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0" r:id="rId3"/>
    <p:sldId id="261" r:id="rId4"/>
    <p:sldId id="263" r:id="rId5"/>
    <p:sldId id="273" r:id="rId6"/>
    <p:sldId id="264" r:id="rId7"/>
    <p:sldId id="265" r:id="rId8"/>
    <p:sldId id="274" r:id="rId9"/>
    <p:sldId id="266" r:id="rId10"/>
    <p:sldId id="278" r:id="rId11"/>
    <p:sldId id="262" r:id="rId12"/>
    <p:sldId id="271" r:id="rId13"/>
    <p:sldId id="267" r:id="rId14"/>
    <p:sldId id="281" r:id="rId15"/>
    <p:sldId id="282" r:id="rId16"/>
    <p:sldId id="269" r:id="rId17"/>
    <p:sldId id="287" r:id="rId18"/>
    <p:sldId id="288" r:id="rId19"/>
    <p:sldId id="289" r:id="rId20"/>
    <p:sldId id="270" r:id="rId21"/>
    <p:sldId id="285" r:id="rId22"/>
    <p:sldId id="283" r:id="rId23"/>
    <p:sldId id="284" r:id="rId24"/>
    <p:sldId id="286" r:id="rId25"/>
    <p:sldId id="29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664C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79574" autoAdjust="0"/>
  </p:normalViewPr>
  <p:slideViewPr>
    <p:cSldViewPr showGuides="1">
      <p:cViewPr varScale="1">
        <p:scale>
          <a:sx n="58" d="100"/>
          <a:sy n="58" d="100"/>
        </p:scale>
        <p:origin x="-120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2CB5A-2E9B-4C25-AF9A-1820B8BCBE7D}" type="datetimeFigureOut">
              <a:rPr lang="en-US" smtClean="0"/>
              <a:t>3/20/2016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3668AF-C180-45F7-9D23-AAB353D6DC45}" type="slidenum">
              <a:rPr lang="en-US" smtClean="0"/>
              <a:t>‹#›</a:t>
            </a:fld>
            <a:endParaRPr lang="en-US"/>
          </a:p>
        </p:txBody>
      </p:sp>
    </p:spTree>
    <p:extLst>
      <p:ext uri="{BB962C8B-B14F-4D97-AF65-F5344CB8AC3E}">
        <p14:creationId xmlns:p14="http://schemas.microsoft.com/office/powerpoint/2010/main" val="401755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state-wide, regional, bring it back down to site-specific</a:t>
            </a:r>
            <a:r>
              <a:rPr lang="en-US" baseline="0" dirty="0" smtClean="0"/>
              <a:t> scale. </a:t>
            </a:r>
          </a:p>
          <a:p>
            <a:endParaRPr lang="en-US" baseline="0" dirty="0" smtClean="0"/>
          </a:p>
          <a:p>
            <a:r>
              <a:rPr lang="en-US" dirty="0" smtClean="0"/>
              <a:t>Newark</a:t>
            </a:r>
            <a:r>
              <a:rPr lang="en-US" baseline="0" dirty="0" smtClean="0"/>
              <a:t> Basin of New Jersey</a:t>
            </a:r>
          </a:p>
          <a:p>
            <a:r>
              <a:rPr lang="en-US" baseline="0" dirty="0" smtClean="0"/>
              <a:t>Triassic Passaic Fm.</a:t>
            </a: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3</a:t>
            </a:fld>
            <a:endParaRPr lang="en-US"/>
          </a:p>
        </p:txBody>
      </p:sp>
    </p:spTree>
    <p:extLst>
      <p:ext uri="{BB962C8B-B14F-4D97-AF65-F5344CB8AC3E}">
        <p14:creationId xmlns:p14="http://schemas.microsoft.com/office/powerpoint/2010/main" val="56203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a:t>
            </a:r>
            <a:r>
              <a:rPr lang="en-US" baseline="0" dirty="0" err="1" smtClean="0"/>
              <a:t>Geoweb</a:t>
            </a:r>
            <a:endParaRPr lang="en-US" baseline="0" dirty="0" smtClean="0"/>
          </a:p>
          <a:p>
            <a:pPr marL="171450" indent="-171450">
              <a:buFont typeface="Arial" panose="020B0604020202020204" pitchFamily="34" charset="0"/>
              <a:buChar char="•"/>
            </a:pPr>
            <a:r>
              <a:rPr lang="en-US" baseline="0" dirty="0" smtClean="0"/>
              <a:t>Regional view</a:t>
            </a:r>
          </a:p>
          <a:p>
            <a:pPr marL="171450" indent="-171450">
              <a:buFont typeface="Arial" panose="020B0604020202020204" pitchFamily="34" charset="0"/>
              <a:buChar char="•"/>
            </a:pPr>
            <a:r>
              <a:rPr lang="en-US" baseline="0" dirty="0" smtClean="0"/>
              <a:t>Shows Well Head Protection Areas around municipal wells, three tiers of color based on travel times to the wells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2,5,12 years</a:t>
            </a:r>
          </a:p>
          <a:p>
            <a:pPr marL="171450" indent="-171450">
              <a:buFont typeface="Arial" panose="020B0604020202020204" pitchFamily="34" charset="0"/>
              <a:buChar char="•"/>
            </a:pPr>
            <a:r>
              <a:rPr lang="en-US" baseline="0" dirty="0" smtClean="0"/>
              <a:t>Correlates to general strike of bedding for the Basin</a:t>
            </a:r>
          </a:p>
          <a:p>
            <a:pPr marL="457200" lvl="1"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3668AF-C180-45F7-9D23-AAB353D6DC45}" type="slidenum">
              <a:rPr lang="en-US" smtClean="0"/>
              <a:t>12</a:t>
            </a:fld>
            <a:endParaRPr lang="en-US"/>
          </a:p>
        </p:txBody>
      </p:sp>
    </p:spTree>
    <p:extLst>
      <p:ext uri="{BB962C8B-B14F-4D97-AF65-F5344CB8AC3E}">
        <p14:creationId xmlns:p14="http://schemas.microsoft.com/office/powerpoint/2010/main" val="302294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mtClean="0"/>
              <a:t>Technique originated</a:t>
            </a:r>
            <a:r>
              <a:rPr lang="en-US" baseline="0" smtClean="0"/>
              <a:t> in oil industry that is used to document offsets in stratigraphic column </a:t>
            </a:r>
          </a:p>
          <a:p>
            <a:pPr marL="171450" indent="-171450">
              <a:buFont typeface="Arial" panose="020B0604020202020204" pitchFamily="34" charset="0"/>
              <a:buChar char="•"/>
            </a:pPr>
            <a:r>
              <a:rPr lang="en-US" smtClean="0"/>
              <a:t>Fault </a:t>
            </a:r>
            <a:r>
              <a:rPr lang="en-US" dirty="0" smtClean="0"/>
              <a:t>block</a:t>
            </a:r>
            <a:r>
              <a:rPr lang="en-US" baseline="0" dirty="0" smtClean="0"/>
              <a:t> diagram showing horizontal offset, vertical offset is </a:t>
            </a:r>
            <a:r>
              <a:rPr lang="en-US" baseline="0" dirty="0" err="1" smtClean="0"/>
              <a:t>approx</a:t>
            </a:r>
            <a:r>
              <a:rPr lang="en-US" baseline="0" dirty="0" smtClean="0"/>
              <a:t> 60’, horizontal offset is 700’ </a:t>
            </a:r>
          </a:p>
          <a:p>
            <a:pPr marL="171450" indent="-171450">
              <a:buFont typeface="Arial" panose="020B0604020202020204" pitchFamily="34" charset="0"/>
              <a:buChar char="•"/>
            </a:pPr>
            <a:r>
              <a:rPr lang="en-US" baseline="0" dirty="0" smtClean="0"/>
              <a:t>Technically a oblique-slip fault model with left-lateral strike-slip</a:t>
            </a:r>
          </a:p>
          <a:p>
            <a:pPr marL="171450" indent="-171450">
              <a:buFont typeface="Arial" panose="020B0604020202020204" pitchFamily="34" charset="0"/>
              <a:buChar char="•"/>
            </a:pPr>
            <a:r>
              <a:rPr lang="en-US" baseline="0" dirty="0" smtClean="0"/>
              <a:t>3D project work in EVS and MVS</a:t>
            </a:r>
          </a:p>
          <a:p>
            <a:pPr marL="171450" indent="-171450">
              <a:buFont typeface="Arial" panose="020B0604020202020204" pitchFamily="34" charset="0"/>
              <a:buChar char="•"/>
            </a:pPr>
            <a:r>
              <a:rPr lang="en-US" baseline="0" dirty="0" smtClean="0"/>
              <a:t>Major water bearing zones and marker beds </a:t>
            </a:r>
            <a:endParaRPr lang="en-US" dirty="0"/>
          </a:p>
        </p:txBody>
      </p:sp>
      <p:sp>
        <p:nvSpPr>
          <p:cNvPr id="4" name="Slide Number Placeholder 3"/>
          <p:cNvSpPr>
            <a:spLocks noGrp="1"/>
          </p:cNvSpPr>
          <p:nvPr>
            <p:ph type="sldNum" sz="quarter" idx="10"/>
          </p:nvPr>
        </p:nvSpPr>
        <p:spPr/>
        <p:txBody>
          <a:bodyPr/>
          <a:lstStyle/>
          <a:p>
            <a:fld id="{F03668AF-C180-45F7-9D23-AAB353D6DC45}" type="slidenum">
              <a:rPr lang="en-US" smtClean="0"/>
              <a:t>14</a:t>
            </a:fld>
            <a:endParaRPr lang="en-US"/>
          </a:p>
        </p:txBody>
      </p:sp>
    </p:spTree>
    <p:extLst>
      <p:ext uri="{BB962C8B-B14F-4D97-AF65-F5344CB8AC3E}">
        <p14:creationId xmlns:p14="http://schemas.microsoft.com/office/powerpoint/2010/main" val="328497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Seismic</a:t>
            </a:r>
            <a:r>
              <a:rPr lang="en-US" baseline="0" dirty="0" smtClean="0"/>
              <a:t> transects</a:t>
            </a:r>
          </a:p>
          <a:p>
            <a:pPr marL="628650" lvl="1" indent="-171450">
              <a:buFont typeface="Arial" panose="020B0604020202020204" pitchFamily="34" charset="0"/>
              <a:buChar char="•"/>
            </a:pPr>
            <a:r>
              <a:rPr lang="en-US" baseline="0" dirty="0" smtClean="0"/>
              <a:t>Fault Zone</a:t>
            </a:r>
          </a:p>
          <a:p>
            <a:pPr marL="628650" lvl="1" indent="-171450">
              <a:buFont typeface="Arial" panose="020B0604020202020204" pitchFamily="34" charset="0"/>
              <a:buChar char="•"/>
            </a:pPr>
            <a:r>
              <a:rPr lang="en-US" baseline="0" dirty="0" smtClean="0"/>
              <a:t>Pre-glacial drainage </a:t>
            </a:r>
            <a:r>
              <a:rPr lang="en-US" baseline="0" dirty="0" err="1" smtClean="0"/>
              <a:t>chanel</a:t>
            </a:r>
            <a:r>
              <a:rPr lang="en-US" baseline="0" dirty="0" smtClean="0"/>
              <a:t> </a:t>
            </a:r>
          </a:p>
          <a:p>
            <a:pPr marL="171450" indent="-171450">
              <a:buFont typeface="Arial" panose="020B0604020202020204" pitchFamily="34" charset="0"/>
              <a:buChar char="•"/>
            </a:pPr>
            <a:r>
              <a:rPr lang="en-US" baseline="0" dirty="0" smtClean="0"/>
              <a:t>Completed by KK, previously presented</a:t>
            </a:r>
          </a:p>
          <a:p>
            <a:pPr marL="171450" indent="-171450">
              <a:buFont typeface="Arial" panose="020B0604020202020204" pitchFamily="34" charset="0"/>
              <a:buChar char="•"/>
            </a:pPr>
            <a:endParaRPr lang="en-US" baseline="0" dirty="0" smtClean="0"/>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03668AF-C180-45F7-9D23-AAB353D6DC45}" type="slidenum">
              <a:rPr lang="en-US" smtClean="0"/>
              <a:t>15</a:t>
            </a:fld>
            <a:endParaRPr lang="en-US"/>
          </a:p>
        </p:txBody>
      </p:sp>
    </p:spTree>
    <p:extLst>
      <p:ext uri="{BB962C8B-B14F-4D97-AF65-F5344CB8AC3E}">
        <p14:creationId xmlns:p14="http://schemas.microsoft.com/office/powerpoint/2010/main" val="224305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on contaminant mobility and distribution</a:t>
            </a:r>
          </a:p>
          <a:p>
            <a:pPr marL="171450" indent="-171450">
              <a:buFont typeface="Arial" panose="020B0604020202020204" pitchFamily="34" charset="0"/>
              <a:buChar char="•"/>
            </a:pPr>
            <a:r>
              <a:rPr lang="en-US" dirty="0" smtClean="0"/>
              <a:t>Introduce</a:t>
            </a:r>
            <a:r>
              <a:rPr lang="en-US" baseline="0" dirty="0" smtClean="0"/>
              <a:t> the idea of two different mechanisms of transport</a:t>
            </a:r>
          </a:p>
          <a:p>
            <a:pPr marL="171450" indent="-171450">
              <a:buFont typeface="Arial" panose="020B0604020202020204" pitchFamily="34" charset="0"/>
              <a:buChar char="•"/>
            </a:pPr>
            <a:r>
              <a:rPr lang="en-US" baseline="0" dirty="0" smtClean="0"/>
              <a:t>In IW-1 the tracers moved along the bedding plane partings, along strike (~5-20ft/day depending on depth), with some </a:t>
            </a:r>
            <a:r>
              <a:rPr lang="en-US" baseline="0" dirty="0" err="1" smtClean="0"/>
              <a:t>downdip</a:t>
            </a:r>
            <a:r>
              <a:rPr lang="en-US" baseline="0" dirty="0" smtClean="0"/>
              <a:t> component (~2ft/day)</a:t>
            </a:r>
          </a:p>
          <a:p>
            <a:pPr marL="171450" indent="-171450">
              <a:buFont typeface="Arial" panose="020B0604020202020204" pitchFamily="34" charset="0"/>
              <a:buChar char="•"/>
            </a:pPr>
            <a:r>
              <a:rPr lang="en-US" baseline="0" dirty="0" smtClean="0"/>
              <a:t>IW-2 has little movement along bedding planes and more movement perpendicular to strike</a:t>
            </a:r>
          </a:p>
          <a:p>
            <a:pPr marL="628650" lvl="1" indent="-171450">
              <a:buFont typeface="Arial" panose="020B0604020202020204" pitchFamily="34" charset="0"/>
              <a:buChar char="•"/>
            </a:pPr>
            <a:r>
              <a:rPr lang="en-US" baseline="0" dirty="0" smtClean="0"/>
              <a:t>What is the reason for this…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16</a:t>
            </a:fld>
            <a:endParaRPr lang="en-US"/>
          </a:p>
        </p:txBody>
      </p:sp>
    </p:spTree>
    <p:extLst>
      <p:ext uri="{BB962C8B-B14F-4D97-AF65-F5344CB8AC3E}">
        <p14:creationId xmlns:p14="http://schemas.microsoft.com/office/powerpoint/2010/main" val="175806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Down-dip</a:t>
            </a:r>
            <a:r>
              <a:rPr lang="en-US" baseline="0" dirty="0" smtClean="0"/>
              <a:t> distribution of FLC</a:t>
            </a:r>
          </a:p>
          <a:p>
            <a:r>
              <a:rPr lang="en-US" baseline="0" dirty="0" smtClean="0"/>
              <a:t>Evident that bedding planes (dark grey) are main mechanism for transport in this borehole</a:t>
            </a: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17</a:t>
            </a:fld>
            <a:endParaRPr lang="en-US"/>
          </a:p>
        </p:txBody>
      </p:sp>
    </p:spTree>
    <p:extLst>
      <p:ext uri="{BB962C8B-B14F-4D97-AF65-F5344CB8AC3E}">
        <p14:creationId xmlns:p14="http://schemas.microsoft.com/office/powerpoint/2010/main" val="3129319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on contaminant mobility and distribution</a:t>
            </a:r>
          </a:p>
          <a:p>
            <a:pPr marL="171450" indent="-171450">
              <a:buFont typeface="Arial" panose="020B0604020202020204" pitchFamily="34" charset="0"/>
              <a:buChar char="•"/>
            </a:pPr>
            <a:r>
              <a:rPr lang="en-US" dirty="0" smtClean="0"/>
              <a:t>Introduce</a:t>
            </a:r>
            <a:r>
              <a:rPr lang="en-US" baseline="0" dirty="0" smtClean="0"/>
              <a:t> the idea of two different mechanisms of transport</a:t>
            </a:r>
          </a:p>
          <a:p>
            <a:pPr marL="171450" indent="-171450">
              <a:buFont typeface="Arial" panose="020B0604020202020204" pitchFamily="34" charset="0"/>
              <a:buChar char="•"/>
            </a:pPr>
            <a:r>
              <a:rPr lang="en-US" baseline="0" dirty="0" smtClean="0"/>
              <a:t>In IW-1 the tracers moved along the bedding plane partings, along strike (~5-20ft/day depending on depth), with some </a:t>
            </a:r>
            <a:r>
              <a:rPr lang="en-US" baseline="0" dirty="0" err="1" smtClean="0"/>
              <a:t>downdip</a:t>
            </a:r>
            <a:r>
              <a:rPr lang="en-US" baseline="0" dirty="0" smtClean="0"/>
              <a:t> component (~2ft/day)</a:t>
            </a:r>
          </a:p>
          <a:p>
            <a:pPr marL="171450" indent="-171450">
              <a:buFont typeface="Arial" panose="020B0604020202020204" pitchFamily="34" charset="0"/>
              <a:buChar char="•"/>
            </a:pPr>
            <a:r>
              <a:rPr lang="en-US" baseline="0" dirty="0" smtClean="0"/>
              <a:t>IW-2 has little movement along bedding planes and more movement perpendicular to strike</a:t>
            </a:r>
          </a:p>
          <a:p>
            <a:pPr marL="628650" lvl="1" indent="-171450">
              <a:buFont typeface="Arial" panose="020B0604020202020204" pitchFamily="34" charset="0"/>
              <a:buChar char="•"/>
            </a:pPr>
            <a:r>
              <a:rPr lang="en-US" baseline="0" dirty="0" smtClean="0"/>
              <a:t>What is the reason for this…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18</a:t>
            </a:fld>
            <a:endParaRPr lang="en-US"/>
          </a:p>
        </p:txBody>
      </p:sp>
    </p:spTree>
    <p:extLst>
      <p:ext uri="{BB962C8B-B14F-4D97-AF65-F5344CB8AC3E}">
        <p14:creationId xmlns:p14="http://schemas.microsoft.com/office/powerpoint/2010/main" val="175806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strike cross section</a:t>
            </a:r>
          </a:p>
          <a:p>
            <a:r>
              <a:rPr lang="en-US" dirty="0" smtClean="0"/>
              <a:t>Although</a:t>
            </a:r>
            <a:r>
              <a:rPr lang="en-US" baseline="0" dirty="0" smtClean="0"/>
              <a:t> some movement along bedding planes, you c</a:t>
            </a:r>
            <a:r>
              <a:rPr lang="en-US" dirty="0" smtClean="0"/>
              <a:t>an</a:t>
            </a:r>
            <a:r>
              <a:rPr lang="en-US" baseline="0" dirty="0" smtClean="0"/>
              <a:t> see more of the dye is contained in the fracture planes (light grey) than in the bedding planes</a:t>
            </a:r>
          </a:p>
          <a:p>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19</a:t>
            </a:fld>
            <a:endParaRPr lang="en-US"/>
          </a:p>
        </p:txBody>
      </p:sp>
    </p:spTree>
    <p:extLst>
      <p:ext uri="{BB962C8B-B14F-4D97-AF65-F5344CB8AC3E}">
        <p14:creationId xmlns:p14="http://schemas.microsoft.com/office/powerpoint/2010/main" val="429421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Telling graphic for bedding plane vs. fracture plane movement</a:t>
            </a:r>
            <a:r>
              <a:rPr lang="en-US" baseline="0" dirty="0" smtClean="0"/>
              <a:t> of dyes discussed in the previous slides </a:t>
            </a:r>
          </a:p>
          <a:p>
            <a:pPr marL="171450" indent="-171450">
              <a:buFont typeface="Arial" panose="020B0604020202020204" pitchFamily="34" charset="0"/>
              <a:buChar char="•"/>
            </a:pPr>
            <a:r>
              <a:rPr lang="en-US" dirty="0" smtClean="0"/>
              <a:t>Reason for dual transport is tectonic fractures</a:t>
            </a:r>
          </a:p>
          <a:p>
            <a:pPr marL="171450" indent="-171450">
              <a:buFont typeface="Arial" panose="020B0604020202020204" pitchFamily="34" charset="0"/>
              <a:buChar char="•"/>
            </a:pPr>
            <a:r>
              <a:rPr lang="en-US" dirty="0" smtClean="0"/>
              <a:t>Mapped bedding</a:t>
            </a:r>
            <a:r>
              <a:rPr lang="en-US" baseline="0" dirty="0" smtClean="0"/>
              <a:t> planes (green) vs. </a:t>
            </a:r>
            <a:r>
              <a:rPr lang="en-US" baseline="0" dirty="0" err="1" smtClean="0"/>
              <a:t>tetonic</a:t>
            </a:r>
            <a:r>
              <a:rPr lang="en-US" baseline="0" dirty="0" smtClean="0"/>
              <a:t> fractures (red)</a:t>
            </a:r>
          </a:p>
          <a:p>
            <a:pPr marL="171450" indent="-171450">
              <a:buFont typeface="Arial" panose="020B0604020202020204" pitchFamily="34" charset="0"/>
              <a:buChar char="•"/>
            </a:pPr>
            <a:r>
              <a:rPr lang="en-US" baseline="0" dirty="0" smtClean="0"/>
              <a:t>IW-1 has only 2 fractures perpendicular to strike where IW-2 has 8 tectonic fractures perpendicular to strike</a:t>
            </a:r>
          </a:p>
          <a:p>
            <a:pPr marL="628650" lvl="1" indent="-171450">
              <a:buFont typeface="Arial" panose="020B0604020202020204" pitchFamily="34" charset="0"/>
              <a:buChar char="•"/>
            </a:pPr>
            <a:r>
              <a:rPr lang="en-US" baseline="0" dirty="0" smtClean="0"/>
              <a:t>This is why we’re seeing up-gradient movement of the contaminants back toward site in IW-2</a:t>
            </a:r>
          </a:p>
          <a:p>
            <a:pPr marL="171450" indent="-171450">
              <a:buFont typeface="Arial" panose="020B0604020202020204" pitchFamily="34" charset="0"/>
              <a:buChar char="•"/>
            </a:pPr>
            <a:r>
              <a:rPr lang="en-US" dirty="0" smtClean="0"/>
              <a:t>Mention 3D modeling</a:t>
            </a:r>
            <a:r>
              <a:rPr lang="en-US" baseline="0" dirty="0" smtClean="0"/>
              <a:t> to achieve conclusions, in interest of brevity left those figures out </a:t>
            </a: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20</a:t>
            </a:fld>
            <a:endParaRPr lang="en-US"/>
          </a:p>
        </p:txBody>
      </p:sp>
    </p:spTree>
    <p:extLst>
      <p:ext uri="{BB962C8B-B14F-4D97-AF65-F5344CB8AC3E}">
        <p14:creationId xmlns:p14="http://schemas.microsoft.com/office/powerpoint/2010/main" val="2279746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Picture </a:t>
            </a:r>
          </a:p>
          <a:p>
            <a:r>
              <a:rPr lang="en-US" baseline="0" dirty="0" smtClean="0"/>
              <a:t>Essentially this is a review slide of what we’ve talked about so far and a set-up slide to get into the BR draining to stream</a:t>
            </a:r>
          </a:p>
          <a:p>
            <a:pPr marL="171450" indent="-171450">
              <a:buFont typeface="Arial" panose="020B0604020202020204" pitchFamily="34" charset="0"/>
              <a:buChar char="•"/>
            </a:pPr>
            <a:r>
              <a:rPr lang="en-US" baseline="0" dirty="0" smtClean="0"/>
              <a:t>Overall plume</a:t>
            </a:r>
          </a:p>
          <a:p>
            <a:pPr marL="628650" lvl="1" indent="-171450">
              <a:buFont typeface="Arial" panose="020B0604020202020204" pitchFamily="34" charset="0"/>
              <a:buChar char="•"/>
            </a:pPr>
            <a:r>
              <a:rPr lang="en-US" baseline="0" dirty="0" smtClean="0"/>
              <a:t>Follows along strike until hits en echelon fault system and turns south</a:t>
            </a:r>
          </a:p>
          <a:p>
            <a:pPr marL="628650" lvl="1" indent="-171450">
              <a:buFont typeface="Arial" panose="020B0604020202020204" pitchFamily="34" charset="0"/>
              <a:buChar char="•"/>
            </a:pPr>
            <a:r>
              <a:rPr lang="en-US" baseline="0" dirty="0" smtClean="0"/>
              <a:t>Not shown in great detail here due to scale</a:t>
            </a:r>
          </a:p>
          <a:p>
            <a:pPr marL="628650" lvl="1" indent="-171450">
              <a:buFont typeface="Arial" panose="020B0604020202020204" pitchFamily="34" charset="0"/>
              <a:buChar char="•"/>
            </a:pPr>
            <a:r>
              <a:rPr lang="en-US" baseline="0" dirty="0" smtClean="0"/>
              <a:t>Bedding strike direction</a:t>
            </a:r>
          </a:p>
          <a:p>
            <a:pPr marL="628650" lvl="1" indent="-171450">
              <a:buFont typeface="Arial" panose="020B0604020202020204" pitchFamily="34" charset="0"/>
              <a:buChar char="•"/>
            </a:pPr>
            <a:r>
              <a:rPr lang="en-US" baseline="0" dirty="0" smtClean="0"/>
              <a:t>Pre-glacial drainage channel and current drainage channel align with site-wide strike </a:t>
            </a:r>
          </a:p>
          <a:p>
            <a:pPr marL="171450" indent="-171450">
              <a:buFont typeface="Arial" panose="020B0604020202020204" pitchFamily="34" charset="0"/>
              <a:buChar char="•"/>
            </a:pPr>
            <a:r>
              <a:rPr lang="en-US" baseline="0" dirty="0" smtClean="0"/>
              <a:t>Stream incises our section</a:t>
            </a:r>
          </a:p>
          <a:p>
            <a:pPr marL="628650" lvl="1" indent="-171450">
              <a:buFont typeface="Arial" panose="020B0604020202020204" pitchFamily="34" charset="0"/>
              <a:buChar char="•"/>
            </a:pPr>
            <a:r>
              <a:rPr lang="en-US" baseline="0" dirty="0" smtClean="0"/>
              <a:t>OB-clean, to be expected from OB investigation</a:t>
            </a:r>
          </a:p>
          <a:p>
            <a:pPr marL="628650" lvl="1" indent="-171450">
              <a:buFont typeface="Arial" panose="020B0604020202020204" pitchFamily="34" charset="0"/>
              <a:buChar char="•"/>
            </a:pPr>
            <a:r>
              <a:rPr lang="en-US" baseline="0" dirty="0" smtClean="0"/>
              <a:t>Shallow BR-contaminated, but just above regulatory levels</a:t>
            </a:r>
          </a:p>
          <a:p>
            <a:pPr marL="628650" lvl="1" indent="-171450">
              <a:buFont typeface="Arial" panose="020B0604020202020204" pitchFamily="34" charset="0"/>
              <a:buChar char="•"/>
            </a:pPr>
            <a:r>
              <a:rPr lang="en-US" baseline="0" dirty="0" smtClean="0"/>
              <a:t>Deep BR- main contamination pathway, elevated TCE in </a:t>
            </a:r>
            <a:r>
              <a:rPr lang="en-US" baseline="0" dirty="0" err="1" smtClean="0"/>
              <a:t>surfacewater</a:t>
            </a:r>
            <a:r>
              <a:rPr lang="en-US" baseline="0" dirty="0" smtClean="0"/>
              <a:t>’</a:t>
            </a:r>
          </a:p>
          <a:p>
            <a:pPr marL="171450" indent="-171450">
              <a:buFont typeface="Arial" panose="020B0604020202020204" pitchFamily="34" charset="0"/>
              <a:buChar char="•"/>
            </a:pPr>
            <a:r>
              <a:rPr lang="en-US" baseline="0" dirty="0" smtClean="0"/>
              <a:t>Hook in plume…interesting characteristic</a:t>
            </a:r>
          </a:p>
          <a:p>
            <a:pPr marL="628650" lvl="1" indent="-171450">
              <a:buFont typeface="Arial" panose="020B0604020202020204" pitchFamily="34" charset="0"/>
              <a:buChar char="•"/>
            </a:pPr>
            <a:r>
              <a:rPr lang="en-US" baseline="0" dirty="0" smtClean="0"/>
              <a:t>Due to recent surface water sampling</a:t>
            </a:r>
          </a:p>
          <a:p>
            <a:pPr marL="628650" lvl="1" indent="-171450">
              <a:buFont typeface="Arial" panose="020B0604020202020204" pitchFamily="34" charset="0"/>
              <a:buChar char="•"/>
            </a:pPr>
            <a:r>
              <a:rPr lang="en-US" baseline="0" dirty="0" smtClean="0"/>
              <a:t>Bedrock draining to surface water body can act as delineation boundary, sampled for delineation, WENT WRONG because TCE came up in the stream</a:t>
            </a:r>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03668AF-C180-45F7-9D23-AAB353D6DC45}" type="slidenum">
              <a:rPr lang="en-US" smtClean="0"/>
              <a:t>21</a:t>
            </a:fld>
            <a:endParaRPr lang="en-US"/>
          </a:p>
        </p:txBody>
      </p:sp>
    </p:spTree>
    <p:extLst>
      <p:ext uri="{BB962C8B-B14F-4D97-AF65-F5344CB8AC3E}">
        <p14:creationId xmlns:p14="http://schemas.microsoft.com/office/powerpoint/2010/main" val="58851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03668AF-C180-45F7-9D23-AAB353D6DC45}" type="slidenum">
              <a:rPr lang="en-US" smtClean="0"/>
              <a:t>22</a:t>
            </a:fld>
            <a:endParaRPr lang="en-US"/>
          </a:p>
        </p:txBody>
      </p:sp>
    </p:spTree>
    <p:extLst>
      <p:ext uri="{BB962C8B-B14F-4D97-AF65-F5344CB8AC3E}">
        <p14:creationId xmlns:p14="http://schemas.microsoft.com/office/powerpoint/2010/main" val="150054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Point out site location </a:t>
            </a:r>
          </a:p>
          <a:p>
            <a:pPr marL="171450" indent="-171450">
              <a:buFont typeface="Arial" panose="020B0604020202020204" pitchFamily="34" charset="0"/>
              <a:buChar char="•"/>
            </a:pPr>
            <a:r>
              <a:rPr lang="en-US" dirty="0" smtClean="0"/>
              <a:t>Note that plume </a:t>
            </a:r>
            <a:r>
              <a:rPr lang="en-US" baseline="0" dirty="0" smtClean="0"/>
              <a:t>crosses the interface of Rahway Till/Terminal Moraine of </a:t>
            </a:r>
            <a:r>
              <a:rPr lang="en-US" baseline="0" dirty="0" err="1" smtClean="0"/>
              <a:t>Winsconsinan</a:t>
            </a:r>
            <a:r>
              <a:rPr lang="en-US" baseline="0" dirty="0" smtClean="0"/>
              <a:t> Glaciation </a:t>
            </a:r>
          </a:p>
        </p:txBody>
      </p:sp>
      <p:sp>
        <p:nvSpPr>
          <p:cNvPr id="4" name="Slide Number Placeholder 3"/>
          <p:cNvSpPr>
            <a:spLocks noGrp="1"/>
          </p:cNvSpPr>
          <p:nvPr>
            <p:ph type="sldNum" sz="quarter" idx="10"/>
          </p:nvPr>
        </p:nvSpPr>
        <p:spPr/>
        <p:txBody>
          <a:bodyPr/>
          <a:lstStyle/>
          <a:p>
            <a:fld id="{F03668AF-C180-45F7-9D23-AAB353D6DC45}" type="slidenum">
              <a:rPr lang="en-US" smtClean="0"/>
              <a:t>4</a:t>
            </a:fld>
            <a:endParaRPr lang="en-US"/>
          </a:p>
        </p:txBody>
      </p:sp>
    </p:spTree>
    <p:extLst>
      <p:ext uri="{BB962C8B-B14F-4D97-AF65-F5344CB8AC3E}">
        <p14:creationId xmlns:p14="http://schemas.microsoft.com/office/powerpoint/2010/main" val="4185027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Note units</a:t>
            </a:r>
            <a:r>
              <a:rPr lang="en-US" baseline="0" dirty="0" smtClean="0"/>
              <a:t> draining to surface water </a:t>
            </a:r>
          </a:p>
          <a:p>
            <a:pPr marL="628650" lvl="1" indent="-171450">
              <a:buFont typeface="Arial" panose="020B0604020202020204" pitchFamily="34" charset="0"/>
              <a:buChar char="•"/>
            </a:pPr>
            <a:r>
              <a:rPr lang="en-US" baseline="0" dirty="0" smtClean="0"/>
              <a:t>Units D drains into Coppermine  Brook </a:t>
            </a:r>
          </a:p>
          <a:p>
            <a:pPr marL="171450" indent="-171450">
              <a:buFont typeface="Arial" panose="020B0604020202020204" pitchFamily="34" charset="0"/>
              <a:buChar char="•"/>
            </a:pPr>
            <a:r>
              <a:rPr lang="en-US" baseline="0" dirty="0" smtClean="0"/>
              <a:t>Point out fault off-set </a:t>
            </a:r>
          </a:p>
          <a:p>
            <a:pPr marL="171450" indent="-171450">
              <a:buFont typeface="Arial" panose="020B0604020202020204" pitchFamily="34" charset="0"/>
              <a:buChar char="•"/>
            </a:pPr>
            <a:r>
              <a:rPr lang="en-US" baseline="0" dirty="0" smtClean="0"/>
              <a:t>Soil gas survey conducted presents no VI risk </a:t>
            </a:r>
          </a:p>
          <a:p>
            <a:pPr marL="628650" lvl="1" indent="-171450">
              <a:buFont typeface="Arial" panose="020B0604020202020204" pitchFamily="34" charset="0"/>
              <a:buChar char="•"/>
            </a:pPr>
            <a:r>
              <a:rPr lang="en-US" baseline="0" dirty="0" smtClean="0"/>
              <a:t>Also showed 1) the presence of PCE downstream, near CB-11 with; </a:t>
            </a:r>
          </a:p>
          <a:p>
            <a:pPr marL="1371600" lvl="3" indent="0">
              <a:buFont typeface="Arial" panose="020B0604020202020204" pitchFamily="34" charset="0"/>
              <a:buNone/>
            </a:pPr>
            <a:r>
              <a:rPr lang="en-US" baseline="0" dirty="0" smtClean="0"/>
              <a:t>   2) the cut of </a:t>
            </a:r>
            <a:r>
              <a:rPr lang="en-US" baseline="0" dirty="0" err="1" smtClean="0"/>
              <a:t>of</a:t>
            </a:r>
            <a:r>
              <a:rPr lang="en-US" baseline="0" dirty="0" smtClean="0"/>
              <a:t> chloroform near CB-2 and CB-3 so; </a:t>
            </a:r>
          </a:p>
          <a:p>
            <a:pPr marL="1371600" lvl="3" indent="0">
              <a:buFont typeface="Arial" panose="020B0604020202020204" pitchFamily="34" charset="0"/>
              <a:buNone/>
            </a:pPr>
            <a:r>
              <a:rPr lang="en-US" baseline="0" dirty="0" smtClean="0"/>
              <a:t>   3) we can draw our plume ending near CB-4 and contribute the PCE to already-known offsite sources</a:t>
            </a:r>
          </a:p>
          <a:p>
            <a:pPr marL="171450" indent="-171450">
              <a:buFont typeface="Arial" panose="020B0604020202020204" pitchFamily="34" charset="0"/>
              <a:buChar char="•"/>
            </a:pPr>
            <a:r>
              <a:rPr lang="en-US" dirty="0" smtClean="0"/>
              <a:t>Pre-glacial channel (streambed) covered by till (evidenced in OB above BR in streambed, photo) and cut back down during glacial retreat</a:t>
            </a:r>
          </a:p>
          <a:p>
            <a:pPr marL="171450" indent="-171450">
              <a:buFont typeface="Arial" panose="020B0604020202020204" pitchFamily="34" charset="0"/>
              <a:buChar char="•"/>
            </a:pPr>
            <a:r>
              <a:rPr lang="en-US" dirty="0" smtClean="0"/>
              <a:t>Acts as groundwater divide</a:t>
            </a:r>
          </a:p>
          <a:p>
            <a:pPr marL="628650" lvl="1" indent="-171450">
              <a:buFont typeface="Arial" panose="020B0604020202020204" pitchFamily="34" charset="0"/>
              <a:buChar char="•"/>
            </a:pPr>
            <a:r>
              <a:rPr lang="en-US" dirty="0" smtClean="0"/>
              <a:t>Two new wells installed on southern bank of stream and</a:t>
            </a:r>
            <a:r>
              <a:rPr lang="en-US" baseline="0" dirty="0" smtClean="0"/>
              <a:t> screened in both overburden and shallow bedrock both show no signs of contamination crossing streambed </a:t>
            </a:r>
            <a:endParaRPr lang="en-US" dirty="0"/>
          </a:p>
        </p:txBody>
      </p:sp>
      <p:sp>
        <p:nvSpPr>
          <p:cNvPr id="4" name="Slide Number Placeholder 3"/>
          <p:cNvSpPr>
            <a:spLocks noGrp="1"/>
          </p:cNvSpPr>
          <p:nvPr>
            <p:ph type="sldNum" sz="quarter" idx="10"/>
          </p:nvPr>
        </p:nvSpPr>
        <p:spPr/>
        <p:txBody>
          <a:bodyPr/>
          <a:lstStyle/>
          <a:p>
            <a:fld id="{F03668AF-C180-45F7-9D23-AAB353D6DC45}" type="slidenum">
              <a:rPr lang="en-US" smtClean="0"/>
              <a:t>23</a:t>
            </a:fld>
            <a:endParaRPr lang="en-US"/>
          </a:p>
        </p:txBody>
      </p:sp>
    </p:spTree>
    <p:extLst>
      <p:ext uri="{BB962C8B-B14F-4D97-AF65-F5344CB8AC3E}">
        <p14:creationId xmlns:p14="http://schemas.microsoft.com/office/powerpoint/2010/main" val="2770686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3668AF-C180-45F7-9D23-AAB353D6DC45}" type="slidenum">
              <a:rPr lang="en-US" smtClean="0"/>
              <a:t>24</a:t>
            </a:fld>
            <a:endParaRPr lang="en-US"/>
          </a:p>
        </p:txBody>
      </p:sp>
    </p:spTree>
    <p:extLst>
      <p:ext uri="{BB962C8B-B14F-4D97-AF65-F5344CB8AC3E}">
        <p14:creationId xmlns:p14="http://schemas.microsoft.com/office/powerpoint/2010/main" val="295294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Site generally overlain by 20-40’ of</a:t>
            </a:r>
            <a:r>
              <a:rPr lang="en-US" baseline="0" dirty="0" smtClean="0"/>
              <a:t> Rahway Glacial Till and Outwash Deposits</a:t>
            </a:r>
          </a:p>
          <a:p>
            <a:pPr marL="171450" indent="-171450">
              <a:buFont typeface="Arial" panose="020B0604020202020204" pitchFamily="34" charset="0"/>
              <a:buChar char="•"/>
            </a:pPr>
            <a:r>
              <a:rPr lang="en-US" dirty="0" smtClean="0"/>
              <a:t>Point out tills</a:t>
            </a:r>
            <a:r>
              <a:rPr lang="en-US" baseline="0" dirty="0" smtClean="0"/>
              <a:t>, glacial in origin, reference large cobbles with finer matrix shown in pictures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smtClean="0"/>
              <a:t>Homoclinal</a:t>
            </a:r>
            <a:r>
              <a:rPr lang="en-US" baseline="0" dirty="0" smtClean="0"/>
              <a:t> structure</a:t>
            </a:r>
          </a:p>
          <a:p>
            <a:pPr marL="171450" indent="-171450">
              <a:buFont typeface="Arial" panose="020B0604020202020204" pitchFamily="34" charset="0"/>
              <a:buChar char="•"/>
            </a:pPr>
            <a:r>
              <a:rPr lang="en-US" baseline="0" dirty="0" smtClean="0"/>
              <a:t>Originally measured by NJGS and confirmed with geophysical surveys; determined that bedrock strikes NE-SW, right along N45W </a:t>
            </a:r>
          </a:p>
          <a:p>
            <a:pPr marL="171450" indent="-171450">
              <a:buFont typeface="Arial" panose="020B0604020202020204" pitchFamily="34" charset="0"/>
              <a:buChar char="•"/>
            </a:pPr>
            <a:r>
              <a:rPr lang="en-US" baseline="0" dirty="0" smtClean="0"/>
              <a:t>Average of approximately 8-12 degrees dip to NW</a:t>
            </a:r>
          </a:p>
          <a:p>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5</a:t>
            </a:fld>
            <a:endParaRPr lang="en-US"/>
          </a:p>
        </p:txBody>
      </p:sp>
    </p:spTree>
    <p:extLst>
      <p:ext uri="{BB962C8B-B14F-4D97-AF65-F5344CB8AC3E}">
        <p14:creationId xmlns:p14="http://schemas.microsoft.com/office/powerpoint/2010/main" val="25452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Bedrock</a:t>
            </a:r>
          </a:p>
          <a:p>
            <a:pPr marL="171450" indent="-171450">
              <a:buFont typeface="Arial" panose="020B0604020202020204" pitchFamily="34" charset="0"/>
              <a:buChar char="•"/>
            </a:pPr>
            <a:r>
              <a:rPr lang="en-US" dirty="0" smtClean="0"/>
              <a:t>Late</a:t>
            </a:r>
            <a:r>
              <a:rPr lang="en-US" baseline="0" dirty="0" smtClean="0"/>
              <a:t> </a:t>
            </a:r>
            <a:r>
              <a:rPr lang="en-US" baseline="0" dirty="0" err="1" smtClean="0"/>
              <a:t>triassic</a:t>
            </a:r>
            <a:r>
              <a:rPr lang="en-US" baseline="0" dirty="0" smtClean="0"/>
              <a:t> </a:t>
            </a:r>
            <a:r>
              <a:rPr lang="en-US" baseline="0" dirty="0" err="1" smtClean="0"/>
              <a:t>passaic</a:t>
            </a:r>
            <a:r>
              <a:rPr lang="en-US" baseline="0" dirty="0" smtClean="0"/>
              <a:t> </a:t>
            </a:r>
            <a:r>
              <a:rPr lang="en-US" baseline="0" dirty="0" err="1" smtClean="0"/>
              <a:t>fmn</a:t>
            </a:r>
            <a:endParaRPr lang="en-US" baseline="0" dirty="0" smtClean="0"/>
          </a:p>
          <a:p>
            <a:pPr marL="171450" indent="-171450">
              <a:buFont typeface="Arial" panose="020B0604020202020204" pitchFamily="34" charset="0"/>
              <a:buChar char="•"/>
            </a:pPr>
            <a:r>
              <a:rPr lang="en-US" baseline="0" dirty="0" smtClean="0"/>
              <a:t>Livingston and Kilmer members </a:t>
            </a:r>
          </a:p>
          <a:p>
            <a:pPr marL="171450" indent="-171450">
              <a:buFont typeface="Arial" panose="020B0604020202020204" pitchFamily="34" charset="0"/>
              <a:buChar char="•"/>
            </a:pPr>
            <a:r>
              <a:rPr lang="en-US" baseline="0" dirty="0" smtClean="0"/>
              <a:t>Purple marker bed (left picture)</a:t>
            </a:r>
          </a:p>
          <a:p>
            <a:pPr marL="171450" indent="-171450">
              <a:buFont typeface="Arial" panose="020B0604020202020204" pitchFamily="34" charset="0"/>
              <a:buChar char="•"/>
            </a:pPr>
            <a:r>
              <a:rPr lang="en-US" baseline="0" dirty="0" smtClean="0"/>
              <a:t>Red-brown mudstone, some iron </a:t>
            </a:r>
            <a:r>
              <a:rPr lang="en-US" baseline="0" dirty="0" err="1" smtClean="0"/>
              <a:t>leatching</a:t>
            </a:r>
            <a:r>
              <a:rPr lang="en-US" baseline="0" dirty="0" smtClean="0"/>
              <a:t> hard to see in picture but used as a correlation tool as well</a:t>
            </a: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6</a:t>
            </a:fld>
            <a:endParaRPr lang="en-US"/>
          </a:p>
        </p:txBody>
      </p:sp>
    </p:spTree>
    <p:extLst>
      <p:ext uri="{BB962C8B-B14F-4D97-AF65-F5344CB8AC3E}">
        <p14:creationId xmlns:p14="http://schemas.microsoft.com/office/powerpoint/2010/main" val="1648176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Bedrock Characteristics and</a:t>
            </a:r>
            <a:r>
              <a:rPr lang="en-US" baseline="0" dirty="0" smtClean="0"/>
              <a:t> Major Features</a:t>
            </a:r>
          </a:p>
          <a:p>
            <a:pPr marL="171450" indent="-171450">
              <a:buFont typeface="Arial" panose="020B0604020202020204" pitchFamily="34" charset="0"/>
              <a:buChar char="•"/>
            </a:pPr>
            <a:r>
              <a:rPr lang="en-US" baseline="0" dirty="0" smtClean="0"/>
              <a:t>Coring completed in </a:t>
            </a:r>
            <a:r>
              <a:rPr lang="en-US" baseline="0" dirty="0" smtClean="0">
                <a:solidFill>
                  <a:srgbClr val="FF0000"/>
                </a:solidFill>
              </a:rPr>
              <a:t>2001?</a:t>
            </a:r>
          </a:p>
          <a:p>
            <a:pPr marL="171450" indent="-171450">
              <a:buFont typeface="Arial" panose="020B0604020202020204" pitchFamily="34" charset="0"/>
              <a:buChar char="•"/>
            </a:pPr>
            <a:r>
              <a:rPr lang="en-US" baseline="0" dirty="0" smtClean="0">
                <a:solidFill>
                  <a:srgbClr val="FF0000"/>
                </a:solidFill>
              </a:rPr>
              <a:t>Shows purple marker beds</a:t>
            </a:r>
          </a:p>
          <a:p>
            <a:pPr marL="171450" indent="-171450">
              <a:buFont typeface="Arial" panose="020B0604020202020204" pitchFamily="34" charset="0"/>
              <a:buChar char="•"/>
            </a:pPr>
            <a:r>
              <a:rPr lang="en-US" baseline="0" dirty="0" smtClean="0">
                <a:solidFill>
                  <a:srgbClr val="FF0000"/>
                </a:solidFill>
              </a:rPr>
              <a:t>Mineralized beddings plane partings indicative of water flow through that zone</a:t>
            </a:r>
          </a:p>
          <a:p>
            <a:pPr marL="171450" indent="-171450">
              <a:buFont typeface="Arial" panose="020B0604020202020204" pitchFamily="34" charset="0"/>
              <a:buChar char="•"/>
            </a:pPr>
            <a:r>
              <a:rPr lang="en-US" baseline="0" dirty="0" smtClean="0">
                <a:solidFill>
                  <a:srgbClr val="FF0000"/>
                </a:solidFill>
              </a:rPr>
              <a:t>Root casts and near vertical fractures </a:t>
            </a:r>
          </a:p>
          <a:p>
            <a:pPr marL="171450" indent="-171450">
              <a:buFont typeface="Arial" panose="020B0604020202020204" pitchFamily="34" charset="0"/>
              <a:buChar char="•"/>
            </a:pPr>
            <a:r>
              <a:rPr lang="en-US" baseline="0" dirty="0" smtClean="0">
                <a:solidFill>
                  <a:srgbClr val="FF0000"/>
                </a:solidFill>
              </a:rPr>
              <a:t>Help orient geophysical logs and identify offsets in fault zone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F03668AF-C180-45F7-9D23-AAB353D6DC45}" type="slidenum">
              <a:rPr lang="en-US" smtClean="0"/>
              <a:t>7</a:t>
            </a:fld>
            <a:endParaRPr lang="en-US"/>
          </a:p>
        </p:txBody>
      </p:sp>
    </p:spTree>
    <p:extLst>
      <p:ext uri="{BB962C8B-B14F-4D97-AF65-F5344CB8AC3E}">
        <p14:creationId xmlns:p14="http://schemas.microsoft.com/office/powerpoint/2010/main" val="4772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DA856-1661-4243-A0D3-97AFC057BB98}" type="slidenum">
              <a:rPr lang="en-US" altLang="en-US">
                <a:solidFill>
                  <a:prstClr val="black"/>
                </a:solidFill>
              </a:rPr>
              <a:pPr/>
              <a:t>8</a:t>
            </a:fld>
            <a:endParaRPr lang="en-US" altLang="en-US">
              <a:solidFill>
                <a:prstClr val="black"/>
              </a:solidFill>
            </a:endParaRPr>
          </a:p>
        </p:txBody>
      </p:sp>
      <p:sp>
        <p:nvSpPr>
          <p:cNvPr id="481282" name="Rectangle 2"/>
          <p:cNvSpPr>
            <a:spLocks noGrp="1" noRot="1" noChangeAspect="1" noChangeArrowheads="1" noTextEdit="1"/>
          </p:cNvSpPr>
          <p:nvPr>
            <p:ph type="sldImg"/>
          </p:nvPr>
        </p:nvSpPr>
        <p:spPr>
          <a:xfrm>
            <a:off x="1149350" y="685800"/>
            <a:ext cx="4570413" cy="3429000"/>
          </a:xfrm>
          <a:ln/>
        </p:spPr>
      </p:sp>
      <p:sp>
        <p:nvSpPr>
          <p:cNvPr id="481283" name="Rectangle 3"/>
          <p:cNvSpPr>
            <a:spLocks noGrp="1" noChangeArrowheads="1"/>
          </p:cNvSpPr>
          <p:nvPr>
            <p:ph type="body" idx="1"/>
          </p:nvPr>
        </p:nvSpPr>
        <p:spPr/>
        <p:txBody>
          <a:bodyPr/>
          <a:lstStyle/>
          <a:p>
            <a:r>
              <a:rPr lang="en-US" altLang="en-US" dirty="0" smtClean="0"/>
              <a:t>Regional</a:t>
            </a:r>
            <a:r>
              <a:rPr lang="en-US" altLang="en-US" baseline="0" dirty="0" smtClean="0"/>
              <a:t> location </a:t>
            </a:r>
          </a:p>
          <a:p>
            <a:pPr marL="171450" indent="-171450">
              <a:buFont typeface="Arial" panose="020B0604020202020204" pitchFamily="34" charset="0"/>
              <a:buChar char="•"/>
            </a:pPr>
            <a:r>
              <a:rPr lang="en-US" altLang="en-US" baseline="0" dirty="0" smtClean="0"/>
              <a:t>Point out NAWC (Naval Air Warfare Center)</a:t>
            </a:r>
          </a:p>
          <a:p>
            <a:pPr marL="171450" indent="-171450">
              <a:buFont typeface="Arial" panose="020B0604020202020204" pitchFamily="34" charset="0"/>
              <a:buChar char="•"/>
            </a:pPr>
            <a:r>
              <a:rPr lang="en-US" altLang="en-US" baseline="0" dirty="0" smtClean="0"/>
              <a:t>Point out faults</a:t>
            </a:r>
          </a:p>
          <a:p>
            <a:pPr marL="628650" lvl="1" indent="-171450">
              <a:buFont typeface="Arial" panose="020B0604020202020204" pitchFamily="34" charset="0"/>
              <a:buChar char="•"/>
            </a:pPr>
            <a:r>
              <a:rPr lang="en-US" altLang="en-US" baseline="0" dirty="0" smtClean="0"/>
              <a:t>Flemington Fault</a:t>
            </a:r>
          </a:p>
          <a:p>
            <a:pPr marL="628650" lvl="1" indent="-171450">
              <a:buFont typeface="Arial" panose="020B0604020202020204" pitchFamily="34" charset="0"/>
              <a:buChar char="•"/>
            </a:pPr>
            <a:r>
              <a:rPr lang="en-US" altLang="en-US" baseline="0" dirty="0" smtClean="0"/>
              <a:t>Hopewell Fault</a:t>
            </a:r>
          </a:p>
          <a:p>
            <a:pPr marL="628650" lvl="1" indent="-171450">
              <a:buFont typeface="Arial" panose="020B0604020202020204" pitchFamily="34" charset="0"/>
              <a:buChar char="•"/>
            </a:pPr>
            <a:r>
              <a:rPr lang="en-US" altLang="en-US" baseline="0" dirty="0" smtClean="0"/>
              <a:t>New Brunswick</a:t>
            </a:r>
          </a:p>
          <a:p>
            <a:pPr marL="628650" lvl="1" indent="-171450">
              <a:buFont typeface="Arial" panose="020B0604020202020204" pitchFamily="34" charset="0"/>
              <a:buChar char="•"/>
            </a:pPr>
            <a:r>
              <a:rPr lang="en-US" altLang="en-US" baseline="0" dirty="0" smtClean="0"/>
              <a:t>Weston Mills Pond Fault </a:t>
            </a:r>
          </a:p>
          <a:p>
            <a:pPr marL="628650" lvl="1" indent="-171450">
              <a:buFont typeface="Arial" panose="020B0604020202020204" pitchFamily="34" charset="0"/>
              <a:buChar char="•"/>
            </a:pPr>
            <a:r>
              <a:rPr lang="en-US" altLang="en-US" baseline="0" dirty="0" smtClean="0"/>
              <a:t>Un-named fault on-site, Edison </a:t>
            </a:r>
            <a:r>
              <a:rPr lang="en-US" altLang="en-US" baseline="0" dirty="0" err="1" smtClean="0"/>
              <a:t>nammed</a:t>
            </a:r>
            <a:r>
              <a:rPr lang="en-US" altLang="en-US" baseline="0" dirty="0" smtClean="0"/>
              <a:t> in 2006 GSA paper as </a:t>
            </a:r>
            <a:r>
              <a:rPr lang="en-US" altLang="en-US" baseline="0" dirty="0" err="1" smtClean="0"/>
              <a:t>Farmhaven</a:t>
            </a:r>
            <a:r>
              <a:rPr lang="en-US" altLang="en-US" baseline="0" dirty="0" smtClean="0"/>
              <a:t> Brook Fault by BB/KK</a:t>
            </a:r>
          </a:p>
          <a:p>
            <a:pPr marL="171450" indent="-171450">
              <a:buFont typeface="Arial" panose="020B0604020202020204" pitchFamily="34" charset="0"/>
              <a:buChar char="•"/>
            </a:pPr>
            <a:r>
              <a:rPr lang="en-US" altLang="en-US" baseline="0" dirty="0" smtClean="0"/>
              <a:t> Diagram shows both bedding and tectonic fractures, strikes of fractures in rose diagram line up very well to the orientation of the fault but there are some outliers…we’ll discuss that more later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Bread and butter of the talk</a:t>
            </a:r>
          </a:p>
          <a:p>
            <a:pPr marL="171450" indent="-171450">
              <a:buFont typeface="Arial" panose="020B0604020202020204" pitchFamily="34" charset="0"/>
              <a:buChar char="•"/>
            </a:pPr>
            <a:r>
              <a:rPr lang="en-US" baseline="0" dirty="0" err="1" smtClean="0"/>
              <a:t>Beddding</a:t>
            </a:r>
            <a:r>
              <a:rPr lang="en-US" baseline="0" dirty="0" smtClean="0"/>
              <a:t> plane partings and tectonic fractures </a:t>
            </a:r>
          </a:p>
          <a:p>
            <a:pPr marL="171450" indent="-171450">
              <a:buFont typeface="Arial" panose="020B0604020202020204" pitchFamily="34" charset="0"/>
              <a:buChar char="•"/>
            </a:pPr>
            <a:r>
              <a:rPr lang="en-US" baseline="0" dirty="0" smtClean="0"/>
              <a:t>Conjugate jointing where the joints are intersections at less than 90 degrees</a:t>
            </a:r>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9</a:t>
            </a:fld>
            <a:endParaRPr lang="en-US"/>
          </a:p>
        </p:txBody>
      </p:sp>
    </p:spTree>
    <p:extLst>
      <p:ext uri="{BB962C8B-B14F-4D97-AF65-F5344CB8AC3E}">
        <p14:creationId xmlns:p14="http://schemas.microsoft.com/office/powerpoint/2010/main" val="3290727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recent picture from outcro</a:t>
            </a:r>
            <a:r>
              <a:rPr lang="en-US" baseline="0" dirty="0" smtClean="0"/>
              <a:t>p in streambed</a:t>
            </a:r>
            <a:endParaRPr lang="en-US" dirty="0" smtClean="0"/>
          </a:p>
          <a:p>
            <a:r>
              <a:rPr lang="en-US" baseline="0" dirty="0" smtClean="0"/>
              <a:t>Same principle over larger scale</a:t>
            </a:r>
          </a:p>
          <a:p>
            <a:r>
              <a:rPr lang="en-US" baseline="0" dirty="0" smtClean="0"/>
              <a:t>Can see </a:t>
            </a:r>
            <a:r>
              <a:rPr lang="en-US" baseline="0" dirty="0" err="1" smtClean="0"/>
              <a:t>mineralizations</a:t>
            </a:r>
            <a:r>
              <a:rPr lang="en-US" baseline="0" dirty="0" smtClean="0"/>
              <a:t> in bedrock</a:t>
            </a:r>
            <a:endParaRPr lang="en-US" dirty="0"/>
          </a:p>
        </p:txBody>
      </p:sp>
      <p:sp>
        <p:nvSpPr>
          <p:cNvPr id="4" name="Slide Number Placeholder 3"/>
          <p:cNvSpPr>
            <a:spLocks noGrp="1"/>
          </p:cNvSpPr>
          <p:nvPr>
            <p:ph type="sldNum" sz="quarter" idx="10"/>
          </p:nvPr>
        </p:nvSpPr>
        <p:spPr/>
        <p:txBody>
          <a:bodyPr/>
          <a:lstStyle/>
          <a:p>
            <a:fld id="{F03668AF-C180-45F7-9D23-AAB353D6DC45}" type="slidenum">
              <a:rPr lang="en-US" smtClean="0"/>
              <a:t>10</a:t>
            </a:fld>
            <a:endParaRPr lang="en-US"/>
          </a:p>
        </p:txBody>
      </p:sp>
    </p:spTree>
    <p:extLst>
      <p:ext uri="{BB962C8B-B14F-4D97-AF65-F5344CB8AC3E}">
        <p14:creationId xmlns:p14="http://schemas.microsoft.com/office/powerpoint/2010/main" val="2503979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OTV/ATV</a:t>
            </a:r>
            <a:r>
              <a:rPr lang="en-US" baseline="0" dirty="0" smtClean="0"/>
              <a:t> shows steeply dipping fractures and bedding plane partings, point out each for those that are unaware </a:t>
            </a:r>
          </a:p>
          <a:p>
            <a:endParaRPr lang="en-US" dirty="0"/>
          </a:p>
        </p:txBody>
      </p:sp>
      <p:sp>
        <p:nvSpPr>
          <p:cNvPr id="4" name="Slide Number Placeholder 3"/>
          <p:cNvSpPr>
            <a:spLocks noGrp="1"/>
          </p:cNvSpPr>
          <p:nvPr>
            <p:ph type="sldNum" sz="quarter" idx="10"/>
          </p:nvPr>
        </p:nvSpPr>
        <p:spPr/>
        <p:txBody>
          <a:bodyPr/>
          <a:lstStyle/>
          <a:p>
            <a:fld id="{7CA8B240-6B77-4426-B139-1141AC6441CF}" type="slidenum">
              <a:rPr lang="en-US" smtClean="0"/>
              <a:t>11</a:t>
            </a:fld>
            <a:endParaRPr lang="en-US"/>
          </a:p>
        </p:txBody>
      </p:sp>
    </p:spTree>
    <p:extLst>
      <p:ext uri="{BB962C8B-B14F-4D97-AF65-F5344CB8AC3E}">
        <p14:creationId xmlns:p14="http://schemas.microsoft.com/office/powerpoint/2010/main" val="254529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533400"/>
            <a:ext cx="8382000" cy="1470025"/>
          </a:xfrm>
        </p:spPr>
        <p:txBody>
          <a:bodyPr/>
          <a:lstStyle>
            <a:lvl1pPr algn="ctr">
              <a:defRPr>
                <a:solidFill>
                  <a:schemeClr val="bg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381000" y="2514600"/>
            <a:ext cx="8382000" cy="1752600"/>
          </a:xfrm>
          <a:noFill/>
        </p:spPr>
        <p:txBody>
          <a:bodyPr>
            <a:normAutofit/>
          </a:bodyPr>
          <a:lstStyle>
            <a:lvl1pPr marL="0" indent="0" algn="ctr">
              <a:buNone/>
              <a:defRPr sz="2800">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a:t>
            </a:r>
            <a:endParaRPr lang="en-US" dirty="0"/>
          </a:p>
        </p:txBody>
      </p:sp>
      <p:sp>
        <p:nvSpPr>
          <p:cNvPr id="6" name="Rectangle 5"/>
          <p:cNvSpPr/>
          <p:nvPr userDrawn="1"/>
        </p:nvSpPr>
        <p:spPr>
          <a:xfrm>
            <a:off x="0" y="6400800"/>
            <a:ext cx="9144000" cy="762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8343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936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015038"/>
            <a:ext cx="19050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124200" y="6015038"/>
            <a:ext cx="2895600" cy="45720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6858000" y="6015038"/>
            <a:ext cx="1905000" cy="457200"/>
          </a:xfrm>
          <a:prstGeom prst="rect">
            <a:avLst/>
          </a:prstGeom>
        </p:spPr>
        <p:txBody>
          <a:bodyPr/>
          <a:lstStyle>
            <a:lvl1pPr>
              <a:defRPr/>
            </a:lvl1pPr>
          </a:lstStyle>
          <a:p>
            <a:fld id="{5DB572F6-2C7F-4725-AC40-5FB153DE9B26}" type="slidenum">
              <a:rPr lang="en-US" altLang="en-US"/>
              <a:pPr/>
              <a:t>‹#›</a:t>
            </a:fld>
            <a:endParaRPr lang="en-US" altLang="en-US"/>
          </a:p>
        </p:txBody>
      </p:sp>
    </p:spTree>
    <p:extLst>
      <p:ext uri="{BB962C8B-B14F-4D97-AF65-F5344CB8AC3E}">
        <p14:creationId xmlns:p14="http://schemas.microsoft.com/office/powerpoint/2010/main" val="263638510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797"/>
            <a:ext cx="9144000" cy="6855204"/>
          </a:xfrm>
          <a:prstGeom prst="rect">
            <a:avLst/>
          </a:prstGeom>
        </p:spPr>
      </p:pic>
      <p:sp>
        <p:nvSpPr>
          <p:cNvPr id="9" name="Rectangle 8"/>
          <p:cNvSpPr/>
          <p:nvPr userDrawn="1"/>
        </p:nvSpPr>
        <p:spPr>
          <a:xfrm>
            <a:off x="-2" y="2796"/>
            <a:ext cx="9144001" cy="6398004"/>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0424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b="1"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6">
            <a:lumMod val="75000"/>
          </a:schemeClr>
        </a:buClr>
        <a:buSzPct val="75000"/>
        <a:buFont typeface="Wingdings" pitchFamily="2" charset="2"/>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6">
            <a:lumMod val="75000"/>
          </a:schemeClr>
        </a:buClr>
        <a:buSzPct val="75000"/>
        <a:buFont typeface="Wingdings" pitchFamily="2" charset="2"/>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6">
            <a:lumMod val="75000"/>
          </a:schemeClr>
        </a:buClr>
        <a:buSzPct val="75000"/>
        <a:buFont typeface="Wingdings" pitchFamily="2" charset="2"/>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SzPct val="75000"/>
        <a:buFont typeface="Wingdings" pitchFamily="2" charset="2"/>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6">
            <a:lumMod val="75000"/>
          </a:schemeClr>
        </a:buClr>
        <a:buSzPct val="75000"/>
        <a:buFont typeface="Wingdings" pitchFamily="2" charset="2"/>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jbreiner@langan.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Contaminant Transport and Remediation in an Extensional Fault Zone</a:t>
            </a:r>
          </a:p>
        </p:txBody>
      </p:sp>
      <p:sp>
        <p:nvSpPr>
          <p:cNvPr id="3" name="Subtitle 2"/>
          <p:cNvSpPr>
            <a:spLocks noGrp="1"/>
          </p:cNvSpPr>
          <p:nvPr>
            <p:ph type="subTitle" idx="1"/>
          </p:nvPr>
        </p:nvSpPr>
        <p:spPr/>
        <p:txBody>
          <a:bodyPr/>
          <a:lstStyle/>
          <a:p>
            <a:r>
              <a:rPr lang="en-US" b="1" dirty="0">
                <a:solidFill>
                  <a:schemeClr val="bg1"/>
                </a:solidFill>
              </a:rPr>
              <a:t>Jack Breiner</a:t>
            </a:r>
            <a:r>
              <a:rPr lang="en-US" dirty="0">
                <a:solidFill>
                  <a:schemeClr val="bg1"/>
                </a:solidFill>
              </a:rPr>
              <a:t>, </a:t>
            </a:r>
            <a:endParaRPr lang="en-US" dirty="0" smtClean="0">
              <a:solidFill>
                <a:schemeClr val="bg1"/>
              </a:solidFill>
            </a:endParaRPr>
          </a:p>
          <a:p>
            <a:r>
              <a:rPr lang="en-US" dirty="0" smtClean="0">
                <a:solidFill>
                  <a:schemeClr val="bg1"/>
                </a:solidFill>
              </a:rPr>
              <a:t>Bob Bond, PG, Kevin Kelly, PG</a:t>
            </a:r>
          </a:p>
        </p:txBody>
      </p:sp>
      <p:sp>
        <p:nvSpPr>
          <p:cNvPr id="4" name="Subtitle 2"/>
          <p:cNvSpPr txBox="1">
            <a:spLocks/>
          </p:cNvSpPr>
          <p:nvPr/>
        </p:nvSpPr>
        <p:spPr>
          <a:xfrm>
            <a:off x="0" y="4648200"/>
            <a:ext cx="5791200" cy="1752600"/>
          </a:xfrm>
          <a:prstGeom prst="rect">
            <a:avLst/>
          </a:prstGeom>
          <a:noFill/>
        </p:spPr>
        <p:txBody>
          <a:bodyPr vert="horz" lIns="91440" tIns="45720" rIns="91440" bIns="45720" rtlCol="0">
            <a:normAutofit/>
          </a:bodyPr>
          <a:lstStyle>
            <a:lvl1pPr marL="0" indent="0" algn="ctr" defTabSz="914400" rtl="0" eaLnBrk="1" latinLnBrk="0" hangingPunct="1">
              <a:spcBef>
                <a:spcPct val="20000"/>
              </a:spcBef>
              <a:buClr>
                <a:schemeClr val="accent6">
                  <a:lumMod val="75000"/>
                </a:schemeClr>
              </a:buClr>
              <a:buSzPct val="75000"/>
              <a:buFont typeface="Wingdings" pitchFamily="2" charset="2"/>
              <a:buNone/>
              <a:defRPr sz="2800" kern="1200">
                <a:solidFill>
                  <a:srgbClr val="FFC000"/>
                </a:solidFill>
                <a:latin typeface="Arial" pitchFamily="34" charset="0"/>
                <a:ea typeface="+mn-ea"/>
                <a:cs typeface="Arial" pitchFamily="34" charset="0"/>
              </a:defRPr>
            </a:lvl1pPr>
            <a:lvl2pPr marL="457200" indent="0" algn="ctr" defTabSz="914400" rtl="0" eaLnBrk="1" latinLnBrk="0" hangingPunct="1">
              <a:spcBef>
                <a:spcPct val="20000"/>
              </a:spcBef>
              <a:buClr>
                <a:schemeClr val="accent6">
                  <a:lumMod val="75000"/>
                </a:schemeClr>
              </a:buClr>
              <a:buSzPct val="75000"/>
              <a:buFont typeface="Wingdings" pitchFamily="2" charset="2"/>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Clr>
                <a:schemeClr val="accent6">
                  <a:lumMod val="75000"/>
                </a:schemeClr>
              </a:buClr>
              <a:buSzPct val="75000"/>
              <a:buFont typeface="Wingdings" pitchFamily="2" charset="2"/>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Clr>
                <a:schemeClr val="accent6">
                  <a:lumMod val="75000"/>
                </a:schemeClr>
              </a:buClr>
              <a:buSzPct val="75000"/>
              <a:buFont typeface="Wingdings" pitchFamily="2" charset="2"/>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Clr>
                <a:schemeClr val="accent6">
                  <a:lumMod val="75000"/>
                </a:schemeClr>
              </a:buClr>
              <a:buSzPct val="75000"/>
              <a:buFont typeface="Wingdings" pitchFamily="2" charset="2"/>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Session</a:t>
            </a:r>
            <a:r>
              <a:rPr lang="en-US" dirty="0"/>
              <a:t>: </a:t>
            </a:r>
            <a:r>
              <a:rPr lang="en-US" dirty="0" smtClean="0"/>
              <a:t>T6</a:t>
            </a:r>
            <a:r>
              <a:rPr lang="en-US" dirty="0"/>
              <a:t>. Integrating Structural Geology with </a:t>
            </a:r>
            <a:r>
              <a:rPr lang="en-US" dirty="0" smtClean="0"/>
              <a:t>Hydrogeology</a:t>
            </a:r>
            <a:endParaRPr lang="en-US" dirty="0"/>
          </a:p>
          <a:p>
            <a:r>
              <a:rPr lang="en-US" dirty="0"/>
              <a:t>Monday, 21 March </a:t>
            </a:r>
            <a:r>
              <a:rPr lang="en-US" dirty="0" smtClean="0"/>
              <a:t>2016</a:t>
            </a:r>
            <a:endParaRPr lang="en-US" dirty="0"/>
          </a:p>
        </p:txBody>
      </p:sp>
      <p:sp>
        <p:nvSpPr>
          <p:cNvPr id="5" name="Rectangle 4"/>
          <p:cNvSpPr/>
          <p:nvPr/>
        </p:nvSpPr>
        <p:spPr>
          <a:xfrm>
            <a:off x="6324600" y="6488668"/>
            <a:ext cx="1659429"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Paper No. 5-3</a:t>
            </a:r>
          </a:p>
        </p:txBody>
      </p:sp>
    </p:spTree>
    <p:extLst>
      <p:ext uri="{BB962C8B-B14F-4D97-AF65-F5344CB8AC3E}">
        <p14:creationId xmlns:p14="http://schemas.microsoft.com/office/powerpoint/2010/main" val="643448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langan.com\data\DT\data3\3504303\Office Data\Photographs\2015\2015-11-4 Coppermine Brook Sampling\IMG_4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64435"/>
            <a:ext cx="76962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97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Water-Bearing Fractures</a:t>
            </a:r>
            <a:endParaRPr lang="en-US" dirty="0"/>
          </a:p>
        </p:txBody>
      </p:sp>
      <p:sp>
        <p:nvSpPr>
          <p:cNvPr id="3" name="Content Placeholder 2"/>
          <p:cNvSpPr>
            <a:spLocks noGrp="1"/>
          </p:cNvSpPr>
          <p:nvPr>
            <p:ph idx="1"/>
          </p:nvPr>
        </p:nvSpPr>
        <p:spPr>
          <a:xfrm>
            <a:off x="29198" y="914400"/>
            <a:ext cx="6600202" cy="2514600"/>
          </a:xfrm>
        </p:spPr>
        <p:txBody>
          <a:bodyPr>
            <a:normAutofit lnSpcReduction="10000"/>
          </a:bodyPr>
          <a:lstStyle/>
          <a:p>
            <a:pPr lvl="1">
              <a:spcAft>
                <a:spcPts val="1200"/>
              </a:spcAft>
            </a:pPr>
            <a:r>
              <a:rPr lang="en-US" sz="2600" dirty="0" smtClean="0"/>
              <a:t>Bedding-plane partings</a:t>
            </a:r>
          </a:p>
          <a:p>
            <a:pPr lvl="1">
              <a:spcAft>
                <a:spcPts val="1200"/>
              </a:spcAft>
            </a:pPr>
            <a:r>
              <a:rPr lang="en-US" sz="2600" dirty="0" smtClean="0"/>
              <a:t>Steeply dipping tectonic extension fractures</a:t>
            </a:r>
          </a:p>
          <a:p>
            <a:pPr lvl="1">
              <a:spcAft>
                <a:spcPts val="1200"/>
              </a:spcAft>
            </a:pPr>
            <a:r>
              <a:rPr lang="en-US" sz="2600" dirty="0" smtClean="0"/>
              <a:t>Other moderately to gently inclined fractures of various origins</a:t>
            </a:r>
          </a:p>
          <a:p>
            <a:pPr marL="457200" lvl="1" indent="0">
              <a:buNone/>
            </a:pPr>
            <a:endParaRPr lang="en-US" dirty="0" smtClean="0"/>
          </a:p>
          <a:p>
            <a:pPr lvl="1"/>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758513"/>
            <a:ext cx="1676400" cy="163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093966" cy="295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685800"/>
            <a:ext cx="1627252" cy="157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37586" y="3028136"/>
            <a:ext cx="1066800" cy="369332"/>
          </a:xfrm>
          <a:prstGeom prst="rect">
            <a:avLst/>
          </a:prstGeom>
          <a:noFill/>
        </p:spPr>
        <p:txBody>
          <a:bodyPr wrap="square" rtlCol="0">
            <a:spAutoFit/>
          </a:bodyPr>
          <a:lstStyle/>
          <a:p>
            <a:r>
              <a:rPr lang="en-US" dirty="0" smtClean="0"/>
              <a:t>Bedding</a:t>
            </a:r>
            <a:endParaRPr lang="en-US" dirty="0"/>
          </a:p>
        </p:txBody>
      </p:sp>
      <p:sp>
        <p:nvSpPr>
          <p:cNvPr id="8" name="TextBox 7"/>
          <p:cNvSpPr txBox="1"/>
          <p:nvPr/>
        </p:nvSpPr>
        <p:spPr>
          <a:xfrm>
            <a:off x="7647052" y="685800"/>
            <a:ext cx="1066800" cy="369332"/>
          </a:xfrm>
          <a:prstGeom prst="rect">
            <a:avLst/>
          </a:prstGeom>
          <a:noFill/>
        </p:spPr>
        <p:txBody>
          <a:bodyPr wrap="square" rtlCol="0">
            <a:spAutoFit/>
          </a:bodyPr>
          <a:lstStyle/>
          <a:p>
            <a:r>
              <a:rPr lang="en-US" dirty="0" smtClean="0"/>
              <a:t>Fractures</a:t>
            </a:r>
            <a:endParaRPr lang="en-US" dirty="0"/>
          </a:p>
        </p:txBody>
      </p:sp>
    </p:spTree>
    <p:extLst>
      <p:ext uri="{BB962C8B-B14F-4D97-AF65-F5344CB8AC3E}">
        <p14:creationId xmlns:p14="http://schemas.microsoft.com/office/powerpoint/2010/main" val="3325780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318"/>
          <a:stretch/>
        </p:blipFill>
        <p:spPr bwMode="auto">
          <a:xfrm>
            <a:off x="152400" y="838200"/>
            <a:ext cx="8763000" cy="5399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143000"/>
          </a:xfrm>
        </p:spPr>
        <p:txBody>
          <a:bodyPr>
            <a:normAutofit fontScale="90000"/>
          </a:bodyPr>
          <a:lstStyle/>
          <a:p>
            <a:r>
              <a:rPr lang="en-US" dirty="0" smtClean="0"/>
              <a:t>Anisotropic Response to Pumping</a:t>
            </a:r>
            <a:endParaRPr lang="en-US" dirty="0"/>
          </a:p>
        </p:txBody>
      </p:sp>
      <p:sp>
        <p:nvSpPr>
          <p:cNvPr id="3" name="Oval 2"/>
          <p:cNvSpPr/>
          <p:nvPr/>
        </p:nvSpPr>
        <p:spPr>
          <a:xfrm>
            <a:off x="5334000" y="56388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167577" y="5339121"/>
            <a:ext cx="166423" cy="2352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99438" y="4996885"/>
            <a:ext cx="838200" cy="400110"/>
          </a:xfrm>
          <a:prstGeom prst="rect">
            <a:avLst/>
          </a:prstGeom>
          <a:noFill/>
        </p:spPr>
        <p:txBody>
          <a:bodyPr wrap="square" rtlCol="0">
            <a:spAutoFit/>
          </a:bodyPr>
          <a:lstStyle/>
          <a:p>
            <a:pPr algn="ctr"/>
            <a:r>
              <a:rPr lang="en-US" sz="2000" b="1" dirty="0" smtClean="0">
                <a:solidFill>
                  <a:srgbClr val="FF0000"/>
                </a:solidFill>
              </a:rPr>
              <a:t>Site</a:t>
            </a:r>
            <a:endParaRPr lang="en-US" sz="2000" b="1" dirty="0">
              <a:solidFill>
                <a:srgbClr val="FF0000"/>
              </a:solidFill>
            </a:endParaRPr>
          </a:p>
        </p:txBody>
      </p:sp>
    </p:spTree>
    <p:extLst>
      <p:ext uri="{BB962C8B-B14F-4D97-AF65-F5344CB8AC3E}">
        <p14:creationId xmlns:p14="http://schemas.microsoft.com/office/powerpoint/2010/main" val="838867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859040"/>
            <a:ext cx="5232466" cy="538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a:bodyPr>
          <a:lstStyle/>
          <a:p>
            <a:r>
              <a:rPr lang="en-US" dirty="0" smtClean="0"/>
              <a:t>BEDROCK PLUME</a:t>
            </a:r>
            <a:endParaRPr lang="en-US" dirty="0"/>
          </a:p>
        </p:txBody>
      </p:sp>
      <p:sp>
        <p:nvSpPr>
          <p:cNvPr id="5" name="Text Box 22"/>
          <p:cNvSpPr txBox="1">
            <a:spLocks noChangeArrowheads="1"/>
          </p:cNvSpPr>
          <p:nvPr/>
        </p:nvSpPr>
        <p:spPr bwMode="auto">
          <a:xfrm>
            <a:off x="6724650" y="5775325"/>
            <a:ext cx="2343150" cy="396875"/>
          </a:xfrm>
          <a:prstGeom prst="rect">
            <a:avLst/>
          </a:prstGeom>
          <a:solidFill>
            <a:schemeClr val="bg2">
              <a:alpha val="5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2000" b="1" dirty="0">
                <a:solidFill>
                  <a:srgbClr val="000099"/>
                </a:solidFill>
                <a:latin typeface="Tahoma" pitchFamily="34" charset="0"/>
              </a:rPr>
              <a:t>TCE </a:t>
            </a:r>
            <a:r>
              <a:rPr lang="en-US" sz="2000" b="1" dirty="0" smtClean="0">
                <a:solidFill>
                  <a:srgbClr val="000099"/>
                </a:solidFill>
                <a:latin typeface="Tahoma" pitchFamily="34" charset="0"/>
              </a:rPr>
              <a:t>Plume Map</a:t>
            </a:r>
            <a:endParaRPr lang="en-US" sz="2000" b="1" dirty="0">
              <a:solidFill>
                <a:srgbClr val="000099"/>
              </a:solidFill>
              <a:latin typeface="Tahoma" pitchFamily="34" charset="0"/>
            </a:endParaRPr>
          </a:p>
        </p:txBody>
      </p:sp>
      <p:sp>
        <p:nvSpPr>
          <p:cNvPr id="16" name="Line 32"/>
          <p:cNvSpPr>
            <a:spLocks noChangeShapeType="1"/>
          </p:cNvSpPr>
          <p:nvPr/>
        </p:nvSpPr>
        <p:spPr bwMode="auto">
          <a:xfrm flipV="1">
            <a:off x="4191000" y="1371600"/>
            <a:ext cx="4114800" cy="4800600"/>
          </a:xfrm>
          <a:prstGeom prst="line">
            <a:avLst/>
          </a:prstGeom>
          <a:noFill/>
          <a:ln w="38100">
            <a:solidFill>
              <a:schemeClr val="tx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33"/>
          <p:cNvSpPr txBox="1">
            <a:spLocks noChangeArrowheads="1"/>
          </p:cNvSpPr>
          <p:nvPr/>
        </p:nvSpPr>
        <p:spPr bwMode="auto">
          <a:xfrm rot="18572181">
            <a:off x="5560542" y="3774131"/>
            <a:ext cx="1676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2000" b="1" dirty="0" smtClean="0">
                <a:latin typeface="Verdana" pitchFamily="34" charset="0"/>
              </a:rPr>
              <a:t>5,300 </a:t>
            </a:r>
            <a:r>
              <a:rPr lang="en-US" sz="2000" b="1" dirty="0">
                <a:latin typeface="Verdana" pitchFamily="34" charset="0"/>
              </a:rPr>
              <a:t>feet</a:t>
            </a:r>
          </a:p>
        </p:txBody>
      </p:sp>
      <p:sp>
        <p:nvSpPr>
          <p:cNvPr id="19" name="Content Placeholder 2"/>
          <p:cNvSpPr>
            <a:spLocks noGrp="1"/>
          </p:cNvSpPr>
          <p:nvPr>
            <p:ph idx="1"/>
          </p:nvPr>
        </p:nvSpPr>
        <p:spPr>
          <a:xfrm>
            <a:off x="193511" y="1752600"/>
            <a:ext cx="3671668" cy="3381164"/>
          </a:xfrm>
        </p:spPr>
        <p:txBody>
          <a:bodyPr>
            <a:noAutofit/>
          </a:bodyPr>
          <a:lstStyle/>
          <a:p>
            <a:r>
              <a:rPr lang="en-US" sz="2400" b="1" dirty="0" smtClean="0">
                <a:solidFill>
                  <a:schemeClr val="tx1"/>
                </a:solidFill>
              </a:rPr>
              <a:t>110-acre                     (44 hectare) plume </a:t>
            </a:r>
            <a:endParaRPr lang="en-US" sz="2400" b="1" dirty="0">
              <a:solidFill>
                <a:schemeClr val="tx1"/>
              </a:solidFill>
            </a:endParaRPr>
          </a:p>
          <a:p>
            <a:r>
              <a:rPr lang="en-US" sz="2400" b="1" dirty="0" smtClean="0">
                <a:solidFill>
                  <a:schemeClr val="tx1"/>
                </a:solidFill>
              </a:rPr>
              <a:t>TCE generally    &lt;1,000 </a:t>
            </a:r>
            <a:r>
              <a:rPr lang="en-US" sz="2400" b="1" dirty="0" err="1" smtClean="0">
                <a:solidFill>
                  <a:schemeClr val="tx1"/>
                </a:solidFill>
              </a:rPr>
              <a:t>ug</a:t>
            </a:r>
            <a:r>
              <a:rPr lang="en-US" sz="2400" b="1" dirty="0" smtClean="0">
                <a:solidFill>
                  <a:schemeClr val="tx1"/>
                </a:solidFill>
              </a:rPr>
              <a:t>/L</a:t>
            </a:r>
          </a:p>
          <a:p>
            <a:r>
              <a:rPr lang="en-US" sz="2400" b="1" dirty="0" smtClean="0">
                <a:solidFill>
                  <a:schemeClr val="tx1"/>
                </a:solidFill>
              </a:rPr>
              <a:t>Plume “bends” to the south</a:t>
            </a:r>
          </a:p>
          <a:p>
            <a:r>
              <a:rPr lang="en-US" sz="2400" b="1" dirty="0" smtClean="0">
                <a:solidFill>
                  <a:schemeClr val="tx1"/>
                </a:solidFill>
              </a:rPr>
              <a:t>Numerous off-site sources contributing</a:t>
            </a:r>
          </a:p>
        </p:txBody>
      </p:sp>
      <p:sp>
        <p:nvSpPr>
          <p:cNvPr id="21" name="Freeform 20"/>
          <p:cNvSpPr/>
          <p:nvPr/>
        </p:nvSpPr>
        <p:spPr>
          <a:xfrm>
            <a:off x="5485861" y="2320753"/>
            <a:ext cx="1206032" cy="1978009"/>
          </a:xfrm>
          <a:custGeom>
            <a:avLst/>
            <a:gdLst>
              <a:gd name="connsiteX0" fmla="*/ 717280 w 1115950"/>
              <a:gd name="connsiteY0" fmla="*/ 32216 h 1980236"/>
              <a:gd name="connsiteX1" fmla="*/ 896574 w 1115950"/>
              <a:gd name="connsiteY1" fmla="*/ 5322 h 1980236"/>
              <a:gd name="connsiteX2" fmla="*/ 1022080 w 1115950"/>
              <a:gd name="connsiteY2" fmla="*/ 86004 h 1980236"/>
              <a:gd name="connsiteX3" fmla="*/ 1111727 w 1115950"/>
              <a:gd name="connsiteY3" fmla="*/ 292192 h 1980236"/>
              <a:gd name="connsiteX4" fmla="*/ 1084832 w 1115950"/>
              <a:gd name="connsiteY4" fmla="*/ 435628 h 1980236"/>
              <a:gd name="connsiteX5" fmla="*/ 941397 w 1115950"/>
              <a:gd name="connsiteY5" fmla="*/ 579063 h 1980236"/>
              <a:gd name="connsiteX6" fmla="*/ 780032 w 1115950"/>
              <a:gd name="connsiteY6" fmla="*/ 677675 h 1980236"/>
              <a:gd name="connsiteX7" fmla="*/ 663491 w 1115950"/>
              <a:gd name="connsiteY7" fmla="*/ 785251 h 1980236"/>
              <a:gd name="connsiteX8" fmla="*/ 591774 w 1115950"/>
              <a:gd name="connsiteY8" fmla="*/ 964545 h 1980236"/>
              <a:gd name="connsiteX9" fmla="*/ 537985 w 1115950"/>
              <a:gd name="connsiteY9" fmla="*/ 1161769 h 1980236"/>
              <a:gd name="connsiteX10" fmla="*/ 313868 w 1115950"/>
              <a:gd name="connsiteY10" fmla="*/ 1735510 h 1980236"/>
              <a:gd name="connsiteX11" fmla="*/ 179397 w 1115950"/>
              <a:gd name="connsiteY11" fmla="*/ 1941698 h 1980236"/>
              <a:gd name="connsiteX12" fmla="*/ 89750 w 1115950"/>
              <a:gd name="connsiteY12" fmla="*/ 1968592 h 1980236"/>
              <a:gd name="connsiteX13" fmla="*/ 103 w 1115950"/>
              <a:gd name="connsiteY13" fmla="*/ 1807228 h 1980236"/>
              <a:gd name="connsiteX14" fmla="*/ 107680 w 1115950"/>
              <a:gd name="connsiteY14" fmla="*/ 740428 h 1980236"/>
              <a:gd name="connsiteX15" fmla="*/ 385585 w 1115950"/>
              <a:gd name="connsiteY15" fmla="*/ 229439 h 1980236"/>
              <a:gd name="connsiteX16" fmla="*/ 717280 w 1115950"/>
              <a:gd name="connsiteY16" fmla="*/ 32216 h 1980236"/>
              <a:gd name="connsiteX0" fmla="*/ 806871 w 1205541"/>
              <a:gd name="connsiteY0" fmla="*/ 32216 h 1982225"/>
              <a:gd name="connsiteX1" fmla="*/ 986165 w 1205541"/>
              <a:gd name="connsiteY1" fmla="*/ 5322 h 1982225"/>
              <a:gd name="connsiteX2" fmla="*/ 1111671 w 1205541"/>
              <a:gd name="connsiteY2" fmla="*/ 86004 h 1982225"/>
              <a:gd name="connsiteX3" fmla="*/ 1201318 w 1205541"/>
              <a:gd name="connsiteY3" fmla="*/ 292192 h 1982225"/>
              <a:gd name="connsiteX4" fmla="*/ 1174423 w 1205541"/>
              <a:gd name="connsiteY4" fmla="*/ 435628 h 1982225"/>
              <a:gd name="connsiteX5" fmla="*/ 1030988 w 1205541"/>
              <a:gd name="connsiteY5" fmla="*/ 579063 h 1982225"/>
              <a:gd name="connsiteX6" fmla="*/ 869623 w 1205541"/>
              <a:gd name="connsiteY6" fmla="*/ 677675 h 1982225"/>
              <a:gd name="connsiteX7" fmla="*/ 753082 w 1205541"/>
              <a:gd name="connsiteY7" fmla="*/ 785251 h 1982225"/>
              <a:gd name="connsiteX8" fmla="*/ 681365 w 1205541"/>
              <a:gd name="connsiteY8" fmla="*/ 964545 h 1982225"/>
              <a:gd name="connsiteX9" fmla="*/ 627576 w 1205541"/>
              <a:gd name="connsiteY9" fmla="*/ 1161769 h 1982225"/>
              <a:gd name="connsiteX10" fmla="*/ 403459 w 1205541"/>
              <a:gd name="connsiteY10" fmla="*/ 1735510 h 1982225"/>
              <a:gd name="connsiteX11" fmla="*/ 268988 w 1205541"/>
              <a:gd name="connsiteY11" fmla="*/ 1941698 h 1982225"/>
              <a:gd name="connsiteX12" fmla="*/ 179341 w 1205541"/>
              <a:gd name="connsiteY12" fmla="*/ 1968592 h 1982225"/>
              <a:gd name="connsiteX13" fmla="*/ 47 w 1205541"/>
              <a:gd name="connsiteY13" fmla="*/ 1780334 h 1982225"/>
              <a:gd name="connsiteX14" fmla="*/ 197271 w 1205541"/>
              <a:gd name="connsiteY14" fmla="*/ 740428 h 1982225"/>
              <a:gd name="connsiteX15" fmla="*/ 475176 w 1205541"/>
              <a:gd name="connsiteY15" fmla="*/ 229439 h 1982225"/>
              <a:gd name="connsiteX16" fmla="*/ 806871 w 1205541"/>
              <a:gd name="connsiteY16" fmla="*/ 32216 h 1982225"/>
              <a:gd name="connsiteX0" fmla="*/ 806871 w 1205541"/>
              <a:gd name="connsiteY0" fmla="*/ 36092 h 1986101"/>
              <a:gd name="connsiteX1" fmla="*/ 986165 w 1205541"/>
              <a:gd name="connsiteY1" fmla="*/ 9198 h 1986101"/>
              <a:gd name="connsiteX2" fmla="*/ 1111671 w 1205541"/>
              <a:gd name="connsiteY2" fmla="*/ 89880 h 1986101"/>
              <a:gd name="connsiteX3" fmla="*/ 1201318 w 1205541"/>
              <a:gd name="connsiteY3" fmla="*/ 296068 h 1986101"/>
              <a:gd name="connsiteX4" fmla="*/ 1174423 w 1205541"/>
              <a:gd name="connsiteY4" fmla="*/ 439504 h 1986101"/>
              <a:gd name="connsiteX5" fmla="*/ 1030988 w 1205541"/>
              <a:gd name="connsiteY5" fmla="*/ 582939 h 1986101"/>
              <a:gd name="connsiteX6" fmla="*/ 869623 w 1205541"/>
              <a:gd name="connsiteY6" fmla="*/ 681551 h 1986101"/>
              <a:gd name="connsiteX7" fmla="*/ 753082 w 1205541"/>
              <a:gd name="connsiteY7" fmla="*/ 789127 h 1986101"/>
              <a:gd name="connsiteX8" fmla="*/ 681365 w 1205541"/>
              <a:gd name="connsiteY8" fmla="*/ 968421 h 1986101"/>
              <a:gd name="connsiteX9" fmla="*/ 627576 w 1205541"/>
              <a:gd name="connsiteY9" fmla="*/ 1165645 h 1986101"/>
              <a:gd name="connsiteX10" fmla="*/ 403459 w 1205541"/>
              <a:gd name="connsiteY10" fmla="*/ 1739386 h 1986101"/>
              <a:gd name="connsiteX11" fmla="*/ 268988 w 1205541"/>
              <a:gd name="connsiteY11" fmla="*/ 1945574 h 1986101"/>
              <a:gd name="connsiteX12" fmla="*/ 179341 w 1205541"/>
              <a:gd name="connsiteY12" fmla="*/ 1972468 h 1986101"/>
              <a:gd name="connsiteX13" fmla="*/ 47 w 1205541"/>
              <a:gd name="connsiteY13" fmla="*/ 1784210 h 1986101"/>
              <a:gd name="connsiteX14" fmla="*/ 197271 w 1205541"/>
              <a:gd name="connsiteY14" fmla="*/ 744304 h 1986101"/>
              <a:gd name="connsiteX15" fmla="*/ 519999 w 1205541"/>
              <a:gd name="connsiteY15" fmla="*/ 313998 h 1986101"/>
              <a:gd name="connsiteX16" fmla="*/ 806871 w 1205541"/>
              <a:gd name="connsiteY16" fmla="*/ 36092 h 1986101"/>
              <a:gd name="connsiteX0" fmla="*/ 807362 w 1206032"/>
              <a:gd name="connsiteY0" fmla="*/ 36092 h 1986101"/>
              <a:gd name="connsiteX1" fmla="*/ 986656 w 1206032"/>
              <a:gd name="connsiteY1" fmla="*/ 9198 h 1986101"/>
              <a:gd name="connsiteX2" fmla="*/ 1112162 w 1206032"/>
              <a:gd name="connsiteY2" fmla="*/ 89880 h 1986101"/>
              <a:gd name="connsiteX3" fmla="*/ 1201809 w 1206032"/>
              <a:gd name="connsiteY3" fmla="*/ 296068 h 1986101"/>
              <a:gd name="connsiteX4" fmla="*/ 1174914 w 1206032"/>
              <a:gd name="connsiteY4" fmla="*/ 439504 h 1986101"/>
              <a:gd name="connsiteX5" fmla="*/ 1031479 w 1206032"/>
              <a:gd name="connsiteY5" fmla="*/ 582939 h 1986101"/>
              <a:gd name="connsiteX6" fmla="*/ 870114 w 1206032"/>
              <a:gd name="connsiteY6" fmla="*/ 681551 h 1986101"/>
              <a:gd name="connsiteX7" fmla="*/ 753573 w 1206032"/>
              <a:gd name="connsiteY7" fmla="*/ 789127 h 1986101"/>
              <a:gd name="connsiteX8" fmla="*/ 681856 w 1206032"/>
              <a:gd name="connsiteY8" fmla="*/ 968421 h 1986101"/>
              <a:gd name="connsiteX9" fmla="*/ 628067 w 1206032"/>
              <a:gd name="connsiteY9" fmla="*/ 1165645 h 1986101"/>
              <a:gd name="connsiteX10" fmla="*/ 403950 w 1206032"/>
              <a:gd name="connsiteY10" fmla="*/ 1739386 h 1986101"/>
              <a:gd name="connsiteX11" fmla="*/ 269479 w 1206032"/>
              <a:gd name="connsiteY11" fmla="*/ 1945574 h 1986101"/>
              <a:gd name="connsiteX12" fmla="*/ 179832 w 1206032"/>
              <a:gd name="connsiteY12" fmla="*/ 1972468 h 1986101"/>
              <a:gd name="connsiteX13" fmla="*/ 538 w 1206032"/>
              <a:gd name="connsiteY13" fmla="*/ 1784210 h 1986101"/>
              <a:gd name="connsiteX14" fmla="*/ 242585 w 1206032"/>
              <a:gd name="connsiteY14" fmla="*/ 842916 h 1986101"/>
              <a:gd name="connsiteX15" fmla="*/ 520490 w 1206032"/>
              <a:gd name="connsiteY15" fmla="*/ 313998 h 1986101"/>
              <a:gd name="connsiteX16" fmla="*/ 807362 w 1206032"/>
              <a:gd name="connsiteY16" fmla="*/ 36092 h 1986101"/>
              <a:gd name="connsiteX0" fmla="*/ 807362 w 1206032"/>
              <a:gd name="connsiteY0" fmla="*/ 54894 h 1978009"/>
              <a:gd name="connsiteX1" fmla="*/ 986656 w 1206032"/>
              <a:gd name="connsiteY1" fmla="*/ 1106 h 1978009"/>
              <a:gd name="connsiteX2" fmla="*/ 1112162 w 1206032"/>
              <a:gd name="connsiteY2" fmla="*/ 81788 h 1978009"/>
              <a:gd name="connsiteX3" fmla="*/ 1201809 w 1206032"/>
              <a:gd name="connsiteY3" fmla="*/ 287976 h 1978009"/>
              <a:gd name="connsiteX4" fmla="*/ 1174914 w 1206032"/>
              <a:gd name="connsiteY4" fmla="*/ 431412 h 1978009"/>
              <a:gd name="connsiteX5" fmla="*/ 1031479 w 1206032"/>
              <a:gd name="connsiteY5" fmla="*/ 574847 h 1978009"/>
              <a:gd name="connsiteX6" fmla="*/ 870114 w 1206032"/>
              <a:gd name="connsiteY6" fmla="*/ 673459 h 1978009"/>
              <a:gd name="connsiteX7" fmla="*/ 753573 w 1206032"/>
              <a:gd name="connsiteY7" fmla="*/ 781035 h 1978009"/>
              <a:gd name="connsiteX8" fmla="*/ 681856 w 1206032"/>
              <a:gd name="connsiteY8" fmla="*/ 960329 h 1978009"/>
              <a:gd name="connsiteX9" fmla="*/ 628067 w 1206032"/>
              <a:gd name="connsiteY9" fmla="*/ 1157553 h 1978009"/>
              <a:gd name="connsiteX10" fmla="*/ 403950 w 1206032"/>
              <a:gd name="connsiteY10" fmla="*/ 1731294 h 1978009"/>
              <a:gd name="connsiteX11" fmla="*/ 269479 w 1206032"/>
              <a:gd name="connsiteY11" fmla="*/ 1937482 h 1978009"/>
              <a:gd name="connsiteX12" fmla="*/ 179832 w 1206032"/>
              <a:gd name="connsiteY12" fmla="*/ 1964376 h 1978009"/>
              <a:gd name="connsiteX13" fmla="*/ 538 w 1206032"/>
              <a:gd name="connsiteY13" fmla="*/ 1776118 h 1978009"/>
              <a:gd name="connsiteX14" fmla="*/ 242585 w 1206032"/>
              <a:gd name="connsiteY14" fmla="*/ 834824 h 1978009"/>
              <a:gd name="connsiteX15" fmla="*/ 520490 w 1206032"/>
              <a:gd name="connsiteY15" fmla="*/ 305906 h 1978009"/>
              <a:gd name="connsiteX16" fmla="*/ 807362 w 1206032"/>
              <a:gd name="connsiteY16" fmla="*/ 54894 h 1978009"/>
              <a:gd name="connsiteX0" fmla="*/ 807362 w 1206032"/>
              <a:gd name="connsiteY0" fmla="*/ 54894 h 1978009"/>
              <a:gd name="connsiteX1" fmla="*/ 986656 w 1206032"/>
              <a:gd name="connsiteY1" fmla="*/ 1106 h 1978009"/>
              <a:gd name="connsiteX2" fmla="*/ 1112162 w 1206032"/>
              <a:gd name="connsiteY2" fmla="*/ 81788 h 1978009"/>
              <a:gd name="connsiteX3" fmla="*/ 1201809 w 1206032"/>
              <a:gd name="connsiteY3" fmla="*/ 287976 h 1978009"/>
              <a:gd name="connsiteX4" fmla="*/ 1174914 w 1206032"/>
              <a:gd name="connsiteY4" fmla="*/ 431412 h 1978009"/>
              <a:gd name="connsiteX5" fmla="*/ 1031479 w 1206032"/>
              <a:gd name="connsiteY5" fmla="*/ 574847 h 1978009"/>
              <a:gd name="connsiteX6" fmla="*/ 870114 w 1206032"/>
              <a:gd name="connsiteY6" fmla="*/ 673459 h 1978009"/>
              <a:gd name="connsiteX7" fmla="*/ 807361 w 1206032"/>
              <a:gd name="connsiteY7" fmla="*/ 772071 h 1978009"/>
              <a:gd name="connsiteX8" fmla="*/ 681856 w 1206032"/>
              <a:gd name="connsiteY8" fmla="*/ 960329 h 1978009"/>
              <a:gd name="connsiteX9" fmla="*/ 628067 w 1206032"/>
              <a:gd name="connsiteY9" fmla="*/ 1157553 h 1978009"/>
              <a:gd name="connsiteX10" fmla="*/ 403950 w 1206032"/>
              <a:gd name="connsiteY10" fmla="*/ 1731294 h 1978009"/>
              <a:gd name="connsiteX11" fmla="*/ 269479 w 1206032"/>
              <a:gd name="connsiteY11" fmla="*/ 1937482 h 1978009"/>
              <a:gd name="connsiteX12" fmla="*/ 179832 w 1206032"/>
              <a:gd name="connsiteY12" fmla="*/ 1964376 h 1978009"/>
              <a:gd name="connsiteX13" fmla="*/ 538 w 1206032"/>
              <a:gd name="connsiteY13" fmla="*/ 1776118 h 1978009"/>
              <a:gd name="connsiteX14" fmla="*/ 242585 w 1206032"/>
              <a:gd name="connsiteY14" fmla="*/ 834824 h 1978009"/>
              <a:gd name="connsiteX15" fmla="*/ 520490 w 1206032"/>
              <a:gd name="connsiteY15" fmla="*/ 305906 h 1978009"/>
              <a:gd name="connsiteX16" fmla="*/ 807362 w 1206032"/>
              <a:gd name="connsiteY16" fmla="*/ 54894 h 1978009"/>
              <a:gd name="connsiteX0" fmla="*/ 807362 w 1206032"/>
              <a:gd name="connsiteY0" fmla="*/ 54894 h 1978009"/>
              <a:gd name="connsiteX1" fmla="*/ 986656 w 1206032"/>
              <a:gd name="connsiteY1" fmla="*/ 1106 h 1978009"/>
              <a:gd name="connsiteX2" fmla="*/ 1112162 w 1206032"/>
              <a:gd name="connsiteY2" fmla="*/ 81788 h 1978009"/>
              <a:gd name="connsiteX3" fmla="*/ 1201809 w 1206032"/>
              <a:gd name="connsiteY3" fmla="*/ 287976 h 1978009"/>
              <a:gd name="connsiteX4" fmla="*/ 1174914 w 1206032"/>
              <a:gd name="connsiteY4" fmla="*/ 431412 h 1978009"/>
              <a:gd name="connsiteX5" fmla="*/ 1031479 w 1206032"/>
              <a:gd name="connsiteY5" fmla="*/ 574847 h 1978009"/>
              <a:gd name="connsiteX6" fmla="*/ 932867 w 1206032"/>
              <a:gd name="connsiteY6" fmla="*/ 655530 h 1978009"/>
              <a:gd name="connsiteX7" fmla="*/ 807361 w 1206032"/>
              <a:gd name="connsiteY7" fmla="*/ 772071 h 1978009"/>
              <a:gd name="connsiteX8" fmla="*/ 681856 w 1206032"/>
              <a:gd name="connsiteY8" fmla="*/ 960329 h 1978009"/>
              <a:gd name="connsiteX9" fmla="*/ 628067 w 1206032"/>
              <a:gd name="connsiteY9" fmla="*/ 1157553 h 1978009"/>
              <a:gd name="connsiteX10" fmla="*/ 403950 w 1206032"/>
              <a:gd name="connsiteY10" fmla="*/ 1731294 h 1978009"/>
              <a:gd name="connsiteX11" fmla="*/ 269479 w 1206032"/>
              <a:gd name="connsiteY11" fmla="*/ 1937482 h 1978009"/>
              <a:gd name="connsiteX12" fmla="*/ 179832 w 1206032"/>
              <a:gd name="connsiteY12" fmla="*/ 1964376 h 1978009"/>
              <a:gd name="connsiteX13" fmla="*/ 538 w 1206032"/>
              <a:gd name="connsiteY13" fmla="*/ 1776118 h 1978009"/>
              <a:gd name="connsiteX14" fmla="*/ 242585 w 1206032"/>
              <a:gd name="connsiteY14" fmla="*/ 834824 h 1978009"/>
              <a:gd name="connsiteX15" fmla="*/ 520490 w 1206032"/>
              <a:gd name="connsiteY15" fmla="*/ 305906 h 1978009"/>
              <a:gd name="connsiteX16" fmla="*/ 807362 w 1206032"/>
              <a:gd name="connsiteY16" fmla="*/ 54894 h 19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6032" h="1978009">
                <a:moveTo>
                  <a:pt x="807362" y="54894"/>
                </a:moveTo>
                <a:cubicBezTo>
                  <a:pt x="885056" y="4094"/>
                  <a:pt x="935856" y="-3376"/>
                  <a:pt x="986656" y="1106"/>
                </a:cubicBezTo>
                <a:cubicBezTo>
                  <a:pt x="1037456" y="5588"/>
                  <a:pt x="1076303" y="33976"/>
                  <a:pt x="1112162" y="81788"/>
                </a:cubicBezTo>
                <a:cubicBezTo>
                  <a:pt x="1148021" y="129600"/>
                  <a:pt x="1191350" y="229705"/>
                  <a:pt x="1201809" y="287976"/>
                </a:cubicBezTo>
                <a:cubicBezTo>
                  <a:pt x="1212268" y="346247"/>
                  <a:pt x="1203302" y="383600"/>
                  <a:pt x="1174914" y="431412"/>
                </a:cubicBezTo>
                <a:cubicBezTo>
                  <a:pt x="1146526" y="479224"/>
                  <a:pt x="1071820" y="537494"/>
                  <a:pt x="1031479" y="574847"/>
                </a:cubicBezTo>
                <a:cubicBezTo>
                  <a:pt x="991138" y="612200"/>
                  <a:pt x="970220" y="622659"/>
                  <a:pt x="932867" y="655530"/>
                </a:cubicBezTo>
                <a:cubicBezTo>
                  <a:pt x="895514" y="688401"/>
                  <a:pt x="849196" y="721271"/>
                  <a:pt x="807361" y="772071"/>
                </a:cubicBezTo>
                <a:cubicBezTo>
                  <a:pt x="765526" y="822871"/>
                  <a:pt x="711738" y="896082"/>
                  <a:pt x="681856" y="960329"/>
                </a:cubicBezTo>
                <a:cubicBezTo>
                  <a:pt x="651974" y="1024576"/>
                  <a:pt x="674385" y="1029059"/>
                  <a:pt x="628067" y="1157553"/>
                </a:cubicBezTo>
                <a:cubicBezTo>
                  <a:pt x="581749" y="1286047"/>
                  <a:pt x="463715" y="1601306"/>
                  <a:pt x="403950" y="1731294"/>
                </a:cubicBezTo>
                <a:cubicBezTo>
                  <a:pt x="344185" y="1861282"/>
                  <a:pt x="306832" y="1898635"/>
                  <a:pt x="269479" y="1937482"/>
                </a:cubicBezTo>
                <a:cubicBezTo>
                  <a:pt x="232126" y="1976329"/>
                  <a:pt x="224655" y="1991270"/>
                  <a:pt x="179832" y="1964376"/>
                </a:cubicBezTo>
                <a:cubicBezTo>
                  <a:pt x="135009" y="1937482"/>
                  <a:pt x="-9921" y="1964377"/>
                  <a:pt x="538" y="1776118"/>
                </a:cubicBezTo>
                <a:cubicBezTo>
                  <a:pt x="10997" y="1587859"/>
                  <a:pt x="178338" y="1097789"/>
                  <a:pt x="242585" y="834824"/>
                </a:cubicBezTo>
                <a:cubicBezTo>
                  <a:pt x="306832" y="571859"/>
                  <a:pt x="426361" y="435894"/>
                  <a:pt x="520490" y="305906"/>
                </a:cubicBezTo>
                <a:cubicBezTo>
                  <a:pt x="614619" y="175918"/>
                  <a:pt x="729668" y="105694"/>
                  <a:pt x="807362" y="54894"/>
                </a:cubicBezTo>
                <a:close/>
              </a:path>
            </a:pathLst>
          </a:cu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33"/>
          <p:cNvSpPr txBox="1">
            <a:spLocks noChangeArrowheads="1"/>
          </p:cNvSpPr>
          <p:nvPr/>
        </p:nvSpPr>
        <p:spPr bwMode="auto">
          <a:xfrm rot="17940000">
            <a:off x="5259643" y="2962916"/>
            <a:ext cx="16093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2000" b="1" dirty="0" smtClean="0">
                <a:latin typeface="Verdana" pitchFamily="34" charset="0"/>
              </a:rPr>
              <a:t>Upwelling</a:t>
            </a:r>
            <a:endParaRPr lang="en-US" sz="2000" b="1" dirty="0">
              <a:latin typeface="Verdana" pitchFamily="34" charset="0"/>
            </a:endParaRPr>
          </a:p>
        </p:txBody>
      </p:sp>
    </p:spTree>
    <p:extLst>
      <p:ext uri="{BB962C8B-B14F-4D97-AF65-F5344CB8AC3E}">
        <p14:creationId xmlns:p14="http://schemas.microsoft.com/office/powerpoint/2010/main" val="3128749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028700"/>
          </a:xfrm>
        </p:spPr>
        <p:txBody>
          <a:bodyPr>
            <a:noAutofit/>
          </a:bodyPr>
          <a:lstStyle/>
          <a:p>
            <a:r>
              <a:rPr lang="en-US" sz="3600" dirty="0" smtClean="0"/>
              <a:t>BEDROCK SEQUENCE STRATIGRAPHY</a:t>
            </a:r>
            <a:endParaRPr lang="en-US" sz="3600" dirty="0"/>
          </a:p>
        </p:txBody>
      </p:sp>
      <p:pic>
        <p:nvPicPr>
          <p:cNvPr id="1229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228600" y="853365"/>
            <a:ext cx="8610599" cy="510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7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grpSp>
        <p:nvGrpSpPr>
          <p:cNvPr id="4" name="Group 34"/>
          <p:cNvGrpSpPr>
            <a:grpSpLocks/>
          </p:cNvGrpSpPr>
          <p:nvPr/>
        </p:nvGrpSpPr>
        <p:grpSpPr bwMode="auto">
          <a:xfrm>
            <a:off x="0" y="990600"/>
            <a:ext cx="9144000" cy="5181600"/>
            <a:chOff x="685800" y="1828800"/>
            <a:chExt cx="7648841" cy="4186106"/>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7301" t="8742" r="50000" b="8232"/>
            <a:stretch>
              <a:fillRect/>
            </a:stretch>
          </p:blipFill>
          <p:spPr bwMode="auto">
            <a:xfrm>
              <a:off x="838200" y="1915297"/>
              <a:ext cx="7496441" cy="409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5800" y="1828800"/>
              <a:ext cx="532358" cy="1143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6091" y="1938556"/>
              <a:ext cx="744855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l="7301" t="8742" r="90218" b="70102"/>
            <a:stretch>
              <a:fillRect/>
            </a:stretch>
          </p:blipFill>
          <p:spPr bwMode="auto">
            <a:xfrm>
              <a:off x="7724600" y="4888662"/>
              <a:ext cx="435528" cy="104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0" y="-76200"/>
            <a:ext cx="9144000" cy="1143000"/>
          </a:xfrm>
        </p:spPr>
        <p:txBody>
          <a:bodyPr>
            <a:normAutofit fontScale="90000"/>
          </a:bodyPr>
          <a:lstStyle/>
          <a:p>
            <a:r>
              <a:rPr lang="en-US" dirty="0" smtClean="0"/>
              <a:t>SEISMIC REFRACTION TRANSECTS</a:t>
            </a:r>
            <a:endParaRPr lang="en-US" dirty="0"/>
          </a:p>
        </p:txBody>
      </p:sp>
      <p:cxnSp>
        <p:nvCxnSpPr>
          <p:cNvPr id="11" name="Straight Connector 10"/>
          <p:cNvCxnSpPr/>
          <p:nvPr/>
        </p:nvCxnSpPr>
        <p:spPr>
          <a:xfrm flipV="1">
            <a:off x="2438400" y="2743200"/>
            <a:ext cx="2286000" cy="457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048000" y="3048000"/>
            <a:ext cx="2286000" cy="457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048000" y="4038600"/>
            <a:ext cx="25146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81400" y="4433455"/>
            <a:ext cx="2400300" cy="533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05300" y="4778125"/>
            <a:ext cx="2514600" cy="6465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05300" y="4572004"/>
            <a:ext cx="1676400" cy="54725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0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98" y="15667"/>
            <a:ext cx="8229600" cy="1143000"/>
          </a:xfrm>
        </p:spPr>
        <p:txBody>
          <a:bodyPr>
            <a:normAutofit fontScale="90000"/>
          </a:bodyPr>
          <a:lstStyle/>
          <a:p>
            <a:r>
              <a:rPr lang="en-US" dirty="0" smtClean="0"/>
              <a:t>Different Dye Distribution Pathways</a:t>
            </a:r>
            <a:endParaRPr lang="en-US" dirty="0"/>
          </a:p>
        </p:txBody>
      </p:sp>
      <p:grpSp>
        <p:nvGrpSpPr>
          <p:cNvPr id="3" name="Group 2"/>
          <p:cNvGrpSpPr/>
          <p:nvPr/>
        </p:nvGrpSpPr>
        <p:grpSpPr>
          <a:xfrm>
            <a:off x="253525" y="1219200"/>
            <a:ext cx="8679873" cy="5089380"/>
            <a:chOff x="235527" y="1072446"/>
            <a:chExt cx="8679873" cy="508938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492"/>
            <a:stretch/>
          </p:blipFill>
          <p:spPr bwMode="auto">
            <a:xfrm>
              <a:off x="235527" y="1072446"/>
              <a:ext cx="5663226" cy="50893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289" t="7838" r="22013" b="5983"/>
            <a:stretch/>
          </p:blipFill>
          <p:spPr bwMode="auto">
            <a:xfrm>
              <a:off x="4572000" y="1072446"/>
              <a:ext cx="4343400" cy="50893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70201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28600" y="914400"/>
            <a:ext cx="8686800" cy="0"/>
          </a:xfrm>
          <a:prstGeom prst="line">
            <a:avLst/>
          </a:prstGeom>
          <a:ln w="38100" cap="rnd"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80" t="19444" r="16475" b="15936"/>
          <a:stretch/>
        </p:blipFill>
        <p:spPr bwMode="auto">
          <a:xfrm>
            <a:off x="745793" y="1022230"/>
            <a:ext cx="7788607" cy="514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Fluorescein Distribution (3-D)</a:t>
            </a:r>
            <a:endParaRPr lang="en-US" dirty="0"/>
          </a:p>
        </p:txBody>
      </p:sp>
    </p:spTree>
    <p:extLst>
      <p:ext uri="{BB962C8B-B14F-4D97-AF65-F5344CB8AC3E}">
        <p14:creationId xmlns:p14="http://schemas.microsoft.com/office/powerpoint/2010/main" val="1397107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98" y="15667"/>
            <a:ext cx="8229600" cy="1143000"/>
          </a:xfrm>
        </p:spPr>
        <p:txBody>
          <a:bodyPr>
            <a:normAutofit fontScale="90000"/>
          </a:bodyPr>
          <a:lstStyle/>
          <a:p>
            <a:r>
              <a:rPr lang="en-US" dirty="0" smtClean="0"/>
              <a:t>Different Dye Distribution Pathways</a:t>
            </a:r>
            <a:endParaRPr lang="en-US" dirty="0"/>
          </a:p>
        </p:txBody>
      </p:sp>
      <p:grpSp>
        <p:nvGrpSpPr>
          <p:cNvPr id="3" name="Group 2"/>
          <p:cNvGrpSpPr/>
          <p:nvPr/>
        </p:nvGrpSpPr>
        <p:grpSpPr>
          <a:xfrm>
            <a:off x="253525" y="1219200"/>
            <a:ext cx="8679873" cy="5089380"/>
            <a:chOff x="235527" y="1072446"/>
            <a:chExt cx="8679873" cy="508938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492"/>
            <a:stretch/>
          </p:blipFill>
          <p:spPr bwMode="auto">
            <a:xfrm>
              <a:off x="235527" y="1072446"/>
              <a:ext cx="5663226" cy="50893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289" t="7838" r="22013" b="5983"/>
            <a:stretch/>
          </p:blipFill>
          <p:spPr bwMode="auto">
            <a:xfrm>
              <a:off x="4572000" y="1072446"/>
              <a:ext cx="4343400" cy="50893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39994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SRB Distribution (3-D)</a:t>
            </a:r>
            <a:endParaRPr lang="en-US" dirty="0"/>
          </a:p>
        </p:txBody>
      </p:sp>
      <p:cxnSp>
        <p:nvCxnSpPr>
          <p:cNvPr id="4" name="Straight Connector 3"/>
          <p:cNvCxnSpPr/>
          <p:nvPr/>
        </p:nvCxnSpPr>
        <p:spPr>
          <a:xfrm>
            <a:off x="228600" y="990600"/>
            <a:ext cx="8686800" cy="0"/>
          </a:xfrm>
          <a:prstGeom prst="line">
            <a:avLst/>
          </a:prstGeom>
          <a:ln w="38100" cap="rnd"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5000" r="27268" b="9523"/>
          <a:stretch/>
        </p:blipFill>
        <p:spPr bwMode="auto">
          <a:xfrm>
            <a:off x="762000" y="1153886"/>
            <a:ext cx="7112000" cy="478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004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Presentation Overview</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Geologic Setting</a:t>
            </a:r>
          </a:p>
          <a:p>
            <a:r>
              <a:rPr lang="en-US" dirty="0" smtClean="0"/>
              <a:t>Structural Features</a:t>
            </a:r>
          </a:p>
          <a:p>
            <a:r>
              <a:rPr lang="en-US" dirty="0" smtClean="0"/>
              <a:t>Hydrogeology</a:t>
            </a:r>
          </a:p>
          <a:p>
            <a:r>
              <a:rPr lang="en-US" dirty="0" smtClean="0"/>
              <a:t>Importance </a:t>
            </a:r>
            <a:r>
              <a:rPr lang="en-US" dirty="0"/>
              <a:t>of </a:t>
            </a:r>
          </a:p>
          <a:p>
            <a:pPr lvl="1"/>
            <a:r>
              <a:rPr lang="en-US" dirty="0"/>
              <a:t>Bedrock &amp; overburden aquifer interaction</a:t>
            </a:r>
          </a:p>
          <a:p>
            <a:pPr lvl="1"/>
            <a:r>
              <a:rPr lang="en-US" dirty="0"/>
              <a:t>Bedding plane vs. tectonic fractures</a:t>
            </a:r>
          </a:p>
          <a:p>
            <a:r>
              <a:rPr lang="en-US" dirty="0"/>
              <a:t>To assess</a:t>
            </a:r>
          </a:p>
          <a:p>
            <a:pPr lvl="1"/>
            <a:r>
              <a:rPr lang="en-US" dirty="0"/>
              <a:t>Plume migration &amp; delineation</a:t>
            </a:r>
          </a:p>
          <a:p>
            <a:pPr lvl="1"/>
            <a:r>
              <a:rPr lang="en-US" dirty="0"/>
              <a:t>Risks to receptors</a:t>
            </a:r>
          </a:p>
          <a:p>
            <a:endParaRPr lang="en-US" dirty="0"/>
          </a:p>
        </p:txBody>
      </p:sp>
    </p:spTree>
    <p:extLst>
      <p:ext uri="{BB962C8B-B14F-4D97-AF65-F5344CB8AC3E}">
        <p14:creationId xmlns:p14="http://schemas.microsoft.com/office/powerpoint/2010/main" val="3702241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Open Tectonic Fractures </a:t>
            </a:r>
            <a:r>
              <a:rPr lang="en-US" dirty="0"/>
              <a:t/>
            </a:r>
            <a:br>
              <a:rPr lang="en-US" dirty="0"/>
            </a:br>
            <a:r>
              <a:rPr lang="en-US" dirty="0" smtClean="0"/>
              <a:t>(&gt;45</a:t>
            </a:r>
            <a:r>
              <a:rPr lang="en-US" baseline="30000" dirty="0" smtClean="0"/>
              <a:t>o</a:t>
            </a:r>
            <a:r>
              <a:rPr lang="en-US" dirty="0" smtClean="0"/>
              <a:t> dip) All Depths</a:t>
            </a:r>
            <a:endParaRPr lang="en-US" baseline="300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06" t="21739" r="30744" b="28265"/>
          <a:stretch/>
        </p:blipFill>
        <p:spPr bwMode="auto">
          <a:xfrm>
            <a:off x="3200400" y="1312414"/>
            <a:ext cx="5715000" cy="485978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228600" y="1219200"/>
            <a:ext cx="8686800" cy="0"/>
          </a:xfrm>
          <a:prstGeom prst="line">
            <a:avLst/>
          </a:prstGeom>
          <a:ln w="38100" cap="rnd"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
          </p:nvPr>
        </p:nvSpPr>
        <p:spPr>
          <a:xfrm>
            <a:off x="0" y="1493837"/>
            <a:ext cx="3276600" cy="4525963"/>
          </a:xfrm>
        </p:spPr>
        <p:txBody>
          <a:bodyPr>
            <a:normAutofit fontScale="92500" lnSpcReduction="20000"/>
          </a:bodyPr>
          <a:lstStyle/>
          <a:p>
            <a:r>
              <a:rPr lang="en-US" dirty="0" smtClean="0"/>
              <a:t>IW-1 </a:t>
            </a:r>
          </a:p>
          <a:p>
            <a:r>
              <a:rPr lang="en-US" dirty="0" smtClean="0"/>
              <a:t>Two open tectonic fractures  </a:t>
            </a:r>
            <a:r>
              <a:rPr lang="en-US" b="1" dirty="0" smtClean="0"/>
              <a:t>Ⱶ </a:t>
            </a:r>
            <a:r>
              <a:rPr lang="en-US" dirty="0" smtClean="0"/>
              <a:t> to strike</a:t>
            </a:r>
          </a:p>
          <a:p>
            <a:pPr marL="0" indent="0">
              <a:buNone/>
            </a:pPr>
            <a:endParaRPr lang="en-US" dirty="0" smtClean="0"/>
          </a:p>
          <a:p>
            <a:r>
              <a:rPr lang="en-US" dirty="0" smtClean="0"/>
              <a:t>IW-2</a:t>
            </a:r>
          </a:p>
          <a:p>
            <a:r>
              <a:rPr lang="en-US" dirty="0" smtClean="0"/>
              <a:t>Eight open tectonic fractures </a:t>
            </a:r>
            <a:r>
              <a:rPr lang="en-US" b="1" dirty="0" smtClean="0"/>
              <a:t>Ⱶ </a:t>
            </a:r>
            <a:r>
              <a:rPr lang="en-US" dirty="0" smtClean="0"/>
              <a:t> </a:t>
            </a:r>
            <a:r>
              <a:rPr lang="en-US" dirty="0"/>
              <a:t>to strike</a:t>
            </a:r>
          </a:p>
          <a:p>
            <a:endParaRPr lang="en-US" dirty="0"/>
          </a:p>
          <a:p>
            <a:pPr marL="0" indent="0">
              <a:buNone/>
            </a:pPr>
            <a:endParaRPr lang="en-US" dirty="0"/>
          </a:p>
        </p:txBody>
      </p:sp>
    </p:spTree>
    <p:extLst>
      <p:ext uri="{BB962C8B-B14F-4D97-AF65-F5344CB8AC3E}">
        <p14:creationId xmlns:p14="http://schemas.microsoft.com/office/powerpoint/2010/main" val="2590721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341"/>
            <a:ext cx="6858000" cy="635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038600" y="1905000"/>
            <a:ext cx="0" cy="153464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367336" y="141500"/>
            <a:ext cx="360164" cy="1057581"/>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051530" y="1199081"/>
            <a:ext cx="1315806" cy="914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rot="600000">
            <a:off x="5558243" y="675914"/>
            <a:ext cx="104774" cy="457200"/>
            <a:chOff x="9248775" y="2767012"/>
            <a:chExt cx="104774" cy="457200"/>
          </a:xfrm>
        </p:grpSpPr>
        <p:cxnSp>
          <p:nvCxnSpPr>
            <p:cNvPr id="16" name="Straight Connector 15"/>
            <p:cNvCxnSpPr/>
            <p:nvPr/>
          </p:nvCxnSpPr>
          <p:spPr>
            <a:xfrm flipH="1">
              <a:off x="9248775" y="2767012"/>
              <a:ext cx="38100" cy="4572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9286875" y="2800349"/>
              <a:ext cx="66674" cy="1952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114800" y="2514600"/>
            <a:ext cx="104774" cy="457200"/>
            <a:chOff x="9248775" y="2767012"/>
            <a:chExt cx="104774" cy="457200"/>
          </a:xfrm>
        </p:grpSpPr>
        <p:cxnSp>
          <p:nvCxnSpPr>
            <p:cNvPr id="27" name="Straight Connector 26"/>
            <p:cNvCxnSpPr/>
            <p:nvPr/>
          </p:nvCxnSpPr>
          <p:spPr>
            <a:xfrm flipH="1">
              <a:off x="9248775" y="2767012"/>
              <a:ext cx="38100" cy="4572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9286875" y="2800349"/>
              <a:ext cx="66674" cy="1952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2820000">
            <a:off x="4748331" y="1510219"/>
            <a:ext cx="104774" cy="423863"/>
            <a:chOff x="9248775" y="2767012"/>
            <a:chExt cx="104774" cy="457200"/>
          </a:xfrm>
        </p:grpSpPr>
        <p:cxnSp>
          <p:nvCxnSpPr>
            <p:cNvPr id="30" name="Straight Connector 29"/>
            <p:cNvCxnSpPr/>
            <p:nvPr/>
          </p:nvCxnSpPr>
          <p:spPr>
            <a:xfrm flipH="1">
              <a:off x="9248775" y="2767012"/>
              <a:ext cx="38100" cy="4572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9286875" y="2800349"/>
              <a:ext cx="66674" cy="1952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rot="18127790">
            <a:off x="5191314" y="803060"/>
            <a:ext cx="423863" cy="80271"/>
            <a:chOff x="8614857" y="2075203"/>
            <a:chExt cx="423863" cy="80271"/>
          </a:xfrm>
        </p:grpSpPr>
        <p:cxnSp>
          <p:nvCxnSpPr>
            <p:cNvPr id="33" name="Straight Connector 32"/>
            <p:cNvCxnSpPr/>
            <p:nvPr/>
          </p:nvCxnSpPr>
          <p:spPr>
            <a:xfrm rot="4260000" flipH="1">
              <a:off x="8807739" y="1924492"/>
              <a:ext cx="38100" cy="4238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4260000" flipH="1" flipV="1">
              <a:off x="8688668" y="2018027"/>
              <a:ext cx="66674" cy="181025"/>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20336671">
            <a:off x="4503991" y="1538439"/>
            <a:ext cx="423863" cy="80271"/>
            <a:chOff x="8614857" y="2075203"/>
            <a:chExt cx="423863" cy="80271"/>
          </a:xfrm>
        </p:grpSpPr>
        <p:cxnSp>
          <p:nvCxnSpPr>
            <p:cNvPr id="37" name="Straight Connector 36"/>
            <p:cNvCxnSpPr/>
            <p:nvPr/>
          </p:nvCxnSpPr>
          <p:spPr>
            <a:xfrm rot="4260000" flipH="1">
              <a:off x="8807739" y="1924492"/>
              <a:ext cx="38100" cy="4238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4260000" flipH="1" flipV="1">
              <a:off x="8688668" y="2018027"/>
              <a:ext cx="66674" cy="181025"/>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rot="16959274">
            <a:off x="3719721" y="2660007"/>
            <a:ext cx="423863" cy="80271"/>
            <a:chOff x="8614857" y="2075203"/>
            <a:chExt cx="423863" cy="80271"/>
          </a:xfrm>
        </p:grpSpPr>
        <p:cxnSp>
          <p:nvCxnSpPr>
            <p:cNvPr id="40" name="Straight Connector 39"/>
            <p:cNvCxnSpPr/>
            <p:nvPr/>
          </p:nvCxnSpPr>
          <p:spPr>
            <a:xfrm rot="4260000" flipH="1">
              <a:off x="8807739" y="1924492"/>
              <a:ext cx="38100" cy="4238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4260000" flipH="1" flipV="1">
              <a:off x="8688668" y="2018027"/>
              <a:ext cx="66674" cy="181025"/>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p:cNvCxnSpPr/>
          <p:nvPr/>
        </p:nvCxnSpPr>
        <p:spPr>
          <a:xfrm flipV="1">
            <a:off x="5867400" y="2082179"/>
            <a:ext cx="1069854" cy="84963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617214" y="2516310"/>
            <a:ext cx="1066800" cy="923330"/>
          </a:xfrm>
          <a:prstGeom prst="rect">
            <a:avLst/>
          </a:prstGeom>
          <a:noFill/>
        </p:spPr>
        <p:txBody>
          <a:bodyPr wrap="square" rtlCol="0">
            <a:spAutoFit/>
          </a:bodyPr>
          <a:lstStyle/>
          <a:p>
            <a:pPr algn="ctr"/>
            <a:r>
              <a:rPr lang="en-US" dirty="0" smtClean="0"/>
              <a:t>Bedding Strike (N45E)</a:t>
            </a:r>
          </a:p>
        </p:txBody>
      </p:sp>
      <p:cxnSp>
        <p:nvCxnSpPr>
          <p:cNvPr id="47" name="Straight Arrow Connector 46"/>
          <p:cNvCxnSpPr/>
          <p:nvPr/>
        </p:nvCxnSpPr>
        <p:spPr>
          <a:xfrm flipV="1">
            <a:off x="2209800" y="4672802"/>
            <a:ext cx="2700448" cy="1423198"/>
          </a:xfrm>
          <a:prstGeom prst="straightConnector1">
            <a:avLst/>
          </a:prstGeom>
          <a:ln w="3238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916021" y="4111976"/>
            <a:ext cx="1075203" cy="841024"/>
          </a:xfrm>
          <a:prstGeom prst="straightConnector1">
            <a:avLst/>
          </a:prstGeom>
          <a:ln w="317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561072" y="4461071"/>
            <a:ext cx="1682509" cy="923330"/>
          </a:xfrm>
          <a:prstGeom prst="rect">
            <a:avLst/>
          </a:prstGeom>
          <a:noFill/>
        </p:spPr>
        <p:txBody>
          <a:bodyPr wrap="square" rtlCol="0">
            <a:spAutoFit/>
          </a:bodyPr>
          <a:lstStyle/>
          <a:p>
            <a:pPr algn="ctr"/>
            <a:r>
              <a:rPr lang="en-US" dirty="0" smtClean="0"/>
              <a:t>Stream reach parallel to bedding</a:t>
            </a:r>
          </a:p>
        </p:txBody>
      </p:sp>
      <p:sp>
        <p:nvSpPr>
          <p:cNvPr id="57" name="TextBox 56"/>
          <p:cNvSpPr txBox="1"/>
          <p:nvPr/>
        </p:nvSpPr>
        <p:spPr>
          <a:xfrm>
            <a:off x="3308934" y="5459763"/>
            <a:ext cx="1682509" cy="923330"/>
          </a:xfrm>
          <a:prstGeom prst="rect">
            <a:avLst/>
          </a:prstGeom>
          <a:noFill/>
        </p:spPr>
        <p:txBody>
          <a:bodyPr wrap="square" rtlCol="0">
            <a:spAutoFit/>
          </a:bodyPr>
          <a:lstStyle/>
          <a:p>
            <a:pPr algn="ctr"/>
            <a:r>
              <a:rPr lang="en-US" dirty="0" smtClean="0"/>
              <a:t>Pre-glacial drainage channel</a:t>
            </a:r>
          </a:p>
        </p:txBody>
      </p:sp>
      <p:sp>
        <p:nvSpPr>
          <p:cNvPr id="43" name="TextBox 42"/>
          <p:cNvSpPr txBox="1"/>
          <p:nvPr/>
        </p:nvSpPr>
        <p:spPr>
          <a:xfrm>
            <a:off x="1368545" y="1651816"/>
            <a:ext cx="1682509" cy="923330"/>
          </a:xfrm>
          <a:prstGeom prst="rect">
            <a:avLst/>
          </a:prstGeom>
          <a:noFill/>
        </p:spPr>
        <p:txBody>
          <a:bodyPr wrap="square" rtlCol="0">
            <a:spAutoFit/>
          </a:bodyPr>
          <a:lstStyle/>
          <a:p>
            <a:pPr algn="ctr"/>
            <a:r>
              <a:rPr lang="en-US" b="1" dirty="0" smtClean="0">
                <a:solidFill>
                  <a:srgbClr val="008000"/>
                </a:solidFill>
              </a:rPr>
              <a:t>TCE Plume in bedrock aquifer to 1 ppb</a:t>
            </a:r>
          </a:p>
        </p:txBody>
      </p:sp>
      <p:sp>
        <p:nvSpPr>
          <p:cNvPr id="44" name="TextBox 43"/>
          <p:cNvSpPr txBox="1"/>
          <p:nvPr/>
        </p:nvSpPr>
        <p:spPr>
          <a:xfrm>
            <a:off x="3936727" y="2025989"/>
            <a:ext cx="1682509" cy="646331"/>
          </a:xfrm>
          <a:prstGeom prst="rect">
            <a:avLst/>
          </a:prstGeom>
          <a:noFill/>
        </p:spPr>
        <p:txBody>
          <a:bodyPr wrap="square" rtlCol="0">
            <a:spAutoFit/>
          </a:bodyPr>
          <a:lstStyle/>
          <a:p>
            <a:pPr algn="ctr"/>
            <a:r>
              <a:rPr lang="en-US" b="1" dirty="0" smtClean="0">
                <a:solidFill>
                  <a:srgbClr val="CC6600"/>
                </a:solidFill>
              </a:rPr>
              <a:t>En echelon fault system</a:t>
            </a:r>
          </a:p>
        </p:txBody>
      </p:sp>
      <p:cxnSp>
        <p:nvCxnSpPr>
          <p:cNvPr id="46" name="Straight Connector 45"/>
          <p:cNvCxnSpPr/>
          <p:nvPr/>
        </p:nvCxnSpPr>
        <p:spPr>
          <a:xfrm flipH="1">
            <a:off x="3344982" y="3439640"/>
            <a:ext cx="706548" cy="82756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rot="2280000">
            <a:off x="3751470" y="3754058"/>
            <a:ext cx="104774" cy="423863"/>
            <a:chOff x="9248775" y="2767012"/>
            <a:chExt cx="104774" cy="457200"/>
          </a:xfrm>
        </p:grpSpPr>
        <p:cxnSp>
          <p:nvCxnSpPr>
            <p:cNvPr id="50" name="Straight Connector 49"/>
            <p:cNvCxnSpPr/>
            <p:nvPr/>
          </p:nvCxnSpPr>
          <p:spPr>
            <a:xfrm flipH="1">
              <a:off x="9248775" y="2767012"/>
              <a:ext cx="38100" cy="4572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9286875" y="2800349"/>
              <a:ext cx="66674" cy="1952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19514699">
            <a:off x="3382972" y="3740437"/>
            <a:ext cx="423863" cy="80271"/>
            <a:chOff x="8614857" y="2075203"/>
            <a:chExt cx="423863" cy="80271"/>
          </a:xfrm>
        </p:grpSpPr>
        <p:cxnSp>
          <p:nvCxnSpPr>
            <p:cNvPr id="53" name="Straight Connector 52"/>
            <p:cNvCxnSpPr/>
            <p:nvPr/>
          </p:nvCxnSpPr>
          <p:spPr>
            <a:xfrm rot="4260000" flipH="1">
              <a:off x="8807739" y="1924492"/>
              <a:ext cx="38100" cy="42386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4260000" flipH="1" flipV="1">
              <a:off x="8688668" y="2018027"/>
              <a:ext cx="66674" cy="181025"/>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21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ppt_x"/>
                                          </p:val>
                                        </p:tav>
                                        <p:tav tm="100000">
                                          <p:val>
                                            <p:strVal val="#ppt_x"/>
                                          </p:val>
                                        </p:tav>
                                      </p:tavLst>
                                    </p:anim>
                                    <p:anim calcmode="lin" valueType="num">
                                      <p:cBhvr additive="base">
                                        <p:cTn id="51" dur="500" fill="hold"/>
                                        <p:tgtEl>
                                          <p:spTgt spid="4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fill="hold"/>
                                        <p:tgtEl>
                                          <p:spTgt spid="52"/>
                                        </p:tgtEl>
                                        <p:attrNameLst>
                                          <p:attrName>ppt_x</p:attrName>
                                        </p:attrNameLst>
                                      </p:cBhvr>
                                      <p:tavLst>
                                        <p:tav tm="0">
                                          <p:val>
                                            <p:strVal val="#ppt_x"/>
                                          </p:val>
                                        </p:tav>
                                        <p:tav tm="100000">
                                          <p:val>
                                            <p:strVal val="#ppt_x"/>
                                          </p:val>
                                        </p:tav>
                                      </p:tavLst>
                                    </p:anim>
                                    <p:anim calcmode="lin" valueType="num">
                                      <p:cBhvr additive="base">
                                        <p:cTn id="55" dur="500" fill="hold"/>
                                        <p:tgtEl>
                                          <p:spTgt spid="52"/>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fill="hold"/>
                                        <p:tgtEl>
                                          <p:spTgt spid="46"/>
                                        </p:tgtEl>
                                        <p:attrNameLst>
                                          <p:attrName>ppt_x</p:attrName>
                                        </p:attrNameLst>
                                      </p:cBhvr>
                                      <p:tavLst>
                                        <p:tav tm="0">
                                          <p:val>
                                            <p:strVal val="#ppt_x"/>
                                          </p:val>
                                        </p:tav>
                                        <p:tav tm="100000">
                                          <p:val>
                                            <p:strVal val="#ppt_x"/>
                                          </p:val>
                                        </p:tav>
                                      </p:tavLst>
                                    </p:anim>
                                    <p:anim calcmode="lin" valueType="num">
                                      <p:cBhvr additive="base">
                                        <p:cTn id="5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down)">
                                      <p:cBhvr>
                                        <p:cTn id="64" dur="500"/>
                                        <p:tgtEl>
                                          <p:spTgt spid="42"/>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randombar(horizontal)">
                                      <p:cBhvr>
                                        <p:cTn id="72" dur="500"/>
                                        <p:tgtEl>
                                          <p:spTgt spid="54"/>
                                        </p:tgtEl>
                                      </p:cBhvr>
                                    </p:animEffect>
                                  </p:childTnLst>
                                </p:cTn>
                              </p:par>
                              <p:par>
                                <p:cTn id="73" presetID="14" presetClass="entr" presetSubtype="1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randombar(horizont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randombar(horizontal)">
                                      <p:cBhvr>
                                        <p:cTn id="88" dur="500"/>
                                        <p:tgtEl>
                                          <p:spTgt spid="43"/>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randombar(horizontal)">
                                      <p:cBhvr>
                                        <p:cTn id="9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4" grpId="0"/>
      <p:bldP spid="57"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Down-Dip Cross Section</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2150"/>
            <a:ext cx="91440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050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Down-Dip Cross Section</a:t>
            </a:r>
            <a:endParaRPr lang="en-US" dirty="0"/>
          </a:p>
        </p:txBody>
      </p:sp>
      <p:sp>
        <p:nvSpPr>
          <p:cNvPr id="3" name="Content Placeholder 2"/>
          <p:cNvSpPr>
            <a:spLocks noGrp="1"/>
          </p:cNvSpPr>
          <p:nvPr>
            <p:ph idx="1"/>
          </p:nvPr>
        </p:nvSpPr>
        <p:spPr/>
        <p:txBody>
          <a:bodyPr/>
          <a:lstStyle/>
          <a:p>
            <a:endParaRPr lang="en-US"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183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p:txBody>
          <a:bodyPr>
            <a:normAutofit fontScale="92500"/>
          </a:bodyPr>
          <a:lstStyle/>
          <a:p>
            <a:r>
              <a:rPr lang="en-US" dirty="0" smtClean="0"/>
              <a:t>Bedding plane partings and tectonic fractures govern contaminant migration</a:t>
            </a:r>
          </a:p>
          <a:p>
            <a:pPr lvl="1"/>
            <a:r>
              <a:rPr lang="en-US" dirty="0" smtClean="0"/>
              <a:t>Delineation and Protection of Potential Receptors</a:t>
            </a:r>
          </a:p>
          <a:p>
            <a:pPr lvl="1"/>
            <a:r>
              <a:rPr lang="en-US" dirty="0" smtClean="0"/>
              <a:t>Helped develop an appropriate remedial strategy</a:t>
            </a:r>
          </a:p>
          <a:p>
            <a:r>
              <a:rPr lang="en-US" dirty="0" smtClean="0"/>
              <a:t>Contaminant plume moves through a previously undiscovered en-echelon extensional fault system</a:t>
            </a:r>
          </a:p>
          <a:p>
            <a:r>
              <a:rPr lang="en-US" dirty="0" smtClean="0"/>
              <a:t>Bedrock outcrops in and drains to stream, a major hydrogeologic divide.</a:t>
            </a:r>
            <a:endParaRPr lang="en-US" dirty="0"/>
          </a:p>
        </p:txBody>
      </p:sp>
    </p:spTree>
    <p:extLst>
      <p:ext uri="{BB962C8B-B14F-4D97-AF65-F5344CB8AC3E}">
        <p14:creationId xmlns:p14="http://schemas.microsoft.com/office/powerpoint/2010/main" val="3113498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903836">
            <a:off x="-2443986" y="648282"/>
            <a:ext cx="8229600" cy="1143000"/>
          </a:xfrm>
        </p:spPr>
        <p:txBody>
          <a:bodyPr/>
          <a:lstStyle/>
          <a:p>
            <a:r>
              <a:rPr lang="en-US" dirty="0" smtClean="0"/>
              <a:t>Questions?</a:t>
            </a:r>
            <a:endParaRPr lang="en-US" dirty="0"/>
          </a:p>
        </p:txBody>
      </p:sp>
      <p:sp>
        <p:nvSpPr>
          <p:cNvPr id="4" name="TextBox 3"/>
          <p:cNvSpPr txBox="1"/>
          <p:nvPr/>
        </p:nvSpPr>
        <p:spPr>
          <a:xfrm>
            <a:off x="5410200" y="2895600"/>
            <a:ext cx="3276600" cy="1569660"/>
          </a:xfrm>
          <a:prstGeom prst="rect">
            <a:avLst/>
          </a:prstGeom>
          <a:noFill/>
        </p:spPr>
        <p:txBody>
          <a:bodyPr wrap="square" rtlCol="0">
            <a:spAutoFit/>
          </a:bodyPr>
          <a:lstStyle/>
          <a:p>
            <a:r>
              <a:rPr lang="en-US" sz="2400" dirty="0" smtClean="0"/>
              <a:t>Jack Breiner</a:t>
            </a:r>
          </a:p>
          <a:p>
            <a:r>
              <a:rPr lang="en-US" sz="2400" dirty="0" smtClean="0"/>
              <a:t>215-491-6500</a:t>
            </a:r>
          </a:p>
          <a:p>
            <a:r>
              <a:rPr lang="en-US" sz="2400" dirty="0" smtClean="0">
                <a:hlinkClick r:id="rId2"/>
              </a:rPr>
              <a:t>jbreiner@langan.com</a:t>
            </a:r>
            <a:endParaRPr lang="en-US" sz="2400" dirty="0" smtClean="0"/>
          </a:p>
          <a:p>
            <a:endParaRPr lang="en-US" sz="2400" dirty="0"/>
          </a:p>
        </p:txBody>
      </p:sp>
      <p:sp>
        <p:nvSpPr>
          <p:cNvPr id="5" name="AutoShape 2" descr="data:image/png;base64,iVBORw0KGgoAAAANSUhEUgAABAIAAAYACAYAAADsd+qXAAAgAElEQVR4XqS9CY6dXZIdlkmytiirNRiCvQXBtuzWsB1blgzIamlxRTKNOEPEiXjfYzXgLPzFzDfc7w4xnhju5z/51//x69u3bx+fn58fv7++Pr6+vj4+Pj8/vn//8VE/P3//+uj3f//++MTbn/jv46O+8/Hx+e0T3/mqL3zDr/j5/fv3x9fX74/v379/fKvv1Df0/a/fvz9+19jfv+Gz9dga7/OTf9f4NZf8l79zzI+PL8wLc/hdv3/H379+/eo1cB3f6yOYW82n/sM0v33iv6/fv/h8LKFe0178/vr49fP3x/f6O+bNOX5iHfmj7eAefNQ+8jncp/nBWHqt/q2nf+EJtQf8ttf19ZvngXl9r3noczV+vVd78Jfv+EztgX/q7/qv1u55eg04Bz2/vlHrrnPHyGdNNf6PHz963/L59Xudu7/ieebZeT6YP86f8yfl6Ofz8+Pnz598TWfO9fO8cH6aWs01p2h68GCiMNJRfVg/2A+dL3Z7Hv7x8fv1jPg17A7mUOsEXYDWdK5F8zVHnRl5gvToc8QZfH7Dd8kLpFnTYa3N08zvgAZMZzo4P+fu7+f3bxg39793+OsD++7vaMI9v9o3cFLNs+meFFl/m8Z4Zjy15E/SDPcIm4pnfX3UNpjfkgbq+99qZTrnpPk+rG9BnxrbPEk633xV72Hth3bzuXgePvD18Ru8OR/+DhlQf89zvX/1Me6rZBT4sZbJNZiWIP/qrxrHMlQ0XudPmVVfpGw1AWI9H78lc0gnpHvO8fevL/EN+TN5pDivhvpdPBEixitrHq/369mSD5DFpsFfJc8/m0br2ZCf+B8Ysj/7S/Ksvgs5K1la9OXzwVe0Z6bHOq8fkv+/f2kfhjE//vLjO9dR6611fKMequcteVB78vs3+OJ70RGe+/3jrz9/rf30HnkvPQ+PVfP2+ZOv69xH9pBPayFUZJBNxdvfuW7zWvO9xZh4zXKU5/3x8f178fsv6lZOrkkdskVyY2iN6yJBfX78+vkTY0BWmI4sn/Cl2jLTYw/NT1h/Ft3X81u38D3Mseh/yTD9Hfqk5bWIq+X55+fHX//6V+lInkn+zPOhEfv5V17l32NbjA5Nfk3dyTX+xnMxhmRD7XHxKM7o+zfQktcOPQRRUJ+nRBJpN3/2MoouYR98tTymLBRPfZUO/EZNoT00Xfhv80Zoo4+SOXk+Kdu9F7knKf/yrGomf4V+mvOv/ZC4Gpm0yQJ/gfY/SF+ga2k86HSIWOts6mHLuvpOnof1ats5koEpf9vOkJ4oXgK/12d/U0eB9aG3pbNEfyU7IAu9vy2bpKEl+EnK30CLJcNqzuZX2EFl3/7+DblF0VZMT3Y0X4GubSzW2Zq3w97FuWkPfn2VrOQYtqt4btIFtYeQ6aR+2ITfaHtSztOeFquPXeb1tp1WT5S9pX2Bzim7F7QvqjRda69sO9V+tF37UTKH6/9V8t/KOmjY+2Ibe2xm6jLoCMi27zg/rLnt2NSjXJtlL+mG+1Df+C45J21D9Rhya3i96JtGhe0oDqydhf0a9mXYF6b1scnlU0gvfv+krLXfsHRZjhO2uNdj+Q06w3icVP2Pe+J9GQa0j1H2COjacvY352XZ2nZEnVPpWlu+JLYesMawZ4DvF3Xanpc+9ofHxxLhS+9apr3Y/7JXf/0un4p0I2KHrWP7D3OQ7WKZT977+Pj6NbaWLMjmq9qzX2UBhfG2fAzRM/Uh7TTzsemqdY74mTbt77bFmp5KPnz73ryLvcI+1hnQZ2wZJpqtv/9a+l++F86z5qD9r2mXLfKkn2q/fkPB0KYDj8u3rtdIz18fn5BTIw+8LtNY+t+Wg7YjaFIur2fJkPXcWBOoUnZo65N/8q//ry8TIJz6NlSlrNqBkmGBDbXiIZGWIiIQIE628cnlt4EA480GN5iAQICFpx2NVPbpNHAzCSDUPoL4vigIbZxbaBmYwGdsaIYzVpsPI+0XDb02fmEsyfmEoSCn1UszUBGOB/eML/T/i9HzYL09fUBFRHiAwRB+m+sfwh8xEgLFxENPVkKIe5JOZwIBhDTGOazv2cD35IvIKU44lx4vDEPPwg5yA0gBcmyDJZ4p4TQGH4VwzqvpUYayNqVBi36+gKGRLKQDAgEt3vBxC1Lq1naXyEgSwDNnKzcaDd6HPwEBPDc+u+enRxmgqj9p0NOhxd7CodsGNCWogak6C87j0deVIb8F2XiHaZxD7IWhhvHEfwQ6aPjasLExOuuZ9TWPyqCh8c25mp+sKLmvUnJlCcVPClERwYswayMmnbgAOLB2y64waHJfCQTQabZBwuUbXcozGH5K8IPA3AaODABizVKOTUc6NMBlJQ/aANWzIJdsmO59MXppZdtwoZ2xBgIExmnICwQ03R95hTnCiAA00ydCZSVak5Nfr1lONK/IeLIBjL2WQZZODIwE0Ybpz+fCc6Mi/AVQ5AtK14ZPG0Ylw0W3NnqoR+qzmytoqwxPtz7QCtNpwzr1fM/JQADMnKAxg9040nBMsGY5l3ZoQry0owFHRoC5xxgDivQ2c5VRGzKAelC0EtKgwJVygPLnGjRFYwYCrqxLICCIoGm591K0bNpOuYLfmy7HKbbchNMnZ7yB3QDjriHF+Q8QsBanP2aNhtHl3MspKSI2EDCyn3Ruh6OEwbdyBAReWdn32AICQr3z6Q2c0KCz/qPxz5+kcfzdr48d7/NP/WnayDXTyD46QnRYmnOf6QDdVwfn3ym/wd/lbMigtx4zwML1clwDfV6jATv/3Xsb+1DfbgAWoKyAv5KXMmQdKKiVdsgjgGyPITJsGVVGf9uIBWqG/ePXF5AcdCdPpvkKIGcAAXnWBCImAFZj17Mb/E5HWrZAQwkBNpQesrpHoANAsWSD9qzBJAE20KMBBAA0seMFYENWqhynPgs5sg6o1Jx//i5713adQG6DER0I5C57npuOaLvUGQKAFF16f0j8r/KIOoFnRXBt1rAoO4IatoOxdu1T2iQMRHnyYyA1bacjD3vcgFadHW0sgxG2mVN2GkjCZB+AgJRbNYtvBYzAH1FgRoGy1i0JuHawhPKrbIerSy1PKLsHVHAAzjrXfgXlMGAqk/YCZ6XyLaAcWaAT3Iy1gZt6ls/LYh562id/zmuBI3JULcsMBHjfIAdgF4335XE51y8EEcjHPF/zdO+99hTcKXpIIKC+b5kPnyocdwMBCQQu3fntGwIB74BYyG/rjmN3GOwq+2R9X4CZgYAPBEom8Jm6AwFDBbzBNwnec1Ww3gwaLdfGssTguOcXwdu22ev8/+5//b/l4tLWglIBwrUj8iAWI6OOfkAYjobjWTHiMsbYRB9KSDcQQCk7rnM4bvzujnLQkJAxn8ab0OtRvANmlHJLIMAOAA4GDm8xINFSK2CI1V7noC1e5hjNsz98Lw3Siv7wbzt8zCwYIWHF/gWHXk5UCIom/I5YegbKwNA8fxaQYYQKkfftaPZZyADqdQjwsVBv5XEMjtrzBAZIfgKJCtV1xF5EunYhkMLlZoUzRcUQDveDEQ/mtxN3FC6lg1YlGsL5SaFbgTSiejICHKGe3fUKduTYAMlCxxVpi5Pps2wARusx2JEoPdYloK2VVyhlnsk+uGto3v2TlG/D8WncpXgLDNMZk4xHWYI/BEpgLjJIew6iBQh/CRjSm5yl37+QUWLbCzx9HOnalxS+5ZikEd28aAcswKH8nPmyjULxRyodn5MBSxu2+XwqcVH5igQ56jjADcbO84uIBkego+kITCsxvSlpZgG6IrM8e+5XnUnyMY0GyqmKoiuh4REoQraPMnLSiPL8yhB1toBlAO1KKp42YmL03Pd2Zh2pcnRWvN9GhuVqiErsh4AnS3esyRFsESrktRSuwWQaPHTElqEahklG8L1/mY1h04pZAZJpitLQnDIYN/phZV/ksyQV0yke60pP0r5a1/gM6NVEtlEb0owoGgCwjrH0rWchqmd5nIbmyvyajIA+41EEnTFyz9UORxoYl4ba0JIx6/NuuSPZjaiSgFAbNc2PmUXjefPA2+l+mbe5hkyGvwxOMOuDNFz6NcFWzE98CsBf9gOHU6TEE5MDB8cpdPessSLp20GnL/YG3JU8d/CKcnOyTLbDpRkpI4n7+ZotReESGigO62ke+RrkghznnxVFfwMEUJ/SVsP5C/Cs71bEymeDz1m+mxa1voxomr8ZoZmMgHZozEsJUGqNNhOtgwgEKIsKcnFnnCXd2LFKOecMU++Fyc72Q+uPyAyDES/lwfMuHhwArMcqkEhZsaOHtoOdzmbbOWHw3+CDHUYD99SfykQUWGqdadvAMrr+TiAAjhF4YWcxptxqVuhgxbaLkvh4Js4SHaKk3jPgPeA31i5aIo1NxB+ZId/oBM6Y40vgdQAatqmdhSGZLTnSwQgBAQYjLMec+XzlGuSJ/AIsS0CAaSc/72f8+PEXyIMObCHTpiLIcvQUAMJaQULMvmm+t75RUIESaQCAlWHgAK3NX4HwsAuKkUIfj03EDO7RhZKRAQQsHRD+WYQ4O6gG2+ENEMBnKmKdgLr4pOZAoJbZmszK1I9+LYoYwIt0twGwAFylTAdW4B7A52z74WMHDpRR0nr1BOTMPzVG6qqZKOkif3r/IuMDAKPlIEAd0jRthckIME21nRj6nMFeWYyyI2gfEvzp70qNPc03gxmWNQyGfH18/vN/85+/eCjaSWpUoHqeUDo/XlAL/EAY8vMtDMvOzEg8UMQ4cUfqjkP/ImAUUSMRUw4D/f2p9KYek0BG/RRancws24B2l1IJaezYEZ9IGPZTKF0LQ6HV/HsbAAkEOA3ZRkETYzOBhK+M7VrMTaukkH41KAYxU6rpMV4SOU0h7vFTifd5pZH/BgiwUDIy7f35/uN7p5Cnos1nP+0WXxtAAX8biFqsZW+YdOk9neO+AoRjcr2MVNUniFhLVfXRsYTAivO+38CTUD3vgeeeWSRDE2ZwvnKj2S0QDH4EiGNDKs/dqakmOTsnXn86O600w3j0Ga9Ijp3U2pFjKNPB4kpnH+MEH7JXLKD2sTHjh8DHGLHJ/fUsK1E/8UZecy9S+c6ZTaaShfClvfrbhmjPVYq4EFmPNeNzB3aZ0o50znnrN8HlJi0+h/9ZFmKNEtp2TmyYpJHvz5knvAcZcQa2XWmwikIO0LVPwcZ9p0+n8woLerIpev8iZVAbAXNkl8GMYsLYYXh4/t7Xlv8NsJoPy5WnLO/zMeAX64IMlyHmyKEoCsZi6ycZJv7b2TeLPmVAtvHlLMkGAiwrRtZYh2Ad2vdlZOvsAVI4bCKW4bABBJgqrOQ7p3Qbzkl7TFslnc4PjZxKLX0yHPxZK/x3shkyTGDf1UE2zjvoFg47+WPrLThDxwD1fJ2V0IYcgEVJmpdxbeB9fXwhffnqWo5Kw7BzcrEf9cP0bx4sgDLLfakKfA+OBx0Rr2WknsZHNAaraiDAtEXaZvqrvw+aiLXUc0yDk0UwzsuSfRGpthyH3Grg0zJpggaYSwBYWnIDsc9yOeSVzhDPMZhSNCX8pWWso4y2m+qzprswUEEPAUrZcO8IskoQUlbRntEZUrl3ecCo6dBIqzzQJX8u+3QJxwB3STvmgZRzBK2nXODiT10KAZN4A4+kNQLZtM03ndbfdgqbb6N01nK9z8kg6iF30yjK9QLYxfOR9k8dW9lByPJapSJTNljTYwYH7ZLG2cKEwhokswz8ZKBs2bkNmqdUkuBrQMDvSRcqsFVyx9kQKUcQBVUJGIOBOsuXAJDKWwQEIMU+eLHtXfkLoG+BASkva/y0oVL3PgEBl57y8wUqlPWU/tINkow9Q9CRZ89/rd9fgF3bvdIkCdBjt803VQptefggq0Ej3qPIVqD8nyzUXpN1V/DH2NKR5XtKAywPoZuEnGdU3HINe/FjgPzcSwNxM9bwqOdr+WQdR3Of2WdSECBlOOIqIe9gd2eBF+IU9KuSa++rszSaikNO997P1/s3ZAsJo07+MVhmPy2SBFdAdO1FBkIDYEU2WpVGOttWcujayZ5U2wJ6AfpK+v/zn/4v/xGetZUa2bWIdGpWLahca+UHUWiMgurJS1jRCfhqYQhBGjWJnW5mpy0hgkTKhKBNLR3BADA7dGEQk+rpa442gtc5mQBQg/ura6NTXBmlL8GaaBCI6kTvOyIgQIOCwnVQr8ZSOvif375/FBIPBa5xW/DJIcN4G3TqXQIjfR/DAOcUBq0FngVtG792uJ069jeAgETlQPxREz2GHSeZzkLuewpQ7JAJOoGHp0hKKtgrvOA0iLUyVBffoYwbFJskq0i8mg5w7zlbvJ813+KHTM3zHtAx4A8FBktVLhNvRbpRbU+7DfdQZtjPirhEDZWf5893+qYdV6Fd9c8CCV6MYJIVKsLD8CC9CbPssiCDUtO/49a1WmD3mX8SCODrSkC3rLDDkFlGoh0LdwsoKz0ILaRITsbO8BqVqZ2wcfJYB9aplqkcJVNo0D5I8qbLfHNk3cjA0SJt0CpK1GCK5Z7oPp0JO3iZAeWxbTS00ytBT3BLaZYGuk7EPvcgFUHSJminUssTec/0UBsqEeXPDBYYLyEPx8iZqEPRoOsv3Yci50ZWI3HaUE/QxvXPmbrpc2b0j1E38KAAA2eZpCHXxl+UrdGA3z1DMsW1edtofjzH4y3H0ABkpJrbkYQBFWdEimV/hnS0NyUyIvLr18+VZZe8l3yXjl/KfsuKVCP52etcdLlD6J6UoX4mnyEgrRXoVlbNz5ExZoC17AOXdgxNiL+DJurXBCn82fq3yvvcG4C6evi9aOdn1TQLwOm+K1RUDVC24I/Npy6VPrDOOPXvqDl1uqq++7RPOd+i94liPgD9bQu1bX7010TJLpAAkGpMsgWyPkk481z24emtaXukQL4yxiazCetRmRRLy+TAR8ZC6njzNcpAJedJcz5r+p54zSWYJ3OspYTMIVBZrBX2ngAglsrsQErSe8tDhk9X7w1JeOjxlvwCJceZUV8lZCKQ/tNhyPNOuUZ7+VXfeH88L+i8qAOHY+yyBVOtlBbfIx2WvZr6cViSVj3mgufbRtEmHpvjAgHz+eFt77dpJ5/VHW0yNV+geK3DgKqBgLt3TQeS77mfaf8MaBEA5Auhe72KmrZN4yjq2El7vzawc0tifK4bGNB+UkC2jUvaDUBGWV7lsK6MNp0tdFnYxbZXm3c6oKUmT5p47eP39j8mSjy8w8yzLC3AXh8At/dBQOiqobdTil4EsqVXtnjSSNEk99+6v/nBdobS4mPnlm8AGwMl4GPDW8YW7Vn/OjMqM8e5LvWoewACDByAJ6Ic2r2x0AMgs0JCxnuPXsoq/Zn2ByObsJ149TxAby77i6/9r5aOPgES61UGdhXMDPrxPl92GEngOKkk3j/51//nVylMpMjY4JOeTAcGwk5I4xKqcqpMvC3QOzUxnbCpD+MEqcjJN1MHx4OeJXAeSdgjTInrKz1ISGeBGGlsjnJW9MSOIohM/QDCUOkGhm6IoalgDzqOrUhzv5dbPtv9Kii4Vh8kohfSOCT47ZVU6qWNYDItFVQjnuTGSQ1pS4DEAUURnk7ui9/PmdvhtRo0ovkiX73udORPJDGNUZ7xrK0YlIZctduQYjqIh7/vZ1Pw7/0xEACz+gImUXZgYxdjdSpwQeSTWgslXf+LPglOzUvFTKFVBucpg2locc7DguxJmUIp3jWHUub5sFkVmWQwIY9XRs+OakkBqcFhRyRO5Ivih0AAMoAiIkSdfSPl44B7mztV7SgCO+jLSVqZF9VEhtELG1FWcr1PMrIAUjpjR2tIw4G4RZsHr0oteihcwWpHcNFX0ykdBdLNjjCZLvM9SLNu3jT8byPODX6S/yisd4+AJ5oHDRnokHJjDRrTJ1GDncZBKCyDQea/pEPWw3JsK44lHwyihHyB8S3laANig1E7a+dmrKQMmOCTQY2ddlprQkQ1Gr1abo7yi/4onmcCAwkKGogxvSpbwzqLVLS8i8gWGgAvAYY04gnYbD3Q+x0OkPmYhlulp28D29OAqJLhnPLTvJJ0mzTp1y3zvGf5ug3AfR5KM3yI6nfmwAHiunHvAw15zkkDXSuOmlo2op30epUUmpZjK1O2p2Pw40fV5crIBhGr7w4fjowANAsUb7YujMaf3O/QTQIBXjPIFiYb5YsEH6ynk9euA1rc4eZQfO8VheRZavEJwslBXHZZ7ntnIPG7S+f1cHudqZ9My84OtZNXARM2ZQynqZop1wfDUDZAR7k6c8BcxFoJBHjb7fPiO8o0sIxvQ9/j+V894MpLy2TqTurz+9MyTkAAmv5F9mcGZRhJ3Hoe34/U8ydeWlJAQIIrfjIDgUu2k649U0Oydk68J3KITF+mH9OL+/8kv/M9N0jdvQi4jAEi17hdUz9229KfoncHB01v/Nf8NHYd9gjtutSPyzXxyeMGKMK5MX80zz/QcdL6pTsHG/0YTA02AfUuG40/+wtpvz4BAZfP2fhP5Tu2vU/pDwAdNMt00/PNJ57/ypwUo6S9xW85m0Z/AZBqblsAIt0KyhUej+bpFy6TRKbcBQK83y4pdfkwH72BJvLGt0egDHQv5s9Muktn9BEms9zvvwIBKoHr4ODMhy8JJBbAzT1hRgD0IPZmdPFjv5MMJhm0fPCvPGaXJq/+dNO0kKY3+fP6Zt7ntrflX/lz8Mfz3Ky30+aJ88jeIyQfg+afH50RgK705RSLUEwsTj3M55GIRMA1leiiCGOoa8qGQGEa22A1w5dSVERbXfMWimYjJY1XIrDqRyIitiHqNB/XwayUDMLWXr8YQY3lorM3sgganJiU1/qijYhOsxUzSoyHo8s0pJy3H8+9i8hqbOxS8N0oihEPHD4SNQaM4H5OnaGdjr1vUVtymL0N+HCg7QSP4AzGCCEOOpLDvNDrkzrjZlS3hjuVJwSxiThSx9qAPEZNGq8vDlau5aCyWFMg7fizryKgmL1ACEWFXYRtVEyjNwtVChvJQ/zbEYM2mEyDjEZ0qpaj5TF/c1giHDs9mylPueVWFhb015Bq2pAB8lsKwXWOfRZLoFPAthOmqJUFqdfosc0nHbGKNg7r7FwfKM4c23dSlgwEND1Gd92iIXT9h1I/mTER0WqBetO6OjIyZ8L5iaOF2FNmToQpna7OpDKQQiiiOe2Wj+QaqXzcH2PTVvIweEVR0VYYAgJKZnd6V9SFd6rvSd31xDwe1qZJpQLG8yP65ufW6yvDRSmNdiLguD4otczM8B6345zKKrI+0OOlHL0EAtynojOKaA6lfL4OUCpY8rOcpFaY/H7L6yY2bswTkOpxImjOaJzG7n02ryQQIDmEaEMJgJf0dEqcJ/3n5xLD0a0B0eOmCU+/eC+2Ltrrap2tEo+UGeD5p5KsoPBaYqbiaoN7T+GUdYQ9+uS4x5BlHyXnakh3yxVaD2qfbSSSSLZDBZn1o7IOlDESqZNjGG6AmjPYtkKeZYJmmq3e3uDvdcYsg5yBwvOI+mbTc9tG9yQ1r+z90OnEpF/qI8495VWOlHTgOSVQQ+MQ3DCBH9W5o4Qy6Irkd+SWCDSfM3wV9c5douQemjYoJ9KYACPXt8/X46aOHRk2adewm1rPTTmam4sVEIAVrywE6pNqJufbTm4grN430P5kxHOrRgNY7uVnLYsgPw9m0budgPnSM8excXTXn0fgzkD5RMR97gkEXFnDvjRTlrP0tm35ktUR0fW4XDc9SdBhZzYKSPKNVwK3M2Cw7ZlXEMe0bPnYe2kuPDq9u90fdnLX/rQb6iPmBdNUy8+orb97MUMPT7fMOEAA9Cf2LFLYQx/5e+8izdjj3hZnRKf+Iv9fnUcbYfi11+Dg4gH7p1x6blprfjMfGlRJBzTOwUBVys88BtoU9hev/daCZtsbbk59ezhI+bqEEb5J9GwamyDKMZClxxp90GmUBVge3CCHafwGHRGMXftuvWJ/IEt0ssTotSlu0le6A9NkFY1VOjiEfbzZaqEnzIMtG8P/bv/j7/63/4QeAVP7qElqo6sZkQ2/TMFsVPsBCGBk+zcEKISnDAmn6PmWgZ0mtR2aq0jh9PbVL07Z+0SNhJUeBbVrn6I+r6lvOpeC6fXZarDHnlkSlibm4zQyeDoHS3nn1OBpHJaAg4ndTNHRJEiy+jojejbGktCSIEjnio5Guvvvr7p5YTcIXN/T/G46qbfEdWfJoE9Cn6J90FwLzW5UiMXMHjbzqyu9GevIY6y7nU+nYEZ0Op2KK1CcppwKKBn0UWDHmcKRtOMeQoBIG9e6InL6rNd8newhs3ZxXhzIpPlaZkVVTOuYr43ZNgzHU7OzNftQ1yVN12t3xAetRcf3dIzSsMbeBhDg+sKic2eSwNgxEKWIEAWLlQ9rcqHgbNBH4x8LWDtIaXDg7MOQfAICwCZRSww6ktCu36vjanZ9Nb8ZkMno7aKTE9FpBdxZT77ucZRs7uMosWn2BZ7ofZGciIyFPr9OiXWzPD/j9UYFGyb4hDeowQMwT8utpCPzTZpSlpMs/VC6XjiuKXNLsSB10XW9ce3WyDDWFoJX7Og9AAH4PLoPO7LG3a5zW3Wvir5lNHBKA5T1IBpzSnndOmAZ0nzRPV8mi8xn1yCGU5vjvNb61UMmo5ymH5690ne74dDEdmfPBfq6BCsBkroSsPY2rlQ0b5hOUq/x+GXghQ7CXkVU2PzhvUiQzvP2Z7i2qQ318xYQkOVYohUbFNwD6uLMlEs+8Dx860Q2SwU5n87amQKKZk+KBuUzU5dAhp9MRRs+eKYcET5qGivR6SPvOMNl5EMz2uoxBBmXEfivL12vXFdyOojynBlAmeXUbTumY6vcs3lxdKLEqdOOvXbPSSWJBgK89+kUJI2lPh2anh4B1vHiVraOChrg/jn6y+gbaEKyqp6VwQnfHLEzGHVTJ5GtyUwLvsyzT51vevX1eLcnCFUoudFOfM2neQKyCq0LvX+QJcUAACAASURBVETKJQP/ymIzkADajSvs/PyWBRFp5Zwtfya7zjRmWVOfMlDV53UCEkM3E9RBSVE1pjtN7PoMcHW2ewpY3s71uZSHjoRPnyTQRwMK08TZMiPXjDVGj6Ok4f781R+nR0DxJPUCeaJ7MhyAyXvjcV/jJQPmz2cN+sz6/X30Y9cetF4M59IysEGmKDW5dqU/w8aDBIc6EzAAqNQbFOERfz5BindAQPMv2U1+w1xnfM+gQT7ZIQRk+Xk4ub6RQsA/1+2+RlxL2j01a3xG67J9mI53n5EAKfNvniF/n6yd5gf7YPYBDvCZ9JfnTDp0RoDkq1L7DdbNM4bdeWsbdQMAv5MRcIEAy7QEDTEnZbCOrOUcMpA+7+UtMBsIuLQFYNbNvPP2O2e/V2atfjKgYxuqngkayGBqAAEtj/7u3xgIUFOF7z/QiXgIWcIkrjFIxVIRm3Yyo2bUBhSNGtWuM3RAwdfawt05TRQ7Famb7SwqGsQeKcYhgLuDqghqOwL8npUCDCh0a5YzhjufJSC6fmyLnKdUMxxeNNJxtkQfUBtug36BCdR4qgGWRHEyI0BGqe+w3M4Tk4KvEesDdufVjor0XeVxn244A94bfN+Nio7Ufapfw74EEGCBVPRxjY/6m4psnuHv1/demqE81CgnOayo+7muowW/z1UItoXbyz2gaVSVIaqIZN4fynlPDSnPLw1yGpkGEXw2+BeAE/nLdk9GWLNem59xlEcO8SIuwUN6rZ2/6ECyjHbXMkYHbDete0U+p0trKsxau4EB0v1DRMiCyanNWQYQqaSQMafUxqChz5fXk95nyCBSs7Cps3c5jFC2IJKUWX45FVQaA8O3/cmWMa0IwXOD7JrGrwJPcMb7lRkmBE+i62tG9X3FZEY0633xIzrbvwmapEz2KsDbEdmoZzM1bafkcy0CMgJ/yH3D3kVEsmXg+fw0f7w1cHOFpjOeuoY7I7cCnahHdO0TmZpnUmCC7vmFHEigz3Kto4/k0ekBYt+DOqFToZ3G53m4JOXIzk7xVEmRU3NS4e9sneHhVvjTmW3pEAN5nVXjWO8xGBeQK6feMi9l3wbxlZHmUzY9nbEtz1u/Rq8EGJJVg//rrwQCRFt2ymzgp+xbdCbjKcE/vJ99GELvLADToJQiiqZFz7PdeKLrzJiJVGTsvRyodUvQot15ONaQCicynNh8bQy71LNeO/a+GxdP131GIzf49wTY3waqnRUWPSmgkzqTYea+ov2WyyFjriy0o2D+H8OU92gkEICMhmgKl2CvAxdtiOoKSWZ40aYkrVRUm6n5VQbZeuhkfl1AuM84bicxjQ8f79LPPELuF1yHdnzylCFtAkhoQAGOsrJb3WhWTsgdnzbYtU/p+HquWFfcU97BrixRjCypXqN1z0vHf2UJBcAPPVslpjEX8+nAl5z9OEtFs3SQ2oG1nRG3PCUQYB2a9hjpidxzAcZpcmdbcMpZnp7b+jOcxZYvDhD0e+4bs4H81vlxU4zPzba/9yGDQF1+HJk77RT2Xtsm4J5hvOC5sSZc2kxblwDT6Edu1gSIUp6TpjLiv+VH6m4OE81kXUBomw2ZhqR6BoLnVpIsB7j2e8+hDQvpVb6xsrqfGvaCThrIGLvZNLL8ywBSrqwivSmt/nPKCFEKpiCD9zHpnD6G4iravhVosSw9VzqufZd/ZvvUe5T8w3WM5vD3E6C0CT3fe+jtoDJfyEwH5fRaXl/YmYXihdaHEeDGnoUy63n/3f/+n0CrnaKBxiNC0grltsF1UiR74lG37OhEP0cTaMWlZjHTIM1RcV+jwaPOqPvfAgL6HtaWwmPEvgrm6C0AI5hNzAr46OiE01QV6ckDfhb0uwTAnxkFuoEN7xsACKtuCZfbmGKln5zUbI/Pe9/3tUI5B9t2nSp80kgvk+dYJcieMgZSMNmh7nFC4N+IvT9bAtaC1chVC+NrjIaAt9Oae0tUcTcyMlpnMMsKCnffxvrx++kD8SxsntBm0aoinU6lpDBzlG1fgem75MfxI9/lnJCyHXNMQwVPPEAA4rFGc9PhievfLFhXmu35rIU795brRV2ouguTLuYaHIz5kHaez2ijMTq+G2hq4yLSMVNI0fGTYRAZAa7fHBlhoOTywKSaPfHtpeF3n5kw/ObjFLJOL4TsOpEMp6r15/WgNGC817d2NEEcf5/rrl2Q8RRC3YbMMj6O4WK+q+fT2Koo5XZ6RmYo++JsThtTAgJcsuTzMjApYb7oKYeyPMC/esMOJdZLghfQ3BeYcbZ2zlC7HD0cTCv3QLsvwEZOiGeooZGuQu3rn0L3PdJLT5oPu4AKPft53lXC+JLqgc3X28jTd8Xf9xnO6hgDY7q5X52QxpXlYQkf6BzZK32u3rsAGNNQ6f1RrWsNYN3V4J4jiwcoNF9jLb7PvM+GXdATrMG+izxN++0sJSjW5SWSXdo60KS3MUuU3NAxIpo8DqZoG/h96S1g/rUhqLIkvhyp2kF/5NjTJK7LQTI6JGkzIrgTy208mwbMHw644PUHIOBJv1/WmONWGnfc2ji6dlz+luuMRy6dlLxMHGbkskGSbsYsve3yKGbiiR+lB9Nx89rtYBkccPZegl04SzUqS/l87bkCIZ5k/JJTCrqhOaneaP2lAIhhhdxL/5689yIngj9Ae85GUGkGQSQClQnWcybTBZ76mDq7hiy7uNZq0AEBuwDZDATcuV3aeFcb7891YVtkc7a9oewwyxuvjzqcK4C8kE5bN468IdKMSbUceynf8qxem3G2Tu2mgVuvP8pJ6fXUx0nXc6YEAnpvBAQkzfmceOx07PJmkea3uA3maSsuX1v+JK1b1rb9K2kSOMBkxKagDV22be09kxx//JrXoMLTnjJoxfGsv5Nf8FyhBQYzF082wEGnH7qk9DfaftEmdOkdnz9yCLLhoRTHdgxORgB9+idLN7tRYtBRrnOyVMcHmO8z+53nMr7LlRf4O+WD6AV7843BVJBRZBFbPt1za9p9ISZlA/2z/6OAgKmb8F3hdLrmupIcGEakRWKkrHnTmvBMzHYsvLCwb5gtwFLZBiPutUQvxsRESX+cZn80HyfVKQ+vOziH413NmgoIcBohpzhGZwMhNgpfrk87DkI47BYQuXftuJnZrPii8+yas83h3oNxSluQRmrkjfzgb6WogOkc1dKZOArnuXr9d+4vRmI46E9CMe+DbwdFCs3ZAAYamgGSSNP509pfBcoY35zDDJCRzzTA8ywgYCK15kUQ6YWrLDnG1PzYkeDrU/cJPnm5JzqVExU5Pueu+C+gDuMWeS44G6x1UvRz65p+T50/n8NPYk0hIFuptlMWKhdfahHTwqk+kTcD2PDjzOY5fNbwCfapoqj1shoDoW4uzjmzG2ZuHDM70Pr53J/XNHk3r7mKs1N8T0T80vKKYhx0mr5Omia+E3vKnK4hm3yVCo6KgwrtScknwEAMXQZH8EnNdYztQOnDIE9wkSDfNC1acqqXtZv/LQVjIGCZ0mNWk+9sGERkIvbM42HfRTMzx6C5fEY0Jb21eozSD29ukRKotZ+lDDXzoFN/IStP5JROzvAvoi11D/KRE0MTWxelfNl6KWi/rx0KOb/kX/SqyGyaQ4e9n5pcyqj63Q5GRWHrp+uvQ2ZYfrm+30DPuidbGUt2VADKrlrrPIH5HeuP5nOmA0cT7dxpctHTp7PH+ZqNNko1ORXTPNOgUcskA2M+tJNt9GQgZj+Nu5q2dRp9mzRM87ozb9LhHJk+He732KT9zBBIgI+06HIHydq/AQQs3g2aTR6ETP8bQMDM0xDHqw3kz9xnpvPgWbsxrR1dg0m4VaJuVSIzdpmdx3jqH5N7aAeAr21HoHlRGQE5395n75GbwJ0gVY3Pjv3W0cOzTV4lHzJKWs0sA/hMXV1nDfpXtK954DQLNC8baBwjn/OAn6D1dpRbTXOt38xnN/sy9WV9dkXJo2EtdvSzMoJ46xX/1okG+JxvODOne2RFNoP84pc0dAP+KZ9ADrJ5ExTkKbc01qOnnIISgsbJk013dXnS7lOz0jseyeCZzrg/3KBpVjg3m5lGDKjmXHzld9K2x7NsNo2/TRFMoDDOqXpk2Z7FesKGbh55CM75PdNP6895o6drWZ+2lWm9fbW7OP1dYF42C/QYsz+6ncpZsLhggDQA2onSGdMs6NqA74Mt0lNxD6twLHxOKTOf98kZtdSv+eOMAPIXgcgrJ9MGtN51jwDvAT5Tg0WPhnzOtufGTp3feNgAOP/53/9nvD5+gVInXf/1wHRUbDREYXgp1akGytTyJP4knAmaTdrQ3awVWUwPz4aNktI2mjRdvm3E1MFZmfiGAjsP9YwCArCXqzpkBEYKSm4sN6+JLdJpLODvAay/QyFl2k4TrjZihP0IdSO+bdSV2FP68Bgkk9JtJUOCE3OoU30KGjvmXlcym8fNNd9zfVH2roEOA9YMlKnv3C8pSq27hYUMNCusnNtiqo4bzjUxPT93wjhGBL7fEdE/dE0/AJSfy9Ri7qcVJeYtpDuVzD0Xz41nQ7XVLtCJ3qaBsWjIglyNAjvjJuq28rxgsAi8sNCXSpJRMn0uRN3LwYXDihoopasJfOPd4ErBK9PDig4P5241HR8F00ZD9RFRobG/78hBfTevJ7JCnHKfTDcfAxxpbpJRXnsKVvCa6IZpZMnPLOnwuV0gYMsp13eNIKdBsx1Y0IYA01QkyVuTqLqBBcw1Mmhs3LKsiWmlpsOmg0Z7Ar7x2Wj4UWQMueY6QaMCVP9gA+C5K2X7GoDYiqmB6/ONfgPN7+b/kK01i+rfcg00n0HKyHYgVRfrbKD8DNZ1tzdulcBcghasQ/qclIbIK38iehxEsee6G8PmvNt49/VIzq7R9WL1/jVyM8Og9+047ua51k+RoZIyJCON/Z3g16EPGdIBOKV8M5Dkvcoa5aLbXz9xQSlFblxTKeHQfGa5uM5UtZGmeX7m9S519zngM6j/UAMMoxutysfQkpdrsCIN33a602CPjLEEN32WC8wzzxx6oHEP1LPloUHEvJFkvmYprBTjY6z2OSqjw5FUHrWd0i2p/NeVg1sG+dsDYKXBvYEM7rbPJGk7n5z80LpQKfW2x3gjwdhVkNkPjmzKCpyV6s37LKLsz3TUtGMP8GVbZr+6hDWcNpeq3MwQyvEP3rYFvoku8F7LuSqSn1NTwpMtYccI85W+cGZMR8ojgs5zrEAD5aNtBf/r/fN7eatM6zZHVU3YJ3PPqfHLnmm9Tp5i8uMAEMnHi+byfFu3WC7wkybfZU+K9tsZspNX5RSq6/Yzzf/pWKX9hf0POyTX9cQtyRvWG3e8feuT+OaATtceHDtePUycgWSaCB3ovbi9SSDj1Ni8Qae4NjP5EXzj/l6KQHs/P08JQmbdYn+jDOTuV73vXj30wyUPbGNYGmmuKYeFmXCab7rd2y77/u0HAd8T2PI5F+/hHBx4EC0549dlF5QfohvPKQ7+pQSVm7Sc9Cd59rLXK1C4SzeG0i3vpjTp0iD2V0AotvQp2xHlHWPnPY1BubMNH3Mes5w+CQRAWIg5wUw41TKsiRatVOXTnGccuel03MrGyJsdFM3SwqkO8Mdf/vIqmpUeAIUgo9wKJxsikDCcfjZXgGRGAOisU6K4Hm4unSMkqddaOxNlGgbSeD+RzFgD57TRcIiCgyBZgVHID2Fg/r665MGINiPyDEaCYV8cnRQjpzBch+6ULdW0+/k2nM1caSCkws2xkhFfoj4yqFP4X2MSYy3B4+Z4U/vbeyXNkM+8hNL1VRYSD2hwRtOtvBPFbJctu6ZmBPUFDDieRNZrJQ/pfPK6rNe9mRSh6zjHaYPGHpHaN0DAZXzSZIurTjHMGsg5/+cGQbMO1nhaqf78+dfmIdApJiuejMYy+MKKoIt3s07IAMdjdFNNjBJsUL8CGNM+v8iegNKO66iSfgjDfH78lPFjOre8uQbyk6EgLbbi4W2LRwZF8r+f48j/8BeNKfcUMD9bBmaNYtYk+wqdBAEsNwycpDy6zTRxp3mp0dsxFzWqamb2oEiolybrgDpEai7lH0CGXb70EsV5U9pEOc47hD04jZrJBML6HUmr9w4QkEAi9vSwb30+wbw8516fFXs0UoJeOeBxftcZO5258YaAkAofoCT00lune2fN4ZxlqKyyn9iflUlyZdnhs4z8P+mAyxN4fkRU8R34u2yOVo1Mf/78SVkhfgN/2YGzI+Ja6wZDpKddmoRswYdrPGNPh+8EbCHiIyPO9IUeBGPp5Hoy8v63+p7cowR/Ye4UcqlfrKtrBxCA6IxBSY9X3M9cxH3rEinbOaMZ6jfLW9oW3OkGWU+zrmuXWMa0ZjAPR8+DeW+yMHv9WDYBWE1W/85cL29hPTrvykZB0C6cjZ5j3yLkq9bcwIx2Xu2x63PtKOPmq2hum+frVHTksi4+oGfunj8pw6g/WCvvngFtd+GwqyHfD5XS8opFvAp6GHvY9i6fS5vHdmLaXe3s6ogvELBANtEbbvoKAGzsHc7Dz24Q3w551uy7POYJBA1ZMnO1ypuyRPcyetJ1fs2ZWrRBM7NpOMqutF+xfMy1aPO4vl9yadqQm941qUMvDjQ+yK7FfyOmW2/kPMBzUVrUejl4+jpgpA1mUiItXOUTPMPtS1j313sp30H/rhUXzY8tN4Ca15I68wKFVx8a2MhgiOXQGg823jdmUvfPvvHD3+tzx0JEl53V93rtd8oSgm1zcxD2Tw46hpPfUdfEMmKu/nPqb9E87KCgfNoaAnLautYlekkACQIf3WleyEaf6ZcZ6CWut303nXRkYjwrAdMopfoAAdb7KBmKrMCU5+/OddO3S3QEBDB9nA6xpMoCAlJYrYdFZI3dF2PBeac8jIJxgNOQA/qZEWQL5eMYm5ivR+S5tZA9Rms2/GiBhHQMHYdR3a71VqRHgEh3p35xCLGK5aAnM6fw59x9HVdLLAhpNMuJe2rzoHJtqdybIfXL3gO+mESUUYtSHCmccEVXnM27VOoUAv37QJEjCh5SbRb9HCCgmpVgvuEEtjJWFLW+n/VxfhgQ0ewYLWDIypBnr7NuRJrvJrh1BXCeQe4N922YtublHgrt4AHk1WIOOEKiGx7hc2iY+FWME440ncOHPhQyKm7E9iLnTv11sYtpI0snkqf9vl/rswsn3sYOzgzzVSmOotTmgwRx5OZqa2UkqXGn99t7mILTjlyWsEz0aG5dgCF+zmaIcivSrIkvUVpG0tOzcTrBG/czrO8amsB6sYF8skFSN+xsGpFs8VmJYxvwSf50ZBuf6ayeMqBpEIPGVVuaRhhkyjE4Mb+4+eTSVp69V5DXg+W8fEa3J0Lyjo3hd70PbFQl/c3Z26DRiHHPNz7v2n73nTEjRIT/qbYwIysYR8DB09rq/c6WEqBxeSUdyOT73j/Rwh3fBk07Qa3vtojYRoQz98J4zT4dsfn9vTaA5s3UFzcT5KmR0CtdzFglm6TaSPM+l9q7Ammk21xzv5ybuHoydQSN5XEUpp/ilZ0WJ9oPGdLccsrNa2JB1p8Iis+wo6aKnnmVls4EhvYPU7mVQeR7ug3OxP3k4AEFOMinzfV/yuYlQGd5EtcOU75I16zmYSGAzlyf/rSM7v0nlNBZUkN/CmXfQYL+Wv4FkE7HX43I4rYjBGGibM58Zb7oBqKqbfc8LY+zYa27arvR7Ht7is1Ss47bBjtd/d5o0nKCjpKlu2a49ErdCS6Qx7HxUAKvcoVAwC078raaXrFvAtB41kN5nS4v2uA8dw+KCwZV+Wvqh6LZcuKsX/K91nN2YpYtPvar7RRHuJui29aKMiplDRcvI8Ot7NBmX/7mdXn7ak4XyCWO4nEF9DejWhePQ2odcwMpaR+nTF+2ajjmb0sDDNoo2uwotveQN5OdqLJu97hAAPghsqckxQaEOLwHZ7ZBI0mEWKjngFLK9ovChj23oGFPZOc9+RT5+OxRgedA8DMjq0ELAWh83zYxR8FdHQLTXvb/pLpf3YDxTiYD8s7U1+2lGbM+j/0UTVvmP9kIzYum+xPc9XwTuMvyDfK2o/AXBGjJzf2CW7y1VNuJ2Qg1DX2VQWDkh/IFngN/tlzfvgtOS/4KMgKAun373ugm7XnFzE5DsDRM0GxIqRYJBDi67gOHsxaijMJeKXxyruq1b99bOzZyPgw1kcZ3iRC7Ay/HakGw7kSdGumiX6d3NcIcaNEzEBBCWQhXy6IQbiXEWN8ClY13GAmcK8dIiJMyeHi9HZEhrNc0jzyTYfghgkXsjRLTKU1DYO31Q3rSIqzj8F8BmutIo/QatszImE6Wk57J+aUj9GKEiYZsHNT70weCAMdrRILjphGSQMA7ReAz8rr8zGymSOW9Z7nGszBsQwHJsk0b6+waudypQzYQOC7/u2doBDYVqz7Zx+JnreyI6MJqwwBns13srltFl1mt1/82IHuAPEcbhXLQxHGzsuCZpDHID19NqOdsA4qpaZxjb2OvsRWwFJQNOyoEXVn0rSI6l+vm702v/OAyjiMimkCAr9Nh0IDIaz8mDCUrXjZmZBMYGilE2seIEC8oHRT9EHT7yk1pW0bO6b7NLCjTKFOoF4Abe8Fn3DXvvXmJsHfEyW7VDNgG5um1kK+zFni6SDdPZAdfKTrQOZLXFCWs/YjMqWvc4u9A6LG3kRHgs02ena7HExHd/MYIxFynmYp/iHKtEaTq8pMCbOIKIPVeS1k886Ev2T+6eg+GTzjgybsGj0xLraecsZRRzPds8FyeoVRMR2VQpvbgsGS2ScuLOicbMUBmpR9DbphyEgiwPgf44IyfmHfy5j8GCEgw7ooBZzH0FbkPKZgr+i8HOvd49p0W1QDalFtY21VssZ5poPaaYkq9ta8vFYbyAmxe+ut53Z5GjTfebvG8KpIUrbNSOm7SVj4n0/3xvaDR+tv6OZ2Om/GZGVKZHWo9iGeHM2b74Wm9njv3lF+iHve1nNH3R2fg8+qyNGe3SuHwVKdEjMDYpuU9lw0EdKZXrME0aYDX83YmjYNqaHIteUb2SQoWHCZnIm8JqPngFgEAGHEV3KW7yCgxrZH/+KjlC6hRIWUoB0oHuJ5jXVKEhH23baHgxyoHPsvBs15avEz9P+imy9DS4Wlu7DnVL+0IarJrLUcOWm94TXmeP9etELTl0uZ0Vhn3xWWwgniUEWC/YwUtg8deytk0v85iVk8I24O993UGdfNVNJp05kY2DV78e/oevdsXZyC03uPukiaspJBlaFajrjZxDBAgwC0DZCu49ExL9SqvzuZZv2QEiH4M3lr22NYzhdgmTFr18a8ssQea8EsN2IWt5BK1eysMaceZjlR7r7Ze+HiZHRjn3qXNBfDF3J7ssbRnUlbCd1BD1c9//vf/z9fPqtOt65P+wjSndGiM6mPj63qXQHE9ARvi+J4FGlIAv338QlrodIlvI0pG/vcf9UxfsTIOehpbdGI48DhAr0qw3h9lsbVrOttNczqUQu3AvLrOjwqaWv86dr3nsEAZ0U8a1ixxJ+VGW1l+wB/+QqBgShquEzrr/VOUiFFB8uGuK20H2c0PxQVE0/mVVYN9nLdkjqfU017NKR/hVJ4diGWcg4jpDFdaHxBO7TsF/ydSS32m116qZ2R5gOuUKgsAd6DrYOxMWolhDr7PVlHcZTyfjAptrrZ4onEUerNOI5xNPyfzwEcvFS134BUI8L47o8Fz876mEOM9sMoqkGMwpTB1I0Z14VZapakvIlto9hN8gzTxiGiBTtM4Bxgbaz7RDZxlMMSkA9JMaSPByPNyPOOE4xnY56hfpPCmAebSnXGyx0CZaIKvD9tRngIRvn1jjedWeHmNztBRRrZbqX+VfDP7jbToM4MjbiNePSGczqZ9puHwG43nRr76+iP3ANB1ewIC2uBQTbl53WdvmfvEP9MTZGqpBzwYAxnNoH7+7Lq6ln3aLzpiTJ31HpJvdZ9vGEmWd/V+ZuNUZAj0pAiYrzDCSzJiIEuCzjKqX1GtMmopCyI1N+cYEdM0zFwT3DrvOkXqUcE9lfUbsq1BXCW+bzqafjW5b7NXPNfqN+C7mqlL5kokawpH0St7yoaENvwDhmgKxodoQDpkXqvpM3n5Sf9Yjqc8H175ggGGWm9fBxeTaSMryk56LdLokF815+h1AVxAOs09PDrryE6W1myDNnUO96a9lQViNDjq6PRRKtfwXbLXiIRkE+VZAD9dG7ydaMgN3VXNVH45jtJxF4BIf44ZB5FRuAB4BljAHlG2gkdoENCou0r7PmrrAROmjWmPHfKKqdmSm2i3EBsWpZ8zVDigLRhFyQbuGxBnsyxGiF87YONMnxzk6DGCz9Q5ZOnkYrj9B8/fHmVAGiol6XXEHjXPtNPt++4VTBGQQPvxxvd24AbmjcBh2zUje+Us6tnOdPBZGlBzYK37PrU+z6vHJsvNDiZ5irRJu5v2unU0/TRbsEHXfX2tb2eZPQVldnBJNvQbnhrSnfxENs6L6z0dnJLNP2NLsB3HvYFq508EiE55bN20ATPzXNOdzzv5OW0QfWEFltz3J8uTVwYPeX1lkXT24QBrzsqttbYukD1Mzpkrb0HvAoB4/fjYKsObCoxIr3Zz5bs3Agpaxr/p7XVlYovXbs3IjN3xq3w9tu6w13OxhdZxx0doW11B0SXvJTeceeW6+b/8+NFlRZD2AsNanmbZHD7A7KpdurXV512re2Clb/tOvDjzSVK5dfWrXtWZVRA6gxiLBrkKXk8b9mj42NjOsL3mXEbmXIBj9wpxs/TPj8+/+/v/gh4B6OLtyBo2dbo8W1B7A2xMtcEv5qXSVrq2ED/UJrnXQDhmTu0o8CFrSMuBdoQE0fSoc/I82rnQJqQgzbmawPPgeCijeomoypESQsl9UAfXixhKHhEsqWaJNNwkbmiDKMrruVuh5Xw8j/rXwiUFBtzjWDsOPdLgr2HW+xRK0WmLfR6OogAAIABJREFUVpapw1u5nZq5d+OShyVVowlfOp03At8MEEw/AI+Y4Ccd2Y7w+HT0qL6XOaKIGEM05SZs9XEb5kBYkWFCxZVX5ViolgNsh8gKMBnW+5Odi22k25nBFIOmubbpAJ7OmaO35bS0sweB/vnx4weboXSHZCnkhRAfBUXniY32VufvKMmp75cjV/P6oVoy73/dtlG/u8bL9JPnmfTLpY6Gr+cXb5cwtnEB2nFZw8kkMI27prvTMCUMk3b8rKK3ajaW52PFzZTZr4+6Fql+EHFAzVfcjKGyFziJKhHx2FzLp66Y2nWjfY5LWdmgGKHsdN8EAnKfYHD1VZAGUKLHgh0KyJK4z1rOIDKuVB+XkWB+zU6hukSnbOgu09/bCYAMsEJ1A8JyQnF9Fn+WQSrj/K9//TnXGwUNDB9fwNWydcCi/GyCcijJ0I0UkMoJHh6Hln7dBhcx1nd1AG4nRpGjriufG2S0yAV0ubzIcuKWRpm26oxdu09wTanvATL02UMGTBqi93eyZ6bJaAEBbYgJBM3zKPopnfi96FyRzOILR/Jq/6x3m29wJSCNyuXIXnAWfx9g89BBGhKeZwPP3FBmVVRTQNGrdZp1Rq+v677p2NYe/i45LCDHOtX6ssYpOU39HDo6nGHTbROxfiFPjmPUDs7pV3QjyHOG0u/Y/zrvbzTaimblGDnjz/K8jKwCtkr/JJ2Lu/r7yrtnRDSinNb/13F/KXAYgQMZjIZPBkgCGFpO+92gDkcM7zfd4RfyzWTkVU3+L4JzIXPzemfrxRd54s7kURrgPan1AwCzQRsAXvOkYTinLoes8JnYIbL+arqIrMcBWQEd8DwUBCta+Rnro7iRvNGCsgHfpJFJvgiIqD1qm8DAYoyFnU3Zdq5zblkhWxzjPTiDWJ9AZtrjp7wtrhRL3Vq2BvR+0XRc531taMs98PCOOe4Ai/S35422bZIr5iXrWr4++hMBKe/tKbsxPbzcQx+lXyvy3r3ENqxm+XWb7VnGJJhH+2W+nzLj0rTlKgIpBqGcLWEa1hl1RqDH7yzBov2Pj+qzRDCLfFxjGqQueZLAIHtVTO+2BABJ8+YsEhpt5a03m/fw3u5qv4AOLdp2jP0PgxXk9yk1ZkNNfsn63HvYYNO149Oulcw2744lMfN3TwzadASRQaO1kacU159BFmTc9tY0UUEIyHLlbIfDzTnQrzMY4PEzmyRt4mzqmaBa7qnphqRg2T3XH8OOreA5bg7Z2b6Yi5vgumypemRk+Z9uHGl+lA3McTeogLm7NODv/t1/JRAgg4A2Zvx9GvZx8pMS3I0cQuniUAAjO0tEhGvHNusawvnGYUVU20LgxTlxyrCMsWXAvhxmMra3B8dMY9ppGnoL0w5hk4I5ay96z3Q9zJD/PxYI0DcagY3UoUyDjc6dT0adhW2vTPvegjzSpm1oNfGi2QSJkODHRq+t2NsAdDMoOxQ2ZHzP7UnFTyBgmHs0PsoypGb8DBtH6ZTfNYKRVWuWzG/HtYEAR5V+MeoAsMHCtiKdGuMdEODnJgNZOPS92enM+TohHUYaHpiza3saUOF+I8Up0uCT5tIQX9RrZQtjgO/QqFIE2Wl94ss2Fk/U852zkGvP+YwgI/84umLgzEIZRmQ4Z8nDFGiN4rUhm4oYz2lNwF+siCjAZOQ7RdjnoAj53cPlZA6z9E0Ii8Y6dWeu1sH3o1dDDwF5qP1/cFDSmCBOogiKzoURvam/7QhGvV9Gt5ykwa0dbfQz5x5a7BmMD8uWh/rEY+iwTnHm3/QW5TPt6EiRWN5uh3Cos3k5CDZBsZY3So1OeYT3Iu7o+WTKW9IgchocRQCRiCZlFPm5eIbAhDEE2F/Bdm453ByCWQt2hNgLYiIecI70GQOVi77eAAFXf1CXgnOTtddfBoOxDveICCCgIvLu9DznQgD9lnW88ECXzAzId8/u6Sy3DOB3G8wOQIp7PmtrQymakyFi5qhI8/DdEUUpo9Hu2rCXP8aEzLeu/ky7YcnZuBUGpyM9iTNI4Cf0dD3Rnash38Qr/n4/W7oLVKo6bc/W/MtKDzuhu/fJLuOh48LvcY9WnxRFEvtWgYdN68aNf3ivs+diTgDg1YcEPJtlYqebvxnsiEc+cUxFOOWpi5P2wLrNwso8Pc28TIctX0xPWtsy2pUJiFuM7HRHIAvnGf2TEu5cjnxmN9h21Txfvj+mzzR7jn3vYqqnvh6R8YBzjlugPLcFpsrRMFjlvSwgwE5BCR+WH2y6IdgewbATke4pF/2fEoFpKhw36YSD7LMxj5iefe4to8LBWzIobPOUZ3m2ScrmwycgALZjSF9rjnze0h8JpotmWn/ItzG/9xzaxo5rIx38gO0y0XOgAhrHjWgNgPrMDQQ4yv8KBIwEcIQ899x+y+zRTmF5AR1xUDzLtnnPrT8pR1968DRAuQGW+g5oM3swgcf5OYwpubKz1nZzUj/bAb7UMTh7Z5JnxtBqHOhuBySE8VmYtUWfQpx5Mm5TXm8FPj1rrv5Mv6bEE4Ae+1+tWwzOHz3iuKMysQC8uMea+1BEhoh57ClA2/rO4Pw/+/f/8AgEwJ8UUabBZ7vFC2qDKRBJrayBgNWcxVGlRq7mujsYBNG46xKen7UI7w+I6qtu2wYCNgMHISUqZ+0aOsPUO40E4rMt1FEV7zICUkh4fz12RwOKQUIhZmlGMnSurQWiOzK7vAPrGcewgV2DJTBKTkQvBoYBJCOtFfS2WSeVDCGz18aHw1gGGabivJgUUfkYc9ewDA2+KHFHnk9pRSu5SEHuztwV5dR99ehm7frpE+32FphZvA/cizFW6nWDDqOUhO5FDaTHwxoiAsS6pUkP8nM2nezzuTT9XYK2ohn1A2DOhnmYhUxJ5Rm8KF1HyUJoPzkApr85C7VqldHEWsm46aNr4gZgaocw6smY3aHu8FrgGDdylAPAsFx6ErJP19W95xu88yImin85dnWFLsSbUQ5G7fcP+XjqXy9frv0QcGLAzUbaRLqb8iZ6H4j5RFNmzt19WGcIo1aRY+7TrsFjOYWdDFDaKm2Cgj5NOHO/kw8tG17l7LzSIFpk59S7lOV1D/WUXqRTk9lQkMchI5ZDhwgUs0H6nAUGcO/nei27S2lA4ltWrERqWCbXesVnPgbKpac2RgSMet+5C0FfD2n7RG1i7to604id6QQCML5qeyt2lHesD+BGA8Pnn2fk8yQwsc//nmUbDAESm4eT/7wH1tFNyZI3mMtxcGx4w1A54PI6TxiI6hF0+PXVAXgGAXIda26RdYex2pCabALQUf0vdCHGiIAG5k/Bqn2fjMqkN3zEEcFv3z7++usnDd4MCESzwhcHf8mDCAG+YcI+q1OeAcp8NI7fv75oyBHwytgysPMkS7sEz9+eiDBoQsAtnNgDBJB+xXcQGgMu9+vB9wYCEnS5MmoZ4soGqGf3+YkbTc+dkRXR4kzt9+caqHD38QDH6pkjlykRbO+BX00zBpTjrJ7A1uQjOu3xE4EJA5+5ByijimzXnHeCT6GJOjXd4ECDECWXfWuVMwBXE5Pp/dFXxLmnmCO6krNXC3c/ibAhnnrhNN88OJxg0VNGYppquSGZDfJyudLJ8rK8pw0QwTIH3TKqfb6Lc0ZJF3k1s6NZH87bA8gLMibiRpqJpUwJBenHWUDbIM+/DARcGTkljrwVKO3v7KLfVKVJmNbe7WnrRa31USRpzzAGSjPVyNB6T4o+r2Xctfonw096peXcGwDVaftN1yrhQCNna2kDdQCbtt7HHAwcJaLpM02gLvTcOzva9mUCPZybbYENsHtvDT7A5kFPnvE3nFU9owjEjgBt+plLXl4gwFatHdUnVNOCdjlnFmIhuIEa/6Ix1sZHpJhnA7Y6yGtg2AD0ZqZQXAriRJDWpjnNdqg66FtAwBEiC/hIxfvSLEjNtjAiyYmGG8sNliJ78Td2J9Gsq4ag1T46lesaMmZ4p4nW35Wy58MFWn96AKz6e1ELBJMaFl1nOx3hFrgHCGjjSI7ITTVPxWtCN9JHQzSal6Vhkoa9TixpqB2Di5THVWLtdDo6E+CAI1g+uUehFQaa6fMrbiGwYvCek+52z4clCI4R5/3Ns29B9bD+O8d6riPGLivAmmWEOFLYyi8kRDvaNkDj3zZufMf5u80RkFNTZWRhHBqc+wMQAJ6WQO2UNYOCUYPZc5Zj6yisZY/n6KnB2CqBV//D1TzTOyPpOmnI/Eobb/NjWfX1WqcmdspjbsYIbZx9AlphkI1zpKaBcrYTER+Dxin6TrHsFa7+KDOLaSyYpUUUPtN4z/uZCpYG6hCFQYB0XDKyabma8vXJwVo7JAfpygHSB3uzNFCcRr1z6837SbvtNKnhms7GDhXOGOsiUEU+dVfjXeKCRoORzcZvkTtgcEV02DLjHT2xEew4gjVCX9sVY9bYkCeONkSzQD/4iFkAE+3kqyFVPat6BFSKr+XwkgNaf57HlfEXCMizTx707/fs/XfuTepx00eqv3TiEJF1RoDBQTfrPQ6SUdRMed9G7nsQ4M7/rgNzEgjAMaffDtfAPkd9BnV27sRu59HBE9Ns3ANtA85yAjK/zq9k1QEC8rywNzYsX5qlPQMBa3/cbOoPUeYXgOYABNdBzP4Djro9ORA3k8B1vwsccy8HyU/TiWmIPUqkS8SU78o5ln3gIFZkiGYUHTyv82sdHYb+W5szshHxPJekhUNpHcWyltcCjSyDSDu2ZUcAAtf5TTq2HOm5unGwnFXYB7JDO51bgGzLbWeCKgMtaY8ilzxl+6cDLbpRxcDWZGbuhovZA4A4mZukKrX73Cbm519degNEKaeubkmddOXZXR9sJa/xyGjow8zsyUxGDZS8+zI2esBUJpf4VIswTdD+mabAznix/io6dzPk5T5EAGvJWkfSEW9S0OnUmKc9Sn6h8EKmwe1FIFCre1MYcoqgTMrytA9WuvoSaLsUbsFY6m0Cisvsn8wqc2BDmTypo8z/72xE6Oe8EQZbP7p+5m9bMBvax81msR7StMaIrBB/5NpPabfyStOGIQKRGe2fMrSzl3RooHNnBITt0fJRRNNrDrrxWps/qjSAk2a3UwoeRglqgR1N7ZrUbMgXRtVx4nyYCQRc5TtXu03U6kaC+qhul1LM2d3CGevpRelwxkh4NRCaIeIO8hZCUceSh0zHNX90RZGih2PQvgIBZu5BmmbNOFANSyHhhkLRCDDet0MPZye6h7unAoR1RFjSWHKjDKz/q2q8/9KGRjOQ7vZ9MvLvdWEJBNQUOwIoATvK+dSwtTG/d3Qbdk+ila9ZUWRCg5/1pCRMe96Xds4SQY89vk/G3kBgurHla7d+KoVpSpOGSRvEkcFi5zYbNnoP698bzbDQSz5KgdPf8YsPIIkzA0YEivsT5XyI/i3BseoPFXmMY0wjA+tZyc7HEev917n2ulU24frhSIt+ooraawMBv37x7nLT83sqyvPS88ORK1CYwMp1y3AS+MK9Gu9+tM8d447Qt0JY8kVzHoDUz23p8LKUOmLL0aFpGXAJBIRindm7vHGil3Z0kvfvPqYx4Qm98G12uw3aSiXNefjqydMjwMZsbH0DZi3OqadgsB0QShAN9rx7ykQkrucdVzb5NcpGgUNOXe6GbLsHhZvcXVnJPVJGxjE26jm+bYcnxaseE0i7FEeHkLKnvguHP65XTdnnPSYIsctD8pw4R/6XsirP9G8a1eeckTZ96kDNi0m81j8AgsVzrLFX01idZ+oTzl28EOmdkmDi+c0iT7S61pfZIKsPzzRN5R6ofiZv0Yh7nLGLboDqcry89SRAYKeW0w3YybgKJ/QiVur+PwIIeDLm/yT/yINheN6Mi7hW2S4tzuSUAjTvRB8IjB10vQMkilbhpihx6+0LombBTbPptIazm7I+o5WQsUrvz2j2ugUijHfXzAPUioxY6Bbbly7tSIDBZXgohWUJYD27eNSp+K0HImhl/d97p1/a6TXwZGDg4SDtVNZbmZZtjZHltclLsB2dibNNMPKRnMLq0YOxnW36ewAyOLkBoI88OU0eI0rObFlyMc5Ha2o9eP5O/vUeLp5+CK4sefM3AkrgQeunWIsdvJwfJeXmV9Pbk4zDvtX81CeNZzQBwtLzwmUkhXdaP4MrEwHPHl22H7JHh/cl7a1tf2x7xUBA28sBBGRjyqx9TxK89m2v13Rsvji2JWUOfy7pYcXWKTEOvtN+Fn0k9JAqPXho8NoY8GtDdngN5USzx8rIoDlH6kSX/uH5aeMeOm0eTho6wIDPLOWV0hH5dWzK1vwp/2m7D9BW87vZGQmSwgIJIDhBC/O/z/Dzn/7b/1ePrytFJt0kMwKWIMymcUZD6sMPQIAzArKBmhmem1K3FWRa3KAzTZxidDdq4YYJscFBTfp7E2k04xih8WrM471zT/g1lPLvNFr64GH5H0P9ISOg160GHiaGdqRDsSHtx4Ly1HQ3Wia08mYvgDhuetLDXehmrO+f0ywk13ojh8M825HzOIlMjiHKaJXPOoWIf3fqbqb/+PsmdCu7JdRcQhINQl6ckXAGU4kgEnsaUY4A2LNsBdU1d27k8XrbAyXbCHooWt+jrXO0s5YZCe+AgFsWMsJwO7nXCYDCqudZywQt4fmSN1jbAUJSyfbaw+hxyt7lz0xP7vci0ncFJcZ2U7uTnjvZNJvWMiWx6TENbERlXhsD5rPze7NvOLh18C/re0F+ldIdwt6KuiM+L4qAz0kZ+LQOawUrDvLDXB+W51Kp5dXMjKTn5PcelXTgni16ueUDhUzfKpH0dfesM2IWOj8ydRlnp06t3rPCSrDy8tzdc/ydV/K8aShVy7ilAXhmT2/6n7i2v57dgOoBCGbfDWzG1WdRRoM1HbBt75szxOhC5R7ZaOetMaoTDTDjCQhYTQolV7rG1s50NARyNoKPbDJTIuUaEaMh/XWOevnS65KzR7ewYdQ0msszvuOANoOvSKucjPXPKxDQRLwMQ/PMlt6T6WOdYhrvdUbNcX4GJv8CsEKuu89HZQwZtG9IZTKLzGeu573NpB7LCd5EmHoux/EB/0aQZNkrJyPBZ3HP+Enme5+sg6w//foytv+QdfCUbk6AbMrIDK6DJ9JpvP2edLjudJ/ryey/fN3NKBeIcUBiZ861sxBZTE1/YkjzMXXnjqQabPC/5UQT2GK/FzYAGznejQpDBxtQumf1BEWnrKl59dgPoPmTbIXl+uAgSUthvpnxcUsDApYLXtGJC7Syjh2+VEAl9YjeZO+xZ/vy6iPQoV986J8AXRiA8ZVDoL/QhxxvACnLSnzuwQF8ms+VPe0V9IUHzCoa+rfs5XMNMhggxIvS+20Thy1Xc3sCAsyj+NelKj25p8zHOJ0jX/L8Lg2RdqJc0us0n74BAkx3bd/781gvA9Iv9N/0sq8ATsc4133lFLJTD+hZp2Fwnet8Lf2kjcD5XKA+ZWI+O/2XlK3bnqOOdAZf0v31Y3yGTJ6aLBU3Mm+9Ktp48t0817Z5XZah0i0AAZhs+fIBBDhK0IuyIAxjzIvEWyHkzGREM7rZ8YrQcWLc3sX8crhMmq7VXMrOggPXExajvkKaMr2wLpBAzH8xSiC/uVn+TBJ/7cWNiO9nG8gYEXmZJ6OLFkSTJuoun76OQ4LYRp7OKR0/o11XCOXfT6mafh8dSPWHlcKfxsr0V3zuGOq13qWUI0SaBE5DvQTZj0Fkz4OvEjGdLOQ7nEiQYShaIO7R9Mugi4EAR3B6L57oSJkAnktFm4tPPJZpxuf8TcCK9wHZGZHyevcg98vCL52mG+HILQI9Ptwk0Y7eBecyXV6ofxrjzc8HfEreuwJvHdk1qgWEvJQo2MALICD5LR3f4R8BSn9wDPFZ2FlSrDfdP5wxyzXub5o0XNGj0xIKymr70oGBlQVctvKeTKFWVC0EXmUY2CscO88p/61SlZVllPXFSv2j4o1aMizQziDV48iDnermWyd8dWx21TcPY55ufhh7lLRu4Ctrbl8U3onegDci0+vKJThYcYtL1tpa6TqiYqCnjV+VC3jl4KXIBqk9IZAnkOXB2cL6g7dzfi0P1AzotpewWERn4EgPHerdGRI1FxsNT87Zpdc2srpUaWTF1n88/9znNF6SF66cROIEyPZct6m/6URsevIYKWuGhyivaz4uMbvPdAaIwUySTFxd9aC8zOspY/pjx4kYmiRlDP/tTC98rpp5ynntGwBwnynXbNnd+teyyxFRRZnGXwk+fMiqeDkLp6kzasMlZfTNvSS02MtvSqfR1ya4kuM4anwd9I6ySY/fbf9TlgENDhnXvmI0kmRT5/Xe6QF2zHrPtGzbBFdftm2jaKfLLq07nVlj28dyw8B2n2EAxS2plSWUDj6AMPdl0pXUotAXynSEb8mNAJR83gkC3Ow6l6uk/Oqrdl1/nRHTeFjbKMspH9AigY2MTPr3DQS4zn0ekLK216JM1CkTieyBdpi3LrzyiP7KfMYp3y1bTqr/dcBSBtFmUEaxAZsAipwdYrl8Wmq92AmmQwNGWHcHJtkvYP/QsesMFF0Zh8+cSHXLwrBjLDv7vdZhO7h8yzabztnYZE3pysvcry2DeGAD9vGZOZr3wbRAETU31aQe4JrP2QZIRvm1AZ7Kjnsc72R6WT7nQl2VxHHHZszP/AkIGCnGb1xfDzrgIRsiz+o26673OqCkjCCXbTgD52YBXNllEkvbBrxunaIsLdCOddL/8Pf/hao0Oqo/3RrQBB4Gk5WkGyksh1PMVBHfagiFxUTKHAUXU1Uua7QDaOfdERt/0otCahObbKSwSGXehsNpmtWH/dCF9DqTZgw4XRqHz5vShB6vpbYVnVDGVuz73udKPan0MdeA4pDPlWp90BExsmBKZ/cKvPz7EirWBL6LKGI2snPNv+rc+vs32udO2319y0Sra27lOAOdPQ3p7BigWaMdQ0eDFO3qtSUdRE1pOtspDEw/T0BAvefrBEG/ipq/GEk60Ex1hVNf9x6/AQKA3D1kBGDsNwanmdrzdxYBBIIc6SfB7NeuILXhlvtRB93XMEZpQgnRcvT6ntkHRzlBgFYeD46y6d8OIXjFz3LZkYxjG2HFvDijcMDuOVLGOFNp389dmTO4hzzBIFwf+Mp7V5ntv+3IjCTy/ppOt3xxJIWIvK9v6wZHVv7BE+Qfqo6cb+/v4b2cX9LmPYPd93jp84n2+NouGcOWJxg3mtVh7x8AU/MZvqdOvB3pChQ6FWHSZ643dUTS95OxVq/9pYBCXX1zZRgbMY3z03IySpuqOdbUpeoOYcn8m4XksrS52zzoIfbFc7VTss5HR+C9IG07+2WuwJt0hVIoYeoHLSfN5TWmCQTYMFvgqyN9bURxUqWLE7jCfsYtG11u9SYqew2dWlcB8Z4DDJ+VkTC87c9sClV6eDYzqrNBVs9cRby/o+dJAdrOyjNo++HIqRfeibrufIYNwz0ms7u8Puzjr98fP1Sah/3v2xwGCEjZnU6lx87SgMsDS67FBHteAQT4tX+MjM45PdkFfs2yOOndeqn52yDgm5IA1yrnmYhgCJY4m0nX+eHZp8GbuaPTXjM9W7zsWvikUcwfV1ROKQOcWDUldA8b2ADiO5/RzXC7crHLWSQPO5Ml/s70ajvVoGtFaWvOuJrS9o/1oEoMACiFvra8ubRa6/G5rFu3qq+FsvLwuuXBqZXOTuvcf4IZAB/rKjOByx2ZNIjTZRe04+ucskRLLMrjDpm0dfqspm2tWGDKwNaJlrFax0sTweiHkTXWWTZjmoYtWPZF2p4RLX16Zr/2lJLeNewqfXBDUX3plg5aB/rGp9pD9w3BGehWsuTr2ugNWnNwywDyGl/r8Z/48/gqXpfpMcHnbf9IL1Z2M740+qvnpXUvmRb9KTxfjKuvc7TRJ0nnYxfSB+vIuK/hE722zOpAh67q1cgDLLJHSDvdAbzmmUMevLHdvbYb9Onvl91d8u0ER7yXj3uqL6d8MX/WVd2QZ2EPdWDFoLJLsU5Q0/vi64hrr9Om+PwX/+G/fxWz4y7XRrErrXiM6do8Iy8grlMfhaOL79twLCOMVxgJGYlmOiA2RJF21CCZjAKE86j/7/pmAQFCLz5+vamHZ3rf1HQ/KcA0WBeCL8XQiHLc1euUZrNAIy+R9nMNYQMSDYgE0mWhi/HMwQkDawPWXGPNycAew2O2YuMbK0rBUgd27XddW6bYpiGUxJ1nZCZow1eKZ4icKXFPY9U4AHIsxOJzaXTltVnvmC7XnQaUabH+TacTJFsd9qMGMgVPjWFjbxuEvFe0xrNBPoaZKVVKIFKj4Bi7k3AHb3Qty20sKRq4qT93flYeXvsy2E5aJZHbk3bnjr8HdTWdYQ+iQdYLbyYq75sqomkJdsOGyKlvxTMC4Fm03yCim8lNavw1lr/qHtU0+A3zarLvnIL1HYF6/MqFJfnqGJjew6hvdPmLDDICbAOIza0V1cF+zgAGUYF+6oOQwJTnZ4cI9HpuSLHDUs68FeoqD4D/KVWdikHOKfeylOFQVhq8ow+0M84GG4HXJkAaKt90z7hHTbn6J4flib7+BERBJygi2+dTe6R0NxixDcZIv3XKN0GlqQ+dO3ZJ/8ltU397ZYtLn0Aj+ytNN5znpATjLLtWlCUmbcwaCIiIRsp9PyLl4DWWl8zv6FbeNV/nrpHcA+E4Qleupwyc5+1oUjphpl/abLuuccmxs2e8hed07A9AjfSqs0Ozt2k+5mda1qbB9eRQgL7fZHQ4I9IGVKaz517U9WndkM0OrJ0KR77OGg0Y5i0DW8aM7ZXy6xqOMOp+/mogN3kweSl5Lm0ggxqXbK+uvnuX4wH8cCZPlAg4ioUzif0Yg55r7J5QeaU0N4MyzXZY9gfQ69gb86mzyzIaLzux6TJsSRjUigZndsOTcZ7023QdfZ0eGV/rLhsL+/y0N3d+vUaVHETgzM9t0Dmud8V7kUmkjW3PAAAgAElEQVRrp/ud7MweBFm6kVF/lzOk4/RCJ6cfCEGAiehCDtke6PlF5lWkrWdRG2hEcqvGsJ0FPZoZkEFbntvkt85soUPL8amm5edmqye92e6t7bcAMW4Wqc8lzwB2U8jT3eQtdjEdeve6idtHapxfX+rRcHwubrOCCgBN+XfKPl+H27JADQGbJ6EDdnDlSc4vfqd0jqDu0XqWBVHD32NaqYb9CxlwwC7y4+gNg+ntY4TOzwztlC33nECZbqKoNeDWgpUFyJ2CXpC/gB4f9lPPZyF/fg2tPq0DPdkeenW1bmr9fIJXx1avMqMCAgokLX7ArWfRR+xmLrSJduTEkrffVJpQ+/0v/8N//6KgGhS7DhopizowR8Kb2S5Rkmt3pMt/R9otHJFoBOFolpke8l8P8UaVsgMS6Y2JjvogsG/fV31oG8c9ztR9pINzBf5SomEFkqltbHBQ10Hi90Ce8OxI/bES7zm1cSnjHMourwIZIXENZszdYMvD9SYpkGot6Xg2I55IDyOqg/56/68huRTAg1Pfhs1DKrbvXr/Ghcc0EOD5p6FtJYB5Gfy5TXGOM2rm8PPshFm5NLNaCXUPgzmTnEuCPqSfAQI8Vu/PXPbQL3keLbQjnRg0GKmEabjWAC9AwzoIRaWPw/JktNkYbxqRg3gd8TyjnnfI+TybXE9O69Ynga+sSGUUNB8qtbKb4Dw4DWOIi/esaHAWFZXbisiORO57OijJ569r2I7N5SnNYJSUhXjRUKG0cQ99GmETJS1nUMBmAI3gQ/NmZDN4v03/r/P19Z6VRfSMpNtIXymlebMFRfdEE170+ryA5x/5vFI0M+UvGqcdsn1sTJefubL5Ke0XZyMD2Gt3I1TfBEBDdPYb+zltMdoZ9n3BWQ535/OUKYHPZPmNASOBXjVvRpyUEdVbqX0UANv2kR2BE81IOvTv6ahfnn9yXPYYY/wRwB/eSv54Km/Zctwd//f3vXfY7wDRcHXr2tiTRir12dd1Ll73PdwRQVJpmfmjDcUDmN39ySlkRtiWv/se9HdAwJMxmetO3fvEB6t5rz6QcrYjuhkkMFAqMHVlgwSoO/J+N5lySQBkqxq+3bld+k8Z2raJjeabqaio1JLBZ/5NIzg8/mUQE056ZgGF3vD3UqdgHR7jGOswfB+urTTNgH8fbIjklydwYM3/yMTeK0lLAwF5ljhj2bK1XnxH88ibl5wR4PmUHM+sFNtqO6lo5Mtmt1eo8jrO7QS7z8BDM9V3tMI1SJccIBP7rYxJ2tQ7ixdjuucChcbKIgU92DFXxkTaDVdGQo7J8WsgWqXP9V5f+/xwvWA7ISdwWc+4pRlNB866ixTsC86ko2r6g53g2ypifJzUusZuZCX3Uc2RlTnVAdNEsJ+QaevNh4jxU78b0GjYmM0Lb3gmI+zOiOm5hW3T4CHmo5ukBMynv0S7XTCRedz84matF7WXX7aAzgDVshfEtWcsu2v7iw/HuZ9rjlvPwBkYbrhAQI7Vcivks4Fg23Utkx78qFrLj/J1f/3qSH7LYfe7CKAlA7qZBbgyNrLZ8L/89/8NPQIYJEKMXoiPph6OHzbtpNi7wcXLYvz1usc5KEkglEUnBmyGPkK8HdqgxUwFxaTVJ6BRUIzRcMKSWamY8mDS4LawGYuXRhwF16T7dAOgiLphDw4QMBPwvm60i11UB0RpJ8lKwalzkT6fxtpTKo0FjtOCloMXO4KcjAck8TpLy5B6E9135DIZB78/gQMZwXWa2dEu9cwEAsyw6aC2sM+0nofIAJXMCE8rHLz8UEefz7gKBlhP1EMnM5LsRmomXZXBWX+34jat6y7jFgJpOEe/gzuPpt8Q0nnOL87B3V9uAn7epUdhDKfJmf5u19IOLXIsnNvpidDceEALyhPXLmU33TcaTGsYJ3s77qSHufEk9zSXn47S4g1kZmxk9mybbDVdWxeRsFJ66fSlozYRcWYE4Cz7/mQ7HLsfiHnY/77UmqnpqF2rNNSvbKu/M2VTkAHnUWcVWQp3ve/G9d4acLzf8/spzzKalbxxz8Z/L0fCdIf+rkMrDQaI9vAd67GHrtRj7FxD9DRRwqYNHb51Bk4ZSvj6L/yF/U4wIHRVy5FjdF1Q1vudafx/a++f5t66DPwyD70On43ZlFv5eTd7/ROvtewSmJ36JSM6NgANrpv2mx7C2E57o+VOlCU87clep6KV6uHgdc9eTU0l+aSuJn2VS76CLp+35P6DTeP9eMcDfv2u/+kcS3Znz5wnfr1nk+O/azb2JC9z3k2vI1kmszCuO6SQeaWvlh9UqP3jJm9eR9bwZ5p809Q7gMEA4AMhZEZGg4fnnHL8J1p6fC0z69quUSZiZrUYQLZzHINZf3rftn5iBkuecf9+gBDbw3CGHrLc7AxlYMRZAIuWH5qhejx/3tmkPsbm48gOSLs4o9agcT8wgAC/1iBX2B3Yg+rPoWzDDCRSbHMmNxo7NDvR5lzrBRbWGYs+nmSA+6twrydSbzproEessIC7Fm4GqZUg3+D8KXuOq45rHF+vue1QgSgq6biOeOugyHgAPx77DK9F1kb3ntKcU46kz+FzSQDOIJ9tZ48FkNwUsERBOH34dd5c2Ran5NjbaX+k9YSbqGfjTmUWpBw2wFiK2mCRZdXaY2fGP23aG4FxbXJmJJEonjIT+FwF/EzvUQrbbBNAwOVFyzE/+wIBXu/nv/h3/0D3xVEBAaQtn299xAEC7rVN3jRP8vu3H6ydO0g1DTIjuUo10RwWWoSJEBWy0jPRVUSw7lG2cb2n+mrYpWGZm5ibtXw53UGNO4QtCBT1K2IvRuQtwEt0vjTQ455MmhSyLdApuoyN6to/zkfNMQXFNcx8X2saLFdpJVM+GQaL392VVMu4z7vE+0L3E046d7FHROWBMcyg6FkezuRlthfD1Ape8616quuMPBnJ6exmTdLviDasFOazHyGvV/fQXBoF3wYCMKYaadba9j3fdDbeOfC9R2+ivXh23JpgOkgB/SSTntzsLPdJHrahW3t8hVU956kZCgx9bQMMTUf6I0pgA6CbgTpKfWjh0kZGPiBH3YxNC63WjI7sXll0eT75hmcwwEI6BltuuMkp7dc630Zcs7Ff9BIZJ0pAg2lY5VFD85zhi6HndHFRHuVHGUOqLz0HmjzUc4uofxpsqPl/AwS8cyr2HCfl/NKav+86NtxlDex2HPn0Av70PD8T8jHk5c0mGT4lAd4+ANns9Mq2JcXf8P+LrLXeDLpNMKDSUXWoc64CM8A/ikiZl5c8yejBQwNPy/l3MvvK0twb0E+AdvtMxph147F3QMCTfEl+6a7IBmtjv3yWT+dgMMD0axrFnIPPnPGV9HHl5j0zks9qcbX4TmJ1MlfCKHhpFvYHzNLn4+d7z6+cXnQXDml+P2WX97d1Wjidabhnbfd6RqSp97nLQH73uafXqWdUlhSZTvnZDqwch71lQ5QSjl03PYVs0HcfoYfMiCca7DM/QHXvY0Q62/h/M1Dy0dVHK+po7a8oL6jM2RGKetoBap3/rnHaQ80y5MXLbRbKlAkZ3k60yxJso53bHZj5S1nc+xxBmif5kbYKeU7iTUZV74/qx+fzI7dH11YN9U9G/mPvs+GeS0Mwrm1wX6P6h2yWDj4w5ZaOpGWPAxbS3Yu29Ydn5GwOSoztLGMdst8wP9+EEc1TDQKMjH5NhQcfyc9lineWcb5mTmT2i2+GGfmgfhFdNiDYP29RyIMbpdBZic6kyJR223ApZ/176h/biVfW5R5Dhtum1WJtfgX03jKZ9JEIObhb/aF2qXrKydaPehFrCH8NwRpnq1rX9hnvW2OeRAOtRQY787mzpXPF+F2/6ckVg+90tYEArJiH0EMtuZTBVdvZpuXIPgWtRb+ItgX/xd//1y8S4qTiuPM2BGSkTlvBpjCwIdyvRfMgOmiV9jpdpc3Q/PzWorfbIY+bP7UJJrJkhHLEHd0Y4HlQxpzr0+/X+Gxi0WS4ZjpBEOqaMkCJQuRUw3Nriz3HScv420AA1hkKIJVMH3qkjfrzl/BSoeaYZtxF1MeR9+dvjahf7zOKNJ5UanZS+vMHAPpj9PnUtV9DedGfxsX1kRFxaLT51zR28vfq2W3QSjEUkHQRatd8PjE30ogjK2IZa2Ew3hR5O0MJNuA8XFf+EJF4FD4nupL8mQ09n856GbExTtPPeeBKNwzadEaFefkaRy8Gi9f2gDgneEdl2snzK4W8xrzp0AkE0CitbAQCAU9zug6Hv5PGys0IsKE0tFCG7+SD1ZGDfjIiXR8WXdbY5axUNJxyRI6hxB/XTwCJ8+GTLBlbBnTmkY23154XoPMHp76VckavneV06O/S/JWZi4aAcUU5VGRHJSl5jExprferht9OWcqwlGt5Zleu4e/jiKU8z7m3URC3xPRzpLMuzSQPZdTJdHMNQ68hm3Jxf/ROKPGm5QeeuHt3nd8sxbJ+uXI+x3hnlGG9ooknQ8T0dL+/PntAyt7zY7RfHWWZfPsBuNlqnl1+t7YrQYmflTEXzWhzH3Lesx875f/6ifUdnI1SbfCskOuWbT2nByDgSc7kniUd+/jvMDfyeFPf29mLzs+O0N76/BuZe9IroPXTZO1R/wTosCUVAUz0bEhgokn/1VgmDbxGZ5eej/N+nveABld2UZBO5tviq1OCZbq5Z3dlUQJ3kANnUhbn2avFziR0QQJ/V2ccEDjXM/wytvSVX/hMzKcj0gHCLXBIQb/LJ7n/zzzU1K+cMoPX3A18RxO5+oN/04GeseWsysZI+8uyD2s9ZQr43A0wxvpb7Lo2PDbHNeAvACgW8HqorcMeMly976adp5sDnGmd9FS/d9lblXx0ZPcZCEgZQnnQ3pHsHe2jMY8ApPws8KgCk+ZXz8kgVdbS29Y1EHB1ZN+qczJwru69vOsTBz3ahqfx0jRkWkpq46p1dXeDaHv0qztMZ7kuy4YOLivDEnL3H2uLXxDhoW+b9/buR+/jgx2+ZZDkm7MXzk1SSU9pd1zZkXbRBQJABwUEFDPQgJZRC9tOtb3/CCAg72Tvxm7dxVGy2ChQ1xB5gZxyMu0LL0qYIx1fb+Lf2kRF161cyzL0QlcU+AhZC7tnwW4UbppvgHkOEFBzrmYeHIuWQwtRG/TdMK6AgHRay5AvpiRY8mJwu7ld3jsb0RS4DlFr9dbQiOhjEof3GPuG6xv4bgIvNngXMT/U+aD2s1OW9JTTUXUZ6IleZf0ere3T/XRLZa+zHa+qm/Gd2qJfCHd1pPfcG/kuw9HpxdXVM9LYnxyLAXKs5H73NZu5phZFlUUS5+T53nQw/10pc027R1p6/LV3L0DARATejdOCNJsrmX+SL+L5GYEzXVDhsZ6r9pwGjoSyvtt0qD0Af/lMHxoGLq3rOnncmlHd3idd/hoHFO419OYdXNbYUargxxDuTUMvdYoyUnIfjqDm2Pu+2QsW4OsBiNZcWff5iesy66cMQmRhaK4DmgpsrOeq+/3IQ8kPOSmWSYtvH8CAVCwZUTKfJH0kCcIpepA/5ilcAVV8n2uVQePPJE36d/MUs2W2tE+DF+8ctD3fb76w7DpnfGUiPn8y3ExXKUPquQYHEXEO2k4nRwL/JaUydRmAcoE8WRfbRuMp/3lyLNIYv3wA3R11rk9G0BEr608CVLuZa54Z3jtX+vb584DWeDfylmf4qE/cGLAj0q+OnR+QaY3c+4+Pvz5lhD3w+tDRn4GA4du7a6QCr6EdnWzSdqL5yVdJizlyp9EGjeG8Q4fguRnxtcPXoOFc+fbkzN+o9OLxUz/fc44r1Z7ox2N+j07g3OM5P/ztBrkBGG2ZMI30XnZcdLmyZmKfQFtQL3M2S2a8McyTfv+Wzrx7lRFFjHP4N4EHgwEJBGRGwH32MtYfoozm06QPN/O1rO6Ala4Ebd837YZwiFNXXnpNfk05nK//ZqEzLHieA0sDk1f2uLIX0NbGZXzRUBRJjuzibxpbjotS1R0jbiDtyiEDkQlKHBDLNvSSUZrsS1+JsHv9PdsnzmpMGzrnhf2qm1AOPaIsT7CZ7lVjpFx28BWvC7SQCVL2z7Z/xQuSqwxSsOQbMsTr6ybqu28L5hggTsstAzwnIl1AQGcOEC3os/8T/bSe+qr544u4ISEzQJLmmoYgg6sn06Yf7JUOYNks7qJvuXGuEa3rX30+9Tzf4pLy+p3svvIq9XC+Z75t3WE6CD/In79rZuk4ZZwDKZXF2ZlyobshF07WijPEzEvL5nNviuLDf/lv/wFAAK//qMOoiBUjazXo97/w+iYLmqdNsdGEGZ8IrdNt26mB8BzBnYaLTQoLkmZUAQFAb2y8U+cIvVFXYtE0BIwV0pMWC4f9AgEVCrDhZeceB9Esuwd8BwS4bmiEfXFhm4h6BtGt7Hy8hL0M8WsYeBRHIntYX4v1cPf4ozI32l6p65F+g9M5jkyf02mOhb0BEEAaaWJXTUsKWb/fivs8B5996m5/kHPsUUsGnlcyIfYlaqlMu3hcAAFAaSO1PksKrsMxdE8gAGPJEd57G1q2he5k25iZOR6j3JatyQtm/BQQKVC4r7x/dkpsZiZdynIidjcrYCn42OcbabWBkbVeXn/KhB4vbhHB+zaSV3LWlCS10oiQONcwmQBJS6PuZr/JJ3NTiHfjZnwkj92zy7NIRTafo9Lymp0R5blh7AfHiX0TyOtdHwdju66xqfIWAx/2aqt7a1x948Y1rbfFa9ltM8C3zA4ZeUaQakXmIxqe9Jd7B1o/YRJ8FoMpi+NkMll5tfw7vTiarpnv1srO31tnfRys5M08v3rdcjefn/LhCQho3XT6X4AH1aMFzzkRFk36j0AAZM/f0EW9F7GYpK8GPR9AnpQTTzJry5sNrNTn/+rU3AMG5Dng96jP93uwGwxCZCwys9bCAUlDqGWZDNY2gNvhJV+bfhJESTotIODaJE/08RB4kQzfGWUdeQ+jEvRzelOknEsHrud8EJ2XkgKdZde7nkjjn4AA7L91y0k9NwklYHuBgHSsQB8rjjxEmJ3ue9xML0eZz5zT1W3ZCDF1f+ocOxI3Mpu1+3d/Z428/vg6qT6Dtke2kO+/li355jNPezD8qmaL+d3IQEhdaZ65QMByWqR8Eij9E397zCw3tJ6u95iNNIQ41mc07ZZD+LSHKUOvnPXnBwigLmdJz76py/5Dg/b8kMUnXbi41clAgG26LHfx79gjXf+2ygWP+VVPaWDiAAGQR+fcZU5J3A/AdskjfZMrfyYnZr5lICAWDZvZMAr72rh9esJNQ99jt9g+3w3afV7OsqnRVsYYgIDXwFqeve3vlL12zv3a2osELBvDeLaBm29T17wBAl78shXIZZY5+37JDRRwlHKqaMUgXMrFLT/UBLAzSqe59cuZX1t6jMUpq4jgScu8BJATKMGG3lzyraPdg6fOsbLf6l9ff45zO8Ea9h0Im1jA2RMQANmiDIjP//Hf/sMXu5P/goH6/UfV9A4Q8OMvPzABCBZE+avhVTYsmehJXvNGxpaSdZ4dpdOmoxPhTGFVXIKIh+59haF3onikB3d0tBHNR/wJDLBzsCJBiuxjfT68jrawPADX7QUl4Yqqvv7ttVFIMieyFUjBL0DAFbRp7FwgwMIESCSyCpzO8tpM5o7r+YgGeRVeZBdcwsyIeCpWnIMjZ4gQ/9r1rojqzl69UzRXaGp3Wly9OGMSInZ0szQA8zPII8P1dt5f0UtlQ8BJi4hLG58P0bbiDJ8NGLOAM6c3qkdAGqJpxKdw5bp4jVgaUGkwJcMnCp178us3a+ygPBdnkRfaEQukcNVtHjMwDUz/fvluKb46j7gasRynGr/AEl5/+HP1cMiGMxxnXy/Z/NhKJe5eN/jSfUqmuV+tlal1+5YQ3wl/nRDT/1bikQl0HaN2hMLIUWaEjeE+R90eYSOONGLksrIBeDY/Stb+/gVnijeT6K5yd/PWeTKd1DeB+JCnyaAOehnET13l3SHd5/+j5P7PX+t7KR8s8yHLH8otinbhCH6da4t0XdPIyel7kk65DccFBLxx+s1HyR+W8jYaoJ/0UMsbR8xThqZsxXrDNkqnw+fnZ+fetKMenayT/Tzkoq8wAqhLqdxbnSxvldxHR21+bumHjb67L15HyjLLg5YJvkpLw2OuJ9XWjko9N3Vl0RLuQY/53X3FHCJamzzYa5akx35FJMpJNzVGG7PhKKUMvn1zvLc1pHsIXCDANgynOFHsLukLA5f2wGRN+Lvu9u217IjdBhhuqVh/51zP2nuUPT1UArP21/XIkZF1nemmUaejJ50LzDSQmToldcZ1cl54R/u0aMNOTQQGLEsuDdh2w7gBfJrXcl4+p95/XcNpgx/fEQDtzzCwNT/XDrHNYN54Xd8boEE9BlyE2t8LQMfztV4AP4ftzH3m3FJePQEB5oMnHkv51xkmnsdD2VPz5OlKn3vjOaUjeeUfP09gm04+nW6mi5NffAVyyydHONs5mlI+9KvRd3JP2u50A2ldA4j+RZktEzeSNY183xlTLVNV2pulGjivk4W2iCf/sFwLJ28Fo8Kuok07drZv7QAIZsAG9K/eOZWp2sFXZrxuHeGrl6e05tKvHWQR12Ttie8vL1HGTXB1ZBwDEvc8hj/nho+C4bPXVMqRu4+kYyJHkB0fvBYPOlfn/Krrk4+VfQA/YwARzDPmu4Ie+vqaV2X8KVAF6zF6dngu1otpG3g/YNW5Z1MCBQdhSvslZeHKIHogNpbWUwfC3/hRNjXnjDNSs/EnvZE00fJQPqPPD5RVdP+v/u0/oEeAo+tcmNIslDrA+bVbsKZbRrCJykTXDTTkyLsh3EWbOFFek9aTlnNZDmot2O+1g3c0OtFQAwA7xXEzD4Wta/stEC6R9z6EQUSjmkz6Wm5QaRps+PdCKNlIZN9SE58dVzgFiQ8WgtjGUjaW0Yl8R++CuVqlblHYzhYNzlTArdyd+5EGVtTspLBowok0fCido8T6eE5Tp6vAfDauoc3MrjZiTT+BvJE2I5VMwruVbtU8+5xPF/gZxs3KNoDE5851ijWm0XasP1JpyBJPzXuYjbBoLxbnfeB8ef2dGb2+k6Bb79mpvc69LJqBAAUDKXVVznAaGa1MnXUh5U1DfjcCbF4jwqGlbt5qw+9cv5SfL9lAMEOO4tfHRzV3tCC0cDJteV0AEvK6lyQObayzBaxImlbjRodKW/WZ5rMaBAwHd2TY1C+mUkMavA8VSCzT/XxdoddgWYnnus9IRPF7KXM4U1rU3qNGsbBHY0BlOkiOZBaWFYL3NQ1J3+Bg/keH2mzQpdR1y1+P4b9TaaZhawcCwKjm7UyZMmKo3PlTYDKUahk0uoWixsXfgaumLPFW1z2+vjMX96b7uiREVA0wmDYHRr7pqV5/Oj40EpxaPFfqXYfqOg/Nw4Hmd/MjAxnhyAFgFyg6jinrhZ+NHevUHXHv1PiIphXwBv9dG1YO+t4jvnHP0c34cs97XQaGdf1h8mf28cGeRulD0pC/k3u3fhd4+lIPHJH4F/2jReY4pgnLY8whkJP87Ejl/Zs/QyAprlZ8iOS4H0GvVZk6qbt7v512GlG4Fz0YwBdm1Sm/EdV50B9eQTqZfu0+I4GkzAbgPOeKTe7hLpG2ETwm1shBy9S0e9K2qOEMZrup6zt68Nxv5kTKKtPUumkCWX4CZ88NHuu2gje9CMAXpwH2O1mYDVyYKeBmudsGvjSXtleObf3kOusr03tPjg5+y1MPutrOtWvyaeuTIgBvnUDc5ZEBAiILzs9p/rA95jEt1HeZZ669df2vnx3IM7+nHSCSlBDj+M4KyPLF0d+83rn+w3dD19Vnig7dKwo66PDWDqYwmLji8yeLIIFYy1jL6VsKlr4h7TVGDEAf4LuRPUy2+4Jtx/Me/8L+iHVXlnf4men4tW0Yh9t7LJAh7QQ74qaV0us1txU0FQU5w4C6YK5Cb3ur7CZMdOzIzogcZ6FndnnnyXfh3Ctbj0HQPjPbS+L1rJn3Xi1efLh+cJ2RwUn7FBHwsixi8Ik+g32FKmt1ELzl4QHYR9e2UqOORob4a6keaFX8mnPM8yZPR6PfCPDi7HxVucHIAvL5jY/P/+nf/TeOG04/+wMwxcCImdNand4zk51pXYJrtMSu+lEy5oVU+I5kAUNT/X0Kp9dNGjTVm+BDugoR6PNR7kZzVjRipaHM1Q7ckh0Z4LPsWHKmr8+NRozHic3PJ/NegZzKdqI0NDCtSFDW0JFRjlAEaaTtCmKmY46YM4P52d7rBVDU/H3HbKQDz/x2w8P7zKt48Ax86NnwWV3xEX0msVuYVFSzjWlzQgABZkjuLdVKMiejuem5Bz2HI7YUqJWH7uG0UU36mJr1qQQZIbhpuQx9plbjTAU8ZDdfRDTFuCkAPE6tyzQJdBkOh0plTlSrDYDmQ/5i0y6VIEWt9uo44j7rTkMKdNzz8pyAertT/OnbYKfMPLDSYa0kNNfljPmcPz4/fnz/sTKU7GDWeVGJ0tlrxRSCEk6QFG4bIa2gtRIpYRqfRuJJR/xuNby7J2O0ezoEMxvIHbabwxY9XjnXZ+wyHbxAsOrKmIwKpZJHgxztZWeC2GBWROU6P30eT2luwRNQ0kdQgTdL6cQblldwWk7mjTPExoW/8qjkDdOXX55HOPvIXI40dY471c6OU+0J6W+aNKaMvfL3ysQ+G+3hE2/awPN+Uh5PTb51q+c6Taa8JjdFGr1z6RjWV5qqUR6Wju1dj+ke8kXyb9Lid016rj3B/F5PNL3Kz6bsf/n9AQjAeAcI8DN63Cj5su5YxmMYgzb6Lq/cvVi8cw7yBUi416kpG9HnsnXLAPDv6Ok2pspr1pJunpw/PNO33sS8L5A1XMJZtCuPyKMbdvK9BpQs06PjdM9HANjdG+vhkVJ02mjM500hetZD47VbgmRHqG0jgyvhjOJ5cc1ZzytAlpRHpos8ky7X2+wAACAASURBVFdJtk+sZcOyDUtn7xrrlgsPzvuTk0NdPYDg5RPw57nr/tLCtYmXszMTCjspgICQ4Nfh9Xlz70duuYwHdNQZDh7T9vCO0t49J58UfVB+JV2iB9EFv+A0j6TrHgG+bUj+ivcPQEDoviFuyVbty1NGwBOvwk6j83De3rndWJf8BJ/TPff0k1o3R2+d5sN4XgexxKBtr+BxXytrOmlw7Oudgp5yquXuKe+zzcsAWPSFCh+oQmH9g2BJ2Nddx5/dC0Un5v1svPwHwDM3nbTE8ogMzNovQGaRHe8+rlebiY732EfLxoyAiTPS044xb7wAAQpsp9/xRE8+vy6jabkyWecGvUgPffDkFcnlm7Fzn+XzN4iDz7ucDGWq/Mbn//zv/zt+XdH6amxhB9E1213LPtFDLmaM7BVBiyhEHlAy0pNwsAOitgda13bO8L0WHUSi2hk7qS/7GbtjZg1hRwubcerfizAyvT2BAIJ5idgR4EuhfAnLc0nDIw/VQuxpjHZ2FxPuOrAEAQyK/IrUkUskBmpuNMufS2HRDudxDmd/X8/I60kjKRG+jGaUAfRksKVhwPlSGHtvkxHaeXXDGUW0humobpagrAYlee/9SYFOo+IKT2cEbCEVTSOVTusnPkU3jPR2lNp1TVI4QBqdGnaQwhYGYaz11XKhuNt5iGil2J/Xn5jLJBhNk82LWQoUi8WJr6yhyZjhW5URUKUL4xDnmdfvP3yPd+jXNgKQLbeb4TRvIEpe2UQ/+kSvk0SUls9PWmx6OHIvqQOqTyg39qHpcxQZ5eaTY06ZlErGDvziQfULeKL7F4HeSCWf92JcHAPBgMiKYHpQ98WwIlUH5ycDObO1IANOKnIi0q1800FJY1zRN9PX1TuORqZDYVkJOaw1omksHPmK5j1cryT9YBvdRmzKIX5/ynxMH2tuZ715Tk1Dikbe80qe8hnc5ycQgL3VGXe2i0Hm1eRp3yPuWyeaZ5zur7kb5DF7NeAiYymBgHaGSpEpm+1GZErPWmcym0iS5CGqmvosebPPvfRnAKd2bFPX3e8l5mZg6Mo3j59n6fO4vLZkRoBU/u51wjx26wL1KGhHMei9PpP8cnkW61xXaVLO5LyTJ69j4f3CcxQxTNshadqyDfNub///PxAwuvXcb9+g1wDjj+s/EembEZBAANbgrLcDBHB94+A2/53AC9Yfqbww7t81THTd8BtHHLfAWH+tclndYKOmXqn38zwNVBdYnjSfssSf9/svfCQ+v7Ip9V2P13s2+2THAJ+3VS0nfcmwBNBp6PLtWDcJ16DP1pOv8pFE+IqrUdi9AFIRgPJYLtNtugpMxkBA8n02+36x5SzHXie6XrmAb14LPrYJdX/ya8qHzBSwzDUwm/Ym9+HYq6dpaNsCD9kgLX/D2X2JWWh1bpJn4Kl1cAB41VjWrzfYiAxPge9ILtINa8piRO8jN3Q/TjdlEYGElA0+G9L+84FgHgJcJDAb/E875PV67RkPOvfKn8i6br5FsO71qk3YEOCFKWGvP1LmW39cnh65qcyV9pf3rSv5fexHgADWE8n7vY/auASFs3Fg75kDKZURYIeQJqZuDBDSVDUJUyQi1yDSscvxyJSRazg0w1nQBNJsIk7iMgONMbgdzF6AInUyt4OQdvSdxBQ3InR9/jS285gv4a04PcynDlnpRfV3GaKVurqMidvF8dSc8HuvnZovoVzynwMeBCuJ2ArDCNUQzAYnctz+zAU5LRTD4W4U8/RpGAX2jKylMvmTkQIGejiAleb5AAQsRdkAAAVSNgyUztJRqyEkaJIe2yCLGzkFbd8osoWuDYrY1HV7RAABufalzBc/ODWMA/o7bYxGiQeUqJwyp7qVmLBxkYoHNGcEdinZ2vGJ1PR3TlYLaX/CRU13Smm76P2kMFNxFP/ZYLoC1SlbVgbN7ZpnKiavuRVHKJ40sLx39a8zEpJOmiYx4Ik+NO1bsgxVjtOpc6qvHyDJdGaDfhwJ2k6p5OoJLJXYxn9s9RID/K77iwwS37QbzljT2ENzT4Om3UU4GoPmPj4pmJy/gQ486yhz8617dLQ8D9ABitTmZ2R+vDVqf5Ge/vLjB51RAQFXVlphmmhHl0SKvGXbMUTy2e9kV+orX/9553C/eyOSpuEs4zLdjlxXSdoBAvJZfwsI6Gss/aUAA31mcO7TQXwAAoqOQcsq86k9yB4mmV59jexH3lMAAfaCmL7LFcL6G/0yfSYyzdmqq+VbNgd7aICYsqFlzgNA9XT2adg3uFP8G8bqpZ8/AgFIx9rKNzMCrkx7ojHf+vAEBFy6p7g7DlqApOmAvTxL9k/v34PjkaAJghKwc94DAS3H42FOf/VLN+L10glH1zvmdX23s795zPoU+2r6M3hwHNox1MdeS6Oa+zA9atKu85xd2rpslNh/jsea+jyrYVUGR64zcXX7Hf9PdtY19ZLGctwkS+uSS9u5R80bypzjGl4NS35ubhhIGzb5MW0uDJUeoZq2ojTMXfMxJp9KncLeQ8vWVu+eS9ttWz/wR96C8qSX3WR96fXTAC7tvUVDyVOZkW19CvmwM046a6vpiGBs0s+T3m7ef5gbGxWSa56AAM8f/zoDSbL196+fvZ3MFFaZjICb6jkHGo5GvD5nzPMNEDBrmHvvvXe0yQc4t0wymJLnezOMlrA2hT6ADddez6BO+rsXsPL6k6aW3tDkZnyOMJzCrIrMBsD70f8i5eblybbVRRNVpkC69XMSLGVfCnznX/079gjAx2CpclYwXPp1sbXuiOUiLODJXTfKDYZU/bJRk8tInU2gBmy4MkzfS6WyBLg2khu1hfFmcCGOSp2vMaqpRBOhPmwDwmBIbvL6XZaco1Fc32QEvGPEFERXYF8l5/k/GaOYCxoDbmcix7fDpw/J6djCOIV9por/ibhoJF6C5TymBnD3IcizeBJM11hsAXKZsh2Z3czE4yeTCaaSscN1T6nJ1LGR89gEBamRTkdVhksK9aWEJTD97BWt7wVHXZzW4jPzuB7zonvishlJESUY4bpqxhkEZFelN8tBrOdUA7r8MU2APlXPPzTwDARg7AMG+LXJUKKsYHs+lyLsplvkCfIJaZ8zm4guG0x2s70EWKzcHIEOhLP5qGrEPr/1eKmwms9PZ+sloGuNqH8bRNqZALPe3VO77ZGKRKM2jM65z4Pjs359/8gAihdhLAfd9Bj5mQdIHJwgZAYnGFZbRswwl6ybTScwEHU7swniJn2Bj/IZL87Eg8Gnl9LQBP1neUjVswtRf0kF1R4sg1yNDasciNkevz++f256bx7TuEMHM0cbPP8fZ2+iZVmSG4m92LKqWv8oNmeR+Bcakk1+0IhDzvZT0jlkVWVsOjCYAQZcf5E1Kp5mZka8d687HKth8SrJtUjuqpf6MPx38Xes4TUdobvOF8E7rcM/K7kR/+GZA0imfTsAAf2+5Kvi65XtxEAtA+6lXlUBiO+RhfU5yO3KPCnQOQEBIABlfNPBz89tz/EWipVFc/kRb4qOsrc7w9WVgdcWvX1O+3YP1/ue6cTPrSVmCfbl/KcuOH1azG0ln/rR0hvuV5yetO2/3i25c/nb349n74y7z9YYPCtb5noAD+yS2wp46EfCX7FARuc/slRLv3kr02ntGwjAjIz4v51aXsDktaQ7qeEy7bbhHh9POeb08lV1IL8ubdud+Uyq2OGgZQ8W9zqK15fe3fRx+bqnj7BnY4RO7E/H66vv+3q2vuziivO1yL1G0j9ZaAxc8+Bq2A+tmx8IECD+l7TL4BA+kcJagj0lE5z15X7C1umij/Nq+ZhLgNL/ytaa4Vdbplo+mr7qdJWOKR3JD2F9DN68YtNfX88x+dlntnUHXYa5CypQvdN5N6uVJnDo8pm0ar45AQEa3ulAgOgve1f0NXDR9RhK83mdafxcQEBUk/keNxAQz89rm6espwyzukH3wS1A9nT+DqLq9w5Ab15yOXa9MdeTfrliu6xraiCgbtiLc7jTJrvfUxtmy/Fo+VHSCX5CVpyAhn9lQIACBRg9Ij8ipBvJ7AMxICB3OQhegoHe5+a9qW7Yo65sO3tOK/tgWdEhLJouGwkKXLt16tNy5zxQs64UwNqksWRAVonI0JZlnNP583LYIdhHRaHSj1n63vuZJXX+vK1E1JrgBkzGRowGxrQBbpo6uZYmyUhR9qzACmpQAcGJsLsMDOuziofN7O6M6O9SAmUgqzw3FwG6GJO0w5js7JOa3UiAmTMEKyBAjo73QKfCS8chAzH2v5Wjk2u4lAzJQjDs0/ldS3+4D65FX9Pnpci42YtwD8NnPVs8sDSavCEg9pKOoAZh9g0e8Ts5XF6CPJ+fZUgSXcjFiumanibDpHUb3rOyjW+kYUGZUQGGOvtEVtNZKv7l4BW9rVjhUFmTmUGelzlcs0Ip25ecNwcv7ltMRpsI123C06frz9z9ZxifjP8a7NPlQF1ZEbT+wAPlNJEO9r6jE0IABhUg67YIyQ94Q+0NOuADEKCbR9y524Y5liPwxntxoaeX/EuGJbdupMpQqpxewze3I7X277oinIIIXrLt5AO3bnRFBcGxmqlBx9AqsNzJzLWm7fL9H3Wlp30tgID8WZDk+5UMnpzNciRGOe4GFCT1bXP22sYMDNrsoWPLaU7OrXkjy6lwnYd1Wy/2kJfV5qP1XAakWpbKvy/+8Oy/+xb6fcn/OpvhRLKsu2i+h8U5wLccPbzH7Mxeg5IbpZsWT25HcfsBpz1vHYTzsFtock1XUO165jP4dv4S/fb765wuNqWffs2e9e92JlJ72fF3JX0KSDIA7lCuetmbZRydXvr75YYP+o5HIECVTpoDsgJ2f/fJmXabfdKJwFll3/gw54OtU0fQQpA8M7B9c8jmkZ0Q8zXLP7zng+p9Jx2sIXVV1r0Amb2PktvVArF1m0rZ7wYnV2YeP/H4oHzk1ZrYM40iuadbzNiLZxUBoKXpVzyPFZDyEe7Rzoce53PO5ev5hunDu59+tiULOOCHhu2gjTnkAcYjJV37ClBllE9yMfm+S/NhA5h4CZ8x6a+By+xL91gOpfVavPZkFQHmG9wDAgY48aXq65kTLkcOREKfrjjUddrkac5rQjL5Ouxz6/fSn9sO0E52HNa+hGyVZGfLbsp6ghx4H+d1nWxHycIGOH/EIHXzUIOlAk4FBMCH+fP/9c92GSPxHRnUTAvW+ivYYhkhCCvFvZCjXngbLWxwEDJOIQkQ/+3gawtRfV+OPYGAnSVNwue3k2kmcoXfq2z7aU5phAPNrF4dfhnPa+bnVJ6/nUpHyq7PrOLYCoj8M0L8czMdp52cS6+8OA2x2Q5DfcZQ1TzP0kw1/A4Y1ULsCnQ4aLuvjJPvT9PYL44UeSLvhc9/4P+feBILTlWoITJ99vPqslYiAgJMEZJv0mC0ap0VLQ1YZFYyr+/TfxVLL54+OQjJmGmqImsOGaAi9nP3cwvgS5O2wavMOkR5zDb8Uuz3gYCp6IvGdp5J7gZntoFHa9AKklzx5efTAKeym06s9hx/Yp2cC+Dn53ynM5aS1VRk7TW+N6uTVsbUgjj0vK2s0B4GOkqmSZcJBkxoMz8yKwIQWNHiibf4sds7adf6vAO2ISeGH6gSA/cEk08Hjay3VUYFqxLgYmWxoOchICr6cmGRhY+lZhVEAhYOBFz02mFAY8vIeKHNd0kZPzmhuhYL/KMgNWYc3PrGGdE0+bhv4yhZslankD3xdg6smiCaqzSJt0/3dv70z9bfre/Yyy1FO4APdFplK50+fZ5pn3BV46G8ki6qDUectx9UyT4f7kDA/Zae5CuvWCsdfMdZO/WeivdOjo1n7l1f6Oz1pwOt/pySd12PtkAQPXPrq5Od2XbR3/2VHYNcU1/rDHeGftvMy7+NcKlnk8D3vreDuirV5cyiq+6dAcwoTbY2iiMPH4D56+faPoMWHFwWOrB4/U4QNR36fLKXHjsdSt7kF8gXWfqC2jefhapRJka48Ol/do/wSYu7TgtL4UG59F/d862SaCvld14+ye4GAbYeiH9rErn/zp91oqHrfK1T+s11TPquc+d49jrkCjZXVcxFli7+fQdFm2/qu2meK2C/tMrsd44Ei1qn+BD5/OOWJQ35Y7LwzjyIE//fk8EpYw1A1M9XPmXrl/1cP5PkW3LxYY6NrzP9CnkjUzGL93EdPIfDnfeYAb/HLPArrSLM/an4rCrZcpVpj9O1uw5F33rYaYH3chAwt0y5vXBL/twA93xux3dOw72XE++VPbOY5nRO0u/7zJJmpSFmZetH3JSV9npXhHv1KGTThs0qwDnZH8n/hXcIIOw9uhRjDUp+anirVQTg93/9t/8VIJ72VCWDzL5ehtnwjU40ZMnNOdThywESaoPv7LJSvflwIHn4DAId+ajAK5j/Oo02idal0/H3zOJ3b76AAPX6+X5EWyG+rvAujoWM5Zq4CVSQdEn0MQnnxiH/bm0VBCWKvZYiyAnzVBNeokcFrCtT4OQakifB2IO/NNhFZw+BfyBwEs/XwCibs+AGKQK3uFrEHcrNkFuQxu8xjLGHvQ3DUvf0tlkqIMCy8tWa4NeYGY/JWSvhWghaBGKgT52jAVIaTKS+bNNWdbbWI1XKSmd9cFLE08hywnHKYFTLksz4NWM4Nw5fie/XOVoAs52DeKY7fVlOfnUyt9Nw+cw6UNBT5UW4xWGDe5M/4+q3HCCTvWKuyKQkXXegX3kN0HJ58MFO4ms905Vv0ilobFfy2GAlKekCMm3g4jZWre77xgz97FQyDzSDFQG1X/YwDuSeoFaViIMR+ozEu7PVh6g3ATJcHwreuAaz3sMN3aMhe3I1yHg1sGgNnorvywmoigD7TPx+Aymg3brLezuM5RyQiKN64JC5jY+pCivWE0AYeCR07C0yQmr74VVoVu6oe6xle9LJocPS3kPp5pO+0gBOAQGSP8iolf5jXx702MA9ZaCKtzl7RIGP8/ysaMnhWzmhewZ1yf8p1lXSrSnjqggyHQ7dw/U1/NwCvodYtf3uz9wrvXce0vnCaWRmSfqpzp5+60X/3AGC3BG6lyXVsxTMON/dwS9G5cNXjv/QQSuzLDDW96u/u81vdusrw3ZGyysCtq/h/xY9VPXjbQ4XZ3tlyWSD7rVnDLotntvOcroJMa25QewMXvPWFt/zpuFIcvCXGwjYn9mAU6cALPurpJRAVqsMcPvmdv8eECAdLCAg/l33nZO3tcYYfCu7os85/29ecH51v8rp5H6APr+z2f4c6ErTSVuXbB6c1rtgxXlu+7asPTyRn8Y6qAS3vC83gu1KV512auEYz3IfGgN8ww4kEJD+lP6vdsrkEW9fsBk1DnTu9UlGTrbLz8erOXSGnUdrX2joJvPh5cNs/1Qiewn8JCf8wAYCdhl49ZYfwIBc072KAKsohTx35jz+XnrnB0CAdONpH/H+d/iHnVzbiYBIkKVt7Fl08r2TL7IiVufl77lH85NOPp1/2ao1P6QBzgQDsA9edR/rCZ7QZ8L/lTzmPhsl2vZxAwHiDV/vsAF5KvnI5dt70gI6iK0VquJN2sApxNof/vyf/uUzJ2wSweXwrJqGWPdYMrBdAehGSbV4R8rb2F3VbQiyK7Z7DoUOmhyZvjbLpKeBmYFIMUs5aGmEVfoYYjAM38imcQK8BSb4roEee9gJhAR9mczk2D2m2xBuZQPaGRgwssIkHQyTlbKAmYxRT5WFLmhuCFRMn8CBPDO7zobGnaHJZbJnqt858MgV22TkOZ2+jDBL+aVEpZgUGTvHuKEB7ZhJV/sCfqYJ+6a4SjnsAHMNikttkmDRHqpUQJkNZEsnpP/L98x8sZSR828ZfasIcKWVMsXr0oiaytECfwUAU9fjaXhcKkw474ZEYk0G9DkPnoycQJ3tdHqQUMO9ghdjWB4rMlyOtZ98h4aOXNWtB17gZQJj8XcNmmveyN5l/0+Pd77230dbS5SQy6GbIAP7s9YNC/q+o7l1fpaR1s/KGFf2om8ZkCMX80nKQagqALa7WMWRKlvgUCqYA5/cbm80yNgDeSd0TZfnXR2PwXe6y57Gv9oKbFjgPiF3JF2P6O8aVrYNkYzXPWNcskzsQ86eHAHnH+mKemYJY9C5WwMqFFhMUvzDzenrlem6smX9BIEOW1j0/uIPC7Bk7D24AP+YvjjpgE0/l6Hg/wTS6PDaOlXiGq43ho05mG9OYpV0y87JYeDmJe+ux3aFiM5m64uwVRWoHCKpk36RXrn0mppfoWBK2xVt5WtIhvVu12mu/7Zu8Za++A70pVUyXpxy2pL9c9eNPvbc6aS9C0xxXTKDpOV/8HaSTfPxTvGxZeDc7vtnN7DlZ6J97Xf5Z7wn39dtVm/MIto0cJBEtst1tfwpf7bApr5DPb/hdqfeX6BeeSmjCkD9tpJd95V0NmWPd9mtydupxNh1m+s7rVV7GoC8nxkHbooGbudOvFQ68pB5LR/HgiqXi9NasE7P/3MG0glowIR++ZnWypvXT+queCYG6H/gndQ7l1ZLZtvyznXe3mKZaecVD/ygA7h/tYVBrplddRhg+F7U49LHHp+4XtF39LM97PZyLgtkcxsp0PV0lk3jOqUqUXd9c5I554OKBSzju8GAa41HM3YnTFOBS+bUGnAyjf5+fV5nKJmKz7hNdP4c8sb77au9Ygx4FUDQFYjyC2NdsI0c1lzrPAw+vqc7ZQO27Gxd7TSYn+2qgD53WPn6ygbyWKc0YqnWZdn2iyfcq1QYiWAZ/Q1zt4Ok+QO5qmmkK/4LGf3z3/7zJ5gSTPBcw7OgMKMH9fl5lES50wuhIcJWxppOZgqUX890xlwjU6iMTjN1mYoRpLtiS4V+y2EQDLrzMPI9+/DBfDatNI3KA8qRHw251oFuJNcd1C0cx9IpGvQZeNCgLaennGjPknAP+L5KQlcQmtZxlQR9gY7tddfVJDVjgUFjnJuVYKmEzGlajvydVIsbNe56V6Fx+R04+/npDLfjUmJWpaCRLWR7hwaJHPrJdX4YKALHnkETg6NWxwtIWjc81L2bkZVMThvzMXaT/ZcBUgJyg1fbaOQgnPh+GSoDqaTEnL9E8+BpGJMYhLcqSPRvyXEEkt5usaVUjtwGAmpfuHWhK1BkxCavHRRWR8XJBzYV9SS7fT6uZ1Ua16uePJrXO50AiqYL+7Q0Bddmh7hxgxrd/ZE8/g0GZoJidu2pNWDrJvGlZMRLg2FMNcxQOo2kbJ2RbQfSw1lkMO9wdl6Pv8upxbCd0H8say2ta/Kj0lTXval2erbIRa9YFVej5/mpixVYAeykhyaPdxk/2EZ6sIcs2LNnXWbxo9FEDlrRam+g/q2y5171cC75uaAnnFXaw/56fm8PLBX94s+a+m7gcsmo6SZ/b89EYEYtTjRTE0kHzxap5Ui/4+LutaJfgbauqHFdJh4TL50AfO1z0EzzGy43aMxD0B5cn7iDHJ92oNxnVUBOlSHk4EOcg7eGSE4O2RQPBrZ+3Y556Fj9Jz3tO9lghJ+P7J3bOF1T2nbgamAvdtho6XTDni0RsXWz/r2f5+s/gULOv7h1B5uaM5D2M0XTrduh49aVpNJRCirwvrP7WJV8d0XYfiGfxZNXX+3dz+pUCXOy7U6bPYxyy8OFlw5BvO9r2x/97iQrg6esvH6vuYCAoR/vEFtV9g7KlGmX80p2WC0G6X/370BbDL9mWbrpP7df+vvmn7QDfud65huyKrZ9OPF4DTQ+ALPtC8w20k1fjw10lpUw8paDQ+JFz3L6J++rSvJ6ffb+7JYdrIF+umf+QZpFA/Gy6Nl7yxlNFYNdZgSs+MJse+qXrPrxDLTrrg1EDjk1EMV9FO07guIMpGdbXAHBrGCGz2Bxn8Cek07YNBVf7Thj+1DnZ+X6kLyxKvQQY+1nJ8r9d3imffakRy/vlT/Pk9+V5v15yrBVRw5dopfzz4c//10AAXRYYvBeGDa7HxHlNtab6EAAru6I8tCagJp3njfyoLIOUyxEArWo5+eX6o8OYvYtio5WTkcMwwzh0EaW7KOy6PpUPCcOwJGdBCraGcCeWH7uwwZPyh2HaZUAecizh1KKYSvri+IdiFdPW/b7Ll0Nl5Hkie97l4fhoXOuNWzD78yeyiIRqD0s0J3tPu+pxGtfC71yhTOVwCwLb2G3n6ckHMEfPbeYuQCQHuCYCql75ct46EsMNpUxF+1cOTpCDlipMsAK+9k/VUMJE6HWf3twpTvB/ZlW+mG4xE/7fIJ+hSgujeD02zymrEdc/XnPeFTFRQnNHLSiH7tsp8xk4Fj8Tml3Grph7b9PpNNey1PPDW6F3Ed3dYhzHWcQIJ+lO427f0181OtqnlN1khR7D7hJoGKWATIcgzPSa9NZslrRKkvSQXHHxmUlZbYrCVznCqipMzENC8MS7TwSaDkHFvQUD3Cd48oxltrf01M+LHY7ze6cSddsPhg6aNOJvZynd+vcHYzBaVtgC931PtyAjcNVgKx1eUYwCA67MGRrOsF5/aQ7iF1KGZ8MELmy6la9IxuEYYz23x66VoH0HSDgorNL10iHrBkq/i4oRFbAkfZV8XMPwD3EAC7PzrP4u2YEDRPf/9hAUMmfAdZLtd3VAa7z/DvxNs/qoU/dAsw6YdPTpYvvVGwocFDGy7PRgx5+PecCCk/21+U69zMJ/keAgLF3AwFEW//T7c/RFqxEwuA3K6MufW/Jiqsu7SuAT37Q/tnmq3qHgZV+TptP3F7sZ2kf7gPe01dD1/Il+2fuI93lw0N2eF8v6lnSr0BWp8Xp3ESLAvQsEPUzdN0qfjzt96JnxFf0T+QHZfUlr3SDwUr/UeBqlujvhoM+uaF2MKdr9pVX4GQAG9ZGXhxnDiCB+rWCb6xk6twFkG6+cd4pOlCu5X85mKs1xvdcv8s2JQxpe74D8Ph5aE31fkvgxOeG3XI/aQSG+c5REcBqiW2743NxGxi/rgAAIABJREFUjmofdIL5YD+nlct7rrNvucnk0zXxu/kKUV2iDhU3lr460EkAhc8sKJ6unRL48TlmioNNvx1tqc2sStrlf9snuad7FDv3+c1PbiBgPwdAkLWHAxr7aiYXHL7SitWasJ+b5y1ZtFuF1gc/RfO//vt/+ZTzis9gYd3rcwICQCT2DSngDgVXZSKcXJ9lJ/ZmggD+Iw1bKUJaQgdFn+hDJoOvsqpg2FfcbfzEXuDMkMsJ80NwZ04TgSHIT6t3mYwqwUFGjujmKPFSFm0p/y0s9xxsUcUd6PhZ9dtTEZUhj14Z7s2zL4O5zSnZisMBnHo3A105c6nsWxpmC0KfwVQO8+pIKC0q92dWk4i/tsJNIMKGWxWqpp7fCQps9EvKSIFbqUFTokXPTP+VDGktm/4bCOiWnv5N3x8c62ullsHGvDd5G3F3IpJP1YfdrQDiofi9lxZprelMKNuvq/ko7AoAOXRvK6I+Y81F6BkPbsD8bFSaB5DFyp3FByUrar0wcOCkQCVP+D55wI3PLqVMtdSVI3ktVYMRnmkQjXJtiXTnuVyRbdE/Pqt+Vih2+3yVH3NSfxs7ycq1jUQ4vTEbharL5VwvtAxAIGtOgNNOsxMAYulKHAYScgb3YDjXMbRu+GNkcU2vXBxOlopifXyYO5GZsePEa9PNfn4j+6ZnOArO77UjeW3VqrPWQCI+J/tD7VzvBLcNoMyZM/FxD1TFIt436TIn/SL5TOadVTdD3tDGZb+vdefwTTyb9uXksHtG1HnhxMvmG5SjAJmRo80HOBBQtsX08L3M60mO8TPZqTtAwNavxZMLCNiOqu9RPOdBVOke8dQK/t3J1nDV7XwiSFT7m9mhwVI+12SBJNAf6/o8rctpe492+Zm+cQXfvdMacO8Zu8XC7ZrbkaK7wO3ldEsP13vWUDWdx1c3C9Tea2YHHfQ7gZjravcN4EPYsM+ky9QLQzfemWQPXVe3Ep2de69GcJ7x9YjPT7bc91B6weRcM23cXulzXkFyslH+vMt6dI5e9XcA8U56xekiPh3yZjc3gD+VCGTgJ70C2sZcBCQOBZBmP7I7/kO2nRFp7nzvkHV7/6jMtYHKuQfq17iStjLgoBreck/3bFnatPXqD3/GbiMCX/br+rGrym3vT3KiNbr/VOegzDuTlfs1RVNLrPoNAZXkXED0Ze+UD9nBHTfcW6t83cjGImH1mX5sxnwEOFe2W7fNyQf1QZ4H1i2g4J3zDS63w41WkgkGnCrb9l7IJLDR4CdVs1sL8cUnMgJuG+WytnWBvjb3EPEnB6zyBibPZEjn+RogeyRW+rZsXzcdK3sZ/nzEr6pm3WfvyWdUBIhR48E5SRtRxCr/tN50m6guZyWe4UoVQwYx0IqGzqcom1MvRy6HGTQZQpdocjHxRuxDaw0H9P3z8/YG0IJ3gTe182BXdtgPLpRIECx6dzvrPodS4V0Y6kZwRAHm7jW/My3TCT8DlKvHOpxtCZOGLXkZIx8qpaS1tyK8Ou1FFqOfFAuMEYd7ecZNK5SC2M5nnkU+ReWBmgwvIMB7/A7JmOofQ3kM+97zfQku9NVyWk3TrXnW+3RaCcGZqCDDMFKVwMkR1T3buOVylnNLycfaCoRAH36UQ6WygyvoFTO4znIOqNsCeDEMZuDwXbYv6HulpGtIT2fX81m6W5WDgmz2gTtC+Ty2MhTgloQoJFRGnHTqYYw9rMWDi5APz7qUAiTw4sr3nnLUz6HwVuXNAA2tFUnPvWbjm9qZ4e/g+6IIQ9+h9OyBCrMziz4ktZzguquYeojzQJQVaIfCrrQTAg7L1I5xf1ZgGB0XthRIlsoI2BVY6MukAIL3JNf259Y9fsY6a2R3sjZtkAYBDs6CP16Z/HaOzOjnIV5IPNZhwCOWz0WBvmPScwOEDipUJUpVIdFigADnVyfinrT1oYQ6010PMCpMOOBR/Cm5lXynfmkgDT+3VqKQC9x2cAqqSCtcbcq1b0fiHhBQ+lx6hj/QvJYxF6DaKEr6MyNjV+2dHI6Tzjrx1AYC3Glxvej2Qzoufr8DsXjHblUpO84sYb1DfoSdccmqzYrZFQG1FpwLnSXaWnf8XY+7HpMjm3JyrWJq29QgrZ+Z/u6Oc+kDK7H/ygkdZ3HgfdF+6N9D9n8Eo/bQXblStDDnfp+p6/HdUhC/O2XHdBvIHjis9fvAQd/zAJDjH4eM+ObF4xmYTh7PF60MdNb+RFPZ6Ys9X3QUnbZfoH/7709azPfhNN9yjHUdwCo/F9enx3eZLop3qWrBde98B/WrfEHZjQEm2BwjtAi0p+/Zdax/y/jKzs6ZKz2tvu1kGhX9u0BAPUcBNn1DbykCj64WQPd/Ifd7eCZtmGipYWyeSHG93nafCUsNqyYgWWfCAP9H2f1MHPRJDjCA/pTzp/OCZEyJniG/5H/37bZOQRL3PXV4xI2qnlNccCl7h5lOBtOfBfSs2KToWa28VyAvfbTkP/diEa3dcUW2jU1O1LfNP5Ovcsen2TK9Zclp1XpDLQSqEsxE4kjAVZCff9EA0rJLAu3r6uxZcVhnyGRc+D+Qhw3KFHDA6+3/9//0T5+VFb993hJ9iQA4A5oxHZJCXM43M+oVbBhCk0ZS1wPqjsSUGjAmDqAzdrHgdKgz05bVAOlcJiMLBEiSB9O9fXzc3h+ebu+fEaTkZlsgr36pMgpJLGaHeI85BPQz78t2YUWJIVAb69XmTIHYNxSFZaD/uCKnQOiALEBVQCRFHH8iO08mkRFUNsOv85BekrOlrEcKX/5XjopQMA3Hs+c7DfSdvTdVfISLXQL20eVec9hPH46eLWWZMXWXsAYAALf9o0uvNM8g39MZ3s/PfXWJgoiPnP8Q50kaV9BkZWexJzieqjAzGkhhhXPv7TNpHJTNmVNXHfG758i5MUcgcJhpUD1tlZ1ucIGnyO+lnMBZVmbbJuXrzOR0SL5U6aCsOWRKZVIEA+I7mnqq/trhIApoURmSjEehJinEF+fF+PACVCxk0+VRtJK8eTa35H7IYk917f0bF7OqCfQfpdkr+4RuKQ7lREMSdRKvINVE/XZ0vWJjaKRRcsa8BYEjA0HjsjjeglGOkm5BYf+z2zmdm4MiLusySv6d+Ht8Ho7SuuZGvOCDQEG/CsDJgTQyDzWw6zybpY0TK31WOXnpjss4mwYEHDQQL+ZR30EAsEQGmnS27k1JP+lsrVk9nCnLewBSvH7N4TD+k1xvPaC9YB8xo4MOsPTyzhQW/Q5Oic4FZ0aPUFkDaMplM8QDu6R4O0jS+drDXbumKrQvruXyZ9ceLeNb9oCOtusLyJ1NKR/ZOukRCx4KGLckgAMB5cDVdVfZ9iPerv2a3lLg7zpGXKdSTp2R0ym+Jxu4A4D4d/oP835sjC88ZNC/4lH8zqoBj2uR3T/c8uI8UuskwLH186lawgMNgTYCc5x/pIeG/dtg1qr69M86DWrGjQMTX+CQ/u7yf2JY3yhnnkO6YF/u8LXotFt7tqziXWsOhQdX9+Ru73v7Y/UeMuLgr8NND/q9JxXSJk7O6vNNXadhpeWnUKfgtay4w3fKx2LijzZTdrfefwcIkIxHO+OJhlqlAwEC+od9gS/a53gCAgqYJfjscYH70rHmGTOEwV+guQMVPpl/Vdwc93QHjJW+8UGXvkfxL3hkTbRPiyg0p3065zPJgp98V0TSHi0gYOi+2lu25kHnsiKrQACWpV9sl+ZM0G4Wny+QUu/bsU3pNs2lUqKFngBzCrfwSdyG3dOfAgIQjNvtIrIHJ79x27Mf6eakd37KK4YTsIphm96ScBgW6EDPAPsY+1Srbq9EdhIscpgT0HugP/tXf/tfPqvkLkfs5ASzNb0wobB0Hks42D+dOoFZJLu+JO5YT0RCvdY8nCqnwyph+OKeahjF+DBLTBCPEBCIzyRylc+LZ79+REXA4+31ve9rTAJIABwtERrT60mBs/Jz7q/WC+fXAtj2roviEII1qb6U1l2D3s8EmqYMH52CCsjM8U5wJL9XA0pWRqWE1TJvMkTuzJThRnDDq0EWUnePuX1vqYeiFMyufGPLvBtbisDlke6U1jlAAhNAEhDQzm4dQD0rgIBRTpPoUfIczxbIvStMc75AzwUE9FsSvW5Hfr8/3rNKOy0wkCL6ipbKyAoUccXTwiw+vgY9MaMjJvcL5IChPwABDhtL+YGnHp4JKgcISFCDQqe1QPaANlhJvpXeNQI/EdXUfBMMAMgzlLQU5HSIHRwpJ0LIrZWzXSsenNqTN7YzFfwVemc6q0mp4cCAX25JH8/s0+E6AQHqhevndNmclDDK/AtES/oC8LNJKb02zkUJ2fC+ZNsuZM77pQ9DAwt84/cEBFxos+8Yly7bLBjyr+w237eNZwV6fKe3MiBY4i0ICWbNW0jEQvnjWbETtuPq+8+fqCIA+sAAwS2bLeOtRa86TPyvjFNWo+lZvu/4O3iTjxtyrZtf5LLJAVnZsO28nfQIPlMzc1r+1MdbYIBAvlXdcc9WbWfn5BAhkNUckjs9yk7ncvYJzp4yxN6LD91swDyNX1Vg6aQ9i1iy5VecjbkSBF6LTbqnuXhA3qQRPHSF290NBOyAB/x2qBR0nsrf90sQeBgQoGd8ZT9qzdZKWBxMuSx/gu1i+/fVpmL+hgL5fTPDrl7xtbkMeZWJ85Lzg/ske9Cl254j31NHv61Afmh/J671mHtWfCSPDkAbBqpaxd+m3QZG/PduV5weOyjf51z+2bCx+eStp3x2wdBp5HkFs5sX025qb5ZtxUNSOEJ3OhCQvrl5xPF9q2hq2457XTvhZL4XBiDLjpsfULpArbiWZBD9I1itZACDKo/LM3uu/+X7/fPY2qpM0SwR8dup9WXYAZtKD9q6PjUgwP25zb/Yz5rt4XpPz5UNGTxliTzZQwwKVmWLA+P0WTY/ndazAaKTvr/KYYBcNpi4AKEMLrMsvdt8czik/mMsU5WO7Wc7jzt/l47lI6IlRRV5kC/+HHEjWNgqsjoS7xXQn8B5xNpWa7X0lsvdPV12oqnksZLONVRQMWjQKYd1d0XUHPSsZ+wqv3xf0Gz6QBn492oSBLg/IwCtzfGkv/5LtgYkZybKB6SPPTj2yOzZ4LVepahR0pLXhijbKMf4/e0VQUoHYVwhZozkPdAQ1gryIbbpQOFdt9vLcwIE8cz4U6UO8Znv7x+3394+bt/fOCAuSrbB/Bzohr30VM4+GPa1A7HvifO5P7smRYwmp4Kf1dUaZVAs++CW3RnpWjabtMjS6kSFWPYwlH3RmUpMk+RjrVV6auXBYloptOjThxGoDMgERN4/3vKIrVQ8FUfSpa8RWUioStID7HniMC1k56ECq0cMXKGfmbSUQEk7i1kTiisyIiPsqOsKzLMNobMo2gwUtJBhGxJYPMDfdYZborVKlkcPqdpN+Fn2jcer2knkCn5QJVLqsND7GWGVg1+li3VHQfEHhr28vd3ijKVMtgOfBravydP+E9R7vD3x1g4N+ZQZVZ+fnldOgBk+8Z8UjfrnEyHmud8BAuq5zCqIHjL68W83TrH7CgpUPYJhigRiVtDbijL5I5+b1y7Wc9kW4hUGyaoTlMjAW+WNjZjLuYr2ovhP2TDx48c7M4LVPsJ77rlZfF/XL0Lh0gFjNUANswMom7KIVisDsjTDxXWbgEl3AKrP0/r9QeOVUZcR9oFPlOiUw5V5DD2tgBe6XJUVdjVWKRjKegVw7FIpIJoZOt8LwF+bxyL+qH5N6BpTLBsaUPXByvrWPm3WRv+MtkyVayN47qnUqecaSHLnyZ24UxAgWgUQ9fGW/ZUeZOn3ugFkBFm2Hmxd2ZvVVy1gKaoOPBAoh8oGJQ1bRXJC/wfQyHvJh4PGVgvPeKcunfZF5aKSD/AkHUTPjOrMd+ntPJN2cmD/2OIQ61Or33Dayd8KMuSX4JmwGxy0uQB7bqP0LGjH/uiSBbaFOF33GclGb/r5GvM7KRH5LPI7wFyBzJky8ueL6QNILNodqq8gLxZQjiBYs1yqOrJtPPjP3XYbRFw2xJ18s3fYn7kL23l2Xa/qHt3cpFL0rwIRPJ9Ue1vDPF0TXP6+BtOpGkA6ReeybagG1bk+DZ7SbSH3ZFO8sZ+vzxdYt7LH+v3mffGInov9MQGXZtYU4R0gwCtmBFaLl0BzHG4DARWg0z+c9iLbmhTeORAQds31TO2ZQJfTLOWXCYKaot/2P8CI+HzomiiVdjubOtMDK1CpQIitTzyDrv1KJtAWvXxp+DicI1Y2lHGLn6OfTcnH6GE3sMUrVE0HC7TAXjlz7fv37wTA286V/dwJC9PbWs8YZGtA1+Zl/dvB2ntJlpbNruzGnlnGjetsP5Nuda4U2AJQHYhdCdey/6ucvWjMfcbZ54w53UCheFLxTOvVjr8yNpEOQX6LvOe+y0nH7Z9B/PD+VnZ7vlDax9btLqPwRxEfd3vxrnCUrO/2tvSJEohrOQ5YYSYms9rA1+c6PkhBIODPf/9PEPFkBAbOUQbPxZfhqLLDzoCEExP/hSOcQ0Xeb88I7LN3WldmxbPf3rPt4PHp2+3jM5zaFHRcUsBrCl0hYEbAQ/RIPN6en6JUNt5zu728POPZr6+vt7fPz9tv7zdUBIQBiec/PD2DOPG+uFEA/dyyGlKWzGRLQavSoYMTw61WCUsZfmYqYu8SHg3ykhM3DDfbDtzIBIPAkWdZjTOaGzH/TmYMmR20flRfe/XC2r2gUpdQMhqO4X2UozSHipV8kYIdwWT6nKUANXFbGUHSBLxTLSAzi4fvKlOioXd0KJBhsmACoJApyjI4Zu96aN7uj0vQqkAozoJwZQKFZpkjV45Q+jSm6gEPHovlyzDk2vKkYl9dspyGSHQOZwVo9uMj+Ba/4x3h6STymsD3DDbLIbHMPs7XHFbxLvjBA1dDjN04eZDepjMCwQ6Sc5giHWw+R1PjEZAxQHUHJfj//S2ALN0Q0ujm0/NTVxkcsi1JuC7fdye1jEFqeal+GMjYb/BKgAAwNtRtKQPNHK5Pes0N2sRD4/rE4QCu5jKcK2TUZiTQAGTxyWwVKJ2i6p1wciDoc5KwnLjhRGofZdBVmdCtTNItPVyxgTIZaOgj46My7s4/Bqw4/0jvyKmLoC2N0Lz1I9Ydz31+5PWyqOJJQNidjzSWqmZ4H5U5cV1tPBvnd2/AkpeLi4escgsyuMCJlnFmBFg07wFZ0r3XSikeGR71XwpM/XhP0FRVaZmNcE19zdh5sOtOVvHcvgbPql3K4bOZI/48dyoEJLjzjXLP6wJHpsxny8yd0KmyjLwHNvuzuTe2ARHRSHvRIFrKdHEY9aac+G63cT3sPO3OKujw9Hj7CH5j7AIxU1DV8QxFzZIQCr3Znyld005qD+SUron7zmPxmn8jHktdSmdq2NDc573zEv/p3V5VJZrBHtawL7WGufZW9ZIqLi3YMLuJtTqY7tVx7hutQxXte41dKVUyZplb6aZQoeJ1gZkKQKUfL8GMQAXrLR803rRlhj+GlMmGbp7U94ddlyVZlWktN7M9YK/BdSX0HytiPJjQs2oiu+xzzT5SG+SjF5jlymwwdkkKASLQ14ZZZzHkHLZce1495zjmlZyADjfb6XQqn2+1+1ZLBuxvVCM+L7JPMMnp5x+cwVMP7a6ZBOT76z3sc9aEpp67fd8gVNtkJplU/Wq2Shl6rR60sWph0Mayzttu68xxRq6vF9i6K1Bch+OZVnHg4I6y/n5G0seuUUfM4bblUCUavOStl9ITW44qGLX2ybZlEwjvhEnyuHSYAmSnTeqV9F/A+j6kzyom8vy6BdfXqcHdrveTBpwBV1ejpxLM+IM+M2Wthi9r41ZddbnZg4vNNd1u3759u729ZXwUSeXU+e/dUl96q1uA9Zqk4bw1w3UWfCOL0ep3aWnx/8PHfnvXwHEHA9OaFV2ULPC5eUiOxIys2+0hgIBkLg4HpFnLFoEOMgoZtCm6yNJHUIOS/o/b4+fn7eUpAqAINqPsVjBQZBY+b6+4cvH59vbxcHszICAzljmUL53IDKqCrAECfIsgis97ec7KgGgN+P7+fvv+/nD7/e09DwNX+j0DEIi2gfgzzbRHji02Q5jrOriFrK4ebg/U8u+tYONtOReh0VDQlpwrwdbPMkB4rN7OkyHbisL/vQfk7CyehMsdOF9DZKKkuOa7m2YQZgYyikWlWONZqqAoA5kiOB7nQ/hSEFlia4FbPdNbTyyToSfWMBe+wRVAy3G/sYwAjWY5llrDHZQUz8JaZ2ZagWEp/lAaFsD5PgIIKPSa1SRyDBWkSvbqdctYuzMmL1pZQtCfMugGt51HK8taZaqgm938kQrJyqdFTAvQAKpV1QcDajhUliXXmR0mBw/eTTWFONplyhkHe6+pz3WXiWUaEpEtsIf8pICgnTs66iwbFHgS7+qKlw5adKBt3DMj75mI5rsrEOB7AD9I/SgQ57/9bOVogBbJfGu2wpVOOahsVczonnYH0GhM3NBC7pmJcX1Va+eg11xXAwF1hgTKIkCS4cXvOFcGP+N+8z2hnw2hl+6QY0vD7zoZDr45X8kxMoK50nzPDID08wx+EiXfejvfM8E1LN+NJx2HF1ZVwfHFZ3SAnQ0rq7IArx2AyTgPOprMD/2gZ1l7XTu8s/cY9pml3w44uPPgekoZhntT4LcD4e/V3/fPYrnKkDS9afyKsdK+ty5YPZED1Lueq5xLyGI4MvG/ykDT+TF7K56hSM0ZHX381Ea+1p1FyZbJZBtKKB054VCbZtAvHEZ6+l2KSA+OSj3aPoVm7+iKNJpOAi6quuqe6BE4rABdfOd2wgf0lZ9iyku0dr097JHbZ/LqTjIocNx+DLhALTIG2O+Sadelew8KENyG7s/f/3eXy/rZJI1bT1109AIkCuT0mRRKiGhGkTGh+wfQI4kR53+p3EqvDb+N/rmXuv8ICBg85zcrlIW5gtP6zkne9xnujPGJx+/pxdJLFiy2ve2bv/xnpdddXy4QbgAlBPEHDyyAzNuqSh48EBQw61UuS8e77S79rhYE4xfsxUIRt5EO1HgLprcjbT/JbeXoMTLQpz6zbIjO6nm1gLvn7vx30h/xs/IhFtCoz/cz0kfcybLRLOAJLdKpAUTPmrtdoOgIALZkB9YwQhE6swKMK1tuut58M9eVtf9xjWUm8aa9zXbPLRsnPTR0wWHdX+ld6XrEnN4GR0Ui/+b0jOIJPIS++1/93f+NGQHpJGogVho9lZ26cnDBfImSGYCYWcb/9PBxe3l8ABjw8vxw+/b8BJAgnvX6/n57fQsw4OH2/e3z9gYvNt6rPvPudYSTyj4PtAdEVcBzVAbEcx9v3769IPj4/vZ2e/t4vP36/ZW9TFgJKgFeo9wS55uOAmM6K/1pA1w6eAltMkIzmphSTJGH3Q46cahC34WGyXk1HZCqmCUxX/Wp7aDOBbJK1visdMQzjCnbQuBm9DdS4AIIgLMtOyRmhHNOg0QBT33RTwYzWcmkfiunXIZe2XSF5s38c9rlJQBwwRCapfJsk6rN6NqLBmbFRwOc6T7JPgU5IltIxzNrY1PhYB/og+qsGyoQ1k0VBdbskmrbn2SvghPSHOujUyGjEX9WNvgOEJCOUe5T69mBUDp+jV7X2VoJtQKLcWbGrFnaGOheCQne6VNQ9/m4gYC+eZ8Br/N37EAyBLxlXbUlz6kMeNHUHWzycfSSMgApWThkSZzHW9dlANDOEUFTCEk/V4bHeXkEWn8ACEgCzmAp6d9c2iVsE1HXJ7ZhwNkvxL3O4Z4BR/AsgCeGZvX7yzm2YZ51bgYEqP8yt9TVLu5k6nfOF86rdQamo1y2HeP1Z6V8RvVOXm2kZ/pa8MhyhNpRkfyorLQmm4djz6y39vBlj7DRdu9T1Cw9usFjAbBZNDMDWDnCNjehqjAOs3pw6wnLoqunlf/W3IStA/Vvl98pu/NMqR0rsG0eTI3QzxnWqT5fPGF8rrPfdjc+m7cb3W4flUFmpSLAxXYv3eZSOWmp/NPAg7KanaWBvlVWhi06WmKClEw1LEfUZXHzs/Yl4CR5Q/I2beykvyJFehR1bRt7bKzKx534ew6lZCT9LYIbqx9+y+opUIz1i0YCAvx7/vfSHQfdC1u1e6ctuyr+a/r5jIXLSQ+ZcfmjRRgs30FszwTY9ncOqlNQ16DBppW/oHjGEw8CNfHLnlUxdEM9hEk5D2zcVjeGUK2g7gdUWbspTM1jKV32g1Yht2vnNfLWogWWSPff0zGbP9x3cdnfunsH1vH7DQQMGhiNSr8RDMfUewNe9b1R0SM3Z21ktx/seGnwgQMBJgPgbfugt5Ntujn/Syb8Tz+b0gMHgCk+50BAYpysMGFcM7L0mGEyK1D3mfhaW6bymmzI04qxvGDN9RR4YlfxsjLAn6vW0G2nah1jpsOmsjDdKxDgNCx/gMN9RdMAvas1VbaecZLHAftZW3acRyUL1fq4K7tW4tIrBmbFY75lVEybj6HkLkYMxzsEBBQDMIOebQJZtu7BaAnQQwT8AQR8oh0gKgKeI2h/ut2+PT3cfvnp+fbzTy/I6Aeg8Pr2cfvt9f322/d3/BlgQKYwIlCL0uLuL9VxfTIDg6qAl+fb09PD7dvL0+3nn3+Cg/f797fb+8cD/ow+olSn2S8YQMBr9Bax9bauGOQwwSrH1qA+bmwzVOkGgiWuDJMhrBzUAnEJCJTTCrqGkQwCGFq3BWkb3vF7U0w4P/6yBmzYhy9AAMuitwLJ9zGIlKMJLAeYZTl1wYDxvzD82Y+fZeXkvjwLMnFlYJndy/3PafJOryEocrDo4LodBG3XPalXd2CW62o6vN7ndHHenkqMQYKVpcu4FZAilHFNYHeDsh0LGTl9pkGnDjSH0tdQMAUCi2fvOVx+Fv53lNlXgEsH1KZKqzSueT4H2dUzJHE6f2VSeAinjIHzc7ZetNyXEtSZ0ilN/tE5elCA14zDAAAgAElEQVTB20LE9xV40bm3/m+6ufhkGSNNJDfgJK/CTC5rXXCqXEhFElNf3bghw2PrATDXB4vfeDn2nlFB4o41JK+1MEtG03DPqfXl1N0L/FfFgGRTwF29xa5+xTsMCKj9Egh0dBq8oR7IBTJ4QLRnprijvAMnyZrAjJOMu17U38PYhZ1QRcD+jAIh/7n2Aj5htcLWEe5s1vV5y/kFHfhgB4OGfWF2Qe/cDsHW50Mv2nwHaGYCH3uP0R6g8kbvkZej6VcqnmjoOlEy4YHD/Jl0OgclgiYT1GqqyD5crz/yPuR4l+YQlD5hOx4A0SQeb+9Rr2hyiAAjrPcO01wdyB4I6fRO+nYLJXbF/vTdGrADpuJfq3aTTHcFhfSOOaU7e5laaaaOSd+tO0Urtwn7/MCjstEGOF8zTLNKcjjs0nVWdeSB0V0H/QQE6Co1u6GkAkHLAvu5tNjdBwKgc9WDzi+nyerviA7OKPoZ/izXRrZFAdP2SKYUuf2++pZRCp6fx3oOVXQ6I/lLI8Pppe1VSdbvd9BSOgJrYOumXuzy7H6P88fWPc5Lzu8KRvy7Wx56Tx14up7RGjYPb/0E2npFLgPVL/WY/VI+c6wP91SJx9bNGkWTBQTg5zaLQTS5937IPFnO3w2RXr586edLtjeffqLp6f11tgYEDFrLJ7dFl/2m7tWvdB4O9m1b4M/2v2MOmlUENP/k1u/qCZsZwZ2TbRmj/OBWjym3Hds0Dad9OlXIuY6M8y46PD2jEr18/NU+rSTWlp0d030FBGwf2s89vueAw6n10fVZJ5BYDVWDBD9iWOB/QWuAjJWGBepasQicfPpjbEqLQ/9+TPyP1oDPD1QC/PR0u/308nj7008vt19+fsme/qfI0n8ic/+vv73dfv3+dvv+Gj39SSL0Ia9BN6mtMgMTQEAMDYyKgKgM+NOffsGAtO+vAQDEweSa8D/2UwVS89tvv6M6IHgFr3p4wp/Mc7GHhVPzD45cMgtL2O4AAY5YgqGXEhHzK0DYhhnyf+rf4fu2AXMFG+eIfnUTYimzoXCsLDzeLwfJ+18uBoD0aMUu5lHbQ2SZPjB1HSVuB+ff144ey9Pkb659BIgMViqjaOXpu/94r7tIsRwHKRt/D4AM60saCtIyPNgH5y1I+MpZ4pdGlpLvluCpfArv4wAVKYmrEmhneiuQKmPzva2z9SAKZ00H7+T04N0ZAZbDnsN/8j/vkUu+nUBAnL/mJZQOoQxgXsbqb8L7wMBU6T4PQVPWXQ8swEOZRYEC+WsDwOrwJRGp17oYg6NVqvKlTUvxxR8GApJuoPc2ZCKglbtnMCKALT/QAEIHH3LY8HsBcqukvpX7rG32M8bfrY3LVERn5wkW6Hu6NSItbfbl5e+yZ8R5qxzL1cJwOo9tvAooAX/atGAbooQleKmgOXkT1LwGkiU3yrRiLxPcKWdTsnrQ/+VEHByV6oPm4Eat1+ksXfUjIED72U60qpj8+05LOWTOM3s4lPRND55s5xW67IuJwr4XPw/ZIOkX/7dK3ZPdc3aQSDsdIBOS9aLSS9KtVmrtgzLjCa6jqLSyXzOuPx6DZQ/pQCxcnnkOBJRGSTpzxoTxpa5Vhn5UjyfXuR081786t5lh82FTrYOdHPuZ94AAnYE/Xz+rs1tDzvw7JQ8eMH9xE4GpcSwX+/PAQRUnC8zwa3G1T9mO2rdVJ8h2nvRs6qN6Sq/DdIeefQ8IGL4vgdUL31usr9JmnD8CO5vps6oXRHf51t6SVgFUAaxZEbD9IKcNfqf5G9SNqozZwGr5RW5rLeOrPW5/ausxz4iXXv1BltI/tzP6/juJXwUoy19w/i0eNhrHHj1z6vzk/HzvOfq5gIAUfuqAXW1hrQHubzsofPJFd8A+qn+5YOgwEyhYXJt3svkRvEef4LR/P8MNBGjPmz/qXAww2L6k/xtrsAo5XyN41nUmaVfyalVHft321il6R+1nVNVO+3Ghs+y6dDr9GE+cpFx2a6fT1ffjunuCnFkpiv2qLRyJ8ySi6LV5/iTj+zO78vBqB3qF27fpd2dSXL6g60JVbsewQPDav/uHvDVAyirL9WMIYAz0y959AAGmDPViDPHD8LlsD/j2/HD7+fnx9ksAAT+/3P70y7fbt28JBETQLyDg335/vf32/Q1VAg8PT7fX98zcax3pAKZLGcrzCdcLRpb0dnv5lhUBoTwi2M/5TUn4HOb2cXt5+YbywF9//Q0tCQEGxPujRSCgBR49KTkdxDoQCSmzNiObYoZKzqqCxZ2hHqXd5ozic3LU1/V2eub47squxfKqTMe4Fud4clzXml3IvBxPDKdH7n/Xs+EJ53RTAQHecyhmbEOikWMTua+QjdkS8aHTsyocNCmai/O1bSXszz0pGL0n1+/Xd+TDdQbxp6/FZQWOngUQ1b+3siz+HT9Tf0fJX76dsuDqKI2Uzldr3M64n9tWjluZxL5jzbmH7G1yWsnJbjq3IxIaUMBGGV1D1Ktvf23Bs32bx1yhucPlgY5ncuCI2zCY5j8pYrrN8vVNiUl587BrlTAMxqLpfDUgqDNLQnWAOaoC1p7rHBYAoT0mkJCUL6PjJZw+Z0DgJH+/S+10flgndGQCneKXtbQCMSb/5TT1r4AA7R81WOU8CN3XvJkuHy+Zct2kiiplApnh8ozkKAtHFpaON+WEOxsZkuJz0dMGcI3zsxkRTsfiw5GlsUoY8gS8AMMhXB+5nDooK/oXT6yAaQdywzbzy3IwytZYP7g7awIbBz0tOIYNtaFpmzdOPLN1iDvx0kVdACPw6PpktA8RtE+Ntyq3SHvPckAPeyZ3AV14HvkC5xyHoyolvcSX0sM7Sv56HXJ4EkxFxlDDeW2AYs6N6ABu84Cf37ZR6USqokfAQy7w5ISL19mMQBByDay1gV7Dn1qBxck27LPF+8z5ju+MgNorqQ7tRxp2pTMUDfHu+m7BglNP0SfCOdqtBlf6lnYbdCt9Y76tdJz8S2zPKiGSJvPWCx/e5iyk4W0fCwjQ2V3oe9DBqcukV6bdKf+E19vm5iYTiy/3O4eOGz3NPbhZ6xPYuP08UdWBAPHTSU9oDft3XwEBEj+v+BHfX/Tk8n+1foGhft57Ldu2nfwuDUXGc1SRiFlkmfHFz0sldFXivl5y09H5wEEAHSf8S/klKmOX/K+Bj3UmVrG4WyFEB/8z/n53FozFdQ6qbl9e73Y7eQICwCMGJlTCS7ZUAEENOu8bv0SrJnPr3NpPJQ7uA8m+d9ikAgOy/d35I2+1yd15dYl4pNbksVs9I+WxEmcEFRwI0FqcD1zPus+7dcbJV95y8bVMctgg54tgBh8T5mkfc74fAO9/95d/wowAjOKSIgw0/SGC96mwXcHE1/EQ3JWcbQEBBPwSpfvPDwUE/PTTS073/bzdfnt9u/3r76+3X39/w/9+f327fWJwYLOpmDEEDD29n3nXN24ReHy4PX97xqTWdJqDw4XKULQ+PjHJMZRLXL0RcwR+//4K0OGdbQ/vn7HiaYCGgTF9C6Db+itPBnoY3GWISxEaI7lDAPPPfvNibQsu/bMXJ0xnJs/LtbBltF25lhOJmxxSyX0FBHhA5+cPAeMsB5R4dzTTfGR9rvlrzbrsSMsD9osjosDJ7tkswVRvqCmykxLce5ezWorN9InOwg3Faf84Ly7c6zG2oVA2Yx7LVETOd3LY07nuYLa+T3ooc+vrdAWxnSVXNuJV/Iw3SKAH2krBBfZsICBlwa9KbINYytuCaNHeDbH3mI21mKEfII5lHzygkSEtRTuGpijyI1WYeR5oZn7RZoZ0ZtrPyxW501Gfse2OyoDhAGgPXwABqc+6/r6qAZQlsWyRZp/sNejcfR6GaObBqD4HICJuVrFS3JaXzHbl/rM1wHUfrSl6/zAstlqT+Pcw+Gz9kDNZwIdNVs7qjtT/+Yx5a8U+Cw17ic+mUzLlyT+fz+xgZhva/HfvcctQy7OAwTkYCDeOWFZyO3o6h10OWnJuDmY5tryJx2mt4GtnzvBvsyuSswq8dkUOhXQ8+1JtklQYNsrsy3Z0t3y0TItmlxNsOC59kP7P31OO4/UqT+0TbQ81TNTqZCxg8oyNbpcoPjAgIBfRA0n17/gz50zklHTs3+wzHF0GtSfabJ5z2iq7Lz6cDmQnKHK/RqZqD0jZ8URZ6QCni9HyotukIq/HlHZ8ZalHldcBCLjY8JWUiGe2TZ3toCWLlo2FjbMADKc0MtKmoxafupNcfkN99zqbJp/dhPDBfDo31/fxswAC9OwLiHco4d48UlUr3kJm3xsVfQdA2oOubeex5jHb5qorJy3J9T+Q97I7cb1oVY39r33XfYLd+uPnpvPeflvRfPX8XHxkn7FkPL4/5+167su4/HqFmB7lPCJ/7CTz2zaktiHNNGdMcrrWebZb1K/L/73It/nQp3XtqkNfl561+UpgKWiojLPimMPgXn1OMlR2ymIUyJK1QcgXP6il+tGJplO/NricFRY53E88le9MIGA/S2cp38XXB/sqWZT/0ae55zb2es1W+xqcLq7f4OPYLSG+N+jRcatMUwr0LUVV3rQN2abOzJq5nMf357/9z58o7607H7NcLUrgwo9LkABLwP+X8xEvSwcwlE30it9uP8VsgJcnzgh4uv3y87fbn/70M+7KDhP7+1sCAQEI/PrbK3r7Y4Bg3jyUBr+uK9Mibze0BSDojEGE317y7kU5OZ/hpCZqH7+PN8UwwZeXF3zm199+v/0W7/z9++0dLQJ5dWGAAjnxcbYGlENbJdLZC1xY6irFLqeb5xCghQ6p6MXfyUETU0m5FdObENVAOAYrYIpVxg7HmoORXFidYaRUPejSOjB9nnxycmLy2DtA2g4mHCBlRVUGXYaa17zJqBz6HUOYRC8XeOxFU80ZJFz0HR2UPajFnwN+MkTXDTau86Mi03d2CW98P+ZMXGhjnteL3SO6MxcOBJyMhCsZV9LNJ9kDX4qCC3UgwHls84D4ywEG8QF+xt5HyE7IaDi7lfVqpLOdy7hSkTMvzBl2AMVRVdHVjT4qEDhrwXlSQJErSA1pc6XsGYrgEZyvyUU75Zlpi+sB8bN1LZPkHGtzpjn83dfpsqW/bzDA9z2cGtKssjD8IN0zOpR93kEr3KEMEDQHugqwVYCDRywD48MTywG2Reo8xf8FiXYqF3q976S9tgbovXF7S9iBthMeeCfMLoMV71Pg1Jm4HJJWejchXpxJfManrouPQs5AjxWIXBwmBSGU1xHE1CDK2Yojx1hGOOUkbaL0dtvB7BNXCTmOwntWeb4CWuOZ3jKDd4gnaM9w5R91KMBw6PieUbJtR+gHd5JjvXW9qd2PLN20nTq/d3gHBa73tm7ZerbOZpVHl826yJXKRwnJmxOs92rNJUN2jvA/PFvKs/ZS2WTnMnB1zaRkPn6fGb1cHPhwXecU/kG0IQadNIeI5Yqpl3WR0wLedYabpqUzwLs9mC55qgO1PRh1tsK2MOPsjeccLHI63rPvAuc8A6izxNp5283QY7mJAu4wIQoJoXnDztaVoAl5Owf4RjLpmfY1pb7XPB1d/PxwI0rL3gzR9ZzSfytZUllA8+ekSovXD4ahEhqS24dugXMbnxDl9D8kAuMsFgCwxWR89gAE+IwP9290XvcCVfGl86fbaa1DMua/qzUxYy6eE887j2+drOf683a7pPwmPzvpuOIPgW8EOrZuLxt3aP10GpcPZm0w0tH7ncUX9oANtEDHGwCLc1g+du1Lsyv0e7NrJzq5TgnWlH/UGe8J9Lhd2H5Z0UdXkbsXtMCD8h9VLcPFgd8NXFbbj8cpHjOo3WHYEmSXqH9tDdITJ/4bemVVLF3MjINqEVZbBWnyYDi0h1kV9FHjuu/Q/0HZrDjPWDPt8sSxk6ZYeS3jKxu6ZWr/O747bh4zf0eZfZc9vcurW1K2Gix1GY1lRuwOHfrXf5cVAd17R+OpYYFLUfrG0hFL1BHX+0XpfgACLw+3/+2Xb5gR8NO359vT8/PtMe4Uv91uvwYIEFUByNJ/3n7/7Q1XC5bwcLN4Nkb/5RWCMtB4FkpI3zFxHKD14yPvaedVhnScUyjzGsGYJxAVCN/fPlCBgOkDyxBrbzlRMY1dfB/PR/aFaDSPWce9jewIDBbqtR2qRKRm0JWOSvcUn5gbQohTvU78nc6GOxcCTNIBiaAPhsT7spWZs/7nYnwrQU3HJaaJ0zpVtpNXQVIhKujxbGAZ6bjDXZUCFlh6nxbWyIoRX4f26PSU8XODGH+fmfY8wxAQgBAxQ4LBr5SlG/Q4Yw8+sRYLzGrQBdH3Ohc7NBlbNxIS4K0opuPY/BefEwAQa9JetVbnkXvG1z+L99DzyZ8zACPv73fIScIdrGYI8FdXUIee42H0Vabk521Oms4rgb85NNGNo94LII+ZYSHV4g1cLRilu0dj0QBAVcT08O0hcsWv1gogWtY5zAPg8jqbCfrJKHHv3hqQZ1Y5gtEfX7zelM8MulXZOJ9LfhxVHyXVOj/yrNZRvEeDFtP2ZUh8SGQZYhrSLC9TW0D3nQNo5a0QOMs+QOuF7R5yPSOJ1/TaDqECZO97P8l5yAvWb0PInIeqUsH4zLPvzwL5Fl+UfgjboIoG8bA5lDpNd9Yd4BWYIbBDIIDaOeL9oEmVUc67iGXg69U+OJVXgzoYKTksIDj66gTmrwB+64qtU8pW2tpOTo/zReqQ5FzplwgIg90AiCz7unWanDCBSCcgdZZT9u030FE8mwZS2daG9+oGgH5rO1nKsCTokvhCnq4Do9v+uL4fCsVsXqu+a9Sp7zvQWs8JIAxOfAK68Z+DAJf3CWhxvWu2bdO65IS2bsiNgEdm7hUM3GuPEi+J9/tWmfBddP1oviH1RNrs0O1lJ7mAzYc9Y2T21590tvaQ59TVV9N/m8GUHHHpPHzWgNe4FFV8PWwxATq3/XpG/NmOfPJlnfXyt/1csnpg+SOXGS2zxUYZ25Nsug9xCkK0duhWK0ffvOVnsvXGAO7vVEj4Z9x328H9fi/4ZbXQbT6O9bi+cBnZZ+NZYfGqA7M8aPwhet7r0R9VYIcKC9BU/rQBAfIfN5+7X1heAoLoa9A5+TnXKkDIaepAuw8sr+Smze/BM611oeRBQMyqLCv6LCDGZx9gj55kVRLA2psdVJBtdh4LoFLy5+cpftY6ktczXnJavn+8ZQLZEp6eWNI+8TwH1ulzalhg+/NYTbGh+y5DlhUvLYDSeQt/P4CR/pwNvuh8XbaTXpNOcrAigZ+tAX+fwwIzoqf3hb/nrQF78c5kRWQG7PHQl4fP27enR4IAT8jOP7883Z4IBHx//0BlwO+v77e3t48CAorxHQjAwX3cYihhTeblrAB9Psrbn57iRoG8qjCWrgyV9hW0juA/gICoDoi5AR/wjNkfHpMgPdNvWSnvGUOgQWFQOS0ILg93CYobiK3Emo490E1MACWkQUVmAJ2p8Vn8r1XhVuZSgOsQx0Cat9p3fmobjNoaHT6gYxrsRmdTgiUkVdNvwZR2njqzfIfKini36CbQ7k38wkDO515LmN24yAjHnwHuFGJewI8GpNHg2rA9CReex/WdWgN2v7ErqFJmVJAaVihe8TNoo9/VFSWrVXkxMyH+nBPP6XxLCRNQSve2AbBNUynSvFO++aQcY65nl6A7T8b3qjVgAU6g0V4wBzT6j8fzGLDinYni5NpsCJ4HC1MeQ+bpDBavJcp7+s8NhfY/+MGG//le3JDJoVcQVIDKcJDyHLYx184u9+6e6FigXO/kVEYHlrepwW4gYw2AS8H/qWcuPLqAgJB/fJ4Z/QQCUO5VbUFakUCbXKoQ69Ty4D0bWilZVaBYehIgz9kRgJwvR+t8spOXh6NU654O+ACosHzO1lgMXGCa/XwDAZq1AdmwW0ni3wEEZEXCvM5OvIGriwhmj+qI1coW9HQ66fthO6MSaGai+11+3tsxFS23Mz30y5i9YnYyI+mUVV63BGflB0CAzh3ghgHVvjY9J9eX78gOxwy4HBxrnZaC4FV/rv8SlCefKpCuVFgD8U6v4vMDwOK00572d0XHru5JwNX/K9tlgenWSf750wCyk+2stawrb1tSG6hrsjRA7O8cfGOZxjqfpZhkOwVwrC2P/SeNVJo/gQDRdduf/vlU9K37msbxMwSCut1DVRBGbyUPpu6kDtM8k0OiRUAA+I6/PwU6zh84W7ZogRCn8zGwWsSSzd18t3nU/y0egK9n4P62S+NA1j9Ee+k1yOK6XtmBSv3e6fGj952AAJeB+Lv8YD8jD5hcZzk7Hs90+cieES/eOjkyB0I5UGxmMFv1yGOeEa/zW4BK+REHYdEe9iwB0Vi/9xaTU0sb9rb0s/tE2z7o+eKj8sF9qE7+knqXNp/7Fm38Oc47+Orh5g+XF+fh0jfLy1RrwEnfylacQGrFMF6xm+8eWnLMLvL11P54qNu/dP31FRjgQIA/Y8uAy5GKMOAns/L+4d//5Z+FFTMzTeQcVwdOjtbD9iEnop9zk56RwX+4/RQtAi9Pt5gR8BxX/z0/Ihh//fjEn5Ghj779t++B/NogHgWOHGL28faWVweq956TWuMA0xnIsk1kV6JEtTANVitECThLamNo4O+vr3g35h/EiMPPKPnIuxRVjh6/0d3zATLoAHE4ds4lTKvH54TSuR5w+snpH46H0ELLtLnDVYeKssCYxp9HuNG+zRiVKZSwsVS1mST7/p1pYAg+uj9SQACyVuse8VhjASpRNmbZorl/Dp8sB3UiaBJwOdLbgLkSc6Xp73BFAkd4IcMSNDjIhkC6Qisl6bxhCF7QRUMkt6IcxuXQTtLZpjGbbmSCQc/qwUonFt9baOJ2hF357rMc5zCCyAgqujrEHSjRO0GA1AkCwiQO+vw9IMAdxpk5Ykalyumm4d7lvy6LKa90VFDhlM/ynl0/w+n0noEAIcZbXu/xoMqw5GQrwJWuGIi2GTnQVEbADLsbEq23MgAqJ7bvqTR50MWqD4oPD86JgADfa+0TJa9ZESAgQLqg9BeBgB4WaFVMeHiUxlK3JhyQ09zlsCRE3wh6ARiEpRzYMURbtAv5Ozl5tR85VHemcZ+Mr5+zzvQRLWRtowYQQMY+BVR9bhNgvZcl27IaRnoDAb4+DPM1sH7IlaYZr+unPMEQNi6zIbM08qS77ukUrcfXXmvkX+R4VPDvDisCofzgH3E08Z6l/05+d69Hg5CTH2tv1BNwBPPt+TtmXMtxzZQJUwMteLhWGZ+fGWI8yfYnHtuBx9avW7/kkvLdqg70c4GeWzOC3C5ux/x0TrCLy8c7lRDXWkU/gXSWzbsX+/g+y35VpnE25/oztHPR/sRfSVvplysQcKRpKYcGH1137tJhT6Zs+uusfY+uS4fPJi/bwASAAdGs6gCDgwyyZ1bpoxaRo7wdQIDS1eLLdd2d8+vWYfG7e0PmJs3m6W/ec325+d71tz9Tfz8ms4zIZXfX4FB9HzxuYPHpDEeVgHTRH8zY7usDfaYG6LequQaNa0ZRl8dvOdrnDJ63/YPHnOnW73S+PnPI+bJ42Kb8OxAwdFlFiv2S8lHuVCbE97uk/ql66/XeDHL1YPqCaz/DHtlmTzZ369/5mfZfbQeVeEHch+rjHrguWgkMwPMrCZd+gf9n5ukCApQ+WkBOg589b2TvYwNOpc+fsrr7xNeSAdcB4EmcVRIyaw5vt4f/8A//AigmCZZGFsoQ3h1Llko5EVk3Q5dBm5CFfDCuFHyKcv0HAAEv355x80AovXBe3j8/b69v77fXCMhfQ5Ff+2qiJAsZ/o+P28tzAAEsIUMiOUvaY8050DD7Z9MhJTOhtzwdRbQTIKCPAXkf6PuO/8V7I6miPks5GemaZlCr3lApMBDVzh6IpjJa5fn1B1RatBVnHxz7Y80ASIGonBHrOWXEoQQyI+YBSAnZQrDlWLzVXIQEe3ItCqKmI1OKIgTEJlzXO+SQeK8b+WOWkxnAoMEdWDmpTQH34EcMLGeqnDO7Zx5ADXhqIvzKpFQguWYUqM84yp83vXRWQ8nZjAb9HoGIetXgFEb5EB0McwhljGof63etWHpicXyngR25RZwTcQACNn84v16UiuZOLCBAVyGVwlo8GfUTGc7lfwJqhmG6M/TIA2XnHQW+ud587u7H1npc2UlW4/vgMxtm50q79mLmU/y+KwI0FM/P3wEbp4vWUkAAKZPBRDuZVXbvyp/n5wa8zy8pu53LBFhYqaWFUO51ItsB83+fZoHEI0dGRecKYCx793P/OYFd/IszIg8JeHW0vrK1ofPtOrKgbwTV8T9x0IWXOOhmyJ7dFOCylEBA2w53+CjUyacH50G27eT8Fr/RSdF6ZfSl09XWNTsF+3CqFFqDTaUXVw/pydnDaX+RIU8uuTo2M5hiGSSXJJ2oUuTcu1/Bdq2OiLUNR9kcawExxo7jr9IPwOjqvvQJNPstHW5XsbOTc29vSJnpH8BerMXEz2TfUQFojnTOrMC1Q0OSWm40h6DDoS5rp73kzQSuf93xkhw7n532daJh0286m+6cYnr90tNDTx3osfWYFTdcnddd0UCBB88eKiCP+1Bvv860Dqmvo9UJYG+mS0MPnSqk8PkFBPi+9HvIiQUp/j3/TJ9JLs5lEt93n9ee521V9/auZ+2KjOQqJqC8NNnKrPOs/RYW7rs3e0/8Rvugf8iDiq17PKiI75R9W9lm18+b3zdd/d3bru339/lMnt+bLJ5XtY/T7w9U4eg90mE6/90CcZKtseYNrBjoDPpxRpX7LnV069aKU0DvvFvvtbOQD3qXPvJPSc4tC0VvAwKc8sfzGYkL+qZLxvSMsB1IGuoGBAKnZcf1QTHlPVSDdnz4BdLcFudsP3i2l3RMK3r59cUh4/F953k//2oDGeC63bjHOS/pAp75V7EcKh6turz4z57ttD8BAdgrWyN2jLR1vGxJ6UOGfBzNO38AACAASURBVOHbQC/9x3/8b+nuiFHs+hQEiWOCK/tNvGybpU1wrOKwMQAmg3hk6B9vt5eXp9vj8yPKABUm4Uq/6M9+y4qA2JSj5jGEDdcTKsOn9bFnLf4ZBxZVBQICgMYIIMCVhHk3K/rBA0wgGBAgwPfvWRkQmLhuEIDToCvq0hOx2xSStPixCZV6UON35VQbE5xKe6ah4V3Fy5hDYcYzA/ExIGArVTipXM9Jhuoe6cbdeiAjr4nU9X/qm9tZyZyPYPd9M6iOHnv1oOH8aiH52VaquUYZtLH/AGzUb7kUTBlQU+xyEJPxs3wWGSerRgA/e7kxU1L1vFIgFFgOC7nnwDmq6585lvIRDIADbSV/AxUfAXgjunq2KwV3UFKY7dpJ7mM7ma4UhjI5ODOiZw4Nm07l/q4qAk5AgCu+raw33UuOCECpNDnlX2AIh/3twTsuJ6PXM1d1KuOSSla7Ta7nfkVAKUvru/Wf+V73gEll6SafGtK7HKpr4JLc64q8esw54FR6KnVOQzPb+Jwc4Kl7WqdtsyUgIGk1gQDtjYJXFaq6ZaKGLVl/cfMk32kOnNfEXNahwOACsHDQq912obXWvg2QnA6d+tG7HN9lrpwJnkPOQJhDU2Wv7t0ZrFOEHj8AAe5wn5wtUInzacCtaz5FGqM8fegFMwz+d4G37gD4+3SPsr4uHaT9QY8d2i/0vPmsPj3Qkw89AwGuRXrx9/bh9GwJUQWbff8ABqSeTnsueqUcgMjss+8+StE7954+QdI7kxB6f3zuiRV5p4DBz9iO54d/LVmh/kFKw/SgO7vYwhKathlzptHms3trLt2zV2rtOki82JBAPRtrW+sRECc6NiiZfkXxnvwc6oYMstMuHf9DZYESAP2cvS/Xg71OnqMP/2IFXrwrK0x5S8gX2eFkhuv6TjZ4BympG5ixVvcJuUs8mL7HrAKUD+129bTHknkS76RnTj3uJ/t2j3c06NXPP2VrJjVOtil/1p/TdyCV+8aTg+8S34/1j4zqSrJsXtjzYnBrDluyiu+/CEY3H1ZVDn+xW/DunYt8x0hSgi882XdHfvQsH+xJtXRtJbwkca4Bu+sJ8MohmXdQAWR5cuFBNnz5uNmFVYGRzFXFVazmWu2hNpl8K/Zrcwq2X6m1XRIAxgMnIMD3lOtjMlCteWo709XhqszRXtdcnGmbGzO88Lx4RNGJ2XfXFy4/xb9GVH/uafaT7w9ru6fHdQNYzP36j//43+tzKuHzgA0HYUGVBivALzNnGsoKUwhz0iGMKCzC5+3x+eH29JwOBRwnovQAAMAkPTwFwh0VBY+Pt29Pz2w5iJJS3jeJ8oPMAkUg/8YAU2X9CmZQdoVsbzJXHHjcJPD8mIIXVwtGm8DrR44k9EFCyOTQic0WgkaIBQToMLwioHqxHDG+50RJOWsWgJjNrh/0AUcnU5iGJVW5ciHlXtnz4NRJMRDYyT3ltWBDibNUUwZWdE973PMMZNS05xIGnq/+/ZmMghVKYMuAAXjJM9r7G46FKRsFIXASsPbZu+zlnydDuJ1q8KONwtilap7lFx9UhsyuPTs5Qg4EyMhpUFVq/mQCL+l1R1w0LtpqrwxKjobdygh/5Og5X4f31mWWAvyaMOngOafl8sH/Ns355OxgT6aM6in0YgHgmdLVNS9bOe7zTE++5bMy44ebNCYYwPetKpLkpelQekXANkTSE26QdlZTa8Z3vXpERmE7kVYqXY5JgVxcXyKedWPIyZnbRt555Z5TNwwIgaH8WdQDcE6FG0FcJ9n3LJOZyQ995/vm6eIRHIrxmHSigyWmx3Da1v8eNxZ8PqRD33uyayAJILrzh2oTm7EkfaLvO7iXgUDfMyz6iLbxWYChhwwJfmZn7DRv3XiosHN+iNYr3m7ilRW1jtiLz/GRjreD9Ky96B6/LmeSQ/J8b76/7dBf93oO6LV33F0MN+CqAYxCznqjZWbyZP5rtJyZvOzyTX1XzqAg14Zewy7mrTDwEYo3ZokmRUB52nxsZP7o7/wobnDbsJ1Dl9PBI2rBiowayt+74m3rWNcTHkydbFeds8ClFTjpfGstKSB1DFo//IKwQ6v1RFUCe03w2QRm8Zk5zLUTIRUMcfZQ0kb7To7agVVeeztbZL6ye03jee1f83zfwoFspq5htCuMnSfTxZ0A2OBZzSnxQM8z1jYjQDdAJeapIZA9WBMzV6y6Atk8zfg5gBGb11xPlg/GpY/gwgMhv8nBroNuPuq9n3hbYIqfydXWd5WQPu9Jwanf883lfxM00s8S75tB79B7a3BsvKeGz9rB7RYZX4Pvc9veCxDAZ7qdgT/OIdgRk5R/xyTj0fe1IL18eauC2HOphkK15OXg3UOVx48CS5drP4fWF9QVNW4OJZvZwl2BNKt+7Jxap+n8MpH4Ix/Q9d2W++2vMY27SdM6pVqfrldJY329+dnOM+w/qFI8WmdpitcDbrR2mn/svDro+weAAI8XxK8OYnuMJX++4sf/8A8JBFRWGAs2NI8Bf/w0M/wM5jOndnvX1HtkjAkEGMKWcUlk5sOp6e8mXWhImNGFQPAamgACXmIAIK9QQHtAOF0EAkJBx/WD36O1ACWzabDE2+n8BQdmD1kQ++Xp+fb8nD2qcS1EVBO8RmtArD2XkxUBCkwJWDizCQgQoeN3KrWP7DQY19DMU2mxSlDyoHmP9wICxMTo17F7urchVCDMmIpUnbyetqoHwWGNtF/ZY2yuDMEbecu4igrnlGykQFmKOhRhOAU1iZnXDeW/87k1rGlnQ+Ec3EH8tWcMGzOHWQIpAEi9sC6Mxn+OCEoZU0o5z+CW11segJgEG+RoNI28VFZ8pzXiT0pcfEOGrWneN0Loc7NnfhqyYVxZBcHQ94IC+xou2o4/cKMTP6qpuMqM8XNbwUpx7NYAIKos/3YHdRgzW4z4tJ5vGd3+WGbnTgbdlaOAgAQSdKd6X6mpzwrxz2oftYLk20o2CIxd33sNdPJMWMVEntZ+PEOA9dOpqtkZ9vmT4fJSWN9/9XUZb+eZdAm183CVlS+Z23whp0w/r8DEAYkD4Fa3qOjGjcqaxlA4OtkGsHmQI8rDOeCcFjdSomVQvvQMAcXYYwNs72GBCmCce0sdhwC6MvKqnsozVeBxoonWkOBY25DBf5Kf1Zvre93ZG/8+PscAyYPJOkeCp6fy45S1aOF7yv0BlOE1g8vBUlWaKpvE83nWeQ+9zv0k965/5cSmLVCHoShIB6iYqbPwASXlvmySf8iQZvpML6XOZ/AldbzPoZH9kA7ddnDIGPVnyRL4NFsD0LbCmy1SR6ZywBlZJrwHB2YF4Pvre82fufL45CzX5UOvm87NxRit6COwazN11mpzK+qv9kG8g9kdrW3r1M37095MEGAcq0Z8mQ7aslG6xHAgB4jgtzFyckcbOo0vy702f110pnSN+6wWyO799b/ntZtNF/tGXU97HTIJXzM+StD5/nuahn5u4DH+nwcC4Lm0Sjjn9B+YKQ1Zv30igxk+lfzNU0WC08lt/vBlbUDnXltRXHFd+YwT9MBaLREgXeE6Y/PF1BZztsPFv1yJNH8u9mI92klTB4XzTV7R6aX/ogvO3hJ+4tsA4I7+u/Gm23vQ3KulF1OcAMPhJxmocaGZXS1KhTWeLvk56RXQjDHWPhfXHXinnfeJp4dM7yo1Carpy6Qt3upl5yP55eeQ/KnqhK7acb4a58bzPu1bPN2/m9PzReM6A52rJ34PSQmPI1y28us0HHwW6LXiL6erYgxS6EJyj7P8l7UnxuSewKi/S3Zs5sF4Af067Off/91/w/WBWrCMXv4s+29TuLpcKrP6GcQGECDjLiAgniUBiuAfV3zdYvBUzA0I7zAVW2RTPt66RxsKJQK/z09UBLw8P7EqIKoL0lCHoEU5TfwZ7QX/z//7bwjkhR5VApqDTgJIiPdDqbIyID4T5Soxp+D9Foh7Vj1IiaAUr5i8QRER0QeUxM8KCGDQrIOQw+rElyKuMjkCAVJWXuYSn427i+M6i2gRgFIzI5fP6oy4B1kuOMmebDXIqCl7YVQWVf2/wRlMAMj5ZaAv0zwUV5wzlVdWYHTPSpbbPNweOWxM6xmBFxKccMdThBzVNiBABrECZirtyOAIZND38QwfCsVnSlHG+qvK4Xa7vb6/jj5Tvy4GPaQGROQ7GpTI/i9OLyWYVg4X9/P8/DJaXnTubfAykPGgZAQS6rFWn6AGU7LX+p7iPynx9Au9/P+Glpn4WV7Dd81QSvHjPRxOBsURZaFWySGl644G+JXAXskOdSV0BJRKfCblU3ojjyzlTvsrpe4TnFmtRF8d34Hi5JWa8f04I4BZ1fbT73Je1PoiuHH6f74TdpkXqGRwSJBLdIPsLoM7+HJVfxRNKnD7qOyfdLJo0MFLyrzz836HgvQRXJp8Oc/oekB3BFnaNYCYbNJqpwqAMIEyBewK0DKbgrozu+uddFSWnmf+9PhC+9G/Fw9lD3dfjyZQDrd94DaDuAo29GPykju/cqfBf6FLOOsgnyEUoGcd1HfNCQiNmaWDMU/mOpAnQfG+C/4ki/775Ks+FZwt7yEvR84cCNwTzfJBnbH0RGb6AwTg3ggEuBxqPchsRvCw+g/VH7mHj5/0j2QzzlillNFqN51bIaD901yDnP0EAUqmM+aFvq5svusnz/xxSGrpr/jO0wNm/Uj+wTfUL0VP0yuyez7pOSpKMus8Zxd4MsRtk9euxbsCCAg7VD7UARTSmsXXQ6cuRQ3aE7CQvOWZ9vWAzufOc372rRNmxczQbbKNE4UalfjgX/pDsuHYh86R5dnuF2y9tsuxdQ6ImySXXs3yBRCw7Vq2tKW9cN/pZP/mz5pXnYaXa7bS6y//RL7IBgK0//brpj5zHiqdHjJcwyi5usqcNhCQfkb4gOHvpN8a63h5imyyGls7AHb+2oG1n2Fu6jrssuiBIMb03sh8pt8mIGDrFtBDM07WgES3lznwtPusPckCPqN+3QPFywbIPwuARECoVUXKB8C+6UMnu6Tezutf2XqjUm3rFR+x0ZbVOzZVvFE227Q+aMv2afgkFjhWAslsGV65QIDyhdxWEfTbNsjlEjJrgf4FxDAgYMuw+EY/d7+syGJB87bFyf+S1E4nycYP3QUd2HOS9LtK6Njcob0exZauc/vYOl6SPMYZlX/IKg2Q3ACorVe8FWXSRb51g2WIBTffGJ0kn0Gcih3WjAu8o9TVrFbwqonk6ylLoS9ggXnwW/9nheTn7eH//Mv//IQQS+G1Va0gh7XneAmu6UM5ZJe3pIFrR9GdpgxyUPuP7DxmBjznM2JzuMtdfaCsCIhvvERmOZTd8/Pt+en59vLyDIfuLYx2/O7xERn9f/233/L2gfe80bUceRI7h0m9l/OiwU/BlG8xZC6Ch8XAGSCQac0I5E/yF2AG/q/vJaZSVY8blVgpX6H5WGgHOlNorOyJPWqgT8xdCFqtiZb6rhRxZeqcsTTgp5ffASFuh+ggrOpmhU7KQBuNnJmiXqCcMzJiCSczteoZliOkvh85ODAEJixlVDmMT0ILutPgwwlD6Sx7rLg+lfJJwKBsLVNWziLXqkBC7yhnTWdFmrlD28Ps3jOjlSMXOxChglY59ZANQzA1RaHuuV+0bqeXYE9OwCigA/Qzwmnt+p7LoQIQV6Yoi+PUUVfsCpxwLgjkaT1UNcG9gq5hXK2Py+8tzmwGHTUDeQCQ1TO7IqTL0jprOAzE4foaVCRFC2XJ66wkkKNRytxAp8QbWE1E/itZ1K0lBDLc0X8neAkes5I9OfFunIaTyV8oqEreNCCU+iUyEQ74TTuSlNNZV5mgo9iewrR3diBkWXIb1DqCGc3tsHNTkCWAU7I0wTJdE+eTd9O+eOuJDPbtM85roSwmewmuGHhFvin4MJBI0cMIVfxsaDw/WVpcdAzw2WVn9pxer3eNB3iWyeVNSxgOWAGTirjyT/jK2FtfWaqqNPHIkD/XSfUi6QZ6m2uK8eSd/Jc7HNK827Er/vKp10tG8lkBVqQMuxOP4N5AkgaSs70lwfIEaQqAdF3GdwlUrzP21icyZMtsOpjyJ7ZdpSqXRCT9lz4d8rrmI8D+UKclEPN4C6Cwh19es5FVercOomxeAbsdbGqdsZZJwwnUJu/0mYqX0E4C8EcA1tIgBEwE3Gk4loAn8bPrA698w/pUfVCFhpwLZGCT63+3RbV3gUQH2+lryPeZjPD9OKudKT0wvPhSPNR2lTT32TgGCDkA4nJTr+CtSRddY2sonyc3cQEUYQPcVxvBtvjNAba8jQkJCfltE42bQLZaE+zdLRds9xLYvcHU9dwpP3kmMT/FQQDR1ivVSpcx4Na5gb8sCy7ASLwiddDgzEwWAfxNGFma6XL68v+Gb8QzDoCl4hPnafqS2hfesW6d0hqHj8NnxM8gtwE6w9Xn3znvAWvBfONMpcj8bX1VtDwktsSPwQt432itzINL/262rilJVvK14xw789P7ncDup5feXGttOzlbeN3P8mHHRWdWvkgHQWd4otDOq+SZ8tB2dYJxKpCqPTAJWfGBEuJLr+bn3XtoKrgf4J9z2pWu9FjEYkOcpYE0m4nxDosp8flkgEyEaBYZ1120ZRu4kjgin/xvrFH7+pu//M/P+AGQBaEghYKidjNRBmYL42CEoMjw5JryoFUmrMXiYAHwIGUBxZH/e8LPUd7EtgMEsejZ4Sx8Bjo//fQNJf1wJmNzzKSE/vr1t+9sEXjLEir2+yOLjkx63MWcQEBmAvo6oXBfPoB4yyEbbF7/mAzoSjmAxezb0n8uzGJe9dErm+NlSCoN3eXhpQylwLkf+fh6thhR73cHdBsv76HU54UYxb8ldECI6HC3wOY3KlAW0GIlP8lYVqrsSkXfteGTg64HlCx+r6AD9CCZqzRY1QiWpS/BZHAqOiGz5mCGqiToDLqiUYDjzgtUARhlZh4yCGXpnhnxFO74bCvirciyx/wTWQF3YCcvycyxx9Ky9vG86G87KWcpot5DBteObqYhzwqdjVrKwdo9734O+JYNs5RCEy8lzfrJMwxK3aoySPBtpSY7cziMo/WZNW/jUECCLQt5o8gcRuS0jW8BLz0g2RpCpIx0GffQlRE4qk2Gis7pd6Flv7SOqnkx11/fYVmd9Kg7kkU/N94aZuZ0FvorB5v7K/3OGShog4Ba3iWVYQ+6J3k7s1qsaDAcXFZnVaBfCHWDAamjUheHPP0RIGAwuREYg0axCeqn8UHqolKOluzUmdM5lcwnO7Qj5Xt3fVB/v9c7vADkfKZarPL5xe4McrQtofyVLeD6q93D9lhBFbM5W8doL0NH3KHVve/WM3SWyipJ/wYIb2Xp+vt1UO6sYAv9l9d/Mmtd/nz+Bfp/Zffgq6jdhhUbpSNkB0Yw1QH2ts0h95BvA+X1Xg8cZBt2MBCDAtPn6P8Gve/c+uCfwV4MRPEz2PsfurBAId4apEqbTwY3KmsXendYo/Mb+HEBvtKxdSyFB1t1odlVrW/zgtuBzY+XGUO2ToEtJ/tWz3QQetkbrd99IgdyPCgqFWGBjGxK25qlXCzTi/Xw17tPfNC1rgMmmEIgfj/5SENm5MT/6Qe1Hjnxh3hI/sD0cxKE3YH8V/v1M47PZSKhW6fqPday5jq0gmv6Men9N+08f9r0zGG19WzpQ7PbVZ1wPaKLbsqbsnLfmQdofbPX6j3WYT8vfqIFd1qfZg5kO+1uvmUShNPpw9I6EOD+tZ63z2PrCNdVvn23V+BlAU6SGcqugzHi3ZMsuxz7mpy3XNYqCaSKEB9GSP843BZV6DofbtnbesPPwd/vpfnXdaUNrv8EBKAtNgdP4j1gB4H1+jxbzZeOcRr73rctLZ5YseLe16a/9qn1lZ6izJTtVAuCyZKerfZLocbeDI7Eadg/AQE5B4xCaUAA+qfpZDg6k39vmubGGazEN2gEE30IIqfCir8j0H98xK0A34hYYbJ/ZPrBIAkaxN1+waS//PJz9vZHCejLMxg6kJCQoN9e32+/f3+9/f7799tblEyhyi+uDIzPBzKeCGowWd5OwFIgIDAPABZCXjPzMEzOpTQ5f8vAQUbREeRDb1rQpYcnGmoea8FtYJ3BLEffyjviMCXAuIJxZY23sXTGOQlPigKZHO0V8/o8ZzSd4fjZAgM8UNTnwAuG1IusuoHioKsHii3nFkJm79vXFSXokNc3uhDi+Su403NUDlUCHNjTQhpbDcwMDIAkK7HJdX4QK0uqTkMZgzOz4sVRfynUHKQVjmgqQ9FbzwHqD0vVIFudBff39OytIa3otI4ZHHOORwVBQoxpCOXIHHpQYWy0PwgRBdqHQBHZdGPqzkmpC9I7hyNl2auX7eWv3b2m00TOdb7OGyeu969KH+3njO/qeiQrXcQe13V1WkmBKHT+xacnXh+axIJC0VD0RGWVHCndxbdagOJZ1QNtQRz4nzohsrKitcaHZrm8OQAenCL4eWSPZTtjiaZnxcBpD5q5gjWhOidLy9wgwgDzy9JfyfPMABvs9FA32R60ggLBg3wWjgAJZHms0cbPuc6JbJV6o/cMGWnlla7bF+i95Fc3uujf9858UXJmU60g5UdAwNZ/vgesl3Jwck6GLVB7jZ3R0N224CHL0g8klnT/Hhin9+9sGcsOB+0huxr4tgAK2bJtx6SvY78ObJ5mrmyHcehPAzYu9sMA7dLXq8pBDtYSFZof8te6Yu+0FwEBznPFY4fhr2neWPkAvayqkDnLQoHOqPVfvO+2uqqqlh2QvKj6SfINnfQHeuTdKd77ryB5gTceBPmZ7e9/NaW99OGqzIQ9VuWCVa2I153nK5hZ6knr8LPfwIq+4kDA9pfc8d88ePVp+paQ9o2uQMCW5YsuLH39x4EA8ZufS/ws24sm33miawej5R+RcGotPdHOgYA9S2LzwR8BAuoIddtKZnbuAwHiExt8t3lE9HC6FLh1AAJy3UpGhuW6zsgalTgHsyjdsOXqpMOc/uXn0jfXLI5Rdm7B+vDdFrDty7r3uTpr6SvFTIphOHzagQDf09DVppPukESfqFDY15W/bP8YtIIO7VvLGmhnlDSqEJJX9n/7Hb5+p70Dnq6/L887GBPxFniPS9CzPWEDPc3E9pB50rkCXGu9Ak8EKQIIAGMZs+vv2DjnKyEIZ9Cujajf351uuuWJ3gktjpaAQA9RwoK31QyAZwU0mB+QVQICAz7f3+Bs/umXn2/fvr1kJQIykHnXY2zi+3vcHvCe1wF+f729v8XBRm9R9vo+snQ8y9P1vxwwGPuMtgDMBHj3u7uvWaoOFpuKSbgs/cm/row4HdlRCo1Ao512lFDGnrz32YMuMWNGsq3LLGtVmXxzEK4lK81yrsw2CncURO5zM62Cmqp42BkjK/kXbdxJBLOqdM0eDqNDxwClscrqLkexDUV/uda/gIA4AzmNZEF86WOXdjOzfJrvoAym0wHzukCIVjVNw8x44t8G+rjyyNIeVmMwCJWRB2Szrw5a9MoeQwXCjWZKEVxLmA3cYO+pG5Ct6tzhVPmZnglHv8qb85uFqi7kFGdIwjlgwgmj1ieYH4oAU3xd5cGrIgB0wqBHkycdDoNg9FHvoTbirfj5uvfXp16nyHWpcdHJBguNjKKydJZVciDGn4U9RtaOvfLgCQ5+kbi5IUmdaOZMMhI95qvmrfWNOx0JYLojlo5AnopkrjCiZZCShgqYMwDLQGi2xbhsZMa3Mzn5nlZjiR13RcvFEfagRc6DvUDwla4fPQWCwzAXb5guZcCv7bpsiv46N31dn8mySwZ8ArcKtMjVnZyzWgbPUyWu+YUGbjwgwTsFwBkwhDXqphkDAvTuClgctV9AgK8TvLeAFzlNyZcG8lBf+bvis/eCp4sjhg1fgYACvdazwIMkXthMVOMxoAMdjJ5O9x00lAzY+TjtnYc9APLnxDOy9avndezvFS2X3nIay186Of9um/c6xBt+T/nZKWWwM7KnudL4DfSTeqftXmutUSBAtnCopaMrAtBWY3T8it+L71dQ4ZPXN41PvFjvOCEwi3+3H7RlefO7+0b7d07fE0+Vz2I+hcrfKdqpL83InqbT73MsvrLrQvW8OEVVFm1a6d9eWTT5SDfBtK468VB8Z+tx6fKkkVWPXWMlF4v6O2ITrybhbxzYaXquLC0/22fA9a+EgPTSsAHwxWb74GxMtYow6fQDn534XPaigR+1TvU1NVsfv/PWrE2kezrry/fSDmiGi85Mfq8qSYLG4kv4135mh+v63A5JJu7J6d4ffDfpBx2jzo8D5rMqdc6v8vfc0ynDPyr91pn7eIbz/iXBxIqAuriIMWsm4NTe4beW/DHmdn4bsmdfF023rdzApv8ecuhtVIhd0/fFOzUvaCdBCQR0sqPTY1oSgAAoBzukrg5giSgdW5T6mZILICBjORx1/g8OaoAALO1jhikrArItIBRXfDeqAR6JykUGH8/jcDoM8Yhs9cf77aeXl9svv/zC9gA5PlEVEFP/3zE08PX1/fb6/Q0/i4A/ZohgsurzC50HZf4TDcaVPEFUlCayIoBr3g6LFBLdFhpR3v0ZCV1jZFpFfCbeox4dL8tP57m0WYKdZEIxrxQ2/nTnS8E2hUsVARKW3Su0y0vLsKuvRNfjLEHcrQrEyEpgJajeL7wNp/pE5dxuAYEDrFK5Q4ltOWxUyD4fIH7nw8lETs/uu7LagT3oz2BqOFwrmCshY/XBY9wbbbTKjPzZSc/yM2YfDv2mcKzCEHib+nD2MwMgR/xi6LGHdPT6PwOLbEK3aJH8kkF2ls8kt5fRpUKREd0KOQxHAQHRdrOCjz8KBGi96USUOipdolL8YSBWP2r87uklW3/8nJoHYqZJzpBw2pUzBGHrQDiFdip7By2GTPBjkc2vQMyqdURvd9RL5Ev0p2MtsKhpY/3pO9AJvnhkK5ZZ8nJkQbgGAk7tAIluAAAAIABJREFUSzr76sH0yhqykfR70Y9l7G2UUnd55YU726KmjHbaKIbwNLhfmVeneTmpJBCfgowy9n0oDXdnIY+XbxPw7XMsLIjQHoZuN50b2wjeUhnhdDa7DeL0/eKDPUxr6fktg1Q8LEqzu16skk+g2XbITEEMQKnPpfXG1XHmPBuuz7+DaoDVvzh1pnvR9BE8AOetQnjnAaBw+smRdVDV9cP/KhCQym95+csOzcBpRwR5rWbpSNfC/lzLwOiz9SdxMAVb7vjBxrEH2NcBtVXXDHc1nPPL1q8nZ77mkNwBAqr6UDOGFhCA24Je36p9z99x4aENukiG1xBOPWPr7C3Hzs8lT8sBdlrfkwf3Mb6Smf2skyP/R4EAnJOUHgMv31/pOYGU2tf/DyBgn8nm5x+1BsRaHKTyteWzJgh/qhAdumcHKUv+zq0BtFR0sxwo9Oslp3ROcCNxVFmMDPS0/jt4UgewhzkUR39Cg0mrxSbXrWshN5/G+08VAZu397v2Ger3asU6AQF4lyocmPwIX+0jBlF+AQRIz9xb0wkgOtmteoVXV+imuYMugK1mwnTrLvfrr3rhCgS0jcjz0PeLG6iDoXM4bNpvjyLUX4CXn4fTZ/vnrqelz7wNw3VK6evFjG4PCrxxnWmJuAJcNr/y1obypZY9AlX+5i//g7W5Fk7YXfNgVAYxGZCY2w5kSVmmBgLwGQMCsvwmxw0ACNCcgIcHBPnxe4EKIB57nx44YDCuEfzTL7+gKgADB3EN4ePtFfdIR9CfE/DfXj/ws7f3z9tbXA0YrQJ6M5B7BTx9G0IUxqM1gAqtrm+t8nlmtMwJykPLnvMYFuSM5TTaTFqGJtkRT8ny8K5GgEPAYWr4vvXUS8DgIFi2zZlRgYvevR1RBwLieTujUN9bqP0WRqrmmVE8lfBmuqD0iMUBo3crKWrBvYJ/yyhGiwWEQYG4nmrG1LOe7lQcA4oqD2qjMdxW9V3WNNqoWOkMM4ykZaQl5A06JPhUCmKXV5VfbDdbM+ATIhn96Dtb5HpbhqR4cJT1d09yO44cLoNhNg0EJP17CNTFQTZl7Qbt0tOkOOuQgRJt/Sze3nvYSRq4fHqyzcouGhBQa3jK9oqthBM8C1nK8/L/ypBshJoVKo6rQB745TFjws5SQID6+l3mjg7sWo8byd3SUkBeMlJWOXGQIc4rKgKiNH5VC+Wec4P+OjkRorEb7R0kQ29TFxf9XFdV4C0KzcnrJ8OoZ4rfdutGGUT+ZezrkK1WRhnr7IemhrYZI/Vc6k78nrppBy2uN7ZcFU9i2vCzsLTBX8nAG6AjXy9d6ECo5M/PxP9ezoTbD8ptOpUCWK7QitNRGavY/qly7HJuAo19qJq109yVrwtVskJqyCKBAB5YORd6pmSp+NYCdT8byBm3fa7mWvNKDAh3nts+DmwtwfKdWVWF2CmQKImATlFr01wD9sj9O8/pzOUIS/9XZVQF1X3NqgdofR5a+2xxi+crU4e9Cwyl/Ay6WpWjByDwCYPnNDjVZrG4rG0WuOfEX/Q39cxOZOznJW69eOoACPieRN/UzfnEs666PtvpfLFPK2mj90gvaZXi1aqyYLXPaR/yz/JoaB970fRDJ1X8nGAvVlXWvT0M27DsiWik78qPzPaz1jueCPBqOK3w3jk4H+pd8nGVSJI96yo2l1wB0vNnkiu/dUAJJO13yOryLXVGJx6Rbd/0Vol5+xGpA6SXnF6ouDZwfehGA962TfDPua8ff3cgwIHEAlIPrQF6hvtz8TMlMl2mZYegOqx16Su5x57JU83nbFVdyTfntU3jTQdZOgXrlOatJhhrqBKkPx1JJPjwIxGadmomfs7XnJ/0k+uSk14X4H1ZpHwS/mLzVX2eySrN7XOZBO1MHaauyUBD+/F5aXmWH7eH/+MvfX3g6CGxoF9C74eSBtOhhXwZDoZAABhFw83oUMccgAACsirj4/bLt29ZZvps1QVyvmOY2cPt9u35+fbLzz/dvj2/FJCgIUO6Az7mAwAM4LWA3wMUiCoBgAGcVMzFqfoh/vmWiQjezfpBx04ZEJb22HWCokGDGw2E4OB4WjuL74qwnNbk6su1TniHmMGrDezz8Rk5CG6QStEq038KyKx0Oa4+hLGw6f8yHq78XFnqHfjTMthb2ccmdKNC8kKPqZAy8av88LM1uM4HTmnWgo1KTiNkYIobmmM2zqKisY+TVNLh0lqBEtZ92AxUPyMb3cOuQDsFiaqSsZy3C68ckcQjNKgk21fUf41ztpkRUoTiM0ydj4GFd85ZSPgJCEgnrqfQ47ynJbr0fl8U8UXp9AN8Tc7z+ooQau394iSuDC0yj7a+WGuWRvH+dBmlQp0D7JgH60oy30cQ6M75w5ASRXanx42ZwKd9fdHJEcJrNmAW67gz/bqclbRUnfnWymPGxRrs53KrjISQ8CEfzOjoZ/uaL/Cnsgfm8BVKzWqe5Hf1LHfZ5S5rm+vqdoSjQWQZ+MXRWPK7MyobDHB5jPdUKbn0tJVCSo+68XZjHGsJfRXPUGWN964O/XcAAvK5vVvorpoD0rev3JfldriT4jMAkm4Rnd3hl9xiDYfAdMveOJMDEIAyxBUE+HdKB1qQIP057IoDAaorMSU0ghaC4r7We60BF1u0gj2Xg0En7cuuzHMgwJ+L40OeZJ9EfkpgJvbLaof6vvgP8xH6vvL2Lzo43cCiadi6Jcmr2uTcxfeut5L0txUQ+YwdVelh/Xv+i4OfpBMmr1M/ngCRLdtO94stMdmWzd2O9pQNT0LNN11sySGxEbTZMrl11L01Skc4fcv31dkKlGf71AAC8sF1jZ3zi/vZcX102W6ButauptYAl0VRwn1ED960R/cJtE/JwlcAjFeXjcSMDVxrn+nKFR4obXu8+UMKs1tLc3fVThLVYJY86L33tZm5l5YnBcRlW6ySL75flTJWCeP08zW6rahz48yxlP9MJGYgxit3rULREzmnZzmttiz5Oeu7WL/d3OG6S+dWNOetF6MKkn6IQEcHAirgHDq9hzE7jTYf1T4s9kgLdtYa23aJZwfvWJURdCj9uS0Lw4ZUW0jqjmjNxK1dBJjzDAOd6ZbQpHPPktD5n2TuR/pDcqUz8rYofJexgJ/1tgnbryp+FJixSboqAgQEpL/DGXEXIIC9zCrxV1NnLEZM1bcG5MTLdqUzu73LRIPOWRr/iUA+rwz8wPU2cZVg/Pvl2wvvnBfB+ef7x+3nn77dfnp+xmd/+vZSfaZPTw+3p+cMpENhBggQYEBUCPz+/R2zA0JlRJtAVAkoO4uZAMgMxa+fEKzGd9PBUxZMQ9qyNL/KanhCxEkwCBA9/1Zy4gLnBsmFdR80lJtNJdVh+x2X+A6BAyF9ElTPHiTf8n7WkwNkfdFudOoZtpdi9uWAtyGc2VgHJ1x4YZT4XFxTdAjIvYdJ9HGDpPYKrBmOCie/amCa9mzZBK2hhLfOrx3ZDRjo3UGP52cvLe+e/3geHC3r8ZJz3goieNOm0qdlKIQ+9xsKrHuS4tzyOrZoo8mgCuGqXb2jdwf7hgx9BQTIMHhWSX+PO7DBd9Yzlyqv/xMIqOfo3VCcuHZ0aR0rrd+836VJWQFTcuKVCD4YzxQ9niVjXmUDWVrnk1OnImbGTMbGlH2KkoCAOfm7f8f2HlaiaCheK2ZeHEnHzK+udHq5rLts1s8NCNhZP/FSODtVEklQAPSDzbLr9YahVd9dHmqXQ7bGzmyEgvLrUEtVO4gHfS+egZWz46V3O6MpR8F1jp43eE6OBs9oO/X6js5PnePTeZgZ4nqPt4lYS9wpQNE6JXshjwAmaStAT86gmHzXFQFX/W+yxet+flhBMhweO2vLhmLvS69PB6hnpJTjd2d2xsU2KTiWzNMOxbo9Yzl4QxUZY1BbAqni6dTjYOb8qmX7xSv75oHSP3yZO6f3ZkRsu7ttj95Vjrj0LYcRnioC8rzTc3PHkNso+7Yzpin/DdzivibLCPqZDX420KV5VWDDnvwuYHRma8f52BweVZKcgHM/K+lFX1fQBnbKEgmw9aaHtlN/z4F2udaZbN05zzIr7i6yZ/Liejgd3545BB+KyOE9HeO2YL8H+7B2KiTACGCOPSvQZNij30F+3F6udft6qfJn3oW3bnw1I6D8FCuzFk0vQYm1STkAqz0NWjSG3hWarMrxCgSXDdf/oOVyHXS2zh+gQdmD6+1G+M4CApK+bVFyL/my+LyGhxcv2W1X4heieKPt95498/0iqcnrUeONCcZpmG7KiXzz1HeZaXa+3j6Ay92Wpa3jN48qTnA61nXPBAIKGKY91DN2IsNlRJ/ZcrN16Ul/9Hd0Jj0nyOW+fJ8F4ol/O0GtGKSHx8pf2bpGvDB8EYEf1qJaQED53zwnU0ibHpv27ue4zA+dNDJvLRPbH6k9r+px8UbqIsYJxvt4DpNhuMaSLegMRWRFbw9/84//o5YCwqoUHeyZ/fhNcDqQVQYmhye+l4OT/N5uMTSUEZNecKZCMKOkNfpTKCzRGvD4/AQwAIcV5b5Amz9vL4+Pt59evt1++SkGBsb3o/c3nLIAFeIJOfE/0J2Ygh/VAa9vAQjEeh7w9/xfXiGI4ThxB+N7DhbUrQESWAX14ehpPyGwyvjVoSJYS8G+BE/YYw/YcSWaDtCaLaAjsSBWCsYZrsp7qNTcUXIHp4IGOmKFItWdVW1AFRiKkWHIqTj1/IsRLBYyp0YZS2bFJQjFB7y+zp0EKSoIhxxTW+NGpr2qoNZrcyt0DuXUaULuIahwJ2MrVFdo2kdmV7t8PmgjIKCMWOwj+ErIonrRaPT0XOw1hmY+R497DmyJ3n2/y1k8MoZLelCQLlAGgzSWaXjy/To7ORQ4VyvlyiqQDDBdAeMz9rNdasS3jn5+8SiAMZanuSIHfbh2lJQCfHvHGj3DoM9BXiyY0PObttEjn8P2BITofQIosve9AR83bKIFXLk99ZiMoeedKgLSObIrGVdlD6pUiMzH4zbyq6oAZeX2FWbizTJkNp3bWwNi7wJCXP7dcCRv2oCkmmYcQMd7OsOHTOiWPZcR/H1UBKjQwXrwRptKrsgNnM5AMuvr9585QOrGtZy2i3FmJYMcSPZZx8cUuKYTnlfH3dMDx/UaP8XjYwaNQGJfW+iFoK2A3H7H7OnexSG+FjitvOvadXM5jTZgFmd1SK6c9NoeOik+9bPRO6BLtKh1E0yd38qoua3wQDgzQA0E5HKn085ulnEmHryV3K5ru3BWNiPi5KC6s+28s39evEe74r8XrdInigxfDvp1eZPuKvlZ7QX4Oa7szNJ077P2d5VOvlPqnrqh0y5tp674rJ+JaCPg8lgJZKX+LpdbfvVv6GobogqddwAvnI83b0rX3Xvflo0qlV8B9JbnzQuuW3emb7/7ovPmImD/XU/KGZ9nYXnPXdXGOUnx2H2NGmj4+Fg3O1HlZgUnfGR19Sb/nfS/733zqOu3/Xc9K/7c9lkyWr3lJv+6zhjfs8z0EGgDAZyf9mf8nMo3tAim9O0AAloWt/+R8mS36KwXtry1PTzRtWzyHb5zujS4li+78uL9szvRY5+xfDvpDdHEQR7xiyhT8h72Kwbe0o5g/8uGuE1znth6yt+/Zcb/LRqI1m7/Try66e9gZeivmlvH2886HppDTK92Vhvt2K0tXSb8RFuAO9TTCR52FcS2I1vP7vMaPo7dKOe6T7fhnPyv/X3RE2vVJt1OVwI29YW+3wPeGc9ERQAWoYz0AgLAPCvL1AydRjz7aLr8Xk6nFIFaATAkkJOxlVEv5cT3ZP9/XLtG5Cyysg8PqAbI6oEEAV5enm/fXp5uzw/BzMyy3j5v0XP8/TWrAz4/H2+vb/Gz2wADgIiFUxgVAJoRgDkDUebNFSELGJULloXHgEELug5AQNKL/89QGjcM+sgWnuGISWmsvhovtXfFUgZZToNl1UqAVXay+7qC0b33vvrUp1M/bKDosJB/7emUCfEeeq19IPRaszKUFrgOAw1p0zldM9huQMoYrCBkZ+9xPiwFu6f8UeZVAyWJ9rI1YCvGeAb4h2jc7ueB0NoE9WzO4JXoCurN4HtQWcoUG82p2/rPgQApTVcyzmMCHVwBK1iHgvsCiVflT4BnHuzsFpPh7C0gQI6og2gFYK1yW3ewtH+0ByGYayMrEESOumfBt1JOnp/Z9K3Iofi9QsbkP9eUlSn6XrxDQZm/z6e9ngzqCWwZxt0cSFXG4Ix4/RCeuWYeuJGYDntLMvheWS3NxKBwiZdKR6/BUUpP5bNni1TJoCuNAxAg2jm/+Ve2I+KODmgusOXSGqMqjzlwDeAz5Ur8t+k29LA/16aqy6mE3TtlLFbJd/NVZ3+SDzpT5XQ+reHkWPvwodMEctdLtQa70u4rp7b0Bhe2J3rreXKgFAS4DP0RIOD/Y+1de3Tbtr2uUVVP1ZxzreP3RIOKxIAncHzBCz1oIlE4JzGRF/IxAMOJcIBAjPGjCHuvNes2y7TLv/Vfa6OPWluldtaeVc8zLv3Srv926XWO9+Y9kx9J09IdJWPgEEyDm/qXc9bzuPYEPnhfOQpxU4Braga2cdZ7jSml3HIICATsdEjdtemNwF4PU7YV/12ACL8l37nOnPcc41xXv4+gwOB/rrP/jvFRT5HvSQN9XglgQz7P1027q+ujBOVG/djOcZnjls0czX4T0rrISGyykMBNzt/fBxBL85Wc0hHPfty1SlGqPCBt8CH/ruhh0oVOZdrxgY8Dg+8UnNkoKgnL61ynZuZes9mwRjs50tZIcgCBJXuWbKa53gQ2q0wTdnPfTzhMyGqQDpjrdiUrxBMMrNQchhyivid9yla4YBH/eMqf3bUTKKXdwH0lEOCff+Sx1QQyR8Bq55xfydJpZ1KHnehuNHCePL5774m39cEo78tUrcq+iMu6nuU+a10WXYY9Y8QvIN7V/CaouMvemPLjs/31vUreb/ols/vaOGfAWZnRSes7IIDPl3PrdDdKMrxHgBz95ghlRoCi2vuNCSHkDk1mBIRto2NJIjIpICCcfysPSMfTThHIiKBF3BUdUzNBj5Ia6nNnWQARvLHvngwEeHo8Hm928oBlCzwcT0837zNgqdLfn1+8RMCm+/p2HNYvYIEB73liQJQGqETANjxOG7DUsTgWSOCGbWSVBqSxbfPymvVsRyjAhOlhQX89FVKMKQPJ1pUGnq8zTxDw4xIzdRfMU34wHHHfdDoqiMj59UqBQXqJom0EAngO7KXRpMyFPFKS76WxwGaEMxI1587oaAkGCfTBTQvPSzYf4IbWTNdxTP5ZZic05vPtQp8HIN1yduo4wLw2GtXhHPIcZ7xv1aj7/aAd0ZR9Fohjlph4WUD8GI146Qf2qxlIqvFZmVWtMZB4lgJaKKOeMzMslsjMNCMhYxsnM7JwAgio7BXU4tnnTB3WXshAnkCAaMgNINQgl6BWYxMo+VkW0DNmgo85fypX0XxvjLAIze6rCDKNvbxkYYaxAeRjOmUSxnr31kACEu80CRrwPZnRztwXpRbWvEYdNelFdB/vl8ZHEwXNEZHQacQ4rSLLKFSm1rgbLkV/kEkLp9QcV1yYOmanTMWr4mVllpThk+9Z6xspyp71UF3WA9EvkENzDku8NX71tWMUZxyv5g2oEgiaNKZjPUVNl0YxwLGSeVPWSdEjwqYdpEJnx209YsqAINSgLs3tynApQ07rShoVDyAby2UWjjeSDFtz32cE7IAA0oIyfDhm6Q5e1x2CnCP0wljWkLHIkBJ9nQ3DuJN8KfneKhvo7MiJyf2VXqeMCD7qTahqzXkqzuibU3uaA22Ag/blkywNvqPmmvRP+RhEMrLFNqVHcdkytMU3lSGwW/i0qRj1Ig81PbeJdovn63AvhPymHLmSKyFT13HOJUcunsVp+Fg9mPQeWbNyEkAD00mU/JWeK7suTw3SerG/hj2jgj+eSVKKQbUp7qDs+FxrOGW45imdJTlAunA6KCGy6GCugXpKUFZyH8vJgYNZMvGCLiBmWgTd10GbVk5yAA+SDR4YGXZbl71hT9tn7iFIIQ3enXxAGtJ3pHt+RoCu5jpC0hrTDkjgsmgP53M0nqusC+3Blte1wCgNqOf/AUDA1fx3Y5z2pq9Z2ojsTXJFo5z/SYfKPstTT+L7pdtcx+fxpmuvFnVNeb+yA8Or8+epVDyBANGZr+vo+zKzC7lOk1Ymr4mGmy4GwOG8OsATu7ZsWAbuEEh1Xm/8kbySnxVw9lf+m3+cvrvU8WqUpzqZc7fHRaruBHlQxOqlY5ncAcpLYiNXPW5En1YalJUC7NA4E25+ysBxHDcvJwj4zv6xbABLqbbPvt5ux9Pt4fj209Px5evNr3l+eTleX18PyxaxMujnFysLiCMFLVPAGuRpUe0z328dKZjNAwUGsAaNESS7X0BAEWg6e0JmfLPHmaUiCCmDMkgTFZ6CNp6xhHIxjAzI0UywHN8S4vkJ6n8c1LC+BwmyyDD2W5Buan8ywqy/ZdT43ub7JxBAoeDE6FwRnzLqy1RL/y7LNlxQ4wzSZpDnw0vYxaL6p1yf/KDqr1zoYp3V+KvGqueOkxqaEGndbRI4XEdNNCXkLlIeN1jvYBlDGnvWh0BOjZ/LjIaDtXbDyQm6iNR4B/BgcFJgqv5sZ6jQIJCAY2RCe1BRmxMYEGU1fA7rzWZEedKmDCF3wKScDYgDbZMG3HVMQrpUHM3pjCZBUrYl+NNw8s8HvYumtJ5NMJ/zy8IphqwLnugnE5P+d+Oe/J1iNJ6qkxK0v6wzLaswRlCG20h3L9oYTeKmMioeAo1GVlQ3rrSvjEQE6DWu2zSUU02uP9NqKVEvvTPYZ7Oi2g+Ao9wryfUyjNmVOeX8BJnCqM+z0XUWs04KGY6P26G53wEEmDJ+GGCTSnBqR049UWSIFggPGlryRlIjSQHOhj3Z57Fe0dI6T3tLZw2GQYFZ/VXtL11zOtoLUQsZbIwGSo4tHjKjvTcZZGr2Ff0GraQNQXAbEUNfs4vu/M0YHk7CpDm9KwTqWa803Z7NrnTyw3yP/q5SuC0fWZ+WtYl8hoBxrntzSAagM50V6UPJNMoyOgqV+UUPLNe7vkOW2u491L07ecPva456x0Bid+PsOq2nWO/eXfp2U56k7+TEKqonkJPPm+/VvWsOgSZwzE1ngJM6EBtf0N4x3W8/PFfd/hYdMCNApWeypykzqOeo+yaLi1+Y6sz5ymFm2dqcW9mCszfQJ8AMeYzBx53DwjFHOeXqSxRjUS6l5DIE4tARsUZLX4uvpqykji49MjIuyFuT/pSxR74r22fznE9E77Anl30rm0snBMxxigYItJ0ATmtKPXQImxZLpm95dwM07niOa+tjLgc0bRaCy0M+TjlD2iz71zL8AAREHDWeLf7m2uuoZEbyCcjFHBTejZTPGIf1HFrPtXkwS1f7MUsrdpm8u3lRjzd6QJp/laarF8nHx3G7v6XtvALpHINsXKmzkhPi1+wvdfcf/7cBBIQxGgasFktM2llLQjgWJzreusYMHysjoTIqhXqLqJR9TSBO7wnGCWfUUU6b6N39YScNWDnAkWeu29nt3lPgOI6vt6fj8f7OQYCf/+jr8fgU54o/PxsY8O5NA78/W8+Aj+P9w8AK+zci/0EM64i3OP4rgYEkCI8A58IzMhFp3SaE1JAr4eVM4RNh0NB1w3n0BpjOqRiY3fRrKBuJMQ05GV+qSvOItUwNNZPiUVN2PJ1qXgaT+rNUc15H6EVE8DNBSKU0FcVO6RR9peFl9/g+oT52Mo+vb2jJWJ4krM8UNxV/GWe5pqJPjmXSfTAJjkhznqnV1TYtMMJTrwyc6j81xqQVR/WU6oemcHYdjYLpkBkI8577K3obbyohJsFHwdzQaKQ9WXZCbvBKTSuGbWbrQk7lqG6Oc6Lz5uusQY5aK79uGOoCAiKFI0MnBHwQJeXclhxbIMlp/WzNkYExDQLSXO0PFjiUkcCg7gSXEfVJxFfP5J6JmgTuvL9FHxXtrxT3WqtFpSdFD+fPeaQu6I7HosdYK9bKPWR5lNauFJ6DWHFloz3UCUsWdZ4MLRPGoDV7XM4WDQWtyYyYNPoJIRSkOuRwjSlT9DV/3S8Zoz0sBy+je8ZXId/RDC7fkS2fag6TbpJ5Qh4MgFKf1Xre1vGWnJtkAg0JGtD2HDc4R1on98J+n838tMYcV9H5BujS2ooumkwc6Yu7qAZ9Sx1jRHpns8CzQbb2lesm2X9ySgZ9F8/C+J50vNsjf+5W3vXxBMiY+5eRoza3fEZFHYfx7DToXZtTh41x/r8FAjgXjUNgXbDK+T2+RpuMj225C0D8MrbRDHLq3unYnd4/SpEoW/i7xn5yBC70KuU2nZnd3hh9qu+MeI7XTUO+PQPZV6QrjZfjKJVna11GeMi+4sXsLSSdX3soZ8QjnOmYZLRQ/DPnrPHsIs61jujxspNTxetwRji3dg+yWClP9DuvrRRmNSbPiX4OBAToGsGAFfTxgF0ONPisW22T5lq8bTOvQVJl/+zmcXVtyWYeHZ24YtHBJstrPs9lLppbTh4O+dGPReI6n2hf6yZnGUBA0cQmiHDFd3r+lY7TfGoPhm1onysrYI5b9zKjQPJN11aEvJUGxJ32bAEy3aZc2TtVWibAaBmmmee9dsShAQAB7Ktwoo0Bbsx9pY4ufjo7GyGvQaNM/fffrceDZeIrYzhp/3QSRz6bwdTS1QIC/sqf/uMagv/inZAzhS+Pj6kBiGHlKPjfHQiI+5HOLgWkDqf+7NLYx9191kxmZ09HKS1lxZG+QEcdCHCjOxDByNq/c5Dg8e7mDQWfvjwcP/30dPz089Nxe7w/3uzowNf345dfXzwj4OX143j7EanMapYRfQTCklfqv9I9Y53Tyk/jWIQvxemGohGhgQpuPCQRwjhWs8FihkEVRA/dUUWTlXK4oUVkLFFJSPDIQKIsdIUwcqyjAAAgAElEQVSwILF1drbGmkDArBkhI7qwuYikuOjdGEHzfq+1TqXXIrRiwnFesfZjp5zLCHFDuDsiuzpZJ2vU4QjlCwY+cyANUhmT8c6V2uoM7KdJrK6vpQBy8nEMYDjVJejG/k9UWo3gUpqdHAnSoBv6I5pE4Ry/xwvN4Kx7JdCYTYJoY9X6Ys9b5LtSVQM5bemucJymYSiBVeTYOor3g2QkLCXsvaGW8/9wPAeKLMEqIEDH95TygGL18cGR+jR6Moz0MnbgaNLoWD5JyLdd+q7ThWgFp3wwxcwdOShQ56EgvqXs8hl651UEkRFT0mSRZDPM42gfgcI7Y8BBmpxAKUPIg2kIt8NVk7Z+pC7h/VN+aaxaxyZLEzsKOQdeloFNICDXTevuMjt71pQhb8b2oRKxfrSmA9S5WEqB5wkobf9VOjVSzyNjTrXNh5ezEcTo0YvzkYLUxTsgYLevc+/6Mi2rxaUhwIAyJGW04kg93y80xPS9WRCfr1KkZubxRL72oU8JDqRrHauK90ya1LxKvm0cW9L3ifZG6VjRVJLMrtHizJDxfQPgZEv18HALYx20RXr1cTA6Cvm/5HOCWQOIKRnSF6ye4Mbu5QFcZ8ef9Ck5SblOXVSyRMcQS+5K1nBOuW/Ulf4uB7IDKNlNYcqraSDreRorlu7/96803ov3h4znS3bODnltt7ak2TngnTyVc0Fd4c7eJ0CAMqz0fM2Fa8Z15ZoyI4D3kxeZrbZb9NOeCyxCdo6vHZx3n3tmF5JPyUNnfbl6BJR9lg2Z+zxWmcR+X9EscDRV+4yodvLkii7Pem+BP9Mmorzf0Qjtud2e6nllE6NMRddr/0/8pqATMvnm8XVbOh0DnbzB+df9PI0NMoTlAfM5dq+XjmfQVvMQza1MGWQBqPw5/Q1/VQjtDFh0IKDZtRsgYNklngIQrJH+xOR5Lsuu59NOnuizXUZA2DRxhf8uP0IZp94nXE0AFZQJNVu6GwGgZluU3ktwuIAACcGM7seiRwT9lA7X6u6sc6PO6RSQkOk3SrlM9ELp/bGYWTLgQEBkIfg7Yxau4B69i7o1DowMAD+q0Loxu/dnIMHD8fAjjuu4PXwcX77eHz/9/Hh8++lLdHx8P45fv795NoABAXacYJwm4KePZx+ByEJQfwABAQr1BTgSAAIXV0RoyzVBANGeonqhFGMbqBCn4BPR7ep+igiGAG3ECLhz0XT85ss6/lWaK6NeU7iJ6XYCS2ad1mWmYJOxd/dLMLVU6qEwyPzFEIXMRWq3R7B5HzhOBomvPVPuDWhyhvJV6al9uh/oaKxzr3EVEAD7oR+b9B73FLNrjBzf6EzN1GNf34Z+517m/e4kD6Z34zDruBcdKWslopxUkPzbHutlIoVopZBQ00JEXpVBZEzZUGuAQjulp/3wvUD94zR+xENaKjXFIyrqtPFpar/JoXPaZltTGSyjS7ZomvxFI2pt6jp1oPieBJEXlnIkoJYUFUI+a+azhOckC5JZqqwmX+ZrkO+YjsNp/fOCJoM41gICYqMniLIzdmcvBNE761ZTlflXnkGlkxo8rWod7dQUJXz6MnJQaiDZ4zoqT8kIOQdDMNRR1mHH0ytKkC+zyL+Xp8mxFPidJw04PzGqn1EUlycXDb5OPFWAmxR0ZlRllgvPnJEzvjOuXKcB+GrZISnbpxGqNW10jLWVXPT7hiNa0aZcdwfQc538+ozElPxPSqQ+8GZkxcznRiP+XVpB5WTjMvJc6SKUErX5IlXe93oAjXMtfG81Zhhc9UwAE6Wrmn5aGQFcg53MOOn9Wscl6Sa/kp+LpsAk9kwCAfN+0bR0aNG45IUam0qfIDOh3j2zGHBv41dGttHTxqPb62G8pQzbCYbPcbab/gP9UQb+pofESW5ugI4595JR6EVC2tztzZynwMVmsPP4vGwW6CyT6dDKCNDzr97D+WrsExjWeGRrml1GeSNZ0cYt/TFkh3hefNHkGRpfVtlxDmraxEsPJ5WEUVTL70C1bID+1YlSZMPtALap2+bNO91/JWt3JOpyHd35ee9VkGAnR7ayBZkBssF3aesVVMnlq6BTyk1/9siS+IzdKI9JE3NdfA9lewyw7dRLib2hRvNN0p/9vgCyZdO6TY+gloKrtvYRiFz9nFz+o7RT+q3SPGF/O5+lncFyCslWvVNjnAHJK5mi9Z29dfS52Sf60XyN9305GxCg5uOWwb78GR8P7JSiHwVGc2PuDAjQZHxjq+lAmFoijKVM4vOYuFeae52TyqRjkOn0prDyiSSN6aic2BT7ImqczZljSrJtl6U92PEWnhVgRwtmnwBrCGiOgd/z48GNy/v7H8ft4cfx00+Px88/fz2enp58019f7EjBj+P57cfx/fnV/3v12vNImzRTwOjfmgtahoAfIViRsBSEBgToSLhTWjyKRuFkuTBtTJURthHJcEKs4+aQdp5ESAJyBoMgpME5N1iR9EoNVep8CoECdySAZ61Qfs5Ifouq4z4HbtL5dAbFkVO/JWB9tdVnIOkv5hUont/fnDQ20wslwCjbFFzBMAvEKYUopbHJCuA699RaHRuiI/LefOxUciw5iHr/MDVpWNEOd35JJVpHBybyWOUhNMZgiEpwFTKKKKTTVZVzyBkOJ4kIq6W2Uog7EJC186yd3Bk1EeALeVAgkGePoIZzGJI+19xTlcW4LAE9NaPG9t5xHptDZN749ZEg1IG1Wc/t9YA9Y4GGiZeeqCRDNIbzsKcT0oyZGq8c242XvdGidAjsaykAl6SpiCWHdbuPWQK9lJPq7RZYE9dbuv3w9HTPrOMk74OuVsPUfu42lV2+Kutj881JC77/SlMLRg6wN+V36Q7vp2ClM3NV1nGLotd2BYDABgSkytK+WbaO3qm1tO+odF/f347b4+MyHh6iOZcpYOvd0VLvk3bpfDFbQ+tPXnH5idKflj1lesXbgC9+ERCwMxxKP7N/Abaa9bbkaf6usdXpHlXidgbMbAyVWo5Gs1xLgQHUDeSx3JIUgOtkiXiGQJaYBIEA1yMy1CBD6tmpR2d5k6V5O1+lHNP1zhkDZOZ3fH9zmtJpYTCky3s7GWbxoH8HsKbJeupMzF8Nm+aeq/acQLnkn8ZgmZNzrznXSX/iI/Gyr19lqCDqdOEg00ndiLcQC95AM8dFmYOGVkVDqf/avo4mXJr/zvHa2RendbyypS4mwGdePf9kl+Wz6IjtdObVmtnnPDrYaZjR3SzddafX9K3b1mVVtD4u3P+dzmrfQ4eKJiYQwLLC6fhc9YiSztIQd02Yg1jSV8DCEAxY6wz9CmeyethUiV/yIvaDeks9ApqNQYePoC8+F4+1fccpU5SJO/qb95c/NY7cvOLl0mkXvWvk+J+AANjObvehnC96nK2SwRZ93mT8zLG5bh49W2zuru8g67T+U1fKTqnvU2ZPOU2eYUac1qRlcgpUhu4ImzNdJ9i7th513KDq7oMoNfoiUf+EQED6S5JbncZWOfneZkyaH71FBMwV/aDkwXVxZQbF/earPj7cCmDyTH73oZYFqPGVncmshvTB/Zr/5E//yQeVaRFDkEjwcRoLoeTic//dwV6lL2RauyvBOEXAAQLBAmkcqsN6GQh3capAOJJZb5f1mdYk0N7z9PgYRpkTbTC6E3UeBWVlA5bQaSbwt6eH449++nr8/NO34+vXL54SbacIvH18+H+/PL8cv/rf1jjwwzMEVuZ7HM/y+mYnCERpgPU80M9KU86okxNPRFlnTZ0bnJlm2oQAkLG6D2m+NEKMMKjIbR9qDFBuFM4iY19POUHTiEP6THsfiFsObUWV0RSuULbh5DGCJJpiM5NT6rVnWsRZ22q4FU6qEEQ4mLH5uRXLvLIa/Eo/zb2awtBJ1hRobqX2xv41UKmEMth/RkREAwESAXV0Zb3ABlsby1TxnxlNSaCD9GDzDrAhDVU1skuHXWOz7xs6n0wfhQnnTrmlmKpOrWe0hLDRXOJqOiz+N2qMa40019wPrpOvKyPMmR3QlKfftwRhORrKVmFkQZFIF16pYLD2AqCmEF4GWAJKA4jRO8PQSv7NBYvU++x3AkQ6hr2MbioANbQzWeMGj58k0c+LvzIKXUZkrZzTRTo4jJKxBjJ+X+UBC1DN3ia5r9p/RkUlGxr9zkge5EoZ55mlUIYi9qgDST09nGvrzk6VdsRM4/mREeAzolNb5Wc9rbha2ipaixpJOY6Su7HPWUJBADdl2aQ9rX9FvnGv7x+PD0zw1uVsRTGUorh0hjv+uaalZwtEh/4QP6cTqf3XPRPVr3TYBPw0dxnc05kpHiR/MrpP80d0no1Ly2Db8IAMKQI102Fz49A3ImjU5LDvke3PyJA5QVijZrXAglwnCxQ0o95Bs5Br0lOSt/ZZZC+uRrQThKI+jEzAXoMboNYyFC2D8SEbwvpz8b304QQD4n7oMgFbiCaXvNG7MJYw9oLWPOIOZ2InCzXf0iV5b3NYqpRmHRtr19PQn/LDZQwBA2RYuHkIHebjyuZ4Pcq8ZCodQMovX8dgolZWE/boWt1G83oAdDo/WtfGp5KJK8gV8kk6UXuuEjvdY/KPGZzUoYzKjuGMd65vfc0gW+LCpJYMeuhq35/oslLPW+M866A2f/G7PRPHNJdDmVlSchzxkvo1HKyegcg9EL3QiWmg6Cd07xzCbD84ak2X9k31v5ThKluEGWO6nDwpWeT38kQc2B+0sTlH83Git1jX9/yb4yWtxDMzcFZ7sLrR8z5ft/uwV0OeRkr4bOY797j/3Usr3Tk8ybdOqZzH1CmRCd3nLV0u3qRsbrI1X9N0MHSB6ET+g11+Dm/0UrbKlhxgTjWjzndKRpasHgGkoOu4WDLA7ZXRzDP2ch0HnDfUffaLShuuxi95I9rTO513Un5qDZ02h+z2HOUs5w8+S1o0eyJpmfRtz5VPGfo3mw7/1b/7T8O01OLF1MJYR1pSILwhkZTGr+Zdbijk2glNjGekoeODDeXnKqwQmgAB1JVUwlgGnB8z6M0CH6JZoI5Uw5FgxhgOzHkH/OP4+vhw/PTlycGAb1+fjocHq6P+cXzc33kmwO++Px/fX9+Ol/cfx/eXt+P15cMBgaDBcAAiOyAcJTX7A/ZapRJJKp1zBoqosoFpHEmwoHmjP6eYJZ+6M6pEVPM7DmQZpwIt+jFAoUQSVEkGVASatbASrLE6qz6bRgSVT04iFCu6W85FCuDn/nh7ew2jjZFpr/sPVFHHS2rO3jUW0UYymozNomWmXEvZj4FM4TQNWgoqrrvN3/s/yMGQQnUDdDXbm+CH+GO91468TCAAxp14Ye2x+hGEIS36ebXaf9CKf46sk0p9HaBECBzRfDxhAgESRHqXX4QIT4gDF021qlw/L9vQSQ15heYvcFERPDkwvQxpCUMKSn9UOgKF6BJA0Lt8aGk84kgV7Wk48DF+KYeQU6YgzVkI3pEy3PGwFEUZ2771PQNlxyv1vnRkbE8193O6fWBgQd9Zt56y2Hum1KLH99MoOQkofDANnKX44iJfq4sjNeOKkJlFz9DWGkcdkVbobxgQhTKb44aiuniWjP51NGe6DKV8NT5Np3grdUU5YuguH0aUwB4iDzpKNsttnOAWYOVjAhAgkJY0IX6i/JFz4zJOG5VAQPGNHBzQwMzqaEdSIQVeSt7XWrKoMeEylpyWBzHsaEUyRAaDDHndyjkXfwya4rV8R8lTOYkw3BlJ93fACS4DqHg7ZRaAjWagA7CVHAsZEosjA9PKQmaUyal6ExGPV0PWOS8a+JXpppKxSKnWmtfYMitGz5r9Gii7axw5Z0bzfBRyHlSONcDik30guwsOdHPcBK7BuK2TkgQajSMX29oBqyelaS2dP1OW6LkqbPJxgL9IPywHI6+H9MmVHBHMskO1J5dCsHOEHiP5bDqi83gY2otGUgoC3OarKPvbWmPcc59KNyiyetF0ruYIftezGMXfTT2s24ytDCAg7DE4HWouNwB1ydId+EG7SvNpdgRsFMrLOVbq3t1zSH+ih0pDH6A2nz1lmNaLQSTqxi355J4rfZvzm3tdPEDg0/2rgJ19nunUaZ6isZBbSmlfzYMDZK7oVhti0R3w9WmHsBRlR5t8f4ibZddIJ/gxuQzO4BQH1eXzvfOZ3Ic/hGZ9HDll6kSOnzJ11tiHBF8ZqNN2rkUcWcT2StmqauYpIIBz2spvPGvqGpVf8hldvkDfjOAHeUz7E/NLmVikYaeLrYCX9HrUxGeg4q/+6f9Wb1rGeDpiDxGt8p+GzKuZoAn2iKoFkUTtkpCIFg1WKQBSEwJNWRs7BaLqy/yEgEwNts8s4vp4uwVi8mHNtNx7dyDAThB4erg/vn19PH769uV4erodD48Px8PT4/H68XH8/vnFgYBfX16PX359Pl5fP47X14hCp2j0EoF3AAHV2ZXGetZuKF71W0L+SthFY8YlyacjKsIs4TAUDg0WCk09pzadZQszxUROVTrnTFFxcKBIoFuYZQRuEDgbtxA3CjYRm4CA6Jrc4b44Yir2XArJn5cIpFIpJSCboEFEKGr4l9JuTCLwAxElGcB6HqOptX9Q4A4SqTQgLNWSIy6kYIQ0cyMNf6LPUmLBaugkXM9caJ8anNmYXt7fWumEniPDagIRJTx8pOvEDAminYKUovf1QxnLbwEBlQqWc6i9yJQ659/M6imjplYwfqEC9XFg/a8UzOI1iyos0KSEZUaXwolaXbtl2MQ71eBneFUwYLhmpSSzXcWkITlAlAPOr2gm586feAnGl9OlZ1StyLl40uVfpZZDmAJRvjJQpkyqaBDKXeyo1SmXqbRiXhnVL0d3ATXhc0RTwXhOyvykiYhsnMELjk07QCBAY2gRhaQNHiekPW/PU7RYESccF+rRSo11OINhrK2IE0k19jvk1jT6nKcLDI9zywVA+Txk5KFhquSnf9/xitO5wMvoyxWCAcCopK8BZLX0BedBAFnfT/k9DfqQ313O6pmf6Qgft47hTeeUBrnfK35Tj5t8Dw24ITJWU1r0B1mRTmUEZBNDHI+peXH/drRfut7BOevajBHARojx9/qldenKdJkps2eJszKFZtf0auwqfs/yKcpOzUv0W8cdDuOessdpVlkbzdDv8lQZE9RZs2a71hNAwOLbpFkAASGelw7c2aD6bNesMxVHI4vdmsa4FFFfV5DeeXypHhj7HzvpDYFHeSDtMNHKla4q+0xAC/iTgGXRHIJFVTqz6RPEOXAhmn5PcHnKAa19ZZ9CF51l3gogMPK+45vJp6WPx35PR6jGg+i1PlM0vkWDVVoCgIPvot7WOKcTyjWZe1fzAHC2swXcnoB+5xhEM8wwieeuEi3y8AJbVsO6kJ9nm3yND8GFTaCEgMkljWyAVl3r9PeAFsDpA7LH1LQxrmwJ0uu8Z6539cXKo6Gn8910JnoG2DuU4aQyOmZ82Xvp5IsGVjZbz56JMYeDXXpu2IeT5lnaZfdUFnxeONdBazHpVPJZ7+3CLrPzkZ2mE9ikT933MH4SEPCf/t1/9iEl6dG1DHz45OxvDXD0+ZGjxuisFvk+j0R6e3vLepGsrc7omws4t5uMkAyRXyirJqQaM5+wG1iJgHt6n2UIRM8At208Je04bLQW43u4+3F8ebxlr4AAAm5fno6Ph4fj+e3t+PX17fjl+4ufKPBiRwu+vh9vb9ZVPXIWvGFglgaoPMIXnMioFIjVIW+YjI4AGXp3bRDEiiLXGkwHOx409vwc6fe9A2HJoJrCUJkYVKp+byLQLsj0rCSEMsov0qZClsVV2yZAAwl2QeLRdESuUH7iTEhh5IQzUfyVnkNnhgtVCjk/FGPNtDBH/lSj/xBp+xTmxQ8uVBYQIDin9jebk8jg0Tyo5GwMDdEmWjzWSacTCM2UYrCMABpNJRg2tWdN2KfSsQL8z4QPxxubSlM2RrMcUVRXZS22ryUajjLFc9Ij6XQKUP0tha8xU2FrHZYiMRR3pG6tB/m6WUbRzGhY4EkY+jTmdgZWrflKpKo1nRkLVIT+3KFoV9+FBaSxHECRcylxZgQ4uoxMZqevT44f0lJwflQ8fj+yb+aelDMmWmI2VNFJOEKlgEt8peOszIYRKdG7fPz5h7LKdkmC5KUFOpwju1P+TiOYQIAfz2lAFWRpRSEGIBvPXUCAs0rKEZejAAKylmhljqTsV2SJzQtpFNU65IgCVunpkVxro+N5fCAl59YBuIiGU36SRmo9L4AAytdG+4v4qmEfZS9lWmXKIJIz9WCTbci+EP1PkIsOoHia8mPy+c7gMl6M+XUQpMCX0RfD5R0G6uuBbJXKlERWF9eMRiTnW+CNSibzLXTkaYM4HUGfiw5qbAmUas76t3gxL1QDYnscHTHZDzE3gLkAAhYfwp4JA6ykifaDmVIlF5LeVBpCGcZ1rjmMdV98pUhZBwKkm6Yjt8g2BO0VEKD1njJ20qkB4Sol1D6Q1kQjlOP6vsDzjaP+mZwrmlLj01E2WWMeINxOJwvIqDGRnnH8Hddhyh39vQtazDXhOtj1r2+mv1e2qpw22R07R3zaS9rrK9v8SufTzt3NaX429z70cwbC6ksAY9Sn9TskiNvnYZ8wyk3a2+l2zpf9bnb7O+mYf1dgjryFEj8BetO+5HvmmtuaKEBGuUyeLiAgNG7t/+651J81DoGMCRIwWDjty5Y9OIOKOJWrrV0FABPUkQwcwKuPbdjfWg/K/av1Ih2faC39dT2n7IC0CQUEWGDPg73/mYAAi8CaQWJ1KGk83t9uZfe7wTFg1UgtiQfZQGREyfgl2hkDitIAu8+Rl7u74/Z0iy7++d8ijCTurIPjhiuaLB/RnnmzZ93fH4/22I+P4+vT7fj27en48uXRexncP96O+8fHw9ju+e3dgYBfv78er3a04Mvb8fLyknMNxR66PQAMn1cZXb1mUDXjU9CJYeaGUrCJIe2anm4STyMR19+sk9t01az0/sHVRSgAFyr9VBFqGbd0ypN4JWD9sapjh6HZjMN8tyc9Kftg1OFo7mR6CXRfdxCbZ4NAEPKYMDFxKRHR7jjfWAZzMU9muFQfBaXGw7CmIV17kXMLeg/Qo54ZL4k5p7yWkebXbAxBZ1Cgxo3FtL/CVu56hoM904CAKaxnuqnW9azorI4oFQnSl3a0J3JSBGopn98GAkoZjSMid4qHQMtWCeEmf65oFlGFpfwuMgJ0rcu6iKiXAG5ZCEaJqxnkbrxMC4zxxn/2PNtb8eOOl8MQWPIk1jSyr+xfyc8IQBlNpdLT+faegszjK7MOezQv477PcXymeNy4S4KctJPiMWRU0T1KBFLe7xS9J+clM0Sd4jJutvJS+xXCpwM3AFIkC5SJtHvWbg8pu/0ZWa+vlEc64DOyKIAjxWLpDL27ItwAAtLUq/pQX2cBB9kvx8vykM6niHtLhxyGojKgJHOZ0SR5y38lt0gDO/qgbOdaaTeW3O6rO40wvk/y/B7HjOnu3b4V4AEDR+s2x8RRaC00R+kJGakyxKmX/bkAw6fBxedbfwDxcNtzZMBwneYc/VSFEVFSaRm/074V+KaSpXygvzs/M5lkf+8M6tpL46J0BLn/BUwnGNAMTDjqZVSrITQcQEYa2SfEeQXZNyH/NjW2AwwondAwgw6+LJkfnxNwmfTZ9/OcEUB6mrS4aFp14RnA+UywXEQJ1Q9g9ZiJxqL8ifjXatrJse8Aks9of+rTyDLLKi1mQnG8shdxYghp2MZGB558NHVL0QxpdthbwXtrb8lb3OMVUV9BxFYaugnOtXUddvSVDKEMPelKBLw0N+7P1TP39FerGvR7MX6pO30vEKloQRlTn2Ro2fP9evX0GO/iHsw168S5GtM5HbgtkNl9G3vsN1jkVNJIkEk87euMkmOnX/SE0TtmhsdpL3L/JSun3iuZsQzS2ped3pzPLxkoej6dQBbG4pRb5FHuw86GE51MGSUshp8roBkyN+WM+blmo1r5kwEB/pIEAlSr6pO1iKjqZAEEFLPHSCoVzxe/ocnZMRkU4ECAHQeY6VT3j+GImEJ4sy7+SLti0y13/pMLmIYWHxkQYL0E7hwQeLj7OJ5uD94j4Kefv0RDFSsveLwdH3cP0R/g+eV4fnn3jAADAp5fXjOKF0ZA9AbIaGkyTjBbVzF+nZVDMH0Oyo2bMTeTBhajTldCRYbPTliW8cej3iAUSqEPIMD3WV37UwAxVVGKyFa5pchkl1tPLYHDQOPMmGy+V0ykf9kMxI0XH184B/PE6RKCPB4j150ZFRS0ev4CEnqZiwt6dZrO1HMajULSan+LljOaD5CiwJIEAmquS0r4b0UT5si/vTkjUrkSlVwIeByN1hQEIrYVIUbTGq4D6Wu9y1CzlRFwUnRQSNrHCQQEIAtHrvE6vjplFE2XKm4kEEAjo6vJvDblloT2FIg+n+TjqVz92judF78GLQchRVvQYfZ8oJETGxnNxMqpyVRT0SmBgBPgJUNEUWOctuHXZhOhSh3zxIplNEsGemf8irrFAtKxZg8N0tg0ykSXJ9kyMgJKBqF+3tcZnb67obN38h3M8+NvPgcCBDrGchd11IZpXenAEOEv+ZN3UOFPhe56SDITnfxd9qWxUVSboI3tPzNIlBMzjWNmBOyAAHtHjTuPByJIJINdtC5e8f0F/3Ff5z7Q6Fi6Z2W0ufwdx22eMkoGMKRqyx036x00yooPUg4KCGBpwdwX8S4dwtpHyJslZtMZBL+cMsUKRO/A/pIh3SERf5zt807fWv8pS0+OqfQwwR4CXtMZxotJw236w2njddRppcsyGjSXsHjJgEYB6ybbxvGMTvu37LEAx6P1s8j0VF+XJF6BOjYOAgEle/Ae2hM0cHfyi/OQTC5HknoJ2TwrIrvXR1OnrMfIWd1n1HH/qbP5uTInFATayaodPXFMLaMQSnICRu29ApHUKCxBLza6bGPO557s1wR1Jp8vXjmXTYiXJ4MshHsAACAASURBVA2fdGu+c4Js1GFBPytVfmaTTHnAe/X7dBjnvsk228lVAs+8TyAF5e3V/CyFr6+FtMPo7VL8FSNftLKCAyUn1QzVgqjDtqw1iYvr5KUr2++K/v169x0GaBFe+kk/b8R0fVTyCDJE683xS27M3mOK2vu6g270jCt7pOTQ8N+0tuyhcDX+ynTcgDdlk+egmjwWTyE4tuXRTVnWBHjFb9r/9nee4mXPnoCj88/7u5/Od/ef/3d/4ccHluDMPv8+qGwY4hPYNIyyF87UEqa2Rj2o9+DOf8NQlVPvZz4mcGAMaaDDEjZnZa7UUG1s/WvPz+MJrUfA/d3H8eXx4fj65fH49u3LcZi1YcaVNya8+fkC5vg/v7wd37+/Hs/PVhpg3Tizj+EAAiIjgKc9L7JQYs9kmIoIb2qEKPDl9E1COxHFIDS9bxdRn4TfhClRKNTCpnTxf8QAIh6lBIrR2nFJuh51ahIDRNvEdP78TQ3yKeVWLD3SLpUNUOuTkX8aj27QKjqC9NxSUDDy3WBnBHUoPQrwMmYqUySaH7G0wh3PRNnLsKlUIYAAafjbGj3kMWVEQOWQCogIEKDlfZ9qt6moNdcr+orvrQfIUixTWU3l5/fAoo3oTh/XNKcKgDhFL/eidSoFzYOA1BKocp5WVoa+C3xCpQupXEcDGJufZQSQHrXua+4q+ujn0/rjPbIdTVH9ve6Er5r9Zhwgcl2fx0MCSDsESqy+GCYPff7oIUIhH4ZQ7xEgHXxCpMdyV1f64fhp/cVPyuoRbbieAAjgE2jnI4+I1ojwcBj2TOfTkRFQY8DF0iETiPWsncwma00NYRAwysbMK35eRhv4v5KS6gzi8oJrGNaqc8n+jE9suhBX9C3SRSpzpEW8lI2SsrRlBID3yFM2B5Zg7Xh2GgqLLkN7K7W9UsxHRI76xJ61QBfVXPambcWDm740lS2oSGIaoz6mCxBT46WDKtKgXpk6WPRFmUJ9GZ+nIwGAPJ69JNmaf9Bq2MAukU6lURrXKY2fghN0XRWGyiyTkZ987zoBY5t7EWJuRVBrPZA5Yd9X5hxpM+tDS8bmfmnsOhqS2YCU73adAQFeZ7sBAlj2oKNfqS9j/btOdDmTOkY6XPapf6djkEcG29R9smebrM11J53M+6ZWutKJ6xmyWfdNZT971673Usj0PAITJ52UfMLJDCqBugIDZj8QygGfZ8o1A/eZ2SYZwrHsSlKltyZ4zznvZOxujUXH03blWHa0L06Nk37SgEc0Ws+dgCb5hjSg/WYmwLI3OpxHYJLjJAhcNiBoj3ahZf3w+pI7aPwpmRmPCHpz3stGzDG+ZeNwbpUxeZJvcYd6WVGGlGzdHN/anp2L3+5lNjGyLuae8x1zfbXP3BenRYD0k28FBogetB/cT439pOvhD/C5Ewg46Zfpk134aBpLZbHoeNmRvj/34A/9e7e2Pu/M+hK9CQhQdoDLdQWt/9p/H0CApylkczWvk89Jeb3iSJXkYun4Gi14BwIiTdZlNxyB6I65jiBMmeSptGaUXKHniBf60YTBCMkChngcx3F7uD9u93fHl8d7Lwt4uN0dj0+Px52fHhDHGh4PD8fr69vx/fn1+N3vn4+3V2sOqBSj7BGAQegEhGDDZMckytVqbDW4KWU5UnRPQgFKnwjuJDi9VwRFxc0aZG3+FJhUZvaeMjB11m8Spl3nkSscoaKIogsNnoeNutc5LxkjZqDWPTlXjcX3HEa0j5lOJlK0Od9TMxUAAVQmMiKUYntaO9HPOD6ljGycBR3rubJDYjzh8Ph6yphUyUuK5TCyl5EkAMzn7sDXD88mMR4zhRD1yKtJ0trHIPI2h9qLZcjSWNCa0biWwBB92Rwq4weGFRVTCQ0ZJWgWaDwY/T0WQDGdiZ2CIT1rXdeYutNeez8NXo1XR45C0fqv4r1s3kcF1hQPSjtoSHThHXJm1gILCCiH0RS09ZS4i9MumhED+Ucl5Wf5QvbaOH39M1pWjj2iWBT8cfylugqHQSA+Fp1RsfocoYDkiDcZodKfbBZb400QQEa205Yv7JKdMbbuRO0UlfbD5r+Ta8FcAkLk6JyfpDp+NVHT3gqprzS4vLXK2Cole/R42aSMUq6Ktpa+y7IxH2s2OeVRhUrxR884xXwCE0ihJzpMYLFKCgCaxlrnRDLC6gZSfnjldGj/JaeX/o6mv+V4SCePyIx4sAwx8RpKayg3Ka+1t9oHAgH+u3pAyIDMdxOcE62UevikE/ZuDaifJhAQQFo/EjbW5yyH3c9AZk5shxny61quVdFebhztppLFx6K/Atq1BtbD5C3Hhygg56jSNvbFkCNvn0mWl7M4HPZpMxQIgDWuk2eGrvRVUkNpPLf0OEoIBQRI9riMyqN3uT8+HgSLmJFXZThoADbtn0krWqvPAPEr+TTlZz27ZZpEKIiZIuS3k23EzA4dyTz2lrx/iv7NMqpNynHJ59Q5pqOZJVXzTSBo8oTmTR6kzhKNy7bqjcQ7sKN37Wi/npPzJwDCdePndNClacpmgh2rZztQmkCxfTZtWNMfzLyinLLr2WNlzsFpOLO3pg7jGtIGarZHAhe0mUL0rGZv9hxmJUwgQAGSeFRISM3R3sVu8Sf69X5qcQwh50Y9od+nDtH6Kmt77WXX/VyXknkDlOCa0A7ReIuG8pdZol7rGwI5gzKxFpIz8x3+pYBqoJuUrXKki84QzMlXxboFJhw/kINaE4L9aqQvX5u+GveA61YAwuaYSvlnpDHRnk7tki8kWfn6+tpoxMMB/8X/8BdRGoB6+Hc3MgIcMEF/MlYSDbcXmANdiiJ2wR0bMZEpyTghMFZ7Ckld5xNPAzJOYstzXMFoXk5QzHkcj1bzb+/3CLC3AogeBHfH8eXpdjw9PhyPjw/H/e3eGwZaqYPXRN8xI8COEHx3hrd31ukBDa0ONEoOH8GAO++jEDVcYlqv/cozGhnlJWFXam8q+macb5DgHSIrBhGh8u/d7ycHKOv7iogGmmdjZ1feie5GFsbiIj1HQIAMERfG4+gRv3YaUIgOMApic4l3xxm7XsqgM+5R1kBBUwJM/LldnKxrYmotrlsCUUJ2AVgexQx0q86aVrlLE/yogS0HOxnaBVHUYay3bqJi/jwpCBgNxls6epC0ReEyBRPXKLglaFX8tjNi2ndE6RKI9jrQDQrf6DPn2GvZZICvK2m4uZOjjI6MOjuYksr7zY4OTVlDAe78kOvux9uM4/y0ViFz+ruXYg35s1LTlrPgNJhnt5qsLDpOIIBn3dOgOQl9GcqJdk9DKJx6KJnRkdzXJ4/TrIaCCVDNjIDizSQ1jYuHwTRFNI5f8+tT0JRRKcXXapJXk7zYk7NhAH15PMAo6AZTKFVFPWbk1p9RxNzzBEI5L0Bpxw9xq7yd1E0ZbSR9iB7KwMDgjf/y8KccSZ9v48kUF3L2YsRpgBVvrDKTJqv19NG4VUbOZw0d7VamBHJMXnaCJKOS5fRqwB9rvUVEsYTuTPM63H8y3Ct9PdNb0ZvF+EoRcO0ZedD5Y6S/v7+FUdOcFpTztD41AOO0Dl300iDmjGS3xAkX5ViYzeH2Uc8q0FIEHfYa6ul0cf2dImUnrYdEppFqcJEZorVxuwVgUNknOQX7Xg4BdVSVxGkR6t/OT5UhmHqi9JiNMZ3yRlcooxGN+hhbjwCddx22YvFZzs/3H7qO/M4AAteMxrMCHhrrbwEBO2eE+0jZqHeGHprN3pZQ+szI92cIAwR/U9cWiIN1t3ukr33M7TSvRT+yt4r/0lYJGzd7SER0IdYfmSJ0XJoMk5xSOYsaRv8GENnl+pLL9jkdzfmu8gEGsKoVNlqu44dHNFbv1Pw1P86NZV0QX+1X6m9+Ebw989POT5n6v/FJZoeFI772gIE00rfujbkxE2333ggwzMwk0pcfz540oM/nXk27kG+KufXjNJmZMPe2yUXQfHOUp7PdEbYqQ96NV3KEJSKcj9avskMyiChgYdqQTp/hGZeMajSgP4wHbQ8TpJOMFZ/WPZCvBdamjTPprO2Tlf8p6xHrI/uYOoUyQ+WM9KXIc/b77XaLMpM//vN/5acGmANs0UFzLCxNyEz7SMMSEBBHXS2F21MPymmCMnNHMp1NOb6l6AAMyAkPYR9L7wuRO0tjPRDwSIcNAyc2SWCAnyBgxwje7o/bLYGAhzsHA3z8twef0+vb+/Hy+n48f7dTA94SCJARuxrv6Dgoe4enwEG5+r6nI0Ij3geEbIAp3H0NbH5Zmy5CkYIrRYvUHK4BhYkExVR0PkzdNFJQgqrDsalO1TD8NR7VOOvvqdjaO6YsYkQhgQAKNTFjMeFIEdR8+rquVEKbmhs3AhNCegYtMIqWazBRRPIwxflc58oEkNIe42T5gxiyCTbsQ0vxVDaBOXJITermpxR7NGEJx28ZqzJEIqHnnLrucwSwcN7HAAJoQE1hTWHu+88zjbMrtoAAPl8CWIJHfN/TGM+OYj1D+wZjoQyYOlP3RzvrnXxRUSn/ZRk7okGNb6ZVTqFJR2YZi6EcPJqQMsrf7QjmypCYikXv5l719Nml3K0xYBjRYSgTXCth7g/E/PK0DecBuGalDFHepbWKlPtYdc4vFFU3EGVY1KPdFjqv75J3KhPoEdOKXqhGdWa7ZAaZjB06CU2GiDZ2XbNzPlqroqsmp4Kv+KPIahmS4zgn/xwRwXcBMQV6nB1IH0PhhjIqYt0qyolUUMrZKVbF01O2n8QvDAYaB+Rvz2qSkkXn9xbexIPPQEAALu4Iw2DbGZOUDaRnAYhaVxvPAktWRKd4G6CJ9OiUmUEj6xx0ro3fA0DtypRXxpfeG3Rkp3LYKgg4El9eAwG2xNMZoD0wjzddfInI6qiZpwyWTqg5Dmeecs6urQCEMtWGPmN5DcciMIL6xFcC/YEaj6nkCfrHQZ4K7KQDkRlR2sPiFYFetCeTxlSmeeVENvpCycWOl6ajUHSWF+8cQcmUpX/PFMi+Mk2+XGQEkC/5fBn7TY6JHh7iVBDKRP3OedGmoa6XnCnHaJMN1QAagKv+Hhx7Oseg9+/Wk/pPoH7ZB6r5R1MzOjrkR2XTkXakJylvQo/2U7lKl5kUHvpv5xByPluZfPHh5P0mi2IyKTtTpiTgbu/bNb1dsmM9qe110VeeaDIyW+f7Wdo957jsgUVBZ1l2BgI4HtFW0fdYJwdzCHQNAJ+gF+UNZWgbZwbNnF8IrI6Agz3L9Qyal+7mb585YGJltJm12/gT9yvNvrKRJziVc2ePA9HmzlYsG0SABWQpx8o9YbBRAIbG8xkN3/3J//JvPSPAIuvmEJuD7MaxI42ZoiLUMDsaS5lO44ZMT+NSGxIpPLOGNJxvpd1atF7OSRgZUjaZIZAnFZgKNqVSZ1jr/HU/lSBKBIz3H27xrwEAtun2rxnXb++Wiv1xfE8gQATH5jXlRyOFXo5DXG8vtQaEyGAw4lIUeBCfK+I6dz6AABIxGX8y4Y5QSlGzc30KF6FTExHmc+x3ncOqsVH5l7MOw5fjcgL01M6hCEfqZtDLEnT2jikgTsosmbical83A6WSHhwIQH03gIAyeIYRPxHcMCR1pndwqYRN/CUHBme7ji7HPg8DI+Cc7hDOHfpvb3j/eC8gwBVzCg8JumDsSOH18bFjamYUeGAg90DMTkFp9xEo0h6qNKAph6HsJfTqHmaNqOYnrMStKmwGDKO4ub7G71WFz3frjHc0vxRg2GhVSjw37yTsNkAAB3oyHEbUkEZL5x0h7nAlEqlnqcSc/+TjArrAHzodwMUweozYWAkEOa06WSzET/dOelDkqAwuZeiM4x/F/9pOggG1ForUVd/NntXSjWvJhhUJcnqGjAxcVADXytJxJTkiBJQ/0zBwuTIiXCf6a3Rqp7VYVPycGikauTJCfVyZkbGG2IEt5zuVLo2oLjMCaIxMJroyELSqBSSMG3kfAcrz85bsnjJqjmXr+AmEGUCAyzLsXaeJfr51yOGg4cj6K7S9mmL5/XJUEkAJ8D90EJ8f70UwYSeZ6kjLlPsnHbdqvntkZ62XOzGniFh3/F2LeNR8Nc5dtB4C3Z4zo79aP5+JQGjOI51B4liluz4pndAjar26+Bj6b/FlrOiqw6ZOnwEM14l47pIbEUySjJn6VnTA+Z7k5aivnfzt6w1nqvTWhgbsu52ujv1Z+yV64rjF21GatQMCztluJ0cDpQHcF+pcjZH0TUdE49+SOO1PAKN8lhzx6ZCQ5kuCDydtprAzgNV0LMGPzVpxD2m3TOB/rtFs4LrtlYCsEtGh/BHWnItu+O9838752u09517vhDwk71VpFIH7fAB5m3ZISqxW0rRb75D7wzcpIDXzr2f/mw0hTdndabE3W5Xc1TrSzt9ZiE4zo3dTE3MsR9LY096Z45LMcXpqgY3VZNnpSw66Z3T1U7P07qk/PcvbfcbIHHcb1ILc7IG0kdOkGc2fGXzk5R0Pkx7Fo/YvwRPSqUD08v/As1PW6Tmua/7rf/hvPVZhjvHLy6sDAb5YvqrLeAsl01P7XYHZh17XH9OMBTQELgVh1iEtw2ApaUV8fEAZgYoj5aNMIBYpa6gtCTYVTDBFOGBpCR+W5BKZnSpF0HhjLFYaYJv+4IDA/fH+FkDA88uP4+1tlQaQEFwIbyIdElbGAt5zYNS5SmFIyDJCrXvdiEGjOkUpSnGJ6MEI/K5Q0OG4MEXFrrGsCc9kSINklhjsENS18zAEUpD5fi+/41SDtBOCVPhkMAm3HfOdVGsad+k1Rz+LbLSinhNED2dvJr33lBmQXddr3E1RLSCqBDqkmdN0EH01k6RiFs1LMPk7Kgpq/HEcL5bejhIJAgFrLReAxv2SIyi+FN3JyaKC3aGjBAIoVBevzjTvyHShIKyDNf+/AAGoEdW6aA56j3hHBtEpeqEmlbkvmof+VWnATlH6PIC22jUzc4mG0hTKQYvdsJWDp3nQqDsJeqXVpowsedcS0lLwVgbJIkD/zZpISvY60pVRv6F1GfVwGsrMEqO9Kp04aeqLrt5Auh8Ekg7lzLVaegQrUPbDSHG8s+h5bSbYsgOJ9kXI5p4eS3ktmvnMWPPjl5jlMjZp3iv5LXla9B8StnSmHlNALGt7JQjyGMWSTYOHyL99Pdcg5zXTWNV9ZWA7jWeW30htbc7bWIedkym57u+8yDw60Xx+wBKhkqOpy6RjJEvJQ6bzpc+8bG00qqu1nCDwoqT6zcqyvGHxqR/MOj6w5NEwLGtdwQuUmyWLyxALgp/yyWiG9sF8X1EUjExfj/y79YfQuzYZMpPGKuPuQm7v9o374uNSL6FMU56ZJ3SCtMbeU0rOSSil4Jw0qCfwseO/AvvQqJfj9WeNaBztCe2TPxspvfUu/3iCS+oTg344D/eHlafNte02XLdkGn8muMKxF58ik2HaFFqvaT9NOtZzqdtJXwLWeOoI50J5sKMHvb907QB55vtPMgxZUOKB5jiqPBi9qfjOeZSqj2OT/Vrzl8DCZGYGzJW8ausG2iJQf3Xv1foLxIx1mXZENlLPwJOMbs1Rfxf4ki+f9FOA6JDPqTmrYeRnOpLPpFyLe8ZJVqP5cNGAxoem6wJyJhDA9Wq/y24ZcrT4DTJSPD55RyYOa/Q1p2Yvb4Cbub+6XmOkbCuwCadChaBb2Z3ntTxTUOPHUb4j/4cyRTLax5ZylTwz7QUFEu7+zv/6fzp4EM3zXvw4MxlYdtPD/S3tuFhCnQtrBGj1BXH8U6TD2guDoYPjaoBsGtOzCOP4iVwh7/5c2TJxTnsBAVauUI19wpBNDRL1un4wgEX7cwxVg/l+mDNgJQrmFBsYYM67l0I4EBANCg3ZnUbUTpHxGrftvF69N7yiYPT0entvCslClO7jCMVKqx5IKXztoo6dQLOO81J6zpYzjRCdgJ05mMqCiNUl8yHC1kCAJDKPiGyMpKmsaMzxu9nMZAIAPeJlwhG12pmN0GrzMzVITMbjR6Ywj5T8pR1kQCyheOcg0aLrnhpvt8qQnMp025xHrkIe02XIFQ0JKs4CetLZUf8MrqMcwXDmlpHp6zscY615rX3ynJ57WpsJMGlwAAK8UYllNBQy1AUZDZXpY0YKdiDWi8Cr8qaltl85SnZfOVpbI3tGzONNrtjypdOYij0Npcz32j2MeAS/pJkuR3LQkz2jBC2QWX/4bPKUKccORKTXPsE+53MY+T4HZAQ4LGUlJLn/VO7tiDmfXCzAlNWtYac1k8yspenkRKgBzxgyf+73yhrqpwRwXWNAkdGVG1WgU9Et5KQtmSv6TC+eSlZ7vTNy9BlPK6Fs1xDmOcNFP0m4wf+rWaIyXE41yRsgwP2Q0fdhx4edq5AyPr84wRBDJvjDF5hPw1mP2oEBVyBAPi705khbPNHLGCuBADkBek6RZ461wL9R2hJRmuhPwD2WPXHef3GUunhYVuEVEBD2C/XilAdioHbNhdzUNby27fXIoNB3oiPtSxl4ku/Fx+twTfI65VitRzqgoe8WlLWjf22bAFI6zpVpgiCQPbOynBIoqHl6hs9yePz9Uw6qjAalAZoDx1fyZZN96GMYjeNmRpzr9AxqcJ/XuxZwE7TcbbySR2m/7vY36OWsm5d409nrEned3mrvYIMVn6o+f5yKNOmLbDf1aDlF0+jCTbT5ruiD9u6V/JrjqrGgPIq6eNIR52HPcidoNPRckPjK7KTNLN5hIGsGxjYiNdm8n/k+53x1n2iL8pDrWLKr2WvBy+KVZV/JB1vaNUg4ey3kIDg22ldbeYaTQ3Z6Zt5zpqclJ0XvU2ZO55syZZVGdHtryi3Z5nLg1zjWiVEVpNo4wNJVPkYAUFf7VnJgrOm0JWz/mLlCH6xS8otpryzlNYq53gpEke/1OzO2fbwAFn0cE/yBHHEegk1793f+0f/1Yc6pZQMYEPCmlPc0RifiZZUrNh0DAez8wcgI0HEn5nBbhDwYVY67GwlZFhATjanUGchp3FmPAm+8l9eErRlp12Fs5ZnZaFAjVNOMZxPW9syIUnlOQdQv3sURHf6fj08pM3fH66tlA0QjQIEZZKSp/LW4Pg/rV2DGCqOK47isiloPR6CMq+wWxKiAR7ZTOLPWV5vti1fN0B6WG5bGJqOaTcmN1JpmPKFphded1Z4tLaHr65PsMXAp5Iay4vs0X8tESTUYqU6DM7VOTri+ANllPY1Pm7yAAP8aHojdMw3y6aDYDfItJGxiCDESA8hEOz4+COwQ4rEZTjMeIA5Dx+m4OpMv8EKCX2uxS2fjuOMZcczfpEsBASuTNstnFE3YRDq5hzbkANt6Gu9nwrHOG0yHWUDASUAOYIuGfznBbhSi7EI0N2rcd0JQdN3OmU3B0g3GkBnzh3TF68vgHQrA/qTDEveY7OtCXI75MnSSmiAXlEpbCjLn7Sd22JqYHGT2kyJmWRpQb8zSEItsRpnWAgKmg8uSgkjtEjK9uqaXm1TphMEHRTNYyNkZPIwwhyokntqSx7NRk6+9mo7TAAL4kE6nyZ9vVlqzjIEGlEDxTfr00QiQmzIH1tMOCCiedUW7+N+PkqxGaesI0ymX0jXwe21fJmjYDEWs+ZUhznUhqdvnrCGuBpqSy5X5txagZPAZydnCfb7jGX2YPLZbc12j++xe42E5AR7hx48cgimj1ji7cSw57HaDosy1humYCcCqbJj1zjlmrfk0qkQ/6/jVCIRMUILjd0oZTl1lPcB41biTYxa7o/HsWCRsII533IESCeBpPWVnNPmMh2ve0qM+/lEet+u/Q7tJ8/bmwkgFdr4dJ5P4+qVOcqAHNeMnvhgZEBqrr/knQMCJ93HtknWxCGvfzw69O2sGJG1A6PWcXgo7ebjZk9PhT72g8Z7ogc10YfTvaJj8UzTtpYmrPLXPN+Y/72t7sBSYX0ugXCREWp58rdvZ/HGXEcD5FPiUQADHOEHytg6Q6bIdfstmmePV+lAm/FZGAO1vvo/y5Lxfgfg3ELACm1Mwh9bVkb7cw+CD5WCHT7b6mTCjouTyBnQiX51pZDVKT4pZ8kr8mZ8wJZ7yu+yOGSxpQi4tiwH8mb2kUyOKNhF41nxLZ6fRzn3Z0Wo9i7YFmsLLJ5j6yp8FP8zXK18wSz04PdIUeYynApBOSr4w+Jv6jrJ6p7e0h6sFwHHc/ck//D8+3t7ejueXV4/+xByWQXM2SiydNpjemnWYG+rGc6JSirzbfeqoughpHeXx8HDz89PdiPVa9exTkKUJESDL1PwyotPwUjpwpoDZ/VYaICPMgICK9GYNuMbspwZUgzSLKER54korD4RNaAkZnWshQorTFdYRJIy4TyHYBEEqD3XlL8WM4+hcuMI1LobJKkqZ3SI0GecTCABnBp22Mo5zDZEfZfcW9fecv5iXTOLPmtkM6YBrvjqCRULc7o/nLicwro2Z8HcZdN7A0g0JA3KybCTXh8YvUWKlHJHRxZhlqLRmXys7JZilG24+f8rhdAQirpI/KWgEBEhB0jBq65i2KZuW+fpAKEbjq75WMnaqCxmNTDmOecTjmYc1r3Pq92mtoEA1/2acWVvR3ICp0JqgUyQ+nQ+/NoGAUi65Ofa4CYANnVB/VjO9BNROhlaO7+TXZBMvKxFaNNd7KWhc+p576J95Q7+JZFtZFWrSMHCXGSDWYUe5DPMu+hsgQHTbjO4/AAjQHHRfifeSMzrTfvTGrfPSV3aEy3FoNiHei5cWGEDjWPQezelWH4wpl/z5ti+iOZcTovvm4pZV4M1OkwBd3m5AnyvaCb2xbqAyljymoew6zce4nIIY6yqlU4qnr0ksQhjTIEABAbpPToveyfFOHTLnwmiEfzfAD8pe0ZX0g6fYZ5R9AqbcZ4FGk5/1t+hi8gf5ao5by2Hr63oGTUvLSITMKP0IwNrmbrp+GnWpRTbZOD6iNhQ2u5yyT+Pvz186ygFa1eoXKNSzE1xOq8v6iB7tjNEwe85EHAEXOHpISgAAIABJREFUzWxNocm11gRxXaO1cw2LZ/i9n6TX29dFP2xGO7JKzJm3H2YCiG6n4+g2QDs1Z0TJkBFgc+bxbSe+kJ4bfXOkG/nuBmTIwRUg1LLpaIPEGzkX9rgKWQBDf5NBsvYSgPfM3sPaTp4hH2o+ApvIb3TWJh/WfcimlBin/NR1DngDBJnvKT75A4EAyonOfEHnLVttRi3BO5SPbiPliUclG5JtfB4ErQHCV5Q25fK0F3a8dzn/XYRhCDry+GfP7rctQL90LkH2ZpPlnRvAOHqTaC16M2l/bu7fKXttM4e59pRAfQ2X7Fp2QVw9M5Ui22T1l+L6iJ6pkxXAqLp8vxcZAU7Ui3+Njh0IF3+lne78PAHsGagdelQygDJOsmzKOgGZWgkCAeRFLjPnO/l1B4aKR+uIcumNkZk339HkmfbE5MIf/8//5sPOFbQU6H58n9/iz1kC4i5q7GuGH8ft/u64ydD5iFMCnh5v/q8bTjj70BbEzzR9z4yCp8fjLhHV6FEQzQr9SK6MtksxLkGXgaWcsD0vDIdIObXfI0Icou4jywm8T0CeGCAnzZX4R5w8EOOMvgM681ZO8A4MsPEYeLEckQQPXCn2RkNO4JPQcoesqWExu9L4K8Miot9rD8Q4cXOsiQCQteVyqclY9Xs1SQon3zMm0vHQMWhOeD96pObEpEFRwdy7Rihq5OSNKCPqWGdIl3BfhnisEQV4sE+UX8T+2HpHmUU0+LCfBzW01Jr5e3uHWBG/35DlEbmCabz01KoFUESZiYS5jXE6Duy67oir98fIc+CPmLsBZhMtl6Ll2pWRmnNz41gnCiA1sSkm41p/3Tl1UfOezStFO65MHRjLn9G0RWlJ4j0JH/G0MmhCSSyDicKnhCSMev/ewTo1W4k7ZPQIG1HWy6Q9zSv2RvJp1qrlM3WyQU0xHDc5c3H80FImylTlnms+VAZBC0Fnojc1DvMzV7JMatlK8Vs55DJCdY6xgVyeEQCDn8o9pFmLHrvbDZ8h1i0odPbIqOtgFOkMdDY3FA3mU3JflgxyGZsLovVQpkSUCaVjXHoj1jbA4hihaF905TxQ18f9sVjG76Lr+MgjHFxIphYnEclosX+lRP2WYYDbZ1FnnnszTuQowBFyWUCAGqdFxpmAH8lrNVVbQADTkFcSt6czNR3pa5oLrPXt5Rrd0OI567WGOLGGvGK/G+iv9XEHNZ04v07EOnoHkJ9LVIwP5ZzEtp1TnOcz9KoCpcUPqI3Wc4pOBJ5nqZ2OTtV1BK51AlLLGCqwIUZTvU6VWgsDW+umPVgygOBwBwJcrnD8qa+cBnPbVAo39UrJFshgXRNjRYNN8N/unHCNXSmwHJNkavBDnvow9xL63OjF1zV5yXVG8XLYczrCdYJSM7or/Sn9QRAibLj4oYPCjBbfZwAlrhcABFFPEVwrRwegjdZI8ynnAnkvFWVFw7U6RUqptX487Vm2aM2Xk9RTyxcgtXqkTCch9DNqx7OfgZ6tedHG5vXNiUJ0vz5PfSS5qPdRz+tdLntHvypfbzRB7bZq7uXGWdY+xmb3DBbuoWRJ2RA8RSt59UcGrCTHODeRNflIgbfK1pynxihTLcElyQ/KIsoGwlhz/4IwWELX/anr/gQhgBdHlBWRj1zwX/jSyZMDUHKaZh2Egha55lZW5RF1lcnkgi2aHaVl8EVqruC/2P8zEODLADtF6+cyJUu7SmZBR3Pf/X1pu9MOu7/LrPS8r2QLZJh0KvmEwUTxL8dAkUh9JltH33uzx1wX8QdPsyCtz7IGybwCZy/KtilXoyfOaCKNMYh/ZPtQDhFQ0PzfEoi/+5t//m/8+EATuOHIxA+P8fMPMsq+jKzYcndyPo7j0WrzLa3z44cDAV+e7HzCjLZlHZ4pZxtodOa/dyPk4enhMAji9e2HZyW8vkVvgPcEij5OFKR0JROQ9rw4SnChWktR4Vhod3hEEOqUr8yHSu8TEeJcYCPUx8dHv9cJKdfHFjBkRjjnsS5hGLDxh/3txIMmR1zDyPGH4wDwJARlMheUb/BUCovWZCSPdCQVM6W5ELE4Wsmf45NPQzgjllK2Uv4i9BKsiN7IUS3jEoKU9+265ocSiRIR9398fRMMkMOSIMByzEJw+X8yHiE8yAhOtulMx1QpQDN1dHpMFY2N76kIgjFSoqUDEokMUSPMfgaVcplManwSeoHp+7kPGT308+lx7rcUM9OHaw8WGleIp9LAQvgE3emcamXs6H6BRSJhXx9zigWwVIOeHjEvX2Eg0DKHrjJoSnAywuKkvQCMiFSmY5Z8oHNOeRxn0ZWMCIBOtb7p3BtN6cgqrX/IgZxJCrxQLrH+tF1ETzV+giW5eBVtSsnpKYoF1BW3ogdJptvX0axQ5qlIl2OcdFsDA+Dh6ItkdTi1ikIrfVdzdomhBq4yolxu9TPIi69Ep6tif6U1Q75IViyAg7W1OD4Qqdq+pkWIsxwogZp0ypchGmmOsR8r3XYan3SwBDyG0bKAGBo6TJ0MvTd+klG4H0t+2/Gr0SOj6AT6ivfMkhPLJFB/gCZfx7ngRbM5MEZvitbZTAtZTKTduU40XmTccF1kpKrHTRlfkKGST34f0jE1ZhkwfG6otAWM01lMrdZKUaZRetqfuV0EuuhIVRbhoh1fn035Fh+5M+65X2bThEG3RuZRR/RSiX1IoBRRqQAIeur4fLc9uyK0WUbnfA7Dd2bktb3eNIQst2LTrVvzFU2cI/Jxt4CfXaba3O/5N3UB9ZmvkyJxIxIvR8ADL+l8KKOFspllBU6z6HHiOg6BKRnirSwi5azWUHSfC94ERIgGIZM9M6BkFAGU4tNVcnDOSBkeE4CPkpu5gcF310dXBn/G8bPThgsbIaK0PPGI+nuJ6HMfjVoP2Vgp07leys6ckeDiFNffqyxnx2t0XmIOqU/TBlTEl3puAhmcB2nFT27GM6eu90AX5MMEQtJb32mNFdwbGYPST26XeMBoueox/3VSlY81/QfpGI2x1jn1E3UqwaBZejptpyarABZpPXd7Ir1jo5Vvo8+cqEbfj+YHAExQFtiZ4pcUXMEoNTxfwVHbe/YcmXJFayQfRTaZ72P2kuPJbVP1O//keHf8Q3uhzWGUaIvXQoaFnJDsCXdnAUQssLTPi/4lcxVOGeCDjxWNZ7VvThcIyvuayA+Bbrj7G//gXzsQ4GBAOroyxZoAYWdzRQATvX28f3Ag4GYlAx8/jsfb/fHFu/OH8WlRHaG/5hhb3bU7zPb5zYypBAJe3483KxHwlFvVt6DLbDo4HrF1hvGAihuzUkwLwkhwQNEaWyZzjDKqJqarMgHspH+nbp2zhjGFpxBnH0sZAxndb875Mno8DQvMpqwFGRFMW/LrFI0uZ5bOr+ptZUjnrjH7ACUUjahiYzJymL0UkjgMlJk/xVAp7MvhyAuJbPootJZiIl23dGZFf22t/XlI3wkkM9HI0QiPtc8ySKgEKPQ1bhJ/UwppUDQmTyDA9oJIcty3apyl3CJi2TsMT8FTwgRLK/dQpQ/ulyoTQEyuo04UZ2W6Uk5EJw4EuBWC2WkzFbwDURFvBY+EOpV7VFkHiV7bd6XERzPATh04DrRqDTO7YjgMonve73RShrsUfI42vL7lFOSN3Cubo8kON5ZneiUErO9/0mQZpaOeSjSkDI+dApx01sAtoQcCAZJ+RUNLvGT2Eo7PI79NhVMKWZkh6nsSAkI4ZGVFVTlMdRs+o/o1N08LXsdnunISki7nTi77iJZS6Rb95IfL8DfZKOB2Kbs53xIX/kVRZZOVlSG2AiyIPaw5ykmym2lEhPJdEagwqKLkRj9uNMERsLVwRyjMs/Y+dzgM3FVGwMZDpfy5MnZOTUU3RlQ4SCWBmuEgg9KNP6Z975w8GAC+PgnoNsdSPDfArNIBkuUDCFxg+KrNl9E6HUHJ45OiSWNnd734YBq2LWJ6NbZcU66185kZT9g3vld8QONfMozjFvgr0KdkUQIBkktGPEYv4fyj4e2gG/E/jUMCATROT44L5i/96e+EHG20HotafEb5Vlk+o2cDPeGgid0urs84D3E37yjHRmP3wEgv0bJrpNOqR5ATcD8isuSITuYZ0Woax9xL0QVr1Se4wom2AMQGCFicGkJngg/MGPWcyraIeyCgHD8sntOcjmq83AZoHvCseNBLn3T6A5xe8u7cw5L9dcZ6HK0WW7IyH2SrtQynvHnZ4R0IoA7yfT8BdX2icqpIu34F5N/k29J/Sitvkn05ag6UyGFHEGc9r/fFOenuzOBwGSXbjhmm7o8smEQ+ydzK0skIeHG+vsOzjBXXTplStvZII//MIT+tL+GPaaP7vHpZ7dwPpxVlTn8uQhbFVMCVtsQadfG3QMT0f1LAJVmsFS/bbGdbDkByyqz6G2XKxaOzR4CCo8Onab1Q6hp2WoIcTV/baS9/d59OQQjMgfxaegzBCtG1Alb+zP/yf/rLD6E5bnu7o0xpk8ZhAgGN2M0YMsf/4eF4uhkYoJ4BHw4GPD7ejtvtwf+7vwWSY6cSPNvpBK9vTiwWTwkg4P14eftxvPkYzJlZ9bdLgKcaqt4ABgSkkxPBsRRGJaqSBjI9VZ37S7lFnbLmLyRrAgHNIcyNr9qqjGrXOe+J6jF9XcvJ2vwlk5FqS2Z2Xz0yDMq59vraNEj9oZEGH+uzog5SYkUkI6Un0tuyyUYZ3r1xVVGADFNFONLAVqprEV06q2xAoXFQQactTvh8GUajhqciSjoWEgJ7GhDTcRMDvGVZwk64qrlMpfskCCBjS406JPhV4yx6CWc7Isn68fWoI9US7YOiL+WYDTELsU/jxeeh1Np0YD+ztQQmqVY1nBtFKrJEBc2X5jpwv5TyKUET+iUcRQrZIZ6Ablbedl0yjXoaWKtufYEAEnSyr5bS7lEN/3zTcV1KkfMULczULN/njNKsfhJyREORfdaMUIK8xoiu5lKElB1+Aoo7IGEc2n8z42TnCDi9DSBAdBbkEhSidP4mv4YBQzoNJ+EMBGgPfP6ZOu/8NiJLMtBVUnQ2GAMIEP+QFpqyIkKecmw6HAICAgSOH41Jvxef5vfBv++ZCZS8qkgqyqqatgBib5+7IZjZWM1QMqDFs7wiI+1kBOZD6/MNMNZ4EZEHySXNhwp5GmsEAmaGlGQk5yda8mcPuVDgdoIhU1bUc7w2Gk1bYwMu12DK5pAr/YfrtKMTXb0A+PiEWR+lE5AWquiP7yX2wGWCrcFIF5/POMmvuSgAu9u9kpkC/ABGlDxyB/e8DpQB5QjZmsHZEs3vMrDqkTMbIO0m3XvF03z/ef5rwHFdr30/8SJsj92+kzbSvG/Am9OrE2vsX2LVoXOyrEUjKjAm1dCuGdqOpisjgMzFtLCkb93bkgiL6eY6rCarNodZwhGR3yXN1jpLFy5nh7KFPB26LrNAB22vedJpik+XPsy6bZQ+kTbl2OyAAAJffp0FIiog1t9D+RMDWPxfDcWH46h3u5oHP5N2fS3SsdY1GhdlleZ8+iwJ66TX4EheAQFrfSc/9Ahv7M/qadX0hPNjAINO50nfO0eOczhnJmRgZ5SE0fmedoXKo6/Wje8TbU65LIdS+r/4A3Km1kknPaQP5rJbvsuGdrUec+/Cz6Hz3znax6jvWTYE22We8DWTgvnEqW9P8vATIEBlKLV++eACxpDiH3IO2SF5LfViCwYk2VXQFYGfxTvLflUQ2u3RtGuqabXRaAcC0un0QSXxpsJ3/0a/a0KOqJvTb3UaVh5wfzw+WOWsGdjH8fXLk4MAT0+Px+0p+gZYhOXXX389Xp6fo0HgcXdYvy4DAl7ff/jvlqAbcepe4+lOuxRLbWxe6Z+3w9BS6C1BMgWa6usZKSgjzCKpSg1SjVil94UADSM/wb4IbwLBRJMtInnNoI/1Lqe6jPZIG/KOup6lkRHNrBtaCq7XsBeTZG3QjJ4sRhUIsOqrXcAOw8H+biBI1geXUEkhXYTO+0eKa4ueInLlz1IEPM1DJ2Q4MOWsge40BiLQFET6XWdOXxnqcrC0phKyygiQgRvIczQ7K6HdWBfOAIAAKp9K6xV6V1HLoFsJxupEmqDCNRAQ4I87ZA5uKaIbWQGucFMRTWWncem6MIxXp1odxRLHa0XUQkJWgiaMwJj3AjiiHlbOEQV6MSQEYuBmK7NAxqmiQqKt2Tyw0RycEGUy7BSJf7bpZeBzl0ONUyTs+p2hXXSWkWIJcYIcp0gvusnb3BQlOpWeQGHZuESPPfV+1SIL7It5K2U4UWMa6anRqh7N9szksXVLhVtWxl/yn48vIxtUyva4ki+bdPZyEnoT+CSBpV7laKd9WIBmpfJXhFpHTQ4gAI6GaFx7H3sXJ8d4va/kTJV4FSxZ6eoEi2R0Sz5T1uhdcfwnjOsLg1wz3hlVky+aIYII21ojmKFIyf8tIGA6PDammVopY2Q6g5SfoZOWPeCj2YSGSb/ToGM6Ng39uU7TCWhp3DmGJf+WDKZDI2BWxq/G4nuILLVuUsZfS9adv5WemvMX3ckpER1JpzVDdkQjr8Ygp0+ppHTEqGMqQyEzAURv9c7mdGQ23u6ll3Pv2ki9aa7GzbE5mYwL5/jC6hOAnkdzQZ+uUxocOW9lJP5o2BYEAuhAc0xXoEkFMWDolxMgNMLGmdVY07ZcKd6pny8i1OxJkxTXZCQj4v7+fPfizz3vLX5bQMDOkVNWnvQRM2ymzdTuz0XkvCM7IYGM3EMFUybIuN5zLg3o8q83q532BHnKnimbXfPn+oWYWkENRaRZblUZikybHoG0C3Y50aJoznl1In56yCgNkD2lsdL+1ppVuvgAq8pWcqOwR+R3Di157+wbBW+V/XExaQ8kMJMwryOfu5xESY4exSBDLcdmrTsdLttHdokDLZhgvXsAASXPmSkAQHwrw/Ah6b9kiPiAQZJ0ymeWagUwcqzSv66/8hj2GmPSau2/yimhr2SfOp1tnAT73IFylV2bPWv2nHr10Vb56//j/+6PUOQmHAOlXMmxCKVvachkGnu59wXwPm+mVO68P4D9bd2vLSPAQIIvX56Opy+RHWAven5+Pp5//dXLAD7uHo73j3v//cWzAt4Paxzop0nfxTnuK8JqqRDh7i9DO3ZCArXxhhohwFBz4lYELRvtNcaS4aXUkJA01R9A9RYBJsphTS8awMWszQp/J8CKMgajWqSO1FloZu5qpRIaABJa1Jt71NdZU50ZASLO2MPVWCyGumrrpXDsOe9uyKpefihqKNqknsUWWZPSmGc07iLyRUFURKvmLxIeYhAc/yPGuBJUp5TwIRxnFKgYWPs7rqfDHMbX4nQ3UShxtO26REionC5FLUfUaM0pDFFXVgkEBC+ueqhqvyYaFhKYe/5wS7DIy/uz90ZGahadp3JO+usCD7w0hJnzFYAALccSzJY6vbp++/fKTqmTO1L5bqRsFaWgTlZAQLWW09pdoCGV9ZJOOR2AaWTW32jKEq7gok5D6EUSO+NxTsOUmRwjrY+MjWWsKXp6TtOXMTKfq3tlyMSzVyriNNKKpk4nccSTJX9aBoEBmWaImKOM9aWzejNFsjFANV6XpzDvy/hJGhRwxvnRyRTt+/hrpOtIz5VKnaArjjPckFRraha0EJq+5g9jcPV0Uc8GnKsO+SA50GRYEknIz+uMAI2xGZvDINXecT4ldhYx7qbrn5WzPLrKT4PxZIioQVuBYKHT5l71PR111hnhoQNPvpljkGMtA76NP2lgOixcnwlu671Xct7nknpp9QbKNUMJ1FxcjmEagI33HEHszhjBQwEkJwc4X6ijrzRHOUwlqyiTc31KXg0dVjYRMpMqeig5OoCA4m8sQAMq8h1rDWbmx+f0QlkiOdToXDq/wPH45eS45E3V0Jp9OcQDA9Qp8PgCnCua2TTHpIw6zaH1OImB/RYQUA4o9iHui8mGjF26iM+r/dgCsudMnE6vfSUbXSdvTF70fRoZPnwKn0HgwB0TOKEqOSqaRsZnySwQw0lebbKMTs4YgBo6yqfxDwfT3180l4Cf7BeURfkSoSfHyaYYgkP247yuUlmacI0eCZ12lq2mOVzZMTYu9vDgdaWzKM+HvKCdMnm+ATxDBok+lKVDXpF8ZyDEv8e723sHSNLeO0oXfC8eZEtFBor7RLIckkgFhrIclPpUwd7Saxe2ZbBHWiVXQLfm9QkQoC2f+lfP9+xQPR/71faf74HFqvW+ympgfwB7v9NyZVetid/9tb/3z9B6eplirGOzl6kWOToiSpGa8x/pTQ4KWJ8AywiwEgHrDeB9A+6Pr18DCDBQwAACMzxfX57jhIDj3oEAyw6wjIDvL2/Hy+ubp1IZ3GrXVLqzAQNKp2tNdqQ8JBTXBKN0AGeAo6ar4pjpRBFh9k3IM+rtfipUb96mfgqqk8tShoooZ5MWKglFCnSsoq9c1qIrxauIZtaH5xcLCFCn7X4ObCnbNH6XcOhHAUpoq7arjj0cgqql98MJTf21EGAnimVIXhlsdK79dxH+zEYYArYNCwikPaOU7BBY/nneuHOcfA2QqqQ1keBSqlsJvupNAWENDelMmVaM3l3CZggUu9adyPd3P9nC9l8NBR3pzLRXb0o5rCIyvYAAXRTvW45nX7cpkpRR0h3UnEII73x3KeAJtAj9PJVt6GzbTHnb7GcBegBK/LIq1UbEpwEg8TBbw+q7IaWO+tsdCRVQkMYXMw1iz1aq/KQPPU/CV3JF0RTtPxUdszTs8yUfsunNRaRgZwgSCND8ORbtG42lek6CgTG2mIlKW4R2TWVSht1YyGZkDKOpGSPe+PEMfpx4uQAkpcq6aboiEqFwIjNq03OglGHK0hXdymaK6M1Co1cZLRyPAwYog/NmVJuosegoZPnnafGuPwffnAzaSawbgHLeM2XaLiOg0Wz+cdXT4UpGis7Pzs6S3wQCOJVdGmuyeHM26OxciX67Zmba1HuHnNdalTGV/O6fS3/oHkTPxFclKT8peRAXke/o4JAX5u+R5xfMo3um/Cg5vOE/HgNYekc3DGNS6z2Nfd/XmXFyQadr/H0wtI9P9DiePfd96rXIUwzhNNer9tPWbNQk+zwQidYId0DAAkSXF3jlB0zZuqfLtD1PDsOyETQf2QSNRqo9d0SNCUprPT0jMpv5Oj0TeEAWJWl2reEZqGn8OfS7IpDim5If+U7aWk22sCdJbnSjtyD0evVWR40a8M/mozWMjDaZnv35V/tXtIWMqFqvaYfOkxsmEQwa3zmOcy0pY1QaobEqI4BjJy/M158yRjagVAUbkD0215ayvekZ0TXS1jn+ru9j/RkY0bXamTXPcy+prX7Jgeo9yg72LFVvrj1O8mK5KPqjTL2hKPnMNJ3r+xkQ4HNTaQrHOTICaq3BTA2YQJbK5JGig01gwuUe5fWwJannmcXXSg8TiLn763/vL0oixmKlAGMnYkQdzLG2d3vd5F1kAZhctu7eBgQYv5uDE7//cMf/mwEBjw/RRPDp5lkD7++vx+v7+/H9xY4LNIP+ON7ePxwEeH6J/9YxgjpJ4CNKB9wwjFMAZPTJGFuZARLEsfohOIT8ZZf+rLhX7Z13T9XZm5kGb4h5S5fKZmyv72+H1Z/bOHwBN0AABUAH5rKxiiF61bl0+dHafEdSiwGXYrHzyyX8PLUWkXt3Nrx2Koy05ZSsjIDmqAiRLIYPB2EKeTK/DOOonY1GKEXY4wgMPmeCAPUWAAgc204w6LOdUdME1AbVbnNYknBlRAB1U/p2NdLKFRco1cY26orDjcEpAhdRPTfC/DiQyAhgWru/Tms5gAD/So63R3TNkl2pXEHrs3ElzgMBMfKEi9NepfFRwAKaFkoRKx1w7ySILvrRfnVtZvaIDlgiw/31d8Famw7RzqjQXu+cJ46VRllEn3P3UjirBnkqiFornVW7UcCru/3ZAKr3orZrkWQ/UkrKL4R55kQlbxvvxxz37+gyIOA757G6/NyQcc7Vxwrj3O4P+b8cs/36RAbN1f5wjzD6gNtoWOfvrg+SznfOgD2vymv8WDOVBqyMABfVVSJiDfaW01HjVKf2bBY4nXjyiUoPOH8acRvWPdXSTxrdyimsf38/3owmRU3G5yWMSJzonpkFY695bZOxlPs7EPYiiuJ7MJw97QsNRn3GtaXTZuM6lYYNh0w62PWi6ArAo689DKipV1p0f0PkPC1A75pGdZNl2bA4HLrudfA6yoIdbTk/oibYaW702OHcdzRj3886Vu416XL9Pt3mxd+lE+AUTiemGeQlu2J0ampL8LnJgUTZW/O5kRZL+lG5lz47OQPDOb2S8Zey3+3POBr5rP8W50se0JnRKv7wZrz4gW3na5Lp7rJHWnNHOaE7ISOe3wDNtU9wmkQr9j7XM2jSR9qRXCF9NnkH3lJtPANEXAvax5PG+cz1XTTmLnD9XhmtuOKTfgJTdvn6qrbDv9yXrsxgUZMRWudNtD0fWYCn5qT1D5B0pbrH2vbssp39IrmobLmr8YWMCZNGv4umfNjqj5L0M+WWQLPdujSSzbkTRCpdI3AH+sVlcdLXTmbOZ0+5WLSR5dt05pWdyGwfZW7v6PjMt50dqft3erqVTkunjWaBbT41iE5r51LSuHDKDoGA8qWmbSba4Fx9q9mkNkHx1v/pb/z9f1HNAkMngtHoMCT4bx8tMCC69pux/OXLF/9XG2wO+Y+3N7/2py9Px+Pj/XF7uDt+/vbFMwTMAjNn+teXVwcAzCG2BoF2jOD359doKPj247i/3TxbwMoF7O+X9x/eYNBKCtrZ6X5yQDYFrHH3DAFF5KVoPLvB062WYz6BAHvmo4Mc0WTh4fbga/Ty9uqgxQ/viOAJ/lWrbUuo0oBFBKue27jdDHhbr5dXAxNSBXpU+C4a0Gnzqj4uuNUZJ/sR2Cd+jq+OwsDRgybfekqTsjgADvh7liAKY+IMBDBlyxknG9sFIUVapAsxCcV0z7uRAAAgAElEQVShmMRsak6lr6dhWgSbz6FgIWFP5iWD1pwBBFDhTKPWIvJxfKHO/o50IwpOrYt6SrRacDWeJBgDIMAVqwyjLmNCSIdrVkAAGbnq9xQlkTDFv75bOLKyI8RREhLPtDr/lT3CNdwJWkFNfuqAMgzaiRtBT5e1+8omcKHTC8XX+6w/CI4/UrdnGRM4vkcnVcgQoVE1hZ8EqL2npdZvu86OtM4EAvRM8tBO+UVDz+ihQIc9FK7VY50d4QLN4iUlt3bzsGeLPgkEaCw7IKApAYClu/4ItVZXYbGkNTlclAU2XyvdEk9tlWoa71MxlSxDREVOlYCAel7ycgABgcLPFPbKtHDaick4GC3HH5snh7COqkQ08copn8ZWPC723JwBOjxU3owozGto7IquS1ZuDNpJH80g9bXJVMmMIFLulaxN54f3ziwVGWrkI767peDmupaBAkd8Z+jPPZ3rrfXqxnKu9ibDa1eHyXUlTU4goJyqGZVPeR0gez+qUuMt+XPRc0S6THKh6D8b3LlcwlkUXAfqKGYb8fOwA7KsTKAcosOlczaZaJRjEwjYORV0/kbCQMm3OWa9g/I3OCZ+fF9U+igZY+uRy00573pG6dneQyqeQrui5AmeT7Ck6Hfj7PFZXBt+Pvd90VXo1Cn7ZmT/BHyl3DMgoOnflc9cc2SmIPW7yUDLWDplDGI8lEU7GtO4xKsCAvx893FyEudI3qYz1IJmqDGf60p5R369Wv9492o+K/nrXcY2NK5ncv5zP2MO++M79cy23pvg0idqs2xIygDqAAbx1jj7CkgGzTWyz/34vLRd5zz1FONv8YFsWp9bNv92vhil03pW9VQZjeLJm9z7Rh85gJKhG7DAruf8xKOirfk95ZDvZdqLLA3gNbU3IzjJcU7aOdHf+OAk/1E24mMCQHsVQNj5SVd01MAVBGAk/53fcm05tqKzMT4Ljgh0MLkSeug47v7m3//nH77gqVQScKuUThm3nur/YM589grwxmJR5Wu9AB4eb+FMlVFlD3w/blYecGeNA2+eGWD/Pj4+HA83a1b1cDy/vR7fX16PV8sA8KaBH8ebnR7g4IA5mJEt8Pz65gDB99e34826bmdavS0+DRPPSHh4qG7c7z/eFPf38bHLsI32IdPRVFdSyiW1liJflvHgZ5rn8YEGBDy/vDoooS78q0N2dvvPM2x9sdN29TF4aoLN005OiKP8IroetTS+icZ8dXxgRvel5DL7IIgeGQEJE5VQyDNIu1JdJQJOTJk5MJmQZ4GSFxiZDdEchBh7n8hTAhNi8lJA6CorYMVpD30TprLZKQYKPTVbk9CS8prz0RjqeiHeNCgYZcHnq8whTpmg4rbfpYztd//bI7eroy0FGxVBNDv5kWU00fuBjpYyAmT4NAeyaEFnnSKmWoIhs/vTOZIRp3GWcTTQWqeXpGs/5pOGBdZorrHvaTYmEV8SgKByDaUcp1cUGgoEVO+s9ULK6OLRNA4ERI3Ut27AntdHhgHf5XHD3dnMw9hr+zSJVHuTPUj0tdbV2Nzfaf+Tc3u2sCvjqa3baGaoiAINq+CtDkCwLk6GSRn9OPOctE3DcdeLI5pnSv31yHo8Z+XUT4UbCszoXUZ9gCKJwhWPObgsx0yQa86vgzwTbLqIrJzSijtquSuP4JpwL4PG9+G4Rbdxh2QWjVHSn13vZQgsY0t6nuCLXUueafI54mXxzvyinJALJ0j3U67qsxnxOMmMkRo514o0xLnP0jE2Gyz+rqyXBbKXXEmjnI6sv2sAEfaZgDQrIwpdnDJc8gLZNNwrAgGS4VOmWFmXrVEH3ZdZx/Xze0ku2fOHa6r5Ubbq3bLFitdTX+gd7bx2lMm4jgVYyf0WgLOTldy7pbe6sJMjNWlHMnUGEegQm35TjbNfj14VK4kOWk/NibGGvp+jdEfv9jGxm/0mW5F8SSCXepq/n+wTBBCWXgpZRlDFSIw0r2dOJ14Eoin6M2E3Uc4bHU8ggLwzZdVUU1e8yfuMd6ZcmuBUzQUZQJNWyftcT9FHk2HQhc1eykTwxS+28VdBhk2m11yAVDlnAD/AgQkE7tazj+/8gvNpEf2aXbNI0q/WWjKAd9u41Qx7MzX3IyQfTxFk68Nm8i8bklMmSJ5YxrPT8KYUB42U6tW0E9WPpXgAtEEd4faygVnJL41nWJK9maCAAH7V9kMZ0ZAXlD+69orvqUN36ys6lE8ZZb6hb9i0sslb+Ens2t8A0ryh7TkyTkqn4Ij7qUP87znombn8nqdWGR38V//gn7sYVTaACysXoKthiG2Wav4dDMgeANETIPsHWDfCBALCaDQB/R6nCtwfx7cvj8fPP389fvr2dDw+Wbq954IdVgPtvQLe7QjBHwECvJlRFEcKeub0ce+ZAL98fzl+eX49Xu20AQcD4qcBAWq+l0QUxJmCGQinE57NKyOy4fgsinHHPFfSfvfSh0TfjDFe7BjE11fvWRCbkEatp65muvwPdd1P1CXgokzlt1KIyAZwIEBNsBD1cEWZpwZElkAaeAkExHvtJavO0B0DUYEcdNSgKM27CMUdixU5EyCiOsoTA5ChlQkB44pdRE+KBtSpuJ0rYjBquHbrAxn7YeQFICLlbd9V13Wl5YAexBwyhOzv3wICZjZAGZbh2ufexqrIyHRhjYZh0d8ixrpjUIFL/mWWdjh6CJRW6+JOUC7HZGz72Pgr9m86uqo/FeIta+kaw6Yxl+5ZIeZlYGzqaRlR5JGVwZcqCxCf6JicQON5zOZ0FptTMY65ix2I0pRpmHwmtHffUYGxR4C/QcoE8oHG2NXz1n6AlpOGtQOOZGfTTc51GkptXTJjYRmwfT9rLnWsqB3PmmdVI9PC5abk3R8ABOzd3Uj934291gXjJR/G+CO92RVxlpjZ376+aJgZYmOl9zvNpMyNtRJtIbtkgFv+jMFHW/mUkYaTDmV2HLIY+IztHuaD6HBoj6azIT5qGUrKaBiOxRUQEFyxrIAyJgYIQJrSNVefTWO3jVvzw4I1vs3PuU6+vyO6dhk92dToCkR2Q33U6Fa0ZTgl9k67Xqf9NGMULNRkAQBGyQLKc78WGXX6jnMlQEAa1HKpzI/P5T3cy+rjo+gaTiny+bGkxuggjXzRnjLyQu1keeSl09Ubxq05jbKdOqlm6brptPBv7ruNy8+xh61VsjXVVhm9MBJoM1RZ52BYli7tnLU2JkQr5x6Sb2vPuGag/6KpzM6pbKCUX2DL1TA6ZVLxXhq15IdGA5Anu4yA3+I9LtPcpynz5JzN9VMUUSeOKHV8ykLaE5N/BEBJjl3JUY6JGVxhD6qprMDkaQNdWQKhPJaNM8sq93bbJ09rQC95eQYY+V3o4P7UcL/Szkdp7+7dzj91FHr3X3Q9AXz2kNE4SjbQ98nsZwfpEjybttk2KIVgCQNz0kmTNuNvgZT7zJpP1xz+ma6T/Cj/ZdN7bOqiqbepn6fdo3vJE3TM7XPPwhi2f+OhsilXFnX5XWPCSy4kcIOyxSppGxkBlDOf+SFmY4mH7/74z/5FAQGuTJxB0khDKq1F9v00gGwI6I3/Hu49G8CcP0vbvLt/qK6O7uCY8f72dtzuP46vXx6P/+iPvh0//fTluBky4HDOcXxEmaZH/t9eAwiweXnzwBdDiqIfgAEBv/vl+fj3v/x6PPvpAj/SCWdalpoCrghCoD2xNLaoapyhDTMgwDEJpewJecmaNUf7lZqmJkN+7NaPAgJWN+JsZqWkbyDVwfAZwc+TrJxZnPEzI2AoGK8I9rLYYBgJrkBANG9zFBm1xREzSVQiwjAwek0fCdAdKqSO0ijaCqKkOCmUOI5sIbRbJYp7SjmkNGwKD4zUnpMO9jIYlPq+lME0tKncp2HWnPKR2lPjK2GywBitadUk/wYQwDEx+yPoMo334ZDxxAAxNwXKNRAgR2ClVMb+6UjB2KMrQ8AdkqQ5AkculEbNoX3GqM8EAmKfVn8CKsLKpAHaSYHe9nEDBETiTJQjyWjR/Sv9O+n9kzrgRufqoj+U8S6as1dsUnv8N0YVIGv8G05EtiRgVsrAaU4GKxzrWEutbQJkYFQZzFof21NGakrJbfb0sstvcxzCu+b6nRSlY6IrxZoRoJibepcoSyLAgVLouYxEzMMRXCVORdsbISUl7c/D8a87+td6zH4U1/tsNarZrGqALLsId+Pd1r8l3lzOGfrz1HoOIKpk05izPcnX1THnlIk8OhH127Y2E0Sbxjsd7d06fApIjOi8huoyA466fT7lMOnoJLM/Kbcq+bFZrzIAYX077ep44E0zreKd8TythXrIUG51uZog1RAHRc+oCe96ugM6a16r9wxPHBF9C3wmKMA95TG5JYOG0Uojdq4940wx3s7/lO8kTa0JI3LMlpjrF04eMjjRy6PJ60FHrgeUXZkOOOtvKV5pV2h8kgHNcAcYp4DRjCK7LlYZSQKZdOYl+1MLl/5tjTsXptlkal6cJYDRF0M8VPu+kX1Xe8G1Pu/vepB0aq2NMkuyrEVrEHNiZ6l4BumoeA9Apa//uI/X7WXcsl9jfB2I/q05FxsmITifIH2a+9h00MX6UiZy7G2+w67nd+xpJn6afEO5OedH+33K5zbkiPT6Ryy/oj4WP2g9FNSjXLLfT1k+sN80BmXx1dhp49R6RM8HX2fZwQNk3/kgxZspt6k7fHwKjqWvsNs66lXyA98noHne3/aPtLMpKZ76VDRdcvAPyNLTnjPgJr0l2dDkZ1/0C8pdp5W5W/C3/uwvW0ZANOgLmpEgMIZ3IMBrIiMLIICAAANsgJ4ib06zfW5lBBltt2T6+4/349H6AwgIeLLsAbvHnPnonxv1P3eHdbF3598blUVpgDICfvfL9+Pf/fL9+P335+P51ZoMirYXghdRxkg5FiOv9E170nJcrMzhZtF+NASs2ro00gUExJpE9MrKIMzhtR4HVrJga6a1MoTf0l09UJ8Eb8aCrYfX82azLxnwSo2VgHJGSkNJRyUaEKA1suttXTwpP0EOi3PYfYrARso5GnoJ/fc0zpV+PtNwBGhQoOj3GNeKcosA2RBGpQwUFDTERdC+LimIG+IoRxjRPI6lFDpS/Ibf1BRQMd1IHadgLeMfmQbTiF7CNkoDmjB29D+gXTF9ACrqmh9v630IEpFGNNPHMZo/+VOSHuRAKv3T6Njt+9zbFoGGQVECogRxz6NsFXI8VqQaDnaEWk4SDSXxme1lM/DZd2F1kEAEWU0N1yh3zoa/K4EACep4ZwABp9TFPJOVhohAJhovIWNGsyf0CGj0k0OcCn4ajDMTQEaUZkiDMHie+S9n45/3+7tGhH1lXCwgoJy7PGpHfB1NXEW/MSIvTUA2TfE7gKJLo8bp7DccgQRW9N4JBEwZZGNRdpSNhamvNEjt1XKcLzXdzhkExC+jXvPXV1edhHfrcLU2ranXoJ1pIE+a55rUetGYzIFOOa0U6WnAkmeMFuQkrsaKaSAmfeh++7eapW6iDk4/m+MDKV+1tpNPJLfLyBw9EdTvwMdOea9yCfRdofFW+yFnCcA0nR6dNnLL0324ZnNducdN9s+uzSBEjcmOl/R7oA/oDDsQliJZ9Oy6nDoy6Vi2SeMD7Is7lQaS5KlGAv5cznlqZe4znHdl3pCHpMektzo9LY0b41jnvJcUH8Au109zXzSZcoinOoRg8i/KfkAGeOxPRk1XeOSUC1v6mEmyF5k9RbPg1cmXdDKkRwoIhM0StDu6+1cTZ7aXTFBYtkMehya9w/f7HkR6bG9ebXaujh8sStOa9vKwnZycc5z0rXtIj5W5JF2CxdvZY02/JDPUe8epM1fv342TcubS4aqMSfR9ksOmbFQGnS4Avysdoz3Rnvl1F86d72E+aOnZfuKMcK1pN8z3i6ekwyat+DpKT6R88WfmAOQ8e1YyaLfkNDvuo4ea8wB7qo2BlW4DeOZ8PIDyeA97PhggE9nbNTfs3ZZ2q5n1Jisx94B0O+WTenDp82lP2Dhmptpn/FKlTQMY2elj0YLTLYKI056gTjjZGqM0wOZBEGTSGvlFfFbP/5M//5dxHGM61aFEVg2iO8J1HKB1ZbYygcN7BYRzk9H3VEL3t+gjYOUDX273x6Nt9w8DAo7jp5+/Ht9+/nrYkWdvH2/H2493j+pbwyl3bK0Dvzn+2aQn0n6jV8DbxxFZAb9+P/7v3/16/Pry4j0FPLs+lVE4IaEkpCyKoUowL4Fgc7ETDDSXlFHiZV8UAyYUFbHnW7PAh9vNHTQzJn73y6+Rvq/u/+mzKMXHDClbCwNObjcriYiyiR/v1h/Ayh/CUFBauCtIO7vbexFYWm8k+wcgEiCD1217Y51Ivd4BAa4w4Nw6M2ZGAB0nChwquilYp+CG7PdfaVRP5KoZAoiGtvXOaLOP5wIIEPP4PNJpnZElCozuNHYVRYeHQlzzVmRtlQaEhK/me3KUstmbf5vCk8ao1peRWBkJK/Keec6ox5eAUMdTV/Zw2DxLJYGANecsB0gjaRq33KOYjY5wwRGUAgOy2R0DLr6eWEbua0tLlcKzflDeUDIEzKq9l7A38Oo2BH9m9YA4HC/2FFKWwKikfAF7/i70KKBBK1rgyQy2x2dnMvhJP2WIbpzKs3JCdTZLKAaA5kuYCs8bMQ6l6Y4A9rC9B0AF5ycaVkqe35MGpnik5AHST0O29TpLvm8aJGUoJFBkoCQdMSmYkg+ZEaC/eb/GPBWlg1wZFXdZld3F/d6WkXA+to+Km2NvUUE5HWMDmRGwcwLmfn9qnAJIKeMI0XiuE7+nLHK1oO7K+XIaDZO+/d7kz75PCyhXmYjTmOl2AOOUUdoTAgHk97W/6QiemSFIUH1uUJ4m1t4ZWkG2m276mxrrqzmGLI5ME0b0OT99bkGAaWDRENX4J0/MfZr7KZ6wPkC+T6kfJgDi801e97020Dj7Z/g70YTU6WGso8sOyY+UM5KB9jnXn0CX1sKA0NpL8JY+m0D+KsORo245lfFzMlRTZpK/qYVlO6613buRU2awDC5DSAUC6FqXa/lgZqnpFJVL3p2ZKuN4YcqRSV/OU5np5fs2ZFXJfRDTWb72klyN02hDEUql87odmDZdrH+WJJ6rgzfcGatz1Syv3aDAEhtnjifWzg07pcmoZHznjXi5W687nli0tJDb3Z6VHbdJoz/JxwzayMb094tnAKjV+DarRl6xW9/dd+lp+T4m1GOL/nfySpnKi4c6L3F+k88aXwxaq75S7IMi/bM5mYC2MgN+9jmz3kTz0h8E9rk2c0+Bv2NVo7RwrV8vX528sdsOnVqlZ4SNkOJAQTrIofmMD2SUMDuu5jJumDTIe9TUUydumOzU2u3GXk47MtQmjXhDyNHwr9Zr9gjAoGv9c+7yYTn+Jq8NCCgQwMCAND7KeEyF6s6ynRDg0X6dHJA1vok+mSNkefZ27dPt4XgyJ9iaCd4dx+Pt7vj205fj689fj9vTw/H64y067799HC8vr+7c3h5u2SsqIhEPVgvqZQJhmv+4uz9+eXn18oB/9/tfj5csJTBnIiYYTQ9jgiKwbGiV0Vd12bZvzUF/MuDCnfR1MoAvfCKwxuhyGDwjwKJs2bXaHPbvz8/e+fz9zQR1RocdFNA54VbHfu+Ag5VR2L8msN/ebM4/vKzCBZaad3gExFv++1xe3t/zRAXb5UjtrwZbmdopICCYuaCQcqi7Il2Okz2RzXqakBu1l8mt/k8JtkzrIqGS0GhE0VlohgHRs6ReAgEk1pqHGOMTpUPhPJ8hIVYKAYL8yigXyOTGS6bC2S/e+JHOMRBNrgUVeuxk0GelsIc117rP+0f5eJUJaF52txsabjwmvaelUQ5NbiiFwhRI3mmjUqnWmAI0CHrjz5WDyj4PTIF3sFBpyv4e1d1HCdCdgX/ph5pREAbqWp+ilVMk3FeinVM/a2hl9DF1zGczU7jaOnUgoPZwNAs8O0Upby7CAYXOy0AFEKB9b/ynxljD8FdGgNNQKhoaC3QUrEbY1y+YNwDNBGUqcypBlp2iEq/TSOiKKk8N+QQkiXYpC2iQct8ZcDTia48yGlxyZ/QA0eca/xWCzxTKapw4nZd8CGupd+uyM0gnPRQPTmcAQCjHpPecHYPYPft/dr3XGCS/nR4UdRn+VMk0ACByWkIIySlYgEHbC/HHiPQ6VY1mgSf5cmWg59przM0oSdq37wiWzsZqkg0NZNWeDhCc46KDwBKOCYSQtua+LH3WU5XXe0akDxE6bY8AQMpUl+sV7V5O4TQGm04bQIAc3+50r6MWqx+Ry+VeytfWZmtAr6faGHQ60on+VUY5wBjJ5NBjkaEYP6FVKQMnby++C1tP4LKy2rSefKI7LiMjoNtDcXXNe0SQZ8bSLvDQZGKFooIf9V3J4Rw6+Z06duAQp1pjjTXG61I9Vq9uvO4F1PdoDwSQzv0dmYXge43TG/TOSYexmKfkjKDo3F7q48hP6iBSlyF7F3LSCe/hfux0ShGdGxppz20AtinLpgyJCHCAd+39+YfsEftzpuAvWl6yN8Z6nu+Vvml0jKwG8j/lfJhQq4eY7y+OuSbvN5siSy9pB4gWlFEw1+YPBQIs+Nt5oZev7uZ+tdf9OSi7xA2TXmdpyImuJkN+QhQTCHDZA/k6b601wpaXfRRhxy4/lNEFQC6ZP/7JF9DWVBa7ZKOeP2Xg3d/+s7/0z8KHNYQsBj+BgGgWGF2SvUGgO5yRgu8GuRl82bzDot+PflrA3fHFnOD7u+PL08Px9dvT8e2Pvh2PXx8dCLCjA3//y/Px/PLmkXdbSFfGqhl0oy8W44eN6+7+sDMA7OSAf//7X/xeAwPkIBMIEFOFMEsGcL6P5wkIsJIFAgFe3uBRzDhL1cYlIEBN4NyA8xKBRxdj9rllNby9RtdIi7P4Norx8r1fvzwdX77E0YmGxNuxU3ZpGOihlJ3ZLF3RGgV+3B2/Pj8fr+/RKyAi0lET7QLD0bq3ivyFkoiIglKORYhLwC9jz65/fX0txElMN42OZfSA2JRub4Ub1iiyNWdcKF9TkhBWjSFlYMIApEMuAVX36DmbBlgyDm08OyTt/yHtXXpsy7oroXXeEfdmfg/LP5eWrWrQQUIUNkLIEk+BRAMJBA06uMoS5UIlly1k00MqCVSqBuXKzBsR543GnHPMNdbca8fNgvz06d4bcc7e6zGfY754DgQp+GyCD36G/Yz4+8w2seaO8RkBAlLhlzQffp9OGCN8XFs2r7JMkt4QxIW0AwEW5ZVmaSmksVZmUJgkoDPqEsFtDqYODuaQ0wzeEECC8XEYLv1dy54SPSPA+Yj8pEY6gRIHE2QGPce9aIT3oZZR9PEIhHSI1pfafe6QYzuH9zNyHI6PtRQstKcdZymH6XJBjlVByb3YMUtkd1TePZJfFVht5JX6PmREVUBrmRcQKhwDSUWjxmoaqsPovEjfN+Ak0lZp1EnvhU903MqvRkR/NDTjhgIIUJ4ib6qRvHgBFfAkqkaHTe8i+boANmkcKF8HXVSjnnSgpQEjbYhsiF9oBF6NaKW3uvcBjAJY4xtZHIHdr0SqEjScRLvtTDXtOR6X7471Gu1KlMAF9xIISHqUVaVRrYbIUP7TM3bII0oT1COUbZRRKrPtZ6IHuF4Rb1Na1DO2d05SwOv67d+lZ0LVNbo25WnfS2Q7ifHu7+jOWK5rBQigvmFaqUlD3h3Bkmr4xQmkfBS5bWWF0aCVIA3fkVEhARlpIA46XgCfJU9XOh0dlyr39DxTp+XzOXXEa8yX7mPPaCCv+/PdunFZFpliEzolnVPzKd3lz2qqfXnOAoCp1Ed7Ms7UedvpagFyZaR4BFPMftYziXdQnqhc0dd7U+rRnvPffwYGjMBPdTwHe40AfpUtwluaccPztTuSDB5m+NDuJq0Zb2169vG4tzkAoGLS7Y/5+D/SC+ViFuCpw8+yiuJwpSyNa6o80O2vAPsK0G37oL1ReiAof/i9VoLqP0jbVGwX8rLKV9WHaSuGnM9ATJQF8Om0d5lBqHei7+Aa+DPKbHqds94QQYHDxua36c2eF7I76Je9hWZ2BR9epdGgd0WODrTFe920drd3jfb+oK+/AwQkLejUE9EpVffrORIA09Ie2ss8X35fMw/0mYNdS7khPgiDDXmPsh+jP5b2/Tv/wT+m6rL6Z8hW9glQxW2NAq2e3scIAhhwAeZED3veDFQ0ENzt2h4O7vPZXgAK7FEmsGuH0659+fFLO319sfTbt49ze3u7tMv13h4xjxpOLL5vWBVG8zjF2oUBDNjuj63t9tYn4CeUCHxcbcIAxg1mZoPVmodIDP2CZ2E/WLcdpHWr3vh4Q8kIUCAAaX0kfFwEG+HhTzDf4XS03gg40Pv90W7Xm8tg1M1GjwPrUh/K6ng8tC+vJ6M7lAYE9JJ1mJamZyUWOwNkAARgn2iMiDIIgxhs9qM7KtjHPcYX8aKxJ3at9HV56lIK+C3KORxN555UkKhiIIjgdCDNcMLJZPQRPRPgxGL/+Kwqz0FQl/ROClw2DCGTMK2Pgp570/UQdSYzDcpFmlwOe5e58v28PDU0BWSpVeU7rXFKgC8WBdk44ENacoNVavr1zEWRGrCk3VVjFrlFv5AVQgTRDtxXZWOvQNDDPFdH7wC2ueFRq83dILFmesxhEOeK9ViZUZBjEb3kpUcrx+aSFQjI0SmZvh8pmQWkodHtTrnTI852Z4hwr/HqGQP+e6efbtiMjoWnNtvtSX+DNPiiTGAGBBAsGx2wiJ6LF569RiRqNFdMAcLQIJSImO21RLvSCRXBrHShDkp/X0AVYXiQtxJUCgDX9i+aN689Rn2SzyALXT4snVB+Rg0Bl6i9Fwb4to4Pq/zmCTMua/V3/e/jz/UM1ABOw4dObKbLOXjGM9KOvcY7TH2e3Afli95nRmNpodER16ihOHXafJbGhsnA+P6y9KSnvtt7mfFQDA6eA3VOrhgw7M4AACAASURBVDFGs1LukX7VwLRbKkCApoqqMaIN59K40qZ58fdqePL+rCZd68+l0eFs72nYMLpRgB7TCRIRJy9z//anyJYsXaARlAA19X8fH0hZThCYqdZ8tuotxxI6rc94xEafWqAguv/SWAh+ImCnBp+dW6yVxrhODOIjstFjOR9+B59jtoSdKYzaaPLqDlboa87qprELQ4IguRhJpj1kv6btJmVD6rj4uY2OC2mI9IEzrdHQzm+d9wnCKm1ynUp7lEF0LuMJ+treLDP2WYEAAiXkkyGjpBjKpJVcc/HchjrsLAuI5rVFZvioLD8yPQOVX5lJajo9aDjsCrWD3M5CNp3fwaiTnEeWTuaYneW82O+v6jUGL6pM5h2ZjRvBC9J1flayNRNYFYCJ9GGg+3B7Y5p9+dVir/Y+NuIVsJfP51pnmYyebVnPLvT4yrP8KuIzjqIZR89sArPPZRRxtVFdPgZJpDM6lj/SBhppRBxX0YeUM2aXy3Pzu1ZSPD7f1lj7JEmz2cEmCV/Mtm0lyhjFGvmoE8B+0Cdykf380CnebQisvcsJ7xdQZe5o+804f4S1nLpFPi2JKQNtfDb9F9qnlBH61dS1IXPzjIRnqZcX8kObq4Z8rXdLPhcTLl/Pd3N92ugyZYvQbgUC6jMJlm7+6E/+4nm5XjPCDVJBTb41qAvPGl+GCLNI/+Fgf+KSnBDgtHpQwZuboTTAGwaak/G8t+N+b1MDTi+HdnjZt/1x7xkE6A9wfbaP948kRvzsdDi0F3zmcfPJA4yMYk27vYEB5/ujfcM4wfdL+zhf2/lyNzAA/zdTImZcmyGY6Tu9WQYOlE388E7sC+UBVKAwXPFdZkfAQbOZoOGMmdFgCtiddqT2W2OryCDwYKt3X7feAHAcN80yAnAelpKN3gkwnAyZiQ6oYKwAAR6bXfvp7dzez7d2vfstmNyxbG5PCffsBFf62mSLbGSJzmociYDGvi1FmMxSGomR+jqPu8h2IzPQ0KATprFQqOAs1YlIJRaN3EzJu5eQdbAU6jgz/L07gqPCsQkPknJaBawaxb7HZWdzV2DN7zzGmNHA1M/753rXe5/wEEaS6QH2DfCzsbOODqiD8Eht1x1GO0umb4sz44ZdZ1lTJjDsovkb1mP7At3i8gP4cj3re2X6XRpRsZgu2ANIujt44/fjopelL9UAM4NJmk1mv4RQPLYm8Acj+h1ipIzyzscJmEfnfBHWaiTp3VEpcE22RwKRotyIrvo9RHlDcbb1Xpja12mmmyVDxG8mlQPscbqdG1SVNu2GrJcEJx3UGuVlRoryATKAVFmNe2FGhZcEoAcL72xUic7D7jCMZpjyjv6d/OL1qaUvg9QxK1jXFfcyQkUngnekCo7GW9XbS2OLBk+X6/wM6Z+OSNKNOqoBwtFo1KPgegysijpydWxJm2sGINeuabBKu2q8zoyMeh76XcpHNXad88cUW70/NcpMQ5bJBGoI6Xo4h5rvogGC7/u59Akkem+LbIvqlZjvCh3sGW7qLFYggHI17ykaCJrMCoOUQmWQD1G24NpK0r9FFnLf4z32HkN+huSRziv2efQMygy9CM5SH4YjrgBMGnwhb402LINQGs3Gu2hsKx1QlrBkIsHaWSo2+xKInlSdkHclzWa7QZpeRFjWPWpr8lKNfxkzzWxO0ojp+FLfWnnMuh2F0W+BiQDuzJ7R+vyg7U4nlLi4g/5ZdUx5XjmikBk2AkpCh3rgoTtXRh7S/Nd1bc9OMDlAkCHPb6QN779DmiNHVadJGgdKSYKtJB6Xsr/2yIhHkn+Ufs12KmCxaKdBrBLwGuSDlPCpQ2N8yKxVSXseZBP1YASE7L6kW32nsaCNSArJe410dXyOcje/I9kbtl4bveu6Tm23PO1SmuE03+UA06ZTdWd2xSelCgJmuM3U+yvp3shfa7ao2lbzDLflKNyqDykjcr9DE230GusN01O+l0BF6jTNjAq5OtUJNN4ikEO5qmeutPSZXndZIJQZfzX5IQDK2rPxc+gn5XnVQUZD0W9F5XzKUXw3QBC+o+ot6nnqngVtSS8I10eRRR5N6Ed6d1sPQWO34SgPepYpZSZ1OYLRVRZyLV6Cq/bq2IiUYsT9kdAxZUQ5bbnNH/3DP39anTqi+MejObbWnC+ik3BsISjh2KPG/XQ4mtMMB5PdqEcgwEe+mKyN1C1E3a1Z3mHbdsetAQG7g0emn/fWbpdbIGoewUaPgdfT3soL4PPR8UHs6g5O3iMSv2kfl7v9//18be/vFx8peMdrfQKBXYJFKzzSij1kHWVplgSH0KL3GXVtDfUvgyO9cCo3bbtDF4SoVzMi4Pg+RwlxRgQCIN1xDscDMia8fwL6KCBjwl69iw7J201DxcP59my/fNza2/nezhdcuPdMQPbE2EW9o3yK+FEhsA6ITqohh2HfMBLgBC4jCoPinYECAIj+A+7ABwEKEGCEF1FcNQDsnmmkyvg0I3pL8evCNBEsADFhhCfhixLiz7pj2xHFagCvGcSuPcIxJyKbNlAxDCKq3tNvTQS2Z/OyCN+j/8/34EqHUSf7TIIG3WjX9M0UNhHhUePVDG7DP4hgYxpHa3tE8jMqkGIqdcbMkPT3RCSVzlBOBhzH0FUDw9g6okq+76hRZJTDMlr87Fyo+v/dWXaBNxiDBXlXgatCWPfBnzOaSZoneGINTwPkqtGSqph9bXlcCklE6GYFAehfyfuvyoJ0wTtLxZptS5yGVLnwvPTxM2WkSHNVtuQ9bTSju6jGeCkaGXamDjHW6g1dewSE7yIf/hogoCtlz36a3Xl9Xjnu4DeDo8Vq7kqRfDog8lSGkpHC/SldaLq/K+w+jpZ3mjxfIoh65y5RO89Ww0p5S/e3pNG6e4maMTq1/MhwrvXX1YCbfR3rq+nNugc/F5cjei7kfRog9XdJ70zxZtYFswSCJ0izeh5pqPGX7PchvSTqWar+mRnr/HznM7u1sqeuB/v6BVCLqC31XNJviXfqWZlzKU19E7AXg1j3XnsHJDwxEVFK12t05lloyLrk9BZ/oo805vQi56/krIjg8vlwxGiIU8aP8sz/ZWdrfxkpjc0vVUYOZ0QgoxBofkZArZQjgWj7HqSTtkSOYedh3ZZR5xoq35Dgjazb5ICABRXgY1SY9pLfPx1K0pLW8/O9/tqZfKa+zMAISz7CnsL3WO6hOiL5T5xpcbdK6eMsNTtORBzpakfknQrQpDsh/au+z/10AvEhTNpHIkotKDPWHDE/s7iTUKOFtDrdif3pFZByGgvZFSUnAqoOe4+158/i35XH+O8lnazrg8IZheLjdDMbgVnHDkrZEYjdZQBbZAYONpwcEnnO9qI6nXSeGZnCtq7QMqNzpj9nC692JOmCdGL0xB42MWHD6FvBXAXLRO91e2Kph0g/3KvKJuNnlkxISRX5Rz9Letfyuyzb01T8yI7LDCs5DMvgMQDF16nT7FJ2iT3sn+2jl/VcsR/350brrd4Hy9kHHRpZx37vUSr/x//hn5sM3O4PBgRYhP/ZvOb9dssIN76DRneIaAMIUOal4T3UMXvrWot+Ww9BcxCw+2fDZIEtnGH8TnJYvUYa6cKb9oKeAqdDO+4hsNEw72FN+a4oXUBKXsPkgU1DNv6393N7e/d+AVf4yE8op0gLzZF0QIeimZ4wE7smAz0zIIDE1wAEXD0yzQhsiSzbZwEEmJILpzI6rCZKFciPZQC0h5UioPQBZ/ly2Lfd8+GgB4CRHcbMbdtmv7OMh/fLvf38dm0/vV3axwVR4T06Jnr0JFDpzW5MbRqyAph6Eo6RATdU6lYj3h363g1/aVX4/jqqVNNJrc49ovtUTsp43YgYYyt4k42wCsJUsIB/17F7ZsQVRtE5zuqEKOFPJar9EIZQyRiQ+vVRuYZzn4LfMwpwJ10pODJdgQA6A+wdMVvPoJzC9Br3GgZZAjARCYmIUjclSA9+j9Vh5Hss+vK4++QPSyrwchoqEFV+M4HoKV3dwGH5AQ1I3JSnNffISFLWbG49X1IcqyrYVKHUlMOs9UqU1stoPvvPt9D3Mip0OL6sAx4V8Zrg5s/X161pb97c1CgxjZPR4aDjMhhWksI7M5RmRtsaEGAR80xljkpduQMtOwCNIQKFj6ux/tkabFtRNqZnFrtejuOMy+J+19D+TmeuM3I9pSNy0n8cgNJ/dTgGmpe6eQUClE+rcVH5hLKQ+65Gib2/RspLVJ/fqZFVfVc6WUU2Ki0O8iUbSH7KGiEhR8OV99LPapw4Mch9MbJroz+XvpNQtgGmKWSHMqr8cegzf0bPzlKeoxFFGZggofRh4feXpxBZXnxh0u/KhAw5T5U2PAs6u5X+Z0CAfUaAAL1nPZcQGvbHoj/KBFyd3TRtn0XWSty8G+Zxv3QKCxCAjAj2tqnGftXBSadxSLnPsl6VJ3mGxWFLI5nZFZJ5wPfYd0We4OcstUlaIakp75QeIhk8ElmtIJXvO+ahx99VXnf5Hs6/Gw4Ryc7L7vpU6J/3bHZoAQLsHeVieV4ElZgR1ddbHdHJ6DU5M+6rpjjzPSqXXFeNjrbxH0v/im5357U3HDX7rWRi8OxUbidPBJBIR1iPYuF4ZiBKoqM1C1NA23zWskOp2D09wDXaDf5t/EwdxyqzZxlmdb+ziT48C5aTUlAbjRBUlXJL6vdaxsY7JB1xD2pXKQ/Rd5jZFzP5snYfeQ6FVhZ9pkpZWucjebKAA7M1qM6t8tc7qQWYKzL3M4tRzypBae3HRDllL4sAbSzMeajbTs6bXrK+oNcJbVZ7xaVOBwKq3DR6mDQrND7lfine/8Gf/qOn1cUjig/HfAfHBikTT2skB8TYBStSdbYOBAAw2LH2KyLfQfhYnBF/NL9DBoF9N5zw+/PWHpunZQRYFH6zc2cwBKhPC2jtdNhaeQCcZG4Xo/Y+bncbI4iI+e2xabfH1voEoPEgmg4ihd5AAPz/6qmxPmLCU+9rrSrebQwZadeqYJFaiz3jsoypI52SQh6fhSPlhw100kN9nuroRl6PmiCH4Wm9E5ANgMaBX3CW7d5eAgjY7Tdtf0DpgwMBb5d7+/ufP9q/+XZubx8YN4iz2LTHjZ3i3dGj0O8OZxfuJBRTnJFy4yklUfcflrqf/7KwLBE5zYYITqHg7oK5Ez9/lsQpJQnBI8YA3lO+M0dtPqLpgfyePrvOuVZh+z3h5EAAshGiSaUgqK7UtPOzsx0ReFeQcyDAjyfYFIgejZVoIrkQkAJM5d6kOWColcHh4VqYWmpmdToV4X19JxppEZE9eggwvbcDARS6KkiU7sN/zjOq+lJLJDI1iZsT57w6KEsYajQs+N7hbsUQz8kBBoKAN5difRS63RerytzLQLwOWOnqM+OUtJzKWsanuWZQ38/LsMbUwF6KooJcnRxViNjf6Kz37CClYU0a0zNEuYmmw9XUuJEORiBgZhCQXig3PGGkZxCoMtMMpOo08BxHHizRnDjPBGqD3tcMlQoiVsWa5yoRanyG3YD5e56r/lvpQ40PpnHP3mXPEUJWg4Cfr3pn1WAQR8n2H4C0rXFSxzm755m81IwA7ov06v9eT6PVtdo+C3N/DwhQZ0tlv9Z4Ky/w73R+NM1caykHGhTnZJCfw4Kplfy2VA7qPekalQbrGvP9YYRa+YVkzHU/sL8vj0+cRNLz/1cggMBCjXLZ+gSjGZ2B0BVBLLvoWl9pZ+TzGWXFzxYR5c7j9Qz1KQQIqVvXPqtyE2uaAQHkQ71XpTGjd8mEw+eWkfjOyZVHZ7LNwFQnjJ4tQdoqU200000UkdNikR/8Z9qEdAay70f/hp/h0nEf6XW0g7Q0QOUcvqPPo+4yG0/Ss3W9Hq0cm02bzRwp7bPAjspeF//Lsk/qDuVVnLWtL2ydeifTO7L7cJteeVZlfTreIkf4e5PdxbZbk/F6lroWla/VPum2qL9R5QYDOsoz1W7hOSk98+98WL5TSlMWNtsEzP6Md/O9WDMDSu68pHylPFwL7iUdlPGqM/1Y18vPZEaANhjOyw0LXvVDgNekbYvWlzJl0pytz2x/n0BXdQb/TXm0Jj+VF2c2BFHzNbtt7bmdbkOfAQgACGBzd+GEWwQ/xvZhdB3n3AcQsDsien3I2c4kvxrZski/lTb7IRAIgNFm4+52GNu3N6f4sIeD66R82KKs4GHjBr+8HNoPX188Sr5p7fpAlPxiDfRQDnBBT4DHzkYQAgQ4Xx/tfGF5ADICCD0HkGEgw4iAsplHRhPFoPIuzZ3F1GDnASOSb8T6xFhFb3wG45ypyQ4K+IQAAEde7rCxTIkfXo/t62lnoMfptG/HE0AA9AjYtvPt3t5vz/b3v3wYGPDt/dbulg0QI3+Y3rH1s0sjrUQLNdpJ54xEoPxLheAobU8ZYY3oYNwGmm3EHgxsqKzDXYmEJRrtRfWZThTcnuniGekQYZDCtCi6KgzJZIPQL8jzqNiC0vKeExfMNzG9Hz9IICK6q48Kw+ClLoRjIwoEUBn49zBJYrSGaW9ODaehuaHT4SDo8MQAGvox+d1l0yEFWYqysjXJeDfNCOCZqSDWc0xBH/VOS+DceQDlLunu8MxXjA/Ssb2n3Hv+rPj1ZqBxX0I/BkgKEDBTTHRkFvmqGR3qKbOpPGrk6RP4mMLeldZsxnPQBEGciMAxCqDGVOon4W82MsyRlgJejftNEyHPNc+3KPG6HfK97wE1eT0jwIyGqNHj+xQIcIrtwMZMkS0zIvrFf2ZQp/G+9SZpymdrRkjuLRD80h4hX0xAFT9geUU6TRzZKuVMM9ogr6jDMJVD8dZqiPKZPH9hhxCfocckcjC8U2oB/QuRPir3bYZhPLieNZ/Fsi38nk6A1u7m1JCZbCnZDXUPvq5ooKYGl0RSdP80DmsjLD43daCUcqQBFvteZJhkNlA3Qv15YpQG/+pa+jFO5LlsVPWyyjc1RpNeS4fxvINSv0vHJHlT6p6nemR68D3zIsGeDOb0zCACKJ05ig6S0ro1g1vpvsqXrGMuYGu903x20KHKwxlfzb5vNFxkZLUnVHZwSoefj9M/38WeSJ1se/mbHvfMwXST0vkXxad2jyIHhgkS0uthaPhJ50VAy3rOKrt7rb80e43gz2yNfQ9LIKCe9yj7JQgVayOQwgaYlInZc0unoEhmhpa2DXuLO/w1Mj+/x/KDAAIq/aywyBCt7f2NBEwpTUUXjmsBGqtumtGfyeXYI+Wryg5dO+3uquGHuxfaWn2OAFImM+2D4VdYT6NxkpKuccZ/a/qM3+M6eJIK0serbdVVnqkcoE6qftmgM4pe0vOuQEDKJgFB6/0Y8Bg9kqykXvxJXavdnwWg+wyiBZ99Ml5wZvuQJpSGun7rwMVMl8/o2z5H8OWP/+TPn9bYLZqzMCPAmx5EjQLGBRpIsGsbpPXvPZ0URH+I1HgqTns4m6s0T7c3dylu3IEAdkD3SQSIjqPBoP0YivmJkoLWvrwe7f9oMojIJYQmJgz88v7Rfn57t9T5jyvAAJQIPL1nwBlNAz2yiV4BaMzg3dO9sQT6D2hk/3y95GFojQoPmE0rbHyijMlzYkOzOaw7UqIaQAyfvMBupA4EOBiQQMDmaef25bRrv/t6aq+nbXt9PbXjy94yFm7PR3u/3tr79dF+er9ZRsAvbxfbIyYOOoMGmhulHGTGjF6lwuuIL53Ojgb1+trkF+byhrNPQcPzsD9Fm3uDyKhXKjOJcV4qzEnIJEAj6IKWVSL/nuLWrtkaqRreNakjJLOA7mx0o6v4ofEMfpINseyAJB3e/2VAAB3/sVrHP69C0owHa5YndfgrkxT4vY7Au3isQq5PYXVW93t0ScZyDwoBngn+ncIzxtH5Z3rTpJlwr0LZ1hKKkLzD7/m7HPDjOdj3AwH+3PhYBA+9Dk6aDuX5CAigRqYrFk/Fmr2rC8sela3gQ1daEbUR5DiVlABf60qdRVNOP/1zXuWoZz3UvAvAx3sfDQkfO2r3PHTln5U6BP3ONEL8TB3DBR9G9AhAgHY0H/czpr0p+DFTbPhu1kUXg2lJ/8Xh4uellCeVYuyH7xzoIh6Tnw2aUiWrz7FzLwYJP8tMNr6npu/jOTVqU49f1/YZnVba4nM0Ys/va+8MlxohG6SWMY33SSRrlFmUK132KG1AX9G5Vtm0xt/6c9cDEyAgIi+Ls7LPd0BDjVGVTSOP9NKB5Fl9cDalGseQ8Rn6jpCsPE2Xt0Mm1gxSpGSVPyuYCT1Y9ADfW9+vTpVGpLi3KqM/YXf/1VDitVzHsFQtFQjC8uah/b96v5UmKi9O6VpALPwee07eKjaGyp9Kc8rTXCHBJPybqbpB4bmJlBsErksH8+E9UWPrY11740fy0EInxFso9xGIMl2lZ9jROV8jM/ukhjodpwIE5mPCwNeMTl9TLw3wf/f7q/v2sx91H3ldz6DqpDWao3OpNM2IKunXwAEB7WpGqP7O1jdpBM33DzyUPxyzPGep02kHCiiRfFXsCfbT4LsUCDCQnFNrSibR6hktGhwuIw1rssmemdnVQdUTIOIzXZe9v8T20DMnXc9+tiYHZntd02eqs/F3gs712eSXOvEg+VwAsiqTqN8HPZmlTxJYmixcad1l2yf2pdmGASgLLaksMhEseYHKG0q/VafZM8SWrrrQdaszvMpI3h/5LccH/tGf/CMDAugYJONJ6Z+l8KOGfb+zbv+wXeGs4l3H3T4yXgU1DYFoowAPBzssx0ViHnqM0zLnuPmUgOP+kJMGADMc9uhJsG2vL4f2+gXlCJ6FAOf+43ptv3x7t9R51NDfntt2vt7bOxrrfdwCCIhRiAkEeCq8ZxdEQ8PttmFiAv+rI5Z6/aYrI4ABOOAe9YqeA86BUQ2F0XLugOTopwQCUBoARxpAx669Hnbtx5dt++3XU/v6w2s7nADI+Nm+327t2/nWfvm4W4+AX96u7XJ9truVBThxuQ/i6cX4D0LRGjUyYm+NJrqKMeUhnUXdsez1tT29PDrIT1BAY6IJEKAKgkSbRosII1XE3AQBFj/GjoZ+RsDZ1FFSv0nDKtw1lW3BTNZVlF3b+8g1FVJdEfVNd7S0tWco6mW5qztegyFkziz5MyYfcIKynBH7LaggsGfVtDakhRdB5DhcmBYrYICfA5vJ9BprG4u4qDrsgq5mB9jeBAhI4RIRlFBFvYZ10hsgo3tCU4OREYSezmcwq31GhHcaRhnVIk/2yN5gNIaDZJk7bFDE5vYptJdKWAWpyWIxpFUJ9fFtfnMEkVRgWzmRZRFJerV9cXyvrpuGndG1dUwO/maUO0OV4zM8y0BbYvF25oqMe6HS7GmfLOOK78koU3x2AK7IKJ8pVN4Xje6SSjkzGOp51FTxagxQGc6Ubk5PmBhMSYcSDR+MWGSHiNNS5Y/JjrIvGmGkI88c6zJa/066qN9ROTbCI5HmF1fvdoBE/UVW8FxpeFdjiWdYM8LqVdbU1br+NRmeeyvyJiOj9oFCm6WlwMhL48q4Dk3dJS3rJzP7RtbB7+o5m6wbAAo/ZJcfBIP9yWv3o2Am12LPHXRyCrhcJt+t605wStNppcnWsIZiDCpdqwxf6jCRRMx2Uz4x+aUN8HyFCoj17MNlpFhr3sc7ccCYuhPrXau1HmTnxHEjkEAeSvlpTu44sYX6WmUfdW69V/7bZXDXzfbzYYZM31nyaqS0g4Kyr1Zee3bt9QCWAAE2ajRkUcqNIl9S9unz/JCCLqtOE/tQnCeeKx0xOjzVca78rk40z0gdTwNGMw3M+wNQZ+DzCgSk8z3RCRqgqnejdMO/0+5ks0CXHZxWwjPp0qe+m//Ohp3McC0ZAfo9OxvxF1T+qF04o62l3vM1LmVT6dczycLS85jxS8pKGQPLz2m0vZ6JPkvl/Ox9a3pNgR7no7HULIEs0rMKik/+rue3pNGQUzI60vVkf79ySZXn+m8N9i30Rdy/vc03lnY3f4Q/Z0CA8o7qiuRvsb2Np8SOGmgnwADeldKgAcmR4br54z/9x082ZDOBS+MFaaCI5mMMgtWtY+Tfpj22T/Sra/dwEncWBfcECJ8P7l0sES1BtByLsnGCkd5vB77xjvyP+81GBKLzOSLkcI6RIbBDD4Etuvw/2+vLvn35imj50esxtvt2ezzb2/uHAQG/vN/b+d6sVOAXRM7fL+18hRLZ2OQDljnAA2OKF/dpe5UmLCk0RKF2RCqieUxDNZBj3+7RUHDDeeioeg8gwCYvePi+PRHKt0aIPvYNmQlfjw4E/MFvvrQff/O17fcY+QHnctPebgABru3nj5uBHb+83drH+dZu1w4EeB+CrY97DKXhPRa8wZnvR1L2Y+xSOlABBIxE4uPBLHjLhoQl6qGKkog2FQSdep4lx3ukgyCp1Xz+DAhQ5aDvI+OQoDl1AD9XA0TvkkylAqEK9pkRpHJGvwv6Rt248XVkiRBkcQZn5LenLOcZm4TxGcB4Jrt6DjItwTwaTw4+cU99n5iGESPidARgAji9y3s9QwIGRm8yyo7p5lUQUZnrWdJAdSGqCinF1ZBOWZUQ5IDeWZ19bndsFx7gmxg9dh8EjcLBUYXmBmgHPKowtXd59VIHKqKumg6UP2/pmHeF7HzS/+1nwHNxnuwjhnQNTn/LLvxAVtS5qt9RIMA7vvoezdnNNDWm8Y3RD8rmgdZKaYAqGvydOoBAgGZ+8X4sy0WaPPXMmWVvgAUv/0oAoCp2NYj4u/qn0ZvSBo03AnQyEqzy+qjse+kVfs4sL9N7kLU5Dsidog4UR38aiVrxu5RXc6hpuKFOU/G+YW2TZklT/KVEByhPrHwnIq7KPykfVzqHd3k7B63UaFwzyvBzLQ2x95cIpxqiVX6ojNK/59ql9r6uwf6diK47b0qb9f7t+bFVz/Jw8w12EGXRUsZqT5lox0+pFDRhcmrI5omnBF/O7mFmkJsMLkAAaXUh++TZFUhSyvMzilFBtSwtUmQVMhM3agAAIABJREFUrKkOgPFBceJ4hyYn4+VJQRp4EAfLzj6PZd1xrXK46iraSDwn64Ulk4i0JItn9nhGjywBUxDA8mczmwVnJFlYlhLaHbeUVbZ534vZV6Ad1MPXjID4nNKs1iLbmGpGmOVc1EbRTEo9v2XOypwClMbcYaglBf5iddT8/b1BmcqTehd6V3oHCkymLtUabp4rQc4i/2qwgvScQECMYfZny8SZzv3TYIjai+M5j7K6/qv2kiCffk92LX+/9p6eYUg7jDxWZdjs3+RZfkfptvLzTO6ozON96fc+k/36br2nKoNU15Na+a4KFORzsrTCA7+699wHSx8oD4UVKJMWeyn01m3nPn1DadC+H4tyAMz/RcsS6zcfSjKj6znPdJE9Q/QR7095Jv08HZc6OQs7n3/wp39hj4PBx9nvJmjgOJuzi5GCrW0BBhwPBgJcn2jWh/4B97Z7btt+uzPn0xOLkfbuz4KTcjwdMiuARjWEFDqWGyNijuPDGzKdDvt2REM/jNU7bNrLy76dXvCsbTuiPACOd0TAr7dH+7g+2i/nR/tmzvJHez/fbMzeL2/n9nG+WvbAdoueB9EUjt3t42JYEsFaMBwiGwzV2jgaTskwzcsCLOJul+gONLSbO3lbK0tAg0P3J3yM4TbKFHBGX47b9rsvh/bbH07ty9cXAwJ2h61lXXw8HgZw/D8/v7efvl3at3dkPFzbFQ0QDYX2TYC2ei0bmptFVC72aFHe+KwRm4xZcrvLyxY6Q4OguRcAGEtDjw6ANR+UpnYqIKuAyH+TKUTp09ij4ZFGTRkXaPsNgyQNxJUO9CqApgZKZFCkM1OiCYkR04gXxI0GK0tAKIzwHa+JD0CsNgLKo3SF6YZJ7/SK/TGLgg6DgiQ0PDrosm33m0+2yDUMBggckfWIr51RNHPzM48skyKU1JBUIWXvDNpZ/JxouxiCVRiPpRTSXVjO2hoNsYN70E4+J2q4YUwRUDCajPRRj/j4l6ox5kaqHXiOrTE+ts743aELvMGeMQjZMOZq+UVV1wRHuQbStj/LoIBUVL6mDjzgM1qPXZ/tlrTzaxpdA7jnMtzvZkxjy07fk7IZXeOghAPgnPEWo2mdlz3aMgA9AjrwLHVPqrB53mo4zQwEjRSuPTPZrkReZwpWZRjWTrlPGTLsJ2gCukuN3uGzkxp+k2MB7GlvGvLxnNaWHetJU2psqJxlI6YaccZ7tLmQ7nlB41oXXUpjFvQ4+YHSSv21roOfW4v8VhnE9TM1WM9M5X1GTiN1W+WU0pbLdJd/dg/S/yK/4y/pkIEFNRzMrXSDj1raqsisBDpHovdMx+z5o7LHvz04q5M57oOuFQeJZ5KysdxlCLWVa3SusXOOTVT9vtrscQEMj06k6x1x6LkC6i4xOciDayWEnwUMKu3N7BNmU2pkbziQuLRRbvd0Wc+iUzR5PE51s90MZAM5B1n4pKobBzBPQDyl835sLhuGQIjQgdkZybtjrTcDAkpDn/F1lw/+qQVNBLiC39XADH5GfUbdoDJbz2Ct+VnyLB09lHaKc4a/kyaU7js/e5d2/P+OQCSaFYq+90xJl+cjSLQs/bC1S5BMZQvviVkdVY9VOat3Wc/VvrvInMsbG65LZZ++Q/WT3vVI1xNbP97LM1vQaQkkKM/ps7mn2Tnw2XZmhfjqHTBIQ7k4o8G6Bq55sXbxi+w50jAeMl3fzfvU99Ou+ox3eAfkP+M3mUiE7wIIYMCFpQ4p9+LhekZJW2IXz/Ss2j35nZqxRZ3w7/7H/+vTBAUiyUgrz5ogZ3IAAXATAQSgNAC966/Pezvfbu16ubXDZtc2j0077HcW0Ue02+rxYZzvNu30cjKH2fVsR+CM0c0xNo1puuaIsXrbbTvt0VV/115eD+14QhbAs+1tvJ53uEZMHAL8gtGBl6dnBryd27cPjNl7WmYAxgmiV0A65tZ7wNPnaYTZnqNRYXckHjGfsaTcSJOZ7ohBCfhxI8Xcx8N1pBgjGA0biL262W4uoIEnr4dt+83Ltv3ux9f29YeXtj9s2/64NbDl8nQg4O+/na1ZIDICAAQgI2C33eekAjrjZIjemqILijo3PJlng4hMb+bV4yLuqJIrZ2i8MWKg+kSn54qhjMaIZakCqApMBbMKNnun1N1TqNRIshK9yhUVTCnY5APKTGtAQKbU08APpZFC18Y59qZCeQuDhPMTJd/NjJBRiPdadyoofheOuAu4KkKdDgcUskSZ/Iq7g0ggoArtKkBV8Lk9t2wkk4KaYMhEYahByBIDPlsdAxpQti4xPtLpt2kgobwHgAk9KqTBk5S1uBK3kHDyKI20EVTp51OjDe40jDX+4/oZEVzSg98v5JFnhvTzYoNSf1IFeJSemREwGFC9IjxkUeLRYz0bGy4xsjT0LvC3VMOGGRZLAzt3PbyTvDszyPmz+g41LOv3p7/TmbjD4USafImUqvxQ8Gi+3xRWuS89a7+0ZUdgXUbtEaCGkNPg+F81npeG9jKCZ+cUj5mdUV2zGpbkde5/ceclY6Msd9p/Qz+jz5vRQc9O82/V3VX5z2coEMA9qE6hfLfzLeMr+UyuczBEwzOj4aYBAC/ZkuZuBiy5ka66hXdo/XEkG6Q2gXPycac45b1MGeG6Bmc37oOGot437zW5sdwdGyOnYSyZZ3qGTgt5EHmdg340ZYGlz3sE1OZiuibK/UrbtgYpB+GZ2v6L06k0veDJZNux7EZpnRpTI3/13CLRaogmDmeTa/IA0Oy/oVlonJnfq8t2zwgUUITItfBz5cnv/dvWWAChCexibyivG6KnRp8ELEVP+NKcD5a8xGli0odIsqRmQIDxVAnEEMBbu1u7P2aslLNK20GyT7sj1nWxTQOze6D+dWpQIKDKshyFSMf8VwIBSlszWeF3URpxqu1U9TN7UkjPHj6DthCdSqX7fEcQhJb2VPkZojOPIOXGoo/BlPSH76nsUHunPlP1Ic9p4HV5VXXU11axtu7aLFjHvM7kF/XsSJOkmTn/K4/491Aa41nd9m9k10fABP+uQECV7wOd0PZg3upEdoTgDF5f9hjj8zb/3n/yl64rLbUUjjGia+GoWAozHNONgQAOBLR2eQAIuBoQsL1vGiYEOBCw92Z/1kQPwMLWGv2hySCQN0aeXVEGSmk5Ug/rfr5H48D9vr0eD+3rFzQJ3LfDCRE7NB2DrEUmATSFR/quz017u0RmwDui5lfrEWB/vl/a9YqGhy6QTBCE4vOMB4If7kDY5ASLlGC+OsCAWQTQxFUyrJ2N1ZmjCSFAECdFjku5IRsgurLb+yLaCEKwJomHXfvNy7799scXBwKOKKfYWEYAgIDLY2OlAf/6p/f287drAAFe124jzSIaMTRqKzVLJtQYFfWLljojEOEtrC9PjjSGZbpxcbzSuAqBlUbMhAOV+VTjKBNVhWZKJ5wfOkCzVK86LkmFswpc0nU1QJPerV6tR3NomFfl0w1FdlMlf/Sum30vTqekLxMeIt26uIgmPIva7lCzwtTa9E6jlLbO8N5t0sMEDFDE34W+pJJZNgL2HyM/oyRkke4pWQv1zggEKAmo8OLn889qoBSAIL8rqV0UwApM4WdMa9Yu4hTgbqBEZosYCrwLNyKcH4i209hURc1IOgWmKlU6xpXWfa9jaU511Pwz3ixQ32cwp5RMVNYaFapnfKhM8rPoyokGVuzSHjfQd02tnKRaJsjCRpfhrpn5lnXnc8PwcxNh+dsZ7ynN6VnZ3ydAwOw+qJDtZmLNdNjojC6BnjjHWCbPIZW7jpVaAbosU+6TqEmlq8o79bv1xLQGHr9jRH0wntTRmETxVGZW/p6bN0uQaG2dWiM+k831vpM+Q/7V9VTHTfc7GNLUcyJ8q6EdzGB/ZCZCcehSJ1KGEPS0qjzIz1GnkoZ4r6QZ2h+uXzt4ZBMv4pBdJnWQ2NaVGT2xAAECXMaVefRCIHp22ghZZQACMV2/OTDsetBPWoEppdX8u0wN4HOT12Sf9bt27+zNQv4q5Rn2YwKWkyw1PnOwKap8y3vrB+PmeDh/a+MvI9WfZzzSblfofv6e8KnnyntRIHC8ez932LN5hwK+8ln6Oz3f4c6KA0A60u8qEDDy1HKG+ewe+bMKVFq5mTisLC3EOzSbMcEs6QE18EToYt5pZvIIPZNPVdbo+LWZ7kg+zNIObUZIIGAs6SIQoLo2z0yAKueTZTM2PT/ldX0et1Xlff0MbZyZDnH9G5ml1MkyTq8CAU4Xzt+Uy5h0ZsHRIm+VltP+muiOWUaO7g2/Jx0w21r//T0wPnV54Y2qF5RMVP/PzjzlRkHhB7+i0F3q/HIGpP96P/y3jq8edDKfE86/8hU+ZyAhAuTFdhjk0KQ/1bBs4akqfxfy+N//s3/6NEfZ/r+xiQBwivGfpSdb6nkzEKARCLjf2+V+b9frrT3O93bcHdohSgPwTYzUQ/38ZvvM2v778y5oR0whiLR6AAE7CI4WQMDp0L5+PbXDYdNOr4f23MCbdwfL07G9SRbyCM53RM6f5vz/9Asi5w4GWPT8huZ6ABzCGEPdvKR82H4jmsgzAGpue374zNlRGBh7jJGymJPqoyjQh6DZSESWSiD9SDMQTGiid8F22172u/a7H17aD1+O1hARfRdtGuAOkwOe7dq27dv5HhkBADeQEeDpy3gG/nYzpCOUmvVEGOthrExBgICBSSwiASDA06G8lwENlTHSORNEzAhYRHWEePN7VOShhNPYGGrvOhCwZsiSgGnYMIJQBWo1EmbPs5+VtLJ0nGS0R3+2twHK0UEhiEchZG9Oo0Cdi0Ggqts+cRT0npzm/C2aLdFBHnc8x3Bal3KaKu+jT2J9AgS4zKBj2SPvfk9hIMZG1QgBza/IqoWBY7Qvh4Vnq6E70Ngk2uARuRE5B8io9ZAKBGAXu5xqEgavfN/uw6Ya9P+qMZFN9goi75+L8YI8l3xMuitdVpQUO6fP8Erje1TUXo7QHQKed3Vk7P4dzUjjfThfF1d5P8jWWvxXa97kjslDneZc9jCKYBNV5Pk1jX5Niaky08/MeFj5mOdAejb6kbT8ujd8Xh0z0l/KdAO/vWEVfpaGylAa0g0tvQfdw/JQO40SCND7nDsX/pTvnVl9V3WMCWatnTHl22dr1nXUVP1qWOleZmufAQGLPUzosgIQeX5FfrCMh3SSf1Io1bCPfn9yCAqcmzNTHXHWD8RdoV+RykOlNz4+AxFg99pc02u3lpKjOPzVEF3IqcK3w3kQaJD92prx70xV9186BOBURfk8o5VOXx1+1mg+1zsDEnhexo8TB0Tfp4503TP5e6A7sX8G3uf5+CaTz6zaPjD0kX69jFIdnZlTkcC8AAGDHCvljf0Z5Fy5+xkfrCnXFcAj76Vc2gwIwEdY2jBzemf3rvaH08fIqdpjqIIGIeAGnZhZMtE7jHQ30VQesIvz4Bmj1xj/m+mPtKPyvDptm0MMb0IyB+qzBrltQHg92OXUBf3ETB4Pv59kg6iTWzMj9LvaJNd4SmreSZfDaiNIwMCHyTcGIj5j8ggIVr31na8sZEi3Q13fsjwkWHLwtRbHvELPa3SCj1d50WVW2L/yZbcNeoae6tXBFpN1+D3NMwK7rdJ9AdJ2pbEZqIHvVyBgoV8jw8j5ahYGHO2JNR63tf7DP/tLaxZokwF2W5sOsA3jGgsBYgmn1Lqjb7dWGgAQAP+/Xx/tfrm10/5oQABAgO0G9f3+LAhS1PbD2EYnfDjFLnzcUfbRQ3f/HvoEtNZO+0P7+nL0BoHHbTuedu25A2r+tMY8HsGD04rZAq3dN3Ca0Szw1v7+p7f29z8BDLgYEHC5PtrT5IQ3MzR5D+c+lJ+tMUYjdkPDUVp7V3Qx9QuM/4co4Odp6KH23wAN7H+3swwJF5IwMG/NsgMyGupn8HI8tt98eWlfrARi13b7pwMBmBxge9sZEIAeAe/ohfB2bpfz3dsNWMozasxmUekABgyN248ZAUrIZgfczRC2/UT9ikYvK/ENxMRU/RLF0O9Q2bu74kg8f2aCxdveT9OiqDiUcfS76mST8aqzpAJhTXANAiNqxvgejNDs++Eu/EnuiHBUnzdro9vM31N4DgpEGFij2YOgGBSeO+80zHw9/kROiBjLC7L/ada6ke88NSnS0i2jBaij74dAwELZMfVIaC3PzEoT5gKHZ8g7sO8IrVQ02e4wLmnp9DrdhC7rUSvSTvDWSK/jfdk6QsKnYT0BAgaDb9JQiHdqZoF5ksyksdMdyDaVpwAbnd5iioQae9IjoJ5fVSS8s8FYEeTcViIRe1tY7akR593lX48Q4meqrA1AknRgAgFUhlTu3DONEfKm8m51FD6TM+TbaoQ60DNOukilGrLGnHsXvEsnO8iDUyOy5KsAAbWDucqjSsOVbjU1fCETitz8NbKqOiNoLEu61t8NxsvkPYzGaimZrj3vTOijOm1GH0Pm0lJy6PnwmTw/GuJKl1y3ac4ACvW8K/AxAypsHxlxmZmKIb/5YOEZRgO13MzoOXV3NHbyy8qI7sCDk6h9OrQh+10WyqgqAcRnd1cBBtIVwatZUz5j95IdJFt23SXywO5XgJPKk/pd0iozJ/OOxMnmZz7TyQoNzwzVGilTGejyZLzLNTsgNQEzIKjT2EJJnXD3lIbt1sx/0leWmq4AAaT/nppOR5Qp6t9xJCdBldl51rupVN/1qowDAwmzx4HqjV8JSGAdmKQ1/tfBnUFeTxwzuxNZqGbGVMCyyoWURfLymQ7R7wXLDrampoPP5CfLK/m7Km9qEKzKZw3Mqfyf8ZLSdsrI2blRniOtPKLGWXJx8yjyAtzQzCh9Oe3bCeCk9kd+ZdKctu7le/9OHS3643v6X30Sd8bC5pyM3/5Mjw53XGSBnb+AAbR/VKao7tJ9qMzm++v5qf7U/dJeqj9T20t1oK4huW+m4ytnKvDaH+J29X/0Z//kiTp5AAH748GBANTio6L/8WzX271dEUXHQ7bbdkWk+nFvlxu6/j8NCEBBAJrfnfY7i4abq77dtP0Rz9wjV96i61c057D+ZE6o1ol0a2592z1bgw8MJ/r1dGw//PDSTieUIwCEABhxt6YKMLzRoX8D2ADAhEW0t1ZPDwDgX/+bd8sMwCjBy8W77JvxapEsV3wuwGKMIEoetl6n4fTlysU68QeRpbLxqTbZ8R1niWfaREVkuj0fbW/1/60ddlsDRHyywL1dLhdvkBidI+GgH1EC8XKypogAPQACAAxARsAVAMJz296vz/bL+629n++WEXD5uAJvaA+MEUwUtaKybqA5IY0ZAUobjmcxIkFEsUeDR0LuSGoqeKbZSl2jMmE6TGFIMYV/cPYkVbcqOHu/LJhZG2RQOh5qYK4ZHZVRKXQXxo6HNeyt/h5ZQcxs12fpOBk37HofDO6fdGLPdGkjcnVsnDRTAN7duCOovS69N9Lzhwr6GA6lnlWmQgcY4OfbUU2DaTgX2Q/IHK2MsvtGbInd4SrvZeRb9xlopaXJipNVlabdYxzAjBaqgFfBOjMceG5K89Xxsa7NxZkZ1sWxewW5T9re7LqxbUiagwHVmKdjM/JHzwhIOrTUvV7HWJWE7nmmHNQxS+OV9MwvBE2boyW0rvxGnlJHzkYlynCsCgSQLrjmCgTk6yPTyt7P8TXFEEnDSyKyuib/fc/IGM6bjUDRSyaAAKWPNOILEEaaMzrl1BQBKdUgqOdDWclnqAE6k0/6M+WnGY1/ZiQBCMjfF5Cn2AHdABbj3dYhJQ76HeVH1QUq19xnmjvbo/7osqPK4pQl8pjB8ItFVX2g9JtyM9aSPQSsZ0vCB4PcdaBMxpAGcpbgDZ1MAQJqbbQ2C6trGOh/ck6UzbaM4APl6eGctaN+yEn9PmlaaYVNhGvjteQt9i+QfeqIWsO4h7sd7YzQNkNpFemXdKUyQffDn8ORXAOeK/3W8/W9hj6SjCs+Ww1pfCp1NXUMHCkFPuSFQwmZJG7ZeYjMNIAngHXlXY2M288ly8LXTR0xpubP9ziWbzDzivus8sHoovCkAgED/5UeD5X/1+a05ztLaUBmp4lsNxBLgK48pyiXTRoT2yI5tpSXUI+mHhRHeUYvqT9ThpRafCnNnNkjFnQTEF8dez3ntAdKnb9mLFEe1izRmcznz/Qccn8iv7382Pu7wV6zviThXw16pQABeX/3eMOvBAJ4/pXmZrom9xC0WOU+5CMyOqgL9ZkL+0/vWfScnemkvOd767O1ceuUByIX1M7i+gY7kX0vSoCh2pJ6Lr6nmvXXld5s/31q3VLPqjz9zEZQnZLymHtFsBj2zp/9p//0iQwAywjYoyGgR8mNyCOA5EAAwIFNuzwekRFws6kBz6un9KO+H80CT+gTEA040OUfXvFmt7MIO0AFZ4Ko1wcIgE75AA0AJqA54WZj0wO+oEcAswG2cIoBSIBoEIED0XtN/3N793Vu9u3j8rBa+p+/YWrAvZ0vt/bxdnanme+MSBFq+iGc0ITQpsA+HzZuEIodDcasF8HWEX//z0VpBwLcgeDYRDxlv322Axoltkc77rft9eXYXl9f7HOYHnC9Xu3ZTgyYtLCzzxyOyAZ4tO3u2XYHLw1AIgNyCD6uzaYifJyf7ePj1s74wXPTHtYJ0Y0YovLJaFQ6se5K8KlsYlu5w3ACaewT7fbApyuvziABIASggmfU1J/KOAQCNN2P5QUzQ5Np48ZAzCSJXg74mZWulBrhmgqsQrYKeru/6Axun4uIPhlMDTlmhKAhJAUDvoM96TvZEJP74Z3Yd4wLQ6kzIhENF6sg5Tu8kYj3xKBTZkYG71ZSU3Ucjs/L9aeqUO0CgwZId1oBApDOGRGxMwhBns5UAGRYD3i3jl3KEhPdlIfU0uBN5SqfmQmzKlhnAp70kXSdxoM3WbT7DL5fKKfoOpy1XpY1FOlekbFU07/8vt0RNYDUHNJukmqUg8Zo8tJQ3oFvdiDCaAawQhhXMxrSPVbD2uWTeFNsQhZfGqITASwx9VlpmmdeFZOnPkhNZDSb1PNRWpsBAVXBVyU14wNdD8/Ef+Zd2xf/RVNYO48iH8LXs6+4fFmOkKpOwNoaq2FT5Qu1xvIcuzGgcm9t758peTSWVRnDCO/MIDEHomTv2BqLHz+8bzEuqRguk2yuge3jfjQyXX+f9zvBE6grUkcVQI5A1kK2x0tGP6cDAq536EQG8Gu8PwLhNRvEoFMtW4oXKI3a76PPB0GW/D3XJREc42M2OxV6JX+bLSbjY6d0Jc/lu3Iakhx41QUeyOjg7mdAwOhbumtL/ZAytvAjM9YqPXIdO5ObHXgPteZ6S3SXGuOjfPocCGA9ssn/avhjjHX27R/7a/BMKD/U2XA9GKWT2ahT5RAz3ygrHdjlqDG/jtAxUxik62zaQDP5TPlW5ZD9u5ayJQ2MTDZJds9Pzmwyoz3lwWxWzJ9L48twktaAAN5J0kYBAvCeCkRUgBClHXY2paeX6gkDm9MZ9e3Rlqry0D6WvnHY/DptQ/jM+LIAdH7PIiPL50n35O2ZDh9kWZF3w7QNTkjiWNnYF+3s4dk6NUUbmEaCCHmN61eaUt6bgXZVb/Hf1Y6o/7b7jbMlXel7+XnKlgxkla77K306g+fCUp4BHXTKi32r/VT0DLkeLVFF0FzPbnH/Q6kSMxlcdpjtIaWV9bv4t/pAes6zs5z9nmur8iP3dY+JBf/5f/VXT/sQUuThZEEyo1G/lQJs2uF4sowAuJ3356Zdbtf2cb361IDrre2eu3ZA1BkOS3u2l8OhnQ4HnxqAvgLxJ2rprignsEZ9MUIB3LvbtD2i57u9gQkW69+29nLat+PL3nx+/P/2uFpE3dV0jEVDff8hJglsdu1237S3d4+cAxS4YJrAL2/W1BDN9czReT7aAe8CYIH9nZCHgOffHah44u8OBBAUoMJztNPTqUwI4BCtThdgyNOc/+MWmQ2P9nrYta9fTu3r11ebngCBdbnePMPihjIJh5lfTse2A/CyRYr+ve0P6BPgkwNwop7pcG0f50d7f8f4QOxja6UGTLZnLwMqJxoio0FnrLbkWWnYY67+IzoBy4SFAQhI5RxRy4jyKhDA96awLRkBarwZoYZxqgKQ0X9Fv/FcjtnAZ3XEB5loEKIRLVNjpCJydFZsXKZNpehjQ4jGuVJxXeJoa+/0njPuQ7nj++w7UY0uY+xi9LCT8xpjY4/IHvH99euja8saTz9zLQnojk5VPtVwMGM7FLyDAarMIrogDdYoXFDWA0DNuu9Kkxos1JpZxjPt/VFWoJEvb9To0dekVY5mZmRvRVGosvHnjwYKnod78tRZNlUcOcD4OjIeMpvCNu9Pxz26zOmz1vFzp0lfO8qmKGTN/orv6pkbLYth1vkj+n1kbV/cYAABVALcqwpz8oU2ZMI7taYQn7ceIv0Bw3jKWh+sxhPvTo1BN9kFLIrsmTolQ50W7nXt2WsRpzWlV9fj5FqcgbhDk9FRo2tRfqZjJ005kFur63h3eU9SBzi+H+rLu2RXwIGropHqzNCBmkE2x2ars6RnoJ/Xz3mWXE8FdRk+Gvtcc47rpHFC41g+vljXJJpDI8LPU5zIiVFMGp6lqFNm0NCr6fjGg1L6Q5oc5dNSq6W7H8hrdx4oI3oBF4HWvNeIAM7ux8sL/elpSIVDqPfP2t3UVfdOH5ltwDvns4YRZr5O1QmVJiFje4bXSFeqd1gCwrtKuWRmnsvFoRO6AZFa90rwv9gOprQjo0IJtdAypiPNwHnbWwK0/qXhzDMbsxvyKkP81dGsUTiYMtJkoYwvtXMX2W7vxzvgIFGCKB+I7rKv1ahj9p3yiQYLKlxE2jvduGO8PnWh6g6V/1UmsNmxZSVYQCv67sg9mC5MeqrZagwqdJ2vzk/ybxk9yfvjmPGuLzx7UXnbZDADRpLt9muAgMGei1PuvOelsZrBNdKu8GnIMU5F43MXJR9SOeGIME92AAAgAElEQVQ2RB8ha7QlF2D0KLaS0h7P4xE9DPisaovVux14l+EGBQPCDqPOIRCna1MQi/aBgVA63SnKs4mDabNAvf96nrVkpurDegbQ72vNAmmvqDytei7lXjjF9HEosxAgXuMP/Pwz+yLtzhUggLYD10eacVnilAAfV++Ua1HZzT0xKJUjR2PUc7WNKE0GEGBU6SEwu+VS9VXSd6FX/DN1VYCjxj//2X/5V084/+YYW6d/Ngx0IAAbRfaI1eO3Zo7s2/ncPi4XKw143J5tv9mZE29ZASgROBws7R1jA60ZC0oDot4ehqmnrT8tAs8Z4DCozIEy5gMAgSwFnzyAsXoPdLe3PB1MAvB0BiMCXIRFdjbtdgOCuGnX27Odr892Rn39z2/tfEbjwLtF0S0T4H5vJ5Qt7HftcPKeCDDJz7d7+zhfLOPBGgaiRCA7N9IA5pxRH80GAMOgCTQJ3DTLCDi0e/vNy6H99sfX9uOPL21/2rf7btPerwBR7u3jcm+3q2sXGzqIDO/HxXIAdrun7d0aNm627XoHgPBsb+83m4SALAfIZPhZiV5mwyx3WB2lRNNDCOAuukKlBmmkSZNTFXzuMe4AcExVDF3pU4m6Ita57cvGa2oEMGWJz/bnrKf2KHGTab2cJDJW+H0RcEaTEvnKZ0j6HsEAMIClUsXzUljGVjsDh6kQNdL+8xAGi5rKnjVhjFwQYlOQoWBU6Ou7VPjSwaVyBShAJbDfH4yu2XcBtgfv3hQPQD1jfBeW9g7NIMCkDqBuZpOEcawRQJsbb8iXG02T7AtMv+hGQDjc5ox4SY4ry+6oj4KewAhp1Cn0gf8VByTXH9RLMGmW9jqesURXJPKVa7Y7Wo5VoUKrqcBVaEP2+LNGEMCyIuIs6YSqUdPvvvOnn804QogGFZWRKZ/JiDGR99E/wc/egBCmj9cSAay7ptnpg2p0IxTgaJyVZjnl+6pM7Vdyr1wfz7oaFbwjfV81FECbdLwIgjDLQY0QpZ+c42t0Cv7vnf2H0gpD/qI3BQ3p0tzUYWnJkqDByfFAxVAkGJDA1ScR93KUi386bXAeBCOMzrNmZEnHZp6RyqTMEJmUFCRHSiRtlIdUI33mtjpegwwjqDdkqoUto/LDmL87frYPGa00HEB8j0BX59cxIqeZPrPkEae5blDRWFPDXd+r2RN2HgWwtMaT4jSSprMkyRoKu+5wB2ksf+vv6uDWIF8n+kSNTn5fjfks55IolIGg0PXI8BFHeuRt1wv2/kXUnpbpPCrqgtxLMFV2jUQcNWNhyACI53lV+T9kncVDjI8ly4z6ifJxNj6Nqfy2vEmjuNy/4J16pqRxrtMLQ22HcU6V/sZmdMb31iR77ItEeku9VjJA6r0YvQ/wA6dHuDKi3bH8Xv8SaJmZahkIILAZdJ3BkARq+vhMPJtTD5L/bF8TyaUojJQwotdVypWCNfFUZ05VgpoSXFF7ijxDAER1jAaXeIjJLyUQYvL9k9JXpe0qg7ge3q3vp2cUka+qnWD2XQIXXZ7nqYpNrxk5evCUUxlMiOCC3oyvr5edmM4ozbPxebVf6hnnhDnqiRJsXN5dJw7/3fLS3WYcSzJCW4Qs4b8S8nXemwn4Ii/1c8wiyRUQ1JYlqU7zu3Z6xUccdIPv6HZN5TW+i+vyex1uwOxGu39dv/3bg57df1opIdIGh4XxSI+qC6oNavY73vdf/Dd/45Xx242NDkRN+/7oowJNYEFRmbPmzfnQG+D9/GEOM5yQ592j+GiWByAATQNPx0N7fUHXf7jETlxIwUJ5gDUNDAL0Zlt7SWf1lDpsACAAHHU4KtaQ5Hm3TAFzK+5wmKOPgZUweDr/7YZGgIjqovakmQP9yzf0C/C1okQAz3saEHBo+x2aGQIA8bQDZD58oJzgerPoPaItjrpzRIwTrjcUQiTTu/cDXLDSCiiWx729bJ/tD354aX/4+x/ab3/7ii228+bR3q639na5tffLvV0v2AdKInB64EbMHL7b+EDbJ7IydugvACDg0d4+fCQiQASAAA4ExCUiQyKcU2AlLiT9/0TMkrlC8pFmPIXc0wOd6DYW5SLHqTBj9GcQwppaP6sDE0ZUJI3PZWoNBWo1akwIhUawdWpHdStZ6IYXFD8d5jRTaGjaD8hM3XklW/rHhJlDkjLqwvFAxjSWBeJGi41flIihCkoTAOFAqBE9/L0IsIXTM6TeRk20KGkvNQmUn45kCDJ/j4/tpPAy54FOioEShJ2dYkwRUNEsjORupJM+7LklkqKi7lPhjOwTZFeIIWp3YNNByruKbaHCeyqA41zx/oxQxzpT6AZtKD3P1q48QAOQ78xmbbXWuji8fG4Vyvx3fS6FOB1p7oOKWflldsaqb7IJ0+QMDWATGqw2HNeVSm3iiOj79fv63eQzRkDFAeRe+KcabdXwUEVud2Dyv49EGpz60rE7aUZ6JHDvef5yRnQUFnYt+SO6SGvKsd1nGFc188nlQYB1pM9yJ1VRr/EPzyojXJSLYshWIKCeHeV+5R8aJiONjQZj0ifBvsKvSrd8PvlMz5OGKuVTBQL0fnQ9pt3iQjULRvfiToCH+LQsZpCxTClmVhr0Ks+Sslv4o5ZRuD6Q8jAFtqkPmZVivVmg5x0IcPqt+Sh0JH1zyFhQfvhMnlbdqbKmj+oL1z5S8r8HBEzlYdoXcgmFjvnPtdIN3wfr6/0ctAP9sHYCGPHQ0XUYs1KUxmdAgC5zzUC2z/Al8rKZHiAR0mSq9KF3Yt9P+8X3Xs937bxmx2t6E0AZz5KyeRVcihAgzzGAAGYTOBgQwI1kRIyOSnbNdrsjgh3+SE71WXPKONmogybMvlM+0DNTxzTPIHgmZUYcY7W93F5cNi/Uz3mmYgdvCOzkGlQ3TmySJZ0ugfxBn2k7umi8qwGWqodmOnSgBS2n0PWV9HnNZFIecX+mg1L1vKt9sgD2Y8ym377ItQqAC5DE9fsZd1t84BUBAvp62Q+HTMnClgouyH0WcKDK/qQhfq7I47pfAgG5B8kHSptQHHLePT5vdmhh5JnccMkIP9ADlclb8t0OgfRJB3qu1BO8W/570BHZ7NyAgL/2gXwJAkSvgF2k3aBcAJ1FgU4gI+CO2vtrO1/OmXJvUW0bRfE0RxsZAS+v6Pp/sI2jSaABAJaC/7D/u+TfW7kBnFo4Kzgo1ozAQMCzMIrQnZVHOx4ADPjsaAMH0OwlFbFnGFhTtXjm/YFSgUv7MCDg0W5XgAneYA2RfGzrcNhaxgKAAPRBQDbA+/nazterPc8QUQIBQbgEAjxNwj9jGRVAi+639rJr7Q9/89r+8Pc/tt//wY+t7Z/t/X5pP5/P7RuefXkEEIAsAjTzg0P2jLGLDno4OANQoxmo8XG+trczmgbe7N/YowHiGeX04ITWLHmqWBBS1qowa8CZhVHjnp4tjl0haAUCSFCKWs2IrQoyra8xHEiaJFWj3wR5oLEdDMB1ReQgUnPMYEKPh9ttYBwKNW0QRzAg9Txr/QgEUIBFTVWmX4qBjfu3sWUAoB436brvTx32USLm1dAfhfJSgDE1jcKACC7X5U5u/DayJZQGCAhR4Jlglz4FpiBCHhOFdZ0OJCqc6OK8UeDQaCGySvtJFd8o9IsUjOaLw2fMDlkKN55recLQHVeVVr9fV3Im0AsQwLFxtX55ZlBXhZj3qFMHNLouC618oXduPChpwVQ8dGjVmOU7E5yaTiLwTSoQxgilRrtJD5qOXdfFf6uxY6JYDI5UfivI+5ohw+fUvfCd3D9BnHonebzheFHJUmZQ8arjlOZD8IDeqfIt6TdLliZGiT2X50D7VuxsOrAmC6jKGb2XUhY1wur5VyOz0r7/u7/c1zTKoNyL1K1TPg2ZDPHwasz08Xk6PaWDApbVV7OCpAZXebsCAbo2c46laaFG8vgMvicjZpoZJo5L0lAAAQp0LeQRQaEVIMD4kaCNlDBVR0GByxzrVUowrEQtgADoD3vGJAXeadH5jKneatCpPFH61oj4TF5WQJBnPjrWJaJdI22hF/McTYaPI4urHFadpzTOfZKOF7aCZBMQ0ElaoE7KlPPugCmdKG0q/3Q6X3LVYLyzaUR8TOWzPYOHGg6R0vCg602l9pOmC7PozzFn8nm000rwAlhCoC7kkbf6qbdKIdRdEbdgXISwrICOYZ3ktFg5y9kSdKDcoU06TmlhPbTk3tiCEviodhPP22xUydgqJQp5/isymnpGbRK1z34NEFDlT6WjhbM30Y9J9+7lueS26WXLiP/gxBW9OrMlanmDlieOsrBnIzALlovhmSioiu+qI8zPqMyhUeW6p/sjMzL2742uMO1ZyqsqSwiE9jsoWccL13q0v4e1Fh2XdvAKCEDdTV3v/DzqwWn2yyd3tggqUG5E01GcEH0kp93lSeaPJqWGKnOqnlD5an8P3WY08l//t3+DnXlZACLwaPDHKGsIFESm8TMQCRxvmwCAiDkcr9sdZf42+g9pBrCLDQw4oQne3hw9gACItqNDJGpqYTwgMQ2O9/Xu0W1ENk3BS70lFgjn30sG8Pe9/xsZA9bt250/ZB5g7TgENOXDe1DOgENEXT1KA65XpOOjpt+7ax52BwMTNjufJYp6/M12b+tDRgAyA7x5oPcK8P8scb5nCOg0AuwfQAj6JOw37fdfj+33v/3afvf7r22z37Tz89Z+/nhvP797I0NMUkStP0CUfZRFYG8HNFeMzuGgT8caUOqAkoJbezujxwAmN3hGQI8uOAhAx9BJ1hthjVE6b6CWDQaDrzpTeGOVTJ+ViLYRVhnXYYbiIr1YjF9BG5XJyfgpICeSY2EYREoOnARzFEAXMBai6cjlevFSjgG4GQ2VfA3Tohgdj8BCR9pKraR2048JFFifG1/LWaLJkL8CCKhnMDheUufMLvh4rwIEg0PDVPx0QAzGWnQWt7twSk4gYEizFyBgLTqfjebEgKfRnACKKGh15mwP1iivX7y9xwSjpup6FMXOiI78xMhRJcUsEp5L/i6MHp630rMqjOp06rOVJm05Eh1WEv7U+ShRBp6V90+JmkdmK0REUPlFnWelncXa4j10TBZodNyN1ghXnhv2JM4v31uBgHp2mZpICcq7o9FaoizVcFfHdOoYU76QRiQLZ9WRVgdespjqPduSpYdK5QO74xQYBWCTSFR+RGzzAahZAXRm61/QadQ4u3bC/5fjyPROa1lJFbvVaZsBAXrHtapgZngp7bKBXTfsHKjTulaTDaJ3KjhGIECBGt0Hz40ZAZUXlaayUV48gPJozbhe7E9qsvncT3sxsDRAZJgCt914i5TR0HVYnkYO9d8KJOL7rMnl5weHVPkE5D0xNHmWNIT1rhR4guqwSSIrnbOpYypN1buvNK0ysN/VOPaOz/g1oKjKyCqfhqlAIqO4JusRo3wbBNJTrsPhDUFAIICyJPktgCY813o6RcTPaFXuYMV9nwIB+CxscHMc2KtCym94LwnAhSOTAL410O5AtAfhfAWkST5DgQDypsp+PSTPmPTsRdpHHnXXO4ysAOED5UveGQI8lb70PhUIUDmT8kD0y0w2EQjonyegEesTp26mdzXzqcpSXU/K8k+AAJX33DODM3XtqqsWOnoCitQ7czXpU7G6zFmWcK4BAfkdabZJIOBzHTDeuwIBo5zxfw3BqZTRwjBSyjA7o7Wz8Yd7Cr79V2zO/B4bK6b8nQMBabcEwONrj9KloHHcWc24QKBWSy9YrhMbl9SkvpMB8KtA7QSEoDxVerT1BpBotPbf/Q9/Z6eK5nSOJEaTP6Ts7rwpHbr+40NU+kwfMqcTEVE4wKa8IdSA4DVP7T8cbCQhnotmgYiyX+HwWzT72S63Z7s9kMb/tPf4iLTuzJIUAABg3RjJh5R+1vdDCN4uVytnOJ68QSHqi5EOb2AAGhTCgX6/2J/X863tkKf/AKiAJn2IeiLijgIG9ERAT4NNOxsQcI3Gfm6cG6XYhaKmOFyoSK2i8EePgON209B/8Dev+/bDl6NPP/h6as/Dtn07n9tP397bt7dzgBL7GL24b2iqA2ACe7U+DfYqgCbe1/b6eFo2wPvl0c7Xh50dzmqMWLtj6qXsDgXUmiSai4yMOwMEcQeiZ/u1/49NiyI0khRpte6CaA4CO8v/xlQpTd1ddbCkWZEKIjcQvWapgwG9RtVGNEYqjdMr00I9gq9GgDFldOQnnZnBLJKjCmau1xUR3yvN2CZMSQFcjTUa58tayL6CVORZJ+uNeKgIaejx38MzA8SzbB8aIWVM2AgElJFDEWnFs5mlowqDxrq9e2LIVONupiRNjkREiffltNjpbmaQ12dz3+kARDlJNUDt9wHnUfjPIidqAPPZPGMVpms/w89pbM32PTxfahBrRE+NDN3LbP96N1SgfLdGAofP0QGVOkFdr9I/f+4o9dL4T+VUs4jkgYN8iHfP/JCpwbYGvcfz7TsBytCIXTidkgmT+xEZp/JocDAYwYkvpRxhfwCeyez5IlMcVg5pE+mobGTK9VTHRgG1BS3luNL+G8g5FWJ6hzQI1ozIGa3Wng6mLbQpoE00Wd4i+abSpdGmeDv2ezVGJ13zla/Jf0ZvMhVDaUvvx5qZraSH4nNZBsd7yQy7Zef/pBkBdy0iW3rBEHhjgzTNHEFmI2WnrXMBlPeaetu39K+o5+xZMJ6RaOdiEUY2juwd11Xe6PnbOibgqr6n68wpdQw1r/UOjN4EEFPZqTzO71Enm/xcRPpHvVjvYtTN3ZlLA72so9Nl8ONEbuEzFaRZzbpgirSUHZl+sABa2CFBJ6ZPw3YyZ0QyTShfeVYVSNV947OgPz+/XiI5APqZOj4CKRp1tDsS5zHtCOkxordv74vPL7LMsknimHJOoVRTq6u+qe9hM2WVjypTvFfqCJ+QZlPfy+8XuiUn34hgVp0ljtXw3tLbxe56BRBTug8DJPl1bD848tjM9uAnuEeO8CUAvLbGzsf9rOz5EmjAs9VRVT0/4y/bVwABThO9iR4/r/Tra6hAQLclZmuEP8pnzeQSS7Pq2Q9nPrHL+XueRsfz/W+ka/VXNOjXS3j6ndmzBozCy2zrs/kxl8tefp76Usp1sLfeWLBnaikQ8JmtpLpfZSxp1d7P0rP//n/8O/MUzBDnyEDP2TYAwJxk22GY0IE4W0M5s72QOof/h8Phw/zMmd0hlf94aBs0OGvNSgouFmUHwHC32nc4teiif7n00XreSMUPGIePXgGQZ4f9rh2PyArY29+RjQDgAesw4AENBpGFgCkDd6SJO8KJkXuXy62d3y+GeEBhHvZH73huWQ4OTgAIQGYAygPQlO9y814BCU7YuUDpcmSYEykyIdxvx/jAZztsH+3rad++vO7b4bhtX3780g5fTjZp4ee39/bzL+/tcr617XNrQMBpj34F3nTwsPe9oQQCr7o/b9bZFkAA+gN8oAmi/R+TB7wpoBFRShh2uI8ustHRvTMRIUltLhPCNPhUGY4EqkRFRZ3RlNpRVmSqOqv8XjUOlZjXBA6J1xxbZgTg3mOcIO6RpQGe8RC5HCKgVNC4Eg20Oejfz3H8r3Yd5fqUsarAHoyceBx/VhFkiw5I34OQQrkINWQcvOnrcyCjRwD1rgy6YraHNLLTz3hqaFqC4+g5AQIGw0L2k1G7YshUZaVCWoW62/J9AoOnJ/rUBfzHHh3cMoX2ok633JkaKp1ulmUXpOmqgNRw1rvNplslolwNdL6/LGv4Z4KqAcLN6MplHydGjJRZ6UkfXtdvikciUjT6DBG2aS9+ssmXbGCD+ynzzZUAByUvBlOVFVzbQMtCd1XRD/wjaLqucUZjvB+bJlIMjlyD0GpqtaEPR5/sMZypglPChMjmSvohK+kXuf44Uzt7AgsEVBRIKxGykf9HimIvmPx69C/Rva7dxRrt1zPujgYdzOX4PJXxdhbZfLWP9qr3pTQxrFEieFUP6e4pkwiuqME2CMkhCrnkyNr8z0eBLh3JqpeSRlmaKDShtKcGnr1dmnbhmcuMmTGjQ7m+6k1nWonoBRDg73TbKSPSXaP4MsyTs6FNi0wrNncdT6uvZJB3BWDXNeL9PaPEnza7U9WlM1ns3xtLUKq8W96s/6TaFkp3PKfqYAzGtQAI+PkMrPX3+JMVdCIv8PnpBpnz6X2ZrMZfaE6BAK6/6hfuwZ35CLQwE0oz8Ciz4vxy73RaC4hfdRDvq/LDmu7xn3dHs8qYoIC1qxrogzRhUFexL3U9ZO/ZPRt/Fed8QRNas5+M0Zc4Qgydhrm3tbPhWVb+1gwElgbM+FrtNKVZ/p00QZApx1kWfTnjuYG+S3NAtfUon+o7lS7hyOJ5ZpNHJgizuvF9Npvsz+h8rPSl+x3sxeilssYDS6B6lDGzs5vJjsHOEyBA12J0GPK2A/ievVYiiE7L8SKWZqpsSxtM5Ledq5QZgj7gF+reE5iUPhmVoVLeyN3OslkGnfY//c//h3nSvSHgxqL2SK1HRN1dfHMrTHThgXC+cMGwEdFnzxv5IV3fswIszLd1NMSaDlp/ga33BzDnFZ39UbOP5nxw0u/tfL5YN3xPWY/mFZZ17Y4+jhXZAHCSbaoA/oz0IxOrO/Q52BgYgDIHCmYb8XVF5sKzXc5X+/N2ucUIODQOhNGIjAVMRQCkgayCjQEAl+vdxiWiRMBKF7ytotNeAAIgFOwdyDp6BADy2G+f7bTftNfXg00leP360vYvRyuRsFr/97OtBc0Ld8hOwDhDAwKwL4ACaJSIyQnIWEBvhYf3Lrje2/mKjAUHAwAE3O83vx1TyKaKGMy3M7DfDx0tIw7MiBznHcc4RGYBpLIpHcqVscgM1iFeENEUJtLIJIm1pOJmtFrGMFVjYBBckoaP7/qIJn866JUNA5U5RqHqTTg8rVGMC9TDizHnZ4pJFKAVr5c3KpSxeNVIr8rBni/nooYE14RMnNl/2dFU+iR4GldHD/E97MUjQ+LIBfJq5LDpabdGHbxPIoGKYErTHE5zGARaiQTTaFFHskY0SBc10uk06anMqfRjxI01QIspBRpt06OagQFVodpz41yUB6pQHAS0RKoHA1WbVIqzUtrALqKPizt3TunsICqjKjv8G0DAyL+dWvjsQVlx/ZLCym/UJmhDpFKUltLj2F/D5bHeqc4BNlpZiQ5PaVyMllVFv4Lm5570LgggCbi29lw7s8iQ6eh+35uWoaRipTMfOsmir5KKnzPnSXMpRP2+a0ofDa3vAVt8TDV2/T5ldFyhrXjpNGJGWTV79syo7pHm8Y5ZjqaGe/5d5WtBWHmmWV4UtFCzYOjMVj7ieRII4Dtt7aR9aRZY6SBlBcHgNBi6fF2jHf05AQiTwSEfafglX0rGg00+Iq8V4IZ8pbSiPDUz5iwBxJHvLlPCIVvumaPi2BzsYa2Ka92ry3ymCS85Vw3NRJtXnO4V9dbPQPQj5Rzldp6nRBL1jKoM0N9VG4LnqDradXDpiVAivThz1a/VKe2gU5cdfn4u5nMP5P804L1XleknBSdLZsJnchGvyJRvnn+AFR2MGtOrebY8O2tVrXaPyFPyXNoMRaco0DST75/9bLTp+h2oXLL7GWRuB6xzzUPJ5vKNan/NaAKOtBbPammVPo10rDSJv+v4XqXH2bvIV6n+IwNX7RalT5MDMj650r7zS5cnao/ySpNXY3H6GTvfUnq4FvRROTScstS4a7NAysMKBIwe85hdqHbOuJdoHm2iqgC1CfgvS+Jm8qBSyIIOP7FhFAiwZ0f0nsxudycvqEAAfzXct9dT2H9qk5jlWjIM83lCsfQj1niN9696iu9Svt/8L3/xfz49Ih6OMJx0dOC38X5I37cBgD7qDgBApDFYgzyMHdxBGD3bfru1aD0c2OfzZp2/n1s8E7uBIwUltM1+AHdLbW+WCYB+A4iQw5EDCNBLBLxWHcQKgn95OXn6//1uWQEWLbNn81asaL9hHCIb+FmAomGd+3Tirper7ylG8FlnfmQoGCiAFKutlQU4EBA9BwIIIFCBteIGzRHF3x4PGx14RINDNCHct3Y87trp9diOL4e2PQAi8P4IyE4wIOB6a+12s7IArG+/RVnA3kcR7jft5fVgQMDteW/nm48ePN827YL/X/1+4Kg6ukQAxTUQHUPOeO+EEkap9WJwBkNfCBAUMixIfMuUnmUKVh+J1EelmfKgFOLYMmUuib6ZIRwOFlNgqjBYClQx1i0joDuS+KyDAdJJXxxBGxXIRn8hBO35NEJlagDeQiMAJTLKvNpkpBqu6jwSCMDZc6b0YDBCkM86/PL8woDEdwlwWJd9SU1FaivqGDWViem7/JPCAn8OQIAZEuwSHMUk8W7HlJg1Ekh/GEmaymRMLEpGFWZVXKpM/JwA0kmNFDtyxNjD6mSmsBShyVIQ3Zsaa4wI4J71rqryVUFqNKjACjdV0HbNiOD3axoyjSkns97h2iAQ66/hjUGrEaGOjfJE5YfF5yQiZFdYRh/lKMH4nCqf2kwsjSh14spYxNrMZ+l8jK5AXf8Axk2ajikNqdKeGshBr0xvBN+S32aK0viiOoIK02D8GcriBEjl3y0bzkpQunHqNXdjbxHWCTICYHsQgNSeUUqwvmf8J61IX5M0+CZpxhXM6XsY70bPt541aaGeIyMUBEsHeUqwkfJhAgYgqKDGv/Iuvgb9VmWnyh+A64P8Cf1ic13M5vD7WMqeDuwOxiDlocyhJ49VHlVHgHRGZ52O2CLbJka5cj0EdhfPVmA9ZGw+O/6NvkiWnMsIisrhLF3rID0zGc30sfGusMh6m5NcQ/xFo5cLgzn1RG0KN9oCQ3aGrI98rVMRlC4JKHc5vXR4+IyZ07X2M3W0cJ6eNTrPVODzPwMCtIeG0hmBAHu42BfgF7/HKIkJ01UUwDAlovKDrtXsJ5naZM+NKSp9zTPJ5z/DGRMIqHbLTO5SVlOnKBDwWdS+rqDKmeHcSs13LctsrhYAACAASURBVA1cyK7SHLWum+NHZ/xvNkGktie9KLAbC3c57zRSZRXtjsq/SpsqP5jK7+ffnT3aJ/ye2iddVoiuyfXM+SJ7PdDRr7ZLZNXClxrWLnKn8kXlKaO/sNXsd6bkgrZKuUangVEJKD+qnuXn4eOBtrot+H0gYEbxs2fPaJx6Ws9k0IWRAWHfHUrD/RtFxS16Dygt2JokI8UzKgj+eMYQ+VSfPeMJ3fPMTqq6o9NXgDH/5J/9X09PpYRf7PX6qD//uFwsau8d/b0enYIHzfmsWd/j0U4YNWjTAjbteNp7l3+g1AEEWGTPonvezX+zQUr/w/5vM9/vGKV39ecDKDBDysEAS/XG5wJth9AFEGDNAyNKi9F/NjrPyo2RQu8RcDhMBlxsvKO/R90hgEmtfmX3KxoM+iSDC0oUEP2P8XwAAzAlAWvCGdlZADDBug3fCEMKDtv93l4O+/YSaf2n065td892fD0aMGHr9FQCc7gBBqCvAr4HZ86ivQFYWLaD9VnA95oBKpe7jzU8XzHCsbW3j7uNRXQHw+cNmj1gxqs79micSLSfjOB/klnHekRnjO704t8zRZTCis/RdLRwrM0BErZI4iwCwiZDDij0WMtPYVQVjRkpVv8Z5QGRwux3NTpW6Tjbw2IueOzNph7E+zUNbcu6y+i2rUKjGtaLtakyCw7lHquQsoyAOnaRhonwnJ9D3HVEAnY2wxTZKj5xwxRWOn5dQagzqI4qFZzdcyi5oWdBTA3A1BA7QzvyLgd4dwMqvRLBNaerRDvMMNXSxajXg+ywz8vZDQYcwSRx4vT5/Dvlla+dvUeWNWkzxVHPgYJY91CBABPy08hYjMkK6aPOO6fAq9KdGbEVqece05UTcEh5PeuHFQiJSQcJjMRBU8HQkeYM8AcAwgAVtCaPdKO8oQqUP69RDe5Vjc98fpE5FWjTd/F+05CMwxhwC4nK1e8aTc36IwgQR6fTpoOE24/v9UhHcaZVY0uflBk98awys6qkiuN8DLyU7ulK565TfOZ0l0GetWc0EHqTqcf1vPUe9B3VOFPazDXTudHU0sn52+cJIMqoKs0sqfy3JiunfKFZTAIQ5t6yPCoc/xLxZIZXX0Mxtov81jOs61TjvRp8fH6qvwSXWHKxzLQgvU7PI2wPy9fM8F9PTdc+Tl3++7hWczqYNm0GvIIFvo4E08xn7WfHPZpxDtslbA3du65XeXHq3MT4YpUbRn+aNRXlfTM5vZgm0FNBe+KVpNsu9G/tdikfmO0pI2txf70HQt/psE+PdNhTNXuFQICl9t97nXCVr7O7T3kXckiDC+ZbShkS14K7YpmZ39vOo8GSrTLT0cNdLvR3z6pMG2vVAfSDpW6a8UelDwNqSmnPYEOEI13vdHCE4pd1b1yLhf7C0Xf97bKz2r1zvb6kyCqj1BaxdWVMJfi2NNvk+Sjv6366HOkBPX522Pck0yVpN/QCsw0H+S73Rz2gvMlz4bNYV2T+G3yPUkpY195pdy2TYclHSjcZQOFEg9LFfybHZ/YH1rUIkkjWXj3nvJeYmmK0EhHYDjprFCFkZtA89asGrux8LRM5mnSiVEsmSMHJtO+JbW7nbo3yOyilNFf5a0F/GgCyIKK/e/NX//u/sqbv1p0+RtWhWZ6N0EPnfDji5vy6Qw4Fg5p91LLjWweLiHtPAGQE7Gz6AOrbUXPvSgSCyaP9WIV3mb9ffZwXAKXb1SP09p6bfw6EhXeez+dwgDYNzlkfexFQNqI+eMfWu7EihR79B9yxRhnDvh22O8sgOCGL4OBd+dvGCRHd+7FHgABw/OFs3yK6biUBsQ7707IkvDYf0xPwnxnaNuMPYwP37cvxYJMNXr4ebJQCehZ4wz8X+Dg3fMdGGYJW7jePauNcoibXdMf2aed4fMHEhmZlBT45AOUF9/b2cWvnCyYIwEg3XD+yAvBdnNMuO7aCOKwWXQQ5682VUJz4R8N2IWSNK8efLjqSRtZIjlFSYSyOErs6xwVHpLs7jDNFnD8zrxSCJxorSjokJyLQUcjVmtEzAgF0nJ0hHfAyJi8CLVPtKmItqdhqJKZilL3rqfEuAARUYWn/DoebQt6FYb+fMeIld1sUMQECvltrNqtyNCGSi3S+7UompkNUQ9qEmH5rqRzHPQymYekc5imp9jwauuyyzEZ/7OKqkwomymshECXqo0bIqGRk7XyPGHGqMFNJlpTcJfeEQuiyPs8Uf/FtjhHLqoDxCQUClC8yUlGQ/DVFlt/lQqX5JH6nPJt0KZkpVEp5FgJA1JvnPvQu9Az5fI006X0w2jXlj3jZYKiKI6rP1h4cw9lxBJZ0Bub7tTQAsgElVoze4509U2BO75XXSfX1/OkEcB80Tsgzyr/qANjZWqbSODJ2KB0q0whmmQG6zpnBubY7ko9B23QUxQEZvkddKdH2yiejETsagzNniJ9nRsBwXwo6spv7moG7cARHIIAO8Yxu67oG2lrrpM8M1miKzPtayGIx2HiW9r5SjmrbUgctj647752mvLmvRY0jG8/rHXszO+4z9+1ImS1h7qSM47wqvQwA2IRntceBnrHqDFcHPUAwysdRduZZyTlh9ZX2+139Ov5NuaBAg1hLsyZ4qU8JCOLzCQz0jAA2yzQakDLL4d7jH5VPtDTQFQuTDfxc7JnhNKUjyAaXZmjP6+gX8kv0fv2d3tX3ZMjgyJcotfJPyr/BZl3aSssQ7Hifiwit/NqbyfbGxAbCREaA6i6sa9H7odgTlYpU/wznJang+Pmi9K5kpwx8MHnnOvDgb6Vc4X5MxzOwGsEu5bt6XjMwgM+1PYZ8hQgxvVhA6xmt+PvWMhm+x4/RhJLyKDKsqk1HP6bKLKVPzaZJXvvO64fmiAQYM9szZOQokvMe8BcCASmTCQxxDKvcmdPjKHu7/Bh7wMyWPeMnlWM21YPB3L/+238VpvzGHeonatDv7eMMR9Pr5OEcweFkGhVQYETm4YSZI4ZYPsoEEA0/IhLvQAB4Cg6zI5QRjQVscHu0592b7KF7ABQRqyvo7LAW/+PsUW8nPrypR/asr0ECARhT+LT1IlKOcgOkIqB2HxH3F0wbOO3by2lvUXYAAZYJASAAjv0DfQLQs+Bmjfkgjw28sFnx7iD66ET/O77jcnfjzQKvt3ba79srAIfToR2/HNtzi70jw+Labmg6eL+30+HYXk4nZ5oGxnm2ozVD9CaEptdNWHhjCmRZbPZeWnG9P+1e3j6u7eMDUw0wSeBqa8e9uXMPpGuXjizeQ/S+p6X5fdDprQCBCoZByNsv/C5SACnhBjWy0zHrvEmkJEz98wEkRhSWyn2iaPg9I9bKyN6gMohraIzTjZYeEY0UmDjlwTlJo8HBJM2KGFHDjFEvmhDNnDcT9MWhVEY0wQBCk1RhUzrC/Hr+yRsRybS1xYhInrEariPTu0DRemi8S9Pv+9kym6Onrjmt9//y78WRrQa+KiB+uzs03iMg/8sOvpEREA/Luw860U7rSg9r2StrQtKUh9DyoFSLg2v0QkdTIsZJy7OXpNXeQRX9GJ6pQMCM7z4zZNRYUR5T/qqKsL6j0ogZChpljPOBDK1RY43WK51WWjEZtNJlWdc3i0orX63xWNLVBAiYGZ7qdOkzSbtDzX5kp2j2hN1bRN0Zea1OodI6jfEZiWh67cjr3ZCvCj3fZaVXtQZYaty1Rl8AtIEGNmOmzG7r2WQzulnyb59ao7yxoNngl15I0WtD65ms0fsge8Spn8mvwVmSrtZ1/fnuIWK8THXn/a3dsfLejJ+Gs4yafvtZzBGnEWs/kwMhneV9pXwcs+g+AwIWfCkOtb2q9LGxHxng4DK4ZiJxL3Qqi59mj1T+mvF9pT/dv57fsPaVWnCV3/bdOL/ZtBnKpe85qzM+5bpIAxkRTf0xUm6lFbOBmRFmqXRut9jex0vPM9R1DLopfuEWX2/67M+XVo90tAUIsH1QLpSgBmtMq502ZhxEVNueM9ZEVz6otDDjH7fzl+OX87tFhi3kxYwA5UNr9GfnELaLyjtOXVHdSvq0c5HAj/JnXRfPkHqD9JNd/idNDKt8YoR9Tf6PdDymzFc+0jPmfap9nTZZ2UjV8Ys7/rcAAga+D06turjKK/dp5vThsmg+XrKfZc04HoHeVb1NOVLpK/arAI6CRLRVa2gs91kAtarvFgC5CDVt4qrntiavZp8Z/Cfzp+N8/+pv/6WpQVuQpRpvzMlFtJlAAKPiAAPYsMybBQYQsPEIiXX3Rzo7IhVRHmCEH46ONVZC1N+c9OYjBx9oNOhjVpzh3Ol15dudcJyfp+f7/11pbqwHwR0KC06NNfm7t7f3SztHM752RfO+XTshSn/y5n07pNu3mA/79HIIONPojQDHGoCAjzh01WEZE+E4W+ZEZAdYgPn+aOgcvUOZxHbXXo4oj9i37Wlntf0oVbBZqLFvZFAADABy5j0Wnt7vwHoD4NwcZcO5YQwiMgMOxyNSD7xsA30LMG0hMjYwUpAlHMwK8H4ObtDZcyKNz4g+09CDQYwwO/lV0Z7RurA4q/NUowWpRGa170Kx+BwYCCMg7Zk5+qsbidVAmjFttj8qqeR8VXcuRvAia5kiE8DX7fSmwmgwKh3NGiPgK2OJUmBOU8WjMYgYWqroq+Dv/3Z6NMGYZwlj3P9lAp4p3GGgVOdKhRaey6kF9HLtXfY4vmc54EZ8f09G0XudINp6nnqHNITjwMWI6Z2wtbzEnlPGvQ1g0SSaosJQFb6Ju0i7Wig3uWH9DulxVGj+7SrA86esYSyZH3nfQk+Vvl0Grv+Hzy+b8Sw/r8Yr6YR3YjJCapDt3xwRF4+i4ajRat4FlbTecT0PfGYWGVyj81pqwx1N+T8ccn5G6cUkmziNs5GOizNfaOZwiGiQRqYO6QJydkYPumbnqY7s1xuqNEZnK2XpitFIQzadH2k+N31GfXHIM/0sQOTsGyK9EZZysD+MGReLowvaorOWzZWCX/TzSQtr8oO0+B1DqvKyRnB0+2v3TmCn3p9J/VIjTEcgM6cEJNe7G+iXhrMZD+7IDWe7wu5GIyF40znnWcR3LLE56X0sxVpefei5DLIUA9nnug4p0uR/lRfUE1UOrDkWwzrMrxoNeb0XPRefJDVSmJ1JaabmdmzwWp5LSGO/xHEJk4ymNedA+XxYm0uA4bmqz03mLrI5fD86MUDlJmWCBiLqM3Xspr3ceqSE3RgyYwRy+ki/OtaRW0gwdKVfi4fQgxckFXx2N9QJ5Bv+W/mhjyRfOrIhWO2Pyk9JX9/JGFgDoO1OTM89spzSLEAbaTz2AhjeX+TTZ3JxIYuiJhznp9+j81izDky/RxaV2jFznbvUL/o5RpfzOUPgrNOu6pIqM3TN/Pvj6WWDDPCr/KG95Hc1jhEnv3xK3wz+Vpkveom27yBjZeEmZuX7C7kcv6u6i/9WIMcfG3Iz3rFm/2QGcRjIee6FXrMEi3Jbfo/v1NJA0mK1nepdzc5jKbNoX27a5p//3b9EoULmFCHKDmcIWQHmdF5u5hRbWnykz7tQQ+TZ595bmjLq4AMcwN/tIIAqWz2/O3qekY+yAAAB7kAfYtqAGbR2yN5MiUacRZXNEfe+AdkZ3mr0t+0d0wbgnPtERqvxR1f+88etPVFmcPP3IFqPlP39cRtghe/hdHr1xoA3n2Dw7f1s6f8+l5WOoXeXtWwA/CmZASAEnMDh8WzHLd4DoGHbnrtNuzxv7YLUFdSxI0qPCMCztZfDIaYvAEhBZ/CtlwwgowKN+6zMAdkYF8AVDgRsfeSi9bZ5bi3j4f3j2t7OV7snrBlemelFywrwvgEmhAF7SGkAzxaGg43HG6KyfaYsFR+RZ2PshXQIFHqBnM1dIxWOZiBSmTAKRdS8pLjTEFsQPAS5c0foDWdUjoFaY8BUeBnZG4GA3PvCUAggoAinKvTJsBqxUoXIiIJG6KvDtjSKdDSkv7GmlmO/nilQUodWFKZPLaCR1Y3BXIu3pc5jz1EpRMbZJyOU9QASDAJ56dK64u10wkhUdKzMb/eyjKW4q0AHBbMKfHUs8XtFudXwWROmSgu/VgD7s7zm0AAaGd9HdWL8JKUVU0NXs29KevOaUlAjSZ33BSg0aYJk1B2HkjK4zHY3umMKYPRp4FpS6crd2plP+KWe5exsK/iwED+V7zVzIz7M586AADWwtPN67iNqmNUg4N9n430qlTPiz/Oq9Yo0ljTqRjlRywSqIeYZV9AvXfZphsJgCJZsIJ4j2Xcha6KE6jOnSIRCyNyl0WXf591H5J0yxH43AYynfEAZ9CuBAK6N461In5V+8p6zV0QZ31fGa+n9miNnDfv8P3tWKTVYGF8a/g1VMjgTkww7FyWSot9fmKKZZ5pybwKoKK0bP0pE2r4nwpv6Vr+TqeWlQexnjh4dxzXZWuX1Kr2VEH/KiliL2ov5rrAp1BLJEpJ+a5+J/QHirU7fuNYOXictSLPWvLKc8hGlAZIxaGdR5GZ1lAYZQBDHVY3938sb7zHCk6nKqeVM3yoIkLENykot85tkxbHskvxUZSpTvutZcf916lFtNlv1CGl0/ZLC3ptknNn9BF0rHXcnVkYv8ggRjJOSscV7V+y+NbodM0r7PVUa7fZWl+Upm9JJnAUclna2riWDHdJE1n8f9BrBhrQZZMOqP+paeIZ0VCkDvPTUjfh+1wAVO+in8nJNL3Z6GcFI3mOXG+MNLe9hPE/qW/oyVhcf/FNlu/Gx2rUu5QdgYZGFmnKUSmHeTLXq2+SXQl9qq/KMuYdKm3XvVf/PeMirAJ5t88/+9v9+moBnjbkJE88KsGZ5SOM3IAARcwcH4HSy2czpdBQUOmpu0MzAS9E8a8Aa/MGhQHOSR3uirh0NUjatvR6P5qCnjWsRcaY4+UVYI0MgwmZUs07f3YOPj7ODFBCAaJD3eFppwPn90h4AAq7Pdtju22m3s0j9/rBpu4ODAQAS9oejOfaWBYGygvPFRge6wHOn3xwlG6UYfQzMyXJQAnY8Bv/t74922m1tagDGF6JkwYEAROTv1qdg99xYFsTJgACUFFig35orYm27A0AEH3+ImtTzFSAHGgYebC1W7vBEj4aDORfY5/sZkwS8L4KBJNFjwZkwmscF8WraChWCZXiEknVj3cdFkincWUle6bSEvYPHDECdI6jqjKVyLIiXR4WdWQgwKUOmwidflbpXdF1XxiBj1nnQvQnPGML2bC8q8TEjYMZ4/nkHH6oRo8IrhZ1EklSY5pojzT9ETAoeZdr+HtTp+2/YEAilOViPPhu8xjvhufOM63NBgP7ZpZiw6xUgII1NMTLHBkjzWkye40KZFCAAK/C2pT1zheuvxqbRb3RMVuVgMr2CSCJcqwBWIKbenxoP3xO69ffmkNmZuiLDOWU6bSgeywAqQIAK7+SJ8vC0iUvkQtc7U9zJS6pswiEgMq1AQDa5imj4IiOAWSdl9npsb5i0sRaZqYq0ygw6yLN7rfc80HbYR+rAqyzjZ3VPShtuRDpXks4USLGzjgavw3vrXa2kNVZaU1mjv6syo66RjTVTvspd1LTuBY2ao9LBXeVTjvVMOfYZkMOzjs/YGtnjQ9LuzZeVulh+jqKnlt7oWLWkba7DCWKRur6QYuJ4z+glz/ffAgjgWsjTabxQNxVZOrxX11MK/p3metR2kFUhTuzdskmSqckNMfZnke9BPlB/xbP676IsK87ZmunahKEeuV87xypzqKeWmiWpangu3ZzZcxKdlPXaOmKdpsMEwJzRLZ1szUwxp/nT/7qjRZ1d9Zl/3W8l5ZfYB/h5yr/MIOwOCssX7YxjLfUMql6wd9FhjTiI+1+eTVrlgo+X9rtlw0hbV5S4psz5/wkE1MwIvQc/m9FxXQMCKM9m4K1eVw+kjkyX9sJkchXvSHWe6aFoMk4+qvaFX3O/Z9PPJSNFaaDSoBOI/x/rG3SuZHkuXXuhK9mm8+xIvJVuzDEPZxdn2dcbDUOlWXYQcGyz73PQC5PeJ0OwgWtiLy72JAi7TmUHnluDE+Pd9vWqDdxtBB+PPjvzpGcGQ8Vv4DsraEtxPOjYAgSsNicl38rlOZjaJzdR9Nvdl5HreS4V6K5AdAG86nnq+fUz67KGZ8U9xkzAtvnLv/kXT3SPdCM1agYsUhwOd3TQh7wAKIBGggADPDEfc++RSugK2dNsQioZ0o/UVUS7MXYQ1I+YvfXQs+g4HOFjROqZ4oHeAvg/BTv+tC7+xjgOSKBXgYERcM7R3A+ABYQf6ugfz/YBIODjahkBmzv6EGxsagCyF+hwIzTv0wZQUmDmnk8NQF8ETCsIR9+nGfiF4vL8s74On6TQ2g4pPPdHe915U0Lrj7DfttumtY/b1UYkevbDth3wp41hRDYAJgP4FAQ0MQQAwNIKNEHC5Aav4dhYc0HciTdrjHF/j6c3DTQgwCcx2ESD6G1gRoJlBjh5zIAA+4yk3SXi61rTmawAAUnQVurmAqUSHR21zpDSuV3T78VQrkCAPTPKRKgY1GB2Q6B0PI7otgrE/veto+HhTNNX6yh2TG8YImyjWNYu79ybCjPdL9efSil+OTDvbewKTmGkDlE3AqTLfoxK887947hEOyuJLJnALQLclRjAM3xwBEd4XnT87bvx0ARA4h3W1VciB1o7pcaLCtdudHAEmzbD874auv6ZQk3wSMbj1HdMDcpyB9XwGuhVpOrMyR5VcP+XggD4nk11mAAB0aN4QJl1zTT6B8VUrASOv1tby5qSTPpiU8rgdzWo2Ugzy4OkEVBYC25YqnFXZIEaS9P9rCi2NNYWTU71nJcm08Bb0lHejHgKcgWLVlL2OXaOckyNFkb53Xjsa5jRWxrfa+8pkwI0gsS9qGxVWrD3S1d3l5G97Mi3O0H4lK7ZZyV+lpkJuNUCqM1ozIzlcB4G8DGOZSgHCCAA6a5qqDvYP1/n4NzGBt2Wdoc5mwWW8821ayr+ZyBhAQJUz1D3uDLsjvrtEaNPyRcssQl+WPCyK9uuKwUI4F2tGXaJK8YahAuybll1tcpY0q47NuH40inIfY/ZHNzzzFC3NXJM4yQjx3gt/q9d31Uf+Po8U9F4LJzESq/5fgLgxRHTu9GpJ/ZzoUFbTxzKoKMikDCTk+N6Z+5ZPzN1ENJ5DZJmWIUNiJ22nE/BMwQCfLxxN9p5b7oOpY/ElOxMHERaAwL87n1BKGeiTCcQkPog+LDeFfWf1vTbmS2EQufj5X37N5QvFCCeyc/5qftLfc3+vvpd8q82ik2eiDOeAQEWPBMZWlPD1TbKMynBLa4tZZxmeUiYjUBtBt10H3RARQarDeK2b0/WnAFIbrdFCQp9AHFAjfciezSvUd7H+5vuQ/asMsKzTZz5KANMp0gvK9VrPCvurTrIlrGca/L9ZNabjYZ1eTZ75kiavddAAhf0Q0SmMgjKe1bd63SmY67kvYUZajDT4y1eCqS6pZaVcc21hFfvoLKc7r3eGe9Av6Of94zg1jb/21//iyfGAe5sCoA7uV4H746/NcRHs0DLEEB3fWQFYESf8yB8XhOxlkngKSCG1IcRhr4Bx+PBP/fElIGNOcLWHwBjBzetnY4Hb3pkvQYwHsFr/7keOP2o2+dYP2YFWJ9BjP67odO/AwFw4D9QPx89AjA+cPvcWEQe+/S9euo0avD3p2O7PgAsYGQinPabp9mj6370BcA6vM4e9VdeHkAgAt3+rSHh49G+oEkgzhHGGaL6AQRcr1d7P8AAfBZ7BxDg0xcABPh0AesXiBYJmBvfnu0SIxyvyMIA+BLpNlAcKCXY7vbt2xlNAzHxAOfgfxpoEaUMinKlkqXjFmKcGQFGbCLaB8ETlKSGmUWlbSLE6IyTr8Bw3iQ3kQhHQgVFZZSUwpyRfF8Lg6qjcuzR/VERuIHSjUy8hxENPB9IeFCrKw4TWojWujHidYjdkNa0NGdER+y5HZ7PmrGUeyjGS54rnnl/eKfVLI3oUSEVpP73rc0p90wPOPIhBOX5eKf1pAB/YaJHOKK+bkdY7XfBK6ATL98ZU2KD+TJVsQIBFL7XYkhVxb1QXkFHdjYPjB3V1NpwByQNFrxtdMS+If8vae+iG1l2LIduksVH94wk+/+/6uLChgHJgI1r++hII41mprtJ1oO8iMiMXLFyr2LPgRuQppus2ns98hn5kqNpz+E7unTUeJnca9FXQ6H9jrsycYGtu3BD1Y0yvT5+r+6TOudLZFD5Hmx+t0aAdYXLd1oNfHQ5HnvVnfreeC8LQ0Z374qXexfIl92smVqq0xRNWjRQ+9S9QnbE2aQx1rKDPFqgta8MCzy3SkDMGGHJGEfKjkjlymCcz78RQ0aFPIKmc3DgQz/DuUyG/VQ+lCU3HNcavKjzv6ZseT5tSU5HznvdIPJsBOclnhfkKEXecE4pkPVv44EFe8S64cwuHP4ICgzjRWejdfdMDmUo1T3IOGsN0XAO3C8z7EbmWW/uVuu1zsl50PyPZOZK90w0no439U4DneoOaKWpsas1WzSQRrKcOiTlKDL9GMAYYUmuzeWCG5LSIfpMAK2zblt9V2m1+fD2jjaWtTRcnmDyo2SPdAbBF0agZ/51w1F8Or5rfJi04ePCOk3jWQBLOn9oj9j+OQ39a30pHAjw53d6jEMxe6EaAI+Kh+JBK9/w0rreH8JlnRxYPxPxZuxvZOU5EBAyT0I2VhBg2wACNMaNAKOyI1uvokrldkZO3ohziTJcPp82TfxM8pf6nuWjsC8PUXucQRG/82kc5UpoLIIGroc8ddppX48SGMEzE6+kGbfLOjFd3/X7sI1GRofvQzRHnrfyRedP8bTkKv6NPmauX3xNTse6424zdLrsZ8BsjczQ5Xeb7K13Jx/r+6uriPXEb1Z2V9yvgMf4nK+HdGIHK/3cbbaVzRNnl3LTbBSVnZC+kc3M6WUROO5ZM3wug1TqCTdKmGWj+vkPvCvKVfFcBl1l4E9hkwAAIABJREFUFy1A73F+cUKTLEv55zSxygrw37ulKRlKnmtZrDrr8b4cu203hd9JPnrFmOyFbues/u304b93G8v9k518V+be//P//p93NPfjh2l4so8/nX/U27MT//k9wABkBCBifjyR9FD3jrp4po6lAQniuoHxlgYrHHtcFJxfNMd7OAAIuN0eUBePHgPoK8AOtRBQafhG6CYMBY7dQkO/ACA4fjCdXBDa+XiuiBs+d4e0+W3bnl9eWTbA1H02MrznetlRXwZuenXRX2DjxABMKYiJADFagWURzEC40MFS40SsDSADwv5AeQ63N8w2eHzAVIKIwgPYAEDBiOD5st0kIsTmgljTHaL7YbnTGWOPgPvIUrjEaMDj63E7vp4yvSccXeyFDRlvIgOCYx6RobDdcA8cccgMjohYOFF4yjyNMhh8KQ3C8EvBko14ynlJJSKHgqDN4Z50QWdyqnXDSsDg7wR9WBKSQmNSqOnoFNOQV4dhFEI80GtPhy7HgxGFWLD2WQhua7QRzBx9E+r+1Sym0NKRIs99Z/MlKdpYp0APodDDia5omhn+UhSeplvGXiI2Ojvc6cjamFM0R1OpREVTqBcYYBF/3pGlKtIIFvgyZQZEVsDVrAsTnLoZPxNO3UgQRWf6sRE86ignI9OyF1bKYhJwTSMOPRoGsTsoEoCzMsFYUjThjNGfPSJyTeH2EgLnqW6AFK19LyKbfVb0rG7o7owIMyilLNw4mYwSMyT9/OqejGcGnBan783fuLbekKucu7n+bTZWgy8nIyuzk/zsFDlwR1DrxX81+7rX78vw6YbYztm7ElIqxUtAbQCZfj7VkXtBFHqs3tfp3r/i90pjMwEh0KH+rZ/1yM7OEG005c3wKAMzSYEywAyjTgNpFVbX+IpMKCKpSFIChBMAnGmsQZ9jp3njY455vn/XEK1NJdATPHrHZ8ci59PfGa5Kd065zky9liFlTmG/ShqTLhMTFNDn6OyVwRyyXmnW0AUAAmjc13pnntCzu7xwvvU1uUEYDDTXntPetC+47avQiX9AY/cGDc7AQ5SWDV51J0CvcR7TZ8vADYs/yWlcjvNDB41muaDQfdtnvrzzd7+/6nFBShkON/+W6yo+ViTe7ZWcKhHPvSIs0i5yeVwgmdlXQQPigniimrmKF3fnUoDiGGuc+S6W9h324RyNjPfcwV4HUFo138Ezg5fCASkHPAMKFaGsyHLaUYvMwa6Xil+TPhP6NqfTy41SB+SX6lkFXqbsFatLZuS63FaLen8FHfOcK5s1O8sbgchWnWjGgh6UE+xl3vVY2HZdbk/8IHs35bFoQ7Qt/oaN5AEAl02yT2Z+Hnzg63e6qfM3vh3yZOYjTCqbbfNJgIZazf5t3K890x3I0sn5ctmXkh9B+6NZaXw+dhYAW28WKKYat8PvpKze2c2VORwZG9ov+9E1AMD5FDp2jPqdSxH4jMzqKr+kwKmUkza1IoDblLK5VvqIeJBN/nJ603h56QftS0GJld3Tv+8jB0UT2qOX1ohmw3dJiWbBv26jx3lnpsR/+S//9s7F0RMPJQe3DQ7skbX3G51NgAECAuBgs+v/7W00vktZzqg8RCGixHlAIi46//d32yMb4wEQABCwsa4eWIGQ9fDVonN+IC5B2Bzvl1MLmJHJn99yLB8FHQwsdN6/O/D9r8fT9np8JXiAgzncYuQhUuoz8pkp/0xayaaAxwvGJp4IBAAbBAjAtHwAAcg6uFxiogAjMTGT9/YCDDHS+5H5gHF/iPRrD+cLuvoft/PxxMvJTzOij7KA7SaKDbDXu/vD9vDwGBkByFJAQ8DnZ4IdmtYAIAPZG2xSdBMo78sJkw5wZwFm4L7gIAMImBXpSKtJTgpDPZ38iKYHAameiN0jTFKFgalIFKJGWGsz1igCogcEwJ9bGEyVxqUykhQUGRGOGRE23i5BAdyFP35EtGNRzN4wa7QYwxhgCHAQGtGfhKO17hBSJgdDeO6AAGs0pzFQUCStfEFny3NMQ2FVPkEnQLaLNc2SQCQwoKiNZ2pIaSoqaExfRm1usQS4BNj02VEK4Q5bV2puHBZ4lIgwgb9mPznNdUOYz1qkbLsD5gq3G9ATpWUPkhDoLj49ZXM2cvEpnillzui50JXr/DQlOg0j2j9fwv07EyR2z1RJlQxWU3BSdO6k8Cxax2G/Nz9rOW46v/6cbvK64u1AgITCfqxl6ItUy+W0Bf2mYWnRgnqHAwsWwa5USVPsk1JzG8boWGclPVBGUzo5lDR+N4vGUnjGRLfpLFwzgsthX0SAV/S74onuIIXMmf98DwiIFh5jvFLvIeJP88/p57dq+km8fcxopgTXc1tmgPRDnPvMeFNG1we9Y0SXfr5usBZ/maPWP7viJzDIyvG8mnFggKnLbb/DyDoIDRVrVBYIuwa1ZaydyaJJ+7TLWRmKpEOv9W/IQAcKehBsOMPxov7eLic9AuyGv+/fabeDZj2Lp/OLR80nPSJ+RDOp+rO3I/od+7+DX+I7UVY4P2niecmLShuIHyBYEXQc9mT/ozuS41wy1qKrRasGBPj5rei26N8AN65X44stMj2i/cOZEt95vX/cU9oyPItxnnxfISNhA1VU2zqrd6e4AghXLmK+PtO1+WrYp1yXp5wPL6WyLEmrov1cOv8tHZkRV9hvs+OXTRcZewv5qfPmd9ORq58xgBYLAIASj5XDOoNkzj87PVBZtXP5Vec3BwL4ztZo0zMSRYer9+74uIF3+q6mcLjd1/dXn6XfljLN+k3o/To/v3oCYJOIi7LTOl/Tm7Kp3S7xvWnqBR5Xd9qAAAFungUs0qb9bMEz50O9h59RU+T0JWv/09SSsLVrfVeyvBTQlI0OP5d8m2fSeV2lAH5kE2s2O72zmcvPa8CMn2/peOMD1zMulwhKJY/d/Nf/+m/RLJAeeIABcIyZEfD2th3RKwBgQJYGoFM9gIC3czh3T3Be75EOn+P20Cgwx7DhJacjHPU3lgYADMB4PYABBAXu0DgvgAFkDvAQBQqkgROMdEdbFKnvrGuGo94JjlIdKdORaow6/+PpxAZ7oWQjkk6mANFnJJTjB5lOvbFZIDMCmLaIlBZs65DvjuZ9pzOc8hiJyHGIzAgAmBEZAQAC8F/SUY4BPB5fCSTgvFiqgOwIOPScm4hoQl7I3e32+PjIrADsD6UB375+C7CD68V3MF0ggACOenxDlgaAgC2AgNOFdxXNHWPv4/I503HQmiKoqpkHCGT15ByNqKkPpJgZ/cejNM0hGDmdbGYDRIUEFC2bImb0k3eZ0Aed4wonBHAQtCgUOcZBRvp6Dgp0ozeBADZ0zH1F6lWUuAQ9xX7lxKiT6RCOyH6JyFw8Ywg1pT3GGUa6sCsZZyo3lqTUgiSDrn16gEeqhTLuTCBmyKRw4jbCSCmFwPXua4BD6Q4TwDMkuqKJyNYsekqB5Lt6zaL2JIMU42PqvrKcozs9nq3hyKkrt52TacsKoTuPFxIZs/eIAQHdaJUQ1JkPZpDXPUfE/E7x9664u5nfhWw3GHS8S6M0Mzf6OZSRaNHjUl5G005fE58LXHIF7YaYRTtkbJUSNUVfa89ffgQEhGE6jGoBAdccoKGwMJ1lRI12BpfF6XwOvXhB51qZNAPJHKUwVvbC+/S+JFk+pOdwXWYc9vX4/fOzq5KaD8AB52GdwUd7rs90MKMItfVnScagEdeiMHXmogU2ao0HTc1V62fxOxnXVUaSNd1hKI7U3ODTYWhT7mk8nNHkdNZ732sCbaKJsdFV7pvGDxc/ZwH1MXNOfyswQIazy2zxWsmSPIUwmrRgOV292dwsIVxfdIPN+TcuYTFXvvc4sHMMWlqfjzuBoRPmzECtBQhq12ndmO16wzVG3a/1TvD7Umledwbqmalzd5kfs1oqsKvLZwEBJTMdKG2ZJ1EzPTICIQvUbFeU7noCzxxOZ5f8WTYj/meIb59T0M/S/801p/1TRn6CTrc3sHnVdytKr0pGpz3i9z/oPDMAVqnYqk823S7MdsjjfWnL/N48KTnTDqQ4b2ZPLbrnCQQUP5l8od5I/sb9SMZHI9YBBOQ/KNM8C0vrF315mV3nYy7PyqhWzV6d1nf8uc9PGim0tnc/r3K0rujfucw1vrnTOS3S4r/v9NrBH7c7dA+0D2t6Upy4Pjc5rCortXJEBXGc3qZ+TWZPxjpHr4BuKynCV/sxEGBnDxvw4ToJQVPZaNf0RNjYAzD3Mw7xM2zAnY40OZSWZuGNk//S+tyQHlfTJ4zWuY4r9629dCA1dO7IeOtA07S39OV25y6+snHjN//tv/2VQAAJKssDoNrC+X/bnlGfzlR8ONeYX39mMz7UrIPpkAr/9PhAgwimINLFcbCRXn+zvb6+clY8UuPvbt4JAnx+etieHvC/2+3pcLM9PtyxY35s/p11H7g7KBkZW5CPAgAIBiRyWjPUKYVjDCIOB04wUiqUyo/FRUZApkJkJIpAQGY+IMX+Bc0HL3AOsWfU8d/nCLB3jvODc47MAHZlfb/dbt5w4YFMRz+EQzRQzGaJGAPIGpmE4lGmcH93XxHyWH82R2PTwOhjgD0CxHj59kwQIWws9Dl4yGyAAF6wTzj+AASQFYDGgbgn3F1kUIw61mCgjGakgcfGgtb0SkRD5uYc08j8GLV0QOFGVJ9lCCwPSKWG0YVpFEDJ3rAGNTAmnMvDwwMzHmQk6i7fmSYbihnnGGOlIiNDYxtxv1QWCfaAPtDXAahzZA2E8VufV/1LClKlqMYzwiDAunG+OqdgtIFsD0YM2uxp5iuUDs/QGeg85aiE8h7IswRvGfxyZL4HBCwMpa5A3GhywToEg94uEWdous7OUHY3GEeGxwD7w7CZ9+fKtBpHGQLPtQiV9JmvfX/23DkKFd+vBpAl1IdwF7g0nU/ll9ldtMiAhK4vZec4dySlCfadQvOHCcSQEdHOoSslGbuUYerBQpB0ncboTpD/XQ6i4XqVPijDt0f61s5xn/1saYm7HOdh5LiSK0fP0o6czurveZBez+5GzpQG3xzZ4jk7J4EaoEk4K97ER59f8ZPzKz9nQEAj2d/1T3eKnV93CF1Pu8kPe1ND3rEBAX39fu4yGBwI8AX3UgHN1tZnxj0MCufzHQjgeMOMCCaO7GeLz0OXyBjqIIvrq2ltltEBlT/3CRgGmMva1WUED1lZyEKmFt9YtLicN+qK6Fo9/qwdxnJUrHP3yjnuYJsAtc4HWpeam00yIPBs/im9YiV3Opegl+tAgPOX06brrw4E6J3dkF3tNbLdFkhQi+p+xEhFvymH1UdFe6yU/JKxcy+caLY7aLjr8wKPGoqk82bqL896BnH0zJ7Ro/PRnrysMi8sbL10oNCHIuJz/ZwEAM417XNGwN6p7/qIluvUM2GmX9cbXZ5QP2YPDk8p5z7SRq9S3A6OFn2OshraTW5vAKi0ZtdYu3QX/s7fVRBLpRXK7myllbK5KLOzYdtq6kvT593R7ucXGRyxGT+rcb/DlnTZV3RgoLTzm+vALvs6P8y8NZdfOr3JbtD34x1qwFcXMj1+yI8xqWrmqdHniQ55Rt3Lz7IA1k6fWjBLTfpqL32TDQjQvhRk8j352ckh59m3Z1LvWERe5yHUre41GDPuuIPr9lTfn/bh+k/87fK3224uW/E7L2vov9Oq9K4uW/Bvz9boR5pEG//581/+PTMC0vHCVrORGACAb4g2s2FgOPfHE8CAiLQjZP7p6WG7fzjQG4ADhigm0Wcy6O328vyynfCM4ytTxB8Pd9vnT4/bD09PBAIe77ft09P9dni4VzwpjYNE+tUAJUf1KYo56ibyejO1Wl3vA0SAkQBHL2v0rT6c30JpwfsbU+ljfODb9oy1JhCA/0KQHQ4YkXjL5wAMOJ9PY+QauiIyU/6dTiwyHSIjIBzH8+UUkf90IlHz+vjwsKFzcmQJpABJ456gDNPlbwJAQSbG6RQGFUcgAnSJ0gFmMgAAyMkK7BdwioaO7C+ASQMsDxhKpAySHBkZdVIjqhKOWTQzxKhHAgFM8VcJByYdRMMkMG+MmNT4wmAVZj2gHANpWGR2CMt3Zo4g4+H+ERkPqNVOsAKAzRl9Jy7RQPEeJR4xVxH3yX2wAgCAVfR5wLoByHwD0ETQJqZAqJEjqx1akxiVOWBt3B/GTQJESSBAmTGBuMW9iBF7RoAE0MpYEgNSUWaNmFDHVYS5C/0wqENhhbGkpLe9k61mcl2giOm7ctoLk3TmrtQ4ldByJ92cEkqNhnbzTMyYI5hiIIqUaSkLV6KLMhPfSy8r4PrygeMMpJgD7KG9W1kdI41ae1ud3TVFrLX0ngFLIbuKIOQHp3poGewGBLhi63fm/9Ye9nozDsUNWyqKFJd1Z6vUTUVgJZta4yqdV5ytDNHZRFpk2aYeHAbs6HuRq5eB5lk/WIvRxFUgxmkw77uDXwLnOr10J0VnQ9694oCX0l2AR6IdGVF+N353K9nhPOHf871MPG1d6PF5HwdGR3tRttTXML3HDGFi5dnYb0/f2fzIDOwyLNXwrNX3e0YBzy9HnTl/637LqDJgIwlo0BH4BUDC1BAv6XExWnPHI80yHHDo+KTLgWEKhp4LJzI8kXHn8d2VcfY9vu0TV0g/qbpXThjO05ubTfsL5G65LpctlcRnX+6G9M6Alwwz47zvzdciY7gb7cFfkcHZ3/E9+avnu4onHXT51i7dAeNYc7ggqz1P/HsFCACQNfF38xT1jJURj5/RZrYmstGoNMoUwn7oNd4zve2blRZiWnTo+k26WbzUgRiXr6t7391Lo0+XpbA9FbRZ0S+DPZkRoHMqHrCyIp5dyhkFB7F+nptNvJppcAABKxto6LB1s9cus1eAfj/XbgeFlPi4dEBO9T6yP0ewJ561xXV9KEBKPDVlhLaSTH1G1uU1WzYJaQJhfG/InJWtO5U1WWm387i/R46q9/aZaLQL7fx3cZ1l/fD8TX+VDFYfsVa6KSBgBOkiwNL9JZ4pCcDkROm2mf97z6AeOBQfeKCwn43/u8tM/a740ADCfn/+b+c//7lo9uZ//M9/xBYzDYoj9dgnACUCt3SM4WBGujnAAMyzRxf7iKKGvzYMf6WI39ygKd/tdno9hUN7OtGxRG+Ax3tkEdyzLOCHT3AO7xkpplJHWrkc50wrpC1YGQAZTaanl7lYngoN5z9BgEgnDocbo/Xok8b/lZBE9kNE1DE1AI7liSUCADzggGIfh7uHcMDTsQMQgHdwesEpHGkINDREhLMLMCDuJ39+D2UHx/dMx/Lp6YlAABp5yFEU8UdvgVTgXGs4g4i843dshpiNAJHSjjKOcH6juSN6OWDdJ/QzwD3hwmy2dDBHlFAEEdzUOsqgyq7MAG62yzlKOrIRIqYcIOsh7ipKMFCagCwR9JBAM0f2MWAWAUpADlld+UYn//HxYXt4fKhI/DvKPLCPC4CAt+3+/m57+vQYTcJublmqwZGVvD+cDZoPqpkimiRGaUdkcMAQuI1siMxIqQrORG4BAOCImVLOJpRxtq70gzyCwR0IWGUEdIVR/05npoxxNdVsNWIuRiZjIWk7hFvgti4gXBB8b/RWFwJdmHiXcQkJ/07VDTYnnWd2BQl3IOCG/ByROzcUdgJpEV3Xefr3SnlapocrvqD3yHIa+8g0S3PcfK/dwPmeITrd2wcOf29ex3Xqyy2dVmfpwfSZLmdzhDJbQFO7B+2N/5VjLLmnBnBYDNPDh6GlfX+0/4k2bHzcbOxdAYjqjjP6owwtK/0QWLZC+zuqT05N4Kn4pwEBJdfyHT3633nY6WJc1Xiz79NBrW4I9rvD77Un/e7aOfd9esZDGTgBL0+yy5tf9mjk1Xc1IK8MRAf8vKGWOcAy3KsMIadIkLQUJa0svDhpnZOKuNhzJhvXDsmbt3IVCAj9CqR6NqbDGOT55uV0R8Dvm/YOF6ta5j2POY0F5J/7oN00wCLSGQHrESGcaMkywfwcXMbp7+Vk9B4BfidsxbGYSBExjvoTtt189nXHmbk4nUlz8LvD45+99ve6Y0tjXdG+gACtx/+7OqP++4b1x910gEfnnuOe9VwC1Dl+bLUP6e7gm7j3Lhs6Tuggo9+r63Z/F+7FwVp3HJ2OBl0Ev4uX5WgHCYdNzO9loGP8PJ7goEPYwg3IaAfxkf6hPcyR4eMZLpu4Hnu+1q3PhNyegQ3PiNH5+zlOQADsWCvlnJe+BwJ8L0X/nunzgf2hu+90spKprh90MtPPjGi649jp+xpd6ufMbp0CL0N++Xn3Zna6gxFo2r/J96bIOdeXPIbTj++bzGuIiWfX6vydF67xxa7xVFuezrVn2nb+4fM/AAI0uUaBP1q0XfnS/pY9k7olQYGadpLrc3tAvDfpa4HWZvt9dMfXgID6zgeBCrevJ1rIL0+y7H/9758LCIChHihJ1J8j+V+p5ugVwN4a77fbBVMEmHaO2faR+s50G5QUnM8UROxsz/q+nEWIcSUxVY8N5JAmjt4Anz8BBEBdfYz1Uy2Q0q10sOLROBhPeYvRXLo9djIHcMCLi+786isAoo1orw3gZGO+AAPgcH59ObPh3reX4/byirQ/OLRo7He/PWCN2ZyC4AJKJ16jBAEpQgEE3HGEIBMjAGpk/4OQN0B/0VQwMgK4Dp7paAKm6OUQ9Cp3iCkKBFfOl+0V5QLZ1BGsyEaOJ4wPjKaO+AxT5q00IAhSnfOjJwSEiM6EBgNS+XMKAtL6AWHc32zb56d7ZnKgjAPOOsGfm3euAw0WMaUBmAOddXaQCYPs8f4hm0GibAR9GpBhcSCtsHs7UolgPdGhed+ePj1snxIIwKM4/YHgTJZsnLHGoDOOSmQtbPS0iAkGaJoY58EpkGrWx3MA/XlxBECjMJJmHRAACf8UihgdsrvgdwE/RV/zgfWzBNu6MpoarZihyCT70iIDCBgGQXKGemsYc7sycTvSDWI8GnwzGetm6PgzJvSyNVxZRRDkmNVZ5RrZf8Jm0bugSt0yyUQaGgYe6PMy/NXDYW98jfsbwi46fE/74kil7A9hUTxXTv2+fIF4mpxK78vgd7RTDEox685rB1U8Cp5N5CgnbAES7j3qPxljNlqn9iJHxbIprinkfkfDgEritDPtvOHOgBtzbhB4HZ3zKj7PfSk74ZqR1hSh27VuuDt99Vm+vraJd6p51wp+iG9VmmTLDOjOk/bszhAdkQaOldxvPTGuAQFwZOo8jQj93pwfV8ZYiLmZN7pxEi2E5nPgszJzqspNsga7/t2+4xGjkD05rtLAzmRS/keO4mxQq5gUqqaPBRxRoeJNa0I7y08fBhX6mXvky/ZdroueLIOHzso0dWAe5+dn23nAz9h5xw20j3pt8CwXQECsvv2xYMm0DptrPr33Ck2IBpy3O130fa4AKb3r7jbHVn+vvGlRaqQ68tUZrxy0WNfstDL1vqMJdnRD54wsD+ftXpoQb9iDM0V3voT0qJxXZQ+QrhZlR+pTpPvV6DXKIgMCJjm4yNyQnOvNI3tPIL9v37d69kSPoAYmmCwpa6vJb+moDgR8D7zDvoqemtJdy7B9qvyaXq/Ivyty8RrNuz04U1tnyPj3jk/zY9+Tx8VjsscqxT0AzZ3jd4XGr1TwpQgeZyeHmc9uI8GnSQPqQ1GBsFYKKwfYZKifTNdz61MbP+16VnRd2X+wIbNpuvNW6cRUFyHbAz31NegO4z7GJJvyIdVPqMvXBegr2nCbsgca+r2tdK722Omn04x/Vz5et7+Ljv7PX/8VUwMqK0Az6NEn4D3G06GJXqZnb+/RRA9OZhjRb9vpdKTDjcegJwD+IP2dUTkYBkxhwwhBRGLjf3QIMU7wAY5hOId3bICXSF4GqUZXYm86EfZhOOVMOi7EOxCi6IYpQ6sayWUKvC5RjQgRM4cDiajzM0GA0/bt+bihMSLLXtBf4PbASD4mA+APHVGkpr+glOBte0e0/wYAB5ohCgh4Y+8DyHOslf87RKQSQACFIRxXOvWZDp7pYIqKASBhKjwbL0X9OyLweDdKOLBmADbI0ng9oj8AyhFwN1G7z8dWTXw23Iu884qa6l1K0wo3/n27fbswEwBu+w9PD9uPPzxtD/fYR7STQH8F0AiAE/RXiBIhGLcbMyVAH+gvwDGJ98gSiHNgjwAwDsAhRCRpTKHW6Gb79FlAAMZYxl441jHfcXxFKULsD2BUTHq84+eQEYEmjyhjQXkEsgQA4AgAYvkGwY9R64P1Z1zbuobCAQkQQIijgqZuYEhZ6/ycj+Qgq1kSQbZWD8aMmilqbQIu6SFodTQLdMFIJWLTBqbfGdjl47u6o3FCs6/mxPTnlECRQeFdrXsat0Vo3VGVY0BBtFBUOwWaCoNgkTrbtu9JsM9gRwrzTA2GXCkDie+O8YF4H3jQhSqP04AKX9NS8bdndOOL963ou3eWtQOuWnzvXqx0Qqu3cwRcXxf9lbGaNFZRHwFX1yKReXc9Jdnv341UKkWL4LNBbILH/TuTTmm0r89W2n3uswMBfMYHURo+x9L9dJYevXFjWtGClfFThqmlpIJ3kc320Z8BVM9jn0RXrvyxlg4EuFEgOYXvopeM9Bc+44CD1hpYq2UEEMU3GWK82XlO9+P85bywM+5biXLJQQMCgpkiGok/3aDq0ycgrelw80JGI7cyjhIIkL4eRhKLvBj1vlAL+Z7JPFHWlaPZSCaLSwRpccoQaSz+V/tOIpFs59b0DMvYoxzJeyVv5PhCP0uPwq7ojPfbRljqVXK0tC7nR5UG7AJYDTDk/lu3da1DE4BcppSOaI0wVzK6O/n9mPGenuHjz4Fd5TyyeofX4Ps6ecYqbWoZUf05kl2eSk96wp03J8n1NL6nqRHSk65D5Rx0XSHAy/cm52Pq32DNC/Eu2QNaw34fQYXljGUGis65usa3oIXL4+JdBYaMgRxw88/t6MOaderZziv1+ZYhM1gofQ5lBKj1QVFFAAAgAElEQVT8LD+w4hPxINcVfllBLiUTW4PfniovOuh0tJYQoV/2n42fdBnZ7zouai5FdLmQD5noX+/q4P5CfMWPkv7F347JyD4gnVdca/h6ANKY1p8Pd1rzAAblkzVp9OwCND1HZjPlYPbaUdl2yKorILPsiAY4Dnt7P9LRz+AaPet8ZVtQh34ABODzGmApW016pr+PNJZZ3uFkzuUbCoaLTnd3vThnBpOsNGjoOGvgeIUGgw/i9uTjdV0i+SwgwM9NNMZ9/f0fXyojIBaRQACD1TfbCV3pUTuPqOwR0W96Xts7auPV1ZSXmpH2m2gYwZTV7I6PSDqi5MgCiDyDaAqHCB1AABApiSiNn7icoZzHhcSm2a0//hJdi8vwyOi6Zjs6ymMgQByGoo0BaqAUghkQp3A8vz6/EgwIhzYa7iGSDzAAzjnq9r+9HrcXlBAcT9vb5bwdmAqPkof77LYf93SHEXqHAAJYa5/d4NmkL7ujqiQiBHqUDOB/eNcBDQJvb3kXSJXHuEBML0DvhvfbQ5QDwFGmkxzOs4gbqfc8Wyr1kUYJoERMOglypvqkw7y9bY93d9uPTw8EAp4e71jOcQCic4PeCpft/e6wvbBHQGQiAAhARgAmPMSYybcAArjvuHOkinOPmPEJkGVD/wD0jsD5HpgZwHO7PzDNPzIc4MBt/Dv2ih4VbATJ/6FE4ULA6oySFoABl/hZTJFIrcEIaMz6VdOPAQQY7XiNXinJkVouBiKNLxx5KvFkcDEiqdmim67oulKRwCEfpIFY0xWSGXhnMu7U2K/Dy6su1Pq+MhSsFMUNQAkk35/AjcnxNmkZhtX8xw1XGS9+Fvr9bJwYMNnm8PpZ7dczXIi+F6bgVT2jjYlJwECr7veyNEzzw0zLSznCz1mNu5zRopWMMPL5aWBTOCe6rsg49yeFcYlGdqInVzBarzuWvlb+PB/ks2ZFjx5td0CkG3Wdvt34qZKUBtD4GbojoDVrnTWVI40ZV4jlGLUsFb9/7sWBmwGvT0RYTpR+6s2xGvDjdMi9i/+aQVe8vKD3bqQ4LQ6DPThFGTkO1rVH7qI7ojWeV3Icf9aAgOmsDFCR7IgFzJHv6wb4aIo18WoaQ2VowjbIe3BZwHcq6qsolsrn0HiXcxDTqLFoUTmKPumCKcEBBCAjQCAr+SQbympvxdcmf3Uuyo4jX+XUizICuabmBAhQ07MUtfWIq5rxVlfuYaj1e13d81hbGIKe8eH3yb1mj4BRVz46tE+GnxIoFhkdEVRN59L28dHanI9dvrte7GuVU9LBPty5n3M9z5TMNYeL93YJHRx3OJyulV4J+WmOkEXdl47FpBv3BXhT/xADEEV7My+lLs+gTF+v/l33n4esPZFVW+q/eN73HTo47lPvdyBmPGdkS64yGFyX+POZRcjx2bMD4zQx3X1mvGotfs4THdl6u85d8o36kFigoNPl4Ou1M3p1LekfcB9p30ku+H3w+9ajxWkOf0e2hvSH7ndn57RpHk4XFci0AxAf4fl0uDMjaTiE654EKg+c7wZD0udsU+7PxshqvQICgody1Gw6+QLY695oConP5tur89P9+Sjh5UXLLp9p+iq9tdR77jcV0QoMjtKMzGBuGX5dFzJ+qiBiKzcYIHFm2lpDW+cf57+gkdWq9gch+vM1KQgju8llyJoXRrmM0yHX99M/v7yXUZNj9bAp+PtwFi+IlCMq+3ri/+CExcSg6N6OCGs0i4h6xaijvgRSi8hGAgAOBMD8iRrtMIqDsCJaQuVX51DxlvpJZBkI3sKh5xx5loIEkOF1fKpRKQWf4IAUKQwAds5nxO5uO8GpPF0IfLzkqESUQuCZ9w8POd7vkI3qUL8eEXpEjtADARkBD4d7gh7MEHiINHqNRUTUm2n1WGsyMneTDoF+JwMAhtCBzfMOGX0/EQjgKEPU19/exxoA1LxeWBuf+ALPAhMKSkAlqpcsxSyKSvvGzSX4wGwACJjtbfvD50/b54fD9gOc9AcAARiTCOWNbIC37RljJs+os48+BdhSjBTctgtG/yWwgIh/gCI5vge3/nbZDmj2cj5tNzdv2w+fH7c//eHT9viIHATmPXKP9bxsWKkxkjg0AAEAB1DKwf4OWAs+l5/NCqagnwTQYhZoAC3osVCjBgPALSUq4GQojKxlNcPDWXZSBKbYJDxXzNlR9OG0+MzgMWZIgoDPVDrSB0AAeap556R9xcAszctrbSd+sU169DjJNo5WIId91o3E+vEiRa0rfl+uwBbue6Eo9tkA86fw7AABVAdvgI6EcDpDvo66hwUa64YpwD8ZXxPY06Lnroh7ZKme5w5FGw1Z4EA7g24kU9EYHBPOhKX4ZSp6BwJ4TtZvQMprlpvtbK9kHHgUviswpxUpwTJUrZeJ7sIVpSvUWpf1QDAlsaMU0Q+fa80PSaO5jwmMUQrjtUitshxa+q4r6u8ZK55iye8Z4X90/j7RgbpFxnlmDrkcqq7D7ghLXhj9a60746d+MafY1v3IsSoCtZnKTRaUcC0gAHoQE3jm6J7LFaUWz5Q3SgPeEHiYnPx0vCc5nlBwB0MIjMtJCLlQ281SCJcJAvfE5wN2NCfUgAA3thaia/mjMpQVKUui6DKSe3575xji6FE0Rx6jEeM+S8VfymfmmObVYlaOkst0p1He2QdGrT4r52ZkEkT2ne9bBvdqTdN9WGlKd8Ku7ceBAKf5fi7ay+C1kREy7OU49ypRs3HB6p4+1pslI70vTNUWxApKv5s8rrU0IICy3rKtVvLG76vfZ/1uMfbw6vllav737lu/j16Ae4BmR4dGqx/de+1B+tVKq2Y5oOy1AfqveOg6X8rHaGBgC+hw6kkrvZj4ftFXyc/ObU+/PzqJWTo28UYDeFwuxn2a9+SlmJF7VTTGv2QQkjadZdYpQ4Z+YAItAneXpXATSJvAXsmkK80YGx/8Hlnp9NvvsustnItAR6oXyzhx2y6ek6CFWZiS9TNNjdKAVDoz+ViT3PJcdzpnBPeu2bSdDnwNvs8OBKzou59Zl5P6N4EAEmYZnkHYICc6UYhEc1rAJcCAl1eCATi8A5xUOvqI4nK5tHERHUcDOJju+D1H5sEx5ljAqAvE/+LFSHtPIZigQGQ178MbcQiZBpFKh84/n5MBEf0jT1OCMrKJBhqsKDEb1cWgenblB/ABh1aR52/fXrKZXIxGxH7glKO2jOnq+dn3M/oEZH39XZY73N3mBIE8myyLoPOdKSbRVI/cnUBIfFZZAeqSf4u6et4FyheO27eXZ2YvXG7uN1xHAQGIyvNAI8KCEg2cJXsn4H80EAZoMgEBimIkEABn+fPDPbMB/vSHz9sPn+63xwd03MczojTiGRH7jMpHI0mAAVh/gDKgK2ZtoKkSmh2iNCABH04kICByArTP6RH/+U8/bJ8+PfA75xzNREgCvSnYGyCa+/E2s5cFSzqeX7cvyOJ4OW3sZ4ESBUIZ+F40cUoyobAEjdIBQcR1qmsa4xWDAaWcZ6S10qOUmtXTr1NhVLQi6dGNJfKZjZ+ZpIqNtYr7C2U6RU2FbADBbc7+2Ouo472mCD2CV4aIKTxP4cZzf3fa2iIKxzM17dWVHP6trdCJXTiuJbzyboYSGciuzpJpnTaZw8OmwXYaJzojz1LWbki5gNbfIdsKVLGokPYwOde/I1Wf52tzfVcKrysGrVVnyzMUMi6gVfLSey7kJlRLPYzzEcWsjJRmqI07HCMjpVQ7jeusuqNQvqM3v2pwj4zs1Z7JF6sqyysOSTluDrK0vhFewz5r+ZQDyqQZiGF97CNHyJ9VZ6psEKX3NfBnZQDgZ9WYj81Mo8+AxlhpTrqiNJUxonWXfTvueJrK0HoTdCOX72f2n2XV2OY4DrI1a6z7N2eR9oZKG2Sg5t27cavme2W85cPi+KOsYDbaRgTI+cJpbdBjTKWJP8PeoAy8AgTok5Kv8VXvJj3m1Pudr5ww3W//3fS9K1MD+N1s9Bl3bZG9tCckS1d0Wff3QX18nUzLFJBs8fNd8af/3ulINtk1PSId1GXvSn9Rf3CCw6iLXsmboR6N7ouWZuXp50WZmM2rCwDKd0m2e129g5ulS9MmdYc47mZE70V+Fd3jVKVLltwOu7WXMugsx1mPcYD1fn59YSAEMzu58e+7/btMSEaqu7CeQXzLjNgxc2eSIbu3Db37EY+s5NBH/LWnvXmfTktL/qiHtw01muEo7StgMT/aJu44n/Tj9/3r7hzoWa2zr86BAOeDq/tV+WEGJ3VuOq0OBHT7rHhUZYYCxm3Eu+/ZZTV+7ny7uuO+bnewxU/6r+QJ15yNvivQpoy5fOfeRpFiHDVwXto2msLmCgpwMXkiHyCD0rJfdabuhJcsMCK+Ju98raIL+Q46z5WdyvP17NPq25ATf7IshGtxIIALNtnA+P7NbTZUQwO2Cx2ul+dXpstztB5n26PRX46c4wMAA0bKlv6HDABGg2+lcJkUub1zFFxG8jNdXal+jOxPaFvUUAkMEIHNqYgza8SBzd18y0i2NHx2X6XRPLrwowYdtffYN58RlfNMAcboOqSiI4OAp8bDwnsCNdJ+Q7BHSkl0qx9/x78xKi/KJHBWY9RZNGJE7Q3TJTYAATd3B0awMTLvy/MzGxW+nm+jJh79AY5nOso4fjRZ8jRJ1d7g1Dl6UGdus1pH+jkyAnCFZ2YG/IhI/Y+ftj/++MTygNtblEtgmsRle0GqPmr2OarxJsZLMmskmijhvt5AK5kNEGUKMZYP0wgABNzf3WyYSIj+AwAb7u8BYgAIyEY0jLpmQ0SWp0Q3WgA3N7fIzkA5x2n7+nzcvnx75bmgYeB2e88sj8hUUOkKng0gIHoY4BmV7pbd5snAizT+HmnFzVNZ21jKUkAtVdCdW/F+d4InHalO2pmaxn4PpqRJ16xvDMNTvDAJjTT+VxkBriRcgXdlg/coq0C82FMxVwba79qj1udRdwcJBKZ4M65meMwCkBZwnYUyAeazj8ifr1lg2Efd5H0/fk8sD1gIW0X9u3PdaYjr0P5bzb6EfTlBPbU30zMlz7QnV7bXFAQVis53Akg/juw5rQSPjGhPvH+k+gZ994jAiF72M3VHXb8D0FJyvjskzFybU3Y7/XZ+4MOSl1xvkM47gCDZaIBWrbGniTcDuhspTjN1T91olo1hUQTPrtBeBAQQ7s2MAL4v8vQiqthAOHx21UMhfIRRS1fOwySM4h/1foJrsdguw3DfJTuvPKO2bWnMJY/6d1QuILBkt6+RyhoLWjTKKqnQ02ZTGec7VxkBzj/kR7ubOhP/Waa6d5n4kZPT5fp0BItzLnmWAZy8nflrHiixrK+xLnONf0d6at9P0VuL7Gkvfm4rA1d65do5rfTQgpxGtPmKn1syppCgNRAw25mDMbnO7EXlKfYhmzHu+EDnl7+Tbsq1TCm71jui9Kf1+EjOrYwAZWfCTvI/vUu/ZP+gxQS2xS/VnG3ovFI3aat6ffzq3CentNFSb+7n0jhoZA8ESGY4T3Q54v/2PfZssy6vVvQUP9sTiN9558Gp1Kk1spz1sYE5eVHDOQ7ZupKppbMFfn4nmwaPXpXe7AHOOQuoZ5x2HTeds8nzSdbr9Nw2y4BNAc2ZGVN7t4yA6U6avPCeGE7nWmf057A/bgvmj6dgkbIYPDtH+6J+GHos8FJv7qqs0djokPXZv42pSyVRKHs0NYDnxezi0BHKxrpG63qK9nlN3u316+gdoIwA0e5HstR5iMcgutTf//6P37i1GMQx/mSfuZrNrhntx8wKgJMcSGzUxQMIoIOXhglO7C5H1GGTdHLZsJ4mSjb4Y2V8TiPI/gSMhmtEQ3T1FiPRmWYEfWQGuHGzV6iZ3dCcKE9F5YUrKhuh+QBnOaIuwArUo9OZRBp61qUjLV4OZtWYICU+cuMreguDiSnxOJtsVMdKgfw7auPZOwD9EwoICCdVQEAkLNxtt/f329vtHUsDvnz9xlT45yNq4beom9eIPXbtjyRuTQGoeuH3AAHUAOftnOOPappAGvIwsJHh8P62PT4ctj9+ftz+8OPT9vkzJifgBmNaA6LwAALwbmZSXBIIQCOSm1sCRapjEiiC/zKT5O5u+/Rwl/0HAIgAFADdgAZyGgXHwKGPRABRJwEBoD78/BZASGSsoK/Dl6+vPJfTBSmqB2YEqM9AjOqJsYnKOgGgw2xhpthFZob/vjhCdVMtDQyNHnvTOe4zvzgEfpprXRCaondGVu1vKUvLWtgZNz0bwYxm8XZ9pwEULoCqht8MWwq75ihqfxSUiii1LvfatytN7S8E6GxsObKpWnsJUzk1Dmj0TJYQbCMjgIbaVBIQJ+C1wBKImoNL+fEdg3LWSrMj5Ht2ReqGAD8j8FkZDz7Oz9awitD73fMcWw1j6royGqTo3IjVvr15WzfWhdR7RJnfMyUR99PrLx0IUHqeoj5S6nOaecl3bc5r+M3hrnXn5/A9AAHe0MnvpyvXDjTsdEcD2px3Jt605pUekfO7kC7qd+jr63WbXpqg73cH0u9A5+8RSUUW3Xjn3ebmSX/TPlU8FSl1et+1+w/6siyQqBMcYGRLr+z8wudLvkBPZl9WPqN9OD47A0vd2An9OsA4pSL3907nPslwRYAyqs9LiLXw/S1jROdnnTxq3Vpvp9Nra/GzGHJ+gBX4mcbb6T57RIx3zx/OYLA+T/5Y/pmBgBWdTffanKH6XSs7crp1edgdO/JWpj77e7oc+vDs8pdd7tKSbXquHFQxQt7rCvztZ0G+3mA3zaWBnJZFGhEQkHXzeReevedNJIs31XiMtGYlr0FAE1/JA6HObYwyObQmoHWWXCOmc9T6I4NQdzKSm+YH+/epTzOj1PflGVSu28QDDgR0Ht/pnEWj3pVM1feWTtZHjF/W/f5DE/9ZzwwE1LoT5focQaXizUXTT9iXqrl3uuKdJd92PaXVuX53HukZNS5vZFb1sjvyWyFA+QaVxE3jB+N3vqbJljM72HsPUQZbpswAiGYgqDdf7DK/aES9Z6qgQWse+sDpQPJEdEqfw5rw6Uy5RuuL4826Qy9ms+lWXin+63NmpCvy0GYgILMsnF5072XT5vt03l32rOwH3/dOHxpph/4YfQF0r5O81LH+7adfOTWAjWcaKhWGfqRWh22GNBiMDkTkOTpFQpBGoz8o49CbutxwujJCkQJT3fGZnk2jJBYbEWo1Kxy1/g4EsEVQRth5odnxda59kSMbglSggtfLDaJAM4+sGbbGMHEeUX/OcX2XqL2Hw3u8IAvA0ut5MOFYIgoeSG52LebowlAWDgSwfV2CAwEERNNE7i3tEqbGIxMBoXbaQ+H0AghA08BvL3B4z9u31/ft5fWyfXt+5Xtvbw8cdxhTHXLkATccz+HkgYzc8T4BBDCdMycJyFFGnwes/f1tezhEpP6Pf/i0/fD5YbvjxJ+4P5ZHYGLB6zGa+hEwiYj93d2BIxUr4lQ9HEJhol8CsgwwjQDlBwAADrcwTFFKEBMp8AfPIZ0k7YXiitr+CwCCt7fo6/Byit4OxwuBAJQHaJQgG11yWQEgKNsEwFYIj7zHdGzcoKxaXnO4SSMJInVHWULRBfQ1/7IrgVLqvZ5r0eG+mtMNub7TcI7Yu0LTe6VoXfjzPPR+nxDgQib//m4pZXqGjIyuqHUelBsWsSin3Q1663ocjDwLNEXiR/ZQ0ITmKuuZIW9c3YTzqrW44JVwVmr+7zVKdSyTQabzMVClC3kKau9UbiCA7sqjSvUerb9FR/vllwIyA2UXVajSl0TBVYrh0wESHS+gyBF2W3/sX4o6QFi/j/j9DB7ImBC4RJqxyHg5uba5Un7qtbKj+g5OxAdKLwlUs3Pshg8+X87wB1Gb7oSEzrlel+pGQc8O6SBUV/jip7krf0bE0/mh7rFJMTQaJdOMXkqmwZDl56OXSBkkkiky7tzhM9lE/abISp7yDDTsJZ8DMqOB5/y5sY6RqrkyyCGpxmdDD/9f/clL0FksHS8zGNmlPffPdVhGwvfWEZ+fHb6+fI1Xi6NNZ1/3OH1378SVvF0uxDqvX4lGuoOjZ+lR0n+kyVyPyz/diQxZ1wUu2yoIs3A+rp2fLzfAhEWPBJYPmhwop0eTk+LpMeI65NI1o5p7lbNvUUT2pwIvWI8e8lE1orZJV1kr73sK2V8nOgHuE03xI2nPtnW6jBD9+R2VzDAgAM+OeN0ePO/2iM5QDpaD2Pxsr4E3kDuWPY/THA5QNsO0iO8EnHS+aHr02l19ZGcFrc4AWNfZDs7qfKq+vJVNhU4ZDieBkjYhZ5VFOvFSAp0rW6PbT/r3R+UCkoeuQ6XLiowG8pO9uAaIWPTS5H+thT7KyLryngHSl/TZyq6YgQDXDbGeBkgmqbtepWobRJ1fG3LTP1t/d5lsTDfp1GzGnPW/8akqMe9AnB7S6Cd74WUXQX6Ifm0GrZdTeSR6yw8zvdt98EXpsO/B5cnKvozJeEOH6ruSu8zYxjsABIRAVAfD0UgsDiZrrMOEy5nrHCkQTQGZEqKauoh869ZoBCpKl2POKFCyHaAa/Y2uv9lxUWnreN9lbjSinl+xaUUUFGFKwSuTz1AlXVAINtXxZaeATC8NvZxOSgowfBap53D+8T84vnA8kaJPmmVXxfdw2BlZztr4LIsYB24ZAXlm0U0/RilGE71Rj46zoWABuEBkB6OSbggEIAaDrIBvrxdmBHx7Pm1f0cvgfJmAAGQnYHRGMPG23TLrAHXzAbxgvRfUNlC6Rz8IlB9gzwA00Mzwcj7SYf/86Z6N/H748XG7Q2nAGxxrKMJbAgBomAhnXJkTeAZ7R5CuMh2XYAkyDaL+DVH/P/7xafvjHz5vf/jhiSUC96jQQOUv5tOmogyABMjsaI4T97ltRwIbGBeIEYY5PpHjA5GdsLGPAsoVABBw7CC3HSAC9nw+ndg/gOdhzmkpMHd0e6OfNOR6epyMI1eqq5RS/F4Rm50T0IAAVkKakPAIn6eWT4LBao678PgeECAFKaBARqHAD8oMgIRmmLiT06ObU9TSlMxOqJmyLSVqY/R6h2yVvEiK/y4gAM0pkoCm95vx0cEdP1f/u0csuhEl5elGiyv8EtwyBhflHy7EuWRPcbTRXH72oV+HwvI6PFcW3vhR+6g0uyllLiuop14LocR7c6KoVDb56jQrIMDqr6WoJsfiSuO8SYnLubWeEiHbZ4doOnsZBwIarJZvpVx1bvjdRyMWnVd4RzbGscyHlkmEn4P3td76b67N70nGDd+TEZkyONIR5vmFKjIjLOtXFdVOuiANJZAZxW7Sm5kqyZThYRySnuxsvVnhqJ1MGslAl+hxBYo4INONlx2fyTFf1YAv57VnRlc+qEdUOi92R1SOdzekK/MJ5zLRdGbU1UUP+rvG906nM7UuEpitNEAcrf/KqdKr4yybntjxh4Rv/Dd01X7Nur+do7SQK9fQF5d1koVqXqlzvwYEdL6Z92g9GZgRNQfJ+a50RCorLB8w69FwZMOSDCrvDmbJk0Wq2DUgIOzAAUTwGeYQ81zKER+ymlluCUwUWFaAbKqshb7Vu0hXLRW/9mMAl8BY6cyPwLOdPLUoMveRgEu9pzcibU0DnGa7jOs0h/V5oKLfzUonF2/0oE0b+SlbW8/M2NJSzfMz5rA7bQoIcLnv/O3AQtdP/tzpmU1nVsNXu6g5i9kyGZ1OxReVBj4yZUqmVxPl2bae+W0+lsETQcfdZiA9Vlld08cSP7K1xZdV2pafd7AiGXwCmMeBjWbolgXU6bbvJ85+FEPHBBnpsP30q0F7WSaQNgGnQkT8Ixrda91Z7o2g+WSbtYDWPg9uPmvJTcnqibYa4650rj4vO7nbqxMQkOojo3QzpiaHKbHPUjQ0Tpg6L8QByFhG7MtwiGY8FBipbFTfqPpSPId1nhktJlCQ6fex+RBuSgUWA1NIUL7ayir7ICL93BdnhwexzumxgWppznvQpc3zjXa6dEARWScQgLT305lZAeidQJDgdMpxiUENilazrt+QGJZNVGbAxpR5ThC4wYiwTG1MJq7JAUi7ZF+8SH/H+y8g2Ls7ruH5eNm+Hbft+eVMIABReZQ0IJuBf9hc7xyp+bcx9eDwcE+6RZbDBQ78y5Hj/gQE3GLKAPs2vBFEQC8AxC0fH+62PygjQKUBRKtCER9PGOkHIGA084s9YnpC3F/o2vftfDpvL69Y7zMzDP7Tn/6w/ec//bg9PdxvdzeRDYB3KsME58izVPgoDRjQDc6BDR5VnvCGfIK7HHl5YekCR0K+ngOogELmPQXVB1ASvKwkShciBE5KqWfakGpbSZtJZxkJiKwZwv+TAGA6bRdUOYe9hJSxXoAgox5I/FMR3aRVpzEZQC5KJEi6o6Nnu7HWFbMUcQl63EE2McLvOGc90wUlcCqCnU6tK4kuzPycJWgdYdaceo9wCggoATk5CIrAZAO1RGZrXwJXEggosGKhQDq4089U/yYYknN06TBaqr6fn9/DLOpHnZrLp5UikwPm2U3d0elnit/jnsh9qo1PBSIDo5QFAMJLNDxlbaqaDtZmR4Sr9HCmhsfjQwaq07uU3ACBRmkA5XzW05G/vWtxKlkq1kUjpgLPWtZCP9daY8oL6RD/HFI3PRLl7ysQzKKAbowqLbsDAZqjLLnljrzzNHqghFwL2egm084A91RnifeM9ocuFFixnz7AhyegyfrFtFz42hzzO51NBEhTXFspQW+sqBK9PFDeqQEZ2MMyIqL15sSNuqeFR4LUeDekunMN3RI2gxyv7JniaaqLulJ/5/R8nE7VTlvpDw2PEeFURkXICbeZumt/jSr32Rcy1ipbI25gSk0mXdh+RGviYaW2uqzVCoKmMtKVdxm6asggp2Xd37C9RnRXn5Mhqfd3Gd/PWTKnmpAt7tzvw4GC8ay5M7qi8JIXWBvWjHeBx7S2cCRyShWd7tD/8dbXdAQAACAASURBVD6eNM9Ce5M8Z6DH5Fyd9V30ilIACQQSzU1HnX45mjmRi6wowybv1+0FAtnkv0FToTvS0VgAAZIvcY8tFbtA4bz3fOeghf2duiSSHCrdls1CQ16NjJaScUn+43tpi5uMW8nY1T2v+N753zmrfu7BnPzAZEcRpFU6/7jrAAJSDi/A5MSwhywKRKPsvBXdc00WPXce0doji3dMzhh8rLLmt+hDocbSFlDt7ww9axFryeIUUfg95b9kZfprrG1P/eKgkmjV7UIHufnzuyzf7j0MKngzZ3S5fUeasnenC7YE89mg1qL86o2FYKdsWK2d9o41mt7Z3UOQDDu9GtWnvDWdNumn8tEi84dNepsG0L1jHRgzj/L50ueWWRd8fWWqghG39udyaVpT/kO+QMmDvBPK8TZdhDLyFo3fMyPg7z/9IjA0iDyTZ0LhKBIQTfSWjGeRAuefEjv2tZBvcpijhlebiwZ2SEfP9Aw4jOyaekiGm2tDIjU4BLiUZTB8pn6pFtK74i7SnCO1LACNgRLmFIV07JFKj2UzMwB16nCQtQ92yI80/AA9InrNKQRmqKp/AksE8gKioaDeG6erM6xZ96nz8D5G2+kiYzzeGycWfDm+b1+fT9vryyvr509HOO63CXBEqQKj82hKeDiEgZ9AwMvrMer6T3HumIYQGQEAP6IEBIzGTv8ALA437Oz/6dPjhnGArI+/R51ARJhwDnDyQfwhAzEt4p7pdyHwbrbHR0wEOG9fvv62ffv624axkn/8w4/bf/rTH7dPjw/b3U2UBqCpIgCS+0NkSrhyZWoSaeltO50AfkSjQvwPJQFHZAKcMd7wdvvyfNy+vhy3L19f2ETwfcOUADQIRLZJpMWSgpTIQsEtYCprsC3CGverkXFYK7JBEBWi+1RAkBRyKJ35bsmopjDdAfSaRXcGasqQGwipi5ReLsfWBawUi4SDCwvS/gJVxHcE2E1OuEc7DaSQQupGZH93nnTxRSiaBJ0sYsrPtZ4Mu/ILCaMWuXZDWOsqx5kBoFHnyfX294LSHJBpDqorRQnTLqBdEIewvx5x8xKMIERT5GaYRFeV8rJCNjPyNZ6tuywnRXeUURv2QshoFb7l91/33YyhlfKZwZ1ZcfbSAJ3RoOu5ZtnXKnpxwEIydFz3XO++OtudQsw99dI3PFN1v27wim6CPgP8GoBLGuRSrFPe4r68Ts8qAE+pflkWEtorM8FSzohmAojwJl/psOTdh94K2UhnTemYFiHFZ+LdGa1QH5ykM+rQXIQbTEXDpj+7QVIgpGXsqFmSzs4N96Kl1HNhbwzHRXfs/9UYXdHGZNR3sLWvg9MUgk+k9xzUXDkVzt+r9Ti9pSuUbBt0LVlTgKju1IYiO01Hptt+eoz2eblERGmio/x3GOUGVkwZMRY1n+TP2FWsY6avvue4o/k7dRcSVwYarb6vtbss5N/TfnMwo+RF6ljR70x71hDNQCt+xkA73kcC6pKqAv21r3jf2GE4t0MOjxTnBCWzJ0XsM0Ay7Qt/ZzO/DAJJrxcvtfGe5RRl3yydk+xwGvDoOaV7tYsQfUwB4AWo4nSD70TN+oi0I+tzyEvtZTgnIyI/Mm3ckWdGWFvX6r6HI5QnJ727YrLvZXaZjtJ48JkvLSNOoJkya9j0W5ls0cdKpby0RRJoEb11YH8sNygqfj9n4HWd5DrUeZmySMHCJsv0uen+zeEczQwHfwY2kRoh9XxkmaTDnRQreiV9pT4KNsrvJmAgXiT9+T15Bo7VwZPfbCoR/57f1NrcRlQQpeg7CGeiiNKb+fO9PdL8UjsDPdflvGemUi+ULS+6bCVF1msA+5mz4aJZYPF3w4BJQzlVrGdqiUcEwvhaJ3pZTOlyWYi/9wCS6/EO7OhwRV/SVzd///u/WmJV7mZK8Yn68S5k/cZ2hlQ7FC1u/DdStLuw5O+TKMtJIaepdGGk9jMDwVKVQjTPrKqZmPRVDVFyoStlWCOD0latbAj1BGBUPrrWRxd3XHRkMEDAEhzITAE297OMAKXQYr1REgCnHMIVTqSiv7GDANpoOoezmmkrACIQ/cbyjucLx+T99vrG2ng0NLycL9v5BMEe746z5a63W440xJjHINzj+bQFELBlk0Gca4xyRLIoIubDiER3fKTQn7f7+7vt8+en7fHhnmu9TUc97iLBgDPWEpEG9CsIZolRV49P9xwd+fLybXt5ed4wdvHT09P2448/bJ+eHrYDxhW8XdiHACAAeihIUa+MyssZ68IdBBhwfrvluaA04Pi2ESx5fr1sv3172b5+e91ejjhDgAEAN+4qtU0sHoxeZkNDJyMao/TzMFJR4oA+C1gnZjrHeQ/Rqecl3iaB5kCAjHIpLat5LMadKFslJNHHYmdgGdLahWEXIrPYTWGYayuFYR8qJyXXKsHvd7MzXHMTwfvDEQxjRkCc8e0iBZ37aDXMfGcDAial0hwr76nAc5DSKv96GNxX7JOdUz8Z9QuHf7We+lnrr6A01f5unicHk6TTbbIVIJtkWQGtlj6u9eHsSglmXRsVsUWVeyOfvvbaq003YKGXaDojbpPNYHO2sb+9Io9Py7AtBekG9gKsqZTLTG32e9D7cV6Ud1cuswx4e77TblfOscYRPQ2jxZyIRZ8d6btrQICcl9USw1DCqF4Z6HqddqRmQAGTTSn+5pyFsaBmeAmWFy/NPTN8Hd5MUfdTRo83n+ojxBb3Ne0vkYdweOaIiMuR0IZdXnzMo7t1Zkq2zl+R6OHgjJWtnAk3mjs9CIDJBItwqvNxAgK0n6nWX/IwKH8CY30NQdOxf+ebGehaE3cfIzaeG+dXhuAi0q0nTgBAe009r6V+9/vTuzySOOh51N53nSEDV86I/7vkhfiNzt1gxeH0WylNyeY477HOyB4oOZlAAPee6S2T8+A9UfK2y5i2ni++nzLM6RaNdwV9511gDGYDgd3IX50rvu8lSytKcMcLv/dsKr7dapBjnWFfFw2Ufs1sN9OppMNc90r/XxG7c9laK0Hy76xkutNunPHcg8DXHVeYoJGdrxoG4/eaahXlwhEYYe+xhV0x1jb3dvA1rGSIr8npovSm2X++P+d70Qr/a4xJ/lA5kAUdiHsk6uV9dhyoLZrHOZotIv7B+ijHtAHjm8qYvJuBXAfuCjDKzJEVfbvt2vd77Sz9Oz0Dpmwgk3H+Xg8GrHlqWAvT+YjuvSRx0Yivy2qVzqgcvfNED8T177tscoffn7P6uc5oBQS4rVVg5AwEDAqr5qoZTcjBujveVppNCWelOpgzoc0RUVG6aUpuORL6DDbAxWX9Ji9Lxp41osJmIpoxUCxnlqLd/Iunt/VNBEGM58S/0+BQI0CCAe+MxNdYP6aGBL+xCR/3x5NgVsDoRZBlCUxZC+GDCMXhACaK1DJlNgAUiOyBTNtIRInnsm0sEcB/USYAh/fba4zvAwAwGhVGVgKAgxCGiPZHJJvKhdkFSM8/bW+XW6bMR0ZD9CKAesGecDcAD/AHBunp9ErQAlF9AAHMFDhgL9H4Tyk5WCuAAAATxCIyDR9C5eExABAAC2+X83Z8fY3pAU+PzDTAc1AagMwAAAEAHmK84kiVChpJ4yhBIgIX/BlQ7/fI3ECJyc3d9u142X798rL98uVl+/py5pSFtw33cxfRX0tTDrr3KO4wussoqckDuFeUMgS9RG+FvP80KNBEMxpjBnI+NXFOh63qd4R0G8Isg5WtMZvDEoJqRqNd8fvnXRnx/CwyOeR87NVRT+6mORWkkDSehChLckyKLqORs3EeESj9rO5RkZzJ+hyNP2tfLTOpr73v0//dmyuCX6joFp7iNcNLcs5lSBl6LUuiK5KdkugIspT3IiJC2lEkOI2VMADWc2+9lpznDSBOXZnZNTONHTMs/BhWht0w/uOTkWpojkoaZk4D+lzt3ZxGnk86eq6cQubPDp+e6QaaIGN3urRuymVrkreW+cMh6rzld6W/xxosGtkCGNyDQKV8YefBOtesE5Y8dp5wmhUQEGtIp5i4EHSMnMiIu8hk87/rWR0IKP1mGUsTr1hWkFLRdfbFizKWPwACuqGnA6r7bBkBdX+SdYO8uTw3DktPN/7tBqTfvUes+h13GlzxQJc3Gh81hyAy5aFFpzoNqvTJHUl/fqwn5LvLGA8wXHOEtJ7d+ecLZJusUt5rnS1qu5KJd7eRttzP5Rrd+92s+L8/azJaW3prgZsMXsQauiifcIqUTw4EKOgSX5aig2wLvcDzyyfLLnX5JsejflZ9nhYOKs3aWehP603bQ3Tu/Ob3P+mRhe5yPpHNou94zTrtzt3dhXPt8lYBJf7MU7lBn8mfK9rofLiikxWQ8Xt071jfiMg6rYtuRsTbAbWw9/EZ6rAMtikoofOjnWQlmoN/x/fVZNrP3Pft2RM7+WIZlvi+nNSV/OL9y0biy1IuINNWAaTfCQSsnGUHAnTHDgQMPlAmYpzGjQEBXUaR9q4ANTtZmD9YyY1uT8wyzYD4zAjy37s+4fmX/Iu/+f3EHa5XVjQpm91k0VUdzxcMv3K+13x/m24y8XbSZ/HuBwELpz99nrZFG7/ofD3ZHj9ls0CTByH2ktAipS4yArw2TYfq6Nqo4R7pm0KCyVRClNIhAuN5DSE/I7DA065SwgejDEQ70Ko59dYRFglS37yUqO4b10RF3AhkCKPRILGcfZtwoCYiauin/gbqjVARowQbwnjPMYisVRa6qI6mbzFhIOviJShhcLN8gjYy++rTcUf9+/mczfeyWWFEGaIBHv+bkVOl1OOekNlwfEXk/nZ7fUWjv3OBAJGBkLUjJWQiDR/OOyP7D/dschjTDrBegA0AA25ZYoDzu5zf+ezEcih48fvIhIj9Xs7n7XCL5x0IBgAcYX+ALILAv5FBge8xPmTpkPHc9JAUhzfnGEkJ5/dt+/p62n758rr99nzavrygtwLKKuK7Iaji8lk/leEdKonbkZqXYi8c2ARUMoewgIBoCJTpUWrAlcpdjTFH6CINhaZIewp81XFbCudsKOyBACmcLqC6sEi2Cn7PQ6Awt5FweTBTxJb8ZPXjLmD1DvFy8Vult86pVw4E1Kgu40U3hsj9atJiQvEjw8GFogxvb64oIOD3PMNVhGSKMm9+j/Gy+4yXLQlwadHU2j/kRCpd1XupHpUGa8pr3SnXZyi/ZwQkYhbGnmqp3YS+VspgB0CHV2U0/nMDJqazB421en9Kv0XDvPheWPXduNOryujINFed01B8Kh8aTUCd/p039Cz93tNBuxEy1WCmrNGaRJ/MXGlO4O45BgR4/Z4bi/h7Tw2vd1EOqUY5DBwHIabsGV+nRdGGUxxP1VlrrcpA6UBAfdYZov3dz1f+jUYH+0cdGN2ftW2q6eex3pHxcc0gc/0/rWvV1C3f03m1/7vuqRtO+n7KKg90dH6Ypz/sQam8lUk+752Ea4DZfCF7+aTI9Fyq488XDbtt3J9TNe2N3vU5gXTd4BavORDh7xZPqqTDebT4OHsBlO5qeoPnbWU0IRvnZorK8NFeyQM5Fps/q74qAeRTzhiNSO6UXNqNU43fhM6ckQo3xIuvs5Gq6MvtZ3xmzjINgHele5yXvNmcdEhEbgVcKshQVvAOCAgTcgYC8F7YfC5X6xwWDk7/HM/6CpCx4reVuPGI8EpX1F0l4BzPHRF91qjndDA830EPfjblbJyn9+tQ1sDAj1x2i9d9H6vfV0R2Id90XhPtX9HNXmvP71med+wvsgo7/daZNltEvlrxZCtx9JJav/N+xw4E+P47P6+e4bzlf59pY/Tj8L0N+TJKn4K3ZzC5+E5BuN8BBIy77bJzUe/fAh+DhvdAQJcl/LeVWjj9l/3TkIu9fphte9eFIQ9T7//00287VuRL8kBC8MxAgB4WxDea9fE79CKGucQRdlmLyedKjLIL53A2tUkwIg0jnx9Jj29EIfFPKZhoejlub0Z7ByorIqz/qrmVjGUrHdBF15qylDgMo1AOHoml45xptnC+1S9goPVjHTFeUVMWwtmMPwICQkgxwq4meco2SCAA78IoQTYRROQd0XyUKCQQEIAF/odJA1EHG7eUxnEiReiifz7dbMdXjNuLrABE8vE5ZhDYjEv0CkBjxPPpyLN/enzYnh4e+FQoAzj2WNIdMgQOOXngfdtenk/MTGAdlhw59kbIaQLvb1EqkWUAD/eH7XCIrID3y3l7INiA3yOCHyc1lGP0BSBJoSna7c2Gr4aDFKMpOWrxeCYI8NvzZfvt5bJ9fb1sX49obLhxfKKi+Tw/5XkqGmOImpRhAAFRvxvyNaZo6L7dCJKhE3yiCK4aFmYUI6VqGfLlNGcjmSDIopNZIc407sZ88FtSlxmszguOGJaAtbIgV9aTIkvQTii1r8mNkP3fozaUa8vyGm7PDSh72OSUmRDvZ9V51gW89ljOssYUyum+Yoy4UlsaojYL+5ox1gWzPkchb8473xVSmUvvRjENEgIBY551NHoJ1F1nqDvX95XdMabCpGJQ2qs1N6zoWSnF1qwvD7WMt6xtLWPGMgKkQyZjb4Foaw7zcs/unGYKue61zlu8Y5GqMgjFRzzPFlpufOH3Iprz0qhBX/P98F9JP552uMqimfk2u92abvQ7H3/fZwJpLa4jV0AAPjcch+Q5RZUEWDbHZdKl2tii2Z6Mqn5vu/vJHzQ7s46ij7l3eRGMsGdO/4w7dn6HMqo8A2DHU3j+ImKz4mU3vFx+YsSuy5qRaZGy3TJvdjIyo0s+AnVv/O4dda0v6Lwbn3OT2mtycZS0zOc70aD4b0e44we7+2qf1Vl1wxX/ZjZFvt7vzte8urNZp8ROpvKkRWnUACLmgBaANk/9Hz0BCqFPRzsXeiVk2HXnfEcJuuQ0jpJPtu6JNrJ3gmjBdY/sXp2Ry5nVNWHfDqZgcpTsJ9qerYFsPGPOCIj3S/iPxnLchwEXnfd9nzOPjJWOGuo9ELb6/n6PbTxhv5/SAXNGwAQAlbMmfWelIin7Qieod1QGM5iRFefVedvv/+rer6SW72XAXDbSgajK9Gup+0sZ3YEEAltrm6MkQ7Mdr4mDpSxQ99jUO5PsztID5/eVDO/vm2yo1tzTQ/p4V9l+le2z3+tso62NweLFaWpGnw6SzcTNZ3BAfrUP773XbWW+04InpDSzcz4Qy8u+VDv9MwMBX9rOJfCsfimBgHIEkpjCqY3P0wE3fgjBPFKXGW21qKZSqFeHozqdQitIKXMjJjVkSaCLj1k5PavNcx86BBlCaYR3QuXBp30+nP+BwssRgmiIXgEJZNCzUdpSEsxkCMelSkjHkfJNTL9Xc0E3LgmSZEYAG9YhYgTHXQAAa+Xh9KNWPjIBUErAcgYAAwkQ4C04Y/SheX87bG9vWS5wvmzfnl8ICEDwoa8AQRelgRMIOPFIH++jPCAMeRgf72wmiFKBASLcsn8ByhZAzzr3mC4BICBGTzJLACDC7camhk+P6CuA/ggnTloAOIASgWgO6R1Ooy8Aa4/fLtsB38d0BIARcrS2G/YJ+HZ6JwDw85fX7ecvL9uv315ZIoCsBZZCgFZZIxaAif9RH4oh0AOECUGbSsGcASmwyCg4j2YicbvBF1NK7NoYc0VYWL0tLQRiQ0Qt7Z6/b8KQP9N0DxOik3A154D8YLXdEkZahmfgaL3OQ7ta3LRc8NlwtNCXQoj1XqGuhF2dxaL5pxvxWsc1IEBRoD4LeTKGm+LsBmsXzP27K6dCZ0i5KSU8hNcUjSmDAh9ujjdlw+wnzPWD5khPclA/7zpP3prVR053KtqS8Z4yawUEVH25gS2dPuL8FyP0WnQxzmvvNESEYx8Rq/eoFIKbHzJbhsfgqfl3Dj7tjbhhSFCOysDxs8w9M7cpy09m46WERTSKuxI9i3fPQIDXh0OfeoSwZwSQZBLokZzwNHQ5GLMhZMaGznYRdVjxWefVAlLU9XzFzGY0LHnlWsgwiII6tzfmDTslXtanFsg4dCP5ozrrFb9P22hIhgNOvh8njzpvde5fNAuUjOg9VUS7RcO7DJw540pr7Qa2l4ZMssHSZ/2M9nyQ1HklI6I/s9Ma/g0gQKUV+r3Ttz9jRW98RptkMbo0xLd3tG2AIt+Z4zd5npGeVs01/ayVSj7OvdX6S85l1taSP8K8qz/Dtlw4Hw3gvHb+HnFd8U8HMyvrzmT5NTkws2vKyM7DjT+v8Uv/uc7bNf7KkZQsH/wwziqeGU/o91zvU5+uqZfByAhQ5Fx6HHayfIt+LqFrWjO5lhW2EnHXfuZ7W92v/77sgKQznYKCa5Mdkjb7NRk90YlnDV7JNljRlfOrzt7vjwBs9gbwvfU79nvTM/3zS50wHegcCFOGo3zVSQaHAzfx3/5uZl7s9OfNJCF7RkbTAM9qH9bXbkUDIX8GB/SzoSx0cMcChB00mGXVteyyvUwsOvrb3yIjIB4sI8eWTedLWQG5WUWMLIpdXdfTMcknlaOiKL/QSNWNOwGX4Z6ZAzS0cjyDOl92oloZMf3QSyjkL6bvqNNs+5IuU4QgMMDR0mLONJjURFAp+azazKwHjRjTWYtQmVpXjhe85ewjYA0DtTS8D0AAlV1OJahShBy5GE4+egmEkcr+AQkEoG7+eEbnfAXRkXXwiJYpNKpO5/P28vK6HY+nTKELZzcaG94x6o5UfuwTowHvEaXHW94vXPf9w912eDhkxBdO+ra9vmKSQYzowwSIAANyHM72vj3cx1SAGK24bQ8PBzr+UQnAAgi+hz8jYDCMdta9AsSA8OYYrPft8f52u2eGQaZCoVfC+812er/dXt9utl++nbaffv6y/fSvXzlt4XgGCBKgCkot4KDjv8PBDv/LU/BUOkHasDQzCWWlnmG9BGbeoqFg1ZOhSaHeYZaB6EnGkKeVdqdlxfjiJf4unSmlrouGVPNWvQcSDJgUtY28iXsPbnahKIBq1exkxdND+o5nxTrNFPCmTQKfcjzMJNhNmKPrr/OHs7EDAVyTOTYuZFfplV2urAQ5PzM1npoNEjkdqzWZNlquv873O13mKw09n0K5ZajRSpFOcIsh9jUr3TOsPDXNHFy8LmhpRON4HpY622mGzRA9upzNI/2sRTszJLTPkOgGBN61cyIsI6DTSPBu2AW9x8BKyQ69M1MC5EYpUwNzSqdaamDpEtFvjg+t75ui1/fH/Q0AwvcC0JXnbCPv6uwMPC89lPfpYMdccz7OmrN0AsGdNt0NlurF0ICiSj+WLFpEU31qwNJwNeCw81HIuADcXfaN14xGqpN8S7tCGY3ktSs9Kboh2OloDxKPs4rvasJMfNON5qnnR0u9Hfc/kL4OUMWeu9E3G7J+LoOGF0Zr/jL0cwmT5b2vZOH3nIV+/vh3TNqZwf2u+5zWdBfaE/Uj7FOzCcomWxj8Ia9b7b4aNffIoslTv7cy8jOrTKdVDaeTHwVA+XdptvWa6daUbuKtK0DnJC/tulf8o/VK7nrNO89zUR5Te0wA1t93rfT22rl3WdHl9q7HVwOWnG5WMn+fEdOoU8JgasY4EJkbnzSSo8vV6Jv2dtofcY+UtHPZxEji25VWSf+t+OWjn3WeddvH70bPd/3lGU76fbdlXKapXNJ5q3/ve7zd9Td9vAwmfnT/cZojoaLv7Xvnlq03p/4prktnnZB83+irr29f+teacadwjDuh4s3SEpf7spWzbK0bMyVfJ1xi0mGSGxWsMt3hPOF32Xkdz+ilaTvdLbn/7//+a4mS2lwRvcZ4BRDghl48cKSzQ3soC6AuuGUE+Cx1AekaH+Yb8oyADgQ40XXDD7+bmMJTKTxdww2ShXEiRijQwijSuz+qeYycLtAY6/gx5i/LB7A/AgPZXCIueMyV5HhEERWFFQYEYqxJpM5Pji+BADVTjO71cC7D8Q9Hk+nt7AsQ/z1xLfj9hX0A8L9EfmhE3dzcpzEVWge/xwQCjki8IN0eTnk0N4TSABCAdHq8G6P/UMt/eQNw8LbdP96zGSCyFbT/5+cjexEAFNHUgrDtoHkvAQRgv3eYEAAQAJH/cL7h2DsQwF4Bmqag/WrD71EagFICPAM9Dnm16EMB4jw8EO94OW/bT/963f76t39sP//2vP327YxhhQGcABDgCMBRXxzOfWa+pNSicZfmUpSmBIFMn93eq38ClAlGLSJbJAzX7LtR+TTx/ZWxOnoEzAaeC2saVWoEmXTegQDyjdDflhoPoa1309i0uko+V2PJjFck21zwdgElmhdfxnPnLuDMZpGDaVM2pPw4h1UlMnlG9R6Lxkrod8Phe4YQD36RHik546nFXTHJaPbyiq58Vt/xn+1v1WkpIsp8pkpiEjTUewDF6feiCQEB/dmdvqw5Rtx/EnDdV0ZUe+qs5C46UBMVt0wnBwJ278tMb1dGnhGgcykcQ0rqSqRCik66ozv0YswVjYpfBWoKMOuKtTvJSlXH57hvlmhlVKqBajo37/vhe8ezfc6507AbfykdJlLy35dxrnswQ0PgpCadYLoN/nimTjfkivYbENDvk2fQevTIgAFPgXZR0iWwbACltpXmgOv7dU4t5WUyYjPDSnubDcmYUKJzEo/6ffLOcyoDJXxLY6295HK7QRz8P6ft9u8oYuk84ucNHnLZ6/JD9746d90hwfApIjq4fuazPZDU+c0JzA3Q+lwDqq6dj5+TdJPrKz2P04TSEZv0j8061wx1f6bOiHdqqen6TP/sJG/Vb7NkSoKTplv8fkRvrg8CgLgNvVQBGQQ7cooNeh8Zn9X7W7NA0qstTrQ66bIPSmO4pg90l+7HdRjoTfKdP28ACH7n+gz0O2chzRlKfj6+7hXN+v6KHqYT2Gd3+dr9XvR92M/i+37v3IscvwlQDCCAUjsBVMqCBRDgMiVx7laKPIIuLru0Vh+N6fzovLPSk84vrtdmP6Jlg2ZGiz8b79f3u23C86m+WwOk73Zct6m0tr6HkrWwJ2tseVk/cQAAIABJREFU7SDwLj/5/QTO9MzOwy6v+zlp1KfuyO0gl/sT3TQgwGk7nj8DPdRxnp4/jdONkmSXj7EWAwIaCNBpmMHBZqhN+zTbykFS14Mum3b6020z02N1zvmzm//vf/3zPQyWQQhMS7+LVOxA+0e9uLC0qPOFEstZ7NYXgJfKF2TqnkoHTGlyIXRER7M2Ear3CKAiocLNWclXohP9AEJJz40SXCEU4ekgZMyZsnMi6Eqv9lhjZ4MAVKevSH0IIyE/QqPTcGQU/D77Ibxl4xVrGphggNYNghQQgPNl6v52SweTdfjZPRdd89kYHGnxx2gCSCc0ACw+g3vj58eMaUS3cGfsuI9JAkqTUkf87DaOkWUHAgTY/JlAADMCHu+3u/vILggBs21ffvtGYGR7v93uDwfObY07jf8BCIipAPj9XTQSZJYBIvwoC7hjv4ToIxATBNiFHw/HPoA80seNngrRY+Buu7kNQxBnxLINvPfmbrvc3LIk4Jdfv2z/+OXr9vdfXpglwH4B7/E7WBdSMIjmCwhQU5ngh5j/HHkXwTsHgCUJGuC/mnagdKXX02k7HWM6Q3pdS0NgMlxaxLkLyqgTD+XO6H0q8u7AlnNoxocMczn6Eqi7TrmLhieSb5rD7srKBVOtt7JehtQLYTaPd5MAd5rvPytBmR/y1F7/nRRDVyAaoaR3KKugK6qOprrAlzHl35mNhjih7ylRAEQ+bWOn7Jo84kMtAqaIhhq64dc+9s3nEOte6r8CfFtqumR33VT+vrrSa00ZIdHnYu0p05NA/Hz0XneMyaNK4dd7BFTFARY7rJ6lX65+V+syhvLPRcnTbY0Q7UradUrpghr1GkamOuQoRVfPDyfB0havIT5pDEXG0HwWbsy4/pERUIalADHRmzkHkEnxJxYg8LrObecYjcOCzCD9OACYGR1yGDSi0e+B66qxplZBa0ZJnbVFaFeG8mrs3mzYDVB2lpuZXWc9MPz3Iadtnnovz0iBCd4Ej+ouRAf6t0c0J4OsMl/23eOdRvg8m10uG0j3rUiz0+IsVwKIUsZhOCvxzgKRr8ghYyz+1eWCv8PPbcVv87nOco+6Pp3mLivRrR3ZhpKbLuf9Z/39rgPflELfsi20HzfieS40G8zpUbYeG9+Fcz/JiBX9BMoeohgjg82BKB2QNk0BUFd6nKirvfYoParzx4jiVXCreKWB+OTx1pTV79LLd1MgrK63wrR9PdL3zg9XHjDpPjmwKoWVbu0ZNXrWShavaNJLcfw7kqcAbEL6DVBQJbgOBMRnSDW70tDB1wBRZ4c5sJ+5T0fJhoXu9jWSbqyfRekYyXMrg5WNsrPrmn3YHeedrki6LRqfxsTH6bsdM8uaudGmaI37Tf22kpNOH74erFXAlN7ZaVeyrOt3p3/yrKLfVj6MZ7ltxbOzUYtur4w1DqDLZajk2NzXKbynOKOZC/RsZcvt5fo+W63LR2xK/R/cdvP78Yxa1yu6N3+vVqg7cBl58z/+50/0/8IoCsUoEID1V8y8i1F4XEAyjA5kJEa2g2gHVFH+3YkN51iLXvUI8NIAZ6b+d/27RmosCHsSjCOxM8RAY14/dL+MEC0hFEY/hNGwL8Y1JTCQKJFKLHQRkRoXNdLbTXalZUp81N0zI8DWA0Jm5F+1JYjWMuMAjv4lmIFOvxoWwqmPZoKK0MceYs0BuKDhXo49DAJg1Frf41hCIdlwCN/RyPCw3bNcIMYGni/HKGlAkT66yNJZ3wgovL6cCCoA9EE5Af4XZIUI/rY9YTwgpwKMMYFKt8fvAQBAlkfzRKXjJBUSzc0pC3TOUX5wt91xkkF4Oe/MsgAQEKAHsgNwRi8vx+3X59P28/P79o9fX7bfvrxsR0xgeIusgACx5OSHeqChfoP1osQhmu6UUiEQEf+jAMk+COh5oKgpzgEjG3G2Kg3oqfVdAbpw6AIV/xYQgL9TCSQQMBk7csrMIOTnU9F0R7oDAb0xH4V9Pkv1zd1YmXjM3u84XgjXMKS0Tz27C63BZ+ZcJ7/2Gl8+V3yzyLSYZymPsWv9rLvy8fO/ZghN+2iNXVbfEWIvA9S/3+WR3k85qaY1aZTOUcEAA1zg+7P874po9s+y9NpkjwemJmNmF7FSQ1JTrQ2VluEQex0I/G7v+YgGqs+K5oN/gTYV6Vl9LICwMX7qmvHp56D1Fs1eaUI43bX234wF6TvSdhrvDop0mnCe4N8FCBkQwLv18aMW+SRP8gNSzv6PffmFl9Jov27k4mdMnWVjWWuIO/VjsE7Njc+51wYEdFngQEC/H54bExy6gSp5Mg58d7dWg70717AEatSb383uHAzK1RnwM5W5E1HviXeNH/Q8GZqdTmllNABlklMVkdZY1vEEd2o7f/t6+PdFaYLvdX1Ge65a8dDMP/EdnlU2z/vdDC2ylTNDHhiOS2USWfnR7uwaEMDU3sWYOJ2X69E4pmxy+zuAgOKJxdjAkSmybwY5yV3rcbpaS4/oa43X9NOuh8Kiz06SQ4gYy9LjOZn97vLre3eoexBNOhCgNXeadJni9Ot2eJRbrv/wruqh6eZn0LPc/t33rwMBaow+6b8PgADnmU6HRUtNuXX5os/FtLGRIcixh7Tf48/q+fj5ChSa1tWaxfZnuTx2WpjuKm2QutNGM9dkh+wYv70u/6/drej77RxAGeRtl9MCAvr7Z/ujWxdz4MFlqNtdQY9hOw55PJ6ln62AAF/PNZuj+HhB3s4XmtRH3mw2BJ7hOqnL4TpDACR/+e9/fccPGFUlCJBOGZW76iejOZrS/+lwJvF1w14v74sIky92NSky/kAR8jDKlBEgpyZc18gI6H9cKOidsZ9gnJUSqkvyGdhhkk4GzfjcfBtaBpxMLr+IQc0RLTMgU5+DcLC/sf/ompudJolY4uIgWZLISGjFcjS64MTQqeex3W43d4csB1BpABx7jOXDWEF8FlGd+A7+wPGicczsggAV2EMgMwo29CwAuHB5347HM58B5B7PYwRlQ+T7wGaBiLwjov/2fo5tgETuwhFABgIcX64BDfnewmkNFxt9B25Yy/94f8fRgTEeME8zQSkBAWxEyOaC8Xt98g4/v0G/gkDyM4GfpIpMAH3w8nbJHgBglrgHnMfr2+32fPO0/fTL8/b3n34JMOAckwjYL4CXBUGj7JdwXA9399xsRFuHw6U14go1ShFAAPYGOsSZAAjA/5gloSkOnheQWTIr4dmFhhsrXZiWIWAsE/J6KEQ58x0IkPAqymtoL/nMADY+0+r7nfepvLS/UsJjtR0I0LNXCmCn9OQAmTGzchplEOj8VsaQv89lRje+Vkpltdb+DJdNLv8Q8XGjrUbFLzq1u2x1OerGgwMyfZ99jxRfkoEWSaz1JWjYeyhwveJWAG3TAeyBgJXMHvjBDAJNazR69Q7jdQfWn8PPRucB2QZg0EvWJh6yrs1+z34/+/sfOizo6nfoJOc74yWnJb3Hnf/vAQHgUwc6PMNH9DH2m3zfLqOPU5voSjTRwHQ/w5414+/TPZQuboapgIC+1sk++CA1Gt/DtBwHAobhM7qEi78mWyBrhmXcusE03fn7DNK4/JS+Egn4M67xO3oicN3imkU5QsldBhky5XzVAyOBLGWcyTj17/t9dj7E5ykvypabadmN8pWMW/G19u3ntLP38os8L/OD++fc4L1qMKcxoAzBvnf/Xn9fp4fVHpWlUzK6IvD76GicddKdyVP1BhjPzzTSyqLt9uXIquAaW5O60mMITFyZ0+46pfN0rYMB6ThAPye/9y6DfKU8TzVLXtjmq/N0IABAkCKe12ip2+Bu09O2WJRGOO/10oDiWcX/26jXhC13Sw9alI3uWS/qobYv7XT77Jod0XW063LnJQEBfE6uTrTpdl0tPMceBl+o6m/vD3lpF886z3OySRzIt+aCeJcyfCsDw6YsaC1dn/rhdluzf6dk1LWgyiUyPRT4cFrGmlBatJKBw6bZg8jT+jrwlQGY2BP8D88g2vuP+/0F04ftMDc7ddquNdSoegeyTJJYIG2vm5LaWyDGPycZe/Pnv/wb3xBpctHBHYfHefCZZhEN7RoQkGnoIUDmOjkJFRfk3YgfBJt/Gx2upvGBRfhtvF8RTFK5GEWHOQEBerk7RRmdKMGdn1mlWuwVVIRdak8VAdFJRsSdfiQj7mP+KHmNyI1mPyt1KUaxwESIkSwhnG+KEMMgYb8B7jlTIpkWk79j+n90vodjfz5jRF44v+EAjx4KeBPTvG6jSSCi1BghCNWCGnYACAAC4LCeUF4AhkuHC8L76eFxe3i4Zy0+066UCcDm3uH0vr4et/MZWQTIBjhsBzROvJxgvREE+PT0wOZ+GEWoxnpk2sw7IWBwiB4CAVRF+j8bCwKwIhCAaQFK6UPZg3JdR5d11mFOxmwI79N22M4PD9s/ftu2v/395+3nf33dvr2goaKaUCHidAqQIp97e4fSg3s2KcT5onSA+0c5AcCKaAcUa8X0ggLWIm3/eL5sz2jI+IppApm1MIFjrcamKWkXdKJLKRM3RHXXIXDWfxwImIxYS1fjN5tyEJVPSjoNAU9dmxRh8h4+5rJgSu3LZQbdz2t2hensTEXh447sayv5Q/pqcqC/ywXyh2mWiyiaXu+G1bVnxN2MdPAhF9YAZjeG/XxFF12Z6N2eQTAZxwbSaKyjr7c3UdN7RrPIyGTSzymLFLG7Esp34CmyyCMqByMRhikjHa6A0+Hp98T9W8SsG7PqkB+8P9bodOFUNjkGUkt2x9J1ZVikjO/PqOe0DLOKWLYonPYrEKdHNq6wL68GQIfGzwkI8DKFOpM8vHT7+Ejpp9XzSZsNaOifu3K9+WxFqONT3mfCjbtd87bOv30sRndazJG85sysDCzqfQM69NqJ7rJ0xPlhMqIIbASQN8nlxYEOR2CkEZfR70CmOVQ0cNkwd9Bu0Z5+xobECVonUD4+v74xd/QmWbBw5rT3FY10edTP38/U76DOMHtI+bOd9if5vZK11CUZ4LDsJT+jHtHr9DZ4dQBHoZYjmDTJWJvN7o3K6KjXJhIoJEFIiIS1N2gLdkKkMyOYVIGltsfJ7kzgqp9jB2mdDl2eua1Q92RAwDUZ4EAAn9EA6v8oENDXtCrLu0ZHnfZDjqj0KXbg/MnUc9VwZ0lXfqoAG97xBCY4L+v+/XRi/HG8LGTotdG0K5ni94O/r4CAHdd66r32qDp02Wp9rJylyMuecr7XOnrzSJV0dV1Ua+pTBj7oUXHNPtE9Scd0OTKdtpXx+PfqO+nXLIGADAQUG8ouySaZK/pxTt7JWsvE1Fl6s2q/27KNTQ7wZ2Z8Bj8NybHSUyv+nuhjNz72OqjnvLeTI3/+y1+5EtZq0rAIIADRXgEB6pIugRdYiIoCrjfLccNpKWj0wxFeyoyAQEvkvEm/dcODn8hmbRLc3KBlD3ijMyqWNm5KjdLifjRrea7rmwRy+G4GBFSV4FAFCQDwe9k4D5ELmv3pzIcDc7uhxpfCCHsRAKD/VtMJzzRQXWrWt/KtAQSoWSAb5GXfgCgZmEdsiAhCEQEQeCcQcDzBCcbnUbtzy4g+HFY6vJw1OGrxAQQ8Pj5s2y0MqjCq3tlTAtZjROGOx8v2/O2F+0QpwePhsN3AsLmcmRHw9Hi/fX665xjCMHoCrMBZYOze2xvqp2N+K8wnONqPDw9sUggnm0n8NxeWGLhCYA8BnHUiuPiv0JWQBXGex/fb7Xl72H7+etz+8c/ftl9+e9meX9+34ylGK6JmMPgCXwrD9u7ufrs7PBAXwLlcMmLDHgU3aKioEUQJVgDIUGYNMjG2bXs9ntiUkWAt6ILNHddz4JYGlJeLCNk2I070qmhXLz9wtuOeujCxhigU5uaUl9GbCskNrUlwrgyzHH/X4h9BwWl48e+tgVEJ1Wa4VyTLmhnuZISnkebGHQggcNEMcTfsPzKEte4uH7qyL4N/laFkhzt9Lg18f383kChD0IzNzmxyVNodLA2MRj9doUbENf6EbLW/MyKTjkrRTDY2NEeedCGwoDnBID05stFjIwwzT/mUg7sCApB5s5fP/MY0W7yfy0d35p+dQBFu3c6D5z4orqP/TufkI4u8ul7qjcX+I0CAMgJIxxk11jlNhlgawgICtEcAvtcMseororvvMsbmQA/ail1P4Fcz0Cc63BUtN0NmAQQ4fy0SBuKWrOZ/vb+ccDGNFUsaN6NazYwlhzs9YGyty4sV6Or05HuPNY7SpC43gtrmZlQuY4Mfc4xtjb33UpsxmjO5djob0UfxdgMCqJOtGVaXH5I7/Xw7b+k9bojqnb0E6T8iv2RIrwxof850/m1qQK0pz1k2iH5efT6q50VmpvbeFhbd93MdZ+b9QkYUGaGXjr9QBqb89GZv0Wx7jK/j58DAJpP9774O8UPJ4UTkx9SDWc47Leq7qQSmrNkdYr8gktWdio69X8xqH/1xeJaAU/wdQZmVXix+rdHEkzSegABFaP2uil+mrIfF5ig/B7hXtrXpv5Wu0ZO6+Ft9lgB5pIVEGQuCckr7xn/l9Huwy/oIlVOfTfx0twRKrKFqCO6ZDvzuu//Ec2+f7zzev+/nw71YzwW+3vpbdNuyzqyVmPWfhw+RNyiQ1q6uznhRstN5sctu3Zdo0IGA2HvYA/qeQMWJh3Itkl9OVV2WXi3J1BlkxlDn16WsbhNKeL6Km/7lv/8tYvtKdaisgKjdxh/PCAgQIIAAT0nrTBwbqtjfVWMju6vVuulgIcqazRQpzHiyA2AdTJQrydtTU0E5FSJUEZ8IudaKxwrRKuAhfhsN/gYYoe+osSKXVMDgPjYSj40p82NqgIzeeFoAAdEULzg7gQ0wtqFXSdLhMOZkAAEXiI6H76nmf3E3alqIOv1i7XSkJBhwHmgcGOMF4aCet+eXaJzHkXuomc8eA+gCypT3jEKhNAAZAe83KDE4b+F6oxb/Zrtly/47lgR8/fJtu5zOdDY/Pz5uTw936Mu/oZ3A/eFm++HzU4wKTAZCcxec+plAAOggG1Ju79v93d32eH9PAIKNBQGYvJ8rW2BkgcCx1nejro2lAsqiSKDk5fy+/fP5tP3j1+ftX798216OoD2URQBJTmWcYwwBSuCMb9Ek8Q4NHiMtraKZmIkMCIpIk5r3RYPDiOpkR2Gc+Rv2F8DN5YT97Zt4OXLY0/MkLOS0Sdi4ATHxY3PKJsGT49NcCKuBTQnMVfpqPpOp1xpx5+NKGkJNXtI4JFsAGy9alE8gQDfkyqhpzXWCj0YEfQUESDG4ki0FfEWRSbCWQL9yhl05djkopaD1+x2lyijZODtPFuo2B9Kf50adZF1XpCuF4EojNEFICO1FTjgdgcvcRdfPN/aSkbR6UYCtKbJ3r98r1rk0IEa5ZbRa0YB8ysrpY3VVuxueBQz1D9ZROiS/2w0Uv/95zcNQorzx1OahJHb79zUWmJKgiPhHwF3R+pQptN8nn2mjPrWHVfNMGewjI2D0sNnX2Of9tfPzGlG+u40LDIM0v2uOuIwgrc9pWA2DJ5nkZUbT2K/xKdkXK0dCgP5E540SNbkHzeYERFGW2PSVuIfRjNWNtChrgFMygIDa1+5d+xAGzSeWHcwZTX73wZSj9Eyyw+lxBQTQAqhodkmkEehoTgrtJWvYqXNzWbXkMXzQGsl2ngp9ue7BIVqgndXKklxW9mdOR5t1up12/N7dAA89OTcDHHdqAS0BtgpMpO2D5yqVnU0HbbQrZWVaxjuhFxdZPw7wMP4NO6UyU0wWiZYgG7zcyyPwBAHPM/31vWt/pceMFPv4Nae9VclMbMMcHRnmiw13/e3rcll7LeLp6+7Oke4U/+XUrfZn0tkqEZ56LYRNSX63FMVZzucdZVnolPPh95RAwCTfF5k1nX8GMaTtnz/o9oZ4M8r4wikC3XHtWeLLLA2s8woQMOm2BI4ILuTUGpfLq/vwc/EMBtJIAmQlZVpGk+9neY8JZIje/V0OBHR6Eg24TqpnGEhCms7FTdOPdO+pzpdyIL/n6y6bIgGZmGIW1BGfs8BAy8btNDI67s0EPNmIPXBidrX0f6d/B2+dj/U5l68FBPz5L/8ezeL5Z6Rgs0N71jazjpfSKtmBiIsiP30T8e8ydvIveseOGPzDScjlOGcku+RNF5TBHWVIyyHwRoEeeeEOrTlG+N5BCYqaR8ZAOGbqwu87HC2ENK97MKB/TkAAHG0248txSgIY4JQyihzZ+YGHMK1+KHEn4uF4ZtlBlg2wK7QRHAEA9SXwsoQ8ZzE97yERfwABGJ+HrICv347bKwCAy8bmeXToE0nEWaHzP2kD67+7wfDA7XSOqQE0Slmgj/9BQN9uL99et9fnFyAYBAL+8Plhe7o/EAR4YOp8VMqX8wHGYiQ+QBFkBqh54OE2Gg5iMgBq75FVgBUgYk8FzSZxUUJAAAHwRM7BRlNFTg/YMFEgeiA8ny7b33/7sv3tn79uv/72up3fDtv79ri9bVj7HZ11TB8IEIBDCHP0XzRUDBoJ+sFdMkchxjVY482oo8N+WC5CooseBWwoiUQLi4CXg5oRBxfiHinEO4WmSgFweaaoi+GbI1k8WH0jsm41U7I10qW+v4jQU/i1ztQ0hmzuPIW1KbgOBIShiAF4uW5LM9PPSulLmGdjGO5fRlLLCHCBqz1cOyMpD+cLvXNSAE326Hs1ktGYf6XwXDa4wQWeYtTJas+4lqwlduN/ZdQ5CMP797NoCLDW4Ouj+Zqp+TSSg8hHSqx1lef3doDIcIzjvqNZaMjU/R9X6MN4Hp+bJwqM0V7aW3/ipDSbAeb84ecoPhG9+r9FV52Xxr+HY0bD4hKOXEUKLMoxjIOxapfpuqtJMXtH89bJvqeoF203P3PVPDP6zkTpUgD/AUBGbUV3VGO9LDTLsVrBq607trbFsO4YYSr+8TPs91Y8aj1R9LMJcMhIrfO030WUQSitezbGnNb0/vGzSKkHENAboIm363wTEBANleGc0cnJ0KbeGmty2iq5kiPv+J5L1NmWPLGD4vsXpS/TvqQnrFY+VPtYwzBQM+PRZJk7mr4Gdw70Pr+DkkVZo7uSlas79+eSxhrp9XvuILjOU2f5Ud8ov/MR6V8DAUPmD2e3GihmVlwEmir1YgCQ6WwGMD+yMOa9xEa5/+8AAX5une/4TMuC9Yisy5G95I2fTBFoi4iueLbrMX5f4OS1VJz24m4TuExQNt61tYoeV+vQd3rH/n52KmVwPlJwCZ91IGA+n3DqxEf9XouOKXoMHGk22Ed8Mf3O+MDvomRhOA4xrtIDLnGgUwY1z8BKAya+NscX7++ZqF13OA91fU2AKkudV7J2ST8LO8rf8REtLD/Xph6EDZJ/ZI/mnSi7p/SMjS8d752nBnR51YEA+COBApjcyIdNa2lZcRXEydW6Tehn8FHGm+7Z5cySdowmnRamjACUBmizMcojZkNHbTNQIzhO2Y1cRmAWsWP/MWJuCLmKLukukk8+AgL8EPB3RFkVqHN0gxv2Zmp5Snq2AwESOFIUpbiKRsIgCjdEGQ4BAOA9qut3BGwYUvEQrqeNl8nYWgpMRfDVuX9EfyHAonkeUsojkhLNB4UTIQVodD+PVFeBFPF+1tAnIiVUEJ9BzX8clZz9ACMk2EgA+Sb8XL0BEAX/9nyM7vkEAoA2R5kBkGf8gQMOMAB/4rvn7fQW45XuDodydMOCiY7Jz1+/bZfjafv88LD9+Olh++HpYXt6OLBJ4PnyuiG9EilwWDsnVqAsBd3/ExDANmLSQDQKxCSBAAPutneUD1gkSqCBGgty30RMw/lGycOGBotY1+my/eO3r9tff/p5++3LcXvb7vm/7QbpZvdRbsH6/zitEMrR/wBAgmg/bL8wspnWnFHUKK2RYRApbRxgwtnrcGTx2eFbBT1JqQxPSgboXD+JMgPNmFfH0MGHw7AZzlsXakJ/pWyU7sT3pWPqI6hKQJnDDiDKnf8OBHgEIYRfoiQFTmSzIhOeOEeBeVqTDDmulRlpsedAZOeMgC4YuR+h5XBVzaFx415GgZ/DJJQzc8fBDSrH5rDtFGBznieDLTOCBueLt4cHUEZvc8RWisCzI8ij6Oo+yedZ1QJEm/a7c0rmpqsCgCT/3PcOxfcfBwJKNqfBrX+XkyJaWSELpuTqe5nhVnrFFjllTBhQ4rzhI7LGPkVjw1Ag+PeezrVoUr1nDHDWiWv5OsMOBPR36e78fKTX9FmN4xK/EhTuPT1Srw/9NXrWAOhdZOeXk6OMn+6gaR0yBDsQ0EHL2IO9NzVYZATNDqp4XM25hiM6aFfPW0WwvGbX5dHIfMzIsDlG1wz2IR+yGa0ZsrRVkBGQfFn3atmQcuQoJxJo5TQmGernmETjv9c7KxVysll6w1f0BBojbOPcE8CpbIV5THM5xQYQu8Pt8qnWYoasboFrzoj0LlskP9SBhqLfDJBUFMTEku5bUz8mXaZoX5XajLFw8qUErON70l/XgIDizZLhCiTERAzYOjHdgNZT2Z/STxwtmfffMwJmnvGmZKMHDm2+1mg3tORwaJz/h62cjqE1uC4HJ7Naykb1s7V+BtiT+onEZ2fd4LLGZVjcx+gNs9OR9oNJv7bRjBd0fF9Ez/15g/dH1hp+r/OvAN4SqE/bj/afwDGBoGnTeTvutHukgWfaGCUZuoOIiPOUqhSpy+edLTCdzfgHdzc1oov7CGcNdmLa39GUi1kBuIO7+xi/KRukeJdB3AQ7czTtqjmj7A7KySsj2l0vCTQdPuNcPuTywv/uZ1m6Ixl2FcHGz7wsRs8SPej9wXNzw7/RIDLt4Xw5aEYymHI5dc98Z9YrpPUnoAyxslmUaNwBCEBAb6Xvr2QEyL5OytkznTFbBy/6hxG0K3ulgQ3sH5R0s5Ih/Fkq/5s///l/v4PYNG9REXY6MSCmdH508JmdEh326dAsuj5X46eqQJpKA4o50njqRkZ4IITRAAAgAElEQVQRZ6sHGshbHEcor5mAXa64cVd/d4gla97VOXWKXua+UGOvPzSkrM5X9W2K8odC9pKJAAIEKjA7ADX7eT53SDPnMxFBj8ZDmhvLJoOZxlMt6OysQxhuAQSosWDeB+4E7+K5Zio6o/pkGEUfkP7/Rjo4M8UdTBJZAK+vJ5YEYDvBkJy5Q+cc2QD4A+JD+fDL8W1j4rsi44jas9kkRuzdbGeUG3z7SiAAmQA/Pj1un9Ab4PFh+/R0zx4DiLgfj3jnmes53N9v9+gbkFMs4GyCHrlyRuah4DG9IBoJ2gUVXQQdBKiUTR0yiwVRz5vthKkGb9v2y7fj9veff91+/teX7YjGhnePjPpjPGBNWCDDBy8ge+L1iCaIcS6o8cde0USQ55Ip/8FTsT5kNSiNMEAYgAkAPyLjgpkK12oxE/hyZ00CPsCNU45IzHNoVj2jvC1KL94RIh9B4Dk0Q2XvnY+bBCoQlFlELaMgm2y5AuHf1Z/DHNNKdaxhXfEiYQYlpHN5XVaQN6ZI9ciocSc4gp8ZSsk3hAJlHCcSWjT7XYafR9QbCFCAzaJZjh+VZIZ+5veoCJOcADktSgXtEWD/fdDaJZrFqdleKkRXmnq27nytqCXDQ765U9ANGZeRuic+02TAtZT8YcTGaXA/WX62MpgkqgvMjZfMNaECeGTFmqIW7RQIxM9YZDvB0aKxvKSSKC3asIt+QAarZE1RQdeHubeiWdGTGRiKwOz4PzffnTLxFJeaET05SrHu2ViRrgmn9Y3RZ5X8UX4147wbDJ0W/Pdywv1nOkvNB9f35SQF/eUIXI6ivc+IyuyFVOou70CyadRO61yin8RIleVaNFpTd1KyVbIh9bScynTzOt+6/Iqkg8yUUWSXCSEovctsi5aNpbPY07bCBSEUAyKR6bB3KqbvW626+A5TcUpm0DEPWUYjcKLhHBWcmVR0ZFpUmMvI0beimc4fEw320oBVmrLJc79NyqQEkmWrsI+SnDrSptsWc+aEAlch/rPfAu9gZDRJ7hWYEPMGyzYqnZSXn7GT+Bdty7yjfG4E/jT6MGlCMijt2fwKH9EzGiJxMuwwJhRdzvGu/5+xN+HRLduSwk7Ot+o1Nv//f4AlxCADbSNLRkIYbKsbmsEykpFMu1/de3NOKyJWrB17feer17dUysxvOGefvdcYayq6bdltWRTyLh19vA26h23U/O99Gw4d3y9wYe8X9CX5tQERe6NaA4HZs2VzhOtAUy+njpky/1rquYKNVSJZe7w5iNX7a9IP9yHk6dJ3Ndqbtk8lPg1dwec2xBO8m3Igf59tl/3dpFFH580z+fwCkhLQkD9gnbTk6KLnBLJanrSuLV0YIzT1mWXjt+yIEshpQ53JPX9vAXm7jdfPV/rm7JrzeU2nvh+3nD5L9LkIuuevKJ0qYGt+n1tZo8qbhhOwtJ1pkCv2wOv3uO9NR4dPsdk1MZba98seSuT34KXUvZaZqeVoj4Z80/dL9Jz41V5j6oMo/Ja8GTqI9mfp+AnOcw/ch+4v/uL/+gKxwXlLVJf+LMAAZAT44UIhk9kLXdyEQNSbchHXuMoHPlCwJkAKr2qO4ShLI2+WnUJWl3NejNGZAhEpbAd+z2BAOvf8lwRnRGUR744+uQIFROlJAS6hwGuIHsvhqGg+6/Grhry6ZJPQb5Gmo8g4iaZq0OXLKwWnSKREF916pcf3mMcVyWXEtM5CYIQi0FtmARRRtSPiuLxP9QWgU/6GdcgxSPBCY/nWpIHfnj/q2nomOOcYL2h6en15OV5+/Di+3t8JAPwBQMDjw/Ht4eH49u3+uHsAAIHpBCgxeNdIDTQNqxqmh4cH0iWuK8WPEDoccyH3HQXoA9Jeio52+gE4wggYQBaczdfN8f3l4/hv/9/34//96z8SHDjuHo+bW6CsIu4HNKMpusP+ATx5fXs72HuhUvuVNaPBiC5rwf0JrrHsQeAFwQGUTACI4KQG7R2AiUshV00yBuJvpiYKSuWJdkPust61O+EsXabri58LIHBq+gmfZmr1NTbWRIc145bRExtNXaeqUzI9dmQ0G/GcAQFx0xR+m0BcuVr8tEEx3i/AFcsqG882FrF3/F5FRywcbfDZ+aZCsJCubZYhISv+XBGuUo0dZokHQ0Q5BLWVRxpT/n029kEZyozEXTodI4I4ouC5bt47gc7o/aC9vSyDWpGZdZ8EAub1U1nRKB2O+6QzxYtL3o8+MTT6CrBKmkhle2GIxkGo1tLp8tnzpSRtfdZ7ahnsa5JGCpxox3TQLPm6H2DxOXWjwbcTA8UCf49o17oMelTX7012lN72Mvx9kmk1Bk16Q08Xv2c977/9+Wnktya60uVcfFGwRK3V2UB02orh7FwjVTpTd1dRSRrNZy6Axgf2eVTkL2lhOQZiVPGSDU/119Fylh3Q593N8hYQ4WdnpIa6c433a3lgeo1me8mXG4/W2efkl3kOzXvR7boN0WpA3MZy1ABT/mXj11qX7Q/RXzh+ZatwfSMn9Uz+CkRYkVZevmqVKX+jxwfPqPglQV405M1gkuW0DmWdj/egiLXexpUQzCjHHo9bGWLNj+lIszHz3rMADY79j0axBmMvXJzrNu1VdpSdDRNy0TOfIzvBD3A95djKVC2nL5tYt70dMjUcgxy554iheTafJfcs97X1LwFwBdL0/eKF0fxO8mXpsuYBlg1dZgaYVqZNQ/Joad7bXpm1ZSOEo+yMkF5YlGgosXClxG/P2g0VvX8i1MX3qxdIy6ArZXRrlZc63naOgQCuJxy5lCN9nU3Wr+aPXv/au5URYF4ywBk7t9k7uw0iXSP7QH6S3z/TyRt/FU/vNHU5yYg8plTdop+lefs5qnQo93Hd64v+x5L3C/J1wATAtWXdtLGU9VzMV/Ki9yrkkpZ3OYmK+m302Mk4Wto7fe+QJ3w/mu2m/WTaN5Dj7+9A3NyVHQjw/ic/zXMSDF18a4A6wZA4yzxP25Qef3jzl3/5fw8goKXBcqgc4RuKg0o2BBjZsqIuZPpKmWrhxJXsRJOM058rA8+Er2Y+y9HmJrd4Xs12tGGzVKEQz0oNagzQTUSGsPYafJBnkdpNkQcC7WwJJbErE8BKjvXg/Tq9P/KP0trl1MEYeH9Hs74aA0j0f6Wdy+jW1aWAUV8IR2KNBbRBZQPZAIQzE5DS7t4HUHlv2FsKVDiGcPrR7f9NoMGXxvWZKbE3SP+HskdU/Pnt/fjtxztHFBrAQCodnGc78M8/fx7vLy+cFvDr08Px3/36CzMDnh5Q63933D8gIi5HFkAIMxA6gn3L63gEXwIBqG0mAGJDtph9RVYWkzFDoqYowPAlyIKo/CfG+R3HH388H3/9N9/5PMftw3F798jsCIAh356eiLp/YKrC6yszLVwSoRp/gSsAGFxva2aXwmYeF38KcHvg5w0EoC8DSygiL28q0OX8l3EE6uLXRA/cv63pXYJbe3REBtKKosve26NxzQMW8JfyqnZb37VByTWMdKrNKTPoZ8E1U7NDoKWcSMP4bCneLzlXJRSLLngWIxOhfDd+sLvWhpNp53NTPFnHH6CA07sv1xV7EYJ5KjWco414A27+jJ0Y/izZOp2EWQownSDvTTpL07FLAyHXd80BzGdtRyCe0ZkkdgSsgHy9DTWPvTw7W+6v6SKIyXzvGuN8bn8sX1u6JfSPecE6qW6U6Y+mjzMDlmuI0bBnDhyf/QofOVXRPtcFnePyoxndtkcopfIcYe//NiZrN177+gFeUCdFBB3Xt5GAZ0tDJg3baZSRl7Ljcz2zSrPsRJTRV9FPNnRkewE5nkuvroN2ba6iXOG0lf4WYL2imksw5TUMKOy2RzcCjH4cG21vjvxZSEO9Ebo0KIwu7/U1++H3jPGkgwRyJLAWOGK5sKJ26iKf9+5+OyHld8NxPRfXaj0SwZTFO3uXcLzeoFKkzZp/qBkNlvr0KtvK8r2bnFXEug6zHrV0a+gL/rrpmJXVZXqFZdUArhv+lXGWETPZr1H6RBttAQF4/wOp/x01DrCoCaWcaEebT/i9+SbkGC3VaHa4JfINICBlOC7B7MTa1ynjmq7cxM28JibR9nkdsvoKyF6O/gIEFki4aGAHzJCNYrZM+ZB8tMmKE9CTz5fOZGRXCdgpOeZRwXLrdIvIIliya6XxL/m52zjob8Xzt/1WC/5TOm++LxkSsmaJqE1Ut2wbQACB0SgtXDJwB8F8sQQMdZJ7hty+731qG6437Uvv28bncaGz9fVrlfXmj1/o3M0unZujYOWUExRzLqMaWY65xkU3O12ns00eqy+p9LMAjQbWRkZ7AoNhQ+Z1tjX8CSDAPnDbWMNJX2JEfJjySaIup8As2e/vTSDAZ3lGhtbr23na3f+rf///sDRAxmj5NBVhtuAQ6qOaEzFfoENE+NdmJ+q2OcwtfFYEjSRwEg1tOJaj7eQkCghYBGL6Yn19KGAbmXlvRwntOKainWDFJOhkmjwUX99E7AijIu5ar1N2XQ/OaxXyasIgIoX1V1r/y5uAAPlUe00a0zrh9POU5WAqPb7SmplZoCdoY7gmF7BDff0voAGO93G8olShgAA4pHB4OS6QKTl3jeC6odjdA2rob47nt1f2E/j+E5Htz+Pt7Y3PDCDg8eGRDjwc6Ofn5+Pz7fW4u/k8/uyXb8ff+eWRmQFP93fHA5sFqtZdCAe66X/wWq6/h+Ns+tRzs10vf/JvM0o5+FYOYiIZRdhLZhxgX5FSzcg9+xeyF8Lz68fx28/n4/vPV7QeJBCAiQcYn4jn+eXpG2u0Xl5eLXqP13c8L4AbZAbwAI8bdj5U6YRpxRkBrOdi3wNk3qAR4QcBFJQYMBtjAAG+Bn5eAAFG6AuNnYJ957spEtqtqrTQMs5PkEOQH43DGdnw3xSyguSWUT0iB+O76XSIF8KwtYwInd37GDIn98ZKwwIwA8w2lJun65e6Y/GJIcViTBha1xryBJBxZjC0TCgwNBXQZgx5HQVpWwbt5R/LCLORZMc6lUvKvlYq3schW/f1XQT95tc3mjyT5UXonSnQ5xLNArd7ZgonZHnJ/+zDkotoB/mELvjcBZ6ew1iirblXE/RS+mLJzBMgwOvJ5/dZpiOP91OX4CztoHFfrhiI18YvLZqNsQTzhJharxpR81KOm2vdtKWjlmxqb+B687QL2TPuP2l65+XqB+CytQLp8RmOdWU2l5qu8pxPHE9ndJm3bX+kwwEgIPV502ABC22AjeyFPtcrGYEXzDDkY79/Zfyg1zxlVV537l/aFJuxlvcOIMB0lTLybwsELFsmwBXrrZKMlwIhoRi9C5qn3Ioa2Y7w28k2/9Yxp1GNo+c1Ooi0HFbJu935bt4D9bA+VkCQARc2T45manOPtykTBHf1/MuxXv0WiPNxbLLBgrOmjjtjOwDDsxlACO9jw7v2JMevmo4XLy9QLveMsiYyeVJG9fNGpknyS8pK2CQoLUWts/ZglF6MsiHdZz5vAn2LYqa+mOuatJU6YNnU61Nt1xsYtsw+6aWweM7ZQgModCoLzqiyZM/49EznTb1vu2fJAwUB/S99hsygMc3Zrvbnl766BHEdDF3Ai6nsMltjyb3MedNd1nsLMDnTb2uN87TW3/Zd8nn9PTu212wfvl5A1QSR+F71Qph2y5YFGYHo5fPs2Q9h8WoCXjlh4qnSU5axAZyl45w70GutMeT57LM0oPeiPtRqd/BvjwUdW73J9gCM8DFnVCbwYTmWMiHLUah/A7BvYPk//NV/7WaBekBxmqPMy+mvQhtZnl3j5AZ33rRJMhsjeDOcLhjpTk2cfSAV/azP2JlOYICGXgABbhrWkfMU8hE93oGAaxbazjTJQJNo/fcCv1SLR8atjviO9uVn5ByWEuQoGcywR4RdGQF0zCmklb7KtHumlzsrAIauosIECKJJzBJMSN9SrwIQIfoBcGTg+zt/f69+AnBGCWJ8qM5d53ar6QAV2cZHWAvPjIC3AgLe2FeAzjtqltnV//F4rJR+eskf7xwX+OvT/fFnnBqAMYB3B6YAQJkLSlKaMK4BJ7t7GpSTSTCgABDhUoq4rhE+FeV2mltlGWB/DAS8fnwer0jHJ0ijNH7u8edx/HxFdsPL8YLeCMfd8flxQycfpSN/+PVXKnBkBDiajiaJOGO8hvMCEMC+CPcPKgVx3SqjE+j9UJEanlE1LmS5Bhh6NTGZAicjG5OXSHfX+nScpOBFjjJvs3DUc1R5AgFp6JdG0ei+4tnNeI2yAL5eD0Y5UedoUGwJVn1oZKWeNrvLe+01wqKmpcT0+2YA6c2KCKwImgXmHEnWiigcxWkQXAj8bmaliRY0KgvU3D4bHuLcX/6dzWnszPg1l2EEiJSyzfQyFfF2nxj/c9XZv24HLBA2sjsyIyBptoERl9pEV/ozvbEMigCLRs2wIwpnS6R+yMaQgxJEhkv+X4vc53lt514Ox5KRl6m8m4E1VE2ma545s9y76DCfOshrckr70p/V7Kg2xI7aGY8qTfr64c798ydzD6ahsj6jk9l1UkTPK+qQZW+uZPY1HC3rZ93rB8i/AK7bgRo9dPrcSt5MG4VnU4ee750Zrmf8fSasLvhv7O80amc2RjuBA7zZSCcjR4OmZNxW34GQH7gvywUhg0IWT0fb4MsEGLMsJimGYFzMtvf6SwDrh+/nn5PmSp519kTZbdCvNNzH9z2ykLTNHg3Vb6RABT5rZRWeneUm57pUYM1mv8iQi7r+5EHfh6/Vg049Y8Nc57KPW8zvzxIO2hAn8msa+r8jmldmz/jQOiM1y/Yeea9TP1zo/LqWXydYk+UnCeynTqjXrVsnH0wgwPzmffPnu1SsNto9oCbfyT5YExwcDEz5pHvsQOiZjEven/Rk+bpk1ipXSDqUdb0z65k8al+iG4uuTCj6Ew6M9uSIdbi5pyXyyl7ds5nWM6wM7nP554BvWYpDWeR35rMsmS36cmZmrnE2LzyjtVnahutugHuCLrZDnZ1je6n0QpfjWEISbIi2nCPAnbzePDKy0rp8toCLqWeTLiwnml9sAAd/ntlqacNYzvTanD2fMj2A4z6XyIxKe9my9Obf/zuMDxxOJNH0SklHnXMrbSGoYjo19+BbOQ4nU7GuNEFro8W1/xkNreh4KhJ3BmUjNkc/avxaKiyBAlUzHwg1ny8O2cSYmQLXBOoUWPNgN6WiRB1+hBGhKvPG74gAa+78QrllaFXaL5z0ry9G19no7wBSezAqrfRJRNsVRX9kvbzQLDTN0/O5Pm4JHNfP0ACAs1lZAGh4h/p0OLAoDWBkugAHOKYCLXT+D673v6uqT44YuyFg8fzydvx8Qc38hxxiNCoiYIGsAGUEPLBO/vN4uDuOXx7vjl+e7o5fHm6PpwfV/SvibHtMafc4Z0wyEG+5Ls+NzKoUgqMDvw50nl1CZ0e0ER1jNB0lEO8AGN6Pl7eP463LNOrzx+0BkAAZAT9e3glsoIcPlnZ/e3/8+u0XPgeQc+O9mmzxdTy/vOhsYSwAJGGETntIodV9LRQ1gWXP96tvg8YQynDZkLpgbNNTGuZ+ZqfeXtDvyfhBUkbVXS4HDWl5v5deViPcRhq/1+SpG3n/Tdgb9MvnqSwiCbMVAWqDsZT85K0LI/pEMZ3NlU+kWMSy6CpTbc+AgHRkMzJ/9rwtV+JNdNUmiHW3wJ40WpQeXWDFiFoSkkIzqFBsM7K86Gudk4V/rj3X20rNZzrSja9971RGZkaOHbHICCDNRlZIpthTyXtU6L6hW7qk19P1sF5vffd3fFlF5Uv2K810dK7PKTRR38s9HOnu1yBjn2dndFTjSSvrSbd/Sqf4e9y7u/2u01jqOcCOMDi7KsEvG+e1x95P0hb7wF7fwT/Fc0v2jqymAmKXrl1tXdsRdRSyzpPrCBTQdDzlgO/JfboY37WeBddzacM+PqwFzGntc5ZqzNT+bT+q7jjXl7wtfTGyntLYLEddTkvEEYNf7AiV2GouabDyClH6Gbr0qZzjrUbVdlwYjoxMBb30+V0hEQMZu72mZfb5WfYHjzewEA1pWw6aTos+Wi84HT7kFYCAlHdnGZ6LZ0aqLQIszGgopzF0lM/Ez58lWHZO2sguPPFCz3hfzV9V45484d+dEZF0INW4N5hb4P0mMPlHyoZNx4x05LzHzZD9U8bns/q9td97Joj3LD83r5e8td67LE/K/hIpD9UTbNEX11dgUfIhnc9qipn5sWd626+dOWEpa870n3VSlsFxvSegb57RXtK6IvpJy7se3p1x0kaNyZ77ze+1iHOATBIkn1HBiTVVKPd5PffeG2D/vstO9wlHZ+d/Lesvgy5JP1OmbnsX4P7cZ/PM5N8N8a7eOgJL3Dh02aF8WdvV//jco0cR37StY5kZvTTmXpkuttfd6yJswAueCX2Q+2ias32YcsX7RXnoTIIhB/j5Cibd/OVf/JcNCOCbBQTAy/d4IgmWIir8ZFi2atbtdFe9Dj7r9LAW7teaVYxu6Swz2FJLa9RdoWGK4kroZW2OGUt1IBUpL0GK9azmLDrd3rTRrGr2rrJANU0shl9N0ebBLcNd5QxMw2cqeM1uDiXJ0ogqvYNT/opUcZYX3BzvjLSrbh7rRzYA6usxeu/uFgb2ygjA+wZCcj2+NjMqKiMAQIDLBJAuD6cejjKj0wWw0IgBEPCoxn/4n4Yxo+lfjKzrf60TfQXeUGNfYzmQFYD1Pj0+cK2P9zcCAh7xDAYCEHV/V3lIQZjgB6bNA6ggbej8mUjKpoF3x929JyVgiIBS+QTu6ZM631IWBFQVgX9+e2MfgDc0mFLaiwQmpwEgK+Dj+O2HSh7eXj8JxHx7fDqeUOqAyQWkLd3PTZGwfmRHAExRaYDulbSZ58HShC7TuJ4RYEG0oYHT8a2GkmfKLQVhGixGwA30OKNnKrw2UFqZLkOjSxWiu34K6jNHx+i8FRg+L6N0OQgJBDR/1sNZKaY9uivK+uAJqNH8aEFYgIwFofevZUTcZEOka4FT6U/Fl8+RI3D2zIVdKef+WWFQz9Qcd+5Xod+bM3hSg5f7f+ZE+fvpWKfh6H1NupkyLjTkRRPB2SPA95n9FHyfVG6850D0/TlkVtjAE99Wj4yN73eDKYEA9+zYjIQxx57v2Tk5AQLO9tN7kUBeGjjzPGzcp0E++c/0IH3Mvy5KNahnWeNa+qwAtuQV/h76LtMEsyzi6vmepCDPz57xOwTrNKydhdPsZVB8AAFne3x13zEONsDWlP24fzqGNpy977rmsvZyvXb84GieyVe/Np+Ro09Hl+Y8y8ln6nodnfKL/jeaSRmYZ3n10ISn4BpuMLrJlzrTKcea3yOC5me5lqV1ZphmKZnpj+cS6+3rzWZdLk+IfVBTT9XG858EBH8lAO8RztnkL8sWGmBdEVB8B3oYUfBlo64S19xa81OeK23KSJ3f9NI4l9YH2IP4YNJClkZkj4U05BegGjy/tuKUTv+UDM9SEl/A35k2RL7Pvf9EWeleOdhgaICvySvOgrKtpoyhVRqSe+xsou18+OgLXHZgbbdx9qasBgI2vVmLCh+r5aifOz9/KpPCjudnh6yUvFmlhy0rBuDfgE/w+Zl8aZtoAIWZAcnduejDYEd92RyivR0I8HNLhu5N0c/l3aLs3P+zfdtKf3rvY4zmiSN8TeanbEwgoO3BCnDYdstARK/NWVX2G6QkLySqr38tI+pPAQHzGTbgdMiDeXPq9zHx6xoQMHkz5X0///AfuF8GjP7yLwUErMOvyLKb2LGRXbyPGCdnVFoC7OMdjEArcm+nXQ4m1zEPPJshOM0DRkShwWIwG4CKGFvx5yaNuEmNp9WrVuoU3vGs0zBhvTNR573hIF+rDVuEl1HUEwKiktIIPjnQAgMMZDRjET1U+rpT1z+PWzqWr6+YIqC50DdfX8wGQMd91NhjWgCzAgq0IRBQqnaijVgzU+HLgcdPARS6DxxZdMJn+QAbBgp8wL+HB4EAGOeH5wCYwYwC/sS4weN4f1eDQfYJYCdzlAc8HPe3ymDA/98esfYEAjTxgCPeENkLtIrN+N4RmdeIPYhSXFM19vi/+lkUIMdxVJy16pIGNTl0auntvSYFvLx/HD+wToAe1fNCo7SwN3j/i0DAH3/7ebw8v7MRILMb8D/AEKyTCCoC/5qeAPJEZgTAFLbewcjEAnymoUkaYLPBtf/K+FiKy3aCU6mKMTslLJV0zkE1/6bAtmC8VJLl1JeTMRVJy4JIfU7BYnlB/jsxTDcjtjMJ6slGqvvfBgjYjO0ZLXNjpUZ293TkdLZW7erKCADPpMLgXs3O2/WM7YjHM6ehm2eQimPbrzHOxQo3z7UbAo0azYsoQ8zxPjVUwjDJ972f6aDn2n3/mfY4G+ZJVlbkL5x3Cd29SeVZLXwaeO28RoSwEe/SEW3wR9qkQO2CCgdttHIMwwMnv+mNCBXnerwfZ8bjVNgTuGj5e2WqA8+iS952o34aYE37w7H257auxRWhNp3bkLBBjbMyversVn+ECwvIRumVNy4MnKw9LIBm7qENXu+XaAdzc20nqBQijZo27q4uMIEAXrnK5S4nsYgmPWFFhl+mQ/dZb/xdI+SChvLZZwp6AgG4XtOsI0bBk3y26ppP/o9nTCfsgo7H53JrWp4YCHDGXdzfWXJ22sxnBtq4D8FzvP4VwDEN027y64hdTB0x7fVaI6unsy4GQJH8ju+5SR7X5yadBbxYPzkjjLZe9S9YYO7q0i4goGzJzjqsviLRQHAD9wbAA1vEgQze/4RGd367LHvrtfWkI13EYICeAX0KppxwxkW/dY1DLl5Pe98Za5c2wpSTl8A11+Um3OF8mWfPsjMK0wyQsPoLjXK+XUYvYdTg9Spw6fT+6YBOxzblkT6LjCH5FlOeTUDD3914bQAB5uFcx0VG0aaLwg7zI47GgWkXXOidIV/S7sr12g5NO8pyAuMr8xqCIH0AACAASURBVHttG0SZ8WZ/jXWiFDhtuPlZ04CBgOQn21pT510V9dFjyGd7BgRQ75W/BXpjRmbJJJ5rBbASIOA9T4AA8+G0cynPvBfuUxBTVCyPpmzmd8pdzOba85nX+aweOG3L1v0yI2A77/ClrIPMN21nGex14PQv/vK/fC3CdQfr1cmaRkRF/73Y3tjRIIkPX4acavrlTCo1vdLf3DXWDLF4fP1WDooYy4h5pdtX7X1XOLvJ0DbeRKUNfng6yUaTSwHZOJrjq+Bw45/RZ89cPk/Fuw4G5IGzUZ/LGmIvzEDcq6+jZtt/MWLNuvv3z+PlBc41HFKBAI8oDbi/Ob49oSEf0j40h5Sj6grdciqsFbNKAgQEyIFX2cLt7X2VBaAkQVF4rNNAAOjCHfvv0STwFk7uF7+PbICXVzTgw/lImH6gv0Gl6rNhIJz22xtOB3i8P44nrPvx9vizX9AscAEZjq6TSSsTDuuBk8wxfXCUj4Md9zWNQGzoKLNGgAAJrfrYQl+QPUBHwVH44+Z4/fw6Xt7euX447DxfNvq75xSB55eP4/uPl+MZjQNR6vD5ddzfYO/R9wBp/wJJ7gGQPD6SPvHMBgM8ptFD6Xr0UNXyE7DoBoYq2Xh9eZcywmd4NgK/1AxpNQvbFVt1DuaZr89MZWABMR3BynSi4d1peMORav7REMSWVe3YYv9qvOiZ0rUw1OfL2A/MzLigBarfynT3mckzja0LJVYZAdvrtfJOi42MgKzTbsUQ6ZKbYotMJW+GDb383JnDjM93uUgpWZy1U5f7erE/Z5kHE1GeIwRTIVgJ5Fo3w9agaGzqVKz+rvdzpvKlUZnKjPTgprMjQhG6kF9pBWfDyopyZAa0URRz490RYtH3brA6IyD3JXX+NACnAp9GYtKVjFVawlspw6SjjHLZmfFeNTg1waWZQp5pfRGF67F3HVnV1JX8l0BAn2dFjjx1YD5308x2pfVH79toljflzZZRM3S9nMM1Uow8xCy3VeJ1ZqTnWbJp+Tbu7GjjPmm9+z+ErHSvI/Nu20EbuFkNxyJS3c42QF90lc/o2ZVUaz8HjdRoJEl+DjAteTX5N+VMGqX+bqe4Zg1tRb3wXRviudYGsOqmF0CR+6i4udSocqYzHfuZ1+N91sNcUJEzFlLeZCR8k2Pm9wB9G2gd43U9fcL0yUBD2X+wG+D4tDHMVW1D5negLINGpt0ZVQsZ1WdxBShe+7GyIyjjAwRIB7T7c8U4vORfBAI8Etr860DclHd+fzv/iAjOA0pn1jQre1ClwlonSrt2wM3v4XrMIh3lv8qqTDmiUslrqePSj55mcQm16Di0sz5Xy1ucPdaQPLX/vsZE/p4eSB2X8t9OJuzOBF/PACF+L4KgtK2ccTZk/dz7fLbflQ8DZJw0cKYju0ldlH6eyfB8zWda4WHuv3y11cPAPNeyNe2+4KHMEsznnvSadGU7gLpllBZe2INFF+2zFoDoa3hZCbxRXhp0CLDHa2qgP7JA+lzw+SgX2M6SwHv0Dys7MG3n5u+L5tgLNGodUgHrtmudySFuWDwxnmHyOmXC//5//GexUqfywHpbKEo7zKPGvl+faSTsgi/hwAhzZQZYwM06izy4uZmtIB3BLkdXm1uE51rEVN48xAJ4utHLGhuxMfaIujmyLkUmwafYeQmb6D2gfUvRrN9bENigxfoxYo+16aseUASHA1YUmc37PjHSD1F6RcTpJMIZvbs9fn16ZH8ABKOfmLJfvQJ8XmDGnuNe5RM100Ep/Qfr5OHIawvRQfNOqeoer8e0dtWr6+w0pg91WHR6ea5oOqgyhvfPO5YUkMBR24/IOOdzAgS4FWBxd0PwAs7/04PAADQMfHyAs6sdEz6rn1grnGv1HkBTPvVVQA0+BLtoFesvVNcNX7pZlM6LmQMFTuGVNwAhKBEgiIGU/leeF0CAm9v747i5P17fv47n51cBAa9vBAGQr/B4d6cyB9Ts8t5a5/3DI88O6wRww3PEiEZnwBSdakySMj80vlB9C9CU0M0ZyTOIWFXzDQA3jAhsxocJrhpCMSq/VM8UhGm0WpC1IJBFudUWzs+s661si1YoHOcjQCKF2RlPm0+stynMTkoDuN50TMcs+98DApr7Bo9eOJoU1gDRygmt/f09IMCOLZ/NBmI4Z23YxlmlYYK12TFJdHo7r0hJPzNe+rNFAglipHD3mVsJWb5PhTNLIc6a5eU1Lj5/Ekk5UzLzNa4nHdsZTfsTgAsdJBgf5ClRRBo5vh8B6EitS2OvG0mZndI4PVvwvsHh+F92Endk1VHULd11KvikoTDk9mcqyk4DypHzKm3ITLUEF7brZFS4dAWciQu5kI5MPXc6sk2bns0dTfpSt5rme98j4ls3JSVswFmU9rTBOQIOTcceP1glizZqBRRXA7kuO3NG+ZzCEBbqRkeOuO4ZAX522QcC9zYZG4ZmfjafxXIAtkVmGfW+DgAsI1czirWBhSdZBw2qxmNaXvPcB63nbpzJcV/Pz/w+aow7glZnvSK460aOyPH6o9Hctp5WGno1DfBTIKBKA1L+5b4zKCBjpRyX0n3FAymT8hq73JDNkf/OCwqi/LQ+3KImHHCXbuQ9Ft3oGl5z00f0GsixmtZRSXfbd04inpnpcSn29v5AlLsB0ulQdh3q9eLnnKHO758AAZAB50BAnRPl/f6vHUwGALMOfu37n7JJRAeXT72dbeg400TLy9oP042pIqlj08HrMNpxbloasn+VuC6QA18/s+/yHvmZXmfp252OU9rs/SV8Dcv8Mzti0dhqONvPP+QQZTGd5nmIi6e91rzXmc7JtTG7a7vmXs6waGTRcfaEmvciOTvrp2TEbBzN+3Oxi6m38x7PuMufNW547vGkrfye9sb3W89IuTBr2XtZZ3DUzqteA+/9r//Nf+Q3jJhUgIOGckcSrIgjZQpfzmhdC3UrezfMK4eSzlxtYO7VEhZ7yp7ny5pA5DDrGGzYOzrWIMPCBpezWMyT5QGJAiHFm8o00jrYBbo+BAc8mWsKjmn4JAiQjOQePGYIvKesCTmNcK4ZrWeNfAEBr290suEoqt4eaerICLhllF2NAuWXdFOpqknCujS+UDSrkXlyVLsR3xeeU83tvL8pPLnGT0TOEZX/4jWwRnbdZ5kAgAuMwltny2kEjOJL6P/yy7fj4RYAwB17AzzcfbFxICcHPN4d9w96Bt/XPQ0MBODaSqVfaZysPy2QBtkA+N9N1+gUU3gLPCHw5AaHKDkoIODny9vx/PrKrAOAAHf3j/wf93l7/Thenp8JBNwC1DiO4xGNGh/w/z0BBuwtSiEeHr/VVAY49sri0AhElSs4CszQO516RSDYrwHZE2XMgobVdLBKYW7Qt+CDylSGvWhfAqM63XpqQjhDpkfzhOkijb8Ux6zPm1GOSMFKZNGCcwMBh11tmk8lVAzUt00HjoBJveNMFvPixTVi4QkS5vNMubjV1TuipAWtyNAAAmY9rGmzoy2Wg0abuy/FUtpTAYyG58uR5Ai1NUeZ5xQK347GUryXjkvyrGX5VKynhqZB3DqABAI2o9JRzvi8aeHsujt9jfXWm1NJLz3nfiErU6XpwOeUFkWVkS0Z7YaYe4f6M0UrMggQzeeYDzCMr6TlzggYn2/nJ7LPmh8vFchVIO5P7a33pT/nTKnhSF7sn/U5dd5lyq9p0I+VUUrz/qr5LCAm9uDScao3bewa/KgeARuINsb++VznNZUBRk5pR1w0NZqbVqaEwWYvM+lv1+87vVqPnTnFvFbISsvYTge+kirqewPUziZxq7FNZUGOSLjlI+9bjYedgel7p7PJjCMDPQYPR+SPawlgM+WMr7k5GmF5i05WZ/aWOVtkajkZZrdNdpx0nF821Are9LqCtqes82fSWaUdVI17bWf4vEktpW+lEfZ/SXOpPy+iqCflRbmWvu4Aicft+s91XzvCyzam0xkZViptWSuf/VaS3qc8oa6uTNpT/VDAiUVWgqrNP3XrdNo2oGtkJ+Hjm8yxwzHkh3lZjtteqtt0Vn3CsAfJnynrMyOp5aDpsxySjb6vHcoACc37pMGwK+ybTDnD9fn8s2dFBBNX1pIdzXWuU9/m31OXTlnJPb+CeOD1zX+K0kXKviqvSRmZNp6jYpkRcSYr5x6f8VbaTPn7mUzSejSifa3tHNVJut2aQwcI389Emeaxk5Y/6Yn/7YCAfY8WUV3tNXCF7ta+GbRc2e2TB1NGyogkxW9X7utZhrgFwL/6N/8pmgWuLxIIqF4AAgmWE2JGYwO3bhToSKk8UzbI68hyCVyOJN+HaIggFpbG9a+2oEWkMgobCKjosVLqayROdEY0kawaJTmlWStiQrtl6lE1VPpSSQCNHb6GuvyVWiSnW+s1IW8MZmaL2ZYtEKK7MZ8FKrTADWYLVAYFnG0CAS+vjIgfX7fHBxrqISr9cH88eXJAAQEyRHToTi33+XQNHEGBalJXkX+6XwAC6OYqUp3OkZ8Te/P2jmZ46gsARxpZAYzaw2nGmL0CArBvAALgIOOZ8N2nx0f2AkBZwzc4/jdfxwOaB97dHA8oFfjlHv5xjdRDipVSWzXJQNMTAFx4vKFpChAxpigAIFEJQJ0L9QaaK2qkoqmNEXj0SPj4PH6+vR8/nl9ZIvD8jNzSu+P2DmUHjwQFkOr1/vJ6fGLf398JYmDvtU6kvKE/gPoliHLwBhz2G00meH1nA0WVWmiiAPgJn0WJBntesL4bqfXoOyCnhU0SUULCxnDlEG0jvupeaehvgnBHjCuxoAXBqTCuiQVTDpGGONVB45lS8Zjm6fB87F3h8zqbsoo3ujHkLl8bWOwRQSNqvK0xFFs+V/b3sDRLwb4a+ig65GaoZ3I4DeHtHnFvGzZWRqmUl3IR3aSCXHuj/hgpsq3OrKRTEeY6p8JPY4zXG+PUUmb5/hmhSSDgIkITjSFnw6t85jQYztY6VXXva56ngcG6QEYCaXS5XIyNLKV3+tkrdjQdrJluznWyXMdFPMNYqkOZe5zPp/29NLL6Gd2Rt6N6q1yt6SU2adLHNePtjFa5j1WbPyMzpoWmq3bUlnz0Z1pfJb86pXVm2hTV+roXNZem6+7fsVJIeb8qrZgZAUm7S4ePyGOds43VXH/vYy1MQGcBFr+ThtvP7ucdTv7coyw9nHIvDa58hpQpfD2a5fEao+fJouuVtenaUq4nyzYdiQve74gWr31GOZevnTmM/akEAqrnwu/RacqGbazhEmrVb0ovkKfGey0rbaBf8MxsgrYAWaxtAQHLmPaa6bRepOGe23ddglcGtpzyPSJ9Teae7bwdtPzOLm+UjZn/Lm37Mv7Ma2F7TofsQpYVUJXA/q7nEYTaa8jX0ZTcDR4X+a7sQEdX8zu5fsmsNR5ve85ynNGTafv+GEmIQEL7I6mXR4R919/OIFhyYdpGfpZ5bn6+ItYOePH1tFfGwfkY7WsUtat01QBBVE1kBZM+e868ucfb2Z0Q3NkV/DxZRuX9tOxpYDPOl7REvbb4tW2KHNk7skXnvraNNGxMywLyWGQYbPtPv8ZTDxI0CVk5stWcRXlVxo3mpb2/kWm9wvOVsRPry6aIuY8+DmdU6fkWiLrbUCvqv3h4Lw3w/pzJlXyN94gef7xPJGc4uHXzL/+3/9xAgFPq7Og6mmggQAKjapMrhRdR140JrJiKwI02EZUpJXKJUJXg7YhBptAvxIrPEITlNGt1aXd9+BIMqh2XQ28QwELPwhfP3ASMdPKaVy9n5IsN70i83RSlhF2jbMvAOOPXFjB89lJQDWTIkFQauUsH1MAPkWo08eN7Nd4GNfceIYhsAGUrRASEey7iYmS9egG048mGes5AgKuJ/zAArlLWA7FO4QrHHqUAKF2AI42sBew5cAqAARo9uNLY2A+h1o0HbADj7iAAgIwGZAnc3nwev/7hQSUONY8YzrBKSjQ5AffTqENBXOo3AeK+Vf8CNDS8VxNB0bvSGxBzRzQEn+E+ICsCYw8/Po/fnl+O3348H8/Y4xfQGpx8TCPQyEOePen187j7+jyeHjAOEWUUmGTwToDs/gGOPxo8QhABNHvgelVyADAE/zuiLzCYYMo7WE/ZAZyjWpkTHIFzCyDh43h5U0NDTiAQMiaQBv8HoMRXmLCyOnSnszeFhWneZytldp7Wz/NE5gNqKkuyTOEpJ7IEi+XCcN53PHIfqzOv247KyCI7U9IzirU+E2lgtW68Z4FHwV4AhJDic1E6jajTT1G2rNTqbX/KW94NkGWgtnGTXau9z7Hfp88ei8n1t9MwatbPDE3SQJ2/L3cGBPQzRW+Xax3xc4+uGaGXqc0lO7KubjgEnXnWkZwVMQWP8/na0loH2mDGAI38WazRQMBp+nUQ7+Sdpbj11JvxVOvPaNvSN2tude5Rfv9va5T6vH1tRYej5nxk+iQQwDX3xHk9A68zCL3XWF/e1kY6W6nzZ0CADTf3LbABqbvX3o2bulDM+9r0mUZdlSSBhydYoHusZ7mooRxOwuTt5Je89vzcGRAwzw5/p7HuDMg0vPM7lk99HhWk8L0TNOE6WR7Tgo6/bMDZyPhwBkHvbUWGJvA3ZT31T/b6ML+Wo5Zy4uzc8rXdsPcIXwn9jQYHKOLRnzg+PaPKSjYyn+O8AgjIvZ0ORdJYUWUft9Zb/4cna/lJ/e/JBQN89UUu91PvnJVOeG0CHvZGdnrq3elxVozl4L6/Li3YZZTHhqXOwHp2h3A5K2tNYe+m4xrOUMrK+fwXQAb3LbJGNsde9zcvzGul/DN9TefLEW09V4w+b0csZF88w6ThU5oO4K33xzKtHGV+LwRHOrYuTaB9MsAA76ECFea9y9T3jY597xYHAWhN4RXrXLrsd8DSPQef37Z9yDLLC9pJGr1un2bGxqRFXyFpct7ncwOnbcsuWp8gxkz1r/jnCiREhsT0FRPIbB92ZlhFdnPqd+/xLr89ftPr1RQzZYkrCwg90UT/l+UbvObs7XBxzsM/He8jqEue+V/+FYAA+CWKmIuRFC0xMKD3JewMBpAQ2Mlek8QbDQuEGsrFD8RFO1VyIHfNvLVIoDxkDs4I9ZzXqq2v2mJdF5FT1KiP2dBlmGH9iGhmNsBuNCxHAMt2tAlgANivv6eH7aYzC0Fec4835+oskllAQBIemb8O2BkPrOVHDT6b9ymqbE0Px5/7jbUcMoDguHJ52CdmYaCTq1iI0XO9KSeaQEBmKKnGW/9WE6NUJExNrwZ3cNBfUBpQfQzQI+CVkftVP74YrwCcD9EIMIvbr0+CABiBiMwGAAGPj5hMcHegsz++qzIEShk6zBj5Z2CEgI83o+gUq2dHf96jMlSY8gYg4Iav83mwP7e3BAL+5sfP44/ff3Jc4MsLnAHNascZAvhhGcDt7fGIkob72+P+9mBWA6iNCCQibzXpAHi1xhDdEwhA00CAAMxoeP9kg0NnXADY+fn8qp4H6EuADJTPDzZVfPz27Xh4fDowQvKP338cP1CagOwLIAEc11m9GHheVmhY8wLNksdNjzoPCYM0OCWkmNMT9c6j07a7bLejozt0XbajplyPoLNd0fGLfe+zGnS8uTkQxRP52plj5OteGlK74GuAkGwQacQ2kEezKz3fimykAZeO1OIRATrb3laK9pmSzjPSfSIjIAwL7stJ2vaFnD8Zl+jPWLH67KeByNcrS4u/29mLUYV+/izXmKUTeT9KkpNsjb6OaalN6x31sSPgn6TjdYMt+uNaY7y9nL0wQOJ5vAc9kcFdxd0EM5bR9yzZnEZwZ6tx7wRO+plNi9z3yBRIOkjjIJ2H1B9pSF/y7AUFLP6qLitTn2bH8Y1fVkCsL2ra9zORf4pvMvturXeNJzzD1PA5p412A6aWPaV5JhBAA2fn4wuaKmJNGu+HKG+j+bhl37jRXPAAfixnz3bcNLKdT31wkxnFC7aDstnalMlnvLPRXk0GShpivpb5reRHys6ZijqBAEfIRAprz6eskPm2nwn3PqGjkzLgfMbcl/WspR+so3oVSw5bfwm0UwaaslGrE3Dsu8pF14nhnt3HwZHKejtp59Jo34nDTvlWSlTGHKf3nESgvYykumv6xCvW+0tfz6hhg4v9zA4SLBAF59jyNrOReprDmgqx33e3EQx+tDwZHe3XXLDdSZlAwHbuHTio/S0goOmEQMDSIYo1XI5OzXXPaHbSnOzXKK3ofiJO/9aVpo1xTquLrkT75cCdBD/4/aIJ20SX8nH1KEgwIPe16aoCQJPOUjaljq2HOlcWoaOTz3Of88y77NYlqb4qG03LD6Gc3/Z5jdfcrjvunfom1+L185mSoXMMPTY0gdBymIP7t3PFOhE4yHVOfIPyop7D2eH+PN7LRtbbHtVzZSbipKG0C/SsCGAMoK9KhS9ttSu9vMaZ7LNnlmq4oJsC/eG/8Dn+53/pHgFy/HmoFf3WARutMBigNGwLrPuRVqWCdZG8ordy6nMTGk1pB8PKQEd4BgT04VXzNEZ50Uy0gIDMCLCSERq4usZ63WtTYAULDGD0GM9fCkZ/q1eAH8nMvVKpZLCs/VgC7MJ5Yef7Kp+ovUmnSYKg0CCAAezer/+taKD42OWee+r0dyFGWKiAgDJ10SEXY/WqDpOd97FfbbxWt7tgZKwhJwbgsjRcUIN1d8fSADr+1c/g+fX9+IkRf+UI+YyWYJBCW8DKcdzfICvg9vjl4Z6lAbd36OyqMpQ2NLlPaKR0w8g4pyewGR+i5HIuqfA/APIcHFXoCQXMUEFdP3oEVEkLwZ9bNQtENgNKA5AR8P35/fj+A3uGyPeHmjJiysEdxhw+HL883B2/Pj0cN5/vXOP9A1L6q6yDNggmABgI8SjGd9IlKAmjH+nOVR3f88sr74vyATQ+xHk+VSNCgAD3T0/c5+8/n4+/+f6DIwmdQSAMDU57OfBUaAKobMCdOQ0WOFJ2s/M/GvM5IrOn9ZFnCyBcDakctXEGCFsFNlAloW2luhwkr+scCFitlpbD52MeI+hCrS1BuffwyJoo8pQ7XttY7g7NBihWelZHLSO1zcChFT9lS60Dr52l5qWRksbmVHTNm3E9X/9C6VxR6TT6RpfalEdn97d8xOe2FMRo0ncRIYx652tNCq9aHXPPik6Ymh95aqS52AtyD3RQGVrpxM7mjHwWfj9oxtledsZG5gyNl5iGwX2pBbhkInmqV2cUntk8AmIlgktZn3SO93XS+c/ffSbi00uHbO7tNDL6/YiEtwMSDqL3iZ8PIODMWcFnsxncRRNCll4tXtU1d2fRt1k/lzncwNrwz3mdK0AA/YiTKRTNc25eVi/weZumaKa1o3V1D1um7bPi9zPys67Fk+9OmMB77uwFG81Jb3MeddNURJpJY9ElH38nEND7mWsIWsTLCYRxvbX8aa+4/1LbSgFKplEJ6TszQS6uFQ6k6XvJqH3HwI/pQOtzIjKPfiQQ4GaXRVj6nIIhsnH2qKBtt/JDO4V9RtzX2lf0VfZrRedzvGWVdhKWCPDT209KG1k2+bl5Xus9O75Rq1zAo2nMNJXNAjf+jHRg60AG8irgk7R8Jnv0DOWsRMM86xNncNo2sI1vfelI78W+DCCAUcigadHjGYSiFc3rpd2/6eo6j3zthDW3l6Z+3mTlCcB9BgRs8mYABen32C5LspEPUM9uO7f+zkzQXPTZGs/kwJltaF483Rdnb2/NpFfQiN+pqg5+NGSyaSTlhO2nfK3vO0C0PuOZcRGBZO4VpPkAAopKRL0BxpseEeiT7yi7r/s+eTEDOIOsydKiGZxJWU6eqOB3yh+fEfdgTLejPxGTNZA1n1n3qxntWSZhL7p+OeOb3T8lHdS+0t8yWPXn/+t/sioQEFAz2i2o1RtADLgyAnYgIPsE5KhBRKcF6BQiFx38swu/N60AVjFDjNnzwQl/ljONDUJkGq3cNLJtoX582J4juwMBfS8acfjeB8uUEFnfgAD8zYaI2mNmDJQTkZkTs/ZQgmAhuouoyyAZRJ/roSPCjAABAK3QKmrvEgfNlcW6Ea1+YLkE63UO1ZlTfGOPmFFRe/blzIpilUoJ//x4p7PvWmnso8EAr42d+u/umLbOVH2MN3x/P36+vB/PyFoo2nI9/Ip6wCEHmHLDCDtAAKbsH+gdcM8pCPf3cKa0i2QiAxesp1fTRDjDr6+VLs/eFYi+C7RgR/97NfBzxgSuD7yEpROfn0yvwR4hjf8dNHR7e6BZ4G8/X4//9tcvxwcaHr69c+oBBBoyAv7s29Pxy+P98WffBAQ8Pd0d375hhKKAKuzy183t8fzxxjWiH9H7u0o6AGLco/EgIvrvGmGDsyIQ8P0nHXzsJ/bkCb0OCLbcH7f43P0jswK+//h5PL/i2m+a6sClgRiVKWGHBxhDR3IsDs4M66bJaK5Ca68IfDSJsaBFRkUbGGU1UvkClKJhEQKq7s/3q5t5Khnebmgdku5Aie2ETSG8XatR4hXlF6/tgjUzgPD9ZQg7pX8BAZQhMX4Le5Cdj6cyo1yIqSNWtpvz6M7CoWAcKQD93t3d957Y4aWsLWe5gYwrVkwCARtyXSg9eWTMBE5FbSCAcqtIwWdkdDujUHYeprE/l3dhVNkotlPK8pii3fAFLulDbzoKiOtSOY6sDSvb7oFT9dem1QanS09Yv10DAhLsuTBeAgi4Q0+RGDVEA+RDNJVGawMBMRL0Agjgl9dOppGR++vrLmegeMAZPKX//B0aPSdGtDAYPelsGJr0MN/jMi02IjJm/lg2VYAyrffWI3pN7aikG302BtR9gkaDMxtSyvhZ2YkX4IbtEJfTlRE5111uJC+EZsKeWZ/dyZ2+aUfSZ5JZIdynkiHc4zI+0/CDYcrvRm1q8tbsvJ6OO+VyZWs2LQRf8DqRau1zS97ca1ZXdMqy2rTtsjzbBDzjaqSbr6UMbB4bDeN2R+ESCEg2kN2pz3iEbZ+r+5ZUiKqJQgAAIABJREFU6acz7+aY1vW8GMc7gar19y7TVtNRnVem6XsF5h6tz8+7gKc1ISplQfNH/XIJpNiWXWvLaQ2r9MPgfdC89eIYSYhb5YhpPJMCZZdjgfksteM6Zul7n0FGgC0bkqZEi5dOux0h7ZXu4s/tmboLrMszaZlqPVUls+2Qj5I4XBP2sNe7OVzD3pny1VTZQEM0JTVfuz9XUrDs/5XFkOOBi0o2EMp70TrXgYvIrOa6+5h8Fa04dci2V8VEl7qraCYeuOXn1j9FgKvHqOf+NM2AxirguJrwBZBdPbr6+pUB6f1r2XICBNgWwr08ctcT0Uz/DHSWLlpyqrIsyQdLB3vNLiUUKKtg6aZP4+zo7wYQgO/yfM0zTW/rLDIL3jTdZ1BN4ZZtgKCqxr/rNZUGdDPwkrH8/szGqHW63N7nA2Ah/zmjaNoispQ1Wp079Q/++V98Qdmt6P8qA2AaVglhOp10aFR/hwuzUZvsORlD6OBeKdMkcHyWhptGyhnJ5U+jjFWz28I/O8jXuD03nmODtXKUFQeFYK/XAAx4lE+lG50ZxrtArv4BURqhLIDKDrDzX+MDMzMA+8HovFPVjKy463chx5bLIlSP2qDoasGqg9ZeiemFaie4sYRz1W21NtG1+CRlBNmAX9kABuzWfbv3QGRMTDAAa7ETC28dwAKc6dePd/4EEPDj+eP4vLljtB6vwWFVzZxq7R/uHg5kjWB0IPoCHAAebj45iu+Xb48EBojtlfGKmh8JR6VM//z5zKaJrLmvpoFwluFsc5oCAACWpyizAyn8/B+/3yLTo6I6TPkRAvaF7AY0Qfw4jv/6X/+/4/t3TA9AhsW9EZTj14fH47//wy/HH77dHb883BxPT7jPcdxVVsDbx/vxhuyC90/uA77/+vZ5/PyJjICv4/Hx6fj27RuBpsenB/58fn5mE8j3N4ADj8evvzwdN19vinjeoEfB4/EBwOZLAuqPv33Xd17fWErw/okI3c1xc//EMYc437tbhsh6zwiglfEnJSFjX4JVs3+tQEyPaQxUoYEEk6NRTWv6xYoOV2ZX6i11C5S4jKgW+tLWJTHdu0PG5LUygOTVdGRScWWRfxv0Fb1Og9MgYyvLjipl19n1fF73zAhoh3ObZV/fG4gv1zkarJ2l11p0t9KNJmWaNrJSIy1DfSTTSduN2UyxLHkjgljZIQXYGCDxlIqZSeG9pWE+HLZN8yyNVDQ5yk2Kt5eBkmmbMiwyskU6JIlfnpOusUDX1CH4vaNVSXu1PtNDp0ZH1Mtn77NuICWQexkJAlft4NkJ9B5tZ2EF3SEgA1bLgbCM5/fK0+7IGrL0dHC7oq8vpcHn3wkEX4lSS8aqNCj1pI0UTZxR6uri94rMGlSoMY5DPEhGjHXaQPYZeV0u6+OeVepm0rv0gr6VzoYeW4AZwesCvcmvZaA5w6d5eIy6M/3s51SGUYbqwgjnOisazXVWar6fJ9fuvZzOTMvEABrP9sxyeu7l3AfT+XIQ91TqU/6sFzdejjFf7epmDeqIetNAj7KopMFlmO+OvuluiQnB2P6Un017q3+0u7IG32qEm1bjjcv5ND01fdfrooFKXzbYW7aWdF31Hwq5bv5femTJeZ5N780CAlJ2me6aD4tWmy7GVIh1rkvm+3xyLb63S1QdFMiSgLX/ixdTl0mepzwJQF0cXCW/kZ0gL6VlLtaUEXnvObv4E/ga4wY7W9AKGtmiitD6u6SForPNLml/YdETx3tTBivrePJb71nblJe02PeNrBXvuWXvstVDh9rqpoCMiWdef/gDIlOVMkvOCfzDmt2M2cHWknSbzPV+MPujMJKUASUeN3/BsiBtKO+tdL318q5Xt89HRH7yLf6m3NkCIUyFtYXYZ1pcrDJEvdoc7x49LQ+iJ4plrd/jnkU/OKVr7+Ord7qXGk3Z4X2XbN33YMrpfpQE0Z2hUUAD/RWWxe6ZfKr1XwGBpmnrjOIx61bbt7pSrSu+z2fYginVphwl1GEfQga0Poiz6f3NdUbQ6+Z/+B//z6+O9Bei7r8Zb69mgP6Jzbu71+ZjaZgRz/FtNiwcQsdNUFdNI+5jM5YWGdQ8bzvCge5snXErEuD56xyzxgeGcyfbiK+5YaDr4SvCZ0GvCIiVSwk+tW5jJoRLI/iMhWZpBJ1mteM6AD+wXNePdG/Eciza4GlkZh/PRDO6AAEZo2tWKg80mnJJUCzE1sa4D7U2vUbOlQGtgwhj2hMBFhjQ161mZ2aeGT21YPV9wFTvROG+jue31+P7T3TevznePg924EfGAIAZpMJT2H3BIVcmwBP6G9xVPPtGGQHfnh4YubcgJ0KVHcARxX99Y1QdUXTW3VOGIYoqdB+ZHOhBwH0kcIWzAQDwxfsi2k6FTagA1wcQcMvxh3C6/+aPP47ffns+fv54O74+gcgx5H98u78//vD0cPzdP/t2/Pp0czw93hzo2wEgAPcCkgcg4Pvr5/EdEwheME7w8/jx8+14ff04HgB0/PLteHy8P54ABHx9HD9//jhen98KwAAQ8O24v9f5aprAPacwMGpxc0MQgN95Q8O+2+Pr9v54+7w9Xj7QpFClJLdILXLDJhrGexdegGgpUM/KAzbhWXXG5mcbMRbvNLLNQyv0sSKgEYGygHKa6QQCpBLKIKlrTmFsmk9aTCVoB2DjbbGVwEc3stlDrc1CNuBTEfFZw5HZlcdqjLPxRyO0e3kQyTVS920oTgVNxWTjoRZD4V/s388czM/XhnF+5ojM52FSVVve+sVAgBXOMoLWDa2sMiqZYxG3PRuTn3fnZRlU2tsTMKYMu6bNUnYpoxTRWl2ludLQPy41co375kITpJY+uHbW3rc+ZyvciEhvjmw4TRf9HVwL2FkrsorAnzZmGhALIGARakUH4yFoiBddpxOWhvQyIncj2M+M0oYzIMCRDQMB0gF7qjOumEDg3MdNT7X7MLOCVtZAOrKbUU9e3AEQX9upzk7xlK5XlpJ5raPqAxhRkGM5zQTVBmjE/SswLlPAG0CakxTOAJCRGp+8P/fIf58a5BE5m47emXxMvr92z4VPlfEZXcyx49OIzvXxvKI/UNLgkqfnT9g0GhGsMzct6degp38qo/N9Ta5q5yZk1gkQkHvVsqxufiYL0smce2rdkLI4wV7yaDq6kUHDqOSYYmG9aznu8Y9TP/X+lV3qz6d83NZm+zwz00pP6p7Sa85EayCAYHYBglGGONeTstJAwGXne35KokRm1EIWT+SDorYr4/CCNwsIsCN+wTO1t1nmdo0PUm82+FIPKQfavXyiVru88qTbKW9NT0vGKki26Kjzhyt7d+mj5PHmu6ghb33soOLIvDEtNU3ZkVw9nrfO9fn59DWmjeS1G1hYQPHq7WLEwnTVYrFKWwP62wRE3ndmykx6LkoqyGo44l0qKPsr+XrR6gqITNllPki7pX1H76P9idEbi6Xcw67wWZrkzQm7zbRNM958VXweoMlaj7aN9r5tRGmzBgLO7NPsiSDdVrv49/7xv+2pAT6RbBzIzuzV1V3IrBqwSbl+EghABJYX9XxiOvSq0eYDRzqm7TRvKsb3NXMaCXRpQAgCvsR0cY+Xq07wBQRorNyKsii9Xh3d2+oNx5rRB9afCllh1/kGA5RiCGLgRjMshxQVZDxUyUB9n4CB+wh4vlxIhkmABgJakAYbZAqnv5c/zxQljd1CmTxOUe7VShgXo7YoqckBqpPprqQZEateEUqjKQar1GEQEugOEXF03f/5/HGgaSDS3n8yjX0HArDDqLsHEIDGew/32Hd0+keEXX/DmMdauoKzIlFyhDQ1gA0U0ayQPQk0Xg9y7+Hu/rhH4z03LqHSAlKMjAA0B7GGqUkKUIQQhLg2sgo+j+O3334ev/3xGckKx83XHaMcDzc3x7f7m+Pv/p1vxx9+uT++AQi4x+jA2+P2HkCCRil+f3k//vj9+fjxE5H+43h5VU8DZFI8PN4fv/zydDx9QycAZAv8PF5+vrDO//7u8fj27elAL0FFtDSBAVkF+B3nAvrFOEZPUkAmxM9XNDt8OV7fAR6oSKDTnmqqx0J7NSXCKU6igBktWo0HTSFUWmEYpcBvKirDIWnWaVdpxG/XClr39csW73c2wesIShgxS4gLkOjxb1HvSgVZ9N7Ko57HcioNp/aJhxG/3ave2zIEMlp2BQjovYhMJyO2VrzLsO1NX8BKNEUrsymMiEizHmtZ57Scbr42aq990NwPo+ehxNIItuHhVGlerjOfhqMWGieNr6XMDdSsjIHN+aszP3N4vA84CzZHDcHYCr02gLxRET8p07VOfnb+PZD9Kb8JbG90EiD4oIHtc9EUyHXqosGKKDjS7IjIqNF0WrRrxJtXBxBg45nPWo6v6SzYz6JgjWKMiNp+7YrY2gkN+cF+OqzrOm/WO+/XuOG2x6vHh40nn7mcgAKJUnZEVMaASwIB1vfNV2GHpFGrR9KqGgQYkIPTNXWWqwfAdBjPnGDvO0GJcAavOe15Tnm9lImWSXntyetncusqDZz0EMhzMr/Os8TrBNjRt6f+TScrneCNSeNi6LHjtZ3ZN+nYdhq6+Yy0qF5Ja78uVhrRYjmV00DOPc1vb7ZXRHjz7LdmdHY8M4Or0u/zPFuOOuIaAM+8f6aWX/BT0VU6y87qbMcj1nJGUwk0cF0Wphn5LBNa2S/BL+Pcm0fabp6yUkCbo98C08RwpLNwsJKGF4GNbB32gloy/OL54jyu0Sh7LE0dYJ6oL7XGqBpWf7xWfBlcbLC35HtEclVetMoSlyC2gTIysPLQs79X0I70WGVlTyJZD87f7CgW010+u5/Z9k4AVSmf/X1ds56CIf+UHubLcMT/BBBAWVDXm0CAH6WDowXyucvUlJOWK/iZgLltP5HOeRlfqIYkv86wo0wHb1WmUV+TfclXIxG/vtlRBeAvAMXZecUv2Y+p7i5QO0qG4ItWhojLAwwyTCDSD2Abr+UtR5hLft/8vX/0bwgEUGgHcSkdUg4JwAD1D1C9Fmqu5Vy4FlsOcgIByiaoRkp9XSOOqxaN96l9SyPdCJqFi8mDDj7TuvUTl2bKd6VE5wQBNbErIVMCMR0XKTO9TyCgmsvZsff7itLjWZUpQBChmgkSKPGEhTKklyzdjWMZIXtzs2noboeWzvmJwYrrvb2/d4McZkVst0R3e6WOSFis8RpsjsfUxHuL86oZWYqZBGLGLeJluiUbJihy/fP5/Xh5ExCAmnaAAsjUYHlAqRUkimFKADIAvj0igg/aEsp8d6+IoOysjNCohwONfUQdjhtmA6Ae/xn1/Fwm7oGIP2rsCzEjRICsgMreKFDJGgi1/cxqoHOgzIWfz2/H88+34/OdLQUIBKAS//H2OP7sl/vjz355OH55ujse7r6Ox6f74/7hnkAXMhRePr6OP/728/iOJoBvmPJQdW+k/a/j/vGOmQF4NgIBL2/MOkBpALIGbm7RcwF9EEDTX7wG9g+ZDqS/qvVTWcPt8f3n2/HXv/3U6EY4+aMuzs2DyD+lOGy0Wemk4jN/WDlbcE0UfSerZTI0CBEpWunQtSBMcMypVu4PEIpyU9jDuc3oFGmz0jlbeViAVlMtKikbNCdAgAXidPZsUKQRvJTHcqwzFZz3cs1qGHbTMU2tkjK3lZi50TK5MjpaeA8n3ecyjfB8tn6eqiH3vuCe4J2NHsY5pXy6KOFgxsWZ+d7VKmUvLGc5700OHnWqvT8BBCT44u/jivwuZEdEi21QUvlHRogWske0hXI6CLzXBKcRkWvK35duivT+cKzsiOtzq6mjDJBYdSlAG1oyQtae6bNV0hN1j1Oxm0aluxWJnMZx0rZSg7WWCU5xCXMKgR3+Opum/9qU5rXQVVtEbzMadU9Hx3KdKQPk6O00tvFK7fdqdRLNAetCbZjZDrH8KUfSBtSAsopkqit7pqyOaE86lhdOxZBt87NnfHtJY+uV+flr95s0e+0+s/Gnmne2sORlpnxMWURFPMpqknf6rE5qXMmjJxkBeb/pCC+no3iKNtUlECUecHMz7YbleeqnMz7f9eMADjenTrZgZm26LCVp+Ex+nEnNuc+UzyO9d/JzymfZC2uc7TW5lTI4gQBHQScw3hkBBQRssitAeskfRc+zqeV6ruryFfzMMkYDis5WiPe3PakypaZlAgGrNHHKEJ/cLJ9bPChgw/cgzYAmneViuVY/pVu8O6K7zFRK3rYU6kBaH4YbXRqUj74cvl/q4ABknEGxj48MYMvBj5DHfDY785Xt0zRzJXgwZYqzVqxf/H3zk27rm69SEvHWoMcBBGSGKj8fe/23AQIU9NzLJyfv2c5iMXmMOhS9XDbT4/O7MWHwXwN4fT+NszfPw/6bJRkpG1L3GnjedE7qzU3PS/frWitrjeuBr1XlnQkELLm7S5rZLBZAAOn27/9DAQEtHNypmY6SDRxlAjw8qCkbI+d3d8wEcHTXDeI8U9JCSW0CtNlA73Iz8FBOre9a2q6dUahfDy/Hg+nd6DmA7u+oR6cBozn2jCizH0E5lVWjlIqDmxMIqaTWGou4mgG6SeBKq6bhScdFh43aJjWnu68aNvVHaGFwhjSG0Mw9TyWtNRoZ2kdLJIH7OwIC1DzR+7Cc6qUYzJCOFhtoUbMynT/7LxTqZKYXcGHDQA0IfWj8PMcHwoH9YEYAHHWNE5Sbjog+swLubo5fnuBQPx6PGBfIy34xsk7iRGOmSuOvehI50jX+BU471ol7KPNAPSKOTygCeZSijQI4qoaXYoLp6gKzAASw2V8JSHwRQUU0++NPABnvHwQCUMrw6+Pt8Xd+LSDgHiUC90z3B11x3z+Pg9MTfr4SUMA+3HD0IegSJQL3x+PTI8cNvry8cH+OL/SXeGDWwMcXgJQ3ginIJICDr9o6Na+8u0N/gie+hkaNv/14Of7447n6BYBOxBvLYKu/KzvG575obDd3G92uI25hH45z02oRoJyGUppwNgoFtWJIoyuNkdmMDu/hGVPB+Lu850irbMVjg76ERyuucOysvGaKe4Kd01CaRlUaieaX/A5lnOv2rMDaydhnMvt7vsfCzcMh9PrTEGLvi3Ck64tLWV862Skn/PyW5WkEgoix/mnYnZ1TKultDyIivcmxVdHEj1/IuLpIA1n19zRCbAxv6/Z3WTe312fyc75WZXqZvriOLNPgRJalKKchmfS80eUAY/SejN82ki4cqFpVpMDY+aYpnNkJpIO1Lp2P6MCGez9TlOVRhlcWHY2f0Zxu6g+asqMD/wSWCECMiCU+4yyj7sszzu+aIWKjTPpGcmTyVPK5bLUyNcPhtJ7txk1xkTz/7dxcXuL+IJyqoxINGfmX/zReVa8vF2B9Lo1i02juc742eSBpe373ZCn9Ul7n7Pqtu8uWapvkhMc6o4L6UB8QJr8MXN94nqk1zzVbZnuG2ENdRzQP/d/7dbb/g/Z8TrpGBZsiyJPnsdZV5xeOT9KYgTPv5YWjY31zErk/Owvzte8xP0NbsjY7m5Wdyb4zGZRnnjoLr1+A5QNEu5BxQfQTCOhzpwcKW3tFfE1TrV96b9ZI2gQxuM7hODexnQABfu7McHKWa+vD8qXPQBXTMX66RGiTBXVzBDftrG3p4KM0LWUDnb8Q5/PczEUhuiQ/6nt25GtX+z3zXaZvb45keXoJBMz97+yKDHxWRpwd5rrhBhL/KXmTASfTnDLyagQ7D2HPrpi0Kd+mpYZOIJv1xSKm0937F06/9VCe7/lZLB+UNFnp87rmPvqzZZzl1QBLTGv4HPncWeBXJtn4fE6zBHB/9NRz6Vg9f8uLaq5P3ive2Z6vQqEJBJhHNpsn7EcDAX0dl/L+/X/wr9kjQIJ/KYFWtMX8cP4fHx/UeRSR2ns5wmhWpjnxjqhXxLvS6LUGuGw1mjAWJRtG7GAgoBluELJsZNW7uzs+nDk4YqyhLtBAv1dNTzOzUe1lULBcgc3NpZC8B6X/qnZLzMseAiwFMAqItPN6/ugtoOwAE1bWy0TEKOpLveem/04fjBTE6ci0EKx99IhAACAERwrNlHO/GsD4dxJ/bbsYVaP13IQRqbZmrEYzS1eTicSh3G/U7sNh1XdRLvBJpxjN7XpMYUUMsIcAAH799kRHmkDA7c3x8+2lTQHQFtP5iR45so+1VXd1dOl/ez+eX195LzjBnx9Yi6LwWDdq9wESNDOVQ0zwBqgVo8gVRYQh8g5Bhuj97fH18XV8oAzh7Z0A1+PdDbMB/oCMgEdMJcAz3PM5sP0CTmTUIKL/48fL8fPnizIinImBzITHB+4Z9uX1FdkMoLd7Tj9AdgKeR/sGMEd2L/YX+8BeCt+QUXDL7wME+P7zpXoEME+FjRMX4yvzI9ybIePFA94fNxbsKKV5piKCk95MG4301qSLjELm9X3zvt8wtxMIaMMjDNFMqdXC9wgVAMkUemw+WE9/EbGnvIh69JP6zKkQ03CyYrMQVXO/NYIL3030HGvnZ7q8ZqX9tbEdN0whLyUJRaMPTCfC76Nrfe9bgpz1Iq9ZDJ/XsFGy1rY3eHQX8zS8p5LFs3o866Wzse/kmUHL3lP1sYzapCHuqQe9H1mHTyUqADj3qGmtM6FiDFc7gQKZTSP+/lznmWGx0USdk+oC93r3jS47YrJGyC7tV2dce6HjKnC2OxQXKB2gH/epDIlcUxrpbdgkmGSQgvu/m9GnQECCGnEd3CcN1azxT76/cHBszJmhg1Qyoikn4KzZZOnrfo5LF95Gr+mX1x1p0uqGnk3ppkthg381N015KEN/B+snDyc9JY8YWEyenLLnGt/79SmPfK955nmdub5ujJZGvJ26saALWhpyae7e2TpWd3HVXHtqx8XOnzjduRyfuBusJq/lM9oZnfxheSL5uAImeS7tyF454ynz5jV5HpGV0+cQWUM92WnQ5ibvzwij7LhJf5MGJg3lmt2HK50uBxxbp/ACCQRIatEuZrZmpRZX13NcU1u6z5F3DQB9hw2cWJMDzLMN5JVcb5lQuV8pI5C9OXWjn9F0kLJg348vlj0ziMhZ5LrzjOpue2HRXMEn2015RN33qM90gfWrd0wBYV9r/xYAV/ogOtbzlQICtD7rB0V0U95am/i5+P4WXEh74npj0TPZlDwtWquFVWbPlC8bzw4ggOd0Ar824BrZrlOGkd9L/kz9f2Y/eF3m6X16lO64yY3Qi/n6/nySHbxfPWjyn2ysxStLPujDpMvQbxsf1ic8scnTAJqm656a21V9q8rWaz4Ku6htgpDzXLcBj3/wj/5tAwFFZ0E0EgAwRtUrwBkBlR7P9GuNaWOEgJ30ldJsQSCmVRTdvQfyoBIIuCCaULR4JqZHUxggLb1KBDhnHlFgHSScJQsiI/mOghuxcpRY11xOOtdd9VA6RAe/VRIgJ1+rZGkAR9bVcxEEKDCEz9+cq/3QNuj3LTNgPfWZ4kwgYDImT6cIEfsBx1wp/w6i7BkYmxFTBMBoVHWkBJBgR1pCRASOVCk/WypU1K/rvNH7Hw72DR10nIHPpDx0lVZUYz/W2cMhvzmO53dNILDThKwTNPhDbT8mS4hxP1mWgnF9vD4mCLAHBGrgMeezJjIcGhHITt7s2qlRYzIS3OPBNGrQq0oPZJXojL40feDp4fb4lVkMd8e3BzU7ZH8MdvDWBq6U2luODnx+fuGzI4MBYABRdAItGoX4/AKQBH49RhDcc3oBwI0XjGJ8xr6JvmFAgL5QTvH0iDGL97zujxc0aXw5fjy/scfB7d2jmmbiuTm2LGvQLjttJ49ZME3FmWe81d5uBrwUJpudRffRRtczpWo43C2EhSldCOFMTd0MjYp+ptMoRHY1ByRvWbgVn6XwtOFHgf07kepNsY/yC78nR1jAg2VaAgEEJWZKbDTjsoS4pnB5zRMgYDu3aMqXxrDX6JTys3vI6NPaDeRkc0if/TTMrJTlCF02+rMhcraHk/5YQHNmaFcUw0BAysbt96HA02Bo0Go6LHZmKzKXxr/3KUtj5pr991T6TrX3GuZ5iM9C3rt2MdbTRkWGhXjBAjumzztKM1K3piGYDkDTRqXl+jm25zRgMjIuzDemwb6WjfYBOMzP8fP1GfHx0lG7/lvgzbyGn6Ud8Ss0tDIuBORTl22N2xYQcKFbZfrUvzLkg47681FzfsZ/kwdStuLzlmVnmSlJy/h9gqI+62k3TF5J+e41ntHDkhmrXCQjWXl/G7lzjSbv3Iu8F9dmOwg2wJ9qcLaMuNYTu/24orPuvZE0mUDAPGPy/YkOyOubN9JIT2cgzzN/9750RDucf+2BZK4yE/fU5k0fb07z7qykLXmNBqZs3c4C/E+H4jJswPPD3jiDqQH4kkOVLWz9vMYFR1bUUu4l45c9vXSYJq/wb8tyy4eijR5HzQDOqsHms3XUdO1hPuP1soCKRpd+nUBA2sqmJ18rRbNFxHIE5aITAJKwaxli0E1nZeB99WPaPl7fWrSWV1uZXJoUsWuobNDnc0zeXnywggRJ08nTqRsmjbH0ps9upAD6qWcfpZoq5p25sEsGv6fsz882fY6S9vn5zChJuSDbyqUe50AA7rfri2lPy8nPhsW5XzMQtVKu6n6wBfPs6tnXPuep7Wfc+1elAdQPDvoMEHXbtyFrujHmP66pAWkAeSFM24Bzz8ZuiDzCd9EYQd7r65ON4C6BgIUIkolL92cKllFFa9uz7sf56BMIcIkAMgDgINk1e317Uzf16ridqYMSwEb+5Dy+v9MrC1RNjIX9kHKuZoLl+Dsl0sgmJygwqI5Rimqi6L4Di0Fl0HuMWxsydSguSUgGpJFwZWRWnw8XKicTn1VzOTnCoqlLIIBnURtLR6ZS8jkR4OPjeENEHdkFvI7S+vGf5h3HzPjq9o2zF5hwh9ELbOinM9EYPUTYfU/WgtHDlxDGqb193RzPb2/H29sb9xBjBR/vH0hXjLcWoKLvYULBV48ktpINAAAgAElEQVQqRCo9tujjHft7T8ebkwXQPwLN9/CTIw3xLB88F5QaIKrPEpdCsTGa8P0N3YcBEtyzhAVR/29I6787jqfHO4ICaIzJ8eSUNkqJwuekDBUdfn15rb4N1TwTTf/Q8PATfRTe+D/IFZkUXwQC8Pzv7A3w/TtABCkJ7D0ybbBWZEl8++WJZ8UGhT9fjt++/zy+btAk8VHP/P7ezTFt/OAcTVPT8LOhhp/Jl2k40FAqXphGjq8rlhpjgsK42o02Ed5uJF5G+XmvYh4COWWQ2AlJhWRnNTv9uu41jVIDauRrp3OVcT2NweRDK5Jcs+8PYJCyN5yznnmLN1yeYaVugTY622+GX4AXTLsuQyUN8m19BcScGaE6/DLcQjlYtmhOsDIqlrG1HobPGannZ0aVgYD9TNUjJP9NB8iKrLrIrJIqG4PVG8Pn5uu3nqomgNiXTA1MZW9H0TKbynI0bQOgSxCtInfe51aqJ2BS8lQaHpn5mgbBvg97dgcbl65Fr+hCWZtdI+1Ss3AoeI8ict8v+e3MyUraSeAi+dL8p5+78ZP7b9CoDXhHPyLDLuVMrq2/U0C0z2Z9Zhg+8Zx+J/l8yhn83aBWRCcTqKQBF00c4xgqi2c/q75v8ZKd93Tikw/yCchLBa6c8UJ+Nq83HfGUz9eM91zn/HzykWlm2SPLIFbzZTUT9ucuI281YrImLLmGwgZwjrE9k0/TycjnSeN17lefdVkW257XeU6nYbc9tUOmjzP5YfnUQMLQaclHZ3u6nSf0TZfq1RxyVqVWOKGighdAj2WP9Uc05Vz26R5hz2i5eSr3Aq/1Z6o0iipiOA98por8q3RmPZH8Av0tELVs2ytlPisTx6XAi84YRPIISjuN7o9TTcbPgAA5YDV1oaPjHnl6CS5ucq+d01VyxT2KjADKjw+MeVbGnfZD/7bU/QsAVJ4IP0/9ukaGnwEBDk4uOc479GaLJ9JqL+C8+n2N4Tz8nuyk2p8OyJzF3lWuMeWIr2H6nDJt402vY8soWvR0oQejlNXg2hl46A0w/2ENSds+D7+f52uAL6+R/JjAv1KT61ztiEevp7QbTe++l4PcDjamjW3+5N5mtk9NjeO1UKYsVLQzE/egxCUtbHuvi7T92T50ZaWf6SIG0gNsgV9H7v2nf/7vvixYyXCVatjzLd0ngKn+niAgyQAiYkbARSaAm50toWMDXA9i43QpWtCHDzcFv405N/5DBJwgAOs8DjqsdPiqWSCcWTvBEhRKCeQGwxmkc1yoXfUYcMaAN8hCDz9p2BdwpqwHORJm6gd4ikh3wvSECyBAz0pHn8MHlBkhghHxudnWFNZJuEnkm2Flhg8FAefPfRKcGdGMrSPXM9QajMYyFZh7q6kMfB0CmmCAnGbRbDWiqkZLAAIseHq8I2d9ql+DkNb1rDhnghas0785fqLh3tvH8fqCbvqgJzm/T8g+qSaM3nOm9SMN/+OD4IGzP+AII70fYABwHfhGrLfntAELZdDFB0Er9nZgdgLq/Z+O1+eX4/X1levUaw908NHU8OH+5ngE+MWqAqXrc1wh0ehPlgu4qSF2V8CD9o9VERxbCKP063h5x5QF9VFgv38DAe+farqIiQOvAjFAHupBIRAOCglp8KBzlBEAUEBfga/jXlMUSmliD9cs5R3pTEGV9HWmCPr9GL1yZswl4mo5Yhq1kJ4CvGk9UsN9PwsqrrUaMc2yoVyvFaibE/GJwwHvpkVRUtDOjAXiiECk0Tgd0VRMkA2gcYFka/arlRZeJ/1bwVjhBLiyMkr2iIb3I7vyT0OZ96yMpjOhj/cBVKaiomrpmjT1OMhztVG8Gc4FBoCu07Foo2OUJKR863ON+dxWqCzXmc3vXJoykOuWYWGwZsS392u3WJXtcOKYNn1fqe0zr7hnCj7fBmnw2gbQnKTaTyNjGnlIDXR6odMIC2PfDJ/u1xNTC3j+JU8nD1vfdsQuev9stFKNhmxY5z5TlkTqqvfEtO4yGwNpypARvfv+G70NZ0OOsYAcG8TzHO2Q8PXILOJ5QD4U0CxdWimSXU7R6MFpaY3Tv2xss9lnObXiCc/6PncwTFdb36ETEDSN1pYTJRPOwH7TbBrRaR/4rP0zafCqUR9ZTebh1Afze15zfnZmBskkWBHJ9hVlzKlPUBjaqXMMnhrIzXNv+RS83GutOeL97N3s2PbjZWQy6TbpsQGAQVfmgUnPKSev6cy5p/2dKtmkXGUc4Yu9tmCvwua2TKTMribbyV+XckQ2Ql/PMj1Kn1JWn+luZfzLYaUNW1m9tiW4D5XR68Cd7AsBaNSFNVrT4aW+T8lv6EDuFWUCd78DUVpfZDBOhzsyxXgNRxR340WhqhkWHwCuzzT30aVBTR9XenNd2AvRZyYzAkQT+t+8QHubSrwyJdzd3w1i64Ok+QZcVvNL2RtcfdsYq7wGJairxrz1cer47qy/rtFyhdl8C3SYtGvZa/ne+2AwXcfZ/zYZVXX4Pbq15J17jpkm8NPlPXms5tP5mu/hn1nqadusAfDRI2XaSNZ518AGBhkKEDW/T1mSMtprtk2MoCMCdFupSQEhPm92wBt9spYeQ+n1npWQfMzrFmghXV2HEfbO1C+cusdpepAz9wUK3Bw3/+x/+vcLCHhA7bbH7VXKUiEIjICjOWA1C6TC/EJDtVVDb+XPm9RYvSwVWJu4KCgFx0xtsJBicM3p3pUCAQVCIADR6zosNa9DzaiInk5sNTUTxK/GZsLLitmiGdAS7q47UrO6rJvSyMHGsI77qhfHgWnCgubWay8EBDjDwMIU11jdts/H2UyDKBnDBM2ygCqT8Gt2wAUCiJC97+51sMlTeRJb7X8ikJ+MlDuXIQSSTDelydMgqF01UFNAgBpSOQ1LRp9KEN4P5Ar8fL85nl8FBCB7APcCEKCxgM42kVNIsAJAwKfKD9BkT/0JBASgVv7zC6P90KhPmQmv7+8SoKQFpfyzzIOONnoS3MuJhjddHaqREcDRhg8acdjrKFBHvTFqasYBMACfF3AhRam65ZXFIjpFNJ/lAa/ImEBGxO3x+nV7vH4cdOpfXj+PlxdkY5QxXX0Vnr49slEn/iH3AKUAP1/eCCpgXCOe370hlhLfUeRrAjUNmjNjk7TRwN0CFmxk0GiNTsUUrhb6JYhn7XAKs4s5yemwuwbRHUVHNgGpsRRhK8cKgpPm4/cSCds2pCM59yEFvH+fxh8dkSoN6M+Uk4g92foDdNrj7tBkNkJGcPv+OXYukNyWD6M0wHKCe1zjXjcEPFLpl5Giq6Uysczocy6Hkx8cBvqZgp0GxpmjYSAgjTMbM3Pcz5k87FTNOFWfe78UqdvTuOBnL8YB7oZNIujekyw52Nb1O0DAumpYTuyarv1cxrKcqJVqW+nAjnQOIMC9HHJ/fWZp4Hhf5177PtOgSfpLpuk9KBnHz9UHDNqfAQF5jTSqqDfagPaFdsPe8mc6ojaEfO2sF286Slk0hWAM2aV5EKV7uV+m75SPvhRln4G+UeLiz6SBNpcw5Q7Prj40U0vP5JDlb8rUPGO/fvbd/k6c3+Sz5v9YeFMws0VWM9PkORoUF/thr2dlJTrjaO6x7zvpNkeXShZF5lFlGuYznF2n7af6YDs643AsSzZ6PQU99znl8yy495mdF6UsdgQsm3yeucYzuutz9TOEbvB7tv0mLfffNX5vOU57FtelzNLJ9wQTAgFrRF5ft7Kc+CwVQOJ7toVjnz3liM8b5zHPUO+fZNUwBf/3MwAmTa+9XpkNqQvaiR/gQvNxAAF7jfh6Aj+7LOfdFnP3f60rPekl6ZLmFrfs+ornPHqopDx24zjdRk/VYJ1pMO8/QEw87xZxrylNnVU1m9yuja4nq2Z6W/DBUwT2zGSfiWnomjzYtaeALOskyzhn+qROm99LuTuzCmgHnUzc8dqSH0newXtr3bL/7HT3dzuDQmXdpKmkp928aoA8ZUrr95Irtq8T2EybvNkt+HKxoGjz5p/9i78iEIB/RBcrrYCbiAgo6pyreFojBDU1QDQIh4peevcHcB29xvFlIz7dGtelE9wph4V0WQi4g68Fbgka9QfwzPWVEUAnqIwSOsEhmPA3HA2vFbHZwuYolHTYC60L+dS/StGHa2zQpQ7s9t5Rf9Wer7Fvuq9BgPkTe6ga4spQmNGS2qsW6qPJgwhOitBpfH6tG/VVepD2HI6ruoQv081GR1XXdQAFQMWdap+js7bopJxBHibWv1AoRsANChR4U6feToYnE6B04O3zOF7eb4/ntw921Ed5ABQL9hBRdzrc0YyRNHkLFP3zeEFvAYwRLPz1iw4xQAH1KkCJAjICkDlgpJvRfFwTjwCaZS8AJSffe5QkDTE1qeKkjGpsaFp2VRHAAjz704OuqTp+gEAyjmwcEqz6/ORYRTa2ZI8DPO8rRw++fGAs4j3LBZ5fPo6fLx/HG0YIVvOahweMH3ziPjAiC3pBJsH75/GD/QjQJBK9EioLIczyLOU4o+0UlBam1k0C8StzpwCtFHgW3Nv3xODre/l7GD8p1LpZVdVsTeFNmg7kymtomXVfEYeTLAByJui3G3iuXRCQKCWiwMiuKnZhv8+692eV9ldtOQk2dXOOpZxi49PYsTPtDBsrH8tIf+2sxj/X6nGkeb5cU9h089mWvlZjyb7XScMqKx18pjvODoPhjLY65bHKDlLR5/6h2RPf44NfXmk6s7k/aTim4dQI/LiclbSvQbnYjuhQ6LWeqYATuLlY8pbhskAz88h+DlVf+CeAgF7zSY8AXvdOYO/ZGed98xw3I9MG4ogk9h5RTe31+j5L70UDf7Xf05A+kxu+vnki+S332PIgwYBcfzac5PMm0OUU48jImWeQJGJ5mWQ4ZeTGe44knwB0fd2MxMfN5tlsfJ9O3bAD5l46+rTt3wkw0fs4HMZpIF9zgppH03UJICD5RECWA7jpBF0CbxkNnzR6oVsohPYVT7mx0fa5YFryrn5LIGujh7Oo8gTifI0gmm0v4ho5XoxBLh16TzI5k5G8/JVot4Gi/N4ZXZ1tgz5X0wu6ie72EBGpzD4wZROoINRmTmeKsaP+9q8+7wBc9ErFWWl8aOnXcR6bjKiMgAZtbC8XEJC3TDqaTt7+OQABpX845Uprn/vaNrh5Jxy3xXc7CGDdsMqvsnH3SudWVkKWIEVkd6O/KlUOR5JrRTBipHtjTQskX031JuhtWWkTvjMvU36M8ZVYq6/tbEtnXHtvuSeWjcP51NnYp1r73TplZIFMe/CUlsMe6euMCRpTz1inZemT6Sb1nX/fdE6UltzR/tz1r3FtPWfRfwZPPMYddD/YRX9b3+ppU7Y7QwGvOSPO5agJBORZLBtCsmTPnFBW3s0//Rf/gUBAM08IJp5nFUXLEUIEzh1W5cTCD3ZnVERFUSbARSIFG3nTOBCmPtHc7pRBIylkFBshUS/Za8K3mO5ddfDl7KPbOqcGsB5cTrFq5Zezqt8FBigdHmUMqub2WEMd8IkFaqHkNEcbjHGweIbK6rpolijnc5UB6DApbVaEvkcqnpH3IoIum4gSABG2lCx+V4qMmpd1un+Os6osDYIwbbCuzAczuK5YjR+R8mxnaSDhTcBfSjPRRAehWyT98okcZfHZfJaQAhCAwPfPN3Xcf3l7ZXo+zhN7Bzriz6K3VnAcWfLFSP8rmkTy3orMviG1/l0jJVEegKaCoBHQsK51ezwixR6rRf2jwRwCMgfLEZCKD8Dg4wM19++drgWDRdkeAlSwHpbF3Hyqn0CNRdRgApVUkKrQhwI9Ajga8Ot4/7ohgIFJAa/vX8f3V8Bs9wemChIIeP5gvwCn9+PaKFXAuaH/BZ7n9v6BjRMxqhDXUgnG4oGinK2nQx3JRmjT4N2MycqwXHLhsvFgo6YzQjzJ2TxzYtRaOWWts4V5O+on470smNsw8LUTtBtdgHMPJBkUYZjpU9OYzH3x2voRR9TLXV5TgKfx3r+79j4i+qdpwlVXMx0lngsXc5IWWcrEaz1zEsxPlBVhW58pvP5+1rOHQzCdI/29pzdaoadDwgiuU9uuGNJnUe1NMYbRknueddZ5ZvP52ggaztxGj0Xf7XBbRzrbqolh1ZlaLntN0xHjJUcmVjthpfP8Xa65gPPsR8F9yK7DA0zG+05vnPRovnZqvj9LvZLRyxMgYPIeDdGqh+V9ToC1UwPuxMGZoFwatR79mBlHGXEMr2SdSAB9mwtZm+3sPvJD6Hyn+5vWpnOHa2Va9tnzJVCSPJI0Ydpc5xGgY100U0vndSiDA+icsibX3+cWMku6u+qO6+eWyhrRvAZoms5UoHohXwoIcGak9VFmVrbdFb1AWtecgMa8hhbKX6VbFzh5tv+L5s8j9vns3pvMXsNrmyOJGw4gxTLbgITl6jxXr+9C3kQPFu9jZoZdqtJFxfNeZ7Lm4hk2XS1bWLZ2An7KvmwAov2DFdgy2LPRo2kpMmYrMa101crENa/9KSAgaaJ7KqR8mc1qa3uu8W3vkXn9psp+Speap/P8fAYNGJWNa5mua5pAA1B2I8YoB8gzE6hVGcMjKmxeSz9IjuUOMHtt2dy26ehauUh9iWuph2rZMB3T1IuhX9oeF+FsfZ868GLbKnoiNb3EZKvJcylr81laH4a8wmtnuj7XN3XKEiWXfQeSbvB7ltZtvFiZAPBzfUb5vrctAzW9Tu5ZzZao1H+dt0Qcp5pVppUj+33OAfozEOU+HwH+OBg35alLa3xNZSvU5Kt/8ud/1ZLFyg3SQR+Wg8kMAGYDlDNbKadYCCK3qNPDP6ZaO1sAjhcipBVZ1QZH7WBHOMqQLaNoE85Vi0InH3XlBgH4u/IUEPXteuxKExfBwDlUozpGbwMIwN8uXZhg/mYsSBosRVf1VLLh1mQA/N1R521qwhpLI8NPUXQTKdOHq9fCNDSySVcqcBOdhbeCkAIzHJA0asSUj3I0PA1Bz70SlnwmNnypONhHQE0P1UxiMbqdJ4MTiKzrzCqFfIssCcRRUphKOdDbAavFucExfn5D2vwX6/7h1KJsgMxdGQzZfJGuTzWXgWPNCQFoYIhSgHeUF8ApVuo8xxmCRhqdRP3/3fGI8g3ShHpbHAAy0DvgBlMC7tkgEM+N2h5kKKB5IpE2lsao9MPlH3D4AYQ9YrrAt0f1ErjD3iLzxJ2BVdfP5oX8H6CHShZQDvD9BYDI7fHy/nX8fPk8np8/CQRoJOIXSwLAR3gMAAHYJz0TMnVuDjQ6zOaQi1ain0N1R16G0VL61+qzLhRONA2zIKHBMkCApQ5DLAZ4dia0W9lFraaAI4FCpG4rykBI8b01/rCmerh5Xymn7hFgIKscMCt6sEenep84Un4KK7fkvzP4sFHy7fEd/bnMPHAUog2PetY2MjICEI54G9+Ovvkc0lMcBnUqrE2R2yiyMIxOzJsRVA+8pzrvu+B1u4lgK++6djr2lJsjg2RTtifR3abhAnlqEOgWEZ80Nq/pv9OQu/aZ1onhEFk2Q78w46y/7BR/Sd68j+/VqL1pOs80DZwSyO2IDCCgDaSIBqVDdvaMm3HUlkpltYxIgQEt6I1rQBl4HzWH/qfsu1Xm0LRzUp5xttaktc2hrTf4ndpWG8oGAvj5pt9di8/UfMuSXvgoCaiowt4PIxt8RrndNbrh6waQppGRzxN0Nc+nnaUTwGTjy8G/v7e3c71pbyUQlfbIBH5a5p+UBtD4LCVgO4lbUa/p/nbM1T/n91JzvSc9RitKJ5ikfuaA9f46Leo6EICPZqnPfO7mgysZM1OmXkT4tsDRvg7vaz9j6B8b8ZujfQKwnaUAt2wYfVmmY8BAVa1PUeWWGo0NtyNS4G6SIq9nR3LLvmlIbZFKWYF0ddzwlHYeIqq6r2+f3Jt7RBxmI+DLb2w0N/imr1X8LlJUBiex1qrnn7b4lEWWQw2M9erX6swHKo1VkA7/BHw0w1agrWTFWR+j6MvDyC1Lmd1zIXJ7nTk5GLzBC+/FAAdmhs32dQbEcjzk6mfTezlkj8TeyvKm7iifYz12rWoEaiat+1qpM30tfvbK99OZT9lFGsuAZq3r2n2nrMy/OysiMr68XssU2KYqLdfZp3wlEFDeP0s4RID8h748pq0zG8Xrhe6j9VHP5FIOAwFZFi7+Wtkh3gvnut/8o38uIKCVR6fzi8hQy01hoFbpne7OmujqvG6BAKdCr2ncoByYSkGqMXtLSYkY7tDkrSIbusNqnoB0Zz+kQQBsLkbcIcqqLAHVX9sOwOfI0jwg1YVzwxQ8Oe7gvBWAser0i0DGZqVCa2elqMHOtOfdGwiww7AL9+oMCSexAAG8r34DcLz3f07RyXPx4Zsp9DfGtwkLlD8g4nK9OD5jwSOESc0JnUqiza6zj7RKipvqZClHUWfFiJhTfYpoC9dSZDUMvmY4HGFlC7D/4I269bJm/uPzeGZzPNX9s98Dn0f/aQ3aHToM+q1r4pFmj/ICAgFvmJhQUwRIEwAXPllKYOHB0gDQaDXie+IoQNDD1/FQ7yEjAHQCcAt0hvV6bTR6OVlANIuVYazg4/3d8cvTPQGBx3uKatJZuwIEK5AZICAAgAdKG1AigLKI57ev4+cr9uLreHlBSQMrF/S0LscBOPH5IRABGQA03NHfQNE4KVPdUXuvv9PQu3Bqqit0C8swWKF0cize7B5uYeefpnc/tAVYXzsbZQa5z8/lek1PzQcnmQGgdcsU022nC9c0A0KQnTVToIKNrqgTngZAcuUEArTPl/Wxww/vS6SBmKnUMjRdN6eMmm0dEQHoa9TaW7EYDLzo7rz3H2kZdgLeLMVQdFcHOSNeTV+lMzbDJjbM6XJzTw0w+7ruqmwjdX4+lVnTmAVeliuEwZ3nthmSqecCJBnidzM2paAjn7U+zDOEfmmuM9IrgzIjzaZfXGsaNXRmLDcDCLDBt4yqSs8NI5bXG5kX+SzJW5RXo5uw7iugrXlMB5wn2SDLRa8PlGl9ltFCGV2NJ21s1lXm2c7zWTbBPIlwDnwOpaNzvUpRzgZd+3VELmEERXorwagNyimwzkamU2MThDihtTPZMd2UdiDy+1skdoBqPpfLbZGcL3ru55tG/pXvbS8vn613ISP5F9HpkB0oHU1fy3I2I/++V1cQNk04+rXqiH2mDQKXQ0EeMN2n14gXCeSKN2wT7Y+99lQkdAlcpuxrfqugz6xBxrc3YCyATF4nnDmfi5/L/GhnNWVT0s/meA4QzWudz5Gy3e9Zdib4uv/Oxi/KrGiaVGDFsioj5IrqrMCYeY6WUI9iW9cSSuC8VTUX5//FGNoHN8MLJz+cq42vyvZctrW5IMoYB83nPrWM8P1pU+qZVLYh+XU5HWt38Juvq8Gibqln3f45o8RTEWiPLWufz09Dr3ofBNjo66TjaiCgiL1v1eu5AgakrJz60M70dIa9x1vzZoM91ZMt6TrX22dmuRulD5tOKtl3oVdG5kHrzAEoJKA0RZ3vM5/ddM3nq54H+Ix1Y5bZORB1JkbN2y4PnTLEa8ZUprP+DDfVNJD3K4Ep23f1wpg0kLKJz1Vj7F2aYSCA4+Br6kVnZ5TezGw6rVlXuvmH//w/fG3MEofmBXJpxdTdNb+653tBuAYiAu70znnryA7wQ2LMYEU2u9lIOZzENXqUytp21UmvESUEA77gLKobvHoG1Ji4SonvtPhuVIb0faxNQADSudEx3iPkUChO4nB3+WhaQiOhNrWFf3XCpWFViIwFu8EAPYENeh0sP68B9DwSO+Q2Jk2w2UX3QtjX1hhBcim6HT8DAcyQQCf9InQJQCltnx+VdqzT9zL4wXPk+Vh5wmAt0IHd++2W1+gLH1vUTXJdVS5PAkQ/gxrb8/aB6D864CPiruZ+TKGHk3tS81TwWSkpZADosz/fUB5wd3y9G9XVCEGUDcDpxjWdgkv6pOEnMAgjAX/5hsaEXyoLQNM/lnsIRMKakVPCMYcfqPNXxgLGFPI8ASgcB6+DTIJvj3fH4z3oC2UD2jvuPVHgBQQgG4I9DpAVgfKIl/fjx8vH8fqOdP8bNg1ExoOYdE2dAICCLAg0HdRQB4A6dwSDjOzhG6JVOSY2FiVk9oh0oucWZLazWtmWltFzaF/6Xwnsbs7iCQOhMCwfKGynwX6C2MtYXobIheE2lKVLRu38t9EosL8oXD+nMyDVfTK6ICS/FWQqCvPq2ovqNRARkhbiu905TIWbAzXy26i9EXm8BW3XoXTWTl28z49dny/ruKcCO3W2I1KwWHhPGdwMU9N0Z9osEGM3upRymREr398ZRnY4BOIu0CLv18bs6Aw99ySfNY2AuQfz72syNj/XaZcXUcFl2G4NoaJpYNNNONdeu2S9gFEb3Glc2wjkHkaPgM04dmrhicNgmt/ONRyXxlPiuZJfRefL8fEaWxdWfSoBBWk8M1rzXTs/5YRl5hmfY9Z8G2A22LXVuy4+juzjLWOPciaeB/ew8dNmejk+2F9PBWonwbxVH76IVo9pFq03RzaRJLf+NaDp7anX1WyUSPaqsQ6QwNkylGn1nc1gbzCz7nMybvh36X9EIC0vEwiYDkI+F2xC2BPthBYNNCAgAlyg2FgMg3oM/KyxxAlq2MZKmc5LVMYS7v91Az3tGt2GRsedrr1+uTup93YnLEZ8VekM+2WxVHHpxC7jnCsYOjEzoc6cEPPuasF0WQJG2i4qu3Dwyg6gXY4+XzGKz78zEDaAANhoAHfxGdg6ysx0gEENlb1HdbwRAdbnVgaOou2kJ3UUkEVCnVcScwABaadc6I+IaJI2Ru+ipNVUuy3jFS2TXnJgqfwamwHWxd0v5ASU6OfbHNOyJmap4EYHBRanXcIS0gIpp6PbQZ2ytVGqGxkBJQ2LJUQfZ/Sw7UtkXerRde3Wp15/yFD7JN7HdJYVw1WvoQTBpACKHqbVU3uK++NaZ01ezXugXU8rcoC09ftJ6Wdu93SMNOYAACAASURBVLI3drvXdiCXWD7SWWaNbY9tfwZfL3Nt9blI/dyp93Hm3GuWRqxGudq7CixFWc5ZmZDpd7ahnJlvF7I7AD8djwLHBJj+8Z//RwIBrTCLVs3QGPPGjajX1QRwGX/ZJZ/R7XI2XRYgxAR1bDdMc1aqIUa5SQkrnbCuB0HBEMtSLmTcAgOUYo1MAJUJqCQANeYFDLB7uuoemli+MAv3VpFg1HTfYRwcorfKaIAyMXqj+vp9/Iyvo/QelRkg3cMj+JwaKsEkxaADcDQ2DPTqs+DMCqbpu7OqDYeIevJMPN+6I+IrvcX3EdPIprJRbUfQqfYLCFATQ+lT9zAolLLTZtRXwZkD5HO+p4wARv8bCPD4sUKKE0hy3Xo5rkaNNelBZ4aReWrup6Z3TH0PAUgnU1Klsx6YFVBAwPfndwIMQHO55juM01P6PcYT/vbjhzoLF03cEpzAyDc473fHL9/gvN8cyA5Aaj9+Kr0ftPbR9fgoEfjx8srafmUtqDfGw83d8YQeAY/4//74huaB97fHY008ENqrHgYCJjzpQhkLmBzw/efr8eMZzRNvj7eP22oYqP0xb0JVYD24hicHKC0edUJ7517Tg3m66dKjxmpMVnbsX4pgSTobYm3okXCCR0pu9DpLqLY8cefVK302PBplKZiIYFtZZO3TjOjW3mLFOcujFZxLeWYUqEBH6UGVPqWw3xytokXLvMWPgJM0SsmX5/ey2c0EXgYPr9hxmC3RLFWItKaWWAb7TKVM1MyVnbQ9ozMUlY3qloUdxR9j1vTwpbuL26y4TiJedmwo23t81NCQAbBMMNUPpB4qq9ld0/ro5N+OwDVnaziPXonXeebMSKLstJ6Om9+Roa+o92VWSDV7LSypg5UEhHR1jwJrJV0XXml6Mob62t2tWM0n+V732HH66gLK0KxoN8xWuqifwc9/UTJB/bI6cVv37Y70MqLIA1Wyw/3zJBcrHz+bgYHMPCkgYIK8s1njTK3uCGbwfp9ngAXmB64r6KTlWvUqovG0Oa/Fs8GrpjfKFTvrvq6jNqVHfK8uXSrdL/26wMdSYU1wtheY0bdlYIgXd1sissvqmv2MHVXde7jsMnvy5vq7e2EY+BiyMvfTMnIZ0pA/mARUz1AOettMEyAaPEeeIMi1y4BcuyevKEAhR66Bilv0jnrfgADty0BfG0Qsh/YEEM/ndIbIJfhS2XcVXLDeUFSvgkYlWJxt4z1L/dH3KntrjiXd6JcZb5eZDL5Gfpb3jHRn05VHuDliiNftgNEJjdFjCFr4/NDHyUBA26IV1PJ91dOpsnqD5kX/ldlZvKMzrJr8kgfO+DS/XPBuPvsoDdBnF90nlRskT2eQ2cUBPJLPqwfKAgJK/0WWnvcxeY6ywROLyo7Y7p/gyeL6+s0WLfBdjytZKfUpt3fdLTuX4qLsccmVomvb9ZH+nt+3T5LyLTnFfNcZCiQ8AdVTDjT428lyBfOkHRFyOLNo5hmnvvGzOysImee9Lt7LoNQqHZ32Gp8vgLBr+h/3AG/AF+lr1KS5BIBb7g2xIp7QpDOXaDvwts5wlUWtrzvQIj/KdJxyxL1/MiPS6yDvln8Gf9e96Gz3Tzr0dUkLAf5Kt5XN/U/+2V990Qippmw8APxXaYd0ksuAlfLinIByzEphVZ07kYqK/LtEALTgvgEg2JwYAIGLue0+BD2A0DGuooQFnFk+jNPKqy8AU8Krd4D5CSndEE7YfkUwpEQJOnAGvPoaPNw/KGMBiuz4Yk24I5t4DhO/0C41UFJpgfoLAEjgTPoyjhIgsUEr40/OvAjEOkpPqOuV2ok0uH101ko/ltjb0a1kHO+BBLveMbKpWeLaQxudeB/3L4Aq6WelW09DyKLMjaiQeVAC1TJpU0589orKFMPAkTaYg3p4/A1ZA4eSqaZV5oB94/8Eg3QdjAlkDwCWASCTAKUQcsYMPkGZsRb/9Z3RdjTVQ/NASH2cI+kBkwnujuPb093xdK+IPn4iuo+fbFJYzTJBI1jjj5eX47fnV44uZMbB2wcj8gCW0CPgl6cHfh9ZAQAXQGuIeajj/wIANNrwg2v/urlneQDGAb5h8sHXncYpomGgieYGGRCakpAjI1UasmvHJXDlYOhsVsZNCmQj9VkHlkbUpSG0tQQoznLyn6Pre2p7X6OawklymDaL49sQ3jvr2jFrRVcGjJU7FXEYGd0Vl/cKZWtQjkCInDrwgRxZOXOcInCi8NoRCQVHOag2Sw2QgZ4lHxeoSgVUTLuibGvEJN8uQ7iVRAMJjgJU1NBAoXkpmuRkg0Lfs/cuuHoqRCugPOcLo8cgjsHfAOksP/ZU8kv5tMt3gS+tKGseNf52VtYG5IZjt9FuTXOxfLWh0ntejX4si61Ep0EjgFQ7sDJbFjDEe1oODAfTaa6p4NeDmcaLDkfDJIPPvreNlzOjxfRORR7nSXobxtZ8v/fZ9JtgWmTebPsSjuk2B3pGu6IcLPd3pnqmYrmkhR2Aavqz/gpje4Ip8++L2v+6sWhCe0WZaDCgeN/g3TKEVyZg7r2CEot2sfUOdNgmkgEnPS1DUbYU/nlfNkMV+jWicrShSrd6TxfprNPVPlaj00g3nvSzrT/3YwAKuT7x4sro2QztcKQ0Vcrjpu2cbGbEFlhp+Vj3luOqGvHc++YJA7wODFX2RDsOlQb2UeWrAu0WmCy9ltb7JUiW97KDRJ6vQ9z4s0qvXIrAPavAj8ERnwvPjrJ6nb95LPczwbl8feeDaOo8ztB70WBgyANloC7QsGmhGzrbro0u747oZxq+HkaqLGh5ZUHt3c9XBo7olaObK7MA3++xunCiaKPH+W+0XzR4vzJGzBPyNaT/N74NOzplUu+nQnR7+Z0+2IR7pjMWXxWnlz5UgGp9N4Ok7CHDbAwFPkUv6hHAv+XRb6BfXytkgsFkvbf6jkmH2ElXc3La/p8K3vrfyjhcJVTM963y6Z1j/3/K3qzH1i3LDvqiPXFuli0DRoJfzhsPPCAhgRAWkhEgy1W2aaoMtnngASG7MC43uNI4M++950TEjgg0xphjzrHW/uJmclMnI2Lvr1nNXLMZs5vNBintPJbfxpHi3nU6djpUymDfHq53Ts0xn8iUC4oe1o19vkp/vDojUWxzeVU9wobuPkfLUo7FAErxl6yblXu7216eC8fkQn+bI9nROJ2uKixM00MNBuqApSNgbTqNxJawwY8VhbDupggd0ZNTwrHfCS4GITQ/bEcu9hg20R//3T+npUwCror2iAKAgW20AvnIFQTZVQZdXMR5uWWidui5jX8IChfmw4CtKHuTMT2j3zogGiIKJjhkciIAZEDKQKziczAeq0aAED/nyBdyXMoL0wNYwFBAAAw4KjlVeRbopw0njMNFkNrTyFaECvmGkQgjz1XosTpArnwQzUg614pjtcdch79oh4Y4/hMxTRSBPixv0YZE1VetbOBvMQV9Y6HEPyPHuPM5MzzIjDR4oQ6JT2KouRFxkHtmojRy3U4F5NdfLuHJh8BAIb93FveD0O72d7VGU/1euX8NBPjdCI1Ci0DKahwcFTSBnxwkTAAKLT0OVNl/p7cdUQfqJjDMhVEdNx/M65fx78iAG3r3VT9Az8OBRdTJt5fX4ye0/UP7v1cUEwQ4dHs83D0QBMA/3ItUAzz3AfUCKnwSa4+5IkqBoMAFdAvQ657Pw7ORJoBeBigiiHaDGO/t3T0BjJeXVwIQiIohszeQ/AEhOXskGtY8LYBIjzQ4Vw+VBbLQ5S33b/MMtSAN2jF9N62EhW9BR9o4K8bFEa4Vp41Ym3HZWOpzkd7IQPOlWFeglLXwsIhSsMO7a6ZNxTRCli2gUijtyLBOWP2PxuZFM+HcfbZLvBl9TS+WWy4VvbMdZClDepAVWe1VeiRrxZYw+gy91e2SgFdGUuznspeGdTNkPBSbFKA7MENAbVOEfH3S0/KM9BgI7u0Is5p+8zDf1/x0uVdzhUKTfLsFd4XMW+DnGHp/udZjoC2IfBYRi0KVy3PEeK/8j2fvWhSYUKhFuw7TK8V5M7hzv6yMpIFiA7cESXhQBgxLBb7HtwEBvd71iw1S35tK0dkc9/PzKQ2khzAflL8Xs94jBPqUVQrfAlQEf8v18TjakIl8c/Gn4UMdFbG3zRqmVMtcXZTCIymAMWRnnbkGZHNdkXLmmjvb+zGmtYirT94O7zXDbS/uZ3tEvnXCA/YzZh6Se5n3rV0rIK/s5HDRKnFIv8/P0d/+l6lfAEI0ihEfehY/s+yofeKHNkqrRkGHsFeLXfOLAQJWo+QKLDPYWbUIBBaVAr6cRdUkyDW2MWC6nLUqcLEK0Xk9Rjc0/1oPwLpHUAgMlK3XiffVusW+4v4GGW3wt2Qq/hK0wNQ0b049r9TIBh0t2lINtROhdc74coAAP7BSY52uC1CARfTkibUxaL111qD0EhYpr/UKQ/IzICBp3cPaT45pK+luXeFZW+lbuQ/mF6phtdODx6onuBjhWq8nr0n5lrzK1yS4YJ3gzCiVDZHggAu3Rt2DAhMMBMDO2lS9ohaNPY3yXte6gbRWxrN0PAMBXslpVbeuSa1MOwS8tnNOnf7c56vOfO+nU7h/EQiognxnG1s0z71TDm9HizRgW0STMqhl4X72XDtt0514/ZbC0A4r6Cjcs6gb0ax+dAG+aotQEc3IYW4gAE5OTqcidHp/ejvE1QggW1et+hg3f7tqBNBAr57tQHpVlV/eefdqp/HBh8h7AiJ4uFXoRmUgt7eZxQLv1EaQz670+PGM+WAonD4VbkUk6J/IUca934nJyiDSeOjNR8y1W+lVOzXWkqkFUxpCtTV0f3oipkLkkbNuIwrzUdHBWrZ6DosMVsg3Iwvubo+nhwcCHfRG0wOsEWs+ogEDF8TzquiiIgKij3XUXDBD9LNosPRpHZZGxSZCZZypOfc7tQApEPBIC5nkOFpJ0fMM7Ij713GThjrh6VFLgWPqtkUygOpsLREHAFQMfsKTj2djH1HtHh5u/M2IgH7vhBjBaHNryG4RCS96td5QpSBFBDCbvzwU9w/3rPDPrgTPl+Pb91f+VGG5agNIQ+GtIkSwj/f04j8hTaAKADKN5PGBpwARAN9fX4/vKPSHtn3oUvCCCgKoP4G0AAEBjAS4UycB/EPkNugfwNr3F4QxAgy5EyhwAXe7P54BMjy/Hi9voLsbAgH4HhR9h1aB7opQ7RBJV2TAbIS5OGTFqIaJKHR9igamESwBP/mn5hdpeJzx0HyePKaBBBfpWAF06J8NHlOXvke0RFTR3UwqKzRnQty80YJTgF32qQ4AKySd6lyM4Glv+idt2NKAa0FYCirPTXk75AlU25cUmFYq595SMe0FqzOW67Io3ltovvmhecJiJEZIoM95KxYJ4FhYneSVp+K+00PzjVpP8q+t2Fkqxrle+3MtyETlGc69OGdW0COUQa4DvaeqoTD8bJ5nIDuVplS6ZAAOENDGT3l7EkwxzYxMHVpLBTm/Pzs7V6Zc5H97Tqf35Rw379Web0yZnZ1C6oFX46x9zBxn06Hpa9/PHFuuu8fuz/r8t+fM0myd3VW6wjb5VLJN+/2uciLkuxm9kaB6nYn2nEZrxAYATgzxM6M558v14YsntJ90VlFvRdT84TkYsNkBFjsJvNbYpxWA/IwD+tyMobTT0Nl5zM/2Ofm7z/ZvremAqv1TA4mShLKpDL/M/S+5lEaHw+cd+TmwxqzZAgRoctpfMiPJEIe8w7OWYczS51TOM3WqXE09S5/sBgDPVQB9qidTsnU7U37mKi8ciquLzXt2vpokn3SnxRx5fsYXMHYbinyHC4VVhFrKB8rTyLPnfCsqZuyP4nQll6TbD/jiMfwSENDPmomu69vVzsvjXx566YprDQLIa84vuhYt+kkRVH+2MqguNm29Z1nrrVjdvr7NywJgN5hVpEgg+oz/z9SrGKDp5cTBsusY5lU25HbZZgAkz3rT1g4EVBFE6/RaJ+X08/kFBAzdpQE6QIC/7+usUzJyqOi7jMx+ByNvJ7Q/ddNZ65W3+fldF8A6ykZLPk8CKrQDuY71ScCLekDKk9FnFNVgWt/1r/28pl5Aftka5Zxz30P92Pww603g5dAZGdXi9LQZtcea+lvrw6m3ucaFdSPu65rqimcNOCfHk/eiz9sf/4//lCefxngZ7kUnvPhCRiswwD8ZLYDP3+Alv6twuUG8bBi7OCDG5fZ9LhrSwpGF1yanv1lVFQKBkS/jUfn/9BiX91pK+J28yzQmFd7rvuoYsPPc3T2AkQEGJ5BbjtAdzJPPVnM7jE0CparVVgi9IgAqEoCG4+3x9fFBxiSMT75kUG8JIBngLmKooovirMlASBdRe+FMQJuHTIAbwxnadpeH1k/XTwlZpT9wbaI4jIEUI/Lck8jP9ZjmqCqndMbmnLSK5Ijelz0X5/aXgiBgBKkYqPKv1nzu9KA8foFCGC/38U21IFRTAGEsPPLVa+HmeEdRPe6bcmUQ8fH4+Chiv0FI/8fx7fsLwQCAD5giojfwH7y5gLUQ2v/Fxf5YQwLdBVQ08OnrF24oxjhAgAr9wasv4xP3oFYACg7ifL8zGuARtQOeHphLhjODVAXgVS6OiPkg1QHef4ABiFxAWgAjGEjnoNX7ruKrFIoqktl1Ac6AAIelOvcpmC0lmUnQjMddNtZ8u8VoCimZwkBAwKqIJuNMAULgqhSLFOar8jMM+0qh2Mfg9lWFgrLqbxumFk7lba17DQT4nd1eMHKn4jXLrylEVs9YVSLt9IK18N3cNzU5NE6l6qQA09k6L8BngCeF3i4Ad2HX3sgzIKBnN/u/zz3D8S04W+l1xfWIKDkzPHZB6r+pg5eC5zUyaIjnOKxuv39RqEuhOXuHC9DaqOm1MrhSxskeyi7hvnqgcl28Dmm4fEYz+33i/GUU1Je7IrnQ2UmxKnxv4zHHTuO0wmV3IIBrtilCGTYsrjqRCQPYfz6zlFFJd2lM5tnez/MOApwp1LkWzWfkZytecn0XQy3DG49ndDhyKlElLHMe1CnirJzRXq8InptRVrRPlS/K/7a9w0j9/DTezs7wnpK0GD/1+FQSc/133uoOHn7PZ/uz7NUWfePntzdLGLKijyqyq2uG1AI4WsP3unPReibqIfVhglrct02pxWdjKEG3Qo2gSXfM9sNjkAyNpMHr9ej1Sk95RI2Ma1xG+RWQEBMaPqarUFi4DaUtIoNz+SzyhHej1shqKA3v1JwaiPb68fxLf01e7N/t4RU/mOB+02rvVTEE64R5ysxL4u7OPW5ZdmqY+VhMFwgBLaU/gJJo2K3RK1yHLRKjl/wTIIBnI6NJTK+xV3sx4ZUuA4wqnUl8W/ui5QFQdA0kr+dsIjT9/OQ3V7/Xupk/WP7m+WYE4eYgmL9X4Eg8dj1jWuLa0ZqP9m04tOl4IiHOi1XKhpXd4DTkoXeP02sp4G4xtIeg20hPnr/LmD0NMce37F8BHmdGcZ/RHXD9PWeN521Qj5bjTstJXdfjNh3iXvO23FN4CvlM6sVrdKC18+QAqZdo0Tf+UECAdZ7k9aShpgfRMWtkgZ7+zp/+RT+JleKRN0+BVkX0qrAvTK0EAthaDWgTw7O1BdOarnLyIxrAKQFmbB4Pgzu3tkY8cDj4qNb++roAAd4HF/aDR0hpAjJyERmgfHiRf3rSGSHAFAHn8hYaw1oDiAhQbg09+LSIVZUd9xHcQNFBgAEPd8cX5oPfHV/ubmlEPjyoSwJSgFywxUAAxqP0BW3cIkgSramzmYI8hb1BlOLRAlDcfNAFmCs/0ezAoYqekwmE+fhsr6cweh3m6jbQCGgUPGxmrbeL+N9ZW2IJf7pK9TCDgBE/Ie32ajOagxaxqtXy4BbKhvFhsfA9igg6EuDmwJhFIJfLq5JuWNTyg4AM/tHYBwCCsHp48Z8RWq93WSkEEPD+hjwu1Qj4+uWRIADaCd7fqbbFly8CFTBnVOyH5x6AAIsaIsq8qn8i2gSAENoGIh3gvmoEgE7uHnDY3XlARRHfmBagiBQWSXw/ju/Pr0xlQPSCcGStSakEpHNFxdRZJNIo+k9j0oIome4icIpjNm05hz48yn5GMter3xuZiuKeoQDsjPnMcMpx7XOwwdShjhvya4+QjHkV0lmAADPXEOT22NsAd+/zrBHw++aezL3nuFUwpvKSRU8jXJbnlkxARf4kgzOMbYq6LOe/tbG1MNjstzhLCtKRs2suo1QDAW6rt0B32NhehFZElnBcVXslr9kVlLO1nPHJI2+epLHr35oudq0MtzIRtN+CuhTJVH79zgwn3T2BuW4JBuxzSCDESvHZuqeiv8zAdFybk0r22d6lPNjfsyuMS7hsPH8fZ87Pyk2Ho4dCtL/7zFg0jSWt5jj3tdyBkOQTn4EivofPDdCO46nF7bWLsim972X4JB04JSr3N68/431J34xoskIuFKVkqRe+DJz2Yo/Xadd5duP8iheWQOfnEYZK/SYJMrSLeYajFtZUrF3JPtvrM3pc+HqlIeFdBgIoj6JQps835dGeDsaIzOI5vWz7uhVj2KIr8BLUB1DtqbUAqvmXdbBlzPXHIhMNfMQYrg3F3fd3RiH6rNetdIcrHhJAS/K/9YlKR/2Mn5/xdp21SEU9kweW2zGGa3qLyNE/wEDaV8JnnvPexuB3IUFAtDI65OzlFINTsfF1Xf0M864EFXu9qn1w86fiG6YN6wpX/DcAGwItUQdD+oNTHVQs1/fv+6j3NCbZdLGfu1x7sZGdC4aMPAEp+/oCtic6dzSubIm4nLa2ObJIusA2/GegyWu2ymrVhJvnzbmlqbMYnTwVATYYaHexcRnZNqqTPzadb0SWY0l6m/OyAiDLuZzDY8I6PczJE22EZ1Qtxil7c3X++Lzz8+JvV0BAFO+jrhA6onQTO2iCxYeTAg+G3ZuyXSkfSpfEv0yd43qRfiZyncUOYX//yZ8JCLCRLIPdBQzQrk/RAPKV63dECbCFHzyUF5orfKE2bw4GfkeYtg5O1QcwelwhwV2ZNIqukADtmWfYt7zIDg9vwQImUh5AEVF5ke2hsvyIohrVlCDC3d12QwvX5Nq1BVS1G7UB0HaQHueH++OpgYCbAAJujvuHKtrhA+aOBxWxYCa9CKYsWBFMNxkCN895MmEQMSLDno2KchPBHsc7z0F518uA5NoiAoKt62CGoE6ClAkW5KtqyCLk8s67/gA3URPT/qOVXrNBVVA3EFCKF8EiFgSqLg9k/BOuB6DH4eUO42NRPxRwrGI/oDPXgbi5ReQF9qRSL5ijjciBC8EARKEIDHg47u7vRa+4//JOQABRATTeGfaHz16pnGBPf0BoPwCd2w+lgCD6g20wie7Qqw8g4JlAANbqhhX7lR5QABPSE9CiEqAAImxQJ4B1Bqp9YBcKxKGUIHSEAFICfv72zNQAUWJ5hqMFI+mcXFbzPwMCdqF+xuFSgH52fQqsVICX59k4TBAha1CkV6wUgg7BPCnoto+1TNvTPDxeizzRztm3gV0FbML6Gu9wCbxIGTK/SWT3WohZXuihrSR6fvzQwk8Cr89le/kLVe9aOMhLuxTwaqE1BVnp2cEZqPXMomHmgTIMVsXhWo1Yx07K4vkUb5DxPSBCK0r1Xq9LG2OtSApNvhLIm+I4Svlq9Ds030JToxxAZKe5K2Uk+OEYgSOA0rgyLe+QQqsxJx6WVBz63UWgaTCmor4r7YuCshH3DoydGSZnZzeVk1aIo7jbKCx6Q3tQT4yCBNmsUJzNx+85MxhyjPte5/z3kMornrIZY36u96zt3ej/nDUyemyb19ZroLD14qxb2HpG41kZtwGTc7L85F5VwV/Sv4hYSpgNW4eNhrdHEQGj7O9roPGNYdtr0GxrCrM1DWZsYTGm1B2uUpb4UPEny+akdZ/HM4Mk93oPNddcIIalFO9twSBvr4CAMpST5taxazEzAHuAR9UY2WluHf+aJ5z066ia5glBf94XFVNOCpxCZqannT5y/FsPqjby9nPrddXnw6VaZT/hqX3PltZmesy5pqHSNPV7gACue0SpnvGiX/rMa5jjSHon7amK85JSZ+PSRsoOBKQc+AwIIOdrY1SjTBiHQHM4wJpn2hAPsA3vG6BJDid+BtpgQGQawKUftEyW7ZNrvuhVAbqLp6zXXhlyJwtuvu1ZSiWYMdkiGwMw3kGZ4HTJGvvEC+jslaPWe9d2UhWH1/nIqNJ6fiXX9/nYwth11RrKnqk9jAx2Aed6JOflqM/FperZ5wIZRJtV3eWX59T6wWZ/qRB56FhRf0k0UHUSAsCZMa+amIGA3v/WHeu8b4Co+NjoV61/NaTyGRBgR634O/7rPdt0xQYC/riAACmG8nzLaEel8UJp8CBW1paBTiAAodoowHZRegA3O4uTlPGNwnz4z+H4JCwXJwxFdz8oNJgrDcDh6A59J9pBA8zG61ZUzgpPCf5RVJ3v5JAKmnClzOowpKIoZiHESh0H0G1AaQBfHlQh/gkV5+GBZj44gAClHjjklRtpMCAiF7TJg7pNW6XKS4vcfF03B9sHKwukSREpzK1AAK5XEa5aLwpxg6IC45h56AASSsyylVEplN4PEVKFyvr5VcSQhnp5Qk1suBLCk/SjY97oors5mAFgLDhoCmMrcKBAAj/PaRXKGcKBrKgBRgRgQFCsqlLqR+X8V0QAQShU3K/UDIIBz68dLQK6UNSBKvv/8IQcfwEB8OyzzgVqP1QeD9aQ0QWMYoAidcuKm4xkKMVQqScCEW5uSwhwagA3bg+UBYDnH2uPv5XGAs/GcbxcqpsA90hpGIhwMW9S2KmiJ1xt+cxw+kww7UaK93hnjv4c+9O0FgyEjMwHpcJw0xhMhrUoAWbmwdTTqMHH+9/8rI3qc0+4ToYEiquz8jmyx0tJn1yyOXtTjbn7P0dovtZ2NR1T+U6FL4W7I2QcNucQyr0avvKLYZk7vQAAIABJREFUXazHRcYMBMiz05XsCfJVEatSFqXwXYfsFStIidi/7wqhhbjndWZkem8/AwKySnEqerk+O032eyqqgAM0EwtelzRhhcTABGVJKSnpSSDvCM/jTlMdThh0uMufVl5iFVtp2Oj4dKHrw6SeMxBCis3+zfrEz85Inl/vEZUng3J1Zn8JCLDRwLVclMdJE8jRfMYrvE/eD/Pv5AU9rpJ9GR5vJTjpQsd6zmACAa24+5yHQp0em16XUiCTpyXN70AA/95SXjinADzl9KgK2GTxyr1tIKCQu35nKbB2ljgsc9Z3FNc5O9IHlr3ekL49OlSApO7QHP2vqbwrZSt8es0pxT2mhd0QTDCHaxHRN3pfeYu8HzUGR0DZiDIPZsRikP/OU5vf7lGjVd8jvZ9n8k2KtOadZ1p6kAs492LpOp/dyL8/W0fyg6w5sfEKfJ8RV/PkMNTq/tzfAQKu+cLVHLd2gWf812fLa5Dn+Zc4z2dn/TP94jM+mGDxOj7VeFq91WM4kw6r9g4B/+AFfqb3MI+E7ALXkpg9Fq+bSIdsXbqMPYJsrnlfnqUK5v5kEdWmdGoE5Ph7v0M/9j6lcboUQ10gogHV98Ki8te5Xod16+LnuyFYIQ2mb8mjpNS1y9jCn+WPWnWkimxMfWjOnR7cUZkSDqfib6dz01ymJnENfwGowj2spF+LfSbTxa90RXcPCO++HTFmDC13LC8XeTD2nMHc5l8nspXjqyj05nstc6aAYHPtKFqpuVcXiG1P53pcUl3hwlmcz2t98O/8r//CqV6aqwsoVYqAcq13IKBytmGkvCl8Hg+UkAw2RiNNwAKMZxO1c9yNRrgQSCp4ep6G7Px6blZ1BejPWFle3mkBUzI/cT+NvGDqnVvfEQLyigkVZ3BwiEwZsKgIj01iWkB5iNkn/vGBleW/sk7A/XF3j+d8HA+Pd6y1wGd9IET8QTUHGBYvQzzz2BzCYSRM+7W2UdMUZl5J0AUPiJDrOkQCdFHHEtY2/ll0sdaG1evfFUrCNYOxvfU17hAfA0EFLHAeiADIHrIV+sdiSPVPNRpqE6rvvZk4okGct685KU3B88eaPD8/c+oyvN2aSUXyDI8QvIJnAKkBBGqUpsFODvcytpmecXk/Xis9gPldZUi5aODXJ6QG3NFPiugCjBupAaTBKlCJ7gH4VzVA+JOAEQbD+amNISIBsAu391UdGufi9o4GP4AApClQCSI9q0ggvmOUBgGsg+0Jl5oMBBNsLyma4A8BApJeksFSUdlyCUlpJXB3IKAFmbhhM08/3zzAZw70bkDIn+2I986cV6NnNaOs1PezljA5CTAXMRKvcCcNMrbFc673qrOCc4pX4XOGIjc76fzD9Z5ak1a+J8989fK52i5ApHmmC2baq0gzvy9IEERT0bsFICxKxi94j3LtMh+X61VCKPdgmZ9bhvo6VvzfUg5OhNKZ4kglrzwPHYZYbV8NmCQttsD6xHN/BgTk/buBkd/t78l3nd03O3YextnP85rmDfn7JznC+754b84UcynLUXW41scAksdiMGA/Q3722RDzXO/ft4KzKWJ5nl3wyQIg3+3rLAuWcQT9GthY1iCj4V1B3l75EpU8D+0QqDWK4mDN4+wZrzpF8tg7ckfyutch9hOfyc6vc0lhpKg9R9iAr9irJQXbErruq2d7jzSmmkAb8dNSyuPgdQ5zPjNCalzibx5/+pmj6B1znCc813tUjxCPb0va+pWogaBAAcHj7RqNmhKwvJwGApI9UP4EYSW97YaA1yjHI9pZc+F3ev4MCKCsqvo2C51H4cg0ZjSeFVDhfdrKdZ1qTkwR7fNxlrLlYtFr3IDmsBZRXdmGkQ3th2l5H2/KBEdUJG+/dtwVfYYTKnXy3AOPZ5XX1+Ahvk9jNsdKJ1MBAaNzrFXsIV8ko2eNefbsLQ6ws/feLSRNf1tKW7fnDoBooa8CCzz2jBR0xLToR/qF+XL+HPq9ppney4oUSgCWbGQzGnut4zt/hrGtkTcVrVBRFuv+OKK3oa6i6GhRXkBA63dZU8V0XQ4+jXPcp9xDRq+uXahWOeLrR3fJ6yfyYiK0qV+XY5HOyjijUKDaUbZ58zFct8aWabjbVWXzbNFWuWbmEZx6RAOIrwEwBc9fo5Lk8FShxIleGvr1+EFLSE82eD76l609RWyms4PO0ypQjfPbYGbsTXqzO6Jg2amRMQZmb/7OP/jnH2QStXkqzlLEdCdG5sCRG4Rao/r8R+Vsw9ONyOwwwFnQrw4Y8rd9wNm3HQX1SgGnIEF+wp0OejL+3AgYQ86X8EFXv0QvrBA3GdRREK/6bQ/arfjqnXGpH3ghd2UsOEAHbP7h7j4iAhQNgPBxRgXc3x1PLBKHaAABAUoNkE7QaHrZTVPosFrAlfd9BUA0XSvDzRQqZHYIK/OPjHI6DUC5IAg9ZxtE/KwQeRmdAnKQm/7+oRx15bqrp+QwgWLstcUIjRdqVIoI19ihPcwt4L1EJCu6xO0jVZdBB1oH9KKCgW9KU2DRFRVYaISYY2SxSHjMPwgaYK/uAM4cyI2XN58pG+xSAYMcgkfRG/DKQ1HBYQFdslMB8u/ZPWAABwhd3AsgAAX/qJ58gCbfp7BgeRDc8hA/MV4XY7RnyPNnJAHAtNuD6QcXrAuvv2GhQQABBBcuAokQ6cAIAUZuYBlvGPWC+TfN3uKZABPADGzkDkCUysIuTPyMtSfthAydKWE+uxS8m5e2BdGW80lmZjAhmZOhrC2yYGHqV14b98O9zm3d50pFtBm6RmslmHzDY1mEbHkfiqZbkdiunciA8L4bRU6hZO/gJhhmrBbAI4htTHTBznLn5X7snlTZFJWc2B009BYZKFOzIb0xudZNH0tfdI0rFcg03qx02kubIZt+XistBoo2RWIxBvc+4QVsZAhjKo4eW/8Mz0XSO/lpIE45tjMDA89Lz6d57O4N9XP8vRXSpMVFjtUXWdBoUc5rn3ZFvo2nUFxsuOzK/r1B+DqHuQ4GAzJ/tg3vUpYJ5p6k96TStK/Z/ve+980bxhXLj3bZu697f7/TYC4wN79UjsL3TA/prZ40neqgELUkrGzTmEitKewrjmUD1JKvcX2qiJnk91xu44DXuL2VFXNVEdA5ixDcWcM1NQafU7chED55qF7Pq7Uvz6mWrKIVqrK+axcxIqHOh+zb66gUG7jLufBzDJSUHkDAt9OIVFtJ61P/dQSZ+G3S6E7PXJctsnTnKd7vlE/7NaZfg+X+/owXGDDa88wxtuxqk/nh5mNZo+Hq2SVX9vNtf6sM4en7vkZxDB/+lLcq9n2JdDg5Kh1KfcXb6/79nrwuz/rZOQdtwuFi/pR76/P9maGnaxVF0/tXSJr2Qvo8Wzijk1mFaaexaEJu8A4PigrwLSsM48CAt33jaLoAEZsXVjRezk3PGpAGhh5016THfJ/OqOyTM9nbIJLPdfDIBEg1pVUH2vcs0y35zq3bhIxJOXXNOzgmRrtuQNQmV3NPS2vuZ6gjnB4qfXxGtvMrR0hmFA/0WD/fPGPREYr/LXzC+4tOcLBJo4D5oq+EDrinRYzMG+CiR14HEdeY5ozPkteHngXGb30rASO/L+V98ijNR/TB2ioBSuksTSHRljthv+Iz2BcLUEFwYmysHYSI2IiYqmzfm7/3D/+5TMB6iato4+DxwDm8CQzn/o5AAIxL5EgTUEWudu0/hqFQZ3idVb2/mewtDDWEdctI1Oa7GujquXeoKfMvKlw9g1Vk8Nv7pqJ1JgAuolH5Ey9XHiCgOfgfmV21wdGpFjiAEbJYYBm1zBlHZMDDHXPKYWx+JRAgoxNeYOeF0xvc7fX40CWsMBU7E5DmUEBApSR43mxLVAQvplD1GMhHay1KxWBrRYz69la57AiPp/EvI5NV+FnA8ON4LUPU1U8XhLvDHmVYcF1ZP0IMhfsNgihUTDkQQkDBuztMvto1GgwwgyQgcfmQUUxPjML+uW5lwAvgQRqDugzIs6oaAboHRf3uDrR2hN1Pjzwq/zMqoIitahq8vLwclxc8Q0xxmAEO46FaD6h1wbzzNZeU9Ey6OzgWkswt2gAixxsAhJihGRaEFz1CdyhWiNaAFxr6iFtgzQJ2QziO1xe1SEQ0BMAA7B1bDLougOs26IU6j0HjGVb3mdB28RB8n0J0F9oLw4/88Ezv2BmtNLtrVSKZl6h/Rc491vS4hQgZxeAXPCO+qAVIRUhkqGsKmWTEJQ6LB00fDo/LP0cRXuc4RQlX5dxCbhTjte6Io13yafb+SImIEIFSmlefQt3pXOBqH/nZ3u/CwDQfC3y9efVJPlM8soCQ9spbYzhzS27rlSHeJfWsRDcsEkDAruSnIrA8ueTAblx0JfOqRZN026DQZnDu9HGm+PqM+9r0xud68bq6KIGAvD/3IpVlawWUf+mRtkc5a3BkG8rNm+Tx5NrsQAD42j6O5VxtfA3f5Xz2Oa90XQrwJ1EDV3ua89vWLtfzDAjw97vCvSuV5kU6awrdplKFNU0ltvjufl6WvaxaSpTfFe322f6a37A4qI9w6V253slMDShYL5DdNmDk1dqn8OZDpWxmLr/mPbsk3rm2ycO3aeD21eER42cZmdB0UgV067xbSc6IgFSOk0b79wACdnrKv/M5u8I9NJ87vkbwmFZ2GvG9GdGma6ZQnPc55b5pauEj7uQRXlLvJyMxWkddq6nvdJzzbhrb8pXzvS33foE1rxFna8TCmQGzj8HjMFiyAO+b4ervEpgWLWcNhqDLJUn3c696p86lx9cpOD5nRZsG1Hniy7lB/h18J/nIzj8dgmp7g7K6hnYqKwpwW+V7gB4VFUe9bIsC8Dp5H3ZHxqS3jVNhgLeKE6wPemxbyoON251u99SAvp/GyQrkUf0rIOBM3qy8Lbn4SGEXK1/cJPV1R370g6JyPwe+1ijaz4DG5AivVUffeQvPg5mjaSaitsxHvV6k36iv1Odyc2jtPG7+Vmp76pjc7wY6EiBbTx95SH1tWqE9VLYNrj5zhI3M0M0KAPk4bv6nf/QvbVEHalWItcPryviDtXSDVmg08tXO7XhXiDI9lOW1fn1Tj3hWBGUIjwwQTVhETySp2hcQHKgQcgnVYrg1GebILSFbMmaTOZuZ64A4hBxEM2BEykksuKqMF5pVddpFqoN7mcmhGBwMTHh68ZORAQABEBXwiCr1UxyOCCaN4TJqax3zwIE5GACwsbt4FtwGgsNT+O/M2UEYWLgKeXbIPglE7fU6CuDj40BghSIAlI+uVoz6nW38WHhRa2Gm1C1oKqJBRuoQILflQDHIAnXIKGBUFyDCKADVh6C33oUoi/hw+cvL+/FCIEAedoMnY8BVYUK2DywkoqrNkiYQGwAQgHUcFKmIshQAa7AnVSuDERDP318UDXAAJFDKB+5ReGEBF6rrN1RQDEHtKwV+IcWAYAyAlos9ahNe6RNGu/0WIMxbnQfRFosDssMFgBAADGUAstCUvhcgpHPYQFF5i8WQRKONRkZY96ydheyEb6eHx0rlYiSFF4wMpqIn0pgww9uV5GROXgMqNBsIkMyazGvL/3REkpH0XVDN/MZQajkRiU5nRsHKrGvvo92Y19w/9xZYLSgadEgUxJ6+lWn7naOTmQmv4cviSbrX/IHnEeuDuiOOLCLtlVAjzvB5eP4unFNh8b7k/ufeeN17TWw49/QMY1/Pt/fDkSSLYqdvoQYzKmxRgqrWw+Ytzz3PPcoiYjTsKg/UY0/Fk2cp5IjWuzyuIfD32ey0z2fX1DPyYLkvrK1fAgJyvU2vNg7A11KY57kbei96OQHjfP2ufPOOyItMPpBz2OdNJWXz7F8Zo9vicfyZ/3ICVqSi6T1Z1qX+6PMTEQEZqZQRAWdzWhRaP/PkWXaK9H5ExER6hOxhH0/QdV7nsoZVLMt6yNmW6XorrGsURUYQeH26fMBVoQDuvmAO85Rlb+ylrBXcCxHr9lGMxWZ6/8kzqIev4anyqUxqRc5fM9u7qWyh0JXzbtrdz2LSm42kM+4z762BB92dPTP5pB1gOQbVTqpePiepOPu4/I49JWdR9IOuzK/8zisjdBs/vxcDv5q+Za6c6ysSsJyL7f6U1V7bK7nvcxMRXwmG7g6RXZ7KHpi0h7M9zM/0+xSZzO+ujMQaW3YD2IHa5sW0P1rY8s6Ujb4O489nyPavlCHqX1Os+5wO6yBtXy560YmDxvNs3h3324AXCUzkDemz0w2qOHsUpEtK8Nk91Q+2GgF9gq5AJfGXXLczOjbNTcTLOH4zdce0nzI9l61pOYpjTnRiOWSuDvfw0/1Z3ts8IynPLeusa+3nifM+qSPj531Gn8syboCZ61Z4bFM7TmddMngiynGeDNpS1pajFPdbtzYFaly7DC/n5Z/+bwICeFF5ffx3C/4CAqiMhqdWxpGMcnpJMYy7Oxp2zy+vZfTo2e4q0Ap2K7Lq/04Pai2sqs/LyHtHiLaBgPDgOA1AtxgUqDz89qyP0WppqOh/LajDicVUqxp7U4uYBMddxQJpcKK9HNIckIuO4oG38D4XEMCIABm9NiwNgGR0gENCvFn4KcPc87DURQh+gQDMG1fEQBrjdPyXkcAqB+UtpueZUQDyPjcQQC9+dVhA5TpcV0AACT2YNHbgDlEgFarCTgHlodV7sI4FBJB5AOQRAyJogqr5BQC4CKX0nMaeCAS8Vi6812qYk57F/SW6qgKBTG+ojgLsdlGOf/xEkT/XCXh4VJoG1gj9hlEoENO7v31oIIBBLw0CKWxTDEtjHFDEXQ/UzhBefQAXr5fXAjBUMBP/cW0cDkYjU6kNqlmhlpWsNcB5Kw2g3qyogaoT4DNppctRJbL9BDJ1p4dW0FfFwHpAMiej8DwDUfU9hbbnkuclFaMzoed98ne7QN+FLddq83hSQMb66+/V2O6xVZRMfi8wa12DRcAvnr4IsQ+lbHnelpPecysSGQ++QYDV3J+9051TF7iUfWFodjZUNApo3elOyI+csD7Wj+CxLW9KdU7ZBbD/9vtbmG0bpz26VhhbKCd91L0pyHYlYKeLVCRT6SAPpkK1AgGK1FmLl53Rmj/Lqt54ZoZ6m/7SeOV9RU+fASG7at3nOirOd0TIiTWn7ZHAPVN0cx1M35ZhWhftxxLuGtFtvR7hSXLhoJTdXI8C2vx80wXGz7NH0PocRej1m7jF5m9Nb3Vr08GJhySNoaSXnHPTW3i8zR9yz3hdvLMBma2QkmV8KnkzxqHgbEXY7ZtM55+ktXhfs/ZB0mjzp3iOT3+DnI7ArOKOXM8lRWX0Gs8lIzepgEJDqqjNJSbXtFKOlkYXz4xJ7/4nQEAaQRhge1VrvRmeWuukCE5FKxqgXs/upEXsvMD731FHNYc0GvuajSF4P86oWKSrb3a+7sdcnY1w3PQ7IyJgMQwDxLyWVeeRFftZ9zjMM3KeuU55nSa0AgELrReJZ0RYyk3fn+BZ85zoWpE6gYGgfd1yXc8iSZoH1ngNnLXzz2fh5Ox7rSdmbzY/ZUuvDejGUWJxnrym0vUnncL67r62uUfWkZibjXTpqM/jpMlc+5UX8M390S4PM6Tf/Nq0yv2w/DUvGXImAbh9uJ2qOxDQ8+4x12gaA5mIxuThVzIwpsHrEEG96WY7re6813rd+vnIesvj1oe2GlbWZWjvdPesSYPEuJLvUM8ldle6WdDXgLcrZS1AQICdXH57Ynb+Y/7nyLdKkYDtiGKAS8pa7mPYF5b7u7/EjuwgoC5pz/Xfik0mTVzRpFvMt7xXlBOf86dIDQhlFznIZvbFPSl4SZCuEF5FaAgEVLEzhD8jtBmW18vr2/H9+UVGTYVUAzkzUeO5ZAKYUvUxNFPQprHDeoW1AWnQgBdzoELGVyCgjLAsekXAoaorVqZze52HRqpY4HUeI/KA8AS2h0OIO4z9WxWEe0CaAMPQ0dJOUQ4wQgVsqGAdQYRqrUhDlzl8oioTM38SVFGtBCnmNW6CIdXCMar+Z66PctF1HQx/h5+j8BwL0CHXnIZoFb2rPYPQhocclekVpRh9PJnGUcYGTWUbJqNqC5+xIqloAB7GQ+H5WAcU27NxTaCAiovmrtQAtPZzUaYybk0DWNOiPa8hjfAKzW8hYaWZqQIffPeXR6UG3KJxwK0iIFiY8F01Bu7vHkWPBzz6la/DWhWms8Xc0Z4wrUKpAS4IAnUMZ0YFl5TrA4EBureCZANFef1KpcD9GI8iAFYwIFNfUpCbDxFkcHErAiJWcoz2rZxqBIwLC10L0xSEKdhVAHEHF65z9lthiEuTr+zPaIE4WkXkwMpAv1asbEb7/ZNtO8JzJGUqPhwL1n/JiR8gYDdudyVjV1yNVSyfO/e3qvbiGWiPOQpeGf/h8WMxmJtb8hfUpVBtja7BpfopvK3oBEBeAQo0mpmepUVcxlw1OZqnbMJL11eKzydAgPm0lSILtBRsfQZPaCQVmjODDGc7gYCaxQIEmIbO7h/SGUFvxcfG0+6NH3kekEyMvd/zifLgNfF79mU1HXnPvXZna5H06fdyPY3mG7CI8aXj17KPP1PROynwlOPl2hSwLCPx2oTKs2sFzOO1fmCPuOdspXb3nPTnsVj7usyp3eg47xkmxSEbpNzp82xdc5/22VKihSG8pwkse5356xEdkfyzf69fhnYrRz5AHeXo1gp+4OyPYixFr7x+aXB2Zx84Xu6vQnM9Xj13KvufsACBQX5HXZBKafLt7KrUNFHr4XtUumQrXtov1nj2s/OZbMB1ztHdr+mzn4RTxWKTL+xAwM4r97EsOdTFUw3MOXIw+WzqtFe8wEDdFk6908dCmwFCXMu/4pCVklELee31387zp7wzQsV9hkj7Wyeavn8LLT/jgZaLeR6al1wBASpel7I+I3zw3tTVrQtZ5lylvcVZ2c94rkEDR+V4XDogbWfWY7BuLJ5nkE6pw6fr0Dy7bJcTXu7zbdkwetoAyKknBaZlTSNaJxMBkdE7NTzn5FHnXkGAne74rii+evX9ijv117uudMZnNEeuVNNr0jeesacKel3355tnssB6eMgdG+Hzan3coL0i0cVf08Zt3a/os3XZ0AF6LNvkvGccv+ufXeTcwN8ao24yz8xHJBDUdFT8wrZgAnDUZwyE8wsVty3OUFFc544UPk+e2BpP1K/4s3/4FwQC+B+QXHqXpw+hkvr9ffWwLY8Ni5Z1K7oK3b65PZ5fEQqtv/Eqt40zeoVXadEUhWAQQAejgIDKr3ExLXQzMLPSRiuFIA+l0wIStR4FSQxO3onMDxdxahMyZEULxrGVgFHeN8YrQ5e56PeoFaBigVhHRAO0FxxgQNVGMFCglvKcgQ5Eh7lonVgTwakN5f1jBgYNzI8qJldrYc8Ri6nIq+yOAAABWIiPnQFUCwC/M7S9CgZy+VGECGgBKlgieqCK093eq0gi8uBNoMvhcS57cyfnOSkqQC0ElUrhfSbAUx5yzF2FJadNnulCSrxC9QmqFLCCfWNKCsPVsc6qOUGFkKf7XW3/CNSolSP26v2A5101K1Bb4Pb2/ri/+1JAAAoQIny1ztLWPlFMwagjjMmb4/KKQofI+Qf25YqmAgIM6CQDcGjs1BZAFMVEFgg8kLcY1zpio5lHhPfhnaYH7vkW0tymchiHaUzZ25ohx8lobUBp0xUhkp/1GTSqXmBa0wY3ZM8juzY0xG/mc65zGzB6+R4WrRWa0FLzrPT4TGDT2lavlZGOpR3BpDapw6w1NDPLEVz+/FxRHpDCHlDwDgAB/q/M1RVYRsEb5oqyciQhN4CLBLEqukZriyKtxQMKFMC871WsY/kP1xM4K0SaSsyWOsL5sZjo0Pf6FP2VESMdLll8R3JzvCv7mqWgt3BdFfpVSSohtAABe8RKGnkW+Pu4+70t11b6Mw17TFY2U74U01tAsJxD01O83NuwgAERQnul0JwAEALIy1sfz+51DtDGihVPSwABvs33pFfVa6O0DFZo3WviLbRPRWeLCOh1OsnlTjDA45jPxovUivXmBfQZSz6z7O8GOEl5LZPXa31GyGKmxXbKcxTKmZVyG0L7mPuIRRrR4jCpdzZvsGxeIorsBAilMI5vGuRNa8WHm+4DROBaoVjkxl5bkZVK15EpWoKVn3nee9qBjSN72FrMh0EjYFrCV/N2q8NzIMCh9Tt/3bdrl0dn1/sa13ggrwpDZubKu3vfVyDtuv2W3Rzn4evSTc/Gl2cu11lRpxNevvDB8ITXNjfP3b2Ivk97Pl5MG947f00+m3u+8N8yfHK8pkF/tvC5uD7nm1F9Y21WVFPWBwlDy3Sj2lz6r+UJbdoRatTzChTCfZ/WJHC07w6KXxNY0wNztBM42brgZHi16HCcFFTfSz9e5VrNhx5twfam4avrNsD5PELSVpEWaVZG0XzSN9TxrXlcOdMk5wfrVbvOWfM9giNZCa6z/G35sykblidJJ742aVYr8jkQaL65pwWkDrjoE137hJbU4jRivZb2tnc+k5yUkdYjvWipVam6MRuPbFo3nYa+le0TDUQYXJWjsa32itZe+Yf562ey2oVXLd8NBJjf3sBxGcCBbZWd5LX6Gkumk0l+vh83f/YP/u8Ph57iJ6owYp4IYybBBGVIGAgs0IJV4UBXf68iaDBC0SedbdbK+xm2TI/Rha+1CPbGw5CUMYmhO8yeLXrdOiIN99o0gwCeMDbDTF1GxqQDEAgI1Fphs+cKP8EAAgjOucESqDI9awVUZADaB+IZjAQowxUVnUEM+Fs58so/JyhQ6+qiVlzL6oaggyqDUMQ63n4aibXuYvDiTjyIFYKOtWf1+eoIgP70KBoIMADRAepuIe4AFst1rfVH8TsVkFLrAxGzFZdYo61fqBmcmZILQibgI+bvapkVfVDjeKv0BKViSLEgHVTayMO9jGd7y10dk6Fa9uZASBQQ8PCAtIYKsSYQIGCKEQzveDbSA1Cg741AAfGK0tjzAAAgAElEQVSuUsKTubkopao2Y63U5aD7k2I+3Oc7Ci8BATo7XOUCCvA71pZLUNdj/Z2WgfOmkO8CE/rADACmB7K54dSeTpCgf7/2lKfg1jpeFyfymHsdtkJsvs/PctspyZ8Q6OmxMPMMw9pCcbNfxcxPkOOmVms99Uy9s1SXDu1vWbhEIHnM4gUTVYlokHnphJnleu2KVCv7VAQK0JT11nPIVCjf38Z4KazkLWhxCV708UYgAGwExUdZ7LLqV4BpYCtwrl/e8M+dWQAECMVI5bSLIVUkEnMay8vsHGftAeq94Lfrgk1JC16LMyDAe5k/2xA5qXS8jNPFt9wLO4o9es32Psr5HtPF2V6JLRaYE79TPmyCflfOLPKoBG6GZwuvHSyKL5KudwVpv99rld4uAxxWjFMBcki/1mFSpyT31jPotXILJZ9r0r/XZksNOVNoHdl0FQq/F48zMNSHzQZiyfb0sDgNLvrQpzHTRZgsKH9hfb1eOxCTz9O51xXtdd+8NI4EaOUs+IzWt3o3+3MbwrmppYD6fVbwdIkUYe9n/dWGeqtaEri8w4akf+9Xmd9+UlgvFcakx2vlPOJBWo7qLUl/HH0xZ9L0tjbmiRr2NRCg944hcGZM5375nKbiriVMLbyU9lq4BAKGB63jsdLss7G/M3VGfLcaDlMsMAGSXNPcb8sz97SnzpzAus9DrmWGLxf/TH6aaTFNyws4uKFCv8TvNsPe4zV/WN7rujRbXQN6Pauav4yKkq9R4wXj5LyrnSKeS37H908Vdo08/r+2emhrDGoQI/cHrbrNzyMlwPub/CzPnc9RAgE77+t9DR5kIED7OEWn/b6NFVS0w1oTIa9pXl/rutBH6Gl9clzTpDy7jdHW2WqnmLw4rZ9YHo7foNb5pB7AMr6Qf/61dYNtj31fAgF5zgWizdNTrvXOdwtoXWe5uMhzA75Fv52G2wMc7MPpVD22kNuqcQa+dn1mOurNwGc9YCkoCzupbMcFH2k5V555G+Alnxfe5+fWe65Ae6KsEvZ9HuszOqhLZy4DWqB92AG5l5OYNZ9KPykggAoCquPDe/1w395nvFjt5yIPgy3MokUBC9GhAr2KniEaAFECMLrwu7zRqtRutyvGSUOdobrOhRTSRm8yFUMRstvPcZ0YBWDuUO7yAAKGIcMzrmJ8YuSqwi7jco8IuO7hujCROig26DEuMB967GDg36Iw3X1FBEgxc3V8Fgu8Uc0Ah8qzeF6FF5HQvb7VccGCFBvKavIM+VdePz389bm8wvDmaz2cQ485M3QdjPIGXQPQvu79+P5yUYqAgQB41LHnMF5ZrU6Hgr2fKQkmD2dV3pUDOF7yvWq6Q5Vloj08qCifmL9TH6qSeufWqBUgDGgVFJwCMVhrpWEg/UKFWVZlA4iuFCbEHjAagPcgKgD7ARqG4Y4wfIxBNQYUGQADnpnKAp0QveB3V0qH2w/RuK9K/0iloPCrKAoXOXQ0AEAD0pBbJlbkgjtq4HqknOBdBBXqjPBdAM6qnoAZKsZO2na/Z465cpArWsE5T8mMTcd7+KLPn8C8op8oeuK6GDxrG+MmnwmAADREPrG3ofsk5Fg0v3lVOrdK9GFgkHTd4bEyfHZBoqGk93+ULaP1fs6CzJNfMuFFz3VVyVCc8G63D7Ky4YiKDGGkQVZ0g33Aucca8t4SZuJ3AxBpbyQoyJPe3467m/fj6eHu+OHr4/H0BekrNwc6XaiFK+pKvB/fnl+PF4B1xTdhyWOLOnWG5wjglpTYxy9fOg0HvEZ8WmAi1s0/LQzFQ4ffZ/ssruOm6ezhmbuSY96RP7mWLC7rYkMZgTFhkaQTIsApxuMNVU/CJGo+w+dvxr/GvkaJeO1bkbQh67zMomnLlbVf80qLuwdvEcBbgcKhcY0HewUglOMpMNL0kWOzoTqgQQHoGW65zTujUkCPdgdoP9yP3iD8RHj4zPT7I/Kj0y3Y43tpwFee4Zp9eOi4hgEEGNBI4zLVsf8/QMCcb42/92LrONK8JIv/nRSPdPuxvF62uRwj4sXaOxbUZTrHsEobRNY/RjG23BMIKyV0aL9pptYK60HeXe0J7bVveYrrorhe0pzXYAF8a4F9nAbwmJXnby4kCf53VzJX7KKJ3oqyn2E9S7Q5QMBuCCi8PnK0N1lgmdXGRp3F3uMNCEieZIMxaTdlgz2FfofXMa8xgOK1XCKiqtUmHTmWu5sDKZ9tw38i3SoKhzxf+lXS/DLnAvYMRPgcJv+VPrsDm9c8zvI6DS/uy2JUlgd/i9Dp97bFuYI8PAPZ1i/OuN83slMRj9IFK5r3Zo04tOzhuoSn06DUnJEpnNZOvCXab6WxTWyJlgtw605pVxfpAxuadDuQ54lXQ4fLbiEJJMjAt22xeqyvr7uOMjHdCTApKqkw+FWWaox+lwzV0j87emUAFNsJlo/Q/8dumgXY5fUeCYN7OhLhzMlj0BXOtjizZ7i6eSvPSe15AvCW51dnIQzklKkem2dDWZPyZ8RT2KQJMK6dccz6ksd7zUwTXTMo0vJE9yOTDNTnPDIiAPts0N68qesl1ZiHn8qGRpF0R8nuMns6cgSXOd2Aj+Pmf/lHlRogbbY9wWZRqHi+KH+sAq/8cR9oF7BSmsDH8QLP1eVCgxQeLNYRYGc5eDsVbSBgQIfKVUGBbsBIRgs3/Hx/v9DgxuFzJX4r1B3o0MUgIKQr9zzypt3nXoUjNBMBH4UoYs41QSvBfVCrGIOq/8vwt0dbxv7BiIDxXMuwxFISwKj+9o4mUKRApQ4UJ7K3TkCqQn0sZFUoQiG8WDOs5atBAXth32R40IjEoWberTz/MJGRDsBCgQXSfPv+orD62wfVJGA4vYAdmcMjWFAcEIa4CZcGxhv2SG3+ZLgqKsQCcJjqMDeHdqUx5DXejUKuQlV0rW55A+BUS0UZwc6FAsjzRhAAdPOINA3uC0ABgDYYx6RgoJsFClm6Uv8tYiLcirGq/Pu9Ul51JmTE481QjNxpQUxaETIFbl3W3HasGYGie0QMqN805s41YfFN7K0KB+qfOhPgTQI+dkFfcynGwE4KFbHSylJ15sB7Xp9faJACkMF/zhnnnJjac1711cqaPcnaX7dqEWu0wZ7GisagwTkFZ/n+rCBQKZuq7IIbR3DxeRXqZSBgUaAKlDLT9xmuBzWfWoRlRX+Ari8XhO4HXwjQc8SiDSUFf1ENDGWWock+AwYvWMTTYABPlcBPtkNVDhnOHRTtN9QR+Hg7nr7cHX/0w+Px1/+9v3b80a9uj9/+9vvx408/yWCrCCHQCNKunLIBuuf5xPPu7xjR9fz8fHx7/l58DgVOH1i/RXxZ/9xGFDxJoytwr506xR9L0aTSWaAqwcL2Vg2o14LXKHoVvst1nDC2Ul4iVch7ZCV1jOvKXcwiggW8oLaCCiWtNMO17jBSCcJF7a5Q5qY5KwcZ2RIDb8UoJ1N7avDS65JeRBsD+/jMLx29kfQrL8acsTQQMJMBlBQxtRpbvQunCt4eeun6E4uybpCglMTmb+3JG8XCVaPHqHIUQHQqsaJ40pJvB5YWsODE45TApdcwFWt81t4cK8Qe7lY7Yfc2LUbZbEiAkxNKrvkeh7Sj4oU1mV2JNSDQhW9JY9ftn7wHjohrBEzoQwF0URvB1lKBPyvvKwV0B2oqVUDUZTe/ueXC8XRm0vBeaL8Mx6paLnlVkaJpXCxAhThNyoPFKNqU1DRcPzNWaFDW/PPccW+viGudz8inmVjSMQ2KJZR4+N6cOTlOmh96L7zApol+Tp2LBt6nILHfnTpYAhEJdOj9jgDyRBsS3XZq6sgsvLgKf3ue1AHjjPra9FK3wWU+VPvuPH8Dx20ohYNBwMXwBepM0HH3+iY6US27qS9ttTN09oOYa7BnRQXNJ/pIl0XHc3riB9xpgGvdr9pljc/mCuilzpKAYHp8+XnoQzsfw3ivHCwZkdEg0A6mzEwdUVSlRft94iZrseZlnWSQ8CLzrZRRogPP+bpmVAIJHdXkAqNV6V6y5yQ15CRK4eQol8OyZPsv8CnzsZ2HcIzMih5ak3NIkV9to0Sk5/RoGIeF+X2CEQa0Ogq05p56Y5/3kgeLl6v0ld0mFcCk1cCZ+AAId9K5YefoDba4/S8zAj6O++p6cfOnSA2wUstQaRk+DrmFkWdGx4nSG67c7BQU9FrTMyij//mCFoJvx7fnF3qnla+OnzBGdJ0MOuXQQKHDWwEGsCe8W/DdQ7ioVZvzuO1ZVtBA9a6n8SCFfNAaCWsWMYwWW1actZiayMjUnhg/71D3AgIECMDTj+8idaG+t7ECg58gQacFKEUg79f6SWG1d064RghLMiG0qXtnhMUrc4XVi16QLtauvAbF1FAw0FEBN/ePFUkgj+J3tNB7rz2uIoxWOrkONgwqh1/eUimmJko6ImAQlx6RxV52wc61imqaKWhwv/L9S6hxHWC8uxWf8w/9d6pqEiiglQNIPX8HiHTLsOovD0jHqFQMbT+RXazL8+urCg5iHar9oXRfKWiK+NA7Zbgr/E0VkWWcY9z0ylbbS6wdkeJN8JGGCkji+iZiiHfe3ymiBqk0L/ipThxSLvWuPGfciGpviK+s7zQ6W04b/o3vC63PvDo/k+k/1TPBTH4xcEMQDROVKTxen0iDWMKbClSsB6eilAKFZ7CAAEXHTA2ApqUSSk7PTSDAfGoRYu1nCYOlaKtWM+qSVArUCSDicc5PF7SZ59KQ9p7HXHnODZiauVREE3gWkFyAADSMkRbw8XZ8fbo//t2/9kfHf/gf/HB8eTyOf/2vn49f/5tfdwQMilwCHHKRTwgB1Cd5fHyg4GILTqwlumRcLgSYeFbv7skznl/ejp+fAc6C/5bntAAMAgGVgmBAcgyRVDQcRdC7uNFniSCDAWlMdD6jacgRUabxKl5TDDlBQtWXGSVSAggehDXgbfca8OwUh898PUYHCI5uarGykd79hZ/VlBczuDyceUbTMP9MudaQCtA8Q+mZLuJ1mTVNRcBeml0WtxehtadRo/ZiaRWYu+whx1+ht20k3I2nPY1x84sEOlqRDl4IfpTRI7zG52Vb1zZnlvz6sev6vsXTlLKh1qv0gVTUzI8T+Mhz3uNq8GAUrzRiOB/ML2ssRGhyKsJjSA0vpwOggYqVT1mH6HEVID3gkAvaSF6a9w0QMLTj1EPzPQFPufBTHWD2UKfmzDC54onKM2wHUiq3+HyNF5nx+jm/BATkmdrf22esBCCNzBNjMcGEfZ89boPtV3OrD9IYT2U/ax7wc6dpuICZ6Xo539gb65jyiv++/5JWbVRx/kJVw/P8hwMBuj9AszBIW1aXTNyBAJ6hqDHCfe5oiWmjvBg61ntKj+RIW+eaFUg+kjTSJBuAb/KpppXNiZBGffJl6pnF5xat0qBlvUceeevFA971+d4sVPLDxXkxnVt2erYek7wiaSGNt9XIHCNUOep2oFynNlK3akNWgEruy9kZd4qNxotOCWvq4NCjozTLhtr4dQKiHeEVnRwU8TdQAMkB65csarxKzbdyzGcRicv3JxFH5pfUYcuRZv7oOftgLjLLtqKdRR3NHnqJeWE5xAzk/D5emkVKrfeo1eYQmORPyCMOdoroj768nqesKeJvKBdoQEiE3PwPf/+fEgjAZtO7iRDZAgP4ns4DlOCS4E8kSEJAeesy7gEKwOD6/no54IFm+7qqWv96Qa6ragjQ24hK2Qyxp2+2+9AjTLvr8rhwIHOMKmxcp4TeNTGP+TcCEYxuDJIpkqDnkKHRkNRBwtxpPAFldogKvdNloJZHHwq88/yzhoGLAGJ92vPPegLoLlDF93ouI8wrQLaiAQYIcJga1tT5wQzvr9QLqsAgxu4lKgUORqtaB34ctw8CAj5u7/jz+zcYwfJMN8Ov3HavB5XXDxXYM/PCCkz4H9YdzFEVj3clcA5aRV8Ecx1vlugGBsswaO9D7XNA+rpmBF2BlQ0gwSC4u0FrQHQMuD++PABMwhwvx/2jUjdAUIysQLG/NxT8wzwUcUGPbXl2mfpS6S+MAigllqAAYw+0xjSy+rvVM2rFxMoJ/65zA9ALa3bBIj5gX1Ck8f24vCKsG0BAre+NohUW4UCgCyi6GASDMiqiwWAAmX1FCVxX39c6Yh9Ys4BKy+rpyvclIxp0coqgOEwu91yCQpL+TNFLlBTfGwhACsekhoiuuH4VSr4DARJo1ijkRRgamc89n/ba24hkev01kLEseNFcC+v21spPrzMkdHbopPikvUAVJaQuKQqRvq+UIYF4F4KKPwAI+Hf+6vHv/3XVB/jLv/x2/PY3v+kUp6fHp+Pp6Yk09/ZyOS4vLwS9AASwVY0OJcEAzAuRL9+/Px8fN3fH6/tx/Pz9cnx7eTueUTi06o6QjgX7uxRjRvJ1tNasyVp/Yl2r65XLvrj+NhUfyxTRzDUQ0B45d1FJ46/4chqOSW8NqPLFovP6VWkCBcy1wmIBH+DFQr81gQQCqEtu4J/5oen3zOjkNRsQsCutNhhaF6r3j3ETBv5pvqYVlNXknjn53K+KXirYngvA0VaOosZC1nBYjSR16MBn9uZZljS/9zqXfJhQ9fGu+f28N72tAZgn1a37JbmdRsROH2f8KVhKyz+tSWl3Hgf3UJF0y3f1veXpKJM22kUzAOrseVrH4QeW0ldAgLykA125in2eq+a7teWjswk4a7W7/pRM2xXZUfBz/c/WmYWGax0yAszXOlpQf6/Axc47fq+yHGff97bHcwvJtTz6pfFLl1WxTJ/RnUe1DIpIHPMkGb/FUsqwZpSrFvUqBU5LMFX53U3p7N2jE62h22mkpbibZ5ReayC26HZfB849WoF7vVZa2grz6gC3tslnJhAesty07zNvGS5OXAYfnTNrraK+3rw2kJJcJ0ef+PrkudrXc+N04bFFkmfyo2VHeYh17KpYeo4tDDWvIZ9XvGLnL8s+BKhxRXfF33K8yV/7uYyCnojcDZfoCAze28XSpxh8Rrz03gjKWAzvlGGegwHLz86t99mpVqYJz4l2Fmo8NFTfLqaFZ3Nt6nzt79rB5Z2OR1YOt8H57HN0VV9DK+g5Qj+y47jHaXvG6Zn16FmXMdgl5iU79zOdY+OaOKq4U6b32k2iVOvktFoKgNtpz+/iGkdnl1mF4nlwbuJ/f/fvT0SAJ6yHlOCn/Ct0uGwSbWQHkle+mxjqDaMK4MEWEPD8culw1OdXhKUqZ12RAfCqvlUxvTt6tsFcXVxPG6K8cffvpKHQbWJUR0DGzoxHROtoumnrZgFvhWJZrEKUeQQK5abHjsBp5eHWOGBUArjAd2gd6NAMGyoGApR//kYjVM8SiGImht/bu1JGjUKxJyJA1ecVms40i4q8ACDAIl9ExKv2QQkagTKqMYBijbQ94EmEV/D76/H6cul3yOhX55Fh0GIEWsepH1DQqAALj3FTms2EHQmQxG4QYJihah/ov/npFi0i+ikmI2IXEfI95dGDjqqCjh/HA/KiH+4IArDR2s378fh4TzDACBu7I+DfK1r4VfoF7c2MxNARQNvLYQyjiDUDYitGgSYCgkpZLHqy5wg/HRlghRdjQJEJdoNgG0cXIhRAwRSOApB8FhhBgsiDrrars4r1EDg1/+acalgGcryuUERBJ9zPUKTMqLXPFXlixZvZEKr3IRBoYuvmPsE0KZA1gjW/0PeKBhU6z3MeeYQGAiSX7KWycj9VqkcAzHokQ/fvOvP1nBso4wCirJjszHqiYFqx0CxqNo4I0n0MR8/QylYO9XySR6U5OC0AaSOX12emsfzq6cvxw9eH4+tT1Qd4/na8PH/nvMFvfvj69fjh6Ym1A95Rf+X1hTSP+Tw8PDItQKukNqJoT/nTz9/JMxAF8NPz5fjp++V4RqrQx9EpAgkE+H7y/Kqj0IVNXQeicmdcDTvD5ZY1r3Zoi6Ibyo/4cXm2mo+UuC3eOF4+sQjxk+IBBqa3GOBUtkiTdSRbSSrwi99QmJeHxTSe0jJ+HxhyDFXy8Nrz3SNp+k8F4YomdSz6v0XRaSPtfECtJAbQuiieS/7yChr4ia2ojI1bCovPlk3HispjXvzU8pC3dA+5nvBn8p0TbyN5kAGFAAKaf9YA0xvbylSk7yxAQYJEnTsZE9uW8UxJ5P5gS0p5ylBeco6OAnOEg/iNx2FQKffBfE7XTE0d8N9zJW0Dbgz4V3Ey01A+L/kf93QDAkSbFTFpmisdaYAAAxXBI0O+5/IlP1TK5XkE2FlEwLo253S5U/xuyPp7pUXutVcsD53Ktir3/eyo+v6ZMQ7ZvkbTTSV1y/wxygLqCCBgNf4GCFB+/3lq1W40eH/byPQkijnv49/z3nc5zedVrSHnJfcjI7KieUx9mcXSeIaD9zpl2PqQ/07HmknPujDBlE8KXp7RwJkxvM/d9yX/zft8fnye5+ycAZDyWpsvpOeW94XlbZ2UexdAQPKZlgV1rnZD3O/JOey032dvscO0n7lf+955EgmMNl1F+z6uZ+VM2FZJICBJL3Cafbv4tx0BZ3tiIGCJPqIwmXQZ32fb7XRO8eZV/q0AZz/LOsh8wN9SX21bxRGrW9cK7XFtfsid5tz8zPpk1K05XaWgr3JI7rrD3JbvpUDqsffZCnlE2ivD9JTvFjZ78yd/9s8mNcAQTyDajtOgIqt4+BqTnsA+0JU7iokzHBa5t+8f9Lw+X94YAfCNaQJvx/cXGLSoE8CIbhUaqRB9FFDRhug1jEEoIEDFsOSdV69thNqD0SOsViCAQ4sNBNhbOqGuY24myrMI+1Jq2PaPEQLqYuAChjLk1QWArQJRcK4+I+HX710QsLoE2NigMVh59zZ+Sj0Q72CLv0GBjejTWITRCU9CtACkEk5QvowjFgms+g3MYaz+4zS2bhR+/nqpVnpS8hxevTN5zEXGWfTehE/87l4F7l7lzV/Wr2gI88SeJWKXhjZ+70Jv3bLFisiEPmWYbh5WM108hLUXmHONyBJ1coBhBSAAAS4PAAYABBRazxJxVXzxGVZRGwtVYwK58++qzI78+mQ+CQxQBQQwUy0XU/CRFlx0rLzGYqp16MlsCwWsVAN3HFBEgBQrAyq6rwouRmIb4aDKlZOxWefUxq4N/ErR8H45ooFFNe0RCWZo5d7oY4MC5Zl1vQAgunt41i6sh0+uEQKajwAU3AOAhmkhy7qVmdmCVes3ClFYUf3N/tlEv5jlmikiCuFzIEB0sgixAgJEfx/HH/3qK8eC9URhPypVzjmT6l1/l0FUQg68BfwDQMDz8zfymK8sEHgc90g5Qsj/w/3x9vpMmsZ3Xx8fWEQQYBdKzKF1DPjf2+WVZ/LxyxN5iKJKUEvgQjAWKVkv7weBgN99fz2+vb4fz4gOegGNMyGrAASh856x1tgdXCI33dEDzFIZxZbrtHlIUglqD4ENehTbrPBAvWpCHO1R8xmqoRQD1/5aFOmvVdm38kQeVB468jnK54pqEFEvQACn8Amw4Pz6NPZSQTKf8Hm48rbU4b86L58oB4ab9sgaX845bprYqjQaMAttNd7l8e6pBGmEEKQzuNU9mCtcFuvYRuAaltr8OYCAXaFtEDyAXW3lyL+UIeR11cVGl828zgzFjig88SS3Qn6WfmAevYPcobybj6rW7xT9vNpKro+MR0TZkcc5eijDyeNG0ZSj40R1+HNCbSMdaWN19nD7ceKvrmmiM6YRyRPEdKKOOhsAItdnX2vLYfykIe40xQIhz4At0VS9ufYjecMnR+AqncTv3g3l/Vm7Iu35XF23HY1UlskLcr8C8KP+gvpKcHzVf+adZDGRYrnMjU6bATITCEhDJO/Jveh867wgdAquzwbCa89L4w/dXinAq77pMZi+2+gcFrtEgJKXuctT0RlbPHvd4r6enz2eVSNAl4TcCZ6279eVPpi2ynaGKCOCf/kcJP9MYGXfezlAPTrdtbfqzJorKd92Y1v7Us/YAMtYIl5wZuzuY/McaJN1ep9ecgYc+H7uVzn7h/+7iPosoOVarpn3omWrkKzPjm6ygc/TjCrN1evDZ9cj9zk7ivvTF8YXMtSn/bXXNfeen20RAblONqLd/tv1tazHy+YawFybFy5NRrSOIzH3pflXdEaQJ1ZOsc/Ov4hQa9T0lvMuYlreFSkNvnRPf7z52//zPxPYUt4r/bTC/nG4LZ6umYNgg1jhaULFbbSoP7W7CLzS8EdI6o/fXvkTUQGvbxBCx/GOMPVqqaKCgD4I9vRPzrbVVVaHr4KCVIjboyMkS54GrVdXxS6yJIEH42qvRCojNC4Rzo/8mrcy+A1QqPhctwnMQoKsdaBaAMZUsH6OqEA4N4nInQyaPWv9WO8vogFEaArBp5HIat83TLNga0aCBqpmj2vledHzZfQqXQNZJK6pqIr36r6AdnjwiJb5TaPWzEpMW7lfLjSHMH6M6O7hUe3MXlXN/ozxKM1kQlukfxdAUZ5TcdnIFV0KkETqwnYwUjghJYDGb4FJ2jd1abhjoUB1nrh/AEBVeZ1lrwhcqaJPNSats2jINQB09iQU0uvHvT4mjyeVj5Vpjid7Wa9SatXW0K0Rq1igFUwyE9csMDg2bVjctjD3rcRN76XAJ7WyxH8U1AgJLz6+nwEHaGGsKoBWvIch+mbZ5fEvIGBXyrEWV0bchrriSQYSvS6qBVKKbpxJh9S3olLeuVUo9CpcyYpdsW3F1Gj/SW2HM9q2p4Xn+Pg4/koAAThL9q4ASGJ9lTI87RWF4AEIgHaYMPSPWwBqL0wPgGGP9pcseHl3czyiyOMdQID744cvj8eXe9D2cTygMwa7j6gGht5ZObIVOowzjtQAALEsGPpxe3y/vB+/fb4IlH19Y6rA5QL+VEUpqdFFxdyGCEe5GGVXZzd5hgXrLP5YKWkYZucXAQEyEpqGShaBLh167jNYPcw6Ikg8cs5D01Epk+Q5oWg6tJoRMF1jICICNmS2BU0AACAASURBVIU0jXbV3aiUgvDCp5KRNJP0n9ckcLrzzp1wQT8+t5kmlOflU8UhlH+f2lFT/KbxWiSbNa/eeTj3oaJQKGNYN2XSl6TIid9x3FvtjeSLijZbLVlSQhiKK5iqvUxFuRWqE+VaNHddSPKzNZcidL1Co5NMUTg8m2GjLBwqcyDHxf1ZCtkV2Fn6UoNEUbDNO7LTkI2V1ZDovzaScbj7CoxZnjdg5nV26GobVBMVh3Hsxd92+qQzpuQXZflulGZR1QACPMcdLLti3PXBp3tW+74bLKv83YHg2Csr1VsR21aYo93f2RjSWPkMCFgNmqkRINpciwsnPVOnCx1KMkd4yi+tR8vI5lGqveM1WdbYRZ/jQ9+/AJqufxHRODK2RGeOKGzDm+mxdx1d25EwCa7ZpthAvYwQ2OV2Q1WbV9djbjlR8yGPqkg28qQyEHu67YSaaIA5h452DMOsHaG6KguN+9lZkyR11Vz/5fd9/gFO+rrP5pdRJSnrzLMSyOI+eS0qTWCXCz3ekG87D/Yaw/HGff3s0MYenPNQ25PS4ZPv73x9H9cp3z8ZiW1L8+fU0Tm8cjC1NIx5Uy8uEDfpqNw75O92wnHspbckDa5nX2/xPJmigPabZXtI911rIaU+k3Pea/30+Hf56Sjc2CQ+M/cMvO+/+3v/1xIRwLm05/LjePzyEDko2jgxqIkQ4N9RNZYEVyTy/Hphfuq314/jx59fjh+/vyoq4IKigijWIEUWBN1CpyaD/CExEB1SpilCOLHGmgr2QWFmYbfKV2fYInNxBQIIDCjDIjZ5wAOtUG9YzYVeZqYhyONMw7K8+/De9ZgYFeCwbEUL2EigJ4D55lZGE/ksTz02qsLze7wFBhitMnMlSMBOAFg/5ai7p73XH9cSpKAnTBEEOKq4h6BBpQAYJBGgIIMFSo2M6gk1Z++BMliZU17pH/S3VyX9s0O05MQUtzFDwfvskb65vZdgCy+3FSoLQp/Xnd9gVV1XAt85IoDFJu/xD/MAUCRAy55mgVRaS6ZXYC6skyCQxKBLKmScgmm+vJcM7759aMFsJTUPuw69YjXFc9w6p8K4GMaTaQnOAWJGFw1lRp6YjspbZPq7vcH6hRFV70tFweCTlSXME91ARuCpPkKJNhl4pdzzWndMKCTQXnIK+ooayWf5990QwucWlmKcdtCuNQrMgI3EUtxUSL3Pqj8bmhhBkobJtJxcFa5iyaodgc4XEV56JSxCoNHwLT4C/vOIVpXRNcIg4+UdxVLRkSDChil8FWn05fGR0QAfN6gPgQKeb8fl5ZnU6HQj8Jwfnr4QCPjVE4CAm+MeqS6MGkD0xMFOAVzHqvMhA0wtvwDUfX9+ZVTQBV0D3m+O3z2/Ht/QhvDl7fjp2+X4/h2TU8tYmcZDC+RajjSqM2y/UmWWdWGfVTG1NTDVnvtMBK2ST0dLyH5GAAHXhsKg0TYapZuthk/y9IkIsPd2CiWq64CpYfiz9/hMifx9io/fvSvryddyfLuyu5+loecpAkcZi725+9yDwHWJMC+C9ksQgWWflY/VYMpxURGygR7yj7wg3GRUXGsCDtvez9MoNG6jV0bKxuB3w6UVxbhuMcRsHBgE+kNAg2Xvr4EAK3jeu8VDbCBgq4XCcTuthoac5mk5bg9qeWAKMFxbiHmKXLsib9N7Gget0AX/XurKlAHnCt2t90Qa3Jny7/P6maHeZ6ANw4mMOKP7obvx/XIeYeim3EwZ4s/TUNhIpaMe8lrvWV57RS/l1TtT2Pfx7M+7WrcCEXkuIy93542u/WEgIPc6eYf3Ofc7ayLovjXKLvPF85wtMeym+dIN8xl55hi6XRGHnvuim0VdEhsXuY5jQFbUQAB8aZg1LwtQMCMENM2V686a6gRcp+TM9dbjWKukD4xTF6c94LoPlieVuqGlXjzbPud9VgpkyJHSCRPgSRrV1qtTzzzjZykrrmiZxeKkW5rPmv7OztOyP/Jn85E7r/c7ze/y+17PaF+50/B+PnMOoxOLsXncZ+eNNBig/v6eRXaedBuobZMKvoF9KavOxo/vFWV+PRuvAfmj7bXK82/aNLIce+P7+ppswUv6ClA9zmnSOJ8RwFzuaQLpiuYsZ+wJwE157mixv/knf95AgI17t8DD+jsigAQdqQFqpec+xBJ8RiyteKE3NwxWFKb69vx+/O7bC/8hRQBAAIrX3SA0tTbbOda+X4pOoU6qS6Je8VBdy4uEooI0ku4Rhg7vF/rF24MpEADKSkasiriq2N1GILdd2Vrvg1HJ97o/PcP6y9PA3Fy0hrulEdpRAB2zKnZGgKOQf4Zil3dfKQtrkS6ONY0SI/bloVbkAAx79Z937/oEAhDOTqWjdDQCAixIdyFpKaVCQAk9+zDwWXRQtQxg4EpxqcKMNXbmlDNnf/qPu+q/FR0y9S2vn0yq4zT1/RTbQ15zKeBbBe5FETxjBhAAtKKxn9oDeV6Vu42K6g9wn5biSm8nQRRVVKcAvEXov/aA6QKgV0RMTIRSM0qdBxhZAqjubu7YfsPG3q4A+W/Rsyv87h6qzB9yyKfYl4T+u9JQENFQOYVWLLHmdzf3a22DChNLTyaFt6NoqqicQ9iN6I8woogmCIEXAlgDWNSeSRajlHC8f4ABOR6kM0NnZ+KJoPOdjuaJGgUYO56L53MNi8EvwmpD0aNUwVJHglX2eZ7OigKGJzlC6qz8phFoQYYzYp0bcTbonaFAJpnIoI97tmpECg/C8191fc1DQMA9gQDUrng/EDlw4UF8fXmuegCocvlO+iUY8OXh+OHp8Xh6uD0e7z4EBNwK4LplVxVJKism4zksoBBA183t8fx+HD9WRMDPL5fjx58vx7dvoI2HKtxaEVS9FmPQcP5sUzhRVnyvDY3wyGqtJmhybNEEayriKALxW0Eo6Y2/xxAZcGHEso14F7VaO0D0ulxFBJQ+SNB3/uvzGwrfoohsGsGuH5hfJeC5COlQCE1PyTPOFJWca+9v7zeZeRvoi+JfPHfJDd6BHT68osjoGbQHbGbmYkmSJ3WGKuJNY7uh189zb4MhjPCFPrd6AdlSbzfGcv9TWU65kM/2GfCa4bosZuj19bM41q57UdEGW74y8/gjusljwmfsyFLF37yffrcNXx6R1m+24k/VvczrmuNL+mgqDxCt5a2LVTZQmoahgCPWlSmFu+vYbKB0HIPTX/e94ZmWNVdGxIDHuVfN/6kUD78t0mm7zOdgl6Fng0mZcvauPIcpB/NZLUtK2n02/3x+yoWkiV6bUrYTeEzDjyvAFI+scTJOgLN59Xmqc7MDASrQqOe5VlaeRd2viICz+Tt91u82reLvSduFjqP7PR4aiORDa7cG00OmtnAN4VDqVKK1bkifGadsEeSUDpA8PM9Y71/J3tVDutKi+YIlUsGfBS6oCPrKh5uD9Ps/SxeDruznW3Pa5YIB0X38PO9bjYs8Z6nv7PRJ+mOF/anjZbBE6z3ARfK7jJyhAbsVm9v52PDgiSjx89hWvQb22Vjp8Y527joPJUeiw8POx3de+Afxp5Nw+daFTgr78Zy4oPMWuabxTJ20PBeZHsL5hPwzLegMenXW2lN9Te2RHF9bSkhFH1u/NnCGW9iCOkBvp0xQTqQeViBn89r4rk7zoVrpd8fN3/hb/7iAgPKyd697KWowQBy+S6PcRfUgCMHYy/vkBQdh9jFCGyt4pt6O4+X9lqGo/+/vfiYQcHlHSMRxvLGNm+5wagDzs9t4LCUaBbOQM11ggNpvKYwY/1AoC0Lu5fKisPkOteaDOhdKbyrE1mP9mLYaal2h1AB4+pEegNZeLNjF6ANFCtBzDlDgXgYzwQh+bvBSTAzGAOsb3EHpV6VgfMb2fqiT8M6g9s7T3o0PKCqsLF5FBFkVHB0AqkUgbYxSZuBpdDQACQalCisSwMabDxj2C2tEb28RDA3biiaozMQqTCcxwH73BAMErJDQA0jJw5u9xhuhrKqyGBs7G1ygZGF9Jax2JUCo+iCWFsQpxCUHusqBEGxGc4ieHr8AaJj0EXm4MQfNA2upThkqyOhulAJKMpxu8sV8sEgryPnDQSrlPEGcZAqu8p/CnntUx2WEudIEeB4KTWadim5p6KiCMs6rp32fuRqzx8Him5XHyGgRhKPXXvL9Wy/bTguoNsxep45aqNQARRkAKDgv1JQMqRWTMqRyjbingVYugtDMcettnIIthZ+h21zLKwU2Kwozcgj8xyk7A8pY4dkFo2heDBccEDXDEdLP6B/yIgGiBCjv75l6A6ANKVAYH/kKztm9O1m8H3cPCKF8O15fXvhcFdjBBryzAwbbYd7fHk+Pd8fT483xFcUvWQMD97oImFA9Pl/mWRWxBDjxAEZ+fL+8Hb/99nwABFDNlo/jNz8CILzjWUChV0YPFdAjBUYRQ1xHeoVRhVZnhjzp7bJ44xYQcxKNWmlcBTr4k4pFiUYFglrphMATT3HRL3tkZHxAoW5QN9LZdqXBESbjNZE8kByeqvbKda7Pt1DFVK4lbzH39+4WkfSSZ7G9wEXLyRPML01j+zMsC9IrK92ppS07j+w1NVzgdXOiqaaCeWXzK1t063NzDq3827ONvJQlzLS3bEnZ8Jrta5qG2pkBmGu9P2M5+6E87bIj35nruyh0YmoybirCwsat92kMm2uPvRRxRfnkuMZ4nHQy7Nsu23WWBOQsil16Rj2+ClPFuD7z0hswTT4IJZWPK8dJ0t9Opzb+vOb46bRAgB72DnYMTQABxLq3Djd+/hgCks0inokIy70yrXkN03DZaWU3FtJQ3+mm9zPON+/nF/ow9zDHYfpp5hBnOdewvdgV0QTZmKlN5KEBHLnQtZ/huS48NLzuHq9SMUyPEwFmB8W+LrLXr1M4uZ93VWD2sxTPTk8dw6jPE51sFR7tujiLF3XAg17/4tvJbXoNva5da290P4dRm+/0HDtqeMzvimntPW2d17qWnQgGZosITF/y1I97ec7z6lXG5wYCej6bV3p0H80yDV7yoijMmPSVv++OiWwBqHbU5dGPtL4m6yiEvMiwck5A/0m9+oy3DDua/RQtd+71ldc+56mzJD2x31WRxsmP8yydrcX+zDTWW8+rLl89Pi/ElaNChej6vm3ffNbIs+2DsD0Q9T/2VJMco3ji0GXSEedXvNC6SH6frWX1jICXau+afuorpy02HROsVlRPvkNLUhHKJX9u/sbfQkSAGDQN/zJoYfC6Uj+92vfKM7Z3F4PrcFLB3i1DHW5CY/wG9QAACNwSAPi3P34/vj2jgBU6CyhXfReQ8jproUQ4ZehVXifCwaE20uArjxi8cBjT69vr8XJ5JcjAaIAqZKMCeg59lLGuBQPbKA84BbuWyakB9I4TzZSX2UAAIwBYrl593ZmHDm9ghQk3kXIPy+sPUARRC+hl//J6vL6i0NdarKuZLIxmF3nwoXUoF2swSNHXV9XVAN7GigZwCgeMXnpY29szYVQkPGXKVmsRRQRIwdFRfHu/NA2yUCEiCwo8kJdY1+e4rdj4kLfuGvmC+E7RBKjDMMd+UejgyS8EcWeiZrwEXuoFCXqDbJAawDaUZZyp4r7C4rUe9oZNfQbkvNJPGOi0RseV7iOVhZuyavoc5ji4ZiTB3ZJhlIhowWWGTSCgFDhGI1QNjfbyMRhCu5dMNBVRHiMrX3WeNItSgO1JCmZT+nGfj6kToJSbZjTljcw9a6FbRVSsUHm+skUGLGxDPpfrhHmmYtf3c4+2gmnRLnRX7IYpl1JEo7uq1AawYVqz4rsKpaL1AgyZJkQwoNKlipc+wFhH9MihWhrPL6gDIJQYEQEGAm7uxD+gsKPoJA2TWh6nPgGABBjwhH+PNwQEZLK/H1++PETRPKVNGSzFZglouWHXkOe39+Mb0gUu78eP35+PH39+O37z08fx83d1Jjlu7qY1aUV47UqQvDQqYikDew7vmcJk3nRVZcmLWikz5vOMdimF6Z1AoWWAhCHlDvmZowCii0BFzCSvILhQiLuBADGr9Mq1pBcoFErtYhDQg1NGI4suCYzw9Wcg4GLER+TGonRGNEzS7BkQMKFKAuLF+sYjSBqvdVDk15w1flXybfiFOWlvyKJ0+H6ug/mf+UkD6QUwbN7+RfFLB0F4M9azVZw2vs9z773okZ6sp/lPPveMd4wCeA4E5Lo5JeLq/Uwsw/7POlvpbfDMOaYE7KuWj5X/KJHWUUYbesNx1J7mOM7WzUZtcSgBaA0ErDL2jP5wRepi3j/OiSC5gblg1hXaalma4/J6zTMnwttPCElwqjTn+fGYV5oIeVT5tT6H9sZTem80txsOZ9cscupswaOYoI1H8xpFTm2GU/m0nBrg/O59bLs89XxtnCQQYGMjZZuBSsmbilStrkjmjeYzAAKsF3sN0nhRn3IB3LlG1CsqrZF7mTJbkG6v2K7ruNaK57XMNyJy8vtJXZyNEE8qoCv2J4EAz5frMNaQ5lKRB2PoRQX2qB2w03TznwAW+pqT8PTUfXL9Ewj4hLz48RKJUn9z7jTA1vln5IJstAm9TzqzHkYn016cuQz35KWZcpKpDop8ChBm418Cm+a0W28wAJv3numRu07BfSu61plTF60e6wYEtP65FQXUwu7Fqydwxvr9YsPY1rIBb958AiJixg2S1ebmXPz+5Gnkv8UzvI8CB0u+dy1lafx83kY4s69+qR3p+tvRSqb/j6Lzm//yv/8nH3iZgQDnwd8/yOMn7/nRxcbkEKxCYGrQJsWhvGL2qPNFxQzR6u7tuDueUSeAqQFoKYiwVQmXNFIV1l+hEvSwuYAgKYCh4NgkRATQYK8iaPC+YbzwwCn0u8Lmq6qxwvA3pagGaTLlond4CTyyKkKnwyKQRJ0CXLwN7fm0PgIC7uW5LY+JF9tFwxx+Dg/h8/ML2yi+MVpfar2Wdir8gohR+C7zQRSWX4UDjVbVvBTFgOgDebwwXwAB+NlhnZ6fmRivlUGMdcX9xp9orBMx1IFxS0JVhZXnGnM+E1yce43LQIBXf5RrXKQV3v9rRQX1FcobsgsUjVOGk9dttlh7hn8EsVyZvsKUfJ2FmdZoQE4X7siDqpD863ZY10w8wyU1txRkLRi2UGGvmRUwnstS6lug70tVHvqdoWhMFcWQoc72JMgRHxEdE+JGoLf2tzCo9kDse52pAaLfAld0XIumrZqerJSLuZGpDnLpZ10xz3iEAQ0rIVrXSmvYlNoZW6HTOCGMttFLee+mvKXC6dfm/AWYKUePxjfPT/GJh7sDYAD2EN0Evj+/dHHN+7v74+H+kZEAiCgiQMXIKD1LLe0EYhlYFBhwe3xFesDD7XFLRObteHq8V20MFk+ttKnqusLUJtQQUEwMjXyDAT9++3785qeX46fn2+N3P19YVBTdBQDaouWoo2XMNyeX0DVknBY24fi5u3lWbdin581iw8pKAgFdbKkiAvSdgNzVuJhCd6b3VFhE/y4QKtCz/zN4GV7lSd8YBcHvMy83jZIO+G/4gWl1VaDOjIHVA5x0lspaGjQ5jqHFUsDbELUWGsVjF0/CAJkT6jv8V+8urnrmQSmG4VBae0Na+QhAuPl3hb4mbeQcF+V0M+w/UzD3c7nzJJ/1szObxuz+nFaStoJoOcaUa5r/RATMe10HRjIwPW5WnG3EpCK3LXkv2S4/r7lo8Vnzcx8uFvNc5YD1Aj8jjWXPbRlzeXyHtieZhmeLnZ1ENyODh+ZTLml7UwdbhVnuY9LP2T5qrevUdwsty7BajxP56jH2GkYO8k6jXocc1xkdS3+WFxk0lKkBBpNb56GDUQOXo2dS6/Z9Tfpv2iqeY9rNMOXkub1+3BdhhafnjpFdXsfYG37UlnPz3UX+bXob5xhbSpqpSWUxOFy3e1L5XAkKvdkgSnjMd4ehyDx5Wr2soi7aCLQDyo7ANKK6eMXGk5u2ypDeDF7vVepQHI6HsNgaK52nDDOI/OmZDlA6zwSfUUCA5RzXbRFxU3spn5+y5BwIGIdpggQ+DxgzZdNbORpOImT8PnRlsmw3DaecZN2GtBUiRH+XeU3fpR8RVGAr2wEofS58b+sS4WDpcUTb4NwhprkHHeq9k27huS2pK1X7i+e6InCV8p51KbZdzq4ZHZFjTat4GB3LU4eg+UA9Km3npEnpJ5qH6cbgQp5LGEicx3/+365AAFvlIdwdRbCgqBqhc00A5p1ngbsitjrye+EmGq38d3tc3m6ObwhLRY2A13e2t5LREV6lytXWIZdy3n3lK6eTxftqgmTCMM4JBKCQ3hsVbobesxBhbcYCBESumlvvNbNQ/j82XykAGgbXhaHtAgOYBsBUiXKmsUjfLaMEZFuIsSk0P0Lpj5vyEL6qzRe08ypYZyUsjT7WQijvnGoNKISd4cbVoqXzsSJtw0ovgYDIgXLRNQQykL6rlyyWG979DnWq3CPlFpYCzr2pQnulB9vA/oyRicHbS7XiV9IfkBqwsKlVEBTqSz99MA0e+AICZMiVMO6oD+/DG40hDGFRrDEXMzLnuRd4xqjFquBppjUCcDyG2Cf31O5DWIawDBdN7EyR2IV8rsAwfD8jjYkxhiQ3s2qzGbhBpWpjZM9wpQQofL3Cq1OBKzFmj6u8rmvY6zrPKCC2hxaGfCY9x3qY+YuRVpxFKQKTKuE57ADesOxE9D1O5aaPMpHKEc+q/k8gCZ3xUwwiCxSNMbcqJrmXVkRVtBIF/AwE3DD/H0X/AEIBnEQE0MsLzry87wDQHBWA798vFwFxFPBvrE2COgKMKsD+3XywZsDTIzoHAKDE+AGvfvBavAttMx+YziQA01FMXAO26rthegBaCv747dvx259ejsvN0/F8uT1+9+35+Onby/F8+WD01gfC7g2Dko4bquw0AawiWqLtSoZp3kI5vUW+9lopHaUzgYA58ynmdn7R6lcUttX5l29KhorAuLo2gIBFgEZEwK6IpEFm/uMIgjznVHTdai8qVqcQT2VoVyj6uq2waN7fhoWrAnfYYoQ4u87IlYW5G2NxpjxJez8yNLlqxgDYpsLj4ltLCtXqIdppYed7SQc+c803a2MMNOy0I5nluiqek4uA5ZwmemQ3JnI8VpDctcThyD3GGsD8XV0kAoiRgY89qEKI5bjwOkhmFdB0U8Wo+FyPd+U3omDx8TM6sfDEFicw4+dN7rQG70jBBILODETTWlfGjjEKAyve3SHnAwT0XEMJbWW62hdy79KLfBKanvS+MJk2PNaq+3rHCsL7nOlZdrI4gkMe1bP34L6MCDuT4diYvX1gRgQwlWo7/6o9VjRaulXqCafGf06+FPzejrN31HmnY2tx1o+xq3eq3fcpEFAA0me1Bbh/GxDgej/Nm34BCGieGzSy73FtzAb+rp2bzoogSvWe8+81tdHuCSs1x/rAvL3PcOnNdC0M6tQXWq/pk5tAZvCKsz2VoVY67AmAutwTxaRTtii1ZPTzzxwp+az1uSXXbehG9IDBhUV/yjz6iuSWx3oFOrxAth04rpPz3ZHEJ0BCnzcqiAXG5J52a0gBAR5H8rIG4U508B5zjL3HIwa+7rPnYIAowSo4UwMIQIo2/hPo7MjDU+pusI3315lczKGICl90z3qca9jsNKgBjNzj88vQmkglOYHJ//6z/6aAABbBK6MXXi14ncrLTY82wW95he0l6mrifliFpfaZQXgQjSWQFRTi43gGAHBBaytU1VbxOR9bMRBX+5cBiQlkJX48Wx0D4qC7PdqdWjHASEbYPYvqOQ+99tY5NdP3Y4gU3nAuSu0ED1141+RhFhjgFoEdTcHq44WQG6XketljZqPt5rgUUKG2f1D8tbZGFSw0S3/n6jL/v6Me7JHXQSbosBXK8AZnqBCZRkQEcL1DkDvX3bkmQvv3MilOsRjCzoJUKVRpKKOyssOTN2ZAUVT1G/Q0u4RXQ87Fbham1IxWRWjGANT4GiV1oUAzdYI56lSAvMcdyMAaMV96AwJScNVIu37BeEXKI17d1X3PqRKxMb9RgteCZ1Yova77GkhJNg3XKnYKxvTRBc2CTtxVg3tStSG42g1guI2hImqc43iFPIaxYyZv44irH4zUJWUG9Nf+UhAXDXr/F2PtREBkHqoof1qQ+ZVeywwxUCrErI/OOc7D6lFIJpzFXjynhRkbqKwCpjTKkUJ0q1D+h0fUAhAIBT4A4BP/QF+gQa8tUgKArtPrj+s/VCDyy+MDi5G+IWyIn92wVgB+ki/hfSxa+cH3PN7d8b1sP0jwBTnsVcQVAOJxHC9vH8fzK1q5fj9+++P34/7rXz1uH78c/8+vf3f8+jc/Hj9XR5fj/pFtBxcPTfAYK0s7XSR9kndXdFLyhTwXuB6ofpGg+L03KgSZ6UOKT5b4K77JC2YvzUPJH2vfp2DsoO6Lp6oeIeU5qrzXgNPTZx6QqLvPwdDfgHY7/+g1KA5+da7L40NDbFO2dsVLest1MaeUkcOt5802nNbv0pjS+NuLHkAAPkcUClPvNqBhVzzTGLpSGg2W1pr3Otj4jb7XCx+tcyuP1XilRa+rESCakS7R9HqSGuLrlBYmxWyZS9GHxyHP2ICllDmUdVurtjo3K09UnsYa3JlgwMhAAQErXq5nrUBzwRKcfY/Rulka3QvPHHDsTL46/SXXNIEA6x/QN7JndtLUrKHkD7HYAoc94zSG93uveG5dIBvhrAhsKbcBYitiwf/W4np5Nk0neZ6uz8584vpNHGNZ3cbSMgrQtOWwdcnKVfZcneuN/pLniBSlI5um01GC7+3NHV64GmRaj9Uj28ay+elJkUGPc/uqC/9aNnym93y2n5ax+3rv8/L7VdG99trsP24mDw8btaMQwvGTbVQ8rl2GNd2Yz0bFdjs1csyBpXYkpeeWeyx9fBxLZ3TmNc6xXY+vHD71gLP19T1XkRiVWiF6Hw+/5PEGqhqYjsi8pgWDIFeYwMrjTLN8dhncZ3JqV5f5SwAAIABJREFUTwVhXYSCd9Z9Wsed3y3rsC2uadSpfuM+qrreYS94LbhG4bji3zhnnbIreYFUMSxD2z5FNxn9sctrvMNzll1U/L+c0jTx7Mgw/Zbs3PmGeKtSKEx3PfYlnUCyktf/p3/zH3dqgELAVYm6awQgdMAZP/C4I0e88tNpZJeWpQWYNnr29HmCMMqhMyAqAJ0EAAS4qB+RyRDgbP3XGyfhKnQTC638fdObUXt0DXDhHaAkABk+EOpKICDy+Ci4i38U19OmGKmNatechMKHpfOraJtzzgVvyLBEGycaWh9vB0odcjpVTM2efha3QujtRfnxRPHthdXuR/iqhITrBNBbWGCDgBg9X6ExZfYvUBKM/DXMhAQdQACDDQIISGHpBUaNgMU44n6PsqWUgzUfzLTAvd/68Obh7IKDGRLezxcBtMJDgz6Uo1YER+ij3gBz/OOASM5VZdWKegCoYqWwQ55DqbJ4PlNszBz7IDOiYi90GL2CN6+HmUr/HOu1DVXvaTLj9vB84kVJXTyZsxUb1xowaNGfx0HVfQP0TMTJdR0PDFahWdVex2t+Is3KL9GabCtbpQhl32CnZyRz8/Vaj61KMttDDhiy0DCZoQbEFPg9hxm0GcIvFZihU9PXeJqs1FEJqxxKnP4HgJQH2vvBiL9nVAD6ozqqCoU2BQQI/GTtEAKB78fN+ztBAIT6I7MIwUYw6mHgv11eec7h8f/yABBSQCSuw7ummCmiBW4JBLCwKXmG6JOnAOfjBjwcKVrfj9/87ufjuH86vv7qV8df/ttvx7/6N785fvvz6/Hzy8dx8/DEVAIBdTX3jsKpNV3O4x6NYrBHDGcXViYTgiRVIND7bEM8W73MueNuBm/4HAhoQ6GERQL9BkoTCEhF0e8z/2pBXekj5nGMKop1yPOdv6fg91rQ0PzE08tryvvXQEAccj/vKkpqC2vP4/jZHqxHdjWkzcN1hqhedAV6FpPcgID9HRlamvy7edvWZSYVtDZyah2aLkwB9KKsESk4U+Zjnlef136XlB/LlitFtAC+5H+iusnN9PjdNWeUQkcEjLyycZUGetmMGxCgLZdxtsrYivMMupcOkyDIKRBQ/H3ZlwIg8JmBjJQ1jpzjPQXG5XiGlj0GOYc+K3zmsyQQejXerDSb3+5GTAKN1/S7GtK/RMde15Tf1gv8zvQqnp2vlB/WTbBLLjJKg8ARIQEkLWc/a0o4ndbGbPxs/WST96W6FwMG7wSwsoEc4XDZDcgzPjR61t5cAMS4KJW9xFwL3lg6Wulwvb6xGbmn+S4J5op4yeiRem7Lg219/AxHIOReWFltHcg6Row3bQdXXDeY2vdtaSWeb7Yx3nl9DbsxM69c6i/LPQ0EjG5yZbxGSoLH3fpTeZGzI9e+vnlmaIjKPR/yuGoUVf2sM/7dEZyVDoB3LGelonsMuA/FTPFfOD0s63oNXGxxcxC2Hmb7oQtnS5NMntCdzUIG73Jm5Qt1dHyuCik6AwJ8Xz6PbtG61ylypvmknabJ4qFF6qd1UFpO5Znx2ci9Cna3pw3y1gCodv6RnTFmfxzRdnPc/Cf/9f/JrgFd9Z4h74VysH6UvOzvlWv5Wn3FwVgZ5lpeZudJMZy+2wvplSoqCKaFfzDO4R2TVxv/RsRW7Fobx+7HqrBwe+cVKqvD48qsLPzAPC2F3uP57hzQgpVhWVNAxWjgCL4KHUveF0XA5GWewopUINAOpjw2KIwIEIDGVhmuGJ8IBZ4+1CCAAqL7WNG9Qhu1h2uOFYEGc1s75yotwwqPK/Ly7hg3lfdGlVpuLECAPBj6ro3yeo+Gc52/NoVYnHsLRUwvXg5Eat1F4NdCaICPxg03IEAHSu1v/HztV7XwIxpnpQlh8uOg4sGk47votFrd8PNSqtURYwpsNTOX9cKRNxLXhmiEo7YhGuyPto8W9jOv3C5IpfuVoh2V+KXoW7k8MWY3b5wN4eEpOS4VbiGTqJAyhaK3yFoUUF+3K2fe618CApJ5dg2H8NRZCXfRQoMB8jaNcpBM3PtggEZFYiTIpJCYyU+4WgJRqQTyWc7vzzy18BymIqL5bLUf2BVEdIjay/c3Bxrx0Th/+nJ/PH1BG0HxAowD1wIEFV9Ctw7zBVDL+/H0cH/86usjvf53ABAqwupyeaWxj/B/ggMsWoqigzdMF8B35hX4EyBA1zKhJ1EtP2n83t4pReD1cvz08zOjtB6+/Op4fr85/tWvf3P8y1//9vj5FTVdHo43FPKM9ABWGCbarbVr2ky0eqRnn51UiFroFZCnzhNTFJD7ZV5SN2KvmseWvOg8xTr72h9JyjH86u8AAnSem5ku3uwEAkzjaUTW0xSqXcA3ut7sZ/zaYNGsUynH35QN0W/c1/T9RdA29ivmfNZ1WZc1xDnHnWfIymTvQ3xpGl+9v1FtvFhiFzKqqsS/xOPy3evezxrqLIwMKVHY/NcM4fcBAT7fyS+HHDVz6RsTqVE2fw+Ta+CIgMiPT17Ota1nMHqsdCPLqCujIhbbYECb+SW0fU8CAfbW0vOp0JONjkgxFQ2itnQJVvDcbECA6EKyXeMW8GA+2cANz+FQi7ZnABSdSZ0582WOd0vVaJ5LBR5G68RA2KjdaTL3LFuPed+GjqbDyH7m9vEmkDHX6kSfRawkOHBmPPdZDs+bo5+UHnBdyEsrGCbHBgTs88txNTBhY44Xo0WtZPqcXenQprM/FAgINTOO7AABowPsUTJFk3VXnmPPZ19f/t10r/v3/TNtnOke/mwHArS+sib6P5+d0sV2MI8gSuvgqx6b7+4zvz59XmNPa+adB7jRPC3nijQ0ntHoBGLlZ+PLrS/yyGuc+H+ud9Xwsr6yAy9eF7et9P3idaqKn4Zj6j24t4vOVjoAZV/ZPFmTINhc2wSO9kNb5avolU+AAMvXpqVP9s4y/5dqBOxrcSWbr4CA4u1pA9bEeAbF+MU7XT43UiqWCEM7ntzlI2wkn+ddJ8jX7oUf2e7RwEBHtdReFB9Kud9OujwOqYeU049y4z/+r/4PAgEMv2ckgOoCqD06fhYQgOrXyE2vQnEWUpeX166a7Px5h823MVACWEXuUNAPufHvVTugyNTK5EZZMmYrZx85+GUYUhmtVALkOfkwYBtdlT+9iyraUCH0PPxDtjIsVyMrvVEGIUxwSlUYZst1ptEp4hCBzDbq3UbjFDrCugHsz94V1TZk19qrhJ0Eqt9T4VyF7pkreL+LnXVI7CLIXE8KN4ER0WOoPUgidKRAV5yva+zdlcE2sx0lzAUqmhdoeIH65bXt3RvbfI2BrHsN/IgB2sM/6Ny0IbRXRQcEERpnRcC8ZQQCiOSvNQQqBERjr8J5Y2TPSr+9vVYNi1HSSPc08lYPkinO5yKF1hriPgfe17IIUVRL9bNsRM3mrWqVgCv1csUeoO4HmX4phOSDMT+ty9QFME0sBtEScRF0072sR4rxvFb47FnetLxulX9ThnbKwmTco5xpDgaDdhpN+hpBEOtinmIBAwCvumuIp2jW4IXspRwhpVZ6dRwEtrlGAAr43X28MU//6xcZ7U9Pj1SAXy+vqutBT5GMQNQIublBsT+0/PvgPX/lh6fqCoCOKm/H5fWFLfoAKCBV4MvDA9eL9QDYMcWKRPHwaqcEMADfu8AllX0AEHySuo4gKksNEO+Ph6+3x7/89dvx53/xr48fn9+P76/H8X6LxAOBKuSRVVxRSpGrDTdVlxpWZ70+vhK8KVQJRAoIGEM/QLuz8Pw6A/JGQzDvlX+zTZYVu7WIkoCALoPdwtUK5K64pqFrJV8Ram6fNWf/VAkr3p1C38avo9j2HMfkmU1/PkuxhjTcQrhnhIAVutwhK4Xio2eRGsk/DHgGyFAWrD3RALbP9rj5VhRja30g81pDNng8XKcaBttUFl8xD2qjpSPRpKDNOAqkjhBWr6+BgBJKJbbnzHPNakzmTV6RHL/4bZ3/qhVDnC1AxVx/yYRR4sPE5lBIVw3qVsi2FU631LRKYGUw/tZo/L+Rt533GhEQUmTXc5vh5RxHFjmkAVBhr1FhXEAwWitTQ9H6F4iyyDqDqyW3PaaMplnWNugyI3J2vj5pc5X6EZ2gBG4PbQZJFes2qKFi1aatBt1GhC1pNzlO3PP48NDdIKhDUMd17vnKH0gPpe5NFFG1Zo33mW5Sb2uAkzLL+l/xPztzCuS6hdMpeELuxW7wpS6yetNL8kfbQa1RDNRjqUvtdbTOcLanPbfWj3XekodIzVXouGWPxK1evkSZppFTrXeX89p59KOPXa1N0SzXezPWzIfNN90lxquQeq1Tx0ZfKLm5LllEtqL4ufC9AXvRmWmNfvXzmmYchWkVu7urzYtSDuH3jgbQhKy+VISO7mv+ukVOer0Y+VJj9ZhO7GXqBousixRB61OSn0rPXICJmpPX1TU4zPM9FrxfoOWaGsS5RjeAs4iiRae0nJnKUh3pspG65lSRpdYT1Y0uAKSoUZY6zVrEONa7BN1+rgYY3mihtti1wQASL5HL0e2p574V4V5ow47s/+i/+N8rNUA1AWj0wuB2cUArrlWB3tXi2c+e7WmkkGMiBgKkJOpvEszdLUNiGaZ/h5xX5csyVxuhqjSItZgQOD702lQhSSV2Q1iWhwXKKgntrgq3IOLgle268CwVQxHqa0Lvqo5ApG7vyiAfj3NurI1w5XdsJ5r5p9yyzoM3utao1lKVdsI9G10vDHMhJh/KDguqsdWeqL2i8ozBuXi4drQpvB5ez2bCNSaj/2QCTWDaL4wHCjrXysIgvHHNIFv46gE6ZJrneGhHUc69VTQHaCA8De3tH2DG6RMpIPEcj5+y1WHMnwEO4TkfhUKpHMnM5rvx+qcCQrOvc3RK4CfKFrnzGFYakkk9I+yqHVqFCcusFE35vUwVoO1yIgjNSGITrcj5famcWlEbhjlMSdIgDebxYvrz5WxEmLQ/d6EUFZmSYmoQwlFDHpdkgMAch43FNvGyPKsaXxklFTWg8yfvyFLUJ2hRxTort5xCX+GpbM8o7a3TOz4LRe1cyvY2FCrM6KRqZ4qCflWs7wH87/ZgVMDXr0/H+9vr8dO3n7iPBmbY4vRdCg9aAv6VXz0df/T18XhEaMEb6gZcjufvzwQCINyenr7weSID1RHArx3NVR7bBmIRqQCwgACAzqPsFylf6BTwdntzPF+O4/vl5vjNT2/Hv/hL1Ar4fjy/3QgIKOWIvFPLvKZxGfKs7hWtIGwbuQjfLUczFcGmXRTiotdhjBoZUwOSgXewO2yfv5Edw4vSwLInmN/+f5y96ZKkWXIddmPNrKqenhkQpJn0thAHkIlm+qMf+ksCA9JoMtO7SFwAkHwAgVhmpru2XCIyZO7Hj/u5/t2objDHeioz4lvu4uvx5YY+mI/58nnymE1GXogok3AlU4gyiFxD2YAyOQJqzApjGUQYuLaWcWpL3nfHkeT6Y30k0yh4Z5ItrTxAjdUpWoaFy1vTKUiUvNYIl0aJScgmZmVMfTvUKFo0MovdyrR8LeKd9S4ASZfrbHoo+6CyMeWJLoJndIn80u8oMuIz6hXKG9oL1OvVw6L0GMa680zJNPgWumcCEtv7So+IYV6KuJwDljS0tbVxm/7C+CsaqsZyviNiCL4sUD5wFs0QlJ4baiSueJa85oa4/Sf6kKUBdIjTcSMfxX7AQsD7O+ime1HsNuti8tXlcgFe74AsrmZfB+oW6r4p24eghhx/W/QEGi/eLZmiQHbZksdh48h7ROdbuar1d/GIqoL44vygLGqbLcR0bKwHnZ1eHhmbKvLIfZXmyPXn931V+wYBMMhAyl7e32mDzpnuU14rwBzvoy5J2eyKjKAdCd9s8jjOe7K1ZtledEjMMAkAe7E11t2uCtIXZzxAJKiE1HdcE81I8WivBDtWtNqdBF9rNalEJlHXwU6a9Zy/3ydZdvB0jdrsjM6H5djt5JTr8Tz6Mva5l/ZOFjBteLGKtRlsB949GxPgRf4EUGmAlL3L+6R12ectUqThd3zfbXHnOcq99CsYGJ59O/aSqywl6vttYG3Lc3gzeYdrXZPC4oUGoBD1YIT3VmNcwVOscFfZNWWjTjwUWcP0BeiF+bsFTKGucZtdgoz2Djbu5Z57X4LIfJ7A3TsNGxH0G2P3f/7ff+0ZAUbADgBE6rl/5sfxVYq9NwqMY9Yqyo3FRroqHXZrUrXzRleerr+zowLtSD9Lk7UI0C27Z9u99nmE5KvxSaTbuZIiUwtiDgQdW2Nrbw6DdeG2H3vXq3XiVuQs0jpcgYWxhWO6IrKUxKtOK/sJFJqoQs83K4AANYCpfFPANkSmiAvpumlISQqJx5u28GuWQ8CRq46UakTxPiW6FL4NUSXB2r/o8smjIQMhzMAZmL2UzFw2wLkymozj58qZXSk7OIFV8+2MsGj+Q8MB3CXpMQE65BFnohB1n9RIL6aD4PdCDjGwsE7zMUQqDFT5+Rm2LV1zFhyy020vOSakZfa1IrhWAAk63IaAyfFK189JDkNg6fonLcgagdeVAmAYUjHwfl8Ta03XvXQ5azcNI3bQjpIhVZbaC4D0iH4/kBHdCVcap2hFWrp0+mc3IONDdZBi6dEslDIkon3RQNL455jRk2rSSKfLH5GIb6qAAGi0YR1ODbCnmw/vTf88dX+MBwMCHs/euO/l5dnpLQ1ZP5sbQIA5/+/fncf7h+M4WYKTr58hBQZionzFMgJMxtqz0AgwjHHnIUzYTgpgQ1P7SDOXGM3mxebEvIzbeHkb4/PTbfz+x5fxd394Gh+/XMfzm2UN2Fvqx/cDSAJKX3ZjvL6ZEQynyP8XjXLI7xMNCXqeilJq5NPQCWNrTj0OA2Vytoz+q/GX8nzSVwckktwDybeTeXhqTUSGvFFojNVlaRg6k+yIlyVuJplWVNh0uh0oD8Oahr+DQR45rB4MnV81zXCSK2w+h61I/djvXzl1ND65i2KjNtFV30CfqIkGZyHE8dS8ses+3X/yMMZVUXz/SwGJGInroihN8dEwSCCgtwP83It7wvfOzDgrNZxVd3b642N0rMZDuEfthjl6uYoykz+oL3V9oRcBjvp1AYB0HR+rWE6NNSFtZ4LnmH3DeUfIePvzzQA3a2i6pQR3FPREpwYaoTSyHDTuozYEc3oIOuX3Wa7AfWt2QtcDkw6RoAGDO8zeSwptdgBn5rCpzUGAAF8CCdao8az7rXZjvjd6DqX+jrVnlp6lQ7vsFgdSI78+r0b7KcPoO6RzWlk5SqMs7eBedZvrnlOoLAHbLTdj4qaVLZnvCKnf7QL/noFEgkD8VwNWzIThZ6B2//8Ebhbro7TKUl9nGa5ZzCBBqom056wGXS8t6aA9O2WkxPCWeqDZkHdF0eK4Q+iYAmUnGRTBlIkWRT76rxpIIzAmDeX4PJ+T0JUHX9qpFpTR/HcjG1UuRYaIA8RSXgppWA3dnV9CT+Xcco/jyOSYE0/d8LHyZBoRYt2uLTlKORwyTmTKSg923ibo5Xwu/uYsF6PBZwma7OlSt4ReTCCM8o+nAhRlAABimDPkaPIA9WvpWc0ypr65RI+cDPZFc117jMqyezLUfHonof/j//qr8HYDPfGGeGbkwXj2lNlMXaMNHg6/CTJPbwUQYI2tYHhatBp1rC4MI13KXun9Bjw1tmrLlBhL2VU3U25GOvYRSfRU1/AL3Ki3rvoxZnbrL9ECR1d/TMHipIBCnDWFxh29ECIwSmZl6YsrHYK52DofT58jXN8YOLee6B9rcIwB4jg8CiIN1DKNkO+z7s3KEIpcd4HP6ygA3SlhxIHdfENBdWFGB6lsBsauw+EPo5zridTKqtfuRiLG4mRYSNsCncz3atOyAK/gfm2NmG4U6xX5ewABIoOn9FLI2HZ8nRIUOy8ulFU32nItu8IIRE6vB7wlBlYYzmV88zujrUaT9aLQEfieNMkIe9VfQXBiroxgUi9Jw6sVwi684esdUVz73ek22M0Fa9xvgEY2+PRICfbfxxjfUQlzKqXIsNukB4w8LRjMIfaMdO4qKcAmdgJ3njWHnOmH/R4HGkLG+RGus9yIxeLb4r0AA/yYP88KsDr/kU0DPU3fQaeKAKFhKN5zPuw8K+B8snuN/60ZIGSOOfx5bKnV9NnZvN4/BM1MKxMCotwbvYbzpuf0MpMIhsN+3Pb78WJlC7f9+MPH5/Hff/d5/P7j63i62ud2FCt4i71G3IAOnvWR7XfjxUpjUm6EzEYG4SSTuJdK57aqCg75s0Ogl3G6XftyZs1ZiqwFaVjK/YGBtdg794lifw+RvhnO18qx1hr1pElyTURVOggFY6h4k75i9YwJunJZuzbI6EBQDiUfMHoUkYMCqzA6jWY6KMFzzmkchrGwihym+GhjV4OIJTm4tpxg8pw6/92QIgjg10aaaXZLzshPPDl0O5r9ihErzao824i0VoP/5m/cFcr2zCwTp9f1fTTj7Q8jDdO4LWq/r4e4NvM6zhHeklnxxpCZNH43kyJwFY5El33z2ofz70cWhu3lETlkdvZrKYO1B5G+n4Y6nWpfy4hQ0WZR2ycBAYnWZqaHgPu0EZLPuAYL/ZMyJchQ7SLSlIJptj50Dj3QEv05cj/luM7M9JH3ck2o3zr9kw7RzV6O6P0GEKBBrhxHpoYTXWwNkGVM2tvpW2nQ3VlXWqtU6m1PqH7O+2ZfKLOFOBQI4sedx8n/tqZaC+7yi47xgouVd0GzXHUBpZJ9tvyIaLHC27GLBGUkPt55opeYKj2obdv5ZKLpPMUKV02ZJ5LNQRpz2R3rke8Ie4X3ahYCS6R4bZfFaleuhGTRCcsk5qsAaGs6PDLF2AcKrFhlHfa3g9+tKaTtmmdShr9o15EOlHeTHpxgYHzck1WgafQP4970zB4fn/AP9WPKksjwDJEyZWWlXZ49kXx0m4Cn82GUj0PuzT1DVI/3ZqkBDfpwdJ1h88CWrbHehvWl489kL2hmkmQZ0vb29SYAavbb//7v/xNcMaJKvqPxsp1FhcA02czOrbdIxWJTEnP4rFmWnY19shR9pKPaY4CKeiECFIVnGHghg//umyeoMjazNguEWc5MCW2UEWg02DtTSj1aLlj8kjVMkzNWEXmm/WhKp29+rI2KFQcFJCKqzks3dpMpxdHm2JjKRnOKY3BDhI6vRp2J0hP5syj9neOluvDvDGDf+xFQsR7MCKBSVyGCfakmSSmAPXOnygCIWqn40Pf2VMAEApwK5y61WyGGS+ZngK7u/fDdHDuvowrR40BchDWDQ5mRwgEvhJJetwSq0WwMPxmofxdAQH1MeKjPqszd2le7H0AW9wdKowwI8naPdGQKZR7dlioWz4oBcQ/6PJK3CAbETURT/b4QmHQ4CDhN8iaiyBSYHNeKfny5MhIJuZC1qaHg1Rg2WoSoieNcPHoIpYSWISa3wiGUKJI7cLEAjORqR2xbS/sfCAAgHPpNWkaAdeu34z4t0oZjBC09n9F8ixBd3q5oFuh57VD0p6NF/A/jdDAH/xbd/w8OCBqPGrCAd1iEyV1HBx5cMeapK7hXe5hw32xdccIHZKaDhVaWtRueEfC7H76Ov/2Hj+OHL9fxcj04OHD1/wpsIZ+7E+1AsTVHRWoyaaZhVjM/tYhi0plgOer0CH40sXfxcozD5WRl9jh9UV8mGwnSL0AAmomGARzABB3rpP3QUUpbHGfWCLaopvajycFHKQ11is/f5z6nPpeMmhP5VZbxGqPDjYxSR+EeGCvrspKdle5fgCSuo1MiBriABqr7yOf4rN8XpU7NKJv4PstHsQ4VzcJe2rwtY7HWdzb82QSMvMyxZcTHGXdOH9Xxe9bG1dLP67lpjIfjkMb4BoxmWcXKGdFZYh3VruG69X3pa2vfq/2g96nuzGdHc2DY0wGhunE5j3Gl9/tYuCZ7BaIju0czbChKuW6aHcGgi5WRrejGncQWsVSbRm2ujOYyAyEGrI4AwbkJuhK53+0lJ4+WYaE8iOvLZkhnN3Dv0qgFSCa9hNy2MkyfYwSBuId4z7ZZXzo4mU3QcnUWMpZ7pzpdbbl8V1w4rXF8ls7LKiDQwNalzdCCJf4OF9/SjyhTxSMDt4EwasNhHUIi0UdYNGWb6Za8VmC8ziuk1GRPKu/7jkRWLPepg66rdVKZwawcyuwu01kys+EHiF4RdYuM4W/Ugue4mrWckeRF5gYy2b79TthkNTbNCCQ4rr0juq6i3aTTU81ivMFSkTC5p7KOmV9+PhBA3qRjzHH5nOkPB//XCoBCMrgAzzn/xFpWjxD+rYHgoED4lARNhEjnTm1K3+Gjh7xN+ojypsxalIwGu8bXLwLFWeYSwAC/c776V//uP3qPACcUOpzIGPNhIoqEc+7B4NKoziJZds61tZ6O+gWcm12KxcABbwYVR6uYEexP9mZPVts+N1tQpVhEQ0NJFSYa2CilqpLJoyxEMbjTJyCAXW9lCd6QSFDpROB8rK1LaswtnRs6DK0uC05eGXiafq5RsGwiIcRHgu8CNZ23OJqGDs5Uf9ZSQroCT6UQ82WjCTfUxB5QN1SF1eRo+UBR0+7ryijbai1EyUx7YI5wArRrxafMbu83B8rXJhD9e0ZKN4z878m/BqCFvVkbbF2wQxkw5DnDAEr3mzE1RZhji6OiaCwH65fAnx60NcIRERVhnRK1DEw4fVV+kAaxHP9HvuvzLdRwBgr4Rj/j3pUBvp+MSqZgqrG1IUg4c87rQddKozR8qPiZEQB+hccHmRTlFBSuUTdLTARHMiLDx8BKa7Lnz9ggr4FEBshpcsvATAM3PbPJm6VaFBI082YngQCyQ9MfdgG2rKjdbTw8nL1XgAEBVirlQMD1NZ6DjACb26M1Fnw4juMRJQF+PKAdQ3g6+b8OBHgivAEBBgIga8RKG1BGFGBERKL0/GQ1kpmJ5bLD+qNYecDbGD9+fh3/+MOX8cPn1/H1dYzni0MOXoP7vQt2AAAgAElEQVQPHgn9x1NPHAgNICzK+BCRU6NAm3VFE6TYXOWVHgEo+VBVYZ0+8Zgy6TlH8g+NW/xLi3FTIe+XU/aDnCpd1z53cPkOEOAkkDxUDnM5WTHKAM5nR4N6ZX6frkvpmGLw1TO0lMd5UE/BWCiAknT4bZ3wgu9mQzVdCfmc+1AO9VYOltzaGLhNhk9OSPR9oXRhtshiSsnHHPOkywKU1Pt8dnFSC49U5ffdWMUzUefdx08+m/el1vVbOqEysYJqBZzhfRrlnefNd1SpEfdex8jf3SikYR/ymHSQyanNGehOiq4P+Y+ZzuQd2jxq/NpnTKdX2szsyzvOq71/BQSo/tJ15zuzV0EMOG270A14b/B9I6aNY9YzAjfAQTmtme0VC9sdx2l/3F6aQSjlN9AgHDGOn9/TgXDebWZL7nfTa6teHC7f1NMjQCT22yrLoGRvAfPJdyJPuX+qw3WOEDDSKDPWRGUYU/8pp5UGuUapBxoQMK8neaxAgG5fh183ucq8JqWclIBxXn1/utzUZxAI0Pl0GaEluH2MOo5c8zByaMusn106REkGdte9H2RO9jXXq2/Xir7ndXLBJEtbfwHjQzQbFf0meAc1N/1TDZJyjjpnrI0YIAtd6Hsm44MfUaWAHQiY92Z+ttOpNVtmk07TZV7iiuCI2Q7kx5RNcKBI+vg3fUhQ8qQDp+wLZsWVz2x9SChbMZ6aHelSZa6Ni39PAdV/9e//cwEBMUCk3COFH1OPyHsMH8SDF2ZqhygxpgL7C9mh3I84qeYGnjYW9VNzCiUQFptEoe1R2tXq1egIKKE6gVAQ53yIw0Qqex67FGn7zQn0zccgNueoOiGFAEfaWbLmZDRNTMnN3aTeV5oSHWwSKp1db2gW5QUg2mIbNRaU8Ni85nQ6TfVvZJ4k7mj+l4JL+wE0Zs57xTi0z5gGx+Py7okUVbCpmD016OAbBuKfBY8KVBJwGu0r6zVeru9aGcVOHkGv5ggxIrcaO58FXIcNlqq5XDc61kJ4y+Ccm/MRQTYfwLpLKMfGtKc09vbWF0NMe3YtFYFSXfUB9qiAoKDeGBvknUwfKofK2SIiFnCwKysl4QL7Xmp61TjlO5EmjRIkyBR01K+5SjZOvE8zAjoQkPIkaq98XCx3iFp2NjElrYEFKIHUaazGMSZsPU3YGqZeLuP6dgEQ4M82UAFyzu72iu84ltCi9u8eHyJb6uBggF1qxwHafzzhxOZ7Pu3Hu0dz+m3joBytPMC6UqPngGUF2BGFli1gZQPDwYHd9eYlBIyeG72bTGYE1jMPIj2Njjr3zxXg4TBerrfx9HpzMOAPn57Hx68X//v1ahF/20b0dYGdhuMsuU87O3UkjblyKj0y0Izo+QxmcYQFnJ2VoDDqRM+aHseEPQXlIEtmJR6xlmbIZekV5UmEOCaHT+5JXcOhTRFDfOtyWmSRG8SLqJkC1ytHiYYmn6lrE2/SrNDkG5V/yt+UOX1dNCOhy0AaM5TP5bwqiDCDBiq3Kw13btq41BMa0UpHqfrgZJaO3OxyS3SSz62lofp4ZlLCE+w66RHRDfK5tK0iPyKh0PW6jScfPjljMyjG/etHX2mEGfu+Wik19uaMELWZus6Fro7+A2IQ3zkq3l/cHUGlSR+fyQV2wo9gjw0ZTchiJcShVyOUtpTSpfPKIkOg8wB1sa5Ogg9SM517H/tPoNpW0N/TaKfbVHx+N85rbbQ2ObgjtofAFfdk4mep5eXnM7/jNIPKbKq+OMpfPo6FK8d5+bglwKfzoc2ZayjgBMei+19rUPRnj6az6vNUYLUBPDo/rnM/HnJe7yh/U0dRUsMh22iLaCPuogqWyGHNZidrctBpEi6i6rk/lCGir35Kvm6BlLBzAzRnHxC8o2wz01Z+Mk74PBmsrQVKGxb+WWV1k1fs35IHsyDhDnbxMu8RMrjpqZYtTAKHgOpy857+6bKDe5M2HeWlzNHuySzTdioVnfhUtkHq0zq2rJKGm0VAUe2JKBkVsFDlPemInzlAzI7F0mDTx52APJvswuvX9XIbVbKKcl+ExvJdkinPPdbAha2Tlw5EJkCNkbo63t3ATKet/+3f/eebp79KejkNRp7SqmCAP1xQREbCMDkSSDSNolCPLqQgWETlcD3IUBeGzA0jHmm3FLrKuHBcSswn8Um3UjICBT74GKkbnsLueSlhaAjB5FPd8S4y4OJz4zoQkGNVw5bE3SkwBBPRo2SyxugkKBg8UOK6wepUk+nZqdiMOBozHDvXsJQwDZwyEFSw1BE9IUR7Y59GsCoEuLfdgFUjG4RLQo3U7ZggBYeOWR3WFaErPdFB3RrQ4ZgHLRN46s+rnadDWpZZrjsbT8bF/V2LbZ9o3mp8JsEZUYtk9E1UrkURIqNgqquThmrkAc0rA3+D9+z4SL5rovSIVFdGQK6O0B9TsQoI0L3Kc09nFqryHSqRPA0hTcc0KLpi4jwwfsgcyhJ297YsF18PnszpTiG6+PuHniJvvU8MGEEGExxXOLmagubziSaqLjsMIPXUfssKsPtOcQ+Aw6iqd3fZpmW9AXj05TmyAggEGL/aEYLGr4f9zU8EsBIBy7Kw8XnE/3BwEODd+TTOx/0472/eT+Ddw8mzCA4uJ8vx9QaCUkrEUqzKtgjgi2j53k5ZeRuXt/34/Hwdf/j4NL68vI2X6258eX71o179v+zRiLwEW34/ig2N3ZkJH5h8usHTzov7Usp94eyUfIDE7j/kF5froXdcb+SFWI/5B0BA7/rc5QWf49C3WxRrb8y1l8+/FMRsFJbC1/RRvWbKYNMmqCL/lOu4LiVjIr1WFLvq0uTdJptmgy7oockMrsssz2eARXlQ11HlJn6/5yxv6zWd/cIhUX2vmUZazgMawFsmA6vtfk9/T5kXXa1Xeit1Z9gZCaBRB0s9at8nyq3MkvHxVd8jPPI2btbluWVw1DxYj6uTmTVKB4Z/CghwdUungXS2BBti56bmnNuU7RUQkBlIQse0wSxD1PYVMi/qaxdOjOpRzkmdIpKVrgaBAHVG7V7qRr029ffkLFU2jQKEK9og/UyZnixLpU0k81ebhzKANthkk4Vd7PI6Iospa4QM3PaMvwkE6Dg7EJByTZ3zjWQtwGzipdC1s20D+51OF+l9loEzTy5e59mVquNn/b6VHfO1DCAVyLYF/KTTe5MROh7Y16n+U55M+xbDSe0mkV29rs9zXrfSTVAf0YS52ihV1hGEYY5F96SP3f7OyPnEs8XHlJGdnvt4dY3zxIpAC3UMLGOY7NdFNrD6KCl3pUcAjiEXWpkCYyHb29rnmAP4TfnLdZTsLc5bdQBPUiJfKE8WQDEDR3gO31T7srH5WUoe4A6BTb83bLN8n5D4rKOab5ynzG+gjLSn7ZlOTxb8iVO7EHAXIEJ6MeS6mO//Z7/9D54RYAOstH9whNZP8/xr33QpwET0KTaLxrTXccNRd+KMFFIsWBgTUZunjiqJGQsnZ2vS0GyRI1NCPN/WF3ZRgz85jmkwsbYO856cF1CqDxPne4r5KsaaMwtYdJMumHXOJGiJ4neFgI7ggjbIO3jsDJDW6jrZhbQyrqZ7wNGYz+jmXH1fxMAJaVNcl0RcNcCuHLswFWCiz43jLEaYiRhraMKOBg+AgK4Ypz1kxK0BIipgumDqgi5Z2YGeahap183PKG7tiF23odR4dZqcjo+sN/D57k5y/+mcB2XZs5gerPPT8bN3R6ZZBv36OMTAoqJjdgmQeGsMuoIqUsRPaUpbhWHOoDmtayDA5856dInoqrGA49MkPZvNAzW3PechUjMGQznhNeKCnjvAlKUJcMjtP4vSX6+v4/Z2QYTf8NgAA6K1bUSkKNOgWVjaZI0GvTzgilNQjseH0NXRjTpBBzTCwckkGLeVTdkRgLj3Eo1f9uP19dXHxX4CdtSgratFG60s4Hw8jvfn83g42ikH1/Fw2I0P787jw+N5PBrQ4DwD2JZH6JA9kMFQijZj1dL3xIAA6wfw9eU6fvz8Mi7DSgYO4/PXl/Hx89O4vFl2gMkf9KTwAoUAAqxGm2VjPAElgQFBsGcDojo3s+RA+aYDASt+dmdCuu7X88mRWyAAch3GVT2zaug4BvvXVsxr65pBkbrOgQBkI2hUp2RVZbTdAwLUeNaMgJVRqVFbfp/9LjqITYekGdkc28yvsw4rXT7XoGJtiv/K+AGQQKNCZQRLcbrcUMNpBYbk/Iz+w3FUuavG/r3ysJ6BkZHgnqUSsofjYISyO+esBZ11renGORLntZoClvOUCLs/35GlZVhPjXjpOuI5AN1K5otc8rHXOfTcV6WfNAJj/0x+KS+6QylpWJ0PKauVLqY9jqzCNEKlORhLAmiM2jR4spPbJXR6W+SYz1f7xXky5Hv2gjK55n25Csx2h4LAcuyF1xhH8ZrSVupXadap+67OAfWv7i0DJn1t1AYrG2jOnLN73Aazd/vpMVEyS0cqGJ5j7Lgm3HDQ3s8BAsi5ynsbfR4fUNaoPNQyrOIB2PKUK5Md2x9+7+9NyssMNnLdyRcqMx2MltR01RMh1fDWBX2pHZtyETdNTqmuF+UObbLyAcph7GNQ2R+DEWdSG8XyyMYqJ2aWYaevSZdGsJX8R5qtTAQID5UJKsOUv5U3dL0TnGllAvCRpEeG2F98pz5f3+v0H6UB9fw5KEZ5ltmWciIR+cd9renkruh9H5mxyq+pA/hdCxpzzqBj6QWwod21jcF3EZBhViKzZuc1nR+qVjjVue4zUjA7EFugUsoylqNLbwC1i2lr97HsfvPn/48fH+gvpUNCR1+OAKnTJhN+hxLMqH5E09KJgZHERc3JBRCQm++bMXdC1EFiEszXud9PoNdKcRFLmAN5q+ObzKCN6Ko0BHQCzs7VFJ9t09jooRkVHPcSqV0Yay7ExVF0QhJHdxI0FNLN8VbFdTeNaBFVdkaKRhe5/rVJAX1ZKvRrdp2mUO1C5VvK5Z785/5Y1kdF5CvlvhMqhfVKKN4bTxfKeh2fA1S2ziOlgJmNgFJOapD6erd97eObnY65xtQNHe1Syz0OAkrjCgu0qR2y718vBvREBJyNFGmIkr7p+MRYKyMApS+gs4pWYRgrgKCMXuyHpZ0DKFqh0RT2amhOws1KhaKZWa5b1FzZ8602P/c9unib3FBgKY1AhvHZpwIBt6ydNyfbouhWX2+RdQMFPn7+PL4+W2aAlacQgeVxbtU7wtbL+wRYv5Pbm5cHYO52W3OCPH2NB7FE34BoZmdOuoEBNjAgtlZycIq9jSaAPOIraudOx8M47vfj3ek4PljGwOE2DrerZwN8/+FhfHg4joOdJMB3CnhpY2RGgAOmjDyKQrEK+NfLxc5QGC9X6w1wG1dbj8PJSwP+/h9+75kBtkaWo2CgwfF0HvvDaXx+eh5fvj67nPcTEIbN7+R7ZiDJqmwmZRpPT3CwEuAfDfwypM3Qu2xOHiFvEgjwzAR3MpBBlka1561KpIEGQDgPdOJWWQcruUX5nN9lvwQg/RQF3RFYyR3SNXXvXSMsmorpeErerkvX7HvyeBkleEIfC+obt7yu41LDP3vasFlfHM+psqrSfeGo6hi6HKe85dhUH9rvdBxzzi3aqpEkf3bTdeo4+L60VNYS32KAtwg1AxO2TkqjiGRV+ZLr4nBY04glyCkbGO5TlsNRTrpsFPmFOQNo6cCGdErbpOZOzos4yQzCZMAEpuWSLpQeux7VvzOLKuanjrj9rvvJJSgazE827NadHadpaRzo9GbNrE3/yakHpAF10gmSq+4mHTJbIP9uGT600dQeKZ1UIcJuA6n9iQwv6ITZWa50djal1TWa9tEZZBth9/EJSsD3kv9dVjLLJuqWbR25L5SlqauN5qR5d9EBbIJZXm2d9km/054RGtT7PXO18RpplOvdaVmfH2ZRo/9CzcBPc2PAvJ9otdhItmYG+OvaTbQe/KLScpVppMSs60vdRL0D9q6u8yULo7HvKvDWOKUDDSWrKe/XgTWur9kzndf8u46jb5AoBEuttBd7tD0BRXmg6zvsDR1ZvKxn1yQtW7DhZiWROBXO3xfBpxUQoDrK0vapf3KvtDn94vhv2CiYT5dfpedgW1nvKOounS9+Jyg8AxzcQsxlDq5CThBcSYmV+6H625eQ3fyihAJZj3NfB+4135uZU2xYavv9mz//fxMI8IF5zXIQaKCrSPWivdDrURhjqg7O2FS8tgRf1fug4Vc0IYyIijIcFeDEtE1hqaC4BwKUUKUDE2kSUr/BTdTFysWOCFsX8itFqwxI1IWp/FjX7Y8SWs11vrIL1lkQFtGogTWNRbIodK5kdjQLDHxZgIDEvOQojqD4jHik8tDC7jbNe2uFy9goq0pFmBHQibfvAV+jDTlmJVUp9DrvbgibE+HHUy0abJUxVwhgzwhQIGBpDHxr/U3QNBtco13kHxcOYsTr2mhGQBLZBmX3FUiBr0ZlJffMBmF3Dpzu2lgZhV7xjvJn38t+vSpLAyTI/6nksgYO8/Dvg2QzqpTyyS6RTtjucN/c+bcouv377uHgKfhfvjyNT18v7txir1EmYE6sZzR5bTdkmZUHHA5HX+IsnTJQICISpMeKGjALLDICev2aRwL9wEGnPcse8HIFBwDQKdeUjKkZP4bweBjvrKHg0U4luHp2wHfvTuMXj+gdAIVEhVwArY01HRmVQ0bz5rjvcUTs1foAjN14udzGzRpQ7vbj+TLGP/zjH8bzqx02fhqXtzGeXi9jdziNw/E8Xi7X8fsfPnuJgK0DsjPsFJLQ8QuAlzWlqST91JKQBpPTAhCH6bFdTrtj4IbbASUKrmukzlJT+2NzwENFH7BFSmlSCasI28jbSb7RccMxsqrDZh5V4xQPIE9rNL2M7noW3MBiPL3Gebp1debwVsYsv/N3B0jirOTrft8hrHkx80Sj4HUv+VgNwx7p7GukcqLrsKXcaHKQ1+S7p/2Zo/U9o43jDOrbAK2TDOtGRsgbdzjFeEOUa3s8mWp1OmaQwwAOPWNAANnMLPBjDRSqCluC8RjhnXs6spaEhnd9QhmbNBk82O2OlX2Bz0rw5q8tWJF7JJlfwQWTXmpb5392/tPPfN19X5hRKKsc+gpOwxbqKhtvLrXT961src0YF3PFWs5yBdla2pQsZFY73mS17ir7uNopE7J6SR2I0AQ8DUWAAO630Si7sU82kd0jjlLx6zxz7HvQkzQLXu1Zn1PKqEhfnu/p9u+cnj0/S3sEpHSLca2oKeRBDF3NGdeRXipZGYp8At/p+iPq1NXW1Oes7HXlS9pMkFfgfv2ZZa0db069fn8+3caeZazqnmbAyalnOlefG3tNtUCXykx72pztFly9AVuLP3MtwwlWXaF0oOtLxzbpVfaATm3ZkNE0mnJMyEmzwshTvr7TcYBQhZy2ynZdI8g+Axnm4PS8/zMQoHZuycQuk7FH7LGEgNFkAcyEIE3A7bo8aa7JzuSO8A0IHrJZ6O43/wZAABt2+WADDGAjM/uzGrGgEYxdh9QmrjQbCIZBEW+mgyWmTJwFzqIHliWUIZJA0eI4t67slvpZiLeyDfD8RJXD8eubk5vtvyDVNn9aCp2WIijh+nuYIhhZFcqccGTqubwXr6xUK/uzp1t9SzlxbXoEpouQvC6ObiNRmjGr4jQ/19SquMDHHB38OwOvRVYJiZgmn5RRHGeqKA3Id7eHLZ3tu/FrbZZSCmV6BuvC5T0r5tfTHTBgrJX/2hwYH3s8T52LlVFz09IaPlCMXTXU9Lm1TzCE+J5sPDKBARgrA0406iZhO6XPRSGpPLd3HaYAV/bQ51KeEFHV9E1VBnQI+XoqSE87c5DKrwgpE801JX3Pe+sZzyTtBpoaXf+Nok4Wid/fxruH43j/eHIgwILHry+v49Pnl/H0hC7+54eHcTqf3Km9XOyY0924RHTbZaE37Yz19qNQQ5yy7kv2L9g+IpDhmIdBSucI0UVkxKCBuXchwIkBx6OTmDULtOaD1iTQegO8Px/G+bhzQODdeTe+e7CTBSLTIE9OiIyEngHiTkrJHuaB+DGGBgj4KTEmdI7++9Pzdfz48cu4vO3G7XDy0wU+fX3yMoL98eif//jx63h+sZMUbC3QQReOeZ0GAX6nwxOLxOit7fEdY5oWPOmq86Vnk1hn3uK2yQicDFzCnX7gByNblT3QZdZMoyW7mtmWZU1Kp8rnir4XGFc6U89f5ni7Yee8KwZNfV+lPSpnhAwn0DbnKI7l/P55Fba6sZrbUj731HXcE2cOSfOrul5O0on0xY1OF/B0Y1gv9AFtEaeTbymfpid0zTqtpHwVJ39Fh5BNaJjn4xBd0PeE+6JAgOKr5tT2+3sEmdABgVCPjAnA12lnXtsyOjt9r9LZdf/tOatrVkBA14n5LmZb5h6F0S51s5QVKTMWNcccFzqWMxN1S7tswstsrxVf2Wddx6odtcpoIC2nUqVsCbrVBpmalu7vETBE7b6kv5hGtxVUNpDO7F/t9zM9T2yIPEFLot/2Gqcb0fs9O6LbtMUTJQ8jkTD7MExrI1uSezaVZVVZzMqGIniSdeob3i4QKMfmqE9IgdC3SxnSwCECAZ6F2ACrXFeCJK0UUoe1eVcvRYoSPto5FVGfJwdZg2j2tzLWKO+0XMGeBPB/PlFkoiltXN76gOgpIht/Q3gXe705pzdtNadPOb6WuhPPhJ+jPdK2+qaAG9/p9M6rHCj90i5T4lo6xqTzPIow9th9JZKL2swEWts6tV2a9kZlKu1jrNE2kyf1YWRy4rnzyXz+PPE5M04rTS95qojTaGZ5096f+Ztj93WO+WW/nd/86/8AIMCjKWLmWMqKZgRgJ+Coxaaw9hX3/XwgwLSmI07xTDgZguoKyqwL3w0GVxYN5Noy4qwopnoJccj7sxlp1EjqqrtuBwNoLFDp+/amV1DOKPsIUMgkE7SOj/eAAGeln0iFVKW6kaFuXFbdojOmrGWaqqw5CSbRmqBvAQGqTPseIrMHzoLPO+gJZDSnz2u6UCmicMIVeVxGwXufia2Z6EeoRU+Krqw022BS1IxIS1p/X18KLjWeVEmmYl84kau9ynvbPKMTQCr06hUgoE5retmNXqXZMiYKOHMa1EZXaahn75NK4S9pM6VWqYGbQjAUgq5/8YEo+Yx6RJqfMOKRyDIzmagwwqgGEGAd9sd4PO3HL96fx+MZdfV2fOnLy3U8fX1JIODh3aM7si+vF9TGX67j1SPe5uCig743y4ujVf0c5M2GVW8HILqQBu50RbSI6+wR9KiXRZD26iCApcGZEflwfnAg4Pb2Os774aUA7x+P493Z/tuNd4frBgiguFHjinwUATIAvzbwQNctM8Wusdp/O5LSo/8vl/HFQJLb3oGA17fd+OHzl/H0ch03S+m/7ccXO2HgGf0SjEYsGOpAgP8+1yPD6emrJcdH9oZ1FmUPxF1TWSnX/DMHU5BFguO7YNjTGFKe87UXIEDTULuTsDZMF0n03t+ER+rCKeTeIpMOzmk9v74HWRTar3yoShsmwvpHjSqdK8GVlT7iw8hrMAaqK/7G+As+xQhq/2jMMqsA88ZVeprIUm9LLT2dMY1W0onWsfjvIv9UjuV10jGez5j2Vpwhfk96KtkXM231/n1//J3Os6GzNBMpGQ2bx1VzWiBAEusJ2Qh+7HJyozsZroItjeOi6uTerSTaAMKdJ+eSiImG2tPWJS+NoxVkivvVgO90rJHzPnjSBfdH9YZ9h/5HzGic7+ZeTvRPRz0uhSNMZ2sbKDB6pCPDMShdwgnBjLCD9TMFDvRzgqJs7NXoeXaWig77GnAtuu7mq9R+mzNKApQln7DjuThaaZssbKqSizG2LC0EPW7t71ifZkfmXm4ods4A0Iir8mvxrHbzZuayyKgYk8rzUMcTEKJAAHtbqFzgHveMAN0XTqXLLJU/2iwd/S3mkkwdJ+gfjN7107TPkZFBmxNjqpKAzRgFeLP3wf6CXNAO9ht51/lZnXPK1Xg3S06nPcueAjX6lUxR+kO2ZB5nFrwGwBQ6v3oEBEVOfVN6v4tpb+h3iEmS9ic3XDJ5dB3hs2Qe3VRyN+tPbYY56068gr13wCcaEON++DyzLIpZbsFr0kuEdK1yaJpPEWj1VWCPjd/86//oQEBvtMf4DVNl7KxdIqx0GHlMVQolGhTioOs5pTnAqH3xZfGm8dUDQJmJRIrP7phCrav/ljFh4GhaViqJdjyOyiS/hqlPKwYIAaMdi5WA+Q4ckYaGUqtohRof3zIEucZCn8G8W0dECfGeI8rnKOL4TwMCIJzQ9X8W3pyH/esNt0Rg0Ggn+pWofTCW1rzYPKwZGefThaQ9l89Poa2b2ARV+wqM5zQAIeip32Fg0AjRdyanUv+HETgpv4XyvCfEY2HCOwwqX6ZibRVsPXM2QSAM2HgmwCKJsHGdFEmmInB2ZPpiLBYcMKQ0avow/tYoL26YDBCpEe3rSECp0P65/tAbsdGwkAyAivyD/gAEMBJYRgf4F4L2YI349sMd6D/6/r1nBLxdnsb19XUcD8fxFqUBfjqAGX/jNp5fL+P1+uZlA5Yub9nxl+vwuvmxsyMb9+7w+hnkQliolI93s/4PDJLGYiRgpVSzv0+no4/Ve3IMOzbw7LyFRldWn/A69rfr+PBwGN9/9zh+8eFxvD/vx8PudSoN4LOZqaG0l2BAKBwfZUQyTQ4br1nNoDcDfLN+AdfxesGc3/an8Xy9jU9fnsenJ2soaHL7MJ5fxvjy9cXXydcu0h0t04FHDpIyJkAk6NyuYeaHym6nl0BOVpFI+4y06SCV95tA87ZVmQ/lXQcCMsjQ+JZyWdO8SVMqRxAJDuDhZkctRXmCoPYzEFDp6jTcvIOxHJmm8rLLrNnQDhCB8lf4pMvKfsRYzi+6t98DArDGHMXWkGFEOOVB65TMuczGkZRRZF3I3LFdDchZvvZSjjheCZEAACAASURBVNkAMBqkA0cnjvrIDauYzMpB1LGSb7ohNa8/RGKc2FS9hZyQW7p6mjhV001+5JjQOm77M401ZCxqyvdjH8iCj7c1OrMnsSdSmJmQ2aJjloZiDEGdXuVNHeG3jq4D6Bmp+SmPcbdLNWaaTkDZPP9Ox76H0WkdICsCPbxu00uhLSdjTNhfgLN6yorOU4EAe746TP63T61OF1ELb7WPuKdKSfh80p3K6gUZpL5Q+dBlyySbNFAiJQRJ5xJwa2ZHOTY/YUNlRHYBAug46bh90xaSwed1jVZTEsU6Vo1+BIcySDAHi1Bkl4SdOpofrYAA5Q3YutFzRsbZ5dpKXisfoadSlKMEKH1vTWCDBuJ3lyACjMx675WXISBXi05zjv6u1owOvDs/r8s/3p98ykBHNIPfrEdkU9BS7AA/r+fzDOyzk5P8J/eccexo+j41lgZfK524zBDJmvsRFyErrmzHvDf8P+rKXKvJn+G4mAU3N/TDuyaunN8lJUTdx+W41Z+Cfc7xth5BtPNFj8zH/0pmv8zd+fRP/81/8lWjTIABBuHqqAebIXjaKhaYwl+dyCKEAhVmgYM3u/EjtFWGdKU323WzMbdImQBlSEowaUUJt47f4WbOTFmd+HWrVLhwE+/AEHdr2FIxRUO5rnxTADXFrOObmDTBkhoprkV0UoWWKk+d14bYvcRDnjdDSRMPU1hVpkTsZzg7KzmlxhRogehn7JU7AYjmkWGm5hcWdZQGQRM7MUNBmvtQcG2MNRJ913YYVKBts4FhlNqzMXyMySxhALYmKWn8rBZk9ZkYpipwkj7uzN+HEfs/7XemskJYqIMxGVUZOS+FmfwqWRrlCLWMoby/BKAsTRqlSgO+Nqw/JBrrdeAsNWLjmejIHjWozKhJuyVqu+15WRoQgl5p3L7HiYEXP3bv+/cP449//WF89/48Ls9fxuvzV+/Gb135Tc6Z0nnxjv7XKAm4OQjw9PrmdfKvVwOmzJgzh3c/Lua8EayO/YBhVki/01AoVJeooQhdwTv/4WQAq/H3sZtiYIdYb8aD/gE2B2sK+OHx6FkN33/3bnx42I/z7uqf2zVwgvEv+rCU0cl9EFcOQAsjjHE0op1mYM45TgXYefr/y2WMl7edgyEGAvz45Wk8WcPE3XHsj+/G16fLeHnBUYOoPMARg+xfEdyeRyuStl1mxSkRS54NnTPRkHTEL/qPlFtvnCNNEVMxFuOxpjjHJA77SlZ2lu16oOtx15HStVzlcvEsnuI1fWwwJ5G5e6Kjy2/II/QpuOcIOvlHZoJmoeH9Rm48N5nHDM1yjw7T/fRUAoSMWs19ayaZsmp4GumQjLB8W2zSME24MbNBkqakDluBgBxHczq789UN+75/qhM86itNIp3fLMIi/1OZmKcwBRGlUyiRqQSH9MZwmP35sXEc594fut5/B7lJoM7r3Shdp6ySTrv+7nvjoOed/ke+3tRRYWhnjW61eEkwIOXT1Cyr3qiyTPUY1rqcvBUwwb2n/sh0+mjUxWMM+ba0dXi8YQOP8v2+j5QIABWSx2WxVK/z3bTz1N7TNeCY+5qXbRr6fZEh0+UY39HlD96nen12+ux7fV9fn4lEV7aVrgEjxj/hWOrYk97TVig7N2kzbnDVaSC2gJb4DHNk1lPu2J3SgDwdqJUw5FpEVHvFG12WJN0JTa+AgB4hTBmkxiYoaysenf8E9FjU5+u+MeDbH0TanfyUBgKp/Zb3h2wijYO+w56LE6kmP4aRdOEppfW+rlx32EZhz0Q/lU4fPqZotsxnUgdoucP0jgBAeP1kh7T177KOc8Zx1AEsytGB283CHqZPSXsPA0/ZUesRWZuxv7P+R2P1DuzavewVsFpXNv33sYsvvvvTP/8rAAGBKCOiEZ2zo3mGo36O8FQ6ui04nLgkM2QM3KuHiOu8w6vQs0X4YDzjw4kQfcXqrFDdrDRQ3M6eESCMCAvLKK8SBt/hRAvNOzXH4CLppsHomn/wnC1E0I0JsnA35LDuNCZWhCAziSmSqexqoN9zLS7neU+Jz0oUxJs7uAICps3S2eLdHhOWvUvm2KD8nB/exnssY6T2b0a4jL6YUdFpoxsOfKYLDo+iVgpcv1d30aOYLRrHDBJP2w4nNceoEQ4/oQ6O8L2UTlX0OkaOwVPLWwqq7pHS9tJZ4vGXwlNFv/Na2+caMVk5KTkuSbHV/dL9LS6TFQ3FxOF05UhUnXegeVxlHcBnDgPTfo9u90mpwXLOenZddZoDXVEQh6L3jIHLy3g87cZ3j6fx6+8fx/cfHsfu9jrG5WW8O+3H4/mIpnM3i4BbSYAdp7dzZ/jL02V8+voyvr68jcubOf97zwyw/17sCEb3vkNOJV1XE6MUuD44pDmYDDSU25oD7vZvONZwB6ffTgmwTtjWv8CcCi8TsJMDLGvgMDyb4cO743j/7uT9Ah526B9gAADBAAMXunKqPSwmtxMP0PMg0pvt9IHdwBq4U79HNsR1N14N+BiH8fn5dfzux4/ZK+D8+AsHR55fXr2cAiiENQCEkz/XEGJcyo/ocgtqUPDXaWA6drYi6eSXko41B56TnjJN5HYZg2W833Nw78pPFR7xu17rdCp6svOs8kNlxcwAY+e3b8mADgRkqrJkylSHjRo8DCt0LOY4cORvZWiQD7WEQuWD/a7lH5sj0L6xVsX/CDqkwyqlHZPsyJKxav7G/gSTvFz01ZnG3Ophm/hYjHi2LzKaxwh8O74v0/tBBBlQAYFHjqHQB+0KlxN0Tgjw6GgY0Q36It3uDYlcAAF0ektvMbQzOxPdVtG1VDrk75N+DzZauCfg8ZCHxncdBODUrCSJ9t+36LzryNzTAMKU3zUzovOmJ0GlQxHArNRxb+3Pyqrb8DIju7R/VAc3SuK6OTgjqdgqC1Wu3bejSg72/VkRb9qLi4CDd+2PI7+1lAHznHtVdbrI9Y5flraJgkGt10OOVdJQ/RnSe6nLwb5WpDF87lfLUYr4G/tfYIcBwenfNWefaebcRu0dkTbVovHkah/u8RUdVd8X68FrRxc3W1n9BMvQ08Kiksm58GGUh5O8xArKt1D/jLyh5QAll3GP2oiVbBHAQ1ysWdFVylup6/Mzqn9Rtw1X60hbfvKyFiVUtd5hKU5ZAkuxnvK2gyD5rGgamOMUsCs8rwjeFAhQNLr1Z2sUAgZUDq1/XfIq+nRJYG+eBX2lOcPLrvEs0qCDLlMJRic9MzD3Z7/9mxsFkE8Omg4KLJxkH4CkeqjzmhE+jrsBAUpsYFz+D9NiRG29VRFdEke/MxjBYHUM8SzMgcycgliY34gWIEd1W6SiDzGSdSDbSKY4tiLMHFFkdNCNhchmEJADRhjgGG+8yGig3JfrFk6t1l/VXCkMmLqNZ6rQVibk+ifBRepREosyTyoOrXERICCiE/tIp1dFzb2k0MJ4ZsCEBhCvVUZW5V3nMN+PXnQlRSK/Z8wrrTFKVgzMhpKiPDp6WYP2483sfdo7wdkl9tjrGCPlnGs0pRsvgABdv/t8EfRH1DvKG4ze/d1p1BfQsmmsuWlkI/0ZpMllyocWrWFKlSqyBABoJLYIwKx0QqHIeec4zkydwlBGLOOJXia0GdhR1unceQz85xRnpSkBBFht/eNpjO8eD+PX378f7x+O48Ec6+PwRoL7Y0SVd8N7A3h/gOtt/PDx6/j45Xl8ebFjBo/+nzm+L6/X8fzKVPrIomLqpzs2pURtP7zOzc+9fhsGfp1PVl5g6e1P4/Hx7MCAd/E/7MfLy8t4eXrJWnMDAuz4w/PxMN4/HLzHwcPZjhTcj8fDGGcDAeyEAZe9oQgdpUZXW5Ava4FrXAYEeL+DiBjvDiYvd+P1eh2vrxcHQyzt38CP2+E83g5nX4e///0fxh8+fUHJwDiP3fGMkweiT4CVBTAbAJ+FUeElDpWFxGO/rtaQgGUpe2axBKbgQF2dsZ2yy68HUDf9ZDlh0JZkBbBYZMtTszJdGSjJ8guGVFmN1a9MMzXq1NBXeVPaqmQknYVe5tD1X282lTqcQPEsdmHYBY/ZeIxm+A4c+1dybzY6Z8OG47D9Zbpin1+XY9TB1Em+bln+w6w/8juO+mXWoeoLf07ch4gPTvvwchHJFJsM0JDRPkZmXzitMYOhHFLVSbP+hBdQkcb5eDxbV+NzOr1vV9IVewmISS+ZKJxPGA6QXzI/X+vQzXDw5XjIMTsSmR0YRIV1y0MC06lQ3fhNuhTdp/o8939KidkyBw1S9K6J12vgxvag6Qh9itLgSp9naaJGRcOGJU1M+l6uAw/iW+VhXu/p7Fb+FY67lpdCYM3NuFQfck8pW9M/6w365LQi3Qe3KX7mdwuRBBpqdfn8m8+1Y3AtUMa99KBH6t45o0zlzrSei6PK9Hu/T3R6H1M/cMqrvFrAQuWxjoOiLdQb9jHgAPHZpkAVzsppJZOZlTTrge472POdp2NtbSxWjrb5ER9optm0jrDm0SPgntPmaxWBEtDoDKL7Hnv/Js5cjmuLQXX+6UAAabZnv3KOk60aw+d3auulDZ4BOOgVHi8daJ/vDrOKsTYFOOAZhWSkLmNZpQte2hLk274mcX/ISy0jYvQ8x2r6j3MSgnHejfUzeyiBu8XJYkmDUyYAbY+5WSPphPNEhtbWLwLvhh2bZQtqz0Sw04Pgcvxj2joYv+t3zZhOELkoFubibez+7C//y80MALvJ661bRE8fREXu92aTAjTDY/dCbe6WzxROSYXu/aSgBLTUYKO8JWViaaBRQbaMAkQWCz3dnpNezQrx3EB1Wk1O7lPWpxxc2ds9EJxV2UfCZfMgmxuVhxJXHc8S69jmECQeqwZCyfqkVMz4mg6HE1RkV6yiXCQ41mrxZn5OY0OVkSKiKuw4Fp/nHaSXtOJjDAXDZzgNSI+FYv16C8ehDftWCo/zSdqMfepGg45H6cgjwVc7tg0MhUitoOEyPxe3YcApA3M+3KdcHwWwGA0So0MFoab4+OcB6ORYKQDljFGME8qbP9kFNAXyun4yhaHc7DQ9ZQY1L2KxAa60be3Ia3kNDBmLbvsPmwplpgGPD/UqyymrB4Iw6F74fzICQlijYVQ4wbw2jBOvLXt780j6aXcbD/u38e5oJQLn8c9+9d345YfzeDiaYoru815nDvDuckON/A8/fh4/fn4en71p3mHsDmfvEWDffX2yJoPWUBDHCFoDvWH05DI0Thlwx/8Ah8sebX+P3Tj5mM1Jfh0PBlLYiQV7u27n2QBPz08embexWCdjAgHW8NAbBRow4M0DD+NorzUw0/6z7IDs3WD7iR4bWDszXKg4DTzcoxLBNwjzdvk7rFniq8/L5mnlALvju3F4fD8+Pl/H7374PH74/HV8enp1IMC6MFBmGdAB4xejwN4j68aefIyeB9Yg0d5lQCIUbYHQlRVSHZPJk2qE2aP9tAI5q96vC0Ms6w9jelvyLSOEBk8Z35AHK3mYY2lZM0q3BANU7qj8W8nTlXzjM6nYp3dkb4y6s/O182c4vtkxWaLiNBTVOPLlWoDv0xo1BzHtBDGseP2kC5rj2I1y16GOaAVFiTHjICH70gTNqj7rc+ggCsRQN7yst0WlHGe0OMB50hBX2MDFn7NWTJVk/4tMR5dNBn2RN2fgivsMXiJ/KoVAbqYhDYQA7JbNK6F7PVWUTVWbM+GBCE/LqnXRvV/RBz+rPZ81eNe9Omq+JXvDyFiV7kgzWkOsz7XnMO1X2bvzJvUD98xlTegXPzN+cdRjH68ep6c8vAHWCeBEDwSdA3yeousq06m3aWaigg7d7lUb2e7mPmimAfnC7uWzgqNATZmFqBmZuAI6AD9cY+WaaR9WxpsuYPyuPKM2p4N3cgRnn7faoDpPjrPOnm0uZADCnVcz+ivZAtN+RwBHbY36ng5i6UnY+kwN12wNOa55U96JRXMAM7J5fJ8oUz0Lco7GY80hC1Semt7vumty3pujOdGvZH8VTWFs035xD4PRXG9HM3kLxEIH6/GVMXcDLF3vzw1x6QATaEt51fs7kE/TFqzSYtBjASsTGW565fSSsqJzbSXfZYeND1kzAsrFWvh8AZvXvvnCce2k3DnWRvfXLvW9o73N507lH+w1Fc8Mpxb7H5mzGRir4F8HJ5yPqUc8ZhU8b59ZebY9709/+zc3CkdnQkFouQBLZeCUHCg+FalFuBY1XspUFCJclKtMvDOfT1h2uAtEJ4VlBkIuRfIwgIAgHxo5vihEpAkEzFKMXUv93b750sUyDAs+LhEsaYJDpgLzhGGZ3bRRckGFMitQElIgQ1NUOjsPTUzLVNouhyejTgSJri3X0v8VUGW5dxldvHk2gzJhNwIoYCbzS86pZarKQndsEC2ObaKTllbPazrNrp7vexOlAVR4muLvcxFBSlrb6D5JDXSmSvk011DqXEvQpmiehxiRXaynIKENCJgaFNGZIkEGna0MFqVVnQ8F07Sni8Vz3pSoA3ijFCVKpVn2EOlt08kkBB3mJppqJEDWI2rYf7hPkL2INNtnFlG3P6FYIWzt+EDrEWCH4j0cruOX78/jj77/4IDA44NtcSC38To7JvD17epd8z9/eR5fX67j6/PF+wTs9qexPz14M72n59fx8nKJhoJxuoCBH+ZwG2M7bYXMCCBgfzMgYDgQYADF4fg2HvxIwNM4RVaARWosK+DydvUyBctWOBoYcNyPx+NhPJ6O4/G4dyDAjhG04wTtey8NGAbK2NyRfmYZK6H28vQSrDH+g+wvIMYNrzGGj+F6HT9+/uJz3z98GOcPvxifnm/jH3/4NP7wyTIlXsfb/sGdfuT3V51s/MXdgUy52QkOuDbrCGONWOJk18FpokKdm0iizwL219PJQyGqAalGP+lmbdjBacr5S4bUqpu5P0NSixHlXINl33KGvvXdSk6R1/p9lE+TfI8o0iQHg3+YLaTXr3T7PR2gjsYkF1Xnuxpd1PIGUM2jh6kX9Wi3lLfslB3GOjJHynhJKeM6tY6A3Bj9KrtTPrXmglKzSVMb/8I24Pqk7pHGUit7RPfvng6q+2ydDpkdqHuW8hlCcIr66f3SazGwPM5vpkvyDU/lybWKZzNbptNG559Ogx2I6cY0/56fowK9TPp+7Urf0wnqjmlXESoD1HFScIr26z1flvqNzqbSl4910ZjUStUUFHcwPIDOzLSV43Cn46kbAHfXZpGsAtdzEqmcwE855z2tjOgLhTWBfup07DabBBJcJyyamXpArIf01SaQCZSjWR92ear7RFpQIGDD323j1M5xmGzqDxgObt5Dh7cyeOnY5b5vNqCAt+BKf4fJtC6DNdNkFcm3+ynXlL4AjDILt447n6xE8XlM11OW9vVZ8U/RwbZsAt/NQACvV3sLoU+WOTH7rd0XgR8CAcwIwjqF88nnTIA2+r6RBmHfUfzV+mfWVTQI9reHUABdFcjvcjgCvV2erVq4Z9PEBQOq/PMxsus+eVJs3AKIar65Jw1wwyYS6ikQyWah/F1AdBBy0AJKBOOz5oOT5LN/imY/8CQHBwIY7RanLgUuHdCGEvnAmUrOlI6cSKFWqkh1XclsF01tWCy8OqsrY85qaBTxZDSpp6IrEJDMQGLNKEVFYrlhVqObBlDwCTfHxxPNrjK9DRPLmdgmOBOE45QCwzV9KPhlRkDVSk/OuJcZwznsTtMKCNgI+QYEUED7dYvsiundQWh6NmcHArhuW4YTBUAaNsTNu5Tj556xrmSxYURBW1eCkIqk36eCVY2XKWOCeSJksAS8GqEugAB/H88ojstXQEDRKVYh90uannQgIFYrnd1c65INU9+Bzla53pGlMBk4HIPUbjJSrOMjPfu94qxDIEGq5XfS1DMNNI04ilB0eqRAD36b3iuTsWud9+351v18d3NnGmAAHGJLwbcI+sPp4EDAcVzG+4f9+P79o//7+GDxeWQVQPlERsD1zevenyxF3hvm2UkCljllEfrzGPvDeHYQ4OolBHbdl+fX8cWaCt7QZM/r7/14K7C6nVBsZxKY62kNCq06wOr9j5bef0Cmkc3GnfDXi0dKvEdGNBM8HXbjfNiPh/jXsxwcCLBSg9OwaRsQAEVraco7z8hw+o4meu4Msru/k+gc+XZ0fmfG63W8XK7jx4+fkRFwsoyA78bX19v43Y9fUC7x+jYu4xT9AK4J2GAPWR5h6YFw7O3/rGcD+kJcEalkBo4NO1JCYayX0q9TK6ohXUbPROFTlik9a0RxZYwio6kAq0gc3RjHvofM6lHjK6ICKU+ErhfqbAJZV9/3z3TMGx0CoTnJDfIP5YjrX8mMIy9RJ/WI92pMqiNWsnp2DrGe3qYi1oJOE7PuKOt1PlMmoU8JuhFGXDwzPtb3scfIPR0xyVSP3kQNY95QJ5/QmFQnPMFfAs6iu1YO1EbWfqP5HWRkeSuzIzx7OXVaimZriGMyXd4DIczNmZ8JPoFhngU2LTPgp3TyBMguUtG5/rVWNHKj0TFtV4lS973sY4DMrx9dN0+Vjp+V7al7lgGYO4z4TwEC/BFxFGtFnec0d5M1IQY5wqlx2KSHJcChw+s2DueoGQB6vdo/3G/KfCsLuDBjr+nVTYnNAghwB6UB9St78d6YI5Iw2Sp9Df4pQED6I4ydy1HUnF6vB5/WJ+TLiqZx/xYIQBbufOQ15Zu7dZG1WZ/VQs9AQETUp0DcnJkVw5Oo83C7Z874mIl5ls34btINeSJUcg1mKnrF7SzRs6Rzp2UHxiPLUMryXLZnWTRgRmYlEfqjTzbLUfYGgm6D/MfKa2PhHN8dIGArt5C5wblV88DKCOs0onSg6zbtZZaWRTBlAgLqnQjSYOarjA1fg8xkyJ0u35Fr4fKyMi5yzO6Llnzv+wfxxNK2rG8bR7NPbY3/5V/8dUA5swNLI1vJw1PI0lGQWsKkPaZl/rRTR0FuGQHLlB8ikqJ4V0qJbiS+KwXYGUA7y+ZwHfGPFOVAqrTG3q5TQUEHmAoCSCkFBBGdYsQ0moSxJgXGDW11rbnmYkSAqdA8LRMaFNmJiAsTCe89g+8ng5kwcsJsAMYsTuY0JU19t2Y/q33Zrn89Me08T8GOxOQ7mSRqqE4Kn5FxSdX8OUqIAop0PJtGHT4K54Tpg5FWQwGX/QU6EOBCK9iK49RmT1J6wPpWKo0UMqHE0hGQ0gCsJARP74mi9Wb+fT9VISXHlt9TWDQwoK8Zx+jrLfXGSJQK7SCRgWLNUpjKG5mFEWODsYQrdPzCaUlMVDDuYN+uHjE3p99T5cdtPFga/eN5vH84ewTeswKOYzxYlH3/Ns4nS9Ev45TerE3La+XNkfYnGZ+gdGC3t2Mmd9ks0DIALGr+w+en8fHr6/j6YscNWq29ZcycPOpiggJp+5YrAIDCav3fPx58LKeDjQdlKWacWakBmosZmAB/z/odnPYWVd+Nh8Pe/z3urt47wJ7nAIhlBLhcARBgwsJ4iE03fT153J0l9UcPAXuvR4fCObHabwMjvjy9jE9fn8d1d/TygM8vb+OHz8/ji2VIWMPEN2uyaJkFtgqli2D00smOVNQ3Kw0AEEDQ/uF8QmmONSfMfWfmVO140kRLY+LnaniQPjWC3Y1R/5u1qL4erP0EaLN0IkJ4ptMa4+1nLyt/UH51p5HXrD5X2TvpnzC8KQc5h9TJ1DOSkQatqFqH2TLzZ13e6xrqd3SSu8GeYiUMS48YMSMJpnLwdMlF5+8wcBQI0MgI5oboWWUY1TNWQECfS+kiTQSlcQl+IQjANc17ogbX15yOnujdXv6gOihltwxI9aKDAAHqd2M4YOG8E+56fCoAi5cerFK+5CQh6Po1CID3MqrXAYRZt5MnOC/oH9yj/DfPscprKsumpL+WMSgdFz2VzTk9Ny7YrLHszbd4jIY3nY1OM9xHOCARsBHnqMsHwa6yjJPPVCO/Wk6T6qr7nAOjCUpGWnWbz/RMOZ43z1qXieg+lT1/Q1+jaKSNI14XDsTkkFbNsa73yu5b2WA/V9at6EiBgL5HJnd7hkeujwOJ3bqrjzZ2YARuNNWb4ym6hA1e7yCEtj2Ss1+lz6rvgndcqPpbApfb7kcw2cZAtb00u6EHvFb0rPSg8noeG9/d5EX6MNXUFM3Wo1xhkX1BgKIyZONMaGYdSJa2rhcOrYN+dtpkw180rZv8Dco1BHDmWc+0iqAH51pQokTfK41jEwggcE5aSFkUpQH+Ln/4DKJgRHgHl2ii2RjyDAS41MlKokmnpD9Mf7Pcd47Nr5ceVV02sxTOrvd1cCDgtwQCNquYxJUMGhERLnemLMj6W8UPBr5dYC6eKhBrwYXnNKamIBLEBc9tRk1vupNH1NXRWSsm5Ma5glfWbsKDxISNLML0ReSpCZYK2dami6AJXQrnNZW9Cnt5vypeKvsSRETcpFmGHPGoLJFKrWUl2POz38GddBKOoacAYofjHM8GSOg+8916P/cfJshcirAadwreprB8b6K2X/dY39/3XpkCAEgZMmSk4GfQcY9yhBfjjhMBgBigngNNA8LfJ5F3Zt+oMa9j6vNYKdvVejg9ci4Sjev3qwHUlUVISYguGpsRIe8KnvxA5kljogEWRcMwZIkeJ12F8sNawx2bDBMBMrgvKY+8eY/1ANiNQ7TyMyf/8XQY784n78Z/POwcDLD/LJpuafTnww4NAt1ZRiKMYxpvFj2fm8+ZQ+yOyOEYJ5DA2TUgwICCN0sN3B3G82WMHz89jR8+v4zPT29+ysCLB8mtLp+GuGUD2Lm4w2v+DQg4+0kA1sjwlOflGvjgTrlF5iVeZycH+H97Ky1AyYMBA+ZcW0aAzRV+S3IW6tACCMCaR2PRPI8WJRX2EyXYLmMNiDBA4jnKIuzEgHF8GF+ebw54WJaAAQEGetj8kR7JAFGcJqLRdscaAVw5qBHp34+PD+NqpxRcLgBMbHxOA5X5RF5Rf4f0qECA0m3/XY2C5LFU3qFTIrtMs0aIhQAAIABJREFUG20qr7E/SLkx+Db7nYiDpjydY23ZAveMZuXLVUQM6ZYBzt6Tn9SLkg2w0r9LGSDANY0WAgBdPq9kbTq4mdrD2ta6W3l8krshByAtYqV9DiVdp5rYKXOqnk9jaLLcJQLvvOBOHspU0oBrPW9We9R1iOrXrm/6+uq8oRNDCU4L6yvSXPctCOBj9oyjbY2/2hvd8IQcILgfPT2SNmFXMLikaalqj7j+y2aOwQfiKPd1SLmavaWMwa2Jah0ZS/2zdEyz0/+WYrv+5HPI853WpicwgW3BCNThpMTle8SHU/2kwRK1DWm2VznoHAhxh56lT7K+ufbB75SJHDbH1vW97r33ADMdfL1E2aWtfSZy5Qpg/4ve/Nnxra5pl2scA/mZ66780fe278237B2dK+XulNEkURE4hrMP4Pc3fyJ1y6LmmzRcMk53GKOBPbP1ddKeaUd0z2QWTpj0TfK1C8BRecjl7xT1wf5kSWuUuGpU2O3ssJ9yb+6emkKLHrIHPBQnw6VhACqwvEX8MIodJbRUoxLE8WbNfGdkR6SdegcI+FZpgGZQYQiQZXDCt2Bn0SDGqxkhpOUuv/2ehS5PnTt9VyBop0/uD9fK9yDtGu2pwCuqFBljQgBJxzdntMSpdx3kjYHAjqr3zHa1nJRnS/cnf/FXt5UQoeJn0hgiSXDE+Z0KgvydyFYQShcO2LvqvPk2bV45+Wm4TZHVuf7Nn2Pnf0uziq64lJmSeMXQASDP9xaKuDIAtBEbN53nZk/X3zHOlJCU7bJJVzTuKWBKTE7CTdzkTCkU9DCO21Jhk+vY1l2JtgtsigJlFE09033PEd5xqLn+Pl8RQjlGqXdTRXuPgDuzcU11zvyd7+tR5dy7AAKWe81NWKU7atp87gcYq5cW9HF1gGg1T67DT6XtrgwcNQBVEajBroKlpympwc/1WynyUiy2seCfTkf6NxSjpbojVZ3GBerZU1QGaFJy4FuAmgNz1gzQHOKd/Xsd70+7YScEfHg8j3cPJ8ud8+i4vcMcZcsAeDgeHCSgMwpnyzr4X8eN44tMJTeKrmikej6dqXtc35qT/mr37eyYvTE+f72Mj1/tuMGr/26lAmikD+fbmxLacX/WvPB8cCfegIv3D6fxcD6jWauXBiATwQAEq9P3zJOI3hMMsAyCk/UIOB8dCLBsADtdwOaqQIDKEnfWmWbtZRWmKC5x+iGjpXDi0UAz+iC82nGK1gTx6KUBVhbw+ellPF1u49OzQbkGwwBI8GMD4fJ7eUDo6rAZ8I2vRfQzOJ9PbpjanNlPgc4v6lfFUF01hmWzyoUT0rOJNoran8d6wog8CL93ozTll0QOPOpBf1UMhI2cauPreume83MvNZYcoh3XV7rW+A28NuvWGU6fM75WuiHtgWZIch7K69DvEJL+eS7zHM1RI3yzN27E0wiaHd3p2tZgStfVxyECBEZkySroJDmea+r8XPpK9V3qM9FbfQ02ayHP3TgejkCKDre/1aGZkIK6zp+TC1t2Ub57AeaUbcTgwZwmXGs3p7Bz/lpmY+9ZAQGq45N/ZI+mtVwAAZxhX8Pc84WiX+lv2lSq3+7ZPCs9qjaE1taqPWX0o+eT+/r91PhSXXKNq76cUUctvVR7Vp/fdXOn+z6MimjavqGMC2Vg5fSvbNjS81unmmuhY+k2nK55l6cb26gBpfr9tO4S8NBrFCiu/jHSVV18RR0nbReIqUqDn54dmTspP+JL6lqdm8phz5RLfg4YSGQHeWizNiE2wedFWHVdA2pUb4nMo/7o+2iPtO9K9GhWJDMdIthpeliaDNcxvEjjr7JosQOjfwZ6GETWCQGCLJVe9G1DuChDGZy6j997z8ylPwACkF1DG1NldMksbBhE0R3nWHyYSR/Td2o+jr/3DaUZKi8wjkRF5uxCX47qAaECQ23d3GcBmrAGla3o778HhOeA5mwtlRMEwv2zP/nzv74hVaClgdWqYeHcmMWE2am+p+344KPBTinx7REJKtAMCIAyrs7WKjyKUhOTrEW3u6LzqzpUKqD0WZUaEkRhafERJcMnc48AFT5qVDANCwwQ4oOGXpdu8jcMsvkHhpIaSDNBM0BJGVlCpo5byjkugIAuzKZaH59yjGiRcsv527/3gICeWjcp+ni50Yndn3W9jGbF3MmsTCXqKb39vknoxrO6IFaDqz93AovEYPLlECeVvwdlzOlCAgZwT6YlZLZAgkxJYRMBrJx1ju9bQEAaSp5d2pBQNfrlbd3ZwP7O9+f+xX26BvO6UxG56gT3tDnzb59PlOEg6h7OoNGVGLpAveMYP0ltneQBaQq4AvoA7IefCGAd9H/94Ty+e7S+ACgRMCDgen1FZ/ko2TfH2Zxma7Dn0f48whHRQRPu6O9gmQNwzs1Jd0c96t2NL62s5eV2Ha9WRnAZDga8XPbjy/ObnzTw6ctz9BQ4+rtQgmBAgEXC7KnX6FNwGqfTKVJKEY1/MkfbO/ebo42x2Jit2d7BswIsG8BODbCjB3F8INP8s3GfgLKMaoHlsMYwYhjRsN4B1sWgjhkEKPHmzRDtqED77+urZTtY88RX//2Tl0HYvO0oRRMnR5RReIorJD0dQzZ2gzyBQrRxo3kgShNMHtV+MMOgNn2TMdJO8bjnQKh+IK2m6KMip1Eh9bm8Tx2czCKi7Gk8RHrVsSjvdD5U3vEVE5mh/LdSLQJhb0q0bM9ZEoLlJgjTGmS19006o+kvlascZwdafX7sj0JwJJ7De1Y6eppfGDi4HkBAly+q97CG81FSW7koJ/xkhBmGas8M0z3sOq3rmq5j+9+ls0MHSHSbCRCdPjmeWQd0WBTZRqAZOSa2ZfdpBoWNBfp0dpC2/FEZOTC0q7b1p/TTRPepn/rYYXt4zwbVUaJ3vkXv5JMVf+hnpP/ls7puXjiiLpeYytyODyMQkDx4x5GlY5C8k8D3XIJEZ53GPm0DyM/7P/f0bvJaOLjFI5EN01qoTXIn9DltJ+i9cLpa/wLls28F4vT5XaerXOHeqv3Z+dHfaR3P1QmTRYLqYXmFyNRWsjnJYl+gyqzs8kN1Z42/cLsu18lrKcIW8snuMbtiZTejDNh8r5LyKj9tDD3bJ9dskQnm9/K0MzuN6GCZfApCUkjX8aTMGNayKD2yEzhm0Ybajz5uBxBCRlFf5maGbG8SwMsNJFPbrwoggEAM3zOXZtX4dT1L/hIYnqPxK32s9Nn5b9bPbzgaWgOd7ejPHL8EA9j0zzLoSe8bDs+9qQwuf0+cAuR2kq1VOB5Yo9IxfK8mDEy6KPS0f/Ynf/43loE6AQFOwB49qrQLZgTQuHNjrp2BjoEpkh6c1Ywbn3h8ZguRUQvpDpwDdsYl0jQvlc+5NXDqAqbuiBXSRYto37QRWb8aKXKBhDnBheApIIDpmSWBVAlNBsMdOe5EKEAA5l3QpR/vRYEwRRaSm4qQFqUBquD92TIOVzS7SM3L/hGB3sW70klXIpZGIG5G3VGAfHcHAnRd9FglCkQFAio6KGeNC6JqSCWVVTdm+Bw+l8cEpnJblDakEmpCVgVmLmGkXZNWOxNSkSt9cb10bGpYOUmHYFlFNLvC2B+iz8Uk0GuXFZzYKqpqnNUji1QPXXnj7zJM3i6mjM2B3P4k7bjXi3HOQIA10KsfSBxIB3f4siMqkHrlZTfC/BzY2zjvbuPDeT/+6BeP449/+X784tGi/pZGj1r56xtSIYFMW+T56k6zH03ppRvR0C+QYmvAY9eYYWZHEDoIENcglRgK2Jz0p+vreAlHeexPY+zPDghYmcDHT18cCDjb0YCnYwT6THFghre31/H+8ThO1tPAjQE448bvn788jc9fvoabbqcSHobV01szRGuKaM/wXgFxmoABDdDzTCeLcocbjm8UdR8lANG3QDqj2zqgkzR5DUCJ4SKvb3ZM4m18fcUJCnZ04hcDBN72Xgbx9eV1XKwEcH8at93BOyEYoGENqVjjZ3vm0ajoGoyjL+t4KxiD4ZeJzE/aDJDIAQPXHyzpIMK+TYVbGWd2r83RGpU674oxSUOKvHuPB2lU+UCW8hlj1ChqSuzGq11+TvKxpQdPskRKuyqrbeaniSslLZZj09rH1fgor9SAUOPL7AQAZLibxq9tJDJcQJNqLAaLJ00KXlUGcQJU0Wcim+TOXZRzPbIx2NpZwUAIaG9tlC7ndN26zO1Gpu7JtN6y//1z+xugPPiQP5OhtgBX9TnI3Nk69OR3NZZpr3Hf1U5RR1LnBj4LO+8OENCDQdxvn58FAEI/KZif62URvpap4m9sWTmTo9syUnitrh/HQGei7223E1Z0r+vcu23neFwH1ZUrGqIcIZDiYyIQ0HpApX0WwCLHqY7IvXd0uUA6snVnuQFGWkcOY3vn7hFJMwLqu70kC+Ky8wq9oo5/2kHs+7Eo2+x8pbIP8r+cNI1m654mfVxZVhwzo70Qc7LrTPdPQc5FQzUsSwTgJBKvtIw3sO8Nyhi5X1mnvsiW4r6gFxmIpdasbFqPzvPoXYKn0v+qlx/MfIrn0M51mpNaeuUfs1+ok+x6Hifs43R/FqPkXvA4bcxejsrLyPTc/C7n5s8DEEC8LbNVs1RAgAA2JFwcgY7xk2liDOHLqH52uqDFJGXQKVN9b2FgdFpV2qs92waxJ10QZQk+rwBYeS+fn8cPCjjg+tNJgSDPIljudpwAWHKcuK+H6XKTrfmMuBabFyQdPVyajEqZzRIxW10DAjCgeqkblD6jQsr9Tz9bt9JJPEoczjGZcz4TFMa/CimmwhiB2e8AHHhNZB1I+kMejyPdLdMQ8YJTRPVpiXRhAsaLY580Lbk5uhgjjkNRYaSEVrUtIXhCOPQjE8l4iVaKUOU6OVlLFsGsjCs1B1pjhQfX+cOpHO4AAZPwFVDGx+Jl8miWhbqqeq46simw7zicW6FZb3XjUIS8O2CCTPb16oZJRz2nd7W15Vsn42ERZctntKhACQ06G/M5rVTo5AdVZL03ja9fTzdtwIneP+1TS1Pq13HP0W+qznHlvLpBOa9Z5rF4NB8GU9Wk6r2X6EqL2m4FvEKY3Rj5BT3P1yCaUs9rnVsRpvR8AnZU9nFGjepkFGgvkDi8xtyMs/UkubyM7x4P43/+41+N/+mfvRsfzgAYLAUfka86JtQcUf+PKfd+UooAJxCh+OQ2hp0agvEjq8Xkg91rBrg5khYZf3XlaoLmOPaHk0fIv3x9Gl+/Po/T6eyK355j/1nNnK+RO8FmyJRickW+hwNtjvbLCzICbDQGJLx/985LGswz92MR/bQBywSAcWHPZdQdhgecBJZOQVxhv2h05MEv3nDo4Aae1evbj4/3YPOHzL/E6Qg2Zzs60XoEXHbn8fHpMj5++jq+vFzG2/40rgNAwLCj0UB4EM8ubMqJt68MYPG94Hnn0S/GRRGzE+IRbpDruePefJGvqOZaHVhT2lfZY6LVT4VZlSwJM048rjRO2XMnI4CP6Lx4j5fn6IbUVq6A9EyvbCVXwqNzI90CLKB6QIdG0zRWXE4nCAS5MDXxk3F0meFyTvhI59j3o9dc+3iC33LZI1OQRqB36FlEcNWgY01w7/NBOeI8Ekcbej6OyzY4490h4Tg8ahYOjRrr3xqL6qCVgZn0GMdookQJe4K1wt8aaFnZNbCPYbNMOpLBmNA1faz3jGDVP3gfghDqYGz0lexJ2oBCQwYEEPzVdfH5WRBi01SXQZ9FfbdYQlwPdUSV3/JdOqnF75T8HehX+6EfG5zf2Xhk/NzDvo5q/2BjS9+ABnGSi/KA7rfTbzw09b4EZvR93APSGGko+8BEl3X2YckMPLGjyPe0/xQI4Lg4V/1b5Urf69U2TE5Vk3Gr7zZyszk4Ku/SmXUdKG9f7JdLgChncmu7ZUjxvSwDjqon12vmx7g7dgcE6PPGs9nYbpY7qzVSG6jbX/SlVmvFrJL0QcTu5DMnfkk5WKUqLicmYq4AbvkkNXeVK+xQD9C/pqy8MwEr8h7NJsfHSf0pJ/mu66sBPdK4Po5NTl5UQMv7zERpTPOD7HoFK6e5LE4ms+t7JsC0P5IFQV5UHua1pn9Wet8Bi14GQD+ZIE+c2DD1jmgRuam3W4A51DO2L2breZnm/xJAADpTY8dcmFRXgkyNcqIKQzIFkqSg+GJyARjZ9q2r0ZF4M+VEOgojTWxuFoY60zh+LxiUC8eeBQQCuHkuyHLzAoFjuklvijehbtsjKiaDhs5ZEC3Akvms4RTA4gCmcaUEK5kAc7SENS/h3KWpO4MBVSsjsT4pDZgUmTjvq9KATCucjq9A9K4j/itIYhIoK2nGoyvCuKGyokBS45MM6fqypeLp37NAKcNWFZAKvJXhNlNmiJxmYG+MY42MyHGbiHouVkcE0ep9G8MqJqAKn9fonqbSjdTLlSE7CUjN2qiy3anjtAkUNYhoEBjZA9AQ8U+U9iZlAeEw5x4EuIBxMHOkDDwoCNQw09TBEYsoWbCx0AjJuncZu+UhvNvdxuPhNn7x7jT+xa+/G//8lw/j/QnZAAYEWEaAAxSSOWSddu0/j2yU2z/3LhD+ZYM9a5JD2WICFJ31UctvY94fLAJmqfG78WoN8MzI2yHtz4xpc7RN7lXqpx8QWA0Kw8m1zC8DACwt308PGGOcjsfx8HD2cgf2PLASAT+FwJrveUYBVl4zL4wktYeKAgEeLbLxShNBm9fr66s/x5xkeyf3x/bETkJ4sWsub+PFTlHYnb1B4j/+4eP48fPLeLV+AQ4G4KQFiLkoBQg9QODKJJdnk5ijpdEx4yQI15gP1teNuwSpATITJl05SgriUsYwSu1Knw3TgmApG/ksGsLKW1iLkBX8Nz74KV5W2ZQyk0eSSvfubtiR16lbVN5S4lDWaUSVIFxe3wSQv0cAWZX1lLVGwyo7Jx3b8oDmuOFcyzhlEdDxFlmbu821NEuCzRsFDNe1UXmYY5SaSX6W73YLvhpmln6oCEpXX5T/NJ6Uzlb70e/fOC/qlQRIidM+8FPOv2RXSISO48C7Ya9snDMBTZV2prElIAl5vHaEadt8o/RrAQTkvoRNiSyg7Y+XlDXDdZXZoncqva/4YqPnl2+uD2ko94w4XuEypDWC1n03N7Cvse45ZZBO0w13OvL9HPJwUDqdfcvu+okpTjXKmoXFcACdZs7D3y0gkvN8ewnHp2AV71/Jr58a44rvuM73npeneHEtY5Aqo9/CvkhCa0BAyvzFiSCdd91GafIfTSHnho+cC/XHeu4EA+Zv6YNRjpN+OhBEHXqPB/ra9DXk3Hz/cnNJpRWh9vfTaabtFXZK2fEViKJ+cJ8mMspdrqUux/PwE9lefYEyUh1yObT8xEOaERCZCpgHg9cIwrmMr7claEObVNePQIDazV2eKE0yyEf9orp3yuCQ+XX/S/2L0q1mD8VcOvhOm9iNcZb+3eeuzruaKYK5REb1v/yL/xI5CNjlJEQy1X7vkS/fzDx6Sray1aJk3WWWDsyNaQgEJFLRmsWpkI2XpjGpDObjZApSS2Oise6TdCVb6YK68XzXFLGIhhQrAphxqRAtoSQmI6g7f9IckczDbabQglHCzqBlmGAcbLxUG97P1vb7HafBKDPi942u62BFadiRTFRR5impeKEQkqUXkXXdLzLJVqhvaz9XGQBqiCUQJOD6xgBoe3CPVbodUiKq7lChmWtLBm3duZW+7jkGumY/13lYjV+N8g4ErOgX+y2ZPx6kjfQhpmNKahhotU4BqdQurR+NviHOYzTskNZfhnrJFaYtgVzmhmDp5K2AgGiYRzfM+O043saH02786t15/OoXj+NXH87jeysLONzGyf8LeytkhZ+0NYY78N6gzo4HtGi+D2UG9LybtSw6MwLsOqM/AgHWHI+gnMsRj86XfCzaQdo90shhxRMAhNJEIz/7yqJwFn1nai77FZyPRz9twBwHgDKmMNDszyI7ZZQh/Y9pf1Z6Zb8j8oQ+AJ7RcL0CCPCsIICtFyt5eEVPBXvHu8eHSK1keQe6Cti87djAcTyOHz5fx//3938Yv/vxy/h62Y3r/jyut/24RPNdAz+4JjRg2F+F8hARZZqmpuOqLwnmEUBAHKnoZgYzbmKf6NiVgRJdjydguM431lMAXL5oNF0a0KrMLrnNxqDVrPjn8nJel8Arj92cuVydAeVnfU8C6tk0qZ7RgQDyv6Yc2pqnsakN8BZ6ucv6TJn2L35eHbPTaNB4ZtI1mYRgCIAA9uggoJSmaqtTzrGxp3F8YAaVAs2lW5BhUMVIuGG1h52uKOO7A/5zZD/3EQYaen+gt0c5lLRfYCSWLaDjgB5CTw3abOqtqXO31n0SRYu1VHlX60AwTuV58RBtsM3cJfOnO7WpF5DAPK97syP62NUh5Xrc1e0S5Lmr56UMQemb+1FBpwr65PssWyJl/Vbm01agjcc1gu1aulflFeeUYGOLTvPdSqeU3bGQm+XQdWJzTEQzowRvkeVJ3USdQrtB14WObt/fLi91XX/KJlI66hPp/DZ3UK8gJGVMrn/ibJFSHWvaQYDV+ya+lJ4K1BcOYm/QrJIlujd9z7Z0i1TxlEm9ISllGoEPduEXHurvy73fnG8PCnN7IJ6DtcdLKqiA6woMoJ4k386nLDkuEjd0/kywPwMCkYUtC+H3kDJjLNUUtXyFvE7kZj6GcxC/LzECMEnM3SyoAj2UjrvDrHzHebm912Sn0r7uBWkEcn+bddLp3tYK76nFSbnJzLEAAhR0WNFYt218BezZ0R/LxdGf/va/Ev9zR5LdF7WRki8QncSo40/mbhKW9zFVFQOjMqsyAc6vozwcJBYmjM+FggYogafQ4CXT1mLAOc6xNmW7VawGr8Ow74oZ9BMEREZ0TsLslND4fk3L6Bvt1yycZ/gsTTkGK+K5NBhmQwbPm1HGlaKcHEEnSsnCaEfpwGifSztUEfc53fvbQQnJBsDfjKDX2ax93mQqMhT/1mwPZTCRJ8vGUspIQhRYUknvpZDhfDqd2N80YlVALGlGB9V+V+M+mfMnDKH+uC549HsYkk1Qq9EdzEeaSMc0hCOMgGgmFw9mAjBkAuqr52hS0O4mLbVOCiinAccJ+hySp0hhUu9tb4rTBQhbmSFzHNfxy4f9+ONffhi//sU7zwR4OLyN894cCDOywWL+n9f6e3G+G9DXy6s7wgYE2DykdBDcFtlJnpUQTrJH86Mp1+UVGQGs64e8YwZCCfCKSqMMx+jMPrOTCJyd5WhJk50my65GXw4EIHUeSgmnHhgIYP/a3+5S3ZARgLKtkofohwE6xdF8AEUtYwFp0W/jerHSLMgbi5QfTye/3oAA1IDeHHhAeh8WEo0GwxHYH8fhtBs/fBnj7373cfz3330cH59v49V25nZwIKCyuUBAlAX+jaVd2xoGTbpNHZEZi7RZhpjPI44mtPe/+cVsKOni95s/amSrfHL6TUMDjyDl5TGx7ckFHFSzS4rdbw1C+ZwyCPyDl/J7lp6oTFHZ0+WFXadZDC5DRFfSyEmnInm4kvQU/JgcknjOrMdjncirU+SZMFathMqm1IkOBMDB7c5O6ib/7qeBAJ9/9CmadMJ8ulV2t2eav5ZC9F65mzVudctaKqGOCWlrrbsrO0Kvgw8JMGCiAXHM/CSN5qyWHjS+BN/7/b3h752Sl02MjPadELHSkWcehO3Bd6XRzGPLgocxtkgv5vFjMh/eBx2LcquyadhJv9KNNbV5Re/f0odq//wUEOA70bJD9dmrfcUc6smbo820R0TLHOU6QKfMZUDkY5VXOhalO7WN/D7R9xyzZkZlqVysuyYK6vs2JUHT/s7p4Op8rORg0ufCju/3qg3V58w94ue9Dn4CJnumLpuPCiFQ3nabtr8nab4BAQBhrbnwuuFb8sgCzLFn0pHUebJ5HGmgl2VARkJn2PMRgCywUOWL26k2NpEvfU2ryWg4/D7WhFvzcogqZmZX2FP3r0CAKnnoGcVayoexbjU4LcjsueXzhc7n3nBtKR+63MaSF4jh75rcowAAZG00AKknd3TZsLXza75K6zMvhA1FPqK8Cf2VVi99VJe5zLSYn0Sd7M0wxb++JwtTRqh8D90AoH2M3Z/95X9z/D3TOLIvQOaBxMuieVd00Z4JUTZIDBteQ+UQV0FxcVNlcPNmJjmkhaaOHBRfCNDFBEFkdv73HHFeCXQVmOharS3Mam5pKJKxzalwgCQQM3EmVylH+R63HoOZ2+5tDJHp+0rVm64jcuiEMTfV+6Yj6Jxbijgs8mQ2RmwpXOKLaURdUXdiTMbVVH8/Tz4cQ4/EzggZn2HP7tkBKlwhs+ZmSbx35fQvPyOi79ZOjT7pUzILdM3TaPiG494NRV2bFBjZKGoDscg+bDCjEnJaMx0v6OPkHvg+yjVZRxaGJIGAbNJHpZBHV8wZBTj2vQS0v0eU/cSv+d5M+M6UVn+GDyxGx9SzEIZmbBlHRqsPd/4sEnPe38YffTiOf/GrD+OX35399IDj7jqOu7dx2AVSH/XzHg339HzwEIGASwAa3P5y1Go8tp4e1fZmflCC6DUAZx1KHYrdj+/LrSyCAi0gCoT7KMSjWZ05uZEXYE46QYODOdt+UgDS6+0qwzMM1GCJwAQeEugIIMBKC5C9YMcYWa+CU2YEOCBiDr9FJY84uQAgAfoo2I9HK5niFziky0dzQKy54HGMT19v4x9++DL+9nefxu8+v46nqxUsHId1oSVoQDYzGnPllWU/cqSPfeygD+rvTElpz4JsDOsTDjDgnoXfdMIkw4JGV46y86U8c3ImfG2tZwOyPowebJlWhmTn9S6XyCvVMwFPof2igMF942J7XOlkLDUd4+KS8qyYdaqxzJTlRZRwlr0VTcEzu1OE+agTwj2oY6m11qhADZdLLA2Y8kQEJI+5MCNCgYBJkMcYUJqD0p4VEABh2+RjbBpPW/AobgA4tG26vrvnMCr9lfMWMdlApwy5AAAgAElEQVSwhWkVJSDCqD/HIbrIxxFlAci4MX6gHRe2kzQh9DflnpbDzTPBJzB3MU/eyiCJ0sJslM9BH00d55rNDlJxj65d72/Ro7+l02bu03d0nk+e65smf/f7V/aNOj/owwInCT/zeCg/uqFPJ+0eb6ftQMdg4Uzms1vjbv18w4NyHBn2dLt+JRrKOVTAUOevS8n39u91jv271bPUfun8pNf/jwABDjTHWn4LCFB5TcfL5VbYOAmQRvPbld3e93gaOwGgAL4pV7gdlONJfxG1d1tDnCcGKbjPnearVr92qq/vZKfFs7X0QPVSZj8SDFaZFEI05+n+V5xmItcl7/peCGorTrIey+lmR5TTqH0GeotArNrhoURZZ29rhBKOWf/Z/WYTMot6kkuxAcmH4a8oMM5s2aknTQALqh/8PbGxxUfkLZm/AJGUdyzP9uG3NTTbwd/TshpWcq/T5wZ4IBCAdZIIumsj1iDAoIODgD4B3Ewz1ibBSFteCKUWhY3DKrreowJ4LlNVrXHW1Ylp5W9pbX0yq3Q0dQOehNgQTcrsjR25aM6XGyCEyg3wXgoENiKsOEVZ4gVd4OuZpyp0+u9bRSQKJwEJgiZovmg/SAOuTqR8bo8AISU6VJjUruGTWalv1cbage96Vo0nF1jqcS+OECIhd6Xcn+vpxpOxU1dwzzoi2Z8Bsz7oTfcqPmN33L5/qaDigZ1JS2DNHUGpLJNZF0CAPzvoEM+JbI9p8BgsQSt1wO8Zqbp/dDjMgGZUgkzGhp+ZcuSodyRoTYwYx4WKMaHj0OGSQkF/1QgFMoe9R+BppqHssgAOvQMBLpLQXNCO0ns8jvFHHw7jn//y/fj+u/M4Wq28AQGWDXCznTUvnRFvNOsjUmxHBNrcXzzijJVJIASTmMZijjhOD0CpUaX21yyNHJkZMPFPOC32SJTsRFov4oHgtDiGx44kdBqJ/TdD3RoS2bGBUGxWs41sB5NtWl9s64a9s/IH9C4wUAH9BqypDsAQn2s0GPOyL++hYBkTaIyoCpFAAPY/aDlON7AsBFslO0ngD59fHQj4ux+expfX3bjaMYI7K97APQfXG4gC23rzUCGnC9KWz9v2F6c1dCDA3mcZE/5MazKINrf3je82F6VHyKTKylKao8EwG0joSDz3o7FSD7z/nkHbHWHf6xC41Ldp9NHod3yzIsGqxLtc4ewTAAi5RZoqKV6zJyDACAnn7s9uBl7KqaRhSaWUyNT/KBCgEXk6wG4ERbNAgJXgT64DdC9+OJda/yixEwcqOzebs6zNELsuiqiRykkclYU5A8QKfolsq5V+We3XJAuz/wgDFXF6hY0nasYZKefY+/2+r4GoZIQoNDYM2+qTxJWa7LSQb3osI9+hzoNnfMkZ4pAPId1YjpIGKj+fT0G4pxvVyev80+2jFRAAvpuU4jJ7YuL7+fLygyUYQfnnBnwrreTtaV9Yo5a0k2L+cxKef6i1wZSxvq5sUufg5gxh+feib3299Bq9NwbW13FjC7B5bpadfBsI4Bowu3VyljivjREtMm7RkyttIDA89J9spMo49nTRdc+1F5ngakRsOS1ZgaAIO0p6BNicjN/Ume7kofaa9ggo2q3j8Vb3dnuPf8Ohx/vFr1/2o8g9DMdXSzRlCZdN53wdxN520ao2nDqf0tet73NvhD1TzZ19tNONvDF4MERn1mgIHFyDbYp1yWwAyphNtjLvKvR2dnZjvz2jE5lH1BURrQJfmj2U4MeWkF2+J3JNvxT63rMse7PZBRCQ5CfzK/CAZVZFB66PRcYyY2wCZxwYiBN7ph2GUkybYlUaTj8nCNbf97/+9r8B445IFoyTaO61s1pVaxhnqAnPnAzTI2ApM/Am4SP1sWQMNS5zUt69NCI7WsuV6WxYIK9t9VTYErgrwa7GzFRDHlEAEpkKHby/InNI1am6PLyzSJ7ODA0WJDBaMxngPT3Cqsyj48v1amulApBbSUdvFuhEW2LtJTWQQMBk3LVIkDIMusaHqdCAALyTjVAi/UmIpwu+b/09OYgxb5+vAAFKRxz/Zr+ml1QUSo2Kb99TD3BmFuBKjQ3usdKSGqJ8Cp1HpXVVWqvPp88ECJgFNNKw8f4tEFCyvNV6yvqoEsp3StTR91c6YlN4wJmEQwqwxaJPc2pT0XClaWPd11Tg9bBUNOFo0+DEsXUw6lRROs9GWcDRnUkPkflnj+fz+PCwH79+vxu//u48vnt3HucjmueN28Uj5wFtujHnTrw78j7KPLv+xfoFhIOOpnrkeEhTvzeEu/3L0oRc/8gw4KxDEuDdHvkOpRFyzUdFGRfHZwFkBejK79lvwQoDPDpuRxn6S3HawG5vShbzmuUhyhxMDvjz7Ni/VzT3gwyMng7Xm/d+8Te6GD64UrTaf0ZGbU987kyPjhdBH0Qpwu5tPF9u49PLbfzDx+fxt7//On74eh0XywjYH7Nsi3vv84tTIbz3QdAj5OfNu3B788M4utHWCp1tLQNh740KvRRsb7oBJzUQOCbfk4aYCq418OqY++9SmuGiQBTwxKcpzKuxGpxE6bHSEfs7x8elnA/gvQMBPn64vrFnc22k7nceXxbKfzL0gvaUJV2uCg16CUaU96i86HJPdXjK2skahOHFj8gfJdNjLq6PAwjzkqCYjcgX56HJcC89nO8uIdsEToxDgADOhc6MlzeFgewlSRpt0fTRyEyp/QJfoUQGZVd0FDeG8ypyISOlPXM4Ir049XUcLYUTjLanwYCHabmyiavYKPZr6FeC2KUP6zqMVyPZGJzOlSCqBlwkZ2IqYazpzmnj+szZUJfsjkUJw88FAu7l40w26UIlBbY0AUrABcsxvac/p8dRn+TaBa+2CayAAN/fdqSnGvEbIGDRtFBl1lrzzjo1MxgcdGJ55nwneKOVszRnHbq5ZNTq3dwD3XflE9jfM/gx28DleE06jvrI9TP1X5V66fjzPgEWyUM/BwjouhWONX4gA1BC91M/k80tgK9mIXWanPQPGAmOckjZbJYrwLI9Q8GrfKZkMulYXYbRf4AEmKaSNu9miqFHjH6Zqqm2TTrEKagpYHLtIp7C2eTnPp72PvaPmvQJ/RPRQ7XO0ANuw7rOYx8e0DzpEHZF8bzKV9i/6GMC03MuAUn7WE6N0Gxa3u9jbgAU5eJs85fu0vJE7CfLD6CgwJ8M4sXScv1bVv5G7srapr39Z3/5XzMnmhEKKklbIDO60IgKzbPUaYTBokoIEcLcekmnQCRMEFY6QK1GJI3kYDQ3bBrCrQi4Rr1XzKYOaHcWPU04kXMzehEtgwKdj/Ip7ihjR4EApJ5gKclYvj6y6GpMOSHA21zKEI150EiwCyuFj7AEJLITqzQaAU9vo9FK6P77gLPp71gCAUKAFP4iOH5K4QZ3+z/JSJrmE6nVZAw+z4m/1c5l5FoN2QamuJHbO3A3ZZPvsl/ifp//orRjvTncMyZj4iqCB7RuOy3zolQkztP514TUwuUUpDzPyaaxgr21iO9kjLZjp3T8dAL471J/iZBJWskQEFK9KAh8fkHDnMU6QsM68DpyhfKARjVr1SCY5KiwyFjwaL9nBVh2wM2b2NmRgd8/vHmTwO/en3BKgGUCvFmzuziNIGROBwIiocqb41nk3ABPRutBFlAAoDmMW9orBYgJ2cTULKobPfaO2RXsoptZBzSimPkRgKQ2B7N1sKi4O8X2n5cnOCfFca+LjJwAZv08ggQCruPl9TJu0FLpiJkiudg6HSzb4RhHSUapTtAzMg4yLOtbz74ISFx585MEnq6H8cOXy/i7P3wZv//8Op7f/DwD7xOAOYNskP3BSB4yPRwkivftmRXgPREMuAka9xS+w3h+ffWTFGx+F68lxxOcV5qCLyAgupZHgy7SFx058mk3XCmvnQ+klFFl3s7ff/+nP7PLSwOAVtek8UL9EBkj+iajUAIB2vhQ5YzPLXRpyqd4CA0UT68P+ayZdZAvODlG14JyIXIqxHjUhoG9CRNeWhkpAN0o4ylRmTFER9kyY7A+BYpgr0vm5nhYm66RQXFo/JmiE5FtWBEhf44aOa1kzecbWRO0O5gRsAJOuFfdEKs9tNRUgO3Tuof1TiOW11Nmph3jzepKVkJ2ol+I/c69Kz2yBQKoZ3hNyXE2LqvGwzWPOHrSgkNyOhONVdiFs1PNOah9v14XjHEGH0pPbsEE6XHU2HDmU111/O5bHUuyzjjY8rVaa3g+M4v0WgI1Yhs3OrxZ+dcqWi5GPHk3n7ywF9Vm6Q53rnna4VFaGrIMQIBT/dQfQR3pzHhZgJzMZiD/6fum1dCovz6H9p3MuT+jr1HSaTzHtLKPV+Ro7u1k/0bzNcoNGRPt9UnGdUeU426lkKD5RQpIew/n1UssMuKMbcjSI5Ud6YynHCfYhIBG4ClZbpv2YFCn8p7OMflUgFFyhvocqZ+mNSnnGddKgMMeMjVAlRHI/gPspFOJh9uzwt0DbRKwZU8dYQbc0YALqZtQvapyPbNSG9hVjyb/4tkeDIqgnPon1FGkyampfjjqyT8NCEjZxOyw9I9CpoMYck3wjqCzPOFvcrf9WpZcl9+MWaVsCKAb2TMVcNj96b/9mxsvYjRZnfk0AkJopuNPASpAgP2ajqqkSPhA+pmI2cl5dlanCLzWLseGbxH4stAomEnEveGJiezqXs3USzQInJFlGh3SiIdEI86Zm1itGaHWovh4pNkQ1lJS7fxEhjqeCVUGc+OgdJiCKRRMoPHH0gQ3HHieeD+GUVJserqbErcaAk5YgqqxRhr811MPMXYanalg2bBuhXxLfRQdQn9nHO1FJiSjkY5U4U0GR0ZTag0V5NDoPQGi/bFKW4zZC/mrjuNpTMfxevzbM1Wijj3YLUAgZJZM427oN50PHj80MWtKpPqlOwt6ySTwGrBUxlCJTdIQjQAaQV7PFfSdUbSgJ18XKl9p0NX5keNK/yX7eMCwhIMNpZHZDlQAkRkQeQBhtO/H7u3NHeGTpcPbsYDjbbx/OI9fPB7Gr94fxvuH3Xg4m9No6K/xs4EBlgqPY/WYheRp/dFAkHzyYo6lnwJgJQJEkAECIKUMaWXubkanb9/KUH5ssOq02kBNPi9lYshHj2g7Znrw/yw9sJyqAn9sjAYEwFFGKuHeygIkhS+NBAG7TI7bO/1YQ2v+58cQwhk3J/rqjQjf3GGwEwUOp+M42Jne7g1GWrpFQ6MPAXq2VpTIe/jbWCyDwEe+H8+vYzy9Dj854O9+/2k8XXfjsjuO19t+vBjQYuUKURNoxpvNzeZiAM94u4zTEUDL7frq/z6cUcZhpzvYYr378GGcHh7Hl6/P4+Onz+PVeh9YWuXemh/C8RHgPbNA0MvhKkckRVZEnP6A1EWsx8roJA/zO+W7WvtKFaT8Jn/TENg6MNK7Jh5K3iOwW4YJsbduGNj6FWCYJlGCebOppFFJn48An5Q/HfBIWUFd7HSE59qaHU8MEFTTLIK41BN97fyZtJ0lGqNOVsBGYeeJQ9VAaNtbrjlotDW3Zf8cLmY4+irTpz2NRVS9ojpZa+ntcwJ8mCusCM53tfdT2j1wuTTI5nFIuUkzCJFSrtkAc7kGdRFpsGTyDATA8yg9FfhDDkNtOR9l6GvQSvBc2hkBQoBh/BmZecGIP19/R0cVAFzjpI6g0U0+qkxFvOneHN2Ij/TY68WOamV5E+5gDxM6FF2X9tKM+h58Z0ClA6oePAIIA94oB8XHLJ1JZ9ABYHrSkvQ88kAcnxsOL/0DZq6ZDK012coHbEc5NOqw+TvbOMteCCqSpnvU9VNklHXzLQKgPEO7NumRtmjokZ79oXRLwC3lU9iTKmcnezDGq3az65qgAbUBIS9i/YKfuF5OJ8KQucaxnmm/ESiPz6nbXT8yLZu8Gs+rQEH3fTTQV+s/6Y6WPeO2jQP1dT2H3WvHfU6SIW18oaURyv/d3tzIEq5OyrCQe4usGi/J3KNc0daftpf7kmFv4H20ESEX7TPKUP9ewBvuv+ptvzbEQafjOp8EXA+/DAFQ3tfnrJmELtelPDb3th25HdI0mzj2caScIoRBECz0EufFbBXSfek1lp8GeBcOvZAq5EHQg9n0PD7arulr5LasLe1v/u1fJxDgm51GbnSljMX1h0v0VF+sv6cjSaCAiMcCCODmMwVNAk9TdHRVT1+CX1Mz53odoiM0ZvAeEIKN01MFPcu0gACMiY4kAYFmogTR4mGVksRNmza7K4RIqKIaegutMBkeBARE6EDLREqiRDwS7BADxOtxIdHmbYr7V4K3CE6j0BWxIfpLJibA0QkwGTG+SKNIiFOZg4aTAgGeaSHKKwVbS5nlHFNQBtigqU6uSBfzhtiBcHGGzygw508hxA7IlcaWKe2x/5WCBAAAKcMzEOBjDf5JA+tm8cwCLVY8lbRLJbLIIJnWc2lkJVfOECLzreLZ3alXA14VIcdk60YjC+Smhkg0conPSBcKQrmgBwGEgQa6dbAsBKNFqi0H3BzGk3XNH1c7qX58eDiPX74/OxDweN6N08nS5M0lNIfk8v9T9iZKdmTJsVjWDnTPiF+tR47+4w1FfZCMpKg/EGfrBlB7ycI9PMJP5LnV/WA200DVvZlnidVjKyAgItoY0RURZUm9MOAQYb4+Xl8bCND0EebJMEOoHPDs3N8gAFHwI4CHcTd+ZxDCg1+bfvCW2v9C56mgIN0gegk6kYR6kkG/XIvg5AHUM0ePABip7BUQqfQBAiCijpS+OC3WmQUQENFXPD6zdHh2QcrJLZhqkCnFsb7bG/YheD+Op+dQ8jfHtx+vx1/+8e349hJZAlfH89XN8fR2HE8owUggKOVbRP/R0wFjCu8BBny8vgDIAQiBhnGkjYcvPx33X386np5fj7/9/R/Hj8dnNCNEKQNhG/YMgPimoFd94tvba+4B1JXh/c7g+ox/nK4nf4onnB8KODfZ63ykv+s7rlmw1x2fm2NPGs5vpfzw72G9FlmCYWERAeq8Tt9WmmF8rvpfZPRBa2XmBPknoojSFfg56nX4R3flhpV31JaRgxXl+TgQruf2f/m+aaAthvHSnHNEpX5DZsrQ9HuV0zJ50R0PX4+A8qKFTXmT9iP7qvdHvlJkxvePCoRm6TrzMsjTuaA85Rl1b5cEu0wmT9otO0cgWrIGpYvdp0eoR58Yz+jg2tPmQABkzYx0AORSFiTtrhnYqZtYvuY1tqI950fZFQs/WlSu9FllHbZToOfJEZhnpwi69hhrQZmVHBc0FXW9QDekzMZUhrJFqwlqOidqAtayx4CEWkzapmhW2LZG80bzjehqR8Pnva0/cV3m7+GncorMKVqbv6U318GtLDEsUtO6V/O6y1PyPD0o0WfS4LSRbmUuiU+cJuJzS3DQApcK4Gn3op9F1tjRtM5Ye5I4MFgyPnV3yWFFZeGY+9wJs73tXbo3l0m1TnqoJR9mxsG8X3es8XcD9yYQKLrxM3ddxp93WRM+by6H6wMBOnOkLTI63E1RSZhF+qf8d3p2UArnXd5d77zKAvJHvFvxpwFp+r3xU/yoztTkn+hCpcVON3yfb2r4YU5H8pPtI5WhIl1ifQjivW2nR1lHC2ynVdGa6F2BJtkPtDQIhkA6ORCwEI05/bStCARcYow6GBn+GyBABLV7hgscX4cIp55vdRr8Tis9bUzPAgHJCVS0D2npMmaY5uzlDVP97pyhQo/zsisybwZXCSBs2neUhiuiCYFCSKQa4QrNMYJc9mJnuwMCarjHbOaT0d3VYLDIlEX9xHw3GTFHwwzfnwEPvrvaKikRKGCk+Cpaeoq8mcFcjGyNvCZxVwfnfKlHuTijfUVy/dwWWsqzRfRUEZbs9dD7MQc6f6imbsrHoq5T/wQ6JDR0z0CABQV4luGQXohmTAG+E4a6jzIOPQWoHtClHeJh/Uqd6fXvS9F9F7z0z208zAaY4OdJ+O5k4T1eilEpZe+ooSK7rucGusmMgIeIGn/Qcfz5K4GAf/p6c3y9uzpubyPyE9+PHgERBY4+AXSYMXIPjQKzNiwSyhMgQOQ8xggiI4D9ArDMrM1Xlgj+mz4YFbPSxZu5ZcS6LHM0VkpfykodBzr9edWkiGRgNen4GxBw0UBJ4yZomuUBBAHo/EdGgEABKUA29FFZw+3NbY4r5CSEqGGO98fTMNoQgAK7/jO6cCDj4PklALfb4/n16vjl29Px7eX9eHw7ju+vH2gm+BTROJRbBfBBEcxSj7fj7vbq+MNPXwEGRBv+97cXTl+I9QPIu8ZUg9u7h+PtuDr+8cu349dv34+396sj/FLkS4ARGwxQmVP8GFkBGSlmBNDSidNpcRqXnpLsd97bgQaubxzoiudMeTeBABnK7nzt7tYVeUV1wlDOLy5mR+qHAsIrm6V1EcGDLhsAzZf8E1CQoz3Fl5mmPx0K/7cE22KIDyOn5E86T/L9ptEeEvL3AAFDwS6i0525ea7TqCXfp4Ml/aCyOZNzTgPeoAzn4J2pd6Ct6W5GptbghXqDkO3TicodLXaNIu7Wo2QHmOgeTnI4fXZkJEnftuCuM5TO9HFai06uHlGLB1DZEfFZgQCLDaM9LbdF20j8p1/xfQJNinq2T6CKaeu41ppOaPy7RvblE+Ydim9VOrSuR9G27J2TjhBlTEYtlzIe7ickucCXFEWVVVZ2gZACNxhxv0T31jsUEHCOKhuUU2cZ+3b9vkT1lzvgP7Yy6NTLa21W7I+ZctJBLe+LAPrMX+5oFPRjDT79Li7pwN1n9OwJtBb0asE338fkOZ1N+yPsESAZWNQpGSz5YTY9nilbddP3YXMda2B0CfCdgUT1QhEda207uU0CSQDCAJnTfmZQMRfZ+izpxsTAdNLxqlFCgADE7FEwZOJntq/bWvj7AAKa/8/Aatunueghr/VsZmLanSW4jvP1MxPfJNBD32DKrZW3dB67/mTlx5ktPc9K2SBn3cn7oMydLmj34InfXwQCcACmsD4DAtywSZriAiZRyWCxqOFOMU8mmAjSyqScM11R6qRqf64MgSamPJTs8O3I+5ZURp29mF5ZBXOvOyGq9UgR9AgeixbaxqpEwJwuPGMgqKVkl+Q4GjP4fK4dxqiaiKSS0r1p/JLu2B29eT/LPgpYaQRfjOh3JGXq311oJh33+X494zNhH59ZGp0YEFBKRcydM9pLKAoUyZRgMATSlZVyk4w0DJACAvjyBeUhM8ulspoRCU0JhlwT1j4G2K+0cnaMJ3/81vmcDKjRqJHoqFLd2wibzk+8R5G+JR1rpt4uPJgp6G5ExwktZUOZopXCQ0hm3V82lAunMXzSu+ur48vdzfHz14fjp7ur448PV8dP9zfH/X2M2YuHvAIEiKyAdBGrqV6l6maqe6R1xmcwog4OLiPl4SxiZF/WhjErQGekgHP01HCJdwZJYw9KzwfNZ2OaTi9OULCE5doUMs48+gOA9QsjsO79S/JiBPKz8ivS8NPJirsVGBD/DZuqnPm8KzqAhLBihKDGkbGkgpIOz3vPCQR5RszcYIZBZBpEfsvz63H8eHpDFsDrcXP8+vRy/Pr4dDy+vHLkIGspkHUQdxoZAQACfv7p+PmnL2gIGeUAavb49PR0XEf/gpvb4y2M4eg78P6OEoEfT6/H0yszDZQVEH0QwFKp/Dgu8p01pNgv2k+mcZ0GXNkBrbTivqYjcIk3pzEiBQz5PEoOJhCgN7ojP3VIOdXZW0Xvg8zaAAGu+GttA/DAUVgzQazLAAMBefz+UOhTCJnjUAb3kh3UX6gTVhSxCXv31JMDNA3U949u1uWycOob1yfzHpffzYvIX+q9ugvdsc6w9IrZOTvZvNpFgQOM9eesbrLmCgRonaKhWsMFx82d6qIh2RC1L5XVrKCQni27gXqiD6ccu638ZxqtQHoZ52VHGjmtTcH2QAD5wWUt/97nm05xGejtHM27LtuojGT2RrpEL3UOxT/dxBf8l/IZGVhBi1YuEj1NcGbKtFItvpWiQr42U+S1d4S3ZBbTL4xHPgMC+qzc7pVcES04HU3mEz07kKZnSY8iqwwXszbQczrVO08rL488LZSNo+lyDuKqRs7mqWyANpHJ4jwaMLPQ4O6dg5fmGmo/uncEkXoOVskJqpoMTHWoEXbU6H11QeTgGEWXrmOcD92+k/zOVyct9Vnt5N6nstB4e8oyz2rt37HczJ/p6wbdZLZM0RLKI506MkptYN6kzbrbzOwsOaiykHR+T/K3HPTz+/ysF9rxiR9F2OREnIECW0M89Z7OQEC/i342+LArH0ruTyDA18hy8Ax8mo8690y7c+YncDpgfTb4+H//878XHfpDVCJQwgOc6AfY11PK+YJSWJ47gICdUlt+ZhHCHVNw3E47Fy4w4u8TCLC7pGApYaCGKWcHrncqpuJP5DSvjTHWDs8uGEhgGRWr9BSJ+n5LRSVmp0orDfhMiHtpQLxfdVEVkcw9Q4lZrY/X4LjS2Bo0GyDAeeGSgJlMLUN2EqvXYi4CMR+g5y91PKJk3anocdTMQjjlc6TUPIXNbQ6NoJOwaeiGClwyjMws5Uy3amFcG28jZUQg4HKjGdHyNK5XQWVG0Mh+IY2sEsrR9/h9ILL6s1N6dT6plGTUYW8jl+asoFLILYhv/6ztoXDvMpMjjSs+n+O07iJ6D0f47Xi4vTn++PPX48v93XF/9X78dBtlArfHly/3xy0ab70cb2/ZLDCNRdT45xxx4mmZ1o9IDWVE1MpHnSei3cmjUZ8f2QTRzV4Gn3qMjHYAyxmKVuI58cwgR0Rn0+AkP/IraLxXBl4LaNF3AAGVEWAyg4pDExv4sMhoiDsIitI7OBGBgAT/y38vRn2ChiE3Agi4Q/YE+6nIUI3nhAOOUYToMRCGL98TwAJvMMa9XqFM4Ck+c3WNbIBv4bQ/P8Nhv4oIJL+IHgF3NwHuHMdPX78cf/zDz8f9bWQnsM9D/Pnx+JhR//9qCzYAACAASURBVJBjV+g1cH1zh318f3o+fvn+fDwjfTzTVFE+HcY9QYo4k6qUyluqEoKg/8iG2ERxV1qeUivlvzW/dZ48OV0jklY6YRiiOzk7edJlOGhgLs2AT2UEgNjGHvGuqG9MkJgKrY1GlaBQhnSpk17Xhtx5ask8C/Gy9l0iKcBZIPFtCq/nTjl6olU31mda0zgPpaTOZ5T+WNP1Tt2qa81mhzR/pwAxnbTru+CfX8vyeuoNbdcVTJTzXQ7176CX5V2wUzWlwXoneF+GypJquezPKNvOgAA5HMoSPJMgrYrSW4rS5RmCpgWKL0D456UBa+R1Ha+JdUpHYeSspS3H2abhW2escjQ0L+0diHeluwXkMemvS0b1OQALWSfMiRKJc6oeu/ZX0An5TLZC1E4vWa5riV3T7fruvUS69NMyjFLncC2+190d6jPuzDk9UHaMqRtD1y/PtR4aDhIt/GS8NNe4k5vKwoOcwhfWnWjtO/syvlOlTRcCMp+daLwvWEnnKLtu2r5TrotW8b3fuMidY+f3MgM9E3CR/BM9r9/dZ35cWlLt6wIoKIdW5UqThxwI6PUocMa3dqlBlm5fHA+eGbXJv36WyEQIOhz+KmnkDBpWRq/JeNBG9lOoVH0djIO9niVPh3AcXwMBknv6wEK7CLRlRpnkgYFlC/BpclRlIW1DjkVm4M00LH0CAzDgQ/+PCQRsos7iL8iuMmAzTCWlPNC5S86/E6ILmFq+GSM06HqsWHxmTV/mTPHzATc76EIvCRsK2u5MvGNaESiJt++5Ui9Ht3133Jx5+E0qO+49DPeeIawnOxCwGDBJmJ7SSUNtNQdV7+TE7M3I9PkVjTckL1PcpuDdGVMng3mD0k7lWustJCwVk6WqCmTZ7s1YzY3OiQaTbjMSOww51lBrDufA2h3VzBo8dYwW9ls8KtxIabN5x4gCjLOYdxC/jzrpz1Jb1cxM9DsNZa3cDdZSTNV4yMRAkoo+U6BRGVFrTe7k0ZlGKVp1mndJKOPMleNiIGZUHZHvHBUY56Eu/Urt/wiH+u0FQMD/9vPPSCOPfgFfr16Pnx5ujp8imnwTjs0LMgLQ5rIceEb4Q9Dyf3VpBAKQEfAGR1cObnwmgID7u7sEAsj7ENaGFRbINsV/HrkyAgQExMeqzl5x7My2EEihcamgD6rHhgrSyJUcjvFnPM+uE1Z/gLBt9C7sK4EAybxWxpmqfx1AwO1xdxsNFnOvWQP+ish/OP38LwEBllLE2XEEZETAAgz4OH48vx4v7x/H4/ML/he1/QBZsikhzjcmA1x/MMvjywPAgJ++3OPdoeAi3Tbe8+37D4ABMSowyhA+MOrw7nj9uDr+9ssPvCveqVF+HIUY64jvv5axJy4QOBK0ifGLyiTaGLEn+TZkj8Y3ehrkb2UB6Nzns6e88M+5nPfveRooePVEh60fpkGv6IyUWhnNRnMVEUzHxWtMZdD6Kx3AXUDE/BC+Y6AEslhMEa1nwHDp1B8L3Vat47rPNrb4/Wq6NpoNqrlb2SXjAGepxzheIIluSHoKva+z7JtKF6UDwYw8NSxeDfMdEOB0cLme3nU5Z5Xrezjf1AGyX3Y0rjOHDLJIbLuz3edhnsm0/U4lcReAgC6tavBHss1tL+q61O5p/yyZgaVTmfYaf1jmlGnIXtqGhs3d+Fh6tACALClg1lz3oyKL0LEg32VfI/t7/Nyzv8pHMCCAUeMGacSD6jewpvD36V/St0VnXpuf/Ow0QOz33PDZ+Sb+7hkBome/X5WVLHbYxgYsGvmdDrfTpD975amFGjnvfeRN8Afp/FljN95Ll8fpSb9HJuPqM7u6egvkA3Q2S0ngBd/IefkkV/IHv/2ZBm+7RLWfFmW5ro/mPV16vttoO71U8tLT5GOCVcpXD5C5LFEGVd+jDNLKX0p+zd4nKK1IH694PbMK867Z66sDs1j7AAIu0VAEeeYfrldlcd2PSbasPl/ZziuSWLKWn/PndwYBf4cnlnySbkSGifxguqfd1DJfLjlV9L40u8zgYjYSdRDA2KFKZZHZ889//s+PemmlgtrRCD2uLbWDQwHYc3WnEBEBSZjp8l0gnZVQcVSm1lxiER5yAQEm3EuY5yUsiszScmio5HU5wHFKtRt11nbB6jo7o+1atZMBz4P/488zzXds0YGA6YjJQU74m+Q0MjFkoFUtVqaGePQcX1Rql42YKgYfaaj6ud+do40Xb2m3Nv0sgQAYs5Wqt6Itnwkh7X15dyluRmClUGdamYSTfq4zxP7UzCwVuTJOImrsER09u95v2SUCAlzQ4p0GdsDIWhRS70R84Yao1tz71hi2FCuLkdvNUPx8Zj0e9m1pnLrn+G+l0jtSumJOSF3nWhPMMcFagtOYYOH3uJ/Mqgh/E0IZs1GvjrsbRuMjOh08/vb6cry9PrM/wJcvxx9++nI83BzHT9dvx5e743h4uEefgPcPlgaovlzlHpx4kahrnhMrA5jyHk5tOJ1qtCcg4OH+vpr0MUKuKEK2Wyn5YeI2HR1sJ3/sRjecc/FtjgDTZIM4ajYy5K0JCJDABz1RdFRUTcaYQAkYeDm6llHxOD+CHMp4kCxSM8T4Tpz7/X1kBARQ+XFcR0+GHCEbfnY42wAD3q8qM0BZAhzPeHtcX9/ifT8enxC1//H8gs/G+EKWDzAjKj4fgMNdTA64uTrub2+P+7v4X/wu+xJ8vMGBi4yC6EHwfhWlB+8YG3h1c3fc3H05vj+9oifB0/NLlQhEKUFMNAgQ4BXTI9og5995L9VfZBct9wjoABFLtmdGAUSpRfWW0pkEbyXH3CA5675RPzh7vIx1gD+XpmTnxlNuMPi6QUJWquTrE4ujXWPWuE5DShlUpS9GNCUMMZacbP5YRgpAgE0SnugTPnIy0c5oZURudaSmzgA/jBnQte7s8q5Vzoj+bwEBcKg0qWCz250BKlA5fqfeObu9TSDgXHNL2d2BjC7xglw3Z8/1NlX/uQmj2xJOm0VDZSwpWqcmr+kMWxDHb12jqiTznPaURVfnXyirMjT5Gx/RJiBAzqynFjcHsBEtbaEAgpMeQafuPOW0kc2McPFxatfFcK+IvvMkFR5LtCzaC+rEK7vskMkDCSDMGngbU3niOwtaiYYn7fh3ptyhXpeu/jwb0W2ByVNlY6u0cjjC/l2nhUvBpyklPpOTLtOYSZN/LONAtFzPTYBGtN+/PzuCLidPsoTXiD9s3pvApvkMFTQa/DD9HvB/BSV2gnLNDtl/gsTFdRpP54cxQleTJ8wWn/bw7tmXT4bkXHpCPLBrplf6KTN4DAjlPa4ZX5X1U3YVwQX/w+CVso7k9La8k52tKVhzb/KP0uk49aWSfPAgrfwDAR2yxSVfPGvrLMvVB6PljsuUpmeNm1+nzWn9yx1nrxPQvwUukbxnwUXJSD5DvSzyX2m3Q8f/y5//nxUIiN5cTsBeR0jyr4g2RkLk+B5nPGfU+HsYc1MRLcJhMXBYw4ln5PgUPW8aBHDQzFjaCUAkrQ5m0yXy52vGwc5wIoN1d1a/EKXnwsAczdHwuVOdTRqiGeWzpst5ug0ioUmFsgDMGCoHFKNDdMVrah+uPb/jUatYk575/hrdudm1XPdHJ4IEI0ff06q2BoLWsEPX8ncSqGIoOTQSpvEx0Z2PsVuFPp0gpwNP0fBn+36mMjw9c6TUO9IfzwGdaM57pnhL6GIuuglFro3wpIScvx+/T4MBZ2xMuxXG40xXGu8IxXovetJGlFta6PKdTW1XCT/vp2AyGYqsFr0CAa0kWH4z6Qb0if5u2eFdvBzNAK+v4diHY/jl7g51tK8vz8fr89Nx/f6G0XJ//Pmn4w9fbgEE3N18sEfAbfByNAtkpo0UILr/1xgpnkllBqCOn03wwmF9iRE36JLOjIAvDw+VEcDvRGo6DTgyH++aTn/Ce5n6X7RgNZQsQ+B3lfYsI1WCWin58XT1MRA/O/1DtiJFPwGm5N14h5xdjellw0CWKTCOpb4A7RADgLmjgw6Sj/GYmb6tEYQoLfi4RmQe/8tmhBwRFJMbYpzfAcc/dhifD5DlKcY0AmghP93e3qHk4yEaOd5kD4aDoADHFtL4D6AhnvX4/HY8Pr+iDCDeGZkFt/dfj/fr++Pvv3w/vv94TKDh+rjOxpABBLD8hA6t5KYAmpp4YRkBxTlW+rSTH9Ihv5URsAPTXDZdkqduaGhNvo6Sz2nkNRs2g05DU8+s9+dHC4RN2Spjxxvn4fySL7BmS53U8yQvlJoJuTnkF2Svg2fnqoOTGHQwQO+S1lNE3eWiP0A6bNofBdZsgAD//rx7f7/sgMhc8TPw7+9sEvGy7sdpYHm33Yd/p/UXbYm12XGeTOoZyoj9zHqP9k67Z9JKZZ5YnW3pcAfy3SFSj6Jq1NlZGwQHKIU8H49nujYwdgdH9871rpl82cyCmVs2/QrgagLBPMcc3xpTY156/KT27HvnGXkmANc3S//wnRx/BhuqQj3SC64fc38pC2e2iibNgJ+SIBabp9KbEybeOJwuY87yiw8NupX8crm3+7vb4OKl+K7Wjtu0VOwVROETnfenLJtMr/1O+1frcFtPUXnXjTsedsDc7eCtfNW5j4X5PkG7GThadD82mwG6C4E68fMqz+YpnP+9kxXihflMeFKY9EIa98CdfKJZgqu7XWTYhWVJ0yjgQ3nAHghai2QMevUMVJimcoNjkqckzhVk1N1iH9YDrcrf4jvyVbNnA+20/iOaq/vO9+z0u3y+5X6sZwvOrf7de9a+9Uz9V82Kz/dtGVcAUlTOG2Ys7dC688wil9MXMs2BAPKfB6T0/c4wUMCp7QuOs7/607/+10dF7EOA5uHVyzcZAWHsxUtfo6mTCdxLyhaRgRExcMGC3+V7UL8acjprL5zwi3gdZTIhOC8amzUESutYjS8epgues/InELAKjG6UMpv4fcZEMsTToz1uTXiCT/Iei8l20aj8GSLe6JHQo+1cGDjRTcLEXcn5M2Ot9m6bwNmY86pfuZGznulqjPq5OVFzvxxfUc9MIYp/m4MOelHkbUnd7wwCV+RTYUggASFNw2hHl1rH7J8g9pKwitpWjN4wkGmhvxzB1kRjTZl0np90gZ+G7fy3DCYZTQ5U5dFRCcweBCUsG/zBszYpe1Ic+G/WW08eVGpVz4AmqWC9o4Y5SSivloBfpJyjx8bHO7v7h9EWDultOOF3xx++fgWN/ONvfzueH78f9zfXx9eHu+OPP/98/PHrHZoF3l1Hw1A0sgdgQxDglTNyU/ZIWcVeUfevfhvptCNq/RrZBDmfHs0JwymOJoThrHKUXshHRFQKeU2Ctcic8wJZyzJeIspawIg8McoWOsgdEaeiGeVI1twynkvjJtM887m8K2YCILU6WigC4GB5ANqJhmGMZoQxQpEZFIjQ3zETA3tFZgDruJkxwVGEMR1AIwOfcyJB7Pnu7v64ub0lNpI1tdw7wVY8IwEBTAKIkoCY9pD9COLfAYwiIwD3SJAm+gJE34EfTy/oPRCTA+L9L/GOmy8oDYhxggE0IBk4JhPgM5F2vgIBPGf+Xor2s9IAyVPXbW6EnnUFOb4VbYLaGzk+v+s87rJkRoKXtUQ8OmlC8l7rw15vKe+0pjbM2F8i6CGyJ7ReRfGlH9wQ2RmhcYbiJd+3ZLc3xiodK6Bf4HkKydNZJmIwdbPWGhuQwxc/871J9k2bQGdU93PTchnn5brogoPlMpDXugc6TYWeun77nvxzix7VufgH8u9YfzrRU9ct8ufSdw3ocnrS33WXOJMR8dMjcbYOfhoIALmVPShkrMtRLONYqdzbyOA+I8BpDbZDllZ0pI6pxGqCLPtUmaOulMAnmXGCMk2bKS+bkGeZzn+uk7LDY6Ipo0cj5tmDg3za2UhFm5Y5prNNtbFkFhTdQ75IznQWSH3X7Ln4js5Id0v6bUdr2nGTHtbvrbLN6YRKrJ3AnbygILKRbIM+d/J0/kz8V+vOZ7qfqd85PcN5cyNkwxtO03qvejg46Bt6RROFpD/8/HV/OPtNdlkFW0327WTVzGRy2b7TF/xZBjuqIXqP4V1kdZbG7UCbko8b300ytMHBnppAO51ywYFGnYe+G/91EEL2fWV3yQ+Sr2N3pf5IpD1lBJgfkH9VRnByyua2kw6HH6QzVCKC7mUFmnTGXabg9z97YKzJYm2zKXDS/h73pMw02a0d8GyjmmVo66SbaolczFBQou1ftn+DDAACRBysc2L0Xql9nj5I9IaRzqitmwe2I8xADOP57jCdlM3S1GHARid0eFGbGC3mxOXMtEuD9m/zs2tq86JoioElNPltfi+Vf6ayzWYk9Z6TAZjvTInoGQE1QiK/7OckgQtBYMJj+UzWyWwp3r6zEGxS6FJjNwzZIiWbKaxnLMyeacteN0fQb71T0ZdOQlkd2mOhrnZ2EhQAPoSyJiPMjAVXZFOJSJBKQeqdv+fMXAirMZDvrejCZrMWjZFyTg16POI71+BrPdMtn7f+PEWe1Qc6T2Kvo0a1hNymYVr8Lu4X4Ek6HOIP3XvXWPVaBGj56tRsT4YZ1hLOWjoF0TguxMANRuUdSBWPPgAP93eR13784+9/O14efxxf7m+Onx7u0Vjun356OP7wEM3mAghgtP64UjYALLxT7xZm2VizQHSjZ837y0vUmkd2ACPnbBZIxzj6DzByn12mMxWijbk1LtcGJO9JSi+e65gLFG5F7I4CAsTl1bAvDXcHLePJqG9NpSvljSwBGYtZYx3/Rk0/iu3pnEamBO4YQEC8+xpZGNxrAwHMdEpHPhIujogERf3/G5z0SNuHnA+jIUGWUHC3N3dMf817CKczQIeI1McZ4J6vj+M21oLxj5GFEfKCEifeCwDjuDpiOuHTCzMQAAy8vB2PL2/Hy/sNsgRiDa/RP4BDI6urAug9maQyjizCB2PGUtVLFw5jWnzmv28jm2+Q3HEjVPpi0Uubvi4uh6ZMKaNs18PAus5vZYSlxOJM03Gnc0BjLICReIci/pK1Hk7ZGfWQT/k81ykUdeR+BwLqLMzI8/vZyuAE9vwcdR54fsrAy0ax1cubY193NHTapWZ/u7PFfWePgtr/dhOmAzdOmn/lJK/t833G/Q3PSDzdwYW1OH2CDrK5ltOwdI+AIfzO9Jruw4EAfEZXbwBmOFLON65D+Hn1TLqw4I6LJ2mRtuL/QyaXLsosolhzpxMTTBWwn5Ixn8N0FNB+NicteyEBAmX19TWs6czKDFCai0DesiPNMeb5tiNdZ2jAQt1NbhC0nscy5YoDFBf50xzDXVO00v8zK3JzFTtbSs6R7LwFwNjQLh57AQiYMnLy3I43Jn1OhV8ymRY7H7lpXtx3oUvKt1v5lAMQkJs2Vm6CEGXjzsksOud8vAAr8d48drfvf+t81mcQJhQI5Fm/egd08AAqduuY9rvOquS/jkqylMjHUisPMHA275u+gdFqPNInfLgT7iNWld2jNS2gy+Kj0mebf6o8MO2App81jV7fKz4Le1X+h4EV+L3X60tQ2YvTWlCBUvdVEHOUXtuVtMmJ1/QJnpM39+erupkqLe1kPFvHYmf86X/+1weRMnaJ9kwtHGpSOFKg4RikIRl1rLL4c0uOXikSJyBgYTR77iS8EqDkWC7/fH/V+TuaiOEzxok7Q2oSQHymU2UKj+FbzXFtAdt1OM1IeSmjWaB+vzynQAW6v3yPYoX8xgQCTlR7IiYBnKZ1BxgwlYjvr3ZtNfFO8C5EwfSbM/b7nSn1+P44m84+ISGrQZwMD5HrdO5lnMoY4efpVOF32QdhKsRSUIqADHDBz3jeu57lmQNChyedFPM5SmnNLXXnI/CeAPrqSOjZcNJ+Y6pAgwGddukK0xVJPLcH3STNOUgzI/j5fvCJRRBcpASQdYqO5AfkBFAhMeWb6diK9tKpg+GWcfMosEF0+uYGjeO+RI3+8X78+PbL8fr0iNGBXx9uj3/6wx+OP/50d/x093HcXgdYwbr2q+vM3oFAbpCvnCnxXUZvIo08HOeIJqsBHrrgo2b+BkIWmQoAA7J2PgABpM2v/VJczwgWkOHnWQArDdCZijRNRLLyPWHgUkY16Ah6z6iS7iCAADlx8V+mAXeTQN5/ZHT0GEH9TAYzZegHGiMGGKCMgAAEtE9kb0T0/zXMqWtmBKBe/wp9AJ6fn2tkYWzk4f7huL974H1DkVCOR3ZByAzwUWSBHB/Hw+0tAZDswUCTjXcAYCa+h7GBnBoQmQDRg+B7ZAI8Bw3F2nI0IqYGhK7KUUVmkBSAmkpOKaXuWE4gwOXJqpvWUqydIe58uDOid7rv9DOX+ebI6scszbOorX1GMhXr0MSK4ZTh4ylLJSvkNF2SP9gLPOazbeWq2mV66ZpTacC5weEik7MZ35RjOtuIylWa/6aUzu9s3rPkoWwBvHdM1PCMCL9D6SNPIZXc3pgrqR7Ov9kZ2Zf0fjuCZWEAfPM/OzrktoZwz72qmZjkic5Zd6f16f5c//IM1mwIOYL8HqPRcT+n6F/qFtLS2hxw8lnvLwti8wdBgpAv6nUEA6rLGslLzBCIPzT6O7uTKf/MdvOMT72PQa8sHS26oP0GmsmMAnw+x5OWnpFu2HQu57ooP+hcJliatrXuCs/a8H//qKcsNG23o7DaM13aOu0D0a3Li6a1jvZO/qmIcAVmrDwuz9zflce00OsiI3YBo0vMkD8v20x60AJFtZ9YnznkpLlaYDdm859l3yRSVJ7BGDld50aKWEDP4sMEYv0uRd/T3pxbjd/Lvp76Q5+d2RGrLIh+S9mMVHktdsaynbsVcd9fSRjZy4505H3X1BoAiZIg1Aku72vvBroWXUh+pd7qqQHpIyUDtFxLy6qygrMkZ5TRyDHuM16bqpf+kH2i7LMF7BR/7hxQAgE9QjNPLIGARVe4DHDfMn1CBWEb7OCzw/abGSGiOcjW9MddXk590nLNb9nuStl5f/qf/+9HGKHRtEfGuqKGAgKqJr0MhmCsaGjF5llCWlxQwMi0+oZFkVt68s5AKuWT79vJAn1G9Xn+GT+Mi4pWyFxFNNbMAB34qlhXMEDoU5yXZzw4E7kw4rN8RE6PD3IhOXiugImd4FgUt2jRHzCa9TUhpSLKlHt1XN1lBnjpwzRuPSNAQIBQtkp/sjmWlaaaaD7UqkdJsMDcyGjsWIySiBuZkKlXOOehfOIp4XAsPRLq0bxv0WgZwdYheabkxlenQUOlbh2rF0NjTg7IGecGNnmzqyl89zS4csMlZ2OnyLH+4dCfeGUgFdpbAYImcON5OH1Zf6kQ8R01c8keIiFbIvUcznTMpUen/nDywtlsIIAe4xuixOgREGMCb2+O15fH4yqmBtxcHQ+31xgh+FP0CLgLhz3GwLGxXSSON/LbRhvoW05hGogwANEMj1F1AALICKAzjcF+kRlwAQhAtN7oqc5S55H6Y43Y23HlyDvQWRqsAgK6fKHT3zj2ryNK8VxMOkiAQA6RADLKY+HBuc9N7R3fHYBHTEmISD5LA5AVkH0CBAQEZhBqKt75+nYcj6/vTNl/eT5e3jQZIO767ri/fzjuoowMPJ6gLrIYWG8evR9uPt6rUSDuL+fCCwhQ08MAAt4+rpFB8vwa2QjPx4+X9+OXxxcCBNnIMKYWICMgIx1yQspwzzNB88h0QC45T/7zqWzd4JcM2Okpl8/zc79lBJOPGpjuyGeeZdYlA8QfKe0nw1Fg6YiK8x3dNNf1g68P2Z5G60VVBba1zNY5LOdn+4Acl5wx3XByGuS4ZY356XzT4PQsB8g4K/3SfmIvuxKK15JP2evFbL6dbeJ3KCO7W/92XfCWJnT2tpHV1hkGp/Sf9PryawUTWtl/RsezPlf2hjJi4n7heJyAItdtHc2tdScaVPom9bd+38EWbqJ0gzJVThmT/Jzz23LvZm8y8tZAABM8p+PqvZ0YeGk6CzkmXto3zlsi+KwzqrXB9lDZDXe3OJWySaYcyR1W5q3ORWaQ/jvrt3fywyN3i9G/ifBPpzH+7f0JdM5u93iWEGSpZRSJj3HXSYYFeNvP6v6Gg7iVExfoYSdbT3SirLkEhkofyy50W03O2WZiDO7U1ip1rvODHDFZWDZANbBb+VhgwkrH08pfd6i1OxDg/pU+ralSi39V8iKDu17WbHJYJXveZ2vKYNnHM4AEWnyPIIx6ZDXtty+RPJ8yQfdFTqEsqD49FShtIKvkRR1n+2jUdxy3jDU7wGE2rsvXnf/EYIAuW6jD4oLUo1sfdnYDMywFGKpYq4ijLhVyVnscgFfpeJWMZrakmnrqIasva2sV6LgF0hoAEMV5GbFkzVUAAYgooJlD1tcaAhYEUMrBmutxMCvTOJegYj6ZKbhWF63d2NzFKSCd0AUk7BCRVYBMtObMYKtSYZpuH6ojJWcwwN/F71iHTl2sz5I0ATGF1wQCSIPWe0DR7Y3U2wEaboyCSPN7YNpBFM6EBU7YzPb0GArp9iXI0fZmiPqZnIji9WWMRSLaaWRISYhxGS3sHgGLwHTkzEfhlDHFlF6g+gO1xLkswlCph9bgwwCSxagfCnQxhjfZIvq9aIyGxlqu0oKik3RKie3Carb23b3v6MppfCoMoebxcwcCdnubqbFF/47m2gKurV8Da8NMrlpKEmIvN1eIOMcZBYAHx/YqZtZTGKPnAqT/GzIlonFcKBqMlDvejtvj/bi//gAY8NPXh+MrygQiy4BAAMeQrRGfcOq1f/5aEfQYF/gKh1H19ChViOZ3kWIen42O/llHH8+XgxwkJ+ChHCJPN6yaz+6m3U568wQiYeFY42VZGjEyAkjapGYapUdF1ONJnHTQdeJqEqjPM9rGWnD6XqvjUCUIOG+ODlSzwAACwjEHbSVgEn0CCP9knf4bJwP8eH5ixoDATvRXuDse7u6x6GVkXIAuAT5EM5yP9+MhwAc0KAw6IJBDo54ZP2Gsx8jAXLJ6ZAAAIABJREFU12hS+M5ShKfo6fB+HN+iieDrB8YTvjy/0bCPVHcop45Gxh66ppHnICBgI26X5pbFq78jYrUzyNxQuMS7Lp/LqbLxl7xP0oEb9IyHsKZQf1y+62eVoWeyCWsVv2Z6tjsftZeRZSY9iDXbeD83urReNyxBRyVQCL55sMDPxvXzdLD8PF12yyiWcyMAWLJxAgHxnGrqpga5GgdngMm0QXQuijB/BgQsMtaAgCnX9e/FmU8d1XfSLkfTi2TDdD7aObsEEFSjXoYGK2oq+0hOYL0ro11LsAD0ZE5AiphpdJd+MvtA6cI+RcH5YH9GlJV8TRrxOaqXQHDr3nlvkqUOBLBHwMqVjB7zOTL0+YkUSvlxv1un16KPsH8ztXw6WMoF7UAWn92ASv99Xd26WMn0ev9oy+/ZMuJblyPiX3+H/95pYD5LQAD4YBP53vPz2M04/MkHkwZ2tOy2z0xJ1/erNM8j/LIBrQEmVmd0XnLMlj1LDHDfJdfWaLj9OB/dCEPZ0Pkh39uU9S02V7BJ69PvJ98po1DnEp8r/oV+TN4fAUOszbLIJv3q39UnAcyitck5FqP04bmfop92GQ92s+je0ikLktkBtrBPfG1e+uqyRH8HrSiYYn5SlSeHP2vtV5VR1DTG+2sdvYadZjbEXIP7Ji0T7U5Trqnk7JL9j4wH3GWGANI2mTa9pBb2sTJ5ypu85wACZHipdLLQnzi0m0gDVUM6CcIADdTMhYL5RIDmUJFG8jNJXMWgVmPoDsxvAQHNNKYYcgMLQ53Q5Ra4bPZmnffTiG2h30jPatAI+ecFnusz8gkyfBbZ3ahynJt3k/Sxgc7408CazC9i2wEB0xDz54pI9H2lypYw5C/wT0+9X4g5HVmscQjQRQhKITb3s1mh13mmkJ4C0iNh8W4JMo3g+S0gAMLPUpBc2ZwYZ6J1lpXgwsTvQIqfhm7To/Md36lacYvmWOriyqcT4Dr3WvDPFw1UIzpDKc1J3SG7yzrPr6XQcwDPvnCV6DscDdQ6piLNz0S6N4yqyMwIBzpH0iF2j2g2EeVo7hfADtPD43XRQf46SwTujturSCE/jofrD9SV/xz9A+6uj/v7iF4n8h1KJKY7WPM0NEOLDvMoZWol8PbG0XLRXg6NH7O2PIADjLkLA/HtHe9XeQCj9WEwEziNdWq9heqCMBRl6juYQAD5KZp9UvEICBAoq0kCpcgNCGDjv8imYPaCgAAAK0vPkx6Vx8i46nG7v4sM3gDlAvSI5ogxPpCp+oHTZUPYrClnBgL3FxkB78fN8fhEIOD5LWr2mVWBZoA3N8fDbZR2tJFQaDQaRH4cNx9RkhBAQEToCTxUNVFGKCNrJICAeFf0A8D0gOgJcFwfL9d3KBH4/uMZYMAHmiMSqCAo0gQtGUXcZWbrrNx0NtwvlYxNLlz/vXPwpjF7SdlLPn9qHGt8nTVek2ySXILMTPkn/pfcExBAoEBp0u1cLr1vSjZScFezWRvxV7rCDXyTKTL6pOsv7d0dq2kcLkCINb0TqDD7Evn5ne51NE/9LLNi6o3fAwQssjX/MUMV03ZyvUld698w3UFFfTKe6ZSJevi0Ex8weF4gHc4UozWzsWR+Z8l0rJA1n6nSPt2PcEa3V+SMSz8UlKGytyz96HOa+xPfiYjkZKSMzebStBfTeVaPEesf5fTUZ5Hjdy+lS+jc7Pcn0MAMcL7DHJlPuugrkxFNCvG1ecfSIVMhm32RU2PkUPy2rBFfK/gUzVnZH6RozgCwkhEWpZdMKdmUX43P7koaJn9PWv9MFvq7nI+ch9023O1//sztH19LyTJB5TOgZXaVnGTZqZJlJduyrGB5vp2hl+lszK2FX2em8e6uFhlzsl+N/y3oiCBcBgl2a5BP4z4Z7nw8X5MT3AHON1rMYdXB/j6350lv3eFe+6Le1rhAnHr2FWEgtYKpxm9uk/uZnZrBpsygbcgMA2YaqbcRS4vEYyk0S5LPUl9wrW2wvpff2Mlhpx/5YNyK1/mvdoXEBUcpmvTcBFCJdK4aoQIz6nGn0oD4YBjpqOm2bq/RdRgEkOgmESQaDdwUL8I3vDhrKVjqbPKymkFnSpanXnUjmKnM9G+hvHxeI7aLs7oQL4kIzIh1U80yu0TG4dmQd6IsgU+WXWS4C6/FsS4m6jWWEk8dsOsRsDNIV5Lgv8BEIjZ6JYtAWZhqQ5QSYr7m2os/z76L39u4i+oRMAgzPifhV+uEI5A3lmdfikRstnHCtVcyqrqTp+jZRK3xbm+QNeZ9l1G5EXJuQO8YmDSozWZKohlmU5FSWSaZJieL4eed6n1TGe4U61SmLgRliOncLvUI0DPm5G+sOc7Mpni4AlRGAHgngQA39ri/mAUbXXbZJ0DlEPHOcBpJE0lLWRvFjIBrTA74GrPtr96PL3dXx9fbK2QFRK+AyAS4vcveACk4A1hTCqNS6W+uw7mNGfedxhbOQkRjnt4itTyBAKS7Z2d9BrrQMDBoLTITqn4eTedz5F0PPFnmuVZPCOvyX3eKy8hcAig4GpBwYaOXQjYlbONWXd8ZIcfaAwRAqiZLGjQRgFk3+YKsYdPPpApYGysR0VorzvzuOssD0Lwv9kglwmhb1CzyrGIDcXfRODCi80/RBPD9/XiMvz+/sBngdQABd5W+G2BP/MEe4/6uYkpE92AIOomMgJJkBQREOUE0lrxG08DHFwIBzx9XAAKiRCCmBsTP3t8JBAAEwP4tNbiYLGSPnIY2wCcf7eTspZ9NA3fy6f/qs+v70/NI50S6imMs1w6U+q7kj8sQZGIYSM86xwDECZQx64RRImYbLMKcTGHWDspnck2LkSoAfueE5iP4+dUtPp9bMqItY6Y4T2fgsqxeTV58zoxHGoOpS8whKgk/fpYadqFX6bfdfZdcHPpxPt/lBJ+3z1SU4eyWJ9XKeqZ8/vlnyAgwR476qWtud6npUni6J/V2KZFjupv6sR13RfDd9lMWKuVC06D0FWl3ggG5I9To55SpomkFrdbIadlG5tBxfZRll+hOdqHOr0pabJ/iJ2USzNR6Z6Gmi4yiDyBgZ8euMocZb33Pa6+aPvO1WZtkQVJ33ksUBc057v02z+idck82vjfrLNpPMGQ6mG1fr8DUJX69xHdOU1V+avZb01c7UpKBMyNyORc5/5sxeDpXPUf0Dg/IMmuLy2aWQW5m4W3rW/CZrvlMnk26XcW15IbOodNf4ntsErv4rV7liUdt5Zj5U9UnYLNf+IWWXVNrs+wD2o07kF3UY3KrgH3nWWbEyWn+Lfv4EhBAecM8nV1GgOTRAgRk76XlzHlolVPgND/Pc+XJltAFMGM41Sq3J2bJhoUr0IL1yM/OM/OnCACmWuBvrqJZIKNQEeYiwhLGAlLFcrwP50PfsEM1GkME+hpERLRkztGVkHCDA+ZkRs91cLy0WVfVowb9gD2tnOhyiYlRQ68usKmArIkcmDhEn0oWYADx4iTwO436AoruiEufo6WKmOLTIS9ZCb1yZkmkU2Ac+Zlg9DQanKenzcv5txmmTnxuEJ4EjytsS/cmlVBY4Nzyi4xwqoN/MrKyPsyYamSNz5jNAydYsrNhXLHKCS0mwrl1f4ASBHZPGI8GJ/SmUsNdsCsaUs+07AXRGn637S4uNMD6R2RpAvinai5TBaehhjvOZke7RkWuzEoIbcAKvWMK7EtK1w3fxXDP9axpWlwzeZ61/KI5yAdFlQRElY8g4yTOJjIBwtmLsoBsCJelAW+vr6gRo5OeznA62HE4AQTEuMCH+9vj7orO/9f7a4ACd+Dbt+P+IbxygXEEnKLuNxxWpcPfXkcnfGUFFAGjU/TT6wvGBoZByIZ6Ubse272B1x2OMUCMa/YsiPF6ilgzCSZTUVuopRxWpkOPbqP8ScULaRz0IUVIJRTnoMaEdHjWZoBMlSfYEQAAOvAnECBAQICoHH9lorjjVeUSFuWNtQVYg33exnlls8LsqB0bY7NMgalxZlfQCwGmhAv/+PJyPD49Y23RbDFKA5CCj0aDL6ipRZlF3GneSYAsLEPIiQ0Alyl/b+/uCDK8sWHgS2QERGlAZARcXR9/f3xFacBzlAa8fhzvb5kRkE6NGwaaZjLHG5ka3YjFac7u9cJ0TueDpkx3Y7aMQ+81kvpXTrZkQPFfymM0C0xQ1d+hjDpNpNAucH81Voo1mh5BZzPgBP4xRciNjNyVBSEUEfI9uIHR8r/1YkeP2sHdG7TSb/szh52R69ffVQ7g53S6VAMuwjHQWWENFuKRPtB/tUfPLks4j6+oQALPze841Wh+LCEEcyDKPhrAD52rTf8iPElATZ6TNeZd9UFDEIuTtAMCUtZXc7XNekSLEB3QiWoWpmNYHWu3O7rZYMB+jP6FPJNjwr4LfWP87iUggP0B/JwL9I8x2DMIlffe4HhsYIz/ck9uATJI9L4X2QTQtQWUZ/+T5GWv8e6z76BTjOBWRkDzgLJUm07SeqgyMsl2H9tbzmlGAKd9OOkRe0nPwvnPbUrcz5JZ0TZArC5kt7/H+zRNIElOn24X6zlFsIfjs+GjRXbqjswOnrbTYuekbUd66zutPRvOudjaxm1z/ZAhDibtHDOTObLN9N+1h5DJyZTx6/l7Wvxv6ybyw5rZLMeb57TyCWg6r0BnssqS5s3KojDb0TMY9G5PpZfUclmq9ezeo7sUr/EsGvxSLyEFo/39db5jvK68R4Q0lpIIlmeu2Q1+xpkJxwVXE+ZFv8iP8pJZfPasw4K+ZrazSmS59nUqDs5iZD1MIEBlOpOfyzzVX1LPqZTi6k9//k+MDyRD0qAuZy8IPJwnqi86cllLqAuFYYGsMuIojBAnyjDSFCAwNiPo9PllU96FNd/rBw4ZksowlH88g2O/Ir0jGXyJaZwZaJeKXwe2iagvRmX+XnWO01goI0Kn5zXEtpGaXVuCotExF3iK4uFnF8ZP6U4I6nRqyzQQF8KNzy2dMmkMQVAmXeDeqp6G1EHlRUfP/7iQEfPyq5aJYQ5tz71UfflZuLXhwcKYNrLWkpRlIeWcDoNs3KvUjpRoCXm/o3Tg5DxhPWL0kRYrYyFhznxKKrycjU4B61HZFBJbVJWG6qQvvccbilAh85X6TqSR+9iWqSQn4qjnnozYOjeb25qHJoEb31UX1Xg/OuFn7fvtdXSSZ1d6lgG80emMKHSMrbu/q0aCpClmEUSzuXBI78JBvo7PhqN6c9xCJr4f1zcEpBD9haPKLIPXrImPf8PBDacTgCZHS8X7w4l6QQd7RtTRHwCp+gkWvr9ztF0659G08CHejYaHOaZQxmb2X2BuGeXk3c0djai4F4SoeXZ4Pxx8ylUqNwIf3iyQZ5jGchpj3hgwANtIxw8ZrAaH8UyNCFxKUbzZmxRpRvaldNCvIzIxrjlGMM65VYNS9lK2R9Qdy+86/NgOztDKRcKwj5Gfkluxp/hZgANw/o83lFvI8Y/TjwkOQbeBUEdT2ugawEyAyOAI9yFKBN6RCfC3H0/Ht8fX4+UlzvgGwESAOCGfqOgTrVXkLwVXQJp0YAxSXkTP2SBd0pxL/jPqIRlVzscy3tjfsQLF0wEsl82i9uJZlnd0M7SSNSar3HilmSctuUb3ZaTLUfd38FozS8cAFX4mnVz1EbKIA3TGiFA4DeuMICeSb9DsbRsRos7QmNZLxiieH6UoqvE3WSkAU0A2uY1/6p4STCibRfsZDsrULfmQKjdKVlA3DzpHY1+0kfr97lTu7jIPZjHWtYfFyJXFJlq3d0xjH+9f+rqksZn6XPpDa18yygysrfNIp3PafH5fJV/MGaq9Q59nH5ccx6XSP70bdcgJPi10UOnb5x4FDu7JUfU75HNYyjZrlJ0e/bvsO9JOvOxdPdf7TehnOk+3HUk7+Qn0XqF8BP9kF3PtvRxUehJ5d0lDSXSLIz4CbvE72QJwOnJKT3xVvTQm/zktis5kWzCIxveDHCDrk1ctG9Jpv2wJEnSNlBUzTD6Z9zQdYf1eNtF2vRvHfeH75E3Jv3pnNtmJVUY5Ic5JXfFHJJvPW+1f3+vOD+o1SC43PUnX+/7dtvKfz7+XPMuUpmnnraUPWdYdtBCjoTWZKm1r8SvHyUtfdTPVxZ/IAJl4dncX+pkAQ+Kt5Nn5vbnfkhNUlEVB+Zfs8XL2GcqnNBvq0rO1fzQ+zNJSlAcg8NnPnmBDTwyg0+57B38gu7WDOWL64unMjtS+po7TMwVuTD4QP4sW/Cz1syrJzx/gDDJL4+01xm7f0Ar805//A5wMptJm5OhlZIDE0GnzxYAwtqhdPb1VBz6JEcIk3zEFo6cY4ZHsGpapaglUCGCQA5I2nh8UDtP209kKdKZceKhOwk2+k8DecJ9/Ji5jOmr++93zXECoT0GcIAWOpfgXE8bpImTGzIUUYnyOEyq4ZQFCiMZ13Y07s7G1qhktT7jTI0VYNTJPcJmVQ7iAOQkw4ARSXjRLXbGp90TQBJ2z3MsOURVXjMZVlaY6Uv5cWSyKw5A5nJ8hY4sCsn9gzeZcgz6zY/GsiceZLpqSdMzj3QssNzZ2qfmrMl7vm8ciQ4hnjFclrXsqsPOj3hlG1jTapkDT81LUFc0RzFidICnNeFfwRjj7QdFw9jOa/vH2ivtGtP/6yFr/AAKyxwIK9DlGELPlI4KM/7K0IJ4FmR1gwXWAf6xbD38gatQRKU8goEmJ/QdixfFMtJVKAIEp9hyNFw41uC0djAAwwmG9j3r3+9vjC7rqJ+CZ8gmOeDQ/xBQCnkmkXN7e3iWdIG0q+TecbfKtdJuQcwAO2TRPPQLibmQg4O/Z3A0ZAR/RnO+9Jh0wspClDenki6UWuVfRZs7R5v1mWtwVGyRGA7+4D5VygJ4WWdiGzKrAVh53hF4ZMLF/iBLw4mt2/g2Di+wYDQlfXl7YhyaAhgAHYmTgSzQG5KQJjBB8eTv++uPp+PH8dry+xF5uj+MjwIDYVowVDBBMeCWbA8Z+eUMEcjCiJ/Vby4k2diWvFh5NZxMwRhjXCYQ332SvjOQO1wHu/OFO8qWrscwfxu/DWF+iLJ+AwKmK65Z+CwiQHsl0OHyvIhTWeG2Rn0uUtDvxS1c4EKB9i34XOZbEtETS7Nna/865mnoGZ7qU9qWkKnBuR7npvFiX/DUStBD79h/lVOdvaUO1fO6IaIM/epB0yiKTx1vEs4s9sfmM3qNSjtW+WHWO1uy00qdD5boEHZb3WUQs6XMar04r61K5Dv88rMrkP9BP2gcOBDh9FI9Y5gXgKrMXZMacgYDzFfIOVo07HbtpvwkMEK14GZPsW19PZdjMQJABAZ49onvZOZQ4v6w/51nSUK73JcDM8o4emVc0lqD4tMt3xO2fofPfWbOy41Dih/XkE9LBUJ+Jed9obBbZxAVOUgsW/W7sPvGAy03J4vid1jb3MFOoXf+lcJWQWL9qQIA62jsQ4D1W4otrhfYFGtuAirbVCpxK10tO/rYE2nxiWVDbhW2npx43P0L0Q+9BACa8rwSeqTGxLhMn0h+y20Ezww533UXfrJvLT372e11otIK+aW0KyAyzKhe0k0M7u3l3tvpu2D0INL5zJP2J9wVeWyYJrQn5q1YKlR5xZ50IMHLJtAT4T2UYsqEdyAPN2fuzMI9ruLDmRQOMzCXO6zqOq3/5838gI4BKLHkDb1MGQP68HEUqCl5q2FWuRtIRlaE5OlFKMCgrgMzJd2qEnBheQEA+EZZqRUPyOxMBESHFrxUV9/EoJ4d9Vz8xBHYT2L65FI3J5r5a/8iGcJZ1YqzmWXThz3WZ9kXVtVaKa6X8tKNfd5lGXfR9gMPjoIKtzYEAOXazV0EJ6sRjoCwl/W1UiwvbMnS6WgY7QfO2PK8QsPi74Rn461QIl0AAPDHFl0vWPLPJyPi0pYbh9xeAAD1ZDKZr0PkyJbYeuEjkYjyrj3IDcdLCst+BFeh9rhD1fdKao9LMuvA/DrwtRqfoYfO+5ftGNy0dFJXMCtF0TqTI8LnMSIFwjRFxiKRHc7xX8HpkB9xFD4DbcDpvjvuHOzj4R4wyDUGc3ajjDYHMq0u/ygzUrO/9I+rOIwuAHfQjdRz15JEZgEiL6CmchezMj+yCa0wxCPpTRF2jA5XbxCTzyEog+PDl7s6AgMxEQAf8TNEPcAg9VUgbkRofQAsi4FgI+dAyeC0ymk63+gNYOh8iwcoMSCBARmdkPiAtPzMbVBKRbn2VPDnNSJmEEmtUO3sUBBAQox7jzLO5I1L5q353zcIRvxZfXN903ZmAWwG2mdm22EWpPiKLIVgx9oN7fHnlmEE49TEx4EAvgsgCCFAggJ4ABf764/n4nkDA1XGXQAAdsgACgPDj7OFSEOQhJFmyw4Fu8khnKLgMWWU7GedNUxVmZkHnV54MioVBh5G4uqzHEWVNQaMFdrvTY00A65mDX3U/Zwgy05ylf62EjvSRjZs2GXz+LGW8iKZ2GUYOBKj3gNY7mx1N2S95vTP0/Bwru8/tkQBSAPZ1aqzkeTkjeeAbjHa5Jpf/y1mbkZpoWmmlBmiHM+6RxXzYvB+X1cVbuTecRfbdwaQERYGXCF6CmYr2jd2QG/RylWBksCTpf9UDnf6vCDB0ZNKb2xc4Y3PW/TMLP+Vl0FZIR8NeGj8XfUwngQ4gAWNfh+7Az7N1wOSuNvaredYAuvbOQKdTKwN2eR9ew3ctGRWSh36PCQa67sTZ2TkoY6F4oHpsrEAA+nglOCl+dPvuZFcNW8tpXPsGmB80Vg5eAsAZHEk8l1/NQJHbm05DvOMGAmDPJxC0O6fJgDv7JdbmkVLRgtK+t0xs9Onvxa2RmVJ/kx9+PxCw1mtPnlj5yRzCpIcJmLo9fWkfy/mWD9dlqtyfHHjjMQMCKvtE4YkKVChjLiHlAQQ0lVvJjM7PnNJlH2PK3KVAqtMftXb/UTkxJhmN0bKXAAGXEdMPlLzi/ZdDWi+ctvfiv+GI2DlXn9N6z/6H7jzlregw37SXNe34n+k8Am3MONCfWdo7y3O815cyCrAfAQFL7UEyNTfYV8DXKapOWQcyK8HFdMvpvExjSkIjfl6I6XDk0h4rc20CAfFdT+uRkQbha8gNDo9QyZIRQIP8XPd9QrBszxLuTZKNbk2m1Rm0AOW3Tpedc4wr983W6sSL/dVYsoxqwqBYFaGMxvi8olWe3nJ6fyoDvpaI7ewgAubKdZXjrb1sIlQlALGBTr2TQlZTIKStG33t6tNxrilxTkTtoxxlAF9iqvw50XJLw/sECCjGNkENugvD/AIQUCyJ6WVMj1dmyy6FeN6HG6QTVJqKpYAACcOcS++CS8bBFJB4rwlt0fQlYdQ/b5qXw5uEvSKaaeyGUxnG2l1EmK+P4/XlGY7YT1+/AhiIEv/7u+gDwLKBqxgHE53qcZ/MCIilii+jeR3KITIKy31doVYeI+Qiqo+a9YyOCwhIYOEmmxayU/0N1oVsgPeIKrO3gADGuIvICEBZwx2zAQLQgOn90Z37GdGhjLm5u8V6AEBmjwFkNGDMS8rHTFnXmcqwDqNGAIdwNhmIBQZYvXA4SV0KwZ4BMfoQkwTyXMi6m7KoSqHWza9AgBoWxp1EvwCsTaNqFoumx3XFZ1SmJbaGoq8MBNqKGTggSJHdyj7es9fA2zuBgBiLqGyIq5vj/erqeHp9P74/RVPCKBX4OJ7eP46/Pr4c35/fj5fnILPb4+ODQARLA9AaKssSMqqR/eHU5BTna9Euym0CJNARA+SlDOcBsCSFenDRcZUtyghJ33Mb0WZl+GkuBs90fqTb3LFSTXw9ZBNVu+REu/OTaq5S27nmjiy6LvKIhOs3gCzDEdfvJctm/empeZOdBuRYnfUZynCdfykzjRUhfe4wfjJtU/YNzmcA5ZfOzC8LT5VTZnSwOqGzGXI/YdoMy7PdWUxdWzO3NQK16FPZRRwPKzvj0+fTkuN9DZpBoCeXXeeQTUOnnvjM8C4aOtl23cdJnf7bhuxTiGejZ0Dyou7bDfmZETCBgOaV9dxFzw2c076af877kz0swlSz25UyFOxShs0OiCueSl0pR1D7E4jnPFU0X4AwnTB8B6NwI0OMEU0HiSSHpkz5rfsLPXZ7GzptBTWwjqQhrLOSdhnMWsC/PBqVAckxlbM++2lIXvpaRdM6M60bmXsJdik7AO/GuOLOlpi2k57nP18yhJOvFShQbyusyUB6ZUXIN3DZ7Gs+21U8FPeX3NFznXHpmS6T68yADZ39AvWCiO8UPaVtXmBINS+kzooeSiyzbprfNVOtM8x7lts+7edqCD2CHAwGqpR5lV+yHzxbq2QFetid5avTNGRIlng4nWhtlQGX78ez09/ZBXnFf+Xf2evhOo2sm3nvXR7ADFHdhZ4nKbLQpemChV8RbKKennJZ/57ggfz84i1l0gUQMDuCg4CjDjYNOE915iULRqfxBudIhoPVzDgxu3OCRSLyFY2Ksm72LINpBMBKtnRrU+ISlH45EliKApQynCnl5sh6aktfyJzjussIcKdIjL2/lJ0xeBJ0loUxBVURgEXgHSl2wSiBSCSzQxaLsWqGT383o5mUMJkm2FkKrdjXKRF+dU6osb6o3+Q1yhhT/bpqi9dma/OcKJC4B6W8+fvCyap3KjoxGj6JXBU5wfbSuZTwn6lkO8aS0LgEBDgI0FGoteu198iQAvczA72mMCmlbxvGc61hiGdENJDD+/Pni9ZEV2fFtO+3cBZIdNDxc0sjxZkOoKvuMkoD7m4hg15fnsDSXx++oCP93Y1KA5hyHz+7ylp1+PupnAQYsmZY5T9h/ES0IoAAdqtH5/hMoUetOn6f9fk1xpDObUT5v359qCZ1UZsOeZQKEvXy6Gp/BRDgy/0tyhmQVh6lAFHHrhT/BIhubu9wW9EYL3Ld4/vxrigtIHDJkgc5/5Q34gnul9drda+V8l9mPo2IK3buBwAA4C+AgI+ssWdaH7OooiY/e72pQKcRAAAgAElEQVSkJq+U25SvLF3gFJVQLgICCALwvKiAHZ3PQX2p2AlkMHpN/8KU+lKXzJ+rZAnxwKtrZDYUCBC9AKLfAQj2+ni/ukZfgAAC4r/Pr+/Hj7eP49fn9+PXp/fj+Sn2eospBjBR0UeMQEAeFteuHgHy4hI4hoipKCYBavHPqpy7A/PUO6Vr8AXKuwYvzw3UcmvN3RZdXhS+8ZWATH2p7rUXWc/byXvxP/5rGXEtu7oB3ZSBbgRDLgfIYz0Bpkxxne+AyaIjlCa8cRbxfo2EE2DtgQkHoW184mJrjAZ6ymAQ/SvaeTKYXMm4/HWnOec467pxPuN7rff2dsFnQIfuqO+aNNXGOLvHS5bIoVI/n9+8fzQHnanxBFaV8lp3NSJ5l+hz3f56GmU8p25iV3FGtMrVGEbvtHFga1az5wQKnHZSnunNnzlRCmo5A7qtArzXMipS5a19sqq+uu0byLYWAaeMFMo+rjDubHFg89+Qoel8C0id9mJcvuQUzjYzAhwIwDus2Z/+3XfRQO4keb7vWIAA5y0BAby8tB9Sn7m90XKE/Xn4x3pY2YudX3bydz43gkru4MWjlAVMwJIa+hIQIxrwLFjvmSU5h0BilZG1XNrxt+7X17/IRk2s4QeLf092oNGG08zk6yl38dkBoJasz/MvBxR9MhLMUnZp+X2RUWf+HmRPg6q4xQlYKjBsP18/Y6UkKkXb9MCae1IWgAO2oGUDAnbnoIyW+J16yJ0ywwd4TRnbtgvuZaCExT+qjRcAu3HKV7tAgZC1Z1TbHmSGSQvzZ6UT1LclCXzSxommBl2oj8HVP/+rlQZ4WlQCAbWAPKzFWApDM4mGaDUjXu7AaGHzMIRMVHOxIYVkdCi6o3WIIGa6lB+kCwsghtZdnyKrGy5NNJLETRTaMwB2RBZPivRi/zMdrhaC54wECIECVRzXSVE5ehroUis1pgAYEo4bpvF3NVoiL69RwXqWIarlSDodnBqkrFkf0yDwu1fGhdBo0YAaTmKN2SjNhYqfNb5T4rx7GogeYMh4Kl2lzRkjU++QwbQ3nYcp5CUclxcnJa338V2CwzjfVGeAdRto1fKl1ZBAjUlPyzMg4Xr9oiF8Jmt8eJbKBpEyN/R2DDidAqIFyeXxQb7nvp/mcaS/30RdttTtqhj0zqAD1Zq/oT8AjYtwqG+uPo772yt042f5QKCczHhBkcNV1O3TQUctv+p+03y8vr7Lbv/hANORxBz7UHAZ3QVvIDId/iEBDDjndzfHl4db6LpIwY50dEUMCQZEWUA0Krw+HqJRYAABt2EioyMfmyHSCs9IXExWoMON8ob3DwABkU0QQEA41/HJBgF4XnKcAQiUOOE5K7VP2TTiBU7KYAmE/heyNOrrA9CIc0DLRRv3StpNg01otBrdZQYG7iSbI2qUYZdlMKG4DVPeH7MYAjxgE8CQibx7S5czReVZTLLhtZfnl1esn00RE8gJWr9eJwbECMHvL+/Hr68HgYDnAAyjPwCBgJhhAF2U4SpwbM4iThe9I/unVGgaP2fDTHy2KutLShzGB3hUwmeAAaCFgegLtxiOsfhPqfLSUz67FrLXlNElni+dnAJRmXXQi5XeK7CmAULwkQGRoSPZ5X0YTbkGvQdy3poI+7nuSgkWhfoJEFBnEu/3BrcF7thoXwljrXX0FDg5WcMeWWSw9pcj7/Q72hI2rtIMzN3j4nx+qweCgBY4FUDX1uZ2yDhT3afAQ28MOgz1xR5RQ6vhfAsIwPrUQyF7Nu3OQfew0tsaqZs8wogxJ4hIz7SOsV4VdnBTR0aQIcrGnJ5EnwLgTnanHBXdoYDiMuT7hfFc9dBpuy4HjKXNMSP+LqeVKVSghNlVlwx93HM6RnHfNdFjlNlyX6GGTL5Ug2i+scqJBhDQtl/bEH72+n2Do11uqPPUvvk9Y4gRDJh0Dxqpcr10eFYTumxZnH81K19tXD5XYIKDuA18SC9Bj26hgF64xcuWEaJts1I5SwZeChz5ft0WXnjDG0zjvrt32bSnXYZuz3IjWLRGqLxEr2a2bdnMNIiph5RJULbynBoTGZsJRg7Z1jTTvtXJpk0bw+0C0Xtsw3lWMgH2kXxP2FWt4wi2ncHGeQeX+GDKnWmTK8usfFrrBUShtRK++oW4DtjxlcqaBMDU3Ux9obHrnsVhDKeAkR/Duoe1fwpoeUwvOAMB1oCAUmQTAR9oEow1pEAz2iUgQBfhTtSk12YkHqZXNsvhwVnbeSfw2FnqKQz0bGca2VGKKIpcWjE0gonfDc5eQeY98YOgc+FSdO3cbtCyC+UJ2qf2UQaX9ysYhqGDASLHlfHoZDOliU/eoaI6DwqtLA0Y0Zf5XE9nkqLayCOmYAJU0XggHzWjTvjdv8CZxu9U6Hr81wU61pXNcyjY1tRUF04yEGDc2Fm6sJ4CBHQ5xuP4Z3BeKhHA4hto6DNa04YXdN4Zc0bELiB8zZdtqBcab9k6EmKrwj7XsHma7zz/qZRaBqnGKWfRRvQ0UXc/L6XtIUqczEsnMunxPUCBUPYRNY+pApF6z6aAnpAWEQ44h4Tw4Fyx03I85+aITEg0lsP4P5YEoA1Uzsll5JJOttYRQISAh/jZewAIr5w6QsFK5FoTC2JiwD3WeQ3nN7IW0GU/UzLV9Ig8BI2FZ0RP1sgmCDAgJh8o4s8mdl2iIie9lWROJcgavyXCnM4tOuyjf0BOSkBa/fvxElMT0KlfeFLLr35PpiViqkNH8QUEKCMA4EVmZsTdxWfVTRlAKBo2drkMxx8ye4ApI24Gj2gmMBnNLuda1aeBoEakpd5V00BMD3j/QDbA4/PL8evz2/H3p8gI+DienqJen0CAmgVSgYfsEZ+SRqiwmakD0Df5pumdQIA7Qp2hkeBGCoIyBS44fZpbrfubxsZeKq/SVDLqbBQS3NjKrQvAb4EA6cgQIDMwM/UF5NTG+YAeGcD6IqsnIJ0g7lyj+v2wZ3H/mXuchsv5/PhdN+RLj6a+2H1nRshc9+700E6/0WGm4Kc93Q2h3B747Hl7ByX3JAe9GphZOn8uCHehhlnS8BsgwPdXNKDsSntWvrkyAmrtozRgUChPYcMDTrunu83x026DQB9lgMBpVXQ370F2Y+l6W4Oi7f7dcoCaaPG3WqdZSXBEYwJJ6gTSPe97oZcBtvBO7DM639M574FznSXOJW2nXOQSZJtgpduNu/P6X5c9q4Ma31dNPnRq3lWV3ghMyYDIQg4upxIIKNvLRIBKCvyeJy8JKIn9ew+wy3tOh2gADji/BBB1vvFfDzKKNrGGtAVniarbx6sPci4Lc/CC3+vyM8nVufdJ85fet9v/tG+dBlLLNY2pL0xGQapkIBdQPcQsK1By3JsE+jtO78+w3kkW2Cb1u6KxpZyBgRwKHIuuj0O6pCfmWep+XX75+SL/M0HLmUlAWpntItvLKhvI+D5+1hlNa2b1Wb83IOrra/lAO5O027Ik2W+ZaDEzkf0cUM75P/71Pz60QRfIHnm8RJgwp/DWHMmVhhcOKFNERUzuVMDAKqHBts7dPznfVig3DebabCKQ5fwmRZydljZ+3XEVs8gIz/BcGVSrMdg73xNWG7ourNzZm47kyUAQkaQiLWEwO6Kao1jKLI/ljPblcWV0guJmwABC2RL1byCA4kEMvN6bNV5LQ9NnUOu0ipGSUWJevJRI/M7rcpwRJ5OK4B0IWPSJAwGK0o9ao0U4ZnoXjbbJsOvb9fvp2PrzvGt+rTWjQi7k3dmWoiuhoojXbwABoguWNJC2ZXiKpmigCFhrR2Y5g2KvfIYJqSls1j0p46QjAF4mJMdhnlesWwhovJEIP2mA4wXDoOAIwYd7jedj5FrfjWg9HNv4dEbBo6YfDeayyRxM5GhUF84xek+waz/OLQQ5opd0TrWOeCczEK5QWx+p/hI04cRzWkGkz0bzvBxheBN9A5hZoOg60oszra7kRAIBkRHw5fbm+Ppwx/GF8d10rtnILrMCKsOjG/10dhUBOnepGekPQ4hOf/RIQMNE/JvAQExS6Bnk/Z4MyTBi/hbj+26QocHzYeYEygMwapEnogzraBpYfQAQ2nnjKMBQJujpkKBAlgdQPFMCQVWYEQgeiZIAlFhwrQHkANCJPb28HNc3tzyjoJtoDAXw4+P48fRyfHt+O/6/78/HLz/ej8en2Ps1wACWBmSzu+Qr5peoq7HKdQAPFhDQfELeIZDEtccf7yYsB3XXpM4lyYz4/l4DRc9YDNGU2W0sJ1hvQlFyi701uu5yZzzGzjGVwBx+yCp0TiYQ4PLZIyvSD+Aohg5r2/U70/OuG9xhuQQE6C78/HR2foYyFtX8rsr8kmB3jjbWuyn9mHLys7vi77rZcX93LfvxOfJ+BmXsbtKW8eRxngV4G9hdOjplzxIFT+B1Z1w6fUbvEndAqEuyF7UaYdFAKz5Yz6X1qNOY0+88x3YOOoNCa1CGyQSwYTNamn7pvMwo5LvVU8KBrTXjYNpKbgswKJoAJqHAygx1u9BVdfkkxkOk7zUAM+9hfk9nsoByVrecCn+xW6aM0Jm5vdFnzU+faVoBhaaKyWfU1WwaOIEA533xtRw03Zl4xcvKzjSXfSMse0Hf/61gxSUaL/6wTvaf8XTZfBtgB/RmQaF59jpbt+/97Pu9QyZnRqvOw23j/X2dbVetu2nUOfzSvUuvXx0fkVUi2xhZdPQW3BHPp5R9KXxfU6m8RGzau22fSoasWWZTLpZsFNhkWTw40/wCP+cBsf2+d3JJn1SwKv6tdTu4FBlB0re0CSgv9TP1bZl0pbXJ99T9xs+9HE3vPK/cGjDafv2Oca4JrIBWxN8bf1olZNJTzhuw3f70f/3XhzuuvqH4uzteLiAgQPHmHrVE/snUEHO28Bzb6SVmmcaK5kArfb8OPSN2EBQiEhk9qbziWWEMR8MQMpShr4pqIKK/dvznZ2VW7Os6eythyDM92P83hZwLDV1E/Bf7UZoUbzHlfUYlR0SmiDc+VyAAf3oWAqvjDzWpKFGmhxSatyiITreKZzahuhvSc+qdgOcaZDvMOj89d6fcdwwhIYXU8AloKCNgSVlehUO9L2votBMJOlckvgd975KAFRDA368pUe6k636ctwoQUO213T2Y1K6P98Y7XlNsOw1VglplFzUNYQAMi8AoPjhnr0yabRrzBpk5m22XbSJYEqBlj19URkA4VZgakaP4rq/e0ZQvovThdOOssswIziEix+T3cByVHfDxFmeVfKMzVJwuswSYPSMFwoNVE8J4J9zfNECYvs8JA2zyx6wANg0kCBDgQTj44TQz+p3saMYynOnoL3B1HA8BctxmD4R0iOFg59QVGd7lLKeCizPiuuSsZtlSCrSghzjDyGRQrwA00YumhxifqEab5GmUaGQUJ0o0wgCAe5ylGzSE+b9opBj/A1CQoGyBAdkLAOu1+df6rkBgdZ7HXSqiWBZwjzZS5kI4/AICOAZRjbhYBoHBjgEIXN8cz69vxy+PL8dfH9+Pv/zyePzy7eV4eYvpAtEskMBMlW7As6WiFK9m7s5xdR3NIgdIis+tkqjT5sUrSUcZMZxOir6tjIBprPq/ZYy4XJSidkdyZ/D6lJCT3kmQ6Ww8Wf8G60XhEQ9vuOvPJekl2Gj6CfLMdYzqPzcNu5ZnGOg89QGeaXPbXQ5rrQWKaKyaIiPLUBfele9vV3rlenTKfEp4azKbwRhkvC0js1oXxPN2hj3soeDdkGO2P6e4E7hPj7Wy3pZ3Cq0rHSI9aSWQ1lDN9RFlHeWK/hDX6TnqDTx5H5l9D41pdDvNnnQagv+XSwicp3Z2AZ6t0sK8b+1j6vSyfTLCJxpULhvloxq6diO8lgPdJNvlhcTELuADsFqOLYC5tYxmpkKfhI5l36DsKm3Vvo8Ff6sjcjtj3ofTuPhNkxmCgz8LfKw2QTu0bd+n3dWYIL5SfoPbNKmjvTTXP+vrvmR/TX/hkh0sfpNM3dljetYsOdZ56DsLcFTTVVq+BHhcn93YXnKowL8A2Lp0eTmrYQ9O+u+9z4j02YHUvnUO1MfZJFTlyWlfUs9lP67U7e3bsImuaFp6y/05yFkBiWOUoOte/86OXn2/rm/ycMvfcUfa6UR7nXq5s0n4hvic95Twf+MZFRxqoMD5YMr39Z72ZdR+H1NO+bP9XHbnUaG8DPhib7JxLEMAXoP1ogB95udU5gkgYDLUQjjJ1M5EcljhlGQUjgs1NDxX3sbc2jxqt+EptGIDROFy7BYiaqDSSokoZ7YUGRHteBaQzHyRAPaSRaU41kgGCBkHeql2mp/nJa1AgH6ufciwO+1LxnNNYEjHf4xwmoYRmWwFAbSOyQQ632kcSmjPllArM2InC00L5JkEuTNO6zMaC5Tn5ecyhccUdKeXq1ngVDIZrMA6rNmWfx80iBTujBRsABdQr6W17iIH+kw/e42YCWza3cVOmeFnmxIcr4MiPQogooG3GFci7ASwGMfoTtC79/reqJDOQMAUQk3DEiMyHjv6sryri93JL6ea3CwJychtuHl0tNmoTkinDLtwWZVGHjwfMeSQBe+vkYKfd6fu+JYWjbsHSJQSKg1PRUzDWZesCOCB3fGj4IBZCvFWTBqItV1xwgFKCiJwCvpmjR84uIBQ9iBABkA0SsxsAgIcceXpQEfzoWyUB34w+alUdDS44QlCeTOIns4HnBGWSTArgGUBzzE5IRQ2wBPtm3TDKQ5RW/oKxyKa9oNisi9DbAH7jxKIyAhQSUUCJrH+AEi43nRO0pkJuYmMAE3WyAwM6Ya1nq+BgFiBGjxmFnQ1wYrvwmAGiId0GAABUTbw7eX9+Mu3l+Ovvz4df//15Xh+vTpeIiMggYCi2Wx+5kAAoh4w/qPZ1A4IsP4GJ0DcJIBNcmlno39PQKIbcrnhMA00/90OWNjx5GdG1PL52UDVBKTrJ3cEprybemzKEeniRSdYjf+U8ficReal7/z7l8aA7fZmOBxlfcp0PaPuJ9/Z8aRzBN51AdZlAHRFvGogkaLOKnNbHXBfq+s9NPNVjw4rWauIl0WpdE7ED8l7kt0WImvVa143/eVsyuwzsCuixKhOrTPtE0Su8nvz7jsSt06JapoZ9oPVhTeftP2k7zkP7XQXJKHpPAEBCljNs17vUfdU1hFlak3dabCwxktaOQCfTRlctswITDRPZzf7pP924lPWqNnmJhA1nVGtdmdr7eyyS7bU9vsQrQZmGb/2fls+9v1MvW/15Aly+7q9hDItaPz60h3XDVlZxiX5p5/Hf93GJK2QXpwOnNY+W4Pu0mluXQP1PzciulzpfgIJvi9kvm0uy232eQ7r+11S7G9dMtDvHn8PfW6JPipthA/X8Z166KR90YF0lr9dJbr7fbBHUp3pmDq2AC3O5+aRtB4f4G7Sk5/R1KOThiZtSAdpfbTF0wIbGXL+rEnHPB9ly53tiynHnHYv01ufct0ngIoObiVT1fk2b6+9+5wusNZ/+bf//OCi11TCUljD8ZLTgEvO/gByGiWU8N1cs5jJL9iJezYDKSEIJztr3JPTIvoWqWw4qBQQSk3pFNhsopJnv9SUl2Ti0enwJ5PU3k+IXjqbBTqAfRbFdOlCp9EXS6nO3e6MLc3mIh2uRUUZXstIvstdX/eioeRW+foi0ybsluRidDqjTdCrY4gbqde1Ad5Gy06IO8F/pvTlZAE99swOmzNcaLoDA7kizYEFkyvLQUojBZELrULJ1DAs3zl7C8CRyPRhKRzohFEnuwr/tW7Mxz2Rrldm98YjFT0ZPNlkvUYdPjvT4s9BJNPgOws47DC/1XQC/jb62AncJpCmlo8CAtjiLRzwcJSVwg8gQP9D2n9Gu+CQ3qC2X/Vp4L0EA8SHQb+KaKvcQHQ3UxWZ2s4yp/gOgQDW+sd/AxBA+cI90+j5u3y+sk2y+Q8bC94eV+8JcABMYN+B6MxfTfuyLwfPi0AqhHdGahH9ycal5IMEhcoZoIAHAPDyhrF6UUP/imyB+PwmNTaaJyEbgD0MVCeJiD6cfGYzsN5ffQ24Pjr5Daw4KSpqxf+qF4R6scjxXzNnRO+xVGV+qDRJfCRdg1OLZ9/c4rPfn9+O//7+cvzll6fjb788HT+ew7C6PY5oIJnOD53DbPBZZ0e5HeeJGx5OstN8AzxrJkDR8uhW37okIzM3Pd5KsmGnb6ah6o6b86R/V88TPe+MEZdHseGSbRY9Xp+/Rph+KyorneQNecmHqzxwMeOywWv1p+7UvV/6bvxe0cyaciO7A6SfM8BJAgSvJLrMwVAJhJ9tZWzJURuARq01fPmlDKMNLo+Yne7ez6foMmnGNqwsSNyRJgZNEWyNtkSvkiem7fHXs5MpmLHtP32u1j90RD+7y8U80taOcrp8Gzu4DOUx/ku210K34/1uN0wgYNLKmSfo9IIOABapu/CaBuR6mJ35lVHJDFjac5THBSTIEQnLTqDtSO/3LBfPyBT/iz93NsRen3eGXtsBZ2CrdN4onXRbd5F7sb8qjWopP/W6gwhYMxbBpqPSYaO98sn5nzaH3+ElG8b5SWua8qPOQ3dgGVLJDAtwIBtd33ObXefk+8d4OYD6mak3IuAuT9y+rOej35Fb1b3z3ed9P/z73hDkmSXvoZSynW+BogCmwAc5Qr2styx39lr28oPa3tN5VMbasFs3LLtk4+H7G8fdRdt8Ru12ltFeCOyJ5p2Gpv68BNQstDNGArpM9fGj8z2kx2zoXeDH2JVlXezO7Hzn/Sk834AAB+Z1VhPYrzMxEA6y+1/+LaYGaFTgmuaGhxitlfPs9AdDs92KQntyvcU4hu7owOK/c6FKHaYhURWCNM4jXS2iTmhYxYjVS6S4phEZdaVA2dTxP9JuSjQl6yh6Z6c+2QmC60JavqfQgWhH18p5cXqOCxUX2Bm2yMWlkZ+ErnmgCzA2ugZfMv4mUW2FLbxXJ2stQ8agutYqLSbFvKVZu4731DeJKTTT0H4GwteKoynIDQHtQSOzSBM9H1Zdq2uvEhCWFhO/A6Ak41SMlymrfn04IyGUBii4MyAewN0biODn7fQ99zON+qXXl90tbQwCQY5qy3jY33tnw2h9O+HitD1Tq3ZCc32GbkE3nGi7o7wjw2AaD/hmGmJdW8wsHzSfwwvZyA1OfkbN6WwwQowIdqSJh5GGZi5p0HqDzboj7mAkKfCH1iyIEW1FwVkaUOMM0U2fWQLROBC/iyyGLB3Q6CYBZwIC2LUgQAQCCV6HjzVd51i+RJDjrDSJBBlNuTdWCBQ2nTI3HHnyRDQNfHx+BQgQYEA01QtwAFMMEuKPK2INKscfxh2gRhtF+Ep7psPPyH6cMaP8iVNU6QAVuZVWpSwP2RzfkaGv57aUaSCg6CBb9yHtcBhrMohij5Dl0Y/mln0DHl8/jv/+9nT85dfn46//eDy+P30cr8cdgACUEmR/CJaO5NSAbNIouR2/ExAwjQTwn0UDfA+LDE96r+9nV2gkMtz2eKupG6azKX0o3vVGTP7daWDiHIe+2n1G573KJEZlyc28ty2oO2S31nNyHhQ1Gd2J596TxZf+BPOZkK8+HnbIlfi9xt95lLzkFWiAN+hAAMEhRWv46TovA3L1c/xudGSv79g4X92bzuRS2io+l/LSMybrHnMDqhd35716UtjoLdc351JOl9cMPvDsU5cn38+mk5BDilpv7l5BH2WrnelBIMDeWSn5kE6jzm65i11qdV0uL7Fmfi8/P/9j0Q95/xR9lGGxSvHjUrJZzcIaCBBQibfYNIXFxhp9O8RzXSqwlsu64yda7CAMNeI+q2Pdq+wG5zfPSPJnl7yxvi3uW0L+DRBn6vKYGlQyGvelySIiMwOayGmjlOZ8V/6Ord2aX/k9v6Md0QCgy0WX79Oe0qrEw1sbBuM3m512zrv/TPZiyQnmE7YLPqLjzhM7J3OeXH8mJzM42IujZ9aGQDu44qWrOp0WwFYCAS7T2vdpnqbNvEISu7PqvZBGFplmQGjJkY1Ok8yamWjzHPyOK3tr+CA72tnxV53p8Lsop0jPLbPaP1r4rwJk7KVT4jT9KK13p8P3dn7vmAHxtn17ReudiPbwDvGP+TBX//x//jsyAlTbArNVI2NSAc7LkUVNooqGSv0JBwIWw2Yo8T4oig4RVEUswvgMRD9SWNOAFeQQ47y+PNxjNvnb+xuMvmgshRniOU5LXcMxSiydf6ULQqjqEuhm4B089M20BFu7MycpoOOgzgCfXW5dOJiosycoeHvkA4l4vei9WjXC2DnbG4Vaa60AUBMIiYVvKuawF+dp1Ut1/W5EgvBQi31TEVtnDpxjUq0Lk9VI5TfgBEQUc6BnTl+6l9354PlpoCKqb1kF7gjOrALQneryVNOFSNOaPTMF0TSO12jJqlll6C6ZAAuv9Li5MvjEyHavffarkHah2AJrX6bjtO30u9J80yNeb6mN837rTjYgYBlGJaBhIrDbfvUZoXnv5Nu0Zql4NYZSxhqdWdEHlbFSWEeqIDkeS1cku+rkw/N/f6vmgAEKoF9A9A6ISHmMPozMgegTkL1IxC9RGnCHZoOhbKMhG0sEkNlus79RhGQggDICoLQTCNCEhOpun+uN70WvgjjLAD9jpN6Plzf0CIiGegEEvGEEU4xq5HvYjOsdtbXxd2QEJGpNwKknKyAzIEEAlFIoY6EABRrR4nXqEU0N6Ah6K2M26WtDpDlHAK4ib01zvEf8Dw5UACW3kE/P78fx1x8vx9++PR9/+ceP45cfbwAC3q74e3weo23iv6mwcbkNMaMrcIRlhozXynaOldc1740ea1amNZhe2Rnj1XwwZQuymIzPxdXFl8kIE6iYBo6nbrpB3Psjb3D/nT0SAMnc226vnjGgO1JfHt3bohdz3VNXTplZ+0ggwA0Z0QZ+piwH62Rde0u9YURdn1f51SKNq0429Y73yLkABEhu+35Wo72fhXW7HkVXqXkAACAASURBVM1mn6I9WB9iwjQx43xlE+lzyqIoEOFTo8AMb539orByxOKYPoF35edkeLuh6kDANFb78SofWhfYOp5ZYE7n01kqMGWL4jLDSnS36pv1nUVPKe/171lqh3IpKzONZ3q/Ek0ZSZMi55h3AzPsxRwjBbp2eli2SMs6noTLh/i3A0rL7ysrQYKCd+a0qK7nqv/XHYo3UfwmUCjHlYWdXPo5e3/ojtZ95OeqR0+7GIudVU5UysW1LUTd/16WLsS6Uu4ndE+dJLluFGnR43knc49+9n5Gvohq/Ib0u/6j8/WfrTKCHMZpR63j5hlcem/bZ3yDfJekICtdsfKLrP0vGwOGNTFBZbeQfDNbzkbDku5aP8gmmxmsu9ta5YOVU5iMqbtYD2wBjS7Jo0s27rwP551VRq/glGh/3qFnkIo26jkVVF1H9mkN+JxAgESi42cCsvsO8wZHloOv3fflmdoCuJ0tNHWk9iRRYaMJ8bt/SSCAhymHmHAHfmYCGGxl3fx5GGcgQAs5KYgTsvyB6Fd9zqKwmDN+fX28vUctK9NjQYaRantzfXy9vz8eHu6Pm/tbLPvx6fn48eMRHbPRVCznZyM7QJZ31Vqn854jwnoEjS7BDKINGl7MidvJph9DAH9m6NTvYmk2ONGFdBOaOlzv070uCZodQzqxlSCpeqCBUA8hK4aPvdMwYEqalLDTT6FkGq9hgk4EXQaPnpHI4qzNx5kkzry+69wU5dKenYnccMY9WkQHu1LTqXyYI4rRpA4gQhrrJMfZsK8Z2Q3hNn7WujjsrTIsVkWuaIcyApbShPm95N9hklzMbJm8OelVZ3Y28tpxgAsd6fly5kshnW/CjcjF2Eu+qZ4AXl7wwS6twsJqjYhi6R1rzSY/02nonnEkZSe6hdGX0SDtl/0J6ACHM//++gxnPhx5jDrMdPkYeRj1//fIULo6bqKDoCl1ZCzlxIGraCh6vAMYiGcibR6TBxiRdzEb62fPAWY5oEFmgpuESjTRg9kLHEkYUYXr4+n17fj+/IqO+j+eX1BG8fz6etzc3h13N3fVIFG9DZjVUNK61oWTzdFe8JtRBtGNBLFG6YrkX8qHdWoAxa03HOW/nRd479wXI3JucHD8n/6wNKinQ7x8XB2/vn4c//jxevz3374ff//+ejy93xyvkauRowkr6gEggOf+Du+xPOmKikwjLP69Nic9G5af8RGPMSyttfTOeQuOXmbeQbbiLikTnK/wHdMxVVKBiOYK/u2MhjrzDPHVuq1hWxtUNBDFs58Z6L5/yLsLzf2KW80ZxfmOrCqXE+fz30h4pW2O0bGQzQn6isEgd+SU8JCXfiulZ+w1JT/yiKcBORMCV6PUJ4DQuCl5n+WY1BH2wmFvsLRJmRpmA2TTLq+Nd75qXa9eGNYczGpdIzNGuht7s7WI3twUaFoQINxf2Ok4Twuftgp539KWM/vJ6a307wWnTzJG55raN191zuxUrxrwlzWjpMyL7DKXT5QZyhToyS1mK1/lGFK9Me5PfS8sqloyzPqFMGVbvV96xJ3O0e0H52mnMZY29B20PO9+UrSbuhdQ07DWOsAHgK1rFsICmOVmaAuGABFo2KMsm/4Gz0Kc8zInvW64u7Iud7/DOy6BARjvS/vcZUrRU97znKa10wHay+T9Kcf9jkRfet6yVwEnqaOmDinaNCCyfA6PbKduFp3w/e6s89Yqsyx6ElVAJMucM1tO7p9oxQys0x2oVCaeXaVZm0Cv06muSQCi27xTXxWtjZ4PLo+WZ19wms+2a0qH+vzqQ+jzG5fP+qe03ijdkCTN78tG4I49sEteV85MBkqtsaLzzO/hDZ5bB1yk34rmUqY5r0HiLv4Y7cerP/3bf6BZYL+4rqzAAEQr4mk+0i8/xjmrYlMitPNPH3A38NEmmAZLY1BIaqxFI63Q3RpMnanDgaJEd/HbO3S1/vLTl+Pq5up4eno+fv32o8ZmcZZ4Dvmy9S8C7QQEZDqyCboWDOvGyDDKul2V4dz/ahyYMk8goJTTMDbigtgjYCWuSusbjtfOYNsbB8YQldHwORDg40HIkKCyExDgxmSa3u1qzDEuyRjKziA/dYbEIlgV3UnCqfeYQ+x0NoWyPq+eElIOOnuciIER9XszmgQERLq1fu+8MxX3JcXhDL98xg39vHMo2wnGGX2uQpQnLmqcdOefrZreCwpZ3z0DHS3s4PhaJ+Q6Q/4F/7+jyVXg9VQPB5fowDHjSFMBtDNG96n06Ne0M8u/8t28m+bG/GlnhMA2X3s2KCU+zjwi/R9vL3DoMeYwHV3WzTMt8EuM0wsaichlvoqvjOey0eDH2+txE9kDd7fHvfoLKPVe2aWZLkd+JSofdxRyDH0RcnJCci4YMBwEABHXN8f17d3x+nEc3x5fjl++/zh+/fGIzvpvbx/H7d19NkGkQ4+ExEz71/5D1ghdxvmWkslRggYGaOLCyTjJ8/ZmgXgXRtKpUWcbgAC65AgmwKH7rBKGbBRb9AglQbkeQMCP9+P49en9+O+/PyEz4PHtGj9XfwQYqpkRwH4TLOd6u3pjxgi6+Z1BRcp2A6ndQ0oQVCJDFLajdQEBKgHxNN34nkd1yesrEEBjOyNvpljcocE6nM6t58yM5iqarEexRGLl1byWhXflJE6gtp6TYO0lni/ZPHq4gEetWdk08Hbj//wdcHyCT95Isx49Zdp3p7lgDTZdYAcEuLMe75Gxt1sHeDWZvp2Nsy2AUpxN0zIvpZs2kqdox/Us9Z/e4HRkmuxsDdQyM7eq6A38BTecacAlL10DyxFZMs9cpjsofHbsZOxT6lBOt0NAuw/9UvKHnl0yecl7AxkbJO3OKNwCXSwfV1+mcrbyo1IbrsPXqUAl1S36GqUreXx5RrKT4jns76DSq3QMMJaTSyqgz85f6swDENOucXmzAAGeiUAlUveKZxgQJR5iaVQHMyrSa31qqM36z+JYJxCQb1oyZEVT9U0IlrQKc8+e7VKyxAC6XaCl9A4YdIcEqIPrmhVY/JwdabEPkmX9cf6RbXfax0qAufWNf7AgfJM/GtB3G1D0p/9+lk2KYC2A3Kb/CQTEfiYQ0PcR16VscPZkSzalb7MpNxNYD172niuePWtg1zje4ldwvwGPC5idC5zgk3mmXGaWLn12Z5Lf+rz+yzNXf6QKBSdc1m92fVI2f+oQ+Gfiq9NdZyYzGpU3bZQNmjnXDtztyOqS/VwyoHwxTkmqvnMk2iXQpV1J7ij7Eq0B/o8EAupirQ4VF63UaJZYdq21BKhZIB0p7o1PYnKhQhSKhghKE/BXLjcyAuJ/sbmoZ6XRlgZsGsHoan13fdzc3R4vL6/Ht++PZQAiEKMOrxKAJ4ZXhGC9gjNhtSIrYZWE3EDG+gwXVlOoyzmH05tdu10Zi3HDMKdy5JmUMWCpXO7pONHwKDsa5zU5q4BL5vfutc6IALGGc47fu7PFg12JNhXniLAvznIa2h75qrTh0WU4ng/n1SOKisAq8pbrrvPdIIUBBOAs0/h0RFO15uoRgXfaLFOhx6i71vmOpipC+V2Qr8aFCYURkYp1d7MgrnMp0ynntg030gU37tHiVeC1o4M72nTRXWjHhJobIe1Ul/WLiLVnIchc0oqmINW5pZxamIYN5kQ3kQWkMX+MXIdBy3T5SLVnNlI0xeseJ/lWiyJ3SUCmf6Wop7N6dbw8vzDirf4AObEgnq+RgSxZCCHL6QGRDRB8f/3xfvx0f886Vev+TQWXkSI0+3vLRoO3x5eHB5QVxDY5iSBkgAGoAlvhAEe/k/cjep+w7wlutRD6iOgHEBBy8ub2HvL52+Pr8ddffj1+/f4dpVJhqd7e3rFXQIlbGn4BpGr8KaYlZBkA+wfwfQGMhJzVmEX8O0EMGNPVUyNT/jLNEDOnq2M2I0wrLdGBC55DuUJODpBy4k65f5dXOaQOYMBL9Al4O45vzx9sGAggIEoGoglT0DnyLXAVTPdN2g8g4IMA803kdbyp6ZnVzy1NSZWV4E4egSg34pqYO9VQil6ld11qxXdFsyUYFFbKIuPN5c+U3+7QUKCtHbO1UjWbK74bRb/e48azZzxqV/sataD6OXS8ZXZJ/tZpmb6S4+wAheRRZUdktFbP3Rl6kJVo7Hl9vL8F4MWmofFvAk/qAZAyJdYoWtLCrT+IOwWQ1ylrg44x5s/AEu0Lexg9AtTcV+vDfaf9UYZk8gyB/mwm5ZE+VQ2LBtXPbvmMUnrpWPkfp0neKYEAAPfp9Omu36I/hIHdKCHSZIH3nMxiPEi521MS9PzaRwJo00mABbGtJW4nVLaO6Me3JcfEeSwNRuq+i43a0gGjgqyJJvEujq9NHjanuXg0R8FR5qbjkeCs1nh9Q/sVejozIDVpAfXzRCTXVHtcGW070bxoQ3TmDmBnJLTeJ33RySs0yoEAOzx3LolLaILMNWTjIl/FE/ADVoBl3gHsy1MEum0D2SCgPPXtSh3WNnAD8W4b6LsTCDjJW53BwgEEu6cNBjEZ/GBAwKlUNJ+z2Knj2dNx517WprwzVcHPmPKMjij3fKZfl60lTzfOpur++/l7+1J+Qs9RY8nLAgS4rs0g3SLjk8dIP5mllPSjs5XOqrtn+qVONe07AjW/BQSQVIzmxz342up5Fz6zfrb+lX8pZzaj5d2A3e1XXRbOWn3kRoZj0/Caa+I6TMEq8HzqY76HlrTT1+pTrb/TLjpokjab0aLr/xSBdqxNt1f//Of/+yOMFCwknXowi84mHYcQUGAaGetyJtJR8gOrax+EK4JoR63umYo36/UDQenn5aitAAdyzqsM5+uY4XXzgQ7RURIQtkCUBYTsZXMtM9QSOaNR392Tuyu7ObYmrEDYlr6n9LBSVrlyXQqMYylb1Tduoq4UojnfWs6Z4a56vhsW4IsBk8U1ecq4HD3pgTK+D9UHWz2SUL9i05UvnBEnf7np4Qa+f243T7TPjc2/aEtZXwQL4TJ6taatxfZFG2oEJaW5GAMAsaxWt547FY9AynQG7K58X/1O63ouI07jqEbZjGhHiCCNoaYzGZz6vTeCcsHVhgmN3HLAZJxWVLszblzx8HxSAYKIWvEI6POz8zuac555Jp1OOo21lU7MoM701uINGELZaKaMjh5FFVuL30fKfTtPHAEJnlBTuXlfWF43D8RaTZ6U+i2/upUUlFkYugcbBSI78u0Vzno5wHhWOLa43eMe6f50MtVBFwI3I5TR1TVu5f72+vhyf8/+AuG8ZyPCaDbIBoIKljAdHeec8uvx8ZEOc9T6574Rvf94R2nA/d0dov7RUT9GCH57fDz+/o9fjm/fvkMe3t9/Oe7uH/A8AmGZkI/UdzajBACVUUOvpIp9uPOPvgRYuwzslicAdG10oIxV/Ldozu44NdMSxUj5TBtgXS9Zp8coRuT/8e3jeHw9jl9+PB9/+/aEhoEvH9coDwg9gBYx2f0aYE8CIm9vL8xGiK7J1QU8U4mzMaHzEOl6NYzBJ+aEFN8UOM7nuTFbDkM6gcF/um8pff1XclGp4dItPJssCdmAdlNW+7+nrPY94u8mb9148fd5VkPJDSu7g4yy/jLkqwb5Krssoylc31qnCT5NeTqzKHAT2rc9dxl1l2PR0v/tSLTkRdIZ01wpAwggZPqmSjPMICZPtmEa/2bPDX5/3h8khPdbGkaey3juqccP5gPTLmu+ggObs61B1/mQ1vMdd/dzK+djxQxMlovC87/WyGpGrfQI0nbIjzIWGRG289D+q6mj8ZrusctJkhIyiWNPxxP4WOurpR+DqSNTqs6/zokOe4qepRnezgBv+6MBdABXMOAj0MLSqchIiXfFJBvxKf+edJFnBOc/M1XEI4vtrIlDZue5I6iMRoFIzHjp6CoxhgwwjdTqKT9oy9Lq1h85JhSz/fNdCQzWbzYrHbu2b8jVnMIjG40+uGwoXcQ6+crpR7Q+HaLincxcqPVPn2MQUd1x4RXZ48buR7yM81pyIfpMSmZUEEa02/QZS3H+d5+heMhKT6a+cbkUvC5ASGdJPKEDhf19ylIBXbEyZLNGRqP0H7IqwyaU1l+d0PY/utG2nzGBX96v1rnjn7q35V5S3qZunHwuH6bWoDKe0Vyv99u2O++uJ9+4DoM8jAbJ6vEluk/+qaDGpOmRaebOejwzzlR6vvSImo/a5hpA7cBDfBfB7uTCnU2x0nYLBr3TQcM4kwoaJJC73FtZf/nTPIurf/nXf//Ag0atOgSlhEEi/p5iUsuxLpRSXsuLJ4qVv1yYQhF7XcDS+Zsbi9gOInKKoIWREE3Dr9+OGEFWQEBEg941bzsjtzDg2ISMIEDfToEeqikqnI4finVCINSGLfWa1q01JVkdTxh5F5rcUUjSCcVZbJBNvVurxQUb6uuCV6g+vpMPL8MFAvo8OggIdhptWIoblbXATgubwljrnwCPC3JnRJ2n3kV7OevXzHgw9VO1qr6+imYo7cYUVtFeGpJnIZPvTHBHmSjO3HPNYm4ZvaWYlVKnuludma1nzsH2XgtYmxGjFLiv2WnA1wUhmIBpN8XhyU1DHWnJKbAXwWgGid4pQ6LXkBBd3k8Ly3PqmCJfvn58Ow1mCS4XdnNPOmvdt9KGRTtT4Dqt6UzKmInjVVvfXBTQ0zT+S5FYeqqAAPQCuDrQ4I8jDQndc1pBptFfRX33ByLrAXox+sM/V1m7jP0cx/Hl/pZNBVVegAyEkGfZ8CrxKDY2jYg2FXX8iayFiHqyYR/5mL0MPgAExPvv7u6xyJBykR31/fHx+PH98Xh6ekGPgJsACrKUIlbJHnofx/PLcwMB6bDHGauEIN6BSS35Po4VJBCg+lxFX/yOlN3BzAeOJIQkyRrFOieNgx1Nk9K1qgkwOBOiu/hfrD9KIQIMiAyAXx+fj398ez6+Pb3h3wADkPWcUxMMMFKKNBtptRksWq1SOHPuXP702mlwu1zI2xcVnOrsm2/TWEtneBqBUwbo33pXGdbWVHD3HZfp/nt/3iWD/6R/BEJuZtK7Aw0ZlMZbjQe27Cfv8O+i202FWergZ16GpwHZfi6KDi1N9pZoaZJR9qNwAzuptGqqtQ7aABqFKetfVJq3vtgt/Nkl4353F/x8ZhKpHCT5gnxPo7uAANQsNTAB/hvAuZ8bnj+AgKk7JrAgo1K2B96xWTztjh7LKVnghinWNqcejQd28yvqnfWPnCwHA1o/tU1JWa3zimcoWxVlJJUxlme33ZE7wsx4mWAV1gZHQFkF6Wh9RDkXM310DkVXo15fNOVnCppJueLPwN2n/JQNJFuPxJY6Sn83+SX+WOUBm9Vd+lO6dpvJwded7BvZkfWdzoYQPwDkK15p8OCSTPL1TRu0+oBcANnm3k7ycJQquO1UgHw+ZL6bwHfy+ekQ1ybHy36nM3Zh7Vqr/DP+u0EVAgFdOuyyBvIqgrS3t0mmDbbEmb2+sgn7zc1d0TU/OHkuN+YZZ2W1t0ARfekYdFb8r5fYrfKDOmbfPXLqHz//eh+Tv0pUpNdWt7HYlzYGsH6ee+HWE8Ta3LdsVkqB9pUg3yzItfC7gWK6/2VPAp9gA6gVdGdfT3+js7DXBqseCNX7tUYHGcV/+Ez280ELPfQI+Nf/xNQAv0D9W51GWQu8Np3YAQHO4FPwLO8wAYU03wxBQY2YwaBNcWY3XBmOvMoGXWHjvV29IMc2bPDX10j3oiEN89tq6aSQZEjrUNTtW8K3CDgvmwJXe+9oLNaWjcWmcSuGrJFiI2JQRosc+98JBJClPNWGgr+Iz6MjSeAiPG+CV+vbGC7FEBcFHCmlGMOUxGRUOBSj86joDIKqMgJWRLiZjsJUEQlHV6EUldpnQlgMV0x0Gj9FqUHjj80azwK+Hyhh7AKl9pXzWZW5UACMK+BpeA05ezLMCqlev+hGjtMP+2d0lHUKD57ZGejD5yQEZw1yroFlGC1lpwFehkIZ5J0O5UpsKig/S0dJZ/Qs3sy0J6NxE8KIiszyCoDk/Xk1I8Ua1LwSn2H0jTKrAoE4EZQFYFRp/DfT4/UZAwJQfv7+ctzd3THqLCBAkdVU+AEAxDhB4IZhIAbAAPAg5Fl0BaeBjhVmlEZOb50VRqPys5hucHUNkOIWkwxYHhCyjDKHsjAAgQAC1DgPQEAABW9vx/PLK3oPPL0807G30iBNCojzQTaEZQHg/UgLbCBAKW2rDuGZQnYnkCBF5nXqO96TAaZ+Aewtzn4J+hkaKAIEOBD9f3x9P359fD1+/fGCsYIoD4hoB8YztkEe6397ZakZ3p0MGH9XGQLHFO5HyDpXSmU7fZL/WkZ6KUfpHI1m20ScTJSd/upGrOTBTJ11Q6Rkv6KMqeengbV8Z5RknY2RdYyZZytBd2S2UHwvnKGgS0/blKPa994CkXeSTcrSCZx7dmOm7sjAT9DxJsOMJXiUZV5vf33VkTadQzkX2SxSZ1BOmxw8lY7ZuU4d6DxR8nNTEtaf4xr9OZVFMtKwYX+Ib0+N7vqe/H759G4cx4iiO2ZrmrJ0sWj95LC6I5m9TQRO1B4kv/MOPMNAwRLt3/uUQN4tU2n+f8reREuy7EYO9FizqE8fjbp7/kItSvohtVr6hhmSVZmxzYEZDDDgXQ9SwVPMCPe33AWrYblXIAA6SnXSFgETf8vuY8CmrI/UKcnj+sK86q3v5TAz6G1ZD9nDp/SLgWWu26RFu7W0dFRHL53hJSO3fPQeRy5Pin5S/7lMcn73sYMj1qk/+z7x9wWTAdHMPgddutrOnsugIdBke3rwyYNBAsAWUHFZD+u54LLi78lRSR0dLVs+j4DV0R/GsxgGB1yAgF7rLieZvJ2UsAOka55b7k5dRX3994EART3NhjL6BG8gtdEcdcuQGnri7wABopNtq6UmzCUwPzNlMdd9GsWnfdz73nScDWrNkB462hujLiBA9l9lT6dtWXJ++0eizwNxuby4R3vum6TQZdAOBmjKpwW6SY65vtzrM9cms20WCH0an2wesPL/9Z//B3bBX6goeQnTuECpf/pdhFvNnnLLfeEXYw9Bl38ICNhOs0ij0opC4KOm5Yb0qzB+iQp8oGvX19fD7e394/bOUkF28UONqdUKwQBjqhKjSkwbLqJS2q2cjzG3Tm2smnagUYzMlYoxo4vDyDquhc6mHK2MgFM0dRtsOyOAvDSdpJG6mO8voXKnEV8LKplKFPIEmCeTboaUnygiFy3tZ/rfGo8czXudW2l8dEOmbXB7ih3W8yBMdTyf7m1Dgwb76Zgs30vtgdfo+lzLCQLNpJFghtVILTuAJqqtrfVZQIDz5ZUeMvVMJQIrOhR8zHR1torCWto1QPQDRDDD1vtBYM0sWi56EODne43nLpqhormmzvr66vidy7NMdbhj79ehvjOvKzrN7BfRgzfTUfq7wAWtLa9lNK4a6QEI4MkA6BWALACKFRp4hFGi5o4ZAnlMZnUxz2gRUvefbz9e4gi/aGr2TqAhgADU7L5n35V0chH1UypfIPbslYI+Keg1wNIENApEjwD1LXiCjI5eAGouGcfifQQg8PHJhoPINLjd/vj1dvvj1y/0EIhMKjjLJt+rOWWsx1cce5gnI2R/gGc410z3j2Zfai7oPC6ggEAA/6PMm53JXSfU79lfi4qaB4wFACBZjmwGgAIBBHzdPh+fb+9fj7e//ny7/fWPODnh4xbtEQIowOExSf8CJIInGBFpx6JoWwBZZsPt7Jpd4z50mmc1gKYyr2LLaLvpXjO8k7x0GXdPsU+anun2W0Zuow3PPESE9nX+9wUISJ0a70JEqurJsyO7yUbKMz8ZQvJpn9YwZXu9v1I8+wx4dzywu1m+QSBARlK5AQgvKCMA95ZiFoenLpTzd8c4LHmzZPA/YtTOfYWEm3KakYiKPOmZ+FchSZWnLVB32HBGd2U3W4aO608ft+yOoQOl67yXhpxy22M8x4GABMGKzqQ3ikc4f8AVBQSkXZIRUfEVaCyuyZOnQG9p3/n48xXVTsnXT3Pmv2qw13pS5V48elrjKA1WEuSSVbI6vlOWqbSkbSr1GXGeUtbayQ5BNsM6471kRS7ddoRcZ3LNmv7xndlNW374GLasdkdigGu5TsPWWGDknpuPUanWZZcflQQ/5Lo2jzovnXhP1NXvnzYg5Fn16SEd+tiKRyRXLIt5yteZEcDv+Has8WFOJ/7bNq1OaGDz2XhcZAT0WmgMZWObTsJ3dgIJ55WLJ1t/95DJyLEPV0ApHcfWMb1fpyPYz8C6eP0yT2lnGmZjD2q+GDMbsY5j2G2ww/lO+9vpUj5EfKZSPNq9M5NlBgBW9vTqEzP6mB18qKJL+ZkCAlQ2k+M/rYmmpnl5IMCPgT4F0E5sVJLgP/7rv+HUABEQXu6581JsWon8Xs6APi7n2ISKGwLbUZSSRo0ZkG018yJplGGazeZI8zxT9zmM40zPfXj8wKkBcU801Yoa2Tg7W45+mp6SFJkin+fAIwLHhlRAjEuJZiMrc4J7/N0pnyk701F24XMPCJBgcYFf3Y1PuyXCSCm2idJv8dH4+9soWhkF633DGDqhlC03soFbR1juGRL+iss1QhIODKMGX7s+Tc/DvnFi1w7XedFj1pi3wZpd2VUacMgIcEGB30UHO1qWad7ihdj75oMZ2fI5DOMjoxmiiXGKwQLoXDFKmdDQtb4FpnARMc90as5jCv00tyq9VFvhBl+4upBT1UR09qRwweRg1j0lPATzPyLwLMKxBSONs/4pBWtgSoy/ZJvxTz/Ljj5KIABlATg1IOv58xhA1KnAmBO4mEooG+cIRkP+Bdab9fUR/X+F4x8Oy3t9Fs+KWnX2PSAQoAan4agG2UW2wUs0+0sQAccWYnzMCPjt+RFZCyEDq+khShCYGRH7/x4AaUbQ3z4/b3/geMGfAE3fPthUD9lTHinEWAN8+AT4IDAg5hJArLICHuIYPhzvqpMG1AiR6yoggMY4OzkaNwAAIABJREFUKW7EVJaMzS0iqHaLki+2NwoQAOnmabwEyBG/R8PAr6eX2/vnw+33tw+UBvzxK45NjFrcoP9W2mhA+0SeeHtjpkSUDqhuVQZAGxpdy0dLhN9IltZ1pj+H8YrGdd1YdIt2XHtPuBlvbF6aMvS+wgDPmhG1+YffreMcTcaJb9w+kJzq73JNlsGJDMKsn8S1U02aozuBgAo4rFpylxvlrJghtWVjvLMaJSFDR6VUDtyzkWT9yGNcfXcw5+ldZaOrGbnfus2dqr1L94w8OQsug6P+PJ6lFNBNd/53PFclEdMZ7oBEyWzYXNe03D02BwLqmSqHW0AAj1O+1lKLZyobQBkM1iCWtKXSiFJLyXHivOLAZMnOCJC9SbpPuT96XvQuuP40ApjBhAAfo9eL7AtlbY2gA+lKe+Rr53YExpO2ytwvAuWilYTrObfcczf2R9YccLvcP5OjXGPSQTn9cphTjPXY5poUbcj2s94f9yWNrWDyeacrzwwKf8Y9ueJAQGUkHHiyXRJplvZjtH5L7FymYDhVrTl4KMF+yUiXe7KrQWfI8GPTtfku7oHLAPG2xu3fbV7dsncM3LLYPBt5yxvPzio9sHjTQTW8YwEBJ6BaQACc6Cw5HXqvgKBrM13XSeJ3kZrzS3F5Ai4nmVd2t+zkvMj1s9MYjgat+TMQ2P1JVAJuOt/KsjQ2DyKBPxlpwpsV9BK4UOU7K5haey39hYByZ7I5XW+CLTmRMsl7tAx9jsW9lqbV8+zYWJi0/+nP/15AgIhPmx/TK0TfHC6W1cwjjWBSHAwiCdGLEZ9inBHJbKqkBUOqfEb0g9EqdyMOBIwo2dPtJTpl4z7WyMDhQ+1LRLnCeGQqaYTwSHwkLe/iCslcjcryvFHVkyVXqwFRKQP1G1ipo07gRdBJzVqXnSoW1+HYow1Zr93X8+SonYAAZ/Te7G4kE9OpJhlS4otAtf9lqXupgQxKf3kKDjfSTsaQT8dT/UjUSbF50RCIwtvvHZ9kKPt+b61ZNpPpyF6/DwGVb0oDZCyI4R1la76gMc2lkCrgIuF4O6kHE7A1NpTc9P16HwMH6VauUhlfH9RBZt34NDr4uQsifk8wgMqPKVWucCRk/Gx5njs7gQAfQ81YkZ1Fu3rmPR5wmbEVAYRr1vRTabSix+fbQF+KDDwJIEOOeQpGGyP6v+Zay5yIrv4v4Wg/R9Q95Ew4MizBAAKdgADr7Kk7+Y5Mh39gUzpmF/C/iKLXMYSZYRCb8f7xTjDynaUqIa9wZCDS15k5ELJONfs4aSCd/ugP8KcY43O8L+Rc1KhGI0KCDlLOYcyih8rX1+2Pt4/bz7cAAn7d3j8ebm+fITezuZs3jkq+jDR6lANEs9anp9srZC+BADiRAQQg14B8xQyu7DGgsgrvEbCAAG+wWCE7nSAQ6fohy5UNAMNWmQEECpARECcIfN5uf7x93n7/RSAAGQEInjHDgt3SCazEvwG0sHdQlJWpOaP4tqMc27B3JQ1DWyUmRpsuB6jH+nnbOBD/b/l1MgD0WV/bXX/13ZAP+eHp2X0dZXBdQwTGVMgU+NOQ6yyoi6zBXqUzpnykBSzHs+J4YKEE5NfU0wnm+zpc5APuj0BCnxIANz9lphr5MQtFNZidJRCvyJ5v1afH5Tj0c/aB2SVc4q2Zut6j3fLO51G6+qh/k48q+uzNOOfxiG4UFm2YoV8Oh+lWd1agt6Fsrg2HB92DgmftqhwGlVZy3Sgb9zukY8oIV/aC0WfvbQMBnk3m6cvuvIzSAAvm1BGz39AyKe0+rSOYBPvMygfXWtW6L4/T9586g3q+nJdB36RZAS57L4sGlw4U3zjowbVOKMCaZbt9eE/WbBtSdul3zvSwU0i65Wx1tgNndHmOZU0434leXJZVFNp5ZkV4EdHVcbXSf0uQphvQA1otCsoGqmAoRz1snrKbOjjJB6YFYXvrtl5cUT0Flq/k75A9LVm7ZTr+Fhiwsodq7YrazBk0YBjrXZHseeJB9bHatn6uZes3cdA180wZ2Sd9NLek7V99XnZefiBgc8t/yGCjK9fNd8GW8iUU0GUQ2p+9y00v8kuNAD+jLJPNQZ1m8bdnxhvla0/JW5kRBzctz3XZyFTys54/aVHvnfRZ/L2yxHp9zedMhnj4pz//+9euy++u1Xk+thgMxqbS5zqNbxOsC5oSassIECcygz+jYdWMh93BER3LTo8CU+NfgQHsZs2I1PNLNMR6Ql1iGHnvOB4GYrciPuoQneZeC+WMMmGxM8qolHEgLqlcOU86A2LWXbd+2TCb9yZk/J1Ec0KL/VliOQnaYiYjQq7kQoES6EhK7Y6SVue2ZOWI/m6lUQ0kdZOlxThDOMG6MNC66fvvgIBhfthJD7p3lwZsWnMntA25VMgprO+VBmhvIGyy9tDT2Lt8Rs6hr6KaC/VnrEWbPzA0FWXOrxYuMkp2LvNTR+qF8sKoMCCg7+voQ+3JNs41jhHh68jXKfOnFLySDk7zXA3GxDd6noS90w0N1UY2y7iytK3otxo/O52y5mzNZIrfkkf4bsqxSvdHFD+ODmSDvHB82aOEWUMCATJvCZFnpWrScfiAM/76/AKHnSccRKM/NfiLdGlG9Hn0D6N97F6eEeqI3kdEOxtRxRroFIO4LZ4b98eYfsO7okdAROpZwhAAhoCDeCga63183X59RKT84/bzPZzlX7efbwEQRDQ90ujRNQarqT7EFE/ZWyGqsCIzILIbntjvIOalc8AJgsQcCYaw6SJ/D2VJHIpOpp6JebsSNT3QLVjj5ADOQcALHXcCAdEs8O3zC/vw8/0zswECYAEElC1mQ4+wL8DLyzP2Otb2I44NjFVMAhYdu6Pmjl45MqsLfjzLI1dBe05blMmkSMlTZTNVlMj4cBidB2fRpMrtKY5IXJF/lxPbWRRwoWsCiHARsOXPljmu6+FIp/zvCODMTvJopo+z1gE01GvDuXtfkGtpkTss+N2iluRxPo9AQHeJp0XhR+E2kFF7s3qSOBCgtay1W6VP9/TPRfAbSLe/Ax+tD6GDjA62fSUaHU7tsgNkF6Q4LZnpaS7fOfBpWJCGPTMOR6vwR80C3VHYjhDERvZQkdzW2nOO/M/tBDx78IEBYClXRqQc18eRif2z+aD2Kn852aw7ouv7rt8lO67ngXM1hv1kDoHoXHM/+VxyyIqHrIzV1xU0PsoOz30HkstqFNvh0v5PR6/iB5fSS4w9CWrw9lhTSx1fay15WjwvOloyryGURQcbCMBRxpZNLNu66HMhP0EnSvKrCKsFPixbpuaXmxLvAXCTdk31NjlkVGmPa70WXU767y+P/oLLjkOqu/jbS05A+/LdLLCkbFEbzqUUuPhk6aeWFdhF7aw/qnyR8eGiAdm/lyba+dQYO3oiWUmDbHLYDzpqNZ/rJSoODEA6ma3RGWqzHKx4fA96B+SYRoiAz5RN7X+JZgRQuSzA72kvwqfqcDezOYe8j2wBBTVcSjM7df+0n9qnAG0/TjI2yoJAH//3v/5bwQqV2iBRkRYd65KawfDiMJ5jEWAINKJ0ErhnIUsjkZkVdNrr3qxZ1Vqo0Z2OzNLZvUrfDYP05cfr7fXHKwz1X29vyAoIAzIaZmHPMIXseI10FmYNiHEo9KUWqWg47lyeElKdyqj1OjGslLcTyl3GNgDClU08YxuiGwhgXVyCMgvxi2fF/TuF3g2LK4FIXRTHTuY2ow1f/ANAANbYmdCi3STIfsVW+JDlAmIsekunrHswON25sVpKNBsyytCQ8lEa3XGMyfxwyPJ8ajekw4iGU5HOXCnnywkQ6nNwMfHUjr4W4GSIO93473UmtCLa5rzDKUshtQ3Yzo5ISOwI0m3j67CHSj3MaYGullSSQddHXmXJRCptP8fZhbhoF/u8MlgcNKjGbs3Ik9aQj99ggdYPjqCaCgo0gZf6gTRiOv831PajLh/NXGSoUmYhNf09DIc8fjUi/O9vAAJ++/EK5zwET5QDsMleLBQb/oXDjj+zNCQi37cvppIrIwC8lRlI4YCHgx+Otxz+h8+P2+vjw+1HfPf6hPdGlkBcF40O0Rk2/wvHOBxm9Av4jMyANwABf/yM5oEEAsJY+ETTPGaLRH8C0Heex+pAAPsdvOHUhGoIaEBAwrgEPXTKgsmBoF0ZnJKwMVaWABBcUdNXfEb3gKBG0A6W6wmNAgECvL2j58Gv9yh3iOvp4H99qE8FgZzgCZ0NHzqCTWUp671G0Hmm+NqMDdF1zC9oG/u3ALl4HnREObbdPDVkso7C9Ii85N9+/9YdktIsJZoRHb9XOqSMksxgSBVeDVvFtveASJ+bZCUy7jJiIUPtlMbsImHOK+iuDW+XwTU/i2puXRXri+OXsvlrywz1TuHRbp7/D9lhyCXAjDtgiwAjiRav/dR6ugPka6Sx+vFnPn7pEc8SjO8Fni0xWnx82ocNBMiQ3PaD5qnADzPckm6VznSS33CYrKTHsttGau06NaBoauh7omKcKzO1ps6X8yzamuUtojcBuPDFTP9iLSDz2J/CbZ1LGcxhrlcaTEo8AnVKvc+AToF9cVoNM6acHzbQqL3cek+GKNZIR6zt5qWmc0Mt+TOmEzHhIdJrH9ns4GbRefLDAIZWGV7p0XceH6mx1rsHwEvbwUFfv15goqLIbp+U7XpxjnJeaX/G2AHIhsxNcAprb80Q6wQQgVGYcB6ba6nW3PHlOKYvoBh08fKoD0+tZ/JkA6HajZOcFznu/dPfLivw2b2a99IHBJ7VYFK0jbWvstGm78kruQor0LjHWNk5IBbObpz4cgHxJj995KkHDijpHZINO0gkWQRr7BB8Ei8U6Ki92z5IBopt6CURBJxWVtIGpxII2ACFePqkqzqxvU+fQaAIMsv9nF57PodNjbcPRZulT41weaujaK/NeafQkw88gIDaZE8FTnAxnB44XhJIue/ekXkLUV8MV2CtPCkooczzuItyYPJ8TbwvHVoA/zJkguHTUIfh/vJ0+/Hj9fb4HIbhr9vPSH2NItiHp0yzZXSoUSIZ8xJ3iUqw4rrSfMbGpoI5JDkd0VKf89I5dT2EHizBa3pe3DNSLlNSe53KvdTEQRTi0VXHqX3waA4EV95cKLuaMmU6Oe5LBo+EDNGEz1FCZRuw+1rWuBxqCrPuqozc3HcJMUUW1YDnJDyngaFxQj0nLUfbd8M2zWCpcaYAwBopkqxjA3V9pqPBkVkd/FPsnYA7E5pt9Hh64Emhj8+SPhxBdGFRAtUadrmSddo5KQGnIfH2WFOUNmRs/FCPvIXhdlDUIJQ8PlNPff3hiPpZribQ6Y73j95ZdJelmWKBPX7cmfPgHFkCoCMDo+N/1PeHAx6N/tC0KyL9X9GPJKLMkb3EqKzuR1+Al2c0CYzVCXCAB/sR9IrPw7GvGJpOsMjTHdAv4IMR7KhBRDYBov108uN3ODefH7doQRjje3l5ur2+MCsgwACWJBAMiJ9YJYIBAYDcbj/f3wEEvH08397e4/PIrXi4vX9F5kDIzcfb88sr55Vpq1AF6NmS9ddf77fXFxzCB6AMJQmwf1k3yf8otFAuYAYa+A4D5MkPmDMi6/lvOv7K6kLjv2r+SlkZRWNfD8/McPj5hnlEdsNX1v1Xam/qLecNLgvlfAEAW0hbVNX5vwyNRPRdzreBR74gEEujchoNlEfvaBZ5eHF+tGXYvJJO7TYQXeZu+bt5GsdVep14o+H1KskMPy+ZvNzRegcCtB6eJVF2wzKomFo+09+NmytjR/LH11oOrdKGyYBZxpSZLNUAVOcl5zXIlAEvP5ezeN+B6maEMU9fb67fVYdoDtVsboG1ms/eKwEBp3133aksFJd3IqMRFTOd5nTe8pUCUmu59bP4fwABmRWAOaDxvIC0LJtajr/vffGgbEmLZPe+Z5lmyOE893yuRxrHaaXdtx9Y2iGHnHIox5o63HlS4MyJZ9pmdV3Tp9a40+G6wOlVpKcnjCCOgYghG8Ffy/6rKLTZHb0SfGqRYoF0fTICWHvzn525LpqUne/ABe4jalALAJlmsqsANrzDv+Dvl2zCleUhm5Iv4LgFBOxxay08O4W35VHcmaV1AgLEB9RrUcLXujseoca201aQjebSqftHkT4IVjv9YI/N/hJvqrYbMsi+d3pxG/pIk1Xqac1Fy/GeTvmJfnsmLTPdDnT7za+dv3d2zrAh7aSee6n2cX1lBJjs1lgLNFlrKOALYHoEL5b8LR9vDHSGqHo959zx7gSVts7S3pUM8yPZ1wK1HWBHzmaGpS4t/soPBMptsAgnUmWvI/mDlakWIY9V2iAaggwpnp9ZVk5bCPJHRoAmj39zFGDl1Ep0ttrgHxPx+kJNCMbjcu6GXJjMIuGynZgynlL+sPc5UzKQJRDN2sB4t9vr68vtt//w4/b8+oQITRyLhcyAaB4YB04jG+ApHTI1mGFUJpO4cPKAUkUpRymI4j5tQLUlWV1Q7zHNP/K5UkecoGVwDGMqmcUV/T0m0B7F+8GIJrFBBGYcO8HXNimF10+LSMUvesEKGSLrcz0ZR/szMnxnWGxhx6yMmW0S71QTqGK2nKz+3oKVRutsClclDpaJck8gK4JRilIRDUUclNFhZ01vwZv+0JahpVhr7Mk7vn9+k69hIaV3IlpbeB8N1uWFOKjgSknP2vT2mQTznaIBDRqQc6FN1fCvzBFyIKNRYw8HSt29DrQ/Pm8myacs2uukKEAeW8r14X+si6cjG2BA+CshV9gzJJNgQQfPyAgoWs7milHXj4wAnAwQqG2eSIAeJ3SaEc3KkoN4LSLw4VzFfLOBaQCfqP1HZP3h9vzM1H89N/iPjjkbHMYrUSoQTQWrbwHNxXBIQxSGbAtnP4CAr9sLSwQ+2VBQWQNxugB6XKSyw8kIDL9l74NwQj9vP16jhILp/zzNIP37BE3Zl4TGlUgNBkAaqsSzO0Vb0fWI1sd2sPdLZgJklpdKAwIcePt6ZNND9IZhJkBXg7OJ14iWkRrw/7Rtu+Gkmwpbkcf+evRSvOdO9DCE8rmKvEjekjbbeSQkKcenAUHR8gZ6fVyayXa0TnL4nh6a5lGn+joPSQe5EyV+1HU7+iqeF+8ddYM5FtvQ530EGnbGg+sJgIl3yty6LMBAGAM66Bj1TH2M+l1yjTSb/UbScMffCW7t9Sh5KdB4ZYu4rnK7pzICzL7Au4cOa4fO75Uh2RTec5OT5bof11mz2nt7JRkc3zsIVgZ7MjYzebo+1uXxNm7rXQcggGvf4NnWY6INfK7j3lYa/r5HzfpOOt7l0r19PI2h9Ep+qXtVpoa/V6YF9ssCMi6bytGw7IurTZSyK9/pjrhkGsaVdK0x6XSiyWdd3ntZL5uTO+gqncVzu8iA9tXwbCRju/fWBgJ8LHtc2uMIrJx+BDWceq0K49Va6/7xeX4YwUEPrEkWi3ZFi1UD4YNZtEt9OUEQBwLEP4rW6lFbvo1XrJT0yVPq+cR3yi4fa6nTekRz9nDMzWTnSQZv/TAEJkCTbobbsogR7ti5sgt3RotsvcwI302yJcPwzNH7I3Wk+u6c+pv4HAfxXGZTmd8191wn2KvLbpQNUI9EjzGajIfK3wbdMtCrvTvSpctWGzN1DtcT9pDpOyULbCDUZYaaGZ6awhZfCAjAB3dAgDDgCnE/odq5Y644T6lKYsKL8HQkdHF8iJIwQGV8cj3Tkk20Q8b608vj7fW3F0TiInuBZ0Lfbn/88RNgQDC8muWFYR38gXrel8xG+IoUmlD2bDIVRiZAAUTs3SHNc7/vOF/b4LpngOlzzwg4GaLDOEmik8KnCTnr0JRi4gZC3tZIpe5ZGQLtWDaeq3foGU7wQ/hLsC7HUorIDar4rJH46JweR3lZZKGcxl53vx/vlaLSv6tbvl/fApcGhjI6Tsbqvq+MnYM2gpGfqdveHEWG+VACh0gby206qkbl2lGtzSuuBKRUJDA3nfn+uxPOsXWqnjdCqmfcqUndYhR/W0Rs7MtCaYXCl2I4AFF7fnqeAwG1l/pllUNq3lhLCE466W6I1jxlwC4ggB93bXxE75ViHM1GYUyjtjqcTtIonRH1D2Hqf9BHyC+kqabsAu2nY8xIFXuQ4NgrNBR8pEGF8ctT+WSkH1kGTzeeVNh1oZE1oHfESQLIDEhgIJ4RY49aMGSzhQSNSHQ2EHz/fES5QPQOCPkXEXUAAuF0R9JBAqGMBodjHaUTbNiKJohPNwATWKOcF/ofoCSCjQYBEJjDxLVifXnMvuorccLB++0Njfx4dGBkW+ikAAAZOgoR0YQY+wOeESBuAAYFKmScp4GAdKYqVTT6BqgvQxtRQ1lbRkDpN5Nz0yQnT10MWs+UKZo3Ry4bTOq9rkf38+7pklLoBpAN/aLo64rmnZyeI2C5ZLtnFakzNc7PsflLtkoWSpYVf1pgYBugvQbUv/w7axlXgAGGkcmzXos+xUJp4nhOymGOjw00Nbbe45YX+mzPrfYL/H01MA/qoj46PUtjCHGGaoYFBOBvf6iiQJbR5jpBeiHVCe68PEPBngXAOp1VRoM9CJk+FlmvNYfx0UEGgWAOLg8a1olQq6Rt2DyHdJnWUwXp5RAOxy66M2JZZUwbF2Hr9l5h33f/fe/rBuqwBwU05njsOLqi/9xNY4PW/d8Rj313kgceyIlLOU9luTZdtTvVAbv92gKPViTzOrx8mnjTjH3JmPholOCYAXfkh4rM9p7ufYAu3UciV5+xbrbh7x1+CKKbHLvzm8vTyP7jj5CVTuH268S/LF9DWlo5wb5Pzdst11y++drW2t2RL6AlAzOPgIIhRbUOCt6kjrzqrXTgNZi8vo5xNnkRwYu433WC7KGQHSgfzz1JswZPLbv6O4WjeS8wRDpF8mwHp1z27d+117WfWS6uZ0lvOWiF8ZsOdR7jaTTXnmAtEzs5RussKYM1kAhKG7VsXqNL39eTXHIgU2ureVLnIZo22FZrKKBtZARU0x1Ks45U5GoWQlJyk+gmHBrrMO9AQCnyqtFeBpOaFfj9iY5EREu1pnhNOUqcFLIBEJG+3Z5fHpGy+/icXaujedbz6+33v/1En4CoFQ1jFHW0kc4aqb4RqUP5BY3IqPeNqFIYwnEcFTKSYexbN1BltObqS1gOgW6AyXcyXUSndCYRxRaMboSOFL0EaYaxJZllBo6UTxFRRrDxfkU6ktD9OAwxqwNBfu493rvqlLYgK1mi9VqGVwhNHFOW9Z61Jok2EkDv1XWjS+PbAllGSindFUF2IADXSDDaGMn8LcwlzPydGFceJedAwE4/TE0zsmQESciQrnUzQ3Ur+j33bWDtdYKiHAgiQQDNgc+jJyIBpLGeaLAMA0/7s9TieIZKG1yxohZ6ZdC4knP69TlCDIV8uFO+QY3ShvxFMWdU23lzCMq8QfRN+UYGopKlM8G09+wZAgeVaDENXTqTU8HQ+Y55vbyyPADPVaTfIilRbsAUegIHcJyrflYyL2TXA/oORC8AAQgxxjiNQDWxSNGvzIDICOhUfjSmAXKd6fjZmA/p9FEykEcMhnMdzlHU3Yc8VOo80vrhvDPCDiAAJQgEKdjMMJsYxtxhoVBOY+2s0VWMmycZBMgaAAOdqXg2MwJYphB1Bqi9lwzO/gAB8tKJizkFGNeZXByvIttsEki+SIMP4EIaxihDWClz5TBN5654a0WBPCK35Q1pwkyOdQoL6M1qb7ecjvu9xnzL0q1b/H43GJzmt3w+yZTpcfIO8ahARfBmpmWW8aLTF+6AfMWf1uBp87uPtWWtLNHpoEO+WZlalwgIkOlMi3LYRnSpmzrutVSk8ZTpUPON/d3pnsto3zK85US/0fetmny2/djSQmAArdIq29EFbiecaOMCVywQ6kQnktNDh6lUM/sP6RoAjiEbh75N0OtgJ9R93wAB92i+5lqTmnpA8kRz0piU9i0H2VUZdf6p1LGdxQudWENb5xPpZqWmg5ZVAlN6hmszbEezd2QLfWf/bHradmjxl2VWFp8csjE2P26amd/n2xR1tkawMqq2E475pswr/l1yo7+/n7FDepxO+ZZlzptVDrD21zNu995WdoBsjDunn3j/IwAeWXteQJjZr6Ej72cEzBE47zlPybYaNpS1xuS18xh43FO5jKRxZljTRvCzPkirSZsWIJZMnHbnuT8cdXw0Tmaglc9UJpzsaoEhF8nEhRAAcJCpPka/e8jbtDk968akbunmbSO7req2cmcBpqwR/ZHxL+TjoFPZzi4b1z2SPZ6l4UDjd7pSNLFtafnf7E81f+LaAgLi1IDU9KMsAD2U2KNgpjhsKyEEzHKkxKASUnSYaIDpsyJsa1pRkwin8CGbTIFgmRrLbADW8MYjI2X3/debSk1vkRWgplkRSYoI2/v71+2P338ikhUgwI/X59vra5wnHVF/Gp2sU42mWdl9+u3z9iuM4+jjEIhXZqDRZzSFY8Ld51xK6rD4oJnWbmAQOOPhEBuRnJxJMKA37YlGVRE9zzo9oaMC2eAHVOrccqjTkIMcUARe55/n+MQEUhyIXuf50BLEBGs4Izc+nTAHHXgGSA70I4113V/EC7TRWHdFnFxRttE4x3H9nOJQ4x3zWdkpoMd0fuJ6BxhAv+Dcq/DmdYxmSch4JMpvebeeAph/lr2cDEh/U621Tg4w8ElrrzGnVOU/sqlzYSWkMWY1JFnrXGtVTlLvt1KbdY0DAUXmSaf1HCtN0Vr4PoleMP5ENDdPydDzEse9ZlRcjfo7jep38hwVoeQUaTsR1OQ3RrZ1FKmnjV0jbQITQt4JEKAvmo0Ps7mVtiO+Y+MsytxIs9epBWpSGM+JjABlGIBHqkdEqnhkCVgZQTjgKt2xZk1wrBOoCGc/nG2AoDAICIrihIE3HmHITAItZZ9IEZ9SLgcAkccKZglA9yjIGvZI7Eo5A4c/HPk8GtARb16TL3sIIIDyWWAsmwm2AxcgRqwFEKfvAAAgAElEQVSeQI6SF2gCRT6Xs14GSQF+LU/dmFDfi+3QaL9ggLnBvuSG02+BRMkMF6P+oBddjm6avhgDqzdH8dw3YLTz2jaETz1KtnEhA1QA3xjvwabzOVwMTot8nMYuo1Y6TSmw5NHry9TYOF23S1SuHUK63PpxmQmaWYLdaaEMtgBq0ub2Pa+HHujCv5t0krRq9Bp74YGUcgAMCKhxrUyJbfZdHLrpw91tmKi95/pTfknuVIp7dfnHRcXnJS8Pqe6a++YHp7VND3vt5MScroMjkg0Dm967cWjR8CHIQLWeoPkqadp7i/W3ZrSwc9dAIaEUmLMjBGtcsvtsD7uWvE+oiseiZv6eLFmZHU5fxaMLuNL55bp2O9Pc0T2h4q5y8Fw23uMFd0Rx/Qq8+GdcGz11D6DvVVLHyebBZ5Zd4zSH52u9zH+hDcb30X4WkJyfLZseTYOxJwTHuUcUCg4EgN6q/0CXGe2MJ5dv/wgQUPblWE9OQXpVq+cBj/gMMi7T7cZR0pYh4Q6uO6q1IwZk8fnTx8MaLCBAPN601hQ2dIno3OjaaQTBjfR/NhiKWxV8OvCL07X4kDZ9B/82CIw1W81NcXryiR+NdHXJ0N2HUomyhW399/66Htr0ob8FHiDQnXThWUrbroHtqx4BuzQgz58aEQtuEqNbUtCIhLrku1vz1cbkWDhLq5UjlGVmPAoLx3jd6l9FmngEVzRRiB4Ab7ePz3dkBbxG9+wXRZkiIvRw+/nz7fbx9o762t9+PN9+/Bb1uzy+q4GAR9TK/v6LTbR43nakVT3DMN41OFyJ5VgdUO+Lc2IyrYRRncHbwkb3SVCAeZJ6a7kfo7nX7FZdx8hQyg0JejEwcfJDpjWnsi6HKwmoFI/Vuul4SaReJ7LoDLqNqmFEmSCl89XlDWXoVA1+pBVxCtsAljDx9dF1buju3xnt7XM0pQzcMKg1QDSaEY4yiDJCTaHR+7/3Cw0+JAARFswur8tQqK73Wpe87qSQfTP3+4aAzAvHuqvp5x0nX6Qs/3cazMWx3AuKF4JY6/hDdyRq36yOC/fk2mFNpXRNgehtUp5uHG7j4Q7WxhEmg9IHz1FvFNbTitPApuFGfqPhq0hRGyBCjauuc/M1SgckL9U0L+/Phnjkab4HMe0E8aO3QKTaR0QfTQXzjKPEUydPJxhdBgmOP2QvgQAUwjTxJk7g5+RlNNoJIABOeZRT3XBqQMg7ZAkkQFBAgGUgxSCC90JGo8TqUeUBsaBqcMgO3m50yUCXw4+kLGWkuIOeUQ2VMxAspZFFI4clBQEmDLAiVzPNkdHMSrRLskhD0+TkyHwaq9x/OC2JxmIsVVZlSpz8L/AojWeTCZqHGwpbuW/9cdr8LW/9Gj85RDLCZeIGitvhbrnr/DfkUgJ8/o4NBI7xH85g97Hc49Etm6qcKQGZnq+Ok+qoo2RQG0ez8agbgUNepjO4dY/2n/NKyWDlUSc9NeTZRf6skoosHZK+d/1Wuupep+xDM7gTGQvAie8qVfkevQtQkqpLYsU+KxCi6KHylE1f7sc6PdyXye1MfEf/cX9FNdeLXMdMY3rS9XZza0zplCODoAyu6bAIMJCe8iFsgz3TAYlL54WiPbfrNN97QMCObJ/e6Z95yjZo2RpDYv95bA1uwZqZzehr73q3eYKlW+VQm569zj+BZIs0O19c+Cz5q/hsjyttT9Y+d7PRLas8+8DfUfYTghLTvvNMg83Pe8yVPZiOP9/RjnjxL26cQFR8gvT5ahbIp59SwTcfSeafgYAsqyswpWmOs+WPgICLL1MBn2k3HYGADHaJllVqpbWO8aGpn+SF2WHiG9d5Wz5c7b0tGwT2ELzzn5LVd2RbcbNO5pBdkZEDjD2bNmNf/NQyyUMPzDoYwxsGiOZ8ctKpLWautsK2gWu9tbaWcSu7c+jq6QqWzSU6eviP//l/oFmgAwH8nU5aGIsuuBTt4kuy075m4F0U7xjecp5lyHkUnLmnMrwZbfrxzDOro+aVTbBCdPWRVWHkBgjw8fHrdnuMc6Kfbs/o1h3288Pt7e0DpwbEdVHLGkDBjx/RZTvSVXN7H59h+P7+8/3215/v+Pf3X3HW9kceQ5UiP9Jwc66VrqwmiiUhJi4yFNmh1gUR/VhJGeepeCtKb4YDnZMmd/To3e9PwnTk3h3ZIdgsGpXSnAJio545N53ZCSJkVjwN4EVkznffGXdEIRs52kpLnvZ+xlYyYpLTu9zQ5LjAjhS4maI265tamMS9F0NZiGCsMxyjbiAFJydqqLOGMljgu4wAjHcfy6MhLoX5nQF1z/jU+LE+BgRsubhpVPVtVEq9HnS4yPda8w0E1JaaY79LA7gDLL2Qw32iGQipNYYtQBXtdWeojCnVn9/peUDSa6GL6IE1RUVELpvN4T0lCK0Dsu4/KAGlFmoJ4xHlkHykg4ymp7GeTKUH6JlyjllRfDHn16Cfyggw18wmiqNkYBxnir6AgHJSw+GHvAnaZSkCAYR4Np2aAgGyV0pkBcDUSp6HXEolh0aqGUEBkIFSAYEaWQ6RGyuDjoaspR3msa6+r3FLvEcNW1m6lZkA2TtA9MKoaR9NFYSOhosg1hhfCyfube74AQjQvFpC3C9LkhGDcbtzlANzQ00aYUff3RA50a/WwXlw8GoCV5fnmtHsqYXOz5IZ2wgT/w4jYsiAlJ0wDniUIyJhSsNUz5PMRNHz66heZQAoUrEiLFs2le6CPue3sh3YRyO1hECGBJZ9L33eGziWfvD1Lx2YzmDpFRsc1kmZKrIJNLeD7fOdjPY5s/wxKWM9R/TiR2ZddOE3ujiVO7VgPfsKsp/0g7SAA0W0G83YZWtrQnFGM9M890XsjIdB18ZDWy742LFP1QyWN9U614Bned8FFMA6GE1L79ppHG2j9OJCx6u+2KL0e3wdNCP46LqwaBk3TbtLa7htGgcCtn7e7940B3liGQm8/pz94u/fe1OyI/WrOzg+BvEurk9Zpe9Lr5us2jJQOiO5vgnHgo0M6sy913hdtp3kikCRAQSsDELJzy0Xe04WFB02QPIGDgWjjga9psEima2s0V63wWm45976a06bRtpuYlZqnWSwG+uhpUc2wcWLZnbjdlzLL/A9SyBDclRBQo0tPg/wnrJiHYG3AnwnG1fzF21c9tbs2r6fQmmv5OaHmB/2wf0dy1pXRofuY9ZsUxJIOt9zerYakmNtTKbh2szIhNknWZzXlDsNf7FtJa0xZE9mWoRvWzreZLrTBvggByB56uuI7//Tv/7PL+9sWs3gYLVm44shVI0f4wHWDMKF2TYkxiaXNsl6TkwsI2NBNFAmbLD1GkDAjXWo0QTrt0iPzc7UOCI8jL0nOjpPzxS0LEGIaO7t9pe//JWRq0cer4XGVq+PbLqFyNkz6lTf4trff93+8scbwIC//RHnUocxGohWGP7Z1CoJT04Mz8FMLvLo20m5GNqXst+iqiSW7YT7EU18C9cJZ+cCCOB9CVVUR29dO/ZhlWaUw5TnWCr6ra78zsyhgHSUC+re1Nwi51zKwfpFQAgsQbGFvZDy+FxGWqVYfdDJHoxo9YQSniJuPVspiVchIoXRZyfHXBx0ccPQ73eBHO+B8xb8kaljMjC8XkzpYRjXvU7AMqZKGGSdvQkON4ZqnXX9odng6fpyRs1B9/UTCQuYQ5M9UJM5ylUPLyAgdq8FKcaWcDj4UNEkZQGkUsNe60i6dCQvijrfW2llh2aQjDbTmtlKKz4PhxCFRZ4FscGNBG4KFEITujQMg88+QvboVICc3zByS8JiClLCSt/BOKz8SdFT0HpmGjGqxUaD7MDPenuUBUQ9fqIQnAcdL9F4fMc+G6rN5T3M1GGZQQAK5GmeRiCEnk38mHXD+j0q7WgcGLIPXfnjiEQ1bsIRhAQbult6ghvYAEZnVMalzBsZZFKIsAtTmXUQcXkwqSDVeTiPsMleE13ypFQ9B6gg+2OtshwMVFxGDnsPkI8OodVK4W0FPAwufZ/KNdbVFa3T8TREG1Rs5zxPdFk8SZtpn69uetfiDKJ7X+MNXrocF0+KXsrQtT4hoyfHYsyxSwEEZEOoNhH4W9CZz2EYQq0uRxRnO4xxP3UCDTA3eNlJWSUaJtdtS7E2+VDJxA02jzG6nDDDSe8tvShAP0/V2EbVtx2kbT1bPpqxn4EQylLKMMnmksU+R886U5TKcASfH9bAmlrIidq2mtO72225sxiX3xNZhfWe7KFUsjDlvK+R06Nkkb9n3GvnwF+fwRHJx3Q5zy8asK7xmr5F3WzK1JJHsim95LEa0l6BAOk82ASHY+DiFQQ1s0Gy9cvRPaL7XY5yAlC207315pBVDjwXAKdacdIcgO4seRvZPAZqbXuibJB0tWaXg0kb4mFtEm3XjsC7jJRMqnUpGZj7bMeVEiXmfqj8TjakbLVN+1s2VwmYngN7IXV4zh88v7Kce/4hX0QT08mVBVHzS8CpM5NKIo4SiWL2BGkgA4wHmo4l87pB7ZBDZWulLjGZK/7yshCnm7E/ZsO5E4x5ZRmQSpKVbaAxyp7n88hE/uzp8E5qFy/DJ0LWYWdy6TsFMmo+7tCjNFBydWZdueyCDMz1lR/scsTLAyrb1ZSgTrIbz8y1LrDLygDwbBAU54uwtoAVZSoPG7X9IterKbpSruTx1SbLthzgu5hyijEAs6VtC6jon//L/8K0MGhLgyKT0IBC1BMOdjeG4CzowJdRlQ9yoV4LiepTS9/I7rJBTiD0IJaIjkVH6mwSiNTYPDv75TlKAb5ur88Ptxccv4U+xbeoL396jkaBT7eHuEHR6kzJ/Nvf/nZ7e3u7PX593X68vuDMbZzzjbO3X5BC+/X4ePv1eQMA8P/+/gYw4G9/fNx+/Yrnh5JDgm0J9AS3MO8YBwmHRN4poqz792wVygIpp2SM6HmdjTSYlkVXn8xPYmH6a9bmwqkiCBBXE1GkY+CRQ52QsCMgx0YlB1RL97vQAxNnBLuMGFnySUNXZ56I1cnBjs/yiHjMcxskVEAtvvn9chhyjfz5UuoXhi/DQA5bp0np2isQc1DHVsun1Of9/pOBOfgCRtm147Q/x/fO793rFIuEPgt2GoMUkF/LuZG+StDmnsof9+ZloD07/grLD3S3a+XLCFv7JINFjq8U7DZcdsRSdCDjwg0Fvxf0aeg9TqRNgernqmKuo9lgm1swHCzKjjVZ212YpUUwh0EBQ4q1geIPGH8mlLF31tRQPBj7+wTZIk6ncpWDDgAgZUrxNuRoZAo8sRO/NXWN5328v4NFcJxf9h6I1yOTCo9j1K5BUIKxaL6HkwLYLDX4Ev9+pA7AZ1JgKfMzGj/3ME9PgFyiHGPEJQ3PlJUyLgmGtPE19huIwTxVQ9koWDMYiuWe5N8GEqRMLANTOg43Z/PHpBkZGm5oo9GRHFrwAuoYyjAL0A/NGvPHaRx8l7wiHahnab0QKcnGheRvnfvbdcC6pxT7os+LLMgL/fManxrMubErg0SCVg4oGlfOjCjXBdo/72W/jSGXgRrDKAsyAATz5+KTH/QdemG0jt0OW9B1g69cHEV56gz6PBXEDWUZpFXaU8ZY9vHQnjoQbWAJBxnj0lg7PRn0vAQd1sayjYqOH9OQ9zpznQGftK1xM/uKDq7kiRpwae2bryhVuAe8DdeM9Q2+7JGK97Yu66mY8yI6y73ie6dsHbRZ/tLsAu8AUdG4BpyOLIMJtHHcIagTDbbusczLoTdb0JY8wvGsttfDmUqguY8rvpZhBuDlgYfNj5jf4NlpcyBIlcCuaLdtkThKdvYI2PuMAIOA2nVtRTurlNeBautqr/n3ZmSm3pTNoKGcC52cbPK6Tq662pxNY16rjPlCxHe9fs0v9HuUHkU2r+wWeT8mb2V/FX0b+AF9bqnwzpLaZ9g32cCB1tFk3tj7ork0/Mt2imutCe5+vsad3Gdf97rSZsnyBO/RhQTB0NOtX5w/RFeuH8S/8gUAQCmDD9nb69j2PIr7pCsaQO0a/xQiNQ/YVW4L5/rJ3vL+cq5Xu16PWTUOSseawXY6yGzKPv4HeRO+ogXyUjjWmKhTupnzYkSsO+zmMKOWjyIRBJkTAUnXSSbco5G0Z2qK5iSnafu5XnLNAE+vbPHEKGfpLJJJsrSimjU3OMT3TZoVbWMt7Xh38lsJYgwxAuxxUtPDv/z5f8/ndA4BmT7Oz5ZD6w0OEl1u+yGdWPfczPFnGyoBATmYVIxQ2JkJ8BSpKnFdoBU4l/rr9hpNAJ/j98/bS5QL4O9IbaXxFGdN43irqOlIYaV0mF+/ft7e337dPt/fAQK8Pr+w98DTM8CA6CsQ4v3n1+32118ft//vj/fbX/6IjICP28+fsQEvKDFA+qlSwNRIMY8FoxCqnjGZukijW+khFB6kZEYzuvwCqGLCk/FdIWxgsmvEuhoi0QoZjhmZqpWHDAMJI44jFRoAh6dx5qy4HAaXou+u9C2VvUzwXQfsSLQ5ki6sJSS1Ji5Ep0BdVE5r0VQBR1HGkilmgiTNqErV1jgcmWvpNoXbEY3Ni2VEej2fj8UF9/7c98Wd8tP9w5gxpL5QEhgC6eAl8irBdXEUEimtNVD6vQ6wlmefg59AQK6NSgOoGVz+8hMJJ9sXd5Iw9ya0sX+1ZgWC0RDwNYhr1JvCjcFWXkntFS1LBk1+0rvpDFCxbMPdabANs0w5U/8ARCSncoUUtAg+JweBRrC1nJ9Mo01+12XpDdWcmQ2g+TDijrk/PAIAff94L0UWLwilVem5WqfIfMqSKiqbL/YgeH6G7GOzwCiheoezH9lP+aZKzwfIkI4t95gOSdzrPBLZWQBY4uhAi2SI90TrvadXY7PIakU7fU/IJzhsjcak6R2P+sbnPEo2z/T2h5gj6gZ27bei/Wac+B5KvpxKo7RrUJ1uCKRslJKmfqiWV6lE2hneRrU32xOvueLfayQja19TciHHVlSGSA//clC0QIDF21s2beN7yLkk8ooK5WDLmE0gQPfEs6CD0v+V0w3HJ6P30U/DmyJpTTB+GYkZgal9UFSmYFGTFynSNg1oLEN2QXDkyoEIrEQlJeOOEvNyHZnJY0iRVabU8JTPoFcDAkAv6sifQIB4cBvyNcaR3kmmVWYa1wK5weUUO29uOsoVkiQ6ft103Dzt9NGNlvtpp7GTt81ZgkPUDXhhm2BvQzf03skRmize9oE75SUuEgg48RDH1hlWAmNrTqtJIOWWASsCK1uED4td472r31P+7SPyND/cB3wJ+WQ1becPBcacf3Hhcgpp6tdijmaoThdKp08BgX9c3jr/+R7ilW0q8D5tSAbv/F6VUQAI0KkEqwocFGyOzolnjzaeEYiGoLnvVG3Yj2n3u1yis3o+P37szwpwcekN3NapUyl3JHM5jhnR9n2VnbGB4p5a0y6x3WuGGWRalh4qi855J57gva6oszLTK2mdruEg8JE+r670ojn+6/YWs1LE85qj6PksP5vWn6vHHP1PN+R6vSQjplzZ8m+sb+ocBamnTGparvJm8bpllSkAMPmAgDDeBcOFvcQoC0yWCezIslDIvMzgYbCo/ZoWOS3r9M4qyxg0n9dhf/NI6H/58/9CjwAxRAmMuDGyAJ4y9dTSGUqQjMLZRGm8jfeo5WnCdOdBEZbIBIiMAMbeIzMgUkwjI+CGBn+/Raf/R51bzYg+jqaOqFf8kvV6QXhoKGWpydFM8DOyAm4sNYj/dDY4EJE4Luvz6/bHx+32l58fyAj4y99+3X69BbNHQ8I+c1qGYChwRde0Hu3om3OgvKJIu0W3cAoCIEHYj4wUZCRGQEDy2WgckmSSCLCwziwNKONITKX9mEwq5UZ+vAIBrkyd8UUjjt7WkyWMhY4aUwzBYkpyMkefJS5l0N93DZjmL4UsgwoCzbJVyuDLqGQL5h4NkVLWSovJsTa5Dy6YfA7+ewnt/NCdiXv3SNhMwULB5kaRlM5+jl9T4lBAgIz3/EJAjj+DIFRjo20cJbKoaLaNxxXg7FJBXj050tuxdiqsFKvCws2RMwNQyskNJc3FgYDKhpFNDl5QFk3WL+cRRZ2xk4bmAcg47V0ZGYpcpn+vGlXdIzSbQLAi5w0ENK1NIMDpHUBe8pDmRgLJOekc7yxNCTlSiLaUagqQUDZoHhhAQJUbsAlhlEWFkxzO/K+3N2YEwMChPA0lFXuA+vzMCOCclDbv57y7vMkIh0WiBo/lYrnxLWXo8ge/W3nKTtFMTZE70bvmfFiGhUVCBw/JdsjvT3IknlxIOjdm8qr1PCi5IZmQQIDmFx/XO9wtSLkjg6AU+aG0akSWR4SXmtX5pcDrtebbaC4ZCbrptZzaQ0H7yd0XR2YBayU/jN+5t+nEKJKZMsflDUovwCqKJM+1VzDA5eemITkDpRfuAAH43uR/PEdZIdAxVc4ieR3jV+p+ZxdpCS/rUous9qOqATV+V6oovfyObqlMswIdU19smcW1rZz2XOl16lACAcqgEmh00k3Nq5vPRAvzaLCe6pWC+Kyrztv30P6QkcwMHs+qCTmpjNQN/l3WQ3oFk+O3nXOpdxhoYIA75WaPuWgt5ZPraudzfG7Rbl9XPYOnwHT6r9sunr2xI+m9H9eswhqf5mwOhtbF5YR4sZxhc9rLH7BtlCyU3lFDtW2ziA9LHrtsAQ+SSgVWnPZsgwwymfe123ZyebDXXd+xMo+1/GxQvk6JMsB/0+YJCNh2ypZD8xmkJ2X5hIwrezLGJHslm043KEC+r+xcs6lrbxPAUj8CD1JqLcreUJaRo2S+uLAtO4vH54R1XEBA7XWKhTqeTkHkWoTWqTncobfAR2GJZOn5kO+YBLPnVJqnZ5zpIm09ydS6CA0yCuyTaKAf0LIAl1uWkdulnC8n67a9/nYgX9e2rUcZ36U1UyZCdlRviczQy+wEByX53GbQokPLBnO+17WeIfogIMBTXErNGxDgtXb6nktAR41CgA5uCSnblWZUNyIYpcEZ2iGYY2MhoOP4wHD6oy/A4+1Pry+3//CnV5QFPD/xc/j+mXXBFJQbolq/4hxqdMbmBa8vL6gVxZGDn58wgAsIwNrFsVmfAALevh5uv7993v4S5QG//wQQ8PYGXExuMw1j1ejDMM/UIgAgjF4wddodfUUwOmuA0qdrZprQKYy4hjS63UkggXFhqwHTWufej8kWLizjG55dHkAHSXF/74SN35NTWvUnD1TNJIXGNkZdObpQ1udKNfduqc1IjfrLgOjyhgkgaLyVeov672b0bZi5gVhzVdQkBZcjrn4/6H05y1sIufDyeft1FVW0iGYp3yF85tOldDv9r/lKyvIuEMAlofCqDI9MUU2alLJvgyMFoxmnfMDZoLsHBDgIABpGmUs7kUM6pIDbCjbJsEoDRBdV22+ZS1CGWRMlUSne4v5YLOXgwPheaAdQlJRGIGp4PSMm6+ZiO1kWkT0UIvI3lDbr9Zv27Wzd3B+BAcoSKOdN0ZyK6h1AJOwTga14jk4kwLjQG+AR/yl9MGSgjuaTckInjCxbCplqFRaUS3qHOXDt5PZ54pP2p9GtFP2SBScmys+Ucqh1gf5Bk8P+2W7HVs7Ok9gPlC50+t2OQJRhbryIsRZiT+dqG6I1jswYaVk3QWLOIU2BxTTx7tl8NNPPPcJdADLfuDMGtszTSrmsdPk8QLoDcLu3pwy/kS3YSmpHrFQagH34DF3e5RfaG3coFAWhAarSxJRdCfi1wTtpy3lXToveMXSYgSeKWhavWfmW9rTn7I42ZQllYhuRcmSmbmWz3fhhVST3P9JM6fxv6WlKP/e4nLENBAnQ8hr3yhJrEKWN0tnAbNsAk3evEbWOYkkqTwpxfmxdQgG33+VORts8fK7oVfTUshVPWv0j5Pm6ebzGlQMvY9hlyNLF8W72cp4gVIxX8qJtk7l3bvTTorMVSfu1Mpasp4HoFPaB7WXRRtofyhj1fap1/QeAAPG+gHWPSEOeZDTcM1sdCNj7ctLVWtrim1qiLFuJcY7Mt7PjCXsL6ej9fapKvMLpZ/+9x4WxpL5XSS/A9Ey/xt5a5qI/W8On/tgaZ9KZosIn2xpjzIwAyh17lsqDhjPXDq2XMI6xjZ4X7Xekq9q+WQFjqadXTaTT7cWZFcBVPvC0hUvHjFR0kx12AejPMw3zu5Ldd5a3HGT5SYfMkL0uvb4lyeF0Dru+to/EcZSHc4vLft3XqrROwaeWuZk16Q78wf6n7dW9EWTXu17zfapltWdlqG6NONWUHY/58E//5d/RLNANHmoo1TYwfYx0ekU41XCGypsO8HaYfBRaDH5G8gxUJzIAAgh4jk7Z0fjvMaL3j7cfkQ3w4/n2p9do9hcp/axroAINJ5zOdCDHbx/R6f/99o7IFs/2/PHyyuZbERFTlkGcHoAGYIS0ouHR+9ft9n57vP38+Lr99fdft7/+ERkBn7efvz7ihNDb4+Mzu2pH48Bs/kIhkISUkQsg2AkcYFxZ80vBpDNGNXvWdj8+PSfaHQ2urDN41iDmQJMom3D7+L2zE38N7aQ4KO1NEKYk4jJAthG5gQApqGoMlREfTzuLZ5wiDRLUUmCeVjgZitKmx8K/eQ1p7iRk+70OVLUgxQ5YzWY9fwEBqj890TTeoWZzVjusufm4TgpSShiGRtYo+b0yNO4pETgKiqb5qQCKVNxhfx9LO6ez/0MpOyvt4H1p5CZAJUF1Mery3Z5eLEEmlef0VAJtK4KV9u1T0vPAhZaf7bQCuZSiZqewOQ2abTIcS30u1vB3Ukx21I42fB83WQ5KhrIdXHEDTDzggnymmyfNQzO1QsXc0pHwFPDK+ihjUeqgYjBICQy5+/HxXqlpjHKEk8J9ZnkVZXrI1B2VwDrTkx2UJuOwDL9KQ1UqSqFQabzN3jP/J6eQbMc3xnOp+z7yQR6hTOlSMkT1wDKAZ3lDyu0qp2ljoebqTqWltYvWqCdTDlkq+XYStkt8WqQAACAASURBVOxwhT/AVkvl1zS9bl97Ud8djGh/198DArbhob9P4xNdu+HSWp+SRIbyvrbSKrNhJ793OtE6st+Fy80N5lRWBBa5LUvSr+mWZfjJkBx7lnW3lNlM6+wfA8Fd2K0+JWWQZjmBniEgAPLMniugVGun+tkjTWWaqTuPrVv5ZsoejloZFZve4m+C1AxYuIzqa103t24ouSo2txXiWjZock93a80jS8n3XcA5SgMA4s4ael8TEgWHf6Jb6oYuldxyeIuN3tJO7533NC1sfQ9aOuiyUw270xucMBv/GFPOzeVs8YHuKRF9QRkHz8Q7gv4uwYN0SDcQgHcenGDnmb1+LiMVVUoc875DbVkXZS/lg7nG3dzX36d3TaDGODUZAH1vLBChmnXwhgA940fnRQcCvrPRtvwbNCMscYHJCtQ3kJA0XJ3/W47N/Vd2yZSttc7JzHu8e6/8b9eF/S5lQlmN+yGYCHry9bOgyYVXuRPD/mKgq+XPDKa0/XWiteueTOCWfu3yiepBqVOyYXnJNNGe/j01cszvxEvTHmk+ZFayNTRd68cgnSCcXIM1Udfvlz0Fsa4573eI9v/pz//O4wPzg4FyidYowYh8JEBQTJnSkcJLL20iVcOelDolfFofR+qqgICv28vjI4CAaBL44/Xp9qffXm+v6PL/cHtBR20eqYWyAFbNYVwCAn69R5rr++3tnY0yIiPgx+srTwkAc0dWwCPeoyhZAAE4NusWZQK32x9v77ff/3i7/fwVz8k6DqTsRfMSNs1ihIGlEyT0OHs70myDEcPhl9PPDttwGhOwaMbgPU8GBBTT5XoCLav0sm4iBQLItVfDsyG8coELvU2F6UJIvQrUPG5wYNKDKwaP5sDZT4RbNVSkEfUtuAoq0bAT7zQkDcHMlBtPjZbgFxrIgF4bY+VcpVPdtaPTECiGScPQlXY5elq/Oz0ONBdXOJWencaYlOIQ/MbI2/jy63wu+t1lgK8b3pOsV4ZDOjf7BIhyaE1Ab3mB/ZE8sPo4iSK8r4yTFmzbeN3KtLIQXBhZfaB4xOfpzudJWXWzpv62HdEEgUCnqycz6rPoBNZeGpClz3ZzlSHUdXzmMNQ6KhkkpEarUCRSHndoq/jjYLh6Q5rBw3mTZEobvPnCBzUwhZDE1USoOSIawsxWILaWALAynKgZsgfKjNQUyDOiF1d6cMN2NE1MuW3FcaWHMDoZDeus3tqv3Lpa17W+aLZ0iO7p2VkcVA0J433dGMz38SrLfC+dP4X+ax9CL225WgRnxzk5oPQdv3PXzNVf6clbpmwjdMgk62CuMe2MnQ0kTN7siOjmTc8g1Hpvh8U/d0dN9IKx5kL7uAuMzAgtSbYbG8JJt/42Zat4fxsz8vf+nIz63k/aFfG3ygaKbz0Ss9GsyFw5ZFjAjanoYzrTK8rfZSlpnK5eBA5W1RpLN69nuQwv/lImg/WvgExAI7W84xCx8vRUyqQJ6DEbqXlHcotAQIIIAiYoZuiwX2qjKbs3OKemyQpktdwn0YgXBQZsGhUQcJ3HNfJfMlceVchVZBOl7XxwKJqmM7hjJXnSsaBNyzZwHjnZSZc5UPCPj+svA8gmjU5nq462q7k0EFVkbM8qekRpWveIOdH3RS4MHujTWxZMkVqHPW/UuFryQntL4J3p9S4fynbyTIo9EHgP8zjki+yTk5T3nvjQy8T2/E9O2pC/MT701MGxZHgLn6HghXphtN3PzG27zrJUtn3sMlH86aD3Sc/sZQoa7z5MXf6DrEjZkBmgwNgX0MxmegRrTnLV+5llsscsEVgD0nP0rHi+6w7xqeTXUTYPkOxEeSmMuCGX59eQVE5iPWu0v5Qtkrb8t2ReXk951k0csR+6B0qt4m6jT4XPyWXeXl/yyfSPirEwoF7chwACSsjpOzW7EoBuKbM4NkoRDQlzCfCj0O8abNXf1QKlMRqvi5KAaA4YzQAbCHi+/em3FwABLy+PKBd4+PooMIDZADwOK9Y00lvfPr4AAkSZQBhhL9ET4IX/RV+MAAICSAiggcAAFwOds8PRf3i4vX1EJsB7AgGI6eM/NNEqBz/TmbKp58dndF/8vL2/RYYBxxBoNvos5Jnd8SSOldG1+E/HEvaGTqe1lGtGxcuogRBhRE9AANK7LLIs4tv1rbb93ZBoMVwZY8sIJ7GMJ7QiMiCgCd+uHSkr84UtNLsRFAj5gjrTgGgWaxBrrI3VJ/trXfh5h/xyrBeDOG/4nFxh6/cNBLiz7rPdRm9FrAyZLmWWqakXJZtRlWL0PGpORqpSajEme/kGAsogSQj6nljsddgGdz/cBVmtiUfkTTjqLjigNsD9fq7VtVmgnk8gYH4/DbBOu96CGdkkKRlr7Ks8wIEAPbdmjGMk2+DcNMGmnn2GrgtwyBw7w3aayzOl9WRguQJwsFXK323DSgCKDKpSXsFGPKKVdO16IQQ6S5tIT+wcTH6cEQCsSablbWfMadiNIq2Dnj+itAcQhAO8pvmKbkQz8b4y/gUkZCfmwfe5IOjZgmNAqSzdqNV+4JnWf8QNOf1+MnDEL87bvv9FvybJlKK0DUinqyTXLjPBnM/G0F7zKR+Z3YcyulxzzGfJv21kuRy7jMv2DvcZL+1rfc3273EvHHkDmFz2eoSbe9COi+bgsrcycSyIoXn4e058tuX2pqN79yhTqmjdbPmhF9QVTHzpzsAC873xm9PhlktjTG7slSKcOrblQzbGO+gc0Ij1hCr6rVNXrpEnyIuVTt+8pIbFKX9SEvfYpdfzgC5k6tHplAxinTTl1kU2XyJpXXLRILaIvRfJn3Pia9//U7aQ5szXZxBHQEvKyQFOxlWu/6pxWNs1RYPLfoorIJ8syiu62L0Jhuwxi4DPSID4G1lZdJygMZVBlsiZPyC70fnV7/VxEGD2/KWDjNdRzWk7YM/LkcsUa4XP8+Ela77JJuSl2WRxlXl6v52yg60J3ChjOETB9ezTGmx5IkB+0pplMa5m4VrzXqkJUgvHlz67PNd0BcH/cyCHq8NAmx+Jjf1SKr+AZBJRyWvXwSqjxHguiDjf38c/dgPJwYe+aALC8307k9Z12d+T59RPZ4uXfN4lq9u20d52Y/c+NUY0o50pULr8ZX4jPxByxE/osaxBIeEqH3KZg99z/7as0t/yD+r75U9FBjpkhoCAWkAweAtnTCo3XMwfDRy0ECoN0P36Vwa8Ox5g4Fx3fs+IFGpWsyQggIBw+JkR8AwQIMoDIqL/EGcCfH3gfG02vyK1hsFN5z9AgY7GBxAQGQFRFoBTBm5fABmUUfCcvjyb9mdk/+EBx2a9vQUQ8Hb7GYACJHWcSvBMsIB9vpiOnF2yP96jR0GAADcAAgIjYoOfnnmiQTACsg9wAkFE4bjYjdLRoQnmQ/mBoa1KtxeDx3XhAHx88VxvF7AiQNQ+SalLSK5aN+9MXAI0BTucyXUkjQ44qBcmIk3Dr3sENH30mbGLn4uGnHZO18zPJhAgZi3jAONVhCjOkGhm3oI5mkzKENY7hAr7WlyNjDkiGfuuNFwgnT7XWNyh4953VEX7f9lf60rfgjqPEfIjBJFWmE5yCQyOHe8VpGKpmu6U7b3gWJVaqjPuY7xNf5fa1eR5rIHthejoHhCwHRA3/jUuGv09b99rZZJ8xZFv8Hk7Ld6vq87FqyGcZtSOEp2tMa6IIKfT4vsZvzP7J8p++vgY59FS1HYUzj0j6rL/Fs0MJT2yrqoUZ5UQpLKmxGHtGQxryQWL6HH8fhxiR8gmn3Xtrui2gKiUOzti5A5MzWsbuANovhqHAgXYG4aq3NeoeCiOZ4yjudLgdD6NOW4goIxoo1VfX9xvwIADOe4guAPuqe8u53zupGNlQNDx0d8lR3OfRCOKjDSws+u/r86RxliGSur1TdO+Rz6XLac57mmIDh1Chh9ixN9FI3CWdundbkA6bYF+D41h9V6tpcvfFHgjm9Ez7xDQWlFVjXMbgPr8HsDDd3WJUE++URF/tjJyMK9B9ylrvLQuvrfjyrQ3J/3UhuBENn0/nd5FZ1vm+9/U8Sv6vNbNacR1m54z9o4Lz6/GMBuyBY0kKBS/I3s09z9sqbCt5NAUXVvGQdGDSgRsQhzfzLJs+jTkZtkQ9/S9y3cBasqowDiG7ZvTRkbcNVrqz8LeGP/7nggcgcw+dLevxe0H6kn8N/tcxa+KrjrHbr6A3hIoHD1mMnW66E3HsGXQ6x491TrnBSU3fH8yNg67yKKog26jPNKOAB7rkM3k7o0h1jTu1RHHWj/pU7d9JTsls/RM6R/nQZG0bNOxX5cMHbdne7dIy7G+5mAuIJPPn0dzOxAQpwBpblxfBlXGzzHTx2GGx9t7ODUWBPB1+QxeS37j07lXtR7WWAhrZaAtM3H6+E2uMYWBgjR6l8A+l/MXHllrO4D9ZVNI5iirZO+R9hunqh3uLdnb+RsjYwn3aDyDxs0ny/mWflNZVwID5HvKIQcC9G4BAZtHx/4mygieWUe/SzaCh//pz/+zJDtTndhwiIE4KSNDXS9nfjai48zA35vwtDDe7CPex7OyP2BQ/3h5ur1GPX847E/ZJ+BHnA4Q7+jeAMggwBnVD7c4ZpNRdh57FQ54RPPj99hEni4Q80gQIDtnx2cBDgQYoNSjWBjU7MfLbw8oMfj1Fs0HE1xAI5FI8c9eAbFOz3SWf/2K4wbjCK5oqsVjDAkg3G7PL6+I3sd1bx9xRBezBSJzgMdHKEXZEVY2inIEiBtuqSqiZkN5XE+L8UpouUJLg0LpwltYlrFyQDxV94N7qj+SHMsuDdhG5FkgdprTKfJ2NSYmENAO4jRQOP4z2lfjWPVzpXBWJGoI/QW6uOF7EhgQa0uQ+Dx9TQqJPqG0sizWRlWNWx4pAuGR6UxYOzQb8jPT23mDcMGpG2xqJ6NrG5Zzjh0RTpE93+egABynjpgXkg+6YXbM4zMBMo3ZU+1OaydVae4HuUDOccosKFIpmohu5xFy0ZwMr/8kgPbwEIakpaGL3uXEmCEuQ5PzzpGcItUS/Fm4tCNHTtNemsAxX51aKaU9T6DwAEZVz89RyTF2o6UM4gQC+Cye1AJkGqVOWhtGyqUP+P5siqq5VTdbRtN9ToraEfEmD26acpnkimzLOylzr92nQ56nxdh8nTW0lnj3EgNaT8wy5mzG1DamB82a41t7Yun9Lifidzm500ic6+FzL+PD6gb1TOq32djo3vP3mt+lnyLkK5Cn924ZftnHNaYtK0vWLbklPq4zko3uC7wsWltAt8vT5XSD9sSdtJSzJr5TsCl+aHR6OrDvhXj9ng7TmkJnGDCRmZ7kw7Anlg4PRqtnZjRsy13xjYxf8nRLPM9kk6Gs9+1xa06rMIpAYKrSTZ+ury77nczk4IzoUJHDOI2EMjbPvz7uPeLBjCQqKmyyu6LFoi/r3VOyII3bDQTwdaSZknvW/M35Y5d3uI0lJ8XpYsuY9Fv4Lsue1D7U3i5wT/IXa4SeV316gGReBI9OvCyai3ve395mKrXJ26bdNHQS/B9zyHCAj1NiYct1n5OLVFCmA+K5967Xtw2kv73m22W25PbWiZtHQcLJGhqf+CdI1bMvNhmCvxYYWgDhofbb53AZhztxCTwPueAOmeSXzrHPU3+SYA2UpJeNd3lWdsm/EuA1NQJbvTsOtDKIM1dhW8g1R+luyKtV8iP7J0AYGnjJcjpeOqV78LO9AHx+ydTdjT51lgefGWBf0V3ys+jyJFYkl7U/IYs2/5atYkV2Jx3N93xfY89Tba76SXIHvGo6aPhvBc70TEYfKdDnFaSWdMM8lo01eJTR6paDBgTUmiij8J/+/G+UZYKSSmYwpR2CqhoHrjQmGZPeDGrsDgdRnbHV+CcVdCwQgYBPlAUICGCzwHT+n4MQQ6Hwbyj6h9stzg8OIOD5OcAL1bkGEPB1+/XrHbX68ROGP7IBEgDAswGsM6sAGQjooh0ZB9SMOJImiDDO1v6kwx69B5gJkEAAulV/3T7g8kdZQLz3Aw0G4/oAASLLIECAOK87gIBY/OgJ8P75cfv16w0gQ4AGLA+gMd9E2ycGtABSLZQMazWLa1RQhKBt0POKAdNwaRSPcz4xCyJvnvaVD23juM94LtVr9HNi1IswTgc0Phf6tscyhW696YpuHhz/iyEzteCIJopp9RgJDDcG3QDESJbi9XX3+8drVyrdfsZWMpd8XXuYAwFb2UoJzNq3FtrqB8IjFDNNyxDieJ47cwAq8ngrCeN7c4whetQNYyujjqlkaHSIHhuM6rrjKZm0DaFa85S9u3REa0ADgprPjQECATTQ8ewvyg93spIjMsNllkL4PBS1PKrW5ANkBZhR4fOigs8TSWQEG02dFV473dxJNpOCwZCGDT49pJiWK2FNpjAHNK1R6m+XCaj/hoyLqWSoF8KR9iwQjTnmXAaZgTRaq++Mqv1d8WWuDXRSUGLKVKnhTSsbVFGkXWNQjwA17NkyEzLJI9qqx9c4qvFRO/fbKTnR75QFU9GnzTezAjITRzSqZxZwmLzbyp1v2EbBljPU+W3EQLbZ4MT/20hyHjs1ihSPOv3u5/pYlVXwnRz0OQ8Zuwwl8n07ZZrTjobUPtVKz334Vm8ssE7nnHOME6y5OMOp67FGlr12kQtlk8msn5F9OT/3gADXTZuONU6so49nyYyL/DEw2mlLOkBjobzbJzhMKdnyWVk9bFS6111jwL8WccTQ85Fbfl/oFXrA+tGZznZHyfU81ZUDnAdQQ8EuCdbRAyCz7gTK54C3bRP85wGAyjRJfXC5Pudcdl7S3MVmoAToRUcjgkNoZDmOeG4urOy8bfNo7aULLzI9P7imgl/tJQcC1oi7uWLu13XtMrX/IOvwLCu3mdQ3hFwGPlObrgxY6TG/X+txkrFOe63HRKxt34PWDud+pceUtkk77g52cB0UNGxHtfm6QTBlBFAecIV9HbdcrnlKFowjSG3/EvEMICBJq0u5nEYdCBjZAKQiP/FDJaB0vhvArXVccve0p5sPtk089LGVBtzjs0M+IsVm0qQDAa4XJa8ke/v5vSCUlzPTNK73kg0dLyqaqzKiZS+e+Z/HO9aPglv2EXRQ/O+f/yszAmQIkkDTiFCjiAQCJCjLaCwjScpvojtaRAmtGAeaJxmhPKPOIRqC3G4/4mi/JzYLFBDw8BgRq3c0BImREQiIVP/n2/PLI4AAyuMwPLM/wFtE5iMFP/oB5LVRSvAQqWXRi4BgAH6P90UDwsenbB4YfQWYDoJO2bcbjiQMpx0NCIHQkamQPnuL1JYwhpmNEGBAXRfGKsoCnm5fABd4bwABUXYQz4wjCnVMF4gA66N04msNFoVPrSCjqnI0hlNqAkJImno5ZIM2KrpTGmMbkcPZcaWGIWRekJ4vSb7SQe8KYdw3o4YbgdsMKryKz5xCbau5qdhNKYqRD6CFjA2/9/vxT3p2IbGNmpNxKWNbSsXvx2dWl3kUfKnsteQl6NbFDQYsRYBycCaLD8PdjCDnV0cY9bnu05q58I3fy5mqVCmCAhhrnvohsLFkTL5fzo8bJVqjuH872T5WBwI0jqpH+/xA2h3wc53LK+MrVZRElVD0oeS9/tA9bAygu4er0Y7GXAZcKRN15p9GsBsbTRtTzuq1A3VPmsH9RgOlpPIzRa+qRlpKugxGi1xmhljNv0OJffyeInuejbLCD5P++fxu6GnItQEHrlCL3tQEMCMR25h00t81ygA3tef4wxp+mfGt9R9pjhD8Xfd8XGM7EtZ5e/BQDXDrzewgLItdPLKAANESnBiVR6y1rjPB7zQyKppax386IKbxb5p1fnew5XTdSWZt4ww8f6ihd0fsvH5MnbzI1dynTjvv045cZpFVp17Y471nYJUMsmikDHEfjzIeSp+Y4833J6C2aun1jEnbq7zggdmQe06817n/tAv8jMef8vdhJJeOXEe1mY3RcmmDKHqexlaSagyEujavXSP20UsGgBdX+0FAL5B1LXNlw7rsyJyp0juq7VXETbS7dSDXRX005qrqxKJ9KoN08dbJRcMJVGH9A8y0jKlNb/p7741WjXS1bahuukxaaNm6KYEidNKKbCDSRwPhvt++Xpcxa08dhzjoB8iXrSNsgHDk7e9hC6YN62nqomF9hkzfOur3Dg/EGAy8288TUOTvvtqky8G/AGodUPOMM9Aasj56/2grkc/pZ6RTP8QU143x1Cm/rOATEx6yKIEAX4mdkYF7xFOHbC+MJ2Um6F+d7fPYxS1Nq3/FAgHIo4DwUvZwVDrxyH3HrWdJsRJaPRvn3Zr3Arp9fz1j42xvqZmkVuVKQ2VXGQu5nQQ+Gbc1uOggbj1HJTCVYeJl+EkLFrR5sv5GTpediXfNymz9m8dxxvMCCCjHPgmnBFMOyjMCak4XI6wVxskPlEByozoWKCL7kZ6OvgAJBER/AGUBQNV/fdze85grNcSLlI9AS16jdAD9AqKuPoAAggBvcYzge5wD8HX7028/bq8Rlc+Sg3h+ABABBERmKECBbFgY/0ZjwQAaoGQevgAERLlBAAMOBCC1Otx4dP1/QsaA9ypAyjGU9dftHcqKTbhQdvDOkw0igwElAmSDAhjUrtcJV8TqBpc7Sk7MUk5tUOQrVGdkCsDr5K6KQkKpm7Q0YVMtS2BV99s7MncrM6Hu/f5UQUZAW8nwq1kXfud1KWC+MYjSaHdEfgMBJ0NwC1+fl/ZAQsnTdz2d0oV0RQEOEzlkJm2xkgJ0CURRlBmYGDc9h3L6o8aLworr1AZr93aoNTgokrhn0Ki9t1Ic87N4ToMCurAd1jCKsLvekChpQQ5ZKVJN1+Z3oS/LCOD9nVEUjnA8i0BA1sNntgyUbEVZtzJtZxBrtaIs6oKrtdR4fWxNP2nWwh+9AgFci3k2uRttAkcCkTxtjeT4xXCRKFAKo9VfCoSUkaZ7WV6VnG9j4vynoelG4j3ebPvv7GhIzhc/rRMAsDYazncCwOjRo9clK6thpO1zgSLXjAABAdyb+eL680ITDhYaj/n+VlSLphP6TJYzljLW+TONgUidFK25XhCPh6O3979GPXQAx1j6JEGRk6HdrEdZ4rLstBV33z8MVTYHnIbrtWPzRfba8XGlH7E5vX7MeKKF69krWK8yaklM2zG5yP/VY2ekciawPtbAjGkZ0W70hW0j/eMZNFtX1Jo7cJFOjL6b6zyB3b0vzcuIw42vpQNgsWzLfj2orh0AYBifC6C5J6BEAztabVlz0KV5zHSm8BXNyUnA3CkQu/9N3qchC/TUlEAVOsfdQMA2lAcc0RGYskFYw+18p2fPRCJYkpNPpIMtW2zTti+17AkfGz8zHXFw/Dyt+6IHANLPNh7uTHmfjmSfmsN2ohYB4c/KOr2jo6VjirY3kVrQ8CJXlv/h/TX2WnmGw+U5orPVNm7w6OXkpBQnkRqfqesnG9D3s+zw9aykii5hSdm1wRse6WvAwAHcEc0pU995swSgBGEuxJZ3ex0v61Uf9OlCpUu3QkyeVYR72EDoJRG+EYoL8seRI/5e9qgPxIKXceKa29y6p//tp9c4S9dmWVedmuR6euuDGZTd62KqtMtU9Z68WPyaYofjVuDAHuhzpljLtbBefZqLyrBgMxsoHM8IHo0ect/9lP77p//GjIAhhAzSxKAMbfUInI7uKze2jpoxshvGEt2s+GFkv4+xwqkBTw+316enauYXMjImEp3xo7beGTwIIKJ70UjwOY4GzIyAqL1H/f07gYCv93cCATg1gKcFMAPg8RbZBo+PUSLwgFMLnr7i+MIoUXgGQBHLEI5SGFsBBjANO9A4Ru7hSGR6B2r9dcRgAAIoKWDtLTMK3rND9QvAAIwxAILPB5Qy0KDj+vA1XMx4z1ZM01jKc3QXok9i4j5QWaarpyOUxtEyV2NOTKt/ia3yp9Nlt3DqEpOtdC4G1aA5NURJRPAbyhUQcLrk9A4XPn6PDAc5S8MBzhTFk+IskXUAK65KuqOqYkzu6ezUXQbsSgeEgXFuxlxTCZqkIdJ7PfdoRXqy5gyXGxouIAD8HULFzk+da90CWp/vNdaa+jzLqfFjnUid9f9j/bxcwIxppoUzkgV5YD1LROt6DpMplFLK9/DIUKau0uFvIAuZEWm0eKTtsq85cXxuR5Jt+psCffIY9gxp+diIEZVpIyT3NI9HclEKepJxkEchDvrOPxpiXGmZmoNFFVTjW/MywEhNgBS9AL0QWRl12CSrlvP3WHkYBQejfzhHWXt7QfDllNlLTnLHjTr6Cim3Vh0zlGnSI8tgWDZR8tYyAkhrklfcP8rZNF7MsOwxNa/qs8Ejle6XTrEynnK8PGzIZG4YUokYKMJZ8j73TvXUvgZuOG3aLnrxhk9O76KrVi5YnxPIufXWvb3p69KBN3qYuu5qqHlGQMnRXCdlg9CGOUSOW/wM++d01JXoeoJrJy/56vANvrSeOhxXZ/Q5EKB5j6jRwZkO+2T/cJ2H4TUuGWu6mwGbDrqUNdxhZtFw8yfrlIvmsM6UCRedmiMtOW7vkPyEnF9AgGxBXV6ZLAkGaL/1DGYT5MsKvMKIhl3pcmmUXQweEMpE+0xy2Ne16GXsxQTXaYNkyn4eE41nOIhldsbmBdL7PDVnylXVW8+MDd9GZEq4/2XAnoCTodfsiMkYzymIITnoQICP3Z3Psi8PiBOk6gkMkO26ZNGQ0+ZEupO2ewYM2ZDr4PoBr3A9qOCoZHLyj6+723Nbz7m8j0dzLXRKytLRlc1V8ZvaOnF38UGiHRiWZVJsfuscC+mRlbWzdfHal0njyuiwDE/jE7dqxprIQcapNXJUl11pgCf5ZMozPe/p+aVKELcdSh7kgE7fxb5Gg0yKhdl0eOuuAmYO8km8jq+sv1jZGsrsyzepZEVBpKG33AdIf7PWPGWFAyveKFrP0Xgo++iD+k+tRdkvt9tDAAFbgNXxgFW32zW0Hj1lVQ4/bAAAIABJREFUs6/nOs/+uvApJGsPNaI+5g6CLLv3P4ejHg38wlGPJn95PN77Z0TPmerPd1DABRDw8vqI67rzJx30MGo/398RWvnt9fX2Gs8DEMBMAHRIfYzxEwh4iX4FX7fbjygliGvCuIkmLk+Pt/evcNojG4Cd/qvrfzVqQNFCNp0KQOABQMBbZBJEw0FE/z9uXw9Pt8enl2pQFtkF75+3299+/wNZDDymi7TEejmWO8T+DKVozIka5FxWRdHUHC5IO8AQPZOGe7p8UpiG4uk9YhwnLCjS3Ec3pp3J2gg2Y/uAEjrjTENU5NrGrtMmf3eBkE6kvWMbCBfanlpwRMBkcPgrvIZwshOFi/YlvjvVgm+UTs/wcR6FFBZpovX7/fH3BgLmCh6E4IgoZUkQjI88GzubnyCab4h3r2OmLw8a5L1ufOk4FJ+nuN/TrfHqFVWsGimjUSlwIPDZyA5rHk04h6Bt2hMQQDCAxjEaCKG2PfsfALzjOg2jYPGF03luDR2/FVLZiv9yX65bqr3b16caBF67V0PuJ2LcGQotD5z28J4DgZRja/W3rnicbt0R8eeJ38l+ND71suh9oqZWbTjL4J8a6GQoV98IOWq57iHDlJYqGpJ80jiJl56csWtkd8s27fcw9pWJosyR6HMAuVzWBOmkwJP43Gs0LXvj0kSwTLezUraaP1wQKeQGBJRBp3OZ1bsnUths7bYMcydlGOOpu7zxWjxnlwbIQBLN71MC0IPDADQ3+Fweui7ZMnAaXekILYP7Hh9JKWl94l+lkO+0ZhjdKVNAD+loiL4pIa4G4dApZiiThmbGheSZ5uTUiTEKiBXQsns0VGSdq1T6PxlSU0iBBX3ue9a0kDJ56d+B0cVwzL4QT0iunIGALWXaGRy9ARIIaN6RnLsKKeEbDl9oP0v/KpvMnGTJrqItAOedHH3SPTytUceMXoGAE0gvvaD1KSGQ6zc+t+lNeSeAqC8QvfmK9HoliH0HCPB9Rv+rzCygbKQtwmddwZfxvtSLe1ecJ2tM6eSoufbmSedrzM36LJQNO+S8nUZzAAL8+Vt3OGDp5WWiXfFdyU2T2/1dZkNmiQLoIsutnKfIt9eAHPe9o9bbpjvZ7K7L4rHokxS+RvZecvoj7accyMUFre/ALQbS3ONNK6/c1pKc33l/sGlw+tptGi0pkMw71jl9hfhM9ofvf771Irf6HV0AVHL9ckRk0nlmBGxAXc+SPPZ1L97JU5PEJ6jIyAV3+pLcxn0qr7b9GLSZwQLIJsl4s089rsdscab+KdBSPJTH+qmBc30+mfecMaGx5f56wpfb6Dq5FlLin//7v38LBFAIWvqupTKFXIgaeAny5mURVysNKl7P/xL8JrSXUfmo448SgZeI4Ef91AOd2V/vbxmRJwgQ6xfR/Oj9Ffe0MUIyA2EEyHC78XmRaRDNBaMkIAw9OBHRtP/z9vxMICD++y16BgQogCjHw+359RmdMYOgcToBnh0R067RSTnRZ1LHQYdfXwADwskHEJAnBDyAcPF2nBgQ5QG///x1e4syhgQCwrlDkA9GRkfYrowZa9ddQoPwnp9e0CAxfmK8UVKh5+FDpZdkqm/XQU8Ho5ilDPMJBGzBEH9X2uVJUJ0l0vh0OGRS2IfOue3yNH2dhJYb/8fXm7HuhpufX31UiIYwap1O79qO2r0lcKOnGV5pf5OH9D5dRzrpjID4fBjWu87La1SdHQHIBTKdhm3eh67XikKCZc9AgN7rqbL+O+/kj6PyDgTU3K2+XQ47o/i3SsULGg/61vFRex8ob6rQLsEyWG4lK9AwMDMCfPySdti/kNPbEUxFB1lgjsVWhvXMdLpkrNGfplMQJsD8kcHIPS1FBv5qXm/lI0SbT8HYFwruNJEXda2sSkNy37cirNKWivCt1sMwvrvjddNejscyDlxhcn9mpKrWz06aOK2pO5vSPSfeksHk79W9pej36ksIST6qmQ4JjPRboEoYstMRp+3NKF9Hvs4ggF5dskMGQ6YDenlXZ6ioPpTZMFBm+QPDS7SWvFzvWDK5jFsRS8qCwbOHExHwtmNtqvZ76fxDWvDeK82/gag8QtGOrxV/ix5wj+pTlVNjukolHOUkCijT/ugei+iKlr7rOVFBkgIv+xQV0tm2eRZ3f85SqrKvRir91GsA9qvW2Ry7BF9lVun9zjO+Xh0qzOdD/kA6XJreOo/1DK49LYwtyilSdlnJnXLeWyZoPyFfSm5Z5oYyWtKWUWMm7xFAh56nliDFX8CgOXaug0vvJPgBDHf1xvFSmLEGd4ApgUiaj+8295Y/gzYW+ONyYFDLaD44+bzlLI9LntlSeue1LGg4Ldz54QyWHWSAV93zDwABRXtZNrd5vSRhRsJzpJWtsWX1vn+4ENmoTgC/7q0MlR3NTtkFpzDpnrInG9sq8Gl9Xlx+gH7GUaMhgxOst0jw5LkZ6JBDGq/vk2D6pJPp0HJcFRE6yWPNESUuFkywk5BcP5AWPVNENoX8scxQkR7UqQW2Ea5zYb/kphbt2Bo5ECB9jM4A1v8mHq3sLczVntf0xA+5HzbPxy4NEJ9NGu/7LnonixrhECc91DW7VMkA3FKZESjbJ6MsICAHXcHcBwENWRaA+8PWUFZIfB+lnhYQSbIdw8cc085wGh22f9qMYz2sL5qAAIBcAQS4EMFiJpro6Vatmno8qFvRf4aOQUHn+aQbiSEKb8yBJn4ZV4EzEsf8Pd5eXl6Y8v8YTfgYVY9U+7hSziubB4YyoKB1Q5vCgUQTQABPCIhsg2A6CsCn6Fj++J7HCD7coivAj8en22sAAGgiGNEuOs8x/yqFKJSdKZxE9ui844Y41gVp/+GIs79AjD+yBj7y1IGYx+PjMwCCP37+AnAQwAD6HKSDgo7ckaKdJQMtwEQazGbAyPKoi2h6qLoZZEVEdkTVXLOmWSnRMS+BDS68diQHNHE8/iZHljLEI7My7i50M0Ik84ihHgNdTy+LaGXqbJGpdcuh8Gv9de2KkoZlgLAWMlOt4StS0OxsgGK+ZIFymsoobKdAXNLIvHXR9+OmVtqSG4Z6RjkKLoxTkAKMK/R/rjbXMBpxprEKA6i7lKoWngI2QLOumYKRlfcJCMC56wU80Hjk0YPTcC2FnAjZli9XICCPsjLFLbmhqILOOP4AYMZTPmC0PR0aDuE0knSwawwNDAjFj/IcPzoQytlqrYTIy5iU0YfPwe+RdkWH5KpsZxZPPPcEBKgcqGnW93CmkkPgGzIuhT7qlBcQsBWDCF8jZmpoHxG0eTjGTGNEUbSuCwf/GJ3od64jDRjShjWM3Np4Rfgu+mL1uBiG2TqDvuZKgTVSfrWHGrOMmXvRk3JO8nxtKXQ5mHxXGAKcX48rQekEXDl/ZQ6dj1MsWRn7G458gk84RSWdiHiO0kjFt8gW4TBIWwsIqOeitKJptAy2jIhT5yfAkHuqa4Ln+ZzU2Wbw4p0AyzK9Osdaa71ow+VZWXvFF1xDGVaIkalZsTklDtKlXY7HukNGGyNNu9WEr+xMrLXJfXPhpQ+cVGULuSNDeqcccv51Gm4DlzYKgwitX/BZ2kodzJgNAAUEUE43XbsOU228R/gcaON+Jh2m2RvP4vhkYHN2Lq9L9tn92rsW+6ItgtcVCTODVmvpgYf4DLpJOtD6kMAeDt2VQAD4K9fNjxK9AAEcQJXpuG7CGsgJxBnzKZ8MhBEQIN2H+1f/gE3fNXuL/FGPN4jcsqllAHjn0pBtuiSyu05yXHvqfNU2CT91J2A4BHmTgBCOY11vsgB0anS7xbjko/gENKT1XfZZA22rOerhoVz//mJaOAzQYcutZKr2sMqbln62LsCIuFqJwwamBE6KL3yvSU4EYi58mXJNMkx74fsd9odqPwUykMcLPqrSY2UqULeuQKvQWae3fITTf69iBvXK2Z3HN0t3hh6iLLh28IcvBBBVoMIsBdIYYT+kDVZ2Ck6Ko9BWIAtjM1066Vb6nFnZ/Ek+eXyGTNU83d6W7tW83XagvZ/ZfXpiLXvCRJk1WpHuTZ8pu32s+whR0GLuC3U0HWDQFb8YJVSgjxyH9IVo58i/eXKSAgVjLOn/lr43cI7Zslk+Hu/8lygNQJMuM2YqbS0FlZ0aUAJdykTYWgFK+Qvs8H1GpCbdDlMpqHge0pGzjhfN/LqjahBAGF004FT/zlMAfOGo/PgcZBRASX+iWeCP1xceVwijNpz399vLazjOAQLEmdqf6BHwp9dnnF4QuQ54ftyS96m5mo66e3tjpkI0/CMwEueiMyMA402QIHoEBDgQYEDQe1wf5QA4jjA+i+MKP+O/Pn4QHa3DWIEsTCUtAR7jSjAjAAsxQnSRpNCO3grsO6BxAMwAipXnecLYCkfuWpvkimcYqqNeKpVNGRZKW5qGRafTeKwglY4xsd6pqLTm5ITsSq/oq2qp2vjDolk9ppw6pc6VEsWeSWruc2f5uY8DBrmAAx2vuUo33BDcCnx/h+dZnaZ/r99buZuwLePYlGQ6HS44lMZckcI8K76f7UZs69w9500DUIwJAuxrsWapnNVMJ9bfnRWNEUd1qlnLqkuWgShBei1N4V5sw73UPoy9kYzVdfXpoIZxU0rcTmiQIecKJtYQJRM5F37XQIQbiDIcRD/eZwXfpSMp9LvW8JLq3jSt57vjQcNra6jr31cF0c0/a4xKS7Y0U39SgQdujaXxPukjOwGDT+igirKcH6Q0de9Vz3r0c5mAkkNhAtoCaG2EljeQYZky4ukEcWSoiCbTMxmOSDmXBvrtbBKMPxdJTkAbYlOW6F2ewcFIgByp7sqidZdxxShLrge6jpfVR8dCOkJOcEZ+BQK6TKs+E2UM9TqL3u5lYOFNoFcjwF0Dr/UyHSGHtKKx6fTD+QunmNDR7DuQzN+gl1JyUwclDdTc9xoomqTRCtA0ooOhuNahnPPMCOx96xTzTbdufLtD2evZY3aZMXWF+L4BTRqVbTjGSpXjkutcpSCTXUyHyQCXbdYBFBnKLvuKt1bJgmgoghWpJPMEkLCZcsy7v1FGsOL6zlxJ+SAdmrvPDIhe2R7HWdaVCDDQCO9ZPQB0N6mWJXH+486Cy/C+Zi7sPJ5tfrcN9+2IeH8Zio52csTHch4E6tD+7ZR20FrKDOfrotMVpHAajHsBtFTXetc15OrqFVSyZL37DtggfRf77A3N9H7aBaSTE1+Muaw9va7rLKvDvZkZRd0iWSrgx2Wc7awITkCSA5mr9LPtNNLySOk/KGSXLUbVQ3aaP98p6hZ4Kf1fvheDEQ7caVwCRpze3dYoYDhPbarrHHTN4KLWUHwL3lWvCBJjioAGuUSnJQuF52TATbYTHdjWH723s+yWhEK9J7tQQRSVZ7kduu3uYXeYYBGM4SVeJz3gPkjb4x0IcTk+QER7V1zjewW6UYZqboA/R8Gu2tMI+Bloi33JQBjAEOuZRF2qU/YYmK+MRtkoFiB4+Jf/9m9fYEgQf8p0MacGt4GAFOhlqBvhc8HUxGtpoyU0xsaxyp77reiT0pAzWqHoXXfQZOo//PSMikoRIpCP+z4g6F5eWB5AO1sExfoMRP/huLBZ4G8vz7cfaCh4Q7+AKgMOBCvelzXGElY4peD9kycDAHWJJ9Hhp6NHoIB9BuiI83SDYByCB1+PT8gWiGyAyBIIsJBGITcfkTsI/azlfg5DKcbHOaFoIQV7XB/lFIE4BsMrkhSGW4xRQMDDY5x2EGDDTNGdgnYaHhIYNNYympgSRpFD3Y/3WioKV356LasHCKNP+ZJt1A6NbREcT+XE/ZmREhsgR0TIJlHtjNYmLaj+2kfmzfMkGGggdY1W/O1OvOjhZAhK4e056B45Qyen+nRPfbY6gShiDKFjIbPOcujjSCh0rkr03vtKEQm4QESwU6C38FWzIa2rC8GSNOVHVBV/KpXZxIlbRaOngAHRvQlRyo98+mcbpU7Tvs8x/T7SlKl+tX8WTZRw3xEjAqgptw6AlCIkql3Vfm968H339XcgwpUElYMiEn8fCfD5t3LmwGU01LnPBsg4LZ+AAFeQRf+G2JCHeac61O75ifY33Q0DsQSFO9RdWuHj9OeMZ6wmUxhvRQXbCOZY+ym1uqtxVd5RhtDf45u992nS1AHnyv4KmSXeBfCU+rXlKfUX5I9tvctL0RdksgEB+vy0XmOvhzFrwMOa5BfA+gwYMNgxovO6XPKU7+jIcdMHBUGVIWYJE2Qv9EjuO6UDcZ7Q7zhxp3XUbtzWRpsZ/3zEjJYa4HuR32l+zsyb5Pl7m24ySXP4zjitdVoZDCcDdkTsd1aMAx17rwzocL1c+tq6TitaLbknR/Qim0Qna1/xTOMXrIEMUD1Ejqhlb7Q+9bLIlOeghZnpIyO5IoSSwU14FUWcdk0ejfdB/vLvPArsjr7sRt8rrFM58CYzlvPaU3YnlE4UKVj01LxWrO3N38DA7YwnO1hq9Xe23H2nu7SvADVmiGcJGwz3sY5Drn7DA7JJnQc2P/jabD3lHsTwFyyb4iS3BATI7vMSvJIpsOVbfPvzO3CS2ZTpuzg/nngztwdTcr0mG3IuFTOEdG38u8sPtn1J0WUUVzgheaPeu1wv12eekYnyxgUWbVptAJn27hgT/Be55xkAND7HmgqkdIc/X6JWzr3vM9vB95aObuUjZXZq2LMCIuZafqfj5GcQDHSbYuqFe3YF9iEDHJLHMzOs5dSm27i3ZUxnikqWiT63vVz0JLmawXbaBWoyz7WoFpDi5wqcKKatfUmg7J//6//4isheozpkehJcLgot70GwQjO3cC20PyOtosd7RoaOmUF9MivhUuqzIRUWA5uvdC+mt3OA9JZxb6VHd2oaMlBwfEKk0LOpIPqFw1ph2QDqjB/jtIJH9BDAqQFPj7cfL1FKwOaFPDoroxUSwiwww0843L/ewoEnGMDygIjMZ+0skx2qfCBAAQEB8Xt0vgyvPgCAAALCVxUQAIdOprSl6D4FsPH8iEyHKKcIZCn+UyodMgLeeYJCMQo6CrCEIVaFaTmdEeAEq9+ZMWANRRbaSYbint0DAmbI0i1Xi9Jt5Fpb7EfOTSlayKAEGSK1WTNLAzidENGR1VnG3jDVXQUffLgCsnKkYWyXMeppWTPtbyN9GupwQJeDFetahpZlFbggbkPnulbkgekEehdtvDvXQClKaj7SQmdGRK78PBd9CEaPqBrIV3Sk7v6WOjuUJ6zx0l7THLLMk1pLsLwdQRjTA+3b0ZZax6qV1ukkU1lIYYbEbOOSHqArbRk82wBopxxPGrKxnI/kiWhoWOVW1WB0KpxF2vXn9/tvRuMdw/PeczVqGGo6oUQZXLmGbuxhHPmwbpZ3oEnV6qrmvBxZNWfjQ6TUZFTUfnw3YKFAFV0Ofp3yaRtn4i8xt/i5XmPRH+dZ9QFAj4xSprxiyMkVuTwNfzuA/R4CuPN7JgOrJtzDouCUNLokhof0GtEHpiG2A7f0dw7C6euejt4OkM/xAgQgtbHfpbkp+p8rWEBGqXL1xCnh1xmKGNdD97DReEifzX/fks7aN4GJNFSTJu0BwylIQFtOm7/HU//984tDs5qN3fveee7iSKw0cuydl0CJP0GkvfdFX5UV0WC29Jboumhg23vLWNZcC+hMuypu84wAXxMBjbIJZbdtwICygCEeXydl80lvcq2uQLbsAWbbzP4Hl71LfbLlRts/M6Oss2M6nLR15t7bIukVHfS04BQsFaQ6gQCbvrZtsfdQ6/SPyCSY6yqxlZNde5rlI5IZ0vU2n+94b4PoLmdPjlbr1lmWsR2q0rNrXWWviscpNK86mvxzxnHjO9dN8oW2HXDZ273H4kkHc2uxCASUjBTPJf/GPz4G3Lb6BDw+d38eyvIs/Ry9DCaw7VlgBf6vcV73RfZTOvtGA9gv0cYC/LbdIH1Te2P9CpThq5OJNk11xNtRjqucEB8oe1N/61/J1QqUHY7eowzykj+ORnvVQBEzsLVXusbtxpNeFY3GXMtnW6eJxbOG/bIWhK9NIAd7MLqzNMBD4YL/Zx+wLH8uIOMpSgP+7Qs1rplCQyO4gQAgopaOoU1XhMtruBqVNQNR6NASGs1Q3a2cke8cdCLMXFiWCDBiYKK46prmCsUz2NlUTB6RQTb/U0aAiA2GXvQkCDAgTiyIDIGH2+03ZBA83l5fnro8II0wKE9lv0UNPv6LtP5w5Hk2edT7NwEix4EO+OfX7SOyAwI0+AhhE5hBNCS84YhB9geIsWfttTeMwSJEXfYjmqQFuPEaJyCEMVsGeNcmx9Ufb9EngFkAYICsdYjshAAjBDiU8ByOvjVSqdTAyfRwvgfDNJOWjWbPtG0lYVpEwwU9d/t++mWTdnbezGcFEDAUQSF+blTQ0MbRW4mwJnlxfbPRVs3LIkJbQG4h3nu+uPaEEJthJ+Hkz7/3Ln/yXk851sNISAea9y2H4P8gI8Dn5sJfHuLF4UkAZu9rPydgiy5N4P05vvx3KMKNckdam0oDHA2vNMbVABPCo1HjciQKPqV08Tp5p8+4HoavGslV/47eEV+DquVWWUReJvqkbLs6aG7gXIy9JUd3WcRWOhdDwoin+CsNbjfUj8asIfs+7kGzcNj4kqoTLP7PlCrjhX+ExgcnpUNIB6ANvE1jJ5oTyqdxYf8njlY1uycgwOtQNaZtC2+n4GTo1nygvNEQYDjsAf3ivmVU7owArLEd01bvKqO3E0TLsVlArsYiw8X/7s/KzBtbEZ9GqRmzYgTgZ9aOnXsK2VZlgv2sfv4sGaR8oKLHc9Pgaae1eZjvvYJ892VOSkEDzjxz6iq1bQxp8Pqz/x4Q8O3+mzxwWSD5KJ1wb0wwqhcQkEtVkr6M4QruXOWb3u1yyUUt948/PnfXAZQl3UsE19oRtJCd64jNuAd7ujIH4l6VLDafcUTV5q3275AWnjTjc5AD4muJeXm0/Y6N2ve09Ym1km1rcnzvlacJ77VzXdFiyMz5WR4/xeAKHGx5Xfw+SuP6EVtXCwQgzbXtJaCl2HtN0KPLJzrdtLVp2vfF16dsOOuntNcP8s+zWO4EIyRLdmkU+ec+EHDh3RXIcZmJ9Vw9IpyPnY5Fl52OPgEvjIvEPoCwkQmQ3EAarCeS71VS7Pzql/nnKAufWSR7H3vdO7B52mutxxGbXb2Amg6M8q0R4Elueup7+Zqr2bLb0fLttgwp24W5a9g3j+Zv3hjy3hojU7Y2EFA0e8ioFJ37+GJc0cw9fGjIx9VUOu4p0OYAurmdVcHyAjC2vObfqa0TxRQg/Hh7+H/++/9UOK1qdtzp7oj8VALXjIAhdjvKsQytTUCOQqr+oWEITwPLphPMi9Is4dw3ktRjoOMvMIAgAFPZM502lRLS5+PEgIj+o0QgImRfyBCI/3777ZUgQiVNIF+faFHUDcJx/0JafzjVcVIAG0gleJGGCvr7w7B5KBCAv4cweoKSRB+B9488hrCRaBBRTk3RRTrgX7fnWzRDZGkHHY9M01HDtNRdSkGK7I8wHuL8zl/vzGTgcYhTocrAqo6qcgJ0VFQaa0qrcxSvGCkpD6babtokLfpNB10/6udKN4mAVROtBBWqcWI2jKvmfw2QSCHg+Euktub/slZOhmEZeakZW4BP4XVPKPqcLwbUN8jxPePRlabWuAAe2eHmWA+jJxWBXtvCrlOPXQD6GLZzI+Uu3bKN7q3Q5TiXorAMCyWVuZhAA5qMEKrHwBhDGWCpGvU3Gaw7tAbN5R6XMsgz6Vsgt79VCKtF7T1jQ2mgQ1EsY82/E2iwjepaN54zQgGdDXTknGu8Y97LGisQYDl3vv5/DwjAu3OA5VQawj2AkByUZwQ4jSl1z8GUur+iFSx12sr5NN+T8U7aE9VkKvoAGvvhW+mqeZWnQmrOm/a9t0ZlnJWv2+/YvLrfub8fc7K0YvBGNktCJDSNsyE3Sw6llIfDE9kmqTGTtvmOaeDJuPSmgc7H3xl2qWzzkknwkZmvUr1hky6ZT1kqHTM4gvRv43WjaRtovR7pGPqj1iTuGXSneUv+bD1VBlo6rQ4SYq9PC3dwSO5cNvTiHu93+3PSERsE0P1VOrc6YZ8cK8gm06l6xj0goDJFDQgQ7QoIKJ7Ih1QGX1uyQx7E9Q4EyMCGVbUcQ2/U6rLSywWHjJIM094lz9yj//m58V3Mt4nm3vaubB9etvWpr20XyDVtnfRvPQeA4QSUta+7L80eJG3YHBP+6VMh3AHp563VqGMYr1ygMXsa+Xd2guhO89K1yjgRDfwjMmuM0stJ8khut0OYQSpZkp6PgYR7XLshT9gX9/YH6dpW2qVxtQ6Y5Rbj+/xj0PuByt4/o9fCtakfdciUT5jpKm+rFFgDA7btBwe16LYbAH/HMwKtsV+mz04yp+jLM49t/vW9AW98bv4sHeBy9N7eyL8JOlezQcmpvU97PZx+TqUbQ958Ay5CmqDhNnX1BgLUnwPO+6JJvSM+VmmAYMp718Y99G2yKbHshHCpHQioWgctbDh9cLzJKnoBFoKjS4RYN0wjjKKl09BOhENHPpGKvN0nvgUJTGcZqmqUJQWjbu/ZuRaTxpF64cVrmZj6G2ePUnGSWeK4wJenOMIwTi24sUzg6eH2pwACnhJIYDk/ZQGeLSCAqfzvaALI7IA+oKRTjysrABkBrOkREIAzJT8+cMoAU+KIvpVhkkZindvN8xPYyyAI6fEhexAwQ0FKM+bO1F86RaVMARzcbn/8emfZQp4wgC0wx4pdka8OVu+l9sPPI03HX8ZsnrowhaoM1WuzHgl7N2w2MgYayNTQoroEebRuSFE8AgEcs4AAOgjW0ZuEW+eYCyIXD3xnYNbYD87JPSHowsqFTBlQKUzcidB3BJ1MKFq94kkgIhVNPJRQ+QnV/07xusDsdZuodi5hHmfXRw6S9xg5wnMyg0OgTznyWSNc52jnfs/UuIjKLKcs1wNAWXW8T9m1wZfunz7wAAAgAElEQVQk9gZHWmJtZ1qlR1iXJH4pIo8U+5qrmdfOMIhrvImVaAb/7pQ+Az3pzFl0zhTjpsnvlMFWomW4q2t0yvXYJ2V8+T0OBLiSjL3A3JRpY6UvMgiwjnbknssE5x3R30mR04DNbB4/3nFFNiadEsB1J6f02FK03vkXijoR/lNGQMnnpdxOjprmWnNKIAB/0yoozF6GwZi/QnUp50itfeID6aPBc+1ZjcX060kX+2dnA2rq+QAACD5PR8Dv1bsbCJhWG7CMTGfdMidohQ1v+QPaOezxaa2LR+8YUHrmaZ5umO7UTBlvQ0cdFvMke0/j9IjxiWedvk7rOlb+sL/Bvzj2GKWDK0PqEOEXjW5HegMBJbNyfbkvnRGAuVr9M8a+uvnX2HdTwcwI4DtoB9VpEjrBKWuVJZ/2Pm7jXXoKHKbTCWJ8qzRgZLcMp71p3x0TyqL7PyedrzWWbMHdng2bWYmuF/YbNF9lNPz/tL1pcyRLkiQWADKBqnp9zPKn7/YOf8bOwb+zPbP8QFkZ7nT3u6oAZCJBMVVTc3ULD9QbUoiW14UjI8LD3U61S+voNOTj21ayVjb8oCNmJKxozZ1gyZqjNZZ9kvzrDq3u3UG+FX/8R4CAJS9PGQPpHGtEcvYy80Bi1xniP5yVQKg8jNizQ6A9dYbesdtYetfe36rkkp5hvk6nAfkMsnWkM+TYhu2+ahpYFkQrM5D87bwjp37QlrCTYwDoI/3nNOP76/SpZ00Zw2bvTPSXDCj7eCV7d3tXpaej0brO3vchGl3KQff767OXC6dYOd3oWfr8Uj8l2BqZ3SVZWuPwKO9GFyQFX1uWoPZxZApatrzRzySDuMljqs59jkD8z//tzzRt7WVGYAIeL4WCBL4UqzVtGAd7IBIbEj0TAlfMJ40sF3f8eLDeQZprIhPlPOVUahSubBSoL3YtZU8AEV4AAXFPTfCMRnwBAARAGABAAAHx/aenE0oDor+AyllwD3WwxIFGiiabABYQ4Jmd5WlEVsMdSgOifh/TA1ioP9LM3FkpAs+6HHqiLGRHJ9T37dMp0kqIToeyvOZoCjm54QzH+8cgqmggGHuAnwMcub9HVgAmFVyvmco7R++9maAAmhXRu3KblIhJNqeOI2btQshpwo2RSQErItbRt0QjB2qboJOEdNJPpRzl9Un1cABgiFYkLmnV0niUmtnXvVLc3dDFHhyMX/tIiDj/HAnc/pluIHhK5l6cj9VrHTrf+ewT/DH6nt47HR03QIMGyHv0eiXk0NhRTkwZtFyZwD+BVMPIZ421f2E/rIvy7hzsF0Ou6Fz5NN9TnZmULUA2GdR5ryMHUdHmyaiWM9cdNndYepZBPkcOagG2VtOv83ahrzPTK9ff6hc26ivTzHkuo7xmpGMPsMmNi9qrLE1SNkAZqgaIUX7k1TaX1/liF/Gz6/tZ9vfzv/vz3XCPz4geARR1Mz6dl7rGgIDe2DTu5Y5cp0PnndXaXYYNB3eAwP36AmkdCHDktj1EmU07Q6A506u1ufyY/27AG3D0jGFKdrbzmmUL9fUkU5SsaLJXz479mYAARHHnmu8u1wY9jnPeyQB33lrdfeeV7vz0M/H3WzoirTeA8ylsFSuNm/Sm7af4ww1V3Cf1WxOA04+gcVh4c1OwArVNDun5cwRQwofnvtM3DQigeZK70ptrWlfrvBnFjUW05wib7LxRniEgRlQokK6fcfFvmkzke+qd0mEZ4FAZkKdqz3J0BsC0D3OqcsuYrW3jtd1mop5Kh3uS97MjvqIpvWvssvq7gEYm4IKfOsp4OuJvL7513hKtrvit0607RnKinHb1efG2+ud02prkVuv18JHd0+Xw4NFh/61k2kp3yl/wMzxaZ51LA4cgMxZnozPrtCvenmSFfQi+zwdZDN6AkF3R1l+4TyutcL45THciRdMHQ7NWfn0kv3rJau1hBnx0j763Ew0aEKA9Al2q+fcio+Dw5RsIuvqcaD7+5jbKoAWNVh501Wno6L46+8gGcPvQr1c2SdlEOWFtBypZwL320c5kR38JBGBvEwy6ExAQxzkhXqBc9eSnNK1DsQcj5T4PqAutSWlqfv0OlU5B6YS+NOSHAcB0br3pAALmGp0hmE9wlhn1lWKEwkGUnAqVff7ZVBCjAwEKvG+Pp4ft4RRzy1lmMBWVqeYNjB/p9qzFj3IDRfwR4asu62wgiP4AGB3ILAIiOgbGgPI04zebl2kCQU4miFoFjEjMdI+4B4oUEhAQg4fDj34J8Zw3olfnM4GAuOYW60kggGnmKTgy2o5dpv1WcsEFvc5YjOKEPIwyEcg45DI6ak71ON+uAAQGlJBK41yUU6mx1TOC92KjrzGLgjRAgSUD7O09UquGqigFLUFXZ5fdfQ3pBQ0d1OD1d9Cb71Jda8Y4z9kdIY+IHRsEx268lJgrcRlaeI7SCpug64rchbQbNBrTibPHSNxRrkEhQ0EzzTjNtG6lCdez3Biy9P1MPcI/MmgHaJnz6rv8obVY+/mR0UDjT4os084NUCpE3zIMag/TOKlmewYSqIxA7KP33DmeR0o66VTKAO+QkbNqLhPGfSjyhbPcDbbhaOYDc7+ns06HQWuWAsRnpOiP6lazaSMbsc4ZIPWMDHqTn/dZIjNtNYfxwGFzJe3X6/dHEQXJgELTpRzbeWj/ce8Fzu08NgwE61OyyAzqRtN8jxkIKNCniDSz7DKDidH0vbHnIEB3Vl2OHkUzd/RzAMjU1IUFHUPuKMtEZNfGtaEszkrT2NtnrNgNVb2T/qp901lrXx0wPDIsxTMRdfFz63LWI5IuC4o3Fga+b4XbQF03uu6Maxx08+tcZ/i94QS39N9usOKZoe8wZnKkn+rcMaK5Aeh1Tf5NOtHptt5l6lEwpkFgnWm4Fr1ZxhHtiuEIy7jdv2tG3DPwUxFYjeJqax+0kPJD6wv5pIxRG284GdUVvJll084AarQucEK/Fg1JHrlt5DKqA9/Y3yxf7TLiiKZOGd3GMxbOGDJIF02KV2qnYPcVPdhkrmHXjQjkSg5K9nrU3G0cltXOIEnnF/28sn/8Xi4D+l6BtzpAqUj7IrW/2006Pz/Pzgu7zxjAVjZlOwfolgjI9a9FBqjkkD4a9pD2pvPMkDNoorT8clnU90vy0+Vrt5G5F/cIaHa611nEMzh1I52sXabJKO3r9+/rw/42IDHoFVmLllHWgQ1fi8v52scP7Apd+xH/qKnpiv5WNOu0xX22bKe0JzudDSDgVs2y9RllBM+Zsnu+VMBRcrfKiRwI8NR/LJQSCZG46jJuQkbGU/wbDrIi7XGtI7qdiYtZah4fto+CyhAadckfhDQLcW0wHYNwxgQVMeUBf0+rTZE8ZQhIYJI5OdIK68zxhSwJiG78BAOi/p5AQiDq4bxHVgHJKK4jg3L8XwAnYdREE75IGYnvzw+nuRlFThMIsCA+B1AaAX52vNdenuJ+6czEnhI91biZaHTHPTkHIICaf40vpOMV90UTCiVuwrniiEaAAzF+8OEBPQ3Q4DDTUjWdgSopCUFlCck93P8Z6cZetO7wfv6F5E9KhvUxmB1tAJEzaQmZ/KZoaIseAEx7HE1gtCadDYGfUX+aAAsMHO5T7DnuYfTt9CjGjf2ZopXt82XseEZHGitQeHa9eCR4h2fcG+btEci+JzwDIZH7euAunJeCnOxXAI/ewRuAiqf1N09T4mxSn2OrEqKseYIROkIynNCQ+KKl1WG/rZlMfF+K+50yKK5kyUsattYMNPZzAjgWkasyXvLcJmWZO6DU1pVic0Ffe6moXfOmJD/JPjNQ46marmi7tp6cznxOyEWnQc84KJloPKg1q4u3847krejSHU7vPUDAVMw3jHcpIjfylJ2h67Wmoh05rDmu9Miw6vvvZ+fKmXLvmtu8BsQmup9ktvZy3xm4n4UcFmVC+Hut+N55tTJeDsC2vQFhY3xVGiZjWX1gctIJQG2bCqP9dODUm9n5PkoPgtfTqOw84vRZtLMLCMz1iyXHM/OHzsCxsejBBtCiZR7G8yNTLf7FPsYeLmq6S0aL9uOztVczc3bj7NAgNn1DNraMRHNeOtUFP2iv4rrIvnPdqHvp3MV3K5rqtKHznXRigp7OM5OxiRrUAP2p4zUOL0oQaR8MXTPxa2+M5vZfGzOYVkJFDOoMrcwJ916U5lQpWAIaE/CTpV2Ip0KPDDBD++gZOeMsRZMjLdPPudPAfIZDrw45MBqgDj7gM3rJ9Ueyqz+3eFORPtD4bA84kOlyCVStiS9yHJvgAi9m/bHTXap9AjGyASqzg8+fHGfXYYaa4/1tlF2X0y7fV3wmWdH5q8upvm/6vGwT/d3pvusWbY30WclKi4o7j+v7znM73WByYlq3yQj8vmVMiY6CN7EPeR/X49ofyWrfh15a6DpnyA1mPPuX71HRQQNrJzprUXbft2DKyAjovMX1DpuW9xv+wlgrc7J97bUvCQh7jyj15FAEnfX9MUJ+9P/aBdose7efHfSnAn2WkVk67DvjwbkX9PlW8qW/i+sFrCWDYiql7LIjfp4yDjNYUVlQeDaDkd2/crtDOslt9yn6FUuJjAABASUsKhV6OBqONjriHg62nNdBgDO67cRdTFx14/uMAB1sT5uOjQznyR2V642GAp89iCKLw6nsFGWwrAQq53CM6YyFAD6hAR+78EdZQGQHBBDArIeM2lfDQTq+JJr77T26/KdzhhKBcPKvGW1GNI8Oa0wIQOQUUwYic+AGICBqReAYZp0tVEI2CYyMAjg7ifqytI3ZB4ygMBsBwiHGEEaa/+0dRgiIFekz0cWXjUXQN0B9BWKygBocxh8BjGSPA3VJrwMfRhUDvn72szrtTCDaGMI/EWw0Dfb7jvt0xVL0VanZMQVCWStj/mjRm/JG8lx4P2UDZH1XGicCAlw5xfeuiCdBbJkMXZC5wEHmxUH6FY1bZXys96B4cuHc4mwtf4sCOOnGDOr5HmaUY0PnjtCu+FwRdWVSwj33oc7XapZ7BF+jGj2Dg/IwI85C0TMantKHgi5pHmtSjWc1edyDUl3od0Nk/GxZT0p9aXvNfR5fTgcrGi166IvItHTiec389MixlUlU5kbqUjfQVl3+OxBbSHA6DJ2+Sx6bIqx0UilKGTVH/QvyPbkeRaZmBxF8J/CqzU4+Opu4rfjHlbNvKw2OUdOqe+nfyZBW74OUH2pI1s+wn40yukomWzTpyFB3XXhEL5CfMggSmJY8c6OB4Jl6otBQB6cHH7SxWHk7KxacHdgdve6SCQZdDr06l8tM8sSc5OkcW2NAv9cweEYD4DqvfLzkkANNBAJ4dRn6FtGrd0v7BfKnAcxu7B+dERwMM9xpK+zB2jQ6drzse7x6b9+//r2vyfVKl794rwRGfB0rByjkJ2wVTByi4yFQIO4hO8afFzTnoKMD5f5+0loD77WOEeYlYx8yYNPPRRSHRmbtzBR0GkEQSZiFPDbMB3Lhg677q31Pysrt7ADSLHXGuS7KJRaR+bh62k/XKQ0I8ErfyREQr0lmhI2nPkiLyKZA8/6uBVTDpB3jM5lhQhnev2Y6Tnub5oNPta/LPpJ5na67vJ12euFA6/OdlzuvgY/N0XOZ6iUlO51pC/hobQJRwLM2WY0/86v0g72H+DY40n0ZZTxJBsjWEb9MPliCt7uDyl/I1mUWIYX86l00Ocvtvun5ZhfoWaW31ATQZDKv1S+sx1lePNNFBqIso83PyM8X3wuw1r2avbjaC91jklmmE7o95DosrtXkgZUu5L3XJ7CixZ3uzV5HB7fgmfXbe+Cu7MmRRedBxTWfyVee/Q00C3QjAwSRiHqlHWBFg5hkmJAwneyHUOxCT8QlgtTZuyLRoThDiGFJIGxeFantOuDL9RVRAipGOm5I48+0WY1mcIMrvlcU8SHG/MHhZlkAJgQQJsf351Ok7lA4YvzgA0sh1HyGiBVr/1HLbBF/RILRlHDUsWDcRDo20fHz5XLFaYeCfnx8rCkI8fxYo1K/tH8oPUh0n30T6LQzs4C9Ay5vV5QnPNyfEtiI0oDIlmAaZOxPvAuirMzgY5lARv6pyjnukNZGkqRRvUpCZgNp7n4pQbgnyAQRUlN3IGDFvM4PMoLiczFHXFEN1Z6XUIt3nFKnyQR0AEZadXy/akaI3y9rOLNhXIA2ScBdKWm9zgd9H/o7uVBygXmk+CqikGtInKNq6vfCnx8sYSEX/CNJdGDUcI+HZT6M8OFYfw8IwPrs2TrH3pV+NBObQaNM6ZmUrsuZtYjmb4dQZgSo3qcBM04bup8L+SND4TtbWkvrNZxqFtgd2YoYGPQjIKBnq5SMlaK0rr3+Dl0x6Wel4PVGUr03gPij6FrGSTlz9TR8U3DKBASUG1B74spYqH136HSG1CPzbtd7NOOYWMhIofWyEKcVN4pwL8vI8M+5k9p5TQZNN7Am2rPGiuPlV+Ceym5Euw4EmFNs0RvqTaV9z2BAnZfqTEOOMeSafDGDAb6fnQfcUBn0JANwn+k19oXGi1QKrx1dy9d8xZ4qxa+h91ZdudMwlwEdNCQ57Pvv9O8ytlNU6YqUhZNOWMjH1X377/Q8158r2XUYER4bx5jHooO7+BMGrUZTZYlAPMtBtpWR6nrYgYCJB6Z+KXmG+kBmZ5Zea0DAxDP1PiMbzG22So22e1CmzKnlXX6u+LLzuv+8OgOn+ZENyvGl33MEpj20LAutHfc2IGCMt6ZM6w6F9gS/j6zP/LfeYdGPS/eR7KuMreB6AwJg9U1DueY1aG/sqFS517dwuXbfxy5TOr//Fh27crb6+bnewFloqlRlUw6wQPaU22HLF8tf0vUZElCOKo+Ue7cEAspeGw1s8Vl3+xKsg/7zvkUtU8fXt5c7DoTMWaPaOwVSV6MVnW60r9xDflG+jMxl6fcBE827J9qd17zuLVB6wjMGcqvdZxT/aK1ORzrHIzun05ye6ff6HhAA/ePN/GRz5Tl9pDvDvkI2QAsK1V63e/n0BdGYJC7fpU5mR7ZcBzewT+jB+gMIUP2YNg51K6odyCiOUuCxSNyNKICAgI+YcsXkCg6VCWdGjIwnpQtzo0l44cSq5j8O4Xq9IEyAtYPx2OFf1QK6Vzg/Sn9X2mBcH25kjeaLaPnpAc6/aurjZzrQdAoFBtARDsQoGvBxakA46ejU+cB0wDdE5t9Qw8JxhkxzjusCBIhsgAACuJ+jdj+epRSm+5zF7g4lDJNEIPncFDyBDt/db6+vFwABWO8WYMYJ7IQeAdn4MB4Z6YGv4SgjxZZAABuzRSohAYJ4N57fKN+In7XP8X5kIAm94WRJCc60oc7Fg448+tLpyAX7OEs1qYvsDQIBwGQbDfXxPqRvLxXIcYsGBMgwWznwzmzVrb53Rl5ojqN36gqnCzHdSu/dby3HWQpklHfMwnUI75F2WCycGTESfhAwLb3c/+Zrxrps3yFqcn9Bo7IYqnHnPO6vlN+RNZUvjM6pNV5s7ALAuGTeThtcyw5PnbZwCMcx+UJyRntb704vsiKM2CdEZY+b8fjDdjJQ8KLVvvUIVldg3RjX3zsQUPSiKESL5Pt5ir90r6KVvnXWU6Dz5KQT8r32Wy8njh9QdoCcc66ZO+alBeJpN+gmgydB2qOz9s92NbkCAnQfr1mmblFGg9Nf0rhleDivdyPU9013Uf+M4nWO49lLkdS3vMdIyC2AyBo86nwlt3WzHT1l5FyPw15n2YbW8FHGg2TI/F5yHvIsW0RvvNg87UAn31NI90Ycn0rZk6UCK0Mqm+PRJhh10h79nuRt2/EO5Dl/1EeVWdKiZst9zov8PrGumCO9+tLnHMAoGpnKFMY+xN87oC1akDzGOyfRwMlI28nXxc9EUCOB9A8i6z4dSQGToknrc4K1p83kwP/My9m/JwGpngqMddmYZAZrRo8DlY34ucpQdyfP+VJgZ+fNlS6WjKoJBDnxws9P1/m/kmGux2WvQt5GVmhlKc061fkPNvgwbDNcQ/sV+7gAAfxdBcxrHaAcZZ0mn4adWu/uTsqkoxM0hB88puh0Ol7ZPU6P2nOS217mYW++YxsIKHaZ53bg2Ff1vlIwZIAcU3r4Ua3Hgkkpf7KXl2ECbvt8BATE9c4LnX+x9ppUMADsVZDhaJ9mHTA3B4y/qUfWSlesdKfLIJeDQ3+ZhLcz1b0MN7HL12ETkjT5G/8tegTg3PPyTkPfo51OX0434pFV6UCXw52v+98nGed7krbOUgEoWNV6OYlnsFYSvU3tISyw4sPxbqPcn7owgQwHAoqZrMaON7V5ozLIyzBh/dT3DmEWkFPnuTpoGd9ljKXzyUZ9RDyQup8/hxMazm2tW5F7pPeH8z1QsKhf5YGoiVkKwYzWa1M+PT1unz99AnG9vDzjedxEThyIZcTzz+czx/al036J7vvoMB8ZCTGlILMOrtcCFwJUkGBQWQAaB6JE4C2zGUbzEGxxoL739+g1MCYhsAYnqndj6gBq/EOAQbHHul+3tysb5QUIgFIApJCxv4H6Ory+vW0vUcKAjIIoNciJP6jFY+0LhxoMrHIYKMNwH46jMgIGGupRM0Wiq19DEfJeeLhh0o2UIuo00DXuRoztggOMk04hlcIMBMgQEK18FKERD8NZVLMW47uVMpMiWjG7v1dXkGJ4V3B+DxkSUB6a7JHZHQxijoXJ+EvYo25T8E4z1ld7v1QAGUGg4ktJUUDA6Nrt8+VFA3LgT1FS84GyL3oDDZaJmddQ9ngDvum9v9ORW7JtOF7CV/UuiaCmwdT3Bc+1iR/uyK/OtvYwv8FnDgwgfbYU6BR5G+frkQdXbDhzRcSthk301Gmpny93Ig81QRBXeMaxqZDSwFoRuvNfvZjq+lwkU8Yf8b54QvwteWwDYnZP93uV0VV7vna63STF9a1Rqh5SGS8tKunrXPFNnan2JR9Ig94yJ/xtJjrJ01EPgQ/4Z+XQOA24se7GAj/zccfpTqMekej3dTkmo3OAzKLn+b26DOTPuFPRyKrZHT4nOKWAbK52lPOZw8NbTiaUpKf01w4Y1t6/jTniXf7Hzz1rZNZlSimex7X5e3eCnp2rIQ8HVG/SrAGXkjdjDcw0cTBAPN4N9tVYU4D/KDUQSDrGB+I+uYna850h32SfTxtAxmamTsu8ZTNanpPWHD2SFFHXvukd4OigYfDcW2UnX74DGM/3JXXxnWYecRu3853sAD8/f18/k0zxyIhr2rAuj3O9ca8IFO35cPxuAg+MmLBHAgLUpCzDPQEG8J3HlK0hGwzsjw9laeVO8H7wi6GnGBH37e9OneyxHR/kL1T24vLF11r7jrHfQ7K7neBng9/bOMuj1yj7y0qzxDO0h4YN7LYa1ilb6TvBCtcTWIcpOs92En2u7ChlhtVnrD8PGjDvavlnQAZ0bvpb+1zydQhl7m8vB8oNrHdZYNwzbblcZgm1rlX2pNaTVFpZQat90NkeytFFM8W+j0eOvvbC5YPz4uo+vo6Sx8rMa3a4+LOv3emC/V9m/emfL3leQVIHAjSa9509AiRgi1ESDXa0lNyaxhtS4DU2KBCFNJgNGV8dABaFkvzJe5ojufYWNP1HJF5AAB+jcWORAh9d/dOBRnMrZg6EEyzHI0ADRF+EdquzdTbQU6nA4/m0ffnyBRbHy7fnfE4audR4qL0HEBB1/VHjnrX+l0s41cwKoLC7oS4/Pvf0yM/ToIj0fjreABBut+3l9bXqUfiZjEBlV0yMAYyU/ugzgLr6G6cEIKpwGxMLbrft9eUCICDQtKfHR2Q4IMshfvPAaH7sRwABX1+v2xtGGnIdsaYqNQgX0yZHzAzLg3LhKgNP40v2QjQdraQTKqkAHRbSIS9epeZrHYhGZ2qop+dIeZRgltIwGpYxSRtmlAY4AjjTsGg2016VoVKRaqNpoXnL/Wn0b5vkfLEyKl3IYO8tnWwYGJXJPPisEAxVsvFOipL0VHw9Rwq7r2socrITz2NkjmS60DCswXMy4bIk454ABiL9GtmWZDDv5DBsCXgQIUZtdKYMdcUPRZGRjWFgSW30/XdnkGvsza5m43vQfPA6FL4p6G4w+15qzyG9gLCpRGbOolkpnhL+KTu7kunpaXW2BmJ0msLadL/mzMKYafXXbuhWxFwlpge1ouAtA2RJt/K6GJ0sxW6gaxkcVs8nx0r8HTIRmVlNkR4p4KKr0lN7p7uutYaVTu86TxhIdn6+NyuDpPNusb1F4ETX3wmCTaVpav4mWeW0uqP9Bg7qvQTA++cFmNaIr+Ys1XMmWUe97DTfI/CDTke2mZ4PB6tNFeg6xtOxY739/bX3xWvWhLQbnNItQ7KP6Gb9LulXPKn3YT01+XhqrGbyvNNNl6Os4R7P7Px5ZMTOsmDYZQIDpj4irSu67wEt6JEV5zT024CA6DkQNpbkSOr3lCWVqZY9jn4LECBnIvY5SiAhO4L2qqcUQXg4Qlk6uZrmITpwqETf6z1xn7QJdb6u89ZyxBsH7gNwXQ44Pa50+q75ZepJ9UsAjUrZ5+OcLpQ1u5Qv0Lt7K6zWaECA75ds1ALtzYkQP1bd+WLqxM5O+QBo0RjuyY7sBkB7hemV2lhB32+/LMyMrsd9nc7fI2Ntv3fTNXhYyoESesqL4S/qvdQQMN/tSGb4E7ufxBsKCFtPRZpkzA5oML2b9wqPZcjswS31nrYggRulJ3R/c2Dd/lnJs6OMgFn3CAyYxxP2nkjcQ5aE68uB3qLplqY/zoVAw3ROqc9WNu+Sx/KXK137kT1f5NJ85sFfM+NOctvO5C6AWGVQIbuL4J2X1EOmlZ42Px4vn1mu/+Uf/oVJBoaaCkVkLbvgq5HKV2PCEjX0jvylXHcGYKaEJ4JYG5eNbGoD7CXH4LccS1NGH+8V9nc8O4CAcM4xxis3g43+FF3ny6IpXuvQfh+zzNMAjVEYET2Pe8XX9fXCCLpNJYjfo+t+NCFE4z0uGGU0N3QAACAASURBVA0Cs/u+6tlUDhANXWItNWox+TEO8PXCpn/Pr68AA+K9lFGA7ulxczi72xaTBHQfgAlxiKf77RpG+xtT+wOMwGjCN7rXp4cTAJEAOAhEEIGN2qBLPPfyjn8x6eD6hgyDGH3IJj3xjvN4k0HcpIteWyQncM2EAwiAo5EdjcekgnH4rlCPmAznZh3/dQ2Vu9Kq5sZP/MwQeKqdLGFgjsdwhNxUzMZdyVhxJkdMqnseGeQfGYounFygdkHvcfIUaZnF0QQJ/tgMz9xuGWwrwdWNoS7AFB0RSDjO35qbwTEXaKDMnGx0mVM7sId9znRTNNW1vbxHHqVHDcqQSzCgKxg8x5wXj+o4wIj9R4/PEfGrd5fwD9bM7BATWxVB7oY8KA/ICXfJEe7pelPgff+PfnYgQM+RkyL67HTEtSTIuQAC+nWTsVZ7kKlp5dAMpay1+toY8aYBRQHiQAAVO8+TMt4jshN/JxfT1l2DcO7YJPXnMx1x2itcnY87B54pBNmVQEAZ6rkfztP9/Fe8FPSD52g/YZjsG3i6PJWpyfvvZSY/y9/7GiY5FXom9PuikSlihQkAr+jfZRP4rwzBAQzqMz2iVwZ3Zj7MThwz3fw0d8Zkq8v2jIBu6AMMswZ0zmNah86kZAKZp9bQaciLwgkGzGd1JC87f5MehzzutLKXs/MddJaSX6KhucPEfP6iBz0Lu/0eWYzzaGakW3tdcsrClSzV1AeDWYd2NRoUy0v+ij7MvJwAWH0e9Bd0anTG6pnc9yiBrB4vuQo5rsqIWpU2GADiQS7f5ZXcFO/R/mTW5NGXywKnt6IpjK/2qTukBzlmAAkMZHZwKr5nL619NsmKdnayUHwR98nJAjGBRLpDulA0I5ky209zA0SXC8VXLcrZ18bU9P0Oria0uJzUFStZ0e0tfDbO29bifBrfS0dBXi3Hl+/XSBzNaE4fSdBqsu+yBIPS3QCC75UiLM7fJzWszt/fbbYx08FOZAn8b/TmqFEmwg3wJN/NdcgINqQOy4yALifqrLKkOTXTokcM/zJs/5iKY42A008b/hWDqioNd1rV9+BTC0S4nEVvt7cZuO73OOIlf6dDAfDBHyQP/D5dd3SZUfuaeyTYlU3qmcGjALnee9K/6fuMeADvgD350z/+6zuFLZsExpdQ0tP5NGpY8mEkrHycGouoSVQTSo7Wy7CL50zOV0vfLeKKA5TBjkIcOuTs3MwsBEwQCBAgnP5w4LNJYBBGyDZEjNA/j4qdafisaafjwskA2gzuYxrGqUzQQPDhgY08Am2BAFajoxg/lxHiRGUwLSCdh1jjD18+Y+JArEMGbkqCjLyz0eC355ft5fUFHlOAEdXNPQzOEE6BfsdYw3ToYTBvt+3tIRsFRp+CeL/LjSOlEqmM84rrIiMhmiwKtInaxAAAbvfn7fX6vr1eL9vrJcCAG8sFsEUPAAWGk2dMmgQUEQExD+fC5qgnk+5uoCmNP84AUw+iB0MbUeLCoHjJJP4s6Bnl3huBTFuMPfGvYVjKgRl1U3KMqOT1+9HAapdabDWKxcS9IZCNp5FAEnPGz0pd7E6a7lc1oq0GWArFgQDRNYyE1sAEfEs3a9qPMDa8LEJK0QWUCy13iOCoYaQmZ2DyGZQPLojk4NNuUT0k+RPNnVUDls67L7CARY+8Jf/Sgsh+GabMRY9eMzref/B3/C5oUO/HM1CmEUPdjtxrnSMaHhk57GY7b+qQI1NGS0Po14am1GT+28LDTidYf85B70AABflodumGYHyPzCUDRGaeG8ZNnLfuzfMezfN4zYhYDUhhzrqohq2ZOSLalVMw7/9Ic8PzbM77DCgMJSbd4mfQjaEmBGyTRwqz6EafHQbJGDGo85SO7BE3N7ycl1YyDm+QGQEzEDCMxeE0DKeOz+AkmVGyRv5Tymhl75lOntYAUB1KaV+fa+UJw3DaW+tFDwnmjIDAqHk+Mr5ldE4NskAYc81x38+qSU/9EroYa8zMwbJfEk6hYe9OQJYZSj8Zf5Wj1UoduW9jakDJhLxg4cdM+ojXm7GcBFZAwMJZcqev0+NO1qg0bFy0C1XrT657KBNHlpjLiKCjyM4Ab7Zmo7NuGW8P2w2G+bFzPOgzdUSVnwy57LJoAgIsTTnG4gXthHw4GutZDtfC2cJ5ZpNmrmmdleVyRHTm5+GNt7yEaKU/iz/TXol9jPGYs1wb/Oj6we2blcPQbabKaqssK+4v7An4TtkzC8E08gSbWzPDhdPA5mbJfCfZERmRrq7fwwZznnUg0XUXZG3ye5ff+pymtLhc7pF0OYV6/9We8VmLHHDxYb4nADDY2+ssn77+ArTNfuEmp8MtIFvEoH5S7uxKhhz0Q+i2BWi1cGwCSa6n6oSSnnkWqe5MrsEGMJBtb38mP0hOytn0jK8EsmDrKeq+mPzh8ooBxqQks40nmVY/BH+H/ZEZ1hb0oc2QwHNmHDkPlK1mjWI9W4DvS6C4i6u+F/2+oKd8B9G30zxIQNnzB/o3aM1tQ9fNK9tl+p0BAeHTCsgjnVNDyqZavbPALvjFssf/9A//Qn7MaQF6Sf2MWqw8mLFBuYnYkHGwQQx0/mmkgGl12NSEdBYEHODBivvzKVQ8EjkUWOEsMlI0hH5s4uP5YTvdxwiVu+0MUGDbIlEi/o1L0OgvBECsI+vnEfm+cLweCBgj3IbzGutmA8BECeNeiMSftlgFXjeUCMb13eKBGcm8R9OXy+WSxBt9BE7b50+P1aU/9iUcU8ytj/dEWgczowNAiNp+OmYPABsiQ0GAYLx7iOCnx9P26dMT9iOc92g1SKM+Vne/XS/hmBGp1JSAeP3Yq8fH8/ZwCmFH5y0AiMv7/XbNUYYBBDxfrtvz69t2eYv3etiut5yGYKgTRhZukTnAnghyVll6sUeJPUtEdS+xRjjC2AtLt16MaXIEdRdhii7IB84SDAVrsFMOp2rAskli0MaINlMJxDmg0SNKTtKQ9HUm2ceYSTIb6QB7UXsltqQiEnOWYoPCkdQbaVsuFGBcU+NkCvWoGSQoxbos3xc9R8JpMiKoKfDlIID20A33lXKttadRIUGj91btZiHsVqcKQ8jG+WAZzUgD7GRZQ1j7okZb7xTAnt7X117vbKP4UsDU/fUuK7NVxwLQL4+o6Mej6NmvxA0QF75QCi70bT9keOgz8a8ce27NonY4z8/PtO9PkdSikSX4PiGh4QvRSBLAyfTruTEiavXs2dPz06iTI+HOcgFZ2kORe5KhOx/2Jx6VNa4s3VAG0+hMP8kX4z1d4/f1s6am+biu0dff5QzoJ0PaR76PaL7zks48gAB9YS8aMZL+NRWHny2jQ31KVOaW7y6gHZ/TRhro42e3BxJtVGCOnhpZX7J+CA6XIc+0jAwaCBgn04LfW9SctKYeEab3E8jQ7Ghl5sFBsQxD8a2cMEZG9zXNdHpGE1mM781SNBnCtj3Y24k+VDudwQTIYAMO8fkVkNIAP0WNx/ST8thHEMIyonS+3cnp9BynEfpe78UXIEDGr8yqQRbU2Odxn9SPU0h2dsjFn9pz0arkewVOWqkTeDf3fgJDjT87oMJM9ZkeCsCwDAU/I+lqtxFqjTo/OUILO0HZBU4Pe8CRd3TARzzU5aDL4v4ucoJc5q2Mft9r3/+Vg+Lp2uIpvT8mAkQGa9X8kzYgkxTIsYzGbp84z3W7APrBHA7fm3qnBByw7pQRtbYKmLQGxhMtzvSAM2jycbaVOH67r7UELDZ2hu38nTuNT9f1SL7Wol4hKV+VXe22V61RPsciVd2fteOBBlaOV2AgI0MXCFQCxMmbIZhlIFeAZ5QKQyai679R9qTjEtgLfQIevuOoce7ZCHYo4MBfpV9VNsQMgI7zov5ARpLRUd9zNT3X2TjNMWjDdxkydtYrTm9df/OMxhN3vNwXkz9XQLD9feZl+hQr+TlM/ln3H9Ff53vRlniw5HkBRONEJ/tK4FCuW7YJAnUCAtxwZ537fdZvr2rYxgtEaqPQw7ixhM4w+MXMYy5J1XrAY10AAaq/S0Wi5nZKg0HKPNLtIxMgRqgIDNi2E1L5YxRgOPcR1M7nJhAQzq666hObCACB5QDxH0EMJN0ngTJrAJ3/Q6jC3c604XDs7wOho2EUDBG1+W+XQHk5evDz508EKB44MxnlCWCmRGEjxf+N6fzBaQABsgGOiJtnQxbGO59PeFxE9V+ul6xxP8Hcgh8t8DPLJJBBcce+CWq0GAQS0EJkA8S/ACOi0eDltn17veLf6y2ifQ9oJlj5W9lwMBgQBidAFJYPRNkFhIRnltgIFXdQBASMqMOIDIuwZUDgnsZ0Yjjseu7rJDz12eZASggVcwYin00WlfERl1aLLBifc+faYVwnYp5iGEBoOrElUBQxhaAK0MQcO9XUx9mgM2qJLBPMVNwU/ATSxOJWIr9zpleCw4WHy6+VceHC04WTf1Zn5BGmWN9bgkys0R+8P0VOYJwQwFkiqlbX2x3JSWHK0eg16NX/IxXTytNPm8CF6ZHi99IJ0RD2U8CQIdu+zxP9WkZHKUszVPWeuH/ed6VwVjV2ExAgRzEBkP5OBGEpIGBC0HairMv/d4WmUZuxKBmPUsYrPSk9Uk58y5Dx9eM5HzRmqqwcA21JjwQc5Tho7zz6tFL6e1qfgYBO390QnhV9RuCrCe3YwQP7oRx4vw9Hvo4rjoAA3F3n5NEju17rRzRXKf/2dzdKisd3vGGz3LHFatTLvcI9El2If6LnTP7IHjxpO9Agziy45OdynvLhWo8cXj9HyRc39Pv5iGqrxMGaJ+rs/Hrek5N1kBbbQIpSGxMAZ1NuFpF7p7nVucvYYobG3HyRxjSzJ3QMkiuQjbaO1buDx94CTN7PkXZIowIv6WTN9xrnymtmwODo/eIeyt70Hi/Sj6VrExwXzbssrai19xkxB9P30yOJog3o6rDrMqXdzw9/0/saEDDZCQpKGT0e6T7nbvXU2clplRXa83yvu/w80r2r38sGwr95f6WIg05y4QUGlO0zaqj57nNPGy/L1JlOOnYfLqXusN9rvUUPdoOSZ4uOrrwubZwFb62ecwQEYF8g6/5jQIDTkr932XAdPGrvhn3PZ+t8V+c35OacZRiXS8/LcdcjPPvBbQEHAiIESPnLEejVQ97kemW75GxI6k9+4P02mvNx3QNs1toEI8bfFeyjnZNlnsqAVnYWwIgc7Zq+wcyb5j8iUJeS3ECgsvGtVLfTHGVMyk+cU06TWdxnJZtX5+00122Ieof5wpkffB15UDt7PK+Hbmh07+/t9seHPCn5ZUJKx497yB62rCfPasVlAQRAAGRTknDmQLTRdf/0UAjQbPxZXZwZ/Eop0maOiJOyAUIJD6QYn3PGMkUlUmFqagqMhhZHOUAAAffhyr6/4/tHpM9Hej2vuT8xQhvR93DWXi9XRN6Zws+0kAAAHk+ROn9OIIOOmwSn+hCEuxv1/qck9Fg7YvKh7DLuEUBApKvF0x8e7pCSH36Kxg2SeFkfHGwbIMDzywvWcj4/bo+PT1mGwI3xVEgBq2V8RVT+FtkNdCYDREDNS5aawRG7RXZDpIGxFgtlDsjaiIaF23a53W0XNC28AgiITIDXt8g2CGDgbgt8QqgjCLoiDokqWgM3d4wgRNoYOoiZuIe6mCfiyPsSYSyDIdPVytFsRoyMJwEBndFL1JgR6kyGz0dGQDlBaQAJ+T2QHDJ0ygnJz+ucBAbMgi9P0heVAmM0wJNCGMCKQCmmDayBAIBj5iDsnzuyLVaC9HsCUn8vRduMAPG6HECCQ6xdVsmGADcZxR4N7EBAOSvNeVgJwlKIFmWCUPuNQABGUWW6qa5zRVDGlU9lcJpW5sIi2nq0r9MZCEFPYJPKlUAADNwppZmr6UCAzh77Jv5qNbF6pjIBcCNzPkdkbkQKuB9sTipbSA7F4JQBAuvchoygsSi9Uvtr0Sk3jlb7JSBA78iskzRgEnREn5FWXiYnRPtZ9NDoBO9lGaMrGq8zaWeB98zUOmYMFafsXuXIMITIy3PQZ1aNz3RUnc8920n7K5opPsrV6Oz6O/bUfNCKXiZLS3gLSzGFcUbrTaI76ClAQP3O996dL8iJpHvxvqJMXkIiuU/9/9H0gqBRpsgqUODn7+cnms44UpYUzGMhZ+NPTrFlYbTT9X3uhuPsTNDIrnNOJ0gRrSMgYOIrnaXsoBQI7OlAHSGbZZKXSUCzDef0KrB7BgIkr1f0C5tRGV5yfFvzU8kyv34FBBBBz0CALVxnt3qXkvOrCTl5QV/fJNtlnOY4wpX88XVT+CY92Pu6nJb8dZlcu2xReD9rf0fnE72f05T0piKNU6247JZkyCHe1XdgH12nySUaH1d4ZoFnGnb6KRvM9tv3UbYefncw2kUBrtX+19oW9o2fpe+xAwHaw+nv2ZNoon7rCTJ9dmHrmNpUr+IKkinAWXwv/a6bQrbyh+6I+Xl3np/kihJHcRfP1iXvYn0C+mETUH/jHgsggGCjZHmATAMIIG3OfIn7YA1sOE6Zw0wENXJO+BjPVHl4nVfuAT6bNiLjjL6za6Cp02r8zDV42dwAReP37oN0+byj1fyFPveRbFdgVP6A7C/pHo27Vn7GrAuG+fVbgACtxzMfZVv5O4gfK+M398WBAO2V6E8y4O5P//CvAAKYukMUWs7MrllgNc3LF7GoWBkrk2FDIiliS4PNXwwLs7eBoWI/D8Xmn6KhHNkH5wAiIr3k9raFz/90inr4aJCXUfSgcTYKABCg0gDV8ocDHsQa4/nQKDBqz9LxUjq+tgclCDnKL8CAuO9rONoJBDBNm+mC8VaYZgAcgpHlOeWMjl+kNkeGQhBsAAFPj58mxmQpgcbVyDuKSAzr/e/uoicARwWyWWLOVs6UsPcAAIS6Zk2cCAqO/+0ePQGiWeFrNAuMCQLvAa1EtPxue4kygWucYdYDC3WsWk5OOHClL7qZ0sZdUQkISEeqmMSimDJYxVgSns5QoAjrJuxCXIwJcanoe2f0zAqWESVD0o2VbozgZxlW4YTIp9pFe2iYlaObZ1CKr+pGGaGKPUQGiJVaxLWR9aHo+ioj4P8NEOBCt9dsUY/s5zjA8GtNVyYjxYCbyJDhvmVZTqUGD85mr/dRpyajU+fmDotHvIdOHbVyXoohhSo5AoGZEsXXq3MUELBSRN2w64rDI0Id9PqeQUE1PjIWVhkBbqiVoaALU3AObEnW6RxxEP3iPS3073Q9AIS5Xg574sgDBOEAJ7mmMZKt3sEa0MlQ1vo9RdTPpgwF22Q35EkPchhGvbYUYilg0zF6x4mWJhkwdw12GlgZDZ1+BARYPDfvPujcHVk3ZLReBw5XKfR+3B0IiKMB3VnWhcvc0GvlUGd6uPgYz1/UwrpBU2cG0hpGIfcpUzCR6TRsB6Ued/r3n7U72oOKiFkJTe2P9f7Q7/ycCFZldCrfxz8nGqiz0xQclVWkbHJ+GDbHKDfoeqDoNXnC5ZLWV+vM/eNnXAZ6B/ph35R+SUPW6bdoqChNxR1rEADrPAACeK9kKtxvBgL0jl021lnqG5V3CeRLuSaboIA667kCvm110bOFl7vVwbsm/zy3122G+JjuvwLXtC/QOwdRub7vktcmoqq8Ue+DawycAD9ZSWxce5Ra7DKwv4vuH3vpQIBObeiBFnHOZnCiGwchJhp2fZSAMmS3yXIBATu91KTeRP9tIpDvHc6owNT+lzz/RhS6d5fPRaMFFM8Ax+BF7pSud4dotYKuE1x27YBZy6bpIEuXeaoh99aoXcY4wL3TPSZL+KZjilrmpvITaGhp+rJeko0oOy2OiT5kNK7JHW2+CUeLR2+5ISMLLE4+F+2PRw4gRMvH8z+a/6vgxjIAVanPRYHSTX7Gfq47G9Bod6XzV3Kf+5p0ZDcvvaN7YnPamNqDQFpfr/N/0aplWrvdoyXUmswH97N3gLLT/d2f/vH/HKdDj2nU81SNnNf4OIP5Sw6OHQJ0AAEgEkN93CDpL+I/80WGghJxQSDCAQ86iqhoRMXft8cFEKCrMbIvGupFd/83GkJxfzYVZFlDZBng58goALLGGvb4W/wbAMAjAIMH6NDX6CcQf0eJwX2hhGhexNYEWJ8mHIiw4vmxHo/gRBpuZCco1T7+9vJ6QU+DcMZpTxDUCCMPUwDi3XPkWaxh1HyyV4KeW/peqZEBQrxv27fXGCN4216vVwABARsECBAlA5e3mGpww7PRVC0bzTDFPQV1dGUQamip0nFOHu2lWJkzAiKaj5ro1mzEgaAe7SsmzL3boeKeipwK3qNeztgEvebafa1R80tXRlClWmZTEE/h8tRKslKON1NHT3X6zjKR9zyPEqIxpSH5Dim+Nd9EwkcCiNkZwLhao6Ou0Fx5ToYJ8dy1Brb0fPHzUKZz5BjnJyGFzJN0GC2KOlLOCFbhLaJxaGTPOIigGrNmAMpJmt5FpQcNTS5DRAJZPrKl+YEOLArVz1kOEX6fwJXvA+g706CPorCi1e7A+PrwnASq4vd02HnWuq+vrX/P9Ob8WmRRyJhDRxPRnu0XlExFGLMxmI3ELMej9AJ1AS8ZmVOS5+Jzf3c3NkrBSX5YtGdn3BlQMspqvOabN3GedvoYeoj7U8ZwpVzPQIcr3yNDYmKWBIydh3pmgKdWd4W+M5SaUVF6sNFxvbNAmIWx1PXrypBcGdP1u51zZCeboHA8I/rpUCVlozhbyyqt3Pmq6N3eu58l9DMm9CRv2LpkDOHMvY9C72+R19CRYYagXOA1yDgMzNUZicaoP9Zd27s84c9yQpIW36OEcZRI1TaYQ911qPaPp8HO9eMcrb+D09JvBAIKpJY4afJyp1eMLrGGbJLm8lDZTSof8KiWzo2SZHx1Hi7xZusp3jAbVbTjBjmCLwf6UfJfJRiTbkkZsYxouiOZYFs8E/af6Yu+Xw7IuNxyWjniSdB62jYOBEx01jLB8Ix01I722MtPBg/tmw3reuyxAT3K8JF0cH7RXuBaN+qmjWFKu/aj79mO5ppdsLvOUJ/dWmwhJYsXDp3TW89GEv/Vv+oZ0p3qBnJ12tJZdt2IJbZ0+MOtKz7NUj9E65U5mrIug3RMKJ1BSJRyNp7CJ4pfRraUr0lrVDYeAqYp33Q750XRhod4sf8wrQykOHhR3zs/m5L/9Q7DH12IClzq/AUdkPLX7aAuWxq5lh8jfFeyy2Uzr4GEXpK02yJdvskO0R5WVnQruSYvjv2bHtT4hFlzZQiPjyobhECAiQlMD1DkZxAlog6G3g0jK3NVKgo4aurIpIxayJ2vOjmVI7T0cT8EHZzGIvjfRByx1Ac4ku9b+O7xX2QDxM+Iyp/VkE+R9ahtT9s3DXyVNMSRRdPBSP/n/rAmn5H3dLi3HFcYL4am5xplmGAClHP2EcBUAlTu4z8JrSACIGrZuRWGTip/EA6cAAIWzy8Rqb+io3/ENgESRE0geglkj4ToQZCRkTMaDTILARkJanSUNi9r2WnIh9P/LSYFRJPDt/g3wIH4j70DAgi4xL/RRyA5ayhNEjoMkbSb5MC4oohPSfkfAQFyBAs1bZkBTuAlzDJzRUBAF1Sgz7zQIwKzQMYk+MrUMO6A5nJF4t8rig5BhD2olUs0p9ImHWiMJGiV4yO2N0xpuG7vYUgIpYlnon6VPRviS+83ZPgAAuI7BwK60ap3XRk4NIbXMEDJ40WzuWoO1Yzt6guRJSgw3O0zFJKzYPTaVRn6nf8RUW3N0FygU6HsUVdSZ4rjg/TRbph1ie374PRVAjp5X6nNWteQjfNoQ/G//o37476mpGHE5kin+J51102JO/AhjbcAAXBvKLoxslGGnGgCWSgCzMAzmojSywQ0ZcMzAihjp73RJlboadIuY4vVWdlorC4tYCJ/o6k21gFbilR7XYZdywg4ymLhdUTsu3xZKemVMaKSnc5FJEk6flLiboA4fYiWfA3+WdExrml0rFTPANPkMPr7SvZO+7poQAm6XYAJQ54UJ9lZ08G6Xi/Uj8T3ilZBx2bQijcEXE3Zcfby/VyVUSH5sNrH2kPRTe6TO525sAp0pB3KcoLl85NuF/tVvKNRlw2IXPHrMIzHfePZmJxiDQ1xDskbHlXUEkcZj4D1bAAmJZwfnAze3wAE8J2ypEvAyW8AAnAdGpYNgeuGsWwCj546bexovYOUTSiX/u/CWh3xM4tCRrn4ZvFx5UlOdCs6rezA1n9GjpvW7ZOxNH2nA8d63xrJaPpsxSPOA7Ue02cCAkQreDcD7p3+CATMml5nBZ6q8WwzH8TfekZA0b3RxwoI0PNFG1ieMdkk87JZdD+fo3NeyeHpd96HyW5a98uF1B6LX0x2+Vp8HROt9j04yG5ZgaH9/t1uc5qoiO4hH7ieHv2FaqxngvZTVmz2+Ypb5oAxiscWExpDVC2DovGDglYp+VMPDRtiZMTSLZ5s0RoVO48IPNpz54uSIWY7Db2qUqfZhndeSpbJ8j6+OO6/A8BtUxZAm2c49vvTvqBg7HJOx9mBXt1jtQfDZhs2ofzU/uwjGq5+LnhPBpWxwv/yD/+DpQEpTSC4EwwYin1f4yPDATUl2VStFpMz3MMADUEZxiyQH0WavKnDARroBEPUSOnGo9u/Dg3Reij0Gxz5cN7hQr3f2AAwu10ybZIHg8Ox+lACCswyUEo/MgRiMgEaD8ZhRkM/OiYBPiASEn/Dz4w7xzoGOLFtj6e8rqr9c6etmyeBAI0xJEFGr4bYNzQ3jIkClxjph9g/73T/UABITARAE8M7li4IGAkwBBEHoYTZMDGYPyL8AQREVkA0zAsgIJ5xDSc1JglEf4AbAQFMFcgSBRfyg8k1Ok5UVPxEIpOQtGY6clJ6aqucoyPFJgIHwpUKZoWqQigUtw1mlrCgIBFdJWJVyoAOQhfQzly4Y6L0/DaZE6dDMIi21S2bWj5sT+coWXlA9sr1ctm+vb5s1ziDyFCJcUA2bwAAIABJREFUy+8CtCJshDOuOqoSWyOqFPfW6D+VWtgCXZDslGdG7AXq6F10ufatdz31NEzxuiPmcR+gw8Cy0glSWiRfcLuPd1SmgFLCrJGe01d9zrqMa41lXNnon25AyZjTVIWhKHgXj+i7INV+KTXdM0omZZSOqZBx3DMdd+2LOqB3w0b0CRprGQHYA9TDZ9q9E17RqNH3QkHFfQlS8gL967peaYNS0G4I7BWXmsJN5kHdV1KVBviI0ApAhgzwqLyyh1oX9ukckq8EffUaufisO74zb7N3gOhJ950dzQEErBT1kfKu41hkBIz1z2mVbtzt6NTOtz8zfvYaP/87dXX0ORHQkwAEN7revfjf0ny1V26INDswjRfu/qj/FD2R/t6uzAhgycj4W5cPWjfpo32uAV0udz86lwKYD/SLZ5NhPelkV4M07C0n4EzrS2aR3lrxrnT0xFz5Xr5mlzllvBYzChy1OtzmtGsN2jesxfh95Rg5rWMPWv39bGQqcqgd6lSwED55Xg7cFxjWI7YLwG+3D4tHrD7Tz8HfU/vsn5H8lvGrv9WeKhOhrRnvZWCSlodznWq0R4+U+Iwa4Mb0qC6bJI9FL0f6+SPZsASO7SxcX05yrwQ7QfPR/I2TrgaNLnizh1Ztr0qmtTX4swVeChDS34pH2tSozjudNCqlWTaE7IsGPB7x7o7ULFvI172m+la7nvpslzVgcqDkitXBlz1stvHMk8MmmPSV6c/OCwD7VXNvDp58nTiHjO9y5Gz2gQvbXiGT7N6SWSQE+YeoimDu8MF09vf3p4o0x1aOPgmWqdTkFek4na8EIFf77Zm3/nftH3SX2U7jM+54z0GiSX/Cf8ieTBm5x98dCG0jpH0d2oMJBO0ZFsrYWvgTbhO4jFnZCv25+vkjIMD1aNGLTekiFpA20n/+b//6LnSeowJZO8KsAM1qZD08Ba9S1GHWb/f5gmqGp1T+cJBjITMQkM5N6hr8XZHwhqpr4YoqglwT3Yy/QcF5LTNG+t1QGvB4jvR6OiWokwzkvjopj0gQjCxEkOTUqdSAkfxIvQ9Q4XSKVPwsFUjnEVHenJjADABGbKokAI0FY2xfLHq08p8UQEbU8T7ZfRkK4/bGjvzo0hkNDt+2lytT9INxAxAIp5Hdki9oSIi+/eF0RpYADOBIe3jDhAG4BLHeh5g2ECMBI8ofTj8KH/BfAADxu9eYYHDjc5EZ8BbpQwEEsKyCTfYzayHSupk8kungpBHRWjkazVArxay0HGueUoyawqNHusQADgS4AnRlT4Ll2a6ZLpSgpFT2OSiQaqav+b5FwNTr1qQpbscyEmaCKCsj/o2Skk9PZ9DnOzIwrttP356R8RH7e3cXtBojFRESRtZHTOXQa5D/iOQlnpfg01BQO4XS6hNLeKlTtfo0mP0nZQuBm4ZCMj/fN3lVabs6E2a4sG4sPrOP5oUYIRAAOZF9M+Qg9jM6Mgp03jKOUSa0aCgm/sa6zEF34xpRjxYB0/vFPoQjD5DP3rnWGRMrmuMfc6Hjq0olstnZyogtY8VQ7YoAWC+K/flzx4M0lPrqikR0wghUnMc6Y0LlKN3RXPFT0VzryaE59k4fVf+Y+46Z39mMts5OAIUp8u7UAOvKsanDWG3GWNMbHsXS98fXspCKun/vAPXf7egx9ZGHlOdrEnBWxkXrseG8tHq+zlHnM/hfpx2TWqiv5fQS7I7sOJaPxThb8IdS67OOXnuC80gH2Wl0gKvp5dcjTZaaZOo0s3O6GuCvdfrnVtdIjvS90voLzEwDDr/Po9wZ3ElztCnEPyNU2c9Xz97RpUq3NFbLZKLvg9a8lB0JVEOWJA94hpLWooizMilgK1iEqa/N5YDsL+9W7/s4pMgIBM1J+nPZje5d55S/KJ7On33fK1vLzh/vpkyLFkl1XeJydFD8/N1aVvEzYR/JWfD3LvmfvUL9fPDMBFtqjXpPCV2TOfiolbNBt+UUg+A7AcErQFRn7Gfov3P6w2cs48X5t595P6cChOXE1yhibw439pVrIBP1NXZ6kw7GeuxoSpZkkKIDASXbFiCgn3AH89ZAQAJpJme7vu3ydUnDjY+PaG6Sw72HSbtIz63MGNkRaZMKPBJ9ip7huGd2m+uvOWKd6d7VdI+ynLKbchvTyRCgVPYomojRgkT2Kf0fge3clyxJTf+GJQTMOosvlkRx3PDp4cQG5ckblR1pTYapYC1DM32G0UPqeKc1iUx7PukoNEkXUD3Lce5j7CHLylY8AirPDBLucWZXpd0S/iVKwBuNai1OUwIDVnoQrw+naF6r5LPfz/mtZ+T4HvA5tO26zN7t5sK253MYcAQP/+kf/wc+plouCMk8NUWp9XeBADL0w7893YXTzfTTsdkj5Zpp7sQguVnVXg3XkBH82tFcRUTnXS0ldKfDScEF5zwzAwKYCEce98gUPszDRC3/qYgDte9j4bheUwLCSXx6etweTnecQvAekwQIOKhnQAAPSP/OvgH1/CgrQLYAa/X1eXtUtT6IdXJEIip5h9OBkX7vcBKjVj9G+kUafziKYAFkIigDgc0Ta7whuxZu2z1BEDhdwbR394hAxz0jDT1K9NnpPUoFYmpAZASEgRkgQGQDBCgQUWuVVMR1w3CggtI4Mr4d6W6gchPYYjV7q7oxGgkuNAYTd0UTz77GCzRHp2gkQYCuFAbtBE2q07Wa9knfZuQFtTUjI4XAR73hVN8WPBnPxrjJLAF4v0UjxxjCSHDpEeDSA8CA8+Pj9u162X765ev2+nrFngc4ExkZaG6JBpeQZthVPVVSF4KED90Jq1JAkPJzStY4o5Gy17uH1wkrgjdk/SRUJWiHMZh1avkpV2JMQx+nGEJeDuLqjOKebgi44IVBbGhyKVCBhAk2CIzwyPFkFJgh6muVsQpDPJ2rpUIw4X5kbLhg3hl/WV83Gc95AejYnEc5Z27E4Hj3PmzJPdq0w3mb3yGdvNwrlLlYB/5VRLVHxKYzSYXpyhkz4K3nQck/ywgQEN33hgBeyrEGrsR9vH53p/yaUbcynGmoD3krRat76Uy68VF7mEC5ZyRB3xQ4NGY0u4Gg62nov01ZDePZrbZw6rcx5GzvVF20YWB7Gc+p67rjgZ+F6HrWBvacPWD0RO7JGNlUILDxuwyYo7THj87Kz6Dzv9Y9gWXWkLQyBBO4cxmI/U+a0+vg/i367zTI8xm2yWSQ144MZ9nX5e94ZIhWmr81z62zyHOY1qMIpGVUdsOzy0HxXyqISXZzr4exzHPdN+L093I5hf1BMGCMDNb5lawSWOly1t6tv2/fK6fVFd0UZRqQV/eQY7gwwLFOzUW3SRbx+w4EDN3GbFlPg3J7VPREm0hNo5mOxbLaBN1aVN3l30qPlUzQN1NUb+j+zh8lv613g8sLnOXbmMoxwDnSdCxTZ6/37DrS39nts1pzMttKTuGeprv6vSU/XGfhGQKPqxxp3RtjJc87DTmwANndAOFuo+4cT/v8gRqeGmnn8ieApctQvG+C071HhfaYNJYNppEhzDurITDdvAQCgA6wh5pyijW2VP3GQhCU3grnN/o35QQoOPfseg7fAa8MuzMeyzOUT0AIKWEF70vQysRYPmMp2QtnG+fRerB0G+uj8cMCQkQHO/tCGQFGFHCrC0iZ+29JNoRTj8/w4OpqyUaVDntwahdnyCaCMc3Nv1b6x22XvR3Bq7ucLF5KH8j3bTwjR+kSCPjXAgLqgRkhoJFO8maaBtlZQAA6IkbNfDQ4m4xNQyuEnhcKmXMv4SiGY378IiU4Q5CN/uzTxskwidsICIi1hP0czrVq74OYgc6+09hlRDmbXglthWDKBmwYnxilASc48jkOAGAAHHuUEYyGfKf7cPBO6C8QzvnDvXoW8DPhHNLeSibBKGw2W4r1IIVfc73TwUHi4P1pu9wCCHhDB//n1ysi+pEVEPdSuk8gV2hyCCFCsAKN8KKJCdkpNoQjC1EOALIGmocJCpk1EcBDkObtPRoG3jBaMEYIFhDQmj4iE0Q0kifjApEKJNOENCatNxcU85mC60bXYNCZXoRAfmQwOCOVgkqDlpooR6gkSCVBoAZ1QN4yTSqpJgEA0ooERBxbnOXjKWgmjKQrIv+YYAmBGaUrpKlPj4/bpy+ft8vttn17fd2+fnvZvj1HuUCcRaRzRjYAJ10w5UuY7WgCU45wE6h6RwqrMVvVDWAIj3sCKdgfU7AlKCRg3MjKLtu1RxYt1xxxDVBww4fnR0EigblqntQVtT67On/JYE/tdTqoSP9B1MGNTqcLKY5YMEqLDAiYhfZ4HxfGM40Nblg5g6K/emZbK95ffNW0CTNuxlSEPMJC0aRovYZd75zYNKeBmIMh41FO2CpDwfm7G93YB/sA6MSan5VCEuPkiDqd87SPSnlP+vYsC8i+lgXSjYR+T/9Zz+mO3sQ7+YPTiRvq4q2d8VjAnOq3eSNf3zD+2YwWGqaczjL35prKnTWxr73lgwaQivfUS7V+DEvDSJlCcpqbdcuJOuN9IH+1Ty1Nc2XIY/+axzDVr7Z9WtGF1s37GHXnWh3UdHqu5x5EoVc86GdWvLMAD523XQbJgRK9TTQgECJSakdYrvhd6yn5bGfbaXKWS9wIATIVjW3ZM7z/KA0QEFDyeTGa05/T5WedS54xZEib7V1HD7xf6LIchxnQxvUtmtffcyXDV3vhZ+fnrIwa77/hAI3Tn9PPah9EA7AtY2Oz7EnyrwO5fo+j7/39Oh/HMzQZRHTWZRzeNS9M9Ts9aleWVg5bcTlFimRPAzFogyoDcv8W1c9ggRKIPnTVEU3v9kBkUw1K00dpsmol71Ny1UL7slyWrwJV4MUi2xGE+QgE0BmUHToTKH7qdCx6nMD4rv/ZKp0SXkAASgSSbyKgd42MRvYKe3+7bjH5LP4LIIAgdAQ5mRUQI8QhN04ctR7lwqfzI22E7GUVmcP0kyllw9cJO5d2qkAydkQr+zO+T14o4FU+wArAs/1xAKnrd+zbYuOHXhOYzlNeApq5b4sjYRy1y/p8F31e2VY6WzwnZbn/blq7E5YM78Y6oge3T4ojc89ko610FJl26H7Jh0lPIVuCvhmAgNq4dFaTMrd7esBwJsYLC+FMwx6bNVQvXyCdq0wjdcWdor7qRSXnZRj5iyOal2s4AgJKiERjQHTNz7mWAgKqK282VAogoCKkWYs9djiFN2v/A0iI/+iGMdU+rojILuvwY6Mj4htlABHlPW9PcAIDlIj18L9gNPYZsCgPGhYGE2V6PRoLxrQCNioUEbG53/0EBqCmHHVAFEoRtcH+xa4GWoWZytFTIIGAYPoEPuIN1GsgVn+LiQC4H9VytCSMZ6J3wFsIA/YIiIaBAUCwUWFii4gWy5G2brIp2OIdZAzSCVRjRavhkTHkykYGndV/dRVTNNUMjYnQbR2TMsvfs2+FjI/sC2APIp2A8wtJRfNF9J8gaKRMj/hsnEE4+Z8/PUEuXy+v2/XyAmAgelewsV+AX+/b+XzeHqOk4/EMYObXby/b3376dfv1+bJdbtE0kGUC7xG1JBMSoc1mjxqb5RkKXVCMxo5zFMMVb00lMPS25EF+UI7icPrkPNKIhMItwT/qyrysBwqmNWebwMWGrPp5OwjQDWuBACsjAvrKxkP5/sCAaeNMXSHjOYpCt2jsMJQHEHAk9LvyGkoqXfHs6iy61bpEr+VU5OL9eghxpeWl1KVYyNGNUEr7iObYT0YUJJfcIdM+uzxeOVIEAseX7u3rLCCjM3HS9cqYJ99l8zIff2SGQxjBfqYrhTjv197hcHnh5+/y4shAFX3p/VaGp5YLvrW1S99VWljyz/hM0odNcPDtc509rXVhGLlj0+8h0E49UepeC6exaFxBgQR5K5JkzaC6LJqea8YP5EeueWnopSFWRrQZQWrWSBoXHQ5DHTLHMlyqxnXiJTkRvfv/DHh02tA+9WjuEQ2N9x8HxHPJzDOLGE+8480MO8DTnDI9u19v0RY7Bq1jztD0lHDJgJJBBXANMHcCWuzvMuDDmCha19/zrOozix4x1Hizg7Sij0lPLECDlUxwmarU4ykyrZt24EyA3QKQE++DTqU3xfMJnh31MppsFrN5lM2m9fb7xnUBVPfSty5mp9IQNaJMnSagBte0BsAMkMie512xVuMf6Kvcd3eatIYa3ds8bp3LLhPRaFr3WOmH8bdRbz6O5agUbq+JHGjC++ndBJ4cOKo9k2Elm+MdKxOxv3/uN+jcgYV2eEVXDSDlx2Lvowfa8Llgq2bWKsOnHHG93a7b3e1t+/R42r58etqir9j2fkVGLH2cbXt+ftm+fv2GJtZ3YbM+fkIAMrKCAelFRnECDywpiGddOSKe88XhZ2jUOOVOBjJouI6gkyYx2fvKjvQtKBnhkssauK7KwIaNOFsm3fbCLQtAMT2Qhg7vM3odlP7LdwlGR8m5cnVb02q3B8pfqQx0eU7z1LLOu8VzLaPC7UV9BhRRPblG+ZXbzM7DtN0bEACGRvrHWAoYMFOh8OCSRJkiFcSJ1EqOreNCdD1rF8tBMEMVDUtIFzlrnGmechz1QpVamPUuvrjJwMtHEh+jYxoGKhr8pdHBqG5my1sENJhoMvQyRMZOyGN6ACrpQ/BGdD9HF7K6PoEAOHsPcPqIugUqFyUE8Xmibuoqi3fPbt2ByrFEgpFiNJNTpiYitozmB+OFzQ/HPNNzWK+vMgemsL9drhxBZv0eglgR6b9xZGC6OHQukRpAhxeOWaTLoTQgPh/NAqOMYGOzwqwpCXRQ8pHjo7iHcvxkIHcD2shnondE3j3SlHsTZ+xdefv9ALxhZM+o4S7FfyDAZyNJc+5TrJrRTQWXIADOJyZK3G0nEVE2XEHmSdaox+efnp62z58/4drr6+t2eX1GD4fIAGAa/xsQVCrZbTs/PW53D+ft5fW6/e3nr9sv3y6Y5PB63bb3+xOyOJihQX4JgasojpxGb99W3JcKW4rbjbkyLBbGvh+MnLrhOJphRjarcVwUMEhzIS2Z4hopwuomm8ovsiaC/i39qxs9/j5Nl07RUncUynlNZ98777sAdSdh6YTkwyd1MpVZDKG2p805HV8yTe8jA4tp+3Oztw5QrJwg/m5M7MD+y3gZ5szkfLqRyvPif3KovR9EKS7jo55arSwwqogZEJgUldHZbAxnfaIZf9oX3q88xF0Nv2jflWA3+rs+cR4oOjcnpBR9c8qPfq8zXfjednuNWqwKnkn2KdPY+aXuixvP4IVfDAWfRlzJtbaY6Vws40r8Gjof1+azOh84jwwaD6olzaLcTNN3au70KO9bRTQ4Q4hfMJQTFJ9kz44mxl+LNiPyFUDpjVDpQ0zUQRNgajg/b9tKc2RohHmKavEVw17L3hFOcz0rZTrc3Q9KYU7wOTMSi7/b50W/7gAe7dHSyM0PO9/ycyOVOvrSWNzImoNZqrCNd13JsaUjm2Vynrrb36NnhPV3+N57+zn0dcledcfVPyPaKCPe+KY73JI1sV443S4TDfzQ/XsWQ9HhwpnTGctYn2jWjH/aI4VE4GRxjYCutg6nkwlwaQ7ulI1j4EDtrY2Kpt0+gADyzsjaWAEB1TBKfZO6o9/ArSP+cf3q5w5bo8BuytqP7Zs0XPJB3aboQMCK32rvP3hWp+WjMtiPQICi1wXwxL+FPcWpaCzPjUAgA030GOh7BABw937dnk732x9//8P2x9992p6eWHF6vTAr4HyO7MJt+/e//LT9+1/+il5iP/z+D8hARibyyxtKViNDGfZ/ZBPDdrsmYhdZrBGs4oSx6G8V/8VDSj5Y9iEN2gG+TvaTbfoKCMDrCijUDx8IXjm7og1/1phnlzeYdCSBDH05b+K3Vvaus+q22qT/qOSLd+MbBesq6C6Zbfzc7RqtZ2Wz8uZzJoCvrc4C/Ej7EXLkT//0L9SRaTR35QlFZw69eglUyYBFlCYEMdGwSWgio2RUWHMjGIt2ZN03E4vM/x0BAXGfbPtUEWo2L1QXy0zhVlmHbxaM2OGgEKBPAlXDRGUZZAQ4mvEheh8dJ98vcPCQmn9Hh59/j227AThghgDLERBPrukFwb9XRpYf7uEwRr8AjT6EksD+ZJPFZO9Iz4l0/mC6h4czmTKi+lH7H2n+Ula4jAhdXPNyiTp0vB2zAuBZZn+DczQSZPMMlB5EdcHdHRzUyAYIICBq2DH3vuqWt2qGw7XmKJMWiS9GkvIypg2jrVLLWoQDSkZZFIYoFiOA4gcIsDL0pWArRc2EjxpjkqEECA1Ai2UWLAV5jPM5x9kGyhqbw+yQ6CMRJSF8dkT6T+grEX+Dw49yAPYEQFpt9JkIAVp1Ru/b/fmMUY1fny/bL8/X7aevL9u3ELx3D9tb9HEgbMB63ZIlZGT1JejCSvIRgug/iLLX8VQEZxzYJLCz46ze3eoLStjJwYnd4VmmMVHNcJSLYgp8IdS7wvaPuBEV31cKmOaumkG1NFoX9ddyoNzQWRlrkknTvogPDlJr3bEMIM2/XPYdpVZLXifDjuOy8i3FNnxdco4oUwkugYakrLPbtQw80JD4JWSdlJTzbwKsbqiWo+b77tfU95SHs9E0nlKGr53P9D6NrmutjowvGoXW+vJzrlArgnPwTO3JkEHN4fzAaOM15thnP5ph3w9vhGfQPt/4gvJx7N/OkWqGuhX7F38OjCajvBoFK6egJi94hJbGNCDk+wdklGEtDQhQanrtFSyxshy4G+wAXOvpcszPdLX38f4j5TrkYTbwzG7P5bgUSGbaIzNOnM4HfY0RVP25/j7dQenrH0c2gwCiBei/bL7b7wuQIzIGBWo0ICc+/72sJtxzKs0Zo0Sp8waoT1oYZ1G6szW5nAziVmbB4IlkvKXHu0mt97AsiH4GeIb0T7LFaq81R5u0NLQE9EDKn1664/JXkNQqI8DTs8GPDQjA7/LQdiB141WVEYlHZSt9pNeclpjxmfJYadWEdBKEJRDbZUDcwzNhmIWXQBQMZMuEOQACyq6XvLV3c/24fBc7a9936eGVzVZneZABM8mTDPzJhht2XHLYLtjx24CA3tNgRV/+O+8d4Pqv6yTnR9jM1wgkzjvn+ndPRrJPU3eq+X6F6QgERMAqrMUoB9jeLtun0/32d3/4Yfvf/u7325fP9EniDvFvmIjwUR627evz+/a3H3+GTD8/fYbjH2DAz7+ydDVKhMN3iL9H6cDd6YEBiGjMmX4F7FVkkaezSUk/kPAEarts93d1PLuDARPWnXqn75POZtDFqP2f/csEUOwGrgO6feK2gqRlL73U+eGzC6Cr30PrcV7oNtS0NynX4L4hK8N6gBnAAvqybMppXQkEqNHj3Z/+6c8JBNAg3EWjEgiAQIkXU2M2KQBzrBTllKHpgrJeRJFfOJUhpNKISNR5aWxjM2d0RooDeq5muStVnWNdKOeY/h2PpaGSBg26uzPtX/gSrk5Bqe8pwIm4sd77Ht3fUQLwEEbIK/6u+nzV4KCJ4B2ZspoFZgRAkTjelxkFAQQghTwmFGQND8W8oK/sjB6OYUT2o+t8gAFv4ELoTKBxGEVHJYhIAMYH3aH+5+VyQYQ/4yUcWbfFiMPzdn48MSp/n/cBYHAPICCuiWaFAAjUciRlVzxLzRw7EOACW44CnBtnuomrZ6NazMztN+Vl1/dmIt1YkKJid/D2sASmZDCUU5dlzdyOyAJ53z6dH7Yv0fE/sgLuWRbAqQDbaEqZjb8CDMLZ5WgcTAyIXhMPGnNJZxXzvwMYCON1i14Qd9uvL9ftx19etl+iRCCaB2KiAwUrEFajIRdobjRIQNX+r6Rk+103okR2K6E1LgUD0wDLXguAVFrkoK9tEPUQpa5U6/OLdR8ZDi74a82SUalou4J1RbQUzvl8KepKgRbAgPM9VuJH9/drZKS6MaB1OhDgWzEpKqWxpRFPx2d2KHWWEz9lV10g9+oob42j5v1wBNXSJw0oAi2aIerGZp1ZvoStrgEBM8VqZ4+MZekXGZX1fovmmJ2+fH0FVrWzXBkqOzrpkecmY0Y2TDZuSjCYa45GXdYzw5wX6rd0lBd8MAzpzu38sPOJAyp+q72Rmqk8BVYzIwsZdgl08npzFmOyiWTzQpbPPEc6UvPKWucBeMI9mLML+rkBbKjrNREone50snvkebzDvOC97hiSyJ+rdS2O5YNfDQfE+Zf6c5QNdlp2W8rr2Is3PphEUessIEDnJrk1bAffE1/DKGGZS1sOX1TPak5lfN5r53G9QKwG6JVhq7Pfq22rWV/ta0thP1gsSxyTz/wZSU/u3EFGZibFsBfUO2tMfuhyevDp3LC3Sm1bX42V3BS9SL5qPKFs1bLb0wno/F82UgZr5DzgbB0wizPLwEzxXpapli0qGS7wziY+reT090oDjuioeOQ7YEBEpUcAcu8jdJ4e9n7KyCZ7pAskM/bX7+WrPtPLHFxO7O6DkeckvlVWwMpWxblmIJX6NqcGKGc4AABkIG/bp9MDs5Ij6HR93T6fH7b/9Mcftj/8/ml7PCXRZ5DKA5NBQvAf8LAMPG2REbwhK+Dl5br9+vUb/nuOEoLHTxxDjrHjnHYV/0UQMfpfIeqcvlu9p0DB7BOyYG+zYLjfDgaUTySzZFHWKh4YpcmwTJPchs51eihpX3YAPy8SmRxp2blG9N1ewBk60NaIvfO639/P3+38/nv06LGpQWzCOHTmSm/RRoxjikbYSc//9Z//jM9SGY1RC3WDIyDABMJIH8yazow4TcTv0V5cS4/8dpcNCBXZXbxE+eoHNYgdCODGKRCajQuzyiHWigh+NPcLI+fGCHo40eghn00vWPvB9A81xAsgIFw8jIE7n+G0v99REJGhyYhRDx7/BggAMCC6+UtBWhQVxtVdpuZklkEAAkjngSPJRm7arjg4lVUEAQQ6d7lEqlqm5GC8HyNJajJXQMAt0nsuAA+YNKT6fY5bjOe6qWADAAAgAElEQVRGegobhURWAO8VIwsjIyBqhV4xsYAZBeGY1jxmOaeiCbGbHAzNehdCZeCRj0JyBSbn31MvOxN0AZFUlSnrYuI9U+g5JPwEGHKOKC1VNrGMXYpSqvgv0qp+eDpvnx+ZFRC+fog4IqmEV9X4EesKBZWIT5z90+MJ2SKM7ZNZY9Rc7HXQ3O3uFNVa2/NlAxgQ/3273LbXaBQZ5RlIfmBzDwjqNL49dbfkjBtW5tzsDd1eF7tXy5yYML7KSEuiVLO6COypHt0dND/TIZSq3a8BcXNEZ2VU+Pq7gaV7uzAGYgpBqYyfGUxyR3vn4Fmq+xEQ4Nd0get7dqTUpQDd0OvXuXKY9z6pPQHVcs6aCu0Oeu1ralN1+0U9agCqOfZ1/z5zRoD+PkWqDAjoNAOF2uRDQrJp1Cv7x9KWLYOo9qjpkdnRXKeFrs5GdLI0Qsw47Pef3svkHA2GuRxkSVNVfsQdURPSMkCVpZ/8JZC1c+Z4J9/ZBf96wzWPBC7OinucFFJzj7OLekYeKw03jYloaFrXGFiL/ZWxhGfNZUNaqX9Oe+h/k/yAI5ZNO8swOqAnd5iU0bjfJTqQbjT153I9+i33RXS44mn/294o9MkzwyCV7dWv7XSGd7Y+E8XHVlN+ROcsDUiTd+oZkqnFdd99mZLL3JVT1PehQJdFNL86tGfmkWcqrOSFUoeP6oB5IAMI8POJ771ZbOcMvEs24S1ZlhHyoslmb8oZwRM1CaWVxUhedOO9G+feQ2Ev15suFJCthmfJZ94EUiCLO/Lip4puG4CNzN6YoOXytKVrx/W0L8i7aViVnOu88/8FCOh85ftXZ7eY6e5AAGXlHPDx+/J70kvRcpOJRTPtZTo/r3gB+6US6aYb9A49O+VhCosZlQ7vcy/U05egtKa9GjBV+BsRqPry6RG2amQBfIrUgLfr9vjwvn1+Cr+FAcoHBCnvUBrw8KDJbyw7FX1zXPj79nBitjBGil+37eu3y/bjzz9vvz5ft9v5y3Z5j4DhZfv6/AI79T4aDGaZAPK5FzrCX2pZNmEgcOz9lBUg3s3MAgdgjmwtl+XSc+Tz1AP7XR7jBHEWw5+Y5KxNLOvyFz9bFtdEi/l+Ux8v6bNmf6z0ktPTNB568Tx/NelQ+LXhT0rP//3/8S9oFqjow+R4KZ3XU8uq8z03J66d6wjrbapLvhuAMCezNpUpJRqpkineSqfwJkEtfdSjZ5jZ6vVTGb0QEFCdcAM1ydT9cMiezo8Y5RaC5O1KBzmc3FDXAAFQJ897Y7xfIHGRCnOLVO97AAGniPqfWGMYTf/i76j1x+fjRjlhgNUVNZYGTTzgnISgjYYv7PYfv0MvgWwsh+cl0dNGG70VmP4fKTrs6B99A+Dkx8Gi5p7jPkBoD/f42/PLKz6H+2BiwQ0RnxAEQUwYgfgYpQbb9voW+7GxWUj0CIgSgbf4PnsWVF8AqN9CllQ2MIiXM9zj3qATzRbPVKFuaLiADqXmDcHUzIYKn8pSieVS3lxNichplv2SUW0sXxkHEDCc+oC+APfvQFR/eDptn89x9gRrgLjmaEg2TBmjeCLar2ZnAJ6SJjgpg4hkgDlxLnF+QFG3B2QBoEzgckNWwK8vl+0lwJi3OMcQyDlJoGDRxBvaiLhKAczPFc8UMJBG8EIApsrHX/bOjJViyNFW1oxYP8WmHCNPt+bZqZv6SJftjl4ZjU0oytByp6t+Z+AIDcFUZNlUTjOdQYcFEsjxmVMmZQfEc9TbwzMC3OCDomqAyUCfuSlsrNOciWYsOOjin/X7zxG64VzzzOba6OloPfKhWr3MgFKNN8aPovnUmBm8MnggU/LmVCbDeXeDCfy5yJoYznf2FkH5irK40uHLyNQcUZ/gd8g2nWV/rpxBT08/cmT898pqIp2O55XsaPziugc02ZxFp1ddOjUgwrhY/kU6nFEUSjJ+zf0XnC9bEoPBLSMquko9Hfew0gzJVdWuJ6CpHhA0A9guSh5ylIvJoICRsWhWBOM3SwLwbql/6IgzQ6yMJJM53PMRLZcRgwhoKvjOd1XmF7o89Cf0YPKgnZ32TWC7G2ku87QGyS2dr+uSlV7pjp+P5XMS8tHI+r1kW6cAl0mDlkak2YESpT7WuyjTsYFV0WNoft9shLtoptqzA8Tf/j48a0Vbxwi9OrM4X0WulR3asomcZzS5R46h6HbIkJHa2/lbMt55eeLp+ENklGjcpwEByoIR5ynPiiSZUSW9eGLlrrNk4HtXf60D56umrgJFkgd6Zph01uRE6OWVTSSeMafW9RNGSOa4VZ2ZsgRYUjvOhHQ7svooXwfY0vnE5V0TjdMYRnxODmyVPXF0dcnQhsryWTaqDbjPHLwIGx3HmBHywUNW1laydEx5Ij3NneRBW/lZB7QGf8w17drjiZ/n5Lm039OJnHNhk0Vz/J69OwNF7MjFAOIMdkEfpADD+cDWpK/x6fFh+/3np+33Xz5tXx637cuZAS2UCuC/6HXGkdbY9+hDVeWapplV6pu0QDIN+yACXtv2y68v29fXt+1y94QS1m/fXra//O2n7dfnl+09sgIeHjPTdWQEQL/NvnE26+uUs7drRvlXluPktrAhopz0MdZWd4TMUtbYlFXMUgXKZc+hXKylgcEu74OP3L7tcj/ed9eQUraYZQC6fJv1u5VZ5dJEd5K1yFqXDvU+DM2GgfbWBKwM/EuV3/39P//5nXXEkXrOjAC8qGpHS4mScNR8b2yXpzwqKiKjdxhG6k5ciBuRh6onS3h2mD6piLzGoRjC0Oa+gSHYxeQSaGholwCB6vijeVt0bQ/X/3K5ANEKpwzvmKP0cJ9kxsgeiM7/AQQE06Hu++mcfm+O4IuMgegcnw3/wsjQqI6oMQ8AIdK6kCp+OqO+PEYU3m5RS06CCqNKI5q8iRrfnd38ZCgAcIoJ9XcPSP1ntH80lIuOsiKq+DtqOSGQ76u0QJHmAAOA/EVdIpxROqgAArLsANMKUHbAtD4IklQiBL9SQKnnAnooDNQNiynEKlWsp5EDpE9nyRBBOs68Vg4/QRQqZLHxcDC5B/z8aOYH2kvaAdgToE7U51+vBEJiVFz+Pt4NEwFub9vj/QYQ4Mvjw/bp9L6d79/RLwA9A04BMKWCyLQqwarDMGBWSERb2dWV74hSDkxk4LnF2cfex3/XQFnf3refv71uf/sl0rDet9v9KTNWyKdvb0EzzBLh/d4YIcmfGa2nqncDSJF7gFvWqI6GyphsUQBeGRijlwaFoRTrPFeVkasEalLRdyNNysyzKCREJWjDAXcj1Q3REmhYBp+vv5fBrCjtpKktMq1MaLlc+cJTMED1WOZIC/gESIDGmbxwrLXM1+yhQSOoO22UszwbkLfVc+kZ+t1qHyhL03EuADQVXEtJm5wtexdlPcncmFXwfuSOeAj8ke+ekmmvQS1KLiPYNwF8O9rWj6ZCZthNZ7EApkj3aUwmvQhom3UHlycaif2Ukd0X7nQ/0W3umyt+X1+zYxtN9CgfgWA6otpnAriUQWoERj/WQajoRxP2S6wfdJJjS+PsyBdDxoCnNC43ZVsZK1ZqBLmkbLxhDicgKj0YESf2vwGUDD5nH5nX1wuiQKfzU2WVwRGPtNEcT4vSpuh7gsa30v3X7ImToLVFuOkvDupSjx2cSYFZc+4wdGOCSJRQabeYPqkzTdknvnQnRzQxgKhZLkoHH2Vs6F4OZLmROIxvOjL6vF9XEfEEzd0A1fqcPksOpdNFHRHlZwmYJRggHsBosTY5xdehd9T6Vs+Cw1vlnqTV+T1n7irZjAYl81QH2Z71ngzZT/IVa5DMxHNv4KFJxJf+G3FE1x2S1bSf6FhgbHT1I1IWHEtiwI/gDQZX/OzAi63HTNHRQl7ps7D1DISALjF9JwBB9DPWZqAr5BkzOCcwowGYstllK2t/sScbY9LoWwRvbzjLAHSs34Pr2KyhTbOddhYdk2z8nGypHkbK/ATonP2OQAIV3TbHLOUQ+n9keSVZPs7B+CU71EOuU5ha4gL5FfvjdmMCHTzXmKbVnM4KirIvl27IM11JeNEn5SHcXtt/nFvwYTrA99mcM7aK7/eKzAz8DHs6xk5f0IQ8nPqQlmFnRpf/2IvX59ft5SXKkR+20+kMGxJ9Ym5XOPm/+/y0/d3vv2x/+IFAwGNk6jPeSpmd/0G2qF+bzsBG+vV3kF9Bu4Q9xzBNLDAIlLbG5KvX7cefv27P1+hH9o5A1nW7x9SBu9MZ/kFcE33NVBYE/+v6yiDk6YQMBdBZNrEN+QVeaDYeG0DTH1JWBDNXxhkRxPLG9NyHQS88YtDBAkQbMmW2Qtze2zWbbz2JYh8drJbugkw1vS7bZLYjk+Ls8V1GCojDmvIdommu5LDrCa2lbMqSH7ft7r/+439/x82zC7UWJPethLwAAfwrhIqbvCwpSAbjvcdIMQnVWqD1DJAbuFckSu8fNf449BCeii5CakEDZlQmUcI0sgAEhLOHBhkRoT2hsVvc5/J23S6Xa85UV5fLcNhzVmakdp+jlIAp/wAHYBDdb4+PjKCFsROAgpwDNv2Lh7/hvygniOtjfFyAEZGOj/vAV7eUUkOb6eO4YBmN1ujvcThIMGIAGa+XS0bI6FiEcy/HGwrIsN1wGl8zGh0InkREiNKIPkcZACLVdw81cQCNBtVMSp3CQYACHyQ8zfHM1D058sVcyZBldDfEWGmQirLHmeE03AHNx6GkwRrRAayIXghpFPZ4mht8mJKQdTZhqIqxaKW/b/fvN5QFRCYAMgJOkSUQzViiEeT79umRpSYoD2AYHnXzFDYDWU/7JVts8e/IQHm/x7mR7+qFEHeL7ICfvr5uP/76vP3y8saeAbcY0cIUOCZ3qFwkum2ozCZ3GQSUmL9qEYUwZ1CDAkQNpHojzzSizQFir4Wh/Ljt3oV6gFVUcDzhlZGts5fzAwVgzaf0vRunEoQlMNV0MZ08XCPkt00twTWm+PF8/Zx0LIdZzrkLfb2Hv0t1bW5AAHN8zJHOMTW+/n4/j+jpcxOtWtkU7m2glpQbFc267lC8p3fSfkii19+LSbO0Qoa39YWRnihtYOBCyfbeSKwjIX4W7XqpGTdIhuyYDTI4OuZAlsF70MNhcrbsXV0W+TsUrYkP7D0m58jYTtevwAidu4xX3d+VOmzqdAzKDkinWM1zcY65Fr6zynPItzKe5DztaZmp4TC2q2CMujYcnAC0b9crS8ci82mLbLhtO0cd6sPddobBcbddXq+oF0XZGCIw6JQL3n99fgFIgE7SYQA+nLfXGEsbFjjSE9lrZeSYpHWR9aMCioZ9J8OPephg0nHK/qw/eSoT/8JsmDNajCTqW/BjO19u/8hu6jQjw6vTMH+WLh+OjX8OdCN6q4jXkKWSDwIMRUNyzEEP6Wji3NPOkj6Nz4eRHSWSLg98f4ruF5Gl1fM0reEjIAD3N1k5ybkEded9HDZPrU09QEAUAwjoMtN5z3WI3hdAU7T+zWDFDPDRxp3ldepni8BX2ajLL3fED8AAARNy9CcgIAFmRPIN4C45oWfl+K9VFpNAMO0ZwcFhj/CMOGcLTjrsVIIAXP6gmfhJukbBjbsMmVPdMJMWzxRQw8USZjEbNpqTEVBBK7t8WGay4aPJDxXhTF8jHXFNHCE/AkkisJB2DM4MzyaPETSivYTftMAUMgrM0SJt8BcF/JTwGXpHv6qyi5Sf0kNDpvN99VYAAiCy2Fg8eozFniOGA98kgoXRQPyyPZ3vtj98edy+fDptXz4/wtd5eX7Zfo4x07/GmL+37fHTJwSwWMJ6t/3uyxPAgC9Pp+3pxH4BsdYYY16uWzFYAitWaiDbadDNyMoVLcYWqZSaMibOn/ZoyPaX67b9+Mvz9u8//oIpWAEG3OK978/oJ4A+ZUFepwhI5tSBPG9kM4ftlGcS5bMIOOSa5+g7gWgadSzRRrBNdleNtlbj3YyTVeBHIPJoLNrtLX+e70lqkswaN5DY5EDZIe13k/1lDZqXNnKPhEgHrbIPbY/kP7ncc/khGV29SgIIwMvmgcaFQrGgNFCXzieQ0eu7qleua0Rg+a8MkN2IBlcEmXrE2LIcvdzmMu4Y5Ygvopgki3DAkbZbnT1IQEU0laKWSCcadJAhOF6QDmQ4xREVpgzQy1Ioxv0ZwY9mfjEeUBMDwvmLe1B4hdAOokWU6X3bzjEjHqORCAQECBBZBMGQIQCi6SAJl4+UwoFQtygGszXccEi8I1FVGHIxA/TltYAAjmLkuMIQvIqoF3oftUHRbBANBwMN47jAS5QX3N7ZFyAiTgg1RZSa9UE4gak5GWuiBEbRlxogAI2RQS8iD2bjLNBVoclZawUFo2gfGkLmu2ckgY22ouwgaTazJeLecQ6RAeH1QzJ4xdBcGZVFvNY1ykRQjhClErF3bwBtoifA58coDTgDEIhmK6f723YfmSF3NzZ4TDCCyoY0hIyCRJ71L5oDlgPHLIpYJ2ghO3kiKyOQ1Pe77fn6vv36/Lb99O0VqVivcQ7vbBiJyyojwOuoBB4FvedInTo365mRhqL4qYzxBUqO96kaPAFUw2gA6FJRlXRGjW6baCBIo9IjlQGZkJNDvjLkp3tZulcXpN0AN/ItGVHpVWmE6ppVaYKeq88o0lZ0XZEh7blFgVsta7+XhHTfJ38HB1XAG2lg6d8y0ojNfPhVTmE/a7tKjkzJXQMC/FzKQWoKb/WOvihONOHVWk859Nb0Zrcn7Rd9XyB38p7uKC3pwdb8/xcQsHqu1ugRR5dLoq2QWTV2FunujIQApFZUS3wHthuOpXis6DO/Gc4NnWpF3dDDJEu3YhLKp6dHyOmnc/Q3CWM79Fikmb5THwZYgJDfBlBZpWNa+8PpYbtertvz6+v27fl1e42eNrc71JSGfAsAGxEZ43uq4DCcVa6YRnnR8wACFAFaOXkTnaVOdzopmtPYrUZTKyNuTx9yMjwbiDdyWbQy8Fxm6PM7Xl91cc97rwy8kmW84bQGT3UuW+MWYPYMBKxo9WNJMv7qQJP2b3UtZIfOXDRpRKq/Dd4dExzqXCg1As6YaF57KdthtbfjUYS/BATUnkJ2KDrO1SQEQwBnHF6ld3fakh0pOe00ocs9IyB+V9kZWWK4AjIm0Eb6eAE2FH3LwQogACZ2ZjjgGdEjK2kVAYwBBOAdM9NRMhruq9KQMxggczk7YGQghVlKAgGUBUl9QsdYgcYtUtVzg7XTANjwuxzhTI7akRJUdpb5pYWcY/SGncoSiAQncc8woHIQtoKEBiRy3/YZOslStYY6B/WYSn6jvSl6DRuN/aZin9D7K/YtypkBtkZgkM3Cka2bfXqQ4v902n7/w9P2d7/7tH16eti+fGKvqlj+87eo03+DXI3IfJTzhg1KHyUyVQkAoCQggQDFWyvuiuOOBn/Mgpa94PQlXpMzzJ85ZYATh7gdwk5oQ29b9C//9rJtP/163f7n//1XyP0ff/kKIPjzl98hkBX78hLl2AgAcnIJ5EL2wQLQMIFrPBPJLmSywgfK0iZkCKQtEb3eVKZrPEJgipnFxsWWUTxoTEEZtx90+ENGJoQ9+WczWCs+nNc+PhNTI1xGyY7W5w/HJzYgwDlE5ykbrdtHExCRr3z39//0Z2QEBPHCxCi0lcQMNOYQCOB1EhCdU6nU476qO+MnxmHm/YXAWS+AedPnWmKud6SdezOKrshI+IkqSqQbqMD0VqLjWFsqxsQbczTgaBAXmQFP0R8gmPgu0rpfBgHG4YShFlH/THWJRh2xA+hLEJMGEE0JAIIobJQHTOmqYYhZhEJprzPgTCcf5m5GhCMj4PnlBXvLuv/oU/CQieHcA51HSAgqqG27ROp/TCGItKO3N4wJjGyAcDiDqbMNCdN/3iNtKRHTlCjhHJJ4KRCk4kupViR0CA18HkCsIaySKpamRMWR4zEgw3P6Q/RSOKVxGs0WTSBR18XexijFa411JM2xlwPmn+aGns6PSGWNlWCqwuVaqWsyWAK0iS6sn59OSNd6Ot1BKAcEc3+7cERk9nbg9IiRBs4GgfxS7XWAATwRpvd7RAIIe6TTIv1q294fHrfX2z3SrCI7IBoIAqR5iyaDGcdT5Ds4rdJ7Y39ZS4vUOM3qzhQ7gE9BB9ZchAyQRqTx6dB+aVwOSyj/1DIC0jBhva7NkW0GcjnSGcUunu+CpMmMSXDa+EkJXQnAHi3D382eoO9v5Uv5XDmRswwaxr5oW3u987ndaUlZ5ebk4vV+069WQACMSUUOFR02IGBy2PNzvn4HTikl5zrIembJ6L3T873Fu1MwK/eK6ZIfFNm3msWVY9JNwrHGsRLpGDe2PQonGtJzyY8po+yF9Hw8I/evHPMGZq6u/4iGyGqDPyif2zukQQOahA2b0ZRsYkvZy4aYxNGHkaE7rTAhSnGOD9NejFIhgg/ImkP36WgqBpcJ/VGiIVVEnx4DID3H34DcopdMZMV5OnNkzAXP/frtDRGiKHUKICBKnyLDCSZZ2hyVngl51pp+lXGewYIyHI8SdofrMGpI572hMem2wdoBKLnS6GNqgqW/fRD9+R6f9L/HtiIYkw5YN9KLZkv/yRDeZ0jgvKUotVaVUBwAeP/R9U68bbLe77P6jIzfqqXNNGnxMPefdxmyRDZglNXNDYF1nejQeX1aC+F3lk7IIK4PzM4C91r27nwXt2MmuSL9Yjw5yZMqw6Ue9jKNyMjp/QFcVuEdF+spGZQgEjNA+HIOBFAvhCNKUBHnAiedb1pV0yVTLMBTLJPNwSU7HZiQHEtARcEucSX5m1kK6hNSe6f7gw5o55Ju5hLH+A0cSdOxdS81/VYgrZqRZ+lUytoo9dXa/GyWeseFc5JAuk7cX284nWASykZBZdEK+n07xfeZaRoyNCCRkLHwv3IEeDj1f/j9l+0//fELAICo71cQDLI2RWCk5aM5n4KJFMOUxzRusjQ5qRc6I+10ZPG+wTdLD46OeNluPEAFS8t3QCYRbVYEUw1EQZkrglOxCAYP//rjbfv2et3+r//5b9u318v2w+/+sH364QcEsv79bz9tF/Af+16BHhH9Z/NzATLdORZIB/9A1wkEQNDyhsB26K+4T5c/4NecXuZ/9TP37MzOd0WnFURJ686buS4yFHWfAvgs8O20JxkJ26Xea9/YW/bn4JvUb+2+XebqZ3xamd3/+z+zWSDIOJzgZPz4TRGB/Q4LRuMfKdVMu1kwSQklMbuh1NoUF+zTAu30xOi8JiMeqrml9znVQZcTmsaD144ECkYhSAESznIddCCQ9TNr+TEH/pTz42NmfBhAaSCFj/f6SiAg7sU58TTMwkGOqMp7NPHAWA/W+aAZYNa2sXfBXLeKeq8EAoKgxQRiCp0J3zFbZdwzvfzl9RUoX3zm9BBgRURsOP4JpQSxZ5kJQSbiuEFlAwRC93y5gHHRoC7AgBBjgbqFKAsH9DoYtOrWUgw6EFDHZ2Uh+h3ILZlmADXDVcI6l9YrE4dU2oF01bvYX5anqG5BQhPAwXZDauv5dIbQul4vaA7JTItte3x62k7nM7RkRLS+fvuG6QqxJ/fRyf8t02SjQeTjaXuM3gCnSJu9285xru+R+ERUNc6fjSLDAeZLxnMlXAG+WCM2OPwJQHnqXuwTsjQ4oHC73Z+3b9eoucppAtGk5ZrpWCFEFfEiI6RADyE9FLzORhE40D96FqTxqH/JDKNXg6V3Q1CnopDwgfPW6tslQxwIcGEsQ211xLIfVkq5G8JlKJrh6AJ8heb2MTSQDZm5MTIACWzIiV4ZBTyj/ByiH9ZE0RoXjTWPKNgsz8bOTEZi/ro78v6ZeL7q51KmJycyI8DfYbf/s7lHaW7ZASVDPVvDsy/yhuW8Nfnf92826odSg0GRYBmuyd4G/vlJk+cPZWfKyF59qIFZU1qhnpNGMp6tPd/pnnSwVbs6RSYGFa+uLyW9XB8b2Grcq7ZwYKIJhKakT3O+DDbI0CzLmd4NiUJzfw1FAjsP3SPqJstRQFBmqaVuYlkAjdmnh7vt0/mEztTRQPXzfWQHZP8T9Mdlo0m4KZFNFdGqJ6aM/vuPt+3f/vozspte3rbt9RYgwJnNpcRPLTpXQDAR0nJ9AGBmpI027xxBgjxO2u3ZPTOfzeDA0FEdNNjTB0EcXuEyouyYRX+RLks6zzu/kzZGVlsHeahh2jpNbpRdI55p9tfRux6w0hShO5KJvv4VD3f609mJn6scLEdC973kXnsq7n78tK6ZaMdeSmtkmVhJkinmTOd+8LbsrT1uzs8d7ofRpmzdyTBXVpR0btJxODEYP2yNQiWj9SqxD+Ho+LOx52kn095QA+OkE5N3qK+OXmASOAICUqaUPEvZKACUdQAqP+L4MvSuKjtEmZbp5Ce4sH9/AjC06R3eHQ0Mw4ahrci3xs/2hZIjA7hY5qOxdVRqcWml8Ndj0iYOe9n4t2FlU7Nb7u0MRlQQqtY/3oMBwDt26I+A0XbbPj/cbZ+jm//5hHLjSGmPzKuw14HFoBzktn3+dN5++BRZxFnVk5kE9NOYGgtaJIaAL+zRVOnAZoNDRuXnqo+YOmSkDFvQqs4shRwehobh6GkR5Q1ygrPBOo6S6QiIiXLC9Pa//vK8/fLrV8j6T5+/bPcPp+3f/vLj9svrbfvl2yszcc/sI6BIP94PU7JYJjWywQfPRWnH0H0ZXIuPQznMGeLcpMwcSGC/l3Z1eSwZNuhnPn+S9qqh31wy5rR/VC4oee1y3gNXK7ksHoU3mGWxzkmygbsdya3lurG2DgQEZ8KYdgd1WOdSMzBARD5uNO6U4pBaIyLdlJVvPjbBjEo4GpYGmUP9LE0kgYHcMaWWdkcS6H++B+aoZkqjIutEhcN4UPMXAgERtY+0/jB2GBUhgndGA6Yg/mspAmxolR7kBAA4q+Egxs/sTRBOIhzCqI+Z3m/EJ2KN4STSwMloWUT4IzqTXdDF/OPkdg0AACAASURBVCxvuCGaHTU3IUYDhAgwAuUNWSaA1PPMRtCeq/nfNeo53yLdKMbWxX9vaFYXaTxR3/MWUZyYThDjCpFOxrIKATPDRBtNn0rsqJlenTuZh+xqzV/ipxbd7M6YzhdoZFx/e2WK6jmaL7LpTUhICinWWz09nrfPn55wbvH3a/RywLgVRvIDCAjBFErl67fn7adfft2+fntB/RHBRdbLPj09YgxgpMPGeT7Fte8XNBQMzwtAALIxWBKhXhLMmmB0B0BPAjwA3tLYID1E8y9C1cTmHpCd8X5/RhTt1xCazxeWCFwjzZbNIgUEqJ62BEncwhxCnFEaHmCx0noDDEidXSmAEk4uhPxMPKVMvBqfVUqeZEQ3YnHfvKlnfUh+fGREdieV6n6kg7sB2A00N56xTgABc9fhMMA+cmS1F0rFhdJRo8yFtO7gxlDHXPdkGBrQ4rfSfkwKxbrmD0sg7QK0fpjrj+sMshyLZUhzpLA79nUOFTGS45hvYfWfOzkuDbEAiXX+oKWU7w7idIXct1V7qtT51R76XrlBo1pm3PM/AATomWUQt7NaAQGugPekwTuOUaAC5sy4z34PsYWjHECNUKP7+Cxv63nZ9HZnAFgGTMjSqPJXI68okQNQHNluqBKIFNYNsg5yOpo6be/bl8dIW/28/fHL0/blIcBx9swBwB33sIZjMJyj18D9tv3ysm3/9tdvAANChr3dn7frewABbGorELx0k4E8xfNTb8DhjEhOuZz5bUDAOgvA+X/id5NbMCIziNJtFq2ny7HutHWe0fpp9O4zAqbz7AEac2i0fq1d1zkoIqdxIbJSnOwd3M5nMkD7PYYLPf9lpwfUEM7TsfMSHy3s7809G+nXrnd8ff6slTyhY5115MrCVJfvBPL9fjxvapv6/SLQsdsLywiY1pfyB/5b6P50euLtBAT02fQCA/A+sE/o9LosU7ZsZc0WOGAArGa8w6EjEBfGDnjf6CrWS53AzIFk1Aq8RWo5en1UhoL0uhxEZnQibFEg3+iKP95vBIJ8/+aMRZY68tiGAzqlUeGP4z2VWQR+CHsR8p7vg+CYgmSZ9t5XMTttaqBg2RFlxYx1QddkLu3722X74dNp+12k95/vt99Hielj1O9HcJG+apjzMOnZron2NUpFEoDFGHLtijJBMug/YjmKrk0p9Mg8ZqyUPE3ypX2DJhnMCJC8AJ+pn5TKxNUwEtcygwZ6N99T58F7jMwZOeORtPx6icaCkXmczWvvt+1vv162v/zyuv3156/wXWIqVpQlo8X1w4nNx6NRYJRSlKpmhoUySa63azbdDDoN+zYma7GpNkCypNnx3rSJlDky/L1ZYk1yeZFp5/pIsn7QrWhhnw3b5fIqWDXpHgfuGuDcn4s1NaRypX9w/wa4AwjgCxAdrHL7FB64kWrYayHo35mXGQKWzNkNdaFohRgKosqd68oQPxujDyNuPBes7NHKdHrUedNRETFAJQJ6Z0kgzzwwNxzlTGJCABw8dgSNBnFoDodsAjJrpRalMoGBBUdZAEAYSexLEAZTfD6yAeC0NiAgpRwc+zDMpDiIkrFbvEfiuW6NQ4sxgnFPomToCRu8kY1JNMJPYRUwE1L9I/LPNKOXt6jduW1fL1cAAVGnHg3qwumMKHTcnv6F0sQzI6Pqx9O1rQOg68VwzhCkHQjoTOTCRefidBW3QguW6yuyLQB8oGHfDeNUOCIyauAiIyDS+s/I5AA+maggwIJM60cvjIeYvvC2/fzLV9Q0RTdsgAHozn+/PT09sXFWpMYGMBB9H6LaVfWEcb5st4GmJQEUxVfUYcaX0p3Q3V9Am2b7vkV/iRBqUqoEW6KxSpzB291pe46xLc/X7VsAAW8burO+bSdkDlBGa+pHGvGp5FywyHGgMOD6KhKZjAIaU7puOpPiDzdkQIcZkegop+hyKJ+huP0cFVUvRNP40FM7dwbkIJj6TvKgFIcMlyZAi6eyuRpBm9zDvJs+o4hKF6jxMUWzoZrURNNkmxuoFXUp55F7DzCojR7cGdsLWSgDDWfQmviVkywFWkDq7Pgj44gbv9jN9isDAnycojs237/J/ImCkqtT/hq46Pf1vSR4NqJEOieX57geImif5dFLRYpe85w80t5LA/BZP2/RzgFt9s/LoamxlhmZryPRjPKcYIJuwFbiBBqwztm8/0ifLqCq6VsxPfQC0oPZNArvokw7sDbjpeptE7I2ZF3Mp/7D775sf/zyuP0QU1TUJwWgt2ZaU9ZjRGrojvfT9ny72/726+v2v6KJ1PN1u27n7fV2wjQU8ZOXIfo2Sj7QP5NO4Wm5CTc5f3mDj6h75Sz24xs6mH8ZIRBIT9PRfcVzGWTnlWHXDDqa5KsyGlI2dbmgEXC7FFFbhmQo5FgbCVjRogPGFQ8d8rU5uKvPrMCAeofsB+SGMfIbaeFTNube+vn5Hgq03NluZht2ObDjVzOIBRDS/kway5eYM2BHKTqdznVGyIrfXRejGWhmYSn6r+jnERAAivPIO33a9jvnj0GDTifalwAh/x/G3qxH0iS7EjP3cPdYMrOW7uZwZn65lgfqQYAeBYwIDAW96FGAIEFPgiAKMyBnSDab1V2VW0T4GsLZzO5n7lk9STQzK8KX77PP7C7nnntuJh8oFh192PEroVcz/rTNw/Jg/yAR0/27DfHGQ4/NwslhiMY+RTFdwEhS2qvkhPFA7sctnoO1ofAtayAwxAvgslKHIYrultZc2XU/u51ZUIAFCwlqffWtIwYRsyDtQMMG9GZYqfOzWG8biP77t2P73Q8f2u9+fGofMM5v09r9urWtivosQnSbZ33QETqjGBmwQvfJ0hn8gq8x7VyxJWrd1XUm/kg1e7G2Pl/wn7S9KX5YvC7FV35uFPw9XQ7fwNdb/0AMZ9kw+jLEvHcQY9+x5dipu9YfrNyz2gugf/V5f+ZULGjIUC/LLbH8tygB1pXQ5BrE1BB5Z1EPQu/HPXXsoG8GJi9yFYwuBBhAdoFzDhU9qo6W9xFjt+tNmzNW27Rv2biI1ed3si/LnFixcTlXJW5Y5LA3mIZZ+2/a4OkXKfzljCzsa4nz4jv6WYJGwGJsIC6ZyarHHhQggBe98HXL6v23LlaGdVAlhjOQMam0xR48h5I6Bam6Bm3tGDP+XYAAGikaCV9RjO38t6cOXDkao2UQ92BiR6o/a6/q8ef/VOEHRZx0/4wR86Zir3hPDPU5TF6NSLJP3ZSXJOi1IlYrx1m/HjgUYCaBX9a3f4aTQNwDDS6vRSAE/l+3gw42EVDiCB/flGB+xRQCAgFr/r0/gqGAw6m+HH6vDxH7uPTBDopG3zWflXsxIxIT0EkQqNQ+8/75EM0JoNZAzg1GAU0LRCcQsKKflQIscjgQTglgg3+D2dENK8RbVo3KqtyCeJ67Hcc5vh5a+/j5a/v6/EoWxH6PVoI3MgdghPDd0ny4o1FnV5MxDlyTRgVKLBDJfcY4aowNDKGpVd4zYVZgT0h7wgERRR0FzPA5XFbt6/7ENgH8m3NcL5jqYKNGxohUwJn0GPEdzlEqu7F7CheM1OPfoX7n2PTnujxrOXcBAlJ5yNmtwU7MrZzdCJprEFxBhBq4fQsImI1n3SPd8N2Y31qDSL7OlqQCIfU1+Dd0JgYjaVi/2B8FF7YgU7Vivs4eGGbKAvbUZruo3Nfgsb4/P8+6MQksjIAEaIwtqiCU2UD4OXvnysiuCgTMa7N0bD6VHFWkgI/fj6qA2Um3HE69/jkgZ/AxgT553km+6/PP9dTr5GdMQECSmwrgcO2ok1EEZ/3Q51YRvtZfhmte3J/f/y2NgCQmt4CVHryXpJzP0urtPPOlgVNuYnQBy7YBCJCeDUBkHFfwv0YfpEUqS0DRxzQluTIoxNP4Bhu4HuPXHJMjeGPvqNcIjCuy4dAmt3prj2wN2KrKdYeRghcK6d4BJAcNFu81Aw/VHQDK+/OqvV7W7fmIStArJ6E879/aaXVPNWm1E3nt1Xi6pKLHJvHgORsw8K4AfSmOJ2ujP7/WGvCtfX9rv+XMVyAge3y5/+XsU6m9BZLyujIVosQ4y8TYfs53ks/JtTGYK+P/sga5p9gvvt5njdXfAGL0BVnLZfQWm7ps/9NrajKdfcS//cxqe2m9lnpv2JdMJE8oQfg5RV8nIJxKl/3382fFpsXv5PsXNrKMFs215/pr0Yvv7Qre2TzYvbZ1ixYMAb/8Xjdk/1n7WcDcrNUtICBsNLZ8Uax4SYVffE/d5MVm1SdJu3tjj/RVjQ8xVXoBfPp5pv2gJ/tuV0Gcc8SoO8Yrmj8w9kdNhnJmFZep7A0GxKqtL+YEGHjEnmZDBNtYTQvvBcqy7vZDSbJSiZafGcU5ghvepPGZvYjl1ooYCq6twQD9LAYp9xLQoqYWikcxlg6xX1qoAACsLqf2/nHT/vK337e/+HGniVOttZ1fz29QLcVV+mHaAihES6znRWTNKubIa6Q1VlsoZHs6UOZ9EmA4MYCmcMkPkK3q/8U29Wq1WTssMrroyLGk9r2JBwLwBAhA3MuWXbMS1M+v6+eo9s0d/QEKWy+ve08p2zCe5dhyxL4YSxsQc9UYf797fGiPDzsV3Fh0a+3L86n99PPH9unLK4Hn1XpHdgC+K2A5gaZFDmsQ4BZiGXuW0G6yQ90+lqR/aUFrzBybuQQDuh0vcUml8vOxGYSpNneOgXr8a3tZbfetuIy3W+6L9vK/+uu/K8tgNMniY3xBRIh81TSY9eaLnZq/NMHNwgHICo41c3J+dXPTxcrCLJ29UA0vuM9tGAGirTiYIBIlhcccOjlqzd/Ud4++dFVDW4OQCOn82IDUB9BhB90cWgGgiUPng33hCIgVKfBS03cphFVJoV7gHhWePiBcAhFI73d/ZXdUXQ3aaq21N64YfgI5GEViVI/fr7vv7QGOrfIuoa6+XhoA/OZuw8ASQMArJwhI/AOaAa8HjFmUYj3+x2fKvCI7Sv/GffQ+eHGvRJP3eD85FYujwBkEIe7VLG2omkTIOY0JApqKoLYNCqkkYMZzsrgVwBpQWjVg0QCOn6VUbBsrW487gAGaYUqD5ZGMnKAAQOR5T6Tx+fmFATfAALYTQFV7t20bUGc5tQDPSK0OA/cKpWughDRMVP9WIorf5H5CeaKYJJVuVVGDUQQYAwHHl1OjYODz8UxEdX8WEMBiHlVj3MffaV9Cw7mn2LtlgUG3YfAtuA4DQqkO0PjasavXP12TtRc3Y+qug7UEBDlbCQ5z8Ptn+tpqMp/nP4KK5X649fvxuQOdTvLpOGC20zEpZN7gXUxyQyVjAKHPCnqa5DdUdjJ2jL73RMR0zfrdiy82C4P3W4CAGrzW9yYZnhOOAKjy5Ivs9TpQL/Z2ESSz+jLA3TmYZfCR9xZK9gycXiUGFXku7Qnzc0uQmvWZHdiczNf9kPdwfYpvyj3cSmTihzJnXhUtqyYnevRS5rX9uerLFfxPQX1/vgEXJnbZfE19nf06CdWOEYiqLLHPSfobbm969+4dX/f6+tJOR1VQ0DKUFRAonGkCPqd9FvcIQvo+x/4rvfRkBaBtjX4yujdqLwMIANAVlFYKp2437WG7ak/bt/awwXhdUV3BmAOkDNtMVlvDRIHW9pd1Q5fsy2nVvuxP7dPzK0dLnRuqRjp3oIHiPQRnSiAbBgDXLSh0FYgrvrDuxd4mWA7gHFB965zmdQH4uR+699Q/0sOf41dt2GDpJdEedinnQGfaYrjTnuJ1pfpb9A/qflRgH9X7cZOL1ziI5s8cKM4FB/roqeAy29N6RuvasL1xZlxN6zTb9n6OXZSov2fRwroZio+qtbmuvAcEque12vD5+dbnX+mxfB0/LEUJx8J+6Ev1bo84w8sdv+R7qn2l77gxwrSvpRZOcQCVzAeg1YHdSQOg3w/t1QBlbtnuxXMp+yuvre+pQHK3V74esfZKica+kccxJXrrggC44GfxfvTseIZY+IJ4s1pqGyjdIoG3+92O8eH+eFDix2FVqtAQrEas4vZKxGCyX2PahRJMicypgouinWNuAsCYRe8JYS7CKKH1673FxnpENLGuL3dm9wHaR86PMFkFicDpwMLS0w7/fm33mzeyAX7z3X17/yiwAEwAzrJP8t+zgrDVHP8GkFhmW07EC8hC65+YzCV3r7v2imP1RJuMx5cxe22jzjmqNipVcQABmlaVcdMevQ02iPONgAFgwSJG7kA6P9AHxu1waBVA5IWWXI3SZsaimMR54dfnU3t9fW3Hw557593jY3t6xCQFgAIDq0FK8fm5tf/8+58JBqw29xzBjUIekn/E85lSsN7uOrOCTRwGAKvN6yAIgPo6sS5gZ4AB70fsnVuAb+Lf2Lxqj6rNurKh+Xy3ZdDflNg0r1dx0YDVN0DTRexo/aBqz/lZ//Vf/30+pSfoFBFIcGUggDeSBE2mn/8fgUM1LHUjMWiKImk+r1Yr5E2/SU3lZpgM4agqKsHuWgVeDDp/J8JBqmhsTTtS0dMynAwmKqxR+ob4GaBNDSAAOgGoLGPkRxJNnH/OuHcAlr+VY0fx3iglAxxXyMM6wHQBJ7bVQWfjxLFUZD5BSTVG3IhJlkMPBUXHaK0Cgai8luSh9/UILTuDjo55oJgk8LZiq8DL/tSe9yeyAi5vd+rFoRfSfUcsI8kUq1XsN4Uh15xQKfOjwirDjhF9+iNgJPeiDb4UugqYMgf3NPAOHMQCEGVf4xkRnN6xMkWkNpRVN2Lhdeh1vV+fFMRSY0AVczgJGCYYkcNRlCNoBxyPJ/4e9wXHcr/dtY3FCwME0MmZVijf64CiGxAl7TnAMK5xbBlpiWuTrRbjBsgoxzqeV+0ZIMDh3L4eTu35cGmHNwAB0RSQswoAZiIZP6cn8kZkaXQ7FXDqJ2fyod7DGLIYkxoQKTAfY1tiXOrffN8Vqjqp/05VqTmoqQZ6/o45sK+/r7+jqSkOshvCKZjqtswGMPe9qKya1opnV20f960rRXMAOoI8l2JdGNF7RjIwO4dfC2QFqHq/GdSbg+45KM59J7jTHGb9uRVMajyrfj9AgSXwM6/zrWe0XKdrXYTYu1xH1iHX359DwTzqe/K+ZdqwvK/qm3S0FITXwHec2HEXfV1ChS5A5a3rqjoLs+Ov69wBjJ7USiU02iX0wqz+X6hz8v79O9qd/f61vb48c8LLCek5gdVg0ONsaYQS7PVyhngHkTg+znCfGSYVCAhgQBdt0BUgAOJcsAR2a+gFrNruTgAB7CgmCsDWggkFkAXBHhlll3U7r7b8GwyBr68QpYUmDcbVeot5bCCDdGsfLPYlD5f2IZPFjNC03s+8D+OP5j1Rz8if27v1+dYKm/xpKULUSnlhJ6S/Os+nnrEBbo99WvdLj19KS8vifCiD17SnUs5ZnLVyXaluf+ue+zm4Uf2qv8s1EvRfMPq0Hv1SvgEudNs7tXXExmjkLRJzPbkZeKw2zIbpm5ouv2o/i6HK/Q3xOv/SN7NsQBlsUwluDVZF4rV+j1P7RF37RTxdnnHsLHxw/l33TSq72ZvLPeVnUBhAt2xavb4AZrPvyH5Pi1D3Af0MilFI+wAbgxiM8RUCnCVLh5V5jB1FOyXZmdJ4gnYT2i1396refvzy0n7++JGAACq6KuBp1KgmPKQF0iOUWY3S7wfNFdeDmE/6XOjTx3/Ll+B5iUV1wjUjLiVDb2K6lE3HPeQW4v485DnMvrxQRHV9PrTvnu7bX/zwrj3cgTm1au8f1+3pXuxTnFESSDql1v37zk26D/O5UQgom8dnbPZhOeqWQtT124rYF1BJdvT+O87W/hyvzZr0n9QPt+2o4uWIRcNWJmirB8J7E4AnjRiOXUeMfH9v/zoEmKtuA9pZ4Z9YICOVH89jiPzhcg77M6fRYJ+hvRf7BXmXci+JElKcsLX2yxftIbTOYt+gmIdC2efnl/aM9oPNlj/HVfaCZMCh2POSozKvcgtlznaNI5RvOhf+BmtgtquzLe1rX+xltxNV0K+w5GTXIqQ4dJuufODElJvBT20WAAH/7u/elMwLneTNViAgFSP/fhgV76bCCPjWDdYbnReT1IfFA9Crc0OhvuezQwXKtS48oPPbAAH5HBrMCQjQguAVSsyR0LIq0ZFPVUvYQw7l+XXj+Lin+631ArQRQc7UiBChlOhXIaWpz7IXYt4TO3fMyLjoIYSyz8TMFNE5cM4ImGzCkTBEpCCMAI2X4hrYEObRhaVAp+bHpwDCEwSwGhQHlCZABwKQeL5iKoFZATh1BAA8xrAYnHwHrn+zQe/OUWP7OA3BSqLdmJNPJsAkAM3wUPxXNVy1eqIcSA5HSrIw/KLsQ8gRAA5U/ukMKGIqRDpiVjsE1o/bdt+OFILEtXYn3vUOZJxgTAAGHE4nqfmTYg29CFBmkbSbHkY6m+De1M+ThOe2wgjI88NUAtEmROeC8RTDhGEbmQb8TrRsEASAkOOFLQJfD+e2v2DUIJLJGDY9T60ngCwzMnyOO/Lq8TodrKBujHUy+nks6sylOp7nwr9p/K7HB1aV1dz79GhL4jl6t69fO4CU+r0KFCfn7f7G8T2TV6sf7jaI2iPeA6q0SNRANoI5MkidrVGDsAoE5Fr7OS97uTpiHMVbVf85uJvvPXZYdjttIH9+0sGw39hTcib1T4LLHhT6uSfxsXHuNnoGeufnV31CtWn1GdXvnAP3xV6rjtAfcMvJJs4ZNnLJJKsBb76bnsBV8ATo8z4aQaB+M69VdtsMBCz2QmVnaBUHG0VhKm0Rx46iQn+Slgzt1buntt2uCUg+P39tX1/27L2HEjPD6mJDjQv1ayTVNqBXGG/4Pk5W0R9V4nmaeVVaW49sxSgqs6jYZrUGAACQXColYMs9UIsF/ZtqNzieTgQwwTA7nMVeOLU7jg2kTaXoKWig0MPB9JoUBsT5FAV2TIQ5g07K/lOx78DIIQxJXF/J2eLZ2o4l0eFqJ1jr6NfYsXXvzfuqJrh5axL1nrCXPVljmgoGXH/uNTU/fmgGAmYboMe9PL+Ls1zaD5IpXJ2JagCnw1vX49a/uf/DcCzvzfrUc3TrXLM1a8GgNMpnu8Td1/t3l+BxnuV8+dVuzontfJ7x2oxn7uwRfekVq2q2ayPm193m/noM4TfcvO+8eQ7SFywQgfP5vL5v5G2XbTMT4DJiZye/Psd974eFa99TxU87bT4aOKHnj9KfxJhpH+A/LkzqUdZJ+xALQZ6Pjj5xsQvBoN1y/PLTwz1jM9iM3U52CdXdza6151cozH9tv3z8TKCT47Hvtm11t2NvOUbQIWRiEoRqMsNQxKOeRW+4X8AEGKMrgpiiz3syGnSvMC0L52OjijRj4EBYcqp8gmEEiUdZJpHU59sujenled9+8+Gx/dvffdfe37f2uG3tHvdlvF5giNoP9GxlsxVBeapXXjsBYHX/pVqenyUUXrymsIg6I7QXpeK/loWe/nk+wFgvtO4ECGBOw8q9tAAIBHSNBwMc9md4L/YV/FYKXGGJxY4lvu3nklG6PaJHT4OxCtJR2gPE9HaexDWCDwCzccMJCshbvrxASwuTCPiAuU8wqvCPHz+383rTTqsN2c3rO0wLcyvtdF5rXFCT64XPd6s3f5bx3LOhKAWWW/ZoZhHMzxD58Wy3xn+7PanEaN3Hhb24EJaX/kbWn9cDlj0ZAf/u76inkMo+DU4BArrzmX4WB4QRZPjAekO3gr9c/ExviIq5FimCfUE15w070M5erfSNLQJuroaZKKUiqQqCPjPICMb7SUESVeo7mRHTclQtObMtAMJw79AX+XTPygfgCwmfHNyTpOS4U+DfJNynHrjQvsYoEEOQrnAoGabh8VQAghJMBN0zXhTewxwISJJEcvx80MwiYILPZmARVkBKCBb+S9sEe2gwJcDigQjaELCxgrM/MXDTWBDd7xZGGggrRQp1vRrvd9c26KdfN441xP9gcIHGEkklAvjW7oimhGLeT6Mf0hBwVLKZHt/Sa3NB8q/AEEsEJgCcgCY93Kl9A5cK5w4g4A29aRAcwXiWTXtAfytaPso4yjiM9DUg75cBVPKEABfPVcmoDiqrZ5gWEDaAjW7GAnond9CrAl1AVUW50v1qfrfADKyl+r0ABIgJgMAarABMEAAQgIkOaNeI8kzcGB3sxgiwBa71PQzvlSQs9oHBlWJYeK4NUoRKN4yVn09BQnO2ZuM1B8A37OXNivQy0S4wfRL5UnHR/Swr23Nf7ZWhrYkZGQ7XoMbVPdEo2nkvgrDhEAjEld5Mv8XgY9XEEDskAV91OguD7QtfBrp6NgzGk/kVx8NA16yFGkjyuwww8a1lDXsQP1chy8Ip8NArr+z59GArk2neE/MemJMUXGcFSer7ezJm0HUGXGowXIPzXHsN3Pl8J+r3rYSiJ5Rlver++lYClOueP7Nj6+nfXq1Y7cA4KcS2oP8DCECUAXuKnyOwgk15eXluX15e2+tR411rjyitP49KqKLx72PFhZ0ym15UXAMSBwhQ76/bFCwUCKYVbev2rt29ndrqDek9dAIwWlATVrAhwwgQEPBGAIC2yvYM4rMI7gEKoGcUtpVXw/nJGUfmXntPwRDALW4PPl9T5IevH7G8ApwEkIu9Vs5KkeO+MklzMFifb85z/Gr2UD3HAZa6dsR0XtL6Mp/5nPvaenDLXlbg6qY9jS0o9rl+l0buhkmy/IR6vm9dH1/NMdJLQufitU56bl0b18tJLWwYY5Pe9iEbnvtncqpwdbB3PGY5n1PP1re+7+YalmQ7RYxbi5LPr88yz7x+7gwEFI919fUdi0py2BlHhW1SwYIc6bB3SpvSfP8ViEpeO+tBcH3NOtBe1xfUe+3aV71w5VFuLGChOIZReBJORlUcNgAswTMSSFeM4YPu1hv2dUO0+QnaIg9jaFH2kDsb2/7Y2qfPh/bpyzOp4tAQweSqPWKe5z1FnCUq99beNut2unZ15QAAIABJREFUQVWZEbnkorDm1PJySxOAS+kSCPgG0xMAJdtqsIfTcSSHZjjWrGg/E1g09eSrpU/JqPY+tabQKry+tN+8ByPgsb3bofVUDAC+B8KBXTck6u7e867291CiI9k+JIsN5v8YAxyWpi35jf13QID4R35VjVkMJPLa/En191U7ICxCxsIEbgUEKHVb6inoXvVdZLgiju0AlgrPWc+0wSYvELaA+NTMYOuRab3li8TQgAnS1AqA4WcAPNAXOCFWPtGvwNfcbTbtl08v7fd//KV9OZwJBAC+BsCE6+9YY7n/fgaKkPMcw3JNWYeVn038Uh9IjTNuAQF/Lt6TeK+eTI2P8N+MjQpok+9dxDhFSJnvXzx/z3bEcv83/5NbAzQzQp9V6Pr9RjLruQeaUUfTBd4CAnSuQvPWFS+CIXFe+jxu/X5ZaZkrVnIK5c+EhtpW9uR78GAGlTAfgCvSeI1UZaAyr54iLAeQTgY4rna8u98ICEDvOejmZM0e9RlR9DQwBsGliDjpAXoERq6fCUeoX+X3FPcawn5sOzAYkIrOQPjKakxijHluMWtZ+wH6CJ5ARbqLGnGjiGaFlBuHCoeLiecr2gOOBAWQSOKAgVoDA09T502Jz+9AwG7LkXuHI0CEV44I4Xtx+By+KVEYQEC3gUUoiw6ahi/YqZ8/6V+qytuWip0BETO0BhgI0M8y1krtIJgyAAf2dC8BQW1vG2yPypGIZnqshCbDGAJNPhwPBAQyQUF73TNe09dlQTqhUssDrdhaBk2fCeo/Wip0BiCKgutPuwMsDiYIgBFAMcf9qX3GPG6AFCDkobFOurUGRQBswViKvWB8q7MLTOLrauFa9+4KhJSFetu1Bdy7NVGg9Fz0Z052biVcC881/UeC71tGs3/HYiTi+E5+dwfM9OpbQWz9Wb3eLgxVxFt6QlmQ1FAzcde1h1jnYKwiqbNxJH3NRv9hD7omICBrhr9jP28CraEUkhpRqPvTfc9BrEAA0R3rtIMKFiwS/dqjvDC911W6bz3bW/siO66f+alNA/degYy+N/pGCP4xwJtUhuuzn4PzpQBZZb14z0z3mLX/LwECeI2/tsGnZwPgl8+Z1SoAAXftAaKl6xWBgNNhzy0NYBAgwAbtTqvWDoc9lZa/vKIiYtpPpyiWlSXdctjO/oxhE8WHHUCQ0oDFOSY4nuCLrVhI+C2UutuwvYp1nLdTWxtkFUAu4BQBN0agHiEyy+QebCdQfiGa+sbgHj6BoDnouggy3b8LP0T2lfh2Yl7FkFnoE2NvC9d1IRKciroAFwdT7sXOI0IwO++PGtBVxsu3WgPCFJltYKrNvwYE3Epg87MEdLcCdHxXvZ5qe7vtjE0utrkGk/qeEWTWbZvXLUcVL3f2r4EAjK1KAHvrSPA70rPqws181oatXu5Ljs5LccDfMwfqf+YY8tfW8xbM4H3eC1LTBygRGnFs7NHNta/XNAHl9WPxmct9rd/msxe22xthBiPq/s5Jrz7ZNyfYpVx/wJecEyV0tuklFOi6V8R+SCOg30Py++P7+/YErZAdNJMaNZc4rElTnNszdEDOfj1HL6OtSK8hUIcUnom6x+ZZUwr45/4gDRuMSgZrCK2pKIaAKfCyP7Tn1307IvmXPCljVYDqOLP3aDeAlsnOgCUnm4otiyQRRa2jtbGk8a94WGJyEVR2+6SZtfwWCjFLu0VC3G/8DrQEvH/Yth+e7sgGgBbADrkm3YtACMUmSr466FJ8mR582R1TuMvfxF35dT3/rm/rIMAYVZ3zXNlRSratGVDaiWc7wKS/j1TWRea/JXydVtcYGlH7saKanubvYXg2ABRGrPyZtZkM6mf/Y+8rPxlTrLiHq54GdhByKYJB0gKI/gPyDcTUqPxj7/z08Wv74+eX9mV/bufVrq23D21/6vPvFmcu56+y+2Z7wrPkTPwqvilEr9ku3bJTt/yAdk5aWpT4z7amtoTN24fvn2L1JYOqAAH/7V//J89/k4ETKDjaA2YgwFeiHeu+9Bid+WbwXlQ3qZDvRbu64SsgYJyEGLilM7ChCowzBf7DOOsUKTBLT+oQPOsLmgA/qLODIwjQUXmeSCdojxCWA5K54c9YZWaSpRnyEjZRMkcRDNNo8P3pB9c4P7xX1VgYVaFkmVsuYACvUSU4+gNyDFq79Np4U/AAm+JzJSaRHLA4cHcShPVxPg16sBAjrZcqLeqlgSFmX/rLgcKBp84IEB1LfelG8b2LcCmo9j883DPow6EEvX5Per2qPGRPpLLY0Zmh2RDULwl2FHppmNw7KyDAVXkihBEHBDoN54RA1cghAlUm/RgHicoVhGo2UrsmYimXQJSX7QURNbQxgkCNhU4QuKJVIIZQSZ1MBQEeCydmbE0NVvkMi8gODSv0E6hJADAAIpXot1UvHUCL7W7bQRk4wy8vh/YJQoZExrHHkNSp/w3K0KggIqlAgE7WSw8ikARq+gNYHxpRKUCiB4auDOgouAfMveTAGxTk3053ahCrtaisjqxP6cu+AhUG8km/N+/pCfHu31dBzGKxbwVN1aD3gCs941Owl9fWVgcGhDglZL+UWbGmyXUQbhaW8dlYAPJe45zvGbjI9d0CL9LulGucE5J57TM1oD85t9XUz65PtQIR/KzJE84J1LyudETFed1ygCpMD69ZHVUFUhaO1h4vVa85uZnXLNdJ67mA/61x4gvPvdc1qJ+V9Z3XIfc9v78COrMDz+8S+XHKjAMljutjEevczqcDAT3QardbV1YYIEGz5dQ+Px9ZZXdNvNNN89+p7Gtyi3Lm+GK2m1UGzPiUHhSJ4aVJLBRdRSAHKqztE4BxVt7gC8kOkD1RECIgAP4C9i39vYgJ4hfhTxC4UQfF/ZwAoNUWsBZLwO1TsGuwq2K+afRlVYHmcy5gRvctJSFNO1H2U4CAWUtjAYTdYIzUoOvWuahBWBLeugdiG+fgbnGmYjunc1f3W03sbr2snttvBaS5lvr+CgTU9y3sU9Y152fyCRU4m6+zrklnBISF5M+bg+uxfgNsEyg7/Em9l1v2ZnmPSv4Ui8U3SXyt2gx+ZqnIqYA0RDlvnW36rtprfOPh9DUplPO8LHanA8FlQsb8ffW/+5qRrXGb3bbwF6NLVMw0x5PSxFHcU4tYGM2M5BeMyqftuv2r7x7buw0AABReGsEAhB16Dk292gqP3bNPBjdbkigVBxZl9/EonKcwNZorQeNGDJpKPgoisH0v+2P7+rrXmGvk2mWCSmK/7z88Mo7KiDvYxdcD7OYrW6v2GGVHECGC4imEibbfmbmI6dxuwEITgQDcx7F99/TQfvP9+/bjh2378NDYJgGLDNBj3ZUBbVxt26R/kXatwdjqz49+yolaNTDB7qRsWTHtvsPYiuvEXQl7LYh4v4cJ4Gel574E9rM/8TfjbZ5v6xr4PNB+kViG14xRgaojQWA9WmBuMUNLLZmz8lBZ436eevvCYP3mHNH2K+EQeO71e33da0wgwQD9qQUUAkRtQ02tf/7lS/vDz1/ayxHo+gPHcksvQItc7XFs4FURrwLL/sYav3GdHMgMP58zcR37Vjs3m4n4p2+4gIXu1WKb+H4EpOsPz/LCWcHuGWCtQABfqHd04xr6GUXSEtjyJVHdzJihpTHuxia9tWUcUX5HNLSjQMUi+aKzObMBtQNM3e/OPXdZ1DB7cKlrqj16mr85/uT+UknKOSMVqL2x+gF9ABq57ZqonwQDIcSESPrS3tbqqUQ148AE0dUNj9ugoAYVmpF8AqncMrhiHEa6usAAzT+3WBTnsrrKfKWnaFTalXQeFPSrU5BvueHUw+1Dx38UAQEaTh3GzhCvSuKm2+CgiBUggScY4rACEMAxqY+ADNV2lEwj0EQFC0r7WBuguKCAShREyvg80MUR1z6qBN78HLAzMtbyDd8vES31uHozG3SlKA0SYSbDG/WJZbYrA1lTuqj+D00HOSmhlZ5Vimp8oSfqoJvd4nMA1gfWYhhaOU0YkyChWfyl2JCBAKPrErsBtcljU0IHhq0i3W7TtvdbKumCXguaLcQb0RrwhcCMRBgl4Iy12pJG/HAPGjFYGCcmDqR5WXgnYyBPb3geFuFCoC3KiFBfMBScPYi2hWpdYaEXmtEi0EtyWwzQbMhuBXndWHnP4jNrxb3SoHryFwPnv2vCnuCtZ7A+HFcGsySHsXHz9eZzWaWmkrHbdgwyyuAnIXMaNom7xLQuGBQFCKitBN+6jsV1Ze5yKSR8O3g2OizETtuS/WEKgntgPnSw+JoRrN52Rd9yYn8uCM/vAwRUh7l4hqWCVf1GdGy6s/Yva4B+K/lI5KSkUc8r++EWEJDvTEKF940K2tLndV9ZAKD6HK8TMaTUQ1iLmPYbRoalhYzpM20f2AAALgNuQ6QNtuflIHo9bbjplBUE0M/DuoPPgg0TSyi6M70K62q7AqzBlCMQ4MCX7CkrVUsz4I6BP65RYIAnIBA4hPCs1KAFOkYIUUwnCU/pdcfLWSAo7CCn1YB6qooQISgHodyzrtyyV3VqWYwfr88rz5w/KygP16UkfdnvNdmt+3uuwGsfpLXC62WNn+zLBbB24wjN+7cG4wHXFTDfBl6XfmV8Qb/uuSJ0BXROYxpLfJTvDCsgNOF+jSUerLaix37RnLpx/RUIWCQg5frwOZWRERsxoh/FM1mZ6/M17q3agpHgyF/y+wsQIHjgdmJUv6ufkWnN6nfFViQGq1tACUM0om5Ti3uCUiZ5cK3jW6c91dfALYq3EpH4Wdq9wiRLHJiEYbzXVHisCufEv7WH3X378LBt/+a7bftgGjzME9ssKb5nXSjHppSVcjsBc2PEvWRKwpqkV9lAhDyPKvS8WImHMr52bB29KVT2X15PZB0hhhLVW3E0WpfA4qXOF2NH5SwADZ73KqR8PWgUM2xRGLBqXVJBTODxWaNTEYeyFUCsU4wHRDvA9+8e2g/fvW/fv0Pbg9YgrQS6Rz+kXkBxuxPAkBSP/Lo8vx7rTCIYauXE+5SUr5kPjYgGBSaJ+KW4qKKNzICzGxcORQjS5/GsmXF1K/ao7cjetsP2mSVL3QUWCc2qMHNEsbDGfYd9qwKoWGF4LoNNG1a41kx+OmydTB8bxSLYBwgJIq9I6yreAx+acbvcEyuIaq/bx9e39o8/fWo/fXym0HbbPnJSWu75FhAwxxR8bc5dRkFXcKAUvzAd7Ft2aT6bud96pDOx4Hb0hbxFOUn1EX0PWQOlX2q08npxBnnbBARwwZ0hac/oVun8SHlWktmNKGl+lQp8TZvqQUeMlgGGOA3eABqDTPmeHbAK4NooS0XuYaSZZCe2NTugDvpZOlAdhPEQh0BUN9gOVpjYIghbQxgJaqdAO+/ah0eonN7RMADRXGOEhWeBIjHk2DmAAUdVi3F/nF/Nz0NSt207jqCLHoEqKDxoph1FAV8JsGk1I8WPVeHDJy3eFOW1R6RoY0SYJMibw+s4TtOUcHCJGtleOd6SKzTdBgaWYwXRo+72ANwjKz3IDDVDh9fFVgY/DxhfPIvtbkdjD0YAgkFSPjE+z0Fqr7Rpg9kgWdOAIwYFBHD0jFsJ+IzZ9+X7W4AoqKKvOd4PyTwnCTjRF7VI4AvHwPF/uW4bKqOWZG54taUhsBwRgnsi+6MrxY95rLinDSiwRjCDYmrvy0gH9ImbJSsA/bJHzU7FPhAjAOqru3aHmfNIRAEGHM9kaXx6PRAtPx4v7QSllLZqEOh59/TQHh/vea+HwyuVxrE/6dzQc0ddAUhdYl4rRmi68heQz0Ya4EQUXfm3HXTXCImofALOgUQtbNecMOq/iwMrCV8qilijJfW+1z2HHaqMg66+a+NWxKB0MTfGUVkwqTudkrzXG7gCAroK8TXann0dJzYCz9vCYKBaMsGcJqzQ/t4SjHKwnCRmThLqWsfZZO8mHmAYEaGY9Lc5VrgVCNRgvSc5f4btkfeM+y/iYJ4DDVuRICOvF2AVu74EbqvtZm+gQdQ8v1tAQPZZTbq43gwAxCaqa6gQywm01z/vZZDhChav02tQne08tzvvrVVn3avGeVIwFAJc7qPk5BEKSkGIFkGsbIBa0DIu6sIg6vS2IRCgfSLBWt2PHqaqcRq1BWaeWuECBKSvFlW+RKQaaZu15TgwCzSFIYeEn0A4tAtAgWXFTQkANb7R2gbR3Ls7+ggG2KgYWVk8Pg33Ddom/AEqfGAEoGUJr49mALVnHKACKMfao8qEdcFn7lGpypmt43UNbnVqexLMHpcLXY99HsHaVEEpiXRlF409UhlMAolmQE+W58Yem0ClmkDWYC5B3nzOh31aggSzrb3a393Wjlnj/fyUKnbdt2nTme1RvrmDJPlsT3KooNnCIXg9sl9HhVCfmHtdjG+cxDxjy2b6bt4bRtFtIMVK8bYBagsbzEyOWHOSXAP/+oxyznSWE5YthW9Hws6rKEvg+MeaF99aJ9rtVEFLskHf0MHn8rmdXaWNPu+FxfXb96nqrT+xe9mv2ec803jBGROz1u3p4aH98LRrv71v7YcHaAWoQk6o8mIWImn7YIYiSNZZE50evzhpZLbjjW60ur/LBeX+BQqQgWlhP9g/2I/nF4y3Pul7MBKW+k0CUJG1UC/gTm2dsDF8zUUs18972JAVpxS8wAYBFOgMJtl6sCBQ3Uf7w7vdHWn/mETwdnxtP7zbkRGA6Qf3HKNqNftEN7Xluj79EnfUfKuf+9GkNUAqIzfmevDTkEVUIAAAcYCA+NUAAYrtlUvpe1IBHAyYgMA5g3X/hNnMvx3H6pLULgubjWciBrZAVjxjMMBQzOLzcKFNZ036MLgmAQWltdYbkj6z22An7J0VJhYCbASfH5kBWH/4CDFi6T/BSn/D1Jo7ikv+9PHc/uEPf2ofX07tdPfQTm9uAe6f6+q5D0Riis5sN3AAwElmInHAmHaG9+B/p+MYTzzb71+L27JVwqzAaxM/dOCeuaVBy2Vmq+PkD+l+y/lxb1c1C57FoL/6m396SzAloSArmDvAF15Uf27KThWTKgFhDEgC2/Gl+WiLW9kAqFbrpM71mZGqu6LPjbdqSHQpylBVja/Uv3OtAw4YfWeeBdptDA69Vf3NeOAC9qRSxo+GBGgn2AEQSoqy+wbXftKUBbcCgMpIEAAKxzHioeYg2Lu7a0+Pj2qZOJ08elDqnKjaxiEqIUZvqIASXIN+l75OtwbAFIANwODLbQdMkBU0pcVAiQAqvAOhZCJYBBSHAw5gIlS0IaFd32mO/fHUvu4P7fUAFX0E7BupuALtJaU143QidKgWAVw5VaTBCCBHNJwkBeJJC0NYwH9TkJFsAwn8MdBkfz+o7wlQBbSw4k3amqro99utxKwYuJtRkGur437uNkySs9ZYY7EJMBjQ/UxFNkOYR0AyjFnEGoxeawSuEoh0MOzAatC2FZCPpCRGVVRYqt9iZMrh0A77AxkNBBVwTaQHi2qFPY28//P+zHaN/Sv2nIwrAIinx3uCAcgLjsc97xFzegEiAAhYraSmekYVD6bsLOeZwBnJBZkGEGC5oPdKIpHQhVCiaFNzB0et+3GDSEco2YNeK1lTG4+qsf6swnoJENATSQeGAk9GcKNzPYT3euLt0UVKhGTBFBRVcD5gTJziNY09STQd6hRUDbyjBlxTOb0EV92wTxU6/TyUTHm/WwF/riXiMbU6l8/uiabH4QQg7PSwrL8XAmh1rVjxHBYadVfRudF+lT1Yr7e+t9r//vMSCPXvKpoK9fvz0gThZABVyh+FRpXI1P2Sc1aT/v7US+WkBzimv+opyHfUfTw/i9pjOfffVec7B1Jzkjf+e+hIBPjGeyPTE4KsbJ/sP/6mXdtu2+Eof3M+WYPGAQjuD8EZwdyeJ+gsjKRF03LoUiy6592oJMOjVMXYgi0GIK7KDgJ5XAsmtODnCPA1RldMMILAZLbq7whMdcYU9BB29wzk4RMgAHYEI4AMAat6+zv4fB10oUUCs6RBTUYQ+PX5lb4IAHxECMn6c+tZzg2rWNH+KDasn6saOpnRlmeYbaO9WKrMPC9u1Ss6H3NSd3P/O9DNDOtrLSSdgOy3uVKVhDx7uwbs9d91/9bzKQBkmZyOJGQc1Gh0xC+EIow2jZyZMDuxu3idXP4yAtg2T0F9HVXralYXKlsCGrEH9SzXtcw9MDqcNXgcS6qQNO5z5OuqnMLfBoyQTcXY4yUF0/kX77d+j5TrI5irsznAhGJLU3F0wSuFL9lQxJeIm5Bw9ubx8QBsqyuQNJ6verVZqHNbpERfliCq3uv95IQL/yWQLRVFF2AKy4N5o0eUBaTcUDsLbbK79lsI4z219t3OE7RY8ccDBvsQvdnOJZJ8BnxOuzwr27a7ueNSEOjPv/gNtQwJniAgwLZIiTinKKjr9jN3kY1rTSE5t3M2KcxD5hQTTaC9BIblC1oQHPMgqVU70lvbrS7tx/eP7S9/89A+3HNYWFudD+39004tAr4ixuEzg3eJZetuXDzqkwqK/Rl7TK1bi3MbMKCfKYG8Y/mkC6D/oUg1JmDUfdD3sjUH+B03dIZYsLTWkc6+AKiF3TRwi5wnwtd5BlC9x/uRNwFAgq/IHsW5g+2v9irMAMWYBaAwyEvBbmppASiXNgFWHy3H8IMBP/B9EKckiA7RcrSf4b2rOz73P/7yuf0BmgFfz+1y90BIBUVNTt+C7llEiOHBzETONBH6EseVAMVpI9FG7LHjWFsC4RTjVH7Zfe6UryJqrs9vQHI5r5kGN57xYLG5fUVRdM8NsUWQlcSX0346r+8+rYOItml/9Tf/aCBAXyRWsFoDiJjzLmxaXBXlhgqgpE/uRnLZC11OcF2MzsNK+qcq6bJil6AlPSmK4rVpnKD647OQvgMVqP07JcBWm6fa8BCH0nlUv2FPOrLJTdmKMEgoLZxRj+q0K8kYF4eANMuQjZqxcP3a/LlIbHe7HYEABCaqooiGjf8JGdN6qGfUgZWr1no0Okw8lAQCcMAUHLJqDjQUyW8HAoRYEwjoGgNDzMnEkmJMhuPgvqW4E1gB63aAYjXGV+33FOA4XxBoirJKKk6QQvZHOcn3KcCajKBUz5UjoxLwGKNQm4GeMgJN3Y/AEKwXQIAokQalZFXVAbRYAGu2BBARZGBqdgUPsQ8JgRol3bhErp3XkZ/PfyNRVLUukwVSeMK6UQgL95UDzn4qj3B0dYioKNdGIBieA8eysEKvP4rLNIkBn0vQBP2zvieinBDAATDgNYZhez2v2gsEdF4RSOMz9RweHnYEA+53GI8C0ZSjWSowCnAeHJXgwbYAAo4esSOHiWcLh8iRX5c1nSXA27QNWAO2va1cve2jB0cyDEOfQLI7qhpVWTMjCHMUWBNM9ffEBpGtM7xqjHFsAs9wDJaDmLymvlYBpJ2ZpyfEQMpoj4S8//tGG4Qs1JKaqv3vp+q/ahyg36VPL0nFaG+pFnN28LyW2ODJ+ee6cf+0d3aivTrp+1LgJZsuFtJY0+qQc1B7IlVuIk6ae3NiMeD1A7Eegb6cktaGgTYvQdS0xZqV9a/PAtXkBBcJROCgDaP1ZavAxlg/X/wNIIAV9npvvi45vevEpF7TTBWvv8t+urWX6jPG9TIgz/NZBD9JYEbLktZtjJlFIMwqGdS5vL48I300lZNi09h1W27dyj2SWOV9bPogwwonvgoS1VKFNgDYY/gfQJb0T/y5WAECrQWCYmE5KcbVS5oPMh0A7Iq5RBuBVoAjAjn4QJ0PW0X1k+LqUGU8nxlQfvfuXXt6euDIsY+fzu3T12f2+7LX1+NvFRaFtSjK3kiGiqbC4hE7jlkkbLXgdgMI8Phb7uteyBgsgdkH8v59/vTABIfqz3XGMICMEmN1phDrd9oRvrkKONV9Nts1fnXvk1h+9rW9Gglw//y0RCUtc6xIgMKJ9JzA0z7je+0r0xpolnPR2BkPpdqa+X7yqpkRkNd1UJBV5rRZSqmd4LUiTvvdQs2/gefmujtY4ji09yT7XCouGwLM8udJ/QPCJRnSPPtoX+Q7Av7M/iX31Z9POV8slPChKg7q+0zQ38I+SsE9oI19Ea4y7No8v1Dz2Ra0luAyGAHtwpYgKOT/5ftd+/CA+MbJMNploZCPyNSjwfsOdytaxvDRe1rLILZr3r85P/m9/vZpoY1TDDf2WrKAsVqiVzvWA40ctuaEcdgnzixkcnhecSLTM4BVFD4ALkg4gPbufv3Wfnz/0P7Nb5/a90+t7agjBVtoJpRtZPZ4zvaNIx3Txr9robSe0eo36r5f5BNxa+UF8r8BA9TbbzNzZSPwcyasjikixFqfAf4dIEBxk/IwXbcOCn4MECDxZ+JagIFrj8JGPE1WW8nemPcQ4B/2XtV3L5G/W7mZ3wn2Aad2QT8HsbT2N7XZ8DPvYbJo0ca9da5A9p30H7A7MYYSooF/94dP1As4X1h2bJc3erXuO2itXUDszG620Oo6L29HtdYiprYeXIDRZLfMotNCkNCQ91j8dIAdAzJ9905thv2cMB7V2HD8Ub6UKQJuPfbZ5/kwELC0p354uJK/+vf/mUBANmEXoPJYBBqjsuF6Zaz3mSzp0pX+WJ2YrkMAwwiUs1R9q/YtnUqIrssqnv0zxqbIjQ0Ha77AhBCr/2X08PYD5X6m2cmk5z2VCFxpFC9TnWEQtAmdxcmDHWSQqmq4QuNg5Zwj7+Awwnpwb3kfF6EgS98/KtrOBToQkDFwuLMksamAQzmVPy8zpGMwRb9Vjw6plwUfQaVQr2s8YEgcgZJhTAt6MtH3+XI4SHn1pH6gMKDMKr1C6N2G3oN5btvSm+2ircKa3usPwRXRuzAGD4wMjv67kxge6aGuGnXAxHTLIORyqnl2IwGTH0eLAiYAHBk2EvWm8TFowJnVwujCuOBa9rMBh+GKHA2u9kAMcc5UnneSJlwz6P9B5BPI0eCtN1wjXBeMnSYLuAoIgUMsgTOcAAAgAElEQVQjrPgmfCM0A1CxRxB9OBz5HnwP9AEghIi54wimWZU7nw3ewHjL2EGxV73CA6lFYgFlXYjw7E943hKMpOhKeueMBAZ066FGeo5svOWIlkKXo2JRdEcqq6jYCFZoHGTmO5TsRRF1MAIqwfGWIx3iR0UUwz3HiyQ4gVSxi0nCa6Ibp9hBx5ixAgZch/ZyAMvvWzICatCzqAZ4/Eu1VXMinn7/UQkbyrEERV317s68a3sMijztdnrLTdWUM1wmDPjvPl7KF7VYH/+s3mul0tOZ1v7Geb0DHPi6894KBNTqWvdhU1K0SLDSY57rNRDQA7gAchMGcCvBugUEzH6kBnf53UimFFclqIovw9+VQSSvhQTLFRJxhyxYpqoAg+oL2oNQqUeABzsikIA+ObRAM38UOLjNIckpJ8UYrOV7wPYycMMg3gwpg9QIhMNq46hdmhFpBKiSBN2TUHnHPlQ1uxEMV88/qh4I8EQvxf2IXSaAAWAmaq8QTgQbDzRciBQ+PLX2+RnVndf28ctX6RFQa0WaBITYA4h0xpKeQm83dMveiEvUtx2bG2qmVnjEK50NUnpsedZLS3AN5uq+qECAYoJhJUaSM35WY5zadpD7qPbi1nfeOrfZlxkp1xPcaQPTZkxq1Xltfh6ALkCflum2vdAK6t7y/7ltCjMn95Mk5Jv2UF8jEMsZeU3UOzPDzDEA6fDjqZjSV/NxK7nJ9df1qiPMrs+26Oo8rwSCBAIojxZopNgVcOOobi6B7qFRoHUYhocJGJMvXVtwmwqGZ2pGCieZfJM4j++D7e7rY00CsxdwT4xxLAiXlsmM8GR4CN0hxDznU9u+nZkU369be39/1/7iu6f24XHXHpAZ204RCHBffj8nRkMYR1scUf5IgEx9xskb8LMKBOg19fzeFsvLZ+m7rXDvxItaACcIV2Ok9Yn24u1OgnEvx0v7ekCMBK0viRPCPkkf4MLJAH/5w/v2w/s1RwNSD6FsihED5YYWmOYS5/N9LBnTyzM/r0k9F3y+Fs3T+Rv+G/etYtQAAvLlCyDBsW5aipXUB8gfMcrCBkSnyzaBsS7WygBLr5bjTMCG48xZi4vFNU9QoFC6k9PKrBMjQDo2uVbR7MUqxs/w/BLrSnNMeUzaybBO+E6Axu+e7lk0pGihtSZ4UsGYa639/b98bv/80ydOr9ndvyMYgLG28CEsuiB29g7lvowPQGutRb9dojBDJTGSbMBgSI+zrZzaz7o8t7p/YguqLtkc08ofhVFtRoC9FGOk5M7UF6lspnGNiK955v+7f/+fCAQIdUn67dnhpP265pIqWW4iSu2lIpTPmDewPl+t5EtEoqAMtCLeHHbE+ZwY1U4BMy0tN5fNy80TCnABArqDjlJmR7ODihdwwmc4DivBT4yc4qmMwED1NePlUtVN60RcnRDoBJqh9CVBTeYbwx21eS53KjesasvppcKdQ5t+H3wufscKuqnwOAChxgcMYO+pD7v6NqXTEOEoOkfTinCoceBUWeEYgPa2uWPVBVSc1z16s/BbjbSiMzfoUCshpAs5wFO0qP/he3B9WSke/C4oJZYDFWrXK+ozkF7kyr0SdHy3xGsY/JqSyl4j4eJ6KDYqSSrJoECfqSc9wLAQCNCi8xI1MWBUvGKg+DdVT3UP0AjAPGv1pWnzhKVQz1WoQlnf40k6AJnDKrB1VO86mNCZBvLkdZwkgRxXNTiCy9QsfA77sQSCih2xEUWYytym+atCpxnluF8YT9wztASgyAuBSFDl4CCp2ksQQO0LMVSa6a3WHbvo7hoT4Bdf6dpIfjJlW/lxAh+3s9REclR5vNamQIXi3D+iVPWX35/L1DlYp0VlelF1mLFr+JuJzYhGlrecICVxwDcqyvM12vTd7Oes985zOylBfwsIyNPAJXUacRduVXDIn5egLPY2QMDCL/gDa5BW/z0DFjfXvPxQawo67LXIbA3mO2umVOlqIlWBgNlR9l3WAQaHbQju+v6AzfLZcyCUSmU/kzduhvbaScCtXVwD+tkvDiBA906wr4iRjtenSidGwGjz6nl9u9/uaONIuTfAyOCVYn22tb1dQD6FtN3YS7fEyRbi3Itqv7rb8H8AOsNUig8jG8BBDoAAspUgukqFf9g1gZGqDGuajupSI9BUhVYVbVRE8R0IXuknOAJMYOzT445JPyil5+OeoDDYbmgReHjctJdTax+/QgX8pT2zRQA2EfPBZat6YDqPs+MaKbhMRTpMMZ7HBA3lurOe9XmjstxjOt6g3tCrujdswGL/VjD8hg2dCytJsHOmo1eR+EHXPgDvUGXz87qVE+BXGzNv9UUSkBv1ixhzeJrMwqKXpLrufdmbwoAo41GrLal2aE4Er49i6ZiehNX6MzCYDCAg8VpaHMjgtPhrHl/OJ8E0MljGt45UzZbHsYYKDxg7Xar+ZtUohnZf2lTh49pzk448kcmh2YRL6njReu6MHQEh3HN59m6J43043hoj1wRyjUKJhD6xLggQcHZZhGBojmRH8S3P3dupvd+u23cPm3bf0DeP5PihvXvccVxfNEIIrVBiqmhQ+B7V8loE4KxZVf3tvEfn1U/M221nkqGY92g9+DxRl8prwSTQCvdIHBG/oaXoyLGC0l3CiOw94yRUWAXy3K0uBDx+9/279t3Ttj1sNRXAU9V5iVdAQL0RYRLjT2Ex3Dp/sz/N+a5/U6XM2jCJRwOS59wPP5S4e7AnbsXr+nyxdrhkbA8bbBlQ/XM+CbJwelcjEHB2S6zAp3XbAATYKM5Wu5jGLYLZxRTWQED3h/ApBJCH9g9jNOYn1okzuCEgAPkHpuZIOwKxrcRlBSRjX6M9Fi3CO7DPzABOdfyyXrdfvh7b73/6uX35+traCno1GxbjEE+j2BnBs9gCAuPMI+VbVsiHGMdrFGlshdoJzN4WTN9ZOmGrVeZU4mnuo0VAUTZNsb9as5FLCc7skJr/pQJgdTHdV/VwXWDR6r//m7+/YgTwS5x1hkqaMT0M3ojkRTzNTr8HVktTnY1bgQBtpEwbsOrl8u67Q+2fZvQrBpKJpPscGCBT/VywY3WE3ch2EZyBRPPaTE2aDyMdEx/smHuZxU61gFUNDU1eVAt0zUHE9TcPlGm7NKx0oCxH9D9xhkGUidS40h8AAt/JhNeHJY4yB5/VcvZx4hGqn54MASf7+DnXy7NBOTLGfUABabguHVFURYfjEJEIIkG+Q5/Npe3R27kf/f4EYuIESq+qUEPP+0x/OTeWxuT1CjEPgTaz+k3faIRBO3tE4AehFhgYFrhEGb1biYam5FdMgYj85fkp4ZaOAD8bQa4NC++Z46nCetKzSYuGrqf0KsmDdiAggUTAE34P+UoGOEpQlj2Wa+G4Sfb1j73CmapTwBXDWynEOAdYbT4dK3RnM3XhI1Jw1Uqh+eNSw9XcbjkRGG+2u2yA3Irfh2f9ejoTCMD/vuwxqozSmAwMaAOwvxEIJrDzc+1BrnqMmAhUqrrWQPtaWgmuWNJADNRUoMikaJ3EyxVrnd+ctmWvVV/raXxd3+MdQFCPXXVG18HmaBcQk0bPP8nTInC59eap0jO/hPYqQFCNFez05ARtb+1QvhW8z2a0O+1UhE3N53MKwt0TZe/ZYqcWSUV3NLrIYdtnhsO1TauJsc5alJP9/KY9r1NXPGIBolMh00Usqf39fm8+B91fNAB8F3LY2WvdwbqNoV9XjeIG9ZZBSwFJ6tfWPTUHdlyDPPMKxHfk3meBgUcAYNkoAQKq0MPeh3wMO9aTLQplGmjwZwLok5hrRjk1tRrBP2wgOogRsc8EAdHyJBVtJdUE/zI1xUGcAFfpuOBzICB4PoHpJDur4w/xP1UkakCJ37HtSnyyXrmnjaO+jYDMH79/3949YMoO2AeHdsfGUAWS2909WUtgRdFOvR7aM6+9SVS12J8koAl0s/96hacAbHVf1P3UGQb1jJbWEj5vJo62D9+w4wqUlS3zusK+KZ9bNQOSjIcRU+0VnlvA/V+zY4ktFrZqtq83wNOci1v2tH5mTiqv1VXsrN2CxZDkwvajA5aTDcq91IJCrr3aEuXRo2pen1fWNYBAwCVeDxOHk8U6XZXmxSSuDFPFbYSOxUSoGqA3zgb2L0XQyAbQ2epaAaakp80Gn5bimmJC6wJU9X7vD/h1xk5Zm+yVvmfE9Enyp8KFK25mO/DMOa7iXnPLJYFFnCG0Wd5JWBm2BGAiRNeQBAEElBq29LEe7lr78XHbfvtu13YYFXo56P0EWEht0v3bPhEICKMs8ZATFp67sGELWJZnO/uLkUUPkCvsjsqombKoXimnRknfJ2FIiNFB8eXzpe3BDsXfRyWV+N/ry6vs0eqtvX+8bz9+eGzfvZMwYMYkZl/axV7nLn3jLv3iYq/esBXVx+Y81L9RlKAODN87/JPi+yU8reXXa9Rbr+gxvq8Cdnk/Kv34o2lkGds6vHLONdYfTDQBAdpkePYEARxTdr/lwpwYzGrXiL1V3K3/zYwAxuy2V7h2sgLQ4nGG5oPiaLQmaAoBmLXaFdALA4PsYbfTGFwzFQg8t8ZnjrHoX19eCQaAXfv07gP93c+fPrX98WjGtEalS9MAhcStJl4wDteYW2kxpY1huf48ox3zS1U8gHOJexchz8Sa9tqOXbTY+f3HpVl1wRqRvRYQ2O36HQD4c1v9D3/zHxwTppyVkroRDtyoE/8Ys9CGlOxCTMEVCAtg9FS7qDrr4dSeUn3fKK55k/5KFa3TSmtSn81RqE5aL1V9kIB2Z9KXSoF3+iIBBtTAWovkh+MZ6xmz4atUcOaEVWdsIFa5r1SU4jDxHh5A9oU5fAMQsYwxHRjBWKmXciBLSPrQmzRQMyWNRgZNiZFBEkOAAVqq6NYMWBgTVl90+GqwmgAF90DqzeXskU78Em58oKlqY1cSJjBCYkGhwzNdT88S13SMc+S1v0mFVt+vTZrgnkEi9QEwuvGuPew2bYdkn0EinCjmVh9VLSMVSM5M4II8YQSiSM8zXKe5tUoyKXpU9hy/0+sUhkC2zfD/9ZCHASIElWKBpU2g70XfI/5bDIKjRtYo7lXvdAL2YhDrM6GgZBEbkXHRZAqgpl013IJMcOpDxdtrzNYDjeIhmht01sgvDCjsPxFyjIw8QBzyxH8jKSAY5LYgMjrYcKOARHvFwiTZ1GYMaT6wziTvaVJoZgDJMxxf4sQ3mh0+0/0Ix4PE+/r75oS+ByITzZAQCp//pgvM5FmN5z2JHSb5Nb0e+6RS+4aBLqa6oOm3fp/vvAUEcK+cpK4cR12pyt/8vKlEHeCC4BHPZ89cw4e1/0ZAu2wR6NdX7Gz93kUyMAXz37q+8Zket7IolSRQ1k3QFpe/+X1COQfjZwIoFt9765p6UBpAQu+oiVT+W+dvBP4dMKB5sbhmaWW5DmBr4jAcvr7Qk1G6oNkAjZX8DTV/tj6ZGZZAm3bygnGDnoxCjRNV2Ll3oDvDoEnDvAX4CQwIIPB4D+FQ0PQFAnLqzUnTYb68vFJ/BMERqmZsW0pboc8ydFjA2KKfgR86HnjdfngsGqC9DACkxAcFA3I/s9JmO50KmYV6pfS9au8fH9rTo0FgJ1sEGw5HtbZBn2azbZc15kSf26fnV1XzPCYMIHdsa/aFnlECNu6yvmX0u+y9QRf3DS36yfUIhzhb3zMBRxefXPaYv01gzrIClIA9+y7nK8lezgN+3gFj7/FlgmxQ7xsU/X62+t5bntbZjibo7/au2JCcCaxaf50/d9aIqQkHvrHa5+XzyRYa9zHbkxHQhveuV/RrtB1MAoB7whmQz9d0nhS6uN6l6jjbgpzXGqoxOfIZRsWYLYxmY+LaeP6YIOD4KY7mFB4tfgfzAuT0sN4Zu3yi903UwV076m1wFtvLno6tjNZQybO67hLjJfe437t3+z2SJYjgnRsFOMGwQR81VPSRzGFKABTzf/O0bX/xYd0e4SZYfVW8h1iV8arbgiIuOWLfMX2kVi87cFQebl373JfO1rCli3ixxAaJz+te4uSuInLHIoYBKTV0KMalxgjaLdkWIIbly8trOx/JMSLr4cPTrj15hHgYWvmuXwUCik/m/RnAqsA9z9GUC2QtaoV/xNqqhHd/3ivPMWH6sJGEyu4lHo9WTL/+ngNokk2+E2Or8Z2dWYE3mMIvTpfibLC5+h8yZ6U/4ExvtN6aTaZYw37cLcyDqad34TkD7JzzE9gVAHkAmeGvMFay68wkRnahCm2yGHcpkXGwAzS1Dd8AMEU+T+PN0WK72T20zW7Hf3/6/IU+DGvAKTX7vdqpPXqdItrU9EKTC34s7a3E6bHXuE21IfFFnUFbW7Krnxpx/1hSngXbXcXQaR+PQ9HJqq0W8rdDCyBFTZ0nzfMks/5//F/+tm9RfACpGRCysxAJR5qhDzojNVwd6KAAK3pl9NXU89kDJyKFtSc4Ju66mjQ7tPrfcdM9cY+g4USZ5RFwcNGdjx2mNtuYrVwPkl4rpeNhkIrybJJJB6IkkJu+EoVV2fmlUFbWodLTeaD9PZ0Cl+oQaTcYH5VxVaJ/MiCMjgCjMjtfzg89L+ijAQBYubF4IJJoJmEq0fD7sz49MCHKPYJUVT6R9GNmPdov3GODyvIFyZDXCmKEnkyg6rz6crrhiVSIjTKeAhL9iEsJneRVqfKFf3PU35m9oUCt8TcU/ZHww2xfzntNdcDPzAZQkJtkUxoL3DdZW7ZzQPg6c7V9BBwE4vUCJ7Sv7YodmeS4LMEABe5KrsVAWFa3JcqiYbr4PYwYjC1EaqSAaoG3gFhsX5CWRK6BAikMqtVjhOctW5qWAgsf4V6pQCyRLe0Zo63uleLMVwfdAl70GaQS4cwbCPj8smeArZE6a7YIAAigkX/DXF0lH1gNUdVU/UsPVHXkmQjBSrSDYKEfUaIVkYLVsD4dxM8twbU9Z01Aa4BYA9iatOU13W6U/RCHNwepeqaFF5qdMNCKm3R+bxSZfBvuWwlijLGSomXCWAOZxecs7NI4u92w+zsjGtgDDh+uW0BAnO+t6wj9N58/U1XnexyB3xTRFFZE7rVWmPP5cyBkMy5AwEAq/p2EQ98/OcvhF79RnVki6WmLqvug7qkKbC9/no8ftuBWMja/pz/38qx0f0ulZIB0Wd/QeZnImHZImj/o8kjEMaJpCxu4Ue/9CoGs9i7EUBnMrgUYqGcSlUDYSdCZL+0OE1YiHHWHOdut/fL5a/v49aW9YjzpZd1Wdxg76iDG1XyM0uIIQfZfo1iv0awBuuEvOEXHLWhiE3mvYzwq+5clripqsjRRRFdeWRNgQ/rxo8f2no6Htn99ZeDHsSioztztKGwKACPAJSeFWbQwlXqsRw82u5jgDATE4ieEDTAgSmjfq2QCLoGAPC+B3NUSLIEmJs2xgd39+PtqsMfKabFDxZ7Q7qaiXJOh8v6aVN2yfThU80nlVUw/zHtDW692Tddh8VX7S/53Scpn25ozESCg2uoZhJBvqv7W69oZNZP2egX/OtBhdqX9emjwAOXFDlTiEqXp+PE+fnIBB2Z/mHUjmTEWLDBi7oGTfeALNUZ6f0QRRRM0VFSTj8UfnpOOrsVweT0NCORxUDvJ8jbaO/K6w/Y7zrEvHyrmVd9DbUa4Vpw9VPRxrh553RBYVjHj6+u+fXnZsy0Q34ApHQ+bVfvN03371z/ct/cQVsdd0ndLrJRn/wKW54hZOujXW3WlixW262gpXFrJ7Ke42l6YK/GRtrkbdnpxMCurz+P+SuEngLLzouw5fgIT1lV7I8NCE5Ly3edjBE4xNQVtUFq3xKt5XQcCRmpTHJP3TAEBuh/wPlbsszx4AwiIbtdo7VVv/IhPmE/0PEiaaPVnAhOHhpVykXynfKq+P9V/7QUyU1jkcluk9yXp/oz/UjQdZxTfxUJJAVX5eu95/putYWIEdxa0FqUzxuHL8r/ZfrHoFiDAYrOo4JPt6uldOCcaJagRhvwbeYS1C3C7AKrVhAxNHcWv6y1iXIBiYntjMiV+vt+jiCdhQrRG4+SDQYLzgtYS6KhdVhvGz0yxev4wQICrdp8aIxZ7nPgz8X9sauwh4gOcV5dK3MJdWRY6HzkjA+CWfaEdCjP6f/5f/zZNTarkYuHRd8gZwKB/gy4DqvBFwmR0TLjZGDD1mXYl6H4g7dQnRFqHb/TZ1n6f6mBzglJ1CxuAi1MMfacGlwMUECCflypkDG6cEhfDKEt3ZOxTARCizZ1EYHz82OxKVhXICBb161cQaNOYt/6HgYFQtiSYEZHJobFFH+NsPFoDgZ7yWgUdaQugkUMyBuqOpwLwoZN5oeQ/jAEcN4l1iH4fZ0tSnJ9ZDBkOt6j5OqYbzK9HQAkle4zpw4USHBB1lIg3R4tolAYMDBNzq0IzgeW1K1FlP40TLM15jRGi6fa4P6lQv50OTGYBYBAM4FjAnStQWE8kuq52oeIV6iypfGIXVP0DJsSsEkULYTjS0Gpp3GyoFAgEfoqjHsDQSHyg4KnPRHAhSt9I1MgyYNO+9hWnRLA1QKI0HN9ntgj2b0AATJgYI/28vkawmbhg/F+h5aegxTPJXhSMpBTYpnvXvmTfrp8ZKf7s6RXVCRsItEAIBn7++sqzj3oHzvwBkyLairRcUrncY44VIsOBQFDQT50HUSCN/RJ8CDAx6O4BTzRTFn1XYnCIHqlnFHZMDRTnBHtORLuzr6yPydl25LsAlcvDq/+6mdR/M9Ef1d1vBeMjgHNycgMMWAARJTBcmhbXQco9kg3DssdILntCkc8JkFjXw2h69kyeX9ZRCsyu1BdKe4Ku/K4m6vU+cV1Zx/ps8hwTDNXvZ+JoCmwSh3x+Z5h4QRb7YUrEbj3TXG+c7rx/biYl5YNuAUU1YJn331UythDxUYWiO/4S5IUEoUReiT4A0stJjChVOhGUmaYPMaST7DCAAPRwwpYjAHq4h7jXhjOvLxBKxXjWtBsg0N1BGwC99/v28+ev7Xl/5qztt9VW4lrUCRGtHwriBALQfmSQORRs3CvmO7+if5Tm3y1FnaJ6bqhIyl8X/2mbLSAAbANUJNGXC/Dx0s4I9o5H3hfiFc6uvtu11fa+vZ5bA3j5clD/b5h6dQ+mr56+n05vUCUXe5UAZ21QCZvJgRTXbUljrXaCdo7rNECAeT/VcVH9DPTrclHC7++MSCc4Afh5lfXsT7bq1p7WzyTyK3bEEgyp7S71/fyeor+E/w4QoLAgIz3Hms7fT3tbzmt800j+qrCe4hmt65JRk/VNRT3HMt8XG8H/7u19wRR0Bf28+f7FrFMiBP+4qGz7CzomwbGYiMFwIi5tt27tHab1YGzZGknFub28HlhZR985kgSMYYYfDWDeWR0FmOZ1u3UuIp8EASK0ZxYCzsLb5Wgg1D7AjBupmJt1Gjvo60RrDadK3a14pgAEPGxXPMv4N/Q3UGFFq80eDIFXVEHPLNr8+O6h/evffM8RencoKIIhzQ2Oa6HU/tJPFlFxBQF4tmaz1PrLZJzHXtD+vPKhZsqyKhrb5Rh7cYY7S0VRnOxxikKjL5dvTcHIFdscCeaJaRH2KG/Echlxr/2lmJt/ZiCgFIUq0J38Qq1RmXAyOr1zH0NzatgRxksGWfvrWBeMvfJnJs7tjF3FqAG61MseRu5Yj5gTssngS/wefld5Vmk9Vrw54oLEHhldrHg6TDTFogLBHNsVUIxMBZ9XnD/EwACiBjNSII0KarDzGgmJqjxBZ2qSocVDOgJY2/vNhpO0BJbjMzfc5zgHOIMab2sQwFXyCKnTHKOmSZBMNw9/BiAAvvL55a399Mun9vHrazu83bUTplAgL/I+WoJdgw2SZaxCj11joAK+U1zKbITJxolgnryUgCyvnOylWfI8H+WpjViu0RaRCfW//x9//4YeEFUrkVRu22qzET2YycCZ9MDPrxIPw9xNoh0gBLPXSqqDXbDEhjSbc3YC3KrFaXGRfaM94C+ocgUAuqEv1aUrIMDB7VhkbdBxWAeNnQGXg+IZcUx1Jn3ZqqgacfU9qGqenlN9owyWHkP9E+StAyFesSCmcnShi9nwnSHkBlqOKrYSnBh9PRDaohNmxilPGTA4WyO97qSV4sCnUk6NgDMR0B5802ApUUOwyf7TiDrZgB4hJuM+aSHOYC5UdVI5cYp1bLYUYyOCdhatHXPoe+KKtg1TXgmqsNoVgyGlf4AA7FBCcNjeeKBB7UF7RO6Vla7MsKaQFdon9DkQr4pootBh9cMmKYpB7XvPz60CAdFnqPsvoogmui7GOJGOa8HFmoQTCBDgao0GTBxwhZ9CWwBT1CLA/cbzKMEV9jSZxUE6E8UJjQ6XYDWIbxwXrj332MEAB+Q4W+cOFAigYccuQcA3quoCDCDCiikD6PcFKIh+sItYGLhOGGr8zZ6t09HXxuzN1E8lujkr0RbY7rbtbrujU3pFssL2AYkacktz/NB1EMA1Lb3yV0FsAQp78l6C8XrWVI2Ua6vIa15Tg4oKBGTta1Kb98hQj1m7y+AjDjpAqc/9wlrc/g8GqOVzBZJWYLKsVfrDb+gu2Eu4EjUqpGnYmwGPeX2qYGG1s/NVV5ZDtfk1OR6MG737FuMg5jTrmu9J1XV+/vWZzUDBrb1Sf/atx5BzXAPSPO/qtxLc5ax9CwgI+JRWjH7NDib7NcX262C7qq/KP9zX8fBKmw1bR5ZUrxQup5eEwolz83gP1f0H9rmu2esryVFWaAw6q3q5JtX+508v7evhwmQbbQIQDWU70mrVdg2K2rK36pa8qG+YNmvFYAxgACtsBPhU/ZfP1/uGRsAoHrCNwToBmBYA9sL7p0fe52G/J8MhzAjQr08IwNqaiQvHqVr5GbZMQV7A+sKi6S0d19VmPg+78RGDLNkA45wMcCzPu0cARQSu7oXu6wsbYJHMcx/of7m6FEB6TKWIowfNt/ZurbiP+GRo3IA5NiqB+oQkJZcxJI4AACAASURBVPgejTSuAmEGRF3gqYlsPXcBC2aAIv/dExYLW87nRGN21XqT9yQxyxnsbMkec43rv7JF1i5SEj8QQoLNYYGWAkneHx/H73S8kt/h2gDg88igWLF6a+/uIW75QGAOyTN0lKC5gRn1KKhRoZ6TfgxSMRkySB5b3tmz8t18PjSOmhZCQcI3tc6sIevHcX1ijpDpJ+fZ7rbbBZ1b/leMS8sA8lqf7rek/e9Wl7ZdoaKvqiLAQJylLy8H+vyX52cyB/7tv/pd++5x2+43OL+wG051OFJ06a+TfHONCUprnocYDQGwp5ap4j+VBNs3TMCznpufedeNUsFtsRe9Nn6lmaFLEEC/0zMRndpnL8OU/JMAsqXQ2xNgnp1ynus10HeXZIzFYgNOXaPKivyykfqgCgL0s5lCEujxHMmt1yeh7GxUF2vxUdgTErTO51pPxt/ZWZgToEgBVzwDtxgMPQolxioYyiYEiM6zzmtlR+W/8BoWueynFOf6/WZIBQjA21RQ3Lb7+/vBhOO6uFB7FutGhTW1daDCj9gVfgf/pl6B8zeAysgH7u931B3LSMOATZ3jl1Y13rnAkgr+xAb4qLVPL6399PG1/dOfPrfPcELbB07bEotO083Ssoy2YIyc51J7qk32Sh1v3/NWIW0TW0TMHkzykNH2+EJ/5oiRAw2o3p+9EeAgbQyrv/1///mN1ChTY/RvUBtAB1SvMIzYL1/3pNztTRGGMROibMoKD+RAzK8MMbM2HbahzqvDtqA+lMMuRcz0g/qoFgSaG6yP2+sfPxxHAQxCR67fpWqjEK/Q+rvTCVWoOIcKBJB404Ou8ZD0fifnZWxalKnl8HJwZXDnQLSrVsPwW0wvjrIrMgse1/glUrHjBI1OhBLiZRdd3kE/jat7gAoQIJohB3OS3qUEWuyAfD/721H1t9EE2Sf9RHwcRYVaBkG/15gPwRMyWJ6m0AMZIaqi+UsQUN8rxVoAAUCyBU7EhbjvFGii+95QmSJ9C4CCMbIAAdl3ocCSkWGj2yt7TqBw6MmgCDjjbdgDGa+34uYEbXZYQCQd8CZoI/LqdYzhxk6BIV8g3lYpzveKSeA70dbqjAom8gYP4mTUhmEwwQYk1WGa81RzXGah9F32rEMEaoB4LKICC+wv9D5t+N2oFoDumL1LoMIVEFKyjFbHcREUssEPEEUkH3vs/p7BCwSKYLyp9B0RGQRaGfwwJfcVCKgOciTg07kqve8LB10M1ZwA1+Rvtmf5jBGkLqtqNWHX597WG+iBjL/gVuCc63CoIrvfmVej5aU7J1apbC8LHtnvr96z/y22pt50KzGefzeDAdc2bFCj63rXz5+TFL6uABf4zlTH7DkWIDLhoNorfeshLdZqCZrw5b7nBKzzteb85qNzn0nKajU0v6vgcU0M673XZEalKpc8q8/SBQ4qO8FQKXxnCsnpdOisp0xSyT2IHqkkgW1THhOGXtdHVEdQbV9dyLrKmFzaXgClpHWu2Xv/0y+f258+PrfDBcZ5197SInDWfO1tRGklm6QpJdZpwdlGQIZzjZZDthm6SgNbLnqoHnzWD89ck0zW7XTct8Nhz8Tl4eGeY6CQfAE0pb9w0gJwAu2Lz8ewGDXqlCLHBDjz+ctzWMc71WdPQCciv923JnGZQb5xbhZAUYTxpuC67vu5RxjXMBIGX2vV7SiV42yZZQ1xeQjm/VuvjzZkEu/rNiTFjkptnWzwDIrVb75lQ/pn9/XQetaKmK2Wd74LIJNd6jaS155Cz/K+6/cnKDbMPYJqtOmZhnyreINPxP7EXuyAXWIk/g5pL2ytquW7zaq9Yz/yjntXybSZdS8QsjwRrGIvuhky2KNcA0cRel6Bf8a+EhCgNkcIKNMOEIA7kzEDMB73iaQIo/HIMjTzT0nMXRf1w/tRIGlMTlbtw+O9RgDeNdoDJBj4Q8CirckMQJvAz7985H399scfCSC8u9+0xx1aDJJWvLFVUOcoyfioxEdnK4lf7Hequ7N9xCoovgknczBFqj0eRbZJb+PKnw1R5iAIw+zOiZYhtqCB/kJVqpUEZ4/FxYbdU3344t9+YbxQEj0Kc5cW3QEEDIp+ZZ7RNrn9FPH4onff+gcdPHSVe7SVDh/oQes3z2CPCQ0ixB6qWIRzKSA3HK9U+EfVXjcrxrX8GD4DAIBeawDB+R5biWlrjLzw2b2p6Ifin5mxYn84ofU0Mo3ihoaV2LWIqRGjvgIMAOPNDBvsO5xl+Cew4uADUVjsjGQyaEerF/O0MpUBTPHxx3sRb0GRbtXaHz+f23/4p5/an74c2mr31M6rDSkzbLWlkGJPv2m3qCXmBH5MJok90P4aQKvWg/ah5HY4y44S3KSWaThm4xqAEThGgynwgaw+tyXjM3//j7+8VSQJD43jGGzEgGp8fj60P31+FqoJyoNpR1QEdqDRk7ti5BME9WTeaqqDFZCLtvkvDpO3nf6uQpPAKxd0Ko8fKfGuVXvrVPFhmEIXi5PHBmK/s9G5HLgRfKdf61pQUAZcD2iZRIyr0c+jMq5/65Ap+qOIUr2/UPZKS0X9/GgMkLJGC7p0gPYi/mGubTAX+pVlZA4OSQxUWjYo0DemDQjp0xUTBOgTGoREqSqpoD0IupyB0Nz0oxPdNOiSwK/3KblPCIFd+kP76EMgXwyCDQ5YlE89OAAapLgHFVegfE/oAWK1C+i2kHOCCn5WtQKCa0tAw79dIZGoCEbihFavZ5f7Enqcam7dfYN6FoPN5DtQcnGSRArL/GRuC1f9qwMR3TLOcHlWqpqrxphYtTqBr6sM41qccNQWnmQiMGjKiNw6oEkPqjCgrUBKqaxygDZ4OLFqz97K0g+Ke8o5AqACClYAHIYJ3GcCQMg+QuUBPVasHLpeQQYMWAgZAWbAvgCKc+AwAtMEDD1cMH9xWa3g+yPYNtFO885KL63BR/5dn1MNPhcB91RRm04s/7MmlN9KyGmjpgkHg967pOXVz6h0xJrIZtcGBKh2qLZT0Y5P/b64Zu3d67tR4L38w+sJpXUhoDgQzH5tGbWTRGzU8DoQEN8wkqDlNy7uJdQ6n/XYdo1QLAJHxWqG0VUTqf6d7utNta5rXkRQ0eBiZTv095YFG05dZ65ec/ZPPkNQkmyYglcFVKcLqjyavsJpKfaxeD8Cowunkqj9KmAw/kYf8wP6g9kUjMQarQOXttuuWS2hzeHI2G37/HJoP39+YSHg9LaR/0dij/7LFSjRGO8KIVd8B/r+ZacRRO0PsBMaR7i7fxDot99zpTPSSS1RMC3yw0rwJewEIGD/+tKOxwN/tttgggBGywJYhflHdRXq0W9sBwAYwAIGmAsA0jfgLMRTBxTQf7Plzu1RPaifxTKn1sacq/l5JtbpdtbPqPeA1+NQWDyxYf3Zd1/sgkIP9Mb+TiifVqlbrQHVPn3TLhkImJNmmuiImZXYpNqUflZvaKgk8qr3VO0kP9/PpC7LtS2t/vbanlQ7s4y/lmCm4RuPSg2IauPPFppjr6hmDG2uhckDaeBS+M8UISQu7DOGrcLZgY7RBucArYtj3BnELLE3P73sGT+DYYv9qRFmALrVise9GMFgxyloe8R96XdqWherEwAACh4rtvewbeYBFdPWDse39or+/meNAU3VEWD90+MjwQDERcfDvkFro52PHM/5w/vH9oTxzFACil03GChWwL798eePBBnQ8vnu6an99scP7cMDWgtGfAXxUNmg0dOuOFcJdNiVS1t3C4R2+43V/vl5vb1jnIVuH5OYdwbOAOu0cxz9jTzY7CmHBj2GLy/oBZ4BHjo8YuAglpX3U31b/MgEAPY4O7lNj5HHtSbvCdNvCPtFR2mcCdp4jwAfZ2fZIw57m3GJiN35urQ9GyClR6m5V2xOWjzzLHNfhSWcMxF/hHPR/WsXJ9YbqXHWNQJURFZbm/TEMoJWe12gt1jC+n0XIHcuAv+LaQVoE2NeAtYDx3kLDOBUM7ayIk1SIqwWuhVbAx7vwYa51/kW0iamDPepWwYsps3CbxFUx2fxXCKGACNhvWtfj6394dNL++nTS/u0P7dXoANrjeHl2lvwM+3aKJjh9+L5DEBUu9WYSMZtGhwMY1s5oXc211lCl2m153lB23QHH9yqRV04AQF4zDI7l7b6wz9/9M5K3xtozQoiaLDWWwrwoF8QxgysBzhb6hCtUCF0iBIHujDwRjcMoUWpeyRU6oVmjFjUa1VtKSGek+lhnBM0pSVh6TBQJQ87IaCBEg8tRq/WkdpVUMaJGlYdZE+wa4Ju49bdmp9MHmKcfJhJ0lGougMSp9A8YxvDG323OWR4DSgm9b8t2mpDO3qN+mayyw0RKm1MTMb4ItPVHXzTYLsKpUQcQZeCswQ7mqWu9wvVlTElcm6hGAVE6IFHoGqKk1+rSrKESUBNl+jIaAkgEEBxQzkVXrMnKIQmJ6MmNV6KmJxPZAFgxCAEe9B7CqoeGAIaaaPPya7KGoKpkOCNySsP3rrt7gEmAC2MKMzSwVUgICFKZQbEEab6c6vnksBKTUS8b/Xe4UyJ3BkFDoqO7yStilXzISCTESb8vQQJej9Vf2YFlOCeilgXmQeaJ57vJzslZ5qJgXpyvzzvGdCHwp81qKg49wR6DrcSZ2ES4/1FUUkYcvyU2gMGF6xBEE0CsJMUNycFStDgfsMyf1MEtnjkJXDX6XIlRaXD8tQMrsNCCHSpaF3t0xxYd6ZpP1zl2aXloCS/NYmoNm0Z6o7/mm1jBStRlcq4shqc98/1mNKsylXAXJgAnS0VTQYnvAFDRr+frImEB+PkRyR0CwjwG3qQEHsn2zHAgPx8iAwVH1ICp37mekx4jUjEXvF6ynlKoCJfOyOpvp9OWzUrIb7BbU/Ya+whnqaO5NznfHa7PjEtRuDm03UDCMhnLPyeeyNjv86m2jLR7+CeRlyaZtAF+MzD6mPDHreb9g7BP6sGqlUCTGUiUyqaEOJ7PlzYAwnh0AP0AhpsPYK5M3ujn1BhuRcYgM+AJcE+fX19ZVUG2iQAAgD6ARjA8mLtYF/Vr2ob5iAUey4qz6+vz1RrhlFChWi3hQK0xh62Nao/R/ZhvxxO7QyG2gq07EbW0npjejS+sGgUwMsxNmCgJ6aaAr0l/X8+k3NCW/cSz0Sh9cb/1/Or0a7jmefzuW9ugGp67Uhlx77PuaiR0pJi/a3vme+ptvDwLNqO1Xut+/oWcNCv60ZCxDPwDaD1V0GKRTHkmj6+ON8TYJHnEto1e9P9zOP++NQ5PuukNgTPK0fL5bACSr5FcBEIh8Rhu1HCj776ldtr8Br+LMAj5Ywxo35F0T3Ez2AFaHa9gACmk536r0Qp9H2J+GoikmLKkUhhehJinfcPoDdLJyrkjePxQiAA6v+Yt07ywR16pDEZANo+q3aCgOjp0C7nA1kMbBHYbcjuCRBAMNAq+mgLhlbA15c9Pxcx1w/fvW/fPUJJ/769e8Tngh2geKlPBZqYcL16H7C3/H6ckw5Ru2q6bLXrey3TRxJ39/i7xgHj1Uqy+3FaANOUb+znr3tLxR2OP7QDBCClHkEw4AarN2ennsEZCFBsNnKXsMxkQ1znC2O1+K/+HgMsiv90n8EYBZwoNk5rFAEBF2moE2Be+y0gIN8R9ftuy5yE92S/N1GMvv/EzLgkJeDdyrnwIqYNYkFU57EfBQRsRsuA21jSostYN0KfbpPW+OuzRheiNYD/w5hrtQgAgIOqP0adM85mgULPGfEotMYAaIkpjbhfgp/IPwhK4NUGAvDgM95Q+2RU5nENewDPq217227aHz9f2n/8h9+zgL65fyQYTd9DsoNZvPCPcLsUH4jfsU33RqN2gfM9Rb/WonDyTnY4N6JYtKny89l52hqZ0tY7Y3uIxwIjvhYiJNBl9Q//8KduuplvmW7MaiVz/R3n8iIAAKL59XCiw4WT1VxxKQlno9CR9t6UJZVnOJNsfgAimePtilYOKz8wyvs2yxGWcNKo4z7kMfqhc0KVHhw5DAMBUWnFRiPNcBzGYX6WrpK2I44mLsKHGBWJKyDAK8rPS4yLpNZAgKij6ukJEBCnlupSDRDw71BBo8rP60lfkE8/D6d1DPj7/Lxf/3BwI2FykOHNrTUUHVVCcBJERE9LTSJCqQtylkOqZCJBnUaw9ESSlDgBBHTLGFV3Vq8nHJuER9Q3KhEPqNvq83ggfB9M3MOoQB9OnCQ3/6XdUwkXB100IKpiW0BxDh5iQHDgk7SzLcIqozQI3UPUthbPgq5bpQRBMcxzMAU2Rc6Kevr030KAfdz9OWFT4PvJwigj+Oqe0LlS8J+kmYlCQgqMNiENSYgNW1zcH4tnzGeip64RR0SRdV1RAIbWAyn7mBxwvrRnBDWvB1Xd7sycMNqbWDIq5ezLovKjAKRUsLDe+Cy0HeBzMM/1hVXHRlqVVCFG75P0AgoQ0Pf1AAZliq6jUbWldE8+aMjFiScYzx65FfzOgWsV++LHfyMxxrrn824BAXMOUM9aff1Vy8GkRcBrKOh+tyvepzMQwOkMBh8DsiWZyWs7EADwrbT/SMzR9qMyFaakl/u9PJLlGl7b2nkd52RrmeCMQEqfNFZy1iio65h1ihDZnOAlKqzBKQIP0ho3At9IT7cdnt+/ABtK4jfvgdx9XZO6IpWREpsvO+AqJRfW+gGuimmvpw1o+FAGMkJlu/jqe1CZ0U61YZMXK/yajy0mAdLk9XbXXjoQ4DnbmpVEGw0by95oUi0NBMD9nEFTVtLAqiekl2FHiqYQkixVctTGAAqlkjIlN0heABazasufQ+QJVRzMqIY9QqsaYhIIsp1YvICeiVoQNL2F8YkpkWl5EJ12YhdGtKsAsfNzWZytYjtooxeMseW+xn9VW5FdygS5nNnl3s5ZLmyRCcjMqN34lLq//tzemm1Z90vl0rn/fyW57+Dhr7wuH3cL6JjtXD+XBRibbVpd2Wq7qr3u9xLRVAMBWPeBg4MxAt0bTbpgcYLBsQsbHIMhRXPGQQbbMrkDZJr7tVoCpN49hI6xhzMtAAwaJAoYxUsggP5WlVsCAQQqxXpERR0xj+SEVDFVDKLkWu0BSGS2Zj8CeAiwlBjaLQKve/pptOJgv2/Qaw3hNdAk+XFHgoAsoCBeglA4WyqVGJHVY+07Xi8Zg+v28fOX9od/+SPBhMfduv3m+/ftx++/01QnFl6GD1ZCasucNkv/d55dZbkN+60TQvC5MAwWe9TJ2fU+vwUEKLFWIh8nbTHPJHZ9ow8goIIAHXK7AQRcn3b9ZOEX4itL0S+voU0sBZ0AAZoS5dhwwbIwPd5tlNr74zsTK5ERgNjQ1HkxPBUP0hWwSgmha31HveZuS8J6iEZaiTmYl/jmCWA5N2PcYaA9+ZM/vQtMk23jdmCq+aMNwLpkSKsEbA8bzX+zoqd1Ve89kn+LH3p0N0aUo1ANIAC5K2JMTjvT3Y1WuvUdWTKEtddgC7R2j+kZZLBqH2PdWGjBXvMUL7p8RMwsHIpxQSH9t7t2dw8G3Vv7OwABL/u23txTBwuANIpaYb+yZQF6IWyF1ZSsuvbJdcJAgg4I7Y8ZDZzScZLugNZCPo75++lEnTSIlt5D+wOguYV7n/fQ+0BrNwyMwADmPf/x7/8FOUHvR5CwmPu5qWS5aavNlvN6gWpqvrCQQSwyUJALhMT0tHt1GzdVe+Hi7EZg5d8TauVt5zF1jKk6BSWXQpdCVefjMJLOz6Vx04YmxasYIFVDzQhIlZzVnPThWMCk0Fr1mZUWNHqsc0iSVNG+uEJOw96/22wHCLtYJROOB9eC/z6frbWQ0VHFomSt8HcQMVSA6s/FftCfgdKpUu+dtfi9w45ubwGEBN7MQVHlXGcGGyqKn7x+f1p0DkQ9sSI9Z4cOzQc8f1TcCxrioE9opMRjIC6lzYrDR8NgACDOKCyKtEWIkQD7pQOE/8N1ghXAYHbdWJ1CLyy1AjoIUBY3oILpRTSMmWRwJ+VcXBP+rokl92DAnQ4w6en34H/qa6/BWYQf+Q4AIe6nj2LpQqSGvUVKyANkZSYyvgtGUyrsQl47MtwdLldGTsCAQyYXsJpLgMSjYTzrGN+mgFxqxNJKAC0LFCZNDUFgARAAqqkQDwOjhcwRI48JmtSXjMTAPcMAMzKyxqMGD3B0AALOb+35VbaFQl8QJQUw8WZZo4XDG5GpxpENICBOYvmki4ZGH2GpzxhurDhtK+0vDPNUdaCDJ8tuBA35zpvVr1FuWFQEe+Dfz9Uy6q7BeneuNdHvNk/76Vbiv0heSuVMG0ubudqOOZlIsE+AYAGK6gwv1mle+NjEEhTlnvzN8s0WvOx378+ND8k11o/XvQ5hJVtB/WUQNGJjlUWR5JoJJ0oAt8CT8jz0PQLJucZp9SgjP+e9UoGA+t28NFd5ZoCj3tuVCG5p8ZGfcQJBpxffWFrUaLelLaIbFACX1hyEAKwqbtasBD49bNo9e4ShKM5akmwOztd6Q9VzMAJQDNgfPenEFSmcccwhR6/x41aUZfwM3wlKv/pZFXBi7dJKFH0TBSNij7GXsk8NWBOQzdGJwBhBAIvFni7QH1D7GQTNcJ2ghVLXJOOgyLwSZRR9z5l6pNaywnhynafuo+pra5JeRcEWCbXBmPraJNP9dSWQxvjexXMvFcL4/bH3S49zB8UH03H+nBprzefmW6+92pNOpGdgq392WFBTu0PuP2dtto3dBvxK1T+2rIIFs3lJ7KrzMmxR//yO/vaTEMIDn/Zmh+Bcvj+xFN4bsWS1raD1UIG41PbFhtmszjwvTwi20SZgQVzsV4y2fN7veVbQdANge+/pW0hMJBg4qqU4j6im4387jkG2BgDilyQlHKWsc9xHolnFnsmJNbUUpwng32N84eFI7QA8Iom1ubq6urTHHSZJSXsA7aBJxEgeZpVUTE9SoKnzsW6vh9b++KeP7ePHj2wp+vG7D+2H7z9IfA3xH4sMqrzKZ4zYqMbG2dcDCOhRc3/MATVv+TAc/KEXlWJdj1AXdr1EDAYDbEN77OCxhnqX35vLSH5CYzsmjfTpDfOuHP/9XwIExHeE9ZmkHqYANlG/r+0W/rdBmlogCfCC17NtwJX/riVlRpn8mdrA8/5ch3Io/Yn/VQI++foS02SFQnvX+RssJzFBwmxJDgdNCY2KRZwNQUD8zXPUCfPj3HahdOvPYL0iyo2kOCMDgRQQCODY2xWBAJw3FspwltP6cgHIhmkEiFHf2sM92mekHQAtGsZ2HISB8y8QgsL6pSIP0I5FvPUdWQhkAJ3fyJr5+npgnAwW7Xb3qDwarfZfX9vn52exa03eF/OkFKU7SB2G9lgnACa6tlPD+F4I9kPTT6xX2J4D2/Xev3tg2w8YuVjjl/25ffr6QoACvhJsCRTaiNP/P//f7/nUg77gk1B9ZRCAnm/Q8HYPVDsF2o5RQp+fX9rHz18JDOzftgzateHl7Gcnk0AyIhg1sMTmklOXwrjEJQZFbwSCA+XLZlMkbkIwoUstpECA9HYPGis3kpMvYrH5XlPBBhzh3FgZVv/De+yCbxmNpuoqjVoBVLoJ8aahcqXZD0dUNwwEXCDAZAfGe62BdmZx2sBT3DAdjwU4qD2+i57hGuCGyzRSea45aXBmEiz6uITcGJU2GOD+H4XtRqhdFcPB59gotwfEiOwRCLoVQFVRBW0UtOM1qerPsVhsQ5CgCBwKNi/WAzaIqKYPCtpWFCRBnwBTAoTegdKGeb547z0CUjrUAWT0hD5rYarOBeMNTQ/EBSJ5oGEKpb0IwwRQ0vOtCekAdOJplgBA1YYYKCdADSG0ql5ZF7gfalbT/F247IhwCU1VGquxNaJ9eSf6PVgXiTUG5FAig/XUtA+tnSry/X8JyCHWcr/tgQOnRLQVDR0qcKh4YK7qGn1QZg+Q1eFeLNK+iBBjCgVAGwEBfFYMLICkqs0IhprzWCGqdEBv1xsDJxgrGFmwBhjyZuRnPycKerJGOYuza44YjxLfAp4Vp7eoTk0B+jjP4xe0JwWFD62Yez9PIoHurwABCY4SNNTgIYF0v7YpaZX44tiHc29vvaeasMTpV5E22rCycHPwlSCjv4TI+ARczAv/K0CA7MvwF6mO5iMqoHLrPgIE9HsJoGHTxPuZgY/Zvt5dizj2dSpJyqgm6dT3Z2abPd/2Ijn086nV/SR5i0Axu7jQqGvCFP0QvKz3Yec9Dm76dxDEE3jH/Uj7hjDF4C4SDyQzb29MBt4/bJjQPNyhxx8eXYE8ngGTlrc1gbpPbAkCa0eCZ6i6I0FC9QE0Zcwav3d7wMgRx2gmrB2uC/eVSo7igYCiSLicrLAK23HqbnLj32nzTJ2MbQKgSBVp21KAAmAyYbTUlxe0KQB4RBXG049QDChgAJ+H4w9do8ah1SCtTnrIeQmtl6/1D3shxEF8GDf5LL62gI593xcwYJmY19OZoHyIW9X9XvfjvMfmJLxeT/0+Xt+kqzGftV6HmHUPbKc6aOZ7ujlD27HAvM4zEJDvri2WS/sxEskkIpkSMOIqnwiCemCkwn+Eh52KJgoS0qhA0nBGvIbpAAibMSmD1UsICAIIOGnkHmIFJwksgBzFUEGMDJ0tvBtlCvq07ms1uQlB/Q7U/S3Oz4YTkBALiaasMyDAE681oOfXrMju8dM2wJj2zLBfsPcJ7gd4sL4IAL/7O9yTLApTY2tDEQSACKIZCX0uGJl6d2zle90f2frz+PjA888WBYZ0ABFTwCjxebGb2WdsPygMnOqBRko/EqS6x6PvM1yQ31EoLBUMU0jr11AzKnPs8dw11rAbGSff2kfLmKEX0zIedOkCrzxg9+uJI+NXit/Gm+q0gDAC1Puu+HDYILeKhknq3KnGRldAgHMjvib/xpQVjgccGk8BqftIw7Qqe7pAPf98dtHDYQg6iqkp2iJfUZzv1ivnSXgvwa6V2LqItx8fHyniR0aMWwNYMQS2mwAAIABJREFUOOrgeQTvlNsBRA3Ygeo8213IdFDPPOJJnDmyxPg/AwGm2YPRpz0P4K8ZCECbzKOKX/ANpPKLFTB0fDLmA0ACprq5ldeAdM4RiqAfv3yl7hW0dtBmjzz6eX9pP/38SUwFnP5JkJW70lPDYHsEMAoIeHy453nbQZcDou7nA39etSIADCCPwjQQtuvBVmHCEJj9+ws1fz4DqNgDrLxoCtD/9X//I205EUH0BUKFErPbPc/4/uGBvX13ux2dJ6cIvLy2z1+e+UE/P5+52EI0IBAkhEkHXRsFSTDzdCf66YnnJiLiWAIDjngTHbucWaFL/IFrpjRemiGqAzDiYf6KCY6MjDbvUOZUQKuEzxos/fyHtqyk646J8sIZu9oKA04jrhHp/U9GIeUD2Z4AyheSIgMBXZyG2gCq2iBR60BAD+6EQqG/hddghX/dtymfxkeKC1wYokU1yhX4vEBoqin/pijys8V90Vx77IMumFMFM/TFoJryuXidqfbswwEjBtBDAIPm1DMo7XQ9AQGi3K25Ehz9t1KQCseKM0KKWlC4NwR6/kz2Gen68clwiGADaHKAgQRSalCFMporT5Kx1YRE2bdjqg3WC+cAvXRU/yXVTcYi+4jV9P4n+0PXwaCWGyJiNzLgeQ7VkeUjNInBfWGhDBqxzeayLR2iQqHtM1hWMJP2gBH8Y49v9Sx7FUrnhgkzew4NFlBxVe0FMGAZNYPnye8mTcSKx1DoxtiW01t7eQVibQEjPLPthvRGGB5Mb0hVgWNaVjCqR6u0qpYOlBTAAuhRQEuRbABJ/fKCnl+MX1LrAKqSpCe62DtYAIWx0/tszXIpFSIBjGKPRJ+CC8PSoeET78/QEZdJ5BL0qYdsKO5Pgm+p2jldjh1ZJAJT8r34XOzTUj0ejsgsI/e+L3oNi8hXT0anQCUBdr6LgGDXoLgeo1j3bA2mYPuiG5DvqkKuCRp430WLoK6rn0hXTe6hGJ/X0rYuAJL0w3MXVWEo9X73CkoAx5tVf7FpErSM9dBZ5zp1RpjPfxKcVH4D0hagJ/fNv/uIOrd3mYGG3yWQWhjsorSc+1UCKcAH14PzbmNE26X79TxmB2c4x/BvCBCUaAvUzeQAgoCw35eLRAN3d+3D46Y9bVdtB5rkWo05ok7z09iyg/MJEBCJwAERFkDAlcQCQS/WewEmjLFSYhkK6IwvI1sB9wPKMgFmzZTGtVLQLPORzVzK/kxMgOqtknYlGkxgUN1hDINKmsBmgACbLXRPWvv0VSJqUJSGzdljmg1ihDKphJMG+IHwPQKaGXTGx5Vxx7WNb9mOMZheaR2R3Rkq0H0vm9pZgQZvvgW7Z2gd5YRUIGAkODXJn8/5nBThe7D2g5mxBM54bgmq2T4WUI334riOnyu3MtroiqZGPw/sVrwBHPp91S7kWvP34l78ZYwtrZHC9ZvaCezqVaApAGCulXtnJYYfYyEXLKKNJGYbCm8I15Vw4yRpFjl83snnBTHHRnGstUPoQ9+gU3Hh2G1Qh1Ut1CQB9usihnSbKGj5EC5DSyOjQhZI5EcFmYuhw/PLzMgtC1xcT3vyVIEOBOB3AAMTS5jBwx9TpZ31QAEJ1CuQb8zIaST0uAZOGLA9wQqIbYM2AQD1sjNq6ZSKPAD/VF1rkh+bzO93z/dglCVGsWlTCKUzkHgxKXmxtUul/iUQcLX/q6G1TQ1zNvFV9TjYU8lVBkAxwAJ7iW+2zuTrZiCgXlc9kzVGxLOQ3RRTSqCpJzEYpNBUCDEuun203kkS/og9D+2AQqfHBCgWArWK3U4T3Jatglq/YifdTV5TY5F4xjC2wpLEfqXukuPiAL7MNzn9BiwUytbxTDHJBZ19C0FY+Q+Op2clPwVqs/LYigUNOym8ALCE+OX5OLTD4J9w5lhoAhjHNYQmmXwNwDGuHvMbAHzr9viwbe/fPXLELpN8rK8LlwFauC/IfJFfxrkP4xZrhO+ghs3dhiLYGmkIKG3D1oH9qbXf/8tH5tFgCyHJqTkmPpesI4zkPuyZE4mZLcDk3dNje3i4IxtgezlxpCeej9rM02sGZrTXl7mL/BqeLFv9EWfvT+1Pn18FBPxv/+c/ihzSq42gSWHxkXyKFvT09NgACODJYOGh9I0b/OPHr+2nz6gQANkc4icREMSXA/3HRo5quiorQoi4oHEuPejrcm5ywNyUURx1MudeqQABCrjiwM0msEBdglwl//qjPnqmIUrYesKQirwrLri+Us1hQObr1tiOcykwjvuhMS2fiX+SYm2aI4AAHXq8B4baog1uXcAVxYCG5jWCnkFNkvNCVd9BYBdCVPDCQNCU8Kpa3+1hFzsc+gy89uLwGWC6Ly29cVoD93srku4fqTVKQKA1iQFLQBWaECtUG8+aZ6iJqr4CVASWjxiJ48qU6GzaD/vjXvsCgdqbEtm8j20BFAtUnx0OQ2j1IorIrYZSxODFvpTAlKnrtTUgNFcm2jaKAghHK0zEFF2cL0vsUS/uSVU1MSqhqy5Q1w0+P1hAFl4HIRIFMelTFNCQ9hhOj/D5UILvkL8DYGYflBaSmvgkqSBQR7q+DGQEvJQM2StbRRg0JKKZoDoeYCfEyEAARfVy/i1WRxgBYmYoqGE/pKliUU8myMBE4Y3JP8QIObboed+O6Pl1q4CElu4YuNB44gzGUfXkcPTranylRh1KZ0P7jYkYFtYVvxhKXc+oANZ+R62z3F49nwkIErDUoDMelOlq0Dqvp/Ci22J1PaCfRO7CpkriQDHHGiixgpokQcrGCoiXgImC8wvFsvTv22WNW8lEDc71e9vVsJSmKnz/jBtgQFTVBRZGRyUVsCrUN6K45TUNjZgAPVlz3rmfdV+T/vx8zDLBghWhQvu3/9D58j3y+hHYjP1LWp1HKSUg6qGiQYC0L6SvH0lsrxZP1OjcZQK3vg86QFDFbR0Rxq/VQDeJTw+aTddNjzTcCCjGYAasWnvYrVnRf9oBFMAZVkAfoF1ROYIqVDuh1Iz2NrEF8Lu0d4GVJWFXgLkGEX0NsikCG7V/YTPUNoRZ0RkNNQ5nbKd1/80iEEip5J+jWF2ZUw9naM/jnGISDR4jil+vB+ibvFL9HNXZl8uKgCOE0FDpBOD4/1P2rs2RZct12CkUUHj0zFxS9P//HaasoOmgbMphybQof7Ek0rYsRdgWL2f6BaBQBcCxXpl5DqpH4bnRt7vR9Thnn73zsXLlStgYCjxRz8CgmxOX2E4mVwQJtOjST7Ea/DhPtJ5cayXKDZTpjQhF1/91s1ESoSbxGfXP81756U2CPXxMznfO+KzS8yPG2c9+yzXpny/bhtiVfH6CWX5GrdtaG2X7STn/P/yOzVSlYnZtW09H/3Rfx1hZFxPps81CIrvySpRwvsfCb2Ikqq2NPbooJuzgt1QUYVwBFgDZLyrlRPkcGwL+U6wU9e6ClULhbQNOBKIocIbkBeM21YLIPv0bnAfxHFT9B9ihuBdrxFY+F9R4L2lHsF/lmTVYyDZC7tuPhTUlMZqqJL+2bqWl1NcYVZaVFJ5uEJ8gWuKgyhQVG9rusgW0zn+3cYXVu6cgiXYFl9pxEveW2bcFgm4AJ/qh0I7qUV8G7D/ATxu9glyDLjXAV+tibQ4p/xp3/iMNjV6z/va5f7kuEUkdsUWBggboM35bwn8GOJ3BMFMzYyC+OCCAElf5J/XTu5feLQMEZgGoBuwe47RzHjlKdsQP1HAxUzl+eJ77BnBlu2csgs8JsIKfs/KPSTWe0IX+fNLyPQJc/e9iriYeRZurkTuB+MgJCChLcBbsXk1a8H4CEOBYlSM1XViBH8O6ndheIH+Fyjn0AcAIABjAQiRGjFKfTOcP8Tj2rkYJ7niOoVuj+3x3sRexMXznfrk+oHVewDS+X2Lcy/L1++Pyj5+/Ld+ACrDVTck/ckQUIQUqLsvp5UVtAGTTyt9A5+P+7o5++u7qlb46k++m3WYr4Dgf0YcIMIg4+vPXJwL7u7/86/+wAgIYrCM4HUbv7v5AIABJG35BdARIz5enl+WPX9AL8bocX5AYiy5Ih5rxBA7EO8CuY+bDr82i5FxBuAIvo1+hm4QJ4MoG/500blezkgQzkI9Co+mRIwCtY250Wj3GduZ0eC2UxzVw3q2kTzxFbghTui2wUBVgbnYjRUngpE0gMABIl6g+CGbwmbfqd3dFd963DJ3VHV1dUgalZJGo3ZsQUx3W3IdQuAIC/PMc2BkY2GfXYZ8OQa9Lb2lU/aOe3xWoMlw2GPkeGRPdb66Pn2cjzI1tXlt6gljZd2sA6XFsD9BzFhCASrQoQEzuru+0DgYQQEtFr9rdjehFQNblRBUwsk8oQAA9T5cd6WAxPtCqoqQAomWBbAIHbH55DOwMOjiikAGFR3WU+IsMSLFW3Lqiiqd1K4z8KrAtF6MgzAZVKKk1ERyYSlFY+0t7Q58ZQ86qSSmiucKzCfy4B8b71LohhxMRw1TJOBPV7R0ABJ6e0eaivcGAHsasfkcgpWAGS0gFZFdVsld3TOjNGHK1H58PWiVETdDPBKEyUCyf0fP1jg8AzUrVTlAj45WbeeIzbVBE4pQKWOK8BEIKeMoHIGiLncLPsNfWc8b7tSPc4B5f5fgXAv4AkQ0GOG38/wkEzEBd9/A7QIDH1Wzf00FNg4ozaNkmA7EXc+2mU0+bzwwM8p5LAVQ5q0pSB8PBDrWT54AaCr3yHWWb6qjIb+RZav/rGc9Ajc/X4G/1zPPEdLWlNpQrZPyu6tBJT7YYJgAiBRuXF5Ftjp2w6F7Ak0x5qOrpD4AA+cC0QCkglUZB23g+f7KixipvznYDLIq0e5UEvN4sSvoxCxxjyD7dguYMyialQ2l3Vd0z28VMMQVUkWKQXUJgx/WWBFpXFitHiEiVgG78OKMA2XPNsWtOkKO+P6rIBB4Q1HHSS0Ddct78LOmSpKop30iaJVjexoXAZkjF9um8LBiPhr5NiCBDAwlV3D16OjEDmokM2HzXRA7njG9cA4oBLJDgrs0gqTYBbxy564juhTWkHbNW1dYer8eZ7Rygjbe6TnTW52H+WwN823ObQEH8kj41l87qluEjP/6xnebSmZ42hfZ0Ayhg/5J1OXpjP15DW9ayvheAxu4zXyeHXZCBHZCdTpotRoCGi2nldZILCHBFHjEEmW1cL/hT0XTBPIS4Jiv4HKOr5IBJBkTMrNItMd4UnFyZZNEBlUytAZIQ6iRh7LHZekiCCDysxvP2eLgwitiSaZBd1ijnT0UZVexblDBxRJTyGTYMW6xn7J+NZxabmn/X74qJ8/6inft9GYOnglALMtf3AWDxd3XsufKmAmgMSH1IujessezPlY+rp9v32ZX+lfGsGDrXd8kX1l6Pt/kxTqYTu9n387O3ex//lulF9GBO4NNOy6q2dXFoDz3Su/v6ezZ8gIAUOSYQgESVdHLqMOkaGVtuwMVcewoQEbfmfSWvsPB39gVZ0G5HnYUL/HuYYPgeFonM/oXdhrDd3S0ELXEWFEvivClfymSZnFTHzqLMaJ3xOojYm12b3IMFNbcGZIICfsc0gcfTaTl5cgwAOZzBh/u75dMDGMHX9IEcw2fWkBh4ApthDV5ewIgVCMARhwQmPLIX59ajcFnogoYAYmuw0U6n5Ql6exjDZ3YcTDvX4fZAYJx21iAF4/EI6RowAIaGVj4Ch6O9YO7ZbewXIETxKGwVWijOy+6f/dXfv0fAi7RuJBYO1iXWBvTzejncgSa9X4DgAQjYXe85RvDrM5znefn+eKR4GJwoQwyi9dotfDB8WKbYTUviSlBoSTmzVbW0E01ljskWD56ozTv2R6gPUORHq7G6RzBU7dnD1xWJSf1pJ8ugx4VZCbJ2FYYPx6PGVB1uGnIfeHUfibGgdgseAhhlJ77c2HAC17cFfCT4DfobwxgadHJWxbJKYq/YjqFEtxkLAVf6u2O84tjLKW8M6UXDByMxFOGTePK1o9+pk+I25AxgmawpMFc1TQZHFGw7KDZJqC2ASBwPtqhpPIScJ+oJAmZjwCheX0E4Q6g8qv93N3v2xoARgM/CZwgEUDVfAikyplSOZgyg8ECHRKwQGKFMHQhCz2ShROu0oqLRZXSKQJK5hk23ArJoZdcAVUW5FxIOA6IWAR1S7ic7Ec5ctTMXG0AIIoGS6j0zqDBaFwIETGcq56Trz3vTOi/H1IJmMaqgV4G+L7VjgAEaMQpGAOnHMOgETSJ0pNYOVAeBZiqAajAsAX/omPxeAhJSUZXYyxuDc/zixJLnM2mWahPQxA12Pc+RXwjz3FgcRDrOdsY6TMzIrFCQQdoU1mTVr6X+5z6XHV4QbKx1/D0gYLxnaAfE2vAZb6oa0RrJzvxRIDGDjCSaK8NvIEDPeR28l8P/L5Uz1pcvh5s9OSj4OdO5jrxuvjYfdcnGrK+/hWH7/a2l0p+tPSWbPJgrdY0GAtq0C+gZsE1RQ6sPNyCaW0iGhoGjjbJlCTB47/pH36J/t7qxoUj7ALcOEUnEXr+wwPmUDRBQ3zCYBhQMra9texHgK2egzpuvkwkDAFdPEkDTD9TPP92iRxktWqjUmMVmO8TgjaKgquKFVccqjauHk1bNxMqgSPxAziIrY2Y2cb+jBcw2Pq9l0Gn/NBMNMpacoLNCZtAH30fgFu1JnEAznNsm41VguCwI4+CdH5/elsfjafnyXSJPUEfnaFrqQF1T9RkxDaq5VKC2eKTcRwMBCar5WB27SOCtt0co7HxG2U0DkFztpDBlapvoYf/oDPVuWvvg7XmU7fIs7M2ZnjtyCwT8l753G3j21vyYLeH702ObYsH23vB89ZmyX7EzbYccf13Q1ajX86v1GYnr8j0gD0sjQGAAGSpMrFUNREyBfSQRPLFdouCNnwEIIIW/2GaagKHTYTquSCFVCNB+dauI9bkIhKWdxoWLuqYCAroFlmcRo4NdJYTLI8gegJufr53ENgALDhIEWE1OSAywtkO1zisgoNDQ2oPr59H0/sSXea6idgsIWD9jxYRJZDrm1fX4qQlwqFior7Ue7aiob/51fJ/OxKU4Ve9xQWWcr4vxsL8gJ2y2veW7t+dgvbofixLzfZWfGPgU4KiiDKvbZkEykbNqfZ8ft2e7/Zmm24w2JtT8HLUZUFSVFWrEwWYRc9+7WMnXO3exjkrZ7wAzjJ+8rimEmTmXz8S9zWJB7pUi5GxPShEJLbkGAgCMUYcDR67Hy8oOaJ8xtkVx2mr+AgLEtCHcZyE/Ammc0KZKPfYmKvmw5V+PR2uWSTATvg0tCg/3EC6U2Hh0ORJ3BwjA54BZBsa72ihuHMpJS0Tfi5wPrQ4CZuHSovegONo2wsVh7Bv5rrCG3RqN52lGB841Ylwy+ggC/BgImPuunl0BrwCv94zjd//0v/v3BALwX/q7vXUYWpXyN1TUDzdMvIl8HK5VlUMfxAsEBJ+Xb5gz/AzqiOaNM7j2Bo7xU5IzHJmNoo7hQOxsxOgoTU2HXyc9PQ6e/YFKSCgOVBXArlQQH61+NVP7vYmT9Mgw9JIlsKveMvuw0HqEC+u7eTcGOXitOnlFAYwxjlNiQGan9XqGdgCAAN29rieUe1eBTK3iJThh0OUYzUfAYh5M6OlrY+RXl0HfOOQSK+pKxNaI0RiTUpcQ2q0aUc8eiQFfNxIbUdnU5yMEJ87cWgEOtFM1CQsADjksCQIBFpBiBfwK4k9njsmI3AsFAoGm3Vwtd6Aasf8oCa3WlDNUbVRhTLU/427ixBRMs+ePnwHaa18LVz49ow4cRBcU+l79uIP1oDOgCntcWxKXkANkJNpQ1551AFT9VwnG7dwnEJC9Nh0hPqf7H52ubLZAMwJ6DZSAyeiKUiTaPsEAjxZFso4kHUYVn6E1A93LoAD0BdjaIyBIwYoAHWNIDsy8R+uHEgaMgCB6KskOeHxhkM7xgqBc4preNYIl/6lXV890nWTPPnI9BSQwGb9SIKWFy9oG0gDVmdVHt9J4amp19m3I2pxcCIBH0BrDU4m5z9KlStwEBBLMpOJyMQD5ARCQ72LCRTBzG6a0Hd6CELy9cd7l5LtivAYJhgruhf7dfOv680IlXQtE9UVmD8uW1Eg22hzZsHxe2EwynZVRdk3V6FfZf6td195/E6Os1rbsdFgBCqIYdMisD70Bs4JoL/qaBEwLgOT6/051dT7TCUaJmda2NIiUKLR+lxk+3K72bwnwCCraZinhwVk4URzsDiJEZPC8MShDryTdrTJfgQfUblGfJcVLzRJg9YK9n/bRrII3gJm9w/1nAEdil1lPAasEdsKmGhVwgrAWbxLLR0GUEgxRNtmigB5u9FozWFL+0CJ1ZrQ5MeOl7EHdlGjp02mhuvLzy4l9lBBEQ5wDLQT8jpYotA4ADGCVzsAl6bf+Lo6byrrj+g2E854SaIS6n1hks8u2J7J9cqybXjGty/qs9jmZLY0z4dbe+Hj2509mm+C0G5cAvmkbtte2/ZY8XwbLtieJkcoujLN8GQhIgcl+1TdT+8fjPrFJSheGZ09BPwGcaHiY9SJaPRgxOtMoJmA/AxTDiDEAAakQUu2cE3GcdJitolG9WtxUzONHWWzAdwCsIuPRbCKDRaH6ay2VsOn5uTd/snBKh8Nz0JPgJ8YyNTg9/2RIejxzg3RJjj+OQ1aKt/Vf/ffLoFCStB6Hlzh7VY2Mn0tMG58yxl8HEERyFi5H4pmVLRkJ/HqfdWKfuKvtoe57VlIvAQHz87b3+yMgYPu6Sz40/rt9Va/rHEMaJkDGnU4gAPcktXhrUM340usZFirfb+gW76PCPuyYZZJiFxh32/7iZycyl31tscu+8Uxom/kT4/QxQjytybSJK8aBRby9R8UoxfQAiNtBayrMUhX/Oh6V7wwYwIQYZ9Aj8tTPr/G6+T5qwXGCjNq58fvxKEV/sME4VQBn1rcJcBKsALJ0brD3cO1qy4G/TEyAazqBofzywmukX2TBFHoDAgW4dx2zZ9IN3AHXm7ppBgk5nUBFwPK3bqFNsbFzgrbbyTnmnrt0LqdPnbkF4mi0D+3+/C//3TvFYggEwHlKiZxGGXQHjwU7AB054N+FWNzc3ixXkFo8HJaXtzdShL98e+aIIQiiXO0PrK4lUBIa1cqXSYlAjZJRtqDRGMHCBbETjRI5kdM4ePeISORMozAACuTwaEZ297DSPadE4UQhAUSCyGyeCqocAMlq2LmSBugaN6cr2JgatFBImmA6/aQ+PQ6CspnTvxXDP/u31c/cPVYrx1U9Y9esNCcsCL2nnWobmP7sHOyupslxd1QwE5O+F/WNJYBQMJgn2dVl3WKCITk02AYp3gfGgBovnlr6MFV9DfOAaCE1DtSfg+tJHx42LlHSE4LXM1F79hmhgkX0HsI1QuXCJCkQwMk2aEExrlNIhfcW1XvONBX1JqBEGfCMneFsa1Pwsg9WwFJEX1RFGivDtZCqqih2QX1Z5aJAipDNFG1nWwDWJiBdG4M8xd4P+sahMr6piOr5qSrd9MokLhH81JkKxRGpvcC3HXuMQHPCc6PiK5IAj1/i8za1ic+WQb6r8BYU5OWE6ubKiRIdqXmrKqcRMJwocDyp3+odWgIYX3pYnsFCchtN7IwECUTDLMNooDBGkYmNrK5ZGM0ICOvIqaWMszc+natOQZFrZzydRCCgV+35UV3x2383Eud1G1is4NhVMV0KdBXcM3ehShghuRnMxC5kH6fqesl5zO9MALUN9jnJZFR5ZoIwfz4/f5tE9N/1jdmiMzGYc44DCtBvGIRQW1knRnJ2YgzkvwID6icO1Pl3J9ah3jvYmHoeK4DBnys9nAANmiKR4Jl7xBcQwIU2s0ayoQ4fwC12dQId7UMiBsqPpNBVgId1Yth8zQ7esEwSGbP4pKmQDNhAe8c5xVSB19NyA8bWO/oe0SoA8aZb2TcDZ5x17gRGLCCdd/67IpwCArh9qfrc48Oy7xkcVTKstU/bWJ8bTYvhCjlGwDOYLUukt3KWtIoZpFZiXFLYjeVvvLFcIZNeiSmxV7ATNJIVRyCGeXp+o+qzppdoVrTmRWtyyjPYAYwp0r5n2rYdCpM6xhkCovGfhxgXQ7Ir1EnI1oD8PAO5Xm3ffr7b8z3/zqqZE8kZSOY1AQJ+lNjjHi4lMmUHNgDfj17b39f7W/fWIG6d/RUA0HczbRfWUztjggCT2uxxeqtYrKDCYhfEU8ZMZAIR9YooECgQgIkJq5+iCgvY3nEEp2VW2J+MaQFhQAaAie1LQQACnKD+krliH8l1SwuObxk/EhVb5xSxbGIEvfydQphi4eiXUblKnjR6UK2V0uxBTO8weIB0AedWz6k0vLrVcfscL/091f8kNtz3BfY023AL/NiQykR4Y879+5E+1TFmv2cFjTGtkB+VxZx7aFLh9X0fGQHzLG3vdQIBl173e+fyR2BBzk9YASkOdWyonvacHVT1+Vq3mjBedBwfHaOwACSMJz8gtX0VUPPZrNWN84w/I8nV9yVhFSuWrdz0kSPBN7ODFXM/vwiRKsENyJtWBE2SSiuXpkup8Fa/eL7WrSclNk4jpDwBuSmT9LTAJEIr3ShpKVAH6/WVGnffn9AOhjgSAvme3IV4Hq06t/IhyHdxfhTpIc/AmVVPPwvDENM9n3o8r4uI0PzA/gBDVm32KqDjF/K1TKOBRtM2SedtlVB7iwOvgYAR72xs8Cp32yC9+YzkbTuwa/Hc//y//bfvUgVW9WNdAelkitVRjAcBagNlx1u1B7zd7FnVgPok+ux++4YRPe/sr9uhmuKSJw50hCbkzLU46NtSoIFEIRUVUdFZCXa/FNXk91cUVYGzt0nGRZMeI6RMc+ulej4qvhScsfwKbUIn9MPtViLMqQXuJ9MDa2cV1yOKuAlgDvaYLEScz7TxBDdxCs2MkJno9W42gP4lhmtNA9R4tLwW77+pKlgSxpmUIJDq6mL3wsZIVbXgUllwOORM15g6AAAgAElEQVQYEB58VxELTZ221yTdJOA6BO8U10GlJuAOxtdBKOcNGgc00llZ947CAFxfcyYmaacGAjD3U+OnJHZzevrO6j9EPthbZCYAAlntHzxhJeHp2WMiGWAqSvQEU1rwUYGkKgOl3JukeYynxKfLUCnZziFUct/Op9Fw15r5dWoHEIMiNEIjvKboFxg7CrecsABGAMEPJdgBI+LMAp4E0AvdvK9Pu6QqRAYCpvNi734YAR5viGVSe4Bo+TjzQFdxqwACSO/dIehQgAIgRyCA+4cHVVjBSyofTRvEa6+pAK554RwJBhQXvb2eEc654WgdOO+W708nJQJMjLV+VAcz7SltRzHnqtBqy4mtEIfWVO1V+5HxQ74ldPgCAXJWJ/jnzh0Hdr8HBFSSMxZ+FSBtgIBtMIL7Xf9snv51f/z62ep16UecwdePApjpYBKwgJYXRkDWMZ81mQL5zG2isA6Iwhpqm1egTWzRqooPscgAizKZBYH5AStpHms0EnUlOQabuRwfK0g0ddUGYhuRIMPVK7xTlW3bxgHWqH+8A+Hp9BEECCjvPVStAqNv0xu1ksnYmrmvKigNO2a0fOg8iR7Migkq6J5PvbMdYYKDgObtzPFfsH04z5zrzHFOPjQIlJxwSyU8ib+0BLAGqoRMvRTf4UgqsQ6ehVAsgPZrBjfGaL2ckwJT3T4Vuiz3Gvs03Z7EBCjBvQNQ7qEOdiV/IPskNqnAQwZGe7QmQV35leAjtAOgUfJEBfgrxjsACF6oKyKWlAoP/SyLxRWqt/UOuB/8zFl2Ge/J2dm2jORx9vmRQ9jaj+35WiVSFxLsLRBQ32+7EjG/aRPmOa/dOwLOeQ3boHTelwDTjb3yXxOw9rSeZnSpPxeVP8Nok1ZXOiJhsXQPOlYrdSACCWwp1S4MsBZGQCYYEdRmhU+FBvqLYm2CBWc6MApQ5xNjXIorOzGfCv7F3GSPr8Eq+r8kdgalBw08+1HClVE+Nyj/+sq4SuOXNWkD18Z1Kfun2IRxO+/BI/4sLsjCX85q4uIUewJ1b5KJ6SsSW9ZzdkyRfvQae9deyuzItBnIvuo4KLmRIJ7B/VKcV8Fo/V/yhIBoYTXYfoytlVhMp9NtGR8SqDUu/3vg+IeWmQ/XtrnSzcVf+uzJ1sHzY/Eq7QDue09Sz/PhhD6MAIFJ9lcBXtzyGpFBVaE9ftBAAO0X21a3YxqvnLOFSevn4iKEnlGD1fSDmQYx9lJAYtp8Fw/xPjLR2P7r8d8sFlpousAA6cZItDbsLz9ffobbZD3Ck2P/3AaTPDP2iro09LlvHHsJdin07TBdgOM1wfaCODc1ZaQz058l/3J7DQAPOQjiy92yvwVjUGKFyP3QmnN/eyBgACtV92YG3hw3yLM3xhfP9deznOBJP5/aOy5siXnUgG3ysi3Q9uHzLebPNrs//wsxAlBhQ9B9hXFjRuSEaEsohWjNXojNPcQDbw/LO1qAr6+WV2zI5YoB+W/foEKIKvkN++qQVONzg9rn4ShBWbiwSqBSGRSVGBtCFWKF70AysbhoTyAFI736/G7RKo7nM9Va8ev8il4RsfJUdRcQQLV40wJTWQq9V3PY3RsaEa5BK0vFHM6Ms+xNtZFzcdXYNH1t+lSShcTJgYlqTXNkJFcmoxPhoDU612tHWa9lEol7w6xo/0faW4zgtIIxcN0LN5G8oIDzc/KRs5+t+rfsZBo99FVGFClqDdzI2jug/IC6zz42+jsjcK/qOX99O5Puzyqe20+QCAJhZ5L3BlRbjBX8jrVEGwGAAAhbAQjA6A+AAZy9q8YtVfLTigEqOQ+7D76tkapKHt/H/WL2AZXvdc2EEzglQj302r+iQRFwsFZAHuVEoueeTxW5G0uMsJr2GhQ3wECMexxYQJEwAnAeRfkbY38m8cXOXJFqszbGlpERSZCaIMATEVjFoNqq5NTUFiP2DT6SStzPR8bQmr3qCQIwlBRfRNtARonNBE97XtR8i4hlJi0TF6GnAASKjcCpAnJKnLLw5nFmmGvu3l28luIrpvGCugtGAUnkQD/DvEhCkCDdbCH10xky4JL5zy4q5Ez2uexztgJZksBXQtaRwu8lw9t/i52cAfMMrkMjnIFO7FqFIiNIWQXpI9H6UdDzo6C+nMyFSQE/QqS39zYDymnXct3ba9JZUMiefxN/zYl2kogRgymACATUStgK/20jLMKn2KUV7ZkQeqxWS4WJks7XhsYaK51WjAHaabwRP7WStk5yPN6WlfpBG9dJlSkJjVmoVYEVxVjJ+vueL60ZQVQkyADQqXx8rkkzuAf1JKo9AMwAJfJgVakaI0qkbZ1FWTUdJOwBVWXoBzf05MkCmyAILjfV1wSIvfb2hTlaTpR7/wTIV0KdChETnmIrBFzuxH+7l3W9UIR38u9JLYwCyGbU54M+CrFSKDxDqwR/x9RUMgUw0YT+K5bCmiW+9tpnYSbYvsocNxiSPSJO3OX/eP30aw06UvHaVTDujgChjuGmn8/9Xzqf23/LZ31IeEbAme9a2b1V8cDPKUnJBVE6nGc+qUqUZkYV4b8OgqtwQT/QM8oF4mvd1E+uNUKyUpVyAwGo8sGXI0aUMlFEeNVqxOk3YBY6/sTfJV6m6rpmm+vLoqrO/mR83jvaanSmsL8iIEatGfO0kywpZmi2iK+e1wxAQQU6N2RSHHephAX3iusQq0BgAO1gaSI1kxQsnj0mHLh1ku0O1gFLq+VF+29Q76OdTrw7E+dRtbUw4AQDWiiy2376c7OajNbIgmDR0NXZTD5I3JX30avzGRkI4GSiJPnrBDX2lPcZbZIBcCiWjX3dglObv//gfE5tn+1Lfs/nT7uY84rfqWPl5BQJquxcJhbJX0STBGsVBmn5jmFr+O85WvaJBKHj30bffa+z9ddK78Lsq0w6KGbbOgaa9ih2JHFrktQqEtRUDBV92T4avSm246QH3n6+WmxV5IvODM4bmGAErtmaZj0x61LU+rOF6305vrxQ0w76dihcI35EXgDhQK2L3s/9xWQdzkCaJgD/ksRDo4BTR7CpwNAhS0j+EjZDE7TcNuwpfGxVQrx8QOEMU+MagMl1zp9tC0nJu8gYn0WHEQNMYCB7MZ8596IE66+W3X/9z/7tO/ut6WQULDPFcUsAxgEJpQEQ8M5E66dPd8vhFr25mMO7LG9wmu9X7Bf+DeMIQNXdiRGAZC6iJky2bPRxMWi5umMvhRNm0sBhuBcCDUAwX88vpBfDcKGijAcNw8d+RyQGrtKx7+OE+cZnPkwcHHwfOh45YxgLjnEPZg0optxRMILJTcR/mKOnG170FzoK0/+SMJG6XUI+MrqpdrOdwRsA1xl6DKv/FuJQDioWRJlBV0t1eHpE2Qzs9YCVkikpa3rr3Dx8nYMBGfnuPZntB6HrFBig0kbZMaJ+srxrZkRRgmw8VeB2MKjKmMAb9M28sVKP56m++56eAEOErwQF6en4zB6eAyjmUGn2KJ6MsyNLw1V2AgFA1pH0Yn9gWsDdzXJ3j/3Bptei86tyYsAhQIDVV8FmkYiIx7JQGLEraLiHJLekeJZQlwMOABSVhHfkmuC2mQAy4nounby8ekRXP3PttwQFGb3YD0R7LQJABD0objSMZlXk7Ki1mTqJWCH8Sqy0rzPep6m8PCdk/DoY45gsgwEEyfYEAvAf538bFEGQrwrIDHTW4pxqGWkxPp4b7ysgvQQ7bm64HFm3jNAJoALgEhoFOPM6+0B9MR15t3x7OlpTgFKFBCdxcjTTVWdalGvPoObfwxbQekX0kwrTEXF0/ajOzED7Y4AvB7eXywYzCLsEBGRHpJIR5yp9knWQ0gi9dkwH+GnjaTpf9tT8/kuJ5EwStsmcCuENPs7EY7YGzGtZf++8/mYEJNj7kLwMTQ+esVKUTr+w77vopbJ9SvoxBSa2CcJa+PubWmyQJPMMJAjV6C/5Q4NJHnFZkyWsEFxwraQkkq9r/Z0ZT7HaBgKi0SCUifdauiteJQPmWj+NLkywqzGcobdEt7bXkx7C/gLvYdWQ4IKA1QS/mWaD6jiAuwRfrHBwFK7YeLK3phrzZ+ih9lg1an+ExqnTOTUE5vPMHpnMgRk4zxY2XX+3Ks39hfeoTUcAeADcNQC/Ph+5Dt67ixz4BFBD099KFh9jGsVEnJKy7JfHl9flt+/PAgPOb8vL2255PmEuvPQFOHUEcQJ7Use5CDhSxz/Vm05iZFum7V+f36yP2l2c+FhwFxW+WQXKZ5Ut+oFQaNgCazsx9s/Ye1tbkXMZMb/Ywvkc+5p1Z8UGyPUbCsED7mqo93SKxAXMxX/5XhmX+LVh3lU7j4s5mfziPvy3t7PaVvbwTdC2OYHb6yKOQEIpmYMBANFMTyNi4izKsmI8CRDzaVHxW04DTBskM3wvdTRUoW8tAJnr6sP2BIK1GK2Sr546oDgPBR/sR/g4rpVHy+G7wqgFCKA2X/mFtBAJuEAMdkUNJfzOZIUJSs9l/5A8GAjYAj11hrL+hcAYjBjj3lQAVFuw/putJh0HJQYhuGQxOyWvnvphZfUtywzrnOtJ62EYkinQrW2LWCi005kEVnEyd2m3EuaKSwz20u6+/LPSrikzvvb9W5+7Tvz0JgABGUXJcZQWwcv5jkA67aD3jPy/ngPBBO4HrXkkBHIlbNV2qXVObNAz0C8JenufY0IBK+d+pmE/z+p/MTgCTE3GpeLWPGPlP6n2ryfVafy02QA1VcLONYCfbly+yUViTd7odoKsQdgLOBecGHDGdJjX5XiW4DVBANh0FJEp3C1mCveSR5xLvByxgoAAnm+PxaY2DtuSNekARUpMHYjOmKJ+MdYCYB0ABECEduyzPLeZtM+Ya4IAelvv161vzGdd+sycGYUcV8vun/7F372/nE5MhJSVmuYW0QOioFhsKBS+M9n65ZeH5f7+doEm4PP5vEDMCyQATAygk3wBRLDnLF7SKiv59WbMjUM1drcjlQIHE0k/En4pR6LnA0YZGwSzEkXPkpPXJqf9tQ5BWgNIWbYq5Pkk0QgCAbgWoKroLX554S86ePQfGwlSUOHqoasDSoSUKIUiKhfkx+AevFBQp1HnYR8GMIYwBhrOg/3nFrXDt1MD4fqaiOjLy4lOBn8Po4KiGBbgU4K+V6uDBSgKnHCPdAcDjZCmnzKBD4PptO+bMrdNZHkvJS7WVBQ4VAV0ooRr9VSRB/IMoAf9+hDVuWGVSYhfsSg8pxTXdDy9LNiL+K7D3S2TQAA6SDSPx+NyekGgqn6l29vb5f72brkHTYcsg0y42C/Qs8j8TxpI99rjypjwc66ngCO8mf3u/jk1GTwCklUvC1/RZVlMLFX7EAohOhcwQI5Kzwzrm16gNsxOtk3RUvJh7QwHvZqVKiZLgIAYADJhHMRjDUH1Y/UOBtBVuVTaU20PWjmNRvLHbM8AAdmjAVxkazoY1+simKiaFkcj2mgG/dT73bs2e/D5gSPYZIXFQQKVUTGyT8rk+IzMF0/COR0mgDX0a2mahIJxMBVA6wVA+HJalj/++lWAwNORZx02AKwABO0AB/DnEjbFmhOhlRPgGXCiWwl6JSYJ9AMEtePbJq969k2FLMufpfBy5H2zt38CA5cCsi34t/rsdjGxuHqcA7jAn6ttaTAy8F2pMmyD/FyHElO13sSxzO/H6+b+n8GPrlvUvg4OezxePudjcCrBuAriHLzLPjlwMZRJLZEkvJplQ1Byh0ra1W55wNxiVMoQHB8O9C2wu0/Pz8sLwHFMrjiBQSZg6ZWgpQT+CBwzf7cjLjaA+vDDAEPQBDpiGEBKQDUWqGnbPl9ROk4/vgPQdvA4UQ2s0e6GVpvvz2zxjLqt1yPJcT+/MmslPlFsZkCtmcn4xaT6+prMgTNsMmiRNxjLeqAvpnL6AqBX9qdbf3JmdJ2pVPae6fnSGTmaf2vgaI1vab8KYgmwSt+FtpSqpthuW69FQEQDVHN/Zj37Z8X1K3Yizz2DcY3wlT7AFduRwHqEFtLLKwoL++VIzRLYHGkIUK0AiYttB8+Xk0XA4qoMu6KVFkNfq3x6Z821bqSkB6VsZpXOXycZOavzjAcsnHTrCRJsz+zKhnh9pw2IzaGN2Kzx1r6sznzs3LBGracyvrVIERMa6Xuk9k8E+jhK0tN4UhQJqFZgoJKMAAFMHncdF9D+sGiEKQEe44ckmdV90ZVxgsm8M6gAP4W4i9N0zD6Ab0YffiXYCPzN+sSRmfpHWRfEKdOGJ2FLX7YSEo085v63b9Kyq0KpHmvFGoyRCGSh+KW2LdpgsGzd5oD4+o6gvRibc5LTfF5hVOaczD0gO9bPR/F4t+BEJ0ATPrrIkqec+9F2l30MWADbyfj3JKE6xrsFBnY7I2OeAQQ4ROV6qBUKSWeacHp/dRe9ftZ0dq3p9D3logf4RvsRclp8zdi+5ac3uP/qTNbe/OixKwncLSxyIGZlkYMgkEE1F0ADCCW5DmsgnxoQQEl/TMjIX8K5LhvrIqTZBwECwqnD9zDXgn+8AATMtVvtpVVRUq/iszUTIzoqZNEQrNP+qmp6ev9tU1N0hB9i4m9dKjDGCbxZY4ytpWQaq3AbZgXW6ekFowPh45GvitUFkVgAAmKNi5WB+1CLQPS6XCjn+YLIoMAIghAUAbW9uFo4fQAAIlruyO7TREF+3t0BOQ7ijgbQ5m7IM61nWbZWugJq2+rWp20sOGOnCSysY0oJke7+m7/4+/eXM25ehg0PPEEwe/JpaKgJyPnCAAJ+/ul+ubvDLG+g4ejffSMIAMoc+umeX6DQrgC76906Ul151wxwBBNIFqPMjt5uJJAAAmCwEGjQIFtsLoF5VVpjHDMOLtVfoFlnGVmgqUBeEOQLCMA1HlkZPPL6deDAFkA/siihWCCxCaiBVAJhPXqeC00xMhniVA113Ea/uI12CU+VABzuS5X6GCBRUWLUT2rXcF9No6FKHpn0u2Klg+VfXGo9YBlo976aJYD30gCaEmf80Ibd4o1VTZoBlfprsE9knFUbTo07VE84HNDQIKRzj2cINgeAACTrpJPKMTMx9RxQBRWNHENVN2wStnvggALAeT5S7R0J4u3NgeqcpOIZ3VZBRv2qoOqFjaH+TzxLiaSUngQCcrMrlACquqRkTJM0FLAqUA5an+A0a85754NUVHCRHhUAy06TDyEV1fR7DnFLAT4dzMr5RkDTBsVjg2SIQovSeqQyhg1Mg1HOJxTTJFUA6wys+RpDRScTxvsKlxsmTHrlJYYlo17fOcQSY8xKNCaU5zBeiJUZHBlAANXMbczh8KvwbeCAtEFWJ+E40OeIX2A0XUHgm0magqZl+fb4vnx7hKihg7fXd4nFYGb429Wyu7llcqezb/Ev910lIZ4GOhQ7tU4ZlFyJ+GmqyNqof3T42SszkOeWCNjjt2zBgAkIyMCnn7KFZ7bBjHxIV2M6+WpqcRKxWV3M9cRxf/g79233735I3Mc9bAMDVXFFzVVyJjuICud0fpXQFf1X/067aOAtIqZi/6zCOR2zVP/BNttf0S79fHuz/HK3X25R2caYeHWzMPmHP4Rf+/zlkWKU6AnHjJI36k4IDGASFvIYj73+JyBPArgSaDK7y4DJnIjSiZtbxgKMZB98YJuIFcD7ty4JFXMGaCD2lleQxt2UZ45rUpWSIovvbzWiKT3G1QJVlefdcgKiBubE/nq5ZaXU7VBM9AXAZqSSAF59J4Ik0bI7cZ3BSphW2hftZ7T/+vw0EDDPmu2t36viwBAGHcBbQKMJRmg/y0/KWwsMYMJGTCk+U68BYHjCzOXXd9oNipa+YgbzQnophANPYLYBCMBnIjGLLfWzQU2D/AqANtZGgt1dibTmwbl8XvvDe6cLC3m+azG/PmN9hpKwb+3I1iJtzyf/fbP/YgcCphQ9/8J+3X5+pi7Nn2Mdpm3hPljFQ9aecDwCW5/RWkruBZCoYNOAUe619hJH2Io1whYZr7scqkWQLfyLuIXH5u0sqjHPmYRHxUaVD2Zi4fnk+JgwCSQubOFMawWouOBf7qNW2akzScVqruSO5J8xxyqR00alf3SsEZsNZkv0sfJZWJeAbhyzzNgMYDuuJxM7xjlNC8dGLHD6HXuTtjs65XqWbtdB7ILCDu6rZ7vHPudet8r92s/U+rLwooSUI7bseIE6JerP5tpGsNmMDzIlLMSW8Z2zvW6yato+NABZZ2EAXdtJu2G4bPL9ocn1UaOnfNkAFuZ5yL8zbqKwnXXPkJ8Q9NKr+WwNSHOrGmzJ76vn4PgswGT9G2MwAazra+hcIrZptlNHwyEgU947TMUHVkV8QGx9v8c3hPjTbXCKI2WTkVgnbg3jg3kQ8xcBWWKsqz0mjPEAA/gUAgHekwQCPB77+HImwI/EP0LYAAXAEs/9cnziiAXxZhUiPJXACQCFQ6lTBkYyAHcVJw8HjCM8ECBEoRt6IHh6eA00eO5v7y/mCjNx3/otRhr0wTJekxSa932ItVKMG79rH4gZu/uLv/zfyQgAtVajKEKJ8JxyUvJx0QieUG3dL58+3S63EEnAAkGsD8ETxLteXtkeAFAAgVPQTDlcXXwYBzQMoFqgqkAKMHoYr0jVBMoDIOCnh1v1WdhoxVmX0ItpRKJ9R7hPMyNVPRDlj5gjkglSf8EAwFigI6/55X1PMIMV4peTRkkY5cUhudpdiyZjH5MgU8Gq59Jm5AZ3u5BR/dcBrtof4nTcFsAqtjZzP0wjfqb1TNVqJZp5fJ6O4LEyqZgIAdQDJgMCNxOVzxiQILk1x9nUWQvfaSRdqx3PpLdQW6OtfCYOSFWhkpIuevaBOmOU32QE4Akw9OIBg6E70TtmFmiCFgrYuFdcySRmf54oTIdZoXgd1TtNIWfASUttdWbT5Aq1RJSffUH2ifqBMB6FrjBVvjexBTS79JVVdiSicCz4Ttx/+tew5q8WWUmFSgezQaAEOTMIm0ZwmzCmZ1LOSbS3euYDCMAuk6CmnLwMn9WIo5g9xDYZLCWYrCBbTBJt1dYJyDdSwHMlxNSj0HjdPB86A7p/iaxsg3gYbs5vrfnbDnaGvQnAAWBt0pglipiqv84G6NuspnJUmdYo608wwOUX5mpzPIvPMEaFff78ffnj52/Lr8+wAQr0qSUAFIEsG1QbM6PcGgxMGjwPGS0I6GWjxsFgNZRKrSt1PNhNBa61tRFX4vpxzB4N+hj/NzbCan99YCAV0NL7UM5B9mj9X4DSdTDeyekWzOiEP/s6IOW8r0sJx6X9r20nQcre45tLHMmUN2qBrA3SWKRPOZv3iJLvsp9IBN5el7v91fLT7WH55dPd8svdbvl0vbC9yNo/fC9io9NZADdGyUEQ88vjkVTwN9hUtgoosicrgAmogdcabRQ5gwlqGIDlWDI58dfzyW1rAwggYCvhust2Q5/Dc0+KPioicx+ukynaEvfPm80oCjTFjLR2BBKjYo4+3bPUz1kYoKoyWgZALQb4es3r11Wix9402+ji2NGJxr5uHcm+yW5M8j0DxBnE9DNenQCbrIyqzQbSOZzBdPZyqn75/pwJADpNi01HdupfPWYOKBGDRoLI+p1AwMs7x5p+Ox7VLgBmAGyJtYvggxknOPmHPcWkpNhMAaui3wZgnNTeJHg5H0zAZcxrr+oczTOcpK7bgeqEzQr+jCA/Hjutsc/fx+/gSuoywoq58BkfbMEqao2r6LhG6zAAHd5rZpzbx5h5mIQAYEKCe1L0x/jmAAGJU8gmcN8vrr/aWTxWUOcJUzSw50+MY1DQq5GbrgxqJLKm2WQOexIRaglwusBrjbBUwcStAfaVWjrd+xzj2smXihbxL/UatwZqwpfjgJoMoWKGtJV0bdT4uFalVK23EkHWnwUk9/MVEMt1c6vnfPbz8W2p94o7bX+H4CH9PxlQvWmjmeIvrpZPxZ2goEP3RxVwAglpTXR+gvfpGh1/GggoNoBjoDCIu38/bbwNfLSNEIBagMfc+8MV1lnztt0CAfy8cRa2AEL+aRsnrm2TgADGvQRF1BpQSzhi1sTHGqPqUdWV8LmIaQZDGDzcY2T9zYkO9pcVK3TsQlBiaBSELZgJBjQrc418kwEM13soCay1WVJAq6S6x0trVHyq8mm30Rfh8cf/hL2r1gCB1dLvECsx+SDa4GUr3sn6w6mU7lRaBgS8RA+LTHl+mc+pc0r01tOGwwayGCyWMlrar6MbAJH0693yy8+fyDo8n47L21nsOrwGtuXh7k5+HGd52PCsb69b23e+zjln8o3sqcn62prjgATFwK0RulcAAv7uXTNxdfOqiqUPGQbtfbm7xVzFm+UOQABolLdIODR/B8kYnCTybbIDHEARWfHmJfWaZfYI6UgCkOqqCEJIQxSdQwb0zIX7dH/LikWEA3HoVdn0IaZI4LkekvYvkpG9RzTpgXciT/hUhvL1zJYA9P4JFUK/CFA3sQIiKEcsOKi1a+YcnWE3qQ7KbBQDElFzrARAFRkGYTauUqfVmDvNoXVgOEYs0kGY2oXKNzYZ+lVoLP3Mno6NFOJbRKHyRgFIQyBACn0l2BJAwaq9Gv/kHhb05njGrRyEqXekXYvipb4t9dQm2GPCdqXZnwED+Gf0y3DersR38IuO1UyC8+uJCWqSfqpxlqXU/SeIY8UelDw7Bb6Mz0bOa9Kv00qR0Zi8Xh42CWxIyEbTA2TkMnpShlffowOOSlhGa+Ir5dQghKe9lUSG+af1ArYo3jag599dKYwDSFBA4KpQSDmmqpbW4iiAx90LgfT8Y8/RDqUKQXo+P7PHV8GZEeEAacLsWiOAQMAw8EGVs5c0olE03fQu17xDnk/tHwEBysTxXoJ0tgtULcVT9AxYGEZWKD0pgj3MGbNitejaItaNEHDiX6FygVFho6uERIEYrgJgwPfj6/J/f35afv1+XB4BML0jgIc9A9tJZyctQRkLt3JsvOYWjpIvFADAO2JblMXLVUcAACAASURBVNe/qtn6O7uDubRiZ1xM+DZAwDZB0nPtxEfPbSbWZhcM2l9Vbcpze4Sig555f1tH0tTtOCVX5WcpYPOmAAU/AgICYPYm+9ijOT9y9jL2emhWu6yykmAFTHGYZgQACLhalp/vDsuf/HS//HK3LPcAutknK98iZpcCFE6oeL8iDfzXL4+s/KLa+wbRSQtm0q5mJnCmbPi7eVZ88QoO/R3RUmFfMYAAgZTxX7LjZhQY4E5A0OtoAJCCux5nxEAx4FVEUpWAYPMnAYBdhk1jVRDej4Jz7ou2VkLYVATzM2cZYkjX0OlBhSNJiMT2QvEsW+U2qjBm6rwa3FBCG3po27i5x/Oej8BSAHbsd5+68blJHuZ3ToZWVVvwRLZBFZMzlhaUZPn8ss3kCq1lmkiCZwSw6Px2tXx7fFk+YxTV6bw8c5KA2gTwUrxHBQPZSUY48BkYm2z7FN2hWIbtuZsJQ/m44XTmv/cZVZzQwEi38+WMh9W3/b7VeRtA3PRp+YyAGJee2xbEWd9HWHfhIxowMjMtVhP3K+ZIJ1d5Jpk6lXUrluhmLF5ilHyGWB9qL0DcKUHgKzJUU8x4fz0v55cjNY5YoZQXLeFBPQeNkWRxxKKEAMmQjFCs2O1yia1mrFS+Ml1xw08zsXMVF7FG1iI+F8/tmtoAOoNzn5MunGKGkx2+fg/WLaqr3tdEoKVpUDMsHGfM57SeChDbbJDZ/kfPvuPLMASxzyP0i8pqtWhOf7QSkNTn4L/EvYmvwgjgz53szjglTB7phBgw8p9xD9JlkP9nrLAp1sz4YQsEXErkGYP/AAiIrQ4YEL2ASwD5fHYy090qohGCFrhGiwDbLAwMkTHgeMNAP4GCOabdxVCup7VUipHtz9Y+6+/VtVtsM+KpFavqtdII0K9cYz6Da0eTrH0ZO7G1D9n/KlgqvuX68P66LZMaUm7TZOurVfb1vGCrAVCrUEMw22O1D3sBAnxO3m/YQ2kNwDqiIMxYlOuo3Em536vE4C2tJQAucauKiBShp11/k/AuCqDwi2hLVgjBmAKaep8e7pb7wzXPGybzICpF4RsaAvecyrMGArL/Z8IedreskC0e24urj6rWe8Zpc93n3speTJvl7i//6t+/J1HGgiA5TvCODxGF4Wb59IBJATA+UDvEQVMyhwSVVbg9giMFMOiXA4JVCv5MWl1pz4xwQAxwuFRaFE0pVCXNb0UrglgCBAKGU0timGqDRBvisSVdXDMuEbAZDGCQbuV+GCaCF2jxAO3PSSF/BlAAtOEX9JbIOAUN40PwZ9g3FMCRADQ9pDEI6sdUFYh0FiRvTIjxC+IyYkRg80ggxNUYVxqBjKIS8+nTJ45uxP0CkcYaf/n2zB6XoIXYyByJwwq4NBFo+osyq4Mnp7Lj7FseIp5ErPuO9BZcExyElrUFXJA487lFRRqH2I5X9FKwOuwE6Thx38tyh1m8Vt7VHFslsqLjYkSjBfDS8+XFxb0nwU7VLYdbm3ndY6cqmp4h3gtkXOwCtXmkyhajiWeVmapYOwiFRGhSvXVyTZpWoDYNJgFObIM28loYI0qxtJxJORz1G+Uw8vY8KYCvHVBv3sttXcAC68oVFKTvn2e01L2VCEesCK8JNTfBxDbpjBgmElKBAXKUq3sY1idAQK5EVQZPyCDzxN/kKkMMTqPJZgO4WkEgJsCOfycQ4MkQag+4IgCmpFLjkWwK1WeOZxtQikrOCt7i+JOkVLXI1MzX3bI8vS7Lr9/Py69fvrPqC40TgAFX12gXuOIZq6ocKWFyOlwSJFCjasCfObGIneB9J+Hge/jgC2x5h9jaQIKzP+bPaHI2gUueZ9Y3z22uSzvBdhwBMPU9Gu25/f4EJzJ17Wi2QIAc/ceKb96/vYeyh6sq43RkH0GASwBCV0w7gWRA6xaYNRAjQTbYpKu383J39b78QiDgYfn5biEjAPYJ+wc9xLQ1Rs+oObFckeH2+ftx+fz9aXmET4AIBbQkMLUEYLeBgPIT3AMWjHOAw3F6LG5qz8DOsl2BfboWCKMJGVMuyLpyXDUeCtYEzBv2/EInJHONPX0jyZnsi3oY+awBuruXEr3+aN+6ATJtnRdRLN3mZpsfVh97Vc9qI2HAQxFYfLd6n9veqUKcq1ZBZ52sJNBJsKiAvj9j7r96rb8jiYniTJ3HVZHZIGOCv9LMmS9abXBb+HG+6PIsdBr/l3FRBC0NKHOG9/t+eUZL5IumCUAoGXvkiH8Ly8gBJfetGXyyWwIKR9xcV1aW3gF10eHr7Pgkh6I6gJAZfOuc14nkH1hJN3CqIHcgvXNtxvSLS2dX5z/XMWugMc9r/YLtZ3Afj9ppsDs92cCqSdy0peID1ZYlQdrJoMj1JNGQDXT7YoEJTD/UAnIF7SvoAmA/Z1wwko/z8nY60X9GtCysgmprTDvZ2CsULrNo5iyw8OJnv7FjhC5etJp+/GHOftpF00KWZ5eEtoQ/h3BYYnqC2fGRtOViubClD/YO0WGJsY12Vp+XVP3n+V4ldb4n7WHtNQIZLhjFv0f8kK/5wFoLYC3fmH2Vz9Fn6pxEfBDJKP4dTIeuigqGl1igYpIIx6XVMIBg4pvJhkghYQIBvKLh46Zv+z0gIHdC22aR6N87LxcTNhcv1JOveJ95FJXtAVJrLaNZlX3DIpUPU/6s+E7V/wYFHJu4Qq4YVmdDZ1Wxbp1bA92TFZuEeeWnRytpbFGRmf15eQ5sQ/ekBxY1HAMm3kF+KbFLxV0q+MnmYDuntTqCnPDlOMtoYWMbz4xfXADEniQLHhoU+SAzX9k2zLZAtRCoLcWFLDJVUERU7iSdAsfu1tTBOEAKcKrmrGlpaA+gLsd+OZC9q7xI1ymRb/nArLvFHa2d1Xuj7z2gIPZ/fFxse+K0CX5n304wIK/n8/2r/+Hv3vmPRDzULwGKPBMcHrS9ehnuDwQEdjugGai6Y7u88kaIvGC2O1XxVe3PSDYIsmVkGxgDpGDwBKlyBTRFD0zJISvkDMw0rQBAQAxq98JGNV192wz67VTLhcRyDAPFA1Aj/HSQWAm2BgBaI/BnrcGZ6wAgAL/UGy4RiZmOEVGhAgToxaoCVD8NkTWfCqhbko4ZIT3Pp72+0ti72xsmOwQoTItSsqmDjzV6eIA2wy2fCcACAADfH4/LkcEoNqt+ZVQa1lt9qhJRU9BhV8o9B9onEPc915yJIw4SNuxNj/pLkiUj1HRpBoWrHh4hiUDwpExNaEgzbEmFAVquJC1aARntE+eWmfMKXrv/OYdfyXhoNDL6EzljoAV13RcAOdrH9XpXrvFZqHgRsbYx5WgeAwHcr2azzMMZ+jn3N1ppbJQp4GfjJIcTSmYLsSUBF7LtIMeGlQDHcDZxvkxgzBapuolHlURhv+aomrJIsUmqqKqKIiPTxjztAdnDb2ydaerTTCgZIsc4+Q1b5xdGQMXZY1weAz0HPEJbtXdC4wSjojQXzKygcweqC3viAAXnAiwVqT2rZUNOFdtb4BP2Lmc4UwVeayARFwFsrPSQbSKgiOcKwM3tDYUFH1+W5R9++778v79+pTr4G1gBO00aKefPL+X8geoDhAMKjatsQ8SNaCHFUkrLTlfABVgqStA3TCMdxxA0XOnKpWC7qX24UQW+fcUrB+3KjdZAZ0s6i3pDvr9ueDz//HsFBSsQoB3Y9r3bRH4b8Exadl31D1TOE1R4N9d9MoBTlr2gkse2FSTrqbJ7Qg1mRtzt3pZf7g/Ln/3yafnlflkQRmIMHkW73rAT1JrCdaRPvFre93v2gv/69XH59et39onD110fDsvz84t6N/2c6WOsRyKhOYFXInxBE2e33B3QG3hQNeHtRHE+tubhPHBWOAAIABI3ZtLFZs8gSEAAWh3oV6JhwiqNqb4UEINIkVTOKXzG1i1VLWGL764BkiAZUPVb50QgGrZbKnrwNQiQeD6h6YNf1n2ZQIBo4tpTdd9zUzjUR8DHJM6gtOz/R42LSfXXmOE+BW3X1vs9CUkC5BVItjpCbgVQRugP6UREzACvi/cET2FiCDKL3sgoRLsA9gX0JL49vbBFEkAABJMpQnXCPtFrCxgcE2TaLvg0GkCqpH51+gO0dMCeFVhXkebN6oHOM67i3SbbzypkcS+AODP5D6iwecT115ncX3rNWl09LS3aP7EVvCdr3EhIVjoLCa34ubleOgX34ltEVphCUhrZbrVd4bBqkgAnhzAOss+En3n1v4XtVv24/o4aBa3PT+uqwADFrfSBjq0CXCWOmBBfJ9AeY+x4IK9NstT2sz1TtGoUhwj0o4/DfZPFImp0gSJpMUQbnoHgLRiX70mSErs/E5Zc/wR8U8Fn1dis1RTieJYr0Y/Pa3srX9DnD68goODEC/8GhkSq0fgOiK3Ze+WdFq+2hoInKoklkGKOGAFKEhvISg96ASz2iT/EyeK3f7D5c/oCBmx94wpQGf+Y81VwKhNQsbYlGghNN016Y1xPUWavlRlkSn8QpyreVPLvPRHBZ/tw7pOaFGAGmVemK9Hm23lfRgAy2hWXDjyPIs9lPfV6WfYR96ZeMqr3Zuy4YOMdYfCuYw11mlvLK8VkCtiqNTnMkBmzYM24ji8vFgTWWPJQ7XHNNUXMhZASa6T+hnMsrlk0osRovvKkEOi+CKSAXwaQuCyf7m6XP3y6Xz4hz2NLnnJbtA5sMep5nuafa1+YNYL70jQ8R0S2NxMImPeeGG4V5/mzdv/8X/w7WTUGTaK+UZjNY0oYlF9fLw8Pd6xaX0EcCMGDpwncXKFavV+ub24pyMc+/JpvKQSPnwmGAGgXCHY8yo2b9S2OXUJyCMqElmB2qxgBSV8DBODG1dsVJoF6zFWtbIO/DkLdR2asOX0iCuJ1QNQvot5QoD4ECNAE6uRBVBirSZKCA2MnpXEmoO4hhOgg1cs9Qo1VoPeFfStEhKhgrQ0ClAhiErd3N9w8OvxK/qPMyQf7BuGJm+X+7paBKgI8IFucgclr1S+sL2kuy55gBoMUAhjNDFCwiruSjnZ6XagsC8YHK0NyiFLNVWAo2imCn1ZzJW3PatdKgPXMg5qTMudeGTxLsh/YRiDgB0+Xyb8NhoJRQaFYtzivQhZtHBQ0Kmjl7FwH4kKNJQiJPYy7FAXSlW4rfUZJFOwVVb3ySz1D6cuaiCKNl/v21SYhWhAPqw9URLN4vSMJn4eQppvrr/GUCm5Ndw3yacmDjPYqIUL0OodGRbqvxPwiaJjXI0ENTa4rZ6GtdyWHtCaskoOmBG4lFmjjEqAigk8xPmEElME3K0CVe60Nlfrd25eeqyTjCMgobmT9ACK/bjPBdYf9I8oVQB/sPV2zEl6LtnhNFLibNu014P0xH9cEESVnOmkQb8FEkdcrtAosyz98flz+82/fzAwAFQ2ItK4D+xbVU6qq78CUuuUvS0NpwsVRDobMGQMAcxqLrtlZFkcxqiKT/2aQzZ/NQHwGvE7S6eRHMBNGjF2D12mMOl0FWxb7HEBE9uk2aLn0c1aauBnXQMD2HqYdnsBaP0P+aX7l6s/bgClgB/2Hk84oYNfeoE/TqCKAKbS3u/flbve6/HJ3QyDg57vdgi5CtC+x9k+QzVV669lQLwaju5YdWwN++/qoJI/03AN9B3VLXCmWvoR8AUBw3hWSBFcz4QP+8NNPy0/3ohvLz4KiqOsFQ+3783F5Pp4ELHs+vdrqGvThfry6Wu4BlPvMhDHDdjmf6WLQEISQD4IyOvVE2Kole69719lp2ibaoNQ/Cf9NfwKWFJTVDxrvqwqHAz4/C9mnCJTq7Mz9I0zEuhq+pwYCPlIds3+K2eO93wF2gCxtm1Qjk1x1kq+jVywBeskGZdXKYyDNwXG3B3SLWu4FNvN4PpEhAo+ONgFMEHjE5KTjK4UlD3cPZEh+f37mrxfct0ewkj20EutyKrk5j3VmQnXs0M9+M0F6A3rb87ttGdI9eP7RBXwx759J0KXEZQ3OtV+5aD9kcbU3035Wx97MPu+h+X4+fwOwiTfC7kqKwWur94YpMrR6SnMl4wdVDEDBSULUOA8C1Zi4E3yQIrmARmENqTTXPUT5nKBCA0d8nTOcimmip5QEp/RFdLflE0dFtdivBsmaETPENcMYMxgBYyN2n1rFyER0moyYtcA0MlWdhRlLqedip9TMwAZmJhgRwKaTFDFwOWbOfrCAfz/rANVdEInYn3RW8J/aOBSLoVgVvxkgQG0HKvLIgVaJa4gyyq4hRkEOoxZDixBnPUc1VoWHBvkvJfDTl81YaPXzRuLl6b2WE/QqQKWX/yIQr+dm3QTE+4xrUQQ8qeBFENpAQECBai1RUitQKDpnaaDjDm7VKAtkd3uN9iRj56HPEP2KgAtiw01EpOCPOue0EbN8OgKeCKrOOCffSz+f1uCgBckXSnDTU7o83WuPCXMYJX44KIexZlW1c1uUHFPjNIpT+Vvve90v/bmp94jnqB93wphB7G3kfqJyseiJeNQ6Z2AEMG5lAQ+xBRhHDQT8dHdY7m+uLcIPJv3EMNe6TrQnG6ZXkvj8Lk2uflZ8LmYSxHZMuz3fr0Nl3ae/+uv/7V03jMqZAnYq6LNP+o1K7UD/MdtdVTksnHpwMNrvsAcrYL/c3d0tNxgtUONwdDTx2Zrx/UrVblSpmXsQVceiQzdujjhRYAI6xQPVFj0iwQ47gS9uktU+BDj43a9r4zKRIyGNTOQrcFbixSTEwoYIi9UXqmsH2kLBQFeg1U8jZO4MjQFSdcQIAF0QSTjGCwFIgPMXbUebBUEYhPNAkQeGkwAU9wmmBdaW78DmsQBZkE88Zla20Q8KnQAAAUhI+BwtXOWg8UihCwA6C/uen19QbUIv/Dv7nnHwOO+YjhgHAHoKSGjR6ym9Ao7JcZUMYEwUWAlRvCNJVkBIIwFGgee9a8KCxNR0mNUXC4fKcVPURDAS5nYPCVSJZkoWgWfLoxqDhEvmyk7YtFUll6aL25mK9pQeJgE5Sjq7SprKEIADPD9qBQQEMiNAY0SiEeGZvf4MBtp2qNVTbyqVxAXTz6jkNIE547eNqnwE4pRMhWquT59BxOx3iwkvO8rxX5DIl6ENJT4sAPTF4WcJYipAGI6qyqqeKMH1jnPUhVeUQiMSx+aqQmYYy5A6wCMRJv1q0pPAk6BQi6nyMXBw+BQ2orPXd1H8jEm3xJzw2mu3zgAICEAwk2o6cAsBvFHYTCMV53Xx88EKYXCnRAw9ZtQvuLrhYHSAAf/p//mH5R9++8I0AYyD/fX18odffln+9E/uSff59vWRYpKHG7CkbjlRBfHI4/Oy/Prbl+XL90eeOVSNaQdcndbYwqHUm+A14KU1DGawF7caAz4dlqjfPU6OBr+oc9otUVxOnxvD02IO9PSOBLZzAoDO3jpLyD7W9QzGyAAmGghoJ6WE3Nozo3WmK0RTsKoThsQPCSRE/VRFkHvJVc3s8VS40tTD7wXrDJVw2J7ldXk47Jd/8vPD8vP9frmiiBtaAtzGhArDSFZAvVPlRW1lAF4xdugMvwMACYKCT8+0NQgoAByxZeDtfXl8eqbvy72TYXe1X/7kl1+Wnx488tWzx7HHbg4I3Jblty+n5fOXrwzy4ouSpKalC8A3fOM9+5dht6VjgucXlWRSY28wetbgVVoDwCLwiCWOdLUtDhjAbRkdHIzyIpXylZM21C4HNWe0j10vCGxobxyoCa8Ik6sF0hq8cbKa4NItSbGXsBU/ApJylrNXaXtGT+0wVR5Z1rTxBEMqFiR0QrtEgLiwAhJ4t92jDoFfl5Fs9G/Q4EGShXP4KtAGI0qPL4h1EBzeLLvrA/UCvj0fl69PAwioYslg8JRORDM/YlNzxVrbXBt8hTR1QhWdCQl/Dp80mFB1zs0IktG+rFESskDO/EdA7sdihPN7+Gw3YxLX7I8WrEvrWd1vAAN4XpMXVuNV3fbYr9f+m8Air5vxhNiPSm7elviJKbhLYJsTNeRTObJ6VPTDTIvegFp8IkCn1KoqmH5Os6oexmPv5W5biE3N77intCNq7XXOQrMOE0122injFG7MHrPNJD08SQLXRLF3/+f7qFFtKdDgFQFwxsv5xwZwkxwySY/AnacfJBmdFX+8fjJCU5WVJgRyDI3RJoXbFe2wDGbldgIT8RMqLnkctzVREh+RZeFCUkDPsAMEknRC9mHPG0DjnTOcWPs4/bwBubyfZ2CyCwcVfJWcjfdnrdTmK4CFCSlH3IkRADZwAKSi/Ls1QGuu65Qqfo9v525JYC10tPQFpu5VwNQZMuYew/LMWQ/jKDH3tAFJOvUz7SHaLI+9TEGq7jnxs+0X/YfzivTU0wa72CZBedzHmS3IUu83UzB71+AB1oHC45iG432Wa41At2Ib6YkRBCf4gjwW+Y+Kx2J5eiIGrgVx5WDTKcMVa/7h9kBfiV8/39+RIUDmnUkw7fOyAj0mM/sjxbKcYfycGgqxP2a4EKz3+iUGzqkNUMDvsyYSC3Z//T/9/bs+WIkvq3fecBDU07gF9SRyprfp7jBQnL98BYV/VLUREIve3oqgqrBLTPCNgQQWUQdeM90jyhWVdgRKBBYOqBqDxqhRRRzIlZFz7vmWAWx0mRVrj1nBQmS2ezvRpp/wAVZ/suezIsG3GInmsGI9JLSn/vTQZ4FSul+H88h14BD8Pb1ojOIRzHiEaFYJhlHC3OqfUdW/RiUKLAHPlYw4mg266GByVhKjUjApRHrQmbC07jXEVASKPjLxEKDx/fiyfH18ZgXr6eVVwog7vI56sTUeUTRzAQ3qZY1Q0rvo/GB8MKHUNVDDwIcS+wOHB2u1J01bs52V8MXBq/LIoIvzbNF+ICV+VZTVJxtBRTk1yW/z0I8eoiSB2OBsT8loLotaBc2jECCSsTh+Un7Uz1uCgaau5TTmvWRYuC8ryaaSGBl9JVWyaBJLcSDFkYO5j65G1L/bCtI5ZFyfD3GqZBT9G8FPKhBKiKdDlpOOEYhYYFgARXNjMCF2wGytyZmYRmM6rfrzxtHPMIBO08lgAtb0V8dZ8BnYoEY5uJO/DiIY1HhP4dnCDuR8C9ls1H/29Ylma+EWV3NwGEX90zPg+0c+m/OFf8NeVuJ0teyY9O2Wx+fj8u1Rs+RxrkE/fHh4WB7uNMrmjLmzpFW2MBG2BpK25+N5+fwNjIIXCsvBFmCayoKkcbdfXlxhJhfGY6tk31w5JsfBz3lQwOKoopMR2jP2Raq+PEcUMlMyiMRUPecal7nW2MjIximQpwqhACxX0i9QpnUGtBPSKhJwYTocORuliAqwTAHkParf7w05Pe1b7Pg6sBJWot529rCz5xyiO7KJ5AI50YiNpPPzDG3uKUUzQuevdqTlQ633Hm1t1BY4iRoMISKI92HsD+dsh7shdT8FZErcqL2SUaQGzVlphv1j8qxq+tPLC6v7nFWMfbm/WR4ePrEVDIuIxhS2TwEkvgPotCyPj5hq8Xl5OmLELXyAgPow1mBz8XdUuTCalbwu0JpZ9QKgLBtFDljaa/hD2Hisg6ZdUJyXbC2NSE1FLGyuMKnSdsZ2Obf64XvwPq4hGDxlnzTekECuk46iZbPgoGk+OD/cH+6Rp78ePZ3bhLZ8eGxjnXXdo4JhVzc2VZS8N3tW58C94x5fmuCVAAhf2ExFXUuYA0PfwxU1Fjwc5KcNEhUjnPfXZc9pAtAQgHYACgWICTSuNEA1Ygy3D036Lqu3sgup7mS0s8wF2HZud/JN5lrDlNHf1U8/z2YBjNOgjySkwcJ1ore1/zNw55qyLXBT2dponOTZKhFYszjlG21bnH2swEj/bA0k6PWVtCVO9KVPJkn8ZQJhRPRJIlSMEMtP+k0a8YWWIbI6M5nHgpqwD1HiZ0uNQQEWNJykMLby7knxKlV0Mi0Hk0D+bsOMMgCQGJSvqawMMaxHysV+ljPJmogxibWJqLAuaLTolfjeYGoM6nyA6U765zXmz3poZP6N1koyVQ3C8JWjGox3lK8rX20GRglEapS2QA/pNyGOQCKMBA2zgsU4yJorIUQRBNcbITmCotCCoMhi5rCLur0FpRQv9DmfAGT61fswrYFyLW3HhNyTxQ7p05PvnOcpLKnVGfcZSQwVpuoJrVqYesY4V3sgOY3ibif/WnQ9FwvJyiQIWMpexJ9Z/K391Ir+xQiwAcW7AkiXdlrOatnWzT72jY7H7w0qZo7sbwt5Z6pKzjWv1oUS5kBmP8BvKi+KULRHCroFWWDAWvMKn4ncNlMp8PdMp0rMiLglrJpieqLwWy3YHjWf8aFmvoIRkP0jPSDY6De2Rv/8gGlF98uf/PJp+en+zkBF74COzztPjQ9VK6vQMPrP2HszkmP3ZQPNYDULJnZxAggCBBQbcX//9/+jNALaEWvEnhCkhY5fzt+CbqQia2FJebhV0n53Jw0Bjk4oijuCIYnXqaogwaFKvDB316IM6gNrCi4TUCJ5QlxZVXZiqTGE2ciuBPoA8lB4IRhYrHoKm4KuZELO2HEif2d10L2dTCId4HSgm4pGZk/qHvGQAHJALIhAwHmnEA+jyaxoDSDgFwgvHvbLLVosSAxO0m3RCApJhYr/qsC+AhGfHTuLa6BZ6VcGiwD3AyN0pd+fT2dWIb4/n0l1fnlDpWq/nHBN5CUIGU0PXtH0LTJHYUjrNOialJiDTk0Ht9stT8cXibVRsC2K/xFXVDDKjRnarQWySFFFAMqKlicqMLFMr6p7fzy3V/tbwZgSOatU2cnGUfCQWK021eeot0ffIGNZMg81wFQQ1IAAoADZZ64onBWkcp3V9x5DFSBg5R6mrxyWEL1EJPB5j6biERXu9OvOKkJRefw5dfA9ujGvTZ9vGUgjh3FS+c5GInXFcVBxfjMw+RCc81nJlauK+HEmsOyGDPwcIRQ0tSpZdPSqpjChoSKyXFVEfFhVgqNin4epip7VnvYUgkimrBcI4NaTBGVsa3LgISBAPZTo2aYezgAAIABJREFUfcaZT2tIdE7wOeyJZpsS8imgfF0FIkjhnnK8B8kf+oVBKf/ydGRfOezCCRRrDJ4H+2CnCRYQcFMw6Nnu7klWK4b2X4KSpglGcEnJDEEeayfwbFwLjJPC+bV1S9L+1X3CAeBYAwmgRmq479NBsb5/Q9mu97iSX45e+yh7JQl+qos6JwLLBAQYMCTmaap0HR7rGJDSjt56jAUiPYpaAGQeed2ZhPgaCAS4Nz8AC6+HAJGmgED5HpWDq7cTVfMP1i9BzzAn5RzAVELF2faZQED6SuOFrS9jFlQ0WKTJAr0YVGwwUve0PD2fyM6CP0AL3e39vfzbciYYwdneoDNe8/ZqhnYJQlGFXhUhtA4gOMF/Uh1WywtBFx1CJbp6Et0zS60EaQUIONS5TSIUIMBPUIkV29sUgJPV96K2F/wc7/t0q1FNNbPb/iysAJ6X6KK4/EH7y75fR3dezgkEJDya9ik+OIENKde+RwEBs7qpPZj2JNk9f+UIVvGjVWuNLwmvD9DawGMnSlxZBn/X0nFwkMxgHIlQxgy+XxkIgJAgCgRqDeBoX9O3ee0DVNBn61rxjJLIcS3rHsQGuvLUFHrGukExalK4IPARxCXnNAs8arrTvk9QeLy0v6N+qAtt4FhV5jwrXmN81fyg+O1a/ZHI53ilf3VTPaVNdLJ2CTCSjXGsUNoTnaDlMuQruo1MrAFrYznpR9xD7RELamqcsCcJMAHRd6lgYeHMwSiibo2fJ22z20XxhCYAIVZNKNQdMFTFOazBrEm1uCr+KDs71orfWy2LOudsGRzC21HgzzpO/68/+8yMHH7dfhsmXydyYQTwHNTcdjMKip4o3x79L3Pye5xj9kwVeBKvq1gHIOAZTEIUtUbOmesPi4PfwekBbodKTuC20sRHAgbXTICyM2MaUXIQ7nkLxhUus9m31YI0QIXsPfpY5Wz6Lwkeq/n9Q55js7NwlqRf5XGCHtuuHEbgQ01m8Lg/2iYDAZqO5Xxn2AHcp1o38+/4LMU0YRTk87cUfrKLVwuwBkYuns+KgRHHKe4LECtQp+1pbAtjEC9LWKiMfVyBp0Aki8Z4hj5baRew3+73qVCSMeAEycDIg94ZfaLiECXctucAoLifNXY8bHDsv+SQyheVm8jeohQMJvT7ctjvlofb/fKHnx6WP/snf1h+/nTrFqRgY07Mt0Cgn9OcupGxoBXTjNa7pMW4Bgr5r85tM7/CJC2f+i/+5f9hoC4VTEf0Dihw04/Pz8vz8SjHQ4VyJX1AOu5vdqI+3N+q1/0gRI8pLpPSIR7ojRz0nlQXUFvK2Kg8gEOreZAwXA6ILRZTaHEo3xnRYuOGqi9ek2RRD7WD6Ub32tiGCqNYUf1VOASpJnfu1oaijKwDtNDvIRaEPkEwAhD4gyLIROPtnb0hP9/d8BdEmgS5KFFOUJ5+ebJcUKX32LQYJSQzCAxI+2Z7hkMh3H/1Hkpsiq0Kp/Py/RnMgOPyBForxjuiWvGuEUhoDXA5xb1V0GqAPoOmNVD0ZtUjJ6uVA44KqFpAMnPeds3GQQFK1LHF7ODcalf6BQQo6OIaWLcu38nertlrH/q5kS8ZvqChOrQyJk2JCprOVoAoa9vgsncyLthbQoBQ9643VWokUXgtha5G367p8TFadCw28tx3NXYywo1qBVFSrrIWjJ2CCjnhoPjVtzuM7gyIE/AzOHZgHp8bjYcZh+W9aivQ+qXq1Gh1hL9SsV7T3mKkC4wgQ2PtCOSIUkEFeCajr2VRMEtHxEpS5kV7nJMrvTTy/txCMuWJCxBs4ELBWJLnrJvGKkVEbVQ/a8ShhFcQeAk9lwOdt0OzMEC5aWR537R7YgYwz9kD6FyWf/yMOfTPy9enFyqMAwigaBh0P5C0EomUoBxV230WkrnEMfHesX8tlCWgQw7wfHrhtWKW7eHulmv7K+jlFJ4DrV3nXe1YavEgaJU+NCdEfFqmT3D/jsSjk/sW9dLeVc93PXkvWhKsKvEF1Zeyg9g8rFq7pFttMhnbJp0QJK6cuXu4odI9ktl3tplI+0TnW99O9prF3ODoVal2TdFgE0X7AKLiPl8x1/eNVEKK4ZIZhbE/N2SmEYhy72iAgBlsmsTi707VJYmdNWfOoNVrCg1+gfIPtgbognf7d7aLAWiqNiB/H0ABsBf5nymEYJyDeo6kPIlu6IwIEEMVBSOCTIlohThJwfMmEJB+ZbfUhEFT5yzPxUBABJQyoQZJMF4L8SONvw1Traxp+Yl6Tob20LY1E3wxF3KtDTjFLkwAQGCFk08nErFrEwjI518GAtpGuUueHzE/N0lB2txi43ItsV+kL1PIwbwAU+DhewEGHM+Lpgmc8ec3MgJwHsU0tK0xsyTMwmgaaL8J/NQ5lGixgJ5MXeqK87TvEW3UdbeORyV8w56u3rf5y9aex9fmdwFuelPZgqoOep1HJXF+vCHAbjfzZ6zszEjOLvqv8cPaU6PSXPtqiC/mLYg3CnRnIo7RYAACUYxR4kgRUWseperPKUsQU+YZsK6GE85UoBMjKWhXslOVZ1evYfsZB3kUWsCAzg5nTD4Srogo22YrWTPsN85HnpFALQCg0EGQPZTorvvHMwlqCHZm3fpMjIx1rrmBHPpG97IzYaXujwDEJJN1jm1QJxCAoog0fCwGmTYQAmvNGEtlGz3y0uOR/kFd5wBCCEaS8SHGE35nG2pYUqwWh14em7AdLaj2gugLJHJJIVHFm3UyLD+9tnGTAVA2hLmin9sEAgJoOhXz0VdLMhJS0tPVNsbJNiUIOJi41koJ64hxqsEBXZ/dCm/IcWwBAeNnftYEAvIg/TOxujPByXU6WYKyB5eAgLa1Ya0Nexxml31E7cPaDwIW5xrSPVpUW+B2A3NiwyKPtFAkWqitv6Z9qqlQnIQDFuCwQVWFz+Q5glLWu0N7BkcQRjxQbadiR0vEHrEL8lcAAShkHPbvy88Pd8t/9Wd/svz80wPjDur7mO06QaaVnTSgzfNqAcjoavHeVyK7WigAG2hdlb6JEKcCcwog9AQ4rOe/+tf/UVMDHPjGwaXvHZsNFMXHp6dSYOfNEggAZRM9EDv28wMMuMOIQc56TJCm/mA8OAb+VMCU/gDnOpoRoGvQJsJrMw6Ci2SqV1fG+nWYw5yFgHGTiqX64tgzORx0IdNO2OIk+7uFuIf2AkdMQMA0Qj2cOW5LyQN7yi0cCGo+RBERAIAGjGoQArTX05kzLn+6u2GfCLUC2J+ZucVDtdnXx+SuqEv6diDW6pFrwUSiulg/I3gABESZ1oQGzDd+PJ6Wb8czBa/QvoCAEtWpK1QnSd8VKIEKmFgAFpOi+ryukZvK4ht0JO8KSmUKjZAmIPDmi3ZDeixDhZMTjRBhAwGNrnsEjFV8o8hZAb+nOEisRAaVbR0GAjQ+EvffjoLVH2s8VEAE+rSVQhPQ8LCZ+gsaeKpNzNf0f6J1M7HP+Jb0P9uRjNdOJ1CVG1P4SGt34h9DG2obljCtEUloPySfw6AzSE6bhYNI/j1/TgBdrQeZ9KXzH/CMQb08uyr99YR9AjZObhUkB1G1JQttTZRBC9vYWTB1HMJ/YgSkpSf0PSXGcd5JfuiIeX3q6KbDcMKngC0jHD3KZVMp0VLIybMtySOWEmwH5a0eTRaGnOT4eyK8FKIWhVIZnFkHgA9QI0qfT8vyn3/9snz99kzNAAFN5+Xh/q5YD7B5pKS7OkRghGwZPQGN7REtMnaSvXDX++V0euHvN7eH5XAH8VJ83+Py27fH5eUsUFLKNKJS4k64XmRsLIu1b2xDhIRzTTu9t/UzUOrnq1qjegxzNhHU0VbRJk2Xpj83Y8MAlDplJA5aQJhBQyvsIil/uL0lmIo2AfaGU5DRrQGZTsE+WPcAHo+lFJ1WE+iOUEkfVctU4GDz0I52ewhUIvvHkaetM6H9NttNtDpKTuM7dN+wu0nssN7YAwAAMGWA/f+n83JHYPiw/PRwS4ZCwE9RWjXjnLvU/bFmgbeuCYVbFXfBDAKU/Y559keIFKrKAfvLQAg6AMKmSrWYve8JJPy8WQEN0GvaPr5fPkbfQ9uI5xRGwpgUoCSmmn8MVmg/yfaF/JLssen8dda40AmQNWKuAv2QAcf+2wZN27/Lf2/oun5RxvflPbWH7QyKzWCbNYEABalopVRABXAJ/lrPGzHBQgYA/C0AAPwCQ4TdkWStoHVAWjZUWfe5jIhgJeFmL1Zs5jGEAuDElNS/5b+23T5x/scWpN3eZ9Zoe1p/9PO5XqlgJr6awT99Xx511nyA2fLPG6ZFktoBKGwBie3fZ5CrgoKC30o+R/FiJrexN+WjzczK5JroZmDjy7faX1e1kfOvXMyQr+XEmjBh0CLk6mOuBftFY7kPTgQSA6Qt00/NbUgz0aXfMxiNddNZbKHFYm4VWGbfzjYGt/DwPdLGKvsyAJeKNTZJde2uen4CYZM75BmwZapm3rc1iM/iWjv5YcrkPZBYl/FHRgpbUFXxiYR+sWOwprBzaLuKYHDtXdstMTlkSwUwKK/gubWQHFtWo4mQjLsKCS5iwX6CBWJtIX1PWKAGwseerucxGS0u6NH/jTisAEswhdyiUYAWVfHlQFPAkv9XnEuBa8S4EwgoocAwBGSrNcYYv6sQU2fWQF6+m79XiBtWmeGP+NxxLicQkL2ke+wR2vp5W6deg9j+rKjNFFgG1a5ifxuwxfFiAwGEe0QosVJ/JtDlLDKfJAh0TefDtUMMYBZZAQHV8iPbkTGNiqp1T9hreL/EA88EdynQznzALM+MuX49q5htzTUAAhCHR2sAgAC2vnvCVeLRacXnugkME9iQ1puA3GtbrnWmbhtjQ7Wzit3WjLk+qxYP/Z//VkBA0zM0iq+UrkH/fj7yF0YuYFECBDCRvXol7QHVlE8Pt8une9AblTyy34SHcqfZu1Fcj2LwguAIOgQIzqTU2NUj9fmEQTMTIGUAps+jp7N6yOFUh6I9kZl2MuUUZvXBugJxmBWs8I2e9VsOLDO/HegyIW/GAyvyGMGISgDBAAQBEjs5v0DADPQQ9KdqhvM1R+tJmE/ItIIrJYDq7U5rn+2BNoPpdtwAHpcXIcSALXl++5sbKhUDufoOMOD5tHx9AjsAVBc8y4M6dkmzRKVeNFyxARRhJpls6qaFRXAgwHZIH3AKV4OOV0CAjSc3uhFq3LMqoHawPOyqjCYBZm8vEF3PkVflyfNkmfwjlBKNJyP9SC0q0El93mI6qYrSVNXQ2RLoNm0qwS+X2+0juJYCAhx4hfZOwCm6FBuJtew7HT4fRlKNpacRqnoi/iSybMOgAKH7n0zrmwGO1lLtOEIzdYKqimkK3Nw/HRxh7znp9zmZ7TSinYf6n4xuhJu85/73qtYNqelQ0dRP7VE2MqvFBKhAXbl9VQdp0HzPQk3tMC70zuecZ+/kurVWM9DU9XMNQsn358aQCxhSRQPPjJoFTsrSUwWHwoSP+68Tqq6LyxbApl172PpvX8/L12+P/rn28KeHe4MwGYna41IVMKq9SXseU0EsuOj9Jkq5dF3g+HQ1u2V/WJavTxiJ+HX59oT+ZIiIwgZj7qwcGxMs9LFhn8Fea2GYwKLdaSYBsjVMEes58Kow9aXAqNRLVOkPEDCDduwprb2+X0wWj7Bjz7P619F2xp5++hIo7wJR34tOTyBa/bV7vJBgl0bQxn4/oyf78YlnHQGABE/VZoWqHwCBtJgA1IQdSjLOz2VQsWg0bvbL2IMMJi1sGVCwwQD3xTqwJLBIzYB3+tHffvtMIUE8208AAu7vlvs79wyafTU1P2ivbL/4TJxQE2jgs1KCjoDky7fH5ev3J1LNMdWAzxnaChYHRFBCvYW4lkH/xephHTjLmZo8aUExJZ22oOmiAGPwPCiU7CRpBhsBFHiOHAfI/oq51aNU5WfF/ooWihAj7p1RUU7AtE0Esynnz7cB90wWy5ZYq6Xjjtre7SuqguIogXGJAMr6XtLDHZMgUQFt10AA4gACASe0dpyp40Ol6uvrBROG2PfMiUSBpiIgGB2DsCRcIgw0KySggQA+L1GJtwGlD+/qx5eS/O3PyK65CPzKhk6gZH3OOwnfjn1MgCv7CQbnRyZZJUMb8LqfTq38CuSJPYmA3/QZ8idDu8fAI89yjSrr+EqitWoP4mQMxy5JLAXgq4AiMEBhM96nRMJ0dgMB+P60t8EWgeWEeedqybTPdrtC1hJnpduykrgLDMDfJFaZRMv7cbTrKYyVjaVNcUWc1U62uOkV9qzFIJqxsp5XMy/z/NofaL9OsE06IE1rV9vS+MW+eV1bdquSudbv4DW5cJhCRTS7NNINTKsX+bNNosmT4HhDBUTFRmJH6nnDd8of9aQAIdcuTHldsw/CDCjgwKB2rUdWcQBZvK6x57b2qdfMvd+jvUktzm7b8/OSiHvs50cggOwTM+tTQU5xM5poWlY9c513tVWF+RqGyYxl6OrNbLlkR9fnLM85srsfgYC21w2MKLHN8//Y6sU9X6wEM0j2e4MbGtmnopfzqcFkFhhuW2bgJLYOv4NGn0p+YugIXiu2BxgkDR4CvRzh+LY8HcXwY+5q7bvKUc4niY2SYSRmAKbigTkPIACFALQg8uwPVsC0cQUUFUtEjM7JCJj7b8a9aBHVeQ9bb/hUvan1XP7m3/xHigW20A5Q7esSr0FyC+QDjACMScLrsBiHa1QwEMydGbShYgMQANUNgALKHxIAGAwwZTNJAA0Z+i0o/OENbpqcC5JC4dxD3k4nxlwBW6qFmUmuA7Dtd24DkMqnEi3NWKaRjmDPQPIyIqQXuwNkbhAG1Zk5LRougoBMD0BrAO7v9SQd69sbUVAR1KJ/BBsD68c+SxtHJTOgdygBTnKcDcIePB9igQ9OjFlxVfWQqRa+AxsXzIDlirRk0JMhIAjtAChg765uJRrIoFbijGj1oJBUKmahbBtYYT9x6F+mg0G0MIj5yqAzSm5AJYeLCeyCMZGgbUk5vxOz7mtlvTG956teK1VIEUjJkKmyIkAkwlFCQMECmKh69hGf26jC1M9LSEcJawFljsBjCGm0BjUyjl77tYOxbSLET3WmnkBdr+nWgHJeo6KvirecWvY8K8am/4bWW+GknZ96p9YhFJ1ZkrH0EVp7gRWB8bM4jIoik/l59FUcfIKJ2U7OxKuAPyHRrgHRCWmEk8Yoal3X1SGxAbpVQsHBGl0Ofx/3QwCp2mlsg1a9fx330DyaphnnKCd/VdeM/SQgQDRxroWrnvgzbc5AWrNWCXMAVDFJ3e+pOCvVdfWWZ5QR9qf2jm1AHFiz9Ou2+d5x/wo+sa5CdjleCdXaAwDAZfnt+8vy65fH5fO3Z443W64ODJzIgEAfrJWVAQJQw4FAgAQGta4DgPFZDhjAvfiq10y2Fc8LGWFvZBps94fsmQAEvJaVGnzK2ysR85/uD3SS4JLBFkVolJR+2Cmuk+TPrikaIEdNJ+hEWSNEX+i31B9qdJx7TbOoxSqRmBaugYKBTPwtsjeC8snqyZLgjOA9EcyslgrTMhkcsGImhgh+jy+F8jPWBQkGKHwS7Ot+fQXt7k8eFZg575h2mJNuYPPQq/jONjCAARCR0ljbUQ1DjzCAFgpnGXDiyLwODRl4TnA81XTT2avWL5kOVjQCFicvnqKkKTAwl/dasEIK5lZaNex72afJ9e+WHIqPriipNMLeU2FMBNzz+RzJ44qNNQUMfZarNWVD783Z1l6eSc66sKAEK/ZVi0J9DjIDzQ58XVgUIFMQgBw0MtD3cbVfjm/pN/WIN7AE3PojdyOQS1vABt1+Cz/hFlklaYi5Bli3AivGhIK1O5BdG6+difglIOBHr+04qT8vfmsyBmIj0h6Qz8v3zu+fgM76sg08FjW+q998j5eh0lzbmgTL3JsKAAzs+JrpjGT5VKhwop7E1fGMaLcN3ySGEiMgcYMri6ZQU5vU7ay3B7UHSbRThRgyJweTQXHwBMHVQsdqN4eetp5EEpa1dwwI4HHLro7zmVKgd6R7aW1cjdTLGjcQUMlr2i3GfuzERSPtdE1i+Mw9w5gFYKUTIMZEK0DIZxrxNMR8AYi4eEKbDeV3gGtHAeOJ3ZjclS5JdovX1SxasTqU2JX+RyXFsi/yq7IvadUUI8C96BuNii0QMc9BztYmalkBaYlh15/TQADjKI9iz0Q3MF4B/qqKb22sFFsCBphNNrUg0hYQ354Wkfq7L1TrGPBJsdkWDKhnuq34UyhdjOnSgRoASZ7M1j4HpAmwlNassguVxPusjlHQjIvZntqFVe2pBoBsRRVveWIBXqNx293epjYds1XMlsUEIbQQYN/iutAO/ng8k5XCiVjEAjTtgoAfREc9uYCxBeN2FTd++nTPs4/4poGA2PLeKWt7KCBYe6HbeuZeq3twAVC+1Kz2Kopp9ZW/+tz96//1PxEIkDKn+xw2QACcNjQCELwECJCg145iS7iRwzXUmG8IBNzfInA2CuegnJtqUESYZrqfDlXliC9gTiMq6JrjqIoxgy0kDVSrt/iME0cttCtZgy5OI+8glEmmkaZsNKE78KLsoF1VIYf5aCB9U4XsyNypAYNwdjuqGoBeEtBGKkHVgxP9F0CJqnG318ty6/FNuFckxkCgQ2vZY/e42pKHFyCA24Uq4TKWEj0b6DA2AHtFr6jVgNFGAAO+PR3Zs/z4jBEkEg2EE0IPGZ7hPYSyqGWifn71VsshxIgIxMEILbdfUJV7XYlmMcdrm1J1knUCpQYC6Ahz8CJ6liR2JXwl3y7HAmfgOancG243cTIpw6fAIIFcHQgbVVamEJTZcU9KVwR4YpBy443gzmC0qwyiSq8R5fm9cjM2rrZKNXLEjIroRHT1K6qoUbNVjmYJKDEmmAi50hpKf1oFvL7Z17keJuBR714JhrbiPg1mQA0u/nBnBgLi6AJmzNcERKl942Azn5K+fe5bVjZ1TnKNSjN7ckSw7BlUMPmzuFeAgEZYO1Aup5PCSb7UYIXuQ+BObKIC8Ywb0hsFquQZCpBKqIakcjq3MEYSzCspxJ7cSdTPjlvfI/iAgYr7/2cQHgBVVdkESrq/11dQJN9JBecITPza7Zfn87L88fO35R8/f19Or7g3VIllM/A9aOtiawGUzY9HjjoLs4khYkop3jxM8IPS4uxA9HDw/2sd2BYAVf8WDqv9gWDXG4AVewRXpKy/UXzuT396WH66w9QYJP1iTCHZhEAgfgckk8oWQQKaA9NxsXdg85gYw0kfV9oXdJRGwlmBcPWOfiHOM8x0RrKb6w8zQlGREoXhbEOVjS0JCyl93xSIM/USZwI2ewYgmWOePRByZkAy5YNKcjTmU0wbja5bOKECYACECTWxB8C+xwUWEADGhcdnGijoxAsfLR2aBNV69OZeDh+gQB6Ta9YhbhS8y49G+8nnSoFswBh/uvsaFVdofFjy0lQNHb7MepaAnwLu843NKoq/z2cJmOj/ItYav8l1yGSIAirS/rWubGnPNBDA7yCrGW0BqPS/syXn9LYjEEAa6Zl1PrIj4ZOfIMbsKp8KCmqlTDGD9sZAAJfZ4Bz8mwDSNRAQn7G6yVH5S4Laz6YTtJmITbvT6zt6czN/eoAu3C8jTsK+ZtLrFqNL4IEbSFfso0tJ1fRd63vrarDep3WJTyrfNPro89zwbz2RyeffgTaDZIOsbZM7vhF9Hl/n+JFsSivW4/C6Al60bcci/Kd32Dy1gUFTi9XCtL95QtQEu+p+IiDr9gABAWoJzdpnbWa7Bv2Xq4IpIPB1oyKY9ylJHvFMJVoNhpXPMssnsVLOkFe//LlcSLf75JngmmCHZMzWgEOBP2Z/Jv6U/ROTEmcA4DrbQce0MLxWRcGcdYvOrkRNxTQlq2EwjrQuAoIl+iZfrLhCDJEwQuIzfm+/ViI3Nu08B1nL1imb57GWRWK+ziXSGoC/I8cIcMgxt2m1zqSAMUpQsfDsFVd0NUGUZrg2eSgxcHzQBAPsGWoN1+fuivHItDnr72+wJe8L+JLvnGDxtNFJYKfQa0IVFcpazDnPjU0EGbVnn43iB56HnquKAtP3piCXYgKAaoHliuGgwcaxuiiSY3MSYNJ0PbJ5DSQqTqBCE889phYdMHEHE+TS/m3gYdrwBgK80hYbDXuiGbfd7x99mOQF61i5RWRVz3JrzN/87X/g2dJhoqcxbU0JJBya5qq/GgiQYCARPdIMsejqK0cC+ekeFW8J/TE28wHqg56gQVX0F0wTYJ+FFBlVNYMaaPdck9aJRPsEIEJCeQroFIjF0KjS1oYBlbpOejRmR45VaGDQGlLTCxHqEyuGgP7bbsgYED0oi4Q5sURFLmJBHN/l/nXRd7HhBGxg5iVEAzkC6mq33FogkcaalHgoTHcFWM8Jitl66Ew4bm5oJBBQvqBfanXQl+XmcOA6MxDl3OMdRxmhavTt8WV5eYPCuETDALikdYF0T9D2UN3grFLfJ2mN6tXCWkeoinTaUqhO/qAe/VTp1J/fczcpeDhGsKmnC4AU2g3WAXgFGUbA0wJBcTYn/VNNs4EAg/4OVvlMcU9sSYHquFpWNNYqdNjeo4WWDvGateGftELnhx71uKKO2kqtjLH70xqwksOcvcIxbt3nloTfAJh7U2Vw0ktvilTE5By0bAO6MqwBA9xbhM9iZa4LEQQ3OlkYFQo+3kntdKnQwWd6m+AAIsyoKE3vm4E514YId6vI8rxWIOkAf17XJghSb7WQewVTTTFT4tRv5isqEXf1zSPMcC1JVuoa0l9oYETP0gJ1vo4GAroagvsWLZ0rzjOj3jrtnayrWBpdveC6zmAVWQZ+5veoouWRojucrbMA0wXVx7flfX+zvO1ulj/+9pVAwOvbftntbz2xQEHN4RqtD/sFVHpQyk+4JzIiVMW2vGIlR/QdBl5lT8cscbcIxYKy3QBn2Ywern1AgGJReFzm+ysqeX39AAAgAElEQVRbpX663S9/+jOAgGvONYEgLXwMrwT3xPYB0PzEYoLvISVwLzvL4M+923yGo6LB9STAKXFCPruq/ET/wfuZN6rEIv8pmHWLhIGAADbbyoaedCeO7G/1ftdr0d//vuyum+qPJWGiQPE5gcFtz+XbFMgokZSd0FjdAAHQIgD4/IgpBfCXBEYklsR2L077wRhGgC8zsZN+ipJ/fSbPjhNjxeqq8uQaWAH1Mx1x7iqwlI1xUR97My1cFntMwJfAW35ZdMZuBzLPzUeX19ZGZHxfX0UDAM2Y0mPv51kJQCUhHShKIyYJhgPm4Vvpf52UdxsHAl+BBgICNCkETBywcxDbgPkIBp70ARaPFETfr3wRWALNmtL9VEub+1Bjd5TgddVKr26B19j3tnlN4Z7Pa+7vvHa1TgEdy84nmbB1GPZ/+phU3BRMt2jztA8JzOtnlwou4xxpPYYD2Jyz1Vn1+6IXg3OlALp1aDJymgxFJ8yVVPs8MB5zW4CJfD0vHNOs3D7Z4s0+owYVFLfRoCrBNPuIY5kpbGYmkG3/1H0A0BpQTPhzWAMqKPAJDLpf1p/Pz0yHtPsJ3CA3cgD6za6d49m0xmv26zoh9Fz6sCoH20bfoz7v2MV6ZEaA+Qx8xrm2BpF0Vy6y2E4n9uQ6sk0qVX8JtaXVSPZdgLAmFpyl4+SWTKxj4hpeI3PU1s3QI3brqpkTxva6MGcwIHsaPnTdDrU+WXke86cFctgfpGDVtnA8E1e08X4VvkQLfwUAgMlgLyqa4j6YZ1gji6xGTjLzeMlZxBvtsdE4ybmgjzK7AN+J6vYqZvUaTfCgAKVidZipFReamH0DRMyzP+21wIkGLFbf5TOtvYppdErklb9pz6pYZN0ATgRQvsp2Tk80qdhch3u0zBgIMCuWkzY8cQIthj1hRyfpCK2K5xe2zbONx6PUsa6IH8n08zOkBhKEiNEScIupAWjFy4QDtROxiFhxavxR2rMMgpmZgWeutjsxFBJrYz9SI4B5c3SMrBEwi1hkBPiM/i//5v8qjQDZeyWNQqx3HO+HywP9EJV6BacwpFZHfAetUoAAWwQOV8vD3Q3Fl+jIHfDP/vIcCs5bXvAdGrME2izE9aSILIMvJKV7qBC8KBCQIExoPgpgdJAzQ179u10hn9JXSshBy1SAFDpxAIEgU3GmvchDLAuBEqhVPnTsBSVdB7SRiPe5ek1wQFVrHDRsFFA0b7l22Bx7VuTjJIT0S8grYEeMFKrfPBzYwAdQfa2Wbwole9qZTOkhYyxaFIoBBmA7fn86Lp+/PS2PLzAuYCpg+gN6Vm7ISsDfmZR7/I36UjwhAM/eI7r4fEOfSu/pKCSyKpixJ+ylUdCaGBstElTh9SxrfCeEz6DUS9Vki12pV05GCuACDRjpl6ogh25Kw5vxl04MEvt1/5GCvDn2g4cKQEQFijFEDSR0gBBIqRFNGpZUsofVT6K3Ag/KK86kuUEABO2i17tfEWDatavSDvYS3LCCaGVQnAXsIeUqPQYuYoHZy5XQl9DPOkDGNeNzUqmczoxGdwTOthgStXOC01NO+3MDBLDfMU6f58eqs6OaBCen7+ygTw5ZoJjGpanVZ84PZgJh0CMUvgAYRKK3SZ0T86Dx2yBSAYVFWlIZsAo9RWdYhYiRhpZDX5OcUwOPSgQdqjMYqr+sIoe0HSjXjmaGXzsCYK4nAyUTR50QslICwI3n5Gp53V2zSvz5yyMZQFf7w3J9c7tcXx+WwwG2FTPswRZals/fvi//+OUrz+duf9DYQa6RmoQEegwqKlXPDTI6SI2N5fMrdm4n1KqwdByKFWT/Ovbu8rY83OyWn+8PHLVzzYYmsKbU30cBKYCP9j/UNCG+m5n0qj7wPydpOc4ddHTFJUkun4ZbmwgW+VPynnl2NbpW+1rMrHWSSv8YwGA82fw8z9XmQtXfgTnwrW5tIi2SDAz3jxqMVUIuYbH9zmN1ybDDtV2rNe2k8VrsXyRFURVIaQWoFY3tXLVc5h6A2k7AQb84vnYd2/JvNa7TVQUtuT5s2oucY+0brVYzEGXHtb7NvOFUojwH+5c1IJMFWwu1MolwkDsDy7Tg9NbwNYCNsWo3G4w3J6S8Vo9Sjs3pZEvVRDEY3Iq4V0DOAoorRhjVC+FAAD8S7VJCzn9Hr7OZgzlLlDt25SrsG+d1ehZeRwbqY71jL7qavEmYzUS5ZOcuPGIfo06k5jPOWl9630x0lBSuk/cPiXxzlfvjBmDThtM7MfvMCWOq3z+8h/n9NfbVwL/fFL+m+DYsi56aIm2BZgT0GgpMjsgxsbt8h9vMQl1PNZ7aSNZh2l+ZPqy6KdlP+KzMq2dvMmNtJVdlP3liFFtlPQOqx9bEfoXRx5/b5/Gz7P/bNqVnOGK783HIH9f4Ocdh8QsBLLfPoNbVvlu20QmOhWFlLrVX02an1KEV/IW7vlEQmnbEIK9GPMfuxO7rKsS8SyOiAV43WhDkLKp0IYwf2AHJMQRUelJXJtEYLLl03mJ/JrVdU5G6cBKAQzarBdv1PIYbS9uyRa0ldidtEYC+KKJKb6OBADKTqcPSCbUxjq6KW9RuC1Z0LpXnIp8msWLngLsd80EVLxznVAwYD9rgdfZq2U5vlEyKyr7JmhRwPsBXAbNzvLFYHfHPAYj57W4ZnyBaXpf4keCJWyozXUDTNKQZRDq/xT8zvSygb/JZ2Hkw5aEZwDiCibcY6PST9g0sPIBtgPZw5Fgc+8tdqt9dPKzpFGvTvWrdTy5GUJ1BctoFEquGTS8woISSMfZ9FFjlrAcjQIZPRlaxhuil8G7swWaFSMq27MV0qIQF1SFQNRjtAaA7oPcJyTUNZxQ7kciMQF2b7Wo5QlCHoguoYAAIkF4A72/B5+mzqNXFubnqH0+AH3ZAGT9XAHVYhLRnc/FwDlYAPgfXSzDAFVC8dgsGTCrMdiPzAJsRoN5bVAA0DYEI/9AP4MH1KBQgbRznsgPVFWtn+ibRYge+DhMnKKENpXvjo4LgiWlDACVI98Zr2CagtdJcbb0OQACeLwCXb4/H5esT+jXVsgAV24AAWF9MOmAPd0SifK8y5jpp9YxZYeqxHQQvqPDq6RAQRKIoktT9uc/eluWwV4sGUTtuRN+b1ZAzskttK2ZecG3dx+2kv+aCOlmJ6n9EdmdSGeQV64iqjUTiuKNMuRaVbBrq2WuT/sE4rwkCJFiaycMqkbAjaKNkFLMAFc8hNXIXhHBS3osqOOiICUSZwBuImQJ7myJK+eupmp29rSqnqpYCMixOlMpQztCoBImNYDqvHf0MCmRdgnQHtGtKffVSuwonZkBXJORaFBgkIA9ymgCLoKHbIOS0I4TjUWuj2lTtGUOboJPFvnKcs1VbUTEQ3DPJcXwNurUt7cpcJSVMImfFTta+xKAcNPfe03mo5FIvbhSKNtIKebuIhin4AS2c+PPumgnI56+PBP/I/tnfLLeHe055AX8ArCOk19+enpevj48C6jhdAMGy2m9wbuEH8IuqzQg+UKHgd7RwmtoEOooJ/KLitpOCkRzArzBJhT7J7n252y/Lp8PVcnuN6jXsPVB1A1NaXLYiyOHCidr6OvHPs8o6sQVtip3JP8vXjYpFj0l0AObXKLny7q1eu052HYJW1amC6k2CmYA49qGuoZT5uxqNawndlVM3XM1JUt11PSQOBgKoVYP9BWo5gB0ECctyxKxtt9PJNkCwSIlIKM/ehF4T7Z+sUGoDATl1igNaShG+7MaYZ9zxhHtLrcWCNwvYSHU2D8SikW5xCjsm8ZDs12Bn+Aqlgj2e6dD3ybOoatEAPZhUoLAxnrPWYWwQ94KKdtzMrxJns2L3KtGyqjnpu4sm9pw565y0lQZCAHaCcQkwANMEUNmbYEn5IsVQYte0OrzLmQRzan/mCW5txiiGBFDIPpxJ+eqcrKr8vR8ugT2rB7BZz23SP19bsa4fa/zapLXTthaC+hEImIyqCQjMM1v3ij9sgID6bF9YgKFinZgJGGxP2G72oSvQ9o8UKPS/tR2Qf8D1iMlkmjmr4QDuxQgwj76Ek4s5tUiwlDR1g4TFHKvpHs0cmvYl/kzn1b/qCOnGFFaZXZhrl7RJJa2x58W29WQWxpnWQuB6Rw9gPOTy1WEfucDBazMQmTUPEyaaWLDwuPeAAEp8lPRGNgTJqO6ZEvv+s8ErgyUCzZ3U1ijxCEj3xcZ3zzF5ie0kDClwXwUHC4MaMC0fXxZFn8t9EFaCNSkaDOhKb5inpQfhfSYBuxQFWsQYNh0gL1uPA1YWEGDBX/ptASU5G7PoET2Y1bnfALqguWMjEAhw1Rl/JljJIlyDNXO6S2JsnhYwcD2uUrbUBTTq9axFKB0RVVKdQm72QOJ4XsOsStARFSRk0G6tpxWbUNfJoFmnuRkFSY6lGQR/melmmqQmhoCAA0/B4yQigPbahwFccO86t2oXRtEL94fk/OagFgO0FjGO5ZvQah0QXGse+6aClPZUpgYEcGaOOUXQDZCSFWDBQK2Xim6z9ScFw93f/O3/uZnwJNQ+Q2mmknSEI5JOt1OAOXhjwIbKtpKWCQS4B4MjHDyTk85trxF7J/Q1HpfH48sCcT04URko0QORqEPEjjOe3V+lpNHiMDEybBMQnV+bVghW0LZ5WEOjRiAJAb//j7M3UdIjWa4z/ypUAei+M9L7v400ppXaKZpszCSS0huMibzd2DF2li/cM4GmNIO2NgCFf8mMjPDl+PHjAhyyaWemMYfwLPJyzj48FdMw/b89I9EICBJ3EuY+KP3cooilkBjkcNiWnjH1S7kytoAABWXpYQdp1viIMAJsyCvIeNo6rAIflDqGWc9Fs55T2RFNVImvruV3VQr//NHXpNdqVFY2f6YFTLCWwLsEuezG0zZR4ETPQ9TkKn2blvJGQWlQaysjFwhgxJ8u6N2L1DqzJ7LzQEZTJSIZBfmikq9LSDLSCgx9p63e0E/la4aBsAJ/gmpdF4mY1xKqwnLoHLRwU2rgazABlnYCgPHbv8eYwyCoRJIU5d2HNtME0s8Up+9eQsSKylrBCTlZFPWogQXgFawSI9hM06gRzmObsS52Dh6BOMH8qSr0/gTQHPBrtRDwOYANun8q8juRPTZirdxOuA9AcejuBbpkA25AgNfwNl7wsCEKSpnK1fPDFESu59xHBQtre2u4r3VPgv0NBISmSfiaBIdnvJN19lCSyCbyHZl0T2horSHguF8roqvn8y+IjhwIezLVaZ2ZBErpYXs8J6FXkv8//+7P7mWT83739v3j1z/9YlzQjuGNdAK+mpkF38pTD6wPo8ryt8cbzaV98+IKxIdPnx4fpEsiZs6pCaA5kSdlpLrLNXWDBQY0uJC9e//2jUeqvhdLSzbrWQCp2sAKFFSwMbYpgHUKMhKb5C+ZaOO9WYXgHxk5t+cMxXslVL36axvJHyBpKbAF7T+BRhkrMGo4AwkIFsulwd5OmtlPobsKOO0kk1I/bZObVOvt9EIm2CuQ/6yxgXkuDho8SUfsgSqHFwgwZXFVxew3PRYWUGKnPPu6y8QrO/AKdAKcFCJptSuAeciPMCriQxv6HV2QJiaKH05gRy54fXZ3+8rf93OI3U0AvxlBBtMXbZbX7XNspt8KwARs+1nCpDJQljvwdzboT2ugwLi0aXhkoED6N6+H5u+7fg7nRWCBzpjjhhsYoGu2qJna/9gP3kTxx2qQ2TbbPj8R6bFVtvNNnsImuD5LTDNxDn4CEHh84rxvP/Nj2n/yhzsQcNkr+NKfnC3ex73tj95gxB8BAXo9+kRHEMs/RNsnjICfARWcU69Dnm4zjIjIXU4FtHwlONWKybksIFr6t/7mKqMZkOjAhImpIpfYn2JDFioqaBrQU/FAGJNJPuzXY3hylrinLtL92ZDonyoz79UnHHBsRXcdTz2V7sTUialCRd926P5M95oSJ0zyO9+TdZrk3eKyZSPlmrU26Oj0+8vES8tX2oWJs6kis1cMAJzWgLZKtNpu23wmhixsHd2EtZYUOVJsmQQtA5eGRarrMBV77efUzLLISpw3e4Bkllg07gC7mYGr5CDsOhJ5T02Q/y37yP7Cz6cgSdsIXAg9BZj4B/I4aPT5bJoAtzRlR5Q3dzhtnk7m+z1uZ+sUlRsIAl6WaQWyh/GReV6xyWFM1N/0Ok9c5VXbbQLD2GLttj7RtGjETwRg6llbLZj+1DIblVtp3xE/8+zIYf3MBZ571N+bkyNxFq3Roz1ZFuvspNknLpiTk+mZtihOLJgY+toSCuOO5588NnmlR0hWR886QKcFKfdNwg9rgbgcuzXgxEwrePpP//l/HND/CEXQ834Shc5EdnJZZNyLHKZAZjIGCHA//5pbLmp4ULQBAExP9DyWUFflCBWoCgj48NmPBcKlUZSMWXlOxblV54A5UR3fqL6SXD1UaCSMWcDoQ2XxJvFnJQGWgF/y346vO9ToUoxAri7hRDZmkMpQ/QyJtG+YoIKNTQU6bIFUwSUYmJFZag1I7yaocVxZfH4QvTgX35sOvP69pSySaxtDlGltTHN/CiacEctYSaSsooZ//vDZPS7aaKHoS7U5vdoEViTKl2pCka4cogIHXz4b2dIeEBCgfsmAMkEmIxQYFDH5tq5Nwont7+kopFF+j4nSOppFgABK6eT+zLYaGPixMYyq+mhFxJj4nF3+76FpAhCad4GAGpBj0Lv2JP0yZtk/YzR3gr0DK/48yUB/UmduZ4hlWkErFHeq3JwfZhTb6FlorcrGTT42EJDXVh24+/eSsMZaHiBgM19A6aOsG8qgVYb7ORsIAODQz/TsjhIv/Xd1jBtwuCRHLT/YSXXvmtEjtsahag6q/zMwwL7FVPGnIK6dCXvv3yNoiejdzDS/J2OAQnFUNeoCApZa8D0BmvM+1V32b+kux+mxLw7iX5Bj753jnE+wdu3pzr7eGPoAaaylATsBrpr88tvvj99//3AE6t69e/d4+1bq5REkMxPMdkxnRc8x9ELpB+hcaRzd8+urE5u//+03a438pucEENvECBAg/iR3RGDng3iqcnHSsn+/vnt5/Ondq4VTX75/eTy+fnK1W/bZzK3aaK9XtST0WV+/fT7gVs5lR+YUCLgHZQQdoxaN92Dl45MH8JnkZ73iUqTcAJOPVKdvEPze9yD7JCyJwC58BjY3qvpx+mZCJY49PaBTyYs/zvumwndEYj2H+7M/H5+pe8NOWOzsAJSdV73opNt+7Won8JN8yTkHlzy9wW/pnFS8zksqNNbd0RglrVKsj/zYsA4TLP1DieVeQ/bc/D4XR8K7e3N5bqzlnMPF/kC4do9rO9HTcTMHALAwoCYDiDqqQJFzcvaIgICn0xapNkwnWbKbySDs493aJz0l6dpIrydjdPyFBqcBbhohEPDthJn9kcutuNze0AsMZs30/uzdrN1eewf095/dPu+P/rrtpuOtMzJusWLwGQRPP/mwREOthpdZc+65x5rvYkyuv+8kHD/up3PvuOmerUJYl/WIx6lN1hluXJI9O78ce5a9l/g4GlBK/EM/DrtJZ9Fhsad2pDjj+KBxmVlupRrH3y02Thkr+tYDDB0R3VamV5vNGXV5qvh9xtjnwna2G/UNSuScgHSfktLvRzR2fuw+dnB0e65x05w1JjxNS4ZjLmJftRJ/T+8/TKAk13nYuc6x52gC2fYUJYWh7PhqtUbONdTQrpvC56OtcOx3EzgYH+zHzajMpeUzSYLPfm+RjPiUGDXneZiAw9BiAk1yDgMBXo9Mykr8mxiYNj61TvBkDQLSX94bPoUJ2d2ep+379LKwpUnaA0im7TpFthRsS4V3BYvWknkPbbcBfzckO0WwxFnjy/RatOsSR6Toxy+DsMQ/x14MQwz/umPzA9r2Y541la151gYDYJaaEdA2HsAA52qt3GvLOUHXmrhNJeuR5Lvt830C0aPaoMNiIpRZgq21EO8pCibn877XyHa3ImRKgTm1Swhfn59C8YhWnzGoBdcAswxc0R70n/8qYoHJOGPu0k/b+ZX9J5B7YwNV0SYw0aZQQp5q5gix7B6kgAH9X8lLRz09v7y6z/vvfvsYteMv3x5fTHFsBfr0N755vBMqmq5cn3c9kEfH/xEECLWngq5k1sIaQvWL/gIEZNNLKb+9IO1FD4I0/b1Gnm4CNr6vGuGD0hQIMBhwCX4Xiq6gTPfng1uRhlbB1StvGkeTGSqtNgJHpTKHAZAjFd1Sb6wbEHTIryq9K72hcjadmUrveGm+n1Sx+KQAIwF1QJQKpbnawcHMBtnVFrMLSDa1+aQnUCDAAXuvLUhlGBoHBLDHqpPrZIlRaw1QhAPRS40mLiAg1Zq0qyTxn/+NkhpBS+B82AxMCzroXPY7iOUeZYSxd0V4GcjT+0M1bCXYVACPU6lTviTfRam91jakqdTtilX627l/MURSEQAEyOzoIp0KFKt46spBQZWDXgPLUrU6DqABjBDR1Q/rIKJOMH3/paatAOMES0eLoCru9EM1YAeQ4/UOwDdNG8DF52kqmjiAUf3Vfm7CC5Wxe5WWEoAAxm7egYB7AoHzjl7FjB+yKVw9e6D1DohcmRFgOFSsS3LU4PwSBSbu7i+ApiSAeYZZX9ZonFapm6VzbeAkryZhUmJsq3DB4zmnskeuDlfj44uqk9L6qP0RRQ3aoEBUH0uPI8LWSJk5Ccqbt+/cWqTpAhIWFID7m1g+bVEI0EYlLGPQxCCYqlO4qCSlFkiV3f3+zeMC/9Gf3j3+9O758cbRioRPP6fibWZM2rd8xgpM6Qo/CXxcSYO1ayr+mcIoApq16W5bQYOCRIAqTP9+qtMjJHXdP5NAZJ3HLs7ZALSZYD2vHQEt3T+9wDuJ3ZovEZWMnTKoynjdWqUUopvYoYhM5VoBwptn23aEynSniC26sgj3r1Udt5mdcbSIE651LPjpGJhyC6H4rQc9eymMhq214RVri8mpoPiHWR9+URHc9uZ+tvbr70BAT9Vlf8z5DqgZuj2sAUZIzbfY/x+Rxq7zEh1E8+R8bgF2VeY+fRElNsyc9OuWIn76zZvsS0hQYr+l+hqDz1Bs1+kEBOj5Z8yygICwKU/gXIS7u/hiT7iudUctLqTKu0Gs7afmfddnss8aSSqffcGB+sOd9P/47BilNzEGr997mue/33+AiAUEYGhvFFe/jYTyFIR6Zu92FVN9AIRSs7MesbHY7gMCcP4kBrbo8XwG70sLVGKbJKdfK+KZSVHSB7CAtb9sKNO2YZ2D7m1Rvxu7P+BJkrHaooKZSSjXyh3GKwAiwnwwrKJLlO/PE7WOR5musiWAlMcuraT5gHjrK3P9Yw/3mu/94STGfcxtG4BC3uq//JPb0r6FKeXvPyzFMl0aK+NHHYMsUapZx+7/VsIv56MsH37G+u+zNEnUoravSplzpJe0D/gemxQQY2ttabGLj9J1jkDpXjONBiYOcThg5XhpAwgIaGxdJqxbb9XG533wFBHSaVi5tsmdjREAFoCMSjr3CxCAr1NsrRhCG9FjkKsTQIuUfocZgVZZQIjYP7cVtEVg22/vtcU81rIxqY4lpD3qMAWa919tF0KuP7areO/B1tbK+CzGx4YtPWPmg8W2uNTidYq2z6fYpDg944jb0tyW9ojehhVN8eEyoeR8T1tdywrGVug6lbNRVEhMHCBOQIBySIsEtk1ynyMK8+TBp/iNltgSzT5AwF/9VcQC/UH0Kzak9Pz5VpFPH7VnsQ5q4/nTpeBPcIrxSITgQ3Oq3VrIAAKyT3JyETf6ajDgd7UGKJlur0UQXPXyvzx+efuasXadB6ufPVnZvjT2JllRDo1BVOArVgFAgDcMgiEFAlCGBC2Ejp3dscbT1DI4OKiRhL6pYFgPJY4/gU5oJfQ1J0COWN6IeFgExpVdob0JWkeZMmIbRuMO3XdPeFBBMOhaAI9pqXCl7fmNWzUQiUKVH8PjQOP5TQKMT6IMy3xEhO/08bfSlOTn6pw8M/NFQUrQ8G9iZzCTN97q3G/AhaC33moNGrM3Zn66Dl/UsKctQMtuemsReCjjCC+6b6zr7mkNosPaYQUdTbBZ6IcRdQSoncHqM3Bm3e6KbkNVO9bZV1B36HGKIQL0KeJ5FLbpja9TAOWXsujnMDGMlhc99hp0GobMpircal+xUym9CtbEy3POY/4PCJfroDUgVROSVwyGjQMTPRaoBSsgQcaV5rsdeBytPXG+qwwaeigxYIjL4FTuwk7RDrwCASRC9EmHNh9nSVCHozSrBhEnM3yydsNKyqEF5d7rAMvGNPo1xm+YI9kHtOIoIJK9SmDEe0Tu3ZV6oq5L9FXLAZyaEIpAagccrCM+eld3ao7y8jKBPL6vwelsoXx3OC5Z252sXoGPvrYqyl6fM6s3651zlOqmAo8/fxRo+/Hx8ev3xwcnOwlOEg/KJmhE4bP70w/A0+UIs+SrwVrPsxcg8e2L7dQ//j9+ffzjP0mnRCPplLAqcIh9/yHpqK0TuyrFHgCGCUJSyRnUHZaNA5ITAJadtGz7Dip8Xn6gqA+487OCJQGTV6OUxFzfj9RQ+mp5Jn5uh06PFkyC3N0bmyQuFRI/XwR01WLWnmL9WN9/gJ9Wa+x3PXL06fHyWg0QKjHtRafyRxB8WnAMDtJTrJGFQ6/2Plwt+9iazTTq5u0CFmgByOkz2QwKC6cuvQVsEPbEMcem/3KYfC2tbuyfLfEpA9RlLOgltGXl5VMF32fwnqD6GyysG+EmnxWJdDJCWHpH0mxof63OrQF/JXQW2dX6y78LDOi44bZ+mBmg9X4RWKepA18q3hzGpJgB6UltwLtAlNiKK0DFz2wLjvL6ldq874+qJIHsWsaYoALkfu7L3P0MELi/l7/r2ofRcmUE3EEEnv0+67D0Yutu17E+e48r5bp3T/s58+tA72vb+21fF3GxT+ip6l39TXqDU1lUUcZFHrM6JVYZyne90AEAACAASURBVL8iyrSFihkau+W4DzHdCjKLipxCdBJ8OhOwNUc8ts+HCmSu/yoizWizzWz0ffxDQEALa7SiAiZtH3b+3D3ItRGX7DiCs4Xdy8SSsbny237eqjwLOEVctXGp1jC96ssO9HuZPlL6afKQxjxcQ5RuRqiPJCg+9UeGCvvg3MMB5AGTk4uQ8KcPvCKMBYEpGEXV/4t9p4GA2qLsO4or2QOn+GebFqad9WM8fabV4QqVM/HHRa4KBgK4nlxvPRueF3uuBM1YQQqWB2xPTO9ENA8267qmvNhq1WcSF8eilvl2abEewGni9FgXbQP5odE5KCOu4C15wLm3gi2+5toj/G9s34Gdj0/J4yFeV9Ek98N1S2lJMaZiFceWZeCGoSimdVqaEyeO7g3adWHUFgBZrREHqFpFZ8C35GFpCUt+JB+Y/aF8VmvySbGVg+elO2M9K3Lu+LN9vvSZaePI4oDl287/5V+mNeAOBoBGAwRI3C6OZZQQQ2N7duLlhPhLKIioGhP26uJgA2hBlbwE+ZRTfHHvnLQC/vzxi//XnzV7133hpUcZhXHFMwmOe+rVa/EUfYK9wamKpzc8Ig2XhG1VNYTwhPoB+lJl0C6WEcU6h+3g6CEWymNqjhFTiSsGCAgKE2cfqj+iXnHuFvMSi0KBgJHhfG8eVubKghq6hcKj9wIgQJcBkHClqCqiUGf0b/q8X395bxRaonwAAVpTV81En33Otah3+PTLP2m8WaCOaUkYxPgECNpU+txuKuhsVOIAAkKdmfGUJJkEJjF6uX8H62mwuFBWhQJn9lfQ0DjJXKPWZhDDhxkOHz9/OkDAJHYJVNkT6AgkkdBM8UFwT8W2zzG6GKFCUTFPdXIFwgUDUvGqJTrgwjUUcoCtz6vAo5DJDaTlQMchCAiQ0dFeYrSijERacbpv2ipzevY7hgTjvgMvHDPGCKDAzhj6f5MrJ/Kt8pIU7GT12/fOr2/VAnVlXoshIni6nKGVfEJtM9LrgDrOJsaqQoTIlK5xgtANAx7FUG8gJPupxcuqOF/WYlX3x4bEzpGcAfaZAic7YZTXDTSPb9+korscjJ8SwNMCflIaOFV7tocpwP1F8HBxnrAzag+yryZJmaBrqH2Y+QTGMJT601PNjBhjpEbsyvy5FcVvT3mAANlh66A8Ho+PX79a1PW3T58en79KDE1VHFq5tD4vj7fv3vu1Gk/6599/d5IDyEyApXWUXXr9+vnx/OWz9/L/+ev7xz/69ZfHL+9k6/MsBTTFkcJUOep6Z2ReRpIW1d902rK86KsFXMv61YYsIHCfi71H3IObsOiIRF1P8/wteyh/p9KMf03ACX2w4MxiXLH/DJ4UmErlhDGIA9r4rCoYLOjsEWaiHdrXVuslSLT9DLbW1RDBvWUAvL4NUywrMsrTMOlgYRxQpUAATJjPi4Jo378ywnM/K/nOyqyssUu3AboLK6CB5gYD9trbbtdX78A9ycMAATt541xrJay6XUHhAQISxfokrxGn2LTL9zfDdPXKAVomiXyzD40+AK2C+ky3LimwlACmWWFJGmXpBGKLHZnRww16z6QFTchhGlGBgLZQ+uwuobqfrTB2N/ajCVWr1xucHaClwNrSVrgkwFWgr5vKfu9j/f8CBJx9uRhnGxjYYMb/HyBgJ52XlsmC3HeAeD/b/d3rhPdst1re8WrliB4kLElnGCbRa0o8oyknmYAiKrHo/0kCxQZQCKDJTdobjh3PeLkAlwbca/97tC+sSZ6777n+aybsJMYxI6KCYfGNrQRzDp3EtWfu+JnsN4Fmae+McJnt3Jr2k9gfP3M94/g0ErTZZ1jW8jE3stpkctsRRKpT8S4Yvxg7ABOJf8MOA53cIMBJ9Fefv7+6U3jY6zBIfmbvuV9sE0mlWV5NJpMHZK/YVpV9xHn5CMOntpPEO7FAElKo58TRHnld4F0MCloDUsBjckCLK20TOPHXnd28xFFPnORH0hiDYlCBKRhegNVy0onPwjTzNYeo7OejJDpnPJ9JAXWuByCGHJSYCda1WA0T39NenNhF4E/bcLxlry12+sZMFYieGvb8MF5tw0azwHcMO/kU9jSKL2Nao+2RcX8B7N485D8d/7XlIiBE10R+FkbAaf+7jUWvAPasd/SG9CvT4oaVS7FFIrcCApzrPatqkoQfYfcUwmJXEHgUqyTFwWG9GST0w/n+ePqP/+m/n6OXh9MHQLzV3xHi8MNlpJsQG1M9Or7NYnChYkdBP5spXx4mgAxeBM7U75/xfa+vbx+P51fP1P3zx8+uNMkhCtmKU2ifUJEegwdKHm04dcNEXrscMTPK6c3gMDP5wMa0Qn0OAtzbyYiQOmmL4hEm5xMilJHQSb8cNKk3Xc7coECC69z7jEDUT20YNMKvVN1Y7IoFqo+/fyfcD+o2gnjuiTdCmDaAGCpVHCRE+LnBfTa37uVPv7w3wqzWAxsq955lFreTTxkUgQEFEky/+v5kOrCf5RnvlDuPAZVat3qsYpCCaHZtSCRrCJVImhLZQxriG6vTemUrymdyQFHaI3bnoHfU/RE7McOgY02SUOk+RGXW9IkAAcyZNV0KjQA9q4OyNvm1o6VyP4lC0Ln8p4MFYy4HNJW42Vck//tzhkpIzxoBhqhgr6VjkzvCSrHRlGJ69RYi4pjJGW5pcbvA8+OX9xpDMgrgvocmHKb9LFAC47uDFKHp2fednHCq48lkPn74WCc2vc9KDhA0VI/2ViMdYZKsyjXAPx5hAY8RttKzgaYLI0BnCcNl+7MqUHE+YWF4P3a/pyqO4GcDHRgS7duaICRO57SGXKpBvvrDCICKGAedfvpULyJ2Q/KdxWqSd1NRBinHivhZLerpAWYa7BHosI4DFG3wgB7K0uFOoNEAq4kEgVhuEduVqQCuutTykybou0NddymmNOUkTpqdq/9Fff7+/PqQ1ihCRZqRrnYDJTL/z9/9/vjz7x96mrHlSQN11t+/vHn8Itv9+ZNt+Pu3L48/vX9nm/76EtZYuuDGwec8pj3A3/n92ZVUs5G0bm1tQTHXVbMyZej7C1CUTQGKn/vMa/E5zJn3uTm0++w5r+Lt+WbHDPjjnVhG1yRHcy/p+w8dcYLa+Wx/byv0Buh2EFnxt2gBPD2eaOkxGLBA1efYOpJYXOX0sTZIXUDAqUzZvI5aPvucBMLB4Gp1SEwxe9Nni9aGn1EnjuX8iZ3ov5EUXs8Gb7wytzYQoFcEhNxV8VYXASbMtGOsr6qzM5bUT6b3DijDGVqXHR2cCnCJsvnxUxgACtblno5w8POTp/K8f5exUae61M0knxsFcI1T1hQlnbGACGYbun1AY0EfYUsaBLhS6os1ltl3Y6fVLLn2XD/Is2NvzvpxPgJ88fO9570WybogJ8XWr/yPpGyvF5+xf8Z3cFY2EHCt6OXDD0MjMeyY3BjKvKZnJ/84FXqPH6Utr+DJzxJ+NHJORe0AtiR1KfgI+ExyfVbRX0grk363f3SymlHb9ssezazEXAlU1ckrSIa2T9w9GlyjtQXLCcAbINrX0SKUo1QxTeWrW2hJUhntgcTPaU0kGarXyoIVMKgTj38+c+k77g549Ab0eT3PEb2DA9C284J5bRnJNyAgiVWT/n4oLQKyLfzb+Mixy47pnehWH2WNHXaVvnvEWlsAuAUPL+BD72XHDbvFkbjqUOoXeE/RxPFcBSUplOmsyI8aKGyLqfYCo+x4rrRViQHglmK/JiwhiTeGEZBzrSlvaQeojUA3pvfAfZ52wF2IuBUb9Fppp2VseH6ds4eQau2KGS+tXpvh0rYV4kQE8batcSmlSe/4OdoGshsVewQI6P1VdHwACT/57MQbAjlMsbZhFqTgeeWd3V/+rgDnxAYB7jo9qwxlgwE+p8pBFcdQvKxAe9sbGCVNQTjfOTkjuUa+cjPjxK4O8GdA4cTvmVCi2FP74cOHaD0pbxZjTL9oz0+ukPfC1v/6Lc+QOL9Wk2z/8fQf/tP/+I74RxYgtBNtUid5HpEwgTXiPc6BjGTHkToBNopNxXqEH7KYpTsYBAgyrpF5Ghtl5E4U8+fnxweBAb//bpZBaA8Zu5MkTwY3h6BZrStHHna4hFDOyC0O5KH+LJyrCZMYCtnE1Qqw4RzWQdYkiehGvP3nPtf0h1TYr20DZzP1QdphMVpi9Rg6gHWSGaM4iRNq0Q2Fa4hFtxVN3pvfiWnew4SEcy2t+gth9tQFUdLo6a4AhtGqChOZodDKn56hxx8JyD4Vzpw0JzP0qFkAJ2JysepdklJtXGFqIBj0W8mFxAjjrA3gfP8SxkSZBVSnvBameQ81FI/vtS3dRlRl+pl1FR6Z9emzwQAzVdwnlfFMGUsZpDRBaiqNp5q4nD3orsEbJ51RjHfQ9zXOjYAYn7edku+vo/fsgE/wue6p9Hu3GVRY0avc86ZWhUxfUKIedWFmEAuN1JjOP/3yNsasFfGAYvl/A3skJThW91ILLW1FT9eK8XJS0iqZWiwwunqNe58WECCpuM9fP9t45Z5pT9giZjsNqgk66xHDTxU9dDbGfg6zQmuYCQtU+LPvcTD6VAQVqWgELMC+X3sUSSzo270nEX7OAEdNaOY1Mcg5q0FvD2jQhDKzZAEjE+Qk4EIAre9Cg2EF0HegInti1pAReQHfePYYpNptHP9577VnnT2L5kXOVttxOMuH7YIAqpKQXCi06o9f0oqjc6YtkORF/czfLTIoNXQS2EwGyR5RUvQnjSv9/uXxtj3TAXAUfKSdafZyHHaS5VR6nazK93xLH7VabOiv017U2ug7mL9NhcU52kH7nx9fbRMqzmQnP6rPwfjmwRRaOYwT/+sKpPh31pbndhLr2oTYhaxhEvyCAzcqO2yssM9aMbFNDni2g+gReOr583SN6X/UtQCsHi+4fE5sVPvmxd7qtIIJWAp1XYLFgAwOuB0QyR9hd7IKQ21eG3wt0L2fe5LO7HeYdFwHmd8JvkFQV8C0E1d9hpOp2hieBUGfWhuyp9j/o4A95zfnLJh3W6JOb3aombpP+Rf1+X+1f0ic8unzJ+9BiXIKBLBej9siI4kctovlcjxiUG02n75+f/wmEV/1gvbvGucp7aQP1uRYGgErGT5FHDzAYXpMS0rsVKJ3793q+Iw96C5ebYCcCQAR9r393a2f2isFULYPwv/GnzlL/A7Qxvfyd/aC93wBsGCvTWUbf/D8HEOsGBDwwi9vRTiVWqqbA7AktupEEMdKxBttfwWc874vO7C/hzrcirQBiCr+NwHyvhRi6jaoTk5q8hEwpGzWNQNZLVVUtlMx7nmDCdXYSO9VwUz3ShHBFUCU730w0qZFslwvNu0GPcuJE0efxM+DfXTAik6y6t7bfoWTv4Em2iF1LmmLnCRzgYmts8yzHwp99sn2i9nTm1lH3zrg7waZSM52yyt+HPtCPF7WeUG/yQWwL9sXTCyUeGl+JaBgHQLydTqMWgQ8KvI1o7RhObmwmrbcaLEF1HUcrVa9L5keoLhXS6W4N24kukCK32GW+HsL7srWZ+2z57O+aRmLjUyRTdef5z3rfOzAEkC0KfHo88SHPm8GwVuJZ7R4R8iz98JSKcPERb3GXc65qnFQPRRYojA0k3Op4q9tkHN0eQ49Z+PDNlN3FyPzPu7wXpA5vqexFoVw6Qe8SsS+xQPAiLB1yvQpsyNC23l2xAVeb4ntMrEBwMuJVzY+7QF8XvKW6Dx5+pyByAB3js+P1l3yQ2Jp5Y0GLvVsmms4dm5L4dO//Q9/6z2fXnQpTJdS0lV5riow6COBt29IwYPG2pgeLypvRv/JEX5zgpoLcQDv3qawCZzUFAh4byG758eLAr83GWv30dXcUuy0pYqu+zsqlhFKiGYim0h5klQMnWkqTQJY1AT9A3KYtq/kqmM61I+IPoBbF/qAfYDgBfAga6veaN72UlNnOx1nSNXIyMoI9Hi0iffvTeSrVoPxHK6SntnLYkoIAWQMR4AAU0DctxNVSW+M9rRr5IXHEXoWt3QIAsJo+UArzehA1b+AC4wMrY6ldqjAGgig8zi0Mja2oZDb+tAjrsRS11WMq0GexgdmhI5FxTpv1BvSQEAM0Qm26Ttqsqx1F4BEMAe9XMCU2QBHhClAgKo1ptN4vXKglFjDDpgDWoetaQWipx/dAxSyY0SS+DOmsYnWMvuXhI6fH9GcgiFL7OviMHy+NGokQfZppZGxVWD58uIKqmbB61yl37QBq86DA5a06cRODGX5jCaxsymoUQfqa26lJ0YnwnIn8C57wJRhCQ0+pWKh54sRPntlGT3+7V59ssZFmUiAASMsuYIueqUKzJDMwUTR51ss0WNGsz8Baq6O4AoucG/7Hm0jkhec3izOONeKiOIGXE4LUW0DDjb7qkP5DKKNZsQRY9x50tGaGAQeT5VrGk0CP/tTxZ5/Yy/v39lf94D67Duq3gTyDWhPBdF2ELXlVN1MZzY7IHONP+iMBVp1YgStz0BTW5+0sAqSf3372lGBAcIMeXZ8KrTIA/AWCAkYgCbM4/HJM9qDhisAizNOdeLtW40mLZNGP+/50JcEOBNFFyE7MY7Q5khCkckp1wQWn0JguY47lvDyDpLQBGXoFWSUq/2ne4Wh216/L7sY4ac4ruzTg5vVNl5FD1MNGOZCPHoCtQl50lM7QU6olVAJAR68bLuSxicsXY0AhGqZWSBKbYaBgNzssQ97zRjx9uN+vQIB/oTaq+NjTUHNs5pfU/XnZwO25EwbFIB223aI2K/QMJMYXcE3wFVfA3FFXw+oAzMQkF7rou/W2qiFKyCAd9apxFARo69XiiM6U2op0P9uw/n4xa2S39+8Pj4/nt06iUiU2kFgYZCcJSLqzmkhZ8LcQqmIr3oi0W5X6Q65AI/j47Ed3hd/AAR47dYjuRXq9uP/4c8Xn9n+ZM48L74DAbYc7RE/Z6Q2VO9NVW6qcdrnCEJ76lKLCmEX9Ez0BvReJ2BNjFIYi1+lb7eVIl+ezpjX6ADTKTRp/V0xLejJPUXDqlOIes0k+tmEYVP2CQRIRo/H56GDvpcIa6qcKWzp/RuAUOxmcWKDKElMT0wf614xwlbWl68iJk08PGPdwlpoHzvGyaHF1XayLgGvO4ddyRHs7lVJt+88ZMth9QTcGT2YxJuzw4ZBeGX3ANLsRAxbeAUCFjW91xOgNnvD992JQ/h3gKJLktc6dajhFU1dYJTfewD1rJ2npDiGGSAghbfc4+QZIxSsgrrZu2Vmq9UgwHu0vqiW+5lVRNDbynaPxHSYVZud4z+fWCDfSRx47EBHTQaASbzu2LBMzbAg48nMPG3LcrZ29i5AQBgO6srPGTO4UVCDQhatKYkRFR9GYyWftbcCDJPN9B1zc5L+tUW37eGVP1TQYZ62uK1cNgKeOVPHtrSdFSFv9DkGeAnQ4plLC5AfkAW7FXAlYOZMKACMCw6aNU4xL0BY2txeHh8+fjI4lMlP3x/P0tWzPljZjyGcP57+4t/9jdckGzzYRMxOnAnjw6g8nYtu0idauSsypqZLyKAPqMiOfo6A2QYCjJK/PD9+fZueKIlwGa2wdl574U39zPVog3ietccLJql20q/eB2jdrVYjXJHqG06s48JqqLTBnTwJnCjyZZXGRJJHbMwImaPvwcR8IGp/9O/3XzZWm24EBcqgVYI7Hjg0VxsLDA/VL/f8IIY1iGzmQicaZHwHSv/0zujfWQf0GSJwUWCgqvShGI0Sq9bWQb3GxPgguqP0ULRPD7aevzZfA6ZLEkSVTC0HX1THQCU3iKSdc8ckvjcNGKpTrmNXAF41OglWxQEjgmTZeL68OfoJVHFtLCreqEDKAZWBAAmPxKhH+TZ7M/OkYxpApSPgEyCLoGcOcQxsMXvvF5Jr754VRO29YUOzMlcju7dE4xhYb3ElSIzdDIPCAmtvni0e+Mu718cv79+e/qV5NqEW5Y5azd3q2HXugGZ51UowV+tG1oNq7ASMAHeorgbogTkUFHoHjRjZs09Yo54rkm4/Q/ciBiUOAt4qXcfU8Fm35bQBdPWjLjvJ3lTCTzDP/lwPByAgopMDmiDGdQcCqB6dau4KYsKmGg/DGtrgFkXfFPS9v+ln42d7L/1M/GwDlruaza1toIO9yXO5It+TTp02HwMBZYi1hQKmWAKZiJ9Gzfzr43e1dSmwLTWaFiOen6vzTiBFkX2yRoDGBcoP0L8fYAOqeFBuV/Buz4qqgBIkV1MrGpWEN+N7LPJjplHsdwIOWgCyR8X00fk3Wm+qX7RivA9/AgQAiAu48N76gTFAXXYuGNCR8+h1d3tJ25Kqh3GCgBick+BunRYHx4tRlqR0EvpzPVQqPXWhzn61Pvk+lnqwE5Mz3nWAv5NIFSjkrgAM9PcEHQHzCRa5F+/9S6VmQDDbW/7x1g+8A7F9BpI0rNSykeq85g+AANuwFFoO+FBwMTOaE+hKX2GEu6btK0y1suG6CZzMrLam6PM0NnEskSAhbVz67J4xX0SnQXQPAASI9u9KmHUCxAz45GlKv3/68vj29Pp4vLx166S1IcRKOu0PiR9S6GDyk8iUtGiyZgV6j4As9zXJ/vZZ9woqtoOkbjO07r7vf8UM+DEpu0ZSjmHc4wtrLP9+9nvtvBNl9nLBsro+L/j4olTeqcz5sx2nfQujbRVt8uzS4xvqdQL3BO9ZS5JhbJMjpdVKcUDDs2/oUy6NQ3Rndw0AUvSsArydb5n9TltAbHdZlY0nUUPXa9zH3P7o2KnY1VQrC0bruk4i1593DQ54uHrIGwjlqi6jflOpxmfbPvU1rklcCgKh6Q8AmXvfSeY1IYMlO3HViZ1XC0IS0dh97BG+42jMXLdX47QFEB2wecAAxhQm3E4hD3YRTyUFOJiBZW41xmX/eg/fxAfNqC6ocWKnVpMd+9m2zmg+NB5Gl0rxqQT1AgR4pGDFc/HbBwhgYlb3bnr8fwQCeA7nnN+YyrclfDyfuCfP1D63032857xZyhatxgW97/TZAgTQXmh4oO1QanV4Fuv4TEtLbhjwSX+mNasik6Vu5PhOYZLo5gAZtSOHPX7b57xuGMnsiQGxEgPovvuzLo5jkNpXgICcmcYzx34YBomNqtaB9/YtjpZPIg/fuVFiZaKKcrcLtChv0rhnCQv+/vHj47ffP1bwWcFVfP9pxdaZ/1f/5q+/O/CpKFSLyQmujGa/HrVjUDwfumQODw91cx95FB5VrXa/vIOK9N8yZcCo0KE26dA+Hr+8huL89t270KBVsl7KyUmEQxEREPDhoygRCZSc6FZkBUMQCtj0bLkfC1VIXzJjQ0IxDRAQdBK6UoxUqZQHi12o+QmoZob7xXjZEG7nteHxjqsrJRAROoyEUziqXv4zFNL82QJ3rYh5s55+5CS3+VmTbTuyaCgwA1Nr/Vp6op7hQSw701Rr7R7gJs2hORZh8joVXHFGkzGQ+s5DsW4Q6/VotR3aqgJNKKcO1JsEhCWSdg/6tTGuuzUAAYw421KKYEskk2zfFAbx6fGxANVvHz9d7gljYpRtzaINupuJCydGrbE7iRNOrr1nODL6Fe/GEqOSUYv5pfPm+1mpxDXgrXqp2ybyDPV2CUxJY0Ogzru3r49fpRGwmDYRNOk3HDXt7CGcAhVpziNB3QmyFhAw1bcBAxx0Eay4RzZJhNWRoeYVCNjVxO0M42hynVQ9MdYBs0KZZtJE+p6TpOU6GxSuIELfbVDpBD4V6TzVUFz3SiRwCIdCjP4H+cYkFoBEx6kA6i3gB4BgAhvsQKs+Pput0jhQu1fxR8WbHPPYFgSa1gajZw0UmADrOLxFRSSgJrljP5817ee6ynoopwE9zxkvSdB2q/tLtlntAWLgmBFm6rJ0S0bkztfXh5Z2KPZzNFRmDCSBYpFuJm/syhSjENUP6aoAI1XDCJAtQeSO6kootIgO2rv5PLw8v7bSEiCA/kySxnsAEQFPhJySWPBrgxUDVo2o1a4sBZWff1NlkKpaCzm2EfmcSTWO/VhBJW0Cpz0AHiuBSdtRduXBNqvJ02m1WKrV2IL9+/4z9ESDmQVdxF5KwBNmwbZnfm/b2bZ9PHBlj+T9PVSojg29JBEDigB4URHmOo7NqS/lvIUVwrjcAYW1d5Is5md8roVB15pf7VoBHR7cEniSLbbI8UtjJm+sVnG7EGfaQKm8apFEA+DD58+P3z5+fvz9bx/NfjEroECBwaQWBIgN/Psm8raCPclW39K9lQTknqzNE/oHk/Xq50xbyryPmItRy3ef+Ec+cv8cO7Wf5T5XhlnWeNUkfncAGm+LVlWqh4AMgNz+rOodcOawpYpFopc0vALfn48lwEr+fFmLw7TINRy/fPyX3hvQ8TCfsMFlG7rNbf0aRlJZia1GslctPtnKoBkBzofCEUm1cCZ+KInzBK7TPkfNG7BggQa13WHETPIVH52JVQYCKmI6z+yK22UFN3g5vvwS/ywgHdYcTABsi23DsgdoAgAEEPuH8bH86inWXNuY9j5LGN22kD5nkmuSd/MnyhoNmLjsxSoM3B/gzhVoUz33fhvvyLx6v4f2k+UXvn7JeF+PVPRIwRQOr0BAKtV5ugNITAz2Y/FqAwHE4Buo9tlwa/AIZif2Y4/lXHiM82kpji4FY7ATd87ENy2ZNVCKHWcE65eA5qeghQI/wul6hsRow57x9qEIfHRill4M4NQRdiSu3Joy133K/nChuKyNAGyTP3rXwFwuA2iYeLEDOzZEoJyf3dc408Am7uXsAIScz1ptPxYy1HQrF0GeHr/9/uHx598+JD9ED2rFXC6c/Yu/+G8FAkrHaP+PEzutZRFZnMUeT6aLcJeGR8ihXB9qusXnPD6qVq/IF4GZaSRS0H1+uKr5i0Ttyg44/TEdr6ENIqq6gAAnqKLxNTHQ/GnoEFCB47xDSdA1igKDkULcLshLR38dYaAENalOIUR2jb4P4FARkgnEi1wW3TnoYikdyAAAIABJREFU3a3i68PY2Z92AEdxOw7cib8nBEQYxGyLqnvbOLVKCvoqWqBbMJo8abnTGhCal0csEnSrAvdOCaTWLIyKjFtLvzO0N62zZoULBFC7h/vjSzdJta4V5B4IXTQARoxekgeoc9k7mecK2gWNW2wQV9Yb62IY7XzFJmDeZqtvux9Hz5UkJTBXqoOupnS+uaoqYgOIGqO9kwkXcl4D1DjZREBpVc7xwVDzLhVX/2N7qrn2S0KYH+o9x0kzdrOG3Ah2xz9tf08AkmeSkdKmC6pi2TGT+j2tAW8tvGnaaWedEiwYb2yRKvtunDLCNpNQ98l1nVsfOgn3SSxXkGkj1Hu3YfoS8R720z3h3I72mAWp7ptHRsIJog4NKjewPxdwIvSzazUBIIA1oGo3we6PYEBAqz22DZR1i4sN0s8ZdtCzmDy+zjWZYPraUy0wLbRAAAnUDoqugcioofMa9ugOLKhQD110EtPr5w2Qw3O5Ap9T297tPhPwphJyqVoXYHGA5rnwqWZGVCptYtTyAfEAaqGsOuWhx67AEAEzTpZn7FRSZ9y+JcE549+oumu/m95dm6bfU5GNIFfreNPS49angDNWzz2BZRhBsbmxb5yBU43TmTz2PXvmnhQdpL9JZFoEDorlIIfq+gECqEzVfgAE3JOy6/VM5ayc0GZ8pQweuukkFqlwJ0g84FtFq7YN2lVh9p57Dz9rYkj6GAPiT/X2JOZrs272xIAblzD5R/CggOIAAe0DphrYHvf5vgZyVNqW0OShyhYA8HNcDK7j293fuvp5C1fSWohd30npsQkY8hYLtO9d0VG2tUAA9ln8edXYvc/CKAgtRmy3iAQKCPj7D5+sE5D2AeWQFVImSG4Q7bhhCv9H2DhB41Q78/ehzh4bf0s+72t/7tvBxjVR5Wn+7wMBf/z+Y/duLLv9/Ukm7mDq2G9YGdmnGd3nVjZVGmHSLN2Z+/kNIJRZ7actam1Zvik2ZBKqXONcG2y0rCXUbq1/ngnnzba590Pb4XzdtAjwMyf+q+KODoh2Nm0ItrVtIZv2hPrUKoc7rmp1k0pumAMVB/9JxVT2I+LVaQ3IKNPZEroXpljxnPQC1t3giPf5CAoOGABgkCIUvo/4159X4W0AU9o9YE2YLk1R5PAjR1OBPZokc8QKKVb5u8wEChjL79sOeDRoY9UNBOAvfgA3VhExdiQ2k//vwsvsWQp2G0wyu1a6bF+qTeJWvWqe9JoTjY8xSEtAipq5tuxT9uU+636Nc8DRO8IXe79+fziXANzBLw7YIxA0bQKtG6dIs1g6FPRsSpzr9ByZbfjdel+yheQ+w8BMnvM1s4t7HFbRBaC9/xagNK3hua9GuF2LbWuuHunHQk2eW2M9gDeLzDcauDAYiSkGbCXmtg0qWLft5v5+4kQSfnyU7ZLHkkbwU1pV+lxPo7E2idh5aZv482+/Pz58+JQc0Y5HI55bfKmY/dO/+Iu/Bru6jGGzMxFa6Bm2BDmMxWPkQm5ON0MymmBRCaTEcyRQkAdlg6AKvDZGaU0WiXv69nj/9vXxy6/vXOG0qJ0FBfOgdDCgjIiurh4Yxtxp4X999y49T0VlNmLKZo94nHQHasyL+DtZtl3WvaZKd8TQykzQIc+FjPHeYl3uuWq/BX3tbKptBGajJVAxqulNXxVfEpHTr/+14n3pm6HHW48iByCV6/yavqlxSDEAiG5pPbVJ3r2NcKDaIBBttC5CRSasZPrp8+P3DxknqOs797tm1KcPbVFjt1Bge8jG2KyKA6IWpQ/pmoJutSWAg9uf4SAdlrc/B1G79GpV7KvVJldXtD76//F0+izdVmIROgVdM4JRz0J7FcGoUG1yz9l/zIBFSKwrDkJ+NNEnUeSa9z64G1hAhSisgkJOTfEAUWZtdP5t2ylkbpTc6Dn++l5B5sMsj3dH6HJQdoz5gW5sUe8TEsY5Jzimr7EJEtWSVkR4rr4nB+QjdmbDtQXX2rvE/V4do9a3au8899RBTx9gDH3tzBa2Ob1z+bc40m/pp4KxtBTNoSPiBvKZ8yyp7hD4Xc5wQaJx1kX+jzrJrrLNHFp/uvaohU/TqjM1pYBjAyw2ybVRTzvGOd2rOnKL0c89UKG8gFV9bjsp4898b4Km0rXxBEu0dDulgL3MNA7ralqnVOHOKJtMMJH9j6gpa2kwy/dMrpMqh5/fbYb8ADm8P4m5fqUanSqUaLuqguTPSagAA/RaCxi9vjpgYWxbKLIRM4JRVUdw1j1ikJkSojUz0EkA1c/VlXnO/erjvCaHA1Rhlw992xXF3BsTZKhC7+eOHfDv/Yef+ZW8rgrvYRueexkV6iR+O/Dk7AAEEOjtM7eBPb57B78HCGib3BaWul/rXNa17/eyz9Y+vNiavmgSCYlX5pzMHq9A5wIC+OyY9rYZldbvPbLBesRWm+DyzBPY55w7HqrY3gFMbn3OJCeyhQEnw2JT8WEzM+LPpxWyRH0Hv5ngo696YzD7f/724fHh0zczAjRdANDA4HnZcGZjoit0+FbZC1cgIBVyKMl/BDKxP9gP+znttfvpc14AP7uR7+Fz6M++f//9e+77sg89CfR68dkHrbJvNqqSKsU6sFn0ttgjANxW9FdCb3vXnnCKDYdJUwARgInzO/4fdsK52wN0WXjyAI1zA7p+KvoG8neighE5SW3unHt0pbIFqqSuU7CRvdO+Y0Szv0PvLfdEtlmFBAMGtM36GsMkMAvzJgSqc54KtIoA2cPUGkgyT/W8ye49ZqTot/dFAJAKL6rgV52oYCiwv9LvJABaez/7oHPS2/4AkNEaV4tjXdOKhG7dLqrltoWNuRt9UNMOK2gl0SkoJZ63oPj69902yPnAPw/wQ4K6gfrmIrRcmTEbcBu/mEJmTPwAAfJ9zbXWqQgQgLjssHc3eJlz3nbb5f8jjgrIPCwy34eFKBPTnDNEtcm6VSkKAQRkf452DZUp1oaiZ2xsW6GtFVcVuKNV1XivzHO+e85Lr6di6P4st64kN03hIgnLBoLvsdW2QScep82BMXwdF+jnc9p18s58dh7SibFWTEqxfdtY2H18tzX2qhHgOGQD9TWqAY+0ZySQ/GptpDDpNJDpy+P33z+6CBq2WHzgG2nyUYzXM/znf/E3308QEGt/HoIN/Ut75Is8zsElOG8Q2aoafaOuwosy6kQ6qvYyCh6VUsVtVzqfvjmhUaD27t3rQxV+bS7o0Foko42dLR4aahgBQpveW5higAAf+oX4a+EESEg1EaXFPPDSZY6hDUHZVVorK+YA0PtjR5TaZBFNeX4ZSa0D86WHUnsPyHdyyAONsSkFqcCLhO+odBnBWa0BJxDpE/XnFNWDNjXOPsldZqkKmYvgnEQDrRNQav6LlC+NDkX8TU7OgXzFJUiMN+qW+LXAyAqI/NP2PM61xdBth41R888ajNAKQK/mTl78PFHv9+YNQ0HXIYDnBJ5u+0hFUvmjNj2CSwqkEBE8CUNZFKouWoG0wMx2oZ52UKN6KD5FsG0CS8khGL0HTDtAIpix02sAY8d9LNAkTTEEQb0N0lS3wtXNUuAlBPlOM9dfBPgICEigc7QCWt2Mc8ruJUHIdS2RmK22u4QQTyCyGZC9Nn/GYjz4vlrdIFjn2W8HyFqlaJJ2ApggvetUFhDhbE48AU8NLWAMoo0VaCI525UX/oyBPQyBU40AeLz2R3NPB0leIml2XO3J9XU3AdtnnT3iAO9IRFABKOJe6teIJkU46L6XWLc/Crp3Gw3v3efoHmzr71SN/Oh+Ul077ykYs0E7PzV60c0Yeum4n4AAqhadra02oqLmcYr4j6gUOwgpqMe179cZNOnYQGhx0aUR00eTVDJjPd+LwF6+I2JtOR/yM9bVsHJ72ps4az/ukapNNHiIYFjeUneXKoA/Y4DiutGcEtanzJHYcMZvZSTXBgKyT8af8VnYT9hJe4/NPvmxP97PuCOQvG9urSKZZDOaNXM+RnfgZ0CAnoHBgE4dsdCuA5b0IG57uPfrnKexPXznz373yNZ1zec1LWZtIMDmRHa/FN2xXRW4bLX9rF11dKgo732wBcRIakoSqMZagAECRAej1t1hQgx9sRV7Agiwv6AKl4qg7Vz3ARU7354D2TADxLbRSMG/++3j46MAr28ZN6hpAq6Yye+1ohYgIELO0TYYW8JaWrcDHZd5wTyCxhYH6Cvom6JJGYc33Yi7XSLAPZpxC9A8p+5MJrnumT/aE9gj7/n1og2SzRmpjWm8wlQZ3QNUbovjdSzXiVFuQIC+iGQ/WFLeQ9xxnUihgDwMS/RmxtdcKdjxxmXqYYWY3FKBQ2zyejALJO7M9jPiOdV7f7cLTR0N7MlYVf8qNZtE7sVjytJyGKHstAqolRSBYqjdJG4rikgFupOXaD+EJEJChx/f8Q/P0WdBYUTPju0GWi5lG4lxfOJan+8W0kTLd7zX/b1U3RXv+lQcgACtWFTq64MnImpLbopEFt3u5zKazzFUpyfkXsRyjR0Qc+DCCFhtRD8kcIcV0D1yWDUIAiYmol3uFDmZOsE58hQAxetqCxgmQMDDYQJcgACL8E2bBIKMCUPz/cRq/nMZ4VrhU/FHkM7xg3ewnyET5YiJycPYP/Zt+E5aR8kX+hx4luQ95GqwEQHjDhjT72U6ELGEn3tZgSkkh0Xo6XZn0lhpCAvYwdZvPzisqbFRtvdKYFvI8L3ulvKlxzNAQIwWoAB5N0XHbac5H8o/DdotrZRLHtEcRHG04xy12b/Veck5UR738ePnxxdp6wGAyPZ3bTTUQmfl6Z/967/1+EA7TW+wii8t5wCFkNE5OFLoRF6eeNPTR4XomxZfD5WqqzDI3HiCUFUznai6Wi0ldLECYpQY4xe0LUmxNrweKoujLgiE2gAB/DuJ/KF2qZ8093lEfQw8pkcuDjJO0zScpaicf8trnJKeBGQptdNKsEZBHMp9EyscAgdORsQiQRZFDFJnWu2qEOjvIJQAAT4cFWFBzVaIrK8P+nmDFJDeCAZmTV0ZKxDw+gYgoPNLu+HSm62e3472OM4xwlvHIUuAGXSs68IYKpgkW3BPnwkQALqKloCS7oz0m2ooBgiHAV04a6v+/s44dZVxgABXRix8KPXltAZkkkDbBooOGqzSHjXaPVS9VGqCDE9Vk1BxVdRrOHfg8rOEi8CYs2PHJkfdeZ/397MG9OLLWfMMhdy/e1GVU0rdqoI/WThQwADCa1QATjDWJT37o32SrDSJO0bqQjBfbI8dkARPm/FKZ0+cvZcgft/zNUFIEJJzIVr5iPQl6B7KnMwL176NNPuD/u8wAtL2sq91x6BRH+d7r+Hk/s6zD9tzt6/dDudJwbgO4iSMfNqxkSeRmakBINcOaCTWZLHMtueUAwnXJvd8rXru87ET/XMOF4PiUlFai8BnMCc3+2TYFzxLHFDWqxXs2lH97evnz7XFL6W5Rc8lCuqMmYpEKgAeVYKwSWBI6Rz/SL/ne70OFi6lZSSBlybMBAiIXoDOuqjUCt6cDDUYlq6GfIw0Nf70y/vHu3dvB5ip7cc+z5nR1VU48IcKc21gW7B2Mskyn4Sz1NOdcNu+FEiCWptnVTC6FSCh/ee5NrJGdGg+f+30n5Q1QisdSuxlH9/OGes9Pi5VHf3avbn8PaNsMy7Jo6NeEVtMULkTt8uJ3AjR2lv7NXreGwhgL7N3vZ5FzJrrpWLPVAlmc+tsvYlvOBpBJLOrnzPXWu2SxTTwNZ2xs61WVWwWmxQ2v4D0SshW9NatAVqX088/+ybrUyCm66G4Cb0dfZbbLRRzSBvgy/fH//zto0cLqpdW7QFqE/hu4Um1DIRaGxC8YFjFWO8+KfFXvpuMh/10sbtL9PVnfo2zsvfUthXHVl0N8sU23/fF8X0/AQ72Nd6/E2BjTwVIZTnJit4bJf1dwYXlOnHdolquCm9F9oN01xdlrwTI8V2vGCwTh8So3YiF17Y3nD074L+ub8CrgpQIGGYTHgbYuff6pqxZe5c5q51YYbDXo5x1VvOaFCC+uTVXib/iQdlIAQBoDkmYWDHHd4MK6kXJWpLwnSJVgYDDdiq48TMgAH/NM/dnFQhIa280m/BFr5r84hF8sAQj4qq1Vcz8Re0ziDx/D3tB8ZGLWwaeU7l2nOEzH1bO0QwINSMs3QK+1jk7QMCMzp3caOIU2JwwxpJfdCSowbNbu0gfPjmFn0wfNT4Yu0nrXkqFeb4uVK7pLM4hzn5Otdefh+6Hsev+VyY0QABnd5+pOxBAoS65RUdmd/8nf8sIz/F/yaNo0/D4xE7W8s9r67G1W4vIrPLFJg6bJGD6BgJ83Q20GLuZwvG0/fjzW2jU5+iZWktB+2blgMqbJgJM/rt/jX1bOQ/n18yZ6+u3an/y0RYLDxgP0DJsY2kA6HsAk/RnwBj20vb1O+ZLobZFpufH4+27tOkBBHz88Ln5DfXGTGgTEKDnosKwRWz/6b/46+98MNXlUM2G1lgbl34R6A9FQGRA2uIbtOMlzsU0/KcICHrxLSbWZMvJdNQwvZFaWTcQUHYASQ8JjQ8haHRZCzJQMVxXJWIegMCAMBRK31HgDb1CQYaQ1G7ireTfJpY4yYIjc3ATlwdRDxtgqKEO8Q9Nhr5dI0oFPrR+BCrnusp2iNr9Nxu4zOZGALB9M6UCJenPs0gFvoapCdh2pEn+s0awAoz4undWyt0BY6TP4H4k5lDG7fhaM7KjfWAEflYAj/PDuDsoauAAVYp+JChhOzBMIJzPn+DuGnDq9RbLCFqTTV/KUTZ7x9Y1o4QRQGuAKoTSl3By4l7MGk63r3wzdcaGZvUda/RKGCNNUIvYJpCvOuzJlK97z/tkzVbeyes9cG89IPtpm6O9n6nodTygnqEC7ndv3xowEyau56eK5y9vX00NYowg4kBZ2wk48mTzawfVOBo0MrbB+cE49tHv4Jw/+z6PKnVpWreg7jiCS5tC3d29IrOcx8+Sn95JghxrKIxid4LSS6h5GZtGwMH6XNej69N9joEmobMtOcq/tQsXR3ebEuA8YyoSsKR0hmlJ6kPp+tGyMc/qkgQVhPpZss85O4lKF0HvvyR5jLtaa8R34Iw2wHChlrdPzTNukaS+iPpc9xiJNkGCriNU/iapi00EWEgCG3vbmcdnVGqSJgkKaTSop51YHyTChVBGDdp8/WKQ7P27jNz89Zf3Fty0h3C/aaqn6aUd0bEi3Kd9KRYo0Zzt71HFHhCjmHj9AIy62tIvHcfZylImK3wJKCh/tQJ6FLCPzazuDewDns89keI8/CwJ9/NfZx/AbduCvT/OfR5a5gBy1gmoP9B7socDarlyDBNs7T2uNbYldv8OnMx1a0Ncv2+rc+uzYGnAoAGw54zqNfbDra7bhXIvBXcIYo9NcmayW45iP5NHMIUl/tAVfaixBacJzFhTQFYDlEqs3G5GQHhlZIhB+bUsqXP+JGD4+tYinGIDiBmg//Xnb88v9m/e7+pXdowUEMxBdQFyroWqpa47M8MFl//4izXae2j/mX+fwsOAlbG529/M3/VvmzJtAHTrrNyALL3Wvp+RdxdNlh+vG0Do+NYy6fLzavogkrkU4Pc170/1etEuqNht7eucV2IXesjxqSR4Ex8R7O8zAD5yAJP+45z5YWol4LoC6yf2W8A2gIhBUMCtAyIsTQWP387krBSGpFkkAbgUi8Sg8qBTMbU66u2kSt00SUSgXrddtcxMnZkryPnjvjiaT7TzdRSsn1WBsNe3bxPHO07M7wKAte+/v7xzy6fWLxo8mdLha6+2kkqbYZQ2oc7MtYI8uZHkLMPMCRiQEXaKUWUQXH/be6Ej/2zrlhYJcXMo7aNh5GtcQqQeX+tWh/pk61dcRVa9P7zEJHsd01dWrC7n85fPKdh5D+Q60V1ilGzqC/VcLewARF5tMvurz6rnEduY3IopTgGRdv5z9mhtAAn6Yd8B3B4Ntjk/yfGwz5Q/co7II7hWYrHNaPQ1lpnBNerzmGpkNrnH3IdhbvBUiOr59SMQcD+XV99a28S9VnNGn5LvD0P8qoGUZ7m/c2syUYCe2JupL5OPs18DILFB9D3fqw+QIqnslvKbaL2l/ZnWuLToo/Hw9fH0T/75fztXFSNX6lejmTjqKsStShOAgGfAu3c4wZSpJB7VlGqQ1SyLsH35Qq+7bo6e74iUWDhQrIDXiNkpaDNNyUjPBPNcrBdAiMbqORnn1QehOee9J9AlkFs5Qt2DnfmpZGMcEuydfiCfohHaydKAIA+ilFwVZxM6B45yU2LsDI0ij7BiktQyApSUwg5o0h9okd6YJv4FKbZ4CZtEv2uDSSMAIMA6AV1PGf130mN4+hbD/zaCWoiTOOEq7dnoqKuXOkQRiErlY/a01mojWSCjRHlUOHlGBgq0xqqqtroS9G1aCYKIJgE4Ij6raulj4MMQNkuMYJC1AAHSO4iomFHTI6YUg57KZUCOs0ftbEDqRywMIOgYpEOlyo68I3Y/o3ZfgqrzniSLVyhgHKbOk89aAxpX/V81BjJ6Gk9PGsX23ecFII3JARvBhX50N9T3KtuMtRtTtZNPP6NjjbsFbtTdHQT6vatdgLU6n94eqqPJsCqUnJP9eTv5yX5ZiUSdbhgBVGdiKOcz8s17dNo+M3fDz/X7+SyAxvtbe6o93t4fHk8+AbAdQisv2Ev6hPV+BxtlQVjUrqMyfXbbT6/X0xIxoMXQn/e1/7AH1/XeA3peu55m6ZdrtGnfP3aMvd6nt5LDfH7ufSeXg7CP8yP4dWAsO1h7uIEnrdduddjXj+gogY0cvRIj6xKY9RP1YSuvm4322cwhBS2yeQLL3r97exg0UdpmHjCJcu4n56PtaVXF9p7omKd9f5frB9U/Uy4EAFdh274xFSi1LqFDk1G0WSf6AqmY2beeVqTrXlwn9fxxPY4fqvIkonrxFvM6x5qe21syRxLJWU3LXoJnPR+PELROyWhOXJJHAl6S8SY29+TmslfXLHK+nyQfm7ztr6/tCEN1v3oM61V5Ghbk5bw2acrTuVaA4pcCCIQl0lgJQVZ0Iw6zZgCX+DCEiDuNxolLRtlxP0eB/djEjkR7iQK0RguKBfBRLDeNw9UM8W8PjxM0A85CndOu5Jhn6brsSjf09TN/uw8fm4pd2c9i2+6912f//finOyDA59rFdg1+Zn95H/b4btv8HswQ187vZXm4QCX7uXrISWQcq9VWHQbG2u88E2KS3HsnTnW/K1b6+uVz/UJij9mjfsdhPHH9SSoXMHJrjWAFc9/Lbx3zOfGGbe0xxWEvsZ/jt9JrvlKqlncar1S1XTG0tVRUFDI7IHEif0/vfavqjbvPnj3jKxGhiwBMkjdAgrC37r8S96842T5U8dgXm1Xbf2lZlRGQHu8Ux5T8ytZ/ffPW8WMS5TAfPJb27avvZa5bsaIAgQC/28+HudCWgJ5rFYxCI0/7FqeZe4LJE5YBCjcDcpFHUZkPoBQ2RZ4NzKD4BfYzQMDl3FAAq6BjersLuD6J9Srf9zmJ/tnr1fZC8Wn3l2+bcIMB57wBBLTF6WgFTKybPBdWJ4DKtERRWAIoOL+XARoGIMKFPV+bto84cAFbbIau0fGBYqTmM7S/ZULEAuqtExahcDMCFB+gFSAQBqHI1GiOibzbnx8t2xSAAZKJ0znrnL38fRio/nuJngZqNi5Q2xCGSfzNKZT8xNAmxvGrw9bpuPG6smh39H5PDvD9yWKB0UwqQPZP//l/dSSti9u0FlTfE2hX3Wk5CwLbPIwaGyj5bxLgOYDyuLtQbVCh1z+x+aG6hNLTXue3rwYFPPZOsxp3Tymq/A07k47GaG7nBFXP7fSrfyZQfxJMKhesb5LzinZUqAV6O+gLFYe7gzzByKoWgQohfDgHIXSRVM3TNuFktYwF0dkjwpJqUfbDAgK6cbgWehe3s9SfFTjCCPBMUgsGhsEhg6TkURoBZgRUbdLrvlgWUHPCxog4FwfRjoiZnu2fnUpequxBO4N5EWTo/QSRSqQAArLXhk5u8Y1SGGe916mpEz1G3cIxSURI1LR+UcvMc2etzHToqEtYKwnU4xBCBpEibJ5NgpXeL0r1Us3VWKEbI2WfV193AxN+zlro5z/0va8359yhThrEW/0/Hh1oMEDATVtrPFLwzeOd22rSE2jRPP2ZUX9YhxWMsHacnZMgNpHeQdoOvvAf+5me+1vvPbdz0w44Ac8a/7TbAfgzz52qGlXluc58Egkt+94WyXOoYyj3ffkzi2PhmLn/HSBgE1MRwgFWRLKJnCpwnANGNPi7uljuXet1hDETVon2v/vZTWMPcIkoks8nTCufHwCG7TFI2Hv/f9Cvu+3UDqq5n7tvua+D1/MIsU5v/3kO3Qh8dpfqfOzP7KTPOWNSHYT9GCieqsNl7xYAWV+SCQVfLW6qBAm6dESTFDRG3d4Be8cdCQzIOXp+/PrudSikDXYZc8iZ1/XS6nACBKYLHFs8Yk9ZW6oCHeHVnmFAWytuS+MApJ7K0Z4h7FGhosUyoqg0T0roB3qZKs481wg74b/Z/36+9NiWKbRtwAQxo5HDGd9AQBKBqoRTEW9RwLoJtYm74mmm1FIfd3KwJjUQU2yb87P94yk1VSvHZ7BPAQJ2LEDbIuwO99R29jd24tjZMyc+hQCzPrD7pfIH3E/g66CygHSu9ZpkTPWswlmlP3t0sUb7OTap4G2D9d3Diz9Vn7SnCKi44haYrwYA/t6AgPaSFY7cKuAmJLSe1riwE7AWJbJdu0WhZ3/fKvMnDrwZjG1T7u/d7/mZHdo2aNvd/RV7//6RL8IqBngdfwudGoFSvR9xVNvs2vDs5Ul49rn36zgnrYL7c0rR/vrlS0TCOkI7zxNtFK5gEvpLkrL6yH9uh2fu+NFi6QvPmfU1cWEj5NO0LGzdBSpcgN8gZmekoBJnF4UaS+jPTqZbhHBc2KIEkxdQbadwFsCBLf7lAAAgAElEQVQ8cRbrMOsRwNXr59fleQQ8VL+9qpaKtyIgLADAsaOKi20NkE2X33TM9nh6fH6kNeDo76gd4s1ztcakp+RUKkKCHSvuONy5OH311R3g/BVsOKLSzTAG4G5WFwTh1GSBOsijvKd6v9/Nhq6WmJPO2EJN5IIRC9skwUbH2aHjdATnmCCVPm/9/+lL9c8KWNj2trgkTbbs50mQGQEZu35l6+xiQ8zZFDbvMZRvzYyiWyYLBNZtiSYKfnF/jq1nz9doZhRwPX4OkGFGH3p/tDUB7Q/vrXOfk7cKCPhN8YEE88zoChMRm3nYHEwsWO2sd5vDOU1MGXFKTuDOA8hZyf18RxWVPz4hfSOnveDEXmV5n6L8Mg5Xm6pWihat2+7iM1r/69eWQXP8o8/RV78mAsoB/57+2b8qI2CN6clzSQJhhKq9T7qTy80WgQi9PxckpMF9w9+T5PasFAxIz/WhxC6hB/ePPtAKeHXvwp59arSDMWql4GXDDy5sgk7/fpwSyu+9FjlTmYYT3LZis6sNdgxNfMMKGFV3G7gqCB9HZsG8PC0Ci2zUJtVFrULFKaW0wW+Sz1G7JrAVhUWGxVXDigZmo+CY2i7Afa2K5XnoEVY9jADEuryWT0ocFWgGbHHbgEUD02N1qjpNgPNMIxBFBUh3a8oJUxAUaJseKgOeKho99vvw6z5cCRSwcEaALYpQH6nvY/XL5DOugIJ+dtBm7U/Rq8pecLJP/15Fl+KwQmVLH1jpaw3IAS9izCM+xs9cXayaie/PYxPnFwHzGIvRbDgMAaoBHaMzjAn2D9yJbCat0VFe9XiQ6DuIFWAGwLtMDdAzDBKeXj8htTFC3yM2eFo+ij6vQO+e/G26504SssGjA8Iv7vkEcj0IO7g6hpJztxKZqGgPrXJAu+xvriV7Id+KjsHshwmF/F0LeMlXDULsz2vC4s+62L1rEK9/xy7UwAWoanAVW9BPpz0HbkfPHsmB7JsqSBnRmdGqGYGXhIozi03xswuTq7TG7PsLs4Bk7MbG2UH1Ds53cpSfj3L73rP72eK88xxadakN43oAJHGafOcO/vefL5XdBl+TZE61m89n7/I8zrXWPspWGvX//NWJ0Nfvz15XVQAsECqbJdHPnonMdc85+dN7MQMySieaNzO+C1su+4adO0729GBO5dfcpCU+m+uf8VCxO9KWyB3Y0be6nLXLSCACRv3MwpeIEC2GWfZjq3TLLvLajT4e2wtj4zIGcvbAHTTAhvNcr885CYZ9fG2aQEcYRamCx/+gNn4Cvn3maKUjtrip7/8hW6DnDcbG+JdRN/f3nf7f9ONTYQEI2FRcaXUws/xEFRQG1nheJh/pcKrI4e9ZWgPbZsKmoR3mCM5KG8S2YEAA/Du2M8mCEiIF/OrrfAnlXywATVASEPD52+N37fsyYawZ8CRNhCRPit4uiW4T5SlorDxy+bK7PfiHkvrt27c/2O/ZNml/zbYLP3vN3pPsw33+x7rHB2wggCSYvmT2EgxTxXGX1qTT+kqLThmYBVO2fyeYd9/8aYObtpO41ySMsw7TAnWNFRbCUAA79wiA0OlWP3s+xJ2twkMBD+hDklcg+8ahiO+reKUTEmkGPJk15YleiucLAmTMdNp5U3dXuxXVRopaLfqcgsvPweqsf2I7xSkAh4oFHJc1Jnh+eWl3PIXIsEfd7qm4TPHnUzQ00EGIHsD3TCBTTGv/GeC5DZ9JXKvHkvNfRkBjRXS73Ft+8p+p9hNteL8CSpcpeVjVCB0XjN2Botdd578M1rR3xJbiP3x+y5AguwI4wZbYF2kKhtt3xbD1jok9avL1+ua1rmIi1X8ICLjzbAyg3NgAxCg+az+0Fl332pzvFGt3bOHY/SxMx8K2BWsDxnyffebR80mRM/lN9iYaE12FwxJ2oeDTZ4+fdxjwXTpG2Uf2vxSuOpECcGTbpm17YqfKCuw0DWzPjklhLaA9p3Wn9TrsAeYgEQ+M4CTTNpIz/th+jG2R9Yl+QlukV2xmUC40ihM7EkNr7TJpTDng4/H0r/9tNQJ8LYMs8sicqDZx0yuOE6zBCqKXngQHip6LGGVKI6nuiRkhjv1nDCQUcFdsmuSY6mFD2N6fBQSkah3V+IxLqTuQME6T+O1UqGpnc6Wv07+8gYaOCWJ+EtUKf+iLCHhMwih9Wb+/6UFj9XJ4J0DTvUFbST9eAgBv6iabqaqP0jXq9mYLNFEmuQWY4f3qZ98BGi0L3jwGWvbouc66bEE0QMAoxIrZkaSyCrIGBOoUK+ZmEUgq4r0+J9xflTAHaRLFOZWU0KWvaVoPc+eZTpI9RoKA0Y/ojKKbqiw/CwAxc1HzcyUCNYymHed5ZV1kNIc5EiQ2TiYMgbAdDHAsldFpGyhboOXknI25veuem+vNVive2UCMvkclhTY4ThzbLUSmUKEnkpQkYlEGfvf6Ni00Svyl9dBpEL8I5VNA3p4yI5cVsqJVAKN2v17+TpKI0U6AWgChQQ//dp5z+1H3e3BqvBdRzxjBntobNRKGySFoFzTAKBNEEORAvzqtIzcgIAj36qssIHKc2w3NPkE493trewC4wXHH8Q4A2JptaYol8pQRYOGctlGJrh4VWyhgV2SecWM4E0bTJLEIwKNr0N68PjcqQHek/+qEs/pxImBC+3NwPrHRp7Bx2AnTQnINYv9XIIC+FeGf7KsRd8MfzJmvT+kzY2/xe/QBAvaZXaFkSEDAN/VShz79qa1BFt1jBGkdspDwXzROtS1RDn5tL6lYQfUNcOhzbF+3gbDYWIASGZtzVo6dpIc0QMDoqMg+JTkliNnU0Ou5oaIc3+d/axB/2BkNArLfY5d2IrUrLvtMYw9Y153Y7TNMwAqApEvwVKAzgi0MJKoSoY7mUy+AWr/IoN9q59kBD8FWJvmMeJJ37UWDZO2K7icYPFvVPc9vmI1Ubj99+nSYhAq+/RzLHvNe7XMPAyF7IFX6gN1o8o8uzOwN1j4imYAk+fdUeOULGTu2/KTORHVz9L0+DwZzMyFAPuzD58+PD1++PT58ezYQ4BY3gdoFAjRWzTlKdSd8LSSZ214tYPe+J1jr7Sf42f0sTrIwkyt+5g/vnwXQu/3G/bP3d14+Ex/S3+9AAH3JuyLps7HsJ3HdD99J6+NJzH+0c4mx0LqYT0iSv54ne3aJUudMfI+I5WIV7evYRY/7GZ01ASwIY5Te9wEEz8pm393AgMTE1Q2oeKDsYYoJ6mlvzNE4Fj90/GQT3tF5iuHZjD7vPRiBp1WqLcEWK8yeia0ZRq5ZFj4jKRTodydwYvM4qHv2KE2dCbd/5Jv9v8BeARpiAbhyXB/m+jjTaVo9phhnX9R2KYo8YYNOW/DoWyTBCqsG5keKF/g3J3Hy9zsG7lrM86yP6dUj/o2P4Ok5byj3gOTcPqPtz8m3Zs/5LH8VsDOMtHxW93+Ty+0f5gyehpMzCnq5vOyjo+kwICiJvvdtWQ+xp8SOebYnRjAQOv7yxIWdRKZ42DlTCyDJaZOEqzgQInomtyGgSKxyQLDawc9iUIk99TnFR/09zGvG+La1+AC++PSJp7ZfT9l7n73ESLnWglynbX3iz8MG2IWVBdbaTxbMoV3lgI69/8n3nh6aMgdrnedC/P5TdpRZ99XyeXo83jv+eXo8/bv/+LcWC+QC8mGjGS7nmIo1lYpsLD/A0oqC6KVvXIwAPSqjel4ZaEJBXwn+SMimpylGSk7WYzOoZjIT1MhkHrgo0YhQSEjO19xLZpbnrjBhlEMbnBnlPhYVc0jCTj92qtlObhsoh2oninmp597Aqfhk2xe3YxanH2dYAShzRzSQnuYEwVsZEwPqpL+idqjc675CZ4kIox62k2jHJruyN0GTHWNbAmQojQK5Wp+fu4qsalhn1UegEb2GiMck6DwY26Un1NfeIE8VTnpdBQSYFSCMuS0ie7OiDu6Nboju6mRjkO4oOcJSUzE0Y8JAwIw98fU+otxKoAnCByhFwJO1V4V7VLExOkIRJUgTanEMh56J+8ZKIbKTKKq7Fc9/CCpa/c8u6azivghhqChku8vvvN2GR3u+1UqAALcIaGrAu9fH66sOtto84vgEBFhfo0DAno8egzLslXvgR9A/e3rYF17Lw9TIGdev6V/PXoh5nMqInWH8z4XdcaeLxTGOAvPPktLjQE5iD9WQSjWl1hFEEoVxEqUYk5nEMCyDnfgee7gBEIR2llhVXjd7detCTCvDaBW4TaDOT9cVRkCrxESDBb8CBDQJKg0uCcg8w9i4uvcFXNyr6xN0XHfmOdcG9nlyG3xLlVq/DKGe6lPERrWfONf31o2rU5prhAnkpPKoAl/bujYQcNo6+uU8J92jq0O209X7MDCnSQ7RBjEjQMwqROFExSyQRSXhbcenSmnX9pGxWa1o0zd4FPPtm2hfmrncRxTJe3jAGfydY/QjNpV9rufvHr/6Ca8nlaQ+Ks5PekKvujN5+Oz1Nd6pvdHnae8qwU9t7QQ7vGeDHZzL7PepMOvnsYGt5tBCAjOgCTuV2X1ve10GCL1WPrprDotuXxPBEewkf97ZUwN6QbelDY8eWu5TfivXhXHL8zgVl/48NOKhj3uPNkbxZzUJIxbAtmasYuIZ+123bYUlYcVs69ukP3XiiAQZgA/GiRH985mTTsAXAwC/fXk8PnyJHxOo9K2jBgUEpCXu5k1XhUj/YlAf+vICPTcYdLcf170xgf313A475hpAX23QHQi4+87tB+7XwVPmdyKGA7ofvzMJhD+/APucj/G5POPr2Bmq+isubpCvn+x9zRoQc5K4JIGeySzaT24r9MSHAU/u5y/v+RFcxL4e1gBJYP3AfkYkaIk/uyitz8KAqZpBNALapht2VIpaqPEDWOJjdG1oLOReE1+f+B4BtTJkN1BsBnBIcr3HTtFgTRVLiHUj1pz3qlplw5D1yEy1yji4S5/1aBlkBKJZri4WqtjVKWQFC6CQ8+xi14jtOw6w8XnaVcdGoi9CvJ7fATDKlOoI09iliRFcnV06SGEcV+a/E9sCLAQguMQ83rq1+W3DVmtAWlxaTYYZnMOtGW3x36ug5u/7iX5Qvut6qgB+AAL2eYRNeaaOlIWSu70WwgBlQ5KJnSd3sA064ALtLejMdA12VfzkbGEkUOw8jInbeGJApE+fJTIpYeHGBo4fVEhY1Tx3O+TvdzuH/eFMh7G77Ku3ZdtnAKbWuMANlk68GY06zrh/B/BQjqepBug+nNdNnJxC56z1nK8UPrXXAghkUoZyPGkkKd4Rl+b922czZ57+w1/+rT9lgsomWh53kEQQyspJipcYj9kAIJ5aBAmolKZgI+/ANwlveh7G1HtBEfMrRcdoCqO0Ws1L/BwKu0envaoKCisgrQhXBHSClSs6W8xQQW+dusikZhYUCFBPpt6DEz4MgDsQQOLiAKAovxd8lOX1UwdvRc/yzxB4sg5pP891YYhM6WtwK0Nn2k/VS5WIoizp/nVFvQUCQNsOglSjg5oqQAAaAFpDj5trFSzTBEa4MdSbBvsVyomQUm6Z/n99r2dKi4Jb6jxiV/SRbjo5zkM3/OWz1n9aTriHIx7X50Qgxr97zxYIsLDi10EOcbg5VDI4EdLxehsFjr2Lwyrw1SxOe08Jl54/FLToBChhy6QBv+9L2gYeUo2+jDe5hjIczAjZUC/mNWHOeO/2v4uCqC14gADojFQtD7VHiJ7OgwCyl+cBAp4i4qJnPercW28j1wBIQvKbACNnn7X2vx1HiOpJ3g+L4Riw1ZOK4SyS1DmrdUzrzLJG3kcVjgQIwgjSDjCBEqj0ToauQEASq5zv8x0xVhWbgXV0rThejDLB8UGjr6rXCLr4yda2bRCAQI6KoIVU+5meVPGl4FKBVr3eYGjBKV1Lzue0GWVm7hVdPzsKULfO4VSP1/XP/WVW+ffvzGqv2nC9PiAATj2169wkVd9jcy709DrHVUbgOxHBsb8poHYPdndyEGV2BX3XPl7bZ7XufP3q6r8ngFhn5TGTAxRAHuC3+7o9rGGTqQdWzjEtN0yq0VkK1bRnREJs7l8N4429GM0VnkvPaHtPd/JjN+f4ZgBbAwEFFfW5AcBffOY2XV1/1/1fgGpYMj5gOec8k/zTACthBG2dkBmT5s++Aa7nzC4zRhB8BQEAsmlVG8FAFQPsg07Ql6JQ2rGGCr8D6QlgrntnAsorQKXXp1IOAN97bi8ul0//J/sluUqBi/r5VATjYxPrjDjYAZELcY5/Guq1r72JhGOmilTqtWbXdRpP7NAkPYAArhrCLPpe21tqb+IyVfu/5rpVQbZA2FczAv7+03eLBso3KTESEKDfDxCwGU+7ZaoLpPgC4dSrDxjAnb189WzDNpk1meB529D7+/bfrwnrj6/cicd9bxKHxJHFY1yrYPjbDTRmkgIJ9J15ds5tz9TCZy8FslqG+tdJ1KeXn5gO0b4wWHmffk+hYkD1n67TAu72cyBpu7IdpniyfepJ7gh8WDDZwufYnBQZNNw7UwOcQNsGfjvj9xJPALMssP9WlURjacdqM+lpYnWzicv0zX4J+8U2sILPoT6nhcpAgGymrlttMidZLmhuYIFrFitAiVDEsOVPw5SENdBnVq2uiABOrtJ6r7+bliLWHzuWXIaxx4AV7LVdDEmvtu9R4E8fdJ4/Fd3mJr6MxKqKhbLe9bmutGedjv2T7WgsrvzsJI3eYNJFmMT7sifKEt1n94BKPUwpWsVm4ZMvsSTMl5XU3dk3P9iMy9QAGIlZ+7SKzDt8j8Qip/pewhb7s4yPtPXpWlM8Obpsbq0TWBKmoIAktQhYOFBivWYFbI2ip063o4V7LgibFjsUAHfns7E/8dX84szsdlb9W56fxPQpVBGD5fvyXYnPMeHESbEdtOX9CAQkZlBejtA6cZvYE2qbEZP41aNDf3kbsOzpP/7Vf/c308cHEqKEXsGJ6XB2nKPAn8QgF7zFttI/ybiNiICkPSBAAHOlnWiYMlN6q6vJ6dVRte6CxHiOMvTLR4XS0iO96SocjHvFM0l9FjULXBE7AgaTBILSadMJCNjU/VB5QwGc308LTgQnSj33A770iZay0qp8ULA4do+s8rVx8G8UIfe4hgLlPsQq3IoG6/URLUoiWEWvthOfQ5txJTYxTSg8Z929U2JWiEaOgE56qWw0PcEhjAC9Nsaw6zCAnZ8njAwbbwXjrbCQ0Jyg/lQdQp0isPa6tw+WADb7KhTccX4TIPMzHW4dZKPEHWMVpdkgm+ZkdN+yp3Ygml6wPEsnBtrzGilWZ6R943FOVWVOwBidCyUe0JEBa8KaWYbsJNWtPN8CMR/2Fp9cqyxYEGprXNGogFYcpfNxtUfdIgC12ToPTx6/GXBnxs2MMmvYKBh2j9c8Fa9xXHEm9Emy1xdqajppHcwN2EMVeSdCOXgkVoNe3hNmOUaDXse6jlji1qzYSUMedSp1x9FVwCcgCPc8/Z7n/j0mLj2ep8J4E0n0M1qoK7YPp3C51oIBB7w4CfXM4JXj5zotFifATyNeBKL1bL+8vFYkLsEizgSVXIAAaHMOR07FaVT/95r84JBpcWpoFGcT/Ycr+r+oe05WmBnctiqPZNrgzjyHnF+ENofyeaorncRyBwJYP9sUAXzQHxcrzc/hoR7O0KTTAhDRNDME2gsICA3Yyt4O+CtgOfRXADYzpFq1Tb6Qig4tGBqPCytDNtLsNAceAZDttRd4hP85FHLsfts6xFjQPcouv3371s/gCgQkGDxstVW1oQpWbKvPbQcSHeFXZteewuD9sFT8L+dnGbF5NvGd+Jmcb1F122NbwM1r09iBpBe9C9HdDRYD7jbIB/TzNWBXTlCIwnYFNFd8UDdYaLr04vrjk4j2XxM8LVZTZ6k7sG0FM1W1GS9LdTNna+xjkqabEnQTtky4qZhgkxtNeNlMnlqUPAIVTY69JXFtulJ7IN+mGMDf+5IkX38XAPD716fHh8/yRQpspePz/PjukYbq+Ia2PEb66KdQlQQkrb1nn9p/V8ww9nueEoCW1livyRmPrfb5qt11YcOCkC2U3HqECXj/2E6N/8dmbmZhaWax/b3FxDrLHq0iCYo+Q+klJlytY95UA/ZSpCBGzjvwJdjy6/oOeNTrb4JLepA1ahzkMad8KqDWttaT3N9tuO3+ASzGr+64+PKeCxDQ+wDwZ8yi2wEKkuoPRmttTP1/AMnESLoPibAeRgDaOWWB7g7o7Cdi+wEewsCqAG/3u+1+p/JEjDOCgWkNCBAA0/jsSoOaGaOsaN2Uca2N8ofDCJgWAUeztsWdVAA7DaG2smAFaoQxOloPZgu3Jc/2/YhTl/HcPIP3uB3MoHf9WR94fNhoY6EvcFoirCMSsWOUGWL+6fmmKDOFGnynC5ICEmpHyY9st9uXlPhogIIAAd2LjkVTRpvYaEBMzqybUH8KBIwfYg/mqS+tAloqzAiojbgBASe/XEAAfiLtIBGHDB0/BeMzQYD81PslWhKKDQwEfPrs6UKKv9ABw6cBCk0MnGvD9uyYBoYD9mFrml0ZZGVBlP2QNZW9/nLWF/96fOxiKhBPxw7CIJjY3HFu8x5dp3IqT88yIBA77bVJJ42nJv3y7sWtAfIWT//+P//3Qg/zuIxsuLqf5F8JPaJHWYzVG1fUCiQogfM4bRRwncg2mYUm6SBDVZyOF/RGQVDJCxYDEYTlm2l1oXBmTngq1g30u2HZFAQwDqTVa1T0kNERtDvsHkWPQqya6UkqHJzU8FANP3SwVJR3IHP9M1VLqgcEyTq4X0tnimQElQtvvl7rUbzv99GvBL6jtXJVmvFWSsw9amUOM8Yg/bHQs0MtVzUrUwMiYuGAFnHBJgRJOnIIglm0Yl7Ao37T92DHIDX0Tx/PfGLNuydAaJHDdC7aHOLMyu44VU6QtSstbj/TBB5vHh9M/40g2E768tpU4YzodmSKqysWpSnI8jn3dJK3jpX0PcMacaCYipFUXh0A+z6FLIbipzYCv97qt2rZCM3NOg0wXEo65flkb5bRsqhUPvRGfcMosRM9faZpNfGoRwMBLxHFcX9zGB2aoZsEZRDkHcA7EVYgrBfXaduQHbBskv5LT1wTTgNlndlbHGOM5GkOwHC2X/LQswER0octwMeAYIMIAQEOLNo/SSCmPZLxakOZC119ItTYj6GZ2e10jZOMNFg6rQVTwcJRUsXkGcE0Sa8iVdBpO4lISwPgxQyyY6sYaox4/ve+bEVKV/pFVQ6J2BRA00sVaL36fL56X8PsAMAAzEnSmcTcT2xNDiAR2mAL5xgAKis1SDRnwJ8feHj0B9a4UACL7F3urd9/odTx/is6lmsD6b4G+7vioOtB7JMkDiTc4O6TKNIKRAPQORlSYv1NIHO6KrE5oeEG8MGRe1JKfUjOzghlBQBokthkPfedUatqy5Gmiqd3vLxCevGzo2Kk83X6/WRzAHFXohT7rUqWANpU57I2YZYRMOiss4/wTQ4I630SwM1c48Rm0jpRoplno7MW35nKSd5xo+NvJPOAayQjbY9bYoOuRJ/WQvVuhtG3aZBQf89Mcd7TEUlUZWO/2yLlygrfe+2x5P4TqKZvX3eTUZxTWdvrpT/bttiuzjhknQ/bbXPvI87L2oWxMYFwvqjjsgoeqmXPbU9lbbhiVyGwgOBNnuRXBDAZ+Q4AAAvT5+6odzfQK4hMABgmTUE146ppgfnw7enx28evjw+fPhv8+vb8onkxFlIzZdgB4pxlJcnYppNixrAkoWmME+BVt1sGY5wpu81nK7tHqvmjvUCrYwRZpYiePQyzYfeY8/MTsPQPu2jjbxyDl0dQEND7/Vi/stN6jTADLq1qRTOwRvqcu3085bf6f/ZxNsUE4LmurNfZj/7BJOQneWyb6CRwHT9pSneYjPk82geuoDwxNa9hvdgb+fsCIzAK+9rOTffVjdPNMBEjqTa/UER9TuzE6AokfkylOIyf746j6rPjhFLgIp5w+2xnqjfIoD3WjKozHrxxZsVzYeIaAKtmR0Td+vy9SVSkmt3j5hiqwjnOBS+SSTRsebzSJqAfLLE776szIaR5zinyTSwKYBihxVTosW3Od8ru6deb9cqePuejjwx/hw08wFnPTDTM2hKw++lpTWlcO7Fx9pP/XntxwAEsft9LrjKM3AGWYAKMXbpuoEhLVPTQ8fM+xVkTYq+c1/WcmsxmfRIrAxKRB50CIl/bz0dnKv5MtvvLFQi4jFjM3vae7aQXi7G38CxgSZoB1g1wm2aAYP2c/MJgZi999AzqO1tk2jHnXmtisujc9Gx3ypiFIp2vkc39CPhh77F55MfYFV+j2ZwpG07Lk0T700posBZGuv3cNxcdfnn//vHrL+8eL8/62ZfH07/7S4CA444XVT6UzDNHupSVxHBZDAdH0Dou9NAaBENOsY8IWnhBuW9aBs480ocry9DOCToxdqbZlZ7pinVRIGIG5pKC4Ot9ckjQt31gjThG+I3+FBJlpxq7J+MAATGHofFRGQmtlwO1keDtHK5+LIfER8MxQbUjm2iYzlElUAWUBCa6TmssQGWvG7aqKbTLjjdi4+h3PTtvVFSNuykVeKY1QIDKAAF6LKhxnuCyFTmvldkc6msjUc4+UILsIFv9+V8+N8HcIh5lFHjW8QAB3qgdETa0IqrZBBArkejaJ3BToPEwxSfjbKY39whbKXFn31aFPyBAe82+i0GQal4S8HGrJFNpIYCOlfvUXtaz+fQpnxM9gVQ/mIwRlsmg4BvVO8F8BTK3I09AjyhVqlF7PyFAqYRcSX/mgQYMcHKj52pgJ94GR36Cz5U0TrA9hijXGWMI2p8gZFTBzxxUx8aTyNsyOMmYvspQwJsUGribqvOrqIk/AAFhwOR1qY4l8DgRzur1HgN4DYzyfuwHgW1rddfgrYYeVPni0urBfebPaErYTQnkvDZN/HMWct0KurFLd0epyJR0lmoAACAASURBVERPRsG8AKXPn8TuUeWlQMDr27BtAC9Or1lBxQPE0PwyYADXf9pR1pfrPqavLAJMXDNAhYMAn4Pxwnke9LD3596YSRT4DHrwOU9/VJ1iP2zmSfZ4SZm1wWGSzexfHbEWp8II+BYH7vYdCQdafFF7j3tjikj2H60y+q6MUgUIzdnxaEFXlRJEfhXQ6DGPrcg+Px7v3kefw6NtW+nSHjZQ+Ky+VdlAAdcVnmvlN0DhYq60nzbXFUqhtRpY3gbye1/ecqLo9DQpCY20laczaWYqju5XB/DtdSi4HgrIwNj3s3R83PF9qWQ5cDrjCDMua4v7nUSqVNeIw86ItS3eit+dpDobkX1BcHhstQKpJiqqkqOov3uUYRJ537vK2Jo3PqHn1wFf9xpz0K0qvUYGcpZtm2vXdyEBG+OEb4mj0daTtRggQCrpBhrkOy8HpTHGqkImsZqajf6sZP/T94gF/vbhs0HFb4+Xx1fpAxQisWbSBusKBKTkEWDDa6OgXvbtCEwuTRADTq3aESQXCHjzpDXqiGO9qsxBr6f2tbSCDhAQv0Z8Mj5wW1z+HCDV+/AnQICBY7OlWrmsb4jdGtCXvY3du1q1fNesfSJbfnEu/ffNUlvtNNfIJDbjAgwQHW42YJ+1n82Rm8y3bn2ujclNH/BVQ4jvAtz0Z9Tv47P9+7nQAvNNwmDNncpx99lZcnHLKVLgk30vSa6/ff18nqd3SONjwDSu4Wxvn40RAA8bQH+XryuIZ2Zg9OR932XldoXO9yU+yfMOUy0VfsdPBrKSDOMHfW4b37oNrOMSWdHYpWlhJq5WvAtrdWxelNrFvMy0g2Ezpmd/7Lh8Qc5DVhKNKYDcDfQABGgdE2//2FIKgAVzGb+dczWMw51I9tR1a2czsNe4t+g/DLhMUYS4nGcYwDbrTp6Wa5nTQKwJkLGBAD8vzlNZU4B9AHc/2oZyBtDbIob8LoHy64ht/KX3VsE+WA0+yug3mFH8/fFBugEfP6eg2DH3CFRGJaOF0HUgiV+O7kZZDX5e5IhaoSbj534KEiMGnYl7LRD98Pm1f+ep7Za1xNhPBQJKyOoUhrAiLE7NFCTFVWWIKPcTECA28fOTtPy+PZ7+zb//m5P9gAIdKmqp/jrx2iz07p+NSzJ4hMCYYdhtxyE+4znS+7PyrWNSDwpsujaiRFOVPYgyNJDS1qlgHyet2ctVdqaicgQL23eEXgEiczY/Hff1ssbV4TQYt/EzIIADz6EbdA3zMnTsHNQAAVEMqUGlD/9UXIcq9fHT59Q9ClxknYLAOxhoH/wWMElQk0DNQECp0oQXOhQAAWoNgA3AATKNscGlu7Oc4PMsiv673SNROVoSk+CVdtUK1fR3CwQIwpYZramKyKhYDMsAQwwrB3jWLNCTgook7AUCTsAbw0zLAUYdhgUwV3rPotQcCo3Gq4QRoNFde4oBQlN2KHVyukYF+BY6VOvA54gHSsnWP+t4TKGcDjLKlNjzTQ8LoEEMQmMJvof2JUopxnkb8kFFw9wJEBAwQEbRKuion7dSiJNgX2CYTIMmiNoJY/dZemfnmmxQ+x6S37OnnSzvQMopfCuZpZD230+fdTLiw4ihaue1q4L3SbKPoUwYm3+fRDTn9Yqs4hgdjNMWcQdfAckW4OKE9CThBLhUI0ZTRcwef289nW2Jn2sC7aEQt8LWZ0xw89kgUucAC9T7GlqXBDcNvMA2aBHTxTsA1wokGfSEulynAcJ+KLMEn7vNYTvyc+8NBBp/7+ArwApTOrQmI3xaqzTX+xMEYILW2sAGI3udaxQPGKt4wRM8yhobICAhtBgDYfgI1ZcNoN2nmiu1D+5b7bNJIDPjhzQ2Vcm/GQFi2EhtOkiyn0emhlRLRhM61F/n11QYsAEkDOlhWUwgsM+I2guSzHYOfQU1Y4MSQE4rAKyyCRgI0nfv6DkPAAHMyK5+iZ6Pgg8mwiBgBxCwzMSAdt1LP/xW0BqE/1T6TwVqUfy1I3xO2x5YIODYaXpne9YAETaAsMG0vYc8A731Gieg9omZ+LIV/gEYQjdmmlESTTQoAN3NDnMlO21u9tACe46OTRiK2C+/34yttNuFKt/mzmo/pKVnBAO/P6U9UP7GxYBSOFnnxFcIkOX553xPSqbXfBEj8PvT47dPXx+/K5A1A/nFOgFfxc47sBqE/9DmY08TWOvajo0vc82TbC5U3LZn1CcEbNKOUx92qkwuUjigCfiF3oJ5qPUvPYHZX7Xv8vVbp+KaAMAWok6d0GfaA8ba84wDHgzwfMCjPpeIs+WXnhtJFf7xmlRBze68+AVME5fss7HBs3M9CwgAJOAezSapZsz+nGlHWKORTzJw6k6HebJjg/kzyd7d2Q0QsIsE+CuAxDzLsKjiY+sJwAUANtA44hmfkaLzjP2ZtnEktm1ZrXgmG9v3Xf/ts6pk2oef4hvPLfFx9tFMUMnpmBjKsWITTuc0ZQUoxleOqB7pt207jm9rZb/5h75jWO8UJcYjppqv4lziWEBN+ywXpfLajJ7NvkxuU29ZO3Fh+hT4+hlIdgplJx6bHIN9voEA2IzXPXpto3SE1kKc/coBAihiwNLyip+POi1EjZ1NPV9gQNYybKDrr2HV5PkJQB9tgy1851U6EziyZttPRQ9A7cwplgWUj7nRpaSgWSDlNobcn/b8pq0B1Q1QQUaaAWYVMhp6iV+uGzmg7Gblwa5r+zTg4x1QTFwYkGLW7bZMq6WJlW8GlL2PPXCqlDhMcTn7X+t+RGoLApiB4Jbwt45hRAh+8xQw6+lf/sV/9Vlz0LloFUbl67ycCOjA7P5pb9hBLCIGEoo3QbQNY/tQnFSVwhBjDDQMgtUD3+qhk4M1iolq7wmC6nz1Xajbuxeiokv6sw9Ck9igOlu0sDRfxkJ11J4pmoeS2CrbQnhO4a+JoFGxlXhnHUPnya+pgG4Uybn8dMacVydhIVD87vnYNm23a49afeDfoJQFWC4MCy4Bp5C/A/Q4KGS8YClaCG1cqqN9VPQwadf1E23kLk6vB1CH0/vKYICCwRzkBDihcSbpTriiahWjHK303nVDpyLGEjPVzxJ12GrnWWcqTQSZBzRhnI33QALBoPFaV4EAs4ZTsUoiKIdEQpokOGJOAAGnImZBm+xZUcG43qNg3KQ/j4xeymo3tNVlkNYEIKLwaB2Pc7ug9dNz5CC0AJn7ntF46DPIHuxu7MicJKuZxBGDexVsJJYloNZ+jU1ApJMPnM+1ET9AAAFxzzUJcNuOTCE+hr0aHKc3cJzVoUuXa8gZyhnhfNVh5E4mUoqbGQ2A0slYzwRuuQ/vaMexY0z96VR41gzynDeAgqEM+rV1VwlqctawrdiD2NMkLl++fzeIFKHNtkQIPlpqyzmvCBq2QNY9729ZKtgwrQ6AYDCqgfTqfc3rMtqIvrZjr7RfWtGEUZEzPqKCedZZf5xSyPjXdoufBcckxXGQsZXzutWvW6FZgIAEVO0F93kbxepUpQsELLD04we17AS026JojbcCiEps8zUMGv35rc5dkXwBeQRUOFt6EBMEoncy0wlS0ZaYVbR0AN9yztoq1M9XW8g5Y6WU6j3a9568Ajut770yTL4bAHQFzKDRfoJZG68ZwbA1EQKUy7ZYI2TlCTtluIIz98rEcVcGOgn6rhWo2RUOsg2sRZEZ+2yKLfdcQNj+pwlpgsB8zqGqLoDJPb718+mHTx/xAMxrgk7FfjNaNtVGn2MDb8+Pz2aUqbVBVZQ3He35JdfS24VGLjCYAC5AQMf0WncgdtXP/JsS5WgOHdvp6hUAkur2aApguwAbqSgGvTwaE211s296ZGKAGAGqagkI+PpdgoHPD3nQb75nMQLmeVW18gAB2ufyt/q8FAQmfsvZPo7jMAuxF2LT/PJaloPYCV80DlWaOqFHW0gXn1+QNtPqAxg4cWj8lbNBGrhYM0ekdkBegOlj7rm9gnf6axIK9s6wXvYe5fuojKaqPhV9bL/3YPU0YKj5O9q6s+3X8Re9n3mqnRSxfo79HGAjNzLA/Oj0cA5OKlY3RQxpUOG8d5Lh9eRrZ+eKDu+k9Hd/79E3CbPv+QUNiPg7PyHaH1rIwkYRpya+HyAgnxnmEv6QLak9d7GPHR1H+3CmAuQuabe0b3RXXBmYuveO6sMfHXbC0ibyvm1rj8AAtcW+e/pubSXlNvqqAM5heeZ+ct8BFNpeu3wzZye08YnHDTjWJzEtjbYDU+r5zDM2sQzGJQTI8+Qa8nzCpjI4eVpOt0bQaPLsRHz74XPWCn4ECKjfZiSt2zZhdRJzZPeN76cSn2vZYAA2mGvvzu52bDxSZvg5k4yRLGv57N2lv3I2sdc6QIC/N1y40wtPjqMxkscOlHVnf+KpL2LvBYxXMUb/S2vI04YWoy4tU9OPP0VfANUBG1hbAEf5Fb7P/9ZDAqDBdW7gh/MfGzPtYMfOoNPmH+R/+5gLEJBChzUWYOB136hd21MDFO+8ySSBp3/2L/9vF/GMIJQBEGesUYBCx0d5+81rhdRW4ObCLD0IfRiXC64jD0IMAjQBOAhWgsxuFwI5gvQjQtLqW438QYE6WsmHo4EEyXGSVkCIoKGmOxdhF/UzBi69FJq7ydxf1nnoTpi3XKcPV6/bwRbXX3Q0RmnQrnOIFrJ2DshKIvIccjA/ff6carWMlEdlaXxgHFsoPVk3G8YVdG7juoO6fTD1MaoeB0nr/Oc++53A8B5/d/celXaqJufZ6TMtQkj/LRXMNG1BMnQVyTMzU1FAbZPkzq9sACUNiQtLBJp5ZyonI6FXdXovU0GZ8YcYa0u0UHWpWOA5cAVUEP7z3jDiWFJ5I3EqNqlAFlRoxTRJYoGelnHshKAzmcxQJfgl+DMGulUnnkvjmB3Psdm0L7JXsluT3D8fLY3N7sDxO3fk9T/tkwSEm/YPktn8npTjYrAMrAxifAKXUrkx6k6EGDOmtWyiTcKUPt9inyfoTw8tlZ5LXFuQY66p58HvzflL6FPkm58XEJmwqOvXf+d6dyIM6Oa4MPXlBkUDBkxPXSmnpaOnR62QFSCq9ot7fZtMin2hxGQBgVb+5Uy24pi9Hm2ADbyebAl4o/3NrBeBDU8qvIWrOCt7iISewHY/6xMceerJPHfDdGc/FuzaiduNJfAPJZunalaaZaq8Q7GE8cPUDRn02IgAhp67/vzm8eH3j1Xnn5/7SRdwDuAWNoAekUeqykkqgCjFG0eu10bsMRTM+K4ABbG9mZ6i94rR4WStrKfZ/0/V3Cmjq+J5CTzD/FI1SZ+bcZHxBQPscMYC7okFZGXv2gqek9dHPkP09voGxF8VHOmefY8uTAz7BZr0DkzwdZzLnewgRnv3N7G1OSN8/qHdMoJQvrhzu2GGxQ/Nnjznuud8g86p6GpfRO8FTYiAH5MYbZtlFomq/Q2OEIYyGCPGhHQ5FBgKgP8ewWOQeO7brVnn/6lAnWt3kA8jL1UpAFSxT8Ta8kExbVmowAAt2LisdUHUtvPEkHUsVCv+H7+qWPDt8aGjSDVX3SM09fF6TYHvXWVOvNDzKUum/ebRUgGUz2g1v3ABdY27EBqWsOavb9VimFZBBdIfPn54fPj4KWN9+/60KYhW2hbNBej30xMs3+wDZ+bk9FtcjD7oWvnxPLwrz4V9xX52BNekPqKOAcGzRwcIIFAHjBpblTgg5z0Vz4Rjk9yc2LCXAuCwE7rzuXO5tz8VUv4Dm3lgtsYXp0BVwHCA//vKDFB+BQJGod2+uKn8y6ueWWzdCdDPtBGLJJwfow+wr4W4rKvjGBufS+FgrzFCj/iytGTS8pRjY7abnVmeV2xP9Jko2qAxAJBF6699VAUEX5++P94/fXu8f/vyeHl9mwKVY+yOn1aSaO2ptBcYyGCsbOlfwYiIWQratUg44DS95/ERDYQDZNyAAIAo7P7xtRyCvh6blrjiKhbMeuKX7vtxYrdsOfavf+85RAPi/PtqN9mgAnaF0bYUrmL/Ro0/97H2SgsGeoK0V574pK1yxJM0RxzfdHaQ3qEzyCuqB7BHXtp+q5hH/Bfb7TPpFt88D8X7EhHM/5/cbuyJQ7R0NAeD/Zb1p+16gABAxRQb8eVjG3aLtq/haGhcpwaM7WvM2B/EL0x8HFC27MYzNrHi+tUh0FspkurPYgpImDjj41VIfzye/sn/9V++H4R3zRkHCFA7QAKeqKrTHpDk1JqX53DsgOEEn6fymgODeCCVuAECpuKUYDIOFNoKohr6DvrBOQy8BlSLvic/4yrf4lSD7szUg+ShOMMYGQVKgAFWQa/xAsjwMylYQeCFA//Rrpc50cQJ9PeO0GFNI6AWKqLui4fufvQi7qJwKGBR1ciHvlW9rM0az7SSKg6/HVgr4vqZDHNUr0uv6abK1p7elTgD1m16GEWNtzFcM5ZFrX33Eg0CV6prbAACvDH7njACpiqZAzuCcgmmRaOk4tfKv77UG5+u7xrjGp8NAnCg84wSIEOlBqXdlQLuh2kJUNOc4Nfps58G0IgVhQLmfdEqNoc/+7POpOrjQqYJWHSvRy+hoyfDqECMalK6nAfA+QTEOGt9t8UE/QxIJGBoBso5FbYlrkeQTVJz3aMxSDsQjwNKKBea4+z+k1w4QZt5966elWl0emr7tpkskh/kOhiv2KBtGcQcw6n0es2XYF/+vS0aHXvkYN6fXYVfEKwe6pk4kS+6AAF9wPhyDPk+86szot+DUIxL85eky7DNmzetRnaWeccV5Vy3D1FJofdLKo42Pm6hyX45wEkfatYB0bIGXntWbRFlO/1TR+Yuut9ulf3zr10vHLsTsCbGDjFvQABABe/fCebPgICdZHr9C+JO33ed2qFadsTSCeZXG8ubF9O7lQwHRAhwO8lyBOROS5RYbwIwDQwIIBWaXg2IJh6pJXfnldHAXmeEKgn8JMDXpHRGqwaF1GVRqc4kibQ6aH/IYR8/aDir1bWCQqqIROdgJgtgMzOecnRTAvaH1SMfZybRa4KZ8yxuZ5ze4xOQ7s2uoKLJ1OyP2eMArwA07BmAUlkUJ+T9fvtzRpTV5yYRT8AfmucSN2y2FoHRrmMnPCAei80KmysjcrzGYuGc9UmAGpFDnUdNookIrwCdGrhpt2uxQWuJnkRUmQEFGCdYymZ9BiNfJTbparinB+W12EjWKDaVnTaMgFTS2zqoyUESyaxQphgBUsJWNUtAQEAWdqx8qsAtr4j/t8/3eLhvj1dRbDs+DkaDfaOALhTVO6pL7TPvX1+sp/Fe7BKx5KQ768QpayvxQlXWfhMoIKaCBXtfo11gPYIKUS/gdQO8JOLxA7ls+/q2JB5fdQECJmhmXDGTVXYybvO5geyzzpQ5wqLSs3AMtmzegAY5M2hQDNDw/1L2LjqaZct21p/3rO5tS37/h+AisHWEDUgg2Uc+FsjoYAOWjQQvcHx2d1VmZWWicfki5p9dG0NJ3XXJ/7LWXHPGZcSIESeo0yo6oMWxzz8doz8ACacz/ZnNTGibah+YdNaIuG196PV3XZcThmOJsC1VcLvSFEEASAyMwpyzrY92D8lwrOK1jhax+Ow64qeuBazdz2BJfFwz06nqpyBgYE3710dI5zQPlCq+JgxojwWI6mjBtvdoAsJNJ/E83Lxf/vQQXZg7Cb46IYw9om14RKgLRNL+kxqGXsfIQb0vsSW6NoDSsAeJq3ie77LNBSS1PqHW14Y0WSX+iMupnWaKVx8lzz17dcfenbnACSic+wkx8AEDKs7uIgHForIkAzBcd/sDM8lfRsAafZ0U+OZeaZ/D/jgGj8HMRJTsnatqe/cinzG/Z5WanxyTDsoIcIWcqUBm3sGgKAgw7ZZij73ZLmrdZPPNDDCoGiDA/lM2sPEGWhDWwpHRaxE29gROXvKjkxkDQ4xrw88pnDj1JwCQz9ib53vmbVg6hMMN7KPPU6FdfYfazwAlKFiaNf/wcHl8UBwg239zufln/12AgCTVOXj6cwLPBBd5dgm4lXyiZG4Xw3unStKEoUaJjZMDsocFF8fvSYASlEDDArk5KTB2kO7J2bnxGDo7yAbbBHu6Pnp3nNDVYFxtOB2sVn+8gUalnQpQTpx74nv4jA/a0Fz3Dp1BVQ53HcnRN0KCk+Sph7/OCSBAzAQMg1ZUvbAv3189R1X3ICqTwIDMLF61ZRsOTueoOXeF2uIwYEypXlOpnjGH1+j80FsPj5KK6G36adr3KeOhZ+YAycr195cvTw9e26mGdv2oUukgsv/08RG5EBMlpoHKH0AAiBwOx1TO+QUYUPSxRjrV+xW+Oxkh2U/XfVMk8/5Z19KJSA19bDIjW9rn271A0BQgIJyioKzX9G6S4cwhrwGB3ldn6yCDdpf2oIr+QxI7wWPvfxP491YTFaim19zKoT7fCDataA/Ldyb5Z4WP+z0Wev4oezBn2YZ9n4HXT60bU6ltn7IBRUCR1SjQd9oBg3oWRSb4T/i64JTv1wZrKzLnvXDdZ4VxrqVOFZpbDO9BCz3W1OZvSyypODcpSbyy1W/Ggi7gcIgj9jEjwOj0RoKX7THkeYZ6nCTUwegIR94doFqi46DkFRbq+cZN7s+PE0JQezxMQsPcR+mb3fdbkW2Cd6wLQBSg2tDeDn/yOXg4g5Dz+fxsj9mWwiI6xNzWxi4QyOMJ6FiaXMGPjKxbRWiMuP5NTj8AQWSB0mYT6rxp0q38sQcQhxsGUoEn793RPNm2Ha0fFE3uXcmtR+uqCt2gTvZdtl3BqwOSXvPDw6OTXzQufB2d5BPnryAnCYnp/vU3BiVc2dokU9/vZNQgYYQD1QoxAea5zwuWzdn+yeH3fuk+wd+SyA4IwrjeAQMZ55uqxhvifaSnc5ZgGm5iM0DAWpwG7dznigDzLLDtBmfEaLy797p8exVTJEBJWFWJPxzEI4LYoBrWDL3AgLkAAYjtcnYE4vsXbVg9w9Zz0bjXx4wTNMibiLFgzCaR+EcnwXMGGm+UxhvV64wNtGCu9BHEAmEcYu2C2o8CagOaV/dA+1x90vc3lyeJp2n/V3ldz89AiUdxqp0i9lHAh3y6xtQyb16gUlrmFgxX8q/1/bs//+bWBY06fPuQiGHaFmT3HDsdQGxsJsELXWbVSnDBKbFobHXu4QSgp0mwm5JPwr5F96PIQvcQzIjYn+skhzNPfMUR4JJb57sCx73vj7NyAskDtn1iD/zMJp7fffqf895hJhQaPr51k6O55qON9yqh6nrEi8T4x682Ee/dJDXolAbGXwsIvA3zKbsDEd38mdzg05KneDVx1TVjlhJT7Ic0ChpnV3XHO/gjU1Y8Jvkm48V1XsJECbPH7TH6R3KKAh2dO+SWWOkD/OlRQJZuTqPl3v0ediHPywk1Ywh1TtACUTuMdGlcOY5Y4IAABxPnFEvWfkj7zeUiIMD+pfozsd0ULrK/9d2Z2oYWQvx+GF+rSzD5ThPSM6km3ziTS+x6cqu2q46fKVOzLFvONTH8FAgnxwtrUf4nhacoIiY5bso+jOUatOZism2nngKF0hOAO8/HCWPlXJ5gXQoj7CHFvGnxq9D3xDcLuGgdzfSrn8o0s+iv6Ll6RLjXmhbwFA903S6CvXfiywEEZH/nTLiNCR0WxjmW66U4z/thCrorpLu2pvFu/4HcLWvycXkUI8vtjGF2618dB/QZ6DrMcqEA6nMpvy8gQPGkpi7cXG7+6X/7b8ZuDX21lZGlJlJoy6Knd1E5jpSRQwvz5jgsIL2MJxCAgXFCXUSH6qQ+lwPiwMmaAwEGTookgWU2QYKFSeSqLorhDpq5QmQEzCt4FaewKGMTNgJ9Pexu7KX/1Am5vE31aamMZwIVcCXIN5X9HNAEZ65G0aQtQ1UKqIM698ynf8oG4SN0RaHtTsGZ1Uz/DOs3tLftr4zRCEwGKwO0EhGkCcr/As3NG3qqYk3WjJi157LVyVDg03Kg/3798jSb0u7B1mFpMKHSQv2qQXno/qpRdO80B9XKnmURVM01jrJgVRkSBP6ohyMQSV/x9jklsOBZsQ7uMZNzEPAyhzCOLpSv9JLd3j3YWHiNS3P1Urv/OlMeaL0wwDGIfSk9FiqTKGB7M5UU6rPfOv+2FTy3W0DnNb1Rryv1apgR7cEVSFYqlBOaUlOhrvqs1nWfehgnEEAgj/PY5OvMCHJGWf8U5LNaJATvHb0mAEdrojXgPuKAVgAyz6wtHh0tljmooS1Chyd4dMDuZHGrhJ+DLV2LgYAieCRsTn7KZNjgMvdmG0OlCY0ANsFxDgDhGH/pyvIZjvXck2DzEa5yl7rtysVVEil6ekakMroL9Ng28mgD8bXWVnEPJKqIx0VVviErIMBRSZj1gvZopJuWh6Nff8CvE4jJThopsiJoJzCSihCzkv/IKNH3A9R8DlS8h3yttHTt+ct3tBe/TB/AtuzpbQsh0UvFUloM2mMZTai19+SXst7Qm3FQUzYclRVaxPBB6f2MPcMesN8IvuQrAQIIbuSEdW50zq3kW4qi+6tblfrWEUdUeMZOuyqrKpYEf2QnBaSG5RLB1dh9AICxe/UjVG5GYLSB0plsOEgttTP+aQEytrftZaum10lLnhUJS/Y2+gl5lvhILZ2tawOYSVBgTSlIfHsbFtX2gi4Qm+JCentp5zJ4WztCRc9xixLw+we/9tvrq6s/GrmXKnuqQp4O4eq1bP+bpz94bnrtD1pF9MRKeVlUf0+gaIJgQKDxgQsWBnZDT3XQJqEmB26WqTUYcNrXAO+lZ9veJIFPHLGgpPzNy2t0M1K9V6tRKvhK4B2Kl+EQMb8V6rIg6f2dlaO/KLl/uJXMYP479tDX1x8Gy1Td1/09Pwncv3cVSWm5wAA0gFJxCuXW+idmJ1wu//H3b5c/f3u1noFUun8IBLAWQ+zy9bmP5cW2yX9SgIEGHTN2AgEbeBJpDa2YQktC1LRiDJhwMqIOVkx9NM+EJOs6YcejrGAhNvjqABPXEwAAIABJREFUGcFoA6k83ed/4s8kgp/9cs7b6kjxMec6Xn3d2VM839k1pkf2OOPXTX6NX2DryF77gAfETBtrriVtN6lAhh5D7JvJToESeHZHe+FRKAJwgOHo+LnFLSc6+uiPy0V9zmGlqBU14p5//v23y+9fXyKSKb2Q7n+dJfuK3oPyfu1xgV9qbdHkEZ2ZJH1ljXkPd7Ha6hPmbGjXSnRtL7wMic8/gwAAzthDwA2AQtl/xflvb9/L+to2Ktijunf8hZ9vmX6uTMs+HcU+vidtu2EHk5Ric7dFiBrk+viwoDeRxjf1kc25HH8wgFZaJ4jt4n7LvBxGXYQbObuzF27V8pw+euzTud8pRFzZCN9oPLxhm9GSCRBAfAtlfjQtaGFvjuPv6Y7U5w9w3vYq/p6W7LSeaV1HGLVTLiLAur9OO4EtwJYEjNyRieS385wMOvWUlM1OPGq/XHAmz+By+eXXZ8cBj21l1AUaCDAAEFabWZEqKgG+NLeWTsDl/XtYTX/1z/7tx24S9VYuO8ALZaS3yE4T28wnTFvAvU7iecSnn3GrykOHLyXfQZLvFdrz9h27X22M9gpiwE6IEY+aKUJyLDIOFFfi3u7OiHfi7X6fZI0Eak7SHFCq7+igxZaCCd9vKmPd/FSxHRB9Sp458LoeVe0XCIgzR8ApSXkeurZvgIAYGonn6YHShxbq6A8fGifCDioORkCpYoApXF+CwiLd2liet5zqlYNw08tiYEiGJxGitaBzQCcpHNTx5vIikSJ6mw+BQNEFnx8fLl+ksK0EuKmV1t7PAhGMqZqUMl/6fCgv9wncj0qxEmSCTG3yFWbckTHoJmjjS/xDAV8m+2XsX1C6CP/Rx6R7BnmFheAkp/3/BGaAODtLNvQhjw4cQZFSyotimxHgwCUPehOly+VOImWtQqYPPmrS9I9pbzlof1ByuC0cVJ8myeOZjGPI81RSyTkLoBYRxwEDjohhA/E1axgozss6m57Z9sCHvcLM6pBllHCJlu3n1aqXvk7Ah+7HZ6qqyeytrWDGeev5hkpdQUcJWxUA8TkrUv752rlerj+fxfi7ajqUdr7A0gY0rige1ND4toglDYPq6PEC4AEAJdh08tcxnkybsANv9cCVPK1NqeuMfYFil0cle9d9M+tN1fEaMT6DQl9T+znP9SHAYW+z9tM7Z72UMHMGZO0HI0qVv4Z+iQN3dbuvW2e+gf2ADgTnx+9c39gYQIv5/B3fyHfr++9u0FPBnyzI5cSdCl2TqUwAiKggQkGAQ654uTVK1c4wstwfyljUgoDjmI2XpMJ9UtFZMwCO897057CBOr+7CY0YAIxeE11eNuXrtxdf6wAlHpenZOzx8vwogFVBq2Xhpr1rqk29VgW3ASCyf0hYU8G5Cx28Z5e9cxXIHPROfn4dnG0SlvdR8a9+RJO28c2H+JvtsBlOyyLSZxOM4kftp0iy9+sCdjQwMxjbGd62/zpTB+02TlZMkfvR2xGIrf56BXhcd8YBR1EaYIC10+0luAroorBMSYjFJjvSmP3j3eiWtrdpbdA6u4Kjlrl7TadIwIa+j95jgKiTMCaxtGvJWCpiKa5R/tejM617dHO5vX9w8n/38Bj2w/vl8ufff/deWsAjSZmSml+eHi6/PInif+sKqZKjpT1LyFStB++Xb99efe+//vJ8+Ye/frncSUn+hxSnARkRtVp69eX23tV/6Rb89vJ2+bvfv11+fxHYFUFDr7tZGIdqeMWDYToN24mxhC2kAASY6l2jw/qMjZrRkwFMQ2MPyGJX3L9f7/e1V1sBheFTy8MXEruREI2NPDYph+b4/fy+z4yBExBa30UF82iL6eeNRsqnz08Mc7TFncKbCMN1j/qtJOODZBdoqc3R01Ibo5JvAUA3GtvWmNXnU3mCktqKcSom1Fm6UXuWEildiv293+3/DK4VKEvTz9Hm5CSo+l06d4ojBDy0vUW//+nL0+X54cPg1P3j7eXl9f3y93/+/SIQVWdb+1ajoWHDoIHhe7m79ejlx7IuFQLLhmT6k3CqhxYBKybW+JXRhzkjAiDPBDItkoontBaptrfohY6BQYn1YDr/SwevMDWx8lDaVytmWsmqZWDfgxgc++949tcgRFlWzYni267FfQMkp2VtQJjG5LY5BWkHJOtCkHSHpVYwoWK6ATCgztc/kJQ2j/zs/8nRyEmw5RR1aLeYIsTs/6M1sCzc9q7MtXOuY2OyGwcwH12xMMkp7nnKmScJJHeF1elC3+zlaoMdLe1uLc8BwwUlzyqgK9tN8YFC12kyzJh2HrvAn3M3MyFuLl++PNuP6DMinlv4qWK1tLq4eGmPlf9oY4i+0OVy84//m3/z4QCXqtpEskH1chFJYngNVQJfeEch0WOexDgICeIObJqZ4Rsv5sWZvgYUzqke1YjRFjDVzCPSpsKC0cvDyaNNthOnFDuHkBQCW2kxcCWlVFxo+e2QWPEzC0tsfyI9myRjBNx8D0QpnPU5MtGoYYWvjEK2uu3KAG0J0GxcicjhAwgQjcaJy41Erdq/2IMW+ig05a0cDAODGa+lcAVd3OoJGzC9eLFWTohGPXhp3NrWNp5NgiOCEtqqDpaFKO7u3H/19KBRFa14twobkaZ9Lt4vxwgSB+OtNpsCZcoO86d73XXuGCiMVAL1PH8FSl+/vriiYVCoFMaMtIrTZ/8vBQsa9E2AiFLUvYdazc1eu7n8UIXDlDKmEcRBxK8q1Imwja/mExDgfaIe3yYfXvGKTOW9WZPQeZOYGSRihKaZI7SGrKE4WSlJrE56eZ4DxyhTNfrshtK9DJcJRqlSuZq6rSjsz2yXAAGTEHT0mn9S56T7sZhakyHdJNdLSwZGls9B68B2BCfHLFgmMBz0/CxjqtDTG07lvCCkPhvhMO9FFzAKBLRSDNpsJ9bDgX2jQusqNBMX2rbEnsqByINPgiPhJTmUjrlsIAEQoMPo/i1U3SMvPnYyeX0qwpOMNYj+WejJtS4fgk2Ym3EQWdQ5Z6jIdgUKOX/ZLw34h9uUm0tfZtWFu+evQYB1gqeD4/vW5iz4BBiAfUgysLoe7Rvy96/YYUHcnunmpGNjMmVF57nCo2ZibOXcAXn7IxGCY70Bq1C7L/3IiReUwgFMDmCNewRo0H15L7ddx7RPa2wITHxzoOxrNFD6cXmtkrE+JxVpBeO3l6enR1fEBARoDrB/t67MKj0DWCq4JRgFhED/xhMEPL2j7nj2+PoOkvDzOW3Qlr25vxYIGF88IsFWNxgND85Gkrb1Bb7X0oHZB+jIeF8drTh6p1W+Xc1ZXQXvC1p3qmEUNsdOrEk/qCqAGWkb4fEF6REBTuzCehBDbOVJGg0CNWm3ANSNzfsR+m8ZXAYCDByEzvn0+GAggGer93iE7tGuturbPZ/14QGHQmeOTo2Srog7WzTtToDAvfeoqqQvL68pvhxsPFT/f30WYH9vIOC+LTIBCTXVJLoDer+u5ZfnR7cGiJZtZtYAdtUQ8hSHVEdV9Rcf6e1yazbA3399ufwuYP7NQ4nTx10bgs1wEjLi0EpU1LCQHRK/3mlJE3y3R7ybECou8eqZWNfLxX+hTt/r3z1MNa7f19gK0GAAiL4BX3jathOs+Wzz/mAD576uWSHYjr8Eno52x5rNHCmq85MMHrH9nO8WJbz30tPtCnxEjerf4zW85rKN7++Xp7u7y69PD5cv2r+qjKsNUElvWT0KKvTc1YqSVlbpWqm95P3yai0ZxV8B4txk4PMsoUqiNe2KDxeQfDb8vLOvXr5+u7y+vtreB6i9vzw/3l1+fRagmZjCjC/FYh8IV363iGadcFoky95R3BRGTuIynX1asnQPZgE1kZeOSn4lX0nhTPtUhYW0wLiXvHE1sa3iTTP7vIcKytSWx9cmxkMLyOtMHNUzkJh+JzWRxyC8mtamMn4bTwN2xX/2ymvH0q5xsmJyuhKmVJ+r7yHGSBaf+weUXt9czZoWrJSTZGxfChgWYSU36FjRydEMpC9bkM9Ehwt26OggnaD4mYx/OgM5B70fQBd0A1pQ2hh21ycszQTpZlgVxKZlhFjHoHap9mK8EhshnIkts9D+tL41Bq+wIUUXfSdAAABs/Ct+dVn46Dk4nvDY6sQTjhcNkGUtscvaTwECKoLZkbM5f16lYdzd/Fd/9b/63/zQmx2EbpsFyuGRGMyJHGVTaLUVTDoIOWhx66yPHvlD+RaKgu53xOpKa4xQjYzDsfEmSYzzY4kGAXYFRZT5Mg1a/dHrFEydAi+5196LguqyASJqV7Gio8KfOapZOKqvvtdD8OzI/NpvGtvjZKOj8nw4KySiYDR0E113DK+Tviqq74inVENjqHKo3t7DCNBnO3F1tEq+gXrlHurG5rmuzvS9co4FXLbCbZc7olpU0I3AlS4PSJBALBvNgfCImYhemGerQPP56cFUVgskN2jDGDjgYBzKJ9VLWkK4d4LbEV+x0EaeCkbMh4XKlBzCy/fLb1+/OeijIoJoVHqHss9MHWtyuhUvVGOXsq4v27WS48lcWD0TDp3WL7a/SKjWrfvZBopebv95W1ygZMMwcZJ5gAER+iowUBTQQh+O7w4RKcCECmsuxfwEiRrcdqoGhpE1sDE6silYEqx9HNnOYk9P4N4LATTrkN8TaKywWa7HdELGLxZwIACa5Kl9VJF7R7gy0z/y7HP/nFGuN8wXRBw3yDHa/XG5fH19HVtH9R4lfAK6pDcLbvr7GojmflLh1a9UMa6p8LYdDdD1GgAt3bPOf8Qw0y8IUCKUV//ZXnVGbhiJqVgyWYQe89N25z0x4LQ9nUDGnt+OX5IHa0sRtsx96czhPXwBxibPZ4EAgomThtfoaSogZ4KPb2HfkVxugHEdwJwtCNmbWW/aMwC3AKY2eFlQL3aqWgEz07laHwDPDbr4nA853AYsk+D0fGPbXflqpd/BYgNIwAHaBrKXRQsXLVrjsPK+7JuwlFQxO1sWROvT9/JMddfeGwUCFKMqocP/TjW3egWpcKcKwzVCaxdFVswtt5uoFRcwaNpPNgbgOgGXkjB0jrbjFloCst5opSShxId2Tx5gSQf5+Yuu9sdPxnMmYYn35/xaX+NKoGuZbfHTtDKmKOA50f5do+6UNKS9zXbNRe6dTpFryn9OiCxEe2oT6bwq3w1IixCj/Dd+TawAEi25Jrd4GQS4d7Kj+ugE3GXofT4LgJpj5+rj8j5Ya+lF9b7quKuckbsZjUUrS+Pby+3HDzMB/vTL0+WXp8eCAGtfA5yon1+9yhltii6C/Y4NUlu5Wr3VZydQTeLnVoWPW7cISCtAQMC3V4E3AiJvwhjolAcXmAroTsKD7baPUxtq7jncrLJ/Ru+FSR7H5IkyENn/6YEnzv4MPl6DAI7frlqrFuTOflhQHFt3xdg4qvD8/PyduOV875n48x1/fG8j4Lbh7X5pLHhMQVAiclZ9sbsk/IjFxs4xOSGAAt5UYNbdx8fl8e728uvj/eUffHm6fHmMRgQK/N53THj5+LBOhUZavrgN54er8xKM/LgROJQ9mpQrT5N2A6XcApt+/fJ8eRIyldrI5eXl5fLbb7+5HfLh/vHyILHsy/vlH/4qar9aNFU1v2+xR3Hp5fL12+vl7/7+76d1RmYnI9XCuLUbaexnvZi2C2nvaq+JUaO1fXp6nsQMxk5alqrJIZ0OJ+SrD2F2DqPADYBm01kEvPbV+k+AMBUGxo+iD5b0YzVnqPATh6F/tpTxjXX0DOODtiXIeyqRwbZ/EStQP3UOD9jJ7su96YwGDNginpkFnRb2rNF00m5Aa8IsbFoCyhStAfL5KtBjW3u0arL3ObewlrOmZXQXDEheQbywOh+TkPfDHUd5xF7YWle+7MrWI4CZz6UICUMg8SR2r0DbYKItimDHstRhIzSep6gdX42eV/fjFNkAMzrRTwWEasskts1kHF2HY3Y/kIzRrDP1ulsoWeBci5XWezn0lnRvXqf/8q/+No/l7Gd30kgi0GSrQECMDj2DFRUhWC0SA+VCn0tF3+9rAuRAocFy1HaTUIAkDQhwsBBMQWtiMijsGJ9UZEPnzVFKVTs93gQZVH3YyHrlY6vuSSLSO5QNkpsxJRmhle42txMUCGCO8yl6g9BdjCOB/wIBoh8JffyhiqkE7RSkMUfZ/UsR2qPKsIcu6N9b5/5a1KpibafTKBmi1Ots2vBBQoc/fwnRtbFtT/bZ90rArWArznpVtwnutLHW0LTFwEZeAcWP0MlUwXp6LNU2aDEVo0ksj1mYpl+VLq8Ai6CAgBZgQG0CqqDYsDLy0hS1Vn/eP+wMNBJEQABghiu0eq698xiMINSjR3EEnRuUpCdpejgdBMVoWOzLWgEBTEBsRV0uTSWgKjPfvb8avDEHvMm19xfTE4oawwzQ40uymPPiXk1PkQjVnh6pMd+domD10KuRWgTTZVn0TAMEcNYIuDHmw/yooWPqgc34EkmWgjln9mLdg1S9pVae+dr63K1qxWFgZDm3AG/pEV7HhDAhwSMoa/xu+2xLkTY1qtocVNO0c7++vAQgixGcswDYWDve6sUBuHmPl2J6jCw9QQADfAXfitYceydVM6lsh7WQhEG/tC6aZa9EIb3EsY9aY6vcer90LNlx7Qk1cPMBLgyyTYWUqmL3vkAtuWKDCwWrCG4L8kD9zRnJEm24E2r8rJVFpK7MS5f1c8DNcu+//yeBgB1ffbTWtLLhM1eCdx0ulSQAWABRB04Vq3ICf1AWbQOqkTV0+ZuOQWob1+wjFTqofr2FvqczqOcYlP7BNi5A9AZi2ROt3FpMs61OFuhN33TOQwNLjwDUKLtUjtOnmqpYKsy3ofc3wAUsgr0w4EcDwlxn6JsAAVM97aPj7/j5CahgDPWxbRVxE2YFbGZaHCwq247ubp7zbBMW/Khm2b+noBQWDcHNMRVHlzptKf0zyTznLn46AK++V343bWKheWrXC8hl8o0D506n+Wzv7CN9T6e4mYAdJSDY5LST6Bl4/asKnuA/z0gAgKfqPKqqrueQkZX+/PZCc71jP3omB+x05f8EVQIg2p4eQLXPZoEO7cO0TxQoUTz38X55ur+5/Pr8dFEA78Su9gDwI2yp0OqpBtrutWUGf0DFM+eN2rIq/lo36QVoTOrH5ZuEA9uLLaDgVQDBy/dWptKKmuJH2iAcyBZY8mgCVZUNCNRWXiVSAZrPJF0CkQmYk9zqXnY/boIVX1N2ChoP3ZPs2a54K8xnzW5t3pnIn5ZwLd0f7eP66p1mxZlbcKx2HXABEMAXvp959oDHBwa4Ou1r1qiJuPe8AOGIjvJhhlgson1zuXn/MPPwSfv39uPy69P95U/PjxeBkGaQ6LPuok1hZo5aMjWOzUDAu//Tcxfo9nEbloi/0gwYG8G2xX5YsFKMEwEBOifcv57h16/fLt++vXgfSkT19uP98g9+ESAhgCp7xv6z+0dn++///NsIr86+kg81CBqgXe+TDzYjQMCrRcFv/TlaB9nynP9lEyfxz9QTx/EtOBhMNUiWeDLFHfngnXqSnKcAiJ8fE4xQ2m8BtjPgJ/GF8Vww1LnO0ZpHbFrvOsl+9vYmy/w8No6pTCkeOHZuUY9zdLIAdOHJFbPWjFe0L7qPOLgnqWifurjBvR3FmLJ1vabT896Y7ShCe//+OPRpjlHX4xNqJ7j3KzC5xQzf57TJlPXIlIxhNHGIUvYBuwHsZ1pA1nyvG8ZFjmPfewDqUwWpjo9M/VnY0XUDVqP/hJ93ytziqFm0HmucfZX4oG0oRvF7jx11mWcelksKTgHjGOuafI747eZy85//k3/9AQiQilgNZRNhP9CrqhsmDcNUlL7ifduDnA1uI0TfXxFfB//0/zREAKnLXOJQcAjGSM7s/KfaWfRbiVmRW6P9RfdPAaBJ5JpsQ60Nk4Eejyia870k+g58CwTQm2wD1kBM6L4f2CEwSGXU11sBORkLi/g0YVTwIWP49kOVoYi/BZ0MapkRhhnvxGYwW4IecCXL6uOF6n4g1Db0B4MjByG0QwR3/FxKcy9pMyJ4VHNM3YrjZJySK1PTNrDiMCTSuCPvEO8yiT5Kafj+8vT0FPHD0qccRNt4BplMf+72r5MI00ue9U3g77FY379fqW7rsx8k/NI9RsAuAMA6BnJECrDP5KzB11KgYugRwKNCG4NJwweCZR339hFqb/Qb8kzHWIhi3Ro1BiqfEwAg1PN4cto6QJHdfsKkgTrMBJlx1tazUnWwlSjGBcKw4fk6kS9IRpDmQJvgwBSn9hMyuquVJpxfrvBaBMznC4V5Aos6h8lor/rC0Oig6t2e/T5PxjCSuFyHS9nrnM0AHgQ3GyB9Dnh0n56jbtZGnltm1sZg6++iMeICUOd2QDGsoTXv9DGewA7XcRQ57Vz5ruylJMtDgCyDRtfnhMRVw2VT6M/a94CBrusZ9U2P8pyVGfETEOMMBKBGu+pyAEx2VwYnEvKJYkbFsYbOTgW2R+6vAMJBEpkALZFPAip9YsHSMyD+eZLfgJ2WjiOYPZ35JGQnxHEEtrC9aPPiPGHz2fNO8srO4nxS1XFr2J2ma1BaaGLl/vUwPMyMss2CwZFblR+TU1YST5uF+78fH71Nvn77NmJvIyj4USD5XkJR0UBxstU2AQcagHa3t7Z1sUWcub5fc7A1A5upEu13RfeE4C8VhLTNxb7dth0u9mSS8wZh516mmjgxAu0jiILO6Cd0d3Y6wwSqPwMCflLNBADM829QX9VvKmGsV1ps0Pro+ZpgbMs7CgBdxbskGDIQ4Cw31WUrRJc1oYqi7YR1aBrw0Xpz+ACS8GGhNAkP6AA49e6q04+3t1lrt8s9PpQhV9XmG1FDkzBwDlefokBio83ELYmnSGh1oQFWO21n9I94DgJgVe3UWKzvTgy1V8ViUDL/6FnSKToQZ9hD1UcQQCvRGj85bI2NjSjeNLOaaQ7W0LDt0/lTgijKeMZ5ii2glgEB9Qa7iKskFozQs5KtjnOUrfxopZaRW1kzWIVbeBIIo71y9MDFh3mKVGbT0yaxvmat9Ol/4ktho2ywD6hyYp8/AwL+X0GAySRWNPGPWOp4qJzVfiBA7/V3roYNgHhefnWVtukBAytaeiPmwIZ3jlW/K0G/szifgYDby+X57sMCe79Ibd8xSIB9CgYR8E2CPIwAgz/vGWmpwolZIlRO5duVlN8ZaDCDVCKWFdPUfkVDQp9trYsm54otvzyqPTI6ShPPtqBDK5AAQN0P+9f7opXY7PMUcyIc22KO1zmAReLGjp2+6IyH0eUpL2WYbZ9+nCRV2gD8ndDU6U2T24QmWUZrkc+CUYlljv7zqr9T4Sc2g4FCXDl6YI1x/BUjUJ5Y5wSZfP/dHml53vxO63VOLUhYvyxMEtLka4pF723b6Fdn7Gvet36BUkVgx5MtsDYdEMKMnGNiwqmBo8/V9cYXJK7eWB3/gS5I2sAdjzVG4Tv8OeP02voxQWxbCNvmQOzAOqeIE2sRpkepdVrn5mZZcwpH2u9tA6+wYYCAgPPUu5MPq3Db1/KaKQilFS4tyUGpGHW8sXFaDrWHAQIcvygutsh7dQ/kDv+z//p/+iD5kUBGeimZNV/BiBoRkuPc9gIBWgk9MG9wEHj3xZXSCOWregO57nKDjD6FvqRq/FLkGZnUz5Rw1STBU2S9/ChQYcMl1EN9f3o4DayUBECDQRnaSuq9Tl9aDwMPiErCibL7jmdMXkAD/VzjgGxU+/dhA9STCKRIJTIGRUipUJoAFnpQVXpvr1WC/Ag5iQYeYCAVwRGZaoRndKjignZhReMBIjj02amuC0bIg+Db9NTv4/NA8jeZbc+XkaQYPVozbDibRCZIRLSr9HNT/l02C51QFQchvAAjH0nm7UqsyBma/lDFmgS7IioE2Or3Ndii4Vv0KzNh9f1OhBUUV5k/9GsFQBKAyZpnBFIohkaw21d6AgHQt/y8OyeYPxNnxrDm8xMHy2GUlVKDRyCZseNLI2SxPaO3FjgGJHS1qfr4h9XQsAHTHtAz1MFPcqJXSH+BvWzgyFVDqEihp01idVCqcvxiwE0z4jz2ZMcx0hPbHm2qfOY6UZFe8hC6C9l3CQ4wkgb/KpIHopxquYCK7SuF1eNVwzj7Q7IWMZCdV9vEtJjlp6pHHIGAAERCaWGBTsceNvV7bFLPRwP6aXNqa9Ck9NOOA3g1hIIm2CvIOWcG53wE66yxhUpr+D2eqGPe+L6wpaJQBLXM9921WaGs7PEASdoLYRRMC1EDyayo7HACrSIV/nzosK48N8ACnQ4ItaGtnVCfUwDA6/GRp62Zc8TElzJ3vB/qeHHknBMS4qR8hLT5Xe8bKi4brX5pAgIQ/wobErjpn2V/DLpoSsO9GEsbJBgkvte5TFUtGi0CsxQsxvmnRztTRWj3MShg9D7AAmyX7P0k5Pqe0Fj1c9klBaYExtXnmHnQ2Ue611T9Q8t00vbxYQ0WnfmA2iv0NnZmxPtWFd2sgFJjbVOYiU31ZjzCkPDGPpGHYLs2yVgWFkEfzwBAQGc9iUyCtlAmU5GMS0ugmmdK5Ul2OtNX3BpXsVgq3wS6GecUHQ6vZeOK11clDrHBevbyv2G9KaGOcJn7WCs8G4Za2AgG6tqXGt+aMiZ2yYGkwO4BApYR4HtvW4DtekFTVctUfTcjwIrlaDxwAgLYuwhytBjhIyYmoVo9I3cbTHa8LK0a2q/yUbRDaIUBzH1N+Dg/m1A7E0uk99VHnT0r8IS45lDtJpngebM+aBPFRqQIYe0LibkJDLjcXtSxJ/0eA7RBHOM3OuZZugfy3WINKAYxtC7Qrq1Ww6YqRVbnTrGCnr/O9zcxvkj6FYu1mAQQ4CIE9uvwJ9zTH0HMayBgKn7Hmfn8R6zlzwCBM4mfdP8ApyeB/wNwhsRRgJDYw22XGrs7uz/Ilr+v4J9j1vYPq0VR4JATD0+rKoguVo5s0fsZVWNPAAAgAElEQVQPC0n+w+eIS4q1L3jNFU7aErHHSiBd9NJ41h9hBCgO8yjKjGZDeK2Y++X54eHyq5ij6uGXnw/KYdtrkKiJuYD7VOZ1pj4uT2YlpCCSfvv0Tmvvav/dPz42pwnQdoKNI5hdvQ2f57YXwyxW7CjwIeKDmdDx8PhsMUEBa7qfaMVkkpT22tle6dPUcYuRx6ydLovaYuBNEh3ToZfgUSJRgCdhRS9k/KBt5lbcYVmTaOOjsK3Dvj2QXvZ3tExO25ak2TGw2y7yZ6+ZbXcT7YlJMr3B/khsW/K6bnqD8E7Wt/c+tnunviU3WGp/YuiCdt3HtkcFyvGDKagwmabfUZuf80WumpwSnamzcBTTlyQ+3wtADmsVDYj6h+Zaid/KhDZguJxVWMcD6vQ5J88EdGlcewIBHgHYQrDaLMr+dT7o4n+eQ3QpVgDbBZzmosQjmXyQFu4AYtF8CQMmgpqGm/6Lf/I/mxEAndFzN6naggr3wS9FpDSXw7LR/7CJjMO+rTY0Wj+DJm/C9hnq/Q6AvVgdR9Gqe5xf++GajOhQyyh81wNpX5yCBDmVLFAqVbMPOGDVJbASuSnVEVlwAn4VarZy6Yo8wibdIE0KDF48BBCgenucsQSqAwSEAq2eKZJS0crf3hSI5MGGohvlVAdrVonXvYclENG0e2rMQd7aLznUmEb0V6g+aufHKDYnaj5U+d5Q5xrMqW8PZe2iSQABMQDtQzQQgAFpjzZr1SQlFMJLJhxUTIYxMwpSwgio4EjX0YFHBbAS4Na40u/nCm80CUbX4V50sQUCUpHdQwBbRM9AoxdBsLVnoNORXHvk2gQHqMYm4QHwo8L2puZH1sPjc/Kcp6qVyxwwwKcCCLbJbX4ahf/P1W7O1b3HDMb5/XgXap11f1SvXM+JgbgCAcnVjj4vqqhNvAlWDBpUAI4943Wr4NP0+rZ1xNX1Jn9OTmrQDNjcZZ4ugTVIO+cnwEtUt5MQaG9H1TczcXfUmFPDXjOMkQEaaw+cDEHPP9qIfOddc73X7JEmbnZIDfz1uqi6rvNwLZyqHjRaqpOovRrhn8LMH6iXcXa0v8QJgSTbJhUIAARIAB0gFWFE2cJgQQHUaAchOc94smsqYRIpgIBtHZCDA0ln7eMerxlGIZugWcK5S0sCSHXisTX87dLNGvRGh2HgO/+ZwFCrEgcQcLYUnGDAgFis4VVjQoIL7mlR/VImJ/DNLhF6bt+AdsvbdwOJStQAAiI+yPXp2rNSCEuqSiYfk69N0sR6JBhJBQOQy2yhUtKpPDuIrRIwjIJJOs3yCp157+cQFIUl1ERRIkEBAqAc5trHV3e0HIEbiY/Ore3DfYB/J7ru7cZ2LXCgO809ZU/g1wHtSVKnJao9iEmeC1Af2VECyf6sAo5U+sdWTuWKfs2yehiZCpjG5/aeXa3rPtT3f3/V5IW2DNYXR2AL+i7BZ6h/6UktHF1bEaZA2ESsw3xtmTyx2xsLeOe/f7hKZtAl/5D55WLIaZqOJsbcumN6BECt6cGc8iOpOZNVWBrswFSUEjAOY8z2QaOj5CfKhtGeUkzhNrIm+QU6IhUX9qeBGNs+qbQHcPJ9exrDAn8WWTRbJlNuMh6ss7wZ+0YMRjxmQKZAvid33AZYa/9xTlvZhudUCLE5yqJkugbJhfdn/ZAn0tw/eL313MXIoUqdSrRHf8fjfmo7OYH5qZQeydH49PqDgOfLmB1Df+z1fFN+/QwI+PTST3X7QgM/67dyfFULNMrkhrMaEypWqN0HLG5sCLjq2MnTfd4ut/fyPRZ2sk2grfb1mwT6bi4fb2/WBfhHf3q+fHm4udxq7JhitNDopnc8ZtFGymdMSb+SZelDyG5aK0DJCMCfKdMfBgJ+eXi4PBkECEtACJbiHIOlZivFdyb+SPwq4EAZi7RO3PBGBd5tdNIOuL/cW58qRShYHGFJJhbh6UxiyISKm4pNv3634ObXlzefkfsCAWaqyB610GO9tJvoelFcAggQTd58a0TrukzLFczOTzybhM45UduabNI6PSv+MWfPf554AyiJZDbrlEJo7DuvX8ZVeu74GYWjFENT3Isv+1TM6maOuGkKSspXxOhIG2NAjdiRACUutrjmQHFU176FKt/HwTgg4Z21RLS1vsrX1v3jIg+5YYuU1wn9auQYCGAEucfuZQfYjxWQzzY+Rt1SZG20jF+z1kn1Uyho+HuPeHSA+4pTnmzfhsFp9TsE9CMOrpg/EwH0Z8Ku6AOUjVL7CuBB4crFrSnmFQhQUczrFF0WnUfGX97847/6182Z07dr4zgoztI2dBVbOT3G+UzbAFR+qCdNLKci083Zz/ZZ9mLn8OoA2Jn5AJAIJ5i9Ssp64wocXn+8WY0UIMCUcavLM57woGoMBWbVGwmutYju4bPTQ5ArYEd6AElEMRl7/+nZOKqiDbBIqkG23T/ltgAegF3f5f39TlN4ShFV5SktAgk4CgCUOpjZz5kLHyOxwh0J67fH7HOvMhUP1M6jmpu1TlWwAbWVzatc7XW8GTVVJbhLqcuhlXhhEOkdi5UDWhE/KrkCXNRTZMOeJMkice21TcKwgWZElFbcbpRDZ/pDNpL7airQFXp8UG0q9nIE7pPUCCSJwby8pu/LwMSdKxMg6f5AJ15di1KJTtTe2JWrhDImabkgKTD91G0LoZd1h0+1z257QAB/2TIXy9YYxXLa1gsMiVL6pB6h29DD9cxSJdS/pYKUCn+YAyWormqtg2/QyqK5FlqsYGIDwCiNEqjFyaRy3qp9tSKM0PeXzoDFy9wnqP2NwFmC0Z3GkB530NYwCFBojeNO1bRGu8CVQY/2pKYVJrZle+1ydj3CqAbwTCDVH6t7MKotJ/SWfRwHlfFTdkIEMTNmqqPbSEoAE+lVy4Zp0gUF7ZgecfS/xShXT6NtFrIHBqQq/qLriJhYQDOCBCsz92x4vn1ZL1Ylf9cc+U/V8arfOxmUQJ2BohXVDAiTe6YqYhvYgCasgzAvzj26YECevdevYO9Uzs6Ao9WnSYz5/AMIIiBBjBFQhL11PkdXNq5sXEC3JL2Mncs7CdonWFdSaBQ946HsKKUx0qkPOkdSoobZxI44xTz19LSXRGW28y8zxurAqHTXs2NBULM3kMreNr1UrCSNTos99Fr+YAzg/WgHsN/RTCFwCIYuarcCiAREVJ3dRmPfkEBO96v7k+1hzGEKOUn2WC/oradGxwSG9f+06+X8VWiwVcFA+GhzrO1wtQxQpvYE1WXZZtHWEUUEPHBQ3tGbYQe0LcxMupyj9PImGUvACittW1VeX17nswUAm7bc/shpkYH2X9BW35UKWGyf/hyQR2wPmE5Z76xhWwUpXBy0XkZRkhBYh8jK5WIlqvKjDwnAEEptgZyCgPHR28seIG5HLDpuqYgsQED8b6pT8UN4g/Yv1wf52mGeFCRRCSUMofgSRiqPbsHxedH6UeyQ9haDTB+XjnuV381BA2RKopWkwrZeQICmNrjjsLo9JDZlDmb+dRJ4YrsAegH1FNimpSb34rZKseRqw1/fvo9QVkCAQse0vx1TFGo5tnjV2HUcXVN5+w40I4bZEpvovvqxP/tO28vrvyb5qMYLdo5ULvFjIMjPvyYecZ9zChXb6x1LajDppmPnSk3XSy1mW0FbXc/z3UNbm6IfJc0YxU9OnBWvfvt2eZJ2yY8fl6eH28s/+ge/XB5FnPr+zWv94/uPMF/QqLBtz7gzgwF9dkwPcJEEVXZPw4pvl1aXbNmDWSrvBje1At+/v3q/mAnAmDcnWmJQ3np6hWNF2KQAARXY1ntt282c1J4EJN51ZYqPWTBm5bU15XJrnyEA6j/+9vXy2+/frHVx//AU263WMIGHh+CxJwVQxa84ctQ733yW5G+WeVyNhNCPBsxKXL8TYDj/V1VvWqMKBhjs8t7DVoSOTzuiY7gDCBiWVscZ5myWOl/giAJcnf3EbeeeTQHgBC6u9a3k0xzjNBZye0+p/Lm+xH/ExmEd9yy18p2/d30Oe7IMuH2WgAFbjONUH0DAoZ2RgHzbadxegjhv/frPY5ECG8qV0E/jPhz3gIcVHEYXorlmbDStTNGFI490bqfRlhWVRYR2Y6NtVRarPAWgaEFhY2ib0340I0DMnFcVxBIPpN1K7czKlS6Xm3/6z/4XtwYYADDq1h60oYjtBrpz1S8JHfR5BRKiUNIbx0MjEYXGo/fowctok1zEOWYWbTZXDoqCYaOSPRw8iHx2/gs69n759uMQ/xEdyZSHaAUoyLjXGB0Q45joVNigV4aX4wdhhLBUGK0WhxFqRvrorhNwXfsm3Vv9svMrkyLGL9Ur96tXad9Moosqou17L3UamqNuF1aAaCEyekI+TYNqJVe9VVTpyM20kU0ZanWD6rUpqVOxJ1iqGFZhMfqqohUQCpcoJaJ2JWBNMhU6txxxqXVUEqd6XzSxYEqSrQQZShQ1CgZKuM5NAJc4H10KrRAkjeRoCWaT2DlhyiOtMfq4PD7qAKkioF7Pt/QElRooKpfEZrwnuy8Iwu3Y20d7JiVnK4UdcPcNTj9Ia6cKtN99+nag5U6FmgQlCeQkxKVG+0whCKag8l602LeosJoelH5O9rCNsGl8MYSe0tARgxhozpWNzKegLMg/SZ3D7cub2lY0s1eG1yN5Esx5RJeSqB/nHo9IYvQ44vzNenl9zRSPUr/G0HL+YApl44aO6s+voKFAqh56BXep4EexGqpczvROVZCiaiiNqSDYlpTO5vNQJynEPo8x1KxQUkt1a3XnjP8ckBEwtz0T8b2cfc2BRSeiwn+tapFgWVujcC5U8YypSbCnZ6xgWt/FOBjoeAqEYKo4WXCgwTnWRyRB4Tnr/OTnEVlDe4X5x0HrAWF3vCpFJ5xwzWKFBgF3EyzglNdBXgerdvQnrdk2oZXaBskJPLDnoeW5P9HOP3aY1yRw6GjYAj0kHvr3qbCPoniDoFMLw+c7FH96ipnqIQDgrH7QKw2FdgJEBwbqU/1mQPEMaj1qqj40bSYBLRBZddJSCjwJUUCKfCazpB0cFKQKAJ4gNyAn0ymSLmj/iUarMIvnq51opprHUOa+7HubjNMDS6CyfZw54wI6HKwBQ6FKXDBaV4RuhCvcnWpDcOjKzzyv+MD4FKpYEeaidSu9yG9u6XNwWv9O1YsKnu3LQSNlFKeAsEkwAeyGERF9BZ1/guCsxe6PtX/RQAEQB1ziPJCWwYbALwjoARyAmZXYQme1vtpPICsaenAFmBU73anqHrZfAlvErFogOdg3cy21U2HE5bynFWULEp/9lnu9ienqe/Jdm57S/uKEo+KyTihrd7MmOYCwuOTLX77LlxMHKH579P0EhKAgVB8FxbjjCc2KNMNvWU+W6qimi97lqpsAd4PGNwb0zcpRksnUAVdcK8LmUWZlB0pjQ2cPBmknNkU4Wb3ed41r0o7gGIBrTmhRtlNWCk0SKnCkGdjCv/j7J1DhTHbmz8ebm1Pk7B4iv+fnMxYWEEDPyefGMVSAOrU9uYCkgNFVi7fLDz8vAcga8dzqtdbW4pnxtY49bV/Uv6++/dvLswWsI6ptMKH6KPHPE0psW6AL0npmKSiR8G2rXEbp4ssR1Uyf0DKi0nYZVk+eT4EOA2/xotCtzW40YB+WYcOX7ocKCnqNmnDSFiWQWKCD7FvFXpULmRkrAFiih68/Ll9tH9tm1KkjVfcqyHTdehuj5gDfDApAW3kHretDK9qsXxh/mRQWP00xrOBZk1T9zGwyxy96ILEdWbrqV7VouuBn+YII7FnfuaKGDgvG6pcxlHjEdqaFAX0HZx09ARdqjrjYgAIiyZ9AMdTudZ32h24jQUOgvOxOdOJspU2pox4L+LFnaIuB+s1ZIj4gxgaYP1tgHZfW3xAvT2W9vhdg1p6sIB9xSfZjE+uq82udEPvNGGjlQQdIX80lbKmBJ2KqCjTrq/U+AQFfnh9Xg6Nga9gVZWCZ0Lri/Vf3XxYsbOjYQdpw5YMDxMr+3vz3/93ffmTsTJOCehMoYiR9ftDtFcG4x7GIfrMiE0HmETQpStUACiCA/rWwG98i2FcqrJOdqiP6e45KwlRYu7n0IMQKSJU5iaspDxaK2Uqtq9UsuFGIVEFJoAn0QLQdFJb+T69+kpCt0tOrl6Rsx4VBo7EBb3LtIMQHSP1wHVvUsXO3GqdS/YCMoGMMSYLAz0CARFRIDLVuBGVU0+2uWjWncsLvVEGz6Qm8FwiwE2HWcmlI7ukq0wJg4OzpLjNsKMXBPphDH4NNhVOXpiRNiaIFW47+1RiaKthCRUQRneRBSGkTX1cw2/9OAKS1kIq29o8CLsZzMVomYlFHAN+epazHVhEL8o/P5dACcmGkfQBbdYGNkT7ijhJsIPGHwsJpHOkXKu1cOy+BfIWnRksg1UKDUSkHppWj7AQ7MCHqTQJh0VCxIjh19cCjyopYdirDhITai0r4m6yXLhS2SWDkVJhbXZfwk2d5zzz5AEc7QSFVtSCgWx2ayAFBlUPlX/ZhUsTpxc/1ngGu2UINQCx+ZXsURgMMEz8z0x/lTFIlSXTVaoxU4fvAc68rxrRBbETwuIet2oUSh8sOIHToKUAZVF9dHXvagJIURbQsYI+CFhB5FIdTaS7ttmwEwIA4I4E1ceAE7HEK0IsDriqgM8W3lSES+ajcJ9gYm44DnBaD7AycX5aH1jDZtJ3KwkrQokD/vp1d56P7aj8l6CQkLH0YIFvdYE6ygaUDCEj1eJk3y+PhGQRE4jwBvgW4jcCY6km5PgKizlL2xWx1gtfoOwViOsF0v3Mqm+5/L+ioFQn1bhXPSXyn+lFbq/dYx6bBa1xnewgbpCp4lL5KgIA8q9jL9MeGUWdWrwPN+Kr0GNpG9MGsjgmCT8Lh8/z0ra60VlTVE723PAledwBD+d4RVq2tc7WXXlxabnq20crRuiX5K7hYFf+UUcoQ+qQ1cVWFSg2nNqm95YTNBZi2gl0F/4Opwv0G2N1+1wCXWYvd70WaDxGvtCi1vaysHkwHCSgjgPNsyvw6hMOId9R6IjBfnxcdkAb/89R4CLGhnNOkQzZsSfTMImobT31pYhwqdrnmOX/92ElCO+nA4H7bL9BH8LWVGYkN53WqMr0arKSlQkGspp08jEbUJDVUHGsDQhHuaMIZQ91iTeO+9IQHpLLAXKu0KqZcbu9DPdfkFRUHfBABzgIEmM3RFhWEmzO6GaZB2AZh92Qctp9Aq5g6r2mjLIWqICrgLDuG54IN5Heq95///QQC5rX9A3Hjlf/59AFDAc4DHZ0K/dXxHmLSt5oslf55A4a2rfnPwJOZnPcGRaxhZXHdtxQdHu4sCig9gOcH0b4DQBuYLVBkcLUUe87ogrzs2QUBEh+XoeL2uW0VnPc14Rp/0qLfVLH9fDrWHH/UIsOyh/PusPDKcENjZVgB8p8CgxLzCAgI6+du2wkcs6r9JWAU/2ka1W9fX6xzIS0E2zYzIXbEZQ5bQVr1fd/deGpI8O4AAw8SaRxgcO1OWhcC8E/i2X9j7wQIgNGV+MZAQAFn0vpMc8iUooCta+cUDxFLxP8m6XZ86FG1D6Vyp02BFkO9R8CTixiHTo79TVk99vlMuWBvM2a0wLRZOrYDoawLmKNJm5Y179UCJrREnuLstIf6vKA/1HNgBlxMelsociEueAMErIlFeGP8rIs8XrNQf513HEUMCbFSYTebQSxjxXMtwnhEbEXpHZ1aFH51Neb51m6FiRkfnjHBAepsfmoTYUXaP1f37LRD2Pg4i0zOo2Xetr2MjAhhZk/f/I//w/9mG0gQbKXDGsHQC6AeVLkaVLiVB28iN/RkeyVB2x5FIzYVfhm6dKPiAAE6SpnvqI2lRFeLZ5ChlJlRQR6KYBxi+j5j1C1+IISutDEFGmIEXCP8CXnpxfdmlurkQdENrfIEApIwu0/D19gRTqXveItAC/WaJEBgsCLVrAA36c2w44KGKGJTkwLug7nqILOwF0wbrnYAaJOohQED8h/VJPfuWYCQwHsVELR2QaKCEnt9Udxs/07661PR0sG0HoPWt5Q8QBmBLk7APOqjTrSVvjjBnfGe4ySjFOPhlOIQ5jAQ0F5DEj4nQnXk2puufBhFzL9nhGD2jgMi9Sgd6vq6V1MF79KLnkpepyNUhGsdV6u/Jdmc6GAArgbWBIXoM7RvEtaHqmrbizzRdKmS1x59g7XYIO286YWvUmhQz1DYAQKgY4WKS7Xl1FL4xDjgeffkEARHXDFPM0ny9oLlNUs1c/CDZkMnjAgxl5jOt5fXEfFxZRFl6FYC//C5iXKmhMU+LSvtiuY04lmE6VCBf9KS0waZ4be4xy7Gwvsdw9709gL122cYSleDHUCUVBgWzMhnofya80WCp/tMsJDnnqSI0C5Br9thmOUKldotGlTJa/QJmAdopGUowGb2zpH4t6fPCe6tgo4wZpSUOH90lSXPWj+nxYCAE9Akr9lqnl9fcG8eWdeDvReW1+FRaTX5lPQ7UOXfZgvUKTdjIMgemuMxaeRsDcAHpHqISOG1GJECgTOJmRAIvAeA5woIsILs+DKeS4DHPu9WXSRGho6GaFoaiabfRSfVufB4SF1fbV2S4ALHpdBmz7difAABtIilYhzBuQB4tfdU5wkirL4dwJpnDnDgPTr0zOveUrvoChuKMRCbj+9cQcYEQLVfUEgOcaVhADVoWfE/9FoimpsKEAwsgAim1ERoDGGrjSlIHsJsav5z9Lwm2iMhHSCA4OkKWNiWs9hWsuLEFOc5xEzF3lKJ7Po2TvI5N0st0z6eH5+mt1OHPcBZkgJ/g4PJnt8CAcsIqC3u+Q5gfg0C6DpOIAD9oBO8SAsH46eg625bQ4LmPsv6bwSoaNGS7aLlBkYKiaCAMAPrFv4LQ48ERRoXAgKoHAIejvjoCWi4Jzcnmf01Vb5O41HsQbun+/yb0NwYCAirCbo7leSAF2lPMKW8dHLaHrXPFS++3yhwL1tFFO8WbRz3GiC+jpumLz+77cqZc//XHn7/dtrH/79AwNXrD5sFWhfwN8/c646OlaqMbRFT+5AYREmcWmVFR+Am7S8CObWWsiFfPCbwwayAR2kIHEB+RBqT2FyPKLxmcqG3EZCv7TtMhHCVP6A9cSL7En8blmYZYT5DMdw5i4B0TKvZJI0cJJOpkpvQ926woD4jelFhz72+yl5/D8gqVoBGTx4tfdpv+k+26bevXy9//u13twqk7zqthbL//nPjYa211k1n9Mvjoyu8yiMEBLi/3UnuoelyJLA6V4ArsXfXMV0Aim3l8WtKvQfMNJOzugy6rhRMl8UZIKCetK3CU1w0O/shcf20C6Zgp8ILQICV6ct6zp6IoLDbcoknaV9kykcZ0qpQG+gbFprsYscPUpFzjsj0hZynxKvJEafu3CYo/71+iv0zk9/IJY4cxd3pR+xie1U/e/qRBnnTqk5+M4wLX5gYSAECtI4ZAZ3cJG0HKXKkcLPs+oBVAduc77XlSy3B+Ke1ixSZNaLx2gaxT8ZeVIMnBWgxIpcNl/0QoOvmn//z/6Nm+Dowp9I784BL85mN2Qd7p8PRB5LZzQloV9AmJb2hdpYpU7edRSkQ4BEijxLSCU0OI8MByA5IwACFkBaB9Jzz347B256TGkkCAyuvq1qWOe8snEfylQ5DdcWiOcxpZo77zO1doY3pUz0CWi2uA1UroBZd9Llq9aNgi7E4BO6Mth7iHlXw9TVUUELXqHV6foqYBNVx0+PajzKOeHwRURzBZNU7EAgqbdKBa4EAV1dl3FzlSv97+nJFhb13Ahi2gxKcAAH5D8MFVanUwU7XgKXAawEx4sgCYDjAMm2aJE06FqKAx2k5SCqIEyqN+nxNII2j08GygGB6f0HGnIwNcl7DshFuDU3n6LpD5RAAm4Rn1duDgOa+zVIREFCUlIplzki+C6OTPRcn5XcPEECPbzQqYrNSfTbzA6FHBfZNWPQaK5EzStOJuEZFpTXmDBL3GmSQUmUPMGSeyHWP5KxLrsHf0++Pw7u5fH15uXz79q0tF6KA78jJOAKoX4fmSO8c5gHGHWd2VqndFuFzGsADQCbGc+8Nhz+q5LQEdZkdiLY9RtcYcb5U0aJIHvTYrJNS1BP4bpIOHdM2rsHXJsPaLBH/HEp0aY1UGjNVM+tge4WgWqg08/zGgR2MqDzD62p/gAASoFb9yi6wE2o1CPokdgzHEzDhSDSmoxiMpv3XRdD9/I8Zya6sc9bXvIzF+UxrzVmhUrlYUOzaOvkz+T7tYiaVEGzGDzi5brVE+g8GYRB8UnLm6vhBt+ye8Tc6aN7kz7azc93jd9Ag4DV7nfp5wNtQj8OK0YFSdU0tBK/RE7D9z1kxLb6JNmPg2PsJAMLoijVJtRjQN+cWNltOSGw9ehk3Vm1WJS9Thqr/QcLSgJj1THVoK/8BfmPfHcg24bK91DU10Rh/bFuDXgp3AYm+/guRqxEO9AmegPXmlkSc0cUnkw/Bwk0uHGRa34Zxa/GjXBM2lv1jMPyTNsrss1bm9u/pU08VK7ZGnxs2YYJ5ArgB3x3Uf1y+CxBSG9eDxgMGCIjwcQAekuGxYa1gqq3SAqGqyjYgH/BONNMCAec11kEVVEj7z9rEaxbAMg/iU7wuc9LWdur5msnWaTze12WPhVGXwJXg1UBAwQB6ZOfMlm7ukchNcqKNUMHbATEB1gFZ8Y/Q87M3PZqXKT0H48pxSWNBOiiGGl6xMzQxBFhT+aeA5L71j9sIvh3JnJkDJHZHPOMdjkBfffYfnsuxtvjd0+d//vP5cuyiX9OHdB0rJEAjrgOUyfcsEOD30M4mPwfb0LPeM56b/9SXzxlGG0I+RWNJnx/uLr8+P1i8T2BAKppMw8kzo1Cz4NlhJzqBg6QU7QBPCqkWkYH48QdrW6ns4wex+bPeHqNZRpr2aSnzsYkds3nMmLd9ULsvSTcib8k+erAAACAASURBVE1Y9bkWJXzLFK0kgNsqwqSX6JAk2ctIzreZiEGbCozIH9/fnEgLiJG+kyY8Zbxe/Lju3fo/h/9NIp01ZtJMwM09tZz1aKKVjWmmx7IveX3aPTr2Fv/TSQceJx4r13MahjG99/rJCJ1Oj35bzwQ2S1PuJtN3FPOiLWNQQOdPYGDPFQLMtNHSqgbbImyPMALwx34Ois/QiApJb/I1+8vaVvymE+hjzG72z7aGcZ7QuGJawqdj67ja91+9h5pm/9sVs7XPRawQgPAUciv+7OJlW2oKkJtd2pg2cWQC1OjJ5Hziu/XegOGf2i/NRA+AtgzsT8UY8jntk7ZEKQYBrIEZYCDgr//633lqgNc3JzJ+pswAGUUvZiPGa9RTdwZiCiNAVcMGl1TGS7eaCwDFKDLiBKizQJXcJpAJasZ4u5iLpEwTJoXG4H8nWSSAMdLkAH+rcVQokuRCDc04CQCOzJRO0jEIDYejxnCC5yaJIENQYAFG0r8aoQx6yYNmJ8yzWJ0cvXUZQssw+imnNfS8ABYYS16j90Z9WLTATBPIBqK/vgafoIaiBxVegsoD1fbzGXXPVNkSVFuPdUZhuVrTjkeh6QqlbbQQzTgq/Rg2DmAMQDa1RZlukzhqTaGyau2hHJumriClgbaoN7p3I53fI5SWXriASA7Qkub7z8/Pz9MrbkTsmL3pazpoaASMi6pGiAnBHhJ3DDMshCSNUSPXe7eqdgBXB7WH/RLAc9FqgIDQfgvotO0GUUqCyjA/KOtgyEPFyv5JgjJBso/J9mXHnuoMqDUnCXIEHqk289oKn/QMBAg4WinkFNXjK4HA0kMNhujfnFjveW2RPMj52fd9VpJr786AHvGcoeSPwJKe8TG+yPuue6s9b3q+qY4loLe4Wmm9tJIABETXYFtObPc6BRugikCaa0neVm0Vj0KL3gf6IPQ1ppKtn8VhCAxwvxZztsu+0FM6gx/OzRlwbkhQYOZ+xeoMevk5liLLXuo5MTAAndI2N0DIWlJEeRZwGdCjYMC2ZwAg5P2g7jnbJxj488oZ5wmKaq5hkz473bIz4rQS9ITumVe3W6Vilj8u363Bwki/VBaSSC/FLu/t5AfTtX8OBMD0OkE0Ehs/p9IQEfxLm0AoohHBi7aKGWBUY8qqEgKnBOsoyiahh+1C5djMjVQU+AXIHlCgFZoRk9zpIhml1YoJIAPMr5m9LFA1AYXtrIHX7tEBg1N5os9/GA0OxMMEyyMhFlCVtnofXaf0CdvrHWCx/Ej0PHLeZT9hIKDhEQ0A/LMT+wIBTCVZEdQ9O7NY82xhFOxezBbt3mfdr2iYqUbqu8MIBKBdkV4HihU1UxKh86Uqjplb3c+pRl5XkPlu+u+deDiSrGDkododHwpzYra+v5egdxOx484bYKYSumDBCQbEhwSsnbY2+XL74IJq9c8AAXq/noOnH432xRGU0tJXdih6P9rH6jNPIpTnu8K89TcFtnO8U/QZILDglP1ztScylrA2rYkb9pMYA2o02j0W0PoIg/Tlh9pLAwQokfNoLZ0FJovUzkxC/heAgNPm7RP4y3867foZU38GA0j6/fknpb1nYoHWnwMBjilOIMDj3eoPKyr7XhaQWgK0sm4J8JjAh8uTEj5PB8iEmrQELGjtE3SApYcjGYo6cVX2aJKDgLdvFcV1ZDIA1bke18+yno94mcSqzGHZoYmTy0BAvR1brgcNyKBrNS+1bWvnVCOeHGyHtO4kdqANR2dGYAAaVC6WVZRaWlTfX14dfz4/PE7Pd2LcFn8+AQCAmVyrz5iFjg+WRQsVzis0jtE+J7lMXrd+O7FX2tdeTWEPy8uFCmkKtPXQZ7GMbE9ucwydX6u7sUwS7YOHtqppLcwkskB0dBxgKrjdxHIVyXVMUz9YDD6XB0Asn6lrhnpvIFyJsMH6PFvOAewhRHKTUS2QgWYEQAC/7znNp537K3sZva+A39F9QZx11wUgK0WngPw23zMlLjp0adVtPM9+PQpzydvyuXld87ZpFSU+W7+1oHfasWChs2f5ue+vNjP5006vyn0X/NL6/s3f/IcQuBHK4iI/tQgkVljOxVQ6P6go1KE2AKfvVsYeY+WDZ2psAjkZA1dqKvwlRyHEkopGkqRUDAbDbKJK8BLpkhg2B2ZTaQw4oNaBLEhAhFSCj7mTVn7fXkdXOyuscg0EAG5cV1rog73qv4dCVarxbrAcLQdaanGzSmvWbRD9HupBaU1t8vZNAmHK0RoG3ZEV5R9FOYqKM+KGcfgFaBo8+3ta5cyGWVGWJIdQSA9RpSUKj8Cf+mDcY/IR9VQjmBKZG3CmwcVbAjkqCerRV0+h79kUIEaUJGCnLYTAh4RWM1xpqZDz117U99Efm36aoq1H8Cs1e757K3cVdRPF27EXh4zkBWQthmA5lNcVuSSUFbrrPgtanCQ84mFFzhvsziEex1dGjJ5V++GzB1OdQosCMU7m5E5yfCjTk87xHAmivOeLNAMG8BoBAUlAoj1AUkSybJinEzV8LT2r0K/cC0o/Z/vQMiu6OgHwHSrY6ITD7SEBZcIW2Fm4jG+5ruzteKiz8mWBqU4YMVKPqxjHmbNqEKWCQp5zW9E191KHM2/6PjRCguppSYLlNEla9glIbrZ8QKARvhmNhXN0zorHwQ76uEnLSuzlOifbjJlxjonP76ehN1MEQTij0Lm/TL/4YYTZCuXniFOmpLgPNDR437NvJDaUiidtELMH6K2b3sWl0V1fZZ3257FDhxP8/wIEzGcWrJZN53w5YDoE5rTHFTgJlLLplTCt6doa1dZJDE2OvIYCattLSzBEdeYMyrgGElJX8utnFEAF1Oqed0UdvRoEeS7pIxUI+b1tYWXwIIQJ0yKMlT1n3rczRjbfSxJZyD5JVefJuy2gFaeo0ZdmyKx7Kg4NXjRdjjYW30cFtpJ8FrzyTPBl22X8HlMBOMNakHQih9qf85QiQwHlnk/393evvX+oArdJpICA8+xHiCrJeOIHVb4OQPOq9WTbmnhmaFOcwVPWcNtweObTrwnD8aQUV+TprIxHlycgtpIoV4EADEb4D0ZAx/XNho5f9ut9Pivm1rPpcWgzvYBWksPvc14P7YKTRszXkKRdaascQCr3HDC7jL8ZvbtCuKyZBKMnOZ/pMhVlc/K1VHp9t5gOUGMV1z0/puolu517prJVzZaDdVKke+JHr2QDWO8FF1pEP567Pdo0J21Iku+q4MC6CYLfL5dvmq9dxo7+LlDgu8FZxWZEn8deaYyJnSRJ+5ntw1azdufvf+n1+ndiSlgBs5dLs+aAAJJiEyga+5ryQfHpjnMCRimBQ1BYz6HUHLNZBGRp3LPYAH/68mQ2QDq23y8fmvbjNoDS0zuhw2f3TD4PUJ9e9T1rAHr1iW0LWN+zPuP0c5zd0/frZvAfdYrTw91bT8w8QBfMpfTl5b03l48GMrZ9B3iZeDvgh861vtsxpotvT1NccvRgEKlFSgkMSlz728vl9eXFehliCGnyQmK2xCRpmU6bw8TdjYPCCIAVEEDV10uRtompllpJvT6ARNcg8axNWl0Si2n/07aIzW+2VPs6eUOT8WGVtDU6jJA3R3Bpk9aaSJi7Y6PLbo5Omwp4HTPuFri0CZCQmn0m/00RumyGQMW0vonNl0Q47VSN8A7dqAAB+7NhNFAibo4zTKyzDYPJEj1gAQG2nTOtUVsYYxIafkhAlgtB2Anu1/eSVgY/8/obWEtnPGEg+dDQ4vVmhVX8M4yNefxH/PfHVjj7oomn0XxbEIDiyeaXYVzf/M2/+j8/BnEqLc4X2gOC+nOC1RwsDK824p3GjwwaRQ9hA9smuDuvM0iygYGjKg7FQ/3dYQZEHX/Qs5O6PtV/m7/LzUdoewEBFhGziFoPt6ukFZ1hIRiHJlsUB56KS8Qm4nAi2lDxNuZ6g+ZVCMmrYYPaIP6oMLBh/HmBW+xEHXjpukVBvlnaMZVWAx/VHcCuprKYAPPsibWwS5VGEYmK+FBQqKxS1iZ/2QkPnuV8JLAhFOxoirPiZovV+7B4oGiB0mXQ+AnaGuRJF7ezv5JR0P1H1fjm8iIa+ctLoB2txVsrkFKwfby/fPnybGeFU/OYyFaXM+4i6FuCEYEibxMEuzVAvUsNfnUYUWHHwZIQm874QyquEShchH4BFx/An1DPCdoJcp0wlvUiFBRDrj4zphKkWto2iXkUC9RAORcwMQnHVIXCTEjlWoYY9kQhsIM+ThABhRUmDVoCZyViEsr2lX0OFnUmoubc8XxV6Uf8JI5A7RgRSkMR36JDrTI4KTqAOMMebRUyRVoodYGTE/DivGTTbn/u9AVOtW2DBzNyjrm0RsdN6WUag3reQp1OlU9zlFMxTR//zk5f+h3jMQvW5XIOwZjOYJ/eqzq/JuxDUbcYV5LYajml77Xjc4Im514WOE1l9SRMfH5+Fhlk6graBaXGKXBjksRJIU+/XyrNt3dpDwGF1+eT5kKBO9W4p4XEa62g41oT5qzmxNxcz+IlKNzX4SwJ3E8xnoAeOWfY19gU2Z8IfpE4xsLRMpSWsFQTDWoVtON77Sz1M6izkZ/+KZMBnwU45oTLwU2cM1UEBTlqBQhQEVutHtKIncVuv72lbQ07medZMLgjsXy+CuKSaIYhhGhQe83rX4M2dsqNAx3ZC9nIiM3STgR4SEVMa2dGF8H9JCHQB9NCZaDXLJ+M0orQX1gv+n/8v8YfOnBI/7+rTts20lNMDJTqie8d2xubfg0EsLZLn3VrwBXbZFs3ErxvWsj++5xUTCDWIgL2Ft2NfX1bwoZBkwA1lfGCtE5ot1Vh2Ucr+AjLBTvG5+vvmUSUWIekLHFHW7XKFByw7mBHePirx7Ee+iIFprnHFdVaXYTzrF8zAsKmocXSfr0aL1N5bgJI4kSvuJ9n45ucyUT2HoPlkac3TjDFYLQ9Bmw8AOr0a6ddgJhy16pn83i8PsNEOKNFw76KPXBrxTF/3szRvke2VwCdgADt6e/vl8vXV42lFk9FrIDMeMh9UWJaZgcW69xnrPvnffiz19S11YHN0bgCAjZ2XG0MHMK1rY0d8b/1DECFNwHcrQKxB9Z7qKZSxELzrMS+lfiotAF+FRvgQVKqmTSg15FgUNWfBH/Gh1afAEC7cVUAKmq2p42NfhhLy5pxz8QAy3pY5tZ+d3fAwZZwXEPhDOZI/TEJ9qjBAzKW5ZLvoiCU+DjFF5TcBQao6CaQWQlxp6A5N4qfig9SfBk2r7QBDL6YyRBLCNNAZ41frG+q6um7dyxZrQ7ib+xVrjO5x4yEtETNtndmZG7Hlr9pn6cvHCZdnP36XMe2baUCRBp2qgX7wrb1tDj1wJuNLN0uxrlGnE5tcWE8+tMvH2LhWPMjSWna5T4uP8a3H/vDcUyuC7vIdQ28Z0p9psxNT31buMJo6PQMB1v5L7FginecHdjJiYVbMPPv207g9QaE6VnycymQ5ZNXVhX6JT7vQWhGT2oAr0PTjRjVwoWMkPWKVQxzCsXk1kv/1+st6Er71fih6ndQ2C2gzzPPfRYwYOzrvxQjAEpJDXHdc+1UKnjc4AkEaEso8cEZOOBobw0BHAePQ57DESpQrECErBz8mOqmvsioa+ahESZ9GkVURO/9TebcWJWN2dDg3PofI5EAMehuir+MeFDVIkENAoEZvZJ/gw6IWOAmIduzkfXIvaRCRcKfB5seRYL7UqO8maQELTESUQNy+KZqZ7stFLZ9ik3jh+LWhMJjyaq5APo0IoIz05g+0pqbGm3fS+fKxkn9kTq5TjbrloC81X8legAB7j3CUfQIzCimGAhVjlkPB/FCl7X22sh9gqIBffnydHl8Su+Rvk+OXDoE6sVSEPr9rX246g+06rd3u6lNzN50MOZKw4+qbWd0GUkyhlpCGwmmNgEkmPRruz4YVmjnqQSRLmWV8pxvLrcem1TF146VSyDSoLajBgkMYGRM7/mgnWusdB2wDzz3vpRLO/eNH+YeCVYZM4cDcfvC0Wtkg6BgSaOYqlBLVckJ3/RyZoylDK+Eb0KpT9+TAgU9N+kT2IHVsCSY/Lh8E2XMYz0F4mitoqybUU0fl9eXipjULjR+jI04FGcXHMnZIOhx0Fjl89C4NIIyaw067MCnozgfOlUCMCPzivN5iKnZQlTMJSDmqsViUKCm8VyZEa9xWBGzDOvBAKVR+gAlgB92qU4UI2oKKeWsXAYY2CkEJ9I7yZD3dZOhVsz0M4vTjMLtVoWj/BunYsCsQIBFFY8EyyFN7aAdjc3FihpBSQ7otirqn4GAgI3Mfm/Mi9hdI8B8VnvjIJ5hrupgU4FeRpeq/gbZHIAERUG0FEAqpgEg4fq7A0Yze1xAwXXvf4LJVKKhPSJAZp9VZpV1bJrwag9ERV3JWa5LQZeCoDjfFZLkWYqtMe0snQt+MgJiZ7qXR6C2dFyJOakPs8ngVA4MBMAMQDG7/YetqmDLwzqpcu1ViwgUT7UFZhbxS9WHEW5TEPVdM+S9TyoAaC2kUH/H5x/JefbHisQmKO5oSEdUq1mQYF+++0x26StPBS9TqkjE1+djXz+Zx7EpCzR6V499bQow147eDr+fdihxwWoH+Draz5mKDromC14ceZqfu7UEhlmgwsbqEem1LoZ0/a7OVmME+y/aBir1neS9sZBp85vIsqaAfI5WCh5EyHhbWWgLzPlF2yPrj49zejw6J50/fwhIah1SSVVbQNr3HpSsGAhIj69bS9qP6zGcaA61Iud7aZAfoDJPiSJVKqowpfZ3gl1UNsMM2EkjqlKaaWjxYNG6L5ffX98uL0pWrIu0EwUm8Tz4B5997+e9xt8/28QB4F14yqvO6v8JZX32gXnxvmI/u0BAwVd/RxkBbiN0AFSBwLKD5COix9SE5fLuVgAxAZ4lQi226f2t2QAktdn/YWSewCnXMdXrg3ZtUeqfgHQ5o9l/2OqNi7IvAHPZA3zPPI/0Syy/cjTAEpcPc6kxtD7T4FDf8/7+3fGLhe3q7wCy+HuYhwVUm+Og6eEWPI96fijTsaP7yhjU5QECLPtW+y3ggmyv9/tRzEmlf6d32FY13sz6lrXsNs5cNyyDaNUGME4rYtq61Brw7SXMAIHTE3PU7dlPjv1fej56UDBAlZ9FYFnf+cMgx/PjY9jNBd/lfwUEzLg6ARWKiQwEtJgpkU+1ojWJDstrZGDLZFltFSf7LT6wR8wE8CnNPiL3M5BRRqRzAbcW5LOc07UVhIlbSZApgMJgO4uDPaO1PWaBGAiArQ7jPADH5J1a0wIBwBxJD5ftqz0xLLPauBqzgM0diQpDOJ+9hbEw5K4ZsxvLos+2+Tu+F9Ye7UY3//Jf/nuHPHqQQ3lE5brJgNEbr74Smo4HKhVfGxTELkkEfRUZu6CfWWCuFHGtnZUTLQSR2d+e995qo1Q0rVja+YlRtk6wS5+t1Zn7MHSw6avI53bkXunABB6hkMYg2UE0+E7ikoAwtpKENp9LJSYUvvSiOUk/1oiNFLCki94k3vfnQE3oVWh1OXQyHpkxOYGeK0EbtPuKp0e2SdvQr9+bRKWiExpYZ62rj2l6GneqABuIfsF884qNnYgszhgn6zTg0+gYrefvL9+j51lELcJS4wJnXvTZJ6Z7Mrik3lnB8DVkTuTV569qVoXxTKf1WJuMwBBaH0ZAFO6z90KxJFgLkyRCgxHb2IRAwbzpxUpQ335cHm4eh4Y1wfGhY8CdQAOHqYAj2iD0cN+lw2ovgIazL2a9+8EkKgaCzEQ5xh4eFE6DRe7vDmXNVSD7h4hd8uxoJUCFmvNIgBqQQM49VXtXRZSEt91kHPaBMkb06SNCZO6VixKxATuNFeqYJj00REG9Jasr8fX19fL71xcHXfR0wmoRXc107leN7kF0cZOBPyZyrSAUMfZekqH38seZZGa2mB7SP4DRk6D94SECgU9G9W8udw6YoebXSA+inmCa85tgtE6jlcnAB7BINglazZIo9GZ3hMUSZxE7lIrAJkZXQEDbKGCSxOEvnVCfaPq1EfADtZ42kySQgJpiCmn/eqSNHff3y+NjEHIC7VTKO9s5VImOAVPvaPrs/UyatFqFeoCqa9EyABSBV6dtwZET1AEEJHS7rvhOgDkgU9YvoMqbAyTi4j2/pfeZjh+AbgP5dep+PYyB+q4JBqcn/qiYM1GmFa4kQNk7JEMeQ9Wqqmny9gcZkRR6ZJ65bUOjtQRZoUQOKD5TKeJTz0QUv+A53/VzWetKVCIqSktMNTGyAwPacJ8IjtFClvWOP2HsmtZYwaM0DwTGZpRW+js1zT3Ai+xWwABafrCdZ5BPAo6PmAC457ftvgME+lrM7lvmAGAlQdGUCoZlcDJ2ehUY7sPuxrZ4YOsxQaOw/mR5iMJWAPlg/AUQroBrYyXotaYU+2yyCteCX4kB6AtdgS75AQOsTo763dzCJE6d7aVXdGQejDP2YUCJBe9IDiJCtYCeE0HZCET5Ot7YtN2yNtF3wMONjTr0dSgUiSF68A99vmRn5TvUFuDWTzGRZEDe36N90XNkILdaHrJDMzGhyS3JmCHDtjAGKDqApBZ7EhJtPBbTmV2e5DrMIvcxNx5UW4CAACVN37Uexq3vh0HA/S/g85Nn+mmfTSR0gNrYwgYmacfz6Ns/ApdJFrHH6SFm/WNHP7cLEQsklkhsfIqstYJav5jwU4f2+0UsbI0LDBvg5hIydxC+UJ13KpZjwSM+vbqn3sec+57Lz6DGJvOnpTjAPECSPwjm9nCWTeDvtkFZaCYU7xQgfNK8vvJnFGRaKX7/XvbsveNxDiwgEq2pLha6OFBtpkn0E+NZDG+A9NyP115AgPxm3PbEahFWTxXaQMkxZUf/DhsgyfyKblqLS7G+Gb/xx4DJZovuZfh69P4Ixakt8ePy7TVxtOIux8/DMCo7ONSeOsnEnPoQJ9Ae0RwAIIwA7ZcHMyw9oaPxlz6X1lBNFYN5A+AW8cJ3fbiZN97dAAH1yUna7y7Sr6AFC2q99033rfUumpBnuhQFhTIb2xJjv1rBV8e/1V1xy1D9ceLHwiFeHqnytxjbVsIUSLI8iemjixB/RqF391jY7r7BbWtqPCJvTRsfxcawGVJo1J8B8wKYnWzhXIPjUe2H+p95eDMO9tB6Gc2V5qiOmxMf3vz1X2dqgK52KCXQICyUVmJ5r0QPzZWuWCFXBHAsBOWL3mqsTpRoXWm3QeoX44w8F15VzlApNOdUm87IcdHy9L0oqCpd46BwKqHLgSvdpnS7UMTpezVu5wcVJCTJ5Ag7HJXVDcQhkIG+lBJYB+2ASQ505lo3OB2hv6MiMoG1qnQxVjr8roL14HomdAM7ggtvXj+D/FJgZvVbX79oxuqJ7VxyjwrUFASNkEofGLOMQ4Uh6T/ERGKFjlYPgqBFaAksEjQl2SaI1HW8ODG/rnafVV0HvYOSNeEwVTdiJx5pW/qOl7Q0dKuh2+iGvWFaaoW3VGEzENCRZjgherpgbsgwjlJy9xsTIVIdN+vtIlbJ0AxrkE9q4gZV26dzJhYkK6czzDOrkygjYNZp0Eehq6mwBHnNZjqBNX/mPDtE+ioMc+yjPJ8dO7IJcM8BFKoi2jKeWtdvTlrieJJRbXVaH5gKVoUzFcSJUqiWAO8xBXjZt6kS1Ikf4jA6Rb9/e7n8+fevl69VUL+oQlq7oj0cpepcj9FwRmseLBUCuCtHh4F1YgrmKiMawMSMkWMkTnqtQ1flfOi8LGVvgYChj7VHEKN7xnkwXADLEjyE6VC/kCA1lq/npAJrfYGF7bruBAaJF2I/QJiTbHIuc5YD5DV4rI2wLaaPvxVK2Ve3DxUIYBSYgADbySqCg3QT9LXoU2e0Ssq5m6ybq3sFAoY6fwhjAgb8JSDg+hwlUc2eu2bpmKI+vef0qyeQP88dQT6U5rUNRfynmka/9YIXJKXYN/0u5hLVRgIFUiwHPk6i+OwkwWGCZC+FCtnxkh25CdvInf0FVZzk1LGbeVDmDecPgIRkyErzPY8k8QCEBg07UjV2oTa+NtzngykciBJVQ4Lvsx2a5EnVGwV3FYgzjbpjqTpyTS1eCV7l87cqRhCbcIFAPYZeS7R9udHYCOi1oKr3h4SjCwScCsk+3wOW1uL2+UKJx5ZScd1r6IFpmIZIY2xdRQGpunctaa8h2DIAVt+q67AqvnVq8lwDIC719/xu9jctALABGTWGoFt0fz6xZZyRJWiN6jWszWtfy5onSMzrs8cY6RsZbpKe+FkYAVTuehabVGCbYLQ0zQzbzpWuKoXPuMZ3FzfQfrL4HJoXVqNfJo5iAgPYjglRp09lu3H5MTY1eykteVikxHQkgcR6mTSS+4huBdTp+jqzeyJsZkaAE6cAAWlry+eS6A1YdiS87KbPdo7z9/nn/B2wJmcUtgI/jc1lrT+DmQDIDcVTKZz2tvTw4hVDSTyEQ7sneuAuNx9vl0eAgGeJBIah67YABHgtRF0x7R7ltY255s/29kz+ydNZkzAFDrvwE4rFNehB7zh+sMLkw0DZVbUg+IcSXxWqUsSMqGS+0ywXiXveZH+K0ThMh6P4pvtT8r1jPHufPUcukhgw2kqvVt36HhZhTh+9kzpXQRO7M/5aFxd22QJBc31MojkLSowS7n14KsF9gF0DAYAjtFy5OKO2rvcyusRai45N2jTDVvWzcxvE2t4JYurr7x+qcSBYW/mKz/WNBUClxQUoBSATv3czrBu12giA0Fhds+bEkvQo1BZCjjY/fBrMy7PqT4xjkNGZ8BYufDZ9D9HEgFEHEBDtlWVDe5+UNcH5Zk9ir803L+WtjULTju7c1n5thYtnF1b2yfdyCG0SD/q8msFx3bKwmgK5F9vvTjJKrs05SIFAue9oejVfOPeQQdWj4IRdzLFuPv4v/sW/9dQAJyNHa8AgpwNFqJ89/Y6uopfOZCDAwhGtvFIJb6VOQIBQFV9fdzvg6QAAIABJREFU6b4m0PWCNR7CQa02uJKz0r09Dk5zsD3iS9SdXHBAiEW1PWuzDi6JEOhV+qCykFTiMwLPgXrVLIUXEkw7KBtUr/1BBxWDxU7CmkZ0vd+MiaJcFrRr8jvaCUV5gsxm0xCsL2Wl6tCttipp0VcoUJ9++iZvqbYmMfj+XcGUAN3vO+mg1O1rIMDb2UaIe3TvUatDpxH3QTm4ajaaGR5Q5IlRh2GKDLiCjkQNM0h9wIBDgVnCKRaZu1zeXmN84mxwVNs7CaVaBt10I1WuDSQIgYxipqus7qlSQrnGEKQQoGqovaWAqXJMBWsSrqrZB+lrstDKyjjVOq8xFN0z67BxbgUCjr5K6OcBWD4u6otMgFbn1okak9wc+hgTSBYB5TlZNdTXkI7GU0jQVdyit3ZMZoqITZF9+7XzlJfa3t6hoqNpp6Cn/M7iemICCAgQ3fPLUzUZWlHVPnJQrLGF7f/69vp6+e33b/7v23dRieOYBQiowgiVmHaCgBLtK6wdcUDgz05iQLJGIpDAP+8JcEOvZBxCqq6MSwwrwnok9GUVXLQddGVqKciySQSiBDYYZFdr2h7kfaiEqHN0acnwtSIWKVrewSAgIGAUzGcwwIBVA13b7VPHw20HCQImAKUKCCAAkHOIoLplRHalyD7iiacN8G7qs09rQBkHCAsyflEaAfPMw8SANUGiRjJGAI2/yd+ReOxzKjBm3Q0qffUXtrNlXVF197zySe4RcIyDuwYTmtAk5BmGAFRLzhbnk7OcUX9NUI+KM+g/rWAExNhKf7erlZto0dmf7R9KephcWQOSNCtTt6fUc7bLmOIao1x9f3mUuKqAnI719JodQqn+VEepsS2uJBlgKBBgv/s2/cJKhrPBAEYRumybQ3upw8jI1Av3U7PvC4JjSxKM6HxshD/FO+zdTStjVKgYw9RnmgQzNij2+GzhoCI6iluTQeW8bnvVEd6mKkwiXZCeKSx+Dh0rCvtvpgWYYXH9K1WqgLB6Zk9P6ge+d1At8bU/gFTcd0Ws0kJQYUDil9okawW0MpRKcHbQBILjdyLyGP0RlP5zBmKPk/gPu7ECWAbMyxhC/T903rZMKr7w+MKUo2ZMcO1Nbp0qWgIEC+RWGBP7IYunONbFnWr4GKgykHiIaTmOZERhW0Y6Fi02nTbHrdzFsu4+SI92QSqEvwrMav+o99rVXY9rDENL1y0mgqr/IijKJ8lPWQ+jYJg9AMjo1Ra41qU4n/f5sjOu/PzvawHZ4yS6K5L5OSHO0z3itNoAgNc6pWGF+Fi3OkqyOPGLet3VBnB3c/n1+e7yi7QcxMo0qyWCzACR6E8BtOd+z2JS7u60+eyDnwEBnKcBR7unP68XMdxn3w5IsQBixVvbBqKkE2V67U35C1gV1kS4/HBMQ47geMLC6U1OPfJb4Fj2zbQN6MILUDHm3OAczCCdt5toKD0/PvmM2zcQpyIUVJbW51YLnjeCq4k7+gyPeDI5EiyRxM9aE7UecL3K2Vw0tMZLgD4o+pzXYTkfWhv4UGK6FAy0PhGQVlz5oFGTuseZzrXMkWjz3IeRgPDs5dZx/O9fv0WA1qKctS9unctocp3J6FMhEFjmL6w85yjdl0eOFvcefxGgton/lQhrAdDaStvMK8A2DA1aqtJ+/G6av22ZQfP4At3bgAD1sV6vtlGGCZL81oBSp260TjAaS2H7BvC9AvwmyV9WYwqd+dxMRwhgGJ27Fg6nOJEWG4MdLYJTcAt2Gxt48zf/6n83ELBJLkFD6Vb6Oh8MZ4Ez7soiEDdCTX+42StCP0G8ciN5IMxp9MifOmf60yJ0lR7aHBJxC6PAq80dCivCPMwe7TiNOjejxaWRDM2ilXQLeRBomZJfEaOCyDrU36tKTGLhh9jkOFXjDbJZ7HlQt3n/BEal4Hh0oRG3Neyp9maPhlabrvCMbwttmb5roVymt7cXx0agft0JKxVDC6Op9UAJiJDJoJuuTJjCnUoAAhkjiFbUGKQctJznQwBxggFZB/pZYnic6LcfOpXcpcjGaCXhg16Fk7QxNtItAAMl2g2TsxZCOkOlVV7427ckkhYfFDCkXnzvqbvO5o7qbQL7DX4AA7R885m9OFGrxCzI80tV2tfqZ3qKWG2iDhgQA9VEpgG093BbFQRcXTmvUgMBFxpDTb9Q4m+BYVS24ky1F4cWi5NMNjhV7zi3oIcRCGMEzLuDr6ChYZdkpnroxtr/YgSIPieE1vTeYx5qjDGtF2o3uTEKbJEYAXUPt5dfntXjmtaM2OBN6GBsWCtAYMBXCUV+n7GCckIKvDRCL2tfB+VJHto7eba+ghp3sxQKBJyVhRjt0taHKRL9ENBhOwefKXrKAgQQIHOuTUVr9Rx2U5b+uqocB7wVqRhagJStdHhfFAhwV6zbArb6MzbGe6CBFb2OJ6OgkMDaJAKwDUbRmiANgAaHkwmds+0hBgXFkFA1JMq/tn9lp8Qm/kjbzdFnPDS0jx9miOC8hlmA7S+dkuvNuud5ZK0jANOwN2D0AEpLcaXCR3vNVPoMuOxYvVx7+rTZi+wRni0JYb/a+hhUZPKEN5BNQpPqPvbsrP4vewaW1HVffGz2bcfyHUr7UBDdc1hROPKMVt2SfKaHd/dvrg1/LT/hyl01ARKcNV851c1LowEvmbV31SQUz0l2DaAABCShsm1vYO11UPDmMaw3Tpg8cs0+aMfeJsgQUP3asiQhfy2oq6x6nyp2+tD45/0vTyKjIteX5hntZ5na39nIC15t7/UkFEcGv0WO2AL9YlqDPj1rUV0M9IuO8XvdIgEnSpt2Qu+pN5pSo1gIUPqEDkpPvuqfRuSxYyArgAUQxPipKEiXon2otGePZBqJJvkABhzYWPVOwnwJuLAxlZZSvk/tm3qmZhy6uhjQLWK/ZYYODX8BGVqyMqYtLA/vl4L/DnvMSEo1+f4+gKKuQ4CJPLyD2SYZaa1IC5Pv96BFAwbM2S6e3FMxAGvEarU/U8DAjyrOzGz2UK2ta9MJUko+7h8eLzd3j07+lUD+9u3FvskASEHtNN/gj9jLx47owv8skeVV2CT+Pq894sUkfoWAj0ID5x8QZmI1G9Ldz36vRsQVbLVIfazi2ogpUAkI+Lg83Uko8O7yRS2ADhFSmItGxRYDMuu8I+vOtjZysFkf2jDy/rl/epynJ7z6TT0qrMe5PsRSttUF+XMe1tZP7OI2srQ2OfHVuagIYGLPgEC6v/sPxd+KaRQLbm88CT/7I1X8grodB+7n2P0lBXn7ubK6fNZuVCh5vPzy/Oy9HpaL9l/2IP5qd8/Jmmqx47g/gABdP5pRtPywXwAmxWRDZ0D3ohjMYtsdZYvwuMRZw2DrhJeD3RbjyDjXFgEbOwIESEdCIqBfnp6dv9hWO4HvtCIBbBVIl21JS/aNdb9+f3m5fJWQoZxLJwvoOlXoo83UuK/7/bfC74TXW6pAwNFOqLXc4lUZJ6bzFxiYlqkDqEe364xPWqzN3iiTyp+THMvrXjvHXiE3Q0tpRgH62CW3sJCw2y9n6qTqYVsInDOfQtSAn4fAIMx9eO7ErzC/z/1EXgs4D0MxX9OWVsVRf/u3/8H/NG0BPcwgy67CaHEdTAgVltCXWAFVfdTri1Co8p9kEhC/1NwGPjgAEFBtvrf26DixVNBRDQFdqJTmI/xG606RnqI9VB5jJDortwE79LcYRIzgBiFUFr7/+O49ZbZBdQwk4ucEtIeVHpIrY9SoSwZGG/ztTYh8E5kjKcboD9BgbcDOfnT/yAZicvqZGR0KDuheicYNqDbhKmFuNALcGmAnq8Bmq78BBOqk2+Di2deljJDAxzBRcVlUGiPjJJveJxezwn05qTH7WVlrqDebDBxU3E5BsGN2ELgjN56fHqfvSJ8pIODPv329vIj5IETUCbLWL2KVQmyhmRoJbF+snYV73AMuqGIDEKXxhQ5qVSnwdALNQu2s3AMZdUsEfUnQd3FIDcxtgKowGyAibR9UY1jDs2Lg3Tw0n/R7akldqbCAUUQsQ3NbiilUyTj5BLG0Q3gPTCCbvm6MmQMxZmG3mOAJEAYCMoM9SHF79Z3E5Dz7vQ4isy+FAksB+lG9hFUmh0KVcDcZSXRH4ogkpCbxwIipVUTt5i6VRTlsBaOuqJdiX6VyG6yJp4dv5WcqAOwUuoMRcAbrsCU2GKGNomPXmAjSN9GTps8nSaYKxzn2XqXlxg8SxL4OvKCBPmOFgEgE2h6g4ISAbwDH1dugipPwjTnuZ0C1Z3Sqf1NhB5RpVfTUljj6Ap0YeEZ9KIv6lYpxR3upwjx7tL1rCOtVz6VD5CeYh6Vh7Qpn0W2zOnKiAV3KhpkqVYPVSdzbHqE9sq0jVKE6MaDnIEkwgm0Ipm1leOxYnS3PBSYcWSG+CB8IM2EBgQU80ysrwdEwzWAS4GStoVPQ1D87gis7eXxjqfle/9JKCfIAToz10a9bn6d6SqbsyHeo4sp4tgZQpboT1BGsNgwYUJA9HwAsAnTcC0wMpgPYrlf7QAkXk2wMtB8Aapgy9FiWVXFMKTAYdvTKBiRra02DavxGWmwO8KwgrORKk6fEz9vf9hzPdkNMkASFIEWf2HjBa14A1SMYqweU8aSJLyYJG3HC9rq2vSKJbnSECF4BGvze7hUCekBr+6s+c7E7FGg6FpjriaDgCQRwPhQjWXS1k3WoOC1LJuefogCsMIN9rn4CBNT3VeQy1fOllBrQmjGQOVOOKQCube+z8OyDgDjxi+uX0mNtdp5o07RDjqZRp7k0+LbOAoWQPIFJuLQfsi5Jeg0Y+rp77QABraoprks8gm6IFM5VQOhkI1VuHx4NQAvgStXSA3QjNN22gypxZN9lk//015nMf37B52QXG99N1nWMneFMchbw+1B7FyT/GRBQZl3PSMK7BRj8HB03vl8ebz8sEiiQX35ebboAi/pO+X+xkKwL0wlGabMFwJtIdc7KmajnngPqJek+WHeOJU+vzV7Ka9OuE9tE/kDl99xzAIn2FxqdJ9E9x+gp2FlDyIn0fWJv+bAyUbIW1+2XMLwA8mcvMLq2Nt+aQE2+3YJhxosKJU+XX798MUAYvyJmwdrWXPs14PN5b8CuOO2GW8M6iWt852GXJLA67ZZV61eOYnYuOhouWCLs2kKcJ6x1HGgZ4IAh2BzaGHQq7m7ePTngly/PBj3MX+55d3uEc5nYdbcjCLj1WO0PT+j4u6/f/LsANxd+NOJQf66g9DRAVvXfNroAUiZe5NfEC+MjyqaZ/A/lkmZN9i/IRNdvUGijmKDxp/Kt1sPyPKpMmepI7epUxt7V9xgIMuCanMHtyQU+nWM23s4jVxEGbbMyWcoYyD0lFzsTfBh9zi167ycQsGsBCLfs2bC+tt3UIE9BkJt/9+/+b08NIMCtu5uxMXL07s/0omkMREaqpBKufwcFJohUhhghDhkLU4mqisviELBJtfHHuyoGi0yoquDRGxzaQEJOqnLD+7sW/PHhOc6/vfZCfnywGhSa/l7bZxPSSpSPvBWnU3EJWgdSHLAjn3ObUXmmyEGNbxVKjIA6nvTWhSaJqnL3YIw6AZJj/wqaqRrn+wlDAEGOKLQnARvqE5TAz+qhFZgDZHHlt8IYoR12lCABnjPNjtl6RziEvnSolGuRr9BrKIFDo64RoxprIckIoPQBeN0wYPTmATolgY9wn74nybbmft9fvpRq5CBaIj4vL5fffv/qRHLEIoV4C8uuoAr91v4s09PprwsVQ0CAAAa7I69DDBSMgFRFWgFsxRwRPVcq66tY6+set4p1FQ2d3tHOW1361iYLDtbaY+wV796gwmUqr0Xdoo1x/hqqttXxY0xSK4MhEzAprQA7msSJgluA8nqAmoxkC2Js1LitM1mmBMk6y/TUCwWWsOPDQ3QdvF+d+FXYpmhm3X5aimoEdV8O6DRSRj1knQzxKg2I7+0zruiY+zMbZDpxYEYqAMwRKGEET7Dlc2gxTtZWfOnYYyQK9LhNqErWtAqQDJCMGQyg4lKalVuO2ruq1+m9EwzFZbVK1TPX3lD94xVIdASZiNF9BpG4l9jv3CktRwZEDicZG1ttiUPAjGklBGiuGI3wTEHdw0ESwOvDNVNYe+JM9PNevMiCqUlm67QPZpi1MczCavUqWd0kGlTlVaWLyJ7ObkBGjx+Vfaf/eXqpu5Z25KlS8Atfd9aorlriuseoaMKKQcgyTr/7sOyxAADrQzOF5HjWtTebr27bgtnZx3QOn+s+Of0ZsdNcP6J5jItbIDkg8t3l+eHB49ockP34MWKZC4KgWVFmwYybS8IB8MVeCRgCyFFGTJNwWaTT1/kKx/+2t/8Ts8qVf8TeHKynVWjWS21ux8hM2+P6Z/sC93vHfpjWqCky+s5D1MkAy5GB+5z0P2KD3YzpzXZVukw8iV+hT+Sop7aS84f/cmDf585zpNcf+3FltL0lFuywTW+rDecQIB9wh8lFiAdOv3ZZl3pe2quOPw6l8V0jmGlbiT/BaV2SWXCK89xaEvA3PqdAR/Vc/JzqF6l4DguubVmbtERIK0WWtLcAqDjhKrD8RdNnzA5InGIQ5phb7m/sedt9Us3U0A3G9jGmEwCDpEfXwN7uQMux2y8vr00QYcUmUdEelXigmAHubZ4xmgsMDNj3EyDgtM0/S/rxVZ/tUrbItYo8oEujqqOPO3bwj0BALiihXoGytYD90yafjhcvP9IecCtmQISAmWABSGjgxomRbBSJLwyJTWgjGtf2jSutl1rdow1v7NIR37CcA9QedPsA1Ms0CKa3ulWwAhyHSy2/9sOFyyM2TTvl5fKgGPlgzd4WSTip8j4jBoSa8JUd4kq7NX7wCZq+9NYYKODe8+ODgYDnp6cyrcIyJo5Z4HTBtc/7BZsagDbxsv7sQmnji58VnDwdq/Esk3QiXAuzUecn2izt2+6+KYPR5z4aXQIR7Gtb3Ikvk3/JuPdfn58s8C6gSMmy87+eefThwo5L8u2K/+Xm8ndfXy/f1IojMMC2J8K0nrRTQcqJaysKbiDA4y4zOs/rc5ybzyAoegOUYWj1BAhwweqMlRpHW8xUQqdiekkQUfvWtixggG187bmfafcl8ZP21483adilHU9rF6bGtm/Z3h1ivhYb/v69jPICHBPbJ5ThWaftQEy0nbIG2AbYOn61Iy2XEVANqjJTb/79vw8QYOeLoF+NuhfKgimZN3yKp3j0g6uWUW9PUBwHHAGNjN+TU4X6Tj+DA1YZE1kggQFWlQ468f01M5jp449BgbrYmeBUWl2xexglbVe03EdfSv+M7UsVHuMIGOAHNv2VK9ImR+BD18RflWIDAYNGZtvoQEldVowAJVFSyJTIjA9bK4R6j50j/eaV91U12qirtr+qAK3UQusuWJ8EeaoRCRoxkDMK7BiVxvxpGTQnrIcAj++/ADZVZlWCEfRjXeJYtgJyIpZHN9hUjhJotT2EVpLkWQ0i11nrGtLLksBe1C2pxiuQ85640bzhp8vz81MNvGheP0wl+vry4tcnvMjevPnQIWj/VdGtgEipdDJaSXejhBnldB9cB9a9TrMCQqfiUIMuR807SHRcb4z8Gt8wVnQGrMqNIm/jz0VFVyuBoFn34j7FAl/sUxKLnMEEvzhXn58Grh6NwmiVJnsg0kYb5+wEmXXCYPX3VP0cBnf8FyCA584ePUVG5AsEeBqF2nYsECOlXebQpwrGiKKcrdUbwAlbxeB0pB8aS/Z2+fZNbQOvmbNe9fGw+QhMkwSl4hWKbOwIvVGtgB9AGbHPlWP1Xk1SBY91KiyThNqi9ewhprdMljjmvYZSdca+kJST0BLMEjieAW32YL5rAUtiNYK8ittcBVWlEdYRno4sbQBlUjUBij07waQGZd2zGeFECLZ7DfubYHTbXRKUphVlGhQa/DlRuqLnZ4/yHJrGp8rTzyERS/7GuLBQ0FN9zoivdp/lFDIxot/rc5CGq4Ji8RsEjg4YW4H2mpcJFqCngktt7xlwZXozQf0ztowATr4Cm2EEXwFog0PtTRD47W+Pn9Nn7Jqc7SoAItnPdvJlnsRmFMwZwbeqgBt0v/U4J/2nSo0Ul3VO+Z7VXUglPCyxA5RoSwxtPg6AP7XH4ReCc4RWepbyYjsDzJcUVHCgaUynvVzpCPhxbWuAmYE9ngqMTjo2gsFmgymY/K4e5gUgokPUE1n7k+ee6yFIzL8pmH4a1lMCtujyoK1im949SZIL44VnGlu9U4YCAuQ8X4GS0760wpdoc2GnaVXSsww7kPip7VyluBLw5RlFH4CqZwLjPFf32xaE8xke0dgdAxiRxp6Hmaq0rQE96dF28a9z6kDYaoav2gY4vs36Jlmb03/ZjijeuVwuJxAAG5KJR00ZpoIKGJeKZOOTomvxkykomQZdUCRAYTQAkjSp3W41Bl5e0hJn+1v75mpxx+Fq4o3uW+rm7mmG7YkPOxFFlgeQ+vj7X/ojvmeTl92n597B93tPzYPYdrgYOcDWBQLUOrlgATYY0LnVdgEBSupUHRczoILAxOuwCNEHckL0oYS3DB36rFrvp0WEiuaCV7Htwwg4JiAMgHQsFIAr7F4qrVctmQXjN7kOowggQM/Mo4oRcyOZFzNXMWLjI5277Ko4Gf9uO5/WmLCX0iJF1ZFxsPHnea0n7qBiL/tye3v506+/uM0Z2+0efjMKVsQy5nTPFXpq+OQTMID5SsKZc74jBVlCA3xNUFNISqFu/ZcmQ4htlFYcFwuquUHbsAuhbxmLKzAAFjD0e/l/prz98vQ4CbN1a9omap2J2oyGul5pJf4vmkaj1t+vL5ffX94u72Lp3t5ffsgfkOv0s3R1jCuObMyywHLtyW/8rGqriDmSNG8rR2xiAL6ZvJEIroz2tAE83F7c+mCRU+/7H9EKgPVQH4rNAwQjB3A83Hwgudu2Tek9FoetbdLfFTt4otkA6Bs3EXcGjNkW84D3YVoFFFsNPXK55PhHe0v3n9ug9fp//x/+rw+LtRX1T3AdL25n6/EpoQJGTZXALD2C7xdtcL02lfUEoKlEaPOPOEwp6wmwo0KuaqeMssQ4PFrLCp1VHP4guYsy8DhFGXEHikns3GtRipGpa+71TnLrWfXqxxfiUiAgc8HbBwvy3OrBibanDSILq2BH9CIDAUWATCmTkIiAAAMYQuTTGsBoMOgiHOLr8YFR3b58CDEqYt2efqrJ3sSueO5DBhX0JlJSdqqi19H7TCOOYdRwaVUEVaapmDIV1D80xaVqkdxgYLMvYqhIbILGQSmKUBAB1qCnVeqFNnvurzyjixPA0IlCAZMAihBUgh0DBq+vrhwraVydBI33QCSOYGanUuiAuMe5yaGDrUNlWs/XYh+lPQIEjNZBEWSEPzLZIr8YeZY2Dg5m+5jo0Z+k5rqvHaNvkAjl7B8d9aP91edRs3TVT75JLbT2vCrVrAAfQiH99waRQo6hF+k1Wl9vLVPUMiPXCbqr86kuCdQKEtxRnw4O7tNacBP9DoF8N7eZ5e09q0tBI6EAHvs1JICMKKWlxYldp5BoD7y8CHArG8HA4FaBDQ6OSObBDCgjAEM8QfqAmpMi/z90vWtz3Gly3VkAcSF7xo7Q9/843l2v5NU6HLbWklYXW47Quw1pprtJggCJjXP5ZT5V0+IEh2wCqPrXc8nLyZMnkyEc6e4ZqKctZQMlu8Qi4LSZkAjn/McpOoA87AIADokz1RoSS8ClVDRjW4IN9nVGUDXnzCBRDkye/QYMgPJtoGoo/4l2TGiCwnu8xzIM0u+GA+G+XQF/R5J9lcyzv9H8PZS4rxMxghLAKnZDVsT30oJL+a27GTAwP6W9TF+mfE7A1TOQ0PMuzTeAMSP4IjwKgBdV6KkuvsdHBAy4u4gyDGMn1W9aGRI4IULpIOoQPiWZDutJ91fsCLWrhAWlZAIR2Zz/Jip9D2xpPm17GEcsMWVyWGwWrzxs1yQGDXBUodD6KRj73adn+4WLxqdCcZ9pLysixdi43aOuYZ/h9DXLfrlObs/55z6vDYrjO/vJyljJWYyosFgTM1HGSev61uw5hyDVUexexj2lCucz0ura9pE22e2aYg+00wm+ey8cGQqslNZMYnuq7rQ6+byU4UXwTkAbv/juBFP0dZ2ZgMUJOKEtU7FCLyVJRed7N5FyIF/6vrR9XGVrVfZRlagrf7I2KvahEzQq8gfI2HrvFdjk9Zpljb2YBMMbtsCrK0cSIFQb13yqG8bg0Ij3/g+ATXHpACVixiqo1oqzWgNcgaYtUmwMsdZgRNZHQdF2fJGsxYmo2C+9PWVapTCjWAEwO0DfYwVSV0NIZ0gsTrd0DuOzgXnnwtMXTqyk18y4wUa7o4sASoKFA6jt7eqXT9uaB0/QfpIKTkaAk4faI86yzhb+YkCwsqjmzsEIUGX10AfgHgFkh9mhe/TDQEBYAdGrsk8XGHkWqcyesdhWVObLhDt9Qx1W3RYA84LMBFEkLzmDXacrP3dxUpS4O7Gh/5ypD2iiLJgZGjvA8Xu0HRrfUdgckNcFncSEBsjsnFPJBghQvsA0ASZSAH0nHglYbRAAzQJiYrU3f7i//P6nAAG2US0iUNA4x69f+W9mwxe0QtsCNlLuQ9upCwQY6Dqwft9FJvA04fXPlCmgbXx+eL48aox7CwHoiBl89929d9uoBP4EBsQPJ9lWATeMgA+Xjx45qWkTHRHqaUztzbcuRVtFZXMt9H3nfPLH/ePl+9395Q8/f77868+/Xr7fPVze7x8vr/KjRpJ3qoECQrdO9VzmDuR+kIAHCNi25fGtHc3L3RkgwLa/fbKTy5QpqmK2xBCfHi4fywi4V56rM9H8qm69Ux+YWEB7QIuCR+6k7/feu41+hf6sh9YJFbSiY9+5szljizwm5rgfZsgJBPhraivulBTOPOFktNCU/0UE8+4f/vGf7BmhMyZ4Sv+1kXkb7lZMGrhSmbMK5ZuMX4Z8AAAgAElEQVQQo1QAEkwFQVfyYWPyQclaGggIOqHCJ4EqEl1Uf2mWbGEVEduXNNXPo7faxtD2N4FbRs29Zoboeylfmi1O0Kv40xQeUUelQ6CEZpNaG9zS5/WquRQ7RmYd+eXy8pogdYWSSFK25wOnnEL7jkxxAGyxwKWuzTNS8XVVSLOOk3zEmW7AK6PtPkYH1jG6SQpiJE1xLPXE+9OzmoOgMVCrJjnOBbDt8E75GjSUfLatvDEGr4qrRU+9Tg2eCfpCC89eJdFj6sLOGg+NL/T1TE9IMKgEVRoBQxHuXPYIv5xJEtS0xDbppYrTzfomgcg+JgrU3y3k4WoUqGkDnDICHLDBDkgm7YqbAsfQe1asizYW9lNtMLfVPFKgoSG30k+yp0c+aU5UyQLYhB4loT69hwXdbNBUkRR1bAXAEB4jecABJw5ZeruBuOotWPBS50PrbTBAyO9TPqeSp4cHiwV++CD6u4x+50EXCLhKVHoYAYn4HNqdoUq5fy1iKjHkaSVQ31h621YxnuDMdNODuaJnDBrM3N0PMbgOBG5/LaXyCmntOUrQnMQNtJ1qtfayZeayKXyxpzKKsU4Qd4rwAGLne5Pkb0vABmlbkefO8/QEktwhklQ/74ziqsVpAIXROF/fyL/nTMdmeL9uluj8/tzFVhEbtkbALKwSpjYU+5rXxCHl9Qt2Idxj2lNbv3w3q3FSQSJox2ZNmGmUexpWwPXT+tkcxy0wpb+fZz9FnorPNdBxrQJNhAItS28e0kj7//+00qDza2tGybnjeEgUHcgYSE/CJl9iAJB2jvZYAwQA6Hi9EDprf6xVqYn0j2e1n63w36enR1M0PxoEFOU3oLvvHknHOWO4CZsDbLePHf6pfiTqzQiQtopojZbYCKpbVGkBA06mwL4utP3a9LYealncamh9koKFDR5lvwmKSPgTBGWCSdoBwwZUhWWq3s5tK1xcABDKO/5PwAQjXFOpjJ+DPTG+qv3x6FQAeqcqlZ8ZQc4rxlKYDrmf1aQBTLporFdovm4D8RSIaLqIrqwAVPIdo8EyJkYrHWFUJajuBVZLVXvkSawIDG9pw2eiRmHkvPphE0B3ZtxZQDODB0xvcGslMQnK5QEnbKNnhGBp6gfApAULJV0jBJN4ZqxrNZK8B5o4tXGB71mRjORsSgwa3zW50BlSYUYthKIbW+DaLXZ6/YCB9pfuYBVzoHpXk2wzUaZ3zcy53Hu/Nq1z2lO3tp198cON8nLaVsPmPDN9IqAmacsc688csgPY+7PKd/qCk3UXn9t9GEFSdruVTj8XImsBgqwfobW8vJsNYGFHplk0ptHd0n17eni0Hfd0Jn/IxKMWt25MlHHQAhDSmgmAnnsVRkCSe3wsrVynD835e5UAdIHAMFyrX5MVTjGtv2xzyywGEJg20qMAkCCwDABiwlaYqRqf8bYTJfesl90LEDXv11ntAJRm+sLyu3M76k/PzyMi6vvZpC7tQVv17ZJ6H0n6OUsnEzL2vK1ZE1PvtIbVlaCVilVqG0XtlgpuKvDYf/ZsGPSsvzJI9q4R0K+XX1++jbizfLHtiyny3w3ICQwQkCkavQEB6yQIKmGcbfwLAIr25s0o1QcLc/7LH365fP72/fJ292BAQBMFdCrVmuN8QzYfXbVqnflrZT/NOSgzIB8Rtl3jm6OYFwbBtlXGtzYq73v5Tqiodqc/pY2V1gexAhy7+SjVv1YEcFqHLymGkwOELZ+zohg1cXAnupQlbbvr18k9IRfYuG/tDeBYfMuySc6Cdn5ugbLxZwWQk5NcLnd//w//FI2A0vFtbG9Eez6oj0t0w4f0ZCbIEQgghoB6SKDl9mHkoB+fksB5/Eh7xLrI9ByFgli034k4YkNbdZARCM2YgHUDcyq8Xth4iUWwVGEU5byUtVR1a+TNTJcirYybAAIBATGQVFdzQDLLPg62SqStUqY3UrOVU8FEZM5aAFDt+nnCroCzyAzbXHkj3w2sY8hrWKWoWyobKu9BjwuM3KWPSwfVv48+U5zdCZoQ5A1gAmuitFuCXy8jzuRIijiI6UeJ8Y2PW5GRBDr5BSMgKsYRgJuKmj96KbIVhiOYzPvvOiDWpA9O0JN+rbJWSnmKEVtvG7QtCSuKy6naZN1Dr1JVyqtVYxLnwzmkf54ESz+KuBdOTyN3TGVsj25m1UOjzoiV4BS5M2OOoZtN39r2CieozWdJMpl+KCqYjLpRRhQ9iW0tCZ2NcxJndzqUTWpjvFS9zH5W2JHAsmI4RqLfcudhQWhtAwQIsCm75+gRDUiUc6xPIbvhdhCj8xUD6+fW66+xohcvgdcm/7INsjMKDGCEeIftGBxXtO89dLsGp/pMzE+FOsYZaSIJdTUmOeeS0CJoswLHKrjWRgQIoNc6TmoYNDbgwA7X0R/BNZMDAAzOZD8OfoGA88zM4dlTNOMz995sYi975/cwmHudOONgfIsGMGDf8r08S/4OlVx3hLYMrVVBl6rf1z/PE674XEfvVDiHoM5VbgOZcfIKRD2hqImr9tv3Xr8nQQn0AKsiNxiRwAS2niBTpozagcQ+M5XVQWoo7waK24vIA58UTCc9jCw8xtplSTcpii3MHfK7tmKn3Q9olX5VTyYZkaJOxphqXeySbQwsDLPrKnrUf/PZOBSEI5bZNZOC82OqMz/B2FHV5ujJpRd0RVEzJzuATWz7MsPS/qLf0lrI9AiqHQHPzZYzeyhjNNMDj4DYDVOk54gWK50iKUbT+pGe7lK8yxMJKBwgIHOubbALKknALEwSevPxpxN8XrVVpFoUMKBA+FuAwuxZWX8mqhDnlGZf/ZtJNLBxfrCCI4iOtmqz9ypnI/cfP4hfLI2zQIDF2NoW4L5UTWRh0klt3IJBAUsNML0l8aYaRgB83l3uc0xg7jgaSfyLv6fPqn9DfNAAVpMpJgQAaHUJDjtOawI02A22Txumj8PnjdBi7m1YLAVJW2nl5xbsXEHqSYBdPVSP8eXyzUl+mAFWIm8LmZlH8tEuav24fBOr1X3LVNkrztVYFRAqMVwYc2GtKQmwbNhUXY9Ibj4meCV2Mat++IXDLJ/xC2xUXuhk5Ow+0iPd8c7040xEmZ/mPYl9fF57RsNwSQOBfiMGmGkimWrlpLaxk+yAo4r+fJiArdLSlkV/eD/bNW25mdgwyvKMiRnO9qDcD1h3+ETruRR0APDj57NHGacNAzV6D9XEUnXUTOTEIoqVzOhMh3LEwVtcOIEAErbRc8L2tw0MNhkAWD9Rd/o9lfKnxwAuSbfLxozI9bnvc3DKynaVv/84NqrrBRCQGGfBBOzOYiTXcQhfTwGpjCME+JoDuQikirFs+/vd5ZcvL5dfvgoIuEt7DAf7PefDIKYmfbWn/ndqE/AI3B+ungvYdCxgocD6CcCgDx/MQP3DL18uf/z8YjDgm1oDPjwZEEipoTlHCwYu7VTMMLHA9a9hQtRuYTPnHjafnI9xlTsEYDLbWkw72Qxx3+/vPFFD/x0g54fHfx/UNxt4F9MLQPu+FPDi/gECpU2b0ZW9pTA+AXcaw/3JGSFmm3scu3X+OosGe0eSWvisjjD65XL3d//wv94d7LyWLukLr8uxfdy6fE+aj6vKaiLHJFOq0r6VvtvKoisHDrx0gIMcmqZaUb4YJqjMqWpqMZXcADJsb9FBgSpaZRSw/TB6FF3kPwECLPLyzZRzoU0O3NoOQIuBkH9f+oP6mupckihZBoO+6jMvGmyKOsqLHYXxzQ44RsQIOIlHD9bZ6+3zTy+9lzDp7IkIY0Siq5Cq+AABNbgR7Mo4t4AAbX+g6jPsgQQoJH9QrFJV66g8qD5/QqVu9XI+R8Ugi8iSrI9z8cbm0wQEKIpu5kFCdRuXGceVdUNtPVX+HfcTGhUgQ3UFWtldWl4TvYMu7ec6qvbuv2k/vJ1ZWxt0LvXRrFKaqZcTwKYSWTENzvWAH4SxOcdPGt/ViQRUNKZVoJUlaPkEAFxQG/JSEkH35jJXdS4jjjrJoKrj6fsMung1+qsgh/YADYEzkZQxOc+CvsegQUMTqntel1Y6cDLe3qLm+vuobGv8shMNZckn1bSBXMfTuY+poxCdELUFaMboOIguDawBTaovYgiEOqx98s+aCpbUj9nnoLk5d8dYIcZtwl+ZpH1DpNZ9R2AsUxmSEPnzN/FLj7EbkOLMqfLVz26vbdkft85peteSxOZqnVoD+wMBUgi4tnXgdPgngMK/UwXUszr5Ha7gOolxEBuTTRsOPauT6Bb4xY5AHcz7xXZ5/w0EpCq/K6tKXHqUEegJ/f9IKM1kUQWUsaehCVOV9TQP/66WSYUCU5FoADCFtzwLQEAqRqLOhRUVpL3j8Dwp49W0xFCNl1GE0/V5nIp3khk70dp425LDLuzeZBHc9kM10dUtBVXXKtsSBuUXlbpQzEOFDahHSxYVtaMK8R0gIOrfAueeH+891ePT84P7HAn4TkCQQECnWUwrA16t2AKwAALo+SLmlr1MxSPguYCcb9++lUKeM4d/0Z+bDOfvJ8jhtiBr7GRtHLwTzHckIKNm9QymOVb/Qc8a0TLNAWdCjoBBMQTEQMwzB7iAEbHADK0hmhW/wG+B2gZUiUey50n8EPpc/+DXbrJFLzOVTgJx2gl5HYvwecpNZ0i1YqbnVWUt43Ozj2Z8le2RyiEBf2yDz9QNEGCYcoBkKkXYk7Yb9Z4G1DsA9AJaJLV6D4/hKzDcMmCjlhiBrBH3g9dK8O7WghGDvAbrSUBJ/g3oFAigHeLt9WWej3swZ6rBst/70J1RlRAgIK2PKx6t3YrugtgYGisH8MFEiiS2gHKKs6LTEVaZgZdOzEhlcyDk3Hl8RS91dKuWG0MiCDB7pQ1wFjNSbp22gdtEgET8OvYvGNlz6k8WQzpgwAIR10w0C+YJjJJtbpHHBEOPxdsxgoyzjJ2PLolsjN7G8SqFrTJGt2XtAE4PYDKPVyAd+8rY1hZ5AGenqNCeat4L4BUg4IdiujI7xQRxEan23sKg/Xm9N0CANg4gQJ+NKq5Bzdpw/WNi+Kyi46U3jdeVLex48yb2nFWxMxnbLLFqMSoM0HdywNeXl9+4Ozk8jkLMmk7LbXwUAGVHtTqG7ChCfGsBScd7dS+TCNNmUTDFOj1lUfGu+WxhYUprQ2Ctevh/fXm9vHyPvQ5D2s0WftJMlUpxUgDA7z99vPzu46MZaSnPJoa3z24VP2PjBc5ERNDv8/J6+ePnr5dfpRWnKQL3j2YFrI8uq5e85AA1z9goGPp1/rhGqzGK71gBzlz5rnrOtfwLAoEf3qWdcbn8JF2sCvGqqu/2PwpPi9hMDpJWx4BttF9gX/K8Z2F4n5k4zGDHEYNNsIBPKwh07h3fc/r76/jmyP96tu/+7h//+d2qs3LmLxohk55q5m3qIOsFHzzXvQr0ReV0ylwZH5E2KkX0wQWB84bMKJlUhqAacoioJOiBzyoSBnAv+/6sD1eD0ShMBq1SAiFaWJLOOCrtd0aQRDDOVaeCCiQCBLZjuds6AhBgalgR+FQr5RgO4Z9Wm3SgqBDZIHVnjjxqm/VuROBYq9DXQvdm9I/ZAB1LYiOGqAtoGzRjhEsO0QhAAEZ/DHDRcUEb/F6jShwqaLpQs2LoloLfq1XaT+mijO9pqAT93kl2E6HQZcS2aGVDjlsCURVdobIBmhhUtkayFe3zwvvwH1R+9we6FxmRrQTRSZCC8pNw6nVQyD4Awrl7V4GsA061BsT5+X1GoZ/UOp+FewOSvUjd++VHRxfhtAki16jVUOVxa0jFtBFLIDRoFJeXNZPgFKdx0lxjiI8KccGwqeJR9Rlq4SEcR6TTwFevm94mKEwxMFCbuEcCEqNToFGN6Tv1HqtSUwfntVXiWoTUd7kaBYyDikb63FY/xX2NN8EsFYSYdIz8imcNO6efb9geRW31U6bstzdc9zfPmD1NInwGz0xNSX8SSQVj0bKPCzLlcQ1LNgCKcjiGep1VE4wjSeVMbCCyvZWbLJLd4+w4vn8KBABpAeoBPoRhEVbO6YQAW4YO3O8JCNAk73CGfufaZ39iKrdTQVcVOgKwUqNWEqQEaIXaUkX/9vZ6efFoS/QjAiwGTCnY2fYYJtSY4t2vaXSTbNWtGn0S87Ulp69hPwIGVU+ApLACeSd9k7XZKkw4IwME2MYJCK1AFD7h0AGY6QvTarF6JycYwBGil9X2pxXlx4eupQIyV5TDUIp9qoZL2wFo19rRWjkj53vR2gJ4A7AEGC99hZeXlwgk9mcNItrpltJ5tKgQnBiElO+pGFXmK7cFpC1+NnlHoMQsaftEV87vLNrkkabVzHH5wgB7RqdSjcm+hPWUqmELH7UztIrhrfVZEDglEbCNPAAjvSKfh5rV+oj46kly/PYBw2PXdoSqYx4DF2EB6nOp7SqTA7QGCbiT+ABqIJ4asFSMANueiiySYMZf0/ZRWnDb9cZu/wYQgM2zT+wMdX+WJkNYFb/GsGBOMI31PtkAy5aZM6bxWowOdKwjhl11Aj6IsfY6hRJ+5mQF2D55T7q+dxL1e7+8KIkRk80MgSSaTozahqD9ChCw7BUwkexhwG5T3KvOLhqzQRGtSZN+tK0m0L6pzAK0ezXKZMFPy8DiXzYmQNB5bVvYpFNGmHiENlzWI5T8bRFzm1SLduMFqCDeTD00e1JxPpNXDIZ3YgYjmJmucbSm0pI006mYuU4CWv9HgWNgosMmbPyQfZrE/2AIw3IUQ1dxwm1cBxDlIpRYHrC/PMJOOiDab4mwJXGX3dp2zkyfACh2rmCWVWz/TE2hD6KOjb39cK8iR9jSsKuIjxFk1nvKHgkI0PsmzsgEAFhVFEWGw1Eb6s/cwiwJLoKB2DLbkJsiHf4E4HbOQNu4dTQMTLQyD6iv70uLaFjfAks/v7x6zN+LNDVo6e2YxJzDFGWugIBPTxbbE4Q22j2HEH1AquSMHisoXY67e4MB//Lzr5dfXl4vb5pnIbtZ8MDfW6AqP3/DBD4c8AmeDZBytFHMReqdJUKKbkQ+i4ExJfw/vrs1QIwA6RS8u5AYVhB6D9j+yaWmIFkwGnZaAd0A/rRVbjHCfgWwaWLrjZXzvo3vCoScnxUffhsvjo1iMlKZ9D5mf/P3AgK+X94kEKaFL1VY1H4H+e0PdBKKaIgcbBOfPE4ejMtHkjej4+IT8p1TvUWxdBGRGGqBEBUUOkeKoJZ89kPogLVXUECAHK0CO4EAmgMrhflz1JQMO6NpHIA2sXZA1eJOOzOSLKmXsk5QVBhDGIxBU1uEKWJrdNiMBMUJVGXoCRagDjl4BXI8aHhZmyQZzBV2slWxQAK+Qas7lSFIeowLlPLMKmVebgQDBkkv4heQgjmip/DZ9qJygTA8OGMMHZ8tQeDOGs5nTcuGKwKt9Hg0pG9yqnmeztmKi8fXOUmM+JLXvyMdHYjW0KUyE5fyptGDvdx8Pv3JuEbYEwYcDo0Fv7d6lBScey+3FzEvd1bqFj0/EW7tB1MIaAdIhUgJgBJdobZvHlsogb57RaxHoKC/C3WkhzerhKvsvTqAorQEtFKts6c+vQIB1pFoX7E/f9t38iciNeXQDwq/rKbczaK89KeNyGLWAspTvrctCFJGr7YCLIqlV5f5IwTe6uWqEL2O7oCejbtuMbctoTUg2FnWowuQFSz7RIyYJOgnvb6LfNVjldVsIArNrPS7OcugyLo7zMees8D7LBSh10uPX414OzqSMJyaEEkKDTBUHZ3ANDMjb4CAifq2Esy9Ps8PQfB5r4NZ7Bk6A0wc39wTpmA0iR/mQ89g4uA9+/x8gv/84kz6XjTQ5fs4JwbeLYbWpKQO0BobT0sHVn/0s0ZSlq7pXkXNgp4Z6dti5LU8wEQHstXJSDEt+xRQO32liLolISvwmBLePLLvzvkBJiGkZWjbigw4Vl/gZAHpNdLGk/NLW5STjumDz3tKcMnnrwketr21vQJ618yuUFFz/0LNDbNMIIr7ygliTLVO+0wCZypZCUCTfNf+dwlgIJxVrj1fEdPCTxN4Wjh3pgvEZzpl7XhW/zy25OwTN3C/QKz1Yw5AHz2ZqW53nzJmN/3kqtRk2Fv1JRpcIp447QxNiKY1YJhFau+Lv/HXOvXAd9utCq10O8eiv3apuNgvzpwBL3/ePVZhMiSukY3VeUbESQFu+DTxA6pAe0TbQ5JiMU/TKtPe9rJgsOvSqGA0mIvPjCc8qmFpr+gdaOVzRC9rTid45S4QYIYYvhTtmwRy7QMJ3GkzUs2Mq464H0WjUehH06FaR4w/NihibSTW+gBdjiSSQovhgI4nCxCgyTcBlhQTYhG8xlrU9wgQU9HPyN6O8G0LIMUYAdkpev3w2Gw0S3RWlKANI6JgE3bU5x5rYjp+ngIWZeIU/NkandifZAtUG9u0VYYA9iptaE6y7VvigJJgpJUmhYW89u0e+165KptEzcl8KeLxG3nWzGvPHVOUGXAtAoPcs7C4EDAmpsn7Yv8nGWvsRpxyPhvnKTHEPrdjZn0uxcLth048ksAlLKQVCpxYREm97h2izMoXZBc7ci2FoyBoLpyUISnGk+4Nca8AhGnvPcAKV8LVY8/UGaZOIZrcxbcfKnPJsSy2pG2qamNWMRbgMPc7jDoYAegBJddCNPV6igzxAdo/ep2ZcHX4uTBD28NOWzEMEqvXaxz69+ZRGt8tzQ0BA2q30T3oaNGCndGrEtvm3oyAnz4+Wrj2p+fHCPxd5X5L9Udk2gWgh6fLh6fHy9e398v/94c/Xv7l518ul4cnawVoOpv5YOgK6Zl1fE+60Y3fPs/7xEGjWzKQVIHv5kcOn8QIkC1u22/bAx41IcFtNBKUTIFIeeHmK5vM2/IUqBhfQAFugIDLRZnu2Z7Jc/Kn9pn7Mf82I3RLO7zRAzmXgXxt6zOpisffRY/HIdB//Wu1Bvxo0qJ+vyDVugihVbeHphQ7i0pUyTIGVVXJXFASX9IZU8FJsA563hlcRmBnjRStBQ6mBgjIw4eyi0ZAAqCQpM2tE4/fKqECAX7+/OXy+eu3qhRHANHBYntUZ17tIfDmCpiMQQNXFPYZXUUvuZkBQpMdSOnZr+kb7tdHWKeUy1RACCJ7SOgxS6acg9OWhbAK6jiskpm/pzpQNkN7CePoH2LQJoo9xyECH22CH0OSgO1MFgn6tlLaXvJWUBL8X1eOXLWBVmpxno5wLLJ4NbqEwLvVIhkpfXyPrNOaapyhmvyoLlExb8VY7+OgvoiqqfUHyodzQZRD54s5nVB07NT8eg/eR0aqLMUxVQ4u4PV5zXpA9yeJZ/xZktLcIyXqAthUkQwQQCLf12hPtM9iv7YtEUm2eVYH1n7fjrYE8Wa2apMsgAr2NBX6TeZwmDGSAd62cl4KegGXqSBCsyvqm7ORAFlAivftW+jF12cp+gBhRERczPdGyHwpTYw+4U8/V7LZngvNGW9lFdX2ilV5zFPnqjZkmHNzRWE9gmJaQLSWtF2c+wllz8/R4IJnwbGcdPsJ2sbRETKlYseFBAh4FxW1gWmSrtKVDhuY8g8VrOoTWGn9uhdwRZe2hcB7Wu0V7tBtAEjbA+FxAseOrasXScywAAWvkfaI7rPXPnYVdgFBLu/Na0QXpgwnUwhlIxcIMBvgEAvTIsmZao1ET8TWziQJpiIUzIgLQNAwPsFB8BE0wlbR927geH0/SFq9hkfgFJC7Wh29ewRtJFo23+gbOMlvH56DJkCMJJskJm/qwb0CAho8d/mjE4MgXbQ5Ar7mG7zeDl7DTvqkFj6prrvVIgmBe6Jrs7mf0PkFBGzSXnpsK8i0PkwQVQAQkDXBZEZreU3r733ua6t47fi2Ul1nXe8dVJLIupqney8WBnT8JqH2O06cWiyoirPngOMnBayaqqykS9VQidsqudlJFAaXOnkgiUN8eUQKNSZZOg65GdEsCEBqH9cEgLgkNkRtkKtpk9nZmYbE2QfMRutABRfffQe1mVpAxUx/mh3jscui3AYzz9is1ahhHxH1YmRlpr9sldtgGPFBafxhQ6TPffwlWdcNUG0/2OQ/r9vRkFThaakbsHlbFxzDTcVubTruOrFG76ltSFgP8kg+w+PTSCbz2n7mFh5SYEAkVq0mYQKoaknyAINQn4MJSrLz1h8p44uJH75WWpdOMwm42LYAgS4kzwW56LxKT3LOzVUw31F0AKVhdJYqjHhY2yK3NXaB7sSgwAkVA9QH8X2e8L6xX0TMsobEi/lW7R1x2Fm8MZDU4p8SWsfJBTeTyESEUx/OKvDVcnELjhkH6p3uVCqe1PlDxQBLjWbPzqR/fURBnvoe7PRv6uMcomh6TcXz+oU4JZoZxHIpOO3kEQODulSnSG+TP7SZADoDuLZFtJNBiE1kO7wWnaYUQeqAZsMMcBE1z5dWyoCx4287I9zq7QK7NT++98gCoIp9rUCdtkv/ooWyBZ6s0bZ8BjBZNnHsZuzG+uI8S3Q5Cs4fMb3Pilsp0pLnwuo3gQLfL18EBvjfxY5ZTZKwvGO7lEB/en68fHp6uPz733/K+bDybXISziHxh31cspvLh6dns21+/vz58sdfv1zunz5eXn78CMNHILpb+WoU9dnkD65ipx6iG+DrFgjY78q6QuH3371f0TWwLW6LgHUCvJZpPYvvi9iomL3EhaceWPxe3i3aUglMPKXGTLC8zzLlrouFW1Q7Ptf4RAnxM+0Nhul+H38bMdyjABi2cKZe2Kb/5X/9nxELPA58lMS1oZ05Tm+ae9GTBPiweUZzUcciNb6AtmPRGNABh9o0PeSd22q06qpCwDptoknCkgQ5azqBUFWCfantLdVLcm8gQOIW0gkYjYD3XECrzBq50kUQ9SPK9LZ5DmAa/DaQow8srcI5rDMloBVABxE3vbRQJ0kochIOGlqTGQly2HmUjjQASA2w19maDVsVCOULpfigmzACCIAxuCCpgw8warFAgONIt3dsXySo1bIAACAASURBVDWBzBzOUqS2n333KY75uloPEGCRrAYcBCcp5G2SbdTVIEAYFgIBAq4E7eL5MdzWk1BSieCfBV5qUqYXruqpTUxlaHJeY/hiFDJjOaM6mA2+4AnJzhko+bP2dp3J41KrdiRf2hsk4vQ9+9Nk+AS6HPB8SCVPfcyAC7uHSdb5tbEazk8zkYMuY8iug/al7NPvGoeZhDI2KWJH+nUGuDynjZ3OhpgtDdyYnKBFdfXFaPbrVn5OZourd9ujvYwPqpwJpseRQvU2QCGASEF6jZYTqlB6Q8uWgmtAywTePiXLfMEAHxUIPiefLxblWOeZHezUeKo9ATm23WLNbY3jwaxJZSqJLGdNZ8yK467UlCXjDGPfe5LtAwjQ+5hKeICNgHQnEMB9z7lOwnWyJCY4nZS9+1/cxee593LppNeJgp+0tLT4i9YyjzF9SMgkKYbGHFYU1Vkl/W5n8QxifT6NMcq/ZdxsQIJU1DW6VVXPra6zF64H9XpkDGammuQgnGrVS6cmgcpZQQxwRwZS5cb2waQCOM10nSLqra7qPXN+l1lm29cq0k5HifJ4ph4kQrNWiUHuQyQQO+OReocmCUJ9TU4cbFcDQOJeWruPFWyy2FdH9lKto1Uofpk7SztOVejLwHLlrYnuMnUyw5xRVnodg3H14QnCQ6VlfQPcJrlYenPtTZN90+VbkXeFgl78AjYk0rHFeW0H1QrW1Lspn9A9t8hTq8uu7HSEKhX73P8wAJIMX2y72g3U8cgyjFGEBzDCVjLJYfqvtUYWQ01cNLa4QMAJwuUOpmhAxdNSv91737t36c4ECMieyraXFVDgB7ah9/F7mR0GaxOfOMArZV7fI9tom1FwEVAreNQhblnby2fFpgBg59x3SkZtRZg518yhEZvsZ02LRUd9DWnxFNsM7J4kiX7isFnwhQAG49+cuMjOPYy2VAQ5KxIoP+dCywcnFlTYsUGcgQABsTnxa6ICCwhIAuz2jiaN1gYwqYtYk4kCW12kgECsoGp6kudS7089C722KsgSrqRVBV2KJq+n9kFAGfxNTZ/3NaPIMq5NY0RzXgw41B9q/S3oqe9rT7s+18tbGHquPhsEkK8W4zcMPgNWlVPW64Z5I/AtsT92JmBD9G7wI/m5BW9OQIkzg/1IZZi4EC2XjUnnTNrGLovYz1EgQPfZgDF6FQWLzr13nFz9L/swpkU0LAV0Pe+AX79AQHxgQE+vhcZdS0zd+mleoLYSZDLArF9ZlvFtsvX9DPaTBe+aJLswZuakwAH5h4Jo/TyjvD+6awH7YDcYIKmPiJcjrckzn7Hdth6XoduYCXBWbQHKp6SFJjaAiqtfNJGtk5zEtglToYWlAnkfn8QKeLr8+999sgCwbLQc34hDN+winzOYZ1slPQ7ZXoF5Py4/7j9cvrx+d5vAVwF8GisvwcFCXWkF2xg5nmV/nfbXNihWw9/AOeV7YM4ApOm8S2tH7Q1mCChel33yfVN80SkwLhDoDiP8uPn0xGqKK7tGdv0tsBtYqF+3v0WYeuwrvmJbA/rwdaKs/3UbJ3bdn7P3BUHUXZ3msjrLf/FfBAQgipMLaKqQURwd8qfGAUKwr4EAOVkLiRQFDyKWIJRqwtXcZVBcZv/WSKSyQKUT1fO8Rqpm3u3ZPIJrB3tU0tVfLKr35eK+li8vOqyMpstUBICAiElFaTnj31TRToCQVCL/b6SuMypd9a84TFhY+e8oi2O4rimcJJF+8KGythrEGjCepokW1VbSGua4pqIWRxkBl1BxBu0/RofhLLN2pK7d/gMICFU5lUaCkyS4qWhQ8dF76+unsB37YfPdylBGrASdNV2UfjqSqAYGQGRaXwXRclDqAXarxfe0XzhYVg/5YaDd6qB9U8/XJaPtYDScolvzibHafY2tjKzyechl+XxKOlOpWWd7C5DYfh2JZQJAeuMjqpNe5D8VKiGwptLusSsFAsQYMNuGyRatGqwCfd9DiQhj8jT+8vExQdZh4LLT2wriva3zchXMAUEcUBLWfCY+K2eAioxfHzDTrJMKihqQucveverm5X357DgHPaM+Wxxc9AFcWCmzgH1hHfXvAAMZL9ixjn1OwIyk6qE0MhpK1chbhXzuwQnqyBGfztNk/oMayF7Z2M/arVGO/6EXmuC7/bCjnP5jKIOAYuhjLEujbUIAMeNYCxaI/q3AzWKbSwPkXpueOhXipWFq7WkN8q60kpa70f9vtS7HHZZKPPSt2eDMny43/7ZOdaqaMzXjSNyaLIXCLi2ACAnd3b05cZMdtlBa6exmu16SWHqG9zF95KpCW7YKn1WjkAI6ZuQdQCKfjzPmZx/myd7Vs88SP0CgxrkFlEHwTWdVQF7YAPkpV2rFVmofsLRkaAtQsuKWNQXal9gKEqrsZYPEshCcqCDENcJDYVd4/FrFz+ivTjKVyqB7zlv14d4bfP2RVkBN45iSRVXiqdzrzOIDvNP1MbT3JMjQ3Y7v9vSAEZaL7703gyFAwABJc3cChkDppXIbRkAsnytjrdrih6YC1tFOCjR9Xt7e+pkj9MQkgfTIwgpI8B8gIACTg+2OLPVsa7PMU6lXEB7qpxK6gmVHi5ltpX0SQmlUQ8Pu0/uwPq68UNH2mFftvVpW0LmIN7JoYIEAGAHeU5gPBUG1/mot2bG3ib8AGQJmxx6O7TMQtTHIlR3Dgh9Vd/2T+qlzlwDMYgV0Ll1N/g3V7jlTxDdHLz7aC44VC/oAMrcBs2MBb4GAVtsbFAB6+M8qcHsSgBJC7afPUdpFbQdM9+5ZKaCRHv38G62jSp4z6Ty/aVEyq0frK/tuvZtUaNcmLuWZYNugQin1LkBdCVteXG1UHMB5xNcFUNPUqlRLOYslquU9W5EkFrS4mQEA9X6nMitgIOFnZs77x5zoF2jX9K9qfFjUUs2aBtYFBCS20ecPkOFIaUQFw0BNITBxURhw/kihglR8e1kSPEtel4SoI9SmKh16tl4zxYlTS6gjJGkPKUtY3637ZN2XxjsR6UzLSIoRjdVmvHB8qtfkKDAST7GHvmcANYfiuu1rNSemkNGqK/4ZhXi/R9nPqSjE5+r+6meZxqV9tZ6B8pfX18svnz/PScwqhy2SmER6B526g0h7q9uwYNEoIH6bZLcxQ4CAggh0jupOCnh3W140AlzweVWLwLfkVrpjjkU/5IxiG1zl0DjBtAf8u58+XQQKCOhX3Hi2GPvul/Fr0LxjGtHkkO9QcVdjC//45Zu1AwQEWETQnq9J/RGPB9u8FlnuIZ7tDDO44sZlFhPfcH69txYBjy+BeSZQwOC7gYDQ6vUU/lz29wkrmFAEo0+vr/aSFKryjGao1y8Rc59AALnGmZtNHAcbr75xweXeFd/l3B/HFG3zPIt9gfUyXvXuf//LvzMjIB9nSmjjsBKE+tpWnX7Rn8wu57/jGFyhNEqZB+KNjQZOpXCvmOkgRR9/s1pZqks2qAEslDKrN5bYnBK5gQAhWKKzJPiytc4naDkm9L2gZhq1RH+3URSFnxYES/ZIJQ/qkQIUB3K9lK6UFnEZZOlALGMAWl1s9d/GsCOMJlCosdFruIJdSwm9kb5Zj6Mr9ct7YnS3+3ag+6zwmbSewfAG8femr3u6Q1/mTMwGdKmhPxNc9iPOZWeEStwrM7MzfzWnh7npeTJeh/W1YUFzgaBZQf6ItdXd9rMixJVA3ylIHU8Bo0GXu0ZUO10tPc7f0QueBGJp9K6qHm0HPHOcS74PA+6gEhZAnYvp8Ed//iRbPR+uNnx/Mbjz8eOzf+tcujKqUmkFsGRkEZQ5KzDMoL1myhD0LWCR5FzVdbQXekc7Egsnx77oz/RoKhiIx05bTk69Uf+CfVTSSJZvwVmf1dIYk5B3OkAFu/Ja2JHsC+wN/ZwBubJK8rUKfjXQgHIXMcJUWDnHp9PxGeWeml784fL09GSntf10AQMADnIPVOldZoBBHo8xyzmzFsQk73Gg/v5S6O0UfK/inJR0ROU3IJ72FccVW7n7p/fKhIjemb7ngnsHDRXhvkk0EkD9yf13sTzP6PMpsa5DZTjrBDsgnzFO7LotgX8ncQUEgJ4fdktUgXNWOt+9goHpR5Vlfuvs8KgOo/jvvb9rK1XZFKLgJWELqyL5AL3/7bVvsrqO/QBBfqP/H1uMIwYA0r4pOEFc03vdyTDZrwCoArbC+DmosD63W/2I78g4TM171z1MNKBzEv/F3tNH/mY1+56lCt3mnlwDtKpOKBaETVFYM5XVapgY9G4QnOpJxYbK6EhAcAh9ZpZFnqlgiT+zo5ztT5WNVwUR0UTti5kGZgFS3aFtLAHH2KwRAYRps7PaDQAUCEhPeSBFWC6AO0qqXFFpjOCEq2JlptIraWkP8JxLn/8FayPch17Ejgmmuq6vY3dStax/GZbkKcToF2/s02CPRLHJ67AnBJQ7CG6lvoYUpp/AsoyGFZAgIGMpvryGnkutJcQmCNcltmg19UY923fZ42Cxtcty404DAPksOt5IYEDL49qVBMCsD39uIJ6fA8yZvexYTnxH7GeFswiMddrKkswb5NziIPweFZwcgy/f4PaOjhqVfo0U5Fsxzjld22YbIc2WVr3DEFVy9+4qJjGXfEpaQUWHznuIHGzl9EPEz3vZ/R77Y8ZikmfdQ/VPI/KsyvqT56xvwcaV0RZdPFYzBz/MDd6zIKPtyL0KATobYheqNejRLUJRNn+b0cn+qGXrJlnqa96laCNWDBN6xIY5P4vFlrUfSjzv3p3UaV68E/6DTReALZ93aNI9aNzZE3ScGLStBGcriEHOikHjP05fhj8lxgKUnZHDOM2jwor99HlmPPjRFkeCNuf7BrgL42BbIM0YYUpNWY8BdbOfAQALXPhyJZayXa2GjGNKzah/ylQ2bL4+n87cL7/+asalQdVWoPnsSZzjrwGw3bIxI14D3hlABK0aEHP91RUQ0PjBZ9AAvP5MC+iXlzezAZRbqV3vh0Bk0fQNuEV3xuCE/ZGEJy+Xf/e7j9YK0JlM13PbA1osO+MLzog+y/PHZ4+s12cVE0cgwB9+/Xr5/Prj8uNONMKnmTBDUeVkipz+n79HpDH+K/tz7/ziZMo1UsvY78u7GXZmvaATYG25rJ38wbTz5IVrx2r7DRC8TV7iXGCajvEPjBuv4DJFVcDLG6BigIBDJ+XMS/J3SnDky7WvgAEDnBj+KhDwf/39tAZsgLnBE9R9kBL3HdLX1fFJkZyrKrQR11LZCSYaTFJl4k/6ZiOGcdvblkMzFfI6ijUGDY6LyNgga2PECBCCVdqfejgyGzzokwJfRRahYyjpClLoamyrUH6PVoVJQtJD2GCuVShfyAMIwPbgqAFC7IBA847qKwwEKthntRmBjwR4ocz6gjvA27GHcYx5Z5LY02Cef4eOwnMayVLfjUa5vYcNYYffCut5mW6TinlbfHPVhJ3YV4jLFRCvK8gye7b02owNTG+m6Eff3aYQVsD0ovYDIsA1PeMGbKiFBwgY+09wAb21674U8j5LEcmpZB9CMBipM9DpT/VtCqC56ld12UPpNmf3mjY5z2dUUmv/kv7e5+gIKFgQCCDHkP1O4m2KvM9dEzO/X3vIBmxKkjDGoM+SZ1gxHZKe0Id26sVxlEZkbZg4HWfm/1555Vab6GErZNhnnApBSllFwVNxwCGciD/2B0dNJWAC3aOaZqdRlD3TQMoo6jnm9VnvRUJDJ1eCr/VW5UQGP7QuBd27Z7kLVEYS8eme2HE4QVCglvFjAaME/KTS7NE4PY9QsvRMKLXHWDeQLoCXoDqtNvql//b7N3nfe5u/kYAVnrG3n0pEW4s4g5zh1REs4HCIwfI9wdqYnLAztvd27ZPo9UOrTaLg89sKdPaPZ805djjb8XOmr94jzBOfQdLqdq3OqY9qc1orIiC3OgtyxoBtPD+Ose+8ABDVggMUwkZj6/SnqN6w0VLFTeVogaUFhqhquS1gNAk20Mzz6bMHCKVqxf5H5AzAvCwBf1+0C/gM+tN7eYDhSUyV7BY8rDZA6MCxHRE9WnGs5qM1LAH/8b0r+BexS637AAA5cQMQxN7lcykYBMwLGyyVOV8FFwYaLHoqwDiMvmJplFDaqcIfQrOphl5XehzI6fdxpjIlYinmGa27dHP7fJxt6eq0M5BAoOVApQeXMoy8Ujrp806inGeLsd+k7gp4L5DBHuY8FXRsfKKlCRDQ2d5tD849KXZ0QytW0SLnkhG4a8+35WuFcPEN56SPOVsFedl306i7XwNi/xsB6OnXTjtFGwJ315WrGU+rIDR2sIs3mlTEm1Nub9I59q0MgDuJ9dW5+J4aRIqwWBgBSdwBk1wNDLrtt7xXp66D59QYHz+kXe/ZzKQAbFGUTwFI2gOKU/Tb1GXdXe9/45xW4pLzlcDcPw0GKElqEepJtu/y/fKgRKNV2QGxaREoAOc18/3Jn9L4ULVWwISLaWZVSSxUPu3D6GYgtogdQU/BNrQF5gAPEZ3MVJNM9Aj4UMaZsZgkvmZvGQjQ922bIYw6fOnEj9Ob3Dec/W7IBrtVwF5bedAYUOsEQL2v17SvxAdgv8PuCaDnM9fiE/eNmAfQO8bHnJSpzuaMZ9/GH2ADy9oaAdO2juhs6PmuNI7KYLgFbh2TtMWA+5T4IcxY2toA12Ufvnx9CRDQUaOZgrZtitJrwwcHTEvhESCe4s1oBNQ+bUK5DKYzydR7BPgIECCtAOVVYtv4z45Rly5bxgHqXLZtUw05BnIuZgP87uNzgIDwxReIpf36pl1V66D4V6xB6VYIEPv69v3y69fXy68vb9UKkIqqRgvmznMucu+2AKJ7xV5SuAQIsN0uMHzmSfjO1K8iRisAzJNoxGykWHW2XypX7VkKGF2A1SzTa+2szVPeLx9kbKoh4TMKc9PmKWDEgEd93zO/1HcR/+TPgubdk/FBjQ3RAxt70DbVu//wF/9v3vK4YARUXB4MpxboSpm5/cV2HK0kid4JjZGEIX042xMcY94KgG8z9GoqsnULR8sBhnv6XseWh0boviDR0t03p2p0+jEVnBM4uhJglfnvh/hegiRXYJ1LhhEQikeE76ZHuWON4sBTJdXKnwi9k4D2zbOuCaFCDeLfQAV12JwAyBiCWH3XRWpCqB4V0zvlaHIw0qKWyz5o0HEgTqe8h34rcsQsDuzoV82TFXy5pnKdF4uD5YvjZAwldrBh0Z1CdQ2YHbr7ggFxwHY+raiJhhnRuegEMOlhqhZNhGycaqQTWNB1IwocwcRiziNgBkrfM6jP4CRaF6+GlYvR1P5ILkDVNljJHl6reTrAqQPyhVTf528AAedaBpQIis6sWe2BqaESF2wl3Z9bVWggfaGkFfnhvGFAYvDPfiEq8DsnWfeNgCpVmTrzanDofda5bO9ygqh1lKDRBEExfYABoQVucpoEzpAYFdXaBdYkAABVx9BxdTfpCZ+ssgkd4KP5Nu3PA3yII7uuthM42CqIEfD4cPndp6fQitsWFEDwVILN+m0rQSpXP94DHGi8al7Xeso58zXC3ofS1NdIZ32mSnYEM4Nsjz1sIgb98ahQZP9SVd5f0MJa9a1i8Nr2Jiy+WD3XQGnHKFAHEbIFiIlR9zm0ZLjPSbQEBqTiBZvF5zAKp7YroYsGfWeUa1hZqXYi6JbX2UAmU1u2Yktli+cP8HUGo6feCSI8rX65CpPzReKawO/aUWcP0+uZyLAg2gRxC2xiswccn7n1YMlZ5zA7kvDjP2jLCWhUsM5MmQinGqSdOcHbrsR+OulVElF6pxMArZ19TVvHqnwccCZgsm24W4vFPtsJPVSSc25RFc45K94ehlyZTwIA4j/iL8JOCxhmAVF9n51fJvogvJfTmXWxiBSdcw0V9X2m9/orJWgfQkcTCPkwZHLQ+NjqBrM2WgvHLPjOAU3LgEDHpj59Kop84N65qbi1Ujksi7tlEZ3BpJ9nHW1AenpBETBrApa55bE7trutXCuJw+8HS93WAsIfAwFOMGDLZK/yLPja2NIBAdBX6ag49IxcCDmmzUxiUANDokTCgd25Bt4Oc3Qj4uZkVsmaEoagRAUCELoKSLiaO38KPfpfiubkLpcx5XNUIM1yXikKuYpeIMCgHvtf8/Tw4bHlM8VgGkX54/IsIOAxCuhiBiQxSEX+7ftd1NM1Sk331L2/NRiw3fp+nHIXbsQe1H2t7kD6pi+Xx/fX9Ny3IHUG+X5aVx2TlNlXM9rtNZXZ14p9yn66V72VWINe3J7zHDbGa4ox/lkmVO9jIbjXCGbyPYkFIhzo1pWCi84LroChbblJPBTh7fOXI8Z5HhXSYskV29IS4/taEA/w2K7koHxnyWmXE0gcLRkKdwB5ZqRi728YIXmu6JRtDN+4pXeIAsIm3/2p2h4n8W1rhmVArqPn1dewHXoNbCf+J20nb37/c5KBpyi53eHNQEDYnCcYnrsaodKzra9AAMyAxmxZv+Z5xE8wqwuQTtJI4ahMPL23Ev/X7xe3CKglwAwZ+8f0yW+LaeJZ7K/O+SeBUx2z7VgLsKbxPIk8BRViM+WSEto26Ky87sfFYoViB0g48P3D40WNSWoliw+pptFx4DhrE70fxUK8y8n63bWMmQljMpGdgfXeheRhYTw6/rDga1rxPMUNUUib4YIBow0zpRtPEnO83UlztusGtxMTJVUG2KAAvIV6fA5gXthc8fWJY/rJDyD1Kv/r2Nm7//Dnf1MgYJEEaEOTXDAiYhTKwZfk3DrvtJUei/C1X24qS9MrtB8g8VXo/PQtW0zrCNZunSkXd/c5FW19+Ix1qVCHR/3FCYj6BRAAI0BAAJdVrQWgcULXXOVDTK1rmGA+gRrVyXF+N8H5hiRFVBu56vuh1pEU2Agp4OxkBYJKBcz6u9gKAig8T9hrmsBHeEHaMvK8OQzXoj/rpE9qY5xajHqcV5wpycSKXPxbTv7KGFPxHGGivNYSYFatlb2cwknBAjmde80P9ViloLp52etKnyqwDlRRCGZUDOiok6UaxcYPvgS0qNCzX6aHk185Z/WCHojkVS/r0a9tl9FzfP5JQsTXJ9htbkJVeIzslT6GBl3ImYVe6VYBI7YJXkkuBsXruriSbAG19EGfjsDJ+DwnhgCwhipyKVJ2JFHzB0CIb+wprvrsJA+M69Gp8ZGJMcyvduz3LCVPvelTd6rc++he1VDbtqLb6mj72/Xvocs1sD3BnlbdkxQt7X8BwwABGMozCCbB1Rqrj80K3a1+4SytJN6pGnbodkqZAeyczi0Eogmm3cJuYEZJtVJBgln1+7AFAizozrtF4ACLwvgoHfx2zM3sSZ0+bQ4k9PEYk3jHLiTp5mzuOdmKNoGxvie6IPTP5RwAsKTHVJ8VscmDCt/+WkAA5rfrs1izYSqx5e/0mdwjJyCgND1XQxHPqfiae2XbmpBqSM7aABn4uRoWKvesY8AlAoWIggIIcXZxloBHsfeptJoZQDUo5cs61zzDvkYr0QQKB5snTIkV1fNZNOV95wG7dQoQQIGXgvEm1LAHAJhtUxrop1rcqn91b7KOAVgCzmhKQ8cHLp7gz3LSJbmHJJJRI8lz+VeTkrS2FNxQMmdGWVTwxbTRz1Cd8whhA5ep0sUehtZtIKI2T98T2xvf7TVvIomfArDE5slPjsIBOimcH3rqJb73qOlH6TsmodaHcn971d8HyJ3KehLrJCnHvWjBI0zCgF/YAJKf9XUFZWm7KEOOih80cL0PACkALGmYpyC4LaDsmj4Te6Wu020N2MSYu57qZkbNpiATUF5r7arroQORmGxB52J4te7Ebv1zgsyNGbC1Z3zm5NXFlBRr3MPNCGEBSa0+87MLApC47KsBEo9j9PMC8tV2yjhLbKzsTSmMp4WgZ4+e/U520rqndVN3Ukn5++X58d5AgP7uEY6deOLE8/3exQrpT3378ePy67dvpi57D2zeW3hqXBxQLpMtXFVUHGiw//7yrNd+fzUDgYpygn87tLJxAJNRaA8omeq9kt9Qe4dNZYAj94IpLRu7tBgwbIrEGylYJJYWgCedjDA1w8SBbZcBN2oPqBgdAcqxRbb5JDyNpYmBTuCauMlH0s+fNVEBREADyVf2RY0YCyAAhCL2bBZSGZI8NwBiLnBBNoNp9VtU/12Eif+PH1ggQP9NMUEfcQqAZ8W5QPjGMQXv55xlvCAMM2KSWyCAGINYJi3ZW5TQXufcperO3iReLNg8Rcj4VAAs26/xmJjyfFbicdov9FUKErJLep+wdQXGv3vcK35JYG3EOnM2HbPP+rWV/KL7lIlAtFbZdrlYW5Z1Y/iQKcPuFOOESUKJJaPLITDgl6/fLp9f3qwV8KqYoO2T+EW0bG6B2dM+DZh5CGdjt/NJyOQqvuyRgWnbxm46F5LKj2xrNd5StK0uT2PxpG2rG+bzW9xSrfTE/24Jr/aDXjmA2GlNGz8B5h/AGECAbQFj1g/Qw9zpA/jJmQkQ5+f53/78b4IdUyVqoJoAqlSTo/I8NPphETQNGPXD9F5EjA/cOkkDlJs41jS9SZQEhUof8OLYtxXkYz3mr06IaoRBBKGAGcNRpeI+s3uV8CdINIY0QECqxk26SmE+AMsky3UiMXAkhF0zqENDDzwCJxa7hjEXkmB2YqvSjPlYIHxpXfj4/FS67IoFnowA8jDonRjiPfQ50CDtVHXnM5Zuugn+KfZG7+qisQAgc8mqbptogd5ortL2EOaSrXPiIDq4d6CIRkBRvRFlSdAZVc4Ex/pECA65cmT4ugf9JllkVXFOq+zaYFZumUSzKLMdQGk2v8Vk4BzjkDYpmanHeeYbETCjdJ0w4fvQM6Nnm+D2ENzJHm1VRM9FIkYPL3SycQZDu6MalL58bELuXoAAfcataO6YuuxtGTwEwlXlx/fHkIrFcg0EXCVo7vHOeLQ5g75ryv63IocgYtg4R3I0rUGrtD+3pEYt7REkrxsssN8gKz6SbAAAIABJREFU+luayPnWOkYs9N6z672OrWrq6+qZjDhmkgCAgGdpingsW+ik+ihh9DilToW0AbdW0YhxrF/OaZPYJJ2tOLfvegBCthyE+wg8cFacFxn9cWBla0wwkwzSvyZ4OoxbprwhrJOxg9huBwbd+4zGqmp/wQDuc3G1y2OFuHCCOauM1FmwJuNoq72hakr9hConU8VCV0J9+vYJ9I8DeJ7eYKukvnMVwyTZpwIVX5HkHnonPi7jFrdHfvU+aLVYezAAQ100GCrJIlNpQo1Mb23m3ndSAurYHWOX806PfnQ8BAKE9hsa5lS3hmkSWi8Jv/8sGACN3O9vteOjXaP2hLsrW5T+3z0jnJMBA1qFrEWwv01ve1g1Dw+t2Ah0KzigdgCozKku9uw4uQ8jI/viy1PwH2BBPiQAcvyCSoaoam9V3WfaCcTZ4x6Vcs5kuQQGQTJKMUC6Ajp0AmBtZY48SS3xUNYly8aEo4COKnbQsgcYDwhlgBOqeNkO+hx+/YrrWu9g1j3vkvgAYDdgI+J2dIWYjo3YoRgFjX+opuGvJsbC+pyMABHip2oVvxxmTXb5ugoKLyOuaKirAI+xLmWrLSU39iHnwCCin1NsEkaBhhGACPMtEMC+EJJ77aZ+QQmzLJPjGVLEyuQJJS4CBazxPWByVO2nAjd3ICMnI7R3d3kyQKne/rRlLDCfzwTT4LOYAaZKSxepjKOKiPkuMTGgvcWZY9CkV6rkAgHOZPtoxXD87XOSszJFKHRyynolcYu2VMaSBGQ904icaZJy8FRa2SiW6T2ccBa8yQSwMOIcY7XnPKwVxTOJo+bunH+HqdtbdBadck43nhEQENFYJsdkXZKpBNDeqj2glBgaAWHepOPgCUMB8Jz8t4c7d7EtzZQsEA8tEHILBBCz6HNxFhnpBwjn1+z44gDGWYt1uugfBWSQv41tIGbybfPaMdaSEmuet+DoaOQUUMOHMXWGIkH9tW0zQED9Lc/KHQdw47OdOgyxY3kuGChpi+kdbhKPbsG2bqaXyRprnJP6P/khPRMApyeVmQ0hcAEgDXAdECCaGq6uy29Ks+T+gxk5P3/5evn69n75IY0MAYr00g9AGdD/PDOcUdbfe1cAeZncSe75Xu1mpuPFb8yUO1+goLLOFTy16C76HwKJj2p+5E2u7WieIW2IEXSMWGnaazKekNgop6WtB43Lic+Jc7RnmdBXFnZ9ZvYwdl2/0jICqypMap/J/+Mv/tbfQSXTDuk3qk04BxxTXFfREqrMfUiEec5Rg/ko23vjy1mDaVCQEWEjdhBjf27IJrc1PEUxZ6Z8q8b9yA7MDQR4EgyUUaCG0jFUhWCcoRDbCm9cKY93s68RQfiMcX7j2Ke3qkGEqn+jKXCIdgw197AbBWOgcGrF3DPlYK4oKaNhqhkQ1KjAylFFz3qmGpfAr2MIq6Y8SSZRU03YCSj4XIzhIoHaUVs5WKL3ZcVR7gVJJNk5ASCC4iSgEYoUEPRV9Cd6pI8JCIwbiRBNDIYdyPS812ghAGKq4FKlcH4jiOcFCesj5ynOkl5ZPj89Z/Sz4+zG6Xm2YW/BVGsTxPILFonfBaQfdHBkdmL8SCRCM2o1l6rugfTyuQmMNmA6lP2bpGMsSM63ElrV2TPh7zz4BHA1FrrP44DRLEIjZIGAVM0cgl9V4EOVC82JNVZA4XVvb1JQ3J6f0sD9vTA33Ha0FWzWCkMqsSzADJ/HJrY4az4P1FkSX1fhbLcituY753YcaTNUAb1MnQABHwzKCQh4ek6FUUCAPkhQfq1HxlEunbugQNE6noH9SBUGe3QEUzin4/NskpK1IomNoNfNnoH+TrtX1j+BafbKe9Am0fSix/aJFbBgwO4n1Ut6fjkjqSi1amY0PwCwq4u0z3Qig37GVEmLycZ/OCGBDtw9meoEQnpNRgnyTp+QS0h7FmrKbd2atqX1bwYW5rm0GDutBg2AZRUcjJqe4AHZDWBuRSV7UuVxz5ZOALNAR/tfAcip1B4zgVORU1IRYbLrWc0JoRKwL4hI4jvvNUyAsC1S0bwG5u23zfRdrZkFhJZO6ASEII2EtrROfV5Ya2cSkGWKHXQV2KMBAwQo4AvdOXfNtnUqXGXCHIwAv39BKGwpVeEE1mGB9XT7D9yZ/6x9C0gSMaeMWovPdcAFowqjTbLb/474WYADx08VbBRTT2ddPaN5z+qtzPjEai/0jtv/9PM7aei+e9IORZh4ofwPxlVurllIphhPe0nOsYLzq9jtqCH5jlZkMG18tcO6pyjlFyBZu4gt3sLNnryJfYeFNiDAYV/GPvXMXFHaK8xIwcZ3mjHBjWOolvqZegZhiZDAukBj+acyEKc9iHWPTkAYA/me9kwEcGxRJnR3EpQohZv6boEw9QRnMkcYGQU0zdJQG8zD5duPOwMBX799cwwDpX4qpIinySZ4akDupCqe1iKQPTiD++73+K22J3GfaLlEgBYFeSesTkwLdpXFQkX7TGwNsvH78K1J1CnMBLwxY2ZEqH9c7spUQxw22W2LbG3bXIALkDOvmZY52kQDbliMM5W6rgsMpvSYu3Woe0Qsu8UGsTPKnHpLH31G9PY96ndJqrni7H/o2wsw5A6sP57vZ/xa9U+muFCQ0G09o8pO5TeJHwCDQ55DDFhfI0YBWIzNqnGac5DPwh0C0HIcLA0dtyYueIeNSq63LXb0x/tctU1A/4agITnHWUAJcB5mCIKBAC86G47Dtd4UPNMrWq0y9IB0j5rUUlieAljicEZ+ht2dXEbTf3QPBciZsWnC5YfLh8cn27yfP3+5fH75fvlx/xQtkE4oI26cpJ+W0dqniYP02XVO1D5KnHRMV1kmL8zr9Re2Fw0EbL/KsjMr52gd8J1M83QBkOYZR4ytKUlNUBPTBS2KCGX9Nn5tWR19PbfGpFgBI8D3qfsxIOqU1/MlMd9jDwI8O8f7T//3P/jouRf+YAXkOPbyjhJmDna8aIyi59we4nVUDKGuTyJacNIbVJdEJTibhthdq71eXA5VDt1vAQGqmnhZUKMcZX6pSetclhFwVVVr8OiDea02r/+EHnvyMvL667R4PwWyvtBYjRQPfDm8Qe3dWzTqejTUcHMaaG6iA6OVXk+th/4O+JJVNA23CTlJ4QbKh1NAXKlCRCBDqFaztrzGiVxSMefPrRiECpe5rRDYEwBisDAsIGIZZ3WMS6mavYLfvVR3e1iHl0qilANMxemswiSpiPAk4AhUrNfvonpHrdtaEt+r/trgmuAjo8FCgzaAw1nt+fI60a/aoNGfsU4TepP2HoDkRJBJVA2O2CpnUFEStNw6aETUjJzAOaijzWUlPzyZgQCA6lWdCD+PUCWvA7UyAFapr1D6OyIr+gV9X/8bQWRneDuyznxkklIHbQ0UskZJEhNIk8Zg6ypssrjJVJbmLlUIjoSVJGzBKvVnLquBEXLnXSNA+i0gIAlRkvn022UMoeYpn8KMAWkul6enh8vHj4+X5yeBc7F70gowc+Bd91oq/Kn0T+DlPcY4ENjGITgRupnLfSa5nJUzaDhtoPen0QOJOYmKWxhatcH5iVUDGODXHCCLap/uc/b8diLM3v295yT7EVJLQhRKas5OTFps7dgXzpcTkSi4QGGNpMCCy0QsoUHCtKqwHsys9mhnj9CDSQJK8MWEEdslemTHDyU4HaCwW4WNo8J4gmnow4wqyiSCug+pCERMq0CuRfsEkkTUz+tjm5EGWd3hVE7vZj6zR6BVqCntUIyvXU/DGWPd0wuftgAnMwZ10uus3sbc4ahI0wp0XeHljrcG0ZY429qjChQbl3svM4AwFTGD1vNM/swIgHLvgOA+QZ32q5oDESpMzEH7l9d+lJmJR64MxrYtdN9c3Z6e1wRvtlGdhS7xMT4/mK2D4IlpAKvCiLEAlrQORh0fMd0I+hkIKEBgvzSVqdpqZpy3Lx6GSrQveoJ8keLXNskhgCx44arxilia0eBq2t5jEobccUCqjoCsPV7fmOqxEl3W4bQ9a0NPxfEFm0lUqYqRtyzYkPNhoFOj9lppNnUb5k7HY8Loc2Dafm3GSRNCT7thWQH+d12j6hoc4VeT2YB8iImNBcbGFCiKqYp/In5wEK71lkaDA3L5Cd0b/Y7N1bhICaX9uDxktJrU1Dv33ZBRR2YGeFqhMVU4ZRsyoaCV2wJWVEt7+/zI2KGJd/pBsAIfHh6z9IC8sxD5DuK4KyCgRaLg8YCnOYtmmDVhB2ixfSoLRRcu7Ydp49IkAa2f4zDrepzin2mFC+OpyXmZAPgfioCe3tOxh57brjYB6x3o3cIIWC2YrBAtEgEbI3iYO5Wz5wSVyrrvWPwR/duMEd+zHAt2+iv9y7I1T9p8C4DEP2X/xY9klPIJaJ1VduKX7I1GtKuwEDG9EWKu/0zMtkAAbW4AAXovr/sxvSMAQPIaKv/2jwczkzba6BckviNO5e6jz2NA16yEMAKw7fo+tTimCOrZF7PmRVoDklZQEcBfz6a7Rm++/NyLge+dkuGJMNp/2ajH+M4HsUWePxrg+/XLS37mxwdrFlinzhPBOs5zpjZtWyxxGLHIg2IQUfrnzK4TSXSec6RipdmqbkVjbddnBz9rK8ZImLCX6xUJi06/LZCD883eAwLA8oPFvR5lYwD0s04ggPa7xC6gSwV4D3FbmLk+///5v/zjAgFVdOXSktRAR9YiU+XXdYNGFafThTh6JKGczUL5VCRR3uAMSmZoS77cFaEwY6DP1BBlEhIABSV4Sx2kyst4J13WBRD8jFTTCFQ7SuusrLqSWc82FYMKkwBIGFVVDzMj4g5BraC2CXjcTzk0jRoH/bcrh9+tqszBzBpC5zr7rxu8FZVObpWKPz0rZ58TVRJ9X1ohEmyj6p1+tFYLejpJmKmuohwctGn7gjESBkJKkZueItvn0DrJ37eiX/qLen8en4pE3oeCbVQw1FLU1nN2MuOUoHPWx0ExwX56PfU8AgEiVImAmdgYqpzkexgHpvcZgKA9QjGYqVTqfCI6k6ptaExxhqJ4B+3Ve2otQyFPshIsrShu+4CpNNoQD2Mghoa+cjuOiXFTjSFIHwS6r8segOzHyG8oNAEdo/lwjJNJV0BQprvHLT+e/5/AtmrGfuQyKKDJPz7JeWWd49RvRi/2cw4bJPycOLsGgHqcNyPwddwEOUNnOqqTx/xr1t6OtBXsCVR2GWzA3eddCiIOnwQxMaBaF1aV3E66YEYcQO6aq70PTaqsKSCHkCqRtEfc5WuhNLWxLF39VK11cFKgMA5GQReh7q7lAD8EeF2PM1DPxzS3bQKXJMOpQkd8au9OHEXALwe+7Ddz5AvsnhV2ggTbp6sJFCvwqrUZ0DdwbVoKWtG082S0YQ6K3zmTBtIqZYEdVdkKiXmVDLKgWp+7NYmSfWwDzjsFoNuz7j24YQuRdCXhPunLmZutPT9FnLxPN4A1dtlntmJ5vpcVeYVa7SRca99kX20nphY3sFFwg/CWe8srmJTdDNVVyZ17gA0ERLW58gTeN4OOE4DunZ0KF4JeBQFgBcT9otmQwPi0r8fVyZ0mHqg2jpNiBwWnLkkD64KUSSJqQ0VXbD+rZ7mPgJuYJ2qxiWK7FcutJZDvgUQpkBlhuXxmhEZzhrTmgK0cZ/uNgqr2kx0NB3PCI54KVrkyX9FYBatUHk3573g0vZ59h0dj7dhU6woJCCj4AhiaBEQfK6eZ/dVeArwpMXYrY0fssp7JBxcMwM/7GaHHVtPAGiUF0YFYbbsoVo3aeZ95qp26e66F+b4FCGi0M3SXbZNJ61nh8BvR0rEVRzJEtRFbG+0I7WN6jWH0OXkr48rxw7RNkXilkh/g/ii5kaohbOhJT9e/5qzYFlwXkAaocE4Yir61o5ysaKSpigkV/hLILMo6BRgXvPAFYQV81/hB3Vu18Xx7vby8Kp6Rr0ixQ8rnmVT1fcYGWnnczJ1Gao1Bwp7DMm+w74TrGJ2Kszd4fYyqJtEb+1WAIYnHn2pIuRDXQtUIo7q6HdFPnaVotFT4r3cwbIAAZZe3V99hGJYkUAE2WzjtHk5i0vZYx2FUaj3GNwCM9RO0dgYwaenRxK/udG04E6fcdtKJMmOzHFtBk058AcAC63eAgCu2TP3qUUEmcVtEH9FXWgGWzacKPdoy23YZQMzaGE3+HT//UPwu7aFn25KMmuu4vx5Uf7/tVBsoG28FCJAdSYGLJB7hw6H8exn4/MsAizhp4m23kMw457UFjnnbnqUjmjh4QV7HBQb6MmUihbwk4xEcFtEj45YB/AMet62kwnbSpfiikYQardsKt5iDFkrVRC3dl4c7T9Z6/vjJ9/3ryzdPBPnicbzKGVPkO9lWerzY+JxKWgCJrww2OCFdoAsWGqdA50r+nP1KrJ0qvk+jxRKz//bgzYPJh71/49mu7VTsb1siC96mRUaMiNghvfd1u9vGo/bmjaV1BsSOiahkfOW2Fh1FxgLEiRVj++xX/9tf/Q9DxwSKWwWFxhPqdyi8QO1UEd8vH0uNg1qSw1EUmpntiO18IBDOImrRMzu+1MGOJIrgSmg/VJZxLCZkNhDSezqB7KVxAtcWg3x/kxQZO/dNkYjHm+h1lhp09Er6ywka84sKyV54AvGgu7lUBGkIJaX3JckhKCXq9o7fPX4sgXQS7lRFoOt4LWFb+Nvj1FNxS/+x2zga+KQloxWnRmPDyOB7FLw8JgjLFILrOZpngEnAuQFhkleMTv4+LBmfj/R2Ho4BMY4aPl2iqKPme4PmNTlpoK6+Ga2pgY4G1aCco4gJaARVtWdCFO6phsLKOHsq+zz6DJ57OiJCB/JbAUqqdKG4hiaV37lsBKMyZAYinDimEnndJpHzt3Sjpt3QW5sgeot75gDXboPza9BrwQKvp4OpPbJxOr2rtPvo8/J9PkdNDBwc7vsDBkAVT/2/QoYKlD3nOv3pVItJAHiEuT8YSRDqHhrf+0kd81PXFdvesqArXlSfvUPgRYyWFSzMs2wgFPDhTKDHJpT1MfPVG2AmYFhn6HWdNSrLp9oA/vz9LK60GYXfsUZO9rvuZqNcLhYc9PPJWH/QawsMlHPMnUjIlmRSr//6LdQ/mBumKtvZMvkifWY4qow160g/VOKdMDEDOWf4mxMbHQY9o1gQ3eFSbGUfFKREwDJAgEVNq2dhgMMXQEFvHH+mqHAm4y48oYWRbhYno00mNHpX0KtcH0caRxfwK/8dE5yE3UFZK3j6Z41f0jMkwQeBWO0YAsRUIk/mUhKI1W3o2xTA4pxcjz+tEBYtaAUMlUAYWPyh6oVsa0ANrUlojQGQIopI4NVZ22W9zGSa9wrtNQl3sjRV8tYMR3skd0ICfdGp+GG9CxgCUWp+d0tLCD4Z6xSMIpWrp+fnBMyt2J1JRGxRg40DQDnyRe+TBD2pcskG6vMDzKlvV0mSK0nt3fbIKf2mcl0NiHjECgB7csAKDI5NPdpdco84HwWY2mfJZ/XRmSCrYGTvCEJ/DsC1fmoVkLjgw8Pl45PuY84wM8oTd+Sew7zRLcD/95i6qsp66NZnAoTuu+pbqe5pTfTvAVALhnYPHKQbFNLe75n12addsgWNsw2J9cOH6L8HiDw2bUZbtVd97R2FlLAJSID8WWHB2e9VO4OkpTYrTAwEbwvu2iDrM2ceuANXgKXDj8aHbCwxTJypaiWAgcHou6+1OcCgLaLwOgc6zjGZQL52qHGh7Xjp1KpOyxpatK70dMVKmTzRVqiOxSQOCONBQGsYEJwRjUELJipafUfNIQQMwDJ3qyDAgOi5f9j2xLeroePnPYCAdf49CX4dQMNqG/AaFZn0HPWh0lcY1ZXdADHSPjhBduISRNF0b1SNjgBk/XTbYXLkyuTSuncG5hkvePxiwePYrRQYZcccW5uR0URGo/bQ+WKCwo/Yi4wNrN9gTVrEcqzrqjUx25kYJ9lS8jX+q07H624dJOKcvqm3s3FgAXL2iDubtinZ5XwfGiG0csBAe36QBhhFlWgHn4w64gYzxw62A3fIGlnNZc79J9Fz5b3tpjqHblUDBHBxo2yo/jB+NG24ORtuDzA4n5p07nDWkmJm4vkD+Gkw6DHLFFIU+7c1bgqvinHefjix96SZYTbESrkq3vHpZtppAsHTk99ba/355VvALDOmHpwPRSsC0H/tmOPL6mJ9+vTp8un5+fLpMSPg9d56PfXZf3n56tdQm6i1pJxT0c5ITNp43no4PXtz/gc6bV4Q9mNY9InPIuAqdlqAgHO0qMVD225pRgzCw43POZe2DdWdMBBgcLmipW29J1fO+UyzlNhMwwhHoPq///X/fMfgRySpytBGeISiPIYqTRWpIjcJ7i6Xj0U0thcmwRIiGnblFUNx0E2LgCs+AQKofKCUbIqtvxa0Yqo4IJxNakGATgeYfrlNiM7AMRj9tXBe+r4WMXVw0ddQku7XngpUXhsKChuY6iDz2xHGaW/kMd/XCwFFmnEedSw4/NO4AwTkMwSOALjg0kfPIcaDGalDQUHoYqGMHsQ1hNGTaQ3mqPQYGTtbNsaMHolVBdIgVyREYPQUM+9DfzKCZsp0E6bOEN2Dm4XWYaWqqVfzBIphmTAObJ/hO60XVc514to+ZM71VNRRoe6emk3SCpsBmF72INyIVeXvBsOOloGh5JRt4FC6/Z5BIHum6Fkf1fVi5g1IZITirmeTcn4nIVnQ4DT02ZugMIN11xAnIFqREBsSKnZ+kRiQdY5BMvllVLMiefq5B7X/IDJyTA7JedsklGs3Z6eBiu+MV0SqyaGKQW2V6uuqCLQg1mfU/uEI57V1Rrpm/rqS8gI+nFen8g2uApItkBdAoYCel+IU78QWLK0rVLP2DTo67rhFlJP9rVWsPkYj5qVbOVGwKvaPe+Jj+L0m6tVSPuQgMxVyracT5IM+Z3aIeZgN7Fry9DkpNXuq010L9pxAMWKccnZi3wh9f3Xr1I/XVMIIXHEcMIzOlg73AxYIoFL4oITJPWe1u00U0Iegssqdpo912D7vCcRIQAP0ZgTROM+hWXbaRau6Bh4L2MY59h5pZNh5Z+u/EsA0cHJokyBHzvjWVmCn0H45fYr+HkaRc0ffFYCLgJDbm+3AjrNSAb+IH/WOnqBWIaiMrI39MTDvZHSr8SRMsFcSnGUSDoFWxAovBgHOqTMWyvMdkmL+Vkn0GrazBWW4P/i+k1a5dyvOPDoqsR47Tzt7aMBVz+7Z8XeX77pvnj2d3nhuf9PLBJq2ybrbSZgBGG/9utOOgv0GKTGbk/in2jPCWG2JIBiLb4840+VHwADZJlUjw+RIUgsIvJX3UkYNqrQ9qnFNqo0F9vv8GskmG+fRikp13NNaBX3Gwvaz5DNUP2FEipvCuPIGE2YBz/EfNeCxv/kP4h98NPbQFpEpCtxda7rgxbGFzBlP/LG6Egf756q9Zxk3c6f1ee17S62279/WnQRZG2/4XtUh3qsaB0jbZG50I/xjSSRPJgXJTPzYVkTn3I6KvOj59wZ/Ana2emcbl8o0IpNMbEo/8cZb54hVV9WPKQyARekpzmvrZ9F1mn70P8UrBnwF2E4SE3V89vYEAdbH9bOY1bp76DYKBG2P6VdUqGExZp/K6Ly/L2Ac/3Z1j6rtYnsteyUaBKvdtkiAAK+7i6cFckloZNcaf8knWreiQICnjxUESEU08UNinvwOEyMWhGQ4RavauFaEnZsc0z2IsfUnQpAeAZjAYEAw28mDdYGP9bfNGFjGiwPYxW7jT90qWDvoM31oiQhAEYvVYx8NoAYkTrgS8J/YNSAHSR5TMO6GcXXGuIkLYqNoAYOppz1Ejd7nOIqME/uRzAMEAOT0NF3lBNgXAMoUCJsE6z5XtNLxC0l9p505RykwLP8gIEBJuCv79SnEdbrFemb5Mk+VUE5g9LosVFqjaytU4DPIymSeoz7GWPbn54+Xj89qPahdQwPn7fvl519/ufz6+bN//qeffmegW/tD4Utnz7myQAsxOaTVomq82ED20wuuCbSApYz/0roDBCn39Z5UaPDTk1qHFANGnDDg6hKJOedohPhuOceMPgYaDs4KKOKQ49g+5bWi47Rx293f/u3/KhCQg4yCfxK0UJehevuCtfKtAFSb89zAlsDRlYaharc/4eg5ZUQfgZvsB/PjDQhY7KCoeUfJ+f2n8lb1/CbAuTUN9IlWDuQEA8klp2/GAVsrNaEvNxM7kgoQRirgSdCayNIX28Qo75PrYqPN6I03vXYhiCa6+uIIZAGMnFkefXBXVFbm626vjzeyz4EaN0YkTjBoFs4wzmRHqgVsb5Lm16q66ZFIhf4PCyMo8R5oUUsOAciK/FF584oeYky3xspoevvHqDxmpmp65zCGGFVmybJUCci7dwZYKnjWJApDFWd30s/3vEAXBq1LL9oGLHJvQRfz7yMG1x5laGmNulawpsaH4JHeURuAPo+rJ2cV/zgDsDHO4He+zB1MSj8oAkg7QADrx2efdQunKc45QOeUYmirIMiw+JuqmaeDattGwIMgnSdLJGBQ3+2obhjI0uM2oXTAMUjyGeC2z+uKfUKUm35Oh3c+O0c/fo3ieT4mGI5vDQAC6DH9pqucz89yQhJ07nsk8Qy4qeRdgSRBwazzSVGiKte+TJBwKPXStnRV25XLKM07Ma8tA9GX3XTVvboAQeA36AhLYql/OHeSHlchK5QXh5FJB99f5aR3hnmOAmrHBaGaUKSLIWyvVBp/XD48qt97nQoni2Q+8+tDB5xZ9lXARQ04wU8DkkOsiepiWA4k69etXukd3t5N7C7g9fnf+BH9BNWrtzenaAdYRFWrSurtndy7lzUhMDNojYPtN8XxZx114NL20NYf29tDPJS17ZlMtVjnIfeThAjRpkw9aXWi519jLAM65T1DWc8zSNzS/chH+4Vp+B6bVX2cYTcxRmvBvfiyUg3nCl6z8rDD+rKCJvbN59GAS95lAAAgAElEQVTJhAK86ASoRUBggCvjpjDmRVcdPTaFUZG2m9jSM7ntumFmlkEClTgtCwBXVFUSWJUp6IBNtPQqkytwFavi8eHy7M8Rf6nXhtJO0SB2RfdBlOYFduyrOM93EpKTCK70l9IqmH7pTlU4KNXTBiZgykB2QK9zpHKSuWsgYGzd6RyGwZhE8PQh50AqwFmftPm+azDACSAaCpxvmEbtE3d7TNtGs/cLBvDecw+z2zdVzH1Gkp2QJK57fhOibQIQN8bPdn27pga2boAA27ZqSNmGNfim99ZtJI3RPHEDICAISG5k7Sx95mM7CqaEPdG59AdzAhAgQfj99LzbRnAHDjA+AX7AEopsBgLKOtiCyhayYrt3/DVMNu6Q4tC07mS6jWP9MhjCtkrRLXphLeqQWCPG3BaVgLSxY9jCbAetgsvuAFwiphjQ4v6u0wniX411uyCjee2N8ycZsjXMUpXKbwFFx9Z5zwBIjC/MGRSQBCCTOK56TtNOmVg8AC4Co4kR7GPbe247SPXU1746UvVXZ2zLVCbisdiPFhV7/mGQ6fOKRSYwgBa5sDhSrecuJfEkT0myTbGUPeOu+Wc4UzWQsMRg1iYRhE15ZMpHxZ/EnhadFdjenMtF0caBYY3XZ7VHKeBNdijFjSMJdZGlE8PEBmjrBAAvtiu+6sPl49OTGZVhK+a1pNsU8FUss7QnGFAoK8Bnum2EBuE6vSetXc7Iw8BoLqVtkvDnl69fndT/9NNPfu2IHE8tZlvWOyFHccTLt2+Xl5eXToOKHwhbLoU1nyXuaPfzy7dvYbG2TeDT86MnJVjetHo2w8AaG89fVv/AuQn5e+1G4iLAmcY86HWVreroSR//b/7mn9qCVQpSLxP9N+OQuWQ9Ax41pQ3wzidwTNIZYzWJFe1ddRQBAhKwOMl6v798VX+INk79kaU2+IO1CkvgpQNFpSyq/jicJjVHRRujuA67pfkeSG+s+4uhua3jgbqhRUz/+cEyuHqPIDaI+Ew/dFkTMUyLzvui0ldamgzPmaRsjY8Nmtay9DmQYRKEVHBSeQqFpn05Q21uYuygcXtKDcA0skrw1SYN+s/rlUx/bxB2ItDQgziK6jG5+vpwebOeV8afKu0RLIQuFsNLMAdSRSB2hXxTzfWbNgm11yq1DyT0xqmeQIDWwI6v6s3sQcTK4lGmqk8VZoKrJB1tEBpKclDvVZsHuff32tBscH0CS+k3ui4JBCQroHQIUeIUBmE/2kSofWwlyB+kQjDcua0QEIwN1bQ/yFgg1stG1tTv7FPCg7SshObdz3VOxsihnLaLdUpt6Dz60QbhLPqegv3e55zXowt0aOGbvC2ifQSFPaDZ665vmT2ACHqvVByz1hMwj19kGsjeHwMBDY60rU9qB2lLT2zNAUz2vDN6SV+3bcE5urNABFcYBbKnO17Pr0SFn8bngo1Be3V0miC3kpeRdXndXI+OP5re7TCW8oGbUP7G+QP8yN0rW8YvTNtXKYdCrgtScG+xy1Rw5LQzai1VVk572E2tkI2OAPS5JlcEoNU7AKTzOhsMKUhTOzvjZD0LO7T6VJnbssM5m4AM5tLS9sYms07n2TiALe68CzBt0UrQE9vsqntzl2k8qyYE2e3SmWOTTPmE785Z6vjP4NAdvymb70DRNTUzRpKvpAUOJkYmB+zEAj2HKlE6H9aMsWDfBoJmGRxAeg7K3sczFgF80GsZwDf1lHGWWRPFBMz2FhjwVZUT+fhS/xHVTYLXapIFfJMsBuyjaHVtJ/21m/72iJO2moJgVn1SGDnL3pveWotAyZ5F1E2BWIAAMTJEMw0bI3tVdl5ZH/r6gPqum6wfBtTR9Afbue7v8KNgi02SFVtqNtb0AvOzR9DHGTw2Y6/wdeKfe95ddMtB9rNGYipOnIBY99r42pGTmYONA7hQNR0/AyNR5+kqKSlDAeAy9xEDXXYWrT1jHWjDqjhv3jiPXhC0WzGfh0Q2/qL77OC7cUjPtYE4Kto/pFYfBtayZV5bRIm4Z05gvVLb7ZI7bFFm10UsAtnksr7GmxEr7tdMm24gft4rGGux4y3m9KzctiWePof4IImh4c6sFW0AxKMdrR2Wzs6AJxkCTPAeArTURszntr3rytAO2f5u24vZT4D0a3V+228BAW4PFSMn65MRbZmqEBaA/m3ZFFRHDTgBGLZFiJbUeX9O+0xBW0o7x2kF2nIGTgB94oYjecv9FKuxbKIyM1n7BcnTUnT6knM9A/RIgyJtgEwHg4Wk5VESyc+TB5xVbo+w7KSEaT24AYP08ynuNJYo89XLz0SRgxEAmwiwXIwGAxszUjv2CSao7O9VzHPaF26mAXFYNJ3UUJAvRd8KsVc7LrYjNiqi3lqnjGwVEOCCQgVxPz5r7ZR0P0xVPHoa+W2dqDI2zyq411UaDUd1HLuMTlnYIFtITfgLe7rF3dGE0ehfgRBppaGVccxc49h6swESPndamv3x3d3l45OAgIdYyIKO6/XO+B2bznNsvgxgdIJio80CMxsgHTv113/9P8wICPW3CspFwEOvrOiH+4a2iuhKtKpCri4kkE0/t9T6EyyDBjmQPCqLJNoyQq8/7qy2+qq5yRVIis1JL0quXYP0XkIurN5DrxUkCpGKorGIg9iGd5ReBcscAFm9WWv9NokOF3+QKNB3DN3NIU/lDIXtVB/yLVCI27c6CULmVkKDQixpnEAdfKhZq52QxGPRVgJQBDk4XDjiVCqg4scoDwo7yXiDtB8RaUoQTxIR7YKgmIveJ4nZY+nXPECSnKOisxy0MxE7EpsxuqwVh/4YabIJXoxZmVvXtG8jj2dv47Y9xJGWDXAIlCAUqKAtgm1No4vMabGzxjAWEJMDeVbQmASDRCNnNIwB94R67AoGbs+xAQ855gI8ooZNYHYE4PRgGTQgjx1KO3tgnv3snSjOVEKK5/soXmMz16KI7tusIzA40iA0dyD6FaGZFQIwJa/GsMCJ72uDAFoMfO2oYLXqn1ndi6ZnvaKvsMnGzk5mTZdtkJsS0SCc0QES9H7envcYkNBacz2LtGuHSUCO4HW+v4EUr1eztFoPJA9Hcsgz1xDM3TOFlCQEimMpCiT7NXTVDzyTM0CPraDSsxexu9xx2BwJxOWMoImWalx2C8CHNsgnvwfs2kakUuU7DehIIO3qTVom9FpOQueM9r1b1YDaZiS++iV8b86lAr+ORqswVJD7tCsAZBA40hOnZ7Ptd+Kr7w093eCt7qAcrCoMJz22hnb+zZ9/R1Nivzj7JDO3AWHOUAOVsjkCgocdEjGtJNzAQjlDExaMDYvYD00NXNZ+4yxUqOSAwQExM1bWUy/uOiht5n2HiZAgM/PuYV+EaRVjpb8JyCI9NOg296B2tGK224ean6fKhm897yj3ZQUrw2LQbPIvL6+XF7cKhCEgdoAiUnxQgvj4/5PufWAVzQXDjpkF7p5Mf20Bq1Ri7RATeBO3tKVL7TJUy9wPrjWxyJu0FgTspncURgb3+gS9csbzHoDfXuLav5xD6LwFO9qqlWpqbHgmlmzi7nNRn5uiQqnBh491kFsw5MqP7FGb8KJqQuPBoeye53l9TcFJjuIBhmETgG16oEZ/4sgrGhRvDHn2kSd+uAFhu+8BeRL3wY7LwVueLF8/94QEYMBeQJA+FL7Qn0E2812TE3KX4lwytSd2qXoeBxDASMoorTe2Iq5pQYbXclw2DCe17WSSC21TJJW5jkdLxdHacWX/5vsabMy0imXgLQiQdcv5CHvMtGGRXwJ7GZgSVOlKedk5id+oqgcsnKkgR8JvIMi06Gzh7f0kGeds5JpXZNSXvWBgK8Jpmc1vWqmcuB1thXmNE3xhMtPRGtAHsY+f4lJiF3zIXI22VsJsSKx0rXGBb+WexjJFKFHXLi1Zq7jvarUFNgsEMFLxBlQGtMU+G4xCa4w2r6NlzrWnaXejyrtAgGPaYcfl7mLL9RmcG/TZzaEowO+Wl+NXC/kD5OT84VuXCTYtWWW0rP2+LoZgzwBhKQQAJGL7ua8BIvaZlFjb1lYvSHcoUxb0eb5ffvoo2n7i+LBzq6E0Bduc57zmAgT2VxLwLFhNLOEQkTGCM5Y9ltV31AWvxFaJWTNlg3gAdsyy2Na+8Qz1br47XzX5QP5FopsC0u/DdgBmo32o+Ke/54xH4jBipMk3iCn0fujViQ3EGZoJPYQCeoX/56/+/j10thxgbYScXoQH0nMQNLsGuBQKVGwNAtSZWQiulRs7sVoIbyLzqX24lxHwTa0B1gmIUIPaBE4gYComPRuHHyjikwqEF6jjdTA4IxTm56tqfWlACaL0HAECTo0DjLKRKIEdUC1ukgU9Ej+rA45RcLJXNWiqmUGgO3O4xi5VpAQ8JAMgcaBaQXYPqnU3nM0fGiaJWIPpBGZoHFwfRgLKUBW7doA8pdIsjYo+JRxwPhsHci7ITcLfb7hycPyM1wKUtskAFJYPVjuPU07MuhXE+PKb/u8BeoraN9ClGjkAlYKsvm56eTrixTSjjlqrYv6gdk14CURgbDC/mgpeLmaTXFPuzmokvX2LJJ6X9kzExkGVuowx9/fHlU0Sq3/Tv7z9iKG0iKKmJjRIBAAwCNfoh/Pp16nKq4fnDWMEgwb49sPCIkNHTYgwe2oTC0JemiCoa85sKGrQQm0OFPxLIDQRydGqwqpnFbKbrQhWEIX1oeIzIw+OBPV0IgRqsZILCvn1ez9l9wBCOF95/96ZW3CmFtlrrnv+Bi27jKqCZ4AbS13tPTOzAoekpLHJ9lFRRjeCzwu4ln3u+zTpSHvNsn78vWU5IKK4lVVRKbeVR68vIOo24T3XMAADGhOIrpa1MABsmQ5X6tIEbfkUBj8bxHFG/KwNlNceV5UbQa2yS8iiDR7V1pGwS2wpaxRnJ0qf9RAqYHUCLSf5wf/+nlaMEwShwsm/nYykc610twTYyrf5ezzEgepLjHZaO3a/YY3FNq/6NICfP9MBtkbNO595xlKqfaSifB/u9fWg9RZVEhWxSa/pmGYDdIpB++W5F/I+z3qdUpnxPUnkw5iCdRF23irfI0r7Lo2O2it8Pj4PIEDPmnt2d/n89VuAf8UW2sv++2lDe1PG1uPrzpg1rkHvTOCHSOaK2aLM7utPa07ZLb7/1c1wdUnJoFuX3jPDWuPhCtg6Hipt9UQeDFhJ2Wl8VXzWGVqb+eCWnKOCZIRt2xMAAtT/yh3h+TgL9NfjB97F5tG5OJQx1n8QG07v0/jrE/QBl0pM22o7tneCcRiTm6jyPvr5MMISa0whYiw4iXxxnaOCTOB/nYcclcYjGYBy7DNCi18fnrNGbIFtT9xAUSCFEd/rBCy5YQIB1B7aNtEEnlN62iR4gFuo4+nf9nvW75FMokjvOFWvZvGzxL9peQwjLAKRJJ5lIE4/nV959mzWu5+drwISJE7Ik8ev5b/1O1O1Ip6qODvF97T8+pM+PPp7UriLWF8SpoKJWp/HjnsWkCx2y9iCtvZ5LQFFNpbdvejxAjBve6pGP8p64J+8pFMoa/LXeDbndkVzaRPVvQwz5DohSpK2PtmKArVnJPdjy7uPWecDsB3MdFmJTqrR83FRQnFk70aLoRbDdh6VsaMUROf18zY+i27bkkZAwSg/m9uRIrKbZy2QVgZH2goK6LT4FNscKGAp/GlrJVbhvPEc+OUxWIftSuqGJUuOsr5v+G11ywCybdfsz1GYSBLf819kIFobHc2HIbIZQqQ+r6U4nYKB4hr5nYC0vlyeKOCirlsVt3i3rYSsYePWU5OnZz5t4hFntY+VL2+uYICBqQwe01gGdYs6HoBMK9CwdtKCQg5HHAEGH/8cIExAAL41fpepBD0ktVOxXVsQwiYAWvTqxEcrZ+8oT+XUemRrNnYa0egn9UVs/v/Lf/5bAwFyaA8KIqyAvEAAY2980WrdMru6011uEjOSvIChoSlyuejtgBGgauQ39w4myHEVRwrsCY+Xwt4FcNpcKjyLcgZ5/D0Bc5KaVH+rXOnAd5X1E1RHnI5gG+OlhbTA1yz+XoQzULZKfQMtHGIUvYP0h5KxM0WzdENCqbs6xiJx+Qv6NuUexes5ACBnh/M46WqufkJD7WtNj1MrMKa+OODZX1CDoCClRSBJHUEQjociSF63ooDrwyYoOtFU1iI9aQEVTMVpHxWAjF9mEuz2GZmms1X5OPRQOlON4XMAfIQxMo6sN1HG5du3b1OJscKrAIE6alPS7FdW82GfJ+8Rt5OxQSQhSZrUMxy6m/Mkj+jpjN2jRYNXSTxw7fQncSDApmLus1E034FsKp4BMU9V9SPxavuAPs8wIXzIg6anF/Cg2U/PVx1BUXU7hibIM67NiVRccMTJttdO3+N74taKNULW5er0BX+97AsMV63FsAQYIXo6phh81mw1K2b3j3W2IyY6P5ybz/D0ip8o66Kr6cdfxWAAsNzgPWuAYQkk16tNAk7Vq1sNyFDTeBj4XFSvC7RoqP0DGKQSitPgmXL2TkccSqk/J+I1VXMHYOEMU84JQHtUptqDzp31s/W8E6Ds2d013LYCgsNrga0kEIfNbbXcVXQxlKoyjAPNcSWwqy2aCQKpWp0JtOn101JVel+BztxoHG5aVejpxfa7GlhQOZ8dfRaYU6cmQnry/UvJeG0IAFwqIKnI6Feo5lKL39GI+jvrThDnM2A6Ztob6A8muNC66xkRl3LPo2jMTUCS/AvEFvU5/a+eNQ1F8U7024fLJ41yPUcNnRVYJxAJ/JPMti3K790qaidoDGOggqqcTz+Hvvfh0Xv48vrdjAABAd8EBlRAb4GYXJLfCjrH8o6pF9B4Mi0KWDHzucC7t+YY43SylqzcLCpyxzTdGbzJ2rJW14yAtdUJZMtm6Jna6vwcieoe0Z+dcwwriWfLhIn0u8IuSEW3++/grlNViI9coAEyzfuNXUreNCw/2gOzugXXCfRPszU93ls8WFPXWIaErrZp4p6KT8UeLvB9Fg6oOE6ifoC4A7KU2YOj5TOBV5QSEhvojx/A+cpeEFT3sybJdCQzPD79myYDSJwrPuKatUPVdBK5ibWIrTKFArYi7BOPpQMpaKyXGDPMKd/3Liq+w/e/BSefidp4t+7wvcPcPYojLRIlJkvLBWJ/ZvtVRFV/DyNA52gZAXcPolQXoQ/dKjGxw32NV4xeRrQ/UoGOqHiZMn2/TVYBEas3he/rflyBorIvPbP2XdqZY7xnwL5kA9xZTnn2OnmDv60tTeMrGle5EFHROP9ME9Ezhnex0WtfMKSsiMQZKQrgk9Hi0oHzSxXoAYpwLkUbW1uw4mcPkKntDwHYpREQ253cqWDOATAAfvtPqt4uHoYpdlaAAwDt+br+nNdaOAuEbNEjMfna4PHzjWXnMHZPYibzfidgnj3ZEZkGwWCWunWrX29rMHtom1XAJk/R5KV+zbZ52DidgnOTv535H88x4Baxu+877ch5FvkIxeoqfqkgiW22z+4YRNbMe2UfmHNO/uh7gNjvTSzFmY0pCqi+Ux8SI0+eVQNhDawa9sVq1+aTR+Eb9XwAFwjSig3gyRqd3qN/z+ja6ono7v3lf/prF/udDD0/BblHFM3fuIbFKEkTJAC49FE0EGoAy2UxVX4cgsRXkjQTOMnFfXl9DSqocTovAQJ8MSvCFFrKdVUqqCE9PVtROw/pCRAECCD5Th8jFY3v30s9oRf36MXK2CAFCssY4HBwIILmMTIpyY+TLhve7VHlsISFwMy99JrTVwm67cPVStJcEBtcFDVbZSoym8NQAarSUrmUBOVnImV1+6LSg6TV6KUClLFaQbVWrZTDFuQxvwAXCPwW/WqP31RVVqSQfTL7xBTOCG7NlAbuftsVEPuwCNeRmEVYBirXufsLBJiSLCd2rKf2VayAKLlHQER9Oe6lLRXOlKm7tH6cxhT0VxX1BTKajFrYRz1J3XsEBYfVQZ/pEbTU6Ab97RhKJ6zt7xuKF6ycrSQ5kY8Pm2HK3oeZLpFE3UmNeK9NugMaZJ9fvgl4+20ggGq2FZ77GfxWx6glJf9ycg5+Ov/UvZaqVTEDtwbR1DYHI6W26b9baQPRvnbqsf7nSFCShE3ElyEy5wpEWijv25vpVhj6VAYronWFRMddsy5hQZD4oPS2FS5Uded8HC03nFE+0yQ5BBV1kgSfQ80/jrCfpkAmd9Q2rec4VcQkqXHWrYkc4mA616jbEgSRYPq1iI0N2OybY8Py/st4iE8WdXPnAOcoJCg7bU7A3z1XJFehe9aNtCKgMwBg/OO7RnqmGsIvKNGOmmhVAig8QIO4n7SWxNkmSOI5fHYPf+TnPTpL+D7WlIpMAJZqGRxTT/KM3zN6ynckVENT+yxEKxGI75fnp6gdMytas6ZTobplwcQxz/3SKKSuvypxGuUlu6V55bFdd5ePz89ed4ka6c8vXz/7nv/up588ZknVbfsed1D9uLyJdfftW37m48fLozQmyi4BwxoGkBJ3AaZtcSLJwJel8pXPEZAg/djazzB+3l3tsv98eLzcaVTU9/cAAN9/RC9Ac9iPZCe29npdTst+Am0wN6Yid1RYFxhbcCuAcYF4ktn6Tc9zbiJCa0cS3Co8NwlEVG3O1E0inkSv1smXWDZIccCCuIhv5c5KS6KTcjqBaaqStX0URajqpBxNS2SuHz5q7eL1qv0WEMAVS9Gg3z9TGI51OwBG7BJxkGxTzutx329a9U5GXfL27LFtUn3kvw389DlqZrALfE4l3AE6o7F0+gDvd5Mu/NS7hDVHa0rtAd9TjZ2Ram5UnztooOcArA8r6b+m6nmOTo2eCir0YTfS52+rNIka9j8AAL9po2jxo7oOOW+prOs+AfoCZicZVNzZeL0aHLKZihpXUZxKchO+6hm4iGTb8+YJGrLTolxrbSRm5xiqgKTutgXZBAgM87WTlWyD04qWiTvHfaBCzz0ECJhKaGyHdpFWJoC6Ae/mZ6n07omnWMFhhiVApXzYJH6NnNeA9YimJulyu6gr62EbnfGf172FDf3p0YYk+cdUkiRv0SpZEKA6JPYlimV9s20jw4i7niZjHbXG3yT8VI9zf1YIL7FGmY7c59OJcr0PEI+cYD5f23EGiK32jcEW+/0Fd/ApipPDXthJCcQ7Sf57/g8gLEzx3IVg0AeLxIje3jLH7S1q5p5urLPF29r1fjbiEGJ+/HjGGB42wiH2FpK0DtJaIM5y/uOCXjacM7j+mTt5TjM7mRR/ekaJofiTPaD1j0Ks1uAs8viZyiIB1LCPq+9cIKIili2EeLSipyhJw6DTe9piomIlxaq7P/+Pf5VUxH3zD0ZC0lPUOcsNhv0DQk4RqItHWFqtPcNWqrRo2jRmF+rLmQdZFCWkvsuL6DOd9+nE2yr0HI4EfglaufAr6iRjS1K9AX77kLrhBLwBfDvG4uhVZVM5yGzQoCoFAjbIPWlCGX0F0pWfzfPbNaKI3sq3aXSMvupZtwE+BPBgVITWm8/s965wj/eK3rkRMFphJh8OEo0G5ziZWcuKf1jwrTSw04jGWS+SmmQsIpDOGapcnTVPAJjEZI1BjkOSA77OHvE194229cRfa8tg+tky7zzvt4rhvIc+k4QKTa8qwERAaAG2oTPTf5znYF95FnMMVMm+v79IsTMiWwFzrG1dQJ7qgFX/dSZaFSMJ8zkqRV/PzPNj1UasrHu2yclWThxYTwU+5zw0HsaJpRKOwbcThppDFa3B5aLQqVhqjfyMVc1Pkv7hotFWZ49TztfeNsatJYJu0AWtywh2EokPd6qG3ltoK7GP1lqvfQjt9axIcTf+/O7y9evLFaKd90mrA0Gj9xrmwBHpZi0CVJHcn4Z2zl6rBresH5vIslHkEFB4DQ07IF5E0OI8qMqSTuA0TL8j0D+DXM8Qf50EOe1CBan6/QkiYwz2nu+4JvbDDsw2bZ0mNs124giucOwbpMeSeF8RhyG479qcjge74zi9I4Dm3w4Qo52SvPWR+Cc40HOk73mrYVBpqeKPo++M+9w72Rolu5ogIv3czJS3swQMGZrxZvJV+pjnIRDYIHsDBvsxqnle/f1aKjULsAytcWYwbzAhWxFw16exrJiOgbr8aD/j5fLp48eCHbmPOjsnW4799zSHu8tFc461Xxpj9PXrVwMAP//8y+WPP/9y+fLly+Xnn382g06zjrWpv//97y+fPn28/PLLL5ef//hH35/fffrp8md/9mcGCRTMv73q+x/92gIJ9HWBAR+fH73GLy9fh/5v0OHt++XlVarGWXsEkIbKWyaGE5P+1sO/fvt2ef32muDJc6AfrN5t+6GgRADk65uZAW+XD5f3O1o76lsnKQ2jz/tYEIdznC0LyDlJ5IQI6zcBzHLDaGjOfyE47P2uiDDBVqGkKYoMOGLwWTbuoTPGM0c69qFnMeWuYbQBnAMGFIpIgWPYDwmKoWYPmNX7ZtPdPQgIEHuRZKXBxCTZv/3f9p0n6Nvk088Qc1x67Qbn85kOu3Pa2H0ngt7Vh4ofOQSuSj0mGHec1+kR7CHtTMOM6hvwfNg/tjpihScbaR0EzMtEkermDWDtaQD2W0rUKvbY5Pq0FQm0t2rIZz1jxrSOqj12R30R+6bgdYqQot3SIK5nWHHhVHWpYLfFzDat/RMGAWY03Z1bHfVpHZMcBTsEUxODer7s3DslBhbvbC0qWl8tgDgQ1UETWBLmxMdHqbRv0Q1fG2wk59yCuwVh9fpfJZimCTgPj2UdbuuCz9gV4ydnb47wAG4b59o2Hgns7jeMzX0FJ/9zBKo/0jNyBdDV4uv8Icy5FP49Q7Sl5Hq0HZDx6HGQk+jHbwRU0M5r/wUOe5fclvWenvQR4C1z8xi/e4IOAAF65wECqj21QMCyyfg+n+Ej/h37fWhK5JxnL0anJs532SpXMUJZcV0agABxOuzHboAAYhm9JKAOvj37qVwyNvn8zKc9OWMfvV/YADcR+UgAACAASURBVCuX7gi9uWJymWXKEF/D7Drjl3ldB/fr5zN2ML36+lD6DLQQ83rzfGWQ+PUPNhLscuzImR+cuYvjBQe46NzpHq+fTQ4ZfzjghQP/FIDAMwIGtc2oBYlpZXAeskCAwcDq/rngUNvhVoj/8z/+93cemkq0Z27qeDfwTJ96Ki3pk26Lm0uPrWIeKpqgzzaI0zsfVHTGGBVE0IRd04OgVHi02FnlZ3PjxBPwLw0FhIhkM7Zpy1uhHPm4lRIW+jKzfkk2bg8gAohsxCRuNSo5TBfPf8zX9A+MUQsyO0S0g27jZ+FzVNQLI9f71EBje01zqVZU6kR/OMihhobOEiQyoMSJgOU5txqcwCgsg1zGVZZLD9KSmN1P6dmcjBZLjxl0UVeAjhYI1vO8CBOwHUr8397a03YIVAYIWKXmoHZDLrnaKoL20Xigh/1IWFivEwhgD1RRCIJ/f/n49GDhICHhoLUasUIym8QylW7JefDf9PvaGELHNgWvCSyJpHuDNmhxIlc0mUB6g6RYXNiIGXO4gjEz4kcMhP779ESC5Pj93nzWn5+fcw+8kHdOLLTfEirhDM3CEsQebAhYA4A/A/qUgSIgQKQDOTrRLQ0RarRWKw7+XB3N5CqtP16QSpzSeWZIekFk7cya9N9S9MM0SOK5oNeforGbrBwJYQOvnN0yBw5hLhgxdrKthIC+JzG91h4Qk4Zz7mepW81dKcuACqzD4KMU3wVIUnmwRubvCW25Z17SsoQAQk6Gz5kI4/wOHGXosHHHNR3QY+ts5r7HSsx7B+nPyNHbde8rhZniABt7nUA2QUR64XIu2rql81NhOxyd3l+2QOdUk2VEKQekBiQE1IvCb5XXbwLHtXHXlp5n2YCkvYv0ANa2U924SqSOz+c6WMFDix+WWht67f3lp0/PnlKTqdd5D81FVsAdSnh0ejIPODOJlez/8z//8+WPf/z58uuvv/q///Vf/3D55ddfDaCpsv/LL58vv/7yq8+uEn6thYACJSb/P11v/qRndp2HXQC9ARjMQg6Hi0hRmyVxkRSXI2qXYlcsKU5VnEhRrPiXJD8klb/QqcSJbZlaHKlkxxIpk8NFIocccFbMAGj0iu7Us51z3g9gs4YAur/+vve9771nec5znoO98OKLL65XXn5l3XvhBf4O3vfFe/cIELz00ovrlZdeWp/5zKfXx1772Do8OuQ4JqgfP35yTCAAgAAAByn/q1UG6w7mU3xJ7GvODzUaYF/sfwhwMplH9V9sPyQP6Fk+R6uQz4BsH43XtsDgZyn1863WCtsfhk+exYj2fTM57IpNAqq0lyVWkLPx7zB+aQYcj64rngq4+73Lv3Hj5/y2pk4AAO1AgXp9VnTfTpPqPAp09zUwthFjM8WSvM20Odsd3v/aAl8KurgGvoUSCvOvBJTO9TJ+CKC4k1zNtda1xMaOJL2sYWyN1lLL7Xt3ASTXlPiBds+suWmvUMWeMU49A8d78OsE6BjbIxETU6dmqV+rB3n63VmwqM+fe2ysD86I7ByKCRLl9OOv2DfxqmywAZc8FrNbmdTYn1SvcgG/w/Z6HnumLcXVk8UbJi9aE01zZusnCz/S6MD1UveLgYXi1lT+6bdti5kBmCqvRK5bMlVBzx5WwiJxvpvr/PIpdUDwJ0f78XPdkFH6J9r3WdssxajV+nnsJEI7G1v7061/9bPBbhw+Nz8epPmaAjITyLS05PrSopF/F3A3RuKlmMakN3o9LI6QMksggPER2gDcpqVinTQCIra7C0JN8LGFAhVfJC7Uc+z9m9iEobyB2sQdtD8pRLi9UlPN0j6oVco9V/JrVl0l4W0a102IVQ82EAuZ7rk3ruDWa7dS8BOeZQ/+MDAg18D3dSzRfoJ8tGFDGwgIi28+z9lewvfIFBizDKIdxmsZ02Wesac+dHjdtB3JA1M03P09/jziu4yBlZMqTrMOkM9lNIFm/rlhkhtAgR9O7BcbVu070DvgVAZrJ7FFJsXFyUxa68af//k3r4Ug+EBlWGLGFN24VX3uWPO+yaaTzuAyfTa5KBjdVIdUvRUFO0kQSXOClEwzd3VljOlT8hLn3BVGfMbzgAButYFcxdlqFmyAAFGXgoLrd0wZNhV6VtnKWDkoqc3oBLj2lT8bRhAGkBVvbrT03uggCGhIr4wReAuVhFqGZUHwyOrUYARMw4yHjmeCSg+qPHlvWAqseyHsmx6eKDMrUUwiWwdfpkXVENOjGJBbgIvrfnOPVM/Q+7lhd/qEeFBYtWiBsnxGRhM+vVL/CpI8IdWtdEmjlmdpxflZ/U3FU2sfkCq1HD0xJeuNmub3+TP8Ivp6AVDdvEkQ4HAf/4naK0XViINsjW2Q+cyAlzHupC7dHwoidU3thNpEkKXi6mPWJnur0UBVcvE8iOrRmQtAW7cg9qN1q4RecL2rEQpSQE9OIIcfow1HkyFGdcKXJSPZ36fD9p4oEGvMSib6Tco3xrGAUoj9oWpK2DJhbdJpUiE4e2xnEsVOAsx1s6MikFMq6w4eSeOL6JoYK/lqW5SKZdDfTFrwXgkI5sAhgEuxotIeA+2UTIQIcOXnqrUVRXQ69Ii9sdXGxpuBvO8/yH7sTxn1Z7xPqnWDEWDQU7YhAF160Tthov1MsGtwJ9cr8ZudvMSPXoEaKhmyQXF67KmPHXyODU1Cw7ctdlf67A0CuAKnanrooGL3IDHmiCCMl4LNucKM3ouFmbukt3EePRJT3Lk0OXRWeCp3gvquSM7AU8ytBjZy5jT5RXarRQ3NdGJF1cvloDa9qepbRGAgm6F5yWDJeC72HvyOxgMBAMB9oy/93p0jBo9J4N97/30m//fv31/vvvvu+uCDDwgAnJxgrvEl/358/IR/Pzs7J3Ufe/Lg4HDdvXuXYBVAg2igwEYeHh6t24dHNV8Z7ISjoyMx9A7212uvvbY+9/nPrc9+9kfXC/furZdefmW98pFXyA7EBBQCMJdPOVt5D73+AAL2MNpKPo6BjAHOUC3TVheVfo2JQj6CxETVdAgDX6Jf2dWPBFIyywb9M4rXYH58iV7b4qYzkOyEfCQFI3FJoULVWldZYqXNks/+SBtdVfhNJ+WZC/DYJcg6SwIZOrXZggBYOgNp/A0nzha0E4CoMymackBw17idONMPRyRrR98j5iPXkHM4zUqsemxzmGZJMnYTtS5YOKEYDAL5vyQaDQLk+7Fvk72gmwxwV1Z7A+zoPetuntECwKaa6ywQVUwL7E6qsXMCQIBqUd4BEGg8Xdo09RlJrCphClRfRahBY0Zi7QoiW02HOjv3VtpRvRdmfNU+QgJoih2kyaE4iOn1YLrFZypcZsyQllxPlmACQLFiaXzh3DIuAmhHkFFC4JeX3l8MvcWSoM3NSHCOBvbUr2IudQErgCufDWNMTTHRZJDr9eTsfD05vVhnKOrhrDMWztQx/Vl2eke8tpM1PfSOgfpMbPfwZAtbsNkviLDmfH0BThXHY3zqgOR8PXlWczJF7e8k39YcS8SZNinuSbKPpRmDEXVImPHnIfQACBrBpwQY6j0c4FvJvqv2Yecykevn0ACa7ZyBVFaIo/VU6rhJ+FOsVFwK8Ch3T88VeuJO/CGf7xg3rX32c2MYaDHDUhknwwr3akHdQdcw+zUqEdsPLLvlsxMgYI54lE3pKoYKXS2OqEfcQInec6s/U7G585tMscrzTzGlr25HK678XoNbufeIQgeQ0Tnpdg5dj+IrskUjKuuiOFvKKn7q556ixa6fy5rhdyKWLGatWJWKOxVvpygKe8N7/Yu/+PZ1hL04m5oaCnZgURZVfa8q30HSeVDHQmfRRQfLxtHTygNKryj7I1FBd/IdD9o3120BQUIUJDfSxRuvJK+R/j7Ws7+nwYQp8jCw/k0AyYA+UwOGiMzWuWdElJF102Ow9ZjcouLq0UFV+Uyi4/4fhrKku0YoReu8z+qk6EUIVvi5FuWYI10kaHiT8zUDBKjSr1EX6kPdOQzFmrgu1dPpsLtvpsX8sPboL41ytSoVoHmashuxMiErdW6ASBdbY1CTNJUAFRVi9abA671ChY/YhagvNvJDSChJfh33AqrclcUKljY9HbyNXpItVpMgDkLDrEo2qO1gBiBo5yE1fSmsAC2t1pcHiK+TMY1zb4VVC17Wedqxrja8qprGkLQCe66TQSjHZKZFQ1MJoLp9hR5U991nb0a3AfsE/Wf4Ilukzhrou5d8dgARdoWW+nVyVAEChByHlaMgHOumJEiK23iaWDvG+6Z57wICERhUdqpJJaqEMS3eVMNjD8QGcIA0RuOIKq5gOYBPBVwG9BqlVmKr/eSn5oQi99b7Odoo0QoQ/RHGuYTo0Drga8lnZO9nL3CubLXP2Lnb8MvIb0fPzB0yK1NyemJzlH3LnNshekNwrCpsDXwoMNC7TxubHnolRcPdVV+wR6RaoKecmjhKBTC0E7Jnllf2yeikKKJQYmcoiIN9I0hM8TuJpkUJGGtwcfWUQAD0LMAMIL219GsGrZYfva0IxV7tJguZoBGwUhUv7+3p09yyEPZCwBC+HwWqEs0p+cfbEBAAEHbjWqAiq2tP18HezXX7YJ92/PzslL4Lux8suSdPnhAAeOONNwoEePjwIRN+VPKx73CNZ2f6OxJyJPvw3agKILHHn2gjwGtiz7UPdf7xrC/Ozvme2MO0CbaZABFe/djHyAzAfz/5935q/b2f/hm2Hty5+8K6e+/eenz8hGDC6dk5vw+gAEkHmAykeA8gnWfVIHlp3vDx3OLMZ6qYUxhY+1UXLPBw7iW104htlg0ano1AGAEJ82sX4NG/d+T8y2qLjRLAC5+tGrIBvWEnfBHKZf2ZG+r75mz1iwIQbynRQyx3YLFVwdqh6G5HKQ7/Gtv3Qyi2OdOTUFvrk37bsguyDfU8BihLm9qPSXbE3I1pSxuQ6bbA3Zhp/lv2J/ZB91V+tMAFPnx+Hn0RL0QL1E1seTr6U/Cw2gFwLjHcgWwA9r4b0GMQ3LFR9sm0j2Q6ehHr+0QvaS2amhxVb8HBJfjIiT1+XOnrl68JEJmWSiXSeKmmDsXXuUiUxa8YWOAkXg9xs7SxUQwQQD9YRWzlhCC0GDkBAuTDU3zySE3ECmZKNKOpGWdi8zW4zEIQFpojORULsvCFz768WicWBb0E+AD/ZJFj+iYnZLSpOWdDXDIJd+8l77bnHGH6o+wZu/Vyk+PsMnzeiLd5z117cpc2notifmCO56Nd9TwggBFL8hvuNUyPEdMWexDxJMFgAwFH+xBftDD1LbMER/uMCmEQlE27UWsV6Vzqd3r/dAKqOK3bJHW9bRkJuKaoMdo5yi55fXPOCgyJrlLis2L0EbrqsenEN5shHdbfZAR2gt9aHLs5mGpQ23i44o6wrwfwOFurHfkX61BxTYN3VVOuvSG/ldgyRet8/mTCxMLUmprNqoldimHlpjrWmgUa+EkwecRo7XZJ2Hy1HCub1nPKNfV7TgAgZyPvX77JRTtO/QNbyQC8WlwQc3X7MZmHGFuI6/1///xbag1wXxsiMv7bRHqa0xEhBgSo3CbVw1oGPdZ2HK3GqSS+F2DjUWfvmpZJSQGD5u69mw+Vh5t95HEg26osr72MQw55V854UDJnvnr6vEPSP+cAEd9NEDg/Tw+ugY5sHI1wkSoq/ky1u+n6CTolLsNtNBIUJle+lKlBEKSPAUuQZqjfUhQvqsP2XaYYx7mWwx6wfKjF05nrEAwXGyPqJDCv1ZzW7biSCIHxQLhvFOszjSl+VkCAstBtmwGpbR6Bk95gOy68F8eCleibKgoynNc19oM+yoGptAYETgVQSMDHIJm9v0hqZbgBBITevrffPaDlCKZDiWK490FTw40TJ/neVIdihbR3smditBg8zP6gVB8DvlCvQa0TSoia6legh0eHQaRM9y6nEFprfv8MwcIQmyJm6Oo29+BQdS3jJBiZu4hqtxHJAQLOyQECr6DEJjDKYzb9M+5bOzW9i4KnXGcorOWI6nyH2QGmiPYHkkIFA54hO1gp0+ko8dSoqx7zqe8FxEHgRAGV7L1yvDnjBgfYYCmzr3MuGnb1ozkRT8sCnXv0NMq2+vc87WHakDz79KcVYp/rKUBEnT0dOAW06eDAIZQdVDCEAeYwXIn6eJ1sWwi9TqrzVus1RU9OKZWHLVsm9gbXlYrmYFCXKJKCs6csjmrihPYOqPQQucNoViaCV9cL+xQV5LQHoNeNANg1qOFRWn5KkVPuJwM8E/Spu/N+qsR1k/j33tbCiLi+Bevkw+JYWaUG7IvqGtlEDNcYJIEYCwDgYE9JyPmT4/Xm97633rp/fx2j0v/okTUGrpjEP3jwYL3zzjsEBgDssipAH6Z7SksPGACn6Onn+ukMhbEVoJt7avyulI/BatH4VGgF7O0fEDg4Oz9bB4cH6wj6AYf765Of+tT63Oe/wCTitdc+vn7+F/7++shHX2WbAAABri8mDCGZQiAEwVeDDnr+Y6xwBUC4TAEBTBpswzwKSMGbk+KISOE6ZesFOCj56Z5jTA9reqieMP3zYFltEoo5P5Iv1lQhBZ8W3M2ECU8WKbtvmHJAcdlSz/2zK1IB5KZw2qigO7BuP63e6/63bWT5kI53KineuQLFYGU5NuAKd1Ps76YQIzhW8Z++NkF5vlfJhVqjZpVvrnXW7XlAQH5G1uLwjR1b6UOKEeEbyuncJosO9sf1kU3p54vzd4gxbQQB0M6pcy0aSwL3RkE3DIThn7MustWKYdKnPyvZSQSKhZFWL/eY8/dJz3+K49ATl9zPrwKIii4BagOWeFdsWIQ8E+jVj66Se8ozOlBjkxGrJcFQLKT9wQiW/6WXOzPtA+QnO4ktFftBxQu1XIhuzHYEiJIRiIDNBuNHBTEKgjun0Kf1yNVmZ3XSFrCkY6PCfmqnb/dpwVT2dfq3GAVmfyZu857lvsQYzvSWm0VphMmtUGJr7cYi1PZJfzq3k2yrYvkrF0UABN9ah5wiAdbkNf+O/ShGgMRJuhiqs8f41ifw8kKCbkwOuZ/bLsTO5czonMlnT9BJP2eFt9oA0moAW4wfJZ7myQ9FKGwv+hHFPPiEJOXcO46781CcOtQz6lguttV2xYmkQN2BViREcWEoLb/0DWbA5D4TwzcqmxyvP2uuDXPJUvT3ud+M922wi7avwIjJAtAZ4pJyPVoXrViv4zkkUed7sXXYU2YcG+HbxQaw2G72bbe85g6fbX2d54N7hLm8mD/wr/U9LzFBezMQyT6JOOK/+4tv8SW8Lx8QbpugfBWw61V6IEE/vMGmE5oO2MFinKyqPx47mMWa8HOhKUqMySpw8G7XV4ZbD6qbqLPZk+zJi6YolaowGhEmAq1ezji7HPZ673Ffu31kcdJUZHRFYaJPQu4AoshI94MRFSQHVobDyrODfpZkKRtZVLChEuEbRPUMDo2CL56HG3EX0W5Hv2MWxagT1Tg3ftzMg4Ai7Rul3Dm++L5cOM3fpJOwAAZ+tglGHVDl1/FOoVUKhXUAYi0FJrhOxhBkTtp7UE3OaCXF3CNUSBVWciVSQu0YAzV8qjoYpGfEIKkyqQQWc7VBk4NOABIfjNl1b1wCzNBB/f5FzytAqAkRMxDqYGj0kDMK8XU4GY7DT5WKxouXrrPA9YhWQHQDeM6s8+NRnDgc6c/nrHOrrwIRRNAuGqEUvKv6FVoVAyYp2c4NImfhzeP7TbAZkS0pyuO+3PqSIMPVXvRR0v9hjw2aG/eOs2smkE7cEwh2sGljaOIJRcxwzq5SqZfTzjierfNQBBzwRbYlrQeoUFqRncKPmaMepdyIZ+ZMtc1s1LcnMyiQaVQ3I53Y71vARgLY2FUHZwzqdD8zCdGvqYUqrARpVDbrJUEsPkP359A5I1XNcKlEmYmUkJmAEfqdFsEDc4bBYUbmBKhydSo6Cfr93t8FBOiAd0XRz54sqLLHssVkBADU9FxlTl7heggMgHNT/6uAAFScOBObARTmNqfa1aKxu8lFmzFpojCRH9MkuvXBLJWhGNw+Is9Mff1IyMkg2sO5Q+LHOZnr6ODWunn1dJ0eP1qPPnyw3vvBW+v+G2+sH9y/v95/99318IMHPPkAcSHohy8AArjme/fusQKP6j/8WtoBtAturtPzUwoqAsSnfsU5JuBE9FKvZ7XC7VGcoGEdGf0d01QimCSff355TmDg6M7t9ZGPfpRtBbA5/9nf/wfrH/znv7g++tFXCR4wETLjijpBNc2lg5YKghwTRGuIz8utTq4xypd7CkwKBthvEI3EWuB76T3Fv8XcwRxm8FJaF6Ke9Y5YVu2+DRAgo5kqfILn7A8G48WM6QA7e5lnc0ezYBtATue6DSZrDxp04Fkwg2m+h+KMDr5zrfxsiGq6D3Qm2wEBYrsrRRrgQufvuyCDQU/70NnaU+FA9SW3Pc01757/zXV1hm27Fh8xsYQJQVh8zQ16Dv68dEmJOy7J9VH4MQKQN645HvCI4OKNtc9xdKBue6z0Tlteknw9iy37NIB5xGRh3xVYm9Fpu8nEdoAoKY5oGoX76+n7AKLBlqmljWfINH/S+wmCidXIz6Clfv4oUzICmHh3SwH9zNCqiE9SG4/tI/WaBI4ryRMYmxg/IHu0N7D4JfSKqSCwL6SYi12Id7lEy4SLORgXOkWNq8DoxCgxwASTZN+0DxNf6e9dnMo5r5V2UpZzlX2XludMDKnKLfydQVKmc0mUHGIL3NX5j2Bp7GjiE+XXacW7ZAwigOR63URMfmMtMADuHOytIzADuBezN12hdIxV95Oqva8ngtmM+Ta5mE/3ThEnSQ/zNAIdiYXVSpXzqdhE+1cpQjRg5Aey14sFYvZNJ9+TWRjdnxnhNwNDe1e2cCbx/PsAHbIGfP4jbonPnbZE39NerE91O8vuHohtwu9kipJAnNa9mO8hf9Nir7LBjrGLFVufUnHRZAvKBnSROp6g4jlok3E6nK1W2r38ts1Q6JhKoXcXzMJCzXOVbpieq0aWO/6km0sxtAFofoZz/Rt/+uff1JarGadJ8LxxWInoxY6T5rf8AcEVy4FFXCTOhAeqkUcFmeGhbIPHooBEjGrQLPRAdIBCZ86GGWGmNnyxf+XoRDeXFkLvnCv2RUWwoTdcGA0dROdnFVjzntQTpcQMEXX3l6YHkKGkad2pbtT+99z5oMnzIBS9POi8bkPBfTze1RWrZwQCqM4spFZAQM8jjmGtJNMLIEFAPduiGg2V93mAEhDMxEJJ6hh5payq+pUbzdc6JkknCBBHyR69qOILOCEF3v9x77F9oMUCO+FooEeHwAnSMCLdl2911Ajl4MA8lXPBFyqSqBiwcoeAYU+VPYlKji0zghkem2fE0oaS6WiF0DsEnAhNJRMAwjZpJkf2Eu81Z9AbR5RYJ5Ql6NfqrwFWYviS+MrAYW/sK2hART0qCAFyHHAnkRZjxNdtYaMYM50ld1kFLY4DqkgzbJkIKklUqdoGkh5aLyO2IcFGVZQ7cq2VjDHnnnSPVUQreQZSQaxn1vch5NprZjyRiRYo6BcXvGOg5aBb4z+yDy6xWu1Q2fN805Wh0itRdVGAlW1b/h3Aa2Bqqcrs9pVNsMC358pFWmSCXut6iHR7HEzs3caxmt0x97KSy26TCAAgh93V0YyDjWpvaPSslAwNjtnKsLFlMtx1iJx6xKBpd7mnMmAAgUQHflx7TxKBvZX6ratPuP6plosznf7rqdkRkKKPsoIdJ5G8F/+M1X+D0gw06mw0xVAVIXbe0U7A6QMMQC/k3h5sBspvF+v66QVBgAfvvL3eBvX/23+73nzjjfXhgwfrgwcf8PWvvfYxivpBbV8g1h6r9ljDw4Mj25i1njw54fczblVgkcbfMsAxFTgAuqqAzYDL1BeAuni9BP9ukRmANoOTsxOuALQAUE3EJIKDw6P16PHxevHFl9bnv/hz68d/4ifXZz/7Y+vlVz6yfuTTn6b9R1UhwBmDtZFwVvXIonsEeG01tP4OEUt8SyrmBbwbxIR9DqinvX61zq+u1+kV2nNmC2AHqA2E5eezbUQPW6GQRCzlJ7e+Sq1H/n0Wy4xA+u/ZNzNIld/Mf/Pa+l7LvwsVddHVlaYqiOj1eoZqFbw2OEjfi35yT6HZVoZwLo2sjP2uYl87M53RZ4EAHdcOOPN7BSjUUVZcl8A5HyV77PXM5/l1eY18iMarhTo8FbcL6KSRdwE/bVx+UlnnCR0ktlKlWu0AAPfBCEBVdh9aAQxcBQQolxvUYUsG5P4bSLZoo5lnpTVkwDjADKnFo00jgDdp0svq+2hfSix7A+dW7WNsDXClDEUkUvurMqnkRGKEKiAEYNBeCFvNxZBqsWm7m2RGz8Cwwi1pOGkfd/uv9oAKTLJ1rTuUPYRWwH0kvmgLIrAnEACaWPCUsNVgcQG4JQho3TF1aY6zUPeYK+tNq3UNKLAFAgQOODbMbW7is8QmSXFC2VZMEmDdtQqJRjPec77gJAJ2lgmwfR2uPPpUVKOwaCHjcMZXaJMEPHlFhukLRwfrDsbHUqxSIEH66l3HqEo919ktIokhVFTU883tJR9hGafiXT3V/Ds5lp6X9t8zsbPPJ96HZ2dP2mmqnIs9liSeDJAUpKqtyPuoWE31ZDdFgVxTYoxc/4bxMWzVbsvPNGO01xZClO0cttvBUgAHVOAFRFjY3GK8Ytr0euT10VbT8wafTzaSb1v6VNNmtn+VHUtRVyAnYyLnwd06l4lqiIOVf5X/cW1wrhf+HkCmNCKcCyKWjteCJ0vBmQUyTlvS/sBYzrC/A/LRhpnZd+PLf/b6dTY5op8cOtkKjQvcPiyN7Ikhj2ohL3YkYCVWMZKfmuEcgzOcaW3eMYpIB0wLnc+rYDXGu1CyoE3eFKOXViik6FapaupAQMDDomaldDnER2gIjfiO4AZLQ/o2AmmDDOiHvCKyG2OqvikmFEZ6gfzyfhIkwMmDVH28FAAAIABJREFU2jw2ZBnpjTKot6OpJVwLBqe4PnlJzn2lwBZo7t1/q/FKFvIzm4MJEmeCKukW+mQVySCDoxLC/THv39VG9qbN5w6D7Wol14h06RhqGTFRustqk44P56n+GPfdmgqfCpKSbW3yZ2laSoq52Y2IZY9gLWDEM2tTapoZeQggwNQ+j5UEAADKFkEV9rnLceRw69mMhKZaDWR8S2hIbp6vTgUuxmCKlPFVV+nj0j6kcAhpZnI+ud8gzwlcMvIvGgU81HYUrq1znRP8s/3CKCjW4/JCYoOg8TH4qDaSKLq6GjMErBSIhE6fcVlNy8xoTAY/hdRmlJz2oPrAlWiZGVdNSDQ5vg7uY48ei5FOsC1IUVXmqrA4Sp3CpwAzEtQqgW+RFAVszPYNtIjeiP7nU/Zem4p84xaF0Wg/6BTDUlJwgmcGuwarEa2ECog1UVLBtiugLfmkCwbg1LG5EjQChnhv9JON5xrnFHucQJ735WkFRPg9FiZ7h+vFD8k+FWVMi9NAr2JQ6z3Yvma+doDFiAaxr60oxEMfYyQRExgw7UdupQI/00V5gaZ/OypLHgMRVDg4AAFSvDYI4FE4SITw62FfMOCpdo9OCvG5Ba5UVGGxpDAUEtwkkcPzAQg0guQCqq2R8PTqYu2j6u/pOKjw4ZlCnAxCrH/7ja+vd35wf737gx+sDyEE+HffXe++9TZH973wwt11+84hgQAk3Rj79/DRI4oAghWAe4d/BSCFM4vvxcZo7OZsc9F+IjMglURX/ZDkZ8/QhnqvCCjzpJlMpeEeGP3rCGz39tej4+O1v39oAOAzBAP+4T/6R+u1T36cIwbhR/b20YvcM5WnsF/8APYM2+QcX0QTRrRasZgYjHNvBuAGQwTqyNYJARME7JCr63VyDR+8nQXdgfFMerXzZsKuWEdJcyuHD8aWaZtcO5v0+F58BsGJ0afeifVg1o1Wy9p2zGztIdzznrgr57JjniTaGkuWg8szbxCewa7vjfFHMpucs9F/XVXCtFe4OszVGTZCTL1W9+aZTXzXN1Jtmwnsec4y+m4mC0OELM+AITx0MsBmBCPm4IBJVKazwN5yD42pS2STTI/hUb99SSoyxb+ADXAQbQCId1o3QIlYC/lu9sUO2J+EkQmSe/g7MJcS+IxPZ8GFRSZX8TVxxGxXMwCvrsFyEiOAdszngir/rtjl3vC+BQTIsfmcZCysQGnu87T1jXhlPDYz4ZJcThaXDHT8aAF5LtzpOeta+ezA4uEetjo5nhXjYrQEoP0Hk0HUxtggh8FAOfINBTv+offjyEnkOJrtuQEC5NDat7g0OM6MMTdev3rB8fliBVJPwqxanq3rZuTh+WR/V6GBItgQAjcbyqAW9zKBZLQHCAy+e3S47hzucx9yeoDKOHxP2MIw6vi8rfuTu8lWDAs09n8CAXN/VPyYPMTjt3XuFf/MuCGgvtgPKn5g7wQE0P3aBjHvwQh4FEfUCsbrGFVtAVyO0HzxDT5s2YI6M8nbukVHzCz9myOoE6rsVMMlhLdlFXRhWLEXdpqAALeUURRQE6YSU8+9ptjbuh23xJwVEGAGCQVGe1wuzm+eBXMF9/6zfc0TxuiXizkWkCUtrdE60U0mFkwhLM8rPk1gkFqydF+yKWo5aOa5tE1u1rj0jBTEimR8JQEmXDH8/R//6TeoEYCvWx5jVLRtP2AlQx2whqauxCUqiEpWGUCnH9eba74fH477TfCZoa9nQ0QsKLQHJNhtpLt3rmar4ljZ+dU1+qHNTYaqxUwCOfvbhjUq/AqMHDwYJYVxQDLHRHOg8XSUuP79fbUGWESMazlBiKi7FiW4KbdFz0HfZM2P14aYyE82Q2246gHqPsAg4UlcSeMdat9EdymIp1FVvXlVTRLg6+p+aMVGy7k73CeUQxpgAOtTAJANcdoI8tz0eTK4FKrymBzW45ww5v3qvr2+Agekxs71Go5Na216j8EDrZ0cZCfdwTQ90tFVRayr+vGFrgcNlvPW2t7aa9oTkWCLnOWe4OhSjdV+a9GxKKUqsO4qSwwjUUlWB7p6gqQyIFWCqjwr7XOfxYzzmc3XVUmy+GKq5CxdA+lFcCHnDyPA5ArUC4M+2fuq1AgAmUY91xEjJZq7Aiqui/dJJhY0gCgKbpg3UmwW4AbHWJWIOBE8FwoXoSqcvWoHs9v7G72Cosg1/Sx2rRIA2yokRqxiYg3EjTLtUI4ZrADSNf1cOP6Me9DBl9vouL/LXsj5AYzTMqgFqG3nTEL6eUdsLM5UojFyVAIuAvA0AKUwShg/Z7Tj2pzciS2iEDcCMUoYLDA0JmhoP2m/KoFTIkb7bWSaVQCPPGob0z35bskfVYmu9GSfSxSqv3o/qzIkkE8CdklA0m8eRW2i3WNqRLRJqto020zsuGWXdqrFFS6KGgjE3CFjIs4C8bJfFcB33JAghdd4SyCzAnR1w770wh0yAb7/nb9dr/+nv1l/961vreOHj9bD9x+s68urde/OC+sjL39kvXjv7nrx3u11eLBHuwh9gLffeWcdnzwhbX9vf5/VepxbBC9PTk8IEqQinoQ/TLPYiyQW+D0FU9K9EFiZCSMZAWh/k8HipqGnknJ2em7K8i1NzLi6XkdHtykg+N/803+6fvMf/ta6fffOuuSY0lvrFtqq4BPhK302EBDhZ0mocA0QCjw4OtIosyGOxOSTrCQpu4umHPphnwFcC2jHp2DlFf1VeTLAMAZf9teh1M5kVWdUzJfYicQP2bfZKrGB8Wf8uQXpDiyQSvvgc8b3xdojWfAelK0UIEdzzIjPYrzcULqOTPEI4Mp2tyHQWr6UuzT05YCiLmKwZU578spJTMXqCc69y2/e0qz3jMWUzxztixyVazvWiGVB3dT+GYWC8lmYzgTbZD+FIkkUuQvIBKMRiQUmW2B0L0RCKb6rnmScd+wTALNnEJYEaIUpVla+5nO+QqLQzKvEnhEirZG2sG2SpqxxbhoF14lo6tS5TT1T4y+u4QI+7mD8Bv2nck0VeARAeOZ5/CqfrYFw2uvtJCOdXwX3TDxMG+7a6qReb1s9Se8eo/0YUwe4GvFV9ntsQFw123t8w3OyBM4oWEG8Lq+BNJ+kAkzPgbN6dcniiaaCuOoKu8r2HY0NRMsARXWjBVXFQcU+M15skMiJ4Gi9UfKWhCkeRTZhg920mXCcYRCLz8gAntlI5xcqQHHEH0QlIeZ3sMfniD0bnZ4UPNUGq752CoG7yIfACstwcEt7GHsNDJSnF2fUpcC0APwHhkoVAgMEjJa6LpJtPOam0BRPiucsZtcseGivBajCeuKZ5TWy/2ZBGfhLPiB75/hhMCwnwwXvB6HI5EocfZi4rRhHRngKFFA+kzyDzzGA8aDE61pn4TnP1izw8ZBly5VX8LIHQNTxRbd9Zf9nswR4C7taZrrjsmy0KhwrMal4rmKk8Zg6h4WvM2hNXxEAJAVLAyuJsWd7mYvC01fFH239klnVYw2SZ0vQWnl4MZeIq+ta4GO4dgBS8nl/+u++zfGBMSBCPY1HCeJw0silrL8TdXXCLyTLD8vJYzmALIKiJz+HRpgEBKR/IUKC/d7zOMQBJ4HMZiBKxv7mkCQENtTvjvEMSBxVaW6F4qamNdhB44TrckW4HJydHhcVm9FVcYoWVg+1nLzwACcL1cdrNKqMlw6qeqWSLLqH3sF8kMIEB3Bg1DawyAefnf8dMcagn5m9mXsEmpdGjxy8bHbcssTSJADlBa1n5rCdjizPX4FU04t15/rKHuBhTV+751GLVm0xuozy8+/NDa9nnorjEFtKYs32BoMFo1KQqkiMFO/RtRJinCNxED1xy3yp9eTNyLCJ5ifHq3XWaI7Mzca1yuDq/MBIJsnms9oFMRgBd3Uoh7/pXk27pIO09UpyzE8pIGAI7XgmsSh/7ZCpZ8GE0IAIwZ9BrXL/eN42+4NBqs9MnFBWBcrhVTFloKV+O4FsYqPw/awXogkNZtnQWTYQoNfpndWrCDAAgZNNh8/TDMgRbejfcT4d2CTAzx4KxYt95peajX7hHnnpb4BBIpEVJIhxLmF1wJsp2EvVPIr/cRIRSvQ92LEFDNg4XC8kk7ohEho7ox83pVmOrMdgyiE7QHQwNYPatN8o8VBPNYX0huIwk67B3OAnujUEgAarsE4qdD1OeI1G48kBUJngXZ5hgzAttDcBL74b36epqQlS5LwiomQQ0UHFdGzYWRAPJD4TE7QJFFXZKER/VCiyF7RrHAAkOWRQMMdc+vwjmaC99yhVvPc+RA331iXE9vZvrrtHB+v9t99ab/zdt9ejD95f3/7G6+u9t9/muTjaP1h3j+6sg72DdRvJ9NHh2rv5dD29xAjAC1VCEXzCUUOXAaN2D/a5vienZ+vho4fr8fGxR1iqyoaxgulZDohEFhB8hNkM2jsCYdPegmRdCbsqLgUMO2BIVVcBBQT+PC7QFSaIGX7s4x9f/+v//r+tL3zxC+vxk8frhXsvrLsv3OF+I3ie/xmEZvxHkAmgwoVa5hYEB0FdFFtLLBaAsgLlsQ8VNlhczWcCIlrQNzn1eF7tYz/vSeNlW14DQgnWcs+4f9m57djJnIUKME1tTxANO4/K321Wm80Soj8WcyVCiGmbmLTvrnB3EroJ8mwbyh9MSrCpoLQTiHkAREXsMAWRgCkWFFZLj/Z4igpsK8HZvrWvyQ8Rb3O8U6wMrLxFJhXIK8CkXSYHut9Xa+OiEmw3Kodpz/GZmeuPeOnq8oqz1ZF8YfIR2mrEBkphSdogJ2cXFKCDvc60HNwPEnv6llSpTdVPaxE2vloCMtlGvdsajwdb3s9dnlDBfvbHBAK4T8MIoO6RgGTGgWlxGPoEjCkq7NW6FKhc1U1peSQGw7PAF9aYYBPE3Hw+7RE2FfGcqay7fjcU+G21PXsse1hF0SGWN/ZdbDH2sQowLk5Z0JDnGNcHdXycjWhisY3LrVwwXAAxLWrMfe+4WPtg6iWM+MV2mkD4JsP3BdYf3dopMGFmC80OIDhDk37lca5mNXDCgSc/GCRAsn50uE8AklTqJM3VfqaqPT4KAMcJ49m1rqHHwvGA+0z4EQWS3XJ+RmBALDGNO9eekO/WeOFm1M2YJbaHtPZdoW4DOBLyFSOKRaTyk9vxuO3nG/hUTLkzSnkwi/CeKUpI7NstNAYWCNg69sp1J+UJWJ7vC7gfrFkXl8fMBtvhbtOJ3X9uIlx7tcGACegmXgnQy59N/aLUa0t3Ioe+sqPeZQpG/G9FC3p+OmvzK9ob/BWDLlUI3807XAyboE1ynbb9W52BfJYKEw0qzzWKH4Wf9SlQLDv2hpglYHOg7fV63fiTP/vWddFFkrTG8BQVPR/vsKkqzXKgFcjuUuk2oFbThevzbDxjxCoYGdSQKQbRlXEHFOk5qvEWRvgdTDRwkRFT0SNw5cCV2mn4JyKJu316pUAhCz0PFAXcMB6PLWdqLhPFXu/PDWCqJVYwI9Aqt/Syqk9EyCh+lsA61FsechGYVXmlI2tl0DiIYC1KEOTUBAiE7p4Koj6EAZDH+/HQW41egajF0oYTSk9fAqckxFqbKC8r3M9r2rC5zy8tD3bcqcLw2e/Y+ZlMdLLRLk/olul9gxGQZ6iAIjQwI9vsw9Ma8zAYMOpAuOHkqPfzTSSo4Hvr/YcKxS4QkMQ04ps5hHHw+Szul0u3Khi97702wJUSLtnOZVeE0IHL3O9JDpisscog8UoELtmjwiG89+hw1fMZQSK8vYBSwTs8f42u8dwDQQ8FCgFW1ITN0+gghrOJ9RlkqziQgCZD+sHCjVAltlXqCbqUE+pNIrBuBhAGA0dbC8+OK8kp6+L+IYh2enYhVWOV6HjCokZPbIkMClBXuz83ZwnXSsaC+5n5bO0YeA5daWIblcHU7HW8dlZoQ9uaCUk51jFesByzRaz2UGqIqF+J5MmRBjRV7yZrZtrCOw6xoBc6fbU24ZoPDw7WPmfF44xJW6VwTTMHJFxpkc5nmAYCjwhYFMvACXcA4WETk3ji84u6h2oSK5pdpVAwEipuzrTdvlF9na8O8LmPHQRMsEH2efYYBk/qCkSuXXtcI/yE8CvoYpXr+nqdooqPqQCnJ+trX/3K+tbXv7YuTk9YEXrx7t318r0XOFMWPz85RsV/b925fcj50i+9eG8dHh5yUgBH9FlNn6CsrxH79dHjx/w5/h52G14TtkeAAJ5T9zonyND8cCX9ZBuQ5ZKg0L7AFYSnYG1Bjp9z0i/ZGgAWAAABAC+sCl7fWKfnZ+s3f+u31u/+k99dT54cr8989jPrsz/22XX85FjsAFJIYW9VcQ4IkVGmbOu4udd+x6y6gFxY633vca53ADOKg7rFgLRIjJsUa49sHxc26BkMOmLbJ6hNAWOC2LETOXcBSjJOiq0wZutgDfcxrndPImAcu2bWUCpfYBVxwsUF2nxEkxZwa4HS0jlOstPFl5hYnUUFajkf0sxx8i1edZ1pwtJWy88knNuHaC9x77PPAdhObK0g4IkRxxA6y5jQW+vo8HBh2ky1quG+L3AvF7wOPFvQ+GH703pIIIv7K+wi2HgBvsX2sz5T/DNs4OmTU97jgUfXIWma8RimVsBvnV5crCen5+v0Avu9zx01ktQoxv0KABfXiD0K+1ztJa7HQBRYYm7y6WFYsCUtiZELXvF/Ym4IPGeMhPWAnUJy4554rDtH6VZsJh8QJX5e3ZiiMoGf7EslD81uyD5L/WDui9i0KeZIH+T167M9GQ+TlSibmR773diLGhYUo5R94TgyJr1CNm7to+ddQADunetDrQ4BAWBKgK2F58d1oh2TBkLFxdjLA+TKGs24r59BbPwoUnqv8SdbooR3g+M0AwGw3NguOBuObDjqkNfGRB4q/3vr9tGhpka5NSlQcT8z7Tfg6qcE/a7W08sLPu+jwwPaBRY82LJ3UQAAJwsMQWY/gdq9uyBAPeP0qBdLsAunOKsCClSMTdIpQLXZcDlziZ46z+l4N7Gefk+v7L3psaIOAgToCtjQdQ6tAsdvAVe1btrbXfQYTFu/x4x/OlbShST3m+cm6zdjmJlDpqA0bfsz+3wIUAbomIBS1qmF1Xu98P5pP826ag9He2B73XmeuQe8d9YD35vrnvfbPQsd4yfOazbE9PX4vYDjLTRusNx+THmAWVFf/pNvEgggKhBhBWeUNFw4OQP14Y9G0lIXPCh2SihEd4tRz4igzQ0aCMgiaBEbbUlyOBPxLMyk8fP3g9K4+ujchR8Hh1SJDANebdpZDetDYwrvEAliRc103fSby4gCCEAg41FJDsZVhTVSyBe6XhkU2IZL1OHemgQaFS0ouIujH3317Nll/qd7FuWykWwlUGFGiK6U/l6N5pJzTgIl1VA5H/bfwrCxSqLnnsOc32GrhhHraAAo6VDkmXvKgYwR0CHoTdvIlxYjr0/QsD1Ydh6hEZGGpgPJpGF0RW7eh3mnewFN1wwIgICBM8Z9TdMwZj9SrMz9wTF2fpza19RiuFUVOfysmDBEek0JGtYHP4/uBPek54eqN6z776fBK+AgzIlaR2lE6Oc2i66yxugyAB7aARlrifdHQEUu0FBPFcrZaqqi+EpPIns6BovOJhUpP/sAAWFkNCskrAC1XQgMuLEOSC0bVLUSHTSZhvuZdZtNpSNGdXuGUrltcVMlfhrfRwqsVZkRoJ+cQgsAFbz0u0udnnReU64KqGIwrqAn1w67ggC2xc2MELONJuOYmnqPg8PPL9qdE86hfTH3AM7/rFQC9KLxdjDOz4UKMd7T2hdzrxD8GUFybCfxsVkldSBRfaEQztzbb+V+JoYACTLz2r3cnEPfIGk5awM0dY6sFTIDk5xvtWyJkZZ91VR3gVjTRrIfzoJFsav9u0kI5IxbNE+fFhAgwMvGRvuCIqyk85cJFKjKpWda98sE8QbGVyqZgF19en6xvvJXf7X+9I+/TD2Aj7z04vrsp3+E40jPnhyv40cP19nJE1aaPvLKS+vll19iQnX3zh0mZt/7/vfX++8/WDfQmwiw6vyCtGjYBlCkT85OF7QBzvA9n+lUWdhyVa1rNz1ZQn4utPwGAnqWsCrtowoZUUxX7DhS8+Jy7e8fiLnGatCegYuT9eJLL63f+I3fWHfu3l0/9dM/tX72Z39mnQH8ePHFdefOHYrxhe4ZRgJtoHtsn5pSHP2W7KFoUag1Sz4ie9ZSjrxuJewHrCRjS2O8YRJWvH7/4HBz5rIeWhPdN/uBDUIoibzJ54L/UAhIIKnrlzgjEn+02anah+q4/ar3EX3pU4y8VDtF7A+Teo+ekz5CM5pmIDyT5Xy+ilIjqHKFlX7H7WycugG2AgCKmzeYmJCqHJkD+1AIJ+MaURGFOOrFxbnU0cFcOTpat+8ckbIfv4/1ESDo/c41V3VTflhAgYJv03VHQSDnnffoBIVAwCn0KyQMqjCzWQV8LSriHFOJ6u1TtgjARlOhc1a/XfGCxgvODdapWprYgtZ0fYS0KhIIOOH7JBlxLCXb5YAeL3VypGenGBKJ7rlTymKwucoXjYK0EiqU2wpeau+N8dfx04xV5EErBq4GQl1vYt7ZdpUKpdx592Nn7bdJxQBAE4duqs76eXQoAARIo0XrgjZiAh/1vCLGJm8OIADaABHKjqwwYzXHw7qRbYV64yNGIpt7TlUz56One6tYkTQtIRdjZFfhVcHueBiv1blkNYCaLtWmggq+J0mx8FZQUyfY2AuckHB5tS6x9yneDbugwkHFCS5ywXZMBlblPc9kp3li+tOltWKC1PO/cYOTZphQ+mzO6vM2Bn92P2jfez+VaXG7hhcycWj59oozHXfWvuzWsxR7uAbVttBs54B2OnMd+/MSvBd1VvTzuX+zh/MnbMiu6F/HTN36tYmnx/JyP417SgU9azxjYRUCt+vYk7X62vPU5mcGWOlChPZR2CV9Sd0qk/Won9kPzt2RIfNzXfK5WRe1AXjq2BwdSM00txj863/7Ole6xAcGCIBEBn2Kswari7PhdOlrYiR9kQO5M4qk7/SrdXS9bJtNMZ+UKpShQOfwZKPIUTlAZZAY8EFJKV6/pWNtRee4wX1NKpY5CXCvCmces1dNaHiAANyFhLkSGCrhoNPOSDLf7S6th/dMrz6p5I3w5DoYTxeIYBXvjI9RMbhAgKBfElwy6s21UEIywYCsCy6DAZErlDCKmV9LI2G65ET20DeVn3GsGITUCHrIgYe1sGuEyqSlmhGaTn6v+ul2xSl1wNrAtdVM/6Rbt4viq/5zBSmqZEa8SWwACqGkj4aiiTE6W6eE30cCFIMV4zAPIoCgfD8BdR/E9NDb2Br1ayBAezGiWqBazsQvnxOnF5plgyVubykD2sYo1KS0B2SKRdgqSoAxr7bFwbj1DQZyixIxtKhKxHEIGrY4mwY6CJRiy4rXXQFfVyMSzM/2BvbkoQMl9DTvae4vO98k2SWAWcCZ7EjpFRiVDpDYz0S0Rs1YlnAk559bCwB9xuz1432hOuaRKrgT7KOsB4V/pBDP6o+DbYwHCu2WZ7CS7CnKohuLMca1dfVWtDPsmWq3Kf2HAZyV7on2aNg4SJSkbL99D+UM2n8JnjYOJK1IO+wJ7l22QOj5Yf2TZLbtFcWVwm4AFv3GzwQNY78/28eo58f96YSsQZL0MUr8ZhcIyPkx1jzA424hmglTs1gGXc8MBvSuznNWdFXXGTN+ikJSDLqQbJ7zP9i9A1SA9g/W8ePH6zvf/rv1//37/7C+9fo31p2j2+vHfvTT696d2+vxwwfr0QcP1ksv3l0vv/QCFcshMIhEGaraSO7BBvjwww8pVonzhT9RqUUiicTmBAwWgwD4ngIzPmQBXYP2r0psKyIjscPz0nUjSWrbrjGsEwhocbq0FhwfHxuAul5Ht+/wM9VWABbYzfXqq6+uu/deWJ/+9KfXL/zCz69P/+in1xe+8HkyAo6fPJbeh7UzNnoGrKohMXAQPxTbDZ3z3EQ3SHeL/5rOnKQ3eyIBMffqEB6WPdN9zr1Y/Zs7FOQG5LoiJQ0LtzpVwKr3o4/ynkrwKNBV68nkMX8SJFD7EclIHvGYJDm+E++DZ4b3zTjRPHMFsGpn4vMkWxDUZICT6keWxoIp8ZUmdVxEO47PgA28OF9np2f0d3hWR7cP1eM/eHrTr6niDsAJRYO2Z9GNmnHdBpz0M6TmT7ED5/hkK20bqKSWE9aHgq0CBrVusoEBJjTy7IbOCu7DE00Y6wzNBLSlUXfCTLq0AoSiTHAoba4kDQh0wHkSs8qaJhyPd7VOGT+GDSah5sRb9AuZQT+SnG2CsK3cJiLOmuG8lC917Ff2yklur3WoykLTA3TNz0scJpShWzty/ykKcvkNmuP31UYHX3kpRgD7xMWAwO+GMcHCAxJksgjkSxUP6/20ho6HHNbn6FXM6KIiE9ydtjm1G+lrJ08s6zDXhzH2AAJUhGjWnNiANA4EaMXsQIKtfQKxyRTWUHyrv1ts8+m1BSTPnR9YUFk5knxGWM0CAnpqmar2IwmaDtp/FxDUYHt64mPDE3uU3Rsgf4pOsksDcBqaBBvfl0kTO+yK7J/dfaQtZECgWm1T1Anwpd0pH56/d1//7i3P/M6p6E6x1FmkN81GzM/f29ru52enfOR+Pe+rYtW+zgJqsqZVcPYpGkXcCWBswCzdPf8/MXm3AoER160QWYuZ1M984Nlz7Dx86JzkLOm1vbrz+nQtbtWgWPSNdeNf/dHXZXKzCWaFGr1VmFNfD3LbPyVmz7OCO/EdWZBcT00NcNVS1PUtHNaBfEFS3ghbdckIccWsKAHthG72es0KLBehxHduMMHn96piJKo51wOOlIku1E+BRIsuSVwo1T0f0o0gU6njK5EPEBDK9XROQb22vSWBTPQ5ocUTGyTdzBXPEfzn0ETtXs5IfUpyznZWRiczRhH3RyX/MXtyUigZdrknHncuRNNAcfAMAAAgAElEQVTicFBUH4wCTnQmZSgjOzqRmQYna02dBidw+Xl0ECaQkH202y/Gg+VnlwAp9AsZYjzrNrwBFFAJJM2NaKInKFCUeYeO7/uVMmcO8zBEYa9k3EooqcMg5VDj/hKIzsCIIEBVGxsI2D24MfxFkfeuLVCuHEcn39x36e2v9hMbAauwy0Hn/qJpIMYFf9/BJv6k+E/1etmxQDY7EIwTyARDSeyC+hr+LxaGaHqeq1sVGaGuQeB5pkegpXXRicXfd4EA2SotRrEh3NcZkcSozWIPnGJcIMUB1XyD4EVEZk8TSKXK/a86UxpxdrB3c90+OOg9bFsYxhTbAry/xe7Z0rjUy4WWiVH5IRPJqu2urgVF5sp4i2YdQAVVwGlgcQiBhhEQw5+92LObHQwOwCbGUDZSH5ZkMY4xTCACAc8ZrzlpfHHKSY5yLfkzbQvtYyDSFJEfVTpm8CPQLvbFgEiJ2VZI7NaITN141nHTUbJypRFd+vxtv6HWS9MikBQdHh5oZJurwsKur9f770EL4Jvr61/7+vrO335nnT45WZ/6+CfWpz75iXV5drIuzk64z3/ix390vfrqS+vk5PH68IP3OabvycnFev/BQ04EgH9h8r0WWwCwJ/EnWAGonAoUUDI/2yeytjyb9lGxV6jkorKN66cGwUUDuUqkoC7c6xMgKHYfIAJ+B8HL8ZMTAmn4bHzBd9w5uss/j5884Vp96Uu/uH7lV395/eZv/ea699KL6/j4MQUEM2o0dpCAOUcPIvYQQ0HgRYOxeD/svRoBVTR4Pi3aiIMx6jFnP3sk2h5cizAWK6xQTy3VlicIt4lHdvRGEgh6v6i/d8sCU3A//EVflAXVXE1GPEHbP6o1DtAIqg79JYpkmppdglv1vlsgAEwA9CnDNkl3z7bUIoARgaUvxCq69UB7Q2wKPVuJhs42sXl2O15RMpOYofxWxYy9t+pn4xmksp/3lhhb60WIMYHJFdLiSOvFJkEkcxVCgjcJ6gI0i7BlMyZlYylU6+k8AnVb9yVOo9tB5EMyoSfJLIXx3Pd+QjBdYI8STtknaeFII0eFCQUqXPea6a1MOFuOrYp8TYs5w9YUKGsmVPWYmwkygQCde9mtnOuZyMW+x6ZWAdDPhGsfuj5FB7W/xGoRi0RC24pV1DYXcETgJNvtzDgUEBBauZXbDQbMczLtf2zDdr919bSBgG6n9fJusmpG6gHNw2Tmn4OVMnx2nKueHcZIC0jD35Hus1WAcaVbRakppP1JH01gtPc7dUT20WKjNWw/Pls0ZEN2v8pXT6DeZyFrpVhb76Uzo0lIijO1D9MyNWPb2MJ5PTPezPSpeU0zOZ3PJZSCKTaKn8/8bJsk997WfWwnvvRnth6dwJDxkwFkJKbLGvCzS+/FsWliy7GWz6z3YE524h5D5VdHh260O3XssNWZqfevbFx3QDtu9h5NCxgTthlbgHCrDxZ/PouNWefYFb2m8xS8NqB3nlneR/92/IcT8X//0dc4PpBfg5ZRD3hQ3ioALyjOtIJSF9+KJySBq5sw3XJSx7qa1gFAKgChZvLS7PoFYqab2AZvbLwkRoUmRXjFDyQGMME3VaMdYAh1lyFk0M4+eThECRpFhGlSxoJKdwVWbQEakeQeVu4WO4gSU3NvNOZNExBRAh1DTHPlcTXcQKYE0yl4NSheNoTXeO9O/sEKCPIt5WVX+Ex3T79lNA44V96jMrAODI6MhMexcfOMPidVaVslPb8j4GUGdH3seq+5sknD1QKKM7nLa3eTcF5HEDYHT9djUkMMB9fDtPMcBLZ5eCwPg06KBYUKn2qPrpeJz47F2CkcbSoTOaTz0E2EMwFADHmctlD4QYsyrSVrofeQgUtriI9rsx0Gaim6147QnI3uRCfJcrGjlk1IZ79aU0gNtFDQomKzVLCZwKan6YaSNn4k6fBQ+26arByQzKVNlCiZrmDVyEbsGW0w1/vct0yvlYkDCbCbThZ0f7iJ+mvYD6xosKomBzmDGwqOnalFAD2MoEpdXUlEJUmJ8gg9g+hj4XyhP/UugYBoj6TPVqKjCJKCxHOySL1uqrfnPOuykwAoUNe6bYCAEUQpCND4LbUUBaATD5h2lowiX5+4xYEy9e6j5zj2WnRNXU+qCbmGVBkCrrJCMg7JbtA5g4Ds+zwg2kz83y4FtIReuSt3GAFbUC5sn22w0YAJd3G7N93/CAwQ3HabUmsRzOAKzrvboK6YWMNmYdzfW2/eX3/z1a+u7/7dd9aT4+N1/8376+T4eP3Ej/34+qmf+AkGjbePDtbLL91dn/zkx9ad2wfr+vrpevP+G+uNN763Hh8LCDg7P6MN2NvHe1+v995/sJ6cnDKxId0dCQcB6afUCBAQsJi4zT2TU1ZgjCf0zAAgAQPXrFqLti0eeZ8E+QEI6AvdWkchweub64W7L67HT46pE/D5z39ufemXvrS+9Eu/uD73+c+vp9dP1+3bmA4gWmwmkbCf1dVCgLEBYaboF7YmKOx5tnkmsofpUTXgW/69zxGC8Ggh8J6j5FwjtBTzhJ6N1ySIlK3tqSltvyKC2uy/nL3pKirmMWCps+geTbNg6NMlIlT+Rgev2wUUyCkJqv7xHE4mmt7PEQikyOpN9ifzbPAsa8wkQYoRKEd/IvetMb6zTaeBkB032BGZRe2mb5NosmzRTGjmPm2b0VRbVqks1op9TXA248+sWZTYURUt7A09QzG9BBSg1YEaDReXDLRzDT0DPaKVeJZbICBxnO6nGaKiyRsUoNq2J8wgOS6Nqo5Tp0DjZFUgfmvmiIQeA5jPtc8zQe+5JkBFbM6jof180ae/K/gWICDFvecBAVmTBshkJFMUKgAk8Z1p9ImR3YyrRMP7lyCpxfM4QSD71szW2BLuO9v1WQjkOjiO4RrtxJAOozctE9HVKp9iD5dYQ8BXC1AWS7FyPDm7bhExYMQiQ9h/mJAApshTi0wC9FHFn3wI2gnTmXwhjN0smDnj11mFjn+dQWY9l3Hg4pejuZMf6b6akUz7aJG6jt+1Eu0fdXSzB+e5LbA+2W1iSn/g9tpsG71wvcdnm69sTz475799cMeoMwneFI4qt+sgY7ufPY2ldFR0sYmtK/acue0OSDlBDu7rnaJfY2q2zTsxBKOUHbFxXMNkXuPf8V8a6a3YBjYFzPLYgHlvM3eYe2iuFeddjMkfvXYCHaJx9DzflOIpn8//9W/+UwEBdTNG+1IV3yym+4/wPSYDTlp0Y+3AshHzZxZi3lwC11T/2r8F1RxBpm+WPfAZGWHRpj4YVnKMmCFHOulrorChQYH2r4qnNmQJ6LAqaEr0DaNqNvxJ2LYbV4GzDmL3A6Zi4PhbCrW8mPTS4x+iI1GZuSYLWBowQZdFtbiWTKCcfFM0zNWUoMCoyqMdwGgmjBnQ/ZrfruyB/X7KCKQkXyNshkKpDq42aVOQLpseafHCPFtufvbAW0UZHaIl8KTnMKs7jM1YFVWQkr0RAzcDs/kZdahMb4n7tQmw4dF3iwIYg+mASrRNmoxqKZh7OId2BtA5vNmnMdDzEFcAOMe0RFV6qJYq4JSjUWtAC5Pyc8Yc96C5GaXF+8pIM29wicFFsFErUUHiSKbSY61AypRTCGFVr6rp2l6XBKvXptQjGO2WAiTM/CQBR6AMW6SJ7+/AP9WbarFwlYQ0vRvX7KlLP2eAgDhmnvWhgTHZAFzDnRFJsQVCxmWPqkfXVf/sHyb/N29SNFDCnDfXU6oIwyagiunE2cGWzqnbFnDdBAL2SzlXzn+M3nPFlYG47aXsxgQ9NVYtzzjBQ65x9jvPPcLg18kNP9MV0jBqdBajFDsUhE2TVDQl8Ceg2tambRPwUA9xj2kLEICp51/rPvb4dD5to1sHg7ZhCAHGIQfXzprsJrEdGDnI8MfToTFhaFS8f7evMYFJ+6uIK0ogK+JsuL701WOvxbEeHR2uH/zgB+uv/+N/ZBvAW/fv04698sor6+z0ZB0/erw+9uqr65OfeI0j0W7fPlhHhxC0A5X6Yt25e7QePHhvfec7b6yTs6frgw8fM2lh5R0tK2fn6/0HHwi8QuJ/LmE3+hb+GzRU613YzmDtUoHabcOAocs9pyUlI6Uo5OcKygxCAo5OKit68aHWj9cBDAFAcQuT2TmFRDbg1Vc/un76Z356feKTn1hf/Lkvri/+3BfWKx95hbYOYADHzSLhvJYaeZJj2mFlWvITTJzxPASHBViORkb8pSq6Dnb56615gH2K65SLV7DOfRx6roO3tGYpp9S+TwA125tQ8VOlq6nFvG4zWPh7NYUj6VhsSHcZc515l02ppv+zWHAYVhGkZJJL5s1QuB+sA1v7BCHy1VuHwqQ5vrivvwNYTrhxnMS1HuMX+xzPe9d3OX3WCX/OJVgoEh/cCnbm33ke0ZHRqdN6KBbRHpftG5oD0C7xtIvEa9w0PvfUE3CVlloBARMqLnG7V54xK79SlG/7NdW+LSRrSnsYAYob1W52jkosgRYjtI6DUxGdbC/eIVsVJDycCSQpJuWsJTagjobV6PcQh3KcrkZ2J3bYtyh0zkzHMIq1pl2OT8FnFxjB82hx0dGCWUAAgWILLI+WStpI3lAXgxRPCOCDLw1YkIJY9odiLleDR1tS9kfsL2MIJ5IbL2PwJ7H08/xMvlcMGEd68lkDTDbzzW/pWBfAugEiMgPU4oGRsJ57IJ0jMuJu0feqGLLDWqbYKRjFza7jGRs+Ujbw2TuIL9w+17lPW9R52u1dIGDG1Dr3KgzMeDu/P+3a9BfZt72ZulAAu8RrHbFSscsHlT6xfMCGAjCSN40Revzs0Yufa9ltU0oRIft6+qqBZWzik92cInuygD/d7PaB1CNqUfS8AHsgRbHpR/nc4pcCOg3mBn//psBE2JOKaYaocXLn5/nn3h8tCKlran+e9YCdaWbAHDeqVI7r+y//6GtKh6psokCNHz4qkwn25PCHOrcngGSTTWcjClEjUrYbvFy+vjUFNwuf92IgazXbPGxRhU17sfpnV8zUT5jEFR/N4M2OKgtrrj3VkNHjHUeGoK9pwnLHeMhsDzB6E8QyyWCC1RgXOlD3A6q6rypkVRc9a5P3QOsjVHvOcKWxcA8drk3KraZjkREQAw8xnX1XCtKjr2fD/l4WBKXsDhVgzTjvKndfqwJOOvDArrZOmQWs56hkMwkAD5XFC59ncPBzCDElT4ixTZAlQ282QNRy01e8098ZY5D9FPBAiWooRnJwCeRCMTfWI1oe1aPjrJRyqI/eo9m4OTtRw/frIJoypyA5weeOydlJhLIuc4OXYUPV2BRM9uBRYVrvl72aAJbJv5Htuf8bcQ3drAEVnTM5+vz+3q2mqsEhgBWQueMENIwWp1KFHmqOSOToJlUlo3yNaqqMvqpkAqlUvUCYIFp3zJP+VIuKIk2FCmIARFSpxut409D474hhTjtdQeUO4ivxMVV7pSHR88oFgkQUUD/npKBSPtaEhU7YpxhngACBGIfuk8yenkBA7jxAQHZKAww9Gk8Of1vtjl0LKMX7MKmBwa8BIYInI1DMXuNzuaUEVu8vQC+JNgNQBwVxhBtfMDZtnN3uOYzQo950K4aF96SjHBXYXX+wBfH8nKgLEEfaidQz12bdhCRw2ppdxU1y3E6zBTnL3wURkVcqEIBjEcckBOxD+AfYw4cPP1x/85/+Zv2Hv/zL9eYb31+3Dw6ZAH/m0z8iSvDerXXv7h2CAB88eI91NthBgATn51D8v1wPHz5cb7/z7nrv/YccuonEBecfO416AQ8f0e7j39irAQoCXsqniO2A+0fShHuKHkAFAVZ4x890Hp3EmoKNAykKvX5e+8TVLNwz9olo45DG6uQCfvHyXIwF6B3geg6PjtarH3uV/uaFe/fWP/mv/6v167/x6+v27UP5Ao8BBAChr4A2+FGrVTtIGFVBBdmp2DYYq7htt8UwWxe+L4lVbGnOE/dHWh95trYBcqYbsMXHRgefk6AK4p3SSWjbK9vcQAH33ug/TfyQ+wMDaftlSqgD4SQN7MnHOMm9/YpX5Cj8zKplqplsvF/QtNnbrR5m2o1MLqC4mey14r0uZsRpFzg36OoV+/CR2cv6m8JMw5DavbfYII9pdhypPWFxZYrxYT9LfDBJSs4+RRCL6SGWR+x8RG3hs6B7IMFGaZBkkgTuMzENNhMEFVkYyU15P7Idw2r5bAXA+bF9SPGIoIP1CvCQk9xo4oZiXO4VJwABaQEo0aeR9WVbt+kDH7PmiW0p7sKMevbluzVtPX26AAQ0WJXYoXvPG3zp5CbU7yTaVR2uI6n4RsJ+YlsIlJONIFsDYB6AKzAFQ32PEGbA7rxHKpY+QzoTjgHGHPiyTUNbA+sYZlwANJ5FhaMl+thnqJUI9TkCaLhGz8nxGHcPIDvrVUUL+DD6TE+ZGICCxI5RwJMgYeLuyl8MmouR8+xMe4Et2wr0BACmXcja5Ht8nduEKz4YRYYAs5XLVVvVVuPkeb555nA0MX5+dQ2lB+BqwrhQ3o5zMEYaBeRMpkDnhGlnaDujcxR7W98fjNlpE1KMnjY9l5OW6mdjDnueHTBV+0tt4blv/cXbze1VOeeJ0fUYn20N2AUCeN7dwsG35Ya03o3PRtgCuZ88v/YbOoMzr5jPK0BL7xcV63V9ua+wNDzBBj7s//mTb5S17v7TIVrmQL+cqEcEVnJl55ELSCL2DL2i9/ugam5psTNgkyHVIRXKrsvcAgEwUKqm6SFaDCitC6OffmI8Qd4ZGEMAyoaMDtNVGYlYKTkQ6qN+dCWTqurNJC2HElYhiYYQqyCATlIhzsBKqERI8K4x5PmzN7V+l8luKIZmFWTTYpKuUvsEhRG7iYPonuYayZbKwk0FmaJ7o1LSAlTpActmr8Nk5kGSv6bNTPpRU7h1oLzx/HfRbE2H9AFgD6kDMT3nAUjlMObgWo1/U0kPPc3IpEbE2FF4bZj4ROjOOyrjnRoI2PbWxaEn8Mbp7V7igCqdvMdIlQGbIJstVIwGkrewJ9hz6BaJtIG04bUAyxDikx5GaIK9F3cDpzL0RLg7mNR5RXVfatGknfr6amwlICdWPxDwLClgY48YUKEBMjU80wLyZ1FRTb1V37sNpsN/gmgQ8MtM2YwfdBsLzxcD7QjhWe8idAE+nGcrmkzo0uJj5eM4hST3daY89UG029DMyDPYGNtUr3BeY5dwGYfo0XfAJzBgzAkebS9TKVl7Q/sotMo6vyNYms4NlRG1ZDjp8BrOdYdi8Wy1yntmL7ZWiAA8BMRX1wKfAk7MQEPOZlSVAuBm/cfUlzBYsmdngLG7J6eTlx1VokUgagBptNmusP0wZ64RkrbuFQOGbqwEI9ekP/uz8hz520VvlS0MEJDkGfuQ/uLWrfWNb7y+/v1f/uV647vfXY8/fLRe/chH1yc+8fH12R/9NOehHx0drBfu3qYS+/03v7dOT09I58e1QPzt4cNH6+23317vvPv+eu/9Dzm94smTkwJ7IQoIYGAytjj+b7S2yPd0EpAAonpSndhIHyB9vLPnXTYlQGcAmSmwN7UgCJKfnRU4RtCA+cyNdXpyul64e1d+9MaNde/ePV7b6dnp+u3f/u313/3ef7u+8MXPUVvh5PREApQcyzsKEAUCBODwM62pFPbxrmbmetX60SPqZvCM/Z97DxgQf1R2OtXh8h9KLMMWIbC5aY/sIJWja+1v8n6yZTsVpR0fkPOYlpT2MXJ0u79djCpeC4AN95UyzgY4Y72UUujuCjvWKQUOMRTViqCOLSU58SU6Y/ZleM+AauOMzvUlKDMmGsnf7iRiA9jOfVZ1qoCABiBgd6V1ITZO1jXBLicfQQMB+5r3myRLK5fiZABsMmCY0GuqRuIZ+k4qwcSeOjk1TEogAIACrgE+jG1xigEZB5pJRVDFn5vkoe37SL4tehobJyBAq115rW2fAF7thQDn10+fsuUuSSnn3D99ug4xuaHaPTprkRvpPuPtHhMUjOsMQBIgJsSGJP60zxRrlFZYEpmMFSSOZcaAkpUU0FR5ft4e7ySmi1rTvtPv7RRUAgbwIuwjee6ZoPdEEb1P2pyiAaLpUPpqYJl7Nf2DO7EZfUVyDj4oxdVW/eElkGULxq3PvJ6VLBOFnx3HpjVH9rqTTK6X44zsHT+1jRnb+q9hHYhNaP8nFq68wKhH/ER8Bdd+x15sbWYXwRjb74wgbN+tXGETH9hXYwEYX1b+5dxkgKnZjzmTuYa5D/qZ6adZh7KfgxI/Y6XkYIlrnr3GvuPdte1C77YAoT2WYmv/fmFnz2k9mOB0Cr25Tt4P2RQNtOB7YV6qLben2yXn1D7x7zhe2gUCUhjBA6DGX/lZ7bhtjOX2sn/9Z9/iveiHOSdDyXAAAURuTeOKoeGDC/VuHLQAAwykalbjljrDCx6Kh7qOzCqXQ4xQShA6ioOl7yfIk+nJz0PdYDxl/BUspDqaDZD+jKA1rMyyX14OJGhP9zNayCs90k7e+pp6xnWSd7xH+vtIdUvllAGDgABV8GHou18wB5z9xaZ+KjlKgIvEVsmL7Z/cFLma6Y31VvX0ACafoexZMEjCeaYPF0KlRDyBdJ6nDGk7qJr9vnMQdo8Kbal2sGbEO2jBYej9B/qVk95B0UwPZm/wEThk5ukI5JJU4H2butw08fS9406SXG33Tlcy4liEsArGa12ELTX6eSAAD3xVvdoxp4JMaln1Wfp8ebyUF6YYIxGzEQKtRH7/IGKednM7DjS011QgoParypKSxmJWsNrvObRhsJByaZV9AAEWGyN4RCYGKr7a71JjtjaA6XZySu3Cg26qCKP+VVRHmXZbfThV6yDznFLBYFvPpOckt0PN3sR7tmPBh4Tq7V07kOxQG3H+RTfGf44LXGtXsp7g2KJbAcLEr6QoV/aznqU1zQNw1Uzz2ozuD7MT9SjMaBDE4dHpjF4+iTT5OrmuqgjsoUoEewKFYjzXQQdVnNMaDrGBFBy14j+p1HMG8Og5bFruCD4StdrW17neiPTEn3SFNffVdsRnOGJgPgd4XRyblljjSgsUG/TLdopj75fhsVo7J0WkHSH3MVhjBo8V0OuaVA1UvzR+9xICe9dXHJkHUb8/+eMvr6985SscH3dxer4+8sor686d2+u1115dL9w9WvdevLsOD/bXe++9sz788IP11ltvecrAWu+++9568P6HTPwfPTpeHz58vB49Pl5PTk6kN4KWlFDH0Y7GiRY+b6bSJ1jSmgo0ZSBv9lKWAOdbwEAzNWZgGJ9XgQGBSWniBPRI4pTfm4ANzwyr4k+595SkiioMwAP//eKXfnH9/u//3vr13/i1dXh0az15csp9jdF6xMEqmEsA72eZgJ02ajC2AlolAYl7M0Mmv50/qyJG0dwuKCRg1jM2ZbwSHQkqEkjwWlQCl7aF+PSZtjuAChinhCd7dxLQY82y15+Ni9p/pnUsgalbBCjUhmTwQj4VSQlU/gl2u/3ISS0AXEwFSP92GG3sT0+bVlrV/CeZA+OS+TvtFuvyMlY0yV2fNb94AAHzNXM/6Vl0Eom/Z8pLBfhOpOlrzHIB40YgXk9miC1XZe9WaeBoSsw5wQW8B0Eu3GvYC7YxTPpLOBkjAp9yxG6Nv/PIRvWvq6UzUyx4rbRPsiUEpH0mY9Po14jBmDi/i/rYFhdjlIUwUlt7xOIVdGHANLhaBxavTVEggX4BOoNaP4FQB+2l9yMgwPpJxFbFAIDJURtR05cDBmg6wNW68j2EQZDkP220u1Xn7ANON5kjXerUjWTU35tAgHIOCzPymCpm1Il1Jm5b3usQcR29jm9hwoCKWduYj+tp158WPJyXxM6KeeB38b0eUYj3VSzvQo0TyPixea4DmmS9Yi+mltBuolp5ixPtCM9NBiTZKRbvwesLABvFWMbwHuPavnVenfbo1PnQug2wUChRxTPtR/w6xxmJwete4s+5f1ofrN+/hsQ9yygfwER8E5+7WTe8Bu/HXSBgAgi1X8JkSlvhmLaz6y+wzzZFTfuAXHdi1uyvnPV8VoCN7H/6X7OhYg91VvQbOD9sTRxMuGYEinmRwtAErh16Fli1Wfexz5Pz8zFugYBUV5rmIMPWG6ArW60HEM5NNslEbuaD0UHtKkABAXOD+fTVe1lIL53cQkRbnZU3bYcV0bkESjTC3jgaddI02STcqeLxobjaIEqZwIAYdFZJHagpgtHd8P4QrBqciIPRg9RvZ83oDJzTaMQTXQWDoQRt6Jcu1DBjeSho5cqnZ8/rEOwRUdR1y1XpA003c4AYE/k8+iR+S4FWQA+9H41J5gFXT2QMbqOKpPE4GJoHIahsgonkD+yzdBVCtB5VkVL1xVrgiwCQr4EHJwsXh+2qKqxu6OpxvPx9o2VY10Ly3C+e1gA9n1DAU3HaUqe0LyLUtF0XGZad6Cin2Kc/YNb2oDdFuapNDB6EoPc5QU8xAlW00UQDwL/r5xxmRSUHxUDx3otDzP51hYtAQPrFB9LvR19sGN6OxwiRsknFU41wwvlgawN6NzFTG4Hojipy5uaCCswAbPS5Zq9qVUPhc5Jmyl3OtAKp0MtiQ0bFxY4gQUdQYCQqZA25ShCnoScXR+ZKR9SS+QtKTDZOkpZ8/GfaIB2/dQ4iXphAo5JabWoGjXFIdV25/1GtyOckSGbvrKcMMNC3WBHPyLqpsY08V6KONrgER6u1I8tGmbtehzW+1bOs5712Yik9Ejm33ptZR9Hotgq3ExCb919JWYENOevN/pm/m79PADB7oK8p9q+DQbHEvP9pOybVsO9Ftittbgre2TpEEEBj9XL9qL5BDO+dt99eX/3qV9c7b7+1DvYO+B/HAJ6fEQC4e+do3QEN/upyfee731lvv/P2+u53v7tOnpzSwX/wwcN1dgYBsD1OAqAgIITNirqNiueBAAhPAFCQ05om8S3yRx4Bu8OkULKjZMGNum8AACAASURBVDHJe1HaPUklQIAqsPJ1mqiR4L9FjHA9HIXlfV574fp6HR0eMWhk0GIDwkrs06ccKfirv/ar65d++Uvr85//2fXyy3fW8RPMej/jaNuMFex2q9HaYUvI+w/rj1Uw2e1iaT1TQx+xifftbLupl5sdlr00957A7rCuGtzfnAP6rxajix2bwXLbrLQXzMwPz3U71Ua+rr90713x1L5WRE9bE7uIs++Rnoll6A9d9Q3TUfZEa+c+i2YkeuoSekrly+OJdGd5tjlbsNlgeVQCkPa1sL8CDo77yV7MHs41JigNCBZWXM7gbsGI89rRIkCxS2V2WBqyeSysSfaP44vWQXKhwRMRvBIN70KA86k0OdAKxznzjuE0bo/68SWqt2UIOkopfyO/gjOTRKVipDG5KuuZYhdjXceTYm3QQWsKBKCNq2vNj2dTkWLH+bw68baGV/kVKcmU1oQLQTn/BF/m+Gv7fgGD8DA7wnQeoVei2AYP9GybbbTxgcOX0P7az5a9HnulHU/H0jl/8lWoxgvcK5+qF9jIK5GKrZo2K+J++PwJujToLB2m2FgdhRbQDiMAQAA1udxyl6Jeg+5qKeD1DcAiRQpqEU3bbd+lc+rsY1DYs3/yZ+wstFs4Erto/N3OpLPlEevlr9WekkJUYv0G8mRnkz8lzq0409cmMENfOcPTgKU1RnR/M0LzfPA7LvztPvbYlG1OsX0VbeVkWHgdIzLZVfRnWw2mzed5KYA3k4ZSrOz4XntmxBluA0+pr+Mb32dGAxYo1SPfd/1I7jdF30wmScEK7UZhqYuJoXuaQECAnZpEV2y5Xve04ObzVKBe68a/+tNv8k63gdOOME2BwQpAszSpBonhuh0LURujvJq39dYPLkhtJKFSUj/7GdyXww9SssCqozo5VD03NZlB3BzLMu/JxpjiK5wFnBF8OdiDolhKpxkxJ4QmlVUgo3xIXmQyGEA/9cPByJgpGKSxYbppGkxzr/IgNZZE14H5v/hPdHGtg0SVtn3frNIzh7mp8T+jYpJgJAcoFf0CR0BnHAcmFDgdqqbO55C1QFFUklGpdADvgCI9PZVIyDObWt2bFs9N16OKNp87n58TLjtA47oWxBPMMJP5NgcZr6iELkl9DpmCqlmVkaOOw+MzsUMOI6A0H6qK2JVL5RYAoZpq272uCk25tqaLMvkazxIfLjDIJyh06Gp5CCEwhqsdkcgj6fW3vgSBrp0EzeeznvHGSDfIIqEb94cGQY2wIx16qv6qXIdBp4kLpm7SiHdSyWkBo6JL8MMJd82K3/RStRfJ2tEERKPECPZMyOxydJ6wfUyvAsCUgCMmhkN/otExksPpTgLy4Pqi51GQcuj7GyS83B6fYwUkFsisSgILVU1N52dWiW0AGMM+Zt8nlol9xXYB1XUyAjjbmjZRWisNnMkuzn6wp1eXcuoDKMDv0ZayhbWd2wQDpqOdjms6/emIn3GurjAlMAgLJqAY3l/AUM927/fuRH43SJj/nv3O/F0d0cG60IipThqnrWckYq0W2Szuh1KX7556TAK4/+ab6913313vvfsOQYGLs4v10Y++yvPx7rvvlJAU7gdAwptvfn997fWvs/oPIOD8HJVZJyq5plFVyJ7OOkmosFvNjD5773dyWP2sqbREP8KJHRloOO/7mXffPcw5H6QkemtHOBS+LmMH0ZsO/YHsqwIa9iCGeJuMALQOPDk+Xft7+wQzTp6csJ/4Y6+9un7mZ396/eN//F+uX/21X2Hy/xhjBdGf7kTuWSCgnmaxBAtjLf0OUWN/+FdYcc/aSP5OML0KYiegNfzSTi/prv2Y/07AGzvVftStQDIE5Rt3geROsrWHM8Env4M1CICtNkklKIjLxPJBfNKAXZLjgLebXng/8FCFxWzCqD4BAQIxdCeaPtC+UB/b88njb8qXG9wX86xjw/ycibH3WzEY/L2ImeEzIk5Zge9gvlA4cM8tZ2Z1JKlNgMv7SPw1p0WkLWa0C0k4WX4AQoMEAtIKBzsLUI3rgrjMrTqs7TjeMUDDWHT01AsI6MRYErcWh3Qc1GBnetENQq0rjiFUi6yKPGwTMKMS0yHC+Im/SCwz+PB6hl6HCQSgx58MWPwHXRS3w2r8n4Aurf1oERvFjppsE4CJhZcWxJv+oZNIHT7ZrZ7wou928vvDztncYzc3iun9G/ksgDrPBwK0oZVy3CCgoFhKeQaZSgYY2P/vt56JqdpqJEgd5nLizWIy402H9ohiPwMqjuE3IIY/R0Khz65F5Q0+U2RneiQdBWU97UnPO+2NSdLF4JRW2KIQZbeYbgFj+ughXto5WifV8/nsAnn5Ga93tLQmr+n9vk2OZVc6RwlAsWvjy066qDDXMPoIEwjI78vudHKPNZo99/h52gFn4WIm19v3kl3c7MnoRQyx1A3jZIhFM5m3XSq9JudieLaI86jL4alueb45j1krXJOAAE2NyT7OeqtlxeAxz12zygsImCCA/q6Hlz5xUq8MtE0gIM6Oi2RUNg8uKEuEF5IIFLBs50KxOatmZ6apLl6HEtcjECuUev8sFfg9bfaqvg90jb87qtqzWpkANE4whpIPlBXQqEeHdiaVrtDCVc2W0BwdMWg0rGKLFlSJ96CqMO5IC0ZUvnmTohyBDYBDqsMpp4xEc1KrsgmrWp6q/9jcM/ioA2nAJdQ5e4Z1mbFmRYu2s7deQJy1hIRknNKXKTEQBTZz/eBQE+yrMi9mxtwvobPKiRn8wWssqiK0eCsY9rygSfvRAkijVy8HLKloDjUrfnbiDGwKkbTxiebtUPpngmAAJXugDuJoZCoQoPqJoAzcehvhTuwaLWlJ6HVhngTUiEIwx9XIhQzRQAAqcp/1/+5P5bUQsWyH0kGmGDV4BgokUv3RE8qz47OPY8f9D3XnGFm8f4CgPLNZAajWj1SNg1KWUvl4qj67pbQMyh31OZTkz/dN5QgaBumr0qPQPkvwmRx3Cg7NwCBOgO9fZ3MGFAmAZDyzhxvLsUiQk+yyN35tKn495mWL1EeQle/tixXI1/YP+zuBmei9Au1E15VdxNHhMy3GhYOImxDekg4EzhmZG6wUR0lWYM50rFifaTenE87eiMMGKJa/50+sZRKYVJrLUW1G5ahHOdMwylaNoFP92l71HbaNNqvt/1Adbjtrmu54rptg1IlMqrZJTkTN7CQHH/Pwww/W9777xnr08MP16NEjjghEL//BwSEDgffff49reH52uo6Pj9kScP/+/fX+gwcUeMPphRAtWAAJ2ALSpgUBez1tWvM6t+KSTvLSPpCk0v55AjlJB2F34FeUJM4gKMkJ0CCBqgSd2EutwCLgGCqQSPhxjZoGcpN92vv7Shq5X/C7F5qnLVHSW2ylOD5+vD766ivrV37ll9cf/uE/W5/73E+uR8eneh/nrQ0E6Azr/kemHldjjRaptM9WIPmtbbIxioMBSOsM21b8EByhYo9nChwNFjDhi4Gxryrb4iR664tbDDHxitxiPxNb4NrzsW1JbKMXkGSOgLrB2bQo8Rp2KmXy+7rZjkFiL62zYKHLjFz08RLAnWQm7JHaf302Z1CadcC+YYDqtrHdhL4saiVIAWR1bQHqp21JXEd2CufnbRliFOPbYSlONiTPuW1U7FLYA/GZZIVaJV+7UCNjMpUEZ0Sgg4VnHSiRoWkdAbIHHIMKRImGglrm8NjB6mT8OEbYMV5y8gTGg1ii6klf0Dq4lDCodEty/nReKolyHLN7HnqtfM5u7dd9Uv/H4rqXHhvcbQ7tBeLv8Z3SUKldLLbE7o6en8sz0eXEfuNZOZ1V4/H9vE+dM1et5ymaNpDPuqrX0/Z534RVRWBcul2Ks/AMxMJkLFHVVbE78rzCbpX/1VWo1VHPgzE8Xs/4McXKPoPRTtosQgpfXS/YVL7nGpA+bj2NgLkpWGWNEoMjFsH1wm6zWOmxohOom8mvzG+zgHONc0/lXIXVoDY209uHVoDYVYmVDAyGMTQ2S+3fxIIFXrU6/oyfE49M25+E2hFQ2QIm+Y6HE6uzyJWza38ygQFNSJKWV2KssTXNyBaoN7/CJosfEyDSwE7YJtg0+TxcUzQ7CAAY1AFIRyDAzO05qYNti/7CdgkLUO1pmR7n4rSZoPE5ZCvB/mCFIBaYhc1DoFHcUIhS1Y78Zu/QmbATEI2AgRPlJCS52GoJStXCfTql9xRUjsCCTHAph7Mn1miHAxUkGkmUueGjej6EFmrjlvqjHB+Co4wJmZs8xl4B91QPV4CigFFrIQEnlScJArhTQQG+D7zp2qk4VXWKQbxcFlsDXKUV80HVEgIwQwMhjisBP++3DFOoW9mUfk5OkBIAxFCw+iVIVIkWtAfGaxM8dBuXU0G/LZ0Eb3+MsHBCO4M5BrwO6rLuogypD7pQyQEE5PE7r63KawKC7Fk5nRbwm2PwVH3vvp7QXpFUaUYxqHUSdQmYFebBlpKkgGQrpjhpgMMEDBAA+zd0XCHEw7K7dUTXIh0NjT7qyQ14TgGs0ncWdDrVoH04Ghu3CgAFB1bP3+w5Kyfi9pp998LJeTaymXUOqiyUX5t1mjx8T0ZOZ4DPxQlbzo/6TZPAdOuFEo1t8E5gJogwzsXeLVK1Z5Ap4MQf46kI2dsBA8R4wB7TswldbDoMrlcp+obxsjXo2mfcjbu+Wi7f9orPwxM06oV+764n6D2ytzaJC/tcre1RSZ1Ni8d0xREkMA0YFX0FBiCjpYfvf1P92AgC0g4gkaPQvsXQmT5gS4l+5rb7G3wMsWCN5IeuqLFaY3Rh2hGsiaFpB3JWpRlSZ2QkvN5PMwCYFxH7pz08NUf0qnxvBg0dcGyBhlQTClyjNstNsgC++frr6/jx43V5cb4effiQ/f6Pj5/weT5+fMxzgKo4gIIHDx6sBw8+WCenZ6Sn3rqFMVIS3BSYfGOdnJ6yOh5gFfuHwcoO+JE9OAPc8qcWVwszpysoTli1+60/40q0++WjZs3+XycwerUTVlcrFAztWQegdWMwRvHu3dtM6HFv0KuA/NrpEyT5V+veC/e4Jo8fP6J9/fjHX1u//9//3vqd3/2dhd89Pnm89vbTZtcsqNioAAF5bv39nh6Q/dWxy6y92DYNRmPsmncGP6LPZ/ZL770pgtmJ1mgfc5IiMC7MNq1ivrbPLUJmSZaelzL1nsX96Tz1iNnYjRRqCAQ4VumK25Y2O9cp2INct/Ycq6IEi/Sf1qln3DPmcbtHi/hR4YjvsXu2kixWC9Jg2FUM5XZG0Zab4l3gqacbJN7SPfQzoh1FjEQfbzvv9svYMLAG8Hlz9Jhclai2antrOyH2m+KgAsXsq6U7YL/vijkGBAS8U+K/1vmlU0/EijVBgovtdYKd9xQo6BiIR1/JY5JMxYSq4Mb/Y7wN7A+e4VMo+M72NYN8shf2EiORmpZccTnuZ49ss9Ihsa/RZIQGAutzDLokpqZYZSr7XqfWERtxYYE1KuolsTZB9hknU+//PPDXr+YeGwmYnmMnW9NuEO4eQCFjfL7cU4tuLK41NH9QXMFEoBohSD2BvG8Dz4wKqvrr+ImAfjNplIRLS0VAQAp7LnIObY6tbVKMs2vz2285N4EYqCckKabtCjXeDxpIHZPpuuJvqTEyNHgSl0w7lilhzzygREUVFvX0LbWxKWcMQMwz6Fgpn1PJ8nNM4Iz3dvfCbhyQf+d1kxGQgkneL0CAcgNphCW2C4gRWwmTJN0VV9lHwUX7DOfbQEJi39EmWVpsAXYsEzXFZ7k3wghIC5x9MIuWGFF6iValMNTF0klBmq0vAcrIdJcdL1FRTFmBTTegrVZC21oePsW2N/7ll1+vxzAXlKYzQZlKdAKZ/TT1M1NjCVQqqYuaKpDyrijYSMsW6n1DIgg9zU60KBie++uX6nAZXY0YT4KeoCgMJk2lSDCFRUbQGwMR8Qu8L9BqCH4kdChqccN7o7LfDijVwxueJsDbIqAB8Z1Ubb1eBg7Ue+XNMxQhYcjycPjAjBwBBMgDi0Baro9IeALe0VMkQxL6uYMZoppa+CBkMUZIwm7C6RsIyPhArauRKidAqQY3jTiBT2jjFtNzKTMjKxjIwFt6zmoQSVBJGQAglHA1VRXzncpolFifCfLdOxnhOVdIJzDHoNo9jDREpAm6/SF9eG4TCYVfIm2hfHfyh2+zB2sYDqyn6qmD9T0ugNvIjJSm8AdcMtPkWuKUATSC6lL/wdRpGnRXBAgMuNrEqq6sgIw97tEiMZXYeX1mRT2GHk8Z42/ilAMEJOBOgrg1pmIZ1FfoT3ZwM13OZ0aJHJ/Lnv/BCiggwbaGYEucpe2F6PuuZvmDc79Z7nKQMkM1Uz3gC8OioMylNWDthQIetrSxMtL8TN1Zgp6cpwAB+H6ETOPQeY01QlXIRfZh7KeCE9tHz6NOIJfnJHaSxpKGCcGf0a7ld/VZDLzDCiBooz7k0jFgJcB6AXRior/nmlnhDNuKiXu3bj0bDET1uZ96Km2aWz4qVLHd1CXoROPGNZLkZ5XZFdA0kDadf/odcT3TiWq9hlirg+0IXeX1jcAHpDAIlIqaLSXWDInEo0cP1w/u319/+61vEQhA1f/Be++vN9+8v957/8G6e/cFLg2c8+PHj9cHH3zAyQDHmASQKpvR/Nm/DNtwfnleE1QUIMtOxUaHxZZEbyZc2o8AyjwydTO33ZocZmTFtrKCZ6YN7aPb5ghSG5TTvrIg181bFElUQGeGnUWgjqCF8BQ94hJSxNqDEYDzi3gA73/3zl0GU5iccHJysn7rt35z/fN//j+uL/78zyx0PpxdnKwbcJqDBcB79FmbbSthUAScrGc/wCbZ4gbucs4q7tipLhIIGOCRnuMAk2YCUxXXtn8VT6QwIaO5YcFVYM2fdbsU9+NOz+mzZ0zBYIAAVmzL/iLow/jgtA4GlHUBxVWaGWwWH98mLdopuGewhSA+W4HiSJxImQcFmZNj1K4odh0o8x2YVlHGzzMVxvRMx4bKFsv/z6+AU5200TsJIGMbpl6tGBKq2PsbxhjAigDo2Heqfg6AJjWtxE1DcEs2JnHTtGktojfxYNHolYjRp2ECDaZonIv1oxJiREi34A6F5wCcOTmMT+d92SfgutEqyoQNr2ehBNOdlHwrXjO4MECAjuPHWo19XL4Sq39DU6dw69RRoFh3RII1HrHRf492a6/jEdXaTFg9air0QyqAeQLpeqJCu2O7dvd9zkzv9ed5HxTeRow2Ei7Gn+OsENjYnGXtIbQWCAy4JghwhFHbYHGq1ssESsXV7NMWL40/UXyTtdlmtWWvif1Ii2v6RZ2PBhE7AZ5j37Y+bZMkG0hKbBqtr9wrri25kGyVCmNgqh7sHzB+jD8V88Hr4gr+FghQ69z8SlahQpH9aAlwNjNaKdWWEbALBFS+OWx024GO3+ITlIFW3ansdhgBjGnm/nAOVuLI18hxtL9lI3XOy167bZn5ySjiBfzh+w8hP63LBKI8StvoTBgZ0pEbMdcYQUqgwnFMxgYDCDi7kHg9rpcsIOZPApjibxgvAQhgi4BO5NGhpgZlH7No5P0WMIS5/v/55devs1n1A9EpJzoUZJj0CFTgjTgqsQp66g0+hNpgEDqY9TIN5cpUwEIbSdBe+MNO73iSqXLu9Npa0EmfLBpcenhlc9xH6z4gb/QgJ3PLVBDiQ1FCRZVMOPmz4jjXKggZqvkW8glQ0o6s+3xJ+6BYB1ojwgAwNclV8ppJXiyJDnAYwJj+YXOvNdj08onqRYVmjoIz2h2DhPWxyjgSsLx7VSwJBvRoktBElfQomA/iSKdI6yNWBjdpEixsbvYb6T84b2xQHgZXBWIUInTII2U9gSTUovF0MBAAI0nerNyKJSAwA8FBErAyLHS4V3QkokmHHn811JIVTKc6kIOYMV44kExrqxfcvc42+gko46oEakWzwBT8G1Ep15+ZF47nhSAPwUyumfdgIE2zn2+w7xcVuRj7GNNK9t06kp8X9YuLdsU5yjHQMXDT0LVxblqrMAc7pzSLBNDbMeIJSrpi5bYbI7LVflRVFwFKDPxYWalOudLpiCNS3KZdO+lcucf0Wvc+CugXOr16p/EOMNI1YSHn3O1BnYTGeA0jjl1vtgfXpClPPIsSe9TeilMFCKZKQdgquiMJxeTstHq+kn4lJwoiOihBk7/Sx9Hf7GXJs6ONG6PmQhuLo8zaybE1OyDJQexY2Dl8XdoYrJfBa7MzFW1WQY/2nVt/XBUMIi7SlOc0D0bKZONMACD7MoFQEsMGbDqg0jVqL0XNfiZETbkWIwD3fX5xQV4oRu6gfxIOFEDit77xzfX9772xHn34iIk+qP/UCnjv/fXk+KTmmsNWCgj4kH9mNKnskJM5s5cqmAKI7skYomSbfUQWlfo0uQaDbZc1SbUJ/86aBdgpn+Rez5o4cqvbPqj3kUDfvk7VhrA8FPRGK0D2R6ANv4cxgJfn6/btI64BqxdIgqBSDwHE84v14gsvrtu373APQC/g5Rdf5EjBf/aH/8N67eP31tk5Kh6nBsMMlO0IwOU5zgBYga7EwFIB2pxTLnDu1VODfIZ6bxi8HsFiYqG8Zibx+pnWLP6ETJtMS3GLYDG/RvzD3zUgr7ipGYP4exJj2XrtjlnFJ+hsjDwJK7YFWW5OZmYSwTZFUtm7gq17mgF1B60IFNMSUKChAbtowqC1BWKxFfBfX6+LCwBLmXzjCrDjrmLDMZBuaq0jwYTxdU55/btaLran3KduA6xEFqr5B2o9wPpiL2DvzVYbCgo6mU4L6vR38mVtz2sPcf0wdaArdrEfAcLp/xE3WVWfFfTra7UAnZ2vM1D4q1ikMYP8LDIdBN6gEMX63IghdA3SwwLARlvrQliE5xJTVBsEiheOyVh82WFiJRapggALHrfW0xt76+m1q9b2tZoYIJu48f+m4cvjyuewjlS6AIqLJbRtNomfWWLUPqMutsSF7wB085norPcz2vyb44cD3ujMb69b5yjnWNO0FEfRbnJTiZmGNoxDVFAJpl9zogbGwSZ5wucwLrF/K02hFDEN4kzKpFqpoMEg8dk+u24viLBmJZo6k4xhhtBrbH3YdjrzuAdF1QTgKShn2nNsipak/AhyGeOD/AyxkFU1JphhSAcAgVjhWVuDYVXtT84r4Kpi/QIP+3c7OfYuGOvFivumyGLrYMAh+6XPZbcxqmaYZ9vMHtpOPwQ++4qdBFK1/VArW0CqAjEHc7Ft1SgkKZnkAmjvd9tHtVKPaQrcb7nHIe6JOCz+GrcrQFEsHdgRsABgR87hV2HXEAsE0OK+EaOWYAZieTABWEjWfsY+vn10IOY7dSxWMQMmmMIt8n98+fXrbPAkg5UsJBHPnG8ElKEV0AtFRG9Uov0782HMfrVQ7USzc/8N935jNzOJCdfluSCAtQviDLV3up9bzlcVZ9FnQ2hQtb0SszJGuoYAATE4UmvU1qLB9uekfzqBvgRGTHX3geIBdorNfp6a+6kDH7RawiMWc3BwHCAgAXgHJelb3qH/mX6k6o7HwVAJ1hUjOqVtr6BmWUqlVgZyS9GsUXEeYcXHzs2mawCyGCqdquPqEeteRlcwqg3imhuTCtQGPJT8B7VvcT8Z8AqZN0FyOYNnxpeU2akEpJJgvlmCHx3/GuWY/TBmyuC+IvSjigjoOTp4aUcIQ4Z0RgfkPE/03Th8LbIj+zGBAO179hTamFDdmarH2KNKDOZ54N/tiMEUwd6egpKKIBu1jahQDGm9FwJ6rL/BmRh8gS6muWXjZb8XVGTv4sC4OgLtg/LEOrhpJFlBcFgrep/p5BXUGwio+9AeCnjWwUlutQVX6j6SdI6RYRP0UzuIRp1xVzjAn4Zf1XeBdxVkj6kHqtR3Uk5Qw0wqx3K2PwaZTIkU+yT2R3tfgb5HBI7pJTMpViAfyreonevGXinH5hkrcFElI4rVFFWy4woajftDgJI2mZk0JNE52NsfgpSx0b2/dO2uSkFFnP2KUozPnp57D9cVgAbPgIysYs50r/Ju4JfgKPaA6zCSWP57BIz9+83imEFFAiq8TgAA9ijQeAXheG+AlT/4wf311b/66/X2W2+xAnf8+Hi9/fbb/O/sDBTdjCZcTHwBEhwfP2FvPJKmgGYNBDSIpmvEHsKIxK5adl90VEUUq3CtR9tMbEFsIQuGBZ7qtVzrtG55zJriVfmxWQ2vYHmAFQzomfxnTKkMMqsSCCz2bq27d26z8or7fXLyZJ2enZnuLBt2eHDENgGsz+mTk/WFL3x+/cEf/MH6nd/9L9at/eX2CiXZ0ny1X6vgPwnsBKB0UhPYVYKTe6WgoO6fe5nggll6lXSEutxOZq5x7Ni0wdOmJQjMCFXurxLYaiAvSVgXSnvPsHJZDAQBg4qNFB/xPasdUYXJxDnx87xOV52wT6IZkjPsMl+9LABQhBYLVLawreISXyM+m+KXCkbP6Zt0XaGuhj3SbWTNqMvapZWt2+N0znKvqcpNIKDsyhDXksfU/lX1ssVlcV8UvbPIJj6b1TAD/QIeraUSquzQkJrAS50FC+fm3PU+U6IUMJosJ7MN2dOLyQMeRS1aesog1pnyteyD+Znn6yJBPiv7pphCSczHuFc8uyQ90dlIjJc/d/evbKdijEtGANHZUvIfan/in2JJODmrgh0LWJNBo/hPgovat2GwzcpsR3ThEWyrzBXb5TnvgADzXHLmr+0+72uAArGPjMMSZwQQ95lRjOaRf2wPuMEECgWSPVDDHZOLqayv0izSw5+3s9FnjA+ayXsltAP4aLsr+wabkBws/v+578X4SAkh3jfrrlhisBvdzjn3N5NYno89JoeMyQEG4OwjadzclZmFBvr53qbGp/BR8ZF/b8ZoKSTkz45BVYiZQMCu35/vK1u4s1eqtbQrzHVWi+HnqM5AI59hChWXW9Zi9lLWX+/Vvx/7I8Yz7KT8cvKk0kewy9Q5zgAAIABJREFUbeD+8rQm2qrkhxb2S+6jSXWwq3jRBAIuNLabrOG05zpmZpEPbHxNjFPLp0TFuXdv3Vi3Dw/Wwb6EwTmlx+3nbc/UdnvjX/zbrxMImByLaTjkTPzA6LSSSomqFVSsgpcBBKQ4lkfHD3S/sMI2VM+15eZxisNWQqXXbYEAHRhuDPY7hmpqf5gkbNCymdw46VEgg0RIgVio0TkcG0NjwbUCAiQCWsher5W2iIasZKJhAls5CfaDJ/BOlcyJl3qakYjrEMY44eEp8ev32iYHWl3GIKbrVVXxKQJzIElCZxNwzDOeZwSHwkPpipQOnVC2UhxmrivGSB8Yi8MQoBRNDuqzRVcla8Lq9ja6RCBNjwntrdbRyUoCsoyP0zV3IKzVTs9dVzF7r+n1eR89cz2biYYhyG1hDwUWSs0NGHicFvZrkpzQe4XaqoeI1+l1rrneT0XB7t3typQYg4MS7rV25XCr/trV1HIYBhhUXIiopYOz0ETtHNsINaKeAFHjA6OQa1qpChaFGssw+z/3E/nhd0I/NlQApZl07T6DaBaEvRLjH0fFI2+Ng6YBC4lv6pb2IJ5JMUW8N7MHZMwzatTG0y0qFUASWAnq3RTbeUZ6lNU22cSvgQKf83frRlNkY2gLYJs9iVFzH0KZc29HNyKVDAUfvcf72m4spJDddxiQS8Flkm6fHAEDToawx7melz0/Ou/L8MLTT4TYC7DUmbexsT2Kk0yyAltBmqIVqPFsuxLi97W6Oa6FlYfRQqNqRYNDQcwreAi7wg46fmM3lNwGVy3S1HZF9491p0bHLQEBl5iwAHTdrKWvfuUr6yt/9dccG3hxdq6Kv/v/sXZh7AQEODk5pU5AwBBp5siGlu009S/Ce7l/LW0qHvLJ6TOcFZfpLHk/nAghgC00z9xn9a6T2Z/qZqoiOOs77SXczIYaGcijcijNoPjZ7BPYTbAZDg/2WbnkHqi0hGoVvDYAJgf7hwJFr67Xpz71qfVLv/Sl9T//L//T+tRnXl7Hx+cWor1iwo7Ri90+ImMw6bQdWHpMWWlRgIHTrJr4+dg72n8HcDqzzwbydQYCuCRm8Z6scz1EVgM2sDqb5+drItC4+V19AkQ2WSSAv6+WDrXxxD9N5o+eXTMYAgaUuJSRx9lmR8A+ia4CKH52EhNW2R1Ia4yYYj18BQhgUsGq+LXYah5jJfsc/CE6PVNPqau4uP8AAUreA8iM6p4XnusreGD49w7Gp13OM5xBO9YjZ03r3Kr6uQZRc8UiaFC2q70Vp2b9RvtlnyHHXbwfp02Ol7JfEUVE8wcFhOqdLoaUVOcpAljGtRNN2n2zKTe6LQQqtXYEegdrLmPpJiOgzmsJ9MKXokKNVgBGvTqriHGK2i8mZMYvdm1h9v2DTi9GpfxXouluY1NPtvZK/PxM9tIos/tcdxPC+fM8n3xvJp2hrscvcK9Z2kx5Tiv8J0ZJFRyQSsBpajPcAhjgImKxiTxVxg5HxUR98f3q+9pfzTxrrZy8drPPDAbxDQa4VWDQ8A0siqAFhnbfa6/NzmeqM9pMspl/Zf9m7cBOxFk42IcGjFqTO/eQrchNaf8GRJbtFBiWHEQndz7nflb5foOEtacDgg+//zw7nM8poLgKT4NmPtsFwwoYxU/6MlfxGftspob1tbUuWk8WyzQp5UbWWjAQoNzHU0ZKT8ujCMM6DnhgYDoACN4vcRPAOYBZcCWIbc9QGGROlazEORBvWUVm6GoJlIBCD60PgQBMVAEQAEFf2hi2I0koOralGEb/4t98ja0BRa+pyE6PQjTAINiqZnJkFyplGaGS2NBbpg4xyxjc9pMtoze2RlCNvipk1jaxhPpcQR19vXXo8K4lxjKcJNtc7WA9X1v3J25dtTpkRE7e244jDoSL5fWgM3Sf2qR/xKnFIGikl8RF5Hcx39dAAKjf5xdFAUmwHYq3+jhUUw+DgWk2k5cg2VL7/v85e/NnXbOrPGyf+Xa3hCDCxBIUVVTiSpXLqVRiUpVysJBI4gwKkxCYGHAMwiS/OP8XcblSLoNQJIHUEiJCAguEMcgGpDBKDC2JbvUdznBT6xnWevZ7TuuHXKnr3nvu973D3muv4VnPWms7bEK+jEaRKkSnr+iYOIzRrAfvp8aKdmyqjwKogaIfdxM3NUR0JtxqLwEQGm/CLOUAYyZ21ASbDl/ixxrmGXFRAtpUS2lUA0913ep4zmecAMHOwtFBhGqS8XaCxIrII9VgC4I25xpP2mE6KFQ41uhD4+QsYmY7gXhXRlPNRCBTdg7lbFlRTzMqU1RtXDKTXQqqGBty1PTOPo5Qud1kjQYHji364cmxjzE1dL4GsGljqQv6zCNLDCVCZx9uAb429ew6kcxAc5H7PLdyluZWCBEZG16zja4czfmeA0zXaelddHYQSHpNRMkL7tCMoOq5zEMRq3Nnx9Pn3zRL10klwOh9H8edAFrW9VkfUL5qlCIzEmQCqJP/WDHtk7vkuv+FUOKe/zxr4K92wxvRPG2ER/fpvAn863IoybGZRggyuiOyOvdCPot5UrWmrCE0g2f2SRRwgynRUJNlBnxmUssHR6bjoxKozmzm/pOCjAZ0AGE0g9mp/sjqQ7Ijw+2ALh2/ObcDdB0dLKP/6bDswGmVSLGEqoAA27injx+v3/rsZ9fnfud311/+xV+gQeDrr7++rp9dI4td1y29WUa8fl4NAwsE6GyDykIgK2WTGvAg0GHaqDPKfpd0EDKIfKiEI7Mp0OkRuGbQaoDTP6NDaMbS7KV1LTYViKCzr2KxCHDAP+sM+F2qvhzACOSL9YuoaTwpR7OAAL7zW978Dettb3vb+kc/9qPr733Xf7XOz0/W117/GqmwbLIjIJJ2jHI2WXKvU/1eDpOztAbA53d+14E2A10xcULeDkm9Xa5DX6bc4c/qC+BAFGdBmfykmbqMagfEplmnv095Z4YmHWrvycgx/QqfO9+X50OlbspC0WmdZq20mQwkCJooMFI/kFkjyijuWQGiOlcTpC7mDIM+A5gs/VKHdAULll3rXiY4dmYG9d0O40E25TPWNSYjdx8MdaDEz02wjRyRetKY/UWbSBlMfyCBBMtS+zeSd18/zw/uB6ao9bf0vIC+znd3kziPgxxfw/gM5EnsA/dj8Fk2cwNJC+lzPwfsU8ho76/oJ9YJrVsEBpScmWWXPYCue+KLgnqXRqqbg9mwllE01+trMiNvyjJAkM5Oc6d9FtvHSl/Lxi9swNG/iI9QReVYQ/0j1q12ReeTU7kIjsPf0ehxX5uZWo7xrs9WMFxJOTdrzJI4Q1SOAabMbuwPYnk9l3W27aSff9fNhhKUpJKdsAwev9OsFN2HuG2su0ZBBi5BnRbgJvbCyQIkAYsVUOwA/dy+sBId9OGodyj3OrP+rePGAQJST1N3unxxfHn3VZp4YtbC3z+eubyu18a62SxOfweslB6vrnWSnWQmfcBLywPeTa4ubQ/BZeuA7rmAKRO2KUqCGohW7FtsQ6xzrbFYAJ2gQn2KmnqLccWK2ZPFc1hAhXt3MFmI8y2mKl1xjZF203XJPqaNnJ+itKUYASwzZK+oKqfCu3iUORgBH/kdAAEpdFgQbWwh83ZUuv5QaRxQSyEo4cz3SdWGKkJGBv9w0HHPB40DDzE3nIbiyAjAT6Ht+bnsEQAnz8/vezgjJ7y5x4tZYbqZRTzPvAoBjVJstUFZK893EEAi9NFhEnU7s8b1uRKgp8UIkADWyzFrR5SmbA4RuXpfjU2MjvsY94Z6NGbuuUDOno5Tnkh91Ww6KN8cGaPQWkczAupy5bwZDS7F7lE6oK6gJHoOq8tK6GycwvkrWpzvyfoUmkQo4MhKOlihM+LrOkjixj579vQe+wJuEvZXjXo6aFYjPviw0ewSe8pDa2WUAc9OmdoVkY0xx3mwPAD7r48VeKMwCM0na2+qLhz0xDYI4/zwnRnE01HJruoEjOoXEV2CAmY+EAHUCBRNCihA2KCXtH0E3cdeySMylm03iLFhcCOfbrBkOrIBEqGQirBbBAF6ZDDHA9r9B3K90wgelTqdOVNiFYjofLcBFPBIh5EHwMq6r6egw40JoWk0LgfvWkGHjk836+kDv6PXoQ6b7j7PkoDJOMZmWfms+Aw0AmudG4EVs3lE2d1sE/WFkrlB5GXUkXEiSo//ooljA5NaB9cAWl9VEJAGMuUQ69OlFcrmWW4l92STRKCmfYPucFPDqPfN/XdpABgBkaFNoz7Gn6UT3leDAVZ9GbjQDjjzPjbN7znvGJTwk1OCpejVcQt7Unbu2fWz9cd/+Ifr93/v99a//9y/W6/81V+tp4+frNdff4wMd1H/8SwnPO/FBKhmeKXbO4CKpm4VOcEJ7uaLDEjYQGh0FWna1AFT/0javLNL8seUgVKpUGRTEjyY8zUlV14nNkqaXxlIHQNNmNqoOfe3HKQUBRvjBC9rVOL0RLi94cSCAgJKPxZz4E1vehOyT3/37/4X64f/4XvXd3zH29eXv/zqOr+sMpdrXKMDAMmbM6AZGKA5oeVN+06AZ6d7en2tdxNIdwbuYdmjE5K+Udo+AgEM6CdQLBtJ8N42Kp1U+yn1HWZmUn9MOYABC1/DMtxNA+XUmzkBP0plN9YhZe5aJ+AMOVgZ8MSBeTqnxyxk+Xjo+6DsFK4Jgx2OaQcCuy7G9eEUm+mYvqbXd5dByGcAAQYYaFKiF4rq+P1z7HuzJuQjmPEmYHz3t+gP5Pkbnahnk8znvqduYsZb2VEFY9QLDMzsP3A20c5oNIvKzi6CZpV0braudZpLysiswS8D607uoOnflLJ6bdLH5/4KvjBbVP2Xyp4UK6AykMxMwrtguaf6QCHMxu1rZLZGIqoXEQMmNmQ2EEB/zcGq2V4Chx9olplrfQyg0xYYaGlnLOw3+o8ibiAoUHT/Yh87wVZnhP4DQTezcJmsmjHgXN4dqMJP2v2OCSJuOhqlmZlxbp2ps/IQGIAS02DFHeOylAuDRwbhUJqCZFUB2mT6tczF2fFz0F8TY0KAP8uTB4gdEM9+8X3/2DKWtmTze8IvnN5CYmoq/cRYKeJIrZH7jDwEBmzGS+ixU84GK6CX9e5OUhjc5jUnebP7nk5uTJmzQbUsNa5Hpg/Den1PbkAMBv+MjT2TGepEp3PTLrHqscIqIUcvMjHJXYrsswS5lSNA3R9MjmI0AthxbMkeUZX8KX//CiwBjS0tNmRJwc//0r/F5cZYuks0lxl1/DJYdqROz0kzh7GLzYsua42gpLKb4ySk3hlU/0MfOrx2BxFHIMACw4PMg5hAQP2dFGLSvp2R5dhtZ/CyDlo18qL0EyQYBwDvenKCGshrZc9GEbhmW7QSgEnjQMDpED0Q9Dpk4hjc+QBV5hLZEh3CpiOBGTCNvjBv+0SggaUogYAwxgxeis4nRsCRdiNFaKMPclhk+bADRYsXEFB1Kj0mx1GwIEcIOmiX1bhomrPY6Jp6RTBAPkQYYDMekGQJJkGtz426/huR87gjq+daaVC3Qb1TIyfVXdoxgrwE8mwnDc5PvDOpQpQby5iZEaZHGi0kAkvghuOOnq+ry+rQea6mRTXrl5Q7ny/L1Rb8RL1fN86Tg1VrYWohlb7p8EXR5Eg4UkuV5cC4vKENZkAAh2TLtsLF7aDDnahcR14dpNnMhAbFGWo3g/TIKDvADnw74yPd4SxQBoLjnEyGp4OfAAIQUMFR5nvbvvpa9WxusOKMeBoTBFrBDMLaSF+0gVWn1f6erItt1wQeroM3wsxSBQYXIy8+d5veMRXWc+ulg3DGNN6H/VLI4jAt12sLyjrAAGXaBXTS2VKjmm4CNo4LjGLVPYr+Z6POd6U8QBfhoRUcqz6bZ2MmVDSAJb3IDAvZBja6wwYQPRuAnPVcOkyqgezmNYO2Qyo7uye2Qes1/pubKNWVWfu295nwnnUA1hmB6PXgOviTUzS4q3PEHgHUOfVfgQBVGvD53/+D9eVXXlm31zfryZOnAAE4Qg0nCEAAm+RdRwabgTtlw4wQOvJ2aizzac/aDst5sdPuHhZ2jJGRBR451EyvG9Yo2AF2ZG3T6t8SHBmHaoI4Z49sW7GmALX1/BEg85meI9NQYEA9lRsGnp1e4BlfevFN64VHj7BXL730EsDvb/mWv7He80M/uN7xju/CVIFiN909v1mXVwQCOuCsK0aTO8sIAIdgBJg6X991Js72xDJCXTn7YCAgg490bB3IZSDVDj1o9Uf5i/IABXbpjLZ+ENDmbKP3WV4X5Vx76Oep9TDQ5gZdBQTAznXvDdpx27hjSe2AAfLBunRhstSWIwdKJevuXeN+IgYC0o+Zc+s+Jk6r2d9LRoADivtBFqBt/bPPQ9qH3v8GNybAdhftAQSlM7qUI1gT3Rdogpt7oKF9mwMYyTNcOnnGj1JGfNaHJlVgEWuhBfCFPsuxtqzrpr21jsjn6TITVVXDPqrumf4BA/QuQQggKOW3bZb8MesFBJEuYQAYUz7v3boTK6BOucEAy6RTDcNgm8wlEybyhqPMwPrI7LyHAsg+Y10qtQeK/HenLfQ371EzAsqXY9O/mo5UwRHL3MhKtS/gM2dgWjNT1KRxn1bUulqxyiQBxdLtMhLu/17StJcjjR1I+2Vgaexg+nEuCcBzmA0NYEIJEQA5ZuWNHfZ5SNvIyIg7KMiAAaWatZItyn93os4ynLZmSpnmLHudnGSxvOT9mSmnb0753dkE9Z0EAvIaXjsGUQFSRCbfnpCfpfQYpxl5TxU8HSYNJfjUJRaKkfMZ6EapLC+Y1E7iAaARY8ehLf2XKVcCc678uO7VxFCFoEKVLNZUILExDC52gqX+oGS6gACwyeUXoXmgQR1MGLjBTlfvIwABdYLkVJ+8/yO/+3yc9Ko34gGj8E3zIToEQqtEh0B3TgWU/o4PKC8zBTRErXTkFJRREEzfNWA9zdQgCGUM0fkxAvNGmPbGdw4WbWwJBIgygOeh8p5fnBHdQVLVZII2pLpsvB8duTswAlT/HoERrq/gf3CMyb5YeXPG7EwNSAqL0X+jlaB1qEzAdb2mlUwWTc68A1mVLsz6q5MoxulM7csYUa5dd/YNfqSdPmCpBQRUSUPRjaL+klt4yJgENRryE5RkcmNrBI7VN+vbbPTsENlxS8M/9W5TUdbKUXO03ZmVGXRR9lWLbMfIYACVImnfZldgPKAceSoON7hjsyQ4l+5QKj5fXaOAADpdrBeuLI+fhWeCDenorLHBFreMSLWfjQAE63Dx7t0YzOwAK8tCHsk4AEgQNdZHpcnKmWgwFmAAFKkb6FC7ockIywQ4FcLABXqBqPkbzZS7po4Bcy0yglgZjzaShGClEmx2uA7HoM0BQAZ3XdeVJ1cOgtk1dJK597wmGSpovBMMGt/P93FdbAW1rQdbv+zPB0Aiurp7z94oEE1WAC/p3hNcC5aXaBJG0BcpKwoEICnUGzQOlZkJQIBlvltjPmdrSG+joRpwMxg9MA7iVPT7T4YS8mj5kiq3zGLkn4AAb8tks+TINrPhUG6jILJkhoH8bGwGxTb2afSJh820h4eAABtrX5WyO4y0vh4cCO37qTJYxQwAo+d6/eZvfGZ98pOfXF/80z9bX3nlFaiwGp8Gto/Hd9X6a756OxgKROs6ZD9MHf4W0Ch7Rn9iyieoO13+w+ydK6etC6nT2ZySzqaaTsYEActz2rt0KvPffWaoF9whmh2VzYCDfhF92fbdwC8TBqforVDvW0BA/Xd58QgyVkDAm156ab344gtYk2qqWCyCd7/73ev7vv971zd901vWs5uncNwvrjha1mPIrI9diuD3YeZxqO60+1zLyaAP44L6lQ3kJvCfDqcPgQEPAQEIwApc0ign7pd9m2F42Vmmth/fx9c02Naukum48pX8PL4ObJDGq6J3kv2TBgIMSA6jE9eIDOX+jgEE4/HGEQfIqjIF1L7K/juwQRCiUrbZjyjvUu8B9nii72VKdj5DyqD1gAPT+hrWCL14JnHC5PIA45kRhm3X3qSTvtkTBRhH3WO9kfKDewU3fAd9K3GwAwH498A2hnExTdG2c4msu/vMCPiXQGxgHcYEji+ba2gwABZm69ugGn9tkH16ftcNou2P+Ow4qcYguzqWw74EGIB7RMkQnrPLU2V7cTaVnxUzdpe90Xe7DIQxaFsehj+SGTTz+5pkvT9G91ZgVEBAMZYwbnmacnOZ7Y+oRNI/c+LI7KL9scQjICOCekWsILk6sAXSTdTtc/69jxN3zTkkc3oEKIPStoc4Uz1Xu+Ng6GKBD5zcM42OjzYR747kn6aO8Adb76r0UQkGFPjPpCVtFjvyG3RMXy7PW/7Z7zOAtxNUO9PYO55AwvF82mbx51rfkPXOL8ufh13v0iu+MGVoeonZz/e1GSt08n1nJ8rgkPFEf479pMzSLJtcNvPoR6pHClji8us0mnxUdTUB50SS6S2iZ9UkGMiRyMntqwkIYImY/Eg3QEb2/znsX9lpRDlu/v4LL//ec6NFVNhTV+wANbM6NGIK8oU24PsRSPKACXXvADWRE/WXh5GiIqpMAzfdBonqvZ2iMFQpWEV3sIIxK8BnuEfrGN64R0N1R16iKG4Y76B7uw9oUUSq0b2xnCU5AjS0WgFT1xxkSVG4ht6OVWdYG2lSYLgqg1fo5dQ0uaYeXSHlnE+Wp7aW/5veBVP34g7Bfhf8Lop8N+ISG2AOsppQSPmDGqiMJA4XsodHmp7QbjfCER0GLAbUwlApk1KsZojV8V60t8zM2/hTEqbDJ7PxBAP4mQISSE+uQ16BPDJ1tYYaG1TXMKPFqCaQwdsbPJfp/LWp1b+BWV4CAWQDoGhK3eEFqODvvGc1PaxPcy3Ve6FHzBTYQcfYoIMzq2RBqDtrNDMx1dnRUX3XQT8UVgUu6OKsuu7IGh2dnXRKfMbTsNTamPFAUI69LQg+0bBVdg5rC7oZ79lggM+nkF2zVUBvlldHcKsRwG5GZSCGMjcgwWRyxjhiP/ZCPWgDn3f+WVT3bKrlZ1DWjPI0JReUAc2wb96Q9nj3PYYlooDZ98vAznpoC+pUlgKdfZARONvKwHQdo0EAy5LQfgAdBVaJujmos5pc1RnQ+MF8dJdG0CE1e2HWCwYeM+LlaFceyGULzxeaCHn5HZw2c6HYDGhUE839XL/mqTzaA3/XXjLOr8o10vH3teyMH8EAv4PLCziF44HStgiucd5jMonlBTrsTnJ2uiDjp+ek63/1q19Zv/jhD6/Pfvaz68+/+KX16le+uh49egTqcemJApeKIQBGhZlI4VBYPqx//B7tMIK5Q2fMv/zOZYcIBE3wAxBb70Sdydr705oagYZO49Bbf/b1DBZvpSO8dsqsn8PUYo5JVVYrsjPu1I9A/I6ALp2dpMNrvNFNdSo+X29+0zest7zlLevtb38b2BNf+Pzn8fv3fM/3rPe+973rb/0n//F6/fXX1tlFjURlE71pFKlyiQaf28Vrx3d8GGdFqQ9q7yd4I3uKfV2cnaUnddSd6XQC0n5Axsj4iDI9OcfDcBtaam4QdB5UWn3X/lbWT0/T0rwvZEjstw6e4LiQSTRBzWTBvaempnq/Z9/t5Eb0Kn0KGyMmoJkADjYMQqTPUdeEzCn50PdW0EFndXSFz2F/rnXUfMZBlhs9TjZPQJhANt/b1zSDJN83dUrtf8lBlmr5PByBgNSnW9BX2Xs1U8t9su2r71nO8O/GRPrI8z2bvSK7jo+hdwtl2EFJBpADUAn4kv+HZ+/7oJN2Pz6fkX9FCYVKWlMWgD9GSWMlgdBzSuyDnnDkVAaymdXRXHYVLIChWyN5osSa7+OztdmpHjs3P/U75ud3fUUwqIE1d2WHQ8ag56RKr9YdxgICCHCApAQOriew271vukw1Ein213EGw7a4bLrtlkcOa7qHaeT2lyljsyd1PTM6+Z4s6ziuDYGFCShxPRrO9o0IxBMM8JQa6/DU9XMumT53EC0iasdgzNTLV1eMYN8OsqxEQwIBeQ7y7B3tTJ+j8P38jCMnDZ+2/rUddYDONZt1CWHf5B6JPTXCHFA2meT2fwwkuz/RjFw3QFNnGq/vZr4CxnYQQD3lZEOnj8gkwiBHsqHXzyom4VnzGpYU1L3crFqYBeM3sQPubsgah66R/HQyDwxyJl7PiuWh5GMl+dwPjsDZWif/8sNsFjiCwptUYM7s18xgt2Kj0gVZekCBLathhIzX6IyPnBnXOjpL1bST7qJNPAJocgQKu8EQiqMuuyMM08RnGnbcKItEY2nl2h1XPdarnHB1YcS7upOnDpyBAASnRl+LKyWHqhG+cBoqOD3TfOiuL3dzlW6IqPF+nmyAsSzs5OmapSoX8MxZBFee4KD1sRKgEGkcjPoZbE6MlDJCIs8iMirUjqySCBLCqmutmjHMsoRg0+C72djQxIcizQSogkr0QNhHOBqNZ5df0nUSAEjHrF6RzqlGXhl9xXPQ8XMWHnQaOXszl3sc5QpcuGGTkedc97NVh4qsAJYHsObqDsHByLxk0zWaVSMM40d2Sa0rgQY1GFkcvXVxcclDjbm33D+i8rddP+SMjEdbtrPn9QY6z8ymn68aMw6DZ86x18+jwxKtTWXae2eF0MrfgTgDLbJZihVyi6Cqm8UokIFid3dUlK+IIhmyNVZnavB5dnIE0V4D+pDzYKfP72FHwwbaaLyQxHYUqBJxR+wZGrmAEUTlX6vnJlI+0zTkYgh1iY+jXAIL+Wsrr7GMqNTIgEc7GquCT3eunckaZlLUe5bssDSDjdFQIqCZs0b//V4cU3UY3RklOM6oGnzxs7YTY4/AjYS6DMnkLpX2+H1qzWwMo+eIFX6i/6ULnLW2H8QMIW1JOioZ/Odep6PAOm+XBuhIb+P1uDPWLRWw3ntP6Q5cF1MDnqPR6aNHV+sLX/j8+vjHPrZ+419/BhMD7m44r7qkvICAdD7MCMj7saVTAAAgAElEQVTr+7y1wy5WTNcXGsh0k0uJEXSPav4A8YpeSMx8uv5b5tDWoJu0qeytaeca3aoPjz6ZLFbJZDtVMtQGj8F6EHjAEjcGJ9gflSZAPqGbOSmCDh5LxOqzKA04qaZFV+utb33r+vZv/3Z8/w9+//dRbvG3//bfWT/4nh9c//V3/b31/KQYFGyAWvELxipK1xeYUA4M+3yogS70UtDC3Sk7wBU4f7IvkJcqk5FuohPp5oSHlF8cama1599TJwHj3ho0kvlmR5fX53cNDkFO0MVZjMj0kfq+FAiDQe2PYIuZdiywBKD4OUG11ocBSJl2a/2821U2W87zNs8pVoVYCJxXTQaa9aGnCqVfhpKF7tfAIIew+tTN+/PH+/LZ2I17fJbIuDb7NJuPDrsj5dtMBAfi3uvcg8zupw5P+3iUilw/2EXQbSVHzy1fxay936uE99jtBX1c/os5S/ZzlHAMtpABEu8ZR2Oz8R9r+tsG2nU+zEQHUOD9cTAP5eKafZd1nKLJte1lce2aeSAfGmUCz5kwcWmeQQz7iC6lzHXr9YpFzzOVe3HU/7YB3GtJFs4XX7hCNND/1WOr2ACPqiN++Z9IcjwHIEC5tBwNC47JkPFJHLYBAGtdOc3y6PPpTIae9d61/mlwhs/csYL7NaSgdd5kZAXrIIr4JD3I2a8eZPULwJ3YBzyv9EGzzCtjPbwbxp06sIQ1aGCEPtH0P0PLOfl5A+hNg1PvlfdvA8GkA1NX1r/X+clzuMUqCmy95352v79lwDK/6aF7iWmuefUvSyDAe+Hn4rWGVeqpLN17gHhMs4Q89Q4xYZduDpW/kgvwN6OPWesBMH/P6NMBPNW/8BDJ76b+43PJTxL4izIkUnNU3snIFP409C3lOMs6S+7ZL4o2o5N+/+L/Zo+ARKk6+xYBbQcW4dQSCOBRwYOWGClQNCNgFEDVS0zaohYemQTNzW1wy/Upuq7ptVbOR6GoToj+mZZvFPOmaKiEN4UTBtOUVxxrZIrokOmv0jnMxtJBmnnyvk0HWwIG6l7MGhhUcUcDXiMNVzcsKycigIDKOHOzjmMFucl26rk+fBIzIfAzgxQSXry/6Uwu/dBLGvhoKgqeu8oi6BBWf4SqwfNBYQBs9HdH+rFMKpkAjZiJ9Z5Z6vKLOihGxI+GGeunZjwOeuiTaSwSlOMwAuDwKfAxqMDgm8Ya69VzZxk+sZ5GgX516HQphYJGBGMFBLiulmk8ZT6KDktHeIAAgxI82HaK63PMoPGgYh+Q1dMcW0gbO6gbCLAA2ghA0USX4lLThdjbST06KVba2N5DeUg7O84A0DyxRszBvc+L6NhwUNRV2BkABxG+l+vvmooe0x5co55GhMEh5faek6qf+flTB/jPZlDclx0aaGcvdfrpVMkQs0ncgd1yGBc2xiWauJkN4+dTqqczhwGKGuBqMLQbu7i23sCkAojWoQ4EOB4K42Nw3+LVsFZznA3pX2fkgmaO0aHNiGC6gLIQyvGwztAh0o3VnNSoMvY4SlswekzninrFoxoPjTrBOFAZQpA7fL0GCDKA0TM5cLYMUL+JLoyGawE057rL3NNpsMO3Zxprv8pZwvlCj4ByFK5hlz73ud9dH3v5ZYwO/OpXvsI51HCcyBzymYM8RcPPfVWpCxwE+R3siBOQ0uz5plvKKcX+BH02AwjLGwKR0fsjq5MhzmDLwAzWfRtZF12RN0Bfc8W7DtI9Q4ZJ0CCUGnG6QRUdrNKtlygRKD34jd/4jfiv7v3Vr3x5/dVfvrK+4c1vWT/03veuH3zP969v+g++cV3fPl23d7UHJecDDrPPxbCvrM9sH8juuL8WDnyod6lbz8VyQSCn9KltcdrkYwYu19d/NlGJa2oPfmfJ+LBt+ksBNVIPDwAB9qtst/A7teTEksrIAQg9OL5+D+if8ONcwmWnnfZkz6gheBAl1uen1hmsgNYbSsQ0ECwdHvLDIEJMJI2f5N+nT8acBco75XKAYTMB0o+0zzN3fJjRUS+WwQlkQayV7sdzPLD6O56rE1HzoQxUnOyAnRErx1O2GCwYaAoQKSpV6WdSz/c51R47cEg948DXT+OSRP7ODHECAeMrDViSQVRp71ulgemPPAfgaZ91mpqxPNJsQO4Uk2Hr5Lx9YehZdafvAOsB255Lvp23sENv9JnNf8+zIP8FzQthv2o0+VpXF2fr6vx8XQCxIzugR+iqtxP1Qo1Y01k0ECD/3dlX75N9inpXNqCe4HH6O3hPeZZ6CtdBv877VHy026d7onkofUIMIqC4PpulACUPLuXFMjVNRFd1rCCfwefUzROBDaF0mMkt6BAldZoV4NhPZ+qhvbSeTkCOOk3vemDqpQ/o9d73PFkRU3py1NvH5BjXZ8rNeGaZ8DPYDV1hBpzWx43Bx462A8R3CB1DAI9Uf59bqhCXCkQjbJ9zMQLG/pihwfs4hhtZqBtqClzpUZUG9PsrnmaScUAAx9fll6N3gOJKMMzLevyf7/8t89RaQfug1+8PozWM8kqplrKwceDDOCOfdXi8Ims7RxMiI+8GWvj3QOK69mYQD19/ExbT8iVYx5povoMPmJ3radrSil20CRiPNGYRsNe3yZRgt+Kh3VgZBIKnnbNwYQXcSORwwse4KFBF18ezdYXZnjXHG+SsbrSXzngeADt6Ds59CHnvpNCOM+3v+KAbwcSboK8BkdAbZRodfHjTCSCNofPzGAhw9htU16r/rLIHNS+rz1b2vJ8hmq6x0QZnc+LQVn20nBPRUKT66czboTDoYuXhLDzkz30uLNcAAhSIR0kM1gsdiFm3gmaOHt1nYMUNqYzuah503cQNnexQwdk89E+wkw90rpuxLCLXUf6RtDobFDvbKE9xhihk6ng+NuflEAHyGSc4NEBTG2/QAjpADbYMBtih4J5MMEMggJSk+jm7maotje6d8r5OpsO2DXI6Rt5HO/TpsOP6bv6jYPeIQpvmjHq9dlK4WGDoKCGTjt9xvbYz1kdcbnk4OmngxnAILN0cImZx7dhB/qORIJ9FtacyVJ040tQG2nVmFwCAiZ62ZWLkoGwTNLbmlDQ0aWjzXSmHbBhonUOHUci0HPduTGajYl2c2Sixjwg0mbrsZOkYThtsr2WqygykGHgVvZfMgJQZGs/RxQ5q8lr4fhnhcgZKzy02/qozVTaqxgZ+9CMfWZ/9zc+up0+erMvzC9CAi8JXfQJMSS1d5ntnUOMgIoNv37+ej1nqkt8Y+RcB2XHCydbbBkAor+bmaEw8R8Ch9Xno2VK+R073PjJ2QOqz7SgJDMXeCNy2M4X1M7vLvQ+g85jxqOesJoFVXgF2wVrrq1/963VxdrW+8zu/c/3jf/zj6z/9z/7Oev3Jq+v65umqUYQ3t9Vw9QRlXrX+ONtutKnf2ylXqcXBtPbe+J0BIgE8GpttYDvlC+dAZyx/7usf15qZl+l34SAYPkPQs32+3Hy2Jj/vzu9MX4HvIEfZSQwCb/cdRPtpE8RPgElZn5Up/exfpH7vQAB1/IBntjvMNubJOgBr6iPCs0vlQxBsSvn2dec5yDXlWowsA1zpv/tMz1Spbtrc/p+i1F6nXTf0uou58pC89Jkp4xosqdTvWFOzHMw8UnKLZ0PrbzBP+I3fD/5NvZjABgYL1IP8Jt/bgUT7vlvDQSAJ8sVncoxrlemvnne5LzFH+krQHaD8MyvJMcp3KHcyeOSmmtwzPh++q3dhs1sCAWQEiDUguwOi88HfOP497c1xLyznD9kCHmyEe/oa/TskdmBjnmMUXo1OKyAAgLESL2ArAnC/0ZjvGSmJe3XyYjLD+dzHsl7rfeuJBAOwzlqX1P/T3Hje2r6ezzJ0b5TZmFtj+4F1fwAIMIjU+3G0DZKwuo7HZ2Ob1P+ls9/tv7U40zcV89NyYV/W67CtVU+lmDr8ow7d9Z/P/jBD3+iMjuIYIK3lQqWt8Nuj+Wb+uewSknPhKxyBAPa54LNsILeTJVJJ/nezeeyfUYbJyvD54TPwjKOAZVwVPavP/9cBAsROPBCMxAygT21glbrfY8IJeOFsq9k5fP6f/fnPojTAXSd1vrye94wYNk12BHWKddq2X3ROj5vLAy+qmFGobjQxdBSiwWlgePERLiLK/oXAv2smRV3ZlM/M7B4HaH9i1896R9yJGQoxarDxHGrUUK/D0SoD0LfzEDsLoKRT9UachjZmR7zfD7XjkznH+D0YDTVyi5FbtZEG+hwoUfk6I2fUXkYpwAArGwR7UhRYy6B+VqOKotIgCO+6pdlfNhrZEbo+5K1QSd+1Y1sKGXXHomdnPaEzfaaT1VMz4xONOCIQU/wZlEtOs0hnw8qUz8Xg3hkH1M50EG76t5q0qeEQUFEhaESGRdlRppEyoOaQipbsjNU5qGyYkVqfC58xNu44nwZ9Pb+2GCCq6VH/DHxnQxalWEKRZFCHNTCzJTKA7RC3Izwj1yzfJQcOjHFNNa5z0700eJlhcMBfxoV0pZk4YhlLIwCHT5M8/Ozj0E42tN+9M69DhToCAUe9U3tGx0clJF1awWzgDUgtCgoiAwRHL4wInWE3jrmv33YdZWlzrV8AhLEXbjSKM2j5tKMWDrdlDHhSAwFjTNpIQRcOxbS0Bin0rGmz/GeDq9yPh5wyNmu1EaGT7udtpzYa8NgtK+l1lgWZJa0xajQ1Os3lMc5o2fFLmfKoN8tcM3Z0Dqv7bZeGBBMC11C23/JzDHoha1r5ggBq1M/Z+SmC1c985jPrgx/4wPqNz3wG17m8uFw319fr9pqN08y6ynpzU9CxjspOH4PIPjua4Qsdqmx1PSfBNwZPPj90sKYJXesPZ/Eklymv9RkC7fs5Sst33O88O/63Y5DYdhcsqbNVI4+8vtVDxNMUWOvIZn5VFlVnrX5/4YUX+lzdXN+uk7vT9W3f+m3rf/0nP7He9d9893ry7PF6/fGr6/zibN1WaUD1KQEgfqEO0zNOsuR5AwImTtwMfK0LMiBdEqCAth3E3ZH0u9MPkN4N1kf6IgjdnPVupt2wVBzUpk2qh0N5FfTNPnXgGPBTr/B1MkDePRj+zTLpIMM6aYAyNwYNECTeEbLiEgZlmWGny9eR8zolYQZ62QjTz4agvxkO1UyN75cJpfZVQu7nWQ/MwgAwnEzCvHf9sj+GPeiUxJEBFOUjqmXnnh1911lVrIWTAbHYbT81cWjGqLJcDo1BUbLCTjo8f+pSHhNmvM415i7PKMJZNZyDPghqdwe9TcuAZyTNTpaqRz27YVkBAX0WuwmoAZ2T9RzPGz6T+p2AhYp/G+bpUQcBDIWNnGkjeC+UrWwbt7FfM1D00j6ki1IfHs9Py0sEUQYCihVQNqYST5W3w+hAJFhYcut66ecu07R86lpm0Jid0rowdKlvC19HoJkDStvjCfjEGNDLMtlmQGZKk/KcGDzs/hECJs2mIejKRBXtuxu87uOE6VeljiFgcn+9gz3TzDz2d2Cjb6Ud0DCQ+tQ+ve12ghbeuzzXR53l7/lM7bEQZXQDUQ/Akn37lA28l/ykI0vUfoXtFUon4CZPjEZ7xyc1Fgymu0qT+TP5f15Hfx6fm/WX1oZWMhDAdff9quRao9oDmHYZ4z6Fb4s0Ow4xoJDnaHTOJOL0lj2VyowAl56f/Oz7f5NTA6rWLiyOncfjRgy9XohNdOCdlxxBy002EOCNwEY+H0S46fHDvlCPAgtyUk65mB1oC2ioa5L6I8MgfVQvbqdx63vgGlc5XukMZTanlbUO1lAiw/FWzSwE2upZqD6MhNgQcOwM5YRysXFihthjbqoOhLXkoNdbqQmUUJtDBokS1nwHHLZgE7ajoTWqQJWOpyjhdjhLeVRvADWlU2V6m9qSD5R2GIk4KBcYZR0Q0DHdrEJ1vU177YMbzoKRcCHtnmfbozyUTa2vgjHgJKVQzWmqYyfOMkZuFbIUMBTcRcsLs9eaVOH+CQahGgQgwmhFzIYtcgbRtyEbRJ2smxuNfbtREOkavWa8sFaHTWxqWgTnuGKvPdM2mRLRlAdKx4ijSx605qkc03nxXvN8EHH2eTS4jksEimpPr5BEZuWk4hTcdSY0+wHo+4xVqMSs+G0cXB9+dAzeyFHAuEQ5VtRZz1eNObQBbSRdZ4/PzXIMK3aXVvBZqvmexkVWYuRAsK3PGN3n2aLSHkU+zSH9zPnsmxN4KDnoM3oAHwxctPNhFpHvG2wlUzFtcAAXdpZA5wl9DcyAYpfrzFx7M4+O29ZcTGcGyHH5PT1pYM5XGm0dQxidkhU3aEJAVg06i6qJvhzqNSOdY1uTjlLaD+u4DtRE9Waj2b0BE4Jy9+kIpzTf3c8DB6ZGKd7dgDb+0pteWp/+9KfWz/2rf7V+6zc/C3C0gABmy2jIpxHtZHwzM8R+DCoN6PV/jmvt668yND0jwGcoFAYQaGgWv3r/mtU05UwGAgx8eU3S6bvnNOnaPkPWBbnG977fjI+zdS2bU+VXHnOpo0nWxDpbl5dXPVq2QJZ6rirLuTi7WCe3Z2gi+P0/8L3rf/6+/2m9+KZH6/Hj19bt8xv0CqjnKjCcjd2oEykTfHAHXJPBNjLPD/i9ijliIMD6KB313Lte7gMV9+g8w8pDBxK05f34t2NzznTUmOkdIM/Pid9bf+tUyzan35U6ZnSqA2iy6NJ34Wec3R7GAbKJmvlu/8bAB4GKSoRUQ17KciYdLCeWMe8J/Qglc9Sh2mfYz1p75j4U1YXc77/7LSP0408NKGK9lfePbyj4Npg7wbYD7QTlt71JxgUaM7p5cOxHjH4k0DGlFHhHOP5mWuxTJApM96QtrHkwIrCmAgFaNmWD2joFY5U+lDP0BGwqsOCoWTWNY8cxnUXTowlyUFjJ+ox4moBKMDPYD0wBVuqikp8CGtqHle+D9xggoG1ZAjj9z/c/l/JtYPQhvdU2NwN42RswUFUiQHAK82HkQyuZeVfTBFQrLR/LfjD9pJaMDpy93iiDk7+QUyLMFkhffPwFBYQCW+x7Jeszz4rvnv6Vr2VGGWSGLokyztQr9lso546fGMwfm/tlAH78c/sH0cfHo0p7cpDkP4EA2+pjY8RN10VZQtq4tFvjV3XocbCH019oYrTR+/6wARQC1ep7VefbZe0dzBsQkX1xAk6JIEYMA6Q2H0VnYHSlUi/aHAN6fg6AAwIOGngw+CCwAPZcLzC2Z+wM/knAhEGLAXnoc3MtMx5lKbRLgIsPAYbMz77/NwAEcJ8ZNGLxo4VkTg1ohNvIHwKfRHHvN5/JsWbZ/KbumCOCRvmMRUSNJQ6lSw18fSp31sdJSUcXVPYW8Bg/NqDByISYrYqMFRxlv/NOj6yrWhFBsJsq5ozg6SoXMjfJSsE/83hCbIqAAFwLNCUhQx00wYXoOjkEqWpqwtFu/DsDVne0v1CXUBr/qZGngaUSTyYDKSNeMaBPqUg7d8g6/HrWaQ5nJIvvj8ZqvtJB8UMghZR6coAVMj+q4FDn22yAqacULU61aIXewcFxVtTKjvn4kYA6EY30qw5bNGvT1e0csubJHbpp0AkMPNikXkwDZZbRTbk6damDqMGAKH2p57q+Zq8AlJGoORmNBBth2SGpWp2L81PQ2YhoDxiwZVP0qggyFPSB8q6aRhvxdG54fsx4EJimoN2gGGQ9KFBYxkApvd8OlnsNO1C1gpoHtDMz1PHR4bheZSzVSd9Oos+N3zkZAkR0DQYEqHOP8UCDR2iYnc0tcSwHoINbv6pZX+2DQUg30PNzuPkk1ifrvTztQgHo0Tn3m27BYTBKvCflCNJ9ss4NIx7UUBrQKWmy0aMzz2AEZ1UUTZynHvcWdOKghvIaPX9mt7SRAah7Z18Hn22STsbR7c8ICMVjVVf5HmXDM1ZAQE3r4JqzKRzu4SaqaJ7DQCSpw9RnI2eUQYF6AQTAroim7h4AdrDGQTF7TPW9qrcuIOD88nx94hO/vN7/8z+/Pv97v7+un7JvADv0ghDMcx/PYlvRTpsAA6P72COV27inwARfcXbU1PA46rbXpiZ3APxUM89o/rU7y3bmx2k5Pq+fOdf+eA5TrimD47h7fByYAAICqgTAgQUGxp1WoFCTAC7xc9jccwYPV+eX6+rshfX48eP1zne9A6yAv/n2b1lfe/xq5bfWOmWZxkyIcJ1qBITR/HcP1KfshbZl13+QBzRa82QENUFMBoUD4G5+t7PfYMGkR3DvbhI487HBJus64qHWO2C0U4q1tcqKDLvX2/1VBhCQBRegybNBq5o6h2w1yYDGw3ofIX9K+dIHpB5yCZUBJWfB9vWV/+VaX8mGA7BmAII5Mgwqnz8HKvDeoo/MyNcAx3Zut6BAGn1+xncc/W02lhh8Al52X7XdBl4tAlWcjSgNyPvY9mW5lHUVSn3IvdrsJ+y8AIQ5Y/v4QTyDAS6XZvRYVwFbEbHzeamoGWgslHDWJBqDAdVbhjW31FnHGvbqXdQjScVGwGJAZhww0eZybXkGKTsslZ0M6jBkDQSkTtr1ty3k6BP/JH9PneU/5z7BJspWYf9ditLBv1N29dDF5GLSBXHI81slXqJHgOgYngTjfk32f7gmowfRQO+wJyjZ1LjliX3M6CSDlL7M9GaxfTquwaaPIwkx39c5Cb9Q1oRlA8H2MAiAXhAx9tI6yAwo6wfHPpRm+evy2+yvF1urfZF+J+k5Td3yv3v/81373mlXmpEw5QGTo0aLx+28pk06+ge4vrhC9T4Y/RtgH4GAiWtG9gV+BhDQJbnBgk6Z9n76bDhbbxD1GKe4z1b3b5DufWhNjrppABqG+a3LW4CmIbd9YZ7hacYKYMwNl/+vD/4b2jArys4eC/m4l00eZQunUwjoPSdBTmstjse32ej6sxDyRjxpBSkkBgKC4jUhZ9dX8OXVW0AovJal6ZVdHyFnIIWxlEGhIwAMZKxgCgMNbWS9Nkm0+USB0HVXVpgCqQ1Q8OHu1jAemIW7B0w9Wq030EE2P+usNTPZ7Ho6BqiaF56zi/jNDcZfYW3hUCtEV2fhND7zDAxEIXhiRmyKqPbGwSFo9XQU8D+tUVGwXA/p71qW3M0M23majei4Z7r7BBnhVHg8WjmbRUskM4Hd0zvMU9Df99uwr/zcNEzq8g9plgKCxjCorkaACxF3vjcDbK2rZ1dXZqN3VLKLPhdGDVUaUJ11NWqyAgl336/PFXW23qfwg8tiTpyyyQ0obAAm4tntiMsgA1EEbfOuSzqO55CKkL8wbkzBVgfKtvkCAghSGGUWwOcmMWYDyPJP920p7FCwOhJiqjDg5LqYUipGCei/esAtY6BzkKP/gqXAfWHtcZ7XpKWOQXPn7pN1fXPdjXuoQIPa67VxDa7kjmCja8mG5lVrBf3Rjz8egY3TOOWHIEoZB9Bc1QDStP+mlIZz73vYKe6/R4PA+pnLUCCr2+ioUvtmRgx4yVFFXB87ENYVkJkAeb1NDXZWlanVzOZIc2Z4LS4zMZRnZwsrw3t5eakSHWa/85f1bO2xu9Tn++5ZSJc/DL2vnt9AQBr+zalSgzWsSoFLYoRdXF2sJ0+frI985CPr5Y9+dP3FF7+0nrz+BLcvIKC617tKqr5TjrQdHQc5CNRVGmDmgJ1nXCiCd+5Z0N0PQICv7eCjPm8GAzIGWZYRzhRvI7A49mZ3oge0f8gRPTpskIceu1fAdjVKpW4uNoVry9ksiZ1tKq1fsfbp+UUDy3UN1P2fXa7Tu/P12quvre/8L//z9dM/81PrP/pb34HygNKslSxmLaNqeA1oZv5SQKTBvk2Q9JcM4gZg5GSkDC5yH7lP0z+l/SP7SS7Tqj1gdmGAAPkBdQE2f2USo0Eig3pt76TD4uF97pw4of3hQ6Xj6wyTywF8kuzTuU47crUqsXBgwgv3OijjBVkWEGIfwQ4uH1OBaa8x9Rve17pNTqcZc5ZJXltPKkd9f6cAm2JNdhnd/Sj8m9bovtPM56UHtZd8OYrMYKX1hOy+7UjKFuVIV9Xewld0xh4+j6Mzg1D7hAPnI/N5u49UM0ZmrS2T+Ry0qQSA8V81EEbSRICAMoZmBXQfAq0/kyPtERJIUqjlZocdXMn323TSIQHENbb/EHTzw8G0tRnv5KGTOz97oz11Otz7j9Wy3YGxdDNi+iDsVyEAuRiFBTZmcCvA9ubmGqVg7EHDmewGFA0+IzMOBX6wX5FQSbl2os7nIPtw+E1TH6Xc0Y+jr7jrKZ0DxyHygTMTn+eGMqrRrAdgHdnlSAD0fQ5nvATffbPI6txLraznJkUrGTsAbX7nXKPjWWvZ6yTK5Cto36SHDnK4rae2h2DdziAwEOA9qfV1Jh4B/BsAAanL79sQJnO4Vz5f0fsj9tBgAF2wSfRYv1K8uCl8X77Z3HPO7vQwsK9pHTlMEOto666KNZBs/sDLn8M1R/E7EBhkvzdKWRPZIwRoyLjpwfI4+KVw48qmKJORBhsIqbIDrYijMYwpVFSuPARq298aokoLsqeADz4a93Qmi4CoN6+cM74TDbVruFoAZFD43FVX59XXbdVVF/8WGWAHxPYD6p2MnLlBEdHEydawU6k3l0qFTp/LG2S+7AQIkQQYUDPm70rxPwfVsv6j0WXWqu5/dqGO+L1HM3qJ9zlrqq+bg/Eiytmj3muylDWuYpxSNmSp53d9OEJX1c/XKShH7vamxm2xA6lHWTTIoaz8yBgpbu14yUlBwylUsEwJgfUK0PBoJOiyFq9/OcvYB1MkhTPVv2OclMoE9MZbZ/SWS6GbXFt3z0beavgVOMcTdJqq7Zmu9QznZxdw5J9dP4VTcqsa0dpPAgFmBLBU4MhOwDrbGdc+gWYpBJo+GvfPStVABt+z9mCo4jwFUuRSNgRcBPpIAaMuTFnQ6ixcv2AQAW75taMfRgQiDua8x+hkj7UYZ8rKbVzAQN3lSKdyb+OjxA90qGRpwIBB4Z3BrVIYBlLOFM06ZXbZirZAGyGTQ3Ch5h8AACAASURBVLfNYCgygruBbjN3kM1ZI5430zThOTJg2BDnRklgUfBcChzdu8E0WyPDLBkYSqDBzQkSDAQ0ts4tPASSkB9MvlDAJI/RWTfUcKtcoD5n0BROMi0Yz7umoMAJ05krIIB+MoEIywaDDenAk6KQk8rnX80c0g8cZDnQaplX+Q4mQzjmaPWtbJbKyOr+NS2gbFQBAV/+8ivrgx/84Pq1T396vfqVr67HX3uMx6zrEAiYTAWybFE/zjnvzKAB4KuMm2SODDXKHeyt9jEB8nYqqxnv3S3uZ1bEXlomJzsyO373bS0j24rVjtFuuVb885RX2Ablmas/O8OF8392BseqGAFotKju2JyoKxCgjg/o5ewVUCtfuvzq6mpdnJ6vk1uCq3/jW755/cg/fO/67nf9/XX1wuV6/clrGiNI+S87WWtR54XeleSm179F5JCJnfPttefv/LmBjeN7+u921tseRSO90oJoNmqDb9stO8PAgw2S6z7O4vH+rp1PNuUAAq6tb18hANv9mNIvopNbjLlhCEGuwo8YSxU9LGS/2rF09kyBKIEG2+MuaBxv3GM5kXB2Waa7VXOdj8EQ1tLrf3Dk0/GnPg9QIBhV/lwyTM2aaJutTWx/QDrR+gzr46Z+yQShNowEwOzRMTCpM2oZqusdGWUtcwWNRqLDeq7uMzRurXO/8pR7HOUTaxr7Ur44AfzTZgXUz548q3FpiH5VskD/xN/3+EPLI8vfVO2uhIP1BAMbTdro8tv74Def1WwCMzMmYMG5k3/Ztqp5+Mo9O9kQfXqOOqpPvB6hgWrdn2CahWB6NdBfJUB9gUBI5WtKCtVXCgiw7fC+kZ1Ev6UAggIQLgBA7UCA9buTHliNY6NF6RH8G2zLHkyPNtv1VwaIHRiGr2eA7Y2AgPFnuS+3d5MhB9MtWAT1WTOy8WGXKSmm67hFYHTaNT6ba7z5gMkc8ZqMbL2x/s5gH5ecmo1Nt+SapQ5omye2pPcTdvXA1kKkqZ5KPKNiANtuhu1mE12/W+7fEQgwazl8sp4wQJYzbZGnl7G8I/2W0bz8sP0LPyNP14AN/PeZwjJnY/r0IcmIhpEn6+Tl/+cPUBrATKDwkTk9Qghbo5J+KkcHgQ52UnPr24mTKjhk+PjCzKh1mtKKRdnEmudcv7IpDb5VASg4ULyGln+dntdGTZ8BC1YeBAT8ytwZiKAxKLSwnmUOshHNcRp4OHhdvadHy5RjVLNW24gEWg+lTCXvefZwDELw6r6oXRS9FUEZUGg+L+h12lBm+aUwTIaHcj9F8yrPri8LC9WkjBTurbJuJZ9Bxa3nIo2Pzh+RIuXoA+F0AxQf8l4HKfNqvMKJALwvHGWMoVGmEVpuMu12MD0t4gKzoY1q7qUINk6QuRgNhWuEkeL0BiodZ8mtPAa5hxdMepgVpxR4lZ14DZglGsoW6NX5qym/XBl3Xba8uF65g7Mw1nXifdjL0DyrIKdmbncH4mpso5pYdN8vx5uGBqLQo6B4BqA8dFZrP+GQIxm394UAIFZBSc2Fh7NWfSe45xXMWX6918js6Z3tNDkgrGtNwEcYYStdCIeKMqOuuaLgGtEmMMPeEVZsMB7BmEkHMp2obTsiCCN7Zu+QjQCxm71YL7G3BA2ByzMY5JiGbMcajlqUATSjQs48jX0GWLvu8yiZuh/ZSyrZ8dhKjbDEGgT4RoPE848MuWrHkXEztdHPJjVhpwrXUpOv0bdR2zbKt0HQNi4BxGI/upGojA8aB0pH1xtJtwin3GQSctuzatU9HGwXlmTV0nM60TiLBrGw3w0qTvkBwKxgOtT5TKAAMqfGSbRV+/jAcFvxrLXfVd+OmvR6tsuz9edf+uL6wPvfv37907+2Xn/ta2wQ+OwGtvbsdGr2Kd9DLYecuHEUAGTKVv1CbSIAsB0E8HnoM+AGhyfPkZGqEooMXM3Qsr5KQMHngueGwWGeoTw3HfhtIAuIrlxP+3DtdJjxpNIiNZ4FI6lrXgkKsHyrxl4qcBAYcH55hWuXvi49+Ojiar1w8QLs11u/+ZvXP/gf/sF6xzvfsd7yTW9e5xelmwrY5n2rcRlln03ASo/DwkYmJfXIrrTnb7tTqfKKw4cfWhtee2aJ01+qv3OkcMN1tp0+EPIDjpl8yB6mq0yw3OCE64+VEEg9P4G1qfM865aDe0GwjJ3fu+uDJafM5UgH27ZFXEPxmGDcoMAsWSQ7VOqTCZEM5FvHeC3V4yku35fFHgiEtKzz9wmoeR8zJaSfRFnfnhkuKjMWsw52ptOxjp/Z73LvpMM56AdtJhV/Mis1GYIsy0sZpRM/9sLO/TyjAN1DsNK2MPoFUBYJTJFBeQdAoErfPPaREwSqqSBBO+onPrNtr+WLPtfeIwIzeupcq68Az7l8AMsxrlv/TfbS70yggsEQXHkIHxtOcyPpd2zlZmas6kmb5o2/s+YfNPcA4VIP+hnVsQFnzs9Ty1qNBGs095mYmFfyu4tdW/6Zx/aW3WaDNfrNNY2gfLUXxNzMyTm0QeMnHffcumQCTU9dmPKkfsYoPTz6QA72LEUTs+zg2RyqOSOSOvhGDTbKpwHHVzFhAgH2u/M+9xpIHuTZwGSWKPja9VH6RwMWth4Nu6QPdALSfbgsu8f3Th3Yvm00/06bWDGvvw/9roTj6DcBAd3zQ0lRJPw4etDlmL7uAPvTg4unbAcU6aPxnLnUb1576P58h3mi/Dt/ngmdgaV8NnuUty4xPvb0ITv5xKc+zx4BGcxa8UjxArF0PZBmL9NZIA3Jh9ozF11fNEpGAugmb84DiYM8zsxkMw0EwOmDQ+r6wKkJghCekJ66HRLBzQwrGIzTgSe6DYFWE4VSn3dFa1R3ehqL7Dw/yIy3wmtFR10GwEYmM+navQwmjWj5EHfmVoptnGc6CAzOB8VloMubljPlrvroFl7vUFRpMSe6Zte0IfxeapasAGfu9tnCUmCQzZN1KqDDimky3kwXmvZbny3nnlkbAhEm48lVAegy686sDgdJzRom+4D2wfSaOQyDbnGv3KmzAuAEAmqNOaqK6Bi6xGr6QoEC9e+TYZQDXNeAQmBPh7MYD4ajrHejvAjpkwcHY6raU6PBHaS4SaEMEUs5btc1Gu7UCEEG/GWoQJ2WQYJRFYLtUK6dx1o2xVB3NbbQpQpqENlII9BvZmvK8OHPDlAEBOBSCgD62Q2YGLGM95w9y/M0yPaclaHXapf7rKLeOpzokZOpKR25C2MRTfy4H1mnLp8inD4aHAeEPLJl4K7Rf2QcxGbvyPgyg1dOE4FGKtRhpJj2Pbpzgm0+d/UgIOjm0VtsoMb65Mou1D4bmAJrKjK2kG3IrJt5+hlYIgT92s9KZwKAWZcLDCBgWVWRC7VNz9Q+gDHSp/iMwCdikgMM4N9A0JIRkuMO+dc5sUy7vMnNL2sdS08QQKTTiHeRV+8zVL8bhIFxVflSAgHQEZEhsLw4yzajRYfB2bFaZ8BLJ1a0erdefPHR+qM/+sP1Cz/3c+vTn/r0evr64/X08VPo1cvzywHgBEgUoOdML5YAYMA4XAaPJ1sb2SG+dQMZdshbHm6rQew0ejJLK89E2iKvF23hjE1qBXv4g/Wf19hsJ8rVBKi2VVh3Oex2PiqIN4MF69BBHt8NZdZ3Je9n6BMAFhTApBqPe7levHxxPX36bP2Hf/Nt6x3v/O71jnf+/fX2b33bWmc36+b2aTOOCBryrKA87lSKr5Ao/dr9GAd1+0unnzB+wP0Vst7OoAx6RI3u7IwV02GjN3dzVGm7ZgeMw207AT0Ohp39l3kOBNAIhGkXjk64gQWWX/B7x/dPhzf/nI7yrdhds4a5FlM6pbdppp4/5UCc69pX6Xc6ZvS9ruPYUn/k881V9jIIrseMW2y7eHj/zozNA7WjPW8nMDNKa+bfvKPSS7J/3LfDs0a521GK5Pq3bktZmnWIJBQj4u3sWr/RD8qaaftYvKuDbPZ3EBhwdwcbZzZlJa0wKtXsEWU04bepl4V1T+krgtdqQnhbNozeKZIXKv3x01OXr3VyW4DpLcoby4/xL4OFKIU0GwAgIm0U/l+JLbj3YqyZzaQXHOq0dbnt4JxA7qqa/Cp+gV9onxlnTrYMjDDWSVeJwMXpWlfI+NOvLtv99KbWkGwLJi8IXj+6LB/tZD2qzwcYlfrloYB0l3+OZmX8szMC/N1kvD14RtzjRwvt+/uz+buZofMMFT/tiRzrGTDbBPB6DxvQioA2de9R/p1YSrAr9RT/DGOjXYsTeAQCsK3yCyFo3mkmf45r0363LulSwY2916wFnWmTzToWHkDdybFmK8v/6VGd9wJ1luXN/TaIcKj9iqfN3EooMRPnBmR77+RjTN85r3ZouC4nCLAuN0mJN8jYJz5FRkD/CkWH4F8NRurfkR0EotjRLzKiPnhu/MdswjiEEHKhzXxhNi2pnwN9KsUkhB/OjGaj9jOpVquMQM/ABZJyS0ehnfO95s8KsscxOIuqcUIURGZEW+iVna9/IxrGQNMHczscUA7R1dmBkupNnZGx44p1jsiHQYxPsBBw19fJCfcIKDrJDGJaqZ3VOgpNMoWPmlXlAWqGZO1Oj1xAgIJyB6gOKDTf2kaX5RJCrbKHAx67SgNUb6VghSUZCmr730wVtLPPwLxenp1ddxTLYABX5tDIIxSejSYZATQobGzID3Wgr+wMAhH1WGANr/oWKCtMR1bBVLEqi9Kp8pAONmWcBrWmsmDw7A709T2i3hXws8GYZ8fznWxoq+t2U4J0MKvvwtX5hRghrKHHHTxaUmOwGskXlQkgCBSUn6fVNCmq/R+fp65L8G5qxltp66uW4VRjnezSJIyHHDnrFJ79MbzU51NeclCP4/S6cdwWGA9AQHCyHAEFAhsrZ+5hp7uNbZcE0NCDIWRDJD2SgWYFeu5vAB0Yz96U+Q5klQFuatlaT59dM1OjRpduwlolReWAXV2wzrDugSCjmq5JpzqwA5MjsofuE8KDPhmOnucctW3UF3QMnea1Q9U6OEodOgByfGVnrP6ugzXOvWic4M37tAoY6hnbPOuu2wTLRdkVNkJ1DedBLjzrPXVzO2Nj+JG1EvU6dbQlH0wpZ+nD0Nvg4rEBZuDkrze/+aX1uc/9LiYG/Pqnf33dPH22nj1+CuZUdb+vZURZi0ra7FTbuURzQgHRBeJYDxkIgE2yoxtnDLIFBe/xgWQbYHSjSmgsy7SRKi0IPUd54UYkXdnP0PZUf6jrufyN+75nyPegRw4j7IHGGYLpwGaoBl74Z7GAYMMEbYMBco5sYtGLq2Ti8vxivXT14nrtta+tt739W9e7v/fdYAR801vfsm6fP123d88AlvE5mD0v3QjVeqqeI4WAdrZ2D4aPzuDROeY6Dax8XB/rqtaiYErRFhoIoOmRUxoMEX9nArj77IwjfVdWa8squ9FgZu02yvy9jH/4cocXeiiQcJlXvuN8bc9i+YRbVmb9jrWr83frijdy1C2nW8DiTLkZkPZPDUhH0z2fF8sA9kUBYGZKjyUg9KcyY+eoZGwm1GuDFGMjjzKTAd9Rhh6SuWOAuINNXHPoCSWn7Ozfk89gBDCYJlCH86feQQACyr+uRqdKbNT9kIi4vkZQfHV5wVId1cPDFqknU/nYFQg/u75b1xq3e+fmg8jmS9+4wfLtNZItVebI6TBuWm0fm2eIky2KxVg+m3ZK/qnLRuzfkOWqc2bxDsCtz0aPVdQaKFOKGMY2eqJSNfG8Y0+mdbcuzgoIIChSa1R248mz2/W0SrvMfqjkVQEGl2fr0Tn/K1jE5T+WQ/s4x076s/cKMg/9YjIW4TWCAXMoLbG+2Ap2onwmdRCV5LA//F32vWVyyPouQaeebHAA+FM3HvVsnyADdNLPzpTvnxdD5CDc+ZntfKHX2iRqs8faQzomy4BK5rtMwMlviRW+q7jJe5DB9z0gQDLbJTlbadHYlIffeexl+f6OX8afTP9duqAZJpN8Ln8x39m6r/c2AFZHWPdKlww2f/xX/z2ORjuAWYcVF2rlir44qmuiNEjxuK54MoSNjnmmspA/nkUGeOXkcvQQpwMYYaZn6Zo5OiGdHVGmHxvm4OuBjtqu73Ag7ywJMuGqPQKqnI6w/m4Hr2fzqov1ZH/sOBUVPjKhbryj8U8+MN4k/G6wBV3k8wAq0MCr700t2liYUmWQBg27SLP23Fs6jFOXKB3AzJnr/UXpLioMapVNtwUVeZzCdq7dm8AlCrjoXXddBWtDwa6p7GUwa7yb+wK4kzDfRY3EBO7ZuW1no6c77KGiZYqGnAwPHyQbP8uWZZrTIdifANMWEJgw+BpGgBqtqau6kcpy+BtNhNPLw1fzxmFQMRVgl32WcZCeX7I39Z4HtN/jDwWOgWasumrX5JsCy2hawIno4TYUBCHceogW2cil5QZbr9E6yQAR/r6p4XQlG8w6sl/c5OyB7umpT9icZWQ8jY0NztycZ97BNoyxy5DkcLROEfMCKHEYOUekllt/ngExn8XgDns3MJj2s9Tvpv/XZa+vn0Wma5609REAGjYbZVBJMADrf3ICeqEz9dPMhRnSkscr9IGgniNlUyUEygyhpEmZeGZD+R9KmgAwiPQo+liDYERjRV0TG6Iz7gIPIDeDrqfxZZ2c+11YY/PMuMA36Z/jELpMSGUrpt65Y636ifDcKds5tCpmPgsE6GZczLJ31lpAjmXEIFQGvgjrD93gfR6wN7fRE0Oz6Bme364XX3xh/dqvfRoTA377t357Pa8zX+yg+p8c4Gp0V/cDUKw9sENSPQ3qV30+ZbeZDZqykPa2ewCUDBW1VpmKesf6HuVxwDRk9cpZvyFjIAECx0zjVNzPFLejJkbUQ7bfzzs9AUrGy266HGI8crNtXDNpeXfTQM4BrHc4K3QVq1NAQNmGFy4egRHw1rd+8/rxn/jx9c7/9p3r5KyC7Sfrbt2wNEoOMZpzoVdJiTZnXANo0Evn73bmHgrEUtlN0ni3M/7MPecyglMDHhsj4ADy5Fof/SyFmYds1h7IG7C1zRx9HgDIgf108Knv/XVbk2iIl8867z3g6+jrWStP/vDzzTuO77Y/wNGe7/5irhF0dpTaHAN7lkCOM9yO8CFrb51+XH8nuSA34ci7i7dBAMuIbX/blGjEewyGsrT16KznehwDHoJDs7dgs0bgs31+a2boaQUq1zXt+DlLAwwQslSUuunm+hmSA1eXl2jeWrXvXCMT6QkoVCD85Pp2Pbm+QYYcc26kC0vPwUfAoNDSk7f4/dHF+Xp0xWvSXlGO7FcX9Z5MBfU0EBuOzAbqGuxPMeIAAkZZbvgCpXNKl8wa2/6SrYnkpO4NPUncVwwbFjefnVSt9N26OCnWV020qTUi2/np9S3KKwrShfxX8vHk+Xp0dQEQ4ErNstEfI5qC2s85BoIT1BIIsF9SP7fOBmjcvcn283dfdpgQSX3VPpL8wvaZATQPoAWbIt/jjYCAvN+R3YN31K1330Hyq6Pus7AF9LqwwdDWSfr58VwYfMXnBAZsgOhByx31tuO23I+6B5IEXr8AAmg/+HINdCfTUjJIICAZ9VgVMXuG8XHcN38H06u8J9Gjx2wA5o5VQoDEwgAnWJMjWMon5u0Q6+z6tv0m6by6APyLX/7UDgRYgO0MO8jghdU4xg1OlH0EPUI00/q8vwtnzwXqvaByTKys1cWykCl22GUX+lLwlDJ33p0RQKYlwtGt8V/u5q7gBDVR4RjvHYUnm4Q6+UNdsNkMmyOBgN0NHObQ8Wekz9nIQFm0MlX9qD7gzfcm1SYUM28Og0wAqJMjOjwUOlxYc+2zJy4wruZlD0rBV3GtFOrH1VgGiieaTWHf9K4UuHCyFC+gxtWH9e52XdbkBQX29Xl0uxetFKMZAThMfXDKF5sLMSOYRr8ZIwg6doqnlRocfzjEPKhcc1I3uc5To1WZJ1PfmFVnw7X6hcDKjXQUcKDOtYwsKHNkfMAxrp/fFiJ8wiaDqC9Wk6z6PdYedPBbzgE3KJPOldfBpR0IUHQW8I68aZc1ELwgFa5Qdq4xwRBnB62UEgjJTAiplJ7zLKQ56g/9TKFKyJpQvbYdo0RZU0a277eCtGIceU5D5Z9SxqOhjwzvEcH1PRCUwEHSezQYpwBBytW6yGuUck02QMnoZNVtkO3Y1li0zIw66KJuY4fiBh8gxx6/JbqmxzxKPul0UpnXubk6R1tPgg1VIykA0ABVUeg5xkrOFhwkSAv2poCGoYHzScAwEcsFfSNED0VgNoCyaHkVmBG44NqyuRt0RADBCbA0sKPe8LOz/Be4YhrrSnBQpSmmjxr883v3zfkABGc3BTi0WDMUZD9yaoPl1kCA98q6GedCoDQc0tIVJ1VHe63pWnWuz9ZHP/qR9YFf+IX1hT/4AjIl59X5/oZ9Q+o8u9u8rwWHBMB2AUdsTshaexrxAQRYToRyk8ikuQ6zz1JlnQKc4hkOWrB0eAEBkA/psgzw7HT73R9ywnyWEgjYQHHZRwZYGZBQ5n0/2H9l+Bwcc7RpvX+BAAQCpiymKP5nAAKuzh6h78KLL720fvR/+dH13/+P/906vzpZz25erxaODQQUm6Bmzo8tYQAIav6Wjfn6FPld3zTDNEVYdvQADAxioBQFAw2vfV7AvkL+bLP9nXgpIR769O68DvgWt26mpXtTWMbtIHsvc09H/u2j8t3I3RMT5bACR1m6r7PpdNgOGdhrR0Q+0N7Azzfx2rp55gSK+2NM42GATTH6lDaSe390+o/jChPY/Xqy3nKkzGnbGvk3udZto78O8ENgTCxIvdhxX1Ie7ed5tC39tDl3x+DIVO85x/KjaGI62WY5Naholmk1Crw4O4M/wabV4++VEmbPmpP17PZuPX5GMODx9fW6KZumYOe8WD71nneVUa/Sw/qvqPPnAAPck4lj+2hna12aqaWpV89uWSpZ9sxN3GrfSkeUzq3nq/uUfiVLj/oFACPKRRibsE+OJnkoq8/3GBDAzCL3Gjmp/jDVmLWA+QsCAXX9iiOeVf8tldvh2W9vAJ68+OgS71fN1uhDZy8wnd08uDrzs4dKCnWCYuQkgYDtfBuMcMDhLHGCxLrn8fxCr9tJ7kPGMmHIcuCP/u5DZ+vY88PfTdlseXQy77AO95St3uthKHb6L9lm4vk8DjZAs80PeeCeaSesozmSXH2gPLHHsWqWawD84pkyU6f+RnmjfI2OR6cqJl2ht3ZwN21ysSPdV4hHakr6XMbpGJyg6MgJzsChFC19IOti+qj81XpcMRL85zo/HxcQ4IeDYYgxWn5pKAnoftaZE8li1os1sFOn6xvCIVW3VF6fC1NOgrPTRHQ5JogKqYJTBl00ds/X2bkAAjmJcFGVJQBeEE2Z6vpolAIaiAPCqbH3QtYCEE1kExA7Tg8ZUB6M3ehQabK5Hx376GaPjs9qvignymnFzmyp7yGABDmoWN4YfdLP1I3yLIzaVGSDplTAGbo8rHTiHCyTVoPgUz0AWI+loLgDojlSm5FFkEAHoPb85Pnduqpg2ZMD0ETlHNl37CkKi90okN9z4ObGK8SxJ6vpzJ2D+WNmK4XZMkmHcwJiyKRmkZdSrYZbFxdiJjiDK9AkGSGkVo+Rcu2xgzIqSwbGbipnMKCVt8/DXRm1a3TKhoTiwA3SjzaNLu2Is5GgEnoaSObNZihjha61yhKga7UMgjNzVFDMoh4VAAK9UAhmxtxTFOOhNKpo5oj35Oh0HgMvN7Gycst7HI0BZV/FDeGItVEJiniDjTq3rsUqI83Pj7LsTHErPp5l6yOGbDsQkIawuupmnZ6vTyCgDvEwQojQDjUT66Mzqkgf2WWccYaO66qSpEDllXGQRW4dTMi3nW40F63HV6d26NLoo1FrTXmtvIwdwwp2y8Eq3TsONdlIauoW4KJZDXBkLbMjSTYpPN8Aq0Jf9PrzZ2yIxsv4z7TRCibloLUsNRhhpgeNmI34AA3cuYvo4TGbP/KfDpEDdxhQAQFVk1oTA+qZLi8vwAD50Ic+tD78oQ+tL/3Zl1Z176g9q2aBda1ySgscqv+uqlQAPVkIeE/WgYcy+wPw/Qj0kPXBX7ZzKXM4ZyonGn0nQNRyIuZWOdfDeHP2iNc+sml8rTx76fz7/GbgxGCbzz6ZyZFX6z3QfAHACwxrgJYNbesckGXC3+seZyfn68XLl9Cx5NELj9YP/8gPr+/9/nevF1+6WK++/uV1flnvQ31bQECBB9aH1Vuifk3mZOQk5eWNdM44rqFsXDtMQZI4SVccAzoJ/dEBtl7Bzw1S6LMJBtgRPQIBbW9BWfNT8C22QE12O3V5y5SMyPHZcM9Dtvw0HMvjWtlptG9zlB96Lm5e6tG0XjqXOg6Q70A35Q9yFf7m/m/DCCBVPRt/6vzoXY9AxVGGjzZrPr/LjXfefspD+2ubYnD+uG5uTutAPt/J1+tEW+yV1+f/PxCg4DiSRdSSFED7nr3eaFjrkY9jA3mu2GumbEGVLz65uVuPixlQfY1qH8RcQI8LlPiudXlePW9OAAJcwZennSo/kXJ6AEUqYw8Qun5nP50qpYOtku/ywtUjMBaKhVW+ZIEABLbp3/M5Ksil3UVzRJRUVH+rczZygw+skquaFHBK8KMIELc3z/SMZDKU/1r/1S/3VrCPhZ4JGBl8sl64ugJocFdxxm1NtplYImOIlJ/0l5y8rO9Bv8ba0I7swWPKd17n6IMdz0HGJdYn83wqZ4WfPudp8/lDeI8/t+45ntnUEwB1DuDEZn/0lw24OMTNnWTush/2WMK7HlgOx2c5rkfuBxr9wSeaBvj+PtR3Z/o7pO6AXwpZ++Tk6rAtrLldLn/UI4ifBMLaFjiJg6b9kAmeScdEbTPC4yog4CGggXbIMfmApVwz62QC0ZDFlz/5uedfb4P5QDKG7fGZ0gLUgAo6sqEWBGS6Vd9Dh0IUZtF/5n2YNTYQnBXczwAAIABJREFUUAiGHSSPKJtawQqGCUUgmIdjPVmBijudnaAjxIVMxY7nkvN8FJSjUh/ByBqxbG7h2hICATAS2pyhodChrnexMsYG42QygPXS4hqqsYfjqLF4GSDKLWg0lELnurydqGggh4rFgAaNAh0ziIzdnu6XYHDDzkeXYhO0Yoao6suKASAlX4q1nOluHGOH31l4PAGRUBqjemZmO5md5T66prc+7WZ9fcA3dE2NE5Ga1aFxz4pyTBH83CKQQ/Cs/ekGjMpopJOA8gJ0lKejWdeoNWDgT6OZMuNa4Q5UdFbqHdApXEoNxt3nKJwXZz5RR37j4F3Rusbh8fnr3hVM8XfAcWBAaPEdLGmXK+ixk461doOVCKjJiCH6vSnipJoGigznfZtNr34e99Buu1P7SDqfBztSaTBopGiwkWF9wHhQNobtQ6dWZ1kNkLoJpr6PGmg7W/p8v2/pDdArdyeIJ8JNfGjg01n1aE/S5A1uqr9ETFyAmyyZLuQXwaJmzIMpdXcLRgA4BA1yTvO70gO1hwZgOLqITwt2ioAH7x0T/rHXCrdRvoWqkwJJyRCwXiknjJMMfPZMC1UTtGi0NIAOAUlkreubDyDeBpxqLckIIDDoQI4SIv7EkfWzNSv0lAKW9Ph6PoN1pu/9CmSCek6OsHuJBBBQD3aj/jRXV5fr1VdfXb/0i7+4Xv7IR9df/eVfaWLALX5HadrpCcCCklSUCKwCQisr754jahBUAAHYAAQWSXetvyvjZV2gbFIHedmzpVkDE4we35Uy1SGgHEp+Km3N2LVjYGbnfIBu2rCEd1x+bDadQByxHey4Wm8bDKjwoJvpQd8zMQAYTKNU3/zCN6ynT67X+cX5et9Pv2/9wHu+b11crfXVV/9yXVyhMYVkpiCZaZxo8AzNx0L/WA/fWycFm2nPvUb0JYNWFl9ugOaBhlT8mPI23edmZwjaf2KZGIESPy9kRh3UZ3+CiScg4CHH3EmSBAK2ddAFj4FCl1Eb2IgsWK5Z2rgEBCwWdihBs97KBkuf9Crfqz3O9a9neyMQwPc0mGUZQ3DdlF3neXnVXCf7Yl3K94CeqHfh+uyRxzQk5Fk+/uq1AXMnsuix5gkGHAEaPivPgJMw3rvx0eRvmgZ92E98PsaYtv7QWXCghHs5GSe9Vz/juksn69ryDpudCXZPlT8+f76eFk3+5hZAQDECFNqv0xoLip5bVQZaQAD/4+hjJouQMceeUQcaEACArxkDZhBVEI9u/ejfc7ceXV5Bz7J/Ac8bzu1zNkGs0dnUAQICqoTh2Q2e++ziArdFAO9Rnsj6XyDYBxendH/9V8E8xrWe4t9qfcw4wDrgOjdkPlRJwOUF5L56bADYdfPtg95M+5O6aQeaZpxmB4Vb4uJhVsnxbKcOyXPWcYl8Ofs/3Ie5tmU9z1GCGsczhvP7YN+CuGb4uvfOUQekk6l22ao/62fq/nN8iD7r6C+WZT0HX+SoX/zu/o7LZmwrO/hvm6IkqhOq0awdMa3GilMv7dl/AlCjXRIM8H3kQXU85maejs+qkXj2mSC4rNWRb+aeQ+nDTzwyujjXn8/Cgh6s0UcEBMC5DSP1kPKbYN9dOcshVB2EBaodeAYNoO5b0bipmYAABMBntZik1pRSRbCGz9vASljBLCw6MINe10ZUNoG1vgremtoeG6gshZ1dKkJS8jI4GeMxKHE7Am7OFJl/1sKzTs2HBEZC9HlvPOldU5ts5dCNh6AOK9NLKjqUuhx9BDJR4+UNREhdxuTsQvfmIhMF0tBrIcMQUgAmypzHPE1nKl0jNJntfUwX0xMU7DQiqPjs7pNVb0YggARpghMwxm1smYGtd0Sy8USUe7BEND4wKDDuit7OyOb0kWrLWebMNPlA1wEtGlkDK6LFGxTwWpVSz8AUdWUKlhB4quGXwQBm4scIVyfeyTBPQG06Xj2D92rez2UJteeqnVOvA9fUu89AnSGg1yi5qICKTQMLhQbFTiUMWE/30VDtZMo2xyfRKFZg4nGTGCmkE5pKs5UKQH0GxRxpOYEX1kHlO61ApWAojXv9eRqVzWnr0gOeu2QtHPVQfQJZ1epirPquXlf1E/B+1v2q9hEyHVTmNniu+27vWAowmn36ve8BAc6aVDYDLCTW9qPxUYAYMDyVecFEjVM4DnUQ3RiunCaclePkE71410jC2ar/qBs99YLAsYBJZ2lM6xRwQtkgQ8BggNlS9X3IAN6DLBb2HWAaH6Oi9CymqmH93DQx6tpmT60/1bhUJsdlOAwc2B+AMxRcYzcOAa+l4NqNitRXxLLu2tMHoIDOGKRDlIExzjaAFLIkihVQQMCXX3llffzlj62Pf/zj68t/+cp69uQaIADKM6xfBYbW3yurXUCAQb+St7r2zbNrNEUs2asMF35VBspjK/V+ZnvgfaGnHfhq/F/bTusJnxHp/1rBcH5sSx0YbEGkHOk8q7UmtHsxJjUcrd5rNZXidTVxBYQY2i43WTX4zl1l0M8Sk7JV58j+U2brPFysAgIev/4EYN0/+z/+2fqh974b6/T606+udVIgrGQF0wEGhIUuVC8UA8gMFncWVNpln2HuI9ex9o0ksb1O3HIz6xcWLJz9rGDhZ10aqIBF6+t+MVj7HIspOMzPmb9nn6CjHtRDN603/RS8n5wu7Ed8OYEAiuQO+Nx/7zmTtOdOOmiEb9epT1bTARvOuJprGkz12u9B0Tj2ef/6Ps/V+GNOaPTP4vlT1q0j/MwZsMwaDxvyeF+DAS7bSZkZRgCBeZzbQwACWbReOwBVkGMnjXJ0Kj5Hu2lZxufE/stznuvYwIT0k98PwSxKGXMK1pQY4TxYOmIf0ZtEY0FLVivwf3ZLEKDKBAoYqG5FoNifnCqwZrliNd5Dia/0egF26PECPTHyY2o3z4Kn3Zxy/CF8FJZnFpuTI0Mph7CB52pgfVsNf4eFVLrm6fX1evL0GkyB0/MLjlKEDJVeLTt8uh5dXa1Hl5fdONpgxW2ViBXFv/1wjgY1yABf8DnLPWvfywdDILiFe052mqm3g0zjA7kvkZqeRqU/z0ZkbQ8gV56HtG8PnV2c8ZY1Ctg8wwABaRPomx8ArjdIzBz1Evyd+KyTbPm5vr/ORfasSlmu72w2O1VVNC904++H1sXvvtlBPQybM7uUeHwQxEu9TpO8xRp17zLHUiVXiiU1UcZnkzpBjG8YPd44r+/yLDM7vV5OjLKZYPXQY+Kbrh9lqmIPMjxHxrx+m34Vizt1Bv6M5A99w5MPfeJ3wAhwtrSeNRe/L2xldmiW4w7lDMnceM/ZBc4rh+IUkoulQXa0KJmqq0aAo3US1dTd5xNFVKqQmWM9B5qVRHMN2XMslB1gUxaZGXOGaDIJXvw0Hi5ZqJ/5O/lnvhNpQkXh9oGDoxSgSCtvZZL7wMlY15kBwKLsLw/hIGoAGWQcIFQ+DKozVo5dQTedNFJLslbaJQwUXqwR+9IxeEQwWE4d3+NoFFvZiFtkw1SP0iAAgg03M2MtuxFHqlIrCGXnQA8ZyliXTrjjtJRh0rKpZLg2XEd2cMWh6Bo3HTRlxC0HaFojBL6DOnqAjWr2AcWCM4itDF43rxPJbgtUxSzxGnUWvupfr67W02fV/VpAjM6In5/yI0fepS590BnYszGZmAgIKrm35fCDonxX7879o6HkKEK8lxvuqPuwlZiZEkS6Cdn4nFOupzu+A1m/n5V2r+FZ6QtnmLNpSoAA5p14vKIEg9lkjcRrAqOeO5RmK0+9B5uEcQZt/dnIa1OqdF7SqECHhsJEsHZ9sy7Oa067O5NndnGf6etmQJARn/ez83X7nPWIpSPcvKXPSzd4LP3KTD6dpGkKym7DE/R6H+caVYc7LfxPTin3pXO439MoiQwf09RoIBzo0fFU7X9kJoVAdHkBmzi5kROnU3IcoWb+Aui0EzPU7IPi4DnFPsnxcPNTyUL9e+mOKisCw0HnPYM1M6hoC+hQIryUXJtpkFnRNoCa/pIycMyQQ17WHc5ofe6FFx+tL33pi+tjH315/eKHP7z++it/XcWwKAtw1r3AkgJ9Sp7QxGqVY/mIwf9NlZHwLN5eU2/UupGFQTCgwoPMvDiwrg+65tnOmpsFWibszNge4V4aG2v7Q/Bkz2LaOXMQBxl2oCLdWc/ZshI2D8GEnBiFY9I17jciIFyfA8ioBqGAu07PKEPo7k/mFkCBqvs9vVgvXLy47m4Iyvxv//vPrB/50R9cd89v1vUdewS4KWbNFYMjZLsuANKd0tPxOQZMO4hnOzCTgo7gi+/x0DVhGaKh8sNhdGatxqGGyesJPCPz7SFuhwhaDz/xfqYz62ervglOEfnfmfgTI+UoC7qH1yiB3eO60a7uQBPfnReBfDZwpb4gDRToM9JHBgJSFh/KQB71n22lA2MDAX7XopNn4JHft7wff9a2DmaSpV1Mkuxsv/EH943x57B2CqCzmZn9xOrP4l08Ur15DsSCU9DB51V22yNxlVjKJ0i5NAjG82/aL8E9+ERHtlWAWLnflmMHJq0jSn+JeVi/Py2WZek6+DS3GH97Vf0A1GyQZWsMusUpa/nsfWgmukFg2hZk9ztAoc8EG6f+AgMwyXFYaz275mQveEYaR4gpCSpbBrBQOrvAgLvnYC1UXwRMSgDIoISUmAvu+VP3JdvT7jdXyIUWBkO5W+AGdNLIQBFLWXJO/U4d91na9lMbzaSrdccbapl7jBXv6UOyfJ9pOf409YxAooOOaNlL2bFuCnZO2qnjmXxIt8DmCSz0WcPvBxl1UI7ni9jIuiH7G7yR7m/wTteGfJcuVslR/X2Sw8k85Zo0Y8DAmVgo1mf17n5O+hX85Xg0y8KSPT892fz5ZDkRYir5pfCpvC70xcSzoyEeWmvoJAOqisXoK6rZ8Id+maUBOBA9k5rKkcpl8i1+gXxJ97hGlg7ds6frKRzPUgoSaF6TAQI2oRZM2XM23squ+TyB3KBKl6m3oyjOyFkpeHanK9dkJjhbzhKyrAq0HhKUek/TL/i+ymcoQz3Ga54HAqwuqWYE8Dm1IdGpFPfWc3sNGKu4X2WUHRzOPIxNAwHTBIaHmkE9lL2yPc6iMVM7wkWB0+O1EPPfkx2RzkbuPYWac0enwSJy+wjoyUIw6lsOPpsGyhKpRmxezoinEWnlubrngQ+QA3y9iZ7XARuJZWCTgL7trBYNYlJq0HFao6+sJGsvgOhHzgSH3srfxlXNzqwsnY3h2TwLcGnKCmrtzs8vKOuqRYIyOewvTZgcx25aaHlgYI9gETTsUkiVwaqzVjWTpbAiI2y2hs4N5rWXMTMKqQwFqXKkpXLapBgame2XrKRhsaKfju11NknTs1PXxkQMBTMqtuuEw1XlJfebEYo+eMiklGHl3rnpEOuW8X7KdtupyzNjMNH7bBmvZmsI5tzBPrKdPtM++x4PVH/3GJqqr7px7iOCKxt4BK+3bEJU/5UTUr8zc8KMCmaqiy6Za5d/tsGjvAkIkHGoZnFejzY8tBpqTKeu85EVsjy6maX1BJztHgU3/V/AklHzJNO/sYalf+SEWTbqdwIz1G3tEGx5STmJpduVqXG2d+pjmRmHU6mMkIFDlkrIMdOIvbw/ZC1KeKzHLINtv2AQVbePTM/Z+uKf/en6lU/8yvrYRz+6/uJLf77OT87XsyfPulmgm5GiZE3NcGsPOniXPnheAZLsB9fbvSTUI0C2sJ0ZbF4r7E1fMss/gYplA/ZVdfktc4cRdqnDHRh1UOU9AprKoM7ByGYnibRs1Fw7biXHyKqrHI66hfKHsgBlF1lqxvIoTh+okoqLdXX2AsCUUiTve99Prh967w+su/VsPXn22nr0QtX4FqOq1kZTB/goAJrJUtP5j6xxG76UPzmABpFwSdA66a35DKWeannZHMEp3REuzsc7ZMJG9ifbbUfWTmFZqaN+zGe3zUunOnUBriemX8p/Pg8zSbKX2u83chQfurdM00a73+yAAmjosPYhrZG7iUOXAPgeLffh9Oe/Hf9svU7ZHX9pL4R84A1i+pLUYgT8lCOshwxzgkYPPeO2F1uNb2ZaNcbYk0u63pjPN0HaHPqRtS1uHnpcvJrPvy7WDr6DWssiZD18b9/Xl4KvY2BWjwLdajBZzFE3yysthKSGPOTSS9Vkr6j0ZlZSk7DZtbvz435ubqybC/YUNZ/jbV2TzwB4AlPre5IvzL7lOjIQkv4qhs+davvZFYAMvWYFDOu4/NN6ZpcBAACQHzv6tUocyKSz30G/n4uFz6Hqlwm4Zo8qO+XkQErlnD3Zrweavfn8mlk4gIA0woF9kvt59Ne2ADhKLke37HZleOdzdp10TXvecnMAmlK+se0RQ907+/pBT3FogD/jBAXiwWRIWYKsT6izJXt8/5T7jG+OvTxs+9o+BjOjgYC2M5OQbP3aPQWGsU47SKAxM/fwjmQnvZ15rt0iwjJuZopj3ARR006lm7X7jcNom+WSD1c6/IMf/3f4uZ1hC4g3FAcPRn7EGTfQ4SYiz6yHqRAI8DEGTWhDfVY16shS6RAhSaCDZrosggJnRZUlwUYi4GCtveNizFh+oE5lHGOCDlSMzgRMZrB+PvW+Q5lioCf6tt7Bjt+myEGQulXXb9Z174uszLWz2FYh+lCzAUJTkKpnWhGdSaPEqVBkUlCnC0HgaWoFZSq0HVIoF0S4M1DCKHgrHtW7+D4cHWWXXkAAgalpsqh54fU5CKezoGIH1PNtqyLQ2yN6UqcZfTUI4OAgD68ZAYwFn8MQ1e/o5q216kBVzf/YyIUIfP6q52WNcYAm6s1mQ+QgbWqXDFmY4jPy5EMLx1gzuatZoA84JwQY/NGuNstBdbluNqfgwY6r+xowqCDVjXCVsmzK0GBVkJGbLrZUCDO/vGuXqhEQ6ov3WbWGwQnu77NKd2eCjTynKcmU2vhzVlhpBPIaaFZFAcTvzGTMuDQbJoMZlol6n1pPAwFWetlYZVA5OcMuUxFIgXcL6uoYd2eJ+D1nV2jU2Ln4FpmRk3WzztFwhSwNUaabyshWfOidUc2T0OgxGAFqkEQAcQApy4ud31y7Wpsqp4EThj0XwyeMkMFWC/zRAazrVckW+g/0SDjRW4sqJnCFUwY8m5qOGmibjVCfYQ3KYaFNcNBjsiSBBZ+7NHRYV/QZ4UhM67g+6z4XBdYJqOkskyZ9lPMGdsZGzY1D7hub6m6nK7ICxFl5Xqqh6J/88R+tj7380fWJj//y+osv/vl64eqF9fTxUzYLLMdSfRkY+BS4yEaz1g92IizLlokBAwiaem8pU9Lm/l2rAZtYzV1BQVWzK4MLzmJSDW5Z0Vzv1J0N9IesFhDv0pp0UvlnZ6Rcyz2YdF2Xo/xqcg/LlADGyc6b8uugAQ0VC6gV2Fh/Pq1mgVcvrZtr9lF43/t+av3Ij753XT06W3/92iurcNTGdlEaMHoKfctJNPRq3XMC89yk3u9grxqHIeunZMOBJu+AyuUc2Mu5HRdjo9p6kouB6gEYfAbZwVy/XLO9nd18UmXMDpnq/gR6nEzfAftlGein/s6sVD8CHZoI9Pl0eQ3bXP58yiDB1NH4KfZycjkhgQBcI+rYHRSk45xvm0H27N2MdiXDKbJzTiztZn17/iPo4Ywi9TrHCWfwhJ+7VK19RwdthxIGjb/eAnP1fmod3oH47idQHnR49fzUFZTptp8aTbtJRQZFKs3FeXR2Wx/2GT3q3dQJLhyRWwbhNJOpMvJYbxZgUtzNWsDhK8p/lUCJHdU2TH1dAHJzVDdLE30ueAYAGCh5xMljLvfrpxFIZ+BXILjHqxoM1jPRxykwgM9MP0dZVTT609/E4qjeBqD5N0hBYNC6utahbAKPiJuBT5mFMxD0+yYZgnMoW0NwfcbZzj7aTs15y32xTejWXiEA+9kcXZMB4fEsUa6PhUA8p9aHCQKYSWKwCDIk3Reh4BuWFnnN3uis65BybeWD2deF7B/e14wbnJgY+e7v55rknzfg9zBhBJ/Lvm2ST9vwCd5V/mOWTuhH+52bPnXUpPu5x8QWsDd4PPYfa63F9WfT5rDNBlfGMpo9ymyLUo68DxLijj4milF8/P6P/C4ZAco88oXsOJfjQ0rjOHnjDNSpOa9unid0yikoU2NdP2BXY/LQcWAUMLqU4HkwCIzsGOyvxegxSlLYznTjXkUtVWa+lZ3qYblBttXj0DvA49cHCNgE19T6YEQQCBjqGIVVM0hVp07QwcgPPzt04UGGNmVwiE7pQE5QMAfiEMXqIhg/YaOLjwz4QIlhthzr4WkBzpSowUntkzNWmV3k9yQRAhs83gyKBQGDJiYQriXo4iy3mvERWBFVuKmKNAVwDj0rWHSuAQeylIPPYQNKxUaEt+6XzAEachleK2HZITt3VkR47Ibf5FAH3b8UvJu10XHge3o3PKoyFZ6df4JPXPt2BENJ4Fk2MKpPX9cS07kbh7CMCvcKVABQbLMhZz1bddat71WGk2vmkSQ8D6UcCcitde0SEb1RGxAe+qGe6YX9HjrqDzozDv4frss8UGtlnNlHgiOGGOwW2h7NaOCNCmdyHSEo2uN8c632Zl0+a3wvjm5z5spI9NRQ1tqyJhW6QXrRTgDWDTTDGmFUdVs1A5mz0fmdAQ9bLlU3WQAAGv0hUyLmTNVfIgsr4EMP6/Nc71+1kiNDpOoSBJNDXu8r59hyRxeLuhjBn1B77wsBvgjyPD9aQGB9p4L9ujd0mmfXamxd0XFpoNj12eUIbOjD5oPci2kW6TXFM+g8YJKArAtlTXZH4BD0oEbpeSSpe166Nrs6Vu+ZFzqRdlbMwKGRjUi74T9lhdcdZkP/2Z/+CYCAT33yV9eff/GL6+LsYl0/eYY+AeijUDWFAEPFJCkdKXp9yYspqKZcu8YZdbJqKpW6YkBPnQvtlUupSmynb8tkIfwuXbYUQct+/Qx0pilmOyVbWcrYmF6qvq4CRi089IgaRqKfTQezMzYze0tYF5reCJ/j5HxdnF2hbKD28Kd/5p+u97zn+9ejFy7W1x5/ZbF9iWWC++qzsk4IADt7ODb14T+lw+bzXFdkEzLZIX2Vtn0o/QC/VH4otdh00bYztqkNitkWTjlDZ7JkVPFdlRkdg8l8i9S5VOjq06PMw+YEy+4dnU5fz/fxNWn6rNz71NwLjuf7AwTUz6o0ges3U5OcooM+jAzScQ8eeue2PwruOOpuWEZ20q02knLv72KPOnM3gZZBGL87AF6ROGeN5SJbVYR/lmyB8R/2EZLQMwbP24/YG5rt95qwiuuxMwK8PXmmUzYcZNovcsKA/tEux2kL+3o4VuMv2SZizdWrqYNA5fPc6A7rfKfxug0SqW+WQCDYmjrr5adIl1jmoOPgXzG+QM22AAFHnfa9DJrYzs4eyrcyUKGEB/SRbBACMY1mxv7csPt/xRYed133twwb1LcO7l40mIJmHWR95EA8GAEOKBXruERg8z1DvxgaHPm1vCiWCN/rqN0ekvPd5+HfrNN2n2wHAqz9s1cczpsTtwdqfl2X/vDc46i3HjqL1jh+9oInnGyxbs7PWMaxd+ELt644BM+p6zIuSD2Za5S9PPy81k22g6mrGOOIsXLYkHqmLGWwH3QM8HvfoE4lQwLc8pJk27nc03qNfy+7RP1oVlNCNPuD+Tn8fi490c6tk3/5oX+7AQEjjESKbnDQKfwwuwrmfcvTCjbkpNs56qwI4DXWdloYS2owp11oCZd0UC0mZwIJFyIKkUUWlF4iFvLuOUZ4WPlCMNFcZWph/eIWMNNW8Z7P2aAvnXgfVtDau66dwbnLJ2jQVK/6/BZZCy70HGAjLqjL1mJlN3yu89CcG0GnXqaTowZtx8M/fx90yI5hZ0R1quuQcVRfMS34fEOtNWujao6ZpdrqMA+U5WMpg8fLtCMhqiX2gBG29n26wBNIoAKqe3n8FdBn1VBaJphVGtnpBJ/rhKv5SzWPVNaQeyrQJwJ8yIrRpUB3fRgngNqD1JQdPu+8RypvrFucwVEaDEqNSiIjEkAAzoSAgL5X0/KYYUbg37XxRKOdGSnZOj8j48CGEV3JMemArA07LwbFHFTWtauWrqh0tY/3mkbpC3QCRIPbkHE1L7ubHgqtZIScAtRyZ3k7v/E7nRXLuhsoTkmJWUXY1wAC0FzIDR2lR51VN02Q+iJKbsT84MzfGZG6ZX9Qv002wDggPEitF0EHdMf+4gPVVAKCNXAu3LCRqYWmSV6cs5MyzzWDGFIwJ+Co+zStHvdhRqZKTMZBHlm2TvN7Qo4VfTlZZgfAa1afdWmPnccC9LALCsTr5xXwVvdmBvws+arnqHXuufH4edG36QQVQFBZHQb6M8t5C8zx73I+vf8gYE2dLs8F+ykQiNtHD9JBmznokOXWX7w39KEcwR6Z+ED2tvohnF9UnXV1jD5ZX/nKK+vTn/rV9euf+tX1h1/4f9fzGkdVzadu+Hw1pabeHw4GQBkijGVHAMJpukA5mVgTNAvllAf2CZgMTO0FwJbIf7jUijLnwL9h83tZb5972iRZnchsjEOjoDlSTNV4l00uHbLTqXNGsr5bGQfb886udIe8mSOfDhQCiIoBpePpN4gRIBovGQFn68VHb1rXz27Wq699bf3Mz/zT9eM/8Y/WxeXZev3xVwEETByWDnjJHe0IX3kAjKOtdFDWgY/WyDbKlOY5X8yc3Rs1KZ/F17dz38B7Zyl1luSjpD/VTm4DYdVfiH1yHnJSH7L7LL+cshTbx9R1uReWD19rl5F2/Q/3n3KCanKcz2ZWydirbB6rLHfrdAh+vwavE76e/uX47r1XUba42aF2fKdxlgG/We99Tfl9/gKIJR/FvhETTn486t6H2B4DBvBa9RX7D9seCES2fB73h88pb2AyH7piNCgD6PgG8u1gvf0pDdIW2+C4V96IlInjZxo4nX7T+NrmIzVw5HeYUAb6zYc27AlZAQIZ2cIuAAAgAElEQVSHdWbxN/QTMGisfipIxMke2X8Vk2jYVNxNlk1OWXPLvpgZnKpEOXHT42KRlVgWWF92udeg/NFuzMg+B2gWiXdifbZjITMTWcrGBMMkgCTjZhdEaZjXfvRW9g2YE2+RQDnkxnzYtUKe/4f0Re652R4pw2iiqLJB79tDQIAz0y0funBrEIFJzuXnOUx9BF81HtQgQPrI+R7p2zhgtz94fF7fJ7/PpIfO/XbOqB9gN83eCPu5283DysZ16nOOvdKG5HlHqHp4Bvx79/cxEHD/OQscs203SDgxwD66Od/fOrX1PbpRT2Lc7H3IVrlK/+ID/6aBAB8Ifpmd7h38pzPe1GI5iPh0d/WchS/nCN2W9QYVTJc6zg2l00Fjws9yMVpY5fTxJSeI9Etj5qfpZ909XgiKgsgOlBCI2VF1dldccNx1KDwOUJo2IwfONKIGAk6oMBTa8iqNYBPpnBqRESgqFb63a4z4nO7LEI2+tCiZrefTluKsoMi05LmfBQ8HzYYh/lx7w+YyJWiEehEAdSMwbgTeU0EYHC8BMfVvHPlCajrfgcENDwQnH/CAuwGIg8pSbgqucBhM+TOVS98/nD8bT+f7hgpXPQkIdpTCMoJbz+vSiWaS6H2sIFLR8HZ7wyDIrM6D98q7XX9HQKDnPE7d4H5ORggH2gpBwXV9lxlpKSYLkJFtdaRngMXAg83pCJygWVR0hi0GD7LeB+OIN8M+8fOkeHPqQNF1DQRYUTOoFItH/T9SPignXjHuZRtUZ8ej6WBu5e50U5J5nrD63VsiA1N9Sn7lAGB28IYZoHpBKWsbZz+vgQCzAJJ1ME3W9nNgGWFQPU4yMg1BzYc8qG4cTqQan5Y8lh9zXp3xBDbYYSq5pXqkZDhopaGgF1PlJQhuVQZjUGsCRUuVnWydrQ0gVjZbOpEgEUFCAHw2gpL/HnvXjBo2JqzAECNPt261PHcEAlgOwGkyBvemR4rlgIG6GpYKlLUcc+0IBHDDGXC6/tRAAErPWncwm2RHjXgydX09k/tibHIoe0Dw5wZNr66fPVm/9ulfXZ/4+MvrC3/weczIvsbkgDoPHsPIjr21qQUGWO6rQSD6TkgjFCDnc9RAgLvgO1hHjbec2ujRYR02gbDAOOkiO5QZ6GZAlY7ITqceBwijiqK/Bx0MrxCNWslHnyE1tkwnr2TIWfX65tC3B5w0o4R2hLsIQBKNFl/Eur7++uP1Yz/2Y+sn3/dP1uXV2fra1766Li5ZimN70mwA2CAzAtxD52As9NdcHztU1IXUVyjV6UazBMbxOVZEqqO5GvAGuDhZqj3gvOcnNfg0rMR2eusZtjN6/x3ymY+6DvsVUxL6DMsW2+/x+967ugKydBotV/P7vJ+f2/sPJ1h+w9w7cBn5fbZtAzDdBz5SdqnrzSAMcCuYTfP5YUDaV6UJzVLPATOMG1GXM2yxzraf5O/DLkVJTq4J/8z7GCjLd+BaiRkV9e7eC/sytH3zrGzoysDbwVeOAtzWKTqI0/OTXBs3H+XRW9+WQv+W72yMEL7sofYb76nGkF4f6wuupZMolZwQOCRl0n6Cgi7DBpWYaqBI/0ZWwJTZufSkz6XXRj4GzrEZKQaZIrAzhGp2A3RU2Ynn9Zxn6NtTutb8ukoi8nnZ5wDlc90jyg2QncCzz0MgwLLgxXaAaaC8NWswRUbW5nTmeeyz0D64c4T2zydRk9fPs562PRMc9G09NWZSQe4RwbUiI8CyeOwT53KCPhtRppZ6p2U8QM+HQIC0Lf5On7FDQqq2CX7dA30K/P4Tvx11QrCGnFi23gn9eVzTBG37+To+uw+szl52aKvzzlPAf9/BUet5/+7Etz/rOII+4s7Q6vsh7B52EhMzfBue7/E3YVf/+c8TCGBGjR+jQi3GqwLnPuRCT3A50vyB8mkhjbRauKFg+Ra4Lg7YAMi4ChoFPWAMLViu0XZTOF5nlHAd5s7GBm3xeBD8Pjt6Q0SejglrxWFYFZCX81Zd2ztIQ+ZHoIUyVe6UX6/AethpZOYaJWfpUXOrX0Wfddbcja9ouOl8tYGIRlH9Xf2hwu5irNYrYOSX5p06G+Z9QGbVc7+V1a574l2e34BC7m3hwWFdqpuiXV5dolaKKoeCR7rk3Xp2w1n0QEYVvFDeaHwrEK9rmu6tPuRoOgiBVh2an78ZIgYTAqUjdMUu9QYcTO1D0zfVatXdGUQMTc2y7MZbYLLErzywVmApZz0HV1lMrJOOlbMLgZHgXwBKZAM+O/92HuTk1nUGmGEmghS0aTqEkT04mGcMsuwEgD7PWre6POS3+0Vwn3DO8NwemTkNWMhMGkV0zD1Y2ZUxy3UBzRXUUDWsVA0a10XOWwTNUi3bmlvf2PD6vXGMdagNBjQLqKdl7M6kM2VkLgWt13X7rTN4vrEv8nisa2IpGChIntL5ys9ij6VYs2EpQDExoaxXXFrE7sLMDNeZqA7GXZqi1akusdRD1JBmBGAvmtlCXWFgY7KiUb4kaMV7CJ2tZlvU+ScaxzrBYUt1OGPaeJxxBE0VQMpJNguiZJONmQoE4L+XvsNkGOkly88g8Jr8UPpOutGTDSwLBgPgBwFohKZtdtZdUVpKH3UdpoNNUdRFOW3gQk3t/Cy1iNc3z+oK69HV+Xp+d70++Su/vF7+pV9cf/JHf7wqXH36+Nm6fVb34WzpYnGQbaARi0h8Vr3sLYAA6EH1UzA4WftkoInyNKAF/t6NnHh27KBbB1GXDzPADk6ON3PQeAwOYRdkH9opbJtPdg0DWI9fNQNmr4m2nbKP4Gd0Vn3sP4HKulc51ma++R4OCE9Pq9v4CwACbm7u1rve9a71Uz/9k+vbvu1t68nT19az6yfwQbhXU5tbDTMxzkHAYXZg3QKlXdsMq6eBANpA2CYu8CQgxIyAMwX51VQQBW1m7oRJ77u1jijZur4WkEI5NRunM9EH4DkfuW1S/JBr6MfdG3LSfxhAdgtMHqiPNQh6WKZml0EOE5wSSJLOOsC+qJ2FXBs8h5hP00zIg5tpOhunTP3oqHzZ6VGDe2pP8n6dXHLvrfj6rN846PmuvKbKz5zAQFQxzD/4Yx6/RiHRJeS/FPAZwbzXzBw7+4MdCG39HqgHKHqjD5JlYkDEz51nW9mnLs3A+7KQuBMt989DJPfqokrWEJRlIgYBvstNdVa85t2TSmeyT2GUc3FCE3t9sYl0OPgJTgiVYcCjem1N1fB6TSKr/A2WODIJMmPT6NswoKdu4r/j9aCUVCYs/5xyX7b3fJ2eKBFWC4BEC5OVBgIgswkEcHVbp1EHMZGRFHY8ifyxN+4RMH7XG+mt/vk9IMA6QH2nco2PB9p/l1wnIwBx0ddhBGC9D6UBXFfJbUxFwFq4vl9bnroig2j7GWatZsDu84D7uOHmYRwn1133eyB+9CsfgQA/4/j7U7Iey0TZOfjvTnbirCpRZ1t4f8nHk8695Z+nVMjN4M1XMoHKgIsBGDy34tuuZFYZ/tFnp0oJ2dJ3e8+aHeVmtSfr5J+//7f5NRxQN4RQF3Y0KrptO2skokf2QOtxF0z1T2eEdPS5NpMBbpLCpasQtJ2Tg+Gpn1eQyjNAl9uC6+PoZgm5wfUsrDUu2q6yjcpA95gXjbYiDXC20WMDXRrgOnk7b6CACjCo9zurOfBqTILFVwDLxies/2WNkkdS/H+MvfmvrVt2FTbPOfvsvU9/bve6sl+Vy+VyJU5LkBKSIIUIAZYCKImRYhQSbIwUEPmPEiX5gRBiCQTB5cJgsLGNDC4Mbsoudynb5Xr13n23O+1uz9nRGGOOtea333lW7tPVve/c3Xzf+taazZhjjpnrkYkr+9zTccoZWCNACa/6w3V92wRuAQGgd4oVoHhSVR3CGwlKEOzgqLqsXrf1gQG9j/E4BVNS0wGfslouY7lc0EgcHR3GwcGUIA6otB7HsljdxQxU2NGEhhUVMQTDuE7TiPHdmn+u8YIKhjsjAP+La9f165C4jxT3jEqenm0CMDl+q4m8JdvAooQWUbOTbwF3HiJpXijg47cNhJL6AVLwamquAnsDRHiPq/hQ8fdoQvdLmbI0MO7le7AX0B6jJD3HBAKdHmUSndVxMmryTHIkTjIw7jMJYX/kvRy3GQ7eMwyVU3yoXW+etQYOaBh3M3pCFzcU0HIFHYmNx/I5WBkCB1Ibx6OrFSOtgUW4epo6NJg6mzpr+auM0YQLsl3R2g4RV19PDZiZMBRA0JUVJfamOEqPgM/TiYaFyPIyDPLoNhLYyP1gG4fvJfXQQWRBd6tIltcBDCsmFEy8st+/Tdro/fy9wqR9z+kTdEx3aszmpRvQ8PUp2DGApH0tkKbrf6SGSTpXVj/yTPocYAeK2t3HJ1oYz0kGnrOrBByFmGeJ79OhyZ5PVeQBGGoutEDXNOh8DQAutwDViqGDceF52WKBRfDfkx5N1XSFYrrutBUGgwhQ1B72SuVVJCFwcxc2dBn3d8v4N1/9l/GzP/3T8fG3P2RrwPx2HisCASSJ0r6SMcFRglonVp55fQIFxAaRLovu24mDK4AW/0sANbVVDAAby8OeaUejjFv189oG6HwtSrqsDfJJCr3Oqj67qV1zikhvEWt+udgX98/KJutcC4RMO5S2w0AAGSTZIlTHH9mfjUbSCMBe/cxnPhP/9X/z5+M//c/+WLz9zlOOEby5vU077GZugyi2x6UQMOi7TZ9JlkOCmFtJrQBcxRh+bgStUxRUAZtZDlKr9/q4x9KQZ08Qs4iSwTWFRakvID9mVo1EyqCALGp09UNKgpzIKMPqtOQeRPYpKn2P2AZzK5ZpB7Vyp3/TbHdoDP1hv3rSMASFtJ9lX2qik+GPql6p8eJ9qD3Trx9/93pyr5XKXN/zPco3szJxtF4QyhaR7RiUNrOw8hyA1/vtrmcYTrvQYABXcZ/sj1kmtTDixLX7YoHBTh6qg6trmh868Do1efLd97ja2hP+RPdX54hu2qMMaGu/YruAzko0NV8YYAKbTnQNDKQdqUCA9xZAnQoEOGlmPFQT82YDO7DEU8xnY8ZRFwIfgBBOKHn9AoME6op5ZtaFUguixSnGmnbZyT8PkWJoA5MA4eMeI19TSJz6Nq4ce0JR74N3gWt7T1UgwGeOa9Tijc76cMyZaay2VGlZ2z6Lfa85j+rP3ee4tW5ugQHVfmv1OnNDZzHFmcvEOL+mJsq1h57X6sLvoEhXYukEttuVZgJTT5j3OBiRPjP+mddj+8+6L+o6DaZTbC2ggUyfn/rP2+szZKp3hrTtlp+VY7vkYjTbXdes5V7lC4eAgHZAZ7w18+Jtzh800LMAvAZHCNgV1nuekB6PZm5hG9KYHVviyjS9fzuBAA7bGPQWJeKTwZKMqr1/H9nFg5MosCuidUGQVHjDNkNdqEMK9HIU4BYtHe+z+Il79EVl6X3v7hnygemVFusFIJBW8o4Z2UIL9ZsYI8RujJ6k2rrmliqRcbWgJ4VlvjgTaogeQQxFY0bwG2bY9CZRVOnvG0rjAAM/gdE01bU7hfykjJmd8KQ2daMMI4lbrbOXN40i2QG8vxRNYwW1i8a499bPZHdPIlm4wAlmO/OadmJ2fRXXV5dxfHQQjx4/isl0HKyi7+3EcoXxTguCAJczqKfvxXq5isV8Qao65mrv7Y7IpkC1iOu4C6Of6GpWNYW47WnutCsW2TdD/YDRKFbrlZIKgAVJNU7ol/tmtCsQg8yDBFHw5PDZDHAzeWPQW6qpLeBOgGFgPwygcE3T+aD9goETMWqyJSQ0A/G5HJeTVVYHxggCnTyJLaKAF/eCvci2ikxANWIO+z1ivL/HP+/bdAABPBrdo75yofdS0haYoACLe9xCgK3/OIOFXdC6S/tLAmWu4mMfwjCL6qteeO2dtAUNVBNrhDPDIbxTUE4awGSBOLitBteglpO7xh6glkAXLeK5Lol3/7fOBKgBk411C5wM/HlUYnG2bkNgsSAZMHIY2S+lwyEjXTQnqm0h1RvbdnfEPnkb7XYdjTKaa1jvxQJssBSbu4H2iB0jvl8JhMenyo3SmCeTxEmybKDsCxhWAi89sUWor6nxLVFIoEZlGwpFtOof/bgrnwQzq85FYY9lFYhWL0Utufcy+KbzTfunz+vFIf3bTqwoDtUrrnJ8Oo10dBzxKOFLnDdW2tfqu8d9ao54G8KZjzBDtkw0XL2tZ9wMATr/XYhmrmJ9t4z9/b342i/9UvzUV34iXn74PGZXN7FcrGKFADt2Yom1TFBjuZRt4tnOgM5MBvxpULT7Jq0r99qOxlDC/3TwMnFki04mCGJBINgD+awMqaCh0FgCQ1CzBlF6PNlYUXRn3Nfaz1GO9ssAw34H61YTTAcnfF9T3M82KYIGsv20kdAYWEvUyLTnZhPJGtgNrOPh4VEcHh7E937pi/FH/sh/GP/BH/n340tf+l7atauba7Gd4PvZrghfsI6DyZQMjB4IugqSablZRTnXma1RTShTPoJAvoXVkvHn5JCAVwp26pm7OuYyRC+AEOyDZgvYdQavLB6ZWhDY1wTIc+Qn/RbB0ppkd99v0MXn0aBxB94StCmAdgUUWuCaG78/59Jm0kYJd2q5zl4/LS3+yB+aBq3PSzFoJ/kZBA5iDgsolsShx4g98epd/BVWsb1PAEGWobWLmNHJe81rrgXC4dnLCKuxI7pfUxLZgTMAJPapBG1dNVU02xanJ44Gi3sljlfabFkCZwPRabHS/Fx0Dfr8ljRYQLXYUe4DFxZKgYHvcaX2E9oM5UKcNG+Bj617u7Bv2nhLa5CUqjL2IXWvyA7LxCn1UmgPGd+lnlbZA7Qf9ClKAm1PEuIbVg2aeGr3SbXwJmzZhRmvfZ/MYpauk3LZHumTKMSXBoAAOjMmFdM0u9DO17bwp/yRgPs+aaieu0alr/FH7mHc6IC9VR1U2gRqiAwPY3sVn3cCnb7eTwMVZKu7X/W9iXHXAZpWasm/+Lvrffj+fAq2v7PaoE/4vq3CG2PlrXaCugzVj3nfDJbJ9KgHABX7me040eBcrZD7M1utqXyJ3+88dXi/3XaDrVmTfcY4JekeAgFavaZzUABS58kGXHgfzeZ1G/Zpn+c97rNVr8P7xO39ZDjis/+vH//ahv+YlWc/xGEBTkFbP6iJHhIkkHhV22gPoERt4+TG7eInAgAYHD2AinsBnPxzbzKZRGCoKoQPoNyDjKjsqRzs3n72tUKkkMmXcZwMnDifOJNxPhsLIAn9dS+tz6KNFg8wq5mqIIDCyAXPYB2BdzOSppPmFRpJ7xvBVX87k6z4YV3z9HIrZDDH3ircLwJh0vNxX1oBSzIgybSiru5PQRs3T6v4ocIIpsBOYJTK8cFBjHd3YjW7jVcvnjMZfeftZ3F+fhb7433SksFRWN4hMF7HfL2J+f1e3MxWMZst4vb6lvO2D6YHMRlPmVAeHkxZddllssywOZXTe/XQgTQPRZsRrAPG2bKki+V8WGZvXUWTDpuOUSlx13DI3r0UV/JIuixYGktoSUcLTLK6UI0H1pGihqg+lrm1SN4xQA4jdBAi4jtENZVIXwuYM8kUjpbBZVbRlyuxRpD8U1COAoACBESr7DtAs3ZzxE6juTkp0DmiunU6GlZiUy2HrShtrnkK4iXlUUFbBrKcryvBPj430s99PgEydfoMtSmaoev0O6Evwx4grWdt67FyfoYfCVgNQO0WGKVVfqjX0kHNwHBbs6RTy6rRrI6Ep6YEPjyT5ay40sD9ZcJPIrlY2zXsRwIBdhBGoa0Sr+8YVv28HmjN0edmRZVKxr1K7Ou24WYPfutbFcvGSShZGWknZPx1LwTF8n28P4904nG7S5SyXl/PAhQIKnl1FdlsEX+v72Ubsa8OVBk6HUYPVjl1QCRv91FKIyEr2BlpwC7AlnBUH9msScHHvWD8W2l50HvTHxUQuwYFZlxgTWg7kZTjHMd9HBxM4td/5VfiH/+DH49v/s434vbiOubzRYwmkxhPpzFbLGO2WDC5Xa3WnJBgjRbbczMBBAR2xpmCgi7OxOtItpbX2L7L/rhVDLIfEJU2+1P4UVbGfOLTSW3vdTMtXBE1a6RVm4rPfohKWfevv7ufIe0b7rVsl4Jvnk6nbZ+q2q49JPFBgVysvo/GFAvEz4+OD+Pdd9+Np0+fxBe+8N3xxS99b/zRP/ofxXi8H7fzWzF9MDoTwbvoPRLxSn+o+5R4o2IVQ/Mp6JSgX98vSdfPoJuAfoqP+Xl0YVIB0Sp2pZbCgCEkvwYdEE4HSUYZngWBOAKmWCPtV9p8sCfoN0owaR0ks36yp1l7uo9P9D5X7DYEgbbt2/bz0zNMBh7HMvbgsoFMJdn1fmpJgceH8m0JODrRK+/z57rHfftzqiAjq9gVfCjXlFFRZxPojpPFQa9at+PgCpotKJ/n9bA/op/Gp7hdLP2n9nUyd2y/257SB3Zg+5NAgK4ydWVSeFmgqkHX/mf/rAJOMAQYfm5L5jx0NVm2eH8FUYfntKVsbZ2cCHZdnPa02vo5kcg77aJoZb+ZplxBCNOdyUJlIbDr6gw0cAweNZutAqOfp/dbbzVJ7lcDO/TaBmAMnrE+iQBe2l0XYxCfEZDLd1vLSi1OmZwnAPMgI6ZMD0NMSNC3AAEPJWi0/S6otHvsLYxMSqs96Yeyn88ce9j3bxYe8yz389ljtO0z155yJpcqbHXgvO3DomXTYuMtxoE/azuhbs/NBY+tnnvHOgaRneQO44VukyoY0A+6z98QeNu+3+rPvG4VCHjoWdXvqHlAXYcOBsiWOwZqdrUCk42KP7z6Pywm9V7xO7aBgOH51qtsu+t62v55//G680PJ2svxxTt/68u/qhQyk2cvFm8Mxi+jX7+oAwKFCZB9VcUct8R+0JeQFyEgIBHEYsS3A3JRbuTMDRRURgCusVEZt+6hIvSmJ6o3t2ygJlyk/nJV/9K0OL9qh3NItbMDFrU5Z6VyvUxhz4peE7LoCZ3sgLpkDIIYwOhbxUGMzKIOT69a6snvxgqzzI1KuoeuiOrYqCajOO4R+KJKigCU88jX7P8/mk75e29zH5dvXsWbly/i2dPH8d6777BSY4VpUtrxOzZxs1jFbL0Ty3XEbL6My4urWC7uYjwax8F0EsdHh3E4GZMNIC0FJX8KpSR+B5o7IignX0P1fYAdouISWCEdN0fMlJm70qIQCIBgzokYlogie17vHDlogIlrijnY/Cz3iilI0kzkBCPWd3Ro+KQ1VcDVr8ZtfLem/oK1LAQkpbq/++q9JzKYwyXJIUasML+PyrgCA0hVBZiQiSdbGRhtCORxZZLVLfxONF7MHKvuii2AwHW5UsWUI91MmU/HKOMhsRWzYKglQWZCjruTxSnBi3tCBQoIUbTRxkuTiZJ7toNR3sP8QL9j6Mabgn5W6dA/77ab5vw7o0EAxpDuZkP3INGjIOvVaXZj37r/2tl0wKQ+xF69geNHDLBaYx/3ykZzNkkv/mSg1e2PQHqJERGVt4BZ6ofYiJMZkIEEpyUkk4bJMbT+ErxSlpLhp8U7c7Rhq7qUPmLYKvTHi/mgezNDwvexbX+bZkvRaanurTnIstd83tKSNbYBWS7JXsFzdr+xASZ8Vuulxnhbi5JSAVqtBkjQxbgSA8jMBzvZBmCAUdBo6/210DAAsLnc4JxtYjLej1/+1/86fvLLPx6//zu/GxcvX3HO/VvvvhuTg4N4/uJlLBbLAvQFpytobKAENh1o4Gea1OLzoZYgrzN/yuSy0HlbaJu+yHTpDJZFW0+/yF7e4Xt1XHvy0IP57P1lMNkTzwFgmcnOQ2BADYiqD5VvclVY1h3PbDo9aEKDbFtK8SLecgJZk8mEbABU6MAgGI/HcXx8FI8fP4733nsvptNJfOGL3xN/4k/8F/Huu8/i8vqaDDG0DJDun1MNBDQIz1Lc0tvImMzlfzopatPznqngJP4uWnNlOihYNyONI8kSDBiuM84v2qrAXBEB2e1affyjQGACSBRKHGsELhmO5blygfUMncQYzOH9Wb8gY5S6172+Pr/1WW3/jPbFpvgBQNXvtQ1ogWvGZKrM54SO0tbZg2Tdx6cBAe0+3ApRA8hcAX5n+r9uZww6JwhQ7qGyCrbvt9qp9m+Nvl1jrE9nncmslS/c+r8eF8qXELhjUmX7OhxDXVsz9Hq9zmtdK8atekhdLd1p1fFyO44BPz8HA7fbe4NxUhPg5op8Asapydnwuer1ind1XtyCxpbZ9GFW4Xesbv0bj+Os96q24a4J0gDn9CVaeiW5PSnrm4bJTokTcFn2KWQvQuwwp9/AF4zy/qXfohYha4Dx8zmxR2w/J68tiWURKLWAcv/ax9brq2foISBgkMMUgIH3knbS6069pHJOZdsMeA53d1+f4V4d2m6PmOxxje7Vv7cO5PYBemDvP2Rv/Ix9H82X5LPyiPjtvTZ8zp9+H35ds0/lOi0E68/282trWvfLA/dXf1TPZP+uIRDgvLatf1lC783h/ujjBtveymfq+E8bXlcyuI8EdP2+CgQ8dCufaPGgbVWMvfN/fvlXN0qy861NtKQnteqjVS8mq7GZvCMIqUmXHUZDQlN0pD4oIa+F5tN0BArtptxF663Lnsb2HTlGrbELLFbSaHkyqmQPpCowqeiVmiJ4Vj0qVqXOdWgVGc+EtWDGlmgag72SYLga7APKIC97FwfCQok+e9n1MPuNm77cDFCzKMVJgJ7N6kSnV5nxQKOUM9rxVlc0MbeYCKjFwnaCVfvpeKzkc3Mf85ubWC/m8c7bb6miv7ujnnbfO7Qj7u/jajaPFxc3sbM/jZvbRbx5fRX39xIARED07PGjeHR2HPusWmLMogAAzmrPFgp20oJNkcG8nEgXXGQFKRNnahOwyi1NAVX2VGlqLRqk2Csxw02rrzOnG7QguyePeF53Gwl5af315NDq4bYQVq9yHi6o93RWG13niIQYVe47iDbMkKIAACAASURBVJSMhTKqDp8soTFVdtRX2enSrVKQVXjsWXz/crlsgRABESFyorfhoeZ4G1tvfC4mAUi8DYmqGAc8s6UqzQQC5wGVeKqDJxOAS4D9kUEx/1/3J72OvtfwT6BK94qMkx5HqFvjH1WsS4vmSvZwBEprb8T+RLuNxyfWYC+NtxMuI9rNwPrriwO3Ea3Glvk3qXe9QrZtVHWxAncGABMTcq2vE4+eGHQqqR1DDxJKkkZb2u8fYJi/x2I6Xm+fa+w/Ua6ROO2TPWLA1BWhxgCS6yhBk767s68ALEnZ3kCEk1T92RPGHoD0BFWfPvwlZ5fGuLUnJHTmJMptAoH1W9MGVzDJ7AcGum0Uqb6L154MIGuhVP/ian9j4yS4gTYjAwFK7DThAKwOAAHzu2XcbTR281f+zS/FT/3EP4rfByPg6obn9K2336Xw4fOPX8R4MomD6ZRJ7GKZ4wFJ/17Hcr5oATGCY44HTICLwV2pjuG6EQRJ18MaKTpvStAEwMmWu3Vv2GPNhDizuRpw1cC1agAosUjAJwEBJxt+fz0jZhH5KW8HVB2gF9FDz38nJpNpINHHL7Vv6Ds90cT7epQgGkAA/AxJMtgE77//PpkB+Iwv/dtfiu///j8Tjx+fx3K9jNl8RgALQIF1Vu7WXSfHBYy2FwcAqK5TvzsTr4nIumI7EN3zhJzCCMgFwdp59BySCIIAZKfBfoqFxeeZlGRcL1pN7Lc0VrQLFnYbYkactWS6qJcTPoC7DSjdSsR5zkHdbho7Oqk1VuH/N5G3Yfyl13Wja5FgU8B97u3Tqn2tCeN2D+z2Puog2ZAR4Ou0LTCI6Pc3fL8ETQ8lAs1GbeUR/HwZtQJMJqOkJZpmu6TNrgB2fu+2WGQFS/B3J8Iu9Di5tV2r8Z9in6EWg5Nr3wffl4wIx9L13PcR1b2lYvuZO8Ewbf+hfbFl1uUF8+C0JId7zHR6gatmT+6P9gnu4bX2m0zGUxuJ9jdFSv1o6nQEAGWdjeu9a3/TKdhNTLgAR2aUCQBUS6XaGFEIVOyEa6N2FVowEdNlAlzZbjxDaSNbXFAEM/Ezr7fBhO092JLHwVmqQVAClQW89VrbLrfzVEQs2zNLoLM+wz8MBNhOLjsDqD7xztyse+cTtqMmLAWcqdfidas2odmAfM9DtPd+zrdAty1WQvVP9Tt8rc7Hqt/yZ9f1fej7fK7qv1UAQXtbMXH3mVUPIkf/FXHAQazS2nvti9wapG8cPKt2EVvsL7DjDODn89hutWi2tIo+tnUUmEQgAC908sUvb72z+aKEKgVGd6VkI1ZChqvjKA6kIJxO4qvYhN7nut4D5ic/1geUVNZ0aLzWNESGJ/RpOW4qlc1HVAflyrYvaIel0QI1Dq1VrNMo1wAMb26VtfykRksq9BwG0Ez8UjE32bA0UCVyFm20JAZDJKCwBbRCpvb72rES97tKlOsGZWCZAlUITPCxDFJS0R2XgMo5AuP9cfZGscq2jgmT8k1M9kdxcnTUVMndVqFxWdJDuJ7N4tX1LenRr95cx+s31+z5xKgtGNcn5yfx+fc/E1MgAbES3R1aDXcrKYojwM053LnzGXt4L6qanE8k121beBGP1D2dSMjZa5/0fCRomnkOyrx6j5XEd4cCZ4A9pcptJjHc/9B9UObq+50vlxI1TGdyOD2Ik8lBLBdzghvUe8g9pOdRhYX8jIpgTop/dbXK/v04F0j28Ll6vtrhOn+FIoo+45zRK0qsnBOYA0hS2RrgGbgcseDgJpMLLahG6WCmbpbXcOvcO3T+HQgQI7eLbyE58kgwPqs2G9XHrThxg2yNjeoAS4dpO5FxkNaDm5KY+j7a+Cx9eDsHeT6rka6VTv6cyy2Wiild/fVpjH3NWf1y9VNAlFoxXMVoDs499QYkWr+9bFdrpaoMBVtBJrpp7Jn4CgxxwL9crVrvNSqK45y1TpZJVsSd6NXKkNe3oe92Ch4NlGwCg8KqpHd2Ta0VtYrBA+a61Sds97NKa7PHeynVYYiP6ozleBv3sqdPaYEkkndqXljFW5+IarzvrfnKQT+mkzABOc0pFvFNfOp8PY8lxALv7+MXv/rV+Mmv/MP47a//JjVPzk7P4uD4OL794Ufx+vWbOD4+puI0knzsf1FNR6T5L+bzWKB1IEX3nLQxXze7Lq9PvraLB+aOywkfEhrEXmmVNiaVQ+hFUyMcuPUz4DVhsJqCvzpfOiPoiTUzwAF5Dapq4FSBgnqemNw2e5JV+UxSxvuTODo6iunhQcxms7S/sEmwoaD2q6UOaQTVu7MfH2yLxXwZZ2dn8cXv/WK8++47sVot473veC9+8Af/u3jvvbfiFmu8XMb6DmwC2TxR+HOULuOCtJGttSpV0dvItVwrOgOIwbpdqozbzWvCWkp3J4UpE4wdJO0cVau55OBp4L5gPyUKaFVzVf3dKqD2CAGsfW+WyQV8dkqwfA7a88wskKNktxggjrPw2lpR3g5s/ey2qbnNPhWx12bbtmKN2nJUEwUHsb1Hfrg3u70vSs3Wi6rJfalS9/Bt6Ad8bmoS5mtxPGugs56LFg1m+3RnTbW77elb+/IerzGKYLGrBYNbMZoYTSoqKZDtzACl8y12SbvPvVJELQdMrvQLg8SpAAe4V7c5yA/2+xiY6l71677I1OJkhj2U0FYbbl9rZF/72vEO2I0CAvDL92PfJf0sJecZMJVEKl1kYcfpMzLZKmBMjed9fwYBOpiseAhnCIAkgdlQbIXYbzJGG17XAuoFuM7Qq3t4wJYqUBltdbHrfX93cT2uWYPOi0ctJn07YfYz5RpAN6vsDX3eEI2v+/6hZzjYBy0OzhNU8iPv036me3vHpwEC29/Xk+Mhy6W93y0hW3vuwQR4C2iotrfeU7M7uce3gYCHYoS2l32Mm4ZIZ574NTXPaqfrISZdtwoZv3XAsReFtDdrG23VBfAeqtc3tKeZEbQYVVf0CXuedmMw/aEwIbin/9aPf41AAH/nnTkQlXNWEsA81D2y6VxZAWAvjYOsbhEVvCZrqC2wTaYOB9+bYmnbD8OfJOX/LphRZ6TjsBuRZPXEIG/SxOlkmeCgFy8TmCKChUOPWgyBkNLnYTZAE4hplNmkCSYN1YFBR3d7QObkwoe1zbHvmh1NOK4+cP7d7QSukruPJ8EGb0auJoEAV/0U1LC6geRtZ4dUVzgX0P8JBjT0KKlqOSdaI/k26lvcbEhbHO8jWBSVVGiq5oM7OUciP1/fxe1yHVc3y3hzeRuzGUQDV2jOipODSXzuO96Jk8P9iM1SiSXEBpHcxi77c1c5nqk57HKqtS/7VAn3VrbAhxtcCPkGyTzvQSr0mo+O90tQDAkxk+lMQlhVpNNV8m16rpkBdDw5Cxg6E6DYv3z1Oq6ub1gJHo3GcXpyEs/Oz2OKNd7bizVoq2gVSEBAo6Oslt5vjAwGVIsYG0DsKj22Dl6q4qYaexu9hieR/cEZ/Mno1ekYiiwAeqBVY47KU47bg0AVZ59nQMJ7R2KA3lWuW4JFpLVuYh+6EQAGEiDht1NEMyuYHA02ykgm9wQF0nrrgK+vB0EKhpodKcadSUXTMFCVHKvCCm8GNQ00LIa3B7qlsvNA36ySng6gpOvjvdLuFaEXO0GPuLT+hqtSd+uuIF5tk+2otQSG4oddCVxtzBlEOoiv1TpmawL/JBSnq8U6YE+RhbSLYGsUBxOAnEpQXHFxlcpnx04TNs4TLrDn+HPSJxMky++pYEBbJzubZC7JX2RQzNJ9CxO36KXFr7Q2qY7JttaJooVB4KqwuLhWGcw5afUzUmCnX95Dg2At9+92kOKA+W4jAAI6AaPxXtzc3sQ/+omfiJ/8iX8UH3/0cTw+exRvv/1OXN3cxq/92q/H9fV1jMcTtiag6mVNA7bYsCd13RK3HtT1Hnr61EwGFTgKgOyBTbJJZG0lNtRGyBZByyY4WfZVBj/bQRLPSLEt3V/rPABgsU3ye30WayDq9W0gwaDCjOkh+AE+ExW3cZydP4rHT59wPZC4AwRYLBdcQ4DBk/392AUIiXNPZhdnUMR6Bf2FVZycnMbnP//5eP+z3xmXVxfx9jtvxQ/90F+Ot995mwyKy6vLZHNhjcS4MoUf+7HpCJUA3SwsLIjbbWoBgM+RP3Dg2wWf3AbVqsDpd7nzOZVnh+NA98DqyjaDCSfyoNVLrEq6bOpK3Akwoh11S45Ae+9fnV+PfixTJzKRMihMD7ZVKTOovZ2cb3N4PLHlk0m8zlSl1tImJz2ZiR8W3T3VD7ENWvDTE+Ea5wmoyNGVxe/rMMsXDm2YdUZKVYzxVOqC2B4V1mc7C4PWp17Bc+JgRe1ege/M13rN1dZwD8nw9PUfUAQS1BlYxKqH9UkgoIMGwwXhfVS2bp71Cgo8SP1lbFT2R61eauM2IJF7c4vjVfdVhSD98xbnZ8vNgKVJVqN+45fo+dnmlszO7je26emKTzx9QLbHQql5zQkKe8KNhLmtDCL/aoFpsQKk64K/M+YnEIDzmeOmW46A6FTf52kRDyenfUVk6wuotbWfHcP0ElRP4P+w5N1tRfg4FDTNbvbHbwMB9oMPJaz1HrSfhtag+6vuTxXT9G/bBgH8fdtnZBsEqDnm9v06uX3o+9s3f8K+6V8qSO1rad+1laDz8/Netr/roTP+0M/q+wZno3xXh3usV5Q5TGEG6lowuliFNFwzfW2xYS7aOQDk8xsQJHqjPte0AMI1BqpbsdntUmxivvKpQEBTJ6bilOizivezL8nGJcX2CsooxyRlUG++6qx0zV0QikFHeaj1wklvAy1y0HPqJKmjKQ5enVThO9jnPBIQoJwrg0YrcnPhUzAowQx+tycTbNGAvIGx+Vo/aqoky2iJFojKQKs3wDhkBZSqkkymHRJ0Qb/mYJK2KKerdTLQ4MDQlWYVzBGAacN5DAqcKwSIJuMxKfoyaKLPmzbiDY1KB6YAYI0QkKG3n1UmtlHoueO+3AKBShJRLHw1qum7u5wecDO/i8vrZVzfLDluC2DC2eEknp4dxuOzQww6jJ0dMAByZNjeKJbr+7hdrFqPbTUQuGdOHdhHVVw0su7QtLp8Dej57OtUUo1xMLXvDQmFBBQl8AQKqfp499iTv7ObQBd77RWUO1mihgGTnL2YLVbx7Q+fx4uXr9kXDpGrw4ODODkYx/nZSZyennKtkCBgz2GtCQwkFa4FHPk82aOG6441X9solhn8sdc5K/m4dgeFqECa5oaEH4yYvdE+A0r9v1gQN7N53M7mFKfiZIzUCFBSsYnJZEywhwEq7xsUV1TnsJ5BEGCfzJbcB02Es7cGAFgQ2p+73TOli+CjNsqQMeQxotXIV8dRqyA0joXGlC4qQRr1Stpge093QLP8zcyjEiSSOdQSWnlFptTc9GnfHEzk1A88C/Udbldyc0a4VaEd/MnwtWtsJ18Hq/Uvi+6uoI3OLc8Yzpscju4F/+aRmtjz0zGeb9e6cAsP1gx7oTp82SadFwZWqkcn0DJ0Mn08Zk4NKM/QwYFohQPPJPvWAqIOMPM95aU8D7kBFCSlIrsBmxRgtQ20ze3ONz+sfWYVNOzV/w7w1WdggEntM4SjR7txdHJIIODLX/6x+OovfJWTT8AGwPJ//Td+M772tV9jokmbtFqz6kU/gLGp+bx8fbZlsps6I06kfS9y/mYidaq62h/6//cALgGF9FW0+UzEHlasdnBRg0NUcMX2UHDOqS0rgJcK2B1YtUkFW6O/WrWyBR0+xRBTRUwD4Gondvf24/zx43j77bdjtL+fs6jvKToL3ZOPX34cr158HNPRKNbLJW0yRGahx0CBL2DZmw3f/9nPfjaevvU0rm8uOcHmf/zL/0N89rPvc5TtzexGE1iyICE2VI5lRQKS57gyM3TpnrxSVfvVAkR74kCpgK60kq6Iy7DpbNOfwGbuxXRf7EOx0zABRkBdBQJ8pslqYCLcI54Otpg2lbbVNpBga7bFMfzp/VZ+dnpGSkyGCb6+h/hfObsN+CxMGu8ZXk8tFJUz7L3kHzUbXsBNMh5b60ovcvi1nVVaoz4Xncq9JzDa2aeuhnZVALM5e+tTSdANcpaYrn4j7WAbmaoNIN/ffYj9TH1fhyHzvOb39MRnaB955liwShFBSlq07KSDq2VTDM7xcJmaHSeoYnZRvsYxdgWS+3OVjVT868qirqPhAwXcaXZt6/t7T77+wSw52yzsdSclTEKSJemWTV537rtB225pA0tX2VpAE0NXvN2Sf/uxBm00IICMAALJYkgyuea9beg/wSI1WIHYkTF3+kqze2vSpzvNwkN6MYPi9n313LldqhcUhsSuYULpT/d6dkYQdBc8ha2dnxTD3k5KvVcfSnjbftramvW1vv5+H50RsLUFWq5Tz0dNROVvUoet7GuefbvxAtZu+9Dt7/Me1n4bgi/1urcBgaEAXymeFiD1k895CFD537df5/3u2Ch3SNpZx8eVua19Cl9lX+PD1+LdBwr0JOyWeNJ8JD9T4ac91theO2vqyQ65GLqrqQF98WQEjAo27YDU36HJ5ehxKr/RoTDJsDhPUli5oZpAjxIBPrSCWHDTcCNkkiPX9Qlk24kAv9NVkKyo8XsyAFDij8C3B1aiWUlx2t9nFMwVIdDCWQ0xq6EEskbLH9qYHCWU1WwItkjResME2PQuV1HJIEO+BUOoblBdT1a0q5Gl42y+sz9QVWg8uhCCeQiWMoBO6iCr/qnSimAV/f1eFwAkdnR0QYnoI1mcz+fst0TQ8uj8nN9zfXXB6rZUqjcUycNnHhwcNtQVPdz3uzsxW67j9eWcQMBqvROr5R1FBx+fHsXjk2k8fXQcuxvQblcBdQCMDIvRfmA09+18LarnYtH2LK4N34VeUY+h0jxmqGxr7bAeMODjvb2YEOxRv9fmHlV5vBaVOXxbal3sgAIGqqWSuMn+JCYTJNBr0TmZqAit9zqScopK690m5st1fPT8ZXz88k0yAiZc26uLl3w/qKxPnjzhmuOXQSgE6WIGKChjgsbv6D1qBBCAWOdEAtP7GbymCjzuGgEyFMwxWxvPDP8/mkxjtD/mWcQh39vf53m8vp3F7e08xuNpzs4VIr9YznjdEHI8OTmOk6PjRJwwxi64pmADqNcV+1kMC1fNzBISU6goRssL6Bk2B5PGtgIBqYwnYzUEAMk8ys9RZaGo3+bucBCPCxJaL+TMTqyfpaocYCAiAx1XU5jvWwQwA4gUdmKVOIXsqs4EZp7z/xNRV2uBTByCCY1etDPv69GuryTOjDNHOtfCWFMwzEBKtsl4WW1n8T5VCu4E3ACQQRKHc5q977LBvg79CduEJYaGBunsZLFo3CQdVyYHBgvN/vB5q21T9hl6ZP27qpOqztHqxCXn4XNrIAAnG0jbgslHjkDE302PdmWc1+oCa77eycxQHMjJ/ycrNbKF0NwQfRf2FG1S6EH/uZ/72fj1r/9GHB0dx3y2iOfPXxAE+OY3/0Aj/wywKCvkpBStnxh03rf4dp+Tykbxa7y+NdjSWncgwOup7+y0fibtd/dkfMFO+zm29c/nWZ8BAYgGBOjz8DmokpkRMEwmS+CSWiwM8Bx852fp3nE9ejCwsbBbZ48exeMnT9VKQVt7Hyenx3H+6DxevXkZv/WbvxFXr19xbC3s2tHBUdyvUblD21Jnob3zzjvxnZ/9znjy5HFc3VwRFPiLf/EH43u+5wsEAuYL2UIylHYw3lZVP64ZGHKpx6J7y2pGijhSn6YkxQK/AQDbvqnFj8+ytQcUE8eiOHRpJP53OJmoTnwPoUjYTiV+FLFNw2BhQApV4vy1wkiOLEuQpp/7PDWuNldWY+o94BnYx1jbZrtCWYF0B4vwkf77IMBMm932bwOmOi1/YGMGmgqp3lho4Vixribv+zTbb5hkCMR0y4dt49CeN0fjIour5QnkNsCq7dVq4+xMWsjR2q+4FllF536hgUs/Ripbj2O55tvtnoV50DVskklRimWOrdvYbsOiGb/W5Lk+n0Gylpe/fa+doaC2IGsS+b20r+kDOhBQAdyeAxgQ/LREWBomvQ3BUwG0F8X0YbFCqrZ9rHaC6WZA2v8MetazzucJHBIwVmHL4EBlU9a2AJpmMk5UIEHl1S2W8DPSzoA4LAoyZg8Zs7LQY7ZGbnPcGktVRRHb737eOjNY66Z0jcdXQf+QI2KK/FZLIQw0ni3bcnNCihkK7fxmkbQ+2349PS7yTq8ARff5w+Syvtb+o5+UT/4tLeon2iu9h7eBACf/9IM1Hvr/CQb43nklhYFTz4YBPO31XnHn8yiTd2xHBu8tt7i9Xv6noV+ujD63dmbM1Vo5EjjKllLZToglm/HaRVWbXSn6Gk7wGW1lfOi2QgJ5FU1O31/tgq/bsQdeLz2q1CX521/52sYouGngFpNzUknHxWp2Us8zyGRVIYOJhmLkaDfSb3K2lQNSJ6J+MFyyYkTksHtPJxYLiLk3LG82b9gIiJMAXIio3h3pYeKF6niOLRo6S/UGIUmjSFcGxu39iVziGrygPhSah4yZ7ep1hFHhjOukWBO1ywSK1eGkZPOhuwJn354K4LgtVr9w/4qt+Xf3nw4qNKn6TmYAksEMZij4BrplbnwktPyspEUxqE7gBIkk+jEvL68oSAfhsUePzhnMrFfLePHiOYEBJItYo4vXb+Lg4ICKzkxiSZdfUWIeCf2Hz9/Eqzc3MT04xWrGcnYbR9P9eHZ+FO+99TgOJkj67sgImK1WZBEs7oITB25ny5YsO/DwfeDy0WN6e3vLNQct12PEkNgcYOLBwYTI7uEU0wpGsVrOYj674Z7FvTmxJpshhQbR308WBMo2m3vePwTAFIiLbs9kaxOk2C9W9zFfruL6Zh43M/QAy3je3a3i9uaafayPHz1i0CsgYxRHR4fNkJty2IK1fVD1MYNe3yPXA1FG0c6x7alrwM2vhBlgycXFJZ8ZvgMAwP54wgSKPb9ZnddnbmJGRgCS0zHva7lc8DeYE/vjPc7hRpCN57xYzOLwYBI7GzAUIsZge9ytmNhisgTWCK/HHsJ1NPCQTAqcsb2mJyGRIK2jEwuDIADe3Lfl3n+yHzJQtKMzMl8DECPrndDWxxr6erzOWE0rMn9CTLAYeoiVcUqE+7clHCDKKwUXPaWCOyMFApGEK2EFi0KaJErINYs4aT002rJfDppbMp9JBWjBsl0a4wMjzyDFfWoASluSnkF4AqKorBrUo3ZHTlkw/RIApQIIjVrDb4OUSl6G0w6Mw1A8iUynFN00elpaLnrgho8dotq4Vz93BDGonFOoD9edqvp+v5IrVIHXCtaEBKi3msHjLiu/Bj7s2Fuw0oAArU2noorhQ+0OjqwT4OtngdfCrkFvw2MeIVg3W8ziF7761Xjx8mVAE+R3f++b8a1vfTt++zd/Oz7++AXF63x/sL07UJYmoJJTDEZgTKVfKW0d/t523S0xrBNxHCn2KsQwePcIWWFu2DGw/dQRyWqm19XBBP4caAAYpGp+tAl2NDCtXqP9nyra/VcPxhTowt7A7uN5rTCpZHcUJ2dn8ejx43j06FGMKGYRcXA4jZOzEyZ6v/LL/yZef/w87gmUwmaCoTSK1QLPG2dqRNuPff757/7u+K7v+q44PD6Iq+urOD07jb/yIz8c3/2FzxMIuLq6bkAAWQHZMgIf4EkS0g3A8zZmKZure1Fo0YLovFUFjgni55g5xzP8J7AfdnbYUqekQiNgPSp3J5l1HC1r4csseJCNZ60Ka0oM2kQ6o6fGMHU6hYGpmoxIFDPHhqYgW7NBrWKtKp38Swd89L9dBd42oNrhQaJB92QA10Kk/jyPZ0ygPeMan2HGWoz3ehWrjiCFH7P98pkzSKn4L5OwzCx6fDYUdm0FkK2WAbc5+Kw0NlhjTPR9wu9L3SeJJqf4ZbF19BDlfNne5C7rQHk7RvIzXI8m6potrvlMGuhY92M9iKVdIJc3Wbg5OSMLVmaBbCc8OB+Mdzy3PtlcTtbsww1K6TuGgLouJ4tLreKflXXGymKuKB5X4iOb4fhGn+DnIUZUp6QrjZCfdNsn6cwe9d0YZfk5mR9q3LL8NwWUU0Q5STwZo0soWWzaLAoYzDFbsCXqNansD6H5g2SUVj/D9cvr6EloVojTrxOgTdFnjaCWUDTXK8+v44M8ruZtaHysR4F+Cvg7SJxL9Xtg0D9lf31aIjx4L41Iq/60woi/1/F00zcwe67oTfnz6v70ed62Pdv348K139uYMaXXv7FW84sMzFfWVPW1/rvPX41jW/7aGH1D+0mfmeCy9kJpW1X/ShLJkgWpw9ntaAEvfa8t382lNmBmdrjXz6/bft9Da9gZ3xE7P/oPxQigenZShIhg74I6PaLjVmUDKssK+PCnK5uoGLeDIIqAbryJvHUEmZu4Ic0Q6DE1pC8CFzwdg/5uCk4ia+Xh0oAyuFTrQMcJshLkylE5cL1Cs0N6JxBF9N4oWM1Z60m1rK+tm4QIHym6qv4IVc/EPYJJpcYIaW4yKbrpRJjouR0BtN8iQOhqGV1O0qx9iOqDdeKEn7Gnn/3scsIc21LaKO5Y8cOYOlFURevfieurm7i5uY03b97EarkkVRxJP6pLs9ltLBezeOutZ/Hs2TPey8XFRayWqzg6PhLYgCB3R6rxoPhfXi/i45eXMZmexPnZ45jfXsfy9jpOD8fx+c99Rzx9fMo+fuyg1Sbi8nYWb65nsVhpBFun/4sNYJrqzc0NA3Yln7scMbW/J7ADegcgnZ4eHcTp8WEcHY7j/PQoxvuoJi3jbi3qJaijUPimoy4qnwjkzRYBACL2waoBMK68ghGAXnso9kMrAL8tPIPXM0lhSwCAhru4uroSODTaY8sAABT3hTohFD9wl5+JRwInhWcEuigd1j1GFWpUI4GM7LMFeIM9x4RntB87TPLFemCF8w7/NpI2AijLmOCwL0VunmGu/n/jrQAAIABJREFUy4rPAvsTwA5GdinpBygCFsiGLAu0TrDqDK2A7KlzzybWH/ueXBv2xyb6X9TBtd7JGsg96Yqvgy85Z41A4zNtCGqnKw6SHD4/l4Fy0kOpaNcglSBlGbdmx+LX4LzdrVKALhNpn004E86254x76Utg1AraTHSGctoIGASpPm4GEs+qQptMrqwIr2feGEE5ltHr5ESZ4z3znjQYsycotgMEoRx02SYazEiafUPkCTBIC0KVSX0egAB+T10/99uWXuUS8rTWovYzapK4Ip53XYJjgaRolZEmRg/y1JbgVhbaU/TX1/nNFOzcbza2fg+fJdp4tlR7O/ov28zJGE2tvq+jgT6sIb1VAr7LNVqAPoxv/N7vxjd+//fjt37nG/EHf/BB/N43fi9evnxF++PgmMEyRlKVSRrStMk1yTaf5qQfjLxwXruIofeoX/pwRU6Bsiqs9/Sjg2fQwHCFZ6p+dSbfdtD1aYFiAwESpGqJzRa9U/5QISoAAFT0YX8Oj48JAjx+8oTJPwGv0W6cn5/FeDqO3/yNr8c3fus3CGa7cjna3efUGXwehBqxaaApANATUwQ+9/nviidPn8Tl9RX91V/9q38lvvA93x03tzMCn66ySEAQ7YkFCCBlrFcwFQyKLVhBgBrW0m6SNq6YJ8shDifZjUZQbbRLX0yaMfySp3lAEDDbFJlsZILDmAnUUIKN2i/eN206j3vPc28CuCbgimduWu0Wy7KKD/q5834a7b9HGe0+2wi9rJpb/Ll8dg3Qqw1y9Z4xpM9uBsF1Lw8qvY4D0/41oFO0s8YS0nU7Zsyosucb2TZp8VsBNg8GziX5sV2lDyDuljZa23fYSpG6FfU92gt+T3632RKZDNXinH1BBR0akJ1lbcexqm5nNVkX94lKXw3o6UPLNJF+rofkPD073dv2c7QOTm3z4mMYvF6f10CjordjlmoDAgog6e9k287WSGUm4wmstR6x0rPeAZ/+TJy4sKWSQICYlw3AbkCdmJcEAMiQ89QP30eDZtgSyceQ+ke69yzLUGQ7gf3ig+u+bjlIYdy255D7QoxCMdDotXK6Sk8YXZHvo0QNzggAcG0hz2dqJ9A2FeCl2nXHDDXmeSipr/tpe2994jxs2ZoH3VnGE95P+E4Xfh4CAhwHbl/79v/XM9gABlPgi7Aw93eCaARgclKEbYnXxXFCXaeHgICHzkz3l5+uz+PrHaw/fFKyuP1djRFRgIDt51DtLdclp0fU73joWQzsdInRcO/y5QIduSt/9Cu/qpqTytFJY1NvG6qaSBLgspBMMWgqdDsBCOpZtmgS94ppXWyvVo9rN+gSG3AAikDOQUp/ENlHn4iv+/IsBuLXO/HVIthFZx9+9v9XhoENJ/6E4NdysWAlebI/Jg2dSXv2ilHEJle3LTiNQUFaUfkhbQcVUd0Tji3omuoTR4VedEUGulk5w+Gl7kGKRDj4xXfTeVPFvVevGFymk2lzTXf3WJ1S3pRMDY4GVI+77lECf6vlOt5cXvL7JpNDVq9evXrN5JWAA4Sv9rEO+21j4LEg8EKFG4kskkdQ0t0DxtYEVKmRpK9AOd2L5y8uYmdnP9577zPs+3zz8uPY3aziM+++Fe+9+1aM9kdxM5/FJQCI69uYLVAFVIJFR1HmqGIdcN2o6FthlsAHqkboe08g4HB/Lw7xDMd7MR3vxcnxJM7PjuPoEJu945QuitoggBFBgGG2pHcgwJDiiHLAWlcCPTkCEvsQQI5n06JqFRtU35XE+NmgYv/69eu4vLxkfyzW4/TsLMVqMHIMiteghO5iqCLV/QF0oPoFsAWUX4lJaV452jLwHtw/lLjxW323O3F9u4zd/TG/GyAAxpkhuEWPLq4rye8NoURYu15hxJkq/9hDp6fHfO5I/AmgrBYx3t+No4Mp9zJAIqv22oHTCSUQwIQMIFoCiKJECpxjwOtENal6POeJIbuCr6RDPX80VGqhV5JkCmZDUjPgQ0WAwf2QmtWcyL0q9Tq/JYJ0YEiHr/fTMLrPEv++A1Dljs9bKSfAPKD7SiRMrYQwmOgBSqgd8BqUNIhhG+iWKsWgVgh3JS0TaQSaWXVyINkC3NQScFKi/schxU6bV/fLPjBXqbJtSYJUCZJs9ba3tZJMQu+dzJrMdjDBeLpMTBHg5BYmnR89T1W9HHCl1SJ902shMLCPycNrfKbsG3x98h/ow+6K6zWh5b4rzk+iZENABa9BnIcEbmNbmVMMfu8P/iB+/hd+If7lv/rF+ObvfyueP/84Ll5fSKwJZxKfh0ePqQW1DSOzAO1xBZwONuxPvF+1VmDIVE2DVm/m+0ynVnxVqi5sZbPf1iQG/6JfLhVFjmgsQICDG7cTMJgtvdN1rc0EaMFXmbzg/duqe6z8AQyVv8eYRTACACa/+5l3uU/my3kcHh4ykP/G//s78Y3f/i2eLMcHo92RQ5HcR0LzGdDfo7XgJL74vV+K49MTsptOT47jr/21/ym+54vfE5dXtxwtSHApfSnEaRsjoCVCvdIrYHIIttk++blRSShFGxNHd8ih6+Y5EYgJgo+AgLRhGZsYDKhBJNvOciQsgQD6FlX46i+zaOCfqHdke4f9S/p19nknWItCBL7Huj5+nk7WOqNKSbftdH+dK7Dac0qas7hSKtDNtteRd7lF+Zlbc8+bXfY+BhPP+k1t88pyeS3MJBJGoPhKezXPcn4Wq8ylGl/3cA2Ia2DuIlaLO7fmuBvYaLY7k0EJ0GlPOIZzrKCztJVwlzhS9tMwsVs/uyK+E+DWcrW13nVv1vNuu+xr9RJvJzKKf3pC2T/Dl5UPMP+wNlPbkY0ZZADGtr7Qy2Xx+Bxl49IXMSDrdrnuH6u40XP5nlUo7eCOWb8U19QaGtjG3+0Ts2MrRVnxnAS2NXvsyTTpQxr4kj7RYAD9S9NByiNfWMv0Tzki1Otcixa4D9uexkbIdXFLHIJo7U/dq+2EhRGtXQCwt+3TYq/9PO3r/P/t3Jbiq+3ZwLh86v+kZlLxOdufub2Xmn/iW73Huvhpi43sxnxOyjU8tDe3v6cCAQQZChDA1w6AAOvnDCe+VX9X7ZK/fxhvPHxmWhJdBTgL6OrP0HelllZO1aK9Tx0XsgEKEGCAzHvKMaCfXyszWWcvb6DagGob7FscAxgIYPjgQsj//WO/nOMD3ctGtrfEwvb3WN0mdRNJI3p0kCxivndSdXZQ5c0KllE4GA2icKQH7/XRbRkYCQH2PFSjEiXQKePFZEy6JkHdKFZqrkbAh1qhvzQE6oNWBV/0axx0KL4j2UEiiEPtCr8c37D3mAtd+ksaqlnmxeI1qDLTQaM9ICtEoNEjIINjwycj6WN1lwyCSRwcTBnU4jtF94T6/pwbZIqKMsfc5TgarN3eiAkaRiiJGpqyNUn/Bb1/dnursSmrNRXvUSk+OT7l/6MnE9XgJ48eM6HT3DcldACBQAeHsBPWZT6fNWYGx3Ul3Ql7AD2OENKLnf149foqbm4X8ejRYzr4+e1NzGfXpOy/886z2B+P4/XlZbx49SZu5osY7YNtgvUQrXk8yVnSrOBrVB9/MfkCSIVZ9wBrdKiwWlNUYnYjphMAGaBVbeLkeEoBv+nBmKKJeGy4L/bq536d3d4QDLpHz/ed7lsigZ6frsQUwRdADxsYJocJuKgHTu0xAFdMowT7ANWp2Xwe1zc3XI/jk1M+d1zDfKE+f7AKIJaIP/GsZ7czAi7u3RFLXc8cYMz5+Tl/85ksFnE9m8eLN1extz+N0Xif5+x2tiCwgPsCkwFigRxdlr3HuEdU//F8RbMDOCQGy8F0zJ8v5rcUusIISexLVZlE1cbeYTsNhLHQppFsAPU1d5Vk7P2axClQyx54JFBZ7bDtcOhglN/ilqR0m9JpXYE0gDK0Fj+zQFYBBVSj1LPLZ2hAQxsrR3LmNlNfqlB799tvAwFiB0gUrQlwWphLHou/VWVQ25ADlMqUos1SqJTVlyEYwIAobZcNvNfBDtVrqvaFXhU2EOPKIRMUtj5pf3e+1jAKcGCWhy73jNG0lsa2QJZUTfgC00lbEtwrHDUZ4B40K4DJao4+40jPFHEqFS4l6ilsWMpsDXhI5pQd2zZIURNnA1Nc9wQqCEqgArleBSjcTx8/ZrB1fXsbHzx/Hj/1Mz8T//if/lR864MP4+bqJq6vb/Ss0A6FtgKsRDK3+D8DBXW1ZXgqDhOETKjc48fq572YRC3ga2upM6vPkHp2DYjaPXuyQI5HrU8UARE+1+KSXJ9MdszA8Jo5uBomFEq8qs+tr1PSY0VwibmKzq0zgu+eTKcEAj7/hc/TxkoLBmKmt/HtD74VH3/4oax5fhYD67TvuMc5wVDFGwA58b6nz96K7/quz8fbb78VH3zwLU4W+Bt/43+O977j3bi6vo3b+YwgBPQepMGxlXwU1X22CWwxbhxPDNYSp7VoWvSYQnudtpTPV4rjAAKatkpjMdYKr1Sj78EycnU0dXu64kav4qoNRGfYqST+RMzgfmfuZ46yBBAs2zMIaBvo0Zk7nmCyncjUs+O9V5lD/lwLOW8HoQIPmpUdVtpLLzDEfv3emswbHLQdtSBwAwJIF9fvFrzbpufDwc+xBgzEC0um63WkpdsCks188fUrkB72fVOUFXFktsBVIMB+zy059dzSZpRkWnsvBQRTUFVVboG5teLP/VdaR7xv65lkskbf0RNqP6vt6zBbz8AK9ozPSmVoCvgQ6OFJFboPt/Z2QV8+i9TZwPWZPYWfs7qeLa+8Jh8iXrCeZvUy9KO5Pv4+LF1nUCl36CwwV97lV/n83Q6QQIHvwflt1Z1xFV7aYIoEzJ6rgIqvnbFKaou1PVOMBl4Hhlm7Dmo+6T7bvXO5zOhV/NDBAD2PcjmfAHF0XbJND57BvJ5t3+jL7H6n50n2/94vbf9sAen+d++/ZhNb+19GU9uid8aa3JI0DEM+4efaXiv34uR4GwioUwHcwuM8zayrChhuf3UFAup5qfawXU9pAXjIf/azWwS1c7KNfEk+t9Tds81Tq3ARxM+CDkOMHLvb7G/TJ+pjR4dxjycPddZmjZdafP2j/+CX0bZNwQyN0cCBRQKEpEs0c7YCICCBkwE1kj2XeshoiVU3gMJLBM7ox4HSOv5QUpJ0KpIONGKMFV0kdTtJ7x2otlpE6p4ODQlEP+wVndFEASOs7gNlQlb6QYGYGxVZIvFaYv7wHgXy0BeNZNHCgKZ5uypsinrfML2CZTfnQ+hE0DGrqXlA5jl27u6O1RAk5KCPX1xes3qL4MkMjKPDA1Zokay9fv2KdHUkf5ODaaOjIwilY0raEujpSB7HWZUFCLC4ReB6RcMCtgN+IYHEoQAIgQAV/eHoYwcQ4ESR4wbZRykHClrmy9evuMZI5HdB2x+BQn9HoS1SQUFjX28YhF1eXsdob5+j9WCwP37+ER3d6ekJ9whE7GasiGNs0n7EDhJtrSSNUgbTSGq7odllAI5nhoqR6OmicIFojZ5MsAF2d+7jbjXjnjyYgpWxG9OpwBL10tyxAo57RDUJ93QwPWayjODJvcKjfXwP3juJvZEo8LgHiInBIS4Wc7ItELA6aHUlEw6YI81Qkbm7i9lc30Ma/64SCAS0porNV3IUYNZAXAomA3sBooOH02mslos4PjoixfbkZMI1ub5eslXjajaPi9mS7QHYQ2hZgH7B9S3mbIOtggOHQN1UYrQTALxAu4hYLGOyKSA4hjMBEcEDagjg/3HPVL3eBVgw4flGMnRxeclrPphM4uz4KA4mANFcVRPKCJvgOcIyeuleqFOhM4v1EMCTDIIckMigmr/l9MFYafRmIvAp/lkodtV5uZ9WTk4j98D+wXXhDFisi/okmcgxOGQLjxw1kmsANDmlXT/LoII8CyfXbeqAKugSPNVzxGuoCpv3T+FKRd4NtWafZIKOps27gg7nQtZOBkNMlkqFmf9ALYOkFltfBNdBsEpXjwAMz1HVjWQIZPDL3m6VQAZirjUxsJ2rNtCaMK7M2Dm6dcTOqAVSxEfUnO1qh9eB4OqWmKkDYQZCjbZplf1kUyCQKAyCGuy05MLshBJhunqCNUEL01d//ufj8tWr+L4vfSnef/990sw/evUyfvrnfi7+yU//s3j+8ctYLVZxewu7qX5XjEDV8mv8HtcLYlgpzoX/x7N1EoX/V3Vfqu89YO7Uyc5aUQKO97AHvAixeZ25R0wzL9XkUsDh9RiI9vtqW4oDlRrw1KCO97TF0PAe0OssFtqTTk4nycq7k4Cz8/N4/7PvJ4Ntl7YXvu3y4iJur6+1owlCo8ce9HoUIMYxmR7ws8BmwzPBPoGNQ3UPwOrnPve5ODs9iQ8++Hb853/8j8cP/dAPx+Mnj+PFq1dNnNBAgFhzOS0idWLYkkXwwtXLbsO2A0S/38GaAzH/qeeB+xBTRDRYN0hyhXvCm3uSgoajiXTbS2LEveHe8cxJDKI5+fW5kjZLVt9ygIA1AravUXtA1al+PuvUBLWoGSjzGWLsZbvTKl66ZhQ3tpMMf7Z+3hNo78H277RTqWFiMenED7S/9LyofURBYLHObC/52UUjxG1/WD4Do07gXSXEJnDSprhtWO0ze0rBh55jSyBKEs8CC1kqiGPUYuXEn+u/JxaLf/XgXL642lQDAQZ4a5W79jDjbVb99ue51c7ntvcOa094D1R19m6rrY+hgoC1HgwSCsQWM07CxQJvs2kvtQ20TjUBq2fHtgA/YztjY9Qafc/rTN2OARBAQCOrGLmPKhuE/pC5SxcSdzXVOQFZuNn9VsEMr0uLSwjmSSvAAJ78lf3z0CLQ/yUjpyaBTrK89qvUt1EbccZByQT2qFIB/AKELD7sGIj+ryXgyTRphQs93z5edrh62/7Qe6aez9YemHtl+yzbV3ItHgICDOIWoN772xXz5jP8HQUIqNXvulcqm4/PubWMFsZIxlhtb5fb74URW8wi8rm9ybaMfU2k6/kd2jVH1R4RqAdYwRjnhYYsaSPcItIoO0P7yHZUx3yOqQ2oejJdaXdle3sakKFd6/HD9jXxLHpkoRk3f/fLv8rOFVBcmdTvbkgLRoUViRQTJNCJMW8cCw8hsNiJFWey3cV0jL7t7BlPQ3EHq4BDNRozGUFAvZyjz3tJRXlsFI2GG8UYc7AZH2kB8Nvj0bho2UfaD5h6bNovin0NnRcMsxcFgbQSAfRGa9QTKsGHh0dxfnYakwmqDUoSkfB12qYOZk/uh7tHaKyFIBSpu+8U32fHQGe5Wsf1jcTuTk/PGOQgobq5mcX9ZlfMgPU69kagfkOQ75yMjNvbm0BSenJyQlE4VEfQ1w+lf1Dy2f9NwbtRjoKLWC/npH5D7R2ADtThqYKPytBqzXnMoNbjMyG4FLvZ50Kk9k4jBylWopYOHEh83wzU9fmCyT+cH/6+szeKg6PTGE8OeA+4n9ubGQPg4+MTJtIvX74kKspDjn0DRegULQQYQDZA9irTkdqoZ48n/o3GPxFj9I2a0idPp7F3uNe4X8VmvYjxCKwMBDt3HDnFNg0KKUr8EEwK3CsM83hylEnqhkr8eObTCRJutAvs0zmALg9RN1THMV6RgAF68Tm1QBoV+CyuWQoz4t6wZnA0SPxHIwgs7lPRGj+j6CEAtcSGMf3g6HAax2CGQMUWSfgIgTieMc6LdjwKamg5gHjiHFMAIGBHETugzxsyMq5ni5jPwVyA8ZM4ltoYgM9lRXgHn7vHqv/pyVHc3lzFzc1VPHv6mPcJIADnAiAT9ut0ekCdhYvLK80BxxSJ0SienJ/F2clJClZm4s4qvmhzDqLYV++2TDODsgKROuQS/8m+P6ttG1T4RLAJ8wPDuydwBskik/xMthws4kwCuAHjAvsIzx+2B+KOaLmAE6FdyOSMRCHbsRQdc/Cje1Hy3VDVRIWFhWbUnsrPTgZJTWQgpSSypwdKFuUA5d2lxdDp7mixUeCmf+PfGRSJHuuEnE6nVWkUwOC3R6eSvcDquqtP+iSewUFwnbUQU24TtGls3qRY8v+zt1LBvit7ogT7l5N+7AclGB5HKV0YwcmqhPgeHIBjjdXCkuudVLbqt6tQ0PYewf87qfEUiJqknhwdxvNvfyv+j//1f4mv/etfimePH8e/833fF2ePHsf8bh2/+vWvx9d/67fj1euLWM6XAgIsGpair2SQFUaEEw9qQRTh14eAAAc4zbfx8SabxAJDRZW6j5Ts+0MtadaqETOkPav0X7Xi7WvFNznYqgmDkwSDUQAtDHr5dT1Ik//zOvPnhSaJ9+GZwv5iGg38FABF+HfYEIKxmu3Kz0BQqjnZAhExoebw6DjeXFzG69dvBKpB+2St9qx33nmXAq3wZWC8/dk/9+fjB/7CD9CHXN9ekw0AeycROO0a+zSzFsjWyWuu69SC1xaku0rYP6fZMycRZIh59K6+0Ofan9e/H/egVgranKyi9rhGY5qtis5kQA8tK5VO4rbbGiR8KoCun0PZQwfF/hNJBhgnVj43pd0MjQRqXbVv7Pts+cq2pLpWTrBylbIab9vYr4h7n2wogbEOstmGlxtY+8fjS5XwGcg0s6tNOCETQkUCPFsA7oolNaeb4wFzDRTTlc/O+9May0+2a2jCrCbH67kyWUZyl+2v+Jn6kTEJRnu4VyRr61pXMLe911roF6vBsKWuSFdkoopWJitO59l+QWCj7aDPJZ92iZkNLtTkyswL20f5uhTas+p+ivDd8zDpOzEryzbR56v+WW21GC3QubCIMJ5JslYs4JnPviZdnXGWVdL0cwYC6POL/oH9sIBZF5TM/JHNMjXfPfu2e9b5MYi3PZrVST/jNra+9LG7tPE5hpXfkedPLFIxkTltyO0tiH2LfWnP3CPIK1Nk0NbU/b/ZAD3p7HuX+6kk0NUGee+J8dXPXPWh/kydaeuwPZQHZYuL45PCAEgr2Hw7n6vbER13lATae8d2xL6xJrltb+QNbQMBWGGzePQSJemVaVX35fbf696rPrLua65T6dVXbNeBtaEdFONFsaWvwv6hsyZoQwi+WWhzKHq63WrF7zBQL7SIt7J9/dvPVEybvFaDDf/PV35tQwo7RoftwQhhJBGq5aMYgWqNiihbAxwESzkbInEINE8OMOYtWQJ4xjtiAaD3DQI/eC1UhGe3C44zQ9CNkYOTCUbDgToosTsHM6xMZYUDSwSKeOLdfux5s/mASY3rFX8vgvBLUX/XSwEB6DnHzzA6Dgn5+flp3G9QnV7miI6kkeUBtB9FbzuZCYpXe1ChOrpmlGb/P6iPSCiR+GkTI3BRvzfQeyTIeDAEJjCWbnFPUAACbYeHU6q5uy2DQTNlyVV9ARCAqjsSTAvBjXagln/Ait/mDmDHIvZ3I85ODuPsFL3yE44Nw7OCowLNHz3mYAlwEsQoBZDu72MJuj7onPvjODo84ncicSUD4G5DOj8q+hdXV/H6zUUsMVN7csTqDNZ1MVsIMNoEP//k9IwUeFBtWRlHr2eK4knMSQ4Sa8W2kmw/wf3KVjgpwmgqz0/OKkAebnhO9mdimTiyCZV67DFsxjtWwDENAfR37C0nQ6Dgs81hB9MPMJYPytNXNOS4dlNYISJJoAztB+Mxq/MAEpRE78Z0745gANAsrBdAJld+F0j6Q88NeTjAHJwJtcvcUZVcPf2qvJ8eHcbZyRGf32aF2drr2DeVuwSyeI44FwsoraNqyHF2aMXZpe7C1fU8bueoVsBBQjsAYASUuBVUSZkWvwFk7HKfIOG/ePOKoADAKATvGm2UTI2dXSpzQ/8Aa4M9DQf83ttvx/npKdeWYnR70g4AY6IlpmmEGRgZPHPwnX3yCalp3BYRS7nSnrgOjRx1RrDepGqrdeLkBNcdMZ/fx2IOQErgHsBAJP14lhBvBMCjkTx3sQFIuVzxPPH1BCyIiApcWUHLoQQODtgzMXciaseqKLL3+AoFToqiUpJCD9Q+Z5tUAQPa+FE825WBgKwaKGtOKjWebzqNFI/j9WTfF0XMsjLZAhyom+X7BWqAkaOqAgPHBGTdutHQ7KSaup3BdlZidtY76fT1GpiI+i3jWZ8nHZnFBotQFBZF1RmNZHW1pPUdNo+QYrEZPNLhlYDJDp7OPJkTdpT47MfnZ/HBN383/ub/9r/HL/zcP4/Z9U0cHRzE6fmjGB8fxcXNDfVMYHPnt/MGBDBZgYaEmWZ5PYJiZLcqCm/Hy4A1ewTFjFAVroFKKXjrSqeZbAw+MzlhUp5iPwpKtR8c+FhAUudjGDgz0Mjn7CTBVUwnAF6zVjEoPcr1NU4syc6xGjiBD3lrXKcSM7AaVgRX8V0SW4TPXmcgnfTaHAdKZp4TwdEeRzjiDL65uOL0FnLAkhkAMP+dt96O8/NHmr6yuY///i/9pfiP/9h/EovVPFYAoEmIGvaP5xPKcYDDmd7bQWFPqvLJ5iNuP8/JHFgv65F4DG1lASjh6K2GrlTe32WAWHqheX3NPqaqfiaJBgKc+mm/+/W9Wk4AxKr67aakz9QTxyEQoHtyK0iq4tfxaKT8OmXt+i818PQe8fnXkczkOUUXvT/I3AqNMBXjtI+TpT3KuJD3ERsWKMwMELiv/uD2eTmlQ6K7K00iIXNH12qwF22VLvBQn8P08kzutFxuc9P/9Up8/ivFWuEhd8mQxT2ygp5Aje2QbKoSAD1TtVq1RMfz6hNElpaKAAHG5ck28CNsY20TgLT4M5NSi6fZPtgaZcJiGIZxZQEMdB4M/iSwl9RlT+CgQHIC4fBualiKGJVpIsYatB/Kmcs4HK+HxhNiTCeXAAK03Np7tqBeH9spX3PDMzjmV8lYOyv2C2XP6XPqqU4toLyXIRDQz1GrZqcv5+fkQhkwpG/CmSjJl2yuGIuN9ZgtRfSzLH71ZFBAlpgn/k76avtMtidYj8H7pgN13FnDG2x7y3ak/umV4JoliPFpQIDfV59nt0v5vSWxWAS0AAAgAElEQVT55zksQLC4L21X8NnSLnj/53MaPJ4tA9x8Y/r1ylbCd5FRmrumCu+Z2dSA6mxZqWs18NG5/2sC773ne+Y2HVDudL/4mbVWKmDR2SnaCyKRuD1ED9j6GbI4GlXbGAEPjT7Ms6y9nwB3LbIl6wD/biDe1+0zniFDa8/l/f3YT/walYZYhSRFvjMCkJRqUkAqcHIxwRCIZATcx+F0xAQWxwGIPZIS9CnfIqkc7ceMKucQrEMwLqoRfj4ejZnkoiKv8YRaClQC3K8NI2hk10JS2giKFUhbYgKZCtHM/bSQGkuzE3fLZVbF1GeJZADGCJVvVoZ3oHqv6iC+39Vjbdp7AhfoXYc2AoP6QvcS2LhLp0Pxubt13ELwbbViwoFABb8kdgdBPnzvVEncAj3yk4CYPdSokZg9efKIbIzlcs5EVvOAN7FAUphVRawtEkiO2lpvYn9nPyajfSaNqIiDEn92chDnp4dxcjglEIDnivsDXRi/AMIQ0b5fxypWsViDNo1nhLYJ9ICv4/Gjx3F6ei7knEIWamEAwHM9m7FKgwAZVWjoDoDOdntzI9bHakXF5/PHj5j4zpeLuLy+lZjdas3EG3sg8Xc9y5zUgMPANcazomaA9BDwjBdzADZOfBRosj2ByPSGCfTOZsV1QIILgOrR4/N49uwp1xH9pRLIEgMEOgmrO+0f/B0TFGDEQUnllIIMaKF3IIQY2hl7pNJTXHEUcTKNOD7AXkKLiRwcKYq7e9z7YMes7jcxX4rSClAFn4SkGmsIh0p2DOnbexyFeADdCqpQS4CKf6bWgWlrqBTPFvPY7OoMKHndj9lyHa8vbuPqBhMTEKTvx5ozuSVcY/qbwI2dmOztxhFaZA4P4uYWrSRrrtvx8WGqU4ulgecFei6mOFADAcDOZhPPnjyN87MzBvYI+LE+EhBF+0qvJipByZGiHv+KBbWYXFLWJbal35sUNMTZAIgCgAZB19XNLenar95cMJGFgB/W8PDoQD3Ra/Vv47kBIMB1oMUCzx0Jiamz+FwwMRyI2mCqgg9AMymRxdjzg4s41oCOlYFMq2AkHbIJ+rUWieyNJ7PKgoEd6KAkClkwOhfNgNP4awygHCRaTlKLJCcukDWQI8sIsGaVyoJ0bhcQGwDBt0QmFbjLGWFcGwLfNmEj2TkMaCsjYLvi0DQgOl1OQbxsO9kOhebHM59AQLvH7JdmawmrRz3ZdcWuBbylak5XizVJLZXmdJMmrKkaqkBxXwIIODuNq1cfx4/+zb8Z/+Jnfi42qzXBAAS8BycnsTPej6ubWTKxpEqPdV9jL2P8YIJJtPHie7QkqwZfbSxWqpfCR3EbcdpLCijmqEZpOMiPcUxcIv6u0OvPpHezb12JogMYMhSaqnk/b6yU8tl1JJvnAnof2Dvu382KKAOJEkyYeeLAqgVRLXQXjVd7XzR/nEkyAPgdAL/lZzTZRlVBTuvxRAmApbR1AH4FKINFhfuBryG7EPeGtkNW1UacIPOd3/k+dQNevXkT733mO+Kv/42/zhaBm9k19xfAMuPGDpBIqc/gz5NCahC4HVz3AFpBO++/AIS0q0mhp1ZKJnYtuc4P8HeI7YjkEc9OoI32TLYrZJAsVonbaQSS6jjJnmods1TiLMpAX7b31UDWIACZdgxyVl3bJRMY66A0wCCDTuxJ7ws/f4uhye8N2w5kT/ucdcccTrKZ/GAaDwRyIdgLUdpGs1d1ncuccRls9wG0nNzilOMHHYgrjtgoHmP7ofr4EUvgT/gtAl8QcWahJgsNSCpxMrK45f1bmVnUvapsm7TlWCvsUbABefbInFUiTJzVNF7a1mynMdjC1kaD3jr3ftZmJqhv3/29Oe6RlUPFvNSwMYMh21x68gRXpTTJlWfa+QIkm105AALcbpb3CB0oFBLoDwkmJosmWyeY2JUWi9ygGT8lsJDjVRF3gxXAwgHZRllN5n5MIciqmZEs4Wq3uLpJVaf/zf3pM6t9yN3jo1ISOAHxFnskISl79Nt+SzAmc9yWzFqfweeJf6YmF1sMs5JrEMy20omu/WefItCZdLIf8gUu7gpUA+NVhQKWRrLVwf7FrJn+nd0XGJzSa4dMEZ3jXKFklPkzDeYNfNgWI8BnTp49ARSDSQQZ8lm25Dkr38UOtgNum5Z/2rbUdZYtUf7le+WzL4k5n38DM4figPqu/kUGwioIos0icKGtbwHXKnBgO978brN/2s9qq8lWgPzyGpN4T8AON1an9X6qyPHW+Hp8n0Cj1Iopvp/PJAVn69oxZ858WIw7s0DEQCAo+pV/8msbCqrsbESp3ttlMjmeIPHF+KwOAggJzEA4x9jcb2SwNVZLVFNU/m9v5qpAeqwZDEGCAKRqpboqZ+46IEIyBIE6quOqL6xftDYB+3bvlNTg76gGYiE5Ho8BlFACBJH0c/dr9luT8p5CeErwlSws1ismmkZg259IwLI/2k5fm18bkmgz+hXXOwQ+MMt4wb5z9ORPWPlXy4T6J3Gt2AhHxycMID96/hGJ0Hd3xH+psg+9AtDD0XKhVg2Iq0BpecFrRDJ0O5+rGr9axwTJ0d4kRz+CcnsXTx6d8DdaNibjbPEgHVxrQ2e4RqA2ZsV3trxm68d97DEpQY85qLBIuJ+99RZHPU0PpjqEruhSNXvDNoX5fBXnp2dUz57PbnktlxdvCIxAF+DJs6c0tGhluLi6idv5ShVsUqWRzEhvwiPYPPvbuhB7YDqQSaCed/hqOsG1xuSBOk8jCq2A3U3cLXANizg5PuBanj86i8kU/e3BgB4tLRafcgsHni/AGQT6q5XaYDxuEBR+z3L1nHjvkbhfxv5mEc8encTTJ48IDqgqzuZ2jlVc3G3i+cvX8frqhtUDUEE5aWEuRggq9gAe1KpwHweTfa4FnMLJ8SGTFWp2ULxvVxMS9ncpcLZeIzGR+igdGtgNdzvx5moWFzfLWN5h3XAdDEl43zRyqYY7xhm5A5g3gaRHYMAFqaJgBUFjIWeU43y6FxHPAWAP2BMvX7yKw0ONCEPC7UDKlRE8HwAIRDpbFTdNoCvqmGOcvc5pWqj7gDB9d3NHoUmsO1gn06NJzNcRH728iN/+3d+Pb3zzWzEeHxNcAlDn1hxcLxkpJydkvxzi2jb3cfH6dVxhksMuqMpnZEJIYFLuDO0CHJfItiXpaSwW0HMAkp9osHloiq5iAx0A9nH3Sk9D8O9BzZeCN25f4lKa0kFnBrYQPjhV49VDOMTHW4BGwTghKAoWlXhYDLP1/mPtGEyoyi9FcQUC0kNwhUTXS/Cq0WYV0Lm/jkkG9TEUMBMsTDCXdjkD23bNBSDpiamADKwPezmLMBftKSs7iaybIlx0ASgm1ujySZ1NMS1XGOy4pScjlN0CVwytPa+Y+xgeTRT6c0zEubmOv/+jPxo/85P/NNaLpSpcsDfYEXu71OEA6IV7hU1Avzrs1+7+iJM8lBSaFtwRfoKUpX+aZyhnQmvCh6qgrppbIJQVBk+NYNuJpobg59hLbDEqbVueGqMgSIEO7Br8IwA8JpJNtTiTmcKoMHXWyW0NjCqtlEGMmQ4ZfAt0chKqL7dwLQAA6OEouJLvxn2YeeJkhfcEOi32CPw2EgJWjfLeyRLbi/lqHVezWSwVRPDc0eatN/Hs2dsEAh4/eRbL5Tr+yz/5J+NPf/+fJsC/WM74vEdjMZyomQAmWzL2YJl6D25SSg2Y1PFsPn8JCDuItcCalf0darrSh//XCDKDaJECm+ivR+Eke663QBqfHwWfEhAmW6JV6HMiR+pI9MpxrwTRD2WlGIkXg8PGntF53KCdjgD1iLEUgXG+R9oy8hei73eWegf6+NQbtd9MGNGiWxU3E1kFqYgDc2QrAubVKq4ur3gOnj17i1OKWPTJ+AyffzCdxnTiiUYloE9bigvDeUYLItcUVHb8Pxh52X4BoB9sPT4vMo5E38fYYFwtxuWuV2CsLlOvaZ+aSACZkQgDjjFrzFV/gNJYK/gKrhX8uae6kC0EhukOW1Qo6JqaSoh9ESczwaOvy7avNP2N5dtAFOtLqKpooMaAtcdPdgaKEiKxWAVK6XdN2DRPyLmRATLZUNkJAcRiPnldOeWCYAfskSZYeG/3NMsMA+foqgI3EeTGjkABRz83pd7jYJ3UK85Oe8bAS0m8qvNiYvq1zTU7g99KwHR9vYKLdbszmJc+xkwonzv7X9+jk0F9vc6TAWqysjANim15eqYSgu0UbydrYqvgLEiA3ImbARvZXj13CZHm9CRs6Jw4pvvvIIwr7c3WtFhC94wYwHaCvgc2RUnSgE6+/X76+sKy8DrqdWoZxy9de96Lw7z2LDobcPj5lcWX05u8toVt4HWjP6tTE8r+4/rnfVp35aHk3b6H7VMJXGsPyZ+x+Jh70my+ZtcrMyHjJsa3TYBYTCWeUzzfzJ9VuJbdFItHX4cTqOtOwDQn6tH+lzXfBi6kfyUQBucHtsnris9zjIBXcM1sWyj8zdm2scC43Q3+fz92fuwnf5VDexE4IuHgOL0Jgg1VEHBYWHXP6ru69tUPAWNB4TT20kqpnMyA1V2sl5pf7wVVf/haYoIwMDkLU0O5xMXHg+EMebQpELUVGKADIbQXxh0VZVU3YKTWRJFpgJnsoIqqMTtS8FUvNKqcSLRh+KXIP6PjgLAaDD6RkkRkSEODfsF4nPSLvll5r1TdnzMw3NyrB1tggZjPBDNy3jQTDCKqquJTPX4n4sOPPiLVcQ+J/D0c4pIVTCSvqGZzksG+jIgrWPuTScyXq7i+ueZnocUBxQ4KLYHmvb9LJsDBFAZ6xQRnvC9DoqRgE8uFgJTR3pjp/2Ynx0LuTWJ5H3EzW8XV7SxevHzNRP+9995hQk+Ui5QyVWPYLrK+41ojoUQSCLHC0+MTgi8311cMCikSuIuK9F3czpcM6IAumy7PcWwJ3rRqWKJa2DPj6ST2J1Mme3CebEvB3hLfjqMpuMnvV7G3gVDTKo6m+/H08VkcHk0YeGBk1fXNTGt2gHGYGtmHoANzn2UMdri3ZjNpIeDZYr/ByTfqIg27RCY5ujHWsbx5E49ODuOtp4/IvsDeovMd7cXdzi7HJP7etz6Mj168id39aRwcHiu4IHURwAaSViSq2SaRyTcnWkzG8ejslBoB032AHXcx2d3Eo9MjthDs7UD/YpZ9sNjpSCx34/J2Ea8ub+N6tiIwsNlBMqrKkcfQiGmAsWnYRwh6xAYCEIA/0R6EajNeA3YE9iz2tG0YwACMVIN+xNOnz+Lk6IiJznKhsYzYJwCu8Lsh8NkzrTnAVuy/Y1VQSbymV3D/Y4rDzj3ZEVjv8XQa1/NFPH99Ga+ubuL17Twurmax2ZnE7SyrP20ygOyAWRpgO+A+MEXj4vUbti1AH+Tx+Sn3Ce51E7j2Gdk48I0AEo4OEZSKzQNGk9hASOBlxLEmq+wxVvKmhAf3YhEeAgFJjXSu1qq9CLgMKJSKU6OYF1q2KaOk/ScdUqKICGgt+KVqrPQV1EpjsbnGouJ1doct1pF+cUZ20tM4ocQ9umnHBYCqRSwVCVoLj1sJHNDYcbtabTq7958DLc+x9jUMKlaulhkY8EhDV9Fd5U8nbMBW4ol5L0KwNK4VbSsJBMD2PT45jsXrV/Hjf+fvxs/+05+OOwIBUFzHSQv+vp7PYwHAmWKc63j5+jX3PI0r25FU6RDTSN4d/xmUsl+QHVf7BVkFAALYkicxztYOgk9wsoZPzt5SPmtSmjVLHt+D89ILYh1AAjNtiZaSZHi4UmsKP21NCZIr2MRKXQYlvE4wStzOYwdnQTfCiymCmCCA9v8ugUGzcbgXcIYAtGXg5cDGVOF9rAuSBex5BGNJ+SSgs7Mbs9UqbgDkwkfDRlJfYjf29yZxt7qPo+PT+OznPh+PHj+L7/3Sl+K/+nN/Nh49OScQsFxBzwZnE4DhiOfCiWBiR4WKn20WpcVBAb+qtQoYVWwYVHzrM0sj6USA78k17RRx6ZsALIZPM3uqgVYZ5OExGWxi/7gV5d1S4+/yhJIUXTSrBPGUWkxku9pnJathsq+pAwC3pP+D9k7EC/CziCGQgHeqMmELJB8JVtFGlB7/rojvlotcqybMJxslQoUKT2iTxD6AP6YorUe0AfNhz3VN/tNS8AaVECKhQowFAU/8fYliEW2UxCUxXwh+HffJqRRkhkI3Cbv3ni1CAIQ3dxBdRoKeCSZigrv7uJnN+ZlYaoIZOF+LeSbbOpP7+yjIiF2o3ArFFoBVa9odgq2MmwlxU9eHAsiBos9QLZ8AW1bu9a4820wSTDFWMRSaGWrbVRLUXptoghkVBnGUEBgc0Mt9/j3CubX6ZBJDRmu2BrMokwABQcxPAQLMiMnUO8WeRX9Xfpfq+NkGQQZRtmwYOMOrEEsYCCCkjfs3tT4nz9CeqULXzrGTObefKr7S3nFllqOgkcf4rDMN6Ul5W5dP6A8kxT3p9W7lwD2RcZe6QTgb2Gfyif7uruIO2zZHMbGcYSeuAt+lOUL/kEBAYwQmI4n8k/xs2ykDI75nFVPFVG0MlQQwqmJR9cEtKMgd5TXX9ekL9bldEFM/S6J+7qsOJnuaRLJ80lcyl0w9nf6Z6Z1Kzz3jk/Tz9XX+fCbYnpKSvk3aUYpvXCwQIGLNoWRc5OEQc0/3RmCKRYg8H2kvKyChcfDWSzGrEmCLnrkENgGqpUZEE4ntI5JpF9J+cm19vnVwGIu4oOA2TD3LnITi9cP5LC3yzE1z6pK1znh/SaAh+JMi72R+/t0v/+JGN4wFQlvAHhMQJMJAiaEF8PLNGyat44Np7E/GMoAMQvepII7EGMmTkGQENhoTgl8UsgOlFwafs+hnpG1RbRWK+dl72hY/E3IkthAyw0HCh6l/N41xoqISlhG9CIk/K5BIQEA3pANBz/aKqDMqZ5g5DDAAr0fvLdoOoGAvkl726iRq5hEw+FzQvTzbl4AGRsAlEIAKEgI0VJ2xXtx4XGypxuMXGQEQLFyv4+DwiA/3xauXcX19G7s7Y9LoWUnGfZCRAWaAkhfsUV6Le1xTVd892ov5QhMDkkWBZByj32DeIPiIP+HsfIiQ1MAxoj0AnwkWA5TrgUuvN2jviFjdR1y8uY4XL19xrR49fqTgFcEuDm1S07ghSeEFpX1K0bjzU7ARxkTXQcfGODrsLfdf470IqCl4iGQ71diNWPLKLUK0uxvHp+dxcHQUszlaDtReAoDCtFnSy9jrhAQy4nAyYlL+zttPqUFxdX0ZL16/iucfv4iXry9jPD2IyfSQoALH8Z0cNSAA1whBMIAUYAJYIA+BCiYtgIqPXwhY0PqBBPJojD284t/HYwT092w5QTZ2CwHF+To+fPEmPnoBTQUAY1P27IumqH4hCgeKp9n2OueLcyzimM8TbB2MSTwY78STs5N4dIZq9ih2dgVaQZgTNHnQZm/my/jw41fx8s0VpweAKSAgOZNIaDhA7+BQ9H9UQUb7ElgEoIKRoACV2AIBG7Bc0lhzagSRUhk6sAKwLki0cZ14FnitEUmwWBpjh4mARCPV+uNRmaJUyrhpUgDAmQMAkgACExyE0/749RsCAXOwQnZHMV8BoNyPxeqe4omYIS7HIpSV5ybZQUyYwQC6nTGIA8309Pgo3n7rCW0CWBDQCoF1FCChFhr8Zm83qPQcAYo2nQzOkIyAWp90PXbEJWOo0bdM61NJtfWUYa1odyAYaUoXg7kMnQozwMm1gzpX+bBeBjBhu/XvYgSokIgpGkKK7WxEI2aqytdAB0aEhaziNYQ6R5U6ZbRoVlYM5QBdAW+RSI0f8plalEtVKTtkq0eb66zqvrUVklqdyRfsh6pmGm3LfdLokr1HkgFQRlyunInFlK0Yu8ANYcPwnrt4fHoSVx99GF/5e38vfv6f/WxslnesSAP8g4uH70MCiuoiA/hNkBGAlhT8G50xKcXu6zNLogMBSrrVcsbgNwMKt68QwG49/4pSWWUi/U+q/X4NQFeBBsqM8Bl0N71Uy/U3EMAAgmw7sYG4D+ooPYc5Do6Y6MsGOVhym5ZR7iRR87NYJWZymarpPAeazAE2AIHDDIzZsreWDoeBBnwHqcIQCSQQkD23WO+kvcNfwWPhOcwABqMggOCdjBTYK7HKMIHm8Ogk3vvM+/HZz342/tu/8APx7/57/xYBa7Q87YA5lRVaXYP7bHu/7QDEyn3fAkcHv63+1YEXK4g7AJcR0Oc6qTEgJEzQLJ09JXLQVMr9xOfK1rgUFuXYNY9dRSuFigN+PrRzAKngaxOENKhMu+Xik8fiWtzNyGBW9FjwAeiZf15eXVOg8cmjJ3F0eEhWJayg/blFQP0FPflQ4FwnGXSRqzy7EHEksAWgWSODJVCsaUAVbNEZY4rVko+2lmAo4YwulmoFQKHj7o6MO+jlgH2H39SAWaAFQucLIDh8FpJ/tVJCR6mIqBrcRaxyF/H68lpjLCE8m6KzKHZgdCraAhD/AtDDbyVC1nbJtpQ8T6xX0LwLDFBV1orxYm/gFyurGQuAHcq7V9afIl9IEPVyx09MzreYXbaFyTlpgE1jWA2m0GSFMsVQXZFEnCkITL9x7dLRga9W3OpfTmLb/2dM3VlsFlPTHmFsixZYj73cTd2HfOZO4Fg9Z+yptExV36RgJwBiPRV5T1W+zYD0eTBQ62SOGi8NTOiVZttoflYm3O1scwvJptOLFmE/PzO2wKX9VuzQbYWvRWu0Q5BZLGeBxNqiOVUtGR1kTJjan62BfCX1oTDOu2vSKJH095nvkd+W1+VrUPuJ1t90H/tn33u9XjP/eptBthOWWIWrX++jcU68lvIvDXAp9si2ls8nqyY99ukaK94XjDPZYqw1Y2W9gAX4JjMg6vPr+9NtKZr4wvg438P2IwpejwhgMynPdjbeQWqOpElp01YU30pk3P5WUzfEhvLf/fwFFGRx3UCAoooEmqExB8C/i4zS3ycLkUUJFgXuNA2OtmM35vx7kK2LXJLrQDaF2k25dmjzR2sWcsK//5Vf2rgah6QZ1w9ng36t6eEhg6A/+ODb7MudHh7F9FAjfRBkI4EB5Qq/cUEwRuz/T/VuHvY9GV0kEQACLq9BD1fbgDibWV7Ifiom0pt7Jjm8gUQwkGBgdjpReDx8PhTcEEadrSlwB8ABgYVuVokAklGMKILJhII+AhSOyGNirdYH9ODzIBJ9l/qsKISq7nGKARM3sRmsDgtHdjgZt/XCF3OT5PezCpWbhgEaBNYoPDiKq+trJp04x6jsK1FRYIV7ABggRWglSAzIktZB9JvJGVgWADlQGdFkADg5JucYnTfRWDgEvdjMOtRCmaBfAGobEXX2sN/H9c08blhdRXUc9HipO2PNsJ7QP9DIQAQw2qwAVKbjfYpsgcI3SVYDKtYnRwdMMvEMEbTaaZDSBuQeM+mpTp+j2Wjk8XcE7EA692J3NObfAZpw7OTOLiktWNcxD5z0AeBQQas/nu7H40dn8egc1xxxcXWhnsH1HQWnrm6B5CNwFXiE60QKxKrIeh2zG1SQ1nH+6DyePH0mMGCxjIvLi3jz5oJ7EIAPFa0PJnGCtgkAARy3qakb04MJDdnF9U1cz1cxW9zFq4vbeHOJz2ZdhlVZqvlnwFuDPdE4FTDiuZG+vrsTh5O9ODmccFQi9t356bGSao4rwlqNwDsl8+LF6zcEPlAtX63BpAGwsKeWmU0QBMDcdCBxt7fXqoQgGuIkELwO6wNAT4wLrI3OvMS+8HdR4GB8BfZwf7Fnbo8AgOjZ0DAAsi9njj0r+6C9DVABQRpHYOaYKIAqaAnAPeKAAIhjS8zVTdws72KDkVu7o5itEPjBmEHI8CreXFxkD7TacYjqInBJejtZQgCZcB3oScUUieNDjkwECwqmZwLwbEcipRSMvIeIJ1g2U4ma5uhFfCb2JRgB1GjYZE+cR1vaCd0PR4kZ2W+OietksdM+ZpFOxMlI2kYh8O4LT7pneiIWsbLa0v26nof8vf7eqtbZmkU2AQAgnr0MLvE6T0xhlcO08z5CkVQ3VmEcqLd4UDbQCUgCCE5cfN92lA6e/HNXTjIkympZArUpGobXKNBSz3Sttii3VULhOd92yMwbA3Q97dnz48N4/cEH8WN/5+/Ev/rnPx/7Ac2IZKfAL4DJlc/ZGilgM72+eBMXmJyBM5HVDF1/BiuZ3Ds4YZ9nKonLoXvMoIAUr40TFVeP2W5i+8CWgL02RpXPKzU0FB+b/im2FhJDAN0toCvBmSmKBISK2JfASG6odk28L1Ng2ti5BFZYVUBFs1BbAUqPx/ytkazqccefsCHW2DHQYZE9UoTxO+0N1cjTZyLBAxCwAKCOcwFgB/fLRATTYMA6EstrMjkg2P6n/syfih/5kR+Os0cncXn1hqcJWIiDIAedrsSbudiAJMXptEsMrdwr6s3m5M5CUcXP18okDgOTkmRYem3x/RwdippwtjraP2vNk2GI4D1trYJUnTcWWA4OCK7CdzAeyEOHe4KtYzuKR7WW59+/R7YE/09BYyQkrP5u4vL6Oi4vLuP05DROj444phGFCYDEODueQmJAqycxBQjICjXiEoDVmnCkZE90aTAhEafh78LjDRT5ulikwu9GhVXijHODa766nkk0N0e9IpaBv0cxA2sL/zKfLZR44D4BAo/3OR3n6GAcJ0fQ5xH+ZYF16OngM2doC4vd+ODD5wQaEFTj2WI0smBTUObXSpJZTVRxDHGjtF1UXGOxKtdfxTLck5gYsEkC8vSb12FclYZbQEAey6TXY98L1AOjhKxK+JAE+pSoyiFwL6Xtl631r5IEEreyun4z3HyhVe4FAqhtirY/WWIy9LqnlmCV/LPrdPYxeLm1c0QwGBi9PYB2oWgo8BraZJZOo7dda77TIremjiN2LJoVTmgJeLeEUayvxN47Pd9Jl76ksX1tMywcSeZwam0kXqAYPoVDDQIQDCN2kIAAACAASURBVDWVsrQbsa0BvFK2P6hVrKXw2RJg0NutW2oPzLwCBbbUiNE69dY/J9CeyOUik0CmAtRxSRtNo++OBFu0bl38uGygBC50xV6b6lN4qcmQ6SCRYgnbf7muDl747wYC/Jz9cz9HFRZh0z1OfAgE9Ps3iNr3fv8sCTuqrVMtUJwExtbQZKInQ9L7gH4ME+aKVh0mmnVxQotxl8l1qWMGIEDsK/0pvNg5T22edVTU4ECulxkP8K3w7xTvvrrh3sEkMYyLl2i2irEAcI+Pj+SLU9SZzwr3ABFsXNfeSADCP/wnv7HBwmBEGpIOBpRAj2G4x5O4QQB+ecU+eHhSoqDsVUSlXom8VVqxSKAhICEHs0Cw+EYq66gS399RdR5BPUXfWFgTHcJUHlIW7jDGbqQAHUn7nvpw0YfPkWxwiCMJtkEMkDPdMRrsGIrnRylMBOo+Knyh3vXNPZNrUM88uhDPHxU+IWopppGBl2ftOphDNRAOBUkh7hMLfnpyFAespKrq0tTFC5UIBqDR/hij6rUARSieSEcI8EQ9cKRaJhJo5XUjwngNlhytAUhS+J5E17GZQUOejjF+ToJtTFaQpDHwRG++lOORNLLvn/2zEMc7ivsdVM9n8QoV1zmMkujruHZURXGMMALxZjYjCk26P6l22U+Tc5Rl2jZMsM/PjuPZ4/M4PFBVW2KUmruNUwD66h3E/diakzDIzohOHE4YtDxoCjx/8SKuLq+Jzh1MMOdelNnzk+M4PsQmB3UeIxT3E+UHowVj4xa8Z9jg8cEhWQ8vXr6Ji8trVgpw4O/XCybZ2BdYz2seLh2oyXTagK2mSQERwBlaDW55D4/OzkjDRmVheiBgAnsNn/H8xcuYr+7ZErC624nZAqgg0Hz1COIMKHnozpnVaBYNBHThZn1fTM4ZtKxJnccaH06nfL16ke4VwMwX6m2mWCGofMG9BponADOwcAA2nZ0c85wuVzMCR2gLYHvJyTGZzwRuch49xS0xUWIsRg2TEtJEQfvViDcnOHQGbCHRBBHoMuA3BaEySTBYB8FLOCcYObQZYS1x7o8hckn1XOhaLOPmds7WgFtoOKAFAu0V4NXvTmI0nsbV9U1cXFwoIEyHKHVyKdr3CkYmthyZio13FwfTcRwcwC7AtgGoQCsFxDOXNLj/H1vv/mPpnpX3fffeta91r+rq+zkzZ84cEpgBC2MlMmBkpBArSiw5TpygxLlaSqIkMgmyIv+W2H9AfswvURIFjA02IcZgEAHbBAGBEDxchoGZOTPn0ud0d3XdL/teVTv6PM9a7/t2Q4966nR31d77fd/vd33XetbzPEvAXJ/Ywf0jwDNy0F0ogADiYhqCOo7Z2yS7sAYkLEGxI3Ct14TCmk6xVceiKsdqMEAHUYCXpHx6fbpKmsISDsBBt80C2ceMC7vqS6NAd3w2YFJ1+CPx4vuzo6hiTs3FpLsFaIB0JjrNTbOoaIhGclt3OHwA+6PooI6kt5loZEKl75G+OhgFetF0pY9CVR2lBECa2adlMIC2TlJIaO1C7toaQHdZtteH5fjZx+Uf/sRPlN/+f36zbAyGZQCzJtz1AcFlDBhJusd9lnI1HpfTi4sync2CDuxuDr9Tc98EPhz//fl0vqbcSx4Mqf+NzrTRACfvPj6DeuwpNHouMOkAIJAGBGhYP2VS+vDToTMaHhE6x4KGqHgRwEWee1ozVdehNkuKp1WtJD8VryilKY0uCudqynzSaM2FaGgjwzDMiWDuA0sC/DvGh1amm/XEDQEB6L8pzgMM4OxqtfEy4t6zd3tiLpJYv/X2W+V/+Fv/ffmuP/OdZTwBtJlJjnR7Z+lWlXBGAScgIDyJalZJGt1FNzrDdKxNdyYbf1mt+FjfRmj8Xs1vk1TF7DbOgEzWJUELJoGLc+Rw9j9RcyI6Ukz+4TVhppFLqLsTAAznPu+mZHE+E4ipwlg66zBsbcQmPiJ5mUY8h2ZZYABx9MYNFvYgEi01PdZMp6dA9c8iHckOaJqaWa6Ym501QfwUcy1puI16M25T1Cre52m4J9ZUmO9KnhrNGM5gYj7nqzMOcx+5htnC8kMAlixQyRem46tyt5yX/b2d8vTRw7K7vV4G3SL/HZuuOh0FrH8ZDELOnKPjU73+u+++Wx7cPyg7W+1yejpV8k18IHfg83TXemWTZxJSCs5PAQaSBDkQWZbiM0I6fBlZ2sg6gYDA9TwqUoUe9yAkR69RlEuZL2llRXEuRoBvu5g/WeFWDBTeorES8/XzvMmpFrlWK1TW0qpkBFQNJZ5LBvRmVzp+PmO8gbFmfIs4CAgtKSIsQLMEFYMSuI7PU7vBG0Bp/hIToDJJy6kN+V5JhY+OcXSZEwjw/bEEutl5zrM2G3s5vSLjXhaj/Ewy1VLbX4PUOUUkDFTjPmU94bPA5ppVY4yFp+ZpXGMU+RVYKlmLpWMZUVwwO/fzmRcSiPCIaJpBuhMf52XE8ddK/AbYmQCAAe76jPJ56r/LczxB8PxznhFmxrj5k+ehpWdxvwtTjWpDzfz5fJ5/0ji+vPcyAhXoQ0JcF/vJaKjeLxkccf9rwDKaorDJPPdB95S82jVnyqndgM0Gr6XhS+17xW2TtzzVLIydzVD32rOxaT0VSuxwWOp8fgEBbpgprqXUwBE24pr3c3oOiXHRbsvrCrNxmHAwGCnmeX8mfvH5fV60DN6Gx5POfeXzbgpVkiqe0T/+hS9XWSKxSJ3pcEam08XIuLOLKxUVplrV9B1M57pozYVOWmnDz9MppZCXfoSNjus4WjWc5Unm0WCDgOkmOmFGJmDqKAfkQpRgXgctr5DtQF8xzgNMAKkcQt2FHSBK8lwsBjTpzEGH3UCg5nbKFI4ALPdzuxnzWx2C1W3piiGQWh4nuxQf1TSCO7rjCyXdYgy0PWJuYx09P3/njDa3pwsRo8BC/sP4Rg9H3VsjcCBJ+h9f44DMn2HsHj4GPETeSzKHdGPXIeyCpU3xouqTS4VCBB06Ou5ySjcQs2rZICvHR6Fh5xnAAMCwbjBcL2vdQbm6msjokf6Mx6ot3REdjcT6uLi6dOCN8Vk1WBiUIBYYbvZ3JBGdcrC/XYZ92Aql7G5tlp3tTTn/Qs1mfczmVwpkBDDWV4eiWZ38cbmeetoABzHPBMCEcYmwM3ie+7vbZWtjoMkVLHiKWcZfAgywZvBl0AxXEGXWZm8oQ8vLK08wUIfC8KiQM+j+eBvgjC8Gy2IRUo+2Nhqf0bICj3wUqCJZhgMHq1SyjvWRmAPIES7H09IbjMpaf6ikle41NMPZjLGYSFdYH3U4VscqjEJ4di66ze4g6V/dMAWDzqU1jXzV9+BJAGtjNpXhI0XMivup6RxdrQ12G/RiHd4x9oYpBYv5RF0Z1jM+B3RKALcwrFSIDNaNulHqBJjen3IWIeNoLimUpKG0hIc9SseC5BxvCMA7kqa1no1I+aYbRoKpW4ghGglsV58BrxKndxj2zZXYTZe3YlhcXE/F7IDFAgMCkzCuEYYN0iPGVVIDcu0ktPxbUruTXumO3I20yBRUvR4sKD6XNc6Sd8TBqakFa7Ak/ByIbdLgC5H3dWoCRXbU5NRv74cEmHIkkFldpn/7UG2424bRTZW/pS4uO74iT/l9q0OYGKq9X1Mb9W8xFUK1fqMMqesWH+bqVom27m5/drX5kdSq6nDNTnuQIpV4p+Y2DPn0ilHAZulEnEogNLWAbnhq43kOdeN6Xk86YtynXjdAgEiOnGxbEiSNbRhiZdGVCH2dFLMOYDL5ullvAAGHzz4s/+BHf7T8zm/+Vtnd3Cr9jjt6HPQ2+IKBxlkWIbZV5NNyNZnIxHV8PfFI3CjSE7Xnc5g1E2Y9cbYp0auYXi7o67w7nZxrGmS6L+u8ivdQz0zAkq+/opoHUJRFLkWkumkNymTqFoOMWK0jJ05R5NfIZBTMddsskzqB5wmmBZWV4hPGUUod8vMqAYnPkOs2u4Ly0qB4DcNYgwFxbooui4ra91w0Wu25ZAR4PKomGd3Bgutpz29sbUoq9Jf/rX+z/Of/xX8mkG8yu5b0R+yltgsTy+ScjOu6gnJfJ7u17MLJrn9VvIlw0s6/b1JifZ+CmZKGnVG0cy7xWx40HRtA8v0JBGT3h7MXORq5E+xL/p5YKMBzuayAapve3pV7+/vl4YP72g/kDnxmzi1yCZlJaaqGJZR89S9fl7rJ2Z0KrSkFK/4xJGptCl75ECHjSDoxjvkGPZVsVnKdGgjQ+Rg5VzpWN4gnjTEIzZsbQ+UBXMNPCtBHY36XtzoLAAFg+LV0vmF8bJq1QYCl2IzkL/KqWeuUydVVub44K3s7G+Xdd94u9/d31UTotckDPG1EiXmrlOOzafn6Nz/S6ND5DaaDPpMfPHhQDu7t6/WODl+qcfb46VM9i8PDV1rjezu7yiVoSslsFwNp8rWYSsBZ52IOptxducM/IIGAqK9UVEYxzDkj0KyRH2ZMlakxuYOKoZqtZdPZ7NLWkwbIOxNoVZyWVNBnbHN956poFk2i0ccWSIBB+XrOMZdk9DW4q1oTjukheYiOtAtm9pKbCMrNY3LAm/EigpRjZYNynUE5Y2xTGuE48/qoS71uggvR0fX31B1xXXOA7smyMiBQM/HyNfycfP/cVPdz0l4IeYMkxWJO1ffZ9PU8A8OIF08OWLMap01Mo2Emy1o1DlLqbJlALR1RXNXZ5GJSHh88hjeAmWw+5DSyrDPwvsiIlkCw9nMyPF8bQZo5S+YOTYAgWS0RVWL91RNNfJ3N2MqtVv4aATUBGevmDZA1ARrft9oZ32dZuBw04nOeMVxPxQRJk+J4L613WJyAyUABsR4H1IaAnTEO294brh+cl7nhS2NL+X/D3M/ncXhfxIhu1Wjh6+LPbmmc8mQxn228DnuPwtyeOG6KajIOBq6cU9FEoQlAvDk9OVE9dnD/kepDYhHXQB7rXCnYejFZwfc+1pSAc5qRN5Kry8T0H/7Mb4sRIIoxyTwtx7YvlO4iU9lBR68njAP0OLeqz3SLER8aWutN9VigaA8o9Dho+DBezHgLkIxrFj0j9hrz1rVIAzVRcQAzoVgPl27sat6psFiWy/G1bgJo1/b6lsAADn6iJyCANMuDfhmPr3UQCl3nsIQyp0O158NQ+mNTGXWTQqejA3jqOeQKulGAk+RsriMtgLZPcUAnmtVhd0iphjSqxq7gviZTMVgk3GOKDXVTY3EoEQq38OwmcZCdX7q7yfvI1I7DTAf6QtfGwydxoZUi4AYEnENrjozBDIlccCMOJdgTUEYZ6xaIMYAMc+dnc7oOvbK5uV1uFmjwp4GS+bnw/hxu1+OxqPZoUPEWsJ7QY5xUQoRrCfeLzEy0feac3y7KYj7WmDoKT5KL+wf3pHMfDjQnrnL4XesPCmcbhR4Ud4x6KCQFVHS6YmXMofqVlowVN9ehyK8LOKJLK+0e78saXmJOSDd5Ws6v6Ardld5g3QdnQbIy8ug7addxJ+4HAHRT1jfS8Rod1l25uLwq6CbT5RXzIV6314VJAIUd48x53K9Nmx6x8jEmwluD6QNBOQdMITnDT+NuCTXMAS71TErcI5iblcH8bbv4sy82hkNpKifXF2U+uRS1TpR9nI9vVwEC0JHHrKilMZUEMNGQ1VGkLQobBSBhrSxmU40N3NwcCgyAmj/od1SMD/EoiPd1AeOkxkY2dSKR+yoT2hwxxD3n3gNOrAEADSwtEq2L9TObldl4rFixt78rWQfFtrtOK3XlSXiEdLfWyuxmJc0msgeKMZLnhw8fldH6hp4vKCkabnwDAJbwTfDIU5D3AB2Dlsm4TPbXUiBnEZiRIV/UWml860NCzBF5qHQt3QF8QXZzY98K9gUJNkl3ardE02K/9m3+ycGX5p2ZyOQBlwVcJmWKPan7FHHq9T+rO2LRaQU8crBlJ84AoaUBTWZARccP2hufORru9ZxwmRJm8mJtGf+XcU7xUmasNbXQCVKWF3mIu2Pp0JAu5Fm4+3PVpXBVa7nQjSS46j4k1Cp5UhiYBfXcXbbovjY6Stlxl1M5Z0iAH+yp3c11AQF//0d/REDA/tZ26SEl4XAUeGjQRfc5ug78meRJZ+MdgOC1R2k2KKeZ7CSK7w6I0Xh+5RxtzgrOoeavLDIzCc9iOuVq9gxwkps00ZzsoPXT6Pi5K/g6EKDnHHT2TCAzcQpsptZ1VOMhk83QSMzCHwFphAsVM8PUWa88D2rtaiZkea35ZxvNEguCEh0SPUl4OEcFMtm0bRIMHPdZbbbHHpecDJC2Nyh7e/tle2e3PH/5vOzu7pS//bf/VvnT3/VFPavx5NIu11oLZhtwduWvBJFyBb9ZHCXY5GzWQFa4CDZ0sbUxlYGvGCEVQBIJn4yDOXNKW/TN9FwxgOq8geckKYXGpLmBwVfOGGSFLnLbovCryzSfaxLK59/9nGR6jPLleR4dHQmkxHGP6TRabyS/4dFiv4HUqQar0a0q0//J6QDbtNdvBYZyhhPPAL85bC0RC/lOsiUC+BFIrmLcE2T0Mw0WBSasXjO1PwXrOSWDLHIDPx0Bv2eXYxk8U5wDCAB2cz0UQQLYl2YCeNIL5sEtgf0w/zqrm/L04UH53GceK29QNxKzPmSg4QdwPbspH33yonz86Ut5JiENkC9SuKzDwHMs75Tt7e2yubVTzs7OBARcXl5o7W9vb4l1gF+SRv/S0Wfd4QMRLBp15gCT+XBpxllZz6TUwJ3zput8rtUE3DnzXBwbCKjMBEPqxb1NE8EcVdpAssLstJZXVUBfvFHu02odB0vAzXVyXTq+juBNUDsLURWXUTGkvIbvVfGvPE08s2AjJajtYi9z6KTdqPZoehio8GqYtfmICZA5wY0aBk+YwgWZO9PJ2qtAg0AoX48FBqJVYCkHCmO4YC7l9fmITEmPb2B2iZ0Mpp9NAr3uhufkmNf3f+MexNhdG9jlBIG6GHfTJQpL1RI5jtTnLR9JQILty9Qo82fzJC6NB3/tdzCaxEzTk/WZU5ml+n7kOVTHz3od+IyJs6Ypf3tNBlCzhJs5T665Kk9ssGASCEgpTHbUmzGc/86zKF+3loOkqZ+BCyKccxCDm7BuyfO8zB3fczod5/41dSfmoAPGUtvTJoqfBijk1+JcpNbJ/66fv5+d9PmwgyVnInbB4Evpm5kivFcal3MteKrw5+PjY70/NZubBAatE8SwRMUNIk8M8fUmMJOmm5LYsz//8c//jjw4KCQ0CYCABVpOl0t0saJEnmKRm25No6lNUNtadKE1JszjeUBS6ORDlea/57OJLhr3dzpz3EhmM3PxNjHy4jGqFnrTmOfKgmXEF11kLpZxQHRaJ/OZijBoJ712r+xQwN66mOM3CT1j7whSaLtZUCT9FNouWGpnWj4nRjgUGxgAmqI8t/ZODvEDvy6mY2sd+RbkaEI+35pMiHxw5RgQJX7MRA50yYVUGOVUqKy7P6b1yuZbhxsHGteGBpUEVJ8XWt0a85St9ScgqPATim06FKaB7E301jKvCfSNZIJiZK2PR8ONZRkRAKQvwUGcw3RVymg4Usd4hgHFyqgm73fv3n7Z399TUFsscdWflrOLU3VpFjQacBYW1Q3KNAvPVJukrhLs724XSiqm11eSajx99Ki8/dbjsrXOe+PWP9VYOiXdvC+Hubpxdqrv9qDAt8t4PCuLuZF+9OM7m0OZA7KBZ5OxutR6Lh2baVGcQeFm6gCzqPmMgKBs7t3d/bK1ta1nvJAJkJO76YwOOdMz0LnacZ9rBQxgw3K9GBeen1+q8yC9Tbg1g/mwjrj/3HcAgO3dnbKxvVn6YVQ5no7L2fmZRtPNJ1AwHfTzQJChiEXaTgiV/MdUgRZA20BdFpKbxexKX72JgNgBmdZEk4Q2KD+ECAKZsJHMibpEPBKrp11ms4nIlevrsHA2yvbWyJIHKPG9NYFzJHHDEXvH4zeRBMhHA1lK0Ff5GErgAcqg7E+m5eT0vFxOJgIkuNeiavNzBEv0cbOpTOvu7e+Vvb0dJVlIlSjIBPChQ6eT1R1oAsJkDlBmkA//BFhAdAJ5pniQHJ+eC3CcE7wCBAAQ0UjpKL4EDlLQzU1dc9iPiQCxV1W4Aw6AzKvzjJ8HzBNojA70AHv8Zs9S/K+vb4hNcnp2Vo6Ojw0Mra+XDbwIRkgekE15zKQkTZXuv0lXNhk9OxJNrwDApIoRoBm0TgLzwKNbnMW46NmRXysmRRHs5RCOthrxGrbcMnA16yP5TXScdZgEbF+RdsOATyh+pTHMz+Hky7Ed5NmMAv6uqYlXVHyt41B3pupCOAquRjLifwvnaxnMmQ2hONswJPR/C56NkWVmgRAz+XnMAl8++6D85I/9WPm9//f/K3sbW6XD2kRbH8AzXTv+wFlFXEpWFecjTwkQAFAPVkAyyDLJ4v7byyWMhkL2w17x46VLEhK76Mo1qY3uMLmrkZMo9O8NKivSHU8P8FmazLy8f693wAzU8HokjtmBaXa4nNDXjJPqfM4RZJGUuWvkpEmTfiimovOtwi7mwedrvVlUK+m98cQQAjzeNnS6JEeK1qPok3SEMcO7uS1TGGp8dt08nxPiLLXwLOEcXxcoyPl++OpVef7iefmbf/O/K//OD/6VMhitiSGIaaBGHFLiyeSwUZVmIh8MlDQ1bCaZvq/u2OpeNaQZfu7pXh0hOai/5BecHbDw+KXpD5zjsRYywc194xG3IRsKWraAwJyoEx4YNA3EaCirMptM1ISBFcCnZCyfcplbWI99AQFsRf7MWVG7klvq4yoq4gfxLhJkMQCIAatbAcVMW0Hux2dGHiOwSTGy7vzm9aQbPI0GN18AOCjaZzonWUOawhOdMyfeS+UCMoMGmAPEba2Vq8miPD88UewH4DXATQz0NYkJICqytfryJmBfrBgVOiw764OyvdErOxuD0tc0JRsxskFh7p1dTcqLo/Py8viszCU76wpo4DWdbHuqFhNytrY21Eg4PT2XqbKKqgWTCW7qkYTdTnnv3Xdk9Mv9o+BNBuJK5neMr0sEzAaAFQc59iA5lzyAsrsZj0l7ODqILlrtOeROs7X89fN08cP7CSxNMwR1qnMKTXa063nzue59pseIufAzED6V8TW6lTXlvhpFYBq4j7IwOnS3WSxGmIVKQnw2BfZb+xrobMnPEwV9Q2bDtcoQMM1a440SUM8Y62vP/Wh5WnbSM09uQuVVURyx0NfpTm5+VoO7ljc5EDRJ9uGXxB6Kue18Vx3bQ4bCGEv5ZeTIOQO3zZhd1UZZP0RzMRkjkiRLyhbgF1818jE/gz9n5izJ4uJaDDR6koWvub5H2cXW9erMiOurZAFq/UXu1AQSfF41QYCmL4zuZaxtN0qbY0kzZ0g2i1m9NFzyHEp/Bq81nwMGwF6XdyS7IfdNrk32Z8Z115sxGWBlkM7MAOcSOTlPYx5LuxwenZQPPn4mw/G3P/s51Q6L6bQCSlKSKdZFjHB2A88ATgWW5pIhhuNtc4tHGyPoF27iEdOi4S7jdPnSUfvdqEajuXF6ehpsBzfxaYrahNtgAFJwGZHGpBj2iJvRsF5dp8nLTj4BndL6pX/y+ytRGHXo3Lrbu+QDAQl3ywxH27tWOb+AWudFo/FzMgzrqZjhh5k7zptCMSa2cmDwdTz2GLn+EGr0mpJ4utAEbVGimrOnRd83lYvkjg4vCTSsAOjW0J4p7ujyiqJ+W0q3cKOh+xuMoChn02LYRicbVgC/0oxDhUAkvgt0z+2WTARZoHIenwJceAQglELYBWbye3Hw2az3dQBL6pYNqAJtirE31nYbEUqEJuc+c69FGyL51lxpED0b5FF0kvT4EfRtAhcB3rPODWhA7dC1saF1EFvXq4ODLsoC+jnPZqBuLAyA9Hswog4F1iN22A4YTFDU8ZXrA/SgmJ/Pp+o2PHr0QPd3PL0WyINfA3p76d2Vv9n4QvN2M8hRLMn/gAMHnd5YBybaejR6O5sDOcRfX12W8/NzFd85f5piso2khDFRvUEZT9gsGANFQnt7W0b9dtljHjyUGO7H3Y2D3ppBjMpNTLTIrgr3yWQu1gMjEtvdXjm4/0BUPiWnmvCALMTJtQ6K0Jhzn5leQEJDUkUQwbCDbgDgCX/GTyHXGuaKYp9QPHY75dGTR2Vnb7tsbG2U45NjuTLfLbK7FAk67BN1wih+uxHgoce7i5R6sdFgWPZ2t8rGiKkWTDWYqRDlulgzMiVSR7wtynwi2jI27OGnsFa6Gv2IpwSFPmyGVdnYMCtgcxMGhp/ddDKW3hQggKSNa9HrhWM1Mo8sFFk3pr56IgSgH2sOyiYjADOgAwhs4ixOctVl5jqO/HOBiOic7CC90me/vLwuvf6odNb65fTiSuwCMQTubsr+9rp+poe7/xpgIQZSYyWLF1fXAn+4D2xXEjq+oqkiDrCO5jf2a4Apk0ZWrAPiiQDSGDMlg0o8UAA8gm5KsN3YsHeAuosxV5qfR15C4cEzszkir9Up+7s7Mt7iXNA4M6ihzSQiDjTeI38Z7fdBnF4QAgMoMnQQZlImMpmuTaM9kSJxoISzcx72SXPMjkgyvAg4yqW4FvkZoN2Ecm1ABLYXa5MDC1ARoArmmJhJ0RFSIpqJZqRNFROAb5KBmVH0ZEw1uz/WTNaTAJzUWdalg1kXGwltaMsF/hGXgxVALMuxif5gsbfklxL829ZKXhgffv0Py0/9+I+Xr3zpd8vOcFRu2d8q/G3EymdhXSmBiSMfcCBHldGtFGMljPDUnWUKiw5eAy4q4qXVq1Nrg9a+nqY8oOpcVJ03d4irKQsBmnsxpBgtrqmRuWdnyo2o2kgpC8lM4hLIyeTZQEPtF5DJdJVYhd5QSXAaWr0hb8hEugkCNEECXjPngytJ0uQdn6si4VbmmaF7DfNYzkSo0JwL0Cd5Ljbb4zzsCQR46+nbir/f+MY3y4uXL8u/8Rf/9fLf/PAPZKMSiAAAIABJREFUlc++81i5PjnEdDY26BeUbM9/jyQ0NKxO2mpwLm9tAiy+fwGaRH6gNSKtZ87ltv+Rde2A6Nbpk4xRmLtbGvu6Id/Qe1SeEmZPaVa81pM7Rfq8kdQJTCL5h0l559hFYUKhHS3S6BoHm1Ou9UETj/evEu0AnbVUAWtJJFd3ZX3QK1sbQxkAj4bEFf6ZWO+xfC5M6zPT4zTxYWmXjc3NrASVvH/y6afl5ctDXcOjRw919sI45PnQZND+UZeTgqalHBTDXcx2Ty6uy3xJkLHjdcaTBLUMcMDa6gvE5nwBSui1V+XB3lbZ3xqWfofOWpgwl1JOLy7L4dFZeXV6US4m+L50yh1ygxbnCUaflvgQY3Y2N5V0c62ALONrMxZ97c5/AWNWN8tydXletjZG5XOffVusRf4OhmQrzHUlAyx3Ao4NICFrRJpkj4Ysmjx1hDMSDwn/d46cI5ZbK922D1CsCb4mw5SFSuyWE3kVW2MySxVPHJOzq53rvAbwooudaz7GnCXlWM8/zigBdOk30PAHqAr0iOcyI0Z2Eg08lfqNAjb3pFLt6PIZTM5RibW3gotPbwx/e81iagIBuY8dY2zK2QQOkiHgo8qvn5JlSSQZV56fVwU2sstmjHVe3yyqdQ+jK+7Y6EZqxtTqM1UeDfW1JOhr+Vvq+x37FdtVWDtGWBLiiJIeMPbuMdjjAtcgek5ZMKcvGAANE79ApKoRwmZtp2QrjObCayQbD83YaFzRHgE+f/xsEiA2U8GSED/a+nlVQEx4qTSOtddkbo5tBgKrRkgz92iMD+Q1zMIym5X3J5dTnqBj2qbzNNhgles8YnQ2zOc7e3E8PzwqX/mjr0u6/PStt8sXvvAFSYlZxzn6GkDbtV6CCmFqnGdEgmACzl3v0aTU6HJA1WC6UX/rv9t4nS11nh0c3C8PHjwsk+uJmIiwvogF1KjUybxnNkFvYUCpv+znbeA6Gws5KC1OHz7br/3aVwXFcUPouEu3JCdsTHkYj0Ux0ioXzCUfTyPpDBQLvXaMvnD3FL00adSddMb8eTYd6xDsiirdMQgAIrywS6YO48asx2r0hnY0QeKu7O5u66DA0IUiDYo62jkFzhZFq7c/gbrLOLcwI0ovABJxinwn5hTM8Z4sBo2wIclNipuTThYDBYlQHmmZnBRUzsphKiiNrVA5jyeKfkHQqvsGEYLmrACifRf60xg7plnr6PrECODe+7+hQ8pVNPQoKl44JGXKaESeYl+mdyDSy4XACuhrXAP/hiSAg6bbH2rywzFO8rOFimGM62AELBc86VLQx3gSQl/XzUFKsQWYwyI7uL+vbjFyiuGQMZJFXXJo0YAKGj0INb0xazy7RXInh2lCkTibiVqNy//2et/UPZA6fAV6ADpBFuZBirZnU0M+72xhp2AlAThWr5bljutuF9HxGAknAy0B/dZAZ8DEXZqEkQ4zhfPLVyfl4+eHeq3haCCDwHSIlsFl6HLZdOg08UnAmZ4Cng24ubElaYFpnLfl4oKOk/0uADVYbyQLfBZQzR1o78NB6Q8HArOgxK4PhuXg3oGeJ99Pl5vX5vnjZUA3jHvL1ARADGnE2mjVB2V7e6M8ffrQGkcK/vG0fPrJ83J1NVaiQHd6XbISgwXXY8AzHJTvTJVsdcrG+m7Z2uRzWQKgxmfV5XLiAAjA/qFY574AynV7TjaZ3CCALDwC1JlC/sOYPlgY44nAABBOPo8ZNt5/yBu6MsgkaeX7F6XX72jvSW8MC0h60IkAIGlEFzZZYfHRnd9axyATWZOnhjDNAcM/tvlkYkMpnkF6fvjQ91SAyeymXM2gVvYEfvKr1mK7Q0GQxyxwxljJCaaKXU+rAHxcY/wZYElbQATvzThVNLz5nj7gfDAwYpEpBcQb7pniZd9dsjz8VHTnSJxIrHLkTGqYZVzJOFK0vLA/ot3B3znB8CHDZ9SYwoZGWaZ/iepH4lEdwsEEYJSb4yLjG70e2Bs8dwoS2A74MABC8JvCrEoww/g1X5OiSBEvk8ToarqbE6MLK31fiBay0Kn0oGYk1IlGjDbUdC6bixk4sv6WeyiGjoCDGG+lPJfvMwuBP21vrZcXH39QfvLv/t3yB//8dxBplu6tpTPcJyXYkfVlsb6ElcX9X6WezyyBuuMA08Pd7jzfJAmL9azkPua6c88SNMxkLJMmdT4a2mv2fJ2URyIYXarks2TC5O5IHIuB+jdZI35W/u74UuVa+R55r7Njlusz6b36s4wMczZ4jXJksqv3iVd+7bMHEGANbNJWbT7qZ5idb7N21BVhz2I8Ku1osgFMh2bPbmxslvfe+xZ1aZ5/+rI8e/ZJOTk5KX/6z3xX+es/9NfLt33x28rN3bJ0uiRXANc5USH9dQzaZAJstp42S6y7KDLigvJ+VOu6cZ1mdIVzu9g67iOmiSmLyxp9XsxGcgnWCMyXZ4fXX3a6WMWZB8h7BYlBSObEyKTbrqXtQiU7fsk4SeK+wYRa1y+xT+Yw6WcR4zoLZ/ItYOtmube7U9aHphcH7qc9RvHp2OqOaeZcAsaQtIU5M7kCzYKPnn1cPvzoY8VvYgryjf29XTE4uW9IHXg9dfowTu4Oy3i6LMenlxqHez1FkmNpCPc1QTbyt/zF/pccC0Zma1W6+AaV27K/PSoP9jbLqIce3Z5WSM1eHJ2UZ88Py/l4VtrdUen018tNi7jaUfPEz83GyOREfBVwLaf3lhiKBvzcjSOH4Sv3DoPCg/0dsSgAA2BXLGZj5YRZQCRzSuskpF6uHV2ZS0YXsdBSmZjYEoUU996dcXtq8Fw0jUfnQYwdC4ArY7/Xb134+0T1kkyvi2aB/Fqh3QguzcK5+ZldlHo/u+DzmtNb5N8BMhM/os4XdTpGreWz9M9YHpSxpAIcKmFZvq7fsz4nEtwLb4DGHjX4zNnvn01gwOwag5yewhV7RQxXvKlsvq2GoDq9Hp1a/w72RcQ+sbQa+9gfISWK9Ui4/B7HjT8WldWo8/MKgDJiCrIVGQ4HI0BASf6b6SHxjrXBrps4nE8UovbHMChZP/tkPujcDaAgeL4NZgMMrlpJlvfd69bndcZHjbdsNCy4X/JKi2ef6zRNZmtgsh5PqZgYjbK8j54AVm39an0114/ei/MzjGsT2NGaLLCpp8pFE5CkgQvjV6xzSY7ItWh83pRPD4/KxeVY9QhTRLY21wUMkhux/9QwC8CG9aIGRrI44qwTEFNN9qAhRSMh5NExztIAJN4nbYGmz5+/KPfuHQgM4Bfm6dRRYr/juzZ0rUYYJC/lvZXHh8eE0SozaPTexJnKBLFVWr/xm++vfHOXot0DBNDBhHqFM/etqLUdJeI4rgMGmNZGAose1SBCJrbqznWZK89YPdAMFxFQvLv9gW7mxfVErvAyH9RCyA0RSar05abOO9kmsKNh31CkwjWfzwriDfIpNBxkp9NS8c7N0cOHRi3PgJE6dOgqKFKSFUD5PiSpD+DAaG64gw/sPK8jJ2f/pslDeAf4vTMNC4fXkocBLrsU1HZVTwaBXIt5P1Ck0InIdVxUZTT8mEVAF7FBEn/WQgyGQCaOkgZAK1kwvq+vg2q5wLkW7TuIFtXFSkAASQd0lsvraTm/ZHzjolxdoXUB9bahGui/aCVtNICeGaw/q7uA8c6stFq3ogQye53FB5V8Ba2fIu7GrIDrCd1Cumg90bkxu5BhX8yQp+DH7I8goW5jUGhwJGZD8bxdiPoQBC3j0LdUgKS7rWvQDHNedz6RVh7E9K0nj8vBvd1QkLo4wNXYrsuYQ64FSm5KLp/35clFeXV0IoSNz5QUOI2i5NBfW9PaYaM/fvhI648EU47By4Vcgnd2dsQEgCLM1+2dHVF30A6y5vglpkuvrw6/dX0drTUYDU8eP1RSxAg8PgMaVwAhvDly/N8lQNw11+0DmwOoP8AXoIgav7e7K73cq1dH5fLcnWg+P/IEki2KHgCAdrkpy8WkXF6caU0NhgSRdT1ngKQF86jvMN808yRn8SI5UYIG4Kb9ZYM/uuGsNQACAKlEmj3yCUCDLhg/09f1Z7c80Vn8PVi3MHFA23vad5j7md6JDtRmpGauuNHaUvcdWc/DezuapKCJJ7BfejAK1lW8a456YQoBOtyWnvFiNve0kZsbUUFfnc/KxfVM9zUP7Uxc+LPMT0ejAnvo6uJKmmJ0WhyixDfGT/E5eE+e4enpWXn16jBiE51gB95M/PgcklVICtIpo3WYSx7xwofgudJ9J5ll/QIopPGd04C6aICejl+ik2J3kVxkeM/pmpoH5RsGQlXhVVE3bb3DnsQ9l/tqMx8MR/sCwijsT07PJPESY8Uq4irZSWpqlbjGKZ1dnEwuPfaoWcLmf9fyAiWrgd47YQgmVgC/3IzbpbuQ6nREga/RlOq0sx480zdBB+IK95+vTN3AQOynf/IflC/9+m+Us8OjMmyt2axOb0iy4kRDBXEYkMIGUGGmLlijE5Wd9xwxG39Ok1pTQJM9keMc7Q7v++bkyXRAFyr8SpM1JcrB2kgwwednnQg5IU2aaqSUQeOvz9lmZ7BKmaoXcTlcd3AyWUtWQn5OAXqN7lidfCUw5L9p5mlZ8Jr274kX6X9Qj1xz8s99AEyEXUTc1Mz0KGS5aLOePPHl0cNH5Z133hXA+/HHn5Tx9VQA9ebWdvkv/+v/qnzv931vuZ5el24/TEEhZWpSit3K/UFTAlPrlpPunteWIIruQU7RyHveKOjtw+OkX1pPoX14igQIEzreNCflis3GqPXSWQCmL4fXhdcbcRW2FLG10/GkJo1OVsLntZ+JuNLBysTTlPGa4ZHgS+4ve4NgFCsGVLtVHh7cK3s7vLan2bmZEaZdS3yJzKDjF+cADEQ9ZwAFSUYtxQOU/fo3PignZ2dlZ2dXcZjv53wCwDHjDqkBaRXnMzKQTrm4mqpjf345UXEu8JFmjqQVZoPKUDr8QvgzoKv8WFa3BeeX9t2iHOxulMf390ofZc4tbMF2uZwuy/NXp+Xw+Kws7tql3RuVu1ZPeS/mvho9HJ4OGV/y3sK+AggQ6CqPGfa39wTjb8mjJuOrMrm+LL1OS1LIe3tbuokk6uQPNG0oHhS7/WQit3ZM5X8u7uzaH83lylskR5LlGhajBs8N+RrERJiIB28WmNFk9/tGEKmo7o2/499TU+/zp/7+LGr9PfY2kqQjGAKvxYoEMyo2LSOggwmk2G6GbK0/9zMVQNIAArLb7Y5wSCBig1aAdHx+daAjmjUp900gIOnjPqrCwDum5sgAUxOx+GxMuwqmnM7FWpaX4KuuV6at6UGQAG4NVuhzUzdE8G4yoOIjVLE4mZZpLvwmEECtkNNAxCgOFl79/jWzsDon4vnoXukWulgVHyvOazdAvZazlkqQtAkW69k0wFFFhjcqc63farTh6/4PCUI2qfz533lfdM6kGW/DdJbclHqo9qjwB6n2Z2NML/tDLDQmM4hRaOa6wTsmcG2K7cQr0HQTA1dyrqXijbX8bTFSqaMyJih+t0t58viRvEEAsmwOaQmCJAaAENGQSGCde6QGndieZkz4+blLT55rFvS0HB4eif22v7+vRiaxgtqC+MEYcGpujb7u2btkuZiq8UctKAlwPJOstfMZaeKMnlWrtH7tN7624gYZ4TQjABp5p9uXUaACogrGTnl1jO4VbUJuGCfr+uQxBoQZraL3Dk2H5bAXENBZK4P1DZl4QcUaz6y1TrOrROLy4bPo+Hk0WRScXBDFJwcHybFYAdOpCmrd0JjdKr0ZxoRB5eeAokARjWs8toY99ZQ3y7I5GCpoa5atXMspMDwDOR02OY6aHR8ZD6KPREeObjncIFUk0UnjgMOFnAQjCibqWoI6FGQQuO6gL23G9XSppFoLOoyP2NwU04xshEVBMcRvvieNI4ScsXFDX2lTCGae4ycA+nUjdgSTFORdwDxdjACndIbnKjBbbRAnumemxkAHFhMAkCHAD4AU0U7aq3J5cVomV+cCAh4/elB6jE7sruSPQKHGZplMl6LuAfx0utZts6m4/woQMUInqZccitBp6JRiHohjPM8djbjWZZhWAiAxuQJzwunUxSXgQqd1K0YB9xy5wSaSFI0pdCLPYldnL3RYsB+4hxrZ2B+Vdp8u7ri8fPmynJ1fCAhISp0M/yiwlkvd0/v37pWHDw60vtiEi/lUBSLf4wkFd4Vu/+PHj7X+WCdyeT6/UJceWQFUap4Dbtf2mLjR5ANr511w0cXn+s4vrxR8KKKvx7NydnphuQdrKQLL4nahRAhAgk4yKKEKdnUFKNBt7PT0yaNy/2C3sBwAYKBs6TPftdW9v7q6dHBhZFS/H7pTU8xzv2cST6xIrRUsHf6sda/JDfhqWI/KPZfZiYK1qXDsWQAPAXc5M1jMoJVYGaN1is1bOUIzopH7QLLFPZC5yg1dWtM/2WM7W0NrovhMrAfRQjGCAiSby9wPadHD+wdlOEBi4SkBGmNZ1srx5bx8+vKoXF/BHPCay5EvnPOAj9wP5l2fsz7uWGvM78YbYVUO9jbL44cHZThkHuuyvHjxohwdvVIsRUcKgCSdmJBYy50mE8sGZvNpuX//ng6QZPi4uDIAN8IUsgs67e4TneZm90HjGYNCW4EFYifBiPBzs/7PdOIsBpodChk1iVJGMU2nDKZFuwyUoGH0id9ISGRwLccIkQkJt6vS7vY1FlPmRFVXJAra7CLoAHdhmwln5WIfUofIiKKidRLlxNNjNJvJXZrImYp/V4OKMZqUYAagZE+HliRNdlymu0Onny68aXOMqSTB++Vf/MXyK7/wS+WTb3yz9Dnvgp6qzxsJiD10uP6Fx6wBUsb88ryu/JwpMdJ9Th63xkLFhI9IurJ+r4CA8Diw9tdASSZBLsLSpMp5ogvpGkDwAZ8MkDe7Y/laTgxzDVQZZ2hdBdRE4qDkNjtFYW6byWQma6arNpCIeO5ZsLjz4V8JAvHeCQS83gGqs0qnGGhEl/JhoEPCGZZmrcQVS+NW2j/f+q3fJobWs2efSrd9d9vSyFFA9H/vr/7V8u/+4A+W5R3z5RdlDSPjFjHYCSb7u2o8hCRIHZX4zAlROcGtrzX/3GR45P2Mvp3psWL21fp7rsHJKwiBl336ZSQYkEVagnp6DrB/ImkkRkpTqvF5zkUkP1GB7r2W8qqaDWKARRTwaL5oEk2c+/YTsV81Zyq/97e35LQfBDAbQhM7Yxb2cobTuYEy5VwAiDQP+KVRnd4nxE7YYXi48HcANKwBzKmJjyS40vrf2PSM/BBGnHOWpXIW8gszA+1LpDHVytNialUAIJwLYhbiX0FuwMe5mZetUb88fXRQhv12WUwnAvLOrufl6PRKLNVOb1Smy1W5GANGWI6I3E6gdexFGgs892RakE8C2nLNYsMCNCKF7a7JE4Y4dPTqZbldziXlA5Df3BjqbIB5tSJOx73MrrSLBIPIAPNdpGfhB8D5Z5NLF0H8W8YZN86cc0pyGpLUJhTnPZhnQYidXtPv13u13rNZ3NX67rwf6RlmADPp6QaBElyv4ndsnXo/wSi0NMjAmgKTS9nYm5aY1ECAcpAsXsTcemOcYIPllp9RcbERopo1hs040zdAb5SRUGd2xoWqMRbeQDpnYjqQXjricM3AqHXuluEYYJAxeEwVsxlczSjLWClQJu+Vvia1+w1GAPdchnPkNCkdysmdOa3GfhH1vQg9fQC0zQlEqTnie9PgrvZFqCNbEwhoxsMK2A8gIOO9z6Wc2ND0SrChd7PQz9fIYpXaLe8pf5cSPP9MTCEQK6H2ZfAdMxhOXELWyTMnL3Rua5kDeeqmjMZ9bYpV84UZzoCbd7AAFqp/8QuZ36zEIqaJPVynKV3K5eVZOT05UrNpb29PX2lo0hCzL0AwroLZUt1F9ngwuVPao3uktUSegFy/JX+tk5PTsrW9U9Y3NpWPcy1qXIanAZJr8l9iCjUyZxcjxpN5qsZIGlw2zuoEwKSQ+eVf/cOVu38x61SjyDBJ6ZQ5s1cZnVI6moXOKLez80sl40JfSe4LBYALZxO23FlmZJxMxlQ02Pm2tcaM+JWKUc0EZuoANzkOyVw4STNTkgrdrGO0I/XDfB83wvQzTySwZmtmgxiCsuaVd9UxcpfS7rQK4qGjn0+nZYj76+ZIi4KiFA110rtcENgoJE08iFMkJ0nHIlgkuigNDjTQbpjUBKqmziTBJsYyttWl70hr8snLU1GnWQzQm63rhoHB4UeHn2KUYLESFRBGQyYgBBXXuw763J+9nU0luZPJle4DxZUWHIusRdE3L2fnV6GzR19pHZRwqEgsWUBsQHs7UKT2LTWYT8r56ZH0ghTED+7vle7Azqh83vnCjAZ8IDjQuRaZ6aFta/gnaMHHeEWSdk2Z6Hksm8YTSZrRLzu7OzJcw61fycGU7qjd33lddZMo1pidKWPG2ixjrcdzCc+LKJ51f1uWBbDmYUQMRpvyCYDWT6dTZn/4WEDRx5BIfgsku3dla31U9ve2y2jQVXGN1pt9BVX62Sef6vDDFX//3j11OTDe63VLOTubl6NXx+X07FIJhwgYK2u3V7fQzaOjHt1Lni/JL+wb0EhGFnI/AYbYK3IdD5rVLUaVy3k1Wza74AS8pFPL8HF/X0Z83C+SFPYTB+p4vixjGTWaucM6xWzrln0v2m2voism0kqQlbkXnhyYitLRgFq/wvxrrWxtUgCvK5BxHUgpNGc5grpcwpEGRCDMBJJJDYAgvCbO/8Qaj1vEqDTHxNQ6NZIuz6HF/MTzwZl7zVoiwcU8EiARP4RHDx+UR4zW6pQyHV/rAJL3xIDP2dEYOFgc3tesMQAR/CqYcmAdMkEZoKsDgLYypXFve1iePH6gvXZ8fFRePP9UMQ9/DWZOP3x4X0EYgAb5gwDOMFazF4XHFToJcAIoSnD4gKhIqTTmsGDoaPPM2WO3Ym8RG/jv0Bio8IC+zv3nv0UXlY7QyZlN7dw7AJhgPfB53T1fib7axcSJCRFheCTndgxrhFy3JB2jaycD2UqjFzTCPPmrQur1Q9rz7KPDRUErfbH/7EQgdNUxli/jRRPI4PoTGBGlET8DdLAadbkU24ZEvNKxiy2CNhs9n41lAX2JmV/+0pfKP/r7P1m+8Qd/VFqAhKF5z/OIWA3Th04PnQAxueK/3YWMRCIT4ZQKhEGP43Wd3OoaGx2j7P7r/Rp0SjNSPNaWm+yE33rPil6YZo36CPV9rhKj+Gwq6qO75fUQRXejXe9k0eZTfj5mRKimi86/X84/ZCbG64m48phIrF2wONHNv+ffeO06oXMWlpMHpHmO8aP8rPxyYCoCPHXsCSDJRLj9M+Hkrbeelnff/bxizPtf/6YMZQFaJ5OFQN7v+/PfX37ov/3hcvDgoFzPrsqtpvwALJvdaKmPPYAkCctcJqX6YmIkB7bWFKtobzB08s+ixcY4YQMBwQLQiDV3Aw2qwnJLZoRNjqGopvFYanK1xuRV46Sf+2rzwaUA0uz4CyxqaMCbCba6Pm92fYPJIKp2yJfonwIADLodefdIE48vjEZqKTXR0+fMgJE5vpoo/yPek3N5+pSZdfwA8Z89A7Cr+CNmRLsMGMMrwCLApmBFTmbkPdNydn4t5h9hDQCA7ryAkAAxOJfk9RRmpmrC4E8lFiNnS0eNGDWT8LS5pfveLW8/uV/W+6WMJzREpuVivCgn59ecaKXTG5TLMVOtKAIyTvoZ50i3nPXNutHzvlsp1kga13WXUbPTkVpyjuJpNZ141C4eK8tZ6ffXyv2DfRUm88m08v9QjjvCr4qizixbbpeYjWrWYWjNXnDuDSMEpuf65oae3y1jt+WVAokzfj6AHu+/lE9kp93Gmc2Cue6Hx05/A+DN6Sma8c7e5rOEzjxz5Iq5lnExCsOEBLPLnGCtutF/AhCQ61WFc0SdBAJ8LbWZasaXLLReAwGyyx1SNLErAqB0B9YjnM0GrRkPOc5QQLmmhFn67AbnjUAcez06UDhMZ3s8qVru4UegCFKJ40FS6Lkv6fmg2FldhGOt8q7qZcMXJhgiYslWe74O0gl2CExvTnqL18n3sIdAzRBLLwDfPzfTmoDomwX3m0CAj7bauK95DtWd+wQD0li1NlpsggysC9eZb0pLfK4gh5IML2uL6gz0+cLfkydg1kwtiK8WcYr4oEFATAoRkOdGCQAAnl8ArFrDkl3QVLkr7d6wLJZ35aNnzwVoPnj0REzg8fWFgD686Ggw0bWHHZBNcGoQA4O9il2bz4a6LKU/6bUBuOfpfOxv5MuvdK4NR3ioIA038yrZqtSc5N7j62tJG6jLmOqikfb4xeRI3MaY4Ty/dRYnaPML//T3VtwsbUq0VdAM6CwyEms2L+focxd0QNbUBVIBr5tvnUGnUPja9ZXgu5xPVUzDCECzrRnhzCukIOdgl254qtch2A56Q3cche45UKljQFeH4Kmk1MwAgtwujrWjYRlfj00lE2LjkX10ACmOKWJFUZOey6iqZ7ETmK2zhsarJBiQoWsKsKjTmLlIv+XOfi7sirahheGRYfyCSq8xWxGwRccIt24Veg0XdbnA8xs9N53iq2n55rNDddVEG1VC4pnnFP10kdGzkwDx93SyxRwQJc3hxSw90+AJUruwJpBkzGBhYBSIkRqsABtPnF+Ny8nZRRiotVXwiTrLfcfwRrJ8T0tQd1TghN2oCYY3CwrklQzeHj66V3bubSphRLcvBH9+I1M/jdQCKAoX4kyqc/yV9SoEmzvpbDRzF8otkyFmU73/g4cPy2Q6kSuvilNJujDu4mD3zHnWhxzcMXjsQqcWyVJ+EjAwJHeJ5ClpbDy7qQz0WlqPdK+5mwvME2V8SNeQIt0BirXX67bL5mig2cNy6b81Anf/wX3RGb/5wYeayMD9gm1Al4rfdHUBFQAaKOQB1Zh9DNggpkxQzdwVsSmbgK7xpJxduAPDUw+rAAAgAElEQVQNu0I0yTCaUmCHbh9dXNYrgAoUQ0Ab3pevjKCUfvPOAIUKUNHlowcLMBb0oEzQCcRCYAO9hopqGlWOCTOa6nFPpurarHKhZ8C9oqgU1b3V0nVDl+daeYYk3Zmgsp89utNdFCe8ThQJ0PIRgdgpON9AgCQdNwb91P2Ig1KFPShrMIFYE6ZfApLcedTkBqM/ub/4HszLtYxe1sr9e/fLwb17Gj/GficezuaAIlG06/PB0LhWggqrACCATsb2BjHGnVgkDux5kjyAFwAR7gvXluZZeCtI+hBjdBiHqetBkhFFNwwbyzDsZZCBHw8CXGORP3CtKoY1shAaq3XHRCW6WOoWhpO2DMYkqSBBhllR5AsCqwQghcksXP9oyLoiDuBfMVdiySGj0VrLG/vGwPwhBoY5aCZkefhXs5WjU+z1lMi4tYMugphO445vfs7sLklPDZghw0NcbknU7CDfpLdzXxJIIe7yzAHFVrdLgXSM7xJAxPvBdKFTqFjo/QKtb2t7s3z49ffLj/9vP1K+/Nv/vNzNFmUIqBhj/ViPKha1ntsyCSSq81tFwRvzoZW0pi9DJFh1l7cuxtRpiYSpSspiZ/LnZK1pwkBIDAQexGtnuvi6JlYTmF9L7JpJXhb6eQ/VGXauV9FUg/ftZ9QAGdgX9sepkYOaFfA6I8B0eBe6vGdq3ZuUzyYQ4LUT0pwGe4TPgpcKsZKYryKE5CxmZXO+P3x4UN793Gd11h8dnZRPP3lRrq6mpQvF+66tM/add98rP/w3/kb5wp/69nI1uSyz5azctRibiwGqu9d2evYZQixOQNqxsjbXqgqOALOzuPGaboymioSevRl40Gs+AXScOCPZw8lCIpHjt8CAmIphPTVSQT7vXEm/97NlE/IaSGAnOmCSc8VzksKuwRqpnneAAMr9orOEJAiHeyj1m8N+2SSOdzwCC9BMI6lluDgrl1dMJFiU+ZTi09Io51wGA9JAEBBAY/3mCzUichQnuYFkY7DJAG47azofjzHsu8QDirO4iFUICCC9rM4azBCRo2Gqx9jEhcd+8dzkt0Iu5pyAZ8iZZOOulbplj+5vKW89fHmo97ueLCVnxC5ZngDS+8NkM4s0HftZx8itNHMbllWMoFXTS3I2szEkadQ+NfBGflXl1x0S+ZmiB+C0TFwxPhZD5kbnBeaJMJVubmj4AEZT7NiQmzVGDkjMYUz08elZmS5uyjvvvqsYznmHX5JVobfqtoebQsQpr+YqFxMIazBGxazOWe/lLMLNCGyghTkmNWNXsIOzsE66eyVjqAwEHTtSouWYxl13Ia2cQL4jBk2bsSWBgIraXzFz6nn3mVNks695DQnQmV7uotdgI9R4M3WSgabdXk1fMLAsLx8ALjVJGd+nCOc7tQwpT1iNCPSM/aaw2jC/5bnZlqDBKhJbIRh1DWp+3NaQksk62vs48n11mkMym1C0/73xfDNGCXSwhEWxOLrfukfkSVkMenXE8/B6I49W9hWfOZueea4kqJzAQZMcluusef/rpZRd6rpo15kX9yKLf+v6k2VY3zfnpK6bKm1CeBzxbKn52HdIY+8f4MHlJkUN9MRJ1irl0+cvFYOpv8jlBcpU542nlqz1hopL3/jwI3lWvf2Zd8qTJ0/KxfmJgD4YtYABO9tb5fGjh3puqmc0ep7i3nl9NmLI68RcVx7N2erpQZ74hhy7LRbV4asjy4aovWDHID3vdsvm1pbOPPLY9OkhTpN/s/8Z+w0gQOKn9Kvygkn2pgEWP8e70vq5f/K7Kx3WQhpWZYBOu9eXaz3zWsfzGwVHuvgEcgxcCMbaOJoeAO3Vela6pDcLRs/h5t4tB/f2RCtfLOc6tNb6/TKZL8rRyZm+SuubZYmob0H1iPmbLPb+GnNgg67Whuq5VfZ2d4TEgkpfTTweh0QvkwubxXhMF8k6DyQPi/Qz0Gi3TquM+nRXCa58DyCCE0pj9w5IAY3ZnZNEmEJRM2pNn7PWBDDBiy2nBCSaBY2U+3bLLkETDSXt6rocn1+XT16cl9uVx8OYJmmzORYEs+oJ+NBEums9j3xIwwcVaDF1IWZgcg0sALpcJMMAM9IoQ5FX9GprLCFI+BpFD1fIpIYs7GLmKJubok3dL2lVen5+JMXID+I5jxjHc7BdVm0kAYtyeTG2pp3DL6jJHNi6J+piJ2WtY6OptVYZ9I3eU3AkXZyCiAQKrT0FJIUkXXEZIgE9tfzbiLkxXQ4Va6uhYNuNl0Sde89n5zcbnOtKVkAGQCdqJKz+TdKp6QfoiTQ/GO+ElUAAzA1hu3itoPFe1yZ98fJQXgOMG+L17eS5LpCDAIF5ICDB+tZW2drd07z7k5Ozcgu3O0YBi15PEtrrKknVWKLSLoPRqDqsHCRAAZfScG5HsibhyeqmHNy/Vx4+eqAD/mvvf6McHh3L74NkimLW1Deo9Nxj1rKp39143yyu2JdJcQbMySKKa9boOdgz4rV2VXhScNM5ogAzE8j7kXWMJwRBzuYsLt6EpIvF4uLbrBLGggImMQYKs0zWrceO8tuFYOrFbEzFe6e5ljS7FN0ySQpASDKTpWITAAWHurScVO+AThenoo8yE/rhgwee682+6qDTIlngt426YPBcXs8EBizmzhZu5xOtBUlbdralCxU9i1GbdBxDT5sHmwrh7NwqKSBpvpNRog5ZzTdn7RoYyT3BvufwIBHkPq4P19WJQrqA/IDr4nNqtOLFZbkaj8sYWqumkXhkl+i0w3WehFkx+A8sXTQfHNxTAmod5I2oZchzxFq4MyjD81jc4uJN/HPHQ8VBzH5XDNNUFictgEfqlIUzcMbDpKmRdwIua5wpzCGNMjR7wU78MUklTPV8L5Lmv+axQsTdOPxI1GzotNC6Gonl5Q4KshGP1nF8IBnHF2d7Z6t89M1vlr/3v/7v5df/2f9d2svbst4fqJvHLxgXPDuNI4PBUqA6LwtHssx2QueeySVnYhaECaolIy3BEoFXVfcinOkzSYl9Yg8ed8q0XwSFBTsNmUWa1UZu5MTdh3rTcColGVW3WomiX1fJZYABAoqDkVABEw0nbgHEMnFNamnswzcwgJpREO7/CWJUxUUYATZMwbLoUFIifxjr6rkOplMgi7MUQBwFrTvi887OVnnnc2+XBw8Oymw6La8OjxVTry4xXB2Vte5IIHt/tF7+47/218p3/7nvlTxgshiXmxUO7LfKOaSllgke9wM36VoeqDNGOBb029oA0vpgf0bT4hudNWWuTjQT1CJfssyJrx4RjOcLcY6fZy9TCLIHPWlIGX/UVcgcJirA+bxINxXrZCBoKEIMOxJpJgyF0aBiTo5nzi6dK8pKZpI/J18QAG88mTotAQHbGDTTiBEjyc8EAOB6MlYRT0yiCcRLajJKTlWC7RhxI30edN3h8yC5H0CkEC93lvk3WANHJ+cCASj8yVEGgw1JQlQEy5zPk6Vk4hbr19IffGN4LXmm2zEbYCMm0iATEuup3ysX52fl1eEL7Sj1wBiUSH511xJjjziZUi3Of+UuGrkZPhXBWJLsVDmMpQFq/OR8dYBrmFMcGuFh5Q6rFMA6g7iBiynmvfY7Ij4BWA+GAFF0oFvl6vJM+TRrYzgYypB2d2dXZmFfe/+b8jZ48tZbGvGMLFIMWoo3vJE0PsyeD1Hey0eoKpJjFK2MlauCXv9cMbPUvYypGhov/hqbpzbCTCBApo25f0MWpf3d8BLJgtyjh+P94j3THd+FZRa1pkwbXMwJOknhd+6Q7KksDAGO/Su7zt6nNgUPIEBNSrOVOXPMSPNov5SHqukRbCHHCPJuxwqR5oIVUPkCNPZ+FdcyticQ0Ch4FSN0D3wjKnZdsIqs3TdQmt9lPDaAgNCVG5A2oJPAn+CK0J5L8grLJdgVlWJNMT8YXvEmZoWEZCkaQLqTlQQ63j9MCfM+x3Atf87wkUiANNeUz8D07OGcZ6Sqmx3D/kA5nWXe7OFgrgWgrH0fMj8D5S2Pco9cw//uz61SQyO9OaNdCKcJOSkO95B48v4HH5QPPvpIgAGNR50HMXkBBhINaxpx5PXPXzCS9lDSyKdP3y6f/exn1XAl5wQMAHwgd9dkrTCTrBjxEc05190YvJCR6gh5YuTF5ILOV+yBwvnw0Ucf24NEk2Z6ZUOjstckiZePAb8xhV/raAoXMc69UNe8G+hhBQvb/yanNKRhZzVR6ud/+SsrjaJbmg7NmzDmi0KO4h+tFrp+5oEDBNi4jcTEG4Zesh/Yncxq6CLxXSCwW+tD6XNBaNls3cFAejGAgMsJY2Ju4kECAjQ2YmxgBzG6VjzZG32FBs68cQIjRcCZtLZ03UztIVHmhjJrnQNMB0IEQz4TD4abQeIv+ULXhoRsLCijNifETcY0TC84j9uxFtYUW892t946TfVsUmWEVUsvnZ9xcCWR5wCWwVarnF9flzNMcF5dG/0GkcKEMQwYk76LK6+YF8y0zcCqQ8YacLm8B2pP95HPANVXRoiMwVhrl+lsouKD5XA9RYaAPgUfgFYZoaUDnwA9jmSP58pBDHODAgC/COgxYncsMMhbL7ewLKDCDdbkK8HBPptRzHAAexwlIAbXQyjzPbUjN0BNJl8gdevrsd7GjHVy15cEnE795fmF9NQcgl1AhRWHe7cM+zA6MF3zODxTDHkeFHF0jWC0sGZN7fGtQ2/vDiObSGZtw6HodnQHGCcHpZREgM3H99gBFMp5R+yRQa+ldU3hJxok7w3AcnVVnn3yXPQhgAQbDXZUqNGlpPs8HA3LCHPBvb1wl78qsylJPcHLs0cNPtlf4Gp8rQR4/959BQ3WtoIonVTmQ08nZYQ2tNyV4airxPjx08elP2qXk/Np+b0/+Eo5vUCT6XnbfOXeEmhI5MSQMMSs95SencJHRTp0+xvprAFpWGtKUpHb3JlaLfbDYKNc4OZ8dSnGCAZsotZKm8lYQheu/JwS/Jgyksgv7y0N/VpHzALRszSFAndoOkAUxiSa/XDNppti2QPJJrIOHzY+6Fm7NqO0j1Bq3Lg2gmR6G/B8eJ6r2VWBcCyPiR2YFDAUSCxCByswwIdGpzvQPTw5vRBti/2ATIaYtL29qZ+1QROjnHzP7OSc1O7Q48aUBRk6yU3XyY2AKQGijEcjxthHIXWFPA+hzABtgALzhZ7fPbr5FPEyDrqVjt3JtrvtrEnAFXRuo3VGeXU0kpF7jXki1w5wxT4i8Sex5b/pmktqgt/CHZ3AZZkIGHa3zui0T12xMUKHr8kWwVYx+JKFUk0BBKhz4hNFX9DqFTmVOAOO3Oi5s07NhrILNuAiMUR03TD84bMqB/XUccebADZlYim0z3o9fS8+Kqvbsrm9UT78xvvlJ37k75T/62d/rvRX7bIxGAoIyMKdRI0zkiSce0FcYXqA9n6YEorqqfGj4YNSjZALqmQUYJnNGQxJHwAXlakVhPYs751kx7EOZELrSR2Su0UBWoMLKtEDZIpJKY0uteUYNhvMrqBkE5H0VUBAQhSNAr9ie+iMDpp8sBa0tsN5O7XnYgqFPCLZAHUiaCAwDcXu0GZHocXZrOepsYDQNhkVe6uvnEfpo6NpGKWlcbbvfv6zKqqmk0l58fywnJ5elOWCZBOfkk2B7NPlTfmLf+kvlX/lL/yrZWN7s0wWFNXIzTyZQbmLJAH2GuEMUUKFVEBzoJ3f8G8CGYOqqhgWtPFMsAS4JAhAQRHmsPL30XNzHkGuheSNuEw3HW0pVPE0eBIQIN8/yzAZRYu/ENNJNO5ZZzTj7QC4vf+ykcC9JZbk99lA0Mm72Q2s05grTSwK0z2mr8C+xGBPE30AAqIZwr4DiDg6OVUO0YE1E6NU2fcpRTPLD60tYwW9x5NqS2wD+EPyRe7GOUhyS4HNnxlRjXSRfAMQgLO434eth1GsJaZZxFEAcHZXYzWRWKwAjMhl7PeUeywNupAyEEO49/yGWVVWTFVCPsnkJpho9jTifbg+GGzuxOOng68EZoWOWVznYn4tkJnc15/N5mU6Z2ka3dCgYNygczz7TfmMUKFrPNFeUku8lKYqZpAxUMQQi9VYE2DeUt76zmcelouLZfmt3/6SDA4BUmkAvfXkUdnb3iwbo75Yi3fkgzGtqer0prl1on3k5lUZGl4ANAtUz8fZE4whS+Y86STlPpmTJjMJBhX5skZeahx4wxw12GHJCkgwtOrohsN5hhPl17HW3cnmvseElgQwQ7bDMzYYZakuZ6VYZ/FMeK2caJFFrbrDMY2D5245C83IGixxUe1nxKV4PHp0s5mGxo2SxCdkQoZKwywwTUJVVgezIl47GB66qpRkpXdDSB6ymaEcJgBS8t8EGBK4FfBb+cfUtPzs4nsOfQBZuuaQWUqmZa+U+p7459nTfv96CoOBroQ3DcyYKZ3nmHNJgwhe23mGGfxxPOO/OeO0nu5C0r22prVNI4WGlZiQTUZdmObCPvJnS6DCT0tEqVzTTRlbk8wS91ejgRfL8uGHH5VPXx7KxPQBY0y3trWvAVo9phZmlZvfMJ1fvHwlpi61wt7efnn33c+pPmW6ivNK3wvL7H3vFAeMAOrOwMyVlPjZJ8p7adyxbsmLtYZ17htgI3YcH59oPVMLEStpCjpHWglMZpoAf0EsI89hUgpnl8wK727E3Kb+NrvVjZmMh35WZgy0fuaffWUl+gomZhr7NdFhRWBkU1AIkpTrwFF5bCAgkdm86Bq9S+dpZAMrjUzBGZVupfSGa91yMRmXK7pVZPrQv6LLkwtIdMiyEtWfG0xhwfsYsUbTv1729naFwMA2AKEhQeeAnZOoTqZlHQotHaPVjXwAQEhB87hwDGrQInPwtctCwZabUx2o0QXKxEkdFPZ7dHuMaFlbpC65jPsi4auch43uKYEhSWx3ZL54NV+Us6uxip3Z4q5MJqbSc1i6yMtxJAQfnou7uDnykL8D7bS8YVBuV7AZbrWo0jGY4o1FQUeav8OcjI6Cgg66rqAbboD6D7tlY4CUgq4rhZeLB7QxABQX11MlU7j1i5JZuXbGaBs9VxcvovNS+MV4tcUM0wrjiyTWLg48FYDnCqWu3VnJZRgkjrnvsBXEFMHEScDSTbkVuAP6VyOCSdlrK+GxCZhMAiOD4nDk9bgOCnutNeQDGCG2ScQmSvJ2t3e07klO0qgIOqK074znEOW4Ld05oM8tGj+oORpn2SlrfVgBIx2OuHtOxhg8+l6gK/bBZP8NWBnejIA6mGhONRrQe0fajEoawEFG8c8MZmhAFELX6JeQH9BxIVDSzae7uZyXdz77pDx5+rCsbw3LycVE0xA+fHZYxnPGoNhbQF4QOtWgd5tdArNC3QhM/kho0uNCazrHsVlew3qiYOQaRMVHN75qqSg+OznzPHCeG/dHnS3TlDzGxNpfDgKCHfdGoAxJI34Nax1dG8+CfcN+IIhSzLIvlJyFgzBBDzBgPKGz57ndBtHozBgwSWoqX90Jwp1/Q3sBs8LNza3CpIo1JEi3i7K9NSp7+1tlrYPnAUakYz1Dgr73P4Un5potmSrSTT/Ad2F7S9dnxGhV5rd4T2DSOZSPxRJZ1c1KUqbpeKKChfv85Mmjcm9vWxMclJgLqGlJ88l7wNwhceQX99waRXSv9qxYzhbyNHj26XN9D5MjuCcUNMie1Olb64h+TAgB1GVayFzSl5YKe0ZUCtRtAbCOdKhx9GnqywhpUIwqHQx0DiiBn9HJ86QAzgkVkAF8ml5qomJ23ylutCeDvitqflBSiXXGodLYzsmn4zC4htk1AkXlxgtV0068rAE6+gJC1bLFOI/4ZuPJnByQHQgl6qGtdgJFDFqW3d2NcnZ8VP7ej/5o+dn/86cLkGLnrpTNEVRbd5UoGhh9qXno8dkB97jHljSlKaA7KXWMDOmCaBN2c6/ABQrLcIh3uhQ0x9C+ZjKmhFaMNtgW7hz6/lIguBucSZaA56ZDdnbvg9ac66lJu7XhbAA00YHLol15Qcwozy5TJrz+zL73zS6POuCapFDP+s5zVUmk9M/uyDX1xZlEiaqr1zQLZybJjO8PoGi6T+/v3yvvfv5d7VlomRfn5+Xo1YlkAas7OtijMhhulZu7jrq83/8DP1D+7Pd+T3n81pMyZUrJnPPQiT8AJLfdJneYw9LMwCvFSZU04DBuNB4YfxQzS5LpovgdXbua7WIkcjoLdhMUGjH9bsXG4fqIezRe2K9ow5XnhDyPeMzzzvWnQj9M+Fxomp6ek0IyESW3EYUdYLQhQUoAltfXesIHAP+U7pryKfIqxoUCKjPvHrak4rfYAF0Z6704PC4ffPypkuT7jx45Qe20BBDbTBNg0PkLQIAlTxS3CxWH6FwBJF8evlIuubu3rykxfL+kctO5pHp493TWnH+KHYQkVfHfBUYygziPuGfEKWKoRhRrsmQ9zYJYTFEhrwLAc5iKKcHBhLZt0A1PH7ymiO00HpzjAWD3w6TZXcsBBoCwgmYL+Y0slky7If/q279FVHIYHTEnngIUbwvAjsnE6xijv5tby5TijCVe5XrjfGC9kc+QlwHUIoW7vLzQ89jd29VrffDRs1K6Q70ezZw+YP2wVx4e7JW1Nkavcxs/yjuFr/YW0lQBinWkVwIkonjMTa2QDEjmv3CRb8lemgCa9s4EHMujEhwzNabxQo1udgIzNpyM0bFNQFFoavxwFIEJEjZfsTlWU2uhMXmEHKQZf7NOEagTHkXZTVazIxza8YfCCBfwiTyCPFYSvvj8CdZU3faoPsk/XfLVvxTLgtHkBmeDvd6QWeQ9TCaCmCMLn/mWD1rmAmCdprnu7BuZUTEdsSc18exD6iZ11uWbZLq/42l6LXiCCb+aJop5BVnEJsPMz/nGnymYnPpZw1qqGXw76okPZhq78+8uN2M2HRMYuzcarZfpZGwj4jBs1fNpMBrSr6n5uep/r2n+ofjQt9FAUOc/hlBUZIv0Jeu0y+XFZfnqV7+qRgjsXAAAclH8aMiJ1vqDsqJ5GywuGuHE7VdHx9WYP9bl5z77dtleH1iCGrkSn5mYR85ADNzcIn/HsNgFPmDq4eGrMhlPxFq/d7CnNc/elDxYhq8GmpzDemJIAvUkPGLH0TSbzMpHTMiZzCSxh5nP9DDOK42RxRh5MS3TyZXiIveavJcJLWJ6c5/uaEvfltbf+enfWjmRsF6TpJ4DGCAAXbpGU0gTemOaqZI2L3w60UZA+XG/hpIDuoVhOgM6ub1hAxRpKjFZur0REEDwv7uFU+BiiwVHcQZCzjtgCOgRgdZfERRBrLkANFEcOtD7hBYzGA1H+dmyTCcUaz0ltYM1Ojzd0l5hnACVzQGIh8AoPFzbdUNkChimHYJIgiKUY11c6RvRivmtuZEcWPAKqPV4JDRCy1pr8Etlung1nZeL8bQcn0HdnSjo3N5SVJlKn4dP5ZhNcii3cUca/tv1ooM6QMBwvS/3cQ4K5BE6UPBI6CERoHO9Xk5PT3QIsqBIEnTtmNKslmXUAawZaYwZz0gTEbgXrU65Gs/Ly1dnZXHTKjQUZdyj9eBHLQZBFN7q9oYy0QZ77TJn6gFmHIHeD6SzxfBmoqQYI0NRqkBwQd1gFcxvrMMTeNArXa6ZQi9pjhQakkQYYewjA+kbUPAydhJK0EPawuuRWMjYUhQc06wWeB0gP9ja0uZ7eXik9UjHlI12eY2zPdMFTNd3UUv308WsTFXQU456AgJYw+dnF2JFwN5wByiQQVgQMhMyKKCEUrrn+nv47Gxg7ovp1J5Ture/r6ACMkgBS0JH0kOwV7Fzs9D++o4vfEvZ298uR6cn5f0PPy6zu7Uyv8MTYiG5BpRlfolFEqMr5ckBtTQ6pxiL0AkCDOCxkmQxUUNFVLkTY4D7jtSBz8JzEtNleasDbEhnpd2WSZuQyNVNGfSRgXDNSATcaWFdqrtKZ4+RbBxYAgSWSrDy8GQfABhwqBAHTPnHk8SjCgmUJPUAAWsdJ3SwUSbjqcCApNVXUwb6A+v/6YL3TN8aAYD0OjJ23N9nlCLdcpLBizBn4vOQrK874YmZsACbWxsbMmPh1xKPBtBtDgWNNWP01G1ZzG7KbDIvF2cX5frqqixnMxWsAAHf8cV/sXRaoMn+GTru6M9Yh1D7j09OFBPf/dw75e23npZhr1uWJLPs5YhLyEeIfySLyBq0FzAt5YCFPoYOl+Sv1dHo1pOL63I1nhUGV3DoAQxwTciJSCZ5D0AczDoBWTnUrEUEUJqVKXraO/Yf4KAplFkIEajMBsixQ+6i6ozoWC7DCELnlGYGsY8wUuT5O/lhja7p+6VPvXMnnDWgMXqibYZMSV0BpyOSkTHKUlMsDBqlqSLPW4Y7TIgZrVdyL5gtsJHomv3sT/90+ae/+ItlenVVZtfjsjFYF90cxgQ/jwQI+iBnHoe0io8APZI+m50JARs2Zai6A6npz45KFoxuByYNlrPJ5yj3NJM87iH3SZ3piD1JgW0yApI6G3WzEvgs+jXCNboWmVhpLYfmVwljY0xT/lm1ewMgyORVyWJIenxN9qARQTXHKoZzeGp7fV6GZCAA5Tbno7NVFVHCvIN6Tc6hvSVjYYNDGRPee++98t63vFdubuca18nY1AuMjJlY06YooxPSL8P1bYFg3/vnv7/8wL/2F8rW7rZAO4AAQAad806JI32pP1/SwtMJOo3CAAJ6TOTRaF132RMMi9rd0gZdB5R2T4qh0KWgFejThnmW50KwpYJNyOuyLFLqmF1wgeNhHqo8Swkhibg7UgbHzRYDsKGLBCif0hIAAAySOT8A4WEDkshiMEwcY0IIeRIggViYAqow/+vJH+Rr739Qnj0/FLiO3AIwGFbVo4f3BVbn8DLWJnGWAjypzpL00BS5uSuXY0wAPWFHrCkm80gi5K+mMPs3QAA/46kpqWslVoSRKwCzul+cm+4UuotZr1vntVNPHVJsBmB05xdpK2djf3BDBjwAACAASURBVGCPHvyJuH+Zi/Gc5D8VJl0Gwg3YaAzt3UI0X1+fmYT8uw1g72xYyBhYgdxMI7DMCKDYYC35RU90YoFOfRhQBqOIMYAdMptdzAVik+dJdgfTi04vRt7tTtnZWC/b66OyuL4s3c6q7O9ulPUhzQtkUfMqv5akSDHGonaBXpX/j3Nj70dLgHLvKiOr8uJ6TnxgwJXOX3FBeXIUyJJ5ZhfbiawlmR79yRoWMKt4TRyPM0QS2TQ1bHSlYyxhGv4lfZzPyvdLnhb0cYNYIbsN4KFBdKqYO9zHw1fH1TQKG0GGb4nCXBS4AVKk/MEBPvd+3LbQgScDoOnhQmyr7mcAAjbrEzwk+S95FM+XnFN5YptaDNaKmaeA8ZgWw5TZ2tpSEWpfDq9Trk/nre5jAPO6v34fe4yE34oM8eo74jgesTCu2SA7TOpgbzeAZzVDW8Qf53WZH/FMVMTHa+dUCDEab2C3kF/AzuTz+j05+80atT5CNZ/F7cFCqH0roszMY0xf1RxN49rXHjJhzGtNV3a3Ku+//75+P3r8pBwc3C9bOzuq1U7OL9QsgbUNG4Df1CRM+yInw4OGdUFso4Z66/GjsrXeVd7ELzMkkLjOFRPIkYnB9+/fVx7LU6aLDxOB+/n06VPJ3C8uznWvyCfFFIp7kkae5vf5b3MKFD8PcPH85VG5vBqX1S35Qa/s7e6pKUQ+B1v69nZezs9PysnJkeL1g/sPy70DzK0xW6V+ADRqldb//BO/uqqQh6C82/DVbtAEbyHxqzsF0jSr8YfySCMf8E5odEDRsSCha93ZK2B/p2xurquDs0A7e3tTLsZjMQ3oiN/eeNOJ1t7vS2vLL9DZNLMhWFBcWJ9t53M06sP1oW68x1qhoXUXju4YB9uo19VUAExvQLxJwkmkSapIAgd9glToNHUg5fgld1pwgBWZJovPGFGTCVYilqaKee61kFMVxu0yXUDVZWTiVTk9v5KGl4RfVOM1ulr1+K1MAr1g3R1zx8z/bb2Q/6xif9gvo41Rmc6mZXx95W5CmOZRVNI1wriCwwNqutzdg+oLZX1ne4PWYhn07NLPYchzxqGYBsbZBR4GR2W2ALGHohn00qT+0AEOWqcWK4eHzPvWpJ+6mS9Kj+QFIAD0a39PxfMnz5+Va4w19nZVkKFpJhijZZcjeRQ5PENGGQIEOD2O2awUGpJ9eE3k2B4bNpq2RyFIAcxv6f6Z/y76nrt4FAvEBjT8vDJFPInb5taOOheAUKdnpwKakjJvjwTTOjnYCdDtHg7IfaH+GBCidaZzzGuK1oq5D/shaGt01tlvNjbslIXAMMtJoKaLgsaEhsVchQcBEfSf0ZckDkL7IuBT+KiL21qVd995qzx6uFO+8cGz8ltf+t2yNtwspTsqsyW0SlFSKlYJzASozTqgBWyY4UMnn04wrydWiSZ1sEds6EeXimSGTjRdE8k46ISQ/OAETYG+tlb2d7blOF1WS2ko04QzAxv0KAIRyeo1pnzQtCs6nIsJEi8oW1sbmxWSP0fqEUhz0gmV6MZIHo30A1zQvG2DB+lQL6p8mFZx3kGxlRYYCUqMytvd2Sy7e566QRLGcwYFBtwB1WX9wErieVOc2RfE+lXMP4mPUyj7ciCmCLBWDUCMkXQ+mJkBeyLw8Yvf9i+Ue7tbOrj52bOLK81A5z1JvlkMxMODe/saXcmzx4z19PhYzALAPJxrAWpEwe90pH+9uDizaeTOtrqC7C1kDWv9oczTnr881ixcTCvleUKhhaYXjVu3oz1x/wC5wUjFI2DA1fW1QAquB4BY6xs0QUUNRYSLY9YJSUsaBLKuVJiQ1ABC0clWAhjz2zG+ghFCcQUrSZNXvDe0riIhhBkEyMT6Sr8XG7ta381a5QCE8k8s9F607wKv9cknnyj23T944NGRxAHAqk677Oxsl+effFx+8ed+vvz+l76kuAVkiP4OJgd7lOeA/EJJq9B6F6kE6qoDFY11mUKJAZB6eic7CZhUIEB229KcMzqVaZrLzxt7tDTA0iHLq7LTQrBTEpYz7JNOGUZ/eU5lF95Fuunr6iq/kWgl7TQNvMTnquYNR+4VIABf0g/Bx1JtvCVQopotXvfL/phLdYy35HOx1kxrD0+OMNnkzynX4myF2fPt3/7t5cnTx0pwDg8BAl5p/nNZUUDA/oDh1i/94ZbOrT/7576v/OW/8m+XTn+trPW7ZXnLSEIkNGZrESeahbc9AWpPEkBDFc/Q9+UxYhdxgFMz8ZzUJmhinw8XnQCCUN4B7YhRsEu0nuQQ734iscZdSPvcJIjFvyfdmXusuBU09ARGyH+4f45F3od4BcC04+/Yf86WMckdi6nJHh/1OmVz2Cm7NFVgI2DEh4+G9qaTeYFzwdb7+vvfNDt0CSg4LVs7jMPb0P7hM46nY10PTDbyFfnDKN9wEUNOKRduiliCo/L8LDglihN7idzIcj4aTUxEMRCQDE2BwUyFkv7fE6/s/QJryzKk3G/yB1IuMPfoZdHe8/NYZpc5pg2jvU9N6bWXjhoVwQ6yES7GzVCX0eP7TJQERJ8x2JkAOcu5/VYwLY6GFt04jdbFEBpwQ0xW7yPugBorQWfPGCKwJEduhhO6OsK9vj0N2m0x0548OCinhy/K+PKsPLy/I08jRj/ChLVsyhRyFXYaR41Y2oCICmjyY0k7ssdd+3zUYGXc3Pg+g5XO/DN26KtkSDUDSnFI4uXkLNVt8pQ7JnigGiKYBVmc5msrzgigMPspP2uCmHl2NE0eK6lBNNSykMyG5unFhbq0nLm9wUjnm1nJju/a18HoioXlf6q8F+r45vNBqy865DVoQuxrshly/ZtRRiG3JlZJ7mUALlH3JZeyVPajZ8/KH33162Vre6985jOf1XNlLZIHEBcXkr8sJAvhrLRvgJ9PMu0qaQB/G+OGI7IHt8HstQTU8hyTNC2o/QJsBOJZfw5lP88a/k0gYHxvdT6GfEnsDI0oN/hoJoHZ1YAaaSit+9vUidQfsvovsVsEkL9e7P+xn4vmJaE646Hy7yWN0b66/+dX15qMR75E40T1G2NMxxPFu7OzCzFO+UVujhnx1nDNI+4lQaZZ7usxeLjUPd/e3qnWAxKojz9+pn9nzPj+/l45P8MH5E4jwOVdFQ0G8nLuqVh2eh4G230+2vOMLYxRO6atLBSakNxfG4YjzZ2V21um55yX4+PjspwvC2y6hw8em43RopF/W1r/04/9iqYGJAVQGihR+1xQEWxYhLyptPiqUNNAz5qPRCsqIEAzaHHXZB7tXbm3v1PuQ4FoMXWAOcw35WqCUc5dubpm1npdbFPgchGgpiAqppgxsgvDNg5e09lIyNfXh2WwPiyT2TSoXyw+F6sgNiz+5XzmB4ZGWCZ6oOJjbQ4obZJdEqyj6yHt7QKavlEqdUtVBPmQycTPMcIBgERaXWzoySB5Ldzob6VNPL9Ej8gs5Bs5vNKhZi66C0XG6dgtMulE0nJFcqQue2V64uDo30wI6FqjGnr4HFGjLgYmEeumGoK+vfX0iRDlly9feBO0WkKaMXNczidyNh+N+tKrcJiiR2S6wKvjs3J8eik2AHhIjkHKrpCQ5dScKZni8HahTQhq392q47oCQeuulffe+3xZ39ooX/7Kl8vJxWl5+PiJwBAM7ehOog1kOREYTcsDbUtDLuiwtVkVhYTG7oW5o0bJhdke9xMET7+n3Hs2ZBEKmUUKDu9Q5gg8PG8O/F5vIJ0gFGD2g5LLybUCbBqA8HwoyhMIGKwP9BpoXfEz4LPrfZAXxJ6hY51uyUogYDL0GTnULWN0ouoesk9srslno9hOll1SpEh8kMQ4KbUm6PDlizK+viy72xvlT33HFwX6/Mqv/7pmIa/WBqW0B+Xujs4rB5sLCJYfZnSAJjIYQoYDE4SuyprvO+tMnUi6xSQ/XY9LoisBCKDirbOmhI5gLGdpWCq9Xrm/v6euBMuTmcn4brB1UrNnDWEpU7ocy1npcP9iBB77nntH4Q4IByCzvbmlYjh1lBSeSTMDaWX/YaxC0caz4v7zuYU4R0JLAnt6di65CAchhQWfGSPSxWxSxleXAkHu37+n99LUhfNzPQfQXWisGOrJiZqRLXSE1dWAinuniRkwUEjuNGXljo6Q3YjtaWEEljXriQdtTRcAJCV5B+k/PqGIv1IsI36xDqVlRxbFAUniu5ir2AcI2FzfEHgE64cRORTzR68OhTADku5AE4Py3+kqHgFI4ox9dHyuvd3rj0p7DSmF6cLSn98sCoAL17+xuVEePHyggoJig/tBzNMoPRkzQj81rc1x0N1/AySmxhKEBYgtPaaSa7PhmemyUOZ0IEUSKkmY1qIR/mQMYMok4EZAsa+ZQ45Em2fCMwfc5F6yPrk/vI5MIB/eLydHp+Xo6Mism5hSwWeYLJbS3uH18Ku//MvlZ37qp8r48kpAGEkzWkLWIdeSkrXX5FFB91ehEOMZsyMW6WAlB2iayGYnX74AaZIbzFgDwuFvwevLXbsBBGi+ddjsRhGRxqf6bEHLd9e+NvXLbpSA/9Df1l4ddSKfIIBYaBpbl8l33ZlLbaviSWP8lERAlSFVzMxu0mEb46WiXNPZy+cmkZLBa5hQ8R45qpfiTWaSnY6ojd/5nd+pPOH580/LycmxHJanEwpicSdKuzUovT7yraGKrX/pu7+n/Pv/4X9QulDRO+hlYalwXZzdBkIzedP6i9weEAgAkb0l1o1o/IMyHPXVdQFEF6cARCVyBdXcStJuxawkzyHBZG/zbGGlaIIK0jeBHQYd+cW+Y23IyBPgN2IZ/1Yb3sJwA5A2sI/EhulAyk8aYISfkZkF0tUSseRxsJKJ1LDXKr3Wjejk5DcAihpzJa8gMzWULC+W0rT+0Ve/Zmrp9o4S1kePHmkiEYCyuu74D4XvRU79MEPEnAluOMwCCnvORFfsaQ4Jg5JziXVgRp++X7EDxkPIhUh2pREm98ATiskPteQOcC9BRO4fml5eg6JXZrkBSPhz2afDviGAPp4aYWaZ2TlMdTHg4n8n7nAe8sxgqA17du7OCRB8D7IhjGI59zY2mOKzqTMF8+PRqF3OL5bl0xcvCizw6RJDTMsQWXcVmBTFuSnZIacixsT8dD6Pfarcxd8cDsrbTx+X8+PDcn1+Uh4c7CjJv7e/XR4/vGfPBOXR4WXC5CQm1ty5EeWitGa0JtndhW0NZDZrMff+onOeIGbGG4r1nHCSUwEkIQ2QIQw4ZfoYe80sKtONzbwzCJaFYt2xjhod4ESyUAPybxb/xmJjag0/khY1jQ7uxeVVeXF4qGbU+sZW2djadreUXD5GeQrokywoAN43CtI3P1czn0/mqnxTKrlUPRVGOXMYr7NOM/YDvutMvWNyBDUY1PVFef+bH8qL6t69++Wttz0tBZCbvP3tt9+OvHCtLKaY2DEKl3OjbqJ5hLCZz6psGkxu10CxBnwChRzK7A6PGbefkuJOeH/JaytAzYyhZr/gRea8kb+32TEMS2IgE5CGYvQ6d3D+ITAvZDV59vwJ9f/rf5VF/pvf2PAEqIAC4k/IPnTmLGl04E0ThqVX15qWBwgAOMC5A1Pg9OxCTAzi3/poQ75McuhfLfQ1GRmcYZWfQ0jyNMVFoIjjGWAA68IyZbP8Mve2d5E02BXrmedCXHSzLP030NR7ApkanXHukcuRs/KMmWom6XUPtsiNgICXz19qbT96+ERgMKS2NnLK//F/+aWVF3JNh7d7s6lO0vXLhCrm+0YXQ9KAoMPLzCoYAUb3POwLRZHd1vtlb3fTc1bXOqXb75bxbFKup/NydjENDbMPHZLsjfVNLRSCP0m4NC/S+6/UwQSF38CxHnduwIWYx20tr7uJ1qzfio4rI7DtHXUqYQUQEOmkWoeltDCMMTB/mYkSShAS5UZUDWsyc1yZKIwR6NgcujfcDwI2HdzFspxeXqsYYxYuzsWWAZQyQ2OrhoxpgyTpOTtaBoBhTqgFwvVGkEwaagIBOtjXOuV6NrF2MMZEZEJPwuzOwrJ85jNvK9lmgcAM4BfyC6QFdDKg6g+GvXL//oGoapgYXVxe27xnCs2QHgJJhgv/+mDwuDFRQvMgkTnjquCv3WutymZvrUwuz+Uo/8UvfqH01wfl9//wK+X06rIcPHhUSrtXjk7PYxQSdCjTAVkLUMBBNjXChe4/4zZE64dySKevpc4zYADXp0JhONBZQlLI4Q/wgu8A4xgpaEDzCTi6ZvTUI7se2+Swo6DAuleiBdNiMlawhcYoHWSxSUeiihRLW5ubWjMnOPQXHOQ3FBjkNE+3leRcGnDo2CSZFMZRbFNkxAzkvd1tJQyHhy/K0dErF7Oh+2Utwkx4/OiBuvQUl6zLr33t6+X41StN63jv858T2PLpyxflq9/4hroFrQ7mK3Q6SDDDMVz2txiMAKq1y9bGugIVwJvnrm6IUXN+zti/sdBmaOewFJI6qbF1MUaJPUC3FsB/uNYtWxvDsrqZlY31XjnY52A1E8fUZCfJBKzZzW15fnxUBhsbQk1JuHlW1ib7EKcTTAFFh5pOlUArRpzGocXPkHCcnhyXyXis7wPkSgYPHT8owORMUNsxPyUxt0mXmUIaOwcFngJJ7s2YPG5K+3Z5eW6t1/amQBgWvNyicYm2ukrx6+iYe4VEicQZumo4EN/dqVMtc0lRJOn+TVTE8FkBJQ144OMxU9fMNOiVvgdGComlTF6Egzlp5d8B1ziEYEfxfOj2jceMRGT8Z09sIYE1t3cyOLy4IlYMy8X1pBwdnZfhcKOM1rfVhSCx5Zq4tqvrS3VK5crb74mCyPqToWm7rWJIPhVhVihvCB3o0Z0Oh1rODhelJDRFiYxMCzkjGHUoBpq7jqb1WmrGOksvAOIfiTZu2Kx7rhWQk/tp0MJjHtmvAm7D20Mjbm9vBQw9efS4bGy0yvia8+BSMhU5/S4XZSE/ipnmbh+/eFH+0U/9H+UPv/zlsr+7GzRqjy5M2mMzMVYRkWcBz6Qa7ZeNlZpppjOxarQF1VTX67OWME9CGL21CggQiyYN24wOWH4RTAmNC37DmDBjBsFSBUw6x0PljG4FL+X7ldKOmkqdoHh+VQ4dPgKZ2NrY0t1DAwFN2mu6fIdfQlVIkXhG+R8FQ54ljpV0OZAHMAkCnXhXBRLMoOhP6f7QFf+O7/gO7cePP/5YHRX2Dw7t7J8WoOcK+vW6GAFIYf7l7/6e8h/9p/9JGW2OyuyGfYaGnmkp3CMzERSbZK6JgRUTMyigu0reAH5Zl3wTia864dsbZWOEHtzFhhO4SLS1T81kINbQkeYaiZmuutxJFa2d0aNhqgoAyL1OwHgwNAuFteFzxx4k/OLMkVSiZ3aB6MPqKtMVRyJgoIDYoRG4sOgiLzO7sl0G7Vufn/IqGKmLyL6U7w8eMAukVEwYWQiU5SwEnAA0AEBzuxETQBLcqZoyGnMoimTuc7NFiIkU+TLi0o+5yPM5R0FshpGkqDExxMZ0Xl+m6weYrUkjNIkWMboa5oLjENePZILiHB2wGWOirVb338W9qdeshVzf8mbQlIJY8yoe6zFbgECMHFXnnM+EtCrGnXJWwgIAXBoOmZq1W54+PSjYCuD5x9Vdjkv55NOXmjJUOv0yXrZF75dnRkxFSBTKjFDngelrYIZTgh3IVM1SpOn29OH9Mp9cl+n4QtIAwPhyNy/f9q3vlfWBmWkytyYeMN9cMdmgS0qH5ElVgQLpov+6F0kW5u7uc05ECzCM7GR4HTGjWSS7a19XmoLsorml14z4qTUR40RVYySbKp59rgH+wZR5B5WazfT/U/bmT7Kn2XnXm1tlZmXty62qu/Sd3mZGs1hjQg5ZCowxSAIZHALjkAk7wIT9j4gQhgh+xCIg+EcgAEtCG5IsoSXUo5npnu7bfdequrVXVu5ZxOd5zvlmdlsEcDs6+va9VZXf5X3Pe85znvM8ARRE7rxEcMhepXI+urevXr8RKEOjgLiyub2jXIRn73ltN2msUeOmYHxYtS+9Qr4EkYQuQLiOBVuKGJMii9U9xHMCfLI+kkGhi6tL5ehomVnroy7GIKr1MPNgru7s7oseDgjK+a0ucKulhhK6Z2J7CgywTtMyoKKaReeyLRQz1mtoJLrwZh8z2muA0eMbEztbMd4CGzeYuclSklOU7J1H2uMCcgJ0RuyUGMLfcy3kXA8PDhVTVJRL2wD2sBs5Wgcxevn/CgZEYzbjiWqnr7AJND7QhDV5paYAqv/OF0YCAni717d9NXTI68hZGA+4uumrHkJgebWHS9OaxnZV39ZkPLpgQ6RQZAxKcf+pV2VtEJreZj0m4Mw57NSOYsrry+8hXBOkS+Q9mLalAhZaK8rt5AiG1JXYJI1yQcPr6qrsP9hVY5H1z3vjeTN6e3F+IYAToIBG4PrGaqn9t//T/yYgQIE2N3Ag8gT6SvxHxYwhQwemoBbm7In+yiiqUCVeIo/zfqq5/tVuS9S6ja31sru3raIApOX0/Ebq9EKE4mfTcQJ54QFJwPDm1ig1Dwtlf5gBHTMH6jF3nWIrDRSEme1UZ25Ubm7w/R6VtdW1sr+zU7bWe6YtqwPGwlDIqhQyNZslL9ZUDPYmICik/3cmvKauEoisJIvl4tXdQDoA12gggPaGOBcAwERWMiGypXlj+37nHB1Xok5PBDYSBDu6a0f636DXgJqx0UhmQ6mwcm8Qasf1RueYLgOJhZTmSX7HY92LaCgskujiURSzUEmMuSYObrqbgBgsthxdkOJwvG+vTtNV1DWDmscBOxuXFdgga90y6l+Xwwe75d333y390bB8/Nln5WY4LA0ELtqrorZIyGSpIKfLYRCGIGwrHO6D90yCw3WK8QDVMwTDZMG0tqbkiM0A4t1bXRe9hyLL69bIPmipCkHQsjmJHnoALSUvuXk15whoBBURYKVtL2MSHdmvTRA8tGUehziFmO04rDjMOoaiSbCW/Roo/MhAgOiJqOGHKB+FFkAAQfyzz34s0CbfD9dN8KXjSTc0NzaB7ezsstxe3wowIdh//esflPc/fK+8fPOqfPbFFxoLwPe+VqBr2s1BFO0m3Q+/q60NGA/dqiDl3RKcYT4gxEVXlSIMoCBdNzTHKsFKkN2exBSnJJ4wTmbjMhnelt2djfLo0QN9DmNBSvKDbsX7AAJ5cXIqVgyzWiSddMXZF7x/1pkKw9Gw7EkEZaWMh319llS2oejPPHNGl/zy/EwsF49YeF6Lw4BCQvPw07l0Lyjcmy26//vl6GhPlmEkupo/n87KzdVVgE1OckQ9ixhBkgcIw/PgfY7n9+X84qa8OT4roxEIOGJ/nkE1kDcvW9ugyO5EU9SfnZ+pq3awv6/rpsgwFZVC3EJb/KLQ4XNRkuY6rPhqEU0JjHXbZXh7rSBPvIUSzyHOM4ARQBEBCMWoASCAVLhX18ptf1Rev2ZmbF52dx7oHbKnAHkGo2GV6ABa0Zng0BFDAFZV2Jz1Oh1brmov8ZwDGI7ZpbSBM2OCZMMHraxXo+NnMTi7AWRXj8JIKuQUgjAvZOFpIUA0Q+xgB0MCYR0fsqxJkqeMSampQgEHYMT+PHjwwPa2E+x2KGwG0qYYUYDOpuUaHZX+bfnD3/vd8nu//Vtltd2WJZAYWSSNuKdo/jRm2sPiNi3DMpFV4hsArt5/RZ217omwgGARKPZGwcS1Z8GznK1Kp0RK3DE7GDoVFg+0YnVSNzNZEisgEhGxYuJMqYQEo6h3ty1Ug7NrF8n28jnEPSQ1OkEF/b/G31ykJOs2E3/Fcl+aigyBHM7oneikkFQ6I6iD7tlnFlO311PSBYvk9O1bFdHJFAI8effdd8vh4WF59eqVkssRSbQuyUDAvdTge6XTXZcl3b/1d/6d8p/9F/+kNNvNcjO4EZuw1W4UGMDWmXBZI2vV+b1GYQDEOT88buQRFxfotgvd3OjJdQggwO/IYIAZIz7PWO9QjeUYQOoYXShEWqNciXlyJ4BKCtX1CYVuCiV15S2CnM4SmdRLaFkgmO00Dey4KEr9JgBvxp/YO5h8wIISo7LdFCsAfQDuEYaMaei+sgQk6XwDygPoap0uzePS4efKsYO+ZC62f6vvo3iR+0OcdTwLgQC4IEEJDu/2/BxEtOQiJQYqoCOAjGfzEyRL+jffw3ugcGAkQGKONGGCqSpAnzEtNBkYB6iYOmZiSoxL6xFtgBCCDs2KFJUT+BMChRbycleeOEVs5Xwkx5ozeiDWgFcQZxQgUVcsi1J6q4wOelQWx9mXry7Li5evlY/cjeeltDfKXHHfrgJ2kfHa4X5hjth9Id1VzE4VeMLzEiDobv/Bvpl448Ft6bYbpd2qleurs/Le1x6V957ul+loKmtV1oIZLjglOD7D2OL8tUWji0PdUdQC+ewTCBVwoqIlXbLyyeagQFDnq1w2xqSi5cy5zLoNPuwi561YBL5/sROXAB41C8OOdrn6zu6/z4AQX86glFV61PDKphmP4Gx8e1bOLi7MUBwMS299o2xv73ikhTwI2nfk3abYL7QT4qD0ufPV0YhomFZnUsT6dFPJWK29PuM86+gdUBcRe4hphw+PyuHRfrm6slI9eax0RqQj4ObS2/NLrXsaF+r6Hh8rj3z/vac6q3nfco6oonSAcrJDnouhk49FXX+9F+9z7lV2uzRTBne25xYrCi2itsd1EasOweEKkA4BaLPdPFoGwEnj0utsLNYexXi7SVzxqAD5BU0cbAST9fP/dTSgiktiRS10AZZHBnKMgHqS/JoGF7mL6lxAz8lMwvPEMmwDeb5TucRZr4S9kQ1z9iX6G13JxHhMUEs7gIBcsxLV1lowgGcdHwNEBjd9tooZI/aWBR41hhHrlP8KeNciM8vUQAcC9Iz53peLc+zIL22vK1vUSTk8OpQIqlhAGnWbirkMsxMwgFi/sb6q5177b/5HMwJ4aaY/UvyHUmjMDR+UWAAAIABJREFUI+jvE5GIDgBXZeqMQQQnA0lrN5JEF0doSe1enTdQUrQC9vd3S2+tW27vBuX8ui/KLgtfs6qai4DqZnq1uwIjBT11RgTVzhRYJbCy3otuMBY2Vr+XeB4q62HRw+ZBUXFtdVWCKtBAUVhtrzRKrUEnwJveAJLRSDaAu3BG13kxRtrDJ1XULObBTCcX9fj6pry9vCq3w3GZIYJUb1XjAIMBdFc+w0J6LqbdUTTzykljdjodKFwZmyXA4WUKoxaZihMXdWwu067jHUr5HesdaGkbSqrZdGy+pFpp44DwSczFi1AdOUTPRN9BlZiFy+eYDaA/qxgK7l5VarK6N88X1lDznk+0SbbX2qVVn5d3njwsO3s75eT8vLw8PpFwIvMt9zUskOxxKoEWUf88d817kB1gFPqmG5uWzXOQMjkzxWHhCAtia5OZ65mowBzkzHaTmLizQSJnr08oOOgioFpMEXF9dVM67Y7QPg5IwCR0DKTSSRLVWrF2AsU8AVmibSRILRUNUizXRnDHGDR3HYS2u1pOzs6kDwEYYP917sN2kBSKPGHeF5aYFPuIX932b5xou5Wh+ybhydlruqGspYnm/3kGdXkOs8d+5mf/RnlwtFG+eHFcPnv2XAfJHFYAyCHBWRoLHiGBCoqjA2sFMIBiH4Q5wRDWFddFIJdFICrRoqJjnwjYREcMqv6w3DHKc9e3t/JKvRw82C2bm9CTsJ4bynmEYvTi8kZU+NJsl9shmiH3osvy/kG7uS8YOAIHAyne2lyXkN1o2JfSKcEXcUwJKm5v6bnfAVps9NSpg5bJM+IgkVo0dpCyQZ2oEG6trJbt3W3NURn1t0871nx9UGsElgBKSJ5XmLNlhndcUXoNUZVyOxqXs8vrcnpyWaZT6F50/k37ZY8iSrm7s1l2drfErri6vi7nl5dKdkX5Cpsc1h3/AhSqeIvuCaKEPhzmpdP1OAnPnUNsb2ej3FxclYtzhCSvFR92d7bKw4dHio2kCtDB6CRIy78Gy8u2XC9fHpfnz1+WJ4+elMePHimGHJ+elLPzc4EUG1vbiqEIFopK10Q7YE2aL8wRr6929awF1PEuSAgqO7yIXUvCb9TTzAeznAdouoxdGKFdAFWOuJPxjnsEaBHtPOmy3D/z2WL+ABQ4RsAwgBHGfk2BL+YtFd/CbSBBURL0vGbWkfyLSWx6q1o7xy+flx//8Afl937nt8rJ61dlNBjGucB7MgPG42LOkK3UboEmFWai+GXvLpKRPFfiHFfXOMAAddIjwfefeTRT/414LIX3tBrTrGoCLj4rJFaVtlNB4c2562oeNVp21gaIgdGgeuqcju5bJtFim2UyGABBJnlQPdNLXHl2FPfJaksQI62l+P90GTItOxhl2YVa0hHgLFKyheDo+kbZ3NqWWv2b42MB+pqPDP2PnT1GdfbL1cWlZ7T1rrkDGS2WWo1cYL3U6isCwf7Oz/18+U//8T8q49m4XN9dl64YhWtSV6e405RbgtuoOw+GKgywlktqtuzfgmrMWSSv97rzG7nBxHy6tQas7s36dDPF69FUftNCiXEaF4liSVdfgTZ+TwDeFIU6u6Soj8igqfGi0EbTRcJoMTqnhC/yARhy7FdispXlYdG1BIrZF910eK4hxQaTIEqxwefEdIgYjanHxVLiehAgdRJtu1vciXgNpvWSV9jdgPciEDDGO3RPsLDQUBlP9H2c0+jzyPlF+gIWiTQjwiwoxYSYk2e/wXwyaNi0eK2+h6KaZ+3fu0Y3ABC9Y+tsYAe8Sl7nP+Xnkue5+J5JdBZGAe+f89wCgDNpmUhAmPPo7q7c9W+jkFkTW5V3ggAsY0swMXgH5AHc5xfPX5bj0zMV4ONZrYzgTqZTlAoEA8isHTPjQrF/Kb9OXRqKeZpi5Nk0tohvCATCMcAlCzAAIKDMx+Wv/7VvlQe7q4pj5EzYC9oaMcG6udiKspyNfExd0krI3yNGCyDAAIBV7WN+OUVFg+1SFcEhOrjMXCJvlSBxsIcrFlIU1DmKmy5P5BhZbDk3jnGl8JjPP/Me+qpzwfLfLv2+hpvORFRwngPjAeR55ELsfeK7zqG4Rmn8LDEdcj3mT6yYC4YLMoN3SR36AAkE5HMXc1k5Pp1z1i823EMVzw8OEOHsln5/onyJvNNs2aYYr8en58o92Fc0NcgTTo7faG9/7emTsre9Jea0i3VT7x1rAOQ9nqNTN0a7UmzRTO/UFrgvQzSqbm/EVt3Z2gqRVP85MUUs5DhX2Pf8awFTj6C1GPENzYV0naHGANj89JMfa+yI6/rOt79Vvv71D5WPin0YP+srdIu/8mVmkc9fMs7HZyYIYPtln7sS3J7PDQIw6trvS8CYv5VrCXUCcQ0AUaCwxyfYrxwSxAOYRuxTtOea9x63UW0YI4dZo1XndsRx5SeyljYzlp9H8zFHgiS++BXmXa7zPJtNGoz8hvcWjRYYC6en52Iu2OGqVTY2N1Vr27kphMrJJSVoavYnuaM+/1d/7X+9z44BH2AqR2Dj+mLmbBdzCVreQpyXetUSKzJFzNQ3MwIWYADJhgs30HOS+ocPD8sKyWqtJsSfhJPNR9KgApOfQ3dWiJERYvmD87D5r1RiXexCa8cBAJYACx80naKDeWBeKmg6nTbQW4KmbFY6bXUsVzqUYRQWtoqioPIh74Tb/rjRCQohEIIzBx8HGdfJYY9yI2IT6vjWUUNvaTaR/2eBoQugwC5hRA5mhPmsLJxdlEWOluKJZlekeA8b3Yq2VpAGZeJeQRFTOTSDtejLKyvq5vL8QMAsOGchCx3UsjYJuigJikS8LHrhRUuy7SRGIjuRPKYaqMAfiTwCi5kq13K7urQb92Wjt1I21tql122Ww8P9Alvj5Oy8HDMLfXNXpnNbpsV4rTYHC5gEJ2eGRPmn668ky9xaealLlZTm86isdbvSf5DjhNRIp2KR6B5DXdldAlPbZceGsBJdxlV7/J6evFUw3mL+sQ695kLdUTEBKMDp6pAcDMcCsPSe2VAoKEMTBxRqMvvUESK7s7stuiXUqy9evJT1EgVvrYEtkkzKQiWXERV3cpRIqtthihi/SGS0iUOl2FZigCFYXEG5Z6azIaCM9X9/Py6PHx+W7/6190t/MNJnHx+fleGQUOd9zIgOHsUCWhh5CXsj1gnPiGCZBz6fBTgB02I46CuoaEZWs9a+VuYYORTYQ1DTQBlJPAFaSBRYo5c3N0Jc661OObsACLgprXav1FodAU1KksUAgH5GrDAIpznQEYKWUFmdwPJ7LFEuzwF7JgJ/GPshBiCQRFcEt4KcjeI9EDABYRC+vO4PpdmhggaLpTpWWtjAzMvwbqAYowSzCxDp+XUSa83ahp85TgDEr1m9Jj2Ny4t+mU15pnSqV8p6r6drBXAhITx8eKC1Rzfo5StooWbYmGHButsujx89VoC+PL+wbgXjF2GHNUbTglGOru2rAG1IUnAhuL64EIuHUanDwwMV7Pzcm9sbAYCAMHTaGIng31azo5m34zfHZXtzs3z7Wz8hVJxZyVdv3qgrsraxpXUOHU7J92wumzGExYZ3t2U2Hor6urmJuJI7MElzNrXQh68KuxojN9AF6XhYkFXWg/KD9x5JJDyTLYOvoRyteMQ7ZX93ys4OyUijnJ2da/RKWiCRPEnkNhJqzb+rLT0v4+GgrK12BJSwToBgLy7Py87+btnd3Rab5eUXn5WTVy/Kb//mb5Qffv+jcnd74z1OPGJkqOEiwWxR6NwkZhabsy7A/xMQ4NiYTADV75rlj256CvZp7Co66QEEcO2LYtGsgkyKzTgxAMvvlxNtfp9de5IPF+YWVuKCk6lAep0/PxkM1h/IosnFqTuA2Aq7q6H4TFKcXf7oePksizMlNHRkRxsJu85A3XeMTcR5ROCrRqews9zYlC5Hq90Wo4X8QMJ+xLwA5SnO0lHEXVPiIXED9hPjJj0JBsJq+1v/9t8p/+Af/nIZzUbl6vaqlPq87OxsamxR7pYxu6GaigOJZ0DMwE4qRk7UJQyAzqA9VqjuCAGekI/wbkms1Mm+L6aZStAKYNN6KoCqdj6xqCbxk6eWBZ4bKzCRnFADSgg40x+a/s46NPAekGRoA/ldRmcvRolY64gcAuLRBAHEIxdDC8Qz5y7wBJCHdWM6XrpLZUuuZOwRmwA0L69uSsHqj1nXuFbOTM2uC8Anfmcx63wuKbgw7Shs5HrAmFjkUgDCXBMgforAOok104J7z9+bpdlUUS+B2elUMUvjYprvXXTPPEpjcWPWN//lHGyt0PxCXd6dWZaz9H1m2P0NgmnEWZa6M4wOehRRIxcITyoOeEQgldoBeAFJJQDIGSqP8ppGtM4vrlV81pqdMmRGP5giBmPMSjSjJLuHwS5LC78ARchR7wGnYw0w6rraoeHV8Uhur1OuL9+WZz/+WA413/vO18p0zHjtVOczLIIsMFhb7FPyGnWcVQAtxD+rYjfEUolLAn7lokIcWqyjKBEq2zrFA+VtbmR5GRsIEGM4rNPIV3OsRX8fmhfVSFVcROaB2comD8oCPQEFo7PRqlc19VfUj3V0iu5LP9id6AWkrbFHU1tinciTfUnhPtkRSd3O/N3t0CDuBnNAa1fCqY6/CfL4amDJLRjBGhGKApoY0enaYpln1hdreiZhdd6V8oSr23JydqX6DNeOa8aoGU2Zz+Tc9PSdx2V/d1sNkRnNQoDrYD7l2Cr1VwIBZgQs7NB57jAW5d7VbJRHD4/UmKMhpDNCo5sW69QZEYKl1Ey+PRor00oPSIBHMDp0PoW205s3x8p3Dh7slz30mYhtcR1eoEvv7ivvkZ+jdx4gzZvXb5S7v//++wvBRzUFGIEG3B3ozxkZFCtN4px2voJ9RvygZqRxJPD2nrEnRpncDKRJxjohvh8+2Cvr4czBz1KADEv5Ra0y07h1jgf4nHZsSnaBcm3FN+f6FTAT4FcCC2och52vagNR4GAtmG1FfvXq1YnAUBhZeZ7TFOK6aApvrtNsMvAEG4LR4uvrm1L75//DbywebSJ64X2pBxwgAIsvF/KXKX6BYogCElZ3kUYIDJDQkakpOnBFsb0XeomHIgJ12E8ABhyfnFTzZRI3rTWEyJMNq9gJ8SaSn6YgfHdLSfhJ7lD9loo0jgDrawICmIclsLHomGmdEaBnU4kHIqKytYONC3Rto80KABGQdPkh0qCOchwwmm+VpUugRzGL5vlXEPuVCk1CDdwdquiefymYme5lyr0TSTMDMrlj45gSusnM8sRzetlAkFBKeGaDOsvnulbK6duzinpC4SCKYijYKxmJN+55pcTIHcGyO6EFGwEH5FBU7RBzwQ5Qi1eRw5usRULA+c9m12hCkS7Ezg4KydAO6+rcAYq8Pb+SgJ91EzxLqUTuHiqWg4CsRubMD0PLNwJP0iRq0YRDluIEBUPeZa+ychMNZjrVHLaVj6cq2JR8QfeleySajpFLZvy5/renbwWUkFw68PZ1HTxTklG6+f0RLJOhZk6Zr4Jm0wShDacGkgIOX8TJ+LnnFxcSxby67gu5lUhvdGRFA1fh4E6o2B4kjJUwlxdKBlfW72K8Du0NkEX8ni20B7BEhQIj4NHD/dJdbZb+3Y3Ekm770C5J4j2L1SYZXOuqMEX5ndeoMZeYZ1IxrG5RXYU/exVLOUCynMkkicRGEHUMPctwtcDxg2KN9zDCr3s4ECgHSMb8/Oy+WS6uKN5mEjpBoId9xLPmmcOwAYxg1dv5I0R65nSl6+XR0UHZ291WkUZQfnt6YavMdqs8fXJUNte7ZXiHhRIFbxQ5UixuihFwX6NDOCgvX5+4YMFnGaEh7j1mNLnfBAJwuZjMTI0laRWoOJmXW8ZZeO69tgqTCQDDJcKPNc3r03Xrra4UGKWotkoRv9EsXzx/VT599qKMJhai4bAXe2Rto+zt7nkmGmYFOiV08lZaUuUejoflbnDn9QkT4ZZxqYY4a2JkjMcaJaC7jbYDrCjiBM/0tt8P6qxZIerMQbsdjQWcPH3ypGzv7qjzCntFc2eNFelrCLyROF1DQn3r3XaZTYZlgjZJ07ZbzKFx2ACwEYu1kcOK1CwcFzF8JvcMy8txiIONuOCxkUys0vaRe+92vB5UbNXromTv7e1o1OTly1elPwiaZMy+211l4TggCijCltAjYaY1awKiOx2YY30x1L7+4VO9+xefPyvPPvlh+aM/+P3yJ3/0h3oHXDiCccTmbhvrMI/0sF48g23Axl10CyhK5EoxjD3tkQLtMQEgaYEWiWEwwpRMBhCgcYEs6IJu6ATXMaFKdoNlsCz4lwlxJh5Z9GcCqP+PBIN7k/1ldCHy5wpoqJj8qVpPMR8KzXGG8b4AR/PCVKDF32UnUQmfHAGiMxufn8lOesNL50fgSFG8ALja2dsTK4A4CmsQzQ4FprBX1Dy4bH4judJYANGYArst1g+jOrjf/L3/6D+Wa8BoOiqn56eyfWOP72ysid3EOcb9S+lZwMVc4wk518/fAVYlECCletlkmgWmpDKAar4mxfJY4znSwF7gFabekD20s9v9ZY0FzbszGombCCK0EkDuKtZIaFDxaCI2nAsqnFs8oqDSUhRfdAT6YgQg2EyHsLtihw9EgpVENxDLtVsB38sel0tFUGxj5k9rl/fC9ZBfsGflItRYkeBoWhO7uZAibaGHoHzQVFhnOGYB3IoFYMtA7VslwUGDDaYM8TCpw8tsRrMied8uAokRZhphG+tOpFT/0X8gMUbbpGcmm73m+TMSLUSCOTsteuoGBAy9tpJ92QBrHMSMCb6PWEU8p/nC+cB75H1jNUpynSwNiXyqUYKYKXotLQHg1kTCOrBdxvfMIjshy9yLPFrMgKWud3ZStc6qZlvRaJ9t0+cCR31O35fVTqs8PjpQJ/dHP/iobK51y8/+9E+WDvIZCCOrAIKdEqNo5NdR/NzcARCZ/ai5ZomlGuRgbbDM7bwEW8U5Y44SqSDyhUdO7cImx1+zOPE7BTS3+4bs4iK+LRpjruYNly7m2PVngZYpZoXwSD6/LBv1WckOyJ+9xCCA/s3YEKAMcQXgh/WD244EonH26DaV56k5o0LcrKCqeRoiub7/GJMLsFDNqgBRpYcjIVSvdR6RWdYNdZlVd4Twph6fnDCcZ2v93WMLjhuKM3b+jhyaXEpNDmbzpT9lPQOe6e7Otpo2jMLlzLktG11L6X1HbNazC7YT1H9ANvLD68tL5YAb6A3F/Rmgd34IGzBBaPagrTDN5kvdADEt5WbiBp6YpFGomiUWs/DKy810yrOoeqdfAQOqYrmBS1BfrxydlI8++kjP8hvf+EbVYE39Fa1TYobWsc8yuzSY3UTDhNGAkdT/5awtnQB0A1ptRj5r5fLyWsAseTWNkSeHewJXXRuZQWWGnderbYYXo2cLSMNg+TLKkWf8MvvJAoMGoLn2PEfzmalpq+Z93WAArOPpXKAGDHC5ewm0m0krjvychim/iFfPnn2h76n96n//6/f50N3tXyiI6v+TDrNkM5QiQd7vVikWsqwObBSWml+UZa8OKdtYSI2n3EMb77bLxsZqefyIomlVCxkaK/QcbsJKjtDGYSSsqIgBLUWlGuoHm1IJS1DEObeYw4USzEvorYEs16U/kBQ0NsgYm57RUKq5R4d7ZWeHOXG13SoQgIMElAQKCAefFglIkVBqi8pxUAqFDstFJbaq6jmc3EnPA85x/ssUwAz8Vlk2H1R0TCUWIvIanddMe00HNIuKIjhty0i8AUA0Ixy2PWw4uicGbphZhtJu8RvR5hDqCeqZN5PJlH7Vy7ttAaImdSkq00olXF+B3AKJcEFBs6gwRohodXWlrK11ykoXhXDgHxwiblVYEMDm2CZWdltQDnwQSvsgABEYBPJaliCM/553CXNEnSE2xxwF5K4E76AAcyhSNAyHdoZgLVDIESR2dvc080+hxbvN0QmC0sX5uWZnCGIkRTwb0bAJWPWGLERgMdyx0aRujL3YpLRRbFYh6SIFWjrdE/QpoDvSIYE+iegiOgsAAYxb0CkxZXYBBOQhmQCUqc62w+PvxAIR5TAEXABKwqOYZFOjMr2OOvL39yMJQ0org0JGVNnVGP+x6waddlsnucjQwaN56JH2AvOOfB30Lxw26GAhsphdemlLqKuy4iKpXhfqyEEBEEMBKto272w0LayS2zsopPg5myoqX+Y4RCXaEjoZGssLkUjNod97Hh2BPYAAZtbYozAibC13Xx4/fFAO93HCQDDpUswAutUcSCRbjGeIhVKaAmdYh1A2lbhzwM9tFQlbic+jY4yieI4roSORquR9wJXptLTXOloz9/N6Gd4NlTwAMnI9zGjW6zxfEKCa2E3nl30BAZfXA8U3uh6ATb0u1NOmArcS8m5X70fiqaC4YRNEKGEPEI80zzylIHHXgPVMvEAohnfDOgY8VMGqAxjaI4wZlP+7GkvZ3uiWd548Kt3Vbrnp98ub09Py+vhUnT4gPRJW1iqsHwrxLtZp6C9Mh0o8h2MAC3fI6LDCHllMjDtB57C1cq7n2rhPW21REFgMTM8nxp2IpQnIilUQc9lOPnD/QBB0JiCo8P6nZgnxHtP2iZ9vcU9lVWYo4GoAJbaFynFbNOfZfFS++Y0PysHeZnnx7Hn54z/8/fLxDz4qP/z+98vJmzcC24hH3L/nsetm0AQjAAqwiwrHI96HY7fBTAJsshzSTkuXFDHY8+Du5gsQDjDAuW3QMyP2ZUR2E37pPElhswCzqw6PEhF37isP60UmYuE7CscQIHSR68IqRe8qemYm5NXssIsX8feSqhjaBGYEuEGiYiGYTWIFqAuTYmJmFnDfFgq0YB9FJuB/b33djhU6h82SSmFCrlPvukrseR4kqMRuCilmzTtiBJDU/Se//MvlF37x35fQ0OXtZekP0FWZlI1VhCd7Yqt57IyEGlFLxocAKgGKAQtNx7cGAHGb2VJis3UoDKZaGdvJLoUOBbIbJJy90rGIZw6YLmG6ig66AGg8o23NphQuJE/Q/VY6TG6EcB50Vho6Bzyehuicu9EA0+xxaMG4Nm1vrpehHG/u1DAxw6ClIpVkX+dnC3sXU4l5V3TXuQbyCBoCMOJu+nfqkgHsXtyOfC4OB3pX0FEpaFyIy0qommlVl1vFpjuf0HClHyLl+wR0lunLycKy9W9qNFUFs+zHbNvHOcOz51qVNIv2ntZiBucoPLH/S20R8ibiCO9ByuyVdR8FnzUpWHup5s7nC/BgT1UskgRw0gLQ+VTattGUEKtRDQ4cmbCJdR5UZwRi6ln1bER51xvEyGeoQitHRysNKdGK1KHlM3jf5ILkIHPG2uqlPD461Hv9/LNPyvXFmSyGf+LDxwYDZhZhHY0HAkjIcy6v+mK2WuMBNXI3Z+iM83PQ51Izj/g/cU5l54KwEKzilONHspIcV8jlXOAJxJHKf2SeqkEXIrjKRUND5Msp6UK132BBWNeGsHCGNsWwTGWzzRlhLb+GNcO9fv+HH6vYg7FBfCJngUEIEACzjthIfGCkjLUMsO6cqTLM0rrkHbCeJDAYBWDeh+O9G6mMRPCsVeBPZuX18Zn+H9cP1iesP+IIukGyqNX+oXs+DfckBIYBoDl3cJ2wVgBnIRorZlT4Ay0oPS+vXkK9L/Ktp0Fqi3SDs1LLBzgL7TGclHjXxDAcrQB+JMKN24pqN++XZITYstPMceLbMota7Jtg8+R64N3w/MgLJDzac51mYMdAAGds7vEviQUujcDl3/Ns8oyD9fz8+XPd54MHD4LBuXA/yfwaIEBjAxIEx87bIKfdjQAB0A1CBtOCgeeXV6Xd7anAfnN8KtYIzUHY5Tvr3bLWDQZEnNfayxWoldC4z3wfrUbZUwdE52XUPF4r/p4ULc11pDw1mFHxo2K0RwpWAbLavl7jVoO7YCIgjj4QAMBYLzFQuM/8vgzuxrrv2q/+i19XC5oPqeb9RPV38DEw4I52VIv6j74+VG+FcgXNwi8oZ3SM1vmgtIwBBxWHl+m4jbK7s1aODvelxEq3l+Ll7PyiXOAtL4VZ21xQRMEOICEDzWEjez5yrn+JbJodbTODT6LbLusb6wo+vGxbAE3UHWKmixd1eLBX9nfXy9Y2X8ccMAfJRGAEQYKLhG6hOVQdWu5ec79STGcD6GEYBSXhVUik0AuFfXf7F0Ejk7mkR/FsdC9KEKDP2bJDPu4S3DF9mF8Lv1sfjKA72CmC+tItERWO+cYh4nv2MeaKECvKOUUfxKkg6oBtAICyYgEE6D0qSTGdK4tEWSmK8gfNvVbqTfea5iDcs/vSwh5JCUGvtNrNMhjflfoKRS9U5b6thGQh7M5azlVW6rey03CBLEEZGAFQsCkIUCPVrL9nC6GEdZqe0YcOB0Ufev5kTKebhc9ox4qKcRI6up6I9EA1PTs7UwA/OHiggA9liHlTgh4FNcJJJDYEV9bh+dWNvNfHc1IoupjQyIelQ1cXdLvVLAcP9srW1oaU5s8vTGVFS4CzknoKq0RcEoi//GvfbKtGZyfRc4EO1AIBeF4hLpJAAIeTxgmYgZ8TUJtlbWPDTIqYKWaPkRgRbDTnVEc8q+Mgy+pknnLCtZl2TeEpV4ZYh7JRAkQZD5U4Yq1HkkEiQEBhjl7+sQjSgMZSUMf8MoF5NLFK9h3CkzVGZLCvKxJIAggYT7mvog6tu8jGHFnjciCQsLGt4fg8B66ZbPIQB0Qd33PDjAKgNNsq67122d1cK6sdqNyMKox1gHFYsYd5hwAB3dV1MRIuLtBhAJ02mMbMJYnh9s6mEuKb/o0cOQQEDkbl+qpfms126bR7tqMiGDRdmBLn8J9nHSJIiogYrIRabaLuM2CCqPnTerm8gVUyETiSMZbikgOZdYgLBesSYApABWqZ3m3sAXWpRp5Dpsu0jCpzIKuDjo0nI04rvHd+dmh/AB6osGmV+WR+WmqaAAAgAElEQVRctjc65Tvf/qZcEQAQjwUEMMZCZ5Y1S9Ht4r0Ga0RsH2H8AlnYHwgK0jEBREGJVjEu1lEe2E6Q3M0SAMC+0CyvkxFbCDIqEEJZoVeTBZQKZWYo6W6gCdJyESDbnNgzAoB7BrvUnQAELTUBKlwfTDTbg1l3hOuf37NG6J4dlWH/uvzh7/1O+Ys/+9Py6ccfl9ura1+jmDcAAQYB+L0AAkazYh5bXUAKXmnZeC0rIQiANbsmmQxUXeyvAAGVqnyVEJghpsI/OmEJBFTndo4lRHduuZufIn9VpzZACCXkmr1211L65FFkuKg1OJ1dqZx3zJGlvB8lcXFsJAU2QehlIABAX6KBEiV2oudCwSyAfC7uUNkqCSveHCXINS5xwhBZUrFQdQoNmi4DAc2WGQF4g//Df/SPy0/99N8ojZVGGc0AJu/K3d1taTc9TpYWlh7b8D7kmtbWsJKdWTBUCZqTVdZ40pj1LKQX4YKODjt7lVl3wD+dvaEPkOKMoqdLXNexL/MpCSayJ8SccPdKnTtYOmGdl7PjXAPdfvYiHV40Cxhx6d9cKu4dHT4oW+tr5frqUswAYnubQv9+Jr9xrnVja0fFOwUAoISaNdCYo7nAveBW0GxDU4b9tFIurq1efnk7KBf9idyRePeb21uyLAUY9fiKhbBQqhYo5juN0ZKZgHASbgE4IZ6VTJZ0t0hwT5oKIZKnZDrWDnF4gFVZnJnEOXclGQ9xU0gCiPF+OPNV1MoqFfaHWTrEcK5Z/200wirVIAbNkxQRtughc/QGroitArCUZ/ldpnOTJzNcSIll2uRrixh6CBly9gBSEeO4flPhQ58r8mutC2X97m7nHjWLMPNNSpa5GLHvPHooDZ3XL54r7j06OpK98Onxq9Is8/L1D75W9rY3S6M+V46CwOPTr70rjZ6T07Py9u259LmS3s3n0Q3mezimOTNgwnCp6ghL/Nr9qyzalTPCqonubzbB8izI9V4xk2JlJIBZ/X3c+5eZAgvRwYz7mWMv//xMZdVEWQYootfJeycffXNyVmDtdlZ76o4zbkYDh7XGOdy/uVGBenR4UA4fPFDOKPYJbLGo9gxaeNTSxbLzZTUIlpjGpqLTdGQNDDSed3M7lCiqbK3V9PJewAL49cvXEkRVPJ4iitwpD3b31OykKXJ3NyojCT0y0oGYoNmEfC7vj+fGGseBiut99Pix/qWhiRAqnyO2r+LxggWm/Y9GRzQdyb8YBeXeUrOGZhFnKhpb5NbULuSb6SwkzQPFRecjEs9ueQ/n+CkA1NYOtvLhkBZaWAkE6H3m2RIC5V8FebJ7zmeR08OUfPjwYQUk5X5R/E7Q2EQTxSGcTqSLEe4kytUZVwp7RVgjsAQ6q+uqHT7+5FOBADQV0dpYbVkvSeNCEW/cyHQDYqGb5BvRMwkgYImKH/ErBGLjPJA7SNgFUpdmczKZk6oRNC5g1oza7THSpiY1I2o0aQXU2I0JUIu8kNjgOt26dwYCvPMqCzgXrt5AnhMK+nrsyJiEMeUhbCmsDhmAghITB30eOEWe/7W1HAeRFKfrHGQEsDV5dCP6pQT89lbF2sU1NAwrODKrwcEKtZUDX0GATRedPCn/IyAoIMBC+nQnmTnhOkWRvb3VgYRoF8HKCuPY6LW1OaB7sCiggoB8Q0/knYJau/NBt9qHsnBQNlJF77DvtLpeAj88k6aXFklhPGbTgyKoc51JN5KtS6Cj/N604K3Sv7sVMp1IZCKq6yint5s66HnhBmMI9/dSBJWXMSeNxGg8578YRVBOowVogcLYKMnoEIXIFLqcXZFwIYs9Sg8huvhUtltSzoUL0UFshcDR65b7GuJsN7J4hEIK0EL3kufTgEEgyuwCBaS4pbtPwCs15ovHpQZ1rL1Srvt9zSSqg8j7ACCazvV5awQ+Zsgp3lv1MhrcSACSeWAO9tu7fultrOt9YvMG0ATFhw0hIbftLW2o7MCq+4OY4Oqq1j9sAMYZ6OpP5g0Vk6JNjydlFUHLGmyUbnmwtyvggQMWQEvjI3Q+RY3iea7o4JSf8T1BmG6zk0aChwiUOR8YjhSsudhJMYds0UzZ7pRp2d5ol0ePD8vG1paKuOPjExM1hMQSdAzBMUckDQ/pVMw8wqHYj3NGTWCIvNPnM6msi4ECtf8OuvtUFDNU6im0CCbQz5V0xegJCe3gbljOL87L9c2Nnh3vDZoVIz7YFCGOxEQIQMBozFpCyfq+tHnHraZ+LokowBaxARCAa6KzxUGSFCkOCNDnHNfh8OO972yuS0Bvd3td3XgEkaD/sl/Y37yze/QZoL0PEOAhHliZGdsnaN4UBxzKWO+RmHkfFbEHcLewEGBHn63kTXoL9rsnFnVatbKDYOE6a5LYx4x8zoOzdppliH/0mM7nvFzd3Oja7NHr4ohuBIg28/1X15cVtcz72Z10a2s4QaVwcCfcNmM+cEwPBgh4cLCv+AqwIKu1G8QQbaE6G/XLN7/xfnn67lM90/OrSyX5F1d30rMYInUt1xBo2Nwne47ZWEAq075Zvwk+MHaiwzoSjDyIK7HVSjndFGwl63QzQwDNnesofGPUTP7kqQkyhaaLzgXXAruVM8Sz1hT2MBJgmbhAByRGaI0Za7MriFmpYYB1GLn7sH+j7vAAGu33/6J89Od/Vj79+BOxxwCe9J5j9IXCEYCWmK3CP6h/VpaeV0CAZ63t+pLU/ex4Z0IgVkCwsoy5J+03k4bFqJiT3FD2WmIEeLxrmYobdltLisR5vqsTsgwEqFjL0zxzroW7waIIgS201N2JxN0aBAugO5Mcrsg0YzsBiO4vFx/PfSe1Oecdc1SNB+qkxiOJLn+q6OdTZ0lcTyypoJG6K0lSY/eNer2j0YD5fbOsb26Xf/LP/ln51ne/U+qtepnVUISODv0MSrUZYACinGUC32NMiPWrc0ojcDDveBYGBaxB4+IshXy5WrkLSNjPYmzsVc5lsSu4/lTwFhvP3U9+sATqGNeaTPT1jLKJeaixF2unLNaIGXwWLORBzajSVOxR60MR393eFCBA95ZYcnlxrv9PIU7ZggIOq4A1uKxEH59wVPmlYs44FYA814LVcaN89vnz8smnn5Xr/qi013bKvG7mHOA592Hatwtx/unf3tkCNDrBBjbI6bz6+H+5FqCpk9ZjCWpJDyWse5e0MPg6KfvD0BN1PdbhPVR/AwHJiBKwL/q+Be68N92xFvtCrFI723D2MYpFrMSS0qC9zwALu1mQ0CKOAAHY8uJnj6YUY1cz2XTZ9lMnv9kWyWiow6rD1hD2m8XI7GxgICCLgwSGFrHC+9zxcqHxQfNJYo9lpnG/p48fKh/54tmzcnH2VkATDZLh4FbaAHs7mxqfo5BHlHg0m8mPnjON8RvEejc3t/U50j4gjpeZgIBvff2J1tp0Yj0k7tNrZ1mI0eKBS63D6rojbHzpP3quYfsd7PSqYFqOPwtmQJYr2bRaaGzl89EP+AoDgD9SUyTOHN4Z64Y8H40A3t8KY2hStL9R4UweS0GMNTF5HVR7Rvh4l9QTsEuJYTAjeAfVqHLof3D9stnlrI04JVo5wuia7zbjDrCQfJMYS+7RXe2Ut2/Pyp/88f9VDg4Oy+GDA4GVjFzyr86qu1uPCRJbtO7m5ft/+Zdqer73/nuy/JWmmERP78rL16+0jj/48Otla2db4z1qQEbu74Lar0YjECEumOxERmqSEcC7IFeGaQgQQJySXsU91sgep0N4m/u+u/PeF8Nibb0aCeDvBI4Fyym76IB2VUMyutZfWgcx6pEAQOqAJeCdTcv8+bl/lkEF/kyj4iqOAfXMBJAGg+o9N1HB/2hi4ThF3GOtfPbsCzEnYZLyLg53t2TBR8wjfpKvZtMiAWLlQEtCm66bdWXV3lA8DNton0UeBeCsBGCBqULMk3ZEpxOMwHAOSg0O2BGhPeT1VlcNojisUeKxciPHTrPIzaxulNp/9WvWCNChm418JQwBBKgb7wQiEbc8uPXfRMXSHjSEkJxW+MjTRo+ZQ82zhdI0iWiNw6tRk+XXgwd7Kt5YXCze0/Pzcnxi6ysWPB1VU/Pp9Hb0EEG8KFR1D/IAp2tTk5gghcvGek8zrBTVLFJbC6IICdrfUyFiqgp0ZftqMk6AkA0bzIWUC2jdTwg0JVNC1Ch1V/IgingQCVd2VEz9gPG4CFzqsujBk7A6ITOCaKEsvnd3d0cHEgGKhZozjCwughPoIJtSKqwgP5GY8191ZEKYyyyAePEhBqXNlEmlLHUWnRmjl9y3Z19ksaT5/+geMa5AUrGKldmKaEQkZWz43HQImA3GCEC6k8+G66EK3GgVpfGig2EiZ3cAREkQfmMtkJBByx5NxwJbjrF5Ob8SQwR6NrPYdNFB5bAyg74OO4KD6u72qnQ7zfLu196RGCAzpvCA6crj4cthN5nmSEFbXROL3zn15ACE7bCxtSFvWTogIMenZ9cqZqGWA0wBaLDW2Px8P/dOJ57gp+6XBGLudf1OJKB9ucvQ1Gw/9mlDfZ0AmdgzKuBlO2UNBXdX3F2UVWKtlNVOW0Xvu0+PyvZ2RySUH3/2SqrEfEadaxTt0EKewBFKuNiLfH6xBSeier21jhw17DU6UneIgx6RGUAAin/stkh2TXNsKbFkfa1vbtmrPmzgoKUzay5dBjptrZaANSlH1Fc00z0a8w498sD74h0yesDe39laL6cnr8t85m4+SQ2JOQERuq4LcK9tU/6xUDxVJwxhnMP9XSU7vH+BGOqMNzX3LsG68azc3jG2QaLLvqMrt1J1mhkJUAFHp44gHF13wB/Py3vMRjRfUVBd9DIeQretVZuX7TWQ+3WBArXCvh0LCCO+oJEwuW8IEEE88vTtuYDGVIsmRhDoOcgT4WZfE0O5dxhKFu5smAoW3sR0LvkaOawIkAQc8NwlM/Xvvfs1FQ2MHrx9eyphIZge0+FdOTzYL++880i0RIqYF69fl9O3l6XU0cbAy5exJNg7KGIboOF9ybZvZMA0adVVZ1eJ8OKXxdSwJzOA4O5PxMQ8KIM6Klp50Ig1GhBouIsowAMOE3u2r8iFxQU+a5NxJBJ5zhSJUyEAObI9rWfQTR0mro0njHLAMBuXzz/9tDx/9qw8/+zT8tnHPyqvnj9XokvyIqBU+iUrYjuRIErQFKvZnBnVAeT5TI8GVG2HKq5Xc7Jxjpj9YIqrz1b7ywca7M5szOS60FlQY3WIVx2zOJeSUhvXq5+ZIoLOkp3oEc+XPLn1zvR17kiIDBbXlAmWgAAKxRRnijEIAVjRvXS3PuZO0z5PM9V4xHu+3EJyQZ6WLILvl5/B+1HnW51w9ETC5aBaRgAEYaUY944bkG4tBWsA+mCwNLtiA4zH92VzZ6/85//0n5b3PvyAYFPuAR+7WEZhuwb7js6mk1/WUVL2VXRV4xJmUBED2c+sXSnJR3Hr5MoFqdesRTJJ/OkwUSRaJNBOATlv67lc5w6cGaMxgP9UZ7ltrQIoEFA9sc0p4ykU3tCMuV4W53yiiLC9vlp2t+ywItX69ooaH+RT5D4kl4C+MMCUm7CjNDLIKFErhBJroY5tkdGN7W2NT7JbL66G5UcffyLWJPa/nd62bGB5b3Qkx7Opk+ReTzENQIVRPuwdxaKsxkDYx9CkoaAv9JkA2Bj9dDffz1JWfTwLsS2851LHQUl6MNEMZpgFyLPRDHpYnrHMLOLIvy5wM6Y66YayPNI5DhuLZ8F1k39Kw6j612e6M6dopNQtJJY+4RbFM41aQECH6/HoiRN7C/JxlhDLDe7mWo9YsOTWkcVMbmE33MyINMfYYtyw4mAFYCWMBS5nJ3FK3dvRQMDQztaa3LJms6EabgDjTQnJztSlpm+EdTf3Lj0l8mssu2vz8q1vfli+/t6hckAppatQq0oA5zbBsGCNkxcZvA8AIxlHFcthMd6UAEgWo9bsMKW++rNFuVFRovmMf63Yq2jZi3zaAGgwnSKecMaIccaagiUni8wVrWPOQcb8WEfX11fea7znppsS7CXGUaTvgKX1cCDRQ+yfaaKwjlNHgVqF50BzU00S2JedrtbAcGJWHGB4jzpFuhMNaVb9+Z/9eWnUW+Wvf+97pbticVHG8l69+KI8++zH5Wf+5k+X3b19xWVYO3/x0fdlw/zO0ycGLuUtP1MhfnJ6Wp49e6a9/OHXv6E1d3VzXblTVGtMo2kLvTJeMNerMQnqthAVZ21LzDjeqXKs8bgcHx/rXnd3d6vxPl6HwLnQ/1o+u2xT6RdWzdZXaJjX01fHA5I1lD8nlfi5Bm2HKKgFEgSYkMwMrg0ghjwI6jxAi5opwTJnPUgbgP/HeURnFI0sgIN5efn6uLw5OdG+JV99cvRANo1ZryUrRGdidZ6amZTndcaOdJbIOLcMBPA8rNnlXCmta1NfQcCDwJdgkwXTAJaxGXWkr863zAqeKX9Ws2I2q5hPylMIPf/81/4PvQfN3oU33H3yHIOWpkWi83oBs/nlZYfZlDJ9G/WdEj3PuKW4TyrUaY6NMIrAjuyQXGjS0UVojUAGxZoCjg2J1RZzGSTvolJpxt1dPCMtRmA0K6IuF5Rc0uT70mk1JIqDivsTzcHaqoouJYW1FG5HngHTbH8dKjuMADymfZCLBRCCTtlh8gJ0YKlm2yoEO7yVK7GUJcukJcooP4PAwWLxBk+qpFWo8+AgMLHBUkvAM4hhIRhq8xQjmm1fWVH32/OUVhj2BtfYnwGZ+Ddndkisqq5L2FfpwIkzxlTG6M2AgFdzsthnrJX9vS1SGLkScBDLioMOIbPhiOeoI2JlYK57c2NDlF3pNUBPUdfMdHM2FMUfNHT7PLfK3WhQrvr9cvz23FTqexTISbj9AqBEaiM2aqUDQ+Eex4ALWXt87WtPVIwS8BD5YzYPv3eKulbL6OpWb6WsdS38Y9EfM0ZoxG8werHak6/oyduL8uIV63BSmitWozaiNnNhEJZbdFREj6IIC8aIEEaiS7AueB8ksPZRN0WzAorEdAntBokGxbyUGAPMBJL0zsvO1mb54P2n5fHDXrm9nZTru9vy5uRtOT2/kHDd/YyfAxMBixEDAdM51kEAAaU05jXR2J++c1h2tje0DhmZQSCNpEHPE6YHaO56Tx2WLEo4eChSSYhWe5sCVvAl3d5B/PNBefX6tawXOdTIGFBZlUmi9i/aGRb0Ylk1Yn3x3unoI/h3e31eppOBQC51qQLlhMLHmlIMKABhjHB4Xg2UHFcBhP5QyOZZDQYWkRE1fl50najMA/QBBLWabXW5eZ50k2GGsO4R5bu66etz6tiDStnemh8L9WPPsatzAkUO4UnQcYCA9U55+GCrrCLMNR9L+V+2k+ieNNtlMq/LNvVuSNAuopx5Ts8ZCj+Xe1OMwhZPrhEkwdD1SGANDPDlDcAGASkb+jO0A0g0MwHzDGxdMVAg65IV4tXFRek0m7YZWkeIrKZ9wPtiPIC9Umt0Nc4ynfF3HQukQYnrWrOE95HXy3si0U6fW1EPs1AWswOdF3cfE1QWyymEwohFtogL66+wYUvQgPNFawKmiCjRpbRxZ0E0rYkdLFZdzMGhZ+FZSa6N7g3P0p73DsJ87u3tdVldxW7rvvzg+x+Vj/7sz8qPPvqovPziizK4vVVM5h8cMShdH+LLK1cRZlOLxBYt0ORsVeK4AX8bH2cfJujhPa24vESldzfYcdrdyfAOjJ/jZxUMiWVkJQDcBF4UPzSbGGh+/D4B6ooqG0lw4NrVGVEBBuFf6MmwcF1gnQloMTup+rVo2fucEVfD1H7AzzjppfPD8xcYHMC56aB+HhnjcmzN6vLpoPBlCr5pvvk9JOdAmnmu0T3n5zKPzFpDBHClHDx8XH7p7//9svNgH4zAQEAP2n6jrOBKFEJlzEt7VnnqxK7e0Jp1RxpK8FCxkaQfmqVZTGvWlKnceIj7KNgbACGGsEcU8xE3hKWTxWnF3DJjyDWdEzW9V3KCOJ0tRsd649qCaq6RGphPYzU0Nnudsr+1XjYpKNC/QNE7zjO69XKxCfYQibneWdCYBWQEWEpRgXBWjTEYKMayLgFcYcRqLFVufk9jptHqiup+Lf2fiQBURuqSqUSupvca8U0Wf3JUoIvuOJYJvRL8sFLLtaY8qWUv+WQLpA6DZuthGMV8M+sVtgNnlZpCTXRuLGRI8a/xqAAD9Pka8XHHDFacctKa1bUB9blOAQHhbCQgV80ij7MQB9FScNOEsSa/d4UYAZGMfBqMQX/BYye2MrY1I2vFYmAJCCqUBKCX50E+H++7xaYzCFcX44MRu16XYpERtaFASsB9OrWc6ZzvuLx0u1DeGfGzVR0uAeRFnEF0PEeAVmgXjEMIUOKWNYnDssaePDwQWA84ANi0tbHmxsEKTCnvTcJUsnIdD//1gn7R4fddmQUWxX/GEtfYFUsiq48FF8BfmJbWi6fjOKx4VFHfDQxnQZjnTwpLLsaWyC+t84FQLQ0pMR/E+slOrQFz1gGC5BdXl8plsdZDwwg2r/P6lscz4zzLRobYM82WwBc53kgLCGHqtbLStUglQNvZ27Oy2l1T8wwAmn3+8sXnZXd7o8AGxhUgf8FmZlRy/+DAcWNJAFbaNbNZ+eL5c8Xgg6MjrVX2Od8HG0+5zFKdkx13OUEhFgijVq5WZhC7OegzOEURAY7eoKsTQAAAAnEGxoTPcOtuVTltnnnJQo7RgDwzBQaSk4e+Ctf0VWeJ7J77/FxobXwJKA9NAHIp2SkTv8ixOp2yu7cXeiLFjSaNCFhcHSY6DgIweWH0Mi5wenZRLq8ZKa2raUnMJe8gV9DoUiz2BHpVJWe9GMxwPYtYoTZSibOwyhWUOai5nIV+3ttyLEiwNOsHpRbk+gIizbZS+xDmyRgG7KVsycktydPJo6QswLv8r3/ttxR6TMmEBsZBGT6YFNmRnJotEOhb1etR7yMWhLvGno1MixADAWYUBFUyVHapTG1BYVV8qG3NBmqnTQlzMGsKvVwCWxfMXF+Xm7uhNg/UatOJmKlpeZYdCleIMyHi0Krdl167pVlhAuTjx0fqrtOZux0MysXNrWaEsPMTxdZ+BgqEBEQSFlP6jLoooKnTEtWyUDM6uxbKEO2zAlQieEXC4hfqZNG0Wf/ARPg6BNEVd4gJ4N7Eiy4h37pAwZ1QioXAAoIKGOgQRfj1LUJ4w8qGIsWVkr6VfrpKOLneZHtEEKCzIuQKwCb1CoRm+fopJKUm32rLsm17o6fO4tXNZaEHriQ7bEqMEFtckXleDnkU1T2balEmYgrUXkYCcn6xBrrd65TOaltr8fTiopxdXJe5lPab8oGfjE2nX11paoaNOR2U4wF+UI2HJod4GcUFyQdCcdjWXd0wzwiC3yk7G+tlZ62lzq3YGQFiUUCOJkMhs3Q34A/3B+Py6s1Zub3DDoVuh4WbUpwSYCODkWdKGS8AoTTayKGhQ5tsQgrPpvwwJ5kHVvTGKgZwdgklihj7BhSebj1F3XtP31En4PXxq3I9uFX3Ggo7tdX91BaFGFbwXuZ1kE4rr9cIOON56bVXyvvvPhK16YYxnD5UeXcA7EkMVc6HlE/cmlTuV3s9zaLRQRiN6MhflouLS2kwfPe739VaPzk71X0xZ68utQIT8YDnRgJmWzZga9gcPMcNqI1PDjUuNB71lawYeTZKy55UMX5fE63eB4MpWbLiUhDGZpSZVKhnLdHWpHAtcaA7A4p09Wt08FcErDD3SKH88OGRWCgUwien54o3kxnrB0E3jkA6+u4q2zaO4L8ir3tbZtZKp3FfdjdWyzuPHpTtdQT54mtRWaaonM7L5e1deSNgCxCpV/p3C0EqEtWMNexrEnKhwlo2OdNlj27Rk1uMGRFLmEe0AJHnWgHeGL/iteGs0iidjgWaSOwYmVrrrpbL03Md9JPJQGMiBwd7Ah5evzktL16diBEwAXSTHRszfugOoNdiu7TBXV9JkZlPXuuabYui0UWQkwASA77HXWUnhwgwJr1aQICUvv1uzQpw4pGAJIARHTbYDUo40b/QPLb3IkxDfi9QuubEAzRcwpwxf2sFZ8BECqVRub25LH/xp39a/uSP/qj86PvfL/3r61InCQ1nkMFtXx0R3BUYAZLIWMxLfhUIcHLkI5gVD83SiW7Owmfi6zMAwNBArbvh/F7gVIwC2NY2AIavzLryTJNxVrXOdDw5NvJtC//tSJ/VgfFzVSGljD30YeI9KX0IAU8n9WaHqeBR0hJzumKRLQl4LQEB4TKu/TLEandkITdZ0Ub26pzgyyJ5yhc0g+9jUs8juqn5uTobpY6PuOzKAuBWfFl2DcBho1l+8t/4qfLzv/h3pTkwZSyAUR0ctOuAW4jEmX2njj/xQ3PQPuc4m9bX18v2NgBQ6PXczzT6dXNzVTi70SxBbFPinUnxVFVje1wS7hS04mwAOBY9P+bKDZaZGm7LO1s/iiGRugPM2Uvbww4n0o3Jc3Q8LN0WgN562dlYVXIK0wpRZLGRxmM7DUApVc7gvI646TnWe70f1NMBPPtDNFwsGIeg3/HJqQScAUR4DtwvIK+W2MyCn3w/3T0+I7WVYFW6acHn5Cxrjn9YDEsOBdGwcKEWDADYmFHEiWUSM+fJvNB/lXOZPssIoOwUJfzncQjujRwjf2XThgLYwAwjDYCcHvng3TP+oZFHeX8715zPw0+c90tBECAPIEyjNnNbHFclqYz7nJRImtg8xF5GFq3BkOxT2HrKyWCIVvvBBh7OvwyEKQ5ETpaxxV8ehUIIcqNcDju9zMcS9WP9iuU3m5WtjQ2tt+mUxsukbGygs2PxRVwMsLOlUXI3nEgbhvOOM7IJ407xi8+a65wk7jKGR47QazdLDbFKbClXoa678BOIplheZE8rcWun6UsFuh/bXT/cK6KQ0nhJ6GElaJOxMBmz/L2E6Gq2AQeEl4DdMplqCTQ1C9NRR89/PM/xMSIAACAASURBVNY+4pq5Js38a+2bjVR1qGGptj3qujxpAIhzdXWt+uHy9lZnC88XZy/+K9BHejbktzWpswu0x3Ui9MUsZklzoq8Cng9g1t56WFDsKUpn5eLssmxubolxeEcudXddnr7zSM0bwiSfxX6T4xGd3wAQs8ssMdNoJgmkjwatmgxop+EeFMCc47tBAdZNipvyKGkG0aCTY0CMvWlcDrV6gf8LVwA5nkgM0nmAQEfy0NCM4JkkeFCNhQV4pOUuRmMAdI2GroMuPnEAppH1D1yn5Hn0pXNpCWWSxsp0JgFl3nOOV/NziGcG9BjZ9OiymNeMHqMVwJlMThWjQdSHdwhvKw5wRpay0iDmmDlmxqLBkcphI4GwBAGqaOQ9vAACLKSqUnhJJyRrisyR8tvzjCCfWnyNQYXUlJG+mGomRC7vystXr6UJ8uDgQTk8OhIjuFm3voiAAOETKvQDEFgCBSTuFKqlfxUQQMd8EaDseSxalFBNzzylSrCpjVa6tSgZNL7oWmMP1mCDQ4sel+5qW8nq1ta20FbE+xAzoavHBtF6Fx2+YdRayLOTRgoBZuUocDpNd20ROmPuV+rhV1flCvsthLbmBCwrN4Pe89Kz2PCc4mLuloUvoKOa6XaXPT1fU5BJhzdvJ+ggmkkT2MBstynx1HUSQmuRjEAbRMkR/1zoz4tZSjrS/HyoLBRUPAteFgm3DgzRPE3nIZDkjKGCTmwmLx5n3hbQNrIplD3R2Gr0I+laTmSdFIZQVYxekCCDdu7vbJd2g/lPBOHmohYPoDaipt5m9rBV7m4H1kyQ3Z+p5VDONQ+Fu0APACDmbpkp6t/oMO50V0qzvSKVU1C4t1IIZ1SDwMAB7YDRbt5LnA1PTzoho8GthAKxbuOQHTNTXG+W84ub0h+gpDkt19d0fhrlydFBefpoRz9DT4icGH/l8bCcnVP095XMIZREQslMOd8vNgBzkQrsrJeJAnEqpCpBX0Gg0U9QPtqykiGBC7qa5tzNmOBdGPFbUHIzO5CIIrPNjZoSVMZpKIaY2aKDTaA/1qzfWOMPJHJ42c9ndBrCv3o+ERBACo6tDKMB89G0dJqNsrezLi9tup75rvn5B/u72sdYBBI8QUtZ14xKYOsF2HR8clb6NyONIDjBGZb3339P1LSbu1t5TZ+8PVUijFAhjJspnfhWRwARByTgD6wOuvkb691ysM/M1UoZDa6VfHBNaEVk8cZzx0VEHYyBC1CCOrOd5+dn5eztaTge4EqyoYP9zfGJRn1IaknqeuubTiB5IpOBHETeeedx2dxCMO9ctlbnl7fl8vpO2gZTOYCE2qsBVh3CmjcEVILGDGCCJVmzJiDg3SdH5WB/W7FHnaF6rVxe35bjs4syGE/FSmDkCfHBlTZUQSdtJBh5EPPfFLGxZVgngFAnnt771niQC4UEDJ1gqyhHAFFCo3OJd8rScXgnBdn9vd3y4fsflC4WVqNBefP6eTk+fikWzaNHjwSGXPeH5fj0stz0WacejWD/MmfGjD6ds8HdXbnBhzYpfnIv8diWBAGXZg8B1QARDLy6A459ZQW0Ls2wez8uDtYcSQAgZH0K3mJfTeaKH+02z4NuqUfPWIvQvYlxxMLsMnMWpckdCezlxWn5y4/+vPyr3/+D8qO//Mvy+vnzMh9NVKTxc+nCdtswZ54IDGCfSHhsFmBAdOJ19oT7RnYFBIgHys9nquCPbmKC7zlXLNcZzYBbdEzCsSHM6hEK68okO0AdxPQZT/2dpFOrgCFAGmxLNxhr1Xgds19JtMF4PCfq8Yf430oTwErOwa4IZx2DNJy1FphKVoIZAaa4JxDASABMHltEhmbJkhBazghn4Qt4mmyXPLeyo7LohiRQ4bObtW+RXu6DLiuUyG5pd9bKYHJffv7f+7vlb/+7P1f64yG7sTTajTK9h4kCdTkUmpn7DyaALR+d0E2hqZdSdnZ2tN4ZX8NxAkbA5cVZGQ3ulBznHHvmCwadipoK0KzzmbEfYRlQpLlYsg4PD9/jF19O7HCfwcoOoIhf2Ouy7tl3nsWel+PXrwSCf/DuO3K/WOGARocJFXMBb/ei+ItZJAs/j1bp/JrNbHN7eyeacnt1Q8KyjOChjUPHEFYmMYwE/OjgQGeP9TbQEmCkgI4Z4x8AthYvo9OpfAoKvJwcQuQxHSOyuRKwUL5bg6suIlRESYh0MYIj0CCU+z2W6We2vbWl50HxpXl/2UDy2YvRCgEKYi0ZfCCmEhcQzGUhQ6vlXbCspf2h/cwzs8MR55dt9bz+baPmhoaK+rpHM5PlIOtimBgBULAPnd8BUhgAWx7TUWcvi38J/4YuQJShi06417+fhYUQAQJW27DbcIzAUhARXtuvPn16oLzj448/k1AqeSfrQsrq8/vywx994vcPCoAVJIAauUpoSxkkMTOUJgQAPXAS+XqZYvXrrqIZSVHgRMkPI4Pzgo6ytJ80eunxSZ6FRWPjeSLkCJAUZwcFoAz20k8dceWwE6Z2WGHfNRp691DRyX/Z0xavpaFmwJP9x7Ni/aI3g/4DxekDGEJzqOI3AupwKVlbtwaA9ANoFIYriFyU2nTrx+X05MQ23owhM5YqAcq2YgPAQdrFpnPM6cmp8rSt7R01UlhXAqGaTY39np2fW88H2z3G7xpNMftub9njtbK3sxu6NGgJYQ2IKG5Xe5yRAWIw4JRsrsPCj2cnl40c18JSkGYj4DvuZ9DNGVGJxoFrMxoI1huiscKzvr2+1l6CSUiexTvMvcnXTYajykUsxyVVjIp+7ppG9YCKbtcTzmtsGa39plE9g9Y8h8X5sqCDJJDKu8kOOl9LTpoggEquGLsDKGbESNckLR/n5wmKcA9mXXmfIQCqdQNYHQK22utRF2q8dl4UI2lOi9lGw1n7wWdg6gJxM2L/RL2zALDjrA2ai7YKzfMAf1WvxV5PJlgyoYgp/MpRvWSjLpoqZhm4JnRuRTyi+QZQy/7Gbvny+kqCkeTGnGOIWotl/Ku/9psJSFZggMcE4qIRjFsCAozOhZ6ANv7C85EH44LHlI6FDNHCoi7nQtU1IYEJ8SjQWDo5JHguFOtadCymo6OHSsZApl+9OdbLcoHFTB8bBxGe6CJoppp586YW8/b2pja71D+xPdG8IkkABSysBCPbmr+nixYCNrrP6OTzLFg4eLWDxDOnp/vUs3GRraIv7S1ylCI6KwRqCjnRRzhANbtF8UNwYcwhrFXqTW1ODlSCsH226X5CwR2LXr+YIc1joTpRq8IzaYaJFLk7l2qrkbhpU0LXzvdkcKCirFSULsSHLIRiOzc6bxQ/7lLTgVOHLiw0UpyCGXiS0P7NneYE3Z0CnSNAG0GF9dHueo6PtOv66toBVlZrzEi2S7uzKiqO6NNSSIU1wQHZkH3HeqdR9nc3y+H+nmwpsTVrtmpiFIxnE9PSa3WBALABRsNZ6d+CmtdEcfvGBw/LxkYnkDgSJgCEejk+OSmffPqpaEPe+KWMxxRa6pHZ8giQDESZQydoZ0pkQuiKTSpRobDNImFiu+rrgyFADpiJtBIIqQ47yU97TJ43iYkoyeqWWa2cwMx65HBDbKbWNKClrlrMDwLCsOdISCbTkeiiIOEICNHFXm03y+GDXc0/c/BlBwNGAPs4Z0uhfrJWVmBI1Bvl9m5QLi6uy3QkykGBxcE+29leL+998K6S2rPLy/L6+FgFL2JTCkxY0UGjlMOGTjCBG6DNW+ur5dHRnsCxm6u3pb1CokxcQMgp6Jj4XjPPeDdU4tJqr0rleDwZCQSgyCVp35W6bkvUvR/88GN1dhoNRJs65Z2nX5Pgy9X5eRnfXYtq973vfa+s9hrlixen5eTsXNd8fTcok+iycyjQIUn6ooJ/dIskeTkelMb9VKDS0YPt8t7TR2Vnd1NrHfbEq+NjaVxc39B5h8HAjOBYeiiobbdXujqgj18f29e7gWVPR+95c3NTQCEzbYhPMtNoS7KpkkASLXQOEHFSV1mKsVN9fR4OfA6JIQciowy8H+iGB/t7ErnsX5+Xzz/7WO/gu9/9juYVGYe5vh2WL16+FiOHNU+ips5+2KmRFAOesLZtX1jT15Bcpx6LqMV0P8NSDcBCBYI6hS6OUygrqbUUSZr9J2GHSi3UHS/1lbK5hQ7JvVgsdCTpBuLMUK+zLyYCO+i0kACybph5BZxA2BFwqbXCaJAByRfPPy9/9Ad/WP7V7/9+ef7Zs3LP2TKBncZYGUl1UcL8k9/9rhgzL55/If0ZNBKYl+T5SxeAZCa6/xpnid+bHbfQRHCX20MKOlcr+1nHCT6X0SnolLx/bKSy0ymHj3rdgHboHwBAGjywt7NmgsOeKecJKY6kz9BsKTFiPM4F1kSJTlJmWROiN6qj0whHF7PgiEWmj5q9oCioQmaRPghgIA5WjkJmXvQHI8/hSq/E502eNSqYg3Kbz4P4lYKCSeXNBM55Q3RK1U6hc4xkhH6qGAKc6ehbwLhZ29orv/j3fqn81M/8bLnH1nU2koUgQrZWa/colo0ACMZWeccJhnNJTkMwDTXHXlPsZCyGGExBxRkELdjNFAPyAI4k9ZzhJGC2wzS4w8/joyRmFzOtMn/SWUo3zs0Gdy4n+j4U3Q0GzFRASfD49kbAFOOPo0FfLEq0UZp1wKeJ1nmOIGjkxH53FVeFd04sIY5S8KOdwrNESJWO8EjaGhPNNKuLdk8zpacOL2c3a1zntkSiDRLSrMGDnqWvvGVIss/YhHMjPpM1lEr7cmoQG4X6Oqynw2oumYw0NlQsyg60pXPKCtgGByi8iEeIHvoM9lgRZ2KyLGlaKO6Fc4GKyZpjmYoEgNro2Gk2WAWnLROJawIcxEyJcT/yM/JMMugSHvNpjRmicFU3H5cVFWsugDMny2swq8djG/xy1zaLg4V+ROYIC82KFHo2Ew59pLYYASPZ5sKCpQgHyNre3lZegCK+GEwhcLm+ueGu8+WVzkONwso21iMQHu9wfPGMs/cIsZmzBG0f1ltKHNrSzoWkQJwRInxuDFIwyV2nzFV4C0QSSAqr1x1e1RViRjn+slak8UNRJxtaCyWrhqDWmEzUSNhjJPHgQHXB24sLAeIwVLhfZuwPD4/0s4l93H8TOzych+5uy+3dTVnHD/7xY6urSweI/NYWtwgHUjuw58hX2VvECOmPbayJZcTPlXAnz0QgPAzlWVlb7Qmw+wEss36/fOfb35LafMZSPo+xgNO3p3oWNP1Yc6ydHO+jobaJZsNdX1oFjE+vbzCaWtfat9uUi9kcPzJ7Jub3nfl77dXrdu6KojZ1EcTyXO0o/0A7CIAFnS6eNWxHxkNd3DBmSeyzFTI/s90BLEdrx/+/rJNCXJCYJM2sGPHk2nRuBlOBmoy1zx6Qi0TUULkeVNinvpqYDa65BBzGVJ2L/BR8tdowMYD8INdiFs7JbNVZp3zI8YKmVTYzePacN7Zbt/2t2QG2Ddc4UjQ+WKdiiQejiN8vN2dlzRdfqzEGo9v+r1P1EC+OUfO4t2RJ8b25B78KBOTRK9FdPQuzydyE93PnpEZk/e5uqHET9gXxgOeBwxlNQFirtf+ycg0INCHor75aFCnNCKiEBONG0jIoX1i1kaPbnF3O+PIvWdP5RwcRWgr7RkbcT3CRo3loaF4g8N1u2WMDNRrlFMENqW7aTk4JQ4j66GCBJqRg7PJc82LYRPRvTQ/CekrWHqB7zC7SWYrZPBTyl8YA4l3pFoxSI8BDF8vIpOguQS3R18b3WpTK3aicq9Zsbc60A3CstEpnpV56XYLtSAchXVPmUuQv3kLtHouRawVrgpyaT+r4hu+ukh8vPL8PF/KuBdP20Yknv9LiJBcUCQKBUt8XK9MJjW0pUu1aAnP8jEDB7fXJJwGGcJAZnRbiF7aHFFxQXCmCBPcEqkwApxNHQrG5tVEmM2zmQNUnCrosVGsbcP0NdUspGijC2bQEK94b6QNz7AABe1vrEjyjWGAmezrDbcBA0eXNjebgJvNaub1lpIBniM3SXNSYJ4+3y872mpJRbGMIkiC8UCEBnnI8hI6o41FQK0MMC+6LbSWd7Bs/WwiDsBbUlVRAhLpt+pGpmXTuTRHMg16FkYJ7iDKGyrEcJVQ8GGmVKAi0+Wl0x5hJXGKiqGMRDg28R81Kyi5pIpcMTahM6HY2y8ODA+0bZl8pDjnQsWmjqMaikrUhgIpO1GgqGiGzU4AqZYatHLQoOrMg1Ygt7ZXNrU111l+9ORHVlGKAZ9nt9tTV4j5hAoylS3ArH+wHe9sCdQZ31+XtyUt1d/f2t0VHheKfAAzq/cz604OdzEE9mY3v62BH2PDho0dipJyf2yHi4uJKXRwKQhI77Ho4vK8vAAJuytMnD8s3vvkTep7PPv+inF9dl8HYM/0SC0SUJWi/rH0ScPQ9hoOh1pIoumg9TEdlrQuwsl2ePD6SiCaMiBcvX5a35xcCAGYzST6WjbXNsr6xUTa319VdvLmBYj8ufbQJmEms1aSnsbHWs4VQvVZevnpVhlj6MK88nih5I+FAoXeth5hP7BtAtRvYKwPZIgFssUazS8z7le7IfCY65/bmWlnvrpTJ8LbU76fl0dGB6GMsEuZHT88uy+uTU3UvECUEmNCsc7tTrq5hftxWIm8cvLwDjiN1WtACCb9wsRqIcWN3DLne7HxbBA4gy7EqxZnceQIMoNCliIcGTNcKQI9RlnsJNFHcE48oUkD337wBeLkUeEjc7obgJTO0WDoiJglz6P/8nd8tv/tbv10+++THpX99U+oUfDF3yh6iWPjOt78t14VXL16U558/E4jGe9HBEQKBSvDj0BcQKMaWTz/2rGfPOV9s9OPfh0JxiMAKEKHz1F2VSCFjVLwzzWYKjJ9LNwWwUgJVAB0USOHUoo6inre1C7J7ouQ3CnwSQSle8zXRsRUTKTq8/joDji7UTPHN88CsskWcMwDuuO8CwnwL2b/RdZpQlBEvTEsVhKCsxeeTiv8KS7BgoBoEAo8WsbTqGFdjEvFzlHjzfEqBpY1IKoBfKSty59g/elx+6R/8cnn64QdlTLOhuyLLz+EQwVg+ixjs0STWGO4hvFOSeIsx3ZchInuIdUrTZla2sCjtwtCBzeRCR+MnSnA9CgGtHsA09T8A6qRrFIC4EsigMhOLsba07oXZLLwfngPFAfofvFe5feB+grPAeFiePnkku1T2x3iMo0nRugTgYsyBriGdOOmGoC3AaA9F8dxUWURw6wCSMQ45nvDOYEvUBLKqOxZsFAu6rlpoUCrhBgIkOKaOGmcDjDu86bGKdK7id7Og8Eq8T2w5dwZjMsVNlxiq4SwWLTxm5x2rADbceRXtOkT/yCXErqRpgNPNdCoarMUanWzLSalqUlmTgDNZ/u9igBpgU16ksSEzagDOLKAYs8dLAn5iDLWJQ35fXE+yGTyCsAA+xLwI/ZRqDCCVwYOKLaZSfI33gHOCBMB0cZFg5ky8WR0eOUD0lKIcRgDjtQC6xKmLs/O4F7rBNcVdMWp5/jS2Sk3Wc5wnAgjiz6qR4JwBD0HFHHlirA4Wn4CA6IhmdzKvXUw4dKPkJMNv3SyguUBuT6hvrXTDAhcQhGYXCZqFWdO2jvsAKJMlMsKvYWvHfVN4wwQgf4Zxd6N377weIIq8a2trR8CqWFABgrP3BiO0MO5U0MM+vsOZ6uxczKxupyfGMmAyDAIaFV1EKOv35fGjA8UAwGfe1c3NtdiNslNUDCdHwLlopVycn5eTN8daI48ePVQRRj2jcyHiPV1a1qtEQFcYVbIGAWvw8vwiGqIw4Tg/0e1Y0O65J/LsIIjFWJGFCrMG09gTInl3/XLy1oxHGjOc3xSMjKfhtkNeeXN9pfd5uL9jijsACg0FOvy9tTLo34npyxlEXj6Zmd3L30vvK56B6wGvT4O9PtfFtAlBSfJNxr/5RfxgD7Mm+cX7V05MjRK2mjErUwGLmiwV+zzY5fr5M9mAs4a6Hf/sLKqJAXZmcEOHfS7wZ+bRKOIM+yD3sUAAGCXDoepN6hFipQRKtW8NcvqciurL3ujRlDUjWK4jWRcHMztZ2YuvzMkWcuklLb4loN2f5F8+c7NOIvePEcI4h10/GaAFEKORzI+iacZ+EYOccbZ7muGl1H7lv/uXOtUToU+rOyH9SgjCxifn3/PCgvaemz4P6jy8c67rq0DB8s1QIArFikORuXFLGKpN5GOBmehWSwczCSjXB5VNPpiiZjvp0IwGVJ0lap1nZB30eck8dCc5FuOy0i1iT36wnllcUCzyWn1w5AiEZ06MvFiVPf1j8+uFelGmBM1FnRqGuznMUO1d65X1VWZuCKbQjtNuqCkgANSp1miqCwfKDj1oWfVfNLRcbSHk50LSiZV+F56lFm50olahqZW3NfftxcSacncnCO0BrugwMndAyah9uC0aQlJUY46bucolIRaKMN6ZrOo0I2jaKc+BMQiNaXS7OhwIxELx56jWQls2DZx/WeggjxbrMQAj+nMi+ugDdFs69FCMl1XSbCyP+ckMZ4i5bAcRfgNYoSGAkB7U+enYHZ2tzZWyu0fnFl/dCwWCXFepJmuv9hChUoJqBJZ7tsiMo0FSgDLR4I+V7ATNUarQHLrRGZCVolSbAY6M7OodiWaMdgIAjOfkdeiJAr2iwpiRB7o1tpKz3aetuqAE2XJKIlgkYQRFKF3MI2LbyVqsGVHncEPkRsgjfuktZtFuy821PeyfPHpUOszSNZpKcN9eXJa355dK6JVETz0nxgw6aDVgADQy6EcEvy9evCoXl9fqkrHOuGe62xQ6O5trZTa8Lv3rSyXgzOlvbfTK1eVZOT8/La1WrRwePhCoQDeelYg2g4rTt+dlNCHw0xnn3t2NoAjd3dvVc1AAlGq3k1qSAR9GFqsiYV7vdlRIEhxhj2DBSNCEBoaqv56lRBv9TFn7G2sIJNkpgZhBkdAGeBr21Y1B6wBrUkZMPvv8mQohRkJZRysrvdLrbZSVpsVOeW+MXwBa8PMBYkDXaTZRpPNz6MShJk7yTqeRYG6GwbkOWdbF9ua2En0rV88EgLDOoOMDZHDPmtePZBMBKQGBYh6sSM9gnZmxGoCOuzckClw3rg/sC/Yna+rB3r7AP/YHBcOr16ZKMsuopCxU+blmik7R3hWUnPypSADIg1Ic3XTPaUPpDu0DzWd7hlm6GC3mTr1upRKc7hxjVLmxCquXlbYZYAh9AYKgW/H27EKHvGYVW4iH0e1YK73eSvn82Y/L//6//M8CA67OL8gMSiNBABxJWq2yt7dXvveTP6kE5pMf/ag8//wziaTu7WxbRFVaA6EDECwAdwmcHCjhuw8V8XB4yBl9Hok8i+lWisrsbhSxkbn0XhdRLxcsCSS0uzBr6qXdabvDNXKRT9LsprQ7KJx33HMKqyWdk84H64jvlVo1YnshSsrXqyOdquRxpiqGxeyjx+KWuH5LzgUEeI3YhVNA0sQHQbk0QJAKCnHWBhiwYNUFUzCAgEUhlGdYJl52I2KfSpOCUZ/Q0Gi1oKS2y6zWLO9++M3yC//Bf1jW6IoCcEOfbvCqnfDdz23zS+6hOeOI40kb5ywDcHEHcqQOPGJrFAR8OYAA64+HDwNGwBddVNThUQSPJJPFABiA/SR7iEQ9Ujqdg5yhLBrOVQoi3hfWwQBdxBn9bIpbrTfnNU8eHpadrZ5sXsl1ZPk6nZTbG4/q8DPEDkvBPTV16HhDmR1IBHcaQqg3fZgiuJsA+gJqeF4aphnFB7RnChE6sBLRDBYK64i9pkYFGks4s0jUlzyLzrDvkxipUZcAEHgemiEOzQnitUV1+Wws+OguOslX0S42kUcIDQSMVRBmk4M1AENOdOZbhF7tsJSfn4BVAgB6NmK3GJxTLCanirzW1qzO+5TPScQwGh46nz0HzfPhWgRWVIV7jIsuzTknOzCLksyT+a8bBSGSusQsrPK2eN5fBQJyz8jiDTvX+VgaAdjnYvfHWrJdbF8CgOSUCDuKCSOgwg4e1rJYsu6MZ5FNjGQMKfcLQWUU4GHS7e8iNAy93vbcZn6aGm4mgGfKWa8ASRScdPdZr7LzDltGvpEinXNKwtG9VZ2FfN5qx85UiLLdzwC5DGJToFnMu64RHNg31/2BRkfnUDVRe8f9q9YoG5vrlY4AGj98HqM+xCiePS5MFMFvT0/LzdW11hv7FeDp7OytxjBh3fCcmdGniYT+BmKjnHEwxcidDg8ONLev4jhsdb12LMTrGGuBSMdd66iJoRN+9rB+2O/WQagp30OU1PHJAtOKB9Op2I+sxdTi8LsyG4jP5WtkLVyrqXFw8vZMjQ6eGfGpu2oQhe/jeWiUaGbrbUSXh4O+dMHevHpZ9naxYi8S29vZ3ikbm5vVfiEu8U6ln8M+kE6Q9Qv4f/Y2+b+aTHI+MYAqUb1QvDdjEB0iAx1iYZmq5bgXGg6pIRMljzVdYqQMdxKEq4kT1IvJwsn9tuyWk5b3siMnbk8sJppNOcUnxIaJb5xh07maWsMxNtQwgsM6M/R8NGsf+jnJipP7TbBZ1ZxVfr8EpAe7RTGyGvcJxkCcRQIrot7MMQgBlcFasfaE6xA17sOClzyR8RJpA1xeC2ihScYIjHLgmW1Ayatqv/Iv/mU1IB0s94ruJ4XeVJ7//wEEZEGsOcIldGMZBIjj3AVi0vo1nxUz6UmjYA5Dqry2sdja3tImOLs4dwALJNnd7gW9yHMmIUgYtC8vFhcCBjCCAhUAQIIhFahRse8jaYkZSmcLptwIrlhiQRhISDGspHiZTiWKZYHG1S7rvTUFlq1NhHeapiDdDdSFlKr5bK4ZaLPSTEdXpz9mIeN3VeEel6RrEasrvCN9OHne0ckBybXFxAQchJp9tUgT4qpYG8ZlUgXWNF37IROU3Nlycc5nifqXyqBCBD2jynOHHgYIQJAnYNDFpTsurQc6rKOx7znozQQGAj0JtW1UGAAAIABJREFUgVRsVbgY/eReKMa6rXpZX20LXOGgADUeDLGbtGYBvuh0LKGQM5uOyCC2ccwWk1jUa5OyvbOhQInSvRKaeIbZpcjDxvaL/vycP2MmK99/JpGeRXJSmSBR0mZFn1Lh4HfCy/I93SugpYMCawUaPwlYetRyvaLKURQR3NWV7UoNNEGApFYLRCHB4KBkFKPTMaUVCr8KE8Y12Fttj7ykRUkoY2t2q8zLo4dHKkroFDDry0ECGDAJqn25ZwSnJbFGC7jNdHg8fvxYnXdGA+jMph0c7xZGAIyQowc7ZatXL/dTRjZML6PbC+o/nqJGH4enBN8A3TwDDDiGPgGjHrNZU8KPJGRe07FGgl5rn1jT5Jz8uRubnX1GIEhmEeyR1Zfm7NUvkVAMB5rm70R9TyGkGI3RzK3FQ3Gu4L7n05Ge89HRoboAnz//QqM+CE6SHDcbKJDjsTuVHZh0H2QzyXNpKVFiHUM/NBgA5dVUuna3I1YD++LZ8+cCQ1FnB9Tc3d4pvd6aADP+HJ9ggACSPx30YcfHMwKMksBeE3syJxvtBnaaLdmPoa3CwYvzR7u7qg4CBzSdRfRXuDc673jbXvWhNp6Xy8urEFXbVkLO2sRZQlat6SmPMJEcH0JYi8I7qJS8H+7DdF13AqAoQiP0OrUgJJRungVAGBobYnMr/lK4uKu6trFe9vf3y9r6Znn1+k05Pj7xwQcIVpuWzY1VsU3+5I//oPzOb/5G+eQHPyjjwVD6LWmvyTrlWb/33nv6WVdXl+XZpz/WPPYmLI2DfY1HAZ5li6KizFNAhF6AWTzsuRBATOvEmNMGSObdJ3WZ5aSxENGdV/T79EUn0UJZmsABw0H08QF+5E4iiLE640opgxCoY30ZBHe3nm4pIyPq0IiNZ7aSY1bYklVnqYtvCleeS3ZoqmNRoKOTWJ03EmaFqedZcanQw2ZDrZ3iI/R2rIlk0ECuPyGQpJiYegVLavJuJizAh7Q2lLZB6GEARzKnJc2OFoypRml1euVv/9wvlL/5b/6tMqaQxy6wcW+NDx2DiLZarNGWsbazE8OrOLZSRFAsKtmU+FmvHOxulUaNIuttWWm3ytY2ozttdRQBT/l+sfvC414Cx8zpM17IyEE8b1FvI4EWENEIG0w6vJ2O2DeAWcQm1qOaHOQ1WJM16xoF6HUAjsKKdjgSS4l3rL3hjoDmQaGB8xiHE4ot2BkIaN5LQ2Ewniu2E6YYvQMI5V2QSEKjlmAatmbSRyKBNNc/aboC8CmEw2WJOCc6cNjfaswt9Iyg03OOsUg1DhR2usRos+UAxDwrmx1Nr3+PIzjx8pgi65/cUDRzgb0GDzQfniOb0ShyfmR0LosN0dBjXMAiil7PchMQGyHGX4Ltp3eXLILK+QCBR4ufZQ6kzwrRPxf6UeTHPHTFoolEv7IWi/+vipYlkG2ZaZjrX/tRe76uoo2xyPl0KHeAna2NMujf6qxFdyaZAKxJWyE6T3QTaFGMarQwGJmLoR/vFWsikDtOymoHPR90ZrbL9dW0MAfP58j1IWOJstYAcZsNAdpo06x2nHufnFyUt+cwFpyLyeWh27Wtt0Zk6FrCLGWUBgZhQGeRj1L8w0ChmQcgDZCFPfRgyEx6T8wgmix6TGKd35dGqyE3Ic6Qd955R8+C3EMgM3tiNCr9W8ZhphqrIK4iMv7w6EDaCNPJUELUfL3cQ2hcafR1LtYYSvIaiWA0Ot632SVuJGaOzL438G1WBq5bZm61KjYXjQDy5DXO07CS5ecSvy8v3ThgBJL8zc/QYwWZ3/A/CUBxtk7m83J2eSVWAGwld4nRgqjL9o9OOdaZvD+eO4C3hMybtfLi82e6nw8/eF/2wzgO7eygy7CuewOk5J3lOSdWl94nY4KMOnh8VrPzsZ+krSQNoxIjEcRmA98GD+1OYGYJlxyjaMG48WgkccCgt8+9oZwBAHAY6RNrJ0bPyJld5yQ333oJxDbYxuTRsjINkJbrYD3ynGmiUEcAnpIXEuNokkjgTw280MmImL4YGQ/mmr3ywm2B9MhjwFqV6fATdbBOuxCDNaiCrlGOdsd3JQsv7g0WJF9j0MA5Bbk9+x52JHuTptCTd55UjAiT8EMP51d+7dfvFVCWfQ6Xuv5VW0Nov7vLfivutFtMfmEHlX8vW7qlP09mgL85f8VLiaJagiTyGM4Zabql6SnrIlbzqSvM1oyUoErQZBkxDQDhS12LCLBZcLnzkgrI0UWP+6o6ELFgqvtdUh5N6oafG90pRGlceGk2Jyy2UhBDi5rFJX/4mSz4WKjMJh08IHFe1YGPKA/FMAer3KglTON5Nsmz5LMOr+lMkJQkBQhilWH39bMzzQZl87EpEFXjkKMrRJEEqmQaiVLWeDGLn+cF6/ENC+/UhHjmjDBFhZaz7ES8WaXAn9caiD7XQDJPgIHOB0UdIaS0GOQCOMRzNk1zLiR5xd7ofE7SZjOgSilegimo8hIIYA24O0JwopNNMSPaVZ2EulPGI2a2+yogBFI070W14hfaERaNxAIQUArmCIVJzAVxgEpBNBQ+KU7D5SEFglxwWrfCQTmsLaPboaIgWH6ybsJCKOaGCRX2/rXGBXOqPCsVZcOBisT+wNTetc2NsrrWE5XM3V8nP+q+hg0ZGg0cEqYO0tGBEiUDPAEBPBcOSzrVEvABCMEXnmStaS0IDjc6rAS7G4noXWvuHnTUtOuVst5bLxvrPVH8KeIRmOHAPzo6KidBKecZsmcVsBHR6t+W/Z218p2vPy4bPVtZaU+yVqOYT1YS1wlThiR1NJzqwL+8ui2XV/0ymdTLam9de04+qfpeq/MmYORZNrrlRqFz7Ij9t76xVt4AVpxdKLgbHOM/HjnIOXZoZnL5oFiADqwZPPvRg+agYcKf8ez4c5B61tGL168UjPmRHDaMEvAZHEAkonUAzk67bGxuaC5fTh1SsWa0gznLO1HzeDYg8BT7vPNXr48V/3ob6wKF1DEj8IOIX3oUwldWs/NAdE6z6PR4EQeM9SdwPFipA2gwKrJftjbX3XGmgI74AtWfJ8S4iGiSrZXy6uStxwOurnSAs1awplnf+L8Jew8my/Lkui/Le+/am5ketzO7XMw6LESBBEEJdBIYYDAkKqSgzMcQKVLfQCKk0BdQBCNEKhhBSiA8LQBqCS12Z3fHz7St7qrq8t4/xe+czPtu9S5CNTExPdVV79137/+f/8yT55yckM8GsQY2B2vs5OQs9vYO9fzKkVtatowfxCdiYenuFE/lp+HOEsAez9ezchkBiyeID9VL/EE6JO9ogc8ku7hx46Y63gABaCxJ4no6Z+qcrTx/En/0b/9VPP7809jd3NCzGKQAyOSPJAdvGv5Lpwqz1uWnT2JvZ0tMhcX5WT23miKjs44PIiabY2V18BoGQIKsBgaQ2wGb+fyxG7oZRgJsU+LmGNEnkAWPAD6XChnMnABhLww2S3+ekyKkIT9Em34muYI6aLkfiHHEhzrnxFoSzTElAOre+c86UwAekw3ngJad+aIu876YJ3qzCQDQdA8KXPxLjj0Zhc59+QGYxZfDc1SAdfOBLhDQBQVaeZvjRGqcdb7JPJezVUITMYZ6egZV4E7OLsRf/dW/Ht/67i/E/vGRpqf0DwEUYBB3qphq2Zr18wBnXCdj80j2YKNhPKiEmhGVvR0Bz6/duRlLC5Px7Omz2Nxej+nZ6ViYm9c9QxOsbl7/oDX+0tI61qoD23SDDAADJKkzM9AX4xOA5Div2zGfvUwnR1a77IV8nhxedFfnZydjaIAOE+DypYA6S9D6lPgRAyjmlQgL5IDS26+zibWBvGv34DQOT1wcyuwup1cAuELhFxWZuKdiNzt+TZJqqrlYAAICeiWJ4MxUJyzHfhWTUPITQOxkJki7LBmB6fnl5s/ndTHpz+31bWMxipHqMpceFnYMCfDB/qGaKeW74W6+ZZMFKjhBtlEbe6to9vX31ZSQSavkn85RdZYOIO/w6GPJcoiNBb61ivbyzdBZl/oPXsvmhtkBVS5tloG2WSsrbjeW2mtfLIwatZrTPzzhwCZ+xDdstl67fyduXB8NlCwb67uxRozeQabFOmBtA3yZtVK5onOcnBKmzW8ghhhjyru7t+rqIjsa6NfoQNYggIO73vYnId4AdkkOm2xY1i65DWCA/LKQIuLiDujT16fzkvjPnQDwOkVqd+l1jix1cBBPB0tM5fR/fCpvGrNnOV8YnX0SH378aRwcnMTM7EIMDVHEmZ4uk0YaLdrnbt5A02ePIf1hfZFrkUeaNYkU6CRgPpADsT8B+pFgANJjFMqI2ZOj07h182bcvn3Lo47xqDk5tpStDDWzK2/mSWrTVcAy6vpQbMDl5eW4fft2vP7afRXNnhTlc4AzxSAV5pknsb65obXJPeM+co3Oj9tGo8iihxWLOAuGRkYsiTy/iGfLL+LgmAlssNFgpXVifWND7EkmQsFE4ryhISEW1FC/zEhpECzMTqhIJc8G+Dw8OFEDhfjA/SzzP54l+alqrQSGFP+yWSjwmKdNDkSES/f7pnbJz1ugn2qcZJyVATE5N6wScg/YHCrch0di5cWK9vc777yjmOfOvu9NHiAp3QGMMWMJQ2kAVKRUzt19JsurZwQ/pzNp7PHUIU4CogLieyw4zDJLIxRH0vuH/aQ9L+m1tf58DjE+8fPi3iQcoLMsY4iN5XMCQDGWWAevyIUsozQYWDIGSSswaMRLitGUxyc6F9jPM7MzArWOjjFLt7mhhkYSB//er/9eAseFT3TNy7TjSu/8CiOg6ZpnkV2FaGlBQINe/Wr/Tv1dFdoOfh4JyE3l/xX81cmhI8cBZuMzzC2gQ5DgUiCYNp90i5a2vRKxmsfYXFseLsUK4Hfbf6fPnECAdU+mtre/nOfljHbMKsqxOWncBAESUrTNCuBpPkUQpUtbVNUJtFzDg9qE6DeFRHJ4cUDUQZaMAC2o3ClVeLp4L1KH/74AmwICSi5Bhwm0lQVIYqvDIAEGI1NpOtF0ZUy/NDrV1cFohBjmUzKTMS3WYIRd981a8Os54bRRIEUS0gB0vu5KX2oEnfQzYR2zRqSJQmzTM96/jIGqM1Z0Qi1kEP6UKtCthGXAvSeJIUEgII2MjaWLekc6S5IrvBEELE2wyTmQSMTNBiBxlfaqDy8Jj4USMwEtJM8nZyJrBKM6677+6iZo1mma4RCg1fVR0DDVUYe7Tn/T9kW3Rb+qUSRG95nIMDczFeenUJ02FOiuXVuSFggvAzqCvJqcX9X1TqO4nNvMe0Jb48CGgaICVV0wfstjkrj3fQOsv1EdFiDhGJTRrYeqz6E2NwttfkzXjzcHMgt0eBo7o6kEAzE9NSUgYHdrS4flyeGBkPH7d+8pUENPJIksHSXgCcY3c1Oj8We+cjemJxkrR9Jt80VNxMguNh1vrhP0mgKSUXvQ/pg+cHBAgQvwYhPGCp5lJqPXzIkMjcmYjNsuBMLRzRsZH43nL14oUXL8JdmAOZRu25KFwOIZTidxJ3BKbAA7KdjT7ZjCkG44vhg8I+IToJ6SKn2eNIIU6HUOqhTjQ4NiU0xOTynpOlXH7lSHMB2Ri3Ncpj0dQaZhQ0gK+mJza0dAwDAO3gAf2V0n8GvywMCQJCkcDHiNcGiJSp2yGgognh9HEV+MW8UfoL/nImYmx2NxYU4aMlgyQvxx1aXTkeZeJHN0LBmnA0uE51xjfUgiFpYWte4pEFQISv6CRwYFy0kcHuPXAW3REi2Zc2FgODrigxJaJPtfunc7/jIFRDR6pnSIyodHRjnkmjWA1AIDJjGCBgYlV6C41xSBcxLUy9jZfBl//O//Xfzkg+/H6pOHcUIie34eE5hvXnTUgcFgamp6RveLgxQw5uXaqvYjujoYSICqSL3qLBCAnRNlmkkrqal3hLTsSudGOuI0Y/ZEiS5Ndk4PoYvPpIsLfFWsfwYIYD+qm9rpqFvM2rCWGWCA+HSm5NaAtyfWKN5oukxXd1/jb30uO74Xe0sFWCajDu95xpaZUTn/I9NILSWfif1aEz5gAfCcBQJIvuTRRgYN8s9ZdFQe0JUCZIzsNm9SbpG09ByJ5TOCZBkgHoBkhL5IHJ5cxN3X34z/7L/8r2JuaTF2Dw9ieHQ4JqfHNT6NeIipJAapAF4A6MQ0JnrAMgQgY62iYVYDgXMdWO3iNBbnpuP+nZuS9L3cWNXa5flomgbFEIk8E1Iw0NvfbwBaFaUpvuZjcx4fHxwoz4EpR0wiF5BJIZre/QNNCiFuytNkZ0fnHbTda0uLkhZubbyIo+MD3VfOKtYseQSSmOs3b6koRpoFjRqpD0U6J6slahdxcgFQmDT8HNdozwl7KwGaiLqeeZmc9eWJA522o7G6imvpDdE/OCSPC76qyGINQr0uM0Q2zBk+BgBfmP+KAWgml0D0FouU4tLgLeeki9HqHrNf9jCeSwkPy0rJukaiARKa2ZEHrqnS6s7meNOk+xcrVYUagIl0w+7wq8CVGbVN4Hg1gXbIwjJvJNetHE/GgMm+8bZx08DvbSDgaip59f+qyVE5gu5F7j2Pm3TuqO/LYNLdSDwuOK9h5SHnm54a1nSk1ZXV2NuFeekmiynNZoiZrp3MnHJek0eYZbLVaCpJKffehs/OeTgDJtF4pyQP934KpyGKZUDAg/3Y3nwphpzAd4CB6MTW5rop/+MT8uKBnrO0uKT7xponP1AeJ+DAxrDkIzK5xRdqYlzMtKfLy/pMi0vXY3p2QbnI518+EmNwcmomJiYxCndzhP3Dc3C+dKpzkXuItv9gf9dmxcgHGJjQ02nOP09d4br2dN3IgpAUbm2+jOGBwdjb3o0Hr70e9+7ejcPD/cyT3fkVS1nyPySxQ2b0AoCcGsQAoKb4JM8k/2LiEiNq+fzk7FpjMAGzQ87aoYh7uvxMOfGNGzcEvBNzaKqJ8cho5ZOUEVK8T0wUfuuue19/bG7vxNYOflwYDwMWjilPoXOMXwTNBgABm96eyXhybGQg3nnjNbE5Ls+QIRmUh1nLZ/jkk08FmHA+bW1vCoS4deumnik5c8PGrrMozxRLhhI0b2ouERaUFxcA5SkeBnU0+UOytj55FsBG2Nra1DOanZnxCMuBAX2G0bHR5JIVsOy3s2mv/8y0qbWX66orAU65XsevYz031jT7hXvkOS2uVfizpgeoeWQwnL3Jl6e65Sg/aoo0HmT/wJIoI1qN5m1NNpFUKf0Uql5WrpgMq/Jh47D22FMkwzZKLDYVe5cmL/GXsxGmhyY4pJ8NjBWbAWMwOiAguufv/vrvtgD5Lu2gUNQ2EFCUpgpS/JcPLuQ0i5uGBVAUDN/rJvgVYFBBsv1aNTbIRb0dlIWyKHHIQhPwHtqQ5q/2KBF1h9Yh393rGqFQhajRza6xgz9nBV13S9q3oUsf8bUY2Wz/fFG1mMOstI6fy/EpQgKT7j4+MSFAgI4AtD0WLcFFjAV1NGoUTOo5Uwej8r66JmkCWHTy0r1VoC6dXN3n9uepQ9w6ra7GTTS2pOX5eMvxVPJxKvKn7lK6RJdbs428dBhlMWskKZ/PK/dVdPZEvwniBgJYuD6s6SYQHAnMbMAaJ1Y6FwEbWl/WZ7PJRZUnCIkimdKDfIYcPmwMCibAAD4LwZKikPuPcRy0WbTqA9AdGXkIdJ6HN8UYa96ylqT4y+zI2hs2WDm0kvSDcvOgNNcatLePpNxabQ4gEjAZZyWbproFTVJxak2cDDvUWe6LuZlpTTSA6UBRvb/HCJfTmJ6Z0X3W2C/5U1xqXRFkeAYae0mire1og0DYGzJUUpLPdbBf3DmFVnd+iWPxkHTqHCAUN9cWFmxYdXIk/TxBhPcsIADNODop3o+OFwcHFLIDjKOgIV+e69pvXL8mZgA0MjwHKP5Zq4BRIP0zU6MxN4PxlO8vYx5J+SjwkMhAV6WIBQhAMiIN62nKGQZx1DdYxBopuidFG/8qKZ6cikklA5exu72tDiD3Gfo4VD+M13ARX3m5JpYIhpSDg/hXjDuBSPd4DmSeEc+HgM+6IwiT+BNcNbUEneEo4/GGlIzK+DLd/QvBLuMp7jOHLIDP1OhQjA4NKZnFIbuKMvYrhx90d2j4HEilX6Ow1txvOXSn8zz7KLWG3L/hkTGNE8IZHGq2Z+N6zajjJjMfRuI4uYzLs+jrkHR4Lm4lRhrRo0IeJ3JTqPEX0AxjKLujTiLamnR5FqBd7HfXR7Evx4kBSPBnrgcQAI8Sa+hctNJJQcZCkYS5auntdR2i6B0btJPXARIP+wzIaI1RpqcnSrzKfKvOKM3VBkDuOY/lp4/i3/zL34/t9ZU4P9iJvc31WHnxwsaLA4OxtHhNDA3WFjILd7korg81ko11IMPTycmcMW2XaDPYkR1BkzSN2ey2OgP9hwJrNU8gRycZLNSQwXSAsfsxJqF09UkG1ClCLz3EXObumCUVbOlDUh0zilGxwLIwacDu0mabG990RtugLT+rpJ/Rqdk5rfPRMrHu+QD4KZf1nHkvWiLsqjS4xR9A49cEHFg7bbba/w8Q8IrcThEtQQh3UdOQ9RKmIF1a9qGBgMvAEK833v/Od+NX/tpfiws6JJfnmtDR6cFQcjBu3bwuVgdIElTStY11nUH4gmBEeo7u9pLuDrmGu8dIAwADeuNCBpvz8zNxeAyN+FjPHOBsegpdvzXu0FSRzGhiRfpfqCEg0zIMQUPO64B+sLU0WjcN1iRXSHYXiTadPcDH2alJgQB4h2COubLyJJ4/fybd563bt2OKrlynI5YOv0/c9LQGimyo0qHYoWKZZ9XpdVc/x7gB8AN6cm4LwM9cq8B38hdNWMo9zZhBT1oiVwWs8+QJXb8YO6YMI53waGkSZhJ5pAiseX7X+QSxs9Huw3bJcdAuOl2QsYo8OcfTd2C48N6aDDI4mHHcRTq5RBW1Tv7NElN8SDarnOhzlCI/I1AtGRmV2LuR5HzDUg5PDajiX38n+ZLH3/H/lifURI4EBBIEdE6dHfdkAFXeXBpg7cFa5worXV1xMRoU8xgL3CGntGyDHGtO/iW9Wte4hVNXcE7Ts1EBBbhdkh6dnx4p6bwvpTrlNVUxLE2LpenO0aR6FkzAGBpUzNZz6eG8GtJ6BniFJXjv7q1YXBjRNWLWfHS4b6Zj30D8vz/8KA5PzyW/oiBWwX5+KZ8LvmA0lt6d+AsYQH4HnZuC5vjoxNKX6Zm4dv1GrK2vy+SZ83RhcUnMO/IBy036Y2cX+Q7jycf1Glzf7s5mIBG8tsTEIpiQPdpjI8M9sb6+62L68kITZjY3XiovIke7ef1avFxZU5y8f++u1nj5VwA0Vu1khiMSvX6xjp48W5Z/EfuaL8Bqnje50s2b12X2eHneiRfLz3X2k5MVKMXnwlwQnX5N8CnWDP9Pfgo4/OLFc+0p7iuACDFMTZWjE+V9xAXr3S/j+o3bihdPnz7zlJMLOuWWpMnbYKA3jvZ34trCdHzr596L3s5Z/Mkff0/P+cFrD8SaI6YhR0T6Q6z6/PPP4+2335ZBotgV6VmjejEnsKiZnUwy1jefiXWJJ0JJuOWlkseNjHCZuoK0CqCECQ+KM5a+CTTQtDrLJQ2W+cyRVAE5x8m5GBj4gXGdYxM2he1KggwA8vnLcFemmh3MJU9kiCopTZohetQ8QJVjTp3DUt4ly4ZcxeevG9w1cUXND8U1xwLtvda45YoJ9g9KyU0CDcXgV7zQeQuw6th8eHCsdV9GmSWJBTTd2t4wm2d6UtModP/JCf/OP/idq0BAdv6bgzYLeXUT6s+ZzGijDqKvMBrSRvPLdLAJbK3fqWSoCbQUWamtaJ46myfpEq7g7U4vjbtG/xgA8Bjg1OkXzSIhgbpc6JMO2l3qTD20SpCaRCeTHGsyaja0C+WGupGaDhZPDxRqzLigX4oCZNo8aAs0VxAyTMgw6qDrz3gS3Xto1TL0MPrkBAEabuRYC1PTqzNen6VAgAIyiu786vW3/9+6rZIuGLThubCRACVUGDAPk0M/qTJFaRdlXwiZR0g1yYEEgyzuYpAkot+SBdSacDHvmb74IShgYm6XPgXK4Jkdm5pKP08ni/IgSAqMnMqZjcs82g7zYY+MuCaIwzMGSdYcVFDBNATS5tMzOm+0s7wHQbVDtxO5hnToXlftwxjAoK5FyYWmN5gBINRXJn/UsIyAtPEW2mt1X6V7pAhzt6/ue3v920z3QkU7TrSgrxCGkTzIkEoaXZtg2m3ZiD36bN4YBHMX13Z1mnrj6PBEiSjXzSHCgWsQC6NH9pmpwmqidXpjfcujo7hv3GecypkiYIr6uQp27jkBmECIC7alAXhDgHankR4dDwAVupBCmM5jcmw03n7rjRgbHYrVF8vxgoR1bEQ0Olx6MQOMDh1+U1OdYvdKh4WWjbEn/MvfEXDpKpOcDw+NqjtOgCs9HA77PJ/nz19IOsHhOj05rU4dSdv6y7XY2drUPQH5f/21ezE+NRHPVp/H2uaGDkaAgOFhZuVOSPun56y9ei7qJUVmSQLYDyDO8iaQP4Z1bhSqGktK8ZBoeCWPxC6tiZNjxQbuz+wkXWizgAj2vKYLBVMsSVA4GPl6ub6mA4t/YbHQVQAcKXq3umk8WEksOCwHZfAos8RmNq4lRuLtaO61C3263P10mPpI7NAym9poPNedbIAO1ur+3k4ygMwKKI14FTlio+RBzL5gbR4cHBm44Fkmpc5Mjjqo/T6c+zBY2A8EF/aHqeuMm8L5mNew7EGFswpBDvIcK0XcZppLouqOmz58Kd4Yl7m7vRH//P/6p/H0y8/izTvXY3SgL148X47lp89EdwT4KvMg5CYGAJlPDl30SPeEAo7Cb25mRtfInlNIvHTRDjW2sPA6OUl2WKP848I5+VxFCWwZ1epneWbnTIXIOfIkPamXZA1IkpYuzbKCTeMhdxG7ZrUyNWvFyRqpxHMiEWk0mCX3U6EXueSAAAAgAElEQVRuIEATMVrjm+QVkImN4q6MGx2jyySQlNtjLpF/oV20Vp1nbapkFwjQ2LjyH8hzsBgW7c6wfidBiC6zkO4k5+iQp3f0MW52XKMDewdH4pd/5S/Hu1//OU0LOAdo6jfIRXcRoAuN81sP7umzfvbFlwK0MAYlUe70wDhED+ppMbp/Gk0sq1jRlccn8PdBPjags1+ymakpFUqAAADPdProkAMGAE5aj3ru+dawG3NageKt1o5HcJXES74iPD98PAYHYmFuNrujx1rzl3EmEHdyajoWry15ROTpicBIJEJ9MPc0unVAWur9PXxQyG4AOpDD2axSkpi+XsV/ii+WkPKYQXfknSfZsFcSvvR/OO/06iyAQSnARL5LTR/ek2tk9kmXHVaYTZu1VgFo5DVj7X3lZ7UeRRZJ/wsDWoxuNmWc35f/CJ9EQCzFocHhYjrWtBJD7A0XLz2wkgWT/h2VwBPDZM6Z67SACYG/mefqHM+OuTwDOPvkO+NGRT3fbveu2whr53PtXK5ymNqnbkQ4t5EUNfWErH2uiUJHDKgO99PSEoAB7jNnNvFq5cWqAB/OI0Ayj+/1pCuuTTRi5U6OS84h7Gng7zr/bbrbAgFg6Nr8To0l4reMy2wSbCNpO5Gz15BiLS6gsV+I0RHej5gTMTLYG2ub+/G9H3wYp5c9cfv2HX2u3Z09AUgwA+SlwVmXFH0YBzbD3NX5SeE8PNAvfT0Tje7dvx9bO9vx5cOHet43b97UOWr5FAwf2Ah78hAYHZsUC+fkeC+OD3f154W56Rgfw79rNMZG+2NjfUtMNzFSxeTtsfT0/DTu378nDT2j8/CX4Xo0pUz7m72UspD0TpFE6PxC3j7f/5MfiIX55ptveWLQ7q7WDPp8znsaFieHh/ovDAEmENgHw/UBa41r4oyqySZ0ffmMSIztebQnij/XIeKqmo4D8XJzW2c+nkWwLPcPT+P23dfEIlxdW9f3OPP4WTX7lJ+ex9nRfhzubcYvfveb8e7bd+Ppo8fx/NkTeVjBhsArAInqs+VncfvOHa2jH/zJ98Xe+Pa3vmlJTebhdK5rtKd8P+RL0RM//vGH+pn33ns3zwjv/xo1CIuZ/A5DYhh7ahzDoksPKK9pAzAlA5eZMwDrZcT6+mY8fbZswEEeKEhK+uQpxPXzPTUlZMhqMIS45jMbD7FDNaVosHhktUeM8vPISIhJxUKFLVWsN048gAviGT/H59E+kW+aTdWr+dqte1JSnA0A1jH1IKwFrpnzn3vIGtjZ3dH4Q5m0Dw7GzvZeHB2dKAfGJ4H9gTkseTxsU0A6GyeTYyXA+Hd//XfsEZDpnj64H4OL+9RLWD7b7hTn4djqptcBLTpuoZ9ZwSqBzYTnVepDKdON9yZ1MSmBwneykKWIoNDGSAxTHum4xMzwOL0ujYoPY2ZAt7ttpPNqt7vK65YcwmEx8YhESTNACqGpz5MJ8uCwKYEEOIxGNPZKh0m/OtEjo6PaIBtbW3YZV+FMcpUpKgmbnJqdEDtnKp2JhHsNelwFZBWUfBZ3sFtYTsuzoT5r89TqOZd3g8zvCOgkYw79dE2KGudg4xm6YhZoAXpjFjBiaUHKCkrnnewJod6l/c+kFTo2gA6MAK0T24lnR9vFkA8kPz8fhgaCCBplWgS13V20Voct9fjcn5pDy0GC7l2dNKF8DqA64NFKKiHprk3pbksOktdVhmbcD3dTzd7QlAqxP/rUmSAYk+yVztLOvE6aSnZQyW3tAa+X3hgfH40Hr91TAb364lkc7m+rg0nRyuGuJJi9SFc2C0cCNl0UiliCAB3W3e09aSUF2nAwDQ7GzZtLShoYKQX1nPWFedTu3mE8WV5Tgqji8+RE3SAccgEf+H0c8tWdFm39XIYzADbQ3tUNYq4qbASZ65zofqgXenYiJPmtB9DdbsTx0X6srT7XDNxrdONhYmgsy7lMTAiw23sHdv89NKVeXS3RKUFN7TjPv4AcfF4ZcPZexuTkRMxMz0iCAEXM4/eQoQwLMSZxYG8y8pKDVt3AhXmNzXn0fDm29vaF1h8eYkCHYc+g0eaeHvk0aGwYbA3mMuMDgHYWNgkJk+h6dscnsZJmLHie40JldUhAgz87sUwDN/6UOeEFodFK6lCRpLlTJF0XejVpUvuVpHBwQLnj+Y2Ojeje0a2mEJ4A8Bgeie1NJwG8xkj6OlCIUZTR/fPYKJ5XMaLwyPD8X9YdsdYJHB08GyMS8vls7HHiHMWIihV5Y6DXdeeA/eROYJddxZoXUwYj0OMTUTZhkuh5ygjUBqhlAkoBIPmQPD8G4triYmysr+tQrkRVMhgKUZ1H5Z3SZStpyF5q9SQzUwuQvzfIMTo8EFPjo/F7v/Nb8bu/8c/i+uxEvPfmA41F29/ZiYcPH8bTJ49NnaajmWPHFHOT/QMVVoy13t64trCoe1CdMmsFPWnFDttmCpgsULT4BDGyO9lI23LkEzdFLKikhNWEGHkhVJcxu5oFZFu7bw+XGmNVCbwLb8dSFU7lTtw60osRQEKvZ6jRsqVg7J6TjT4/gRi0jzJp06QAYEYb8HLvZKykrrOTotIgV/dDn7v0yM256uusONleT9JHl6FS4+jO+kEKBoV/JKJnMPaPz+Ktd78Wf/4v/sexdOtW0DM+77AWQ6AkBpys3/3d7ZienIg333g9RkaHVEBAj5V79cioOqiAAviF1Dmj80iFKEk4jYme9MwYEitK8rSDgwSHYHHAHBpTjGvyn5RJsY4GegGBrcWXpG2gX51CrwmzHjl/mCQBiMn7ra2+iM31tZidm4m5hbnARFSMuvPz2NzalpEy+4rv86G113oHYntrL3b3ACAAv2uCgzvZpsf36H3kIq0mD2CgO8DsB3uwcF4BjvcIRDgU48hFq4DZSiRzvUNbdnLpTnqBCk2uqDiQEsRy3E6DY0kFNDrU5oIwkbiOknkRA2paEbHE5mv2FbJ0wTPCizVW4KFerPGVSiPn1iSEovcCBhRAgMdI5cnqyOekDZuR2VjV+YwndnAKEIdknJx+QersKfHrGkw78Xee+mpuUOvFzMuMIdlw43U503t6AAM7Kri4x4zFBDSx/JOi+jK9LtA126dAAERSsuXhoq6rc7FiBtQ1wXSxJ0N6RMnsLdkanBh0dxOENFvDhpclc+wJ08jPz4/j1o2luHf3unIFJjt99uWjeLKyGXML12NmBo8Aj/yly89oWE9Vcn6HZHEa+RyNmMwlmRQ1OTYsydbO/r4mFdHpfbn+UjnO6w9eF/tQ01F6+uPFyksZFOIhAHOIc3VYk1h9jfNz0zE3OyHmj8b+ra7KRA8wb3Z6Ju7fv689SBeVbrhlEl2zWJ2XWffUWYifD8A1oP3jp8tm5PX2y0D529/+toAATQnRJLNBNUtWV16oAXTr5o24d+dONuC8ZgS6lsmoGDNuDJBvUGd8/vkXjXyE6+U5w0zk7EcOwMhQwE2KWfwiLnNEN+cz7vKMdwa04F8al+Qu8io63o/j/Z0YG+qNv/hLfzaW5sZiZ2snLk4tF+TnyUc+/viTeOfdr8Tt29fj4ZeP4rd/+7fiG+//XLz//vu69kePHqnoXrx2zY082DySnkZ8/sUX8WJlJV5/8EA50rEMbxn1OyQ/BPxXvvzykZhPs3Pz9mpiukmJ7nLMfXkSZBmh/PbHP/kwnj1bVp4ES8JHq7v51HAU9gICalpZ+mJUrUWtieSKxheTmzyS9UxsWHI6cmfVRAD0AkZt2ufKhaZLxkfYcymDZL/ys5xrBudpNnW7/+xVTWU5RF5q5inXy2eA/cF+3dzeUqHP98X+mMC7Zlnm6tevXdd0h5WVFTGwVEvAxhZzyMzuxiPlf/hffvcKEFCVbpW8TTL1CiOgblAFx0oVqvi0JVqXTq8PUhMIWjR8fqaAgCrUm8Ao4zTr89h8FA/qJF+4W1b0ceGzeZj4zEl6ZQNcWI/90/qsq0aH9Rn+NCDA8Ii/6qX7B00JJhFkHFs5SHNf6DgPj4zE4ZFNbECJCghQflqU/EwAK+mpe1gzldvgRft+6zPLN8EJpgrYHFtVyVQbvEgr3W5Wl4Wu5l7LxA7gx8+pNHKiwTRuzl3woq5eRks6zUpC0U7kcjKDOgim7cjrQclmjtxK8MO0GM+U9mf0nRYl25zbRNAcbOkiG3G3oSKJqJC8lleEEGvAEh0EdmK2/hJqMuOO6EiAsnalIq2b4/yluZ68Lvud6Av0l8OEja0OT1JpbXroz0AxWAe6kcUu6KTug3TRw+ouoj8Dcd7b2YzT40ONRBwfHbZDRLodk9awlgjcdOjths54wDGb40ABP/O94JCiS3/7zg258R8c7ilZBJ3kWVB0b20fKFAWAwSdNAg0qDd7jvuvIiHHkqD5JbEHVaYTdHyCZ8GRiiISNiG0pycxOtgfc9MTGu0IEDA0mGZGQ0gn0LQdx97hkTSmvQNDsX94HFvbe7HP4YMRoUwbu1owzZhFp6lN7MSIhARN5I0b13TNa6srMhniujk0NG84elTkoelOOySNKUTyQBHy0Rdfxs4+nguTOow2Nnd0AHLA0B2jWLdz70gsLi7E/uG+D97JCXXcqtPNPaALrtm8ouHagBFHYuIC9F/ovLwGHcT9gz2Z3Kjvkvre/j7P5j1ApnCMSc+QAjaBu2ac7x/uyvuCIgD6//jEjO4TFOTlZ8upTzYQAFrNM+LwgqItXwd5O5jBoBnf6VfiaSIXcYwBK7rEITt1A9y5KwLoZPdwxxp3wDGaMQvKgABrXcmldLi9in1Khi4uRDsECChXcYoJ1pUOw6TSk0jyumPDw3H71q042D+Ine0dJWNFybMDfbe4zKhkZ+jscPngzNFFMnrzRIvhwT6ZHn3wJ9+Pf/J//MPYWV2O9956EG+98Yb22heffRYffvgTJSkC63IErOJoFfQ1M7nT0bpjzB+xwNhwEgK1/4vOm52NBDT4wcbMEglRdlybM7LAlBQyAoQ02HRDcXagr469jM90xlans8423x2x9VpneNNt7Adc6M5J1+9nfHPR24Xpde61wHS2IZd4kpRpPhOdOckCNCnA90+xMGceN6BHSxrQdPhLhtdqGrTPuxrh2wD8YhIAGiAJGBYIcHQCW2Qg/vx/9Cvxje98N3qHhwL53qWJMmK7AASAKJ4eH8XxIWMvxxVD5udn4+XaWjx89MixXEk8Wkw65x4lajM+F6AaFyWAcDCmJibUITw6OJDXyhA68+xUkWRWJ5diVualjOY63I/RoR65vGPiRAFJg4P3BtSlqIeBBaOAtQg1GkM42Az8l1gyv7Qk4y86erAAdN7ASlNyix9AyMzLhn6MKONcMKmbGGVAw9MMKCBh62lmu/Y3TBg68HTZzSwCsGSaArGYO7AL84GGQXawC9hvXLHTP8DryKzBairwOQGXxZFpGUvXGVwa63Ij18SdMzMLvZad8/g8zrxD7MKShqapr/7aIJr/aTecvK/b+WvNYBcrQLp456CVY/EZKE7cMPH+4FxVY0Zj4E6da2bRznnLNRYr0GHCTaa69mYPtPKD5poyj7YCNc1BFW+5l3QvPctdOVsyGi3n4glx1g8IjDWrzvlOgSMNqFIx55Wx4JInlZFoj59ftQo9UcN+EfLywvwQ1q5iLbkoQDHnL+sXY+qINx/c11n25ZdfxPLzlYiBkRgYxpCNGMq4s309PworNan6+9TIIQ/hnkv6dXkZSwsLOlP7OjawpMCFkUInnPuMUTTTbWgesg8psl6sYBqLHPVSTZDJibG4eX0uxkaQ5gzE/NxE4EdLM2Vt5YXo7RvrG/HmG2/Ge++9J4YCzABYljautGGwQGCxq2w8qj+nDwXP9+Hjx/Hw0ROx4e699lrMzS9KvmD9viWyS4uLMT4+EAf7x/H5Z5+KafDGgwcxOTaW72UGjcCAAmI0ctL+AwCZP/jBj+Px4ycyFUYucevWbeU48gk6OIqVl+v29KA5h1xkYDC720zTOpM0gCYIbAXyhJNjO/rzOWGqXp4dx+HORnzlrdfjvXfeiJ7LM40bloyot09GwB9/+qnYqt/59rc08vHjjz6OP/zDP4i/8Td+TWDFP/rH/2dMTk/Hr/zlvySvoEcPv9TzmV9YVHPjD/7gD+L111+PN994I7a3NuOP/uAPlFd88xvvx5sP3hQQSD5BngCzicaBxo8Ta8XKtYTXqHjEw0fP4icffqTv8R4wGFlfFPLas5I+2TNEFP4AjGV8s5sgxbiTufrZhSRYQF8yR+0wzcKNHY+qt1G0zMnZG3k28v9cFz/LZ5XfjOQSsFDPxArwtKQQCFasBM5KPi/AQ7FNacqwlwsI4BwiX+X6YYAATKyurOkcmJyYjOGh4djZ3tJ1AVh0OuxDT+Pw+OM0//17AAGt6idjatIhHECdSaSbUDtQJffxTytUKwExHSqTkVbUrQJWXYFMcKrobDTtSU3Simf8T41i0og+6wwddYsBUPN5Mz1ME0K3kPyjpdOugFzXqb/OAG5pQ1KjKhBnedr9vFmcUtzqEPBDbpKXBD/oKhGEVVQmI6A+Z3Vo2sWiXr9MzvKyX8FOuk+s5hFXAuyt2yRsOjjqnjdFd96KHMNhGpMLK2HCdShk16WK8ibJzncv19sq0pWI1oGsjWR0TM9fjXfTdHSAwwjQydZmmbgz0P6qgNqmKesep5af9amZwRqxlgGgnlMubHWRLkGVh2QeAv2fYGWafffzcv0NpStBACcaOeKDK5a+qU+mcBR0bCjNZAboSa8KNn7DctDUB3/G9v2TFlEoYMTk5LgKLoz20M/J9KevJ65fW0zzMYMm0h8yD3bfkwPQepbokQSNztPUxLSSOhJOEkf0gzPTkzE8Ar0/O9R0jrYZ6cc6G5BLvpOac30uUG9+F38B9Gmek3wieYscYtFyUmSeXYhaRjArLTeH8mBfryjv1xZmY2F2KibHSRxJGOxNcHx6FNu727G2sR2nl/1xesE6uRQwAQAgM5Y0M+IQIBhLP8o4KoCGM9aOCxaSivm5mZidnY6d7c3Y3dkSfVvO+53LuHv7Vly/tiS6OWOD0PPKo2B8TEn2Bx99Ftu7hxo1h0fBxtauTVaE+g8LrfYIv7MYGR2WQR8HDqg2Jnk7O5iNnajwIfHmGdgx+1y0bjwrKBKuLc5rTi8H2PkFzAPmdh/FPmwCue7i5YDxEnL9i+hQfVycxylGYOcnMYGZ0cx4DA33q2CZm5uT5m/vEG3eVmxubKhYbmijg0MqAjjs1YHY3pFLOOwF6NTSTIoJg7uzncFZpxqJlHo+r1FT8hu6Y05G4WcpfqFmotskOSP5YI1CVYZqjEO4CiYdkJ4pDBjBfZejOvT51LaLwqhxS45DrCMK7InxCSd3HJjQg9PwkM/O6zq5Ly6ZY5+S7MZM7lLJm4xn2Vf9XPeAjJ/+0T/83+PD7//7mJ8cj9fu3Y3riwuxub4aTx49UmcNdlABdxXTbQgIoOsYhGMzo2DppBp49Ngj/1wazTqD7zIC8iCqGdblDXDlHGp1AFWQZMFRcaSkd3QTKkbVMS0QOMHTum4BLSVBqPjdYr5VYWKTwzryu53L5n3bE4IogATYeRY7Zxl6cwBKmDyepex/i/3R9RPKcbi8X0sLLfZZSyqRp5kuqICALugviDT6+xlRhbxtJMhdx6fn41f/xt+MO6+/EUd07EgQoYMwYjJnbDMq0uZzHbGVxseG4713346bNyZjdXUvnjx5IuAKSc3JGeACNFHGV/q6BfHoMEfCZTM8jSI9PIztzXWtC2InBZq7yjY+FnMQPenlhQqk+dnxuHPrmsYZPn36XHEdmj8dtidPl8WiITEl0YXtRBcMRhMeMkvXrkXP4ICKjOfPV5S44wxOMsg+odPVh24ew9btHYEBdANxOhBVXHIDjwJu5HTqOrH/OCtc3FXBak8Wd5MB8aD1M0kGIEhu6BS8ovK6KcBZKT2562kV1JIApJE099FTg1xMd/W1NmTly34ANX3HuVWlM7Vm22BAT7KqKl+qCRla+0rwiqbv5kJ9FbgpwKaYOcV0TLPo2kuWJ47omZCo16hggaCSAdrEq3K6GsHtxk6XpdptMlxtRDSxppUrt3056l7JIyCNf2ngmMqNUZhHhlLUCewV1d+0ZwNxJfZiMo3jbsNGTXZq3XOxikzQVmyzzKjYmjA2UhohHbMbLg6a3huSZE1PirVHzGXkM/EXqR7z2WkC4DNDwUIkBwibnpxK4zsKIeQ1+yq2KOpZqwBtaPLJJI8P99SIW9/YFrUdYB4wnjyGM55r2Nz0mE/7PEEJH1MRShF+fWk2blybtxwOts3K83j05ec60/Z2dgVQvPPOV+LenXsyYCUPApQA3JfpdTaoamxi5XqWlPTIRO+LLx+KtffmW2/r9dhD5At8VjUzstkFOEiO8OMffaB9885bbzfmvDbOs9yLL/JW694B5oZldvfpZ5/G40dP4tbtW/Hz3/0F5YnkGYwypcGy9nIjjollPX2asCA5S47zvHXjhnKIJ4+fKddi3UjKfNnJsY+zkg4iDxgd7Iv33nkzFmbHtLfJD/FzWll9qZ9/sbKq33nzjQcyZP3ghz+QVwCNku//4IdiKH7n539Be/GLLz6XcTlx68GDN2L5+XMxPG7duKni///5wz8UWHD39p341je/oSlP5C+i/2epoPsiQJtxgEyIIteN+PzLh/GDH36g9X/r9h15bBnM7BVrloJavysj4j4xGshlyePIoYvpyLoWM+ToWMaUypsq3pUvXLLxPD7RYKPyndNzSWl5T569pvmcneqZ87rkjsTEqakpvS73HLBTrCKUd5r04rGQXB85uNjN+b0ylOd7ALmsOz6b/A2SucSapNEo8EQMDmqhZKLK262HqQG/6zOtVey6l1Eex5kWvAIENGaCrd/7WclCbYzSS/2poEE6Gnd/zrORSaZFEVchJVKM0yi3SZOy12XHlwlLO8B3i8su4NDuNPj13EnxV0olfsb4Q/1cc3xwTdarFYWpKJaN1qvVuYIRoC4To4kyODct/CwUq9vh+1SIdx1YLUpb/jzan+aasjNferK6TLForxSj+f+pwxdTI0GWek8nXtYT++DvFrLNM8xDubU0EoirsT/u9iU71x0sujP8I3lBdpia+98dW9N+fqLBJU2ZFyvAhetg82v8UIJNXcpf8i2a+cv2CRgawX37TEVYGW5cSaQzKa21XDIBd/rMfmBDQ7mBLIHmhoCucXBp8GTX0WJq5IrKtVSB3FpEmx6iL+Mg39/fVeDkUTE+cBZNHMU7hkZyB8XHoGM35qSdm8rLuQviNxqz07PaL8c4oV/Qie5TYIQRgCcFiQpmf1DV3A0ejLHRCaHKzKblfQBMOAjppE9Le48zLBMD9nS/B4aZ032pgg6NuuiGqeXENAhJA2yAm9cWYnx0KI4P9mJ/byvOztHeOrJApdzcPYi9w8vYP+J+5dQIKJd9/epy83xED+33XHVQWpByRjfRjShDOYIas333drdif29bgQ4aFF38mzeuKSEnsJY+FTkCgZIRhM9ebKhDMDg8KpScQkadZ41N643pyTEBMiqQz05jZ29Xhx7UOlx3j47Q83fRaNB3UWTVMezEyOBgzM/OSs/Iype77YE1gVDcD88uxYaQgzuHS0+/pBWXp6d6hrj1zs9MxdLSbCwszEqXTMLAmnuy/DwOTzz3WyOdBjFuZEKGR71yEHHAUqw9evJMnTvNDmZigIoRPTWtH1P7PSFBZljFMEpwrFJHFqd+txOiR967cyt2t7diZ3tbIAAUPj471M4TuolplAlwNDw6KlkABRZyFgO5XWmUx36aZk/CpbhPIpvacXdjPYpHFHkO3QyNBhWN3jlkOVYWcGzqvo3+Sk/7b//l78e//d3fjp2NtRgjCZsYjV7Gap4wH/pIZ43B0e4etp7PY48o5igoAQEYW0SCqK6Q4pp1LI7NGYtKGpAdSxUymc007+FGhrv7QkXS3jj/2z5PfVQZ9O1+GfgVAyA7lIqzxQjI+1PxjSkkxp2LnlyTabqMvqunYpfR5I4HIKyBAOIAIACsD56Nu7B695xN7rUl0F7XJ8H9FVp0jZ1tM7F8/fYS6BZSBhekL+8f9h4eGo+e/pF4/a1345f/0l+Jqbn52AEMxe9CemqzpAD55Duh+4wJHAanp6IG//x3fi4W5yI+/HgjHj95qg7aMdMpOvgBDdrLhGLTI1iUqIOkdi7OPBqXGHt2KuCRjiP3VtKR3h4VEkiUyvz17p2bMT+LcSpO1Zh82SANpg+SK+jDJO+eVnMWuzvb8frr9+ONB6/F0sJoHJ9GPHm+IsBgfw8N6LB8UYifaKxZW7PzHmP6cmNdZwbMCfwPYByYRn8p12hT+61rBgiQfVz6TJit41zLoxCT9QG7CJlDrnNpzvPLTEGPmmNKEkkp3jnqsMks0Jp7e6NYqlegr0cJ2nyr8qhucdxe616L/jfTNskdea68v6n6jgWZNP6Ua79fr3IAy7SSvZoShZLpME2kDDurCwmA3bAvM2+uEaC6l8mUqKyyDQQ4t8gx27nn2yCAn8VP78PKzSji1NUDpkI2CSMrKJT3lSPgnaEPzojt9AAogCQz3O5Yxoqjr7BTy6zbDaU0j0xmL/k5Md8gLjppzCFLNpCjAzOeIyujOaERu3hj4feyvycgGNasNeOWnC4uLOj/ia+7MhneVkHPOcw0opcvVyXto8OJCTHxd3v7IFZWXspMmEKW68JDg0YI8Ry5gg13z2Pp2g2NGX369HGMDPXG6/fviGGz+XJN8kVMDm9cu641C8gwMT7ZMLJgzMjTRxPB8Gyy15dAn5K09jK+c0dgIlIHaOx05wHoJG3D26JDrnEkuQP3dndvz0aJHQxAV+Lm9Rtx5/Yt0cYFOgsINjujAXdhYPJsoyc+/fSz+OTTz+LFyov4xje+Ed/45jc0YYn3J5fq6R+Ija2dWF3f0kQUADZNgZ4AACAASURBVBiWxuHBrkYhvv/1r8WD1+7Ek0fPJW2S6RyMzUOc8wdjdnZGuSTin8W5qbixNKtcjMbL1va21hqNBtgnyDrx3PnKO2/H4txsbGy8VAyEqfD4mcHN8alpeacBBExPz8S3vv1t5aYwsh49fBhnJ0dqoGDKyFl6fXFRrAn5g0kulbUcjTl8X9IHjs/05OlK/OTDj2NrZ1excBwjUZo0Y+OKM3PzC4qPABDInRhziKk00ghYVdDrm5wzG3ZIRQA4kLAAvPBaqpvc2TVAIxAAqbbjjySRp+dif5BXsqY5A4h7FP7kalwDvwA7hC/qiPKIglHOtbBmAHXEYsiRpoojNFtz/LtZ0m5atnMCWKX41gAEqFalGZd5kKa41DS4v19TA1q0wTZy2jSRm8QqA2/LRb+SjkouCqmtpKVdhLYL8EJMq3hTB0G6jaQ5CojMxEYbrQsE1HvRxfMh0A2YbbDBYb5buleHp36/Xdi38OErp82rn+PqK/rAvNLXzqTKGkgfQJojKcq2k5DS1huESS+CPM3qftZBcvWeWc/l7/WI9qg/Ksk0aqvrS2CjeRav3If2MynQoZL9ej8f2voAzWFZh1BzD4pxkFMD/O7umnMomVla18uZ5NnrdV01y7c5IJOa1l1LNb7HfgNFwyoqbKMB5F1bh31TFGDwlCi1im9mo2LKpO6jwZ9uMtFdAQUe1XVyf21AEtKrsZFdIO/F0cmRGQ+wE6SDtASkvca6yXnS+3LshyjZLjmS4oRsgc5l12yMwqAmYUj32JozqiRAdEvobaMyZzo+hFp+ZD3sGOOcTOmGUr65vStkUSZeItn0xOICHgID8ewZY2kw0vI8e+bFYzzk0XFo2aBS9QulhGpOcGL8k7T42YXEiXRmajKG+ns1cxtX3hfPn2pED53s2YV5rdn9w4PY3N6PrV2KUw6QfrvYZyeRNQOCDHBAgNMceUZznbjo7efzonOje4yJ3yUmj5cxN4sb6miMj48oweb5kgBIT8997ENrvy1zlf2D49jZPY7eAcbGoAnG88AdLXV7YXwMD4pxwH3gOT0Fsd7YjAE8GYZG4vQEHdepKe7Sf12IdQLdi04hWneYBVDdubc7u9uiy0s2IBM/9kR/Y8xG7tKD+RJARE8nbl5fiPv3bsfMNAcF3cljHR47ezs6UE8u+EwwQI71DHE7hoLHAaeuMSN2Tk7jy0ePc+Y3rrug0WbplF9JdRfavfV2Z5g1IGqvDBptdkeXBqCFxGlrc0sAALOEuVfqqOztmoWiLj3XieElnZ9yKj/VNSvZbZha1sfzzHluole3oqtoz2maiS9H0012i/xqlZA6dhJmPEVY0zUjGrBr6+Va/Pb//U/jwx/8SZydHMZQX4hqOtgX2kMmEmUXJjW0xANr53O0IcaAyHtGRmKc0VmDAzayUPLmAqvqkGpJVpFbIKPoiQ27oWj66OGZ8ZuMrjJ4rE9YwG6OAKu42+5yts8PxXjJHCrjr86SpzXUlzqwrXG6TRyuQiUVmaIhwwbg3/RAoctFXCmKZcPWS4NLXquo1OzfBnivrkTGae2/LO6acyF1zQX0Oz67YAMIgBEwMDgmo8A/98u/Et/+s78Y/fjz7O0o3mhONc8Qs0Ur2fSvgFSNgD2Ly/MTOZy/+5U3ZbZEYri5syfgijFnaGpJvAVI5L0UA07P5kKGoqPDg3FtaSFu3lgIQgY19N5uJ16ursbmxnpsb2womb9x47okKqfHu9G5ZG/1qOgQ7VXGYp3Y2tkXWElySPI4Nj4aX/8z78XcHDrPiEePVuPZypq8VHo6vTE8OKzEkXvDe9FNvXv/jiQyW7tmBGAceHyKVhwPAIqa6rIXGw5jK4PUNaISUMdTAjASo5Dx2E7pacVwcvJbD7TkW+ZrGMBmHCHgAHFDnhIwuzKpLSq158jbA6ekalfYpLlO1UzJ9egiPRNvvpnnrteJDR6VYWWe1WUEdJsjtcYrofdWKTaMPxbXxvjeDejVB0yYoauH5Ck19wkCVOHe5A2t/drOIyvncDHx08V+rfv6/E2+VltVHVHyIXNuNA6MRgF7EGkb1G/O1JYspyu7dI7mz91y6LrCVvDfF0PIUpGu9Kg+n7XtdmgXuI30qwVawt4z24TpURQilx5DC0MLCdqg2Wj1+2WkZpCBMZYDsb29GYcHe7G0OC//IhomXBcdf8XInt44PDjVRACZhsq/AXYbRp398fprOPoPxsuXazLTo6tLvvTk8aPo74Mm7fGGlNQYNCMjnJ2eUhOSDjGLm/OVdcAeLDq61glGlfhAJLBJ15j3ePkSP4I1MfdKq12AlzvBnlSFOTDjbjmv9w72lVPxzBfnFwQEMIWJR17NL56Bzp9e77/h0QnR/mEefPjRx2oGfee7P6+uNkyiLx8+VuNndn4x+gaHY2VtM45OzgNrUxojfXEeW+urcfvm9fjON78ufwQAHQpW9jtFPV10jPU414c11WcgTo8OPCqaQhqA4xy5xYHAAGSSMD6++u67ce/ubf0cORs/93JjS+NZh0bG4oMf/0RABVMNuE937tyJZ0+fxOqLFxo7OT0xHu+89UbcvXUzJkYHtWTlnt9qGveRY8p8cEBgMADAp599ofh58/adGBkbF5iBY76Ayp4eUehn5uY0VWN7Z0cF+c1bt+PJk6eSj1Ds82UWiqcKIBWEbcHzAlggTkvixXlf9V82qgGGBGBKuj2g1wQMUA6U3iLUDzAo5b1yzDg/JMteb8RTGUePjuneAABoMpNyMEYoE7/NtJS8UrVW7uesa5yhwDaelM8XzQ9fJ1IiJOwwURg3mc2Kv//rnhqgolzBMou+V11W/xRGQCGe7eL7VSBAwa6Futb7tQslF8sukqzz9gczzbLQXieM3eKN4i/NaPxizQHx02BAN0UqtkN7FFIVvz+dSjY5kh5C+3W5RoNC3cPUny2NkdIdmh+SUZI0/ARvo9V6z+yQmlGQAEi7Q17sjDRW8mtX8Uqi73vbmD4kVamuul6zrr2LOOfvNcyDNADMw9bP0MlW0dzbB3BzqDWaUUs3WvmAUTGZCaYcg79P878ypeltjMvMgGjff61JSUC6nTH9ubRydLwwdeM1BeXXGu4OCi2X65oVrKkIel0XM7Ws67402t0a8ZMdUp4ZCHHdA9B37q3nIVNk+Bl7CVbbIQ03s0h24mvQh98fY7YnM2oPmfN70jienp55RA46ca5LEwNUvFn3J0q1OuXQOp00yzWZbs853dg9JQjTU2Ny7CVJ5VFiWPXs+UpsbNk5lmsd7BuIpYVFXRP0J16LA7aoeAQKRvnw99CRoGRrLYdpnXzWcUbxDKNbpUBHgz0aJ4fMEF6Pg126xZvqjv3cN96PazdvxNrGRjx68jS2thlxhU7U2iwKRV5PQQ4dJnTr/j5TzTm0Ur9sg8t+z3DHB+H0SLOL+ayv3bul+drM1obhwGtwAG3v7eugglWGBAGq7ObWrky0ondAiDaaYBBWjzA6FxtgaX7WHeRez5V9voq54olYEeMT03EqjwSSBHR3nnHPe+K8LS0Y3g48JxnB4OvAVAG7XWt/wQDoNYNAHRdW5vmZioSF2Wk5GTM3HH+HtZdr7sCRcMES4fc0/utUNEaSLLwP7t27qzWOQSm0XYqzlxsbYjzASqI7rzUkCYNHYsrkMPe7DrCqFzO/V8GQGl9R2WERyOgScyhLIcg+WdccyjK4TJYR7A+POvToR4AIsXioRiqm5kY03T9pkIofxFe7+BoFt2kOfxY9smjlaXxa1137mZ/h+s4uMAz1+DLYN1Bix0aG4uMPPojf/61/Hk8ffRFxdiwgYHigJ87EzEmtdI6qNVPC8d2O+sg4TPPmM+OvAUVc025MonZszokzXRlUd/Qfn0NJZCOZauyFbCKpYhWWQQKyxVLLc7EOfL9TFdDZGcj3L6BF+1bPuVu0aRpyCwx1Yt2VBBDvavSp2AspRahuLkmdvCcaEICi0LFQYFNSshWj9T3WOfevO6e8nQ9084S8d+WofAUI6JqdeUwjdxqdKpr+vvgr/+mvxS/8uV+Ki76+2NzfjQtyBrrd3GPR1H2esK7Q/VKIo7NmhCZFwd27dzTVBBnQ02fPRaP19APeF4NQd5g1Vu7Ca0kJ1vmJOpDEOsaTLmLkN9QfK89fxOqL52IDEBuRoeALsLH+Mg52N6K3x2NgSeJHRse0P3b3jmIdv5LjMzv/9/bF9RvX5ElzenKo4ogYRuzSlJLevhhE38vIL7F2mCveE4vX5nWtMALWN7fjssOkEApyPw/kVs39T/ZPP8yW1Nvyu+hhYfAQ96De0mGUsammDQGM+FnVmW59rf0luL+S9yEpOr/Q+DQZ5wqFTgNLmUG7kNV6yzyoYYcmkFRGmZqrnTmStMHaiwXO+VqUYyl2VO875wa0GAGv5qxmY9ZIs9xRTHbAb2FoUCAnxR1mtLyvQdFkiLTYN43BdguYbACtVjrJZ7X5ZRbdbcAz3eYVcyqOZLNOLaDaP6VTT5NQGRKeE/Ns6Fisg2YSQModipFZEarikO5ZsiwqX2lAkQQGKs7od3o8qq1rFOuJWJ4s4b1efjGAyRTXXKNHSJtVJV8KTJ3zvppJFWIkLi0uSBoAGwbGjaQ2GgNnthkmiQAPx0cAVORzdrtnPx4d7cXuzoYkP7dvXVPR+Wz5uc6gkWFPHTo42I6D/R11nmG30cAAxPUkmHNRuT09qKPJSky9QurAWcK1EOWHRui2hjyDHj56rDyKtUJhSyGGiTGdWRosMPnK/LxYeOyJ7d1deS8BJHBfKUChx9NMwHdEBshiSJJP9IuFwP5F1riytq4zHFo517K4tKQchIIRttDyi5UYHB6LkfFJgQBHjGc+sUxpYqQ/JseGYqCnEzcW52NmYlS0cc52npPMUjEKZwqa/Ko6sb3xMtZfrqqLjfRQhsPnnVjb2FSjiS1HHCJv+crbd8W8evpsTdfHmMcXqy91DeRjc/NLYko8fvxIzx+wYZlpBP298a33vx43ri0EwybOjk+VU3gEaU4+kxTJMgHi00cffxpffPFI8XpsYiruv/ZA/yWvfPz0aTxbXo75+XmN37WRYk98/tlnyjfv3LkrBlZ1/QlpfH6kGjT+YCY+ffpURTnxGN8XsVWTPerJBkxFS2ALo2AlCzSePJGBPQjIgNkfv8u/gIqADHxxHTWRRSAP3jK9jGBmzCPjSD19QGCAWCnE/ZSd6f0NdJd0h2tj0oZHQCIBpe4EOPVUD/0cr8aZ//d//bc73YBYY1ZqZIJ2vnWYreRBSVYmDG3dUyUQWQpd0UO1A0wBA/W9jOqZJ3Vdp1moml9bIw5kClgB2gtAeU2L9u7LbBfsdRBkfdaiRurAKC1mE6ALgugaunSvs17XF+FOjxO3hlqWCY9UchqtZIfrMmcRF+AKbU2v3iCzTmTLBduJb3X/i2bZ6lurMFNAzoTadXwlhN17eRUYKb+HomhymFkP6M/UdfPXGDTJXdPttnWQWQ+Welh1dbqGWj6FjYDVBAmum+6EE30XAXSG6lAXbbwBc7rP2SCJx2kVlU73n4OTjlgCAbrPrYOen9cIwTatNosJkSjywLFhTpeG5+vppvEcXtbGeVROV0pgIEgMFunPzNKwYYxZEQZUKlcqZ+9eBRcKB1DZAwEBjKrCUJFxa5jueNQcpnXsAWiV1ol5VinBDbobrsEaB9jBpMcFJUUsLrjQ5ZeW5uL09FDPFiTz6fMVo7LIU/oGYkRa1kl9JgIShzpJjxyt+/til07S8ZEOlrGJca1j1pz0ndCcYAloFAsjHX14op8Djb84OxEgIFOeG9fj/muvRe/AQHzx6HEsy8kUM8IxFaMKanKHdkLAo8Xwhxfl/Wvmaj13Ep0hGBonxzEzMRYLizP6vIAfGP9wUP3oxz+Wphf9/2XvgPwMzhjHNYjr/pnkEaDmKnx70a7i8GxX/MvzM3X37t2+odnhm5sbsbGxIepz/+Cw0PXRsYk4PzU1X0+egrGYMdLHMnawT0U1QIYKKoohIceh9x5g/V+ghTwS1X5qfEzTFqYmx2J+dipHC57FyupKrK6vS/M7NEoXAR3oeYxi7KMu3alozwT7e/fuiW65vrmhcXt0akHNYQeQuKgzL2qwp1/I4wDfhXThN61WWXSTtFiaZbaWAUzHYu35ckqmKPM8UU3BQCdI/Do8OhCiLSYLJjotd14DdDbM45yRZ0C6/Yv1I62x9wD7T7r98gDIxJjvSx1boGIykAzquWspRoAK+gRfO5cxNT4el8fH8e/+zb+KP/zX/yJevngWAz1nGukWFxT4SHK6bAV3qk09smyBbrD9DOhwaewhzBs6YBRSec+6jACfG9zf6ngW+6s6ljqUC/lmr+f71OSAOt/EopOwowvaOIFvmftlLOwyLtifKdguHX6uVz3bHAt2pUBqAfh1jgmQpGuh+eO9KpJZX/qeTy/FQSdCBSoYwFZcRGvMWmkM02qyQ9f4tu6TzoyU0bFP1f1oCk1GonJ+cD/5/lAcnXTi/W9/N/7qX/+1GJ6ciI293bgUwmaqpkYJ6555XfGMZIh6iWzEM9lJ5hj7y33TuMpkComGKdaXC1npo88N1GitBH4BUKQPdS5QMLCnAWZJ5vEawYfi2uKC1sfR4V4MDZiRQNJJfEa7DwNhY2tPnfvt3X11hTQaaqA/trc3FFt5D4Dd4ZEJAYKDnAcyK+OeOH7MzU1BL4rD40PN+H6xuhEXnf4YHZ8RIAAjysw6j4vj80rbzJSYcifHABKjQIE9BgDdkHfHXezGNNSUEW1fr4qemkQgBkaCeQABZsx1QYDqBGsPa5Ql5qaWJYp1pCLR1+eRhZ76YwZelwXkHCjhspqcVA2uNAl00yW/Mo9UfMmco4AAsXxzH/F3nIcCRno9I53vaZKOvDHMe/DnAATzeL9qGNR/m33e7v4n4KEd0xB1uiAc+WMxAkqK275+ASBqRnUZPZz/MkcmplbTQLIa/4w1zC6kHOS9Vw0EuKlWn139FzVLunIh3/KuPFdTXtQRz3F52a2FGWAJma8PvxjeF/Nc7iUO5/y9TGBTQnFyTLGb7uqK/Z24feum1iheO+Qj5AHsA85TzjwozxRpgPGA3NVxZR93LjgTj2JyYkTAHKyWx4+fytRufv6axvKenlBkH8lAmHGinE6MP6bpQwFVOY4mQ6Gv7kdvjYbeo9OR2lDQrqyuxerLtdjbY79O6gwGDGCtwo5TLQOodnyUhpy+t7B/AMkBA4hrL9bWVBhfv349mwmXsfL8uejxgCLkjdQc8u8ZHIqHT5bj40+/iKWlazE7P6/inwKdMxTwf3t7V0DB2UXEuQyeO5I68V/i0/X5qbg+Px09F6cxNToUM5MjMdDb9eboHxz0iM8B1vulrn9/dyfOT491nsNIPLtQq0nggqYNaETepUDLW9eXBCDsbu/Gj378E+VNNGP42eERDI1hSvr8RDbJdA7kCjAOfu1X/1rcvj5JCBNziXvAZ1cB22/5BVR+QIBnyy/EjGAsJCa1SLqYJPP2O+/G0o2p+OTT5/HDDz6Iu/fvNQyVa9euaYoBUoz5+QVdO14LmvIyPCzjStYAUhWM92AQMHlgd39fHlEU9exb1jGsh9GxYXlhyHBddU5HORcsKlhb5HvjmFIzDQD/hYsLsUNfzQlcrlgmLTYKcpIEBCv3J4NUvEnGNs1DmbDnKE/2NmtlFNZsdLRH8XQSAIDpp8qbjhoaev8CAlzEG9UtClEdwi51XymydJ0OVD+NdhavoFs1dgu8q9MDKrAVuHCF2liU+TSf6aK8aeCWTLD2aMJKlAw2VGHpMUV1De0QWNKDFk8xHZ0T/Khzozq9ebhU8Wp0JUfo5d8JuZY2zTTCAlKceBQQkEBDPhBfWyauFZ6zc62kG3Q3E6umcGZb5DMrN2c31txd56vdxe8+jXLN9XULSep4tI9o9DoM/NMUXEXVLDZCvY4KYz0bXzu/Wh0lv0aOlskDRclrdvwI6EpkhWjVqXwVCKgDQoW+HZqaJFoJvlX7zZHWgFX5zbrfBSZlO8/vlzrAZmZxc8euUgaduJreSNGr4I3DqLoSWQQpcbFOzkCAE5quvMDSEWsPvQ7lsj4wqCLi9PxUAAAdZ0ba8SWNd45tBGsyzc/r3oaG1nSenZOYUCjZUf/8lBnmvXJAHx5m7BQSAzu7kjiiK8cxl04yz3ZybFzoLcke90XOpkxBODq84sUAas8oTA4G1iHdIQ5x3H2VjjDWkHFhJHp6tp2YHBvVYYM+nven67V7cCDdKyZTJKDzs/MxNDjsz8N1nJ7G+saGDnko4NwvrxU/f15ferPJqZhm7MzRQVxbnIvpqXH5NQwMQgM/j/X1l/Ho0WMV6ZjjDI9OkqbHIUh4Dwk9Afo0+gb6pPkimdbolixUSDTgv85MTQhNRQICfY+/58CgE6r55Rdo/Ux/JzFoAByQWR567g/YEnIDh1WBNOUCWuRQDBAR9FwvlYwszs9Ki4fbMug/By/GikgZOIA6vf0xNILhpem6AJmwD2wuY7r+1PS08rsqzhj1qC6tvAOMi/XBhNDleSxkUUg9wtAeJnak9xi7tgmqYmtpW4vlUt2inNrBocOzw5+Cdcv1CYxIAzkVwtrPxeiq2IDvhj0xNDasALt8fVNvncBWgcve40CzUZgLZPaJncwxP7OkrKaiACYoocT0cXg4tl6uxu//1m/Ej/7kjyPOjqL38lSz4ukQF6uh6Px6DzF+SvvvuEkRRkFJt4aRnXSJDWS7Gq9UPdPubtctNZ8GV3B4piCyuamBpByhJcPVq/p/xUB1q/x5mzOpBYbb2b/AjPJ/yPOc+5K63+oCFkOqOTcoyBpDVdNR7clCp5K71JPmj4BhlsCVJEBXlPHO7JdkSCXFuAzQPBWhC283hVnjo+OiUzirCkaPiNMZo44izuCAzMOxs3cU0/NL8V/87f8m7jx4I7YO9uOCIoXuXco7VDImy4z9wyb2kuZG2jOBRJM/8Fl5X7vlIwcacofm+EhroL/XAK3TDQpU0y5JjfWa4ZGlDG6cm55STNnd3ohb16/F9SVGYAESMqKwV/KktZd01fbtS3BJEojBaqg4IAnmZw8P92QgOjs7pzFoAMDcB4oykm9kRJOTowHTnpiGjIhbfH7JVcB+Go31zd1Yfr6q5B6GkJyqNeloUDuF+A4Vle9RXGjikaQYBhPdLkgPF5oF0VFCrD2v5NNAC+ebHdYrZ8v8r2Wm57Oyyw6oohdggRGIBQTIFPjcMVpLq3X61773FOTcC90lJYDWy7Eh0TbpUOUS7nBbflg0VANkXUM3folzTzp3mYKZ+8Oa1BjW9DOp/dPkQQlktvPlzLS6aVnrT4I0cgqKmBHamAbTap+rKE+3+oqZbuIQd9yYcG6ee6VA3AQPBLbkJBNlU6155u083F3YYhmlz5VyNxgl7lB7f/o6C7RRjpRAivxfNE6ViTJ9or0DQANQaay2zhjyJLM7Kh+GFUAsZb8VDdv5DnvP9QfnKJ10NZbolvfBOGJCCCwTQe/ahzy3jfWtODk5jxs37+i8ZP8RqgEUAAImx4c1ohC5oRh9yj/cXAHMEAO4x1IM8ie6vYALnM9ep52gwMT5njyNNcFryHx5wOzGkuPQ9adIpNtr+eJerL5cl1koWMvuzo70+jRWyKHu3rklTwHOeD4LseL56obGLpMPzc7N6f3mFuaVz23x+0fIEfclBaLxwloF2GRvMcXo9tJc3L4+H2cAND3nsTA3Hpca0cgYZY/Ac6PEOS37G1aMxkn2D8is+OyyJ3b2DhSvxLiUt8Bh7O3uSGpAE4gPhCcAcYi8iWYSoCd0fnkY5KQJch4mFKwsP47vfOPr8e6bNzmG9ZxkRA0VPzpywv/nv/mbmhbB6127diO+9tWvK7f7+JPPxTaF+XT73v24/9rdWF7ZiA8/+jBmYFkuzMc641dnpjVF4MOPPhLQSmG/lhR+nsH29raeweLCopgdPN/t3R2N5fQUgJEYGRrRs9jZ2YrJqQkxySSnKQ8DjCHPmK5FoW6WDsyUcvrn8+AFQMgqppPBbscXcssCAcQEoDmYjUcDeAYhJfPIvEE1xuWlJKmsNVgl1HVIXZHIsGcBA8zkhP3SEz3/4//2ex13J7pBQ/SshoqZRnGKQ32iosshOIOlzr80ROlSDI34VhLnYtMXXH+uIq/oZNWRUPxLKjXfs9tzFoF5/LQlAEWccneqi4w2gT+7EA4s3b9vKKkVfNu/m0ZUOiDa7ALukVyVK+G0jME/52Ark6T8UlGRKGtdmxBWfT5rpCx1cPL66oxdJ2eFfKdEoj1vVk7N+ZmuGBv6Agq5lZlLO1FUIz0Py3x+1Z2p+1iJr3Xx2QnzCaRrbmvhhHZnAVCHbcP6yJPLkwJaJ3MeaQXc+D53aWndx9JlRBQQ0CS9WSTovXKcUB0g8qFS1C7M2/VDJZ8JuzTJaV13XkTrsO12qepZ1+Eu8EyIuemReu/SK74CPGUrsVkbdX+q+3cFpKopBXn9er9Wct89sBklc5rPmpvhtQDwQZEzOMBcaFzdj+L1+/d0CZ99/qUOHwclDkDcdXGZxqgEqr8pSlDY0LxDRdJ4OBBy0XBtzlg6bihrsAAo2qpDI+MntGQjI6Lu8f+gq6C3/B6FJwg438cZHi8CgjD3YGNzM7a2thSkQFcJjhyeDjdOQnBpv337tqjdm2vLAgHQfR2SnIvZcRlfPnwUm1s7Qok5cEiy+S9MAJJrudhTeGHKOD+nz4T2HjBDe8HBS90trqv0/1rCTVLWZc7YGd8dMv2qOjMJdtHpylFi6iSldlxJHOBAPzKI4VhcnJeeiwLw+ORQn9sUSNNlSXakSW2SPBsJmT7qZw94gjsuyRWTMaTbzM4QyarNilxoFyDWLMosrlVY5yic0uCWbrx+z/Hacd2x1Ku0vDB0GDZFpg36+F0KSIECOQZIumWAst0MsQAAIABJREFUlUxedS5c+L4DrJA41rpUYnVBYeH3tRt2JbkG5ZzI+5xxrM0uV+Ool5NnhBaAipwrAfzkJz+Kf/ZP/nE8+uwjeQWgFaXMVWEnUM4ICq/fz35X7Qqxnhhu3wD5WCRdkJnyoPAKmeze9HCxn4fHs8p3oe5TJuECM3UWex8bSHLcqpFsTZcxiy0ZF9aostyj9UwN7HcT9AxRjhmSR3l0Y92v6hQ0xbi8L7pFHEkbDBMnkxdxKs23aYpyR08D1+bcSslfBlT9pzqveREZv/I9stNbHUqfoS40PJvZdxT2DuelZpwLuILOPqgu9/F5J777i78Uf/Gv/CfROzIae+xpktqMoeoswuJIZkAKUHKajSVuOpfxs0ngVwBsP6arY9prJGhKotJroOmSFihuhEEJF+apzFCfmxqPva31ODncjUUmncxMCLgkvmI8urqGZOp5nJ7hu9ATI+MT8hXiYijy+bmhoT45nGuMMnKyHtgMXvsYpDI9hbnyLFC5pmdjh3h6cHQRay+3RJ09OjqN3YNDSSs1JlHGf5Z1OHE9TVNOJ6gAAY5xJKklGbQRIl90gF0oOA42bI9k8DSyx7YHUKvh0I1B2YxK81+baXZL5mJWVnNCI0KrPC7vIYHxCQimJ5OL/ZRzVGxIvyLHOoA7H7R+ll4D/Jn7zv0T0NvXp+KMMV+ARS6sPMJQ8bTNTm2BHe1c0vleTiJ6ZUqS70MBGTYT1d7M/NXvYY8KN466U430HpnvmGHBJCDv78q3Fc9z3rnyF33WzNWLSZHgQTUtVHwBCCFpSw1yASTcOwoQ9qdygsYU2e9pNhd7FJ8F9iid5VOd+XTbDw48Qq3uj+qOknYw41067VGxZugWw4LktQAffNC6SWJ/CTdYdCaen8bs7FTML8yIeYMMZ3trO/b3DwWgTUxM2ZTtzJJMfof9gg8B5reH+zsxNTYSs1OTqkEkTcQPYXQ0RsfHY219PVZX1+LF8xXR9t96++04PWGM5068/fZbKjL9+Q5M08f8NifuOHfCvNpTcJCFYqzL52MfYfrZ1zuoc/rFi+di6z548FrMzODZNCI5z9rqRjxfeRmrWzvR24/UYUQ5EH4Daiz1my2NQ//21n4c7J9IDoEBH2Bk5/JU05zmkTDcWlK3m7NucnJMRtVmsRG/AFOYPORJTsTjLx4+FEhIQwJPFt4fQAdQBHaE5937yKQppeeSDIti4LBv5b1ycinfEpiAFMuwOd9+87U43tuM3s5JfPvnviIwYW/vwIUtjY/Bvvjow4/in/3Gb8SDt9+J9776NZkrDg/2xvKzzfje976vGNo3MBLjU7MxOjGpkYVPnj2Jg/3tmJudiv39LeUWD958W7kp4IVkjf0DmsBCvogHiORXauAMxcjYqMAfciyMXSnm+RmeL8aXfM6F+XkBA+wJTWjC6FXjzQFafW4QXwERAILIj1kPgAtch6Y+DcOEhf4PY8A5n5lBKSlUYyPZca14o9y/Ye+YMV3PkceATA02y8gIubwNj6kZlLv/vf8Vj4BC/BzMqmiuwr2ofjjUU2uoLldTpBMDBNAWK8Dj57pAgIvIqwV1JZMFAij0Ne6vVxkG7gZbW6/fa4J1zmF1dZcd6TowukFcgVNJ21UgoF7PJN02/umDqP3VJM0CAgoLz2vObnd1PCpJ01GcVPE2mNAGQqporXf/6XtlloZQ7JJHtIAJFfOSIvhE7QIhdf2Jgpe8o56DGAB5/7Lz3AUCWmBKy7W37odesU2/L5BHVXz3ZFeinjdWnzPBgzZY486d6ZntAqPWQ4E1/p1XaaMtUOcKOJEJmMZS+Wfaeue28ZgO1+xY6bnUvW1ktJbK1PUUEFDfMwujCIk/3ZVrr6FKRBoQoynE8qcKmGnR8My4yPFNrzJR0rSrE0g6sjOh6/Y/A2i3Qbt76Dz3xYPX7iuh+zyBgP7+IQVqDrcJxlwxcvCEBNGupiWxkHtvXiLvUwBAfR7WDUkSfgc1ggoUn2uniCVgitKJKQozrqvzk2uDAAWFyXNRLU+gQOLwx1CF18F0jo46BxPXOzI0HPNzc2I67GytSot27foNgQsbm1uxvYeefl1sAGZny0C/j+BHQsM9zbqOQqi3E+MTE+5aA4SkjMQ61243RSwfCvKShiRlme+pcM5kS5TjTMicjDGDms4YKDsO+e6yc4/VvUgzOe4zwIcmNpydqoMAbUxgDFp8zGTyQChoCzNFHTiMNdIcZ1P2kQVwL/h+MVOgMcsTIHVoFWvU+Xzlq/Zie6+akXM1Lmr7KIGWsLZ5lcqHG3Cgl8MGMKlPSRe7Ui7p+wcqRMQMaMuEInS4krTsH+znfWDUETIlM9aaDnED7hYo0b1OJ79mDikOVPJcIGnKmbgFo4MD8dGPfhD/4nd+M54/eRhxcSLav2ZFa6ajR89JyqDGsYEGERp6AQ7wS8gZ6aDvSDgYCyU/i1bin1iqwHaS6iyMCqDkOitGKeq1YlEXy+jKwZpOa8bh9lmjPFkJSFfKV6CA7k12O5tzPo0RC3Azg8tdcY1G7UScUvxT+EOXhzaeSY7qiZaJ0xUgoJlAVHHeS8UgcJbhLdZBA7SnVIUutaiSQDMJBIiijyQqMFUasTREr9Ufe/tHMT67EH/rb/+38fq7X4vd45PYZxoIJk45E93JcOUVCSZlHtLcdCcODYtLBfkgbttIWTwO0gw6Az311ZZ30MGnI4PTNkDASH/E3My4/D/OoCWfHysWLL9Yi5VVpEcXMTI6ET39Q+6eie3DTHVlabG4OBfz8zMyXxXLqKlZmWYzJDMzlrnHfTKyakSJJ7GQ7iCjRu0EPozgNC4EYhMXnLDynp4KgAeJR/MaPMo9lJu7qO4Ftpc2XUZmLY+J7nN2jVyFqxdAq1vd9DNaskbubOuYbzxMWvmiWCZZwTcxLc/W9rlvcM1FZMUyimzL67IbLk19yTwNCLnINZtPZo4DAwICGNFVLKsKjQ0QkNdcxfdP5ZKZoGfalreiZahczNDWVBEfl62ufeY8vp9dT5ArQEALZGjnlt18JmVCmbY5fcv71JqeBBDC9xsgoJVXCSDLHLTegxtmAzPvd+1webXYUwb3ckAr1hxAPcwAA24G/JRT6Ez185KUiPFwF2caf0aHHOCcmElHlgKOIpIcg5wBoI/YMD09GQMDdLBXmklIAu96vC94bi/X1yXNNMuTme49sb9HJ/sy3vvKW7EwM23p0MVFjE9OysPj8dPlePgEicG+Jjtxti0tLSYAdqniDjkQHkXkNbxXGSpy/lI8ss44n5Hpray+iNFRSzQFqJ3DchhVl39za1NNAQp0qOc67w9hBZ3G4fF5rG7uxIH080OisF90znVm4lc0NmkjwcePl+Ng9zju3LwdN68txdH+dpwd78Tc9GTMz84JBPn8y89jdfVFLCzOxWuv3ReIjcxtFJ26us59MTQyGLsHZ/FH3/terG9tyl4RRtLk1Kx2IAwEGEas0xs3bsWNGzdjTwXunnwSdna29Zpzs7PyiFh+vhK9/cOSLcDZQHJFw+DtN+7HUN957Ky/iHs3lzTNRaNFdcQ4h/n4ow/je3/87+P67TvxS3/hL2g61dnJZexs78WPf/SRYukg07BGJyWJmF9aEovh008+FOvj9s2l+PTTT+L6rZvyDSD3w+CZa8P4eHt7T+wCgBRiIfIIciqeF5IPngPMMNa3xnb29oq1wpqE2Vsdfo34rnGDjPMD5JF/BwyNc90HQPT9vX1NMuB1lHPTNFE8Nvjies2goHLQzD+roXilOaD8M2XfQjaJDxeSjE2MD8f4BDIz8lJMqTEM7ETP3/0Hv9WxJrNbyNQx/dNAgM872UZ5lwvxUZFa6GcCAZVoVNBpF3pXir5GA1/hsgscKCmqQyWBAAcV/6xKezV9u4ewv1dIpwORErbmRLlaHNa3XUy1vjLYFYjRLSBdMDbARXWCM+i18gG76pYG4xXkpntYdjv37cS7lSo1BXUF1u6d8limdqe69O5Gi7tAQDtINwVy3pv2B2+fu01i02ZL1Mmef9kwHKp73WYetDgYVxgJVfj/DCCg1kt9/urqcW/U+fwZoFJ1971ZkrQg4Lz7rJtC/2oto3Ws32uuqcoGX8GrQED7ewUEtPV97et/Fdzo0usqCTb9z2BVdghKZtICYWpdaM20NI02UsxEPxNhJeBQv3tYp+jSLmVgxuxpDh60VHQxQJ2rrquClcBU3Vc7jJu94oTtKhBTy8B0PowIhxRQ6WhzCJMs0fkF5ZRWsLS+qaEkPZDRUxrgdLuk7lajy6zRRCC3WcPpvfg9kH8MvjiwMbeBDsfeW3n5MilorAUnuabRu9s10OeiwvrOTlxwj+jspIylQDcSkfJ4qKS1gIAaDyWmjT6XC/72c4SqXlpRs0a8FmUwpGkTDvp6DdElGZ/l8XOa0pCACGu4jLSsD7P2066yzCSOOMgpBNKFyk22z7ReGAf9aB3t82GTrm6irWco+VI37r0agwzo+QfadNfmjCg/Afce84Wu7kP+hmIYeQmzlzFNGqVTu7enrqQTQevVCigFHNK4J408PLY5otZ/uoHnPpDHQ5oL2nyq6yiuz5fX5yS9To0qHS7ivAN99UIyFgyKPvj+H8cf/qvfj5crT+Nob8eaURWEmMGZ6sp5VwW4ElXmsDP5oTEudCdLc32TKeDxQiX9cievwNimeG/FNvaw9l/GhjZQ0EgEuB85QcSf9Wr0rj3bZgQU+O6/q+ktvi/ZbOzKFjLeGAiAlYLcxAwTJSgdkqMaD5ugdI4p09mdZ1OBwI4juUQAYdLxWOdU3hvHlSp40mQ3NZOKWYobFypkKQbGJkZiY30tzo5OY3J0PC7OoM93YmvvML775385fvVv/q3oGRmLrcOj6B0aasAPMQ3Tp6bi25V9ID2qr8s/m1KWRu5HaLkKol05B+ocIl0WTnYWl6dH0d85i9s3FqWdvbw4kR6WBBJq7TndmaFRgZcDQ0wQGNY9pnjRers8j+vXl2J+YVYjv5RwXiazR3pzxxf2GjHEcdcADsU/945pCCSndr5Gr+vRWzxT9qBipWKjpZ/8uTwZavc0Xf+MxSqe82yucZ/1/Gtti7aajC4zmGq0pmVl7XOznYu1mzJVCHeBaUtdnIgXIJC4TKK9xXYRoNNQ/zOmiu2S04PErnHzxnlGmh834wR7lKDzrwFzU9Et/ewmRZWLdCNqRsrW3jRUn42YVzyuxJxofrnAzYYj0ND3u2/ZZQXoKtqMgIynTe6XsoXKpWBnVSFRIEATM1vNmZ8FBOi5JubqnCybiLW9814Lg2w+L4A8z4fmBHHbcVjAYhpe6owjRyBupsGZmC99nhuPNh2QnJHAdIjxxuBubu/uxebWtsAEd24NPEPZBgy4d8cMQrw68P+B/j81MxuPnj5Xk4C9RRxh/PDx0X4sLczE1776rgw/ZSiqJkBHpm+ffPKZOsZcH3I+uvTVtCFv4V4wIpQCmDPMIP9kphEYAY6LBbG8vKz8iBTr9p2bGr27zySg49MYHhptaOfnFycxMjYkgIGzEhf6i/PeOI++2Do81nSR4aHhHGltHx2Yczjcr61vxPKzF3G4fxxvv/FmvPf26xrnvLXxPMZHB2N2alpsBdzzNzY3VJgibSDm4XnDpgAMgH5PLPrw40/jk88/j8GRUfkMDAyN6V5MTE3qM2GYyDUyog/zU41MxSCUkdqdSxlAQs0HvN3Y2JLZ4dbufhxidnh8LObTg/u3Y2ywJ1aXH8Xi7JTGOyKNkFTy5EyM0b3trfj8889jc3s7/sNf/MW4c+u28gnW1MHRcfzwRx/q/nR6B2P/6DTGxidlEPjxRz+J3a3N+HP/wXc1VpLRlNdvLLmukK5+RLkV7Aa8Bo5OzmyweHouBgOxEjkB/1atAVBL/CG/FtNxAE8R2DgAXYfNtALOTORlSHS5R8gMyINV+Hc8Frxp6Hi1WJKRQEC7GWqg3SBmxU7vp678zqaZHrcO8A3INTE5IumYJgaw/+ns89n/+//pNztKWFud++q6VFLmgNed36zgrI6ru6Ht4swzaNN8rehdrS52FaftQFnfKyS9+f8Wvbo6+DbFK7oYgIRDb31dQZArLS3KdhNiWwZLTXKYHf56AK3ip3utXiztm/8qeyCJoPlwikLfNi98FXBxIC9kqYALJ92ZEFVy9EpXuDSZXSCgcPur1W6342MdagNCNPrNOomvcvUaEKX9/Lpnnl6n9H06GLJkaBeu7UVayWrz975LTXLYTmS9Bnw412FVQEB1I7x5fY/LPfRKN7KQ+bwdKvZbBy/vLi1+ylG4/isgj3dbUgS7QFGbESAacqubz2s26FyrO1LffxWZp0PcLiDba6ueW9033yjvNxswUijYwM3mTZmYqgtKAkoBhiEfxoFjcapxMEfS4tMd5/BtJwk121n3o5Xkck3t5K/5DBhtYS44MBAHhxxoPcH4QBJbCl0XoqYn2jm4X9RwPoOc8qvz0Zp77s+atGvMoiimctY6BbOcp3PcCt9m/I9M8pK+tgcdPkevoOdVFxE0F/0/ZkJ0oOlmyrjOQAwEb7K5ornKoBFX/QKfKsJIUmOalhxj0XZlN6ruDxFRwGMasRSDQJMfRO3F/MqHhgrgRHg5gMtUDqQWmiFfhTZD31IiOgBl0A7BcpCFecGIPhkPdX0OAC343dER3JHtIQD9rYmThQLJO+Bns1l4zsWMeHUfdxPGq8BZU1A2Ui0SKIAcEmmMADsxMT4e1xaXNB7y2fNldVZOjk6auEQHZXpySqMHkTdgpFlVqrda16NA3gDZleXsaYrqCmXtqSSN0VXJAzDzwewIQCliHGOyy7P4/vf+SJ4BuxsvYwRJA0aGF6wfusi5Z7wTm/F+7mCZpo5MSlRiWBCMO6Q4y0KoK2vzPef5F3uqS5/OEX4UYUlxbjOZKu7xPa+1q4yqYhHVvShD36ZIyf3mGFtnmkF1xfT8jPkJVSzxkyRBGAPaNK7LEOBlxE5TvO2yzdpAQPeUTqRSP5mgTnv+8RWtctGgPeGC+MY1kEh/9atfi69+9d3Y2d2ILz79JH7yww+i77IneukuXUSsbezE1Py1+M//6/8uvvrN78QZ8Q520eGB4hEgo0xB222EVhdUDJDspvjZFcOvuWOis5bErp3P1H3X2XR5HgNyZz7XDO7L08O4PDvWCC60sBQcGKdBGwWkhWHB7GlMtCjCSTjpQkI/Jm7IjIrRaKdH2s/8ntdIsbXscQBARIJ6rCS1T8UWMd9ymh4l6RRAjH6ELcDf8309W6MAno6QuV/lNRWPtHYvmfxhSYBBK0sey8upzm2fHwaBiglTI6K7+vWudLCdI14FCUrf301+28lw0dbrWVQnX++fCbOc19usSnn9OM8qIMCAPRIsDF37BWDy1MsDQN28nAVfe6S6de2mTJNXvAqkJ4m1m+/U50lgLnPMOnfLs8ufK39Wz8W5UzunMBDQbcy187NX8y/lPznCsb1+K9Yr0qogt+zPQLKnx2TqlhJXZ0RmT7SNBc2wcIzmFpoRRxy1y7p9ityNv1CxyDlpMAvzY7MAFEf7MaHE8Kxfo11hzgEGQGFB0re9s+epFglcmclIA+BYvju3bl6L06PDGKVQ71yawTg4HF88eeGpG0JeNVQvTo73Y2pqXJr8mZmJOD29jKdPn0kKsLG+HXs7+3Hz5i0Vp9FzHpOT45kL2/9AXggpaeTa+JwAAZomJB+kMxWty8+exdzcrEwL2dd0mtnT0NFHhkbFOqOp0okLMQIGhwfTgX5TlPzjs05s7B3E3sGx8gKkAdUsODkzLZ2xyfu7Pl/ffPB6vP+1e2K0bW2sydh0KCUWdLr5F3YEBblGU6aRKrkD/yLNWl3fUA6JbOnk7DL6B0fVzed9yR8fPXmiI25qckprle8TaycnJrSXBNR3OppuNDo+El8+fB5fPHwSpzAkjskBIm5em4/56TH59cxNj8fRwV7cvXM7FuYm4/iE7vluHO3vyUDy008/i3v37sd7730lDinEz07lsfDw6bN4/Ox5XPT0x+7+sZhO73/9/ejtdOLTjz6KuzdvaF1gpA1Lhb3EveYCyP1YEwcwyWBfnF7EyVknDpBUHds4lbwK1mpPL3mk81w+L0CAmYs9yms4O9WswExRn69XUwvI/WBE8ju8lkYlI8nVmG6PCSxmjYCAHNnsvVmgf7f2rhhQ8oGqJ80GsAQSFsDU5KiktMgrAAJ6qK+If3/nf/6tjg/sogX5Argoj17ymIqmQCl9eJqtFRW2qjl3hbpAQJPotLvKbfS/VexD23u1k90EpWY+rMq1BANM1a/f0c1oJbVNAaUfye6wGAWFuVbyUuisA5yppz4EmyQzEebmkM/3+VlAgJiC5is0gbYOrHaJrqCppMsfrl3gViFc1MkqsruHnLvDXUZAdsL+NFlDQ/vK7l7S9dvFd8riGibBzwIC1NkvX4M2MyLN+6or1j5YXgV/2u/ppr3vSrsIrkOvuW9ZMDULvA6xYrI4G24SDvNE8kB8BQhoX1t1va8WEN2uqYrxPH8bX4RaPuhXNR7x6vUXEPCnvWb7GYoqnV2/SuBrzbfvfy50n7/N4Q+A5Pcul9HSYFG8eMawTaRssuKRXh47x4ip88Y1tBnp1JJKNKPZcu9WMtXQQntCDrUExE1msm5vq5PvYsJu0dWRoQB31z/1zJrC4I5MvV49W6PrHjPEwalOksalwCDwIQuNiwILtJy/49nIdZqgiXHfEKOGmABg4IHgDW1Ns6xT0+kxdPbmILo23SO0beo048zq167Y0qwdHLNJfHpTz62uFMHVCblQ1nxNumV8huoOkBDwtbG1KdSZ1+aQtEs/v0sCc6oinAQavTyHKZ0JJfUnJwJalNAD8GgqgL0ioKu5SLM/CTRE3pf7QAex9pMSeJL3ZEO8uobba7QNnrWBIye/r3aiu92hKplw7Ic2rwkDvXTLB2JSrrvTuoa93d3Y2dn9//h6017Ltus6bJ6+u31bffP6hnzkIylSlGRRiRTDQQBbDpAgBvIr8iWxrSDwDwiS+Gt+Q4x8CBzZVhwjkmVTFMXmtfWaqrrV3r5vTn+CMeYca69zXlFFPNate889Z++115rNmGOOyRCXc4lbbbt16xbbIp4+e5ZoyhQyIwsbdhmAjlfq4+inCSuk3LNv3JkQcTojhlYFDUJ5ExsTU8azcmeJCRQvnzyy/+tf/B+29dUDq8PPYS8DhAIYgHYBQkdRYWTh0On//ryczopkAwAWhK6KPtqQl0iJSLQXZKg+vpT4LEdKZvVBnj8y/QrWgyYrJJsaCZr8SQL4w1/TK0UfN2Nz3HdUk5X3MfGPNhOqx0fSjyQcgBqSVbUK0MKwYhG9xnEv9G3hc+jXs1YET2DcjwfKWoCnocDuD8t9HOc/E9DzqROgnP7whz+y9997x2rViW0/e2L/5v/+Uzvc2bPbmzdsZXnN9g5P7JMvHtoPfu8n9g/+639ka7fusD3gCFWjcpn9mWDNALTkGknEMjEbHbBI45gyIKCwxc5QCfdQmIZsDaQWDr0J9ByvLc/b4lzLFuYwk7tMQGCu02CQ+euPPmblHsk4xoCB9YB7RwXJ+1HdFgJExIg/9laXXDhWoqoADMheiP+UTOoMqKqO98WkFwS8qHRR8JQsFK8qufphADHx7KYKPgE8IMlLAH2AcmLK5X5WQADjq2AGaI96JStvDy2EmpVYKh4qogXtEKctpzHDURjwpNOn/Ki1igwsARJUc4/edO41H3UsoD0HAuDT8G+OlU2UT7XWOGiSAxra+zq6igOS7ZwBAnKb6nGQdDSiABcxzpQti8V1Jr3iD3VoFQxH6TYUMZefPTHYvPUjK6RlX+MjHMD3AoOYEpoc48wdp2qT9RXMDLFDHIBxnSa/RwdX8A2AAQAYcKZzX4sfw266/TZOTUEhA3HMwjxG6m2yyDEAUI6YcDCk74DyPiYEwT6hr5pibi30ztft2uY6mV0YY7y5tmrz7TbP38HhqX3x8Dlfv7G2zMS43arZtWur1m6DkVa2q/7Ynjx5Zl9++ZVdnF9ZaVyyhbkFW4fOwBz0Aupkubngm4PeuFecUYw8RAIN5h7iJLU/7u8fBKhfpR8kyDTs2+LSMvcRKOIYF43x0QBCwGzozGHSUc9OL67soju0/rBsJxddOzg9ZwyB4sb62jr1nmCzER8gfoI/xdcQlX3z/l176/U71oQ0weTKMFoewoDcG6UKmRQYKrO3d0h9IoxLxOcDCMNr0LsO8PD45NwOjk9tAur8aGKttgMhnuB2CSQgDsF+IAiwsMD7x/O6PAcF/pytndevr9jBYdf+5pcf2RGSZmgyNZu2ONe26xtLttBuWP/yzB5+/SVBn5/8/t+xTrNsO9t7dnl2wnaN/T1MfqpxZPLcwpx7Ztiuas2++PqR7R+dUBwb7RTf+fYH9vZrm7bz8szGg761MMIyBIERH2O6EX4f4o0QQpyUa9YdjK07MIrQnpyiXRNA0ZAC1/PzHbPSgILIEIGG7aB2zMj1nPC8OHUNLWUsGkVEhGk0KHCgtaAM4MvbNgWsug32hJ86H9GuJFaaciMHYwvWEG1rpm/Hcxv6MTgzAALQFrEwD/0DTLMaU6iaxZ7/8Z//ax59OtkIEhjIKzkl/TWj/ifhElETpNvuFqygVEnYICoerwACkpPKjc9Ur6lXInnDFCaQwSs+E71DCQ1JldLpsXmeTKuaWvTc+w0XFWk5ATdVnu2lqqyQlZSw++NQYpyMcSSG/HcojipwkI4AU9SoBKHyMNU3l1V3xHxQrpzgi6yaRwp3Wj8PTnn9WXIqZD5PNBUg8mezuEj2+3L+cuoMJLNAx5M7rwi44c9AI+kQzDiXKSBAnO/sffPnkDtYXUtiOEjfgPvWnaYYAQIC4hGnYC3bXgUzYmbN8gAm3Xemi6Dn7uGDV+8SEDYDcuXv9Q1AJIKS3wQEeFD8eewIAAAgAElEQVQQVZCkduzvKNfN0aBcX6fRMlhAIkQqJCjMrrTqztWFjRDQc2RUJHFeuYoEHeedYqGeTOmPghkmNUp4UF1h31+ZVXokqH4tLk6mCoHo2RJuI82YTAyv7OYAkEAB9dFzFAurNR6wsFceY6piKohfop8n9tzXaxHQRl9z2DXaNyaQAm6KKgz2rFdWC4QVxlnniAY4gD2tPemwFJLy6Q34j0ALFIexdqEp6IGQK08joERSDiAARnr/8JDVPwA7SPIFeHhy6/2pCLQhYoT+QWCsdLRwMpg9WyrZ3OIie9fgXDWH1s90VPMM4jqONlPBmH2YXt3hBASoX8f5nD3rxdMP1/MNAUxCpVPHhQkhiRZMMx0oYR+p94aybx49zNHnubm5yXtCKwkCcdwH1urmzZvWbDXt+YsXToE2MAoaSTAO68/xWHEaWu0W1wlrAOEd9Iz6XPJgFgnU5YhSB6vxEwgrVetQ6B0SCFian7PL02P783/7Z/Yf/79/ZyUEBdAJQAuBoTcPADnG5DmLpIoJFJosEkm/20EHA8gGiHPONhhWnV20bHZ9ff3jzJMK7nsy1UG9/JcYSLQPsfqeWHv/s4+ES9z0xNijf85aWXzpovoZrVRKIPE6AUrSCMB+8Z5JAAF+vsgAkHXNbH9eGWVffkyLoZ3JaOFTtp72Lg2B8/eGGw0AjM98NOGop3feeZcjwdB7j4T6eHfPTg+OrF2t23xnwdWjv3pk572R/d2//w/t3jvvkUZ7fHlpVfTtzs3xHtDLi+v3lkcOEHRQwLNZTtXgUYpKFq5J/tRBjELMrrDKqtIjrgJoifGWE6tXSrbQadrtG9fs1o01Q1Gme3FBajGoub/4xS95r4uLS9T5AHML64EkB/+5SCjEGcGAwqjVUJeOM4CfQexU4HaexLmAl08awc8BLkA0DYKqEPhC4Mo4i/pP3uOtvlQXB4xqvjRSYp9iPxOQC5Fa7v0k4Bm+KvY1A9No1/OgVl5MwHsRtyTW3ZTNyXWQHIBTTKh9zXiErLMJRb3YeqWRo0wuoxACNgPsYYz6pScnWC1xZG8N8Mq1x1iyj/SxqXVPseL0aRawwTOaCyRGNq+WIvndHGSRD5T/8c9LBz0KVBEDJ3vmtjhuL178zQSfk4uyyj3uWfGzrgW/LIZbAjEiJpjSIwDwHeC+g95u23zMsbc1yffz3zE6mvlFtMPBhjt4Gv6CoD+KGMZpPRoZV5oMrd2qc678XLvFUWh8riOjQB+YgKimcxIQ2HpkIg6YQN6/d8cO9ndsd2ebIoP1YG5NrGI7+6f0EXduXSMgV62MOXJ5eWXOzi8G9vWjx6Ti4707rTlrVOp289p1jgJFO0GrU2NfvheMYh9ztBuo8A7qAnTEGiMhB0MAPg5aBhAUxNQa+DeOjK75ZCWMA6beDOwf72HOao0aBfkwru9qWLLtvRM7PL2wPqYPNdt2cXZJwAGsAnyWxjKSXdjtWrNWs5vX121pvmmN2tgW5upsG0USSFlcTCgZIjY0TnXa2dkmEABhPVD5HQwoW3tunqNNH289Y7W8BmYRijK1mi0uLbK9YWd3l6OWAeQD7HcAznv8EYNAiR+Cz7DjYCPB/ny99YSjWtfW163dqHGMYadZs/7VuX3861/RT3343Q/s/XfeNuyF51uPyGY4PfUWS7QaIEpbXVuzCmLAcsW2nj0newEtIwf7h/bGa6/bD7/3gV2ddwkEQEdrAtp8aULg5+LqwgbjEaczVeoNTmgq19rWG05sexcaB5ecclCtNMJW4CjCFqOlyxlcWCMAq/jMZrtNIWSAQVgfjf7DGmDPavyoF2eUR7koK/+dic0r6XfQ1ONUB+ZCpyl8AHP5aDukn5JeFaYElCc8Q3OdJgEyZ6q5mGfpn/5v/5rWwh109PWphoLNHfYtTwBV8XSn6KFYEcx7r1pKgvFlIIqFIS0SYSWPsyIyinCKpC8fhVeMQxFtWEmW6MZF0hVqy1G9SolNBE0x1UhWNhKZIpktEGkFTCHCMMM8kDFV4sYAVFY569XynjJ3gjT4gROl3w/b7QZYarbF1AS9LhY9KhmRU8Wi8VlkyvPFPUy3NaT3SGML/WHP/n7+mXIM6XUZFUxrm4MQ+fdyAKH4mu4ufa5/X0nabBuFv5vuRwCJ4tDgn0VOLrZH1g4Qh0LvofvU+yk4ye8x7SNpRsyAJAh6pvp3M62JPPHXZ2g9FCCQ3h/q4DmTIK1h9HAXQVOUDMTKKCKEDAiQAKO3CDBJjeuCw0HFCdVVHG5U1+E4VQ3X7F99T4DAlJCigKCgvrJuh/691JfuySb+A8Kb/3EDhiDMBU8IuGUJhH7PKaTuYJnTRM80q/5xzR6oIoj3NRRdH+8BmppX5jO7EaOJtPf8506hZ991GGCBWsleBaVVSC3OJZFXjI2DmnfMmEZggrYCBom6Zowm47xt73lkn3wNlFz0nF2Qysg2BO3rYASADgl1YI7jqtc9mBiPvYew1/NAg/OZfRwhHL+AIN5HBO9KXAgAxVg+Z1w4BdiVr6dbl6b26AyoOGtL1K9OHxJsIVHcBWbQH2Gt4LBb6DtExQTzc9Fv58KSOMsIFkiPw6ilRt0WFxcoOKk2E1A5EbBTqA5969E7jWvC+2B8EoJ/BFsYVaSJCc7sKnyGgwAp1WALQrVW5pxozDxu1qr28//w7+3//Vd/aheH+1bBPsR/JfzOkIHfkC1wEAmsEaBRJZ/icSEwh6QDz9GfbaGWj+tV1SuHA6ZsItYytHfclqd0OwEBeo60mAICghFAvxp7IAE8UdlNiUYC0UKQNGMTOAjgffHUBODkDCShGH0ZIFuMlhKNMbfNSoR4XdHz4i1cmbCZGAHZ9ft7YApN/F2GxoefEVEsQWvHrGeM1lxaaNvKwpxtLC3ZEuY/l6s27PYJBjQac/Zy/8huv/G2vfGtD+xiPLFTVMyRIDabMfIUNEyMSMScbQcDQJKXSpnbXW+foKcSgM8aAgIpzV7314WHSn+78OKIQVcVbSjdSwZkqEyiOtM9P7W11WXu852dHY6fWl1dtTrsJn0rAvN9O2Nbj4//lEo9gsxBtBDS9kj/AyKDlULlngKh0ZdPG1AuMxGZn1/gCEGOqIrWAM3OU+E7xX2hGTMF+mcjmjm5IQLaClkKwYZMa+bTBqjyz73kTEgvOE2vm8glhf8MNfzUbuQRAn7u493c1rMiHUA2vobN7Mx3mHjBZuZ23220XzNHJ468+sYKHn0UdoHPLIfPTDaNwEExZctj2xi9nTN1dJZi/+uzU/wZOJ20gXR2ktZM3J9X2z0mUmwpJhb3YwABDLmTnkvRIprHNm4TshnnYKKhXSRiuBwIyFtAWHkPAEigO20KEohg4ZEbE6KoSe8o9i8ACrw3KsZ6n7xlwc+U20QC/jELnQTh0ZAtAUjSm3W0W1WsUa0wiaaGzGBoL168ZOIKZtlcu2M3rl+jr4WwIN4XavvYJ9vbL+kzdrZ3mXwvLEL0rWFLi6Dmt63TrlurWbVmG60gZp8/+JJAWa0GVh3a1ZYIAizOzbG/HEWWCYbcl4MF6A+RdhO+GzYKf7D3eAYHA/oy/CH9ezy2N1+/z59DawXMvtPTcwrHoT9/bWWZxRyIHsLzgOp+0R3Z0XnPXuwd22V3YIvLGIe3Qeo/GJmIwQiCRLEE06PYUlGv2frKgrWbFatXRra40KIvhmYI7tHQS3/ZZ9Ub4wZdyK5CoT4wHwQEoGVpe2ef40dxzQNQ+vt9MhwAAswvzrGHH4UKjoCOthK0AzYbLa77HscPVqwJ4bxK1a7fuGUvdvfs5e4e/TgYIJ1G1eZadetdndvLF884ivDaxob98Pvfocjh2dEBGRfDwZitYtiXn332ma2ur9ubb71Fiv3jracEOGHfXjx/Zpsb6/af/P7fYavfiCKuXoSC/ydoWKvYEPpNKGqNzY5PEZ9NuC4APxrNOY6pbTbbNgIYThuBCVxmrU4n+v87nFj17MULm19YIqMLlX+2uJIF6wk/GBc409Af8Dyv0OljPBh+L/lugkIeaOCaGR+TzRP/Fp1b9iomg1CgGueebcRjq1fLnMzAOAcFQrbXlq30T/7Xf1XAhhHgJ0QhFKWdOheGJtF8GD4mw+lGyt+Kwi3op83nw0Yfd15B8gBcQUgRIDCACcBTVUuhsDKYohuxsSvv28+qmAxOWa2JUSbFnbo9nhKXc2NL56O+O1HfU/ASas2ZA9T1yIgmZxOjBvWRHlBIXEY9VT7GyGlz8dmZ2iCunZXJhCLPKOfHjGcfQVX8l3glCrAyQ59eF0aLTi7r1faAchpI+E1AAJcwPJsSxVlKooInrVOeZPvz8YD6mz//zVMCFCDwMwUapN0XgVtUuPh5Alf4gQUYwmcVLQ3+o6JKMZW4MxMtAIgptB/BYHY4dS9+FbMbLt1qul+8ikYgr+TFywIeSa0AAgN43XDoMAhBl3e2SbBjxM6Ieh32F2fO81wF0oh+/SGSM/TnBT0sxJ9caAe0vXg2Ypdkz8n7QD1AVtUMwZICGanio/ot58/ELPqfNBtabThFEiQQyBMRJUAem3vPmRJ1VMYg9If3IPUqJUGe/KekNRvZyfcJB8D7Cx0DfM/HQ6HPvu+TExCwZuOSHPHFjNgi0AXI4sgrEm3MEPcgXCwLPt+gWOL62W9aLnlyy2QL94TKtbMA3P5AALHpo5CiPcGr2z59QVRcVW1dQBD9if7MvMe30HUgShztEDpnOvdK4ooq5zSb6FXnV/ZAwop8YmLVpD3vII0/M+/1RHCD3k6MYhKFEtcLsIjVS1Qc2hDSubLjk6NgQsxzrfA6b/WYxLgpfigBFgQXSCxQRXVgocJAANQ8JE0KpP1exMCKXjOAYQgMUPklXjaik9x99tT+5f/5L+zl40dWxjimUZ/jBF0qtwACMNqO0zcEWLlj8mdeKZMF4mQl1w4I4jX3CCto2VQA7UvVFhNIkBT1vb+SPj+eb2pDyYAABQ8CClLyGoyABBLQR2OfF2eF4ylZEXf/7cn/kLRNVCgIwjDhROXBfZpApxwMV8CiuIB3ntGx+NrU7ifl9gCiI8km4MbHDNaR92Die0vLK6TN7+/tcjRqeTzi1IeVTsfWFxZtY3HFVuaXbDSYWLuzaJNK3b79Wz+yytycXZXLdgVeR63CqhGYA5oFj9nW6FV1VoCPpFXrkjD9HNzF7UN8VPuKDybWRKmYBJtoZ5jYDGwyQiWa8IMtzrdsfWWZ4BeAjWvXNq2DsX9cf5+vDUGsU6rUo3oLfQAINqKtB325ngDrXJNFEexJgaO4ZjJkQLGOzYUkCgEyWhLwnmzBQCId9tQLQ8HqxNdZEq79JdKJJ+QFkwN7G/5Mc7EFRoLtwPtK1WVvsinitywGy11l9L3TlubxHTRkal5MIQ253aIdYZvDeEwdBFB2j46PaNOl3K5ef+4pquEDSEBlDAwC9y/qY3ftIbeJqQ2UjtkXkq2z8djlc/LEOtfaKQIdmUtKnyb2psD3FOin5Du0olK7TZgBlgPdpiUggDENI9nElMuXkrEmhRXdRwK0UfVf/lN7SfF5+r6Ad2l64HxGS43rEvjnuoigs5kEYCBpqcP2h19NsUwG6PDSBQKAjYERdfWqtRoQ5VuwpYUOz9DZyREZiJcXl3ZxdRVaRBVbWligKCAmtpyfok2xRiB2b2+HYnbwM2en8CUTAsVI1DF1wG332BrNqi0tz9vZ+RlFAY8xDu/0wqqVOkEz6NZc39yg7hJAALDIwHgj6EBhTreFWC+w17CX8Gd7ezvR41ENx148OT5hAeH6tU3uyyNoHIhWfnlJ3aWlBSTPNR+jPJnY1tMXtnt0bvtHF3Zy2WfFenV5yW7dvMnYZWtry548eez3g1HCFfSEz/F9wHaDrVmabzG5nuvUKQoIRuJnD76yRmvBqvWOvXi5Z/tgVs11qOmDiVNoyaBmAID8zgLZAAAMRoh96w07w5SC4ZB6By5TBR/tMRQYnRAyXMV0gsmEa7G3u8/v1aueHC8trdDunp5fMJ6D4PRCp0FmwNdffcEJKRCGRRb++r3bdu/2TVvsNA0TWTxH8tgB7Rtol7p9+w591MvtHfbrd+bm7NGjhxRv/L3f/bGtry7beIiJM9ieBUCJx3V0emHPtnds9+CQIoajCZibJ2QCvPb6m2SA1TDumEwW+AfXNUDCD/HJVmfOfvGrX1M0cWV1jewAnAHENbQLwU4C8IvfgR1P4wERO6JlCxNdDOxPn6ZB4C90AuS7vQ0FsUxohjFH93GjjCsFBHBKBnIFb3+EFgbOFFhoc60G22/IWPyTf/5vJrlz45vgoOOH8ab4W32XHvzFIY9ZkUQwIAISiCgVkiHClSGkLhLmN6o5z3QoGdIuAyRbT0MlxDGS3eI90SsM/N5RWyEqroTqfXMMmEO5v0hAi6q3J72O2GvBZxPVacdffJYC5KmEUeOapqiZukNPm4JNmZAd9gRnCv/JoUewRWOi4G86j+R7MFHBmJWo/nhy6yAHrt0dlT9TrZ0SaDqEQDAL5AkaEkUPaqoqZc8yT9ry9ckvT6/J1yklZmnWLIymf5Z/vt+HXpf3t82CEXLF3qfmzs0DDFB4naZWrXmFsQio3fHmlTJRbbk2sXRT105GS9F+op9RgIsBa5FY5vcnZkoRoPk9ar2KA1203Wgd9BoG8OiFjv3hFXAP2BiUBMNBe1aUISUS3h4QI8QkPhlggF6rdcwBnLwq4TT3oB1nquYEIWIc3mxylZ8hJLD6k3QIMkGwHFTJ1yoPmhLoxxcU4Ar3TDnmCccvaI0RwJG2yjnGUQ2OfikFzvoZ9AaUjILOBtEZgSOeSOqPJ0ju6vxPAqKSaFu6EN8f6hePXkusDStYsDnUBvAZ3um+VKnCvGSqfzuVV7ZVe0TAonr+xZxidSucBz4LgTDuF4GKwCC3Q3Husoq/Eod8L+R7+hvPJ+xSLEQsSAA5qYrmCTEcEZgNc522q5pDBIm9cpcMhDgeKKj0AFfQm42KDih7S4uLdnV5xSoDtjFaI0gpLQG8cYYFRNEAkjgroWyV0BPwlNwDadwXwJrUGgAbyzaZkg3GQ6s0qnaFxBI0utLEnj362v76L/7ctr743Ca9S6uziwq+AnRACLChxy96tDWajD33Ewoy4eyhLceDKJ1KnXe0DpQpJpjrqjhlOOx5YgREzzdtm7cVzLaA6RwnGxMbtBBlU6uArsNzGffrIRpGb+p9h/h1VIUcbLKYf+yCclhjASxU3I4EQadEVeSceUC6NnFIVVQLIEY2NQEY4cPYZcIqb4AAFJ+qMYBHdZEqzV307WIM0tiq45EtNZu21GjbSnPebqxds3q1yZGCg1LZ7r79jt1+7x0bt+p2aSO7ANOh2rD+yKyK9plJyfo4P/SJzkjAvdLe4vs8r7UASVxQtABnSTFMVkGpmD+vEKhDSwT+w/UyRBrb6vI8xZtQMUNwiPsBeITkAkAnZoxfQgRtMCSNtoLrBZuKav8QBCyqTYzbaON8hrzWH+cCZwo90wL9Yde7vYH1+wC2nE1FuxhtobQjoa9B2yLac1Rv/ZkVYnWiMuN+cc5x/xcxDgvryDUkiyroM9GelGs8CbD7RkyRJkR7PEj7pEpxq0b69/LKCjUPjk9OOULW2RHOZiH1GkBiDRRmt4dKtvHMsD79vlfmkq5IMEFwjw4AFAxPFwf2uENxp9gYue9TcSidg4w1pbWT/gruGXsLCQ++xnMVqCvqMM+2h3YKCek3BATIr/l4RGfm5nEdfUem78RnGCySFENksVlqu8g+UPuA9gZVS4JVEoJErACWgYMLqIDnhTz6oRibm4oMglQCAIf9Q4IMgGcyHLCf+frmus23kfh1rd+9sKdPtuz0+Jh7Gv3nBM86bXvt3g0CBb3umIKC/S7a5yAmeEIfg8QL/gL7HXufLLRImOvo825U2fK1u79vOzt7NoGAzLhsJ0enduPaDVtdRQ8/+thhj1B5L2yZCjGidQNoAPgG/727u2vvvvuu3b61abs7R3awv8/tBPDv7r27vCZU5T/97IGtb2zY3Tt3fIQh9IFaACHm7eKqZ59/+dAOT7vWhWRNyfvKIXK7sbZq165vcszy3v6OXZydJb0hsApWlxe5lhixt9Bp8b1ph9D+U67aoyfP7bILoGaeKv4QxAOojtfU6iWCCejBwD122vMcQSogAP34nB7T6xLArEPMsetsADBxAGKAmYPEHzHW1189pDYHxRzHaP+oeQ88zh6eT8NFIDfXllj5/+uf/ZSxAhLpHpiC1ZJ9+923zYa9xFYg0IkRyhDjs7Lt7x0wPmh35mxhaYl24fMvHtjO7g5bIb/3vQ9tc2OJorLAgkGuBCAKkcaHW1u2f3RstUaLE1UqtWaIqY7YsgX9IuSdmJaHWIIMW7Zq1dnagb21f3hMdgd8I1pKsO8Rh1FQMCZGJQFOCPBGSy2OQLPZIuiE94RWhOIctbR6TgzGp8ff6lhD8Z7WQW1MnCBTtWF/4IVK99z0O9QKmAdA1CEgwkLFP/5f/nQya7BocKLnmnrBeHMm3F7BYIIJg8wFiTEgKc4ItHHigS4dYbQYMLGJVgIF0S7UVSSDCoJkxIhwc15zOJMwXG6IAXR54oc/rCAGS0GBn4IShe3+UqnIBuVyZiRd7ojypNADYbVBeHKtADwFQdkYRjobfJ4E2CLQUhWO1y914pRsxBfhyDSPVRVRJQJKRjTGMf91Bzi+6QT0GlHqWZ1CYJYxAvT+ciA5sJB+P1PhTUFcllDk1zL1PilHyjUnVI1SHpHpQmh8XfZ7+TWomq9ABdUbgQAMvOUIJWgWI+KmAImZ685r+Krq6xnnTpV7JKvm5fcsirTWUk42/9zZPZY74vwZu4PJ2BGi0TPDL8Zu8TmIFaKLicTXz7fv+yjTFmTXOKOyAXjVLD0x7ZdszCI/Is3Yjp7rOEf8WaaUrP0oIMptAijp02Dh7B7O18Hf03f99J7zqoN/ZLFOrEanhKoAtlR1V8KE3xQDgsHLaMQgzIGh6A3N9t837ImqHlxfB16KcxaiTTN92WI6MJCkpoizqNI+C40FBHi4FgWA/lGFOCXvORKW9MjFBgkVezhWJroDBP1etSAwSFtZtHT5M/EE1Cti0xoRs+dYzxROUc9mlv/C34nRgRAKBG2+027R0SM5hqgQUG+BQRqzSK2fcpnINYSS8B5O96yTPo1+Pyjy4lpR9QPNGQ4eAT2ABbABKKKGar3XyqaAAN+H3kvv/cwl66JCUCuR8g8l4MW5jlUmI3v84DP7+b//c/vy04+sd35qDfR7l5E4+xQBMGxS0sUt4L39ABypfE2QthAxTd1iYaMJBCQA1NF5AZXUHoj2MayBUwG9Ksq9o/GvM/Yxb9eYnsNegNI87zJgATj5vpBgHKYp+LhJBGpiBeCj2E8fyRCU6P2c+hlTIUH2zJNL981iqSRQWvTomevXmVC8ACBAyRD6GfHM0TpCJgjGUgH8n4wMTxthfqU/tPakateX1u31W/dtobPAvte942O78cZr9v4PvmeL19asi73emrfm4jLnO0NI8AI0+YkRECCIlJ5HnLugv3vnhsdGWEf1OMtmMXCTXVLcoJYhxFL0HyNbWZ63u3du2o3ry3Z+7hRWaK0gIQSItLu35yAMR/qVOAaLQq8YbUXxzzjPoZcDuwq6tyefAr8gzFZlnzGeE2wcgQBOLXFqO20JQa3C5olxpB73ZDNDi6ewxR4PYh/jeRMImPg8bU0VoC2IBNEFP72dLPcJ4VLSPlIiSuYp1jmU5n3/m7WbdYqHgcGDKhqAEaiko0pMDRxwLjBlBvacRRHvZdZ5dR/sNpb9ujQLBSvB19ZFRWf5fQJgZfxeBQRMr1cApPFOXuzywoRACTwzgED4oxY9b2mK39WeS8+rmPDBqp9GOCdminQNCk0t2YMUk/C8F7bez5y3suHrKcaRikwRM3kRKXx9iADmQAB+19v4MOrXgQ6yMQBexF2x0hmCjrCNSPowax5V6OXFOVtfW7GN1bp1Lyf2ZOuhvXz2xA4P9tm3jpHIEAJcWlxg0jkf7XPcK6ORXV6cMSH9/PPP7P5r9wggopcbkzigIwNbUithgkaTY4TPry5Yea/VG/bxJ59bvzu0lcU1a9aaBLDBLhiNe1auTKBFFxpMDrxh6zjjpWyPHj22nb09u37jpo/IPT21jY0Nu33zFhPgk+NjPnf4q6OTY3vv/W/Z0dGp/dn/82/t+vVr9v7777EKjs9bXFrg/kUbwOMnL+y8O7RqY85Q3ur3Bja4POOIw7fefoOCglD9Pzo44GdAwPnaxpp9+1vv2eIc2gVcSWp3Z4cTC7qY0tCe5wjAnb1jOzg6pzge/CaYnJeXGEtYDaCy7QKA5RrHm56dX3m7EllbYP8MbH5h3ubmO3Z1dUHqO5h8GBUMIAPvd3ZyxrYBteAAbMT4R4BD0BlA9R52Cr73+uYaE/3D/T17+eIF987h4QHHR7752j1bXmhbo1qytZWF8Mdoy/TC7ycffcL44NsffMfmF5cIoj7f3mYb1f7REffAwtIizx1aKjFNC+cXDBC0BSCBt3LNmp15TpbAcyVjCAl4aD+BVo/9jeIKfCPAEAC0HN2Mwg5YUQR7urSJGNeKc4ZnPuj3uA/wWv47GLkOmHoLnEBAjJKEbcK1elxexMFkjEX8qDwQz0JsT9qVaA0Qe9dFjBGHYU+3bDLqOUv6v/+f/+VEVT9RSphQwQFi4wM5AvoRYh/4JRhvGH6KJaGnikUQpyn5PNeofgY5msFlqqEVCaoHvtEjFpT4VyZNMJhErL3CK2FD/D5HP0QfsAcboSKbRA2LJEEGVUEzmXqcux0j6jKKVzKsSjAiaPIkJICHcEwy+AQncmEX965ZFdErLvqjdQrmeQRUqZSTKllBsEpVIDlPvjJrK1BymaPSr0w4Ga8C8YeAy/QYNwUy6RqDOk8mSJdZlScAACAASURBVEYRT5V4JaYxTUJrobuUY1HyluVJHnxkVL/ZZCO/9qnr0e/o2qJiQYOCmd4QmYlqF5coD8i0vEFvy9eKjj8c9ey65WvLe4TQWurDzkYYZveUJ/e/6V7ye87XghUltYSwil+s/xRYIZqeL6YnHaJpUyAvbTfuJ98zmoTg7B49M68kR0AR75Geu5J8lSTibRXQ5J/Cr6dVi1KP/2965rPf/8b78QUePOm1uFbSlJljZKOL4hl43yFUjb2SSpsVY6C0L/N79vdD9R3gpPdSqhKfJ+NFAs0QNbECwMDIz7KMb7I32X5hsEVD7dQtjf3B51CpnYwB7+tXwqEKZRxDfhYVX+MD/Dm6LZNQmE9GcCAAisoCldJIOb3ZbwAC8n07eya4z1jy8QtI7U/ai0mEEWcF8R8mBlRtdWWZgADVhfvoTw6QglRVT5zxerwWAAKEbfA1qgtQbEZghRnMCCpwnxAd6szP8d6QBFB7oT+iQ4Z9c1aAB7asckf1iUJgUfUFAFCulwkEDIc9fibEijq1im198cAe/PpX9tVnn9jOi6ekWUIoCr/v4ovBZOL2lMhf6JDzXuJcqoUrcwCo+iiBIosJgHcE4d7GFOBAOHUlR37EfOGVAGiaQG4r8yk6jgUWQkPsz8b7ZmfC6eCe4CIAwfmiRkAwpjyJ0/PGr4uW7t8jmDDDHmP1wkuDCexyoClEXrNqM+8nghudc1SKBAQg0W3UGwQCUAEadPvcV6WST0lpQpwR4z97Q2uXanZ7ZdPuX79j927eYfD/5NlTG0zGtrS+Yut379jc7bt27/1v29q1a7Z9dGQvDg6ti30CYVVqAVYY+whMol2AiFQE/+NgKCkucFhA/dxZUhlgQOjSe/FjgokuRo2ApaVFVrlR1cPP0BaE34a6tFfSHXxBxQiBuj+XYQEUsjjjPe4SvKOgadh371FFC5FXscB86oJhwEKOW9Wko0HA2C+YdkL6OPL/yWc7uCfgCvsRAXudrU5Q5Xd6sDPZPFlyAApMj4JlV9j+LHaUOJ9HQQkIoM2DGFwFiust9juDvgzbdgEQsNt3EdQqhBYxRQY21PvsYQtlD/1evTcd10rNkZHaVYo2y1kgQOZSoKnv42LawKwfk39RLFAUCTzSSKB2MM9UKZTP8mdZnCvX1OHdkIWba2upUKdzmPPW/HvxncQKcBuVt2fSL0YcIZc7DWiIppyaOsIfF+0OZJdEvML2QzAB+i6A56CDRLidPeWgMvavTwvCngKd/b1336Syfffyyna3X1j38pzgMM7Ntc0NW19dMmMiA7aMj2bD5kKCjwo1BAX39nbt448/su99/0O7dfOGF2+wr4Np1wIwsDBnx2dn9qtPPrFqo2FLy6u2u3NINtFca874mlabNPBe/8LqzYo1mn6W0EdUrzUo2AsgCmMMnzx9ZhvXrtm1a9ft8ePHTKA5scdKZLdBQA90fvixTz/7zG7dvku6+U//40/J8H3n7TdtcXHeFgCEbKzZV19vsVJ/etG1qx7a2Hy/Y3zeuHdpb7x+z1577b5VoQQPRkWtxtaJJ4+37GB/1377R79lm2sdOzg4t4P9PZ4dMBYOjk5tUm3a5s07dnh0Zs9e7Fp/AJDDWQgIVy7OjllBXltboaAvNAxgfzCp4BIjf4PlgX0+Pz9n8wtzZDqAho8/SHQh0odxi19//TV9NvYE9iKeUxKWrFQJfKKHfXG+bRuwiYtz9vzZU9oPtE1AAwHtIq1Gzd5763UKCtbLQ2vUfMQlGCjYK9AKQAzwwXe+a2sb1wC72pePtuzoDC0VPf6N6SzHx0e04hgDub62aefnsB89G0I4cTC0tfVNggKuEeJxCPJNAJK4ToCMF1d9smJQZOEeBLAPwLHRcEZStMIuLC7yNQBI8F6wxyw8UbPF4z+8nvpZw0LY2Ud8qxVQLcpuD/i7kKENQJqJP1t1HQxgoVqTXMIAkHFItkCZ64g2F7IF/tv/7n+f4ODDeGOsE3uVQYerVa3ealoJFFX0wGTKq3h4RNMgfpAUYr3/0RVJIyigo48Kk8SOkhNxVDc3hqpXCOVWkiRL4/SI6SoiRUoC+fYKtxtOsRFyil6ejCYDrOkISp7wu0BRCDKEoiotooy2/60RKuyjYmIYVccMUeb1I1AXOKIkM6tCi+6dG934uORglP8o8MuBAB+5GInoKwQC87VU0Ji3Y6AXMu9lL9ZFYIfmA+uhRiIWrAq+Pst+qCchECYq8qnCHEmkPkOMCgWu+js9pxAcmk6Qi4BTAIkn8L75GShUYyyc9lymji9Gi6pSou3pPgrlVz98eZKVnDmRuAjAIzXNKXMKBvK1lDOdvddZIEDPS+iRfp6zagpHP6ujUDBWPNnhHMuUJPs+UdHDn5uAAAWMCRjJgADtNwIfEZR4nOjr7iNDZ0CduNFU3czaInT9rwJB8qkO33xPjSmLZxMaEXmvsd5bgAZuQ72qoBzij9PDvfKRnyXdjxIdBGE5JZ/vPYVkAXTxiprqPX79hViTn2uBF0UvtAeSJRsPBgntTdX4MOJEhYXkxDlT364/J6PdFsvB6ZYemCdhmgB3iF5HlT9vC8krcloznY20FyLp/GaS5/da/IkKEW86gBm2XSHhqTg2NMaIJq+wqMDEa+sP2CJBinFU/9CD6aKJuCdvMYAg0eL8AlV3IRCF/euUxDqT/t7QKdTdnv+NnvYEBGTTMcQIgPtiQFdBKxym5QA0AtANkGVii/CBw77tv3huv/zZT+2v/vIvrN+9ZL8d9F00+kp7lelFKP7jb/hUMQKK/ubQmgnKuALvNEM7qP+k/OajxjKxU/kLPCPvQ/ezrOsQoOTV+KIliWc+Rr9xygTngmN6QswunhRVPiSaOAs+Y97ZY+xLpCPRhBLZl+L8q+0kt9sCIeg7MxDWe5xzrrPep9B/8bYR10DBH6w5AqkhKjlQ2GYA5KJdmEpRx97rD63SH1m1N7b19qL94P0P7P6NWxQS3NvZtt2dl3YJoG1+wVbv3rP3vvsd27x7165KJTuGvgSAZPTgozpLm4kAD0kzWnvg75FYVl2/JYzWFCugOPVuAUS5pohonBmojUO5u+ITVrQPcA8ugueVe1CHVZWSZdH5QjUblTQmN0xmPQDkXHYpsscseA88B6FN4hMEEEgWDMWCxUCrLuHb5PoLEJYPgnooIXQVrUCwR/gcnA2xiujnY61oi6mz4q2bvkdimouAJK6P9Htciwq2Q22UOCegn6OqtbLY4voh8AeVFkwJx79DwC8VZsLfRbTjwJLHCng1mS8ZECCbRuJd6Bj493S9vigCVEXdLX7PwYR0j9IRSihulBw0fUBjdYOVlYsTyu7ymPBjM/2XKbHFqc45IedxSREr6BbCa3FdExis2K4I6VIrRtiWPC7BmiVARxsi2Gz0JXGdTPakQ8TrRf7gjClNdMC+3Fhfs421Ne6pw4M9nxgwGVmve+HnulK2O7dv0Hd0ry5tbXnBepfHVICvU4iuxz2AcYK47lu3btrLly+YmL737tsEn/v9Hmnk3KOjkS0vr1Ao9MXOjv3i17+mYCh6wW/euGPD/si6F6Cc9+m/Ou2GoRNxNO5breFMNc7bo8ioEQSAfgeAqFt37jApPju7ooL+06dPrYuWtgHaHeZZ9QdV/vMHDwhgVUpVih2i/eDmrevWajVsZW2Z+/njzz5ntb5UrtvFJc7VhHoLVLwfXHF6yr37d6xcxYSRSwcCxyV7srXF0Xuv37/PSQjwRQAIFhaX7PDolOKD3RHa6FrWRZX/AqNUyy5612xQn+D06JBTT65f22Ar1osX2956B70eVLy70B5xcUXYMLDzEA8iacf61Gt1ggCYZvDVV1+zAi/gn4WZmKwAgA6AQ6dV59jA+U6DzJDPPv+MzIrTi0vb2d3zMdL9nn3w/jt2//Y1W2xX2S6A5wn2Bz4T7BC0CGHCwcraBplQnzzYso8ffGXnvbH1x2ipBhg0IOiwgmueGIFitV1Vaw1bXFphRR+totinS4vztDnQhwALDX4RoxQ9xnC74EwnXx/lFjgnYGYCUAcwotjT4y0vXLptdn0nAAaw6/QbaJ/gKGyMysYIbUx+Koo78i3KIzUOWroDYjy6EXCQDzpIDrxhqhFAiIqV/ugf/bMJKhKNWp39GqqeYgxXrdmwKjZEByMUMEMZCuSgmHjANtfp8PWaSQ3lRaA6dCJB51eFVVRhGVMlRkk1PQLKvBIvo6rkqOiLLaJxHCxVp+k7og8/BbVZxUtBUmYLsyDWKyx51csZC1P1V3dciZ5RjBf03jxXEs77Ofge/sFRbZ4WnkkIcZZgMc4iJTTGHkYFevb6lLwWCUwx4kY35rl3QVOQMKF4DaR4xnLmgT+3TVR31JMqQEKocZ6wC/1RAKH7yjd9kdO4k58FAvLAUdeiXrJXgQFZgdjjhtwZAfmKqoOSS1IKA0hKifmMqi+/L9eZUe1T0hoBiu7Ln+10/3++Z3D9FGHKRjAx+YoPgThKvs91I/y8xKwpEl9V+Pz6C7aDBwhFcKFEXUCA7+Von4m1cmdYiHTOAm/chxn9mGcqTYkQEJCrPsvcxJrEjfF3dD7EIImkTM956tln7TX5Ac3ZNDrLXNe8jT/WLGcIFImHBzh69gl0iQQ/B248OA6gILtmPWudDwB9zgQqkn9/FGEPGOhOAwFCeP1HYB8Us2ABQvr+CcpvsRuj5OJ2xBNAF8rifQSdP18XfF9iZzzLsZj4/dTbLEAn7JxsnvY3NTay+8/XzhP2mBITIK1XnQoKOteUUx1itJVGQzXqDDRI/WfAjJnQjn77Z7h4IhwwKjtwXnCYFB1stUi1RD917/KCdFrp2XQ5R7rHwAZ/oxjoeoF+znLgAyKXmEwBeTispU84B70Q+gRX7KvEtIDB1YUd7e3Y46++tAeffWL9q0sb9THjGQKNrsGSbKdEP+O5IWHR+Sf7Le6NjBAm8N5OQvAGCVtoSdD6q3IXAlx+Hosz79W0Qh9G96ZnqH2vigatQ+x/+GxSxEl99l5q33OBH7K/2qu5rjjv7Txky0S12PexB3P52XEgwPe86/W8osUmmCsJCEiMQE/2uZ5h1CW6JZYR/g0gYIQ5zdB4wGcBJ6g6OMZChZWsaRWrgQ57NbDVets+eO1N++5b79hctWan+7sUp3rw4oW9RL/xXMfe+s537O7779rc5qZVF+Zt1GjY4dWlDUsVuxqNbQDfjgq6YR2MdFaxyXUO8+MqCjxQLPflKfrxhhSiRg48pZgkNE24HydgADSZ6ONZylYnYD2YROg/xR5E0IogUnvRJ4V4sq19iufHsDWAAxuHEB3jlKJXQ+ARxc9mGBvJ7wcAKtCCjB9QXin27mCrz9cuRlph87BaJbsVezgPaPOWCq5LtFRwLG4wZBiz1qtMGFBBRrDujCdQc138j8SWJDJZiOT5/vI9BmV0mmswLpARCkAIe+qsP2dP+rpG9T/Gx9JWp+/r+To0rGRTMaPiCtq3aDfwMwIfNjvyOvP5yXZnrEzpLoTGlAocs7GEP6uAqbMCje+3AsDWmvhiuP19VbypfYx7IPMi9Io8blK073cqphOo0M5c85HGSPg4NnsMGwTtmj4r0Oijh6DdxfmlPX700J5uPSIQ/KPf+j7t/unJkb31+mvUDYD+BCZw9K9OCBCsrK7zjpBs/vKXv7LXX3/d3njjdeYj8D2gQQMQwPUiGYb9A6BYrtbt5Pzcvvzqa57nlbV1u3HjFnvkLy66dnRwSPYA6Pa4fiTnnGIwhyk+GCsLQHho55fd0EuoUNjz2g2Mv23TrqK/HboA+3t7VMxfX1ujDgBYH/sHB/bFF19QU+bundsELCByeH6JRLZjL/cO7JPPvrTBEABq2fb3j9hzf/36JltjmlVMzGnR/u0fHNoJ2psue1YuQREe4MIJK96dDijuZkvLABqu2dcPX9rTFzt2fjWyi65T25HQwihJLwnJLvwrTBFZfJ0OdUtgE/D3HtaGJGy3T/gDzQZ8DbYDdBnAgMAfJMAA790XOiU+3yPwa1jXpbmWteol6zRcpPDrhw+pnzAqVdjKABAB++furRv23W+/a6sLDWvUzC4uBnZ+cc5YQGKruJ/Lbp+Ax7PtXds9OLWrgVlvaFZttMn02FhbYjEGTAUwNwBqYF/4hBoHiyRuCkCEY/cgNDvyHn6IC+L+ca+wdbi+3OaqDYmjACnq7JoljN3ZvuWsJBVxXKwUAqaur4GWGj4PaMb0oWUCXSLEDn5tarWXphVeC9vtQoMOouZAtMe/AItdXw/Plgzq/+y/+WfMKHBM0a8od8UjXSlZA70x7RZ7KL3Pyud4OxAwR3VrIEVQXcZhxgHx6tOQDszHUNQo1MKAQMhiBLqemBYBuiqts0mhghr3nkVVQUkGjSmqf+EA6CxJNZrJEjIHJKOZejGZ6BSUtZTsMUiOgDv+1tx6OXAlOhwnl42CUFKYKrGq3kuJNiYy8FqyZMk3CTQZQsE/fuZ2elpgThX5PInV6+TQ1VfnzqyoulAJPah/U4n93wIEpCRz5lqUFOeVBFHjphxUYA95wjz72QpmZiuW6ZnJvQlACU0LR/cjYMBoNM9++WsCAvLP5fLmbxpf5wmqEi2+R+ZU6eiTQFSBrCtZ0t/fAAKib4efEYwOPS8BAQIB9H0lf0pelSyKzunRuDtwVRM4/cJDEt+TwZpgNTT2QMgM8K7zM6c1eSX4JNqmKkWCYLKFnK6cF5UK7b+INxJAgu/rs/LnM7t/ZkEabl3PPj0hDoBEybaCIAbAOsex37W39Ky1xnoPGlAlJWIyZUBCvm/8+nWfRc9wmliRArLCdrlNCdsS9pD95ZyrrLFUUZkLLQCFW24fFNBG8hyVViHRTP7DVuQUcfZxR3DvI7/yANMfqs54vv4C0dJZDtvte0fVRK8oK5hnpZPCNkNPnHlvTnfnKCjQGSMQZ8dszPVOQARHUqIqCmVmH/OHyQP4w/FKE7AGXOQMn4lxjGIEYM4xgiIEK+irFkCbbLJBFR8jpgTIjJn87+/t2POnj+3y7IRADQLOs+NDOz7Ys6vzc44eGnS7rBIhSHB2R/gNADlsOXCknVoBAQTyecQ+xPc4LisAD6yYsyEACOBn6Ln2kVpc31ACR2LCJDFpyDhYLBYHX5sJrnoC6Ql/YmvFnGvvJfRWIZ9p7PoA9LWGPnRvT3FWTIA7ZMZFJuW8qDRlh+wDsllcN4Jn4hVAAFsPlAAFNTuNC4yqv9tr93/cn3FfWEOKL0FkatAHXcFpyAjboBTG2cioVFetjMoZKt4XPWsOxvbG5g379t37dndt3RZQ0EDvbX9gp90r28PISWhWlMvWXFmxG2+9aet371qp3bLawpL1K1U77fXtamTWh1Iz5mJDkJL7PpEVNOzIz5fEgcOXe54kNgjWB/baqzP06TSK7qdUqcUeAjikc+hVbBdIxV6BIBaet4tLQb07pgiE7gP7SOOMiy6qFg13GSGkSpBIzAXXpdFeEvvRRfL8TwJaY6+7gDSE3nBtEOF0wAiBKcZ6ogXo4PDAW7nAsshANFVWtD+9tcIZEgQDQ0leAnh43vgatgSPHOxUACDU6+BkEZ924UBuIfJX7Fs/UGxBivPlrgGf63ZX/e1e93Ebne4bhGJO0PC2UvcR2Zir2LsSq83jouTPs5YSxqrRq6/Yzh1a5tOi3UR+089WIbac22b5M6b62Xlyf5AeYdj5BE8U06viDCex3QzMBGYlm8I9qQJHKsPIQ4UwKAW9XUAQydPiPPq/NzjDfXd3x85gY0sT5g5IWPGsoQFwdXEWmhBmv/vjH9vWo6/Z8/87P/qRtdvQEoBeXN/OTg4ovgmBNQBhH330kb14/tw+/PBDu3PntmtjEEAecg+65o6xco3q/dOXO5wbPxyObX19k4Jw2ENIvA6PMDv+hBR8ULpfvnzJJP61e/dZ1QdjoVErsef7o08+tWa7Y6vrm3ZweGyLK6vcgxCLA3DNaThXV7a/u2u3b93iiFD0vB8dHXL6ybX1DXvztfusUKPHvjfqcpTdy71D+8WvP7N2B4n4oh0eHNrq8rJd21jlGDiMVEQbwdHpsX308ad2eHJm3S4m7ECpf92uLi8DCGhQSHB1Y93eefcd+/Tzh7a9e2QXVyPrj9DfPjAUf+U7qPMBAHg4JOCOSQxvvPk6gYTBcMBJHM9f7nDqSqPZZk4ITQDsNwkTLy0t0a5hzcEEoGAjGePequj+DnvfwXCIGc63alYvj215vmGb62tU3//Z3/zCroYTW1heJYOt3WrZ6vKCvX73jtVKEzs+OrDnz1/w+a5vrtu7775lmL66s39pf/Wzn9vT58+t2Z63ucVVu+yN2WYBqBigxWKnzX0lXSgk4rBZXrjzmIKxRegd+SQFjAS8IvPkojegjgDuDYwL5MKKvwUCgNGFPBh/A6SkCGAUCHEmpK+Dti8AELBlLhJdaOp5C5Pru+C8+DoqdosJIDH5ysEGMA88NOZ9uAsP0WKPQ5whEPnCH/1X/xOBACBSCMmqeHMiuBMbwVii2lJ3yqX60cEIgJHQgwVSgUCj3W4RNcIfPDAAAah4grYJugkWV1Vgfa1AURXTopY0bbCwYaRqq3EvDJqAsgx8FjoqwAhe8PBI2Y/ApHBeQlmL91YywPE3GjOYobNTxjYE6MKCBrARQX84eXde4VyzyuYsEKDqJn5NXzsNVHUDf4AY75ISnbjsHAjQ14U5d4RaSahTVdSGIXGxwpmLEaBkICVF2TxqBSeOLQXGlFopMuE/DwEKtzlFO9NnarxNnrjJyUbQl4vOidGQJWS6Z1arpeqegtOoJqb+0+DDBxCQz+3mOv2Ga8wT4ZQohdignDmBrZQEFx42BwISoJAp7yvJ4RlI1RZfHwVb2gV5UixWjb5X9A9GBS5VGeKZEAgoAnX8nicECJIc/cUfkkJm5o5PJfIFaSSCId8DPDshqBRPN/WDpvJXPDe/r2nKPIyU01qzpzIzWSFP1lOirmBU4nxh5VTfkGK0DCUTX15r1pM506pQMFqStUiVlCmAJO0Xr/QXFE5VMTXzugjmCzCgaG3iM+QeLdZFCDBtEYVZJSTl7I+8ssO9wuQnqqA6r3nLilSmM5OSgu1MSFO2V/vSK0K+VlT3DTBNYGwRrOIaNP7TGRR+UxDq8g/1yjfGBw5ZJQQdjcE1qofVsjUhxc/Ak69mTx6eG+yS1t0R7GKuNx0YgYSydeplazdrTIha7Q7nwJ9fdEnZQw9kfwDniQDYHafAIN/ISJChNDy2AZSOe107PzqyZ08e29bDr+z4cN/Goz7bBOCwL9G/jeAII/dG6E2u2ZDXlVXEkURzFJkH6gJa8j3Ej5aeRzx/Ac3YKxQZJDvAAQGxA1yAMBMTjKkiel7JVsg2o9I/AJDiyTyT9AAD+T2X5ffgLfQAnCKNYEPTAbzqkHoO8fyS/gf8DLnxOv7FuE8+I/QEx3jUIpWK1gAXJfWiv+83DqDLgYBM3UVAAD4oAQHDvlflkFBnI1MxBQRgCii9jUqNzIAmKJaDka03mvbhm2/Z+/fuWgXBVm/A30XPK4jyp92eHZye2xkC27FZv1a1jfuv2ebrb1h7Y8NGCOhLFcOuGUHoij7AbYEYHBJDc0AsCyjDtAiUx3WPyQgQgBhnJoSQ8TqIp3GsablEET7uDUzV4LQgPBcHHMjwCPp1oodiXCvFlIuqcNH2FCKlscaMQ/BekXw6cOwIR2p7i/hErJ0E3uOVAVRF7Zlnmvaj4WPKEMBu7+5QIdvZO3EGVLEKIWX6zr8FCMAHCQhgxZlxmzPb2C6BUbkBatFGBoOTSXBMmCr8dy5lI8BcAGzoKEXPevJnAmTVfspnyN3pQHYssGy4+9dooMt8jtpJ5HcZSwAkjPGd3jYVxadYk8JO+9rBroqR5ePFPNp/FRAgcHuaVVsA1s7Mjfgr2jxcUweTT0LxnNMvvX9Z02z4WSzCqTXTYyp8jtiEBH/x/uYirHdv37Dr1xaooP/48UP3BxBgHY5sc2MjmGBD29xYs6vLC86P/+LBZ/bRL39p3/3OB/btb73PtWpjCsZoaKfHR1Tm711e0s/cv3PH1lZX6DMiqrKLKx+/ORhNrDM/z6+/+OohFeLRC96oNWx/b5/2B0DbzVs3iXEeHR/Yy+1tMguOjo5tvjNv1zevW6fZsRYKnJUBK9kvd3ZtOJ7Y4vKqPXvxkqyAu/deo3Dg3t6e3b9/n+8LIHljfZ3J5vbLF/SfAEY2VletwXGyaOnpmlUmdtXv23lvaL/8+IFNSg27dfOujQZDa9arHJ8HvwSVfk7Mmozsq4dbtrt/bOMJdBTQg4527waZM+1Ow3b3t63WrNvm9ev2/OUeE+L+EJMcxtYb9KzZcmV/tvJVylarVO3s+JiAC1h50CGo1DDO9JAtCGgNmJRqduPmHe69Fy+g4wBxPAcufdzv0AXxBgNOdkDOiOeN7+N1sGlU4a+WrNOsWrMysXbNbH15ntop2PMPnzyz3aMzK9ebnOgCloj74CF1Yo4Oj+zg8JDnvtVp2+07d/l7AFpOzk6ZFC8uLdvyyrpBWxYj/a56QwI0aDOBsGLSqsPUk1o9JUoSxsWzw9qArQEbB1bJxeWV9VDUq1bpb+CX0LIinS6e0bLnwIxnMNa42+NEAeWsZlgHH0kIIACmBICWGGB4T/hjjxe90kTtK7TlY2oHR3KjMO/jrxEjSGiQrWJDjx0BSnl7X4jsh2AycFC0G5T+8L/8kwkMKaoPTESzChIQqVKtajhOUNOEg6Fhi7F+DFpQ8WEC7lQwHBigaeqVgPl1NUioJLqjL4QSoGI9JrovcSvOWs7G3cn4AU0BXQefBZEpoB54H3gUoDn4OemCuGHOdXRhweSsFHix37RQUaXxZE7kbIC8PJwnxW6sYmxDxhAgKhoUxojWizQF9EFVijI6bp78p/QxxVIFjQvXArRbiXiAn3BUWgAAIABJREFUxJG8FU5iKsjMKtzaPAVYzdJYkcxRKEuCTUVFmzj8DHVfoQTXbooK6g5fSYqWIqVTr1C8Z9AXiacqWTkTRIl0kQg4uJDfp1dg0edTMBq8+qm2Cke9BDgJxBDNWdWBPJEvHGi4j1m6dDzrlKR7RM8XOw5UVA4Sg0UqvBmFV/cXmZIHxhLcTLtn+hrSXozP8QQLSLePvgTNWaKXbi+EYhZ7WowAb9sIwxJ9TVgXUU5FJabIVwiO+E0Wgl8KppSo+72nbvgUjEwljTHvWEkP3y4COT7bOPtKaPLzF5s2VQe5I2LiRtQLMwCuSJzxHklF9RXCmvn1pTYdVV9UjYx9EDrr6Qnx+pAGJOp8QYr3Oq2fteIz/HAGBhAzoEM0jbYHSZjbE9oNUC8zyn06Dxk4Ninp/GkCSaFdkQQBY8MWe7TYt2pLyO2kBHwYyFd9PJzOqe7F77no2y3Uo5HcOR08ZwU4mBkJPc9liZTOdhMVz4qNBlBBB50NtttHfEn0DIkPwGbf4x4ww+80wCioQicBPqhKhwyHJ6HAyyvXCECgA0aA3i9dOxkBVxwJOOz17PTwwJ5vPbKXT5/Y8f6uHR3us+KIecVI2lAZYTESoqSBrqMKLRV2POuCdeRtAAim3EwUATrXJmwFZrsLUBIjBj6QIICYASEsSRAg9mYCjKNtLH1GjFHlMwvVbyX9bicKNgiCE+ZPpCx6b+uIa+VVd0/+ndLIagTVnQv2gyqOcTziPgpwjACC6IvpjMR5VGVc/jFNFJoGwn3OuttXAgch+klxKMQc5sKNcGTUy8B6jMZJuR5nqTo261RqVsUopYsru7G0ZB++/Y69ef2GtfF6aA2QQu+08jF6bGt1O77q2v7ZuR31+jZstm3x9m1bvn/fGpsbNmq27MJK1sc9Rr+5Ku1I8sgG4FW7jy3OjVsGZwGgolokxCpsRJDF84JnDoEs7D1nh0y8FQb2ulqjejjHb0XijSTbWTXFdIDw+EEjjUo/96DcgH+PfigJyRXVsJzBIQBYz5zPJER7dU9sBaJf9BgFlFncG3QoUHlkqwSLQpnyZAAOeaLK96DRilF4waZhwhpzsuHnwEKA/3TgRQmpC72Kuckkm0G0r2GyydnIR7fnhUo/7ssLVy7oKZ+udhw8YyRg8n1idOgsyp86uBGjE1PrYRRMGENDRyrGNke84O4w9KhgFDMAkPFTtBYh8eVSs1JfTAnIQYM8PinOagFGpr2YYjLcUwhWBhiM+Bz3P+i5sKsnGz5Ck0Av/odzGHpYDrxHURHZ12jE/m8b9tlr//0PP2Dy9+DzT1iRhRAs4veb12+Qpn15eWFvv/22tVol63Un9qtf/sK+/OKBbayu8LWowuNMfP+737H5Oafeb66v017PtdvW70EHIERyMVaWS1Sy7mBkV72BPXr8hFRzTOFoNFt2enJqh/uHFIxbW1uzd955O2nGINmSCj6AgEa9aevLa0zaa+UBGWWduXlS+bd39u2nP/u5nZxf2Hc//D6Tuk8//dTeeecdjmyrY6+ORhzxd3Cwb/fu37bbt25au1Gz3mWXwPNo2LdWp0lR06FVbOvpS3uxfWC3b9+1FvrxMW1kcc590qBvjVbTuv0+AYhme9Eqlaa9eLlv3auBLS4s2tzcHK/x6Yundnx2ahj5B1FAJMOjCcTCfcytFyYcpAcQgN758xMXLwXDanVtxc7Oz2z/8MD6oyGZAI3mHHvpkewfHh5xkkEgiHye8Ntg8jE3rFVtbq7trHL088f4X8SwrUbVmrWSVSZ9W+w0bH1lngALXvNiZ9+OL3s2LtWs3mrTRuN5o/qO849EGG1BTHwjRsXPME0CEyGQHyKJX11dY2KMKSzQS0JO2mlDRPHARwHzHBU2AnuZ+jgT2NwmgYMkRM7WujEZZfzMsU/FEBDg7ZAoVENs0IvTsNMAD3BmnLmFEefOcARgg9djv+B+XJvDWwR0fjXdA+vaACuSUw+u2GoAnwDtJQAMuBxcC37/6gotjBOCD7S30irR5CTaarPSH/3DP8lrTYq3vdIHY8SDDQqz0y/l1PDCHPX05Eaq4yFNmKoACoScyqC+BoAHMKTYGFhoVvEz1WE5Jxq9atVa7RbRcIpNhMgWnh0XrlxxUZ2ostJIVV2J0h9kw9od//2UvEXbgAw8P0fVuCxwc7Q83DpnOPp8YWwcqn5H0C5Ensl7BDBOzfMg0B9o9IIp3gnVak8KC4fs2YZrkiv4k6Nxx+J/WDmcSbaVaPrP4oVZ7I/vsDc00G0lK3o/B0Sm1Z9Txap4u7gn9bZl95gFedmnpw2tRE8/o8jVK6rSswCHqplT9x3BgYACVpSyvRgFgamebSHfqtwUtfzs5ma+ZFgTXnQqqGMftlfboiwiWMDfwbOvmP2dBdGROKMtK/V+ZuPbiqBjel3TMwowy69l+hkr4cFHqMcpB1W4s3DdYz97ui8F2jkQkwLMzIAkYZIsiPfrLZgF30ji4xJ9r3ofPAwTDJbv9Ok/s3tE16/edpKXCZQ5D0CznXVuCrBFAi4OOuCPwAuCBK8Yo5cCuwiWtV7aJ7oGZ//kwbQDAXoeBKWydcP6CBjkunqeMH3/U/oIRSsVfk+/K6DGwTQPxNNzyvaFB7Gq7OVgVXxmxgLJzxrvP0AZsb8SoJmxBTiiMxv9irvn9QQwKJFUX78A8oIe75U9JPEeuMEpA7l3al1h12T7nDkGuxvUc7apidGi8+cJNs4j+n3xtzQcSHnX2kZCQPs9RkV4YKXJ0A52XtrnH//Ktr7+0q5Oj1GiYpVJkAZZCZnYFVS74dyZIEdgPkQPH+6t4uAF9oeqlu77pnv6SU2O66HzR2V+5EADqIZMTUqYze5VbtqSGE2Ie5W6uJIOJvvhY1hJiP0uMID7P9pnsB4A+B3I8DV0Fo3a41wMTRs06UrkvjHsWLLlEt9NfqnYa7LRyY7HdWhdUuU6Aw10LWL3YD28PQJr4ckH1gDDg7A+3C+c3OBTXbgu44l1ag0zVP8vuzZfa9r9azfsw7fesrc31m1wdGQTVFVC3QLAB9TDSxhphTnSw4kdXfZsr9e30vq6Lb/xuo1XluysXLFuuWZXyNNCqBLCyhzqhLY0jT4OO+HGR+tRtGvhmRL4iipvu9lkfyxUncFUOT879jneoFiT6uyVNow8RL8rZoxLhEqAXLidTOy0oIm7bQ6AOAOv89FyOsOviskKP4gkFkCW5tG7rof73GmBSrXASdXa6xHB4XIMOXWsB1QR/jOm2oQzJbga5yiVH6Q3kVpG/VcFfPF+A0RJibuMdEq8cwE+CNF7gs/PUHEh6ZeELSPoFteTtHMKkKHY16HJEoCJYlzZx2/Y3uwzc68oCjHjOvmN0MRQGyCAPDzSoh3JwR2de0fVxJ1zHSUCrNHKJKFltDflgAM/E7F2HxVeH2nmcbwDwhwiBq0VVHbn5mhrDw+PrVqtu03D7Phq2SDJMN+usze7Vh7b/s4zu3ltw1aWlzyWLZdt68kTe/rsud2+c89u3bnH63jy5Akr6Oj1x6cCpIV+y2//4EO7vrnO30Wsz/hiPCKQAB+Dc0EQY2JMXJ++2LYvv3pozfYcK+PYeg++/IKR9ubmdRsMRkycNq5tsqKN8X8OKCCZ9aQJuQRaoiFSeHKwywkHd+7eJaDwy1//2raeYGrADWt1OpxND0bAa6+9ZgtzHdomAHsHe7t27+5tW1peZNsACzoYeXgJscNjZz0h4WthSkjF9vYPnHVSLjHhw5hBpDLg4x2dXNlXjx7Z3v6hfeuDD63Z6tjW1lM7OTmz9bUNJsAQJPzsiy/t5OKS+oZoB9BQqcWlRX4W/AXaIACwgO1w++ZNXu+zJ0/I9F5YXLDD41O2VPRBba96IRb5AkT2/LREqxRZOq6/A6AW7XvtJkQAm7TbuE8wsDkFxSZscUCb31y7ZksYDVjzEXc4X2D3nV0NrDcsW29kdnJ2ZUfHp870CwCU/fBBLfGJEM7YwyQDAsU2oV4BbKcE8QnoVatsW0DswcIrpwCVCFpinxO05TQUzz9d58eBEYx01QhF7D+A/vh5t3fFe1fBm2A4/EOMN8a1YoQlAApolGB/QlQR/gqv6V35nsW+QK4L/RMwq6gbYCW20agwA2YGlh3nFgKPeE/4cgAfuB/sZ7wAQEmvh4kxriuEP57OBHv4D//4n7pJDgQXqKlXc7xSHD8M9XtHn1VpZ1CThfA0nARUHQ2WIfG/Q5Ql63VCUIdeMRgjUigyIEDORg8ajtVnwIJ9gOpFVPsRzAyAynkVCv8pYKk16j6GC+rN9TqpKQQTOJbKha6QtOsz/P01DsnpFzj0DLgU4KS5yEoLhNoW96uABgdEyr2+8F4xFrXSwYWoDnnWkNydu0nvSU/JRoq2IqkJZ8Z7zpWYs6rxFMUhozt4sBjOeFYkMZBcPb/iPYoKpy6lSHq8p4/3GIdSIIXWQ4iTnk9ak6hq0XEKMMnaAzKkqhA5i2CAxiYS9CLA8fF++DcTxUBQimTT6TV5ojKbeOYOuDgf0YudYPUQBEqtJOrT9+csNoKMpSq9Yo6QkhvGjGs9lTQW1Oj88xU0FABQURHOr9kTn2J8lF6fJ8FkzkS1j2sfZznfSwXoUbRRCAgQAFXs7enKZ/792fXMwQaOLaWCepGo5+Cc7j+1UZDy6Qk4fzclzx4a5oANqa1Rgo/dO7VfPFXyP7qfIuHxUaTfuHa9HtXJGU0RBcKF9knR7qK1TJWmmWvV5+drk+9tjZAsgAgqkiShKVW/8veRLS9IS1EfjHMmmzsdcMaaYP8EkPmNRZB9yvRdGBTKzgcynwe7aX2jhxwVDZugXaBsaytrdHBwylDvRaIjujdeBlsMdB/2GHsDlFE4yAqSokhitbfjaWa+IADWSDi0vg5Ioc0NdMCS7e08t09+9XN7+MVndnF8yMQQQEAgCAwwXQhPlVyBeN7PLpYAwQiA3FD4jb2dKvkZEOD7wcV78Bz0LBDI4Pui5rpWgGsKSEcmifoGS092ga0/2dQJXJT+nUA06WiUMC0A7RGFnXCufnGO5Bvlm/Q5yddGIDZ71pUEzQKJBCZCTHgy8iBSwZbvlaISrecowJo2jEr1GE/m/dEEQjD6Ef3p0UbhrDen6mONCcSgSjIpW7NUs8H5pbUqNfveW2/b77zzli3g1Vdda4KiyT05IvsQexmjAnuDiY3LdTuZlGx3PLaLdstK19asur5hvVrLLjFBABMFAFSBrklaCwCxQmw4qbNHICZfpTPhiZaDPAyaWw1XdCbAMSFNenVliVoZGH2FxAC+Y+/w1MB88d5nF3BjxT0YOdzrInOJmRLP122eB4P8/1SciFQ8G/eoM5NCkACA1FPvft9RDlL3s7YptZQW/p9RUEq0k39LrQeF/RE70bEGf65877D/ijncv6EFqbBvU34g2GABk/E6CZRmRZo8cQerRH8SizABAVovL6HiX3nckscSRWXewdWpIouqFBmSPx3LFBFL7k/8rPEU+XOjjQYI5u0e+i1eF85UAI0pHmMuo3Y5R7IL9XJ/du5/PbbQBBrcqMTOMOHFfa0nSc0WRMIhrIaeacxYn9jpGTgzOKtV+snRoGsYSL6y1KG9vTo7tHs3N+y1u7fY981xsLWqnV9c2sefPrCLq6615xapco/+8273yubaEHhbtcmwb9c31uzW5hrt9+nZWbCPHPzzkZDQamEiw9wBtu4v/8NP7cGXX9uPf/d37Qc/+JZt75zY1taWLa+s2draBs8WerhxDe32nF2yQjtwYLZetZWVZdvf32OPPM7m159/Yu+8+Yb91g9/yDP4i1/9yjavXTeozkO5Hq0w2LdrK6tMIMFUAKMMQn8YGVqplJjA4bm7mj7G6YIV4NR1JOi4H1De8V47O7tMFhcwbnRi1MB5sb3L1gRc83e++z1b39i0Z8+eM/nEmbh16449f7Fjj548tXKtZYOxDzsAyLG4MG+rqyu0GeztR7LKFrghgYpWvW7PMMJvPKYGwlV3wN8FswK2BhNbcO3U6Ch5UsvP5WQa6MOhKu5CgN5uEExJtJK3Os7Ww+sqZo1qyTbWV2xzYwU8J+6/ZrvNz9w7OLHHT7dt9/CM4oZ9dK/FhDj5IjG62doGRkutSqV/110dE1jI7TDOzhl0DWjnXZ8HUTDiCeSY2OP4Hir2DvSjgu9gPEajYn+DDUYhwADScHb6AxdCRJVe+STWBM8WugI4o2CdINYBux1JvE8XKvMss6LPInadugfKt3EGMMoW2gZYZzwvH3ft8Qh+n3p9YFjAf5Ex7eA+gJo+JloEEKjcT7a39J/+g39SAAFBDVForPm/pMQTUfUZwxRJCQMKZcrcOTiQ4N/RRABVCqf6zaIyAfSdva4JIJhOalPwHEYTf5GyGEiu94n7LFchPe7nfKYtKyExsxioCjaHPxxP3PUafA9BZkreOKYI6qBzfi/4NyYphApuDpT4+80IIYYfUVVOjgc7UZuD1xXBaZTM0ngYPqCgdycwoPDZifKmwCxPHvQ89LPZRN6fjX8w2R7JcRdJUWIh5GyDQI/0+3mSSFBIr81YEFob7j8xItKO0T5xJ8nrfYWQIF8lkCHYgkUgKmoeXuIBUGy+eD/vKUzrFKOAOP+Yc+KLey7WpWhDSPsvrnk2IEroWuwSVbs9qBDdPZzzVK+9B9voK5t6dlkfYV6FVZCi21NlMQXqYq2otUYqvkFvV0CSAwFKLHWPeSKO28nPAm8vZgPnlcH8UeqZ5N+bSmRj382CLmoTyYUYczAiPbvQ/Ej2iUBPAQTkxs0DYCXh0uHQb2bBYuzJ7GhlYNN0z/LMtmXApSptsXeiIhbUcVxHHgzy3gNIyummedD6m85ymhgRF0LHF3IPfkb8nBTnPo5C/Gz2uWlPFYnxNPika82vZ+pe6ABn+mxngAABEAUoWLR+gTwN1XRYIdheCCjNzy2w/+7w8JBCR7LPuAV8DdEivBecIHsPUUn5RktJ2IFgJvD6Z4JtT4492JhMhtZqVOz89MA++ehv7NNf/8JODvasWS1bD4ECXsPySSQi0Q+N3wXlDgENJ+iE+Jg7fFRxUZkuRvoR2NVc3yTM5n6SQFiA0Pod9ZIzkY1kw1tFihYUjtbTCDKJ9WWtHOnMBlDsiu3BcCPAXWjW+/P2zSKs06cETLc15Ocgtz9/my2QbRAQwGCNjOcCCPC9UiRX/n5BYY/WKrEhCATwnuBDvVLHnykNijiE/pdaO2WrTErWKFVt0htYeThmi8Bvv/22vX/3nrWxvoO+1WJkGcZ3sZLSG5AVMJhU7LA3sGdXl/bw9MQu2k3bfPcda23ctFJrjuKBExQVSlWrNprsn0XPKqqKfradMak/XI9QVufP49/4mkrOaMFAgsYK1IggwObmBoPAbr9nz1+85Liy4RhBnusDMAaRbUCQrPULu5vSSr7I/8U+c11XKkT4mxRgc+Gjpm073kbjU8OHp6S4YIjSNkr4Ttc0U3zIfX9hS71PX7bZ95D/a9ZnClhRrCnfie9TYIuX6oLSHmagDSbi2BQPFW1V3jkXgEjctLRekq2OCuQUJW9GeyaPz9zjB4NNrM6w2VrXWSCgAIqKMWNk+UF8VdM5YkSwRoVNgXSgyrD45HpaDqa5loGzBVGtdL2BNHY5imeK32F3qdvCKRRDJjSaBQ/gBXYLveqoTw+GvbAXqG5iopePGIeNB1cGCu+D7hmrv6/fu2FrSx27sblmrWaLwnzzCwt8r8+/eGz7h0d2eHxGKjeWGtT6leVFu3sLleqRLXTa1sZYtkHfPvnsU9vf37e33nqLQoBoHcA9oQe8UW/Y4dGhPfjiS/v88wdUkv/9P/gDe+ONN0jRR484eshB237+cpvAAwAOVPghPCvWF7QukGj97K//mnsD1e2L4z179+037Fvf+hZ9EkAFnPlqrc6RlmBSe9Xb8xTYoU6raRfnZxwRiJ7zbveSQoLITQACAhjAU2Or83hMJXuwC9DetvXkqR2fntrjrSesiGO0Ho4ItAiwTmhRmFtYoF4OrgGZVR1MiGcvrDcYWWdhyY5OztwfjidM9FHtz+MPgOzDXtdu37xh9+/etSdPtkj7x9iBbh/tYQ0bTsp22YUQL6aUOEAEm8ypNxiJV0VxF/YFMRrGuvr32QIeWnFIwMEqQJsAJhQAJNjcWLVrm2tkkSCh5nSC/UN7sbNHMKALw1r2yS3QE/L2R2VIBWsX8T1aETqdFq8FNhQadmy1gph9UO6RiDsLIFhwaPeiWJ/nlPBPKEA4uwgFZTBYJ9a9vCLLorOw4JokcY4c2I8zQUDMfQD+4D1PTh0IAEsDkxV6vS6vkzowaG+k7kkxZYwFEf4uRAbPGfNgKkILLBJeU8baMyO4gNe6fp+35sHqAHDB59Pfew9V0vChvfjJ3/8fJjKw/DsqpTK+TByCWuVGKaqiYdAhzDOVgEe6FzGYtxPEw1Jiod5VGuegF6cAiQdmeh6yaGVOicX1eLzC4Clo+QUd2gNvVEb4dwgt0GanYFDBum9MBTNCPvMkBBQL6gfwQHufCL7GNZBCWINQVcfpMegXCTouXuD9kblIlTsjJojYTtkYuVSxC/ReQVBiBYhemLIgXwMh0XmVPTmw7H79/aaTXm7+FB1kVL5MHV9OOU/65ZzkjJWU0uUEIyAPJBTMvQoIyJNdzakvcPDoe477KHq4VXnOZ2QXVQw51Vhlp/Y599CdYiaI5Ilx8YmziX/uoF+ZnGZshFnARYmWL72zFDx4jUdBanphvGZBDP3bD3P0EkYg4wilDrq/h0RCBFIpOMoT9GI8nSf2OTCgJCMBA5lQSU4bVeKlYDat96uS0GzCxTdBFHX3Rz/k9PaMZYvkNEAIvEcBAkbCl4Ep6ksvmAGZ/Gh6/hEcpbFmM8BAeqZZv6iC6ZyxEsAOcWS14cRnaJ+9KlGaCvZinGUe/E6BNWHn+PPYpomREZTcRPTMkt2pwDLser682hM6s3nlFr+bt+HkQXdK6ARoxLgzWZfE/IrkRkdL6+Pn3YFcUrtHA9cI4Lz0Ouc6wxFehNPLq/wEVYKmy2tEzyrH3hVsDn3tyavvD29FdoqxzlRe8RoMuqxQjUZX9unHf2O/+vlP7ezogNRTjE8qscLgrSi5BoCvC5TRW+xbhfP1sVJj295+yQoWArz8fOQMOreR2QScqOR6bhBJT/gxMQFAP+Q9hc6CLJdsDan8EYzwHjO9F50dJEEEyNl7XMyOT2cmwACsH9qHtKZ5UqN7Ut/i7M9yH5T2WjANZxkByS3xxqfH2HmA5iCv/AMp/9SqgT11Rgf7HFFtF9hK5rtSYbSg1NAPZ6XhxNr1hlXGRs2AzVbb/u6Pf8fevXvXaqj8DXpWp4Aj1serXtCcACX1oNu3xycntt3vWXl91dbffNOG7QU7Rw5ertnS2oaVKg2bVMBSoRKqB1sxycVb0YpTSN9eoJr+zGNhCQKQDeDzrn26CMTBILzsM6nxn8+9Vu9nIf5a7LloDcq9XDZISdVTPuNQ0FcskbeK5fap+Do4DCk2cX0TFboFcMneFcwAt8lRi0jnQ0WA4hve2jbtX8Ri8O8qFol/Tfly/dzPgdPgGQZUQgNJhZgMoBbQybOu8dGZjy9iyLh+tkL5p7M9LQMCdG3pLPwGIECxbFqndP7dr3gxCcKtNe57rAkYRxwNS8FAQt5+TsiecmarKoXacwU7SRpZsHlOmyYrV+0TEHYNpiViYm8fLIRHJSjKz0uMWj8z3mbg59W7JR2sRjW4NB5atTRkS8CtG+v24Qdv2v72S86BR0Hxk08+sVqjYT/4rR/ayem5ffHl10w2IQTryfHE7t+9Y6vLTTs+POVIv25vwISK7Eeo+DeQXNftxvVr1mm17OT4yA729+zp06dMoq5fv873u3HzFhM8tAQBSEASdnx2xkQbSTdGwlVqDSbfSJqbDfTDt1hpR4KPc3375qZd31iwTqtm56dniX20vbPDJw2B9Ln5eX5e9wqV9jPaIfi2eSRzLcyHL9nR0T573iGOB70DAB4Q52OrMQXhKJxjtUaLSfzT5y/tp3/113zf//zv/T2+7quvvmKL9M7uHivaK2trVm927Oyia5foiUdlmK1ODbu4uuJrsVcWIe4+9hF1+A/tbP1el0J8y4sL9sbrr9mTJ0/txYuXkNokm6DRmiMYcHZ5ab1B10e3Tlyrp1Groq+GehBiNcF2EXcIUWCsNfImgADLK6tkYGA05NHhgY2hrl/DiHoXpAQQcHx6RgACACvU/wEAYDqQhG6x1s6GKaavsM2KAqsOBkCkGGtKhkxU9D3mKRJinBcky6dn58zl0K4OkATn16cKeCut2p5YPG62eFZcIy/0RJAXUswPjHBvGwQ1n8ULMCfMrAWtg36fNh4+HWCb255Cw07nDHtbYrDQA0A+CsAMayhtBF/bMYEF/C3dPW/5A0vBRwF7uxotDpk6+D79zu8TCCgCDxebKei1CvByNVk5AjcE3mM8jXYH6qrAVYq+MGKvoLDr5jm6LwnfeA+dkunZyoYqxBIwLhDg4vemDWte5Q1qJ2mahQCiAhZ9Lj6bjjICSBqZlk8/IAhRrVpnHmrVEMDwvj0uMMURXQDRA85IdFKiVCDaon9G7JUUaLXGUp1Wws8xMXlCH6wBAQmegHyzKhiuKjnP5ER5QD3Q1ffcq73K0RaIeZ7UKeFM75Gh6X4ffGcVmxKIk18Tvs4peLkTzwODNGEhS8g8cNHoo+l7F02xeP+iDaa4triS2TXIPphBdDaKUms8NbXAC7IF+yCQQQYCSlYpDOgJBB10OFJeX+wrrZYSF31uSjbjGecVew+up/UaciCiOAteDeDzU5VGmg5Z0qDf5X0roI5APiWycc2vSvDzZzYFROQV0uwZ5gCSnr0nPIWAFb6fV7WTuGcOTtLmSL059AGUIKfqi6LvjB6ZBV8F6OVUsdyO5PfF70Pq9+0xAAAgAElEQVQ1lnZEBlwaIG4TX7Vn9B4pMU0iT8W0j6mzqIBXAWeq8Pm+mg5OX4GmiBGTrbevkqMLU8CEXoP9pLJwfg6yr/n7QYvL30MvoU1Or/eWKO9ll4FB64G39vh+K9qyinYPfwOuY1yPnLkS8fQ0s/ObemRjD80mFMVteABbqaCqPLBPfv3X9vO/+kvrnh/bAGOcAASgOhD3mRJ50ekjC0A/Hyo6ROLLZTs+hnCSz6vO9/PUsw+GgADGwgYot4h2M4Hp0SLhzKtM5TsD2/L3SgF7BnRqr6RxgtJjK4gqvESfoOOaDK/6489bPiNbzUxDQvejnzKuCECLz1yzW1My/E1GgCajeOuFJzACAgiqZkAAkupZIACfI/0EJCT1cpXJN6YFILWoXvbst9//tv0XP/mJrbXaNjw7tloJass9gxDnFXo2R2M7u+rbzum5HSLYajWtvrFmy3fv26P9E/vs0VPrzC/ZBx/+wFqdRZtU6tYfgiiNQkPNgQBviHDdpQAECASM3O+JvZTbStJrMWarirYRVP5RgXOBNrfd2XSNpPdRjFDVeqf9Fw+C666vYy/xtTNAo5LifM/y5CZALXrkM2HUNDnBD+20bQoQL82O0Tg7TWIJECcHkfLPLvZcEatMX2PBZEk2OzFv1AoIn1vYFJ7r8HvFffnP9d58r+yMKT5mFwaeRZwDtlFlhyUHAvjeYgQJeOCDmS3P+BtMgWfcw2X2PMP2waaQFgwgQ+OHo8qPz0FiwSokAWCPM6Z9NkaThuYK420fJSZmqNPqpYfifdP4fVYn46x6vcf7jb1YCHvE3eGxBVZ1Av/t7XMQC4Qg3P3b1+21exu2uGDWrJldnY3sYG+bY/s+/ugTQxL9wx/9ttUbLXvy9Bn/RsvY2fkpfcV777zBPvaHX31BmjUYMZMSROjm2FZw4+YNJnyw6ZdnZ/bw6y9t6+FD0sLffutNChD61hxTgb80HpP6jWo6BPAABiDR397ds0mpYq25BY6Hw/3gXk5OLqhnA+2D1+7ftnu3O3a4f2xPtrbI1oHWwfnZuW1tPSGzYGNzk3+fn13Y4cGBHR8dsU0AGgMXGJFoQ2s2UUx1hoMAQDAFsP8gXrh/eGxrm9etNbdk5VrDvvx6i60TqL7/4PsfMuHeeblty8vL7GuflMpMnLf3D2334MROL66s0ZlnXz8SP9/bJQoPMq0djmxlxUUYAV6jQg8dA4AVGAG4s71NgASTdwAA1FtzVqk2rIuJNGWI8fYN/CNU9Gs0rn3bXFux9dVFT8Cb9TThBOMG8d/lVc9OTs+sNxhy7ZHAXl1cWr/XI5CuSjYTXPg96L8BPECPv5UoLAwgtFKBcKpzTvJCJGwtAAi0JKA9gGy9YD6zBY8JsjOClIDjs9AKgn0F37mwsEh/juTbNVi8hQ+v91ZzTMgbR1++CyCjdUCFUQGpPjmhn8AAtiHwjFatplwy2uKpAxAFB2r4BCMA18mpEz1vVQEQgFwUYoAALfoAe9BSEux3vjcF+n2KCkQcHTB2YJ02pgyRYGcMlP7gj/9xWNVCUVBJtpyoRNVkoGTrmHiEyqoSIH8z1hySMRMDQIG9M6pitmEYRY4HJALrY0SYUEdFUgsLR6WAzhHlog+wMLrTQECBakvI0FVjFTChqi9jhu+x/zCSf6A80+0FnuQnIKAWyFYI+DDgiDESCAxhwBKqHDRlv05PEHD9oBbnTliAQCxjqvjngXFenVVLRDHSqQACZhM0fzIZ5S30ggQEzDofOcNXJUJ670TLyfKPpGgtlDzco9M+4/OZDRS9aKKHc48FkKD9kvnWqS+LwKVodcidKJFuVo6KaqBywtwx5sHGbBDym+49/Y5aC4rS3FTVkYARe4+iTUBUxziNMNrFWqqy7GvDnsKoCKR7yfaunrmeqe+tb66FHB/PSwZ8ifI7lcRlSan2bgKeZhNJaTqk0UVFEJPbilclqoWac0aXfUUOyyBDaF8W1HFvSlE/ngGDrUg+szwl7TkPUHQKos9ySvyuaC3xoFACfa9gbfBtVCUugNQ8QVKbiNY3VZtUeRMoMnPfs3sugU7Z1U8Fp3Fe9Hv573PtNS0hq3ylZQjhqHzfe4pXAAH585ti5ZBy7WTXZE8zVkJh+3zNeSkhtiowQEi2FzWFdIQ2ARMpqeoXQJyAF7wrKxszfb6yW2SjxdnPz9jUfuSlYRrBiBMMPv/0l/YX/+7P7OxwD4OqbYhJAUhoWG32XkC8FwPJoP3ha1Sh8H05YtAPcc/frGgWa+UR6QwAm6qcDnzoWlMiEZVwjcKcXuNpIEkCmvn5Tu8Xz1ejvgrMx58BNXeydrcpGyHjN8V+8d+b9Tn5WvPrLOFkW0tkQnz/jBFQJLGeKWm0b7Kn3HdgBKCy5XFAEtblDTgoS4YehPsCeKgjqRlNGPy2KzWr9Ua2XKnbH//hH9n3oRR+dWGT/qX1+5dWqpZsXDI7ODu1i/7Inh0e2W63a6v37llrY91enl3aw+19+/TLR/but75rP/69nzAxQXtAudYkEMA+VhrDsY0BAIQEg9dmzMrQF4jpPYm3Huvr4oBob3TqabKpYJHMMMl0ZtVTz2AyKtoMduNs8ay8ws7y2UVCnvuTfP/p+Ra2PSYjhA1JYtHyhTMgZa4zIfDefUvsW1a2iyQ49yHF3ip616dsVhQDCqHLOFchnsr7prifTw/Q+wkISP/OfJzivHxPT/syBwLEwBEjIL9u97lq53Gfxc8Kpm1igs4UIXJbqHFhYATga/SPc4Qf2qIChsCYaawd2QMBQKVYMrOPipmpSVJyZXK3wT51CLdfxKfeCuA2OCjFvgvd1gXjyM9qgAmhPQX8EPoaSLiQ9I4gjFYxu3dr065vrli7WeV/p8d7FPq8eWPdHjx4bI8eb9m9e68xYYHQ3srqGivVV1eXNuh3bTjosgGG0iiliu3sndjhyTn9Pnru3377LYImZ6fHdnJ0YAe7OxTd/NZ779rCXJuK/bpfJJ2VyYQJHXrCMa4Pye1Vr8+ee8ggrG1eo1gdmAHd3tAG/RGTr3q9abdvXSM7YTi45HNVFR/940hykYihOg9QBvnAwd6+ddot21hbt4uzU9vaemTHJwf2xuv37eaNa2xxglDf8dGhHR0d8Nns7O7b8uq6vfft75KVdHRyQYr87v4R29Hef/dNtlaAUYD78OlqZXv68tS+fPTEKs05e7a9ZxddKOWPyWIm06iCcX0tjgaEkCNE9bB+PlQD13HJawVAcHx8bI8ebVmvN7Jas22VWovU/BL61McDAgHQSxhCJA92c9wnYPP6/Ttka9Hso+e90fj/CXsPJk3X4zqsJ+fZvHf37s0AiByZQTCAJYoUi5bsX2Ir+3+5XOWSy6WSScmEaFEUAZAI9wI37e7dvJNnvjDjOuf0eZ5+3x1ai1rcnfC94Qn9dJ8+fTr2Dyfxyw8/iSfPXjJ2RHcF0fBdGrdAgIZt4JPGzqAWOgrs0qFuFLgn6t9XVzdouCQQCM03AFDSqltZWaK45Gw2IbgBjTiCqmkT6FujxIbsOJ21eBaUiGCNb21u82eozQcQgD9upYnPgqXibkL4LEoP1G5ZgIFjR9T549nhq4BtIIAdAsCr9J+g/UMRwwt0NDjLsht1kMLX+BnK0sEAoIbEbBbrvNcaARVcF2MGlpATwXhWfQbMEugDgNEgIEDJqaQWZ6Jr4ff/p/+1HQvNoSqMgC7+1w/5agxbjVge8jKKqaAuizjIqDGTkauDD5Rt03hYpSoye8KSuqAgmRSOZCqMgQDjqQIRdKjUTKkcepcnwLHUNa22bProOBizE1nr+W3UPU4wPmix6O9jEbjUAcYLCCGRyqRqObBQXR6cXaFIA0f/FaPd6+ZF7eit9Np86eRutBcfROOAwkHKEEgYBjmDuS2gQQ0y+r8zi10yDM7q21mWOnFZAxnU2Snk3JaMs9F5+nJl7XB+yvPIW03n85JMtn1Vv3NH6rsToHFSjm/s6Hoc+HyjOakOUcXzq4hed1w0RnyXPHSrU+bNNw5UULeHF7Yolt+j3TudGQmmDFkgMqDaQ3X9+98eG63VrmjcsitF7JGHZqeH+KN0Gltl1ljnwM5cu1HNk3QbRMObZUDOtI7XnxkBfO92d/1DyGnN2Nu45XozEydFT9taoK1SqUZlwlTHrz96B2qqg+cHYGYlQa18qkEWfDyvfIZxG8Mc77rm6qu27w9gjAQiimM/Hru2/0vtb93HYmD18qK2ZuXrDce7aoUks4L/aWvUtLxObx4+T6ZrU1Hf5wIP7+w7bPYXxyxrT7sif2eqeU9iviQUK7Vp79P6jpxng27F2ZbzaroiG+TG1uZqPP3s0/h//vzfxy9++ndxfnYSSxCzhZNsO5X9slWGk+Vn2b+dtMGGZehcqLaizq/3IhzlywIOr5t+rtlJ76VNQxvXRSmr/XfJXF/PHSxgMOa10QIpzqoAiJE42ivrP9lkYxZUPXfqGrDNb8fFfwcI0DMn5Rnkz3Tg3NmHvgT7piHkVuaxVIu2zC9nAXuOWMOCMqag7U8vYvl0Hud7h/GbX/lK/Nkf/EG8d/d2zE4P4/DwZUzmZ4HGY8+PDuP+s+fxybNnsbCzGzfeejv257P4xYNH8dP3P44PProf3/u9P4jf+/4/irXNXeoFzBFkoWUl6qvx3GBIY7xaOZKCc2RN7RhqCnopk10qj7vHUmdhLjTQbmsLxpLdbsBjzTBfAjr699RJSNcb25LhmZczMygtzMRMdrng52tbwzxDDTbInrvFYs5zAgHV9lWfS3tCQMDYVutnArD8rPIpLRYrIIC6ICk2aBHQcUlc9QX8+bEv5bVJcVTv+aI3ZJ9ibJO8nwXSXc4IaP4l7ZNYqQpAFMQZhEQgDo0SXMmtRTl/+T9QfZWt7z4mxzOf15oCAnHFknVG39Zf9lk+hmxW+q5ZbsEWgSxPmDPI7utGdG2quSPoWYEQ2iSWYxrrEJBbPKcuC2rCQQVHS77Hj5/E0dFJrIOZg2zv8grfGwEqgqUH9z+J58+fxBd/5fPx5huvs3b8l588ipf7Eo4F6Hv71i0yJxBiQIn++ZNH8fqd2/Gtr38l1lcjDl4eMfhD9hR/kebHnCyjHv8CInhQp5/HIdrVxSKD8M8ePWFAvrS0EsfHZ/Hs2Yt47bU7cbD/IlaWZvGlL30u3nzzzXjy+Ck7BIDdgBpw0PQffPYwNjc22Tbw2tUrVONHEA6GBEBMABtoqQctA2TjEQ+gVeH+wX4cHAiAeOudz8X1m6/FT37+i/jhj38aK6sbfOe7d16L73zzKyy5QOAu9fk1ivr99d/+OB4+fRm7N+9S3wT2iBl4BJrTs1hH/fzmBhmNyMaj5Hl3B0ACOAJzUvVRunDntdeYzX72HC0dkX3GJlshWwJr/+D4gHOzs7kR07PjONx7EQsX0/j6V78Yb735OrPyYBpA1PCT+w/iIwj+PX0RC4srsbmzS4aBBRl5JruGPfXLBEStkHWNfYaafrFhQLlfis3NLa4zvBfOZLAk2P5wZYklFhvrq/H02WPqMNy6JVCJezkBOrx7y8LTjxA4VtX1Kep3ckpbgnHC5xFYo7sL1jVABsR0ZgVWe43nl5spXxdzasF9XA9gAEojKUrPxAYYAUogYFzQHhCi9wBRsA/RzYAJCHQZYCeCSRNGp1+UbCfcF78vEM+CwYqhDP5x77qF/O/+j/92AATYwGpSzlkjiJd0MF0DIwZRqdwoEyLDpoCoI9LdIVL9ImvkGYzLoJtercBfoiRGtGtQrwA+a8bS45ojIwBhwOzXbCfGz2l6v5+h0kqbwS1ZrOo8M1DJGo/qSLVDEQfNshGWTiXzZzC5AANQD0KQYAGCLMtcjHgvIIdQSyU4Q5S/Bwm+h0sDmtNXUPs88RoQ4bFqwMKYmgcmQpMT8mGuU2Ec7P5DY+MDoR2EbkNUqf2Njqv5dUDaDvhyMNVDv4rFORumgLb8KZmNSmXEc9UAwZ/w99r4pcYEvpYgYlWdfzUbMb5/dRIwbxTbKW3puPaLOCHEdAwEOPvpmnKPu+eaB3KyGNwuDYihEWw/C0CCtk+zH7MDi75Pe6YFv6ue4MOxtJGo7ej4LPl7zQnqi7+DeqDCp7M3pnFz7QxnbRBUmoKoZ7VA2XDs7a1Y4yMXabuqHT+LNY7Xo+dJxlF7S99DPWQPdKrDhvdtjlr+/tgRHDh2vFwXOrURJtNlFATWNUIQpTjvpvf//wEBPBxM0y6Zcz5PYdBUB9571fukrl29h1S2PVf+/baGG7iaYJEd3jK3CGQbwp7sgE6O6UCUWWKd2aLzAlkT0PzwPFiPtO90Vt2D3kCP6lh1LvX+4zU4KstUyyU7hrRxGLM/WMM3pQ2HcwRRo8Xzafz9D/8mfvAX/yGeP3oY66AUns8o2iYpNsztPGaZScCZ5VIbUFPFAhiWA8jRHuoTtL2ffYt9tg3sSwKUBhzwGYkSWRlbIKU6O7glkBkGl5e0DIJJPFOC0n3sFEpfHvgMy55o/7KPed0X9Yyo5wjvjec1VTnFAj1+ZgQ0b0azKLCqdAWy7aMyNNqWAYhJ4T3YSzj3CiDFhuHzpMaKQDsFKSh43ThfjtneQVxZWo4/+/7vxz/67m9R2Xz/4EUcnR3F8+ODeHq4H588ex5HFxexc/tOzNfW4/3795lp++jD+7G8sh7/+E/+NN77lS/F6sZWLK9vqBsMMrOra6TF4i8DM/g37OCW+iMAAtKHkoZfp25KPwL9riU25bptBrv8Wdqz0jK0Cr7aTBh4rvoUdX4bhTVbxhkIuGwtjr9XgSSOOYGAAkoVULmdya2FMjkdKoswX78If3afzSDQUM2e6yAvqnNCOjqOzJs99d5zabzJ/GlHbFO8R+t96ziN7SfXZmU5NidD50I9k+s18bPWjeWS0oAxEIBuGMju6d1a6oD3Rv94+TiR7KzOCDTWkDyLfDoJjdqG9q44pvR3W9WApOaD9FIPAwxQIafgN4EAZL8heLZAxXW5s2KNoX58NjmO1aWLOJ+dxvHhy3jt1vX41re+QZFABEho4XZ6MiFVHLoroLrz3GMrN2TKn8Wbb96Lu3dvM9ML+vvjZ4fx4iXo/IdxenbKIBDK/BAV/OqXvxjHBy9j/+WzuH3jWrxx904sATiDDU8wAKNJQBkxB/xztuTEv5HxhuDfcbz/wS9Jv0bQCYo/s8VbW3F6chQ3ru/EV778xVhaWYof//gnbHv47W9/J65dvxYffvRpvP/BL7hFEGSDG7S+shg3ru7G9au7sbm2Qlo/AAlrxYC9BPr+1avX2AXg8OgktnevxsbWcvz5X/xN/PV//dtYW5eGwZe/9Cvx5S++S7Dj0WcP48b1a3H92s3Y2N6JH/79z+OHP/kgljZ2Y3FtK7auXGfJA7oCQDtvdQkMhhWKH2JNoaRhZ2eLIMD5+YQgBzLcu9s7AoYXl8mEePDwccxQ9nQhej7WJEor7qCFI1rnnRyxO8Qb9+7E5uY6rw1x048//jSePHsR83Poziyyzh/vsba5xXl0qYv+i2Txsvw2tjk8Zza8+c+px4R9AntnBX0sONpK1MgvL/KdkGk+OtynqCHKHFwmpthOOgRk18xwpksgENoACLTx3igLwBghIMdnMe8AHcASuLKzE7vban/o0lDHvXhWagCwrf0q5xEAALL3FPhLvwlMQop4ZvcuvKtYBRdxyA5K+xwLAAFYG+zsABYkhBmR7TcjMjXp1D1dHSiUmMiuHwsS5aeWRusYorOGkcL3/tm/GWDE+GAHA9Rv3geQ6yOq04BtVRHlikD69/xzHI0GCey4q0+xAocWNNLfGtaNyuceGlcGLTWwTVGhGoOMHRpnL/B9O2h+PgaHRIV6cOzgqRp1fw4IrcQBi+Lz6BkttuI6K4ADWExGa27evMF/H50cp/rqGp1MHXJqcYjFLQRM4n6ghjSHGJkQljcIJDGCy+AvQZPmhDLboMBITqXqJ00n97x7bHwPixvWHKHGFU8oBN5CNP5sO/RbtrOdwjn1w9rkXnz2aoayOc150UZPTjCppeFyjcgB6Gulrof0LfUt99RstfXDOv1XPjeivsqJ7sG13LKu4lkPdKsFc82OMpONHly6NxA8yCyWW2C2z1GNVbVINJKpTF1BDxgal7yYSVEDojamlQppkKU8o51ovksGhqp5zVpdqEaX8eMzJtrq0h7PR6WVexzEAuoBBvdb1ttX4KLWq/c9bUXxFnrmmkymiINx3SDXvCiQ3PMZyHueama/BjPVPgzsSaGyDn8nxfDKenwlYHUmtrTnq/f0/DgI5M+yrMaghstpxmrWFWRo9zWAWGtd4Xyn9a9rw4CuWFElgM15r/uRY2ZAJIEAq1MPrpkZJ+8XjmMGZa2FaoWPcu5sk5uPnSAz36tRjxuU0ZxdzxPDjAS18T0HPXwHAkSyh/M5kPg5e0J/9unH8e/+9/8tPvz5T2P5fB5ba8txMTmJOFcbKYgLwkbTESEQkHuaj+GWgMPUq8+vfnYmGJXzX8fKc2abbps1Submeh4yljReovU7E2D7zw47RaPDZ3Ur1/K+r4rpl5Rd6OwQaKk6y+H+9X6yPZLYWJZJ4HroXZ5swFr7L0dFmWKPAYP2VKb3e/R2ZuexkF0nupBjhj2VJZUlIjqnkFWVA4SGa6vnS7EMDvDhUXzu7p3449/7Xnzxc+/E0clBPN17Ho/3n8fDFy/i6fFx3HjzzbhA7fKjJ/HBJ5/GJ/c/i5vXbsZv/sZvx5e/+pVYhQAU2YsQs5qxhSDeBwJoaC84o/DYcizCXgPoouuzlPASOLT6K/cngQwprmVw3VZPo/Gb0dj2OW2x2uI56VH1hVpwfIlWi5lfdZ1Vu1XXZbNVacfGjK4By64AlS2RY5HMZOUZ6LnsjKrnuWxP+oKZrfZZIpPik7aAkNkloK+prtHk5En178bnfj2v+72yPp5s2w5703+WN94SE/ie913LrrduCLavw6w97gM7qrlUdwep98u38XkMCjWSEQjw3LpWa0drD5lIAwFtHLNbigXWfF6rXK/7J/Yh67nUx1AT4dIEl8nx3pwD+a9keJ7PY3UFCZdpzGlHkU1diZs3r8edO7fjYwj5TaYg9khTALoaaFe3ir7oZxT8m80n8d5778TdO7dJX9/cgIj3cpxOAESsxv379+Px48cMqk+ODxlg/9Ef/kHsbC7Gf/vrv4m/+sF/jN/69V+Ld956g5liBIFsQ05tBLA6lrgv0Sp0ZW2TwenewVE8fvKM2WC810Z2KPjSF78YN66vx/HxOQXuqB22vhEf/OLDuP/ZI7IIIDgIUOAYCvyzaWxvrsXBi6dxfWczfuvXvh03ru1GQCiXXR2CQATo8xQnRKabAncRhycRz1/uxcOHj+PHP/67ODpAZvs2aeFf/coX4803b8Xzp4/jswcP4ubNWwQQtnc342e/eBw/+OsfxvFskUAAsvgQDMTtIEAKgUaMEZgHSKaiQwDAk+nZURwf7cfCosquwGZgRn5DXQv2Xh7Ehx9+TEq6k7XIhP/Gr/8aGQQQQoT2Aebh8Oggnj57ShDlbALmymJsbO6wrADaBxJkXBdLCkJ9Gb9wQBLA9Xmm/SPwk1HHEtrnTdhilToxCJZXV9lVCB0jAB5du3Y1FhekFYAtyXKYLDfH9ZgIuziX3sBUwoS6zhrXBAABUPMBVBV3RHHo+TkZAdC9cDcEss3ZLQZ6AGCcKCuPvYj5hbAlnp/lRAjcZzMyGDB+2MN4f8Z6KM3AmEGfZoJEBcoMVhu7Hs/uuLkxWhF3sJxCzMthfJh2I7vyKH6165c+3vf+2b8e+LYteLEDsFBrRUsdZxpwKZcmhd+jVTK+dgb8YK7PskF1GEWjkY5h0gryZWpNeTdSzViPC94KTd33GBxmrFkZBgrt2TKAqQdee86kgfrg0AKVUTa9379r5xXXMTvATh0m2r2w8Z5vvfUWv8Y4QvwBbIEewEuzQNdVfQ+uM4WQS4IWg9q/Sxw96h3koeOAEsZ+CVYmPX4Fjb2kQmtAY+2Mqg+fGgQo6FNmw5+vC9AHYM9W6Zr1MKnBK8dtoKXQF7QXKYMcxvCq61HdyzD/zOuTEtwzZePDne9h4GgkcFXXg+dy6ADofQ1qVfFG1256H/kQvSxYa1oKBksKEFDnwP2Z67g5q20gznOlcUp2SQZWzbm6bBA4EPpBbZnUDEzNXBfjzFIU/M0+9t1F7XNc14LNzjg7XYEAv4Op8+PgvzpryjqhjZwCsnyDLB9xHabYGT3oTFFTZ+RTAE7njltTYRzkCvN+AGNG4ziYh5Et4Vgnw6bag2ZzShmMx6w6WuPvDdZRXpfrP3tgEzAaZXAHztoY1Cknmvbl0BY2McYspzA7AM/VWA5ttPXp7nrr37ZZOYiZke2lAd7LmbtOxlDO4Ng2j2jKdjS5npLq3cfZ2fDhQm+U4HHNvfcba7dlx0ErPdrfi//6Vz+Iv/pPfxHzk6NYX7yIcziwM2RT5CCxRhEUvSVkazsQ0ZztESOkBle0F6CNZ527568CX+MzanSstRfs52tnAGjNCOQZBzG1FIb7rYzJ2Ha3PT2yr22NJhBQz4Z63tfgx+C5aPJmdXjtZAbZ2eHW7UH2HerGlfnTEhJs9af2k1oLUOFP6nNmIw1u+1lasoHZ68VYvFiMdfQ6Rw3o8XF8/Qufiz/43d+J9Y3VuP/4YTzefxEPnj+Pq6/fjbXdq/Hpk2fxs19+FB9+ep9B1u/81nfjD//gD2N7dztOJmd0aheWFdyfgeaJFrFsIAAwYA3VzQQFFpZWyRqA+BfbDkIYKrOStWwGtFv6GCPbrfXQO2O0H3POBQR0ACGD4qIb0NZFCWJ7rrnfbGxLLluXXG+XoFQGAxSYdlbp+GysnV6a3S1rTutSgIg/a9view+cWFsl2xIRLUrZzlAItYJj9X19L6/daps5+u4hbsG+tM+2hwZx6zlQmTOGzkMAACAASURBVGH9vfrpWe+PAINrPVm0jQlTOh+xbhpdBJBVzrJc6ZRkf/Ml1B5LU0IrpogD5pmvpIMSD0w0pRBh1wZQ4PDKuYLgIxMhbQ1kdyQAbjgHkLEkFf5izuBz4XwaV3Y24vW7rzGgf/TkMbOeyJhCgO/dd9/jfn/65AlV9lHHj2z6u++9E1ev7rLtHsAB2HQE6Feu3oydnV12BXjw4AGDw72Xz+OtN+/FH/3hbwa6Gv7Ff/jL+Mv/9Ofxu9/9rfjqV77MsYLeAunW62txcga9Bbzgchwcn7EO/+mzl+wTj/Hd2d5WsLe0EJvra/GFL7wTYNU/f3YaP/3Jz0ThJzt6OQ5PJywtWNvYotAoAjxkp/dePInJ0V78xre/Hr/xnW+QeTafntFekdKPgHtlMV4cTOLjTx+ynn9r5wprytHyEK3jUAb3zptvxTe+9vU4PAQlP+LatS2WF+DnGLednassG/jw00dxMluIs/Ol2Ds8i8kcCSowElZia2MtlnneRewf7hGs+Px777BM4/TkIA73XzCTzi4VDJ4hgrvB8g20hHz48DOWZUA7YGVpJd5444149733Yh20+ViIhw8fxvOXz+Po+JgB64xq9ijhW4krV67RnUU7wvk5gCSBn9SqYZzSS8eZ5m0lrqnuD30XMn+WeQ6TxbdwQbYGhXrJkJPQJToGYM7YYjZjHtgJlkckdb4yAVReDTo9yrkEGiCgf/b8eawsozRnuWlmYG0vIyu/BNV/6QEgqPczI1GgJLESrWB5gOo/Q/eG/B7mE+Xh0C4Ay4/x3RLKHCbUKcC9sanxPAIPqg+WrB6QIzPhS+Dw3KKeTqSLPcjPIl6yhkfTy8rOXb/zT//VhYOHevBXWlBF/BvakGZF7YrSmbQDXKlhxSluxwtVc/Vg1cFxT+GGJ7g+sDoiWfNpozQMNgjw5BnRT6bLDrP2vURPqqMyPgzwMxt1obSp5syCrbkO3RIk4fM1u+5ndA0saz3Yi3UWt2+/RiQL6CToL+hCgEUFxNOtoiQCEbG0ArqMMv2g+LOuBM8GmkkuRt+3ZYzZakbK3KZy4loGL6QsnZQuGG6qXGcLxlT05gFi5D8PDQEFGu82X7Asg5hcdfFVwKchxs3hLweM23OV+R5n0mogaYrNK0BAoQS3469CerkQWxajOFmeqxqc9Y3U9SDwEYA37AxRVHnbgVv2wNiR4PqgBka2BjL4UYAAB73OoFIAZeSQs3XQKNCTgKeclH6N6vgMa4mbB01vZcjG0DrJmsDUp+gBbQbPoLbayciSgKFT1mu0zWgZBiepgVFE2CoQUB3P9rlmU4CqjjKiMlYZXJqj4TVGTtKgltyZRDl2mcfINawyjfbF5XRP3s8ZKh1SvlZZVl6GhdrZSyFsX+rnDIo0NlUa7gaEJRAgmvOrwOYrznYrjahPpUDC42rGBvdA/ppbVA20XizamCHwGAgwwNWDdvJz9O7twPdAdYr0K+Nlu3NJICqnVwG1Br0ygIZ7RWDQsGZfe4Pd81i/jSvAvs4zsHz84NP4z3/xf8cHf/8jggEbSxFrIL9MTtjysLN0HIz1NVZtRwWvvFervqgBKH4mO4rUfS6nXg764MzLwdL1XRbQmXT8TKlZHgfEfV95vb46+mN7c9l6tuK4fzYG/uv3dY50IID18Q1Gat5HRm1uYYksvtrw+Y8DF1Kc55MBEKCGdrJN3BcjoKMzdww+IPKZxzqUqF+8jLvXrsbvf++7cf3Gtfjo/qfx8PnTOF9diXvvfS72jk/jl5/cj08ePGSm8N69N+L73/9+/OqvfofZpJOzE7amw+mMtYT9pPaDswhmvzZiAT2wF6DovkxRwaX1DTrpWIioiWbpQGt5rHUr96JzyA1QcjMlmOctUsu0lCFOdsUlOiS1dCaNlnynHOjL5r9+rz9HNWtDUN4U+cqYGtg53bjYoKH97DbfwH5p1WpdgPJ5+7JmSvRFozer5ztpsgWYfeV8TZC12ucx4KDOAUOYhms6baTLJIZAVAfLfb5f9nP2ZYdSevozGqlUP++Hblp/JI2wdmakMssPQNtr9KK3j2amJL6ROl65LmqHG5Qh1IQX1nA5wNpc4btqUej8f/chGkC8CGYD9AEgtHfCmuqvf+VLce/u9fj7n/w8Hnz2GcsbECRub+/E3buvUyTw5fMXFM6D0OA3vvE1KeM/+oyUbAS90/k0tra248rOFfrJCD5B497bfxnT6Vn8yR//Ubzz5k68eHYa/+U//yUZCO+9/Vbcee02gY6nT5/E5vZ2rO/sxkf3H8SjR0/i5GwWZ9OI/YPjgF45OhawrRtavC0vxvbWelzd3Yqb10E5n8f9T+7HyxeHcXwy4RiD5o7WoS8Pj1hWgD09AeiwskgmxL07N+LXv/XVuH0VBwk6mGi8cHyhQ+CDR8/jZ+//Mh4/fxmnZ3OyihA00t+fz+LOrVvx9S+DjXAt9l48J4V/cxP0/sPY3tqJly/3Y2//KB49eRFHp/NYWtuOeawS3DibSosHgTHq+a/ubLPUbf9gL/b2nsd7774dd+/cImsDjAroFLhdHrLREH7c2NzieQuFeqwxBNEo54DdQmeElweHtHV7Bwf8u4oS6CW0qJuSAQAbfvPGLb7zixcvOWbShQcQYF9N2XvHEf0sRfk3mCKi1TNYXwBLYylbBG6JCp9AKEAC6WkAKJYN9Z5EgA2/htR/sD0yXkP8RX9qEaU4oOcH3xPPSrbBOkodJBgoXzFiBaKEGXtVtqGf2/ExgAAwAhiGWYdgBo0IsBAUN+Gey6vQoThhWQhiwhWyEyAuKB++MRxh87LzAfwG7FeX5UwnKnnAM2jusq0s9b56glf+CB3fWPjun/3zhhU6s9sOjzRmrjVQQCPEptGE05DyxUs2l2a30T+7C2Fj23oJy7opCCGlsQeW/t44sPBB4iCl3Ss/O/z97nD3AL4IS2Vg4J/RUclnb1BCevd4dtfD0snlL3aBFNff21HBj+sz2qnrQMA8dneuMIhHHQ3GF4sBxgcKpECYEOyrhkiIERWQGYROuTAheoSFgGtggWJR+d9WrXQLK8+jxsf0OM2NHcXeN1pZ93po+/eWlnut7gVQvVYDK2Rv+EeuXhvfAe1TYUz7U8bZc8AxS/ABK6zVsxN0QI1vFajpToRrZcbt37JCTu/shTe6b5v/EUNk7OCLlu/2mSZYlL71zuCOGAdaO8oI0pkypbEAAR4TGa+s2yv1kzREoNi6rWFmAZ0NwHyq5mk8Id1J4XMUOqB/t9aS4jkMdAycwNwjy6g9ynfgmBYAxMFWdXIa8muwrAQCDH6LY9br+kcsHo9nCm3ZXvVAtmdDtR4dGBp4LCBhZhKbTWntZLyWhCvYwXZg5/lBjWSzl8X+OAirgbwON2et+7zUdXUp8GGhPq+nDIIxT43NM2qBZRvka1+ebe6AUQOU6MH1Z2MZUmq6jAMEZmAzQNGrZbVvyeo3UKDNAeyKBLu4hlNMNEe7mQKDEf69auP9eJyL5GvYptV9Uz9TU5b9fFA2ATYToq/gTeLZQM6+mJ7FZ598GD/6L38Vv/jJj2J6uB/b66sMPFkPi8ZPoOUmm0rzphGq54/Xy2CNJsDN/Ze4VVsDJXjnfkidlwoE9FXks80HfW9zxt8pqu3VGRja9M5m6IPfTbJVzqtNH5yvzYFLMOwSwLIC6XRqcpyYkc+Wwf36qV2R2SCUBcCBZWYlf2kMBLBNnX9GEVODlNI78djX/6ZViAt6ixextbwaS8gSzefx1huvx40bN+LF/l5MFxfizc+9Fwur6/H3P38/Pr7/kIrhcLw///nPx3uffy9Q3oebzpIpQmAJytEr6r8Oa382gVo91J83YzpfiAkc87XNWFrfjEXQPheXmTljy/CkgCNgUU2rRXmLb8RJxHlb7Xs5S3IdymHtgfZl9qjZNO/bvKQd5wpA1XUgXM9rXj9xdv+/CyKVC/XfzW4IbabT7tM49W4B9FU6XDHYb4qPPSZ+b9to4Ybeozxf8p1r4qbuWdzJ/s3Yr5R/20tJ69hwrTUu2avMHNuL6ovh881fTN8D/gV1otJNQsazZe+5uGS/VleW2KYNviIy7KpFBoCIEpRSHpCsAJXU4vNIZOniDibwbBQ5y1pi2qa2zrov5zND8yF7o8y5fAJ3UIG9RD06BO2u7GzFN7/+Vd73Rz/6YewfHsb2zm5cvXaDugIABQ729qmfheTHr3zh83Hv9bvx8MH9uH//0yzdRVu/LeprnQIY2D/I0li88zzeffft+MLn346Xz17E82ePY2drIz7/7luxsU6Nvnj//Y/iww8/jKs3bsTCymrsI/A6PIn9wxPWryOwB4MH1HCMEd5pBe0bVxbZ6QCgQFzM4rMHn8V0ukC6OwT6zqZzdgrB9aAzgO8BGMQZs7J0EXduXYvXb1+LlYV5LF3MqFeAkUO2HKwE2Jb7Dx9HoCXe0kpMpmIJY87BYvjcO2/F5999k/X9+Ozk7DiWli8YzO/sXIlP7z+Mjz95GPsHJ7GwvBEXC7ArqzEP6A7MCargPSCgd3VnhwE/tBfOzo7j3XfepKjiElqmHh8yAJbaPQJQtaCDWCLWCsCa69fAXI549HgvPvz4Yz4/WAITsJyWwXaaxxrYzQmGTiczUu5vXL/OFbj3cp8lA9KKxjpNtiaNSoqiVxA3+95rTV5QFBGJbgj8Ym3Zrq2hZR7P5ikFIwEI6Fzufhq+Ikg7A1Nh0gJsB/+4FgJw2F+AUlXzDTR+nEVI5K4tL7Nbgpk71Q+0jYEPDvY13hNggM4D+W3I5ANEgH0ByxtABO59cAS9iwltC0AWxz0YJ5Xqz5MlJ50D2oP0uwlGnEvM0GxZgSa5b9N3JLiUQCqf+3v/w7/oXnFSqmqGHze3GrKRaooHugVWyYbSuDXFrOLopoWsBtZOjg5NZTVkHFPhP5+q1VSNHAw7A9XBlTOlmzWKa6lxbMFoKV2AQazBes24tWuMaPg98MmsUiuTFZpVF0SlnZnyT1GsXNBo4WLKCR3DZdG0WGebGVYJHirIBhgA75FoEcoMgE6lEJKy9DoYiCQvSY0Sf1ySYNTKBx8Rz8xMq+4kB5C0tC7UZeS6OWFs/2jhiR7cWEXXY2BnVAdeZmiyZYXnvdKTa6Dlw4TPms9SgQAeWKMa6+q0cDyL4JkzZzBO/FmuyyaeY2pfHno1KKvOc83YDLPP6Z7gNbNu2Pcfv5fdFY7TAHAv2zHXndZQF/ixQ8LN7RZZCZao44aCOTkwmelOgMsGyk6LgYCBEzN8hFaP6uv6GniO5UXUWWU29jJGR7bKtKOBtat1ZvBJ1Hbu2eIA+hFqaU1zTD1v9Oq6RgltSmN+ZJa8XbVmiU1TL5msEtBb7yJdRgEBfOk6SnLKYZjdDaQZ27RDdIzSKdLYDS+C36/2azw31RHnXBYgQJcDI6KAPaPWj9Xpr06sr6sHSiFFO/S21flfPp/tW37PtkOfznHFvfG7pryn7dJDJ+rscqPUdWmB2QA9rPXh3Y73kXe/a9m6IWj1aiDuMfUc1n3IFQd64XKWG+HrCwgDzmIV1MiLebx4dD/+61/+x/j53/2I7ZFwHYClCNpsixqSPQABBpt6SGkuQIBMTXnuERDQ5rDEezzHaqBXzs3+fkMVsgoE2C6moWh1x22NlGey+Fwf/9xX3vOscR2Oez3n8TnbS5+trWsN1woUxyubI1dV7mOAAFY3rkAAKat4xdlkQEtj0Gw77lKz/Nrv0EpcdHCq8wXWEoQz57PY2dykUNnS6mrs3LgWr917Ix4+eRo/+vufxPPnL+PXf+034r2334vV9dW4dvNqrG2sxur6GrOxzACurTAg0/oGMI/aY9SAokRgnW3JAAwgazhbWI7N7d3Y2r0SF4uLcXw6iVlmc7nDU3hWe64wPxzs2r6kcCAD/3p+tYyvRq/ahDFThpmh2t7RdnZ0HnocawmV11JfzVon/xAg4FaDQ6JeUtjLWu8BdWEEJOjmdVb9PgEfvdNLPSvVUtLikfIVEeBWnQX7iLavdiir/bRN4f0tPFtAf78375Xn8Xgc/DWsOl+niiqWxIH8QMy9Gnzgc+58xWej6v0C1d53dja5F1/u7ZE2D7BpfoFkQaZYs8ONfDmJny4uSgMMJU537tyJ1157jcHPpw/uM1DDr/qMMhhQ54yJM0U3KmHIErsOrEBA7pgZ/bW1lbh2dTe21tdYW4/nQJZ59+rV1irv8BBifBGnx8dx/eqV+NVvf5Ot8T768EOyAWALVtfWY2tnh2UH55MzigiClg4WD+rCIRL3+NHDePLos9jaXI9vf+sbce3qWpyenMeDh5/FRx99xKAMdfzIll+9foO0/vsPHsXx6ZR6Actr62JVoPSZxN8pBQ/v3LpBrZjpGej4R3H12q147c49ll78As94cipWTyzEKtg+s2krjUApwPn0OM4np7wGavURbILWvrIG8cM55wv3R2kAWpUjuYd699Wlhbh393bcuXWdJRaARQEETKZgf5zH5tZOPH72In72/odkE6xv7lKYDwDAyvIapwhUf4gsQtwPK+LwYI9tUgHKvH7nNbYwBMCwv7/H9YZ3msxxzrG5ADPVz58/j3fffTdev3uHnQTuP3gYBwRSjmnjIJyajU75eTGjtJtWVxC0r6lF39Ex2QTKwpfTPZOPdb/ZZslfkr/BuGcBWhH4fGdFQ8cB+wELEkwUzBuCZXyGGhvJWta6VpkAhbQhPJuZftnsJT4f9AEQQwkkW6G+mwCEM7K2IZAo0mi3r7YxmJez6UTJQvhqycxBzEKGOfYyNGtY7qxuLeiK8HJ/j2OG7hmIVcyYwlhh7PA7bKmIloN5X/iBAgVVQoB2gjh3AQY4AawDIFt/ZjmB2yYu/O4//ZcjIED7WodlCpi0+i5NMWnnpCVnX9yWOc5gnu3ihHzUXudjY0qhoVpfNVKOHVBMM9DBVYc0qu6YyEB3f725YnmQXZ4VUzZdIEY/uEQdSWczA3M43rxGAyU8+eUZWHvjA1uZXDtemET8WxOozyyiH2cL2nywKFvtjLHr/UjDytaLcEbxyGxfBlphOgRUlS5f+9/rG+ttQZsxgAXi3pd+VxwyMNBS6lzO/sVC1JojlurdpjX1w1ZdJPBq/SDoy0vt2mQUOC7sGtFVfgeHdm4tb6qBYnoBXhRTDNdATZLYeKRX0oAmrW1lbioQwDkprcgqLdDrxIBObc0lcF4ZAvwxml6NQjV4LQgqdHq9/6slAP4cr5Ut75oTlF06uOaskF3a+VGcpO2dnrWzs0KwpzjyA2BilIF2AOJn1/rNbICMBmfC46dxSAGTci074vy9bBPKIN7UzRLkXOaAGf20w2dHblyC0alUtmd9bNUuqYCVTf2/sxo07s5cu8zF+hNyJHnIuSY7J0rP7P1dvdp+YNS14H/bVozfuTmN6YE5kGL/8dICUQuvg3J1HqqD2++XWcWknFWcwzu+3tv15BUIqBRT2gNkNBOhln1wf3jrakheig57ZmO9Fu1gOuCpQIj3hn43Z+YSJg9BixJMt2uMglW9l5xhUAxxns2nE7W4upjFynwS2yuLcXV9JX75s7+LP//3/1f88pe/YA349Pw8TtFNhmygbuP7vI0Qo1wLPRiowa5G2vbX7KDxfDFoK4FVu8NI98BrT+/dAx/ah2wr6v0rGyJ7ZRBZX+S61wledAZ6MNqy/GSHvcqCsB3Ff20vaYtT9JK3ydIAz5fGR389VtaxkDp716KhY4b1M5uwtWOzTe5bbc0A9pUeMoo4ji7lw3l6fhErOIfm6EKQNmlpKW7cvh1f+ebX4+jsLH76/gfxi19+FBtrG/Fnf/pn8drN28zEbeyux/rWhth6KYCHdlCoDe5sFdxwidl+UWGXqRswmV3E0emUDvTq5lZcu3mLtcX4GbO5fGft0To2RuZw9NEPy0DSU+f5dTa7BqENEHKGLP0proU899zir8/BEJzrazXPq1w0aXlsNS8zcQ2YNxAwTALIfBn8sF+UnMKBLW7AuIUg0yg23Z0RM6c9jI0HM5AaWz+DbUXzQ1Ks2fapbY28NtYyEjd+F4+Xz2bbY/t/NM+FocI1mz5n1UYy+GDfjrYymUNWJ9ezXMQywQaIki2whn5ldYkK+gjMkNk+Z8iIvxVIks+zsADfV7XUt27epggd6PVoebe3BxE5lY06qcHxyT3qd4RPhIAczwfQgiVT8zkDWNQ+I/jc20PN+QXBALQKRGALAAOMVoujoW0g28gh8wxK/elpfOHzn4u337gXH7z/c+kFsFc6YoYV1vSzZGIuKvvr9+7FV776ZVLaP/30k3jy+DNmhG/fukFGwcrySjx7/owCflJhX+c1MDbbu1e43548fUYgDqKBuEfz9TGKBJjOY3tjPc6hDzNVX/Y33n43bty8RfAEHQLY931tLTa2duia4muM6fIyOhLB5mF8JjFDhwNKd1+wqxiYG6COw06AccSSE56j8EdgnyJu3bgau9vrMZucsjadAMjacty+cyfWN7bi6YuDeP8Xn9Cm4L3mswwM7WsvRNy4cS2uXpHWwuHhPoHwq1d24uaNa7GztRnns2kcHOwThIAdmoHxuyBAYX//IJ4+fco4Yn19jdoIR6envDf0HcS2ld4JVidiCPjtOit6kMqkP+xhliEP/Z3asUYHvROS2p9ieAFQkI7BUkzOTlkejedCm0YAAFh3eBqIAJ8co7UiBBi3eIYwtiObFEwL6EOI4ScbrliKAn+zWRwcHPC6WD8q+eki7ABUwAjoZYfytVssRtE/sbk1Nogfg6wXvPPq8gpb3vL3M8JCkI+yAAAoZJlAJyDPaOwpgHOHR0cM7ikSjiNwNmO5BkYL3xPbQPpyAJqcjKx6T33ME7D9nSwN0OFhka0MZLI1iA5gmVIik645AC0+A8f6efWNF+3Uh5hbF1RnicaEYg4S7hkYUvki3UECLT+DFgcXzMTVgpIEAvjR4n/TAJca2eF9JNbRvpefayhoOptAbtrBlCUCcj56L2YZeYsIGkkVcAGkxqr+mKwcTTpDdnwUsGmx81r6iWrJk07bQnKj9M2p7uPngBXXUAuLRSJvFn+hOEmWEYBexRYW6G/K74MhkHOS2R4fzMpJdooN5zzRd7+PUWM7I3WsOd+5ATmsqR9galpbG+nwYc7wLngP9zhuJ6JBn2xBZeekBtK+njPjGIdKh5FzrEDVf+tz49+1fd04sGrOdnMMPK0K0Hzo1wC1BSY5fyUWbTX9dlr8eTsizVFx8Oc0Qa5v1uplO04HAfUal3lmnOsREEBDnb9sp9nj62DE8yp6bwd2OhDQ9269L53M8g2sh2Y4S1bajkYNWtocmaGTa8+2Bz8fZ9itCs/DiP2nO2hU2zxqbTro7w/Y1gPmGOu1VLIIaDC3O12zFpyWXtwOzhOp7mu132cc+NXDsRry6jxSsd7BnefLgExhPfkuwwNX2TCDcpVBZdNbafl618524vwT/aLcT9bry/CyPps/70CAfAOtNWakaEPd291PWJS+c1y7U107xvS1NXC6CzLvNcz9UNpmej9oTOF0khPBTMh8chZLs0msXcxi/WIam4sX8fqNK7H/7HH8n//u/4j/8td/HcfzeZxBcAjUwnauyF7zHCtgcn22DnJ4zPUOVt1vI1CCdwfbA1taDUaZD12rtikcglw6Sfr3fJbV9mF1n9YsR7eNOJ/6OcixLIwA2yk/h2133ctkUXiMRu0DZVOG56EAVicVtKcMbAJCRmtHAAFd8b7vUet/OBCr57dLALFOKfqYZYk4k+BY7Vy5El/+2lfjtdfvxgcffRQ/ff/9uH//Qbz79rvx/d//fuxubfMsXL+yEWsbyLjJjyC7IeeB4lEZTOl+ixQSg7OP9lsAACAa+PzlQRyh1nZ1LXav3Ywbt+/E2uYmAxXVhkpNfaj+LjaYhquLJfad1Ofb5wZ+RlubwI3Guz+vgYBanlXPnrEdESOgSP2B3dF8MAFXnnv/t/mOTGQMNUo8z07I+PytQACewYkR20LZpU5P55CUbEDzA1L8NWG3Vq/rvSkL3m0L90v5oc1L82nS92Mnpsoyrb5m2kD7DhUU455NPSazAuWTKKBwtlDvbF2nskuRxWRyoAMBYKOghh6t4gAExAJUyDEvpfCaXSgQuKP2HZnTBfa9h4/49NkzAgkYT5Y+MakggLf7+Bk8tAQbQK8M2AgcoNPVMvcFyhWOT44o8Mezd37OjPTu9jbp5wiSfbbgcCV9GtnSiHjrjXtx89rV+PSTj5mJxT549hzZUuydmTKgF1C2X4vvfOc7sbGxEL/45f149uwJBfBE4Z8z2QWQgaAGM8IoN1qJ5ZW1WF5CcCUht8kcGXm1/WTJX84FWAFrSIpNp7G1vh5bGxsxPTuJvf197lMAwqjLZinPshTi0UUALeggmIezziLgJydHqfmQXctaFzCVQOGzVK5fRvZXQqjgFwCgvH51mzoLaM8HKv98NomL2TTuvv56HJ5M4vHzPWocHBydxdNnL6Q0D5r42WlMTk5iZ3sz3s6uCS9fvojHjx9xBX7pi1/g93G9g31oBuwx8Id9OsF/Z+dxcHRKBXv4TJyz+YwBNEAA7Bq13BPzADEBxhqxh8ulVbMua6HklITtAEYxkOb60hq1zR/GECjDtT4bsvcS0cT5OZtMuRYY0yCwXlzgnONsBxvg7OxUjOh1ibL7/jwPsnzWZbb4nuNB7EG2V6QgXyrt597E9Qg4ZOlWj0m7Zkht2U2dDbYrnjPQxzoHmHFlc4vxHVkCobZ/GGew0cBQADAmUWwF9AACwMwguwHCgsj8n8/JDMV1DARQDJEduVLvrbLuCnDf4vrf/pP/mdykngVVax0lb7siuybF2T45HaTFOpC3iFw6pwwR8980XUAuskd0y4DIteT/24FqQUUqevvwFqCg6/SMLPPmxb0px1I6THYCDQQMAgsG6KDhK43gg8WOjRspZAAAIABJREFUuu8toCLZEc54Ko/c1BzxO5gQPAzFHxr6mwrfFIiQo+a6cixIUKtN55aTIyPrzD7+TfXVpLfgOXEfIHZ0ZrEIkr1gB6kftqJg877FaaxaAdhcyPxj0QEEACgAtI+bCoElqG9w2E2xT3FFjyPnr2Qhs/Njc9b8LBzbnFN9TxsesGl1VBzIu6WY0LRsK+VgJOvasb5A0xkCCaUWyJsgewzbqbFjCKcIiKHO+67C2d+t0+J8/Fqt3mvEjo+DUINfNh7t2C4A2kC4bMQAsBNjIKFSy+XQZOa90Dirw9WZIUJg/V6XlcrUfWhnqb47nl1lKcmYMeDQU7Js7dWYOzSWidSnk1mDC9fwt9Ij2EYEjqUThPehs89jB9KOmcpm1F5TtksBXy8N0J0tDuifYT17T3i/tP3enL4ucMl3p0PrIGuUXWzCekYQ/cYlq2nkwzqGJaPke9dMUVtbuSZdzuN3oN0x8pwbrgI+lY5qp3W4x/IdCjBW55/3H2XUGp27CsEmeFJ1IbyfLwMCDGJqblVbN9ajyDRdczrJgmoHV9nb6aN7nSgeUoZF5iEBCQJjYnfhrXS9tLMXyAzMY2XxIhZQUzibEgDYuJjF7uJF7C4vxAazMRfxgx/8Zfynv/p/45Nnz+L56VmcLS3FMT7DVnhq24o/zNj5LEkgU3uwrwv9S+tFdr1/XbPXuKbtpz/tIM5rpO7NCiZ5vptdKkC797ie2ay9YemM9VMcjOlZpKRsgUk6P0XjoF6XdoD2tQus4udm2hncgvPSbW+eCRnYyZZlLJbMt7pnobi9gvvjDGysxG7VGCjk9b0PTC1VYO5Wg7L/OPPwc2Rcrt24Eb/yxS/F1u5O/Lcf/m08fPyY1ORf/favxne+9W3WJ+PsXNtajeW1DrLPJqJiChQSu8DAAAN6lhOhxRSCLFFu0TUATvfTFy/j2d5hbO1cjTffeTdu3r4Ty6twXkHf1mcRpCxQBdp2LFsNt6DMegk9WKtBcdVAsk/n57MWj9dytR0t+DUrqdhKB+YtkeSzvQABbfVbfDaBALmYReDVQEJFonOexN6zv5AsEFajKoNnEMbnvPZmYewUVqMZjggIyarKP9Vu+V6y/wlEpl2hb8hWzErSaO8X7SRFPW2n+2fMPqZfQnvOGnSxdXQ/vR+FAqEWbh0h+pVmnega/P1zgFiife/u7tBfQyBP6vVZ6gQwS2udgLw+ykeXF2J9VYAo3w+11QzgUmwsM6CDwCxZu3Wva20kKNw0dpCNndGXxPgQCEDPd/rb6CiwyCwm7qWx1B9k6xHEIOCGsN/k5JjBGIAABFF7+4cEyBgwLy7y+d984x5LeSAYiGw2AH/Y1cnZic6YxYUs5bpoPeLRxx4CeNMzibghcw9tjikYtXgGiiBmpwsAhSzhvIgdqNOvLMfeixfKxuJeAApA4UcZQQGecR3sc4AA7CIyQaeZmbFOjjnPq1R7J+egUN9J7wbjKc5jY3UltjbXYmN9mSUBd167FW/ce50lFsjUP3m+F9PziK2da4QOwLDAerm6u8uxPjk8jFs3r1NoECAJgADoJBwc7sfXvvbV+PIX3+O5eXI8iSdPn8ajx09J+UfLU7RSBIBJsbv0hRDEIjhF3T8AD6xltC+Ez7n3Yo9fs+0i1vcyaPanosMzIYqzRAr7XHtCObNEp9s26YeZUQ37jASq6v/RYQFjjSAfgBnGHsCrErbQDtjg2oPgpPRaEH+pFAD2AgwGzMV0csbrorSkAums388Ob1h/hwdH9CPIOkBshORxQKsgk8hZu99KnpIVrNIDaWywBHwOgcZDgiQYw2u7V2Id40dNDbQyPGU5CbQB2Nkt253gGQiuTGccd5Z8Ly7G/qHYAfRpUDaTIofYbxzvjMOLieP6A7CRmLt8gN/5k39xQafBwRAdA6HGFkNzHZOcCwvIpbBJaZ9n9FBGUcGDg2lm44qDJFABL1qyFFVvwBm4Rkcq4GxJy1kZmJvKdb5oxUDkT1R+B8p26isqq5g9naDsi1oXhB2Wqi7O98tsOH6XAVf6csp4XWTtsOnnl2ScM9vP1i4ZqLeMc3ZVsAPcDqSid+AaCB3avRZZTi5oiFLFtP4AHs+MACwk/AzB/xyHWNK6FFyIVoP6F2wkILtgC6gcBI6gDj69dz+AHTASD3Rng6JmWQMNdSoAgoUgUhtfII8FZhwcqoe0MmNdfV7AhAOtvn66t60T2IwCZz3lIOThbJZLdqGw81BSGu0Q5zqmkaYb1rINRPxwcLNUYpGonJyKrDtMR0CqwokAZ1aa+4J92XuU2K6dWQTH/f0NnX0ZOu01xhAglQ5+Os+myJta6yDCc6LnLeOYh7KDcO/j5gzl7xLRrQ5UcWR8OR+M9VqeG7w6NDLSjSiZAYFyY/DCDifm2fdu/cM5nqrZ7202haL6fmYlcZ/5uUt7OhjHJGDzp2ZVdA5DWYN2vDMbpO3vLHhfY3LwulNe2RcixfSad2fQ/WzN+fZ8FCRX4OkC2w/JXsnBu6yDgANK22LZCPUrd4a2O7rZSipttfdFB7qGmgx41kEwnzbYdd8c66S1814JLjffP9/NNg6TSGdolNXzZqxnFec7D0BqylPPoOwNAI9YY5xjgUKwd9SFIViAZm7zWEaNLGpAp2exNj2JnYtZXFuOQMfjFXQImE7jw08+jR/87Q/jhx9/Eo9OT+MAmRGuQ7Uq0vNp5pqTbuVwrEG3OiXQ69ajEhPxPlTmTbu5zZGZBmUc/fvMZKcTMA7e6Fz5OqzD77ocLfAGqJxBjPe4gx6veZ35eiaKlrU6de2F2oXD795saZYVONCqdkQDlsBmA50wHp2ZKMDBDmIX+DUIhvZNyIiBGk1nLwFLOtsludDBFdeH9yiTrBRND/0ePCOom3BuQfmFY/Xo8WPSiu/cvRvf+uY34/bt23TE0DcblF+1IkO5XwaMud/x7D4LSddMBhz2PGo3JYQrujUCtdPpLJ4+36dqOFqAXbl2M770la/FW+98jurvh8dqTwiqroF9LKdqly3U5vO5gkk6D+U00u6kU18tfysPSLti/8fnuufYa0I+nQArJTGSRVeE72x3dAb0Z68gjex9t5tNVHYQpKexyPQRnWeUIqUf4rVK0DYpu1wHGZzxmWl4BOzm3ZRMkrPVGIt8r2T1GYjl53Mv0J402933bB0f7+G+H5RYGJ9rcuKx9+GzCciEbySAQNlT+V6wct2/VAE/Wpguxs7ODv8iiEa7M9Svg35Nen9mW1m2ibGD/tPiEgUGl5cumN2FWBnbV14gyHbW1IFpZ7d5D8uekdKT9qELlVqjQ2OveIPrMFkN8ucUyENs2hk+PBeCPPicN65dpw+KgPUMwOvZWbZqFXDIYJ311wA0tG+hTk+x11LKjDFFcssgH8YQXUhwPYAQAAQgGEfdKJ7HAkyoSZWApOx54VSYCWONn8akTkCI2yCZaO2svaCuF4HTTG4ZlNbY4LkEfHKOzKbjHM8IPlzZ3Y7bt65TqBC0/t2dnTg4PCH7A0E3lR9yvezu7Mb1a9fj7t07ZHwgpsS8TCZzZvyfPH4cL16+jL39g7h+47o0UWD7Tk/j6ERlGhCsw9rJxp2C49LvVhIPwAra6qGcQQEy/uBZHLgioHU7ShnltOnWdkJ7+ux8xtp8xg6ZUMK+zmMVa5xbFGd42neD8DrPpbVGvQyKra8RnFGmXteDvw1ghkPKeT6P/f0XBNDIOIFYK2KjTFRYPw1rC6UpB/sqE0BnNyfc0IIS9zo7OeVZDrAYQT5aWmIckLEHgKWNoMy+42oAFwSWkiGOMcNnaabstzIJCub8IpkCJ6dnXEN4NpS3APAjyyITdutrG3wOXEegCdhCKPHWdQAuyJfrSX6u79/703+tZe32BOmh0RCzBkofdLDc0L8MYJphUHI3qWDqKtAPfi+ltL2uazQ1LA/tZuYLHYuHnLZGo5boS7nXFQhwMJ6w6rD2nqUFCjpaoJ+OiFFYC0lYzMyHCA1PIVY2Ry+fyQINznhafMIBYHf0upPaHXZTH2sbmnxnCymORNg4B3lAtgO5iOKRYpRAQM0oO7BQQCsBvgkz4kKgBc5I9RXODQyygAHQVJZJHcPG53XY33I5EScZPVFBh6CED0aPeTfSCpghUsPxTNq02lE56+rSgwFDLw29wDIr49Op8dnuZZYCHD3ITWEeX79ls0p3hAo4NIpzBnL0IDrBlpVFkqiWc09aqNZq1QwGSq/Nlwe92xsmDKA5THesBY4umSmZZb5X34sa204HtiOU/A8xLXK9C8zrvHYHdhbi8t6ra9Xfa/s4SxIqaJB+VZmzoVN0GcBQrwtGQHsrM5FyKCqLx1ln389Ex3O0D8z5JI025xxz4rVRlaINmjT9jUtEFDXDSVNvJmu0uPzUpVRABir7w2ddr9sb9jWtC9KuAWxNmnwLxOwAlCyUDtAekNmhxTvg8CYwMqqD9j30X9M6U4i1dEYQENA7iMgpFctDjrsmw/t38B4t66nVO6z11nsaCBDF2WmvntXjWqWjleOW79/mNDP4vi9Xv0UHCdwKCYfYGzI2zlDz7AII0PqS0IXgfoUmANWyz6exunAey5OzWJ9PY3M+i+35Weyc499nsQJU/fiYzsGDx0/ib37+Qfzw/oN4eHYae+hjrchdzobbExUgwOucwVQGglYZb4yXoqHhNWeBVQdhngfTFyvg4DEenAN0rMB2UJDkIIfnWM3A41kRBFu8sZQEXbZeuTYK/05AwKuaJn5esXQE2vneXk+y+Q7IzJjQvuvZIX2egVAG6RJOU8cU2gCMXzp7DeAr7B0/r2xjszzthCCDY1nOJ1uJg8WQZyscLTh0cN7g7EIk66233orVNWSElsgKQP0uWXXLSxxH2ZxF+k0IvPDZc/a+lv3F+0iRXYkRtLdiZjHVtqG6jT7mH3z4McGAazdei3tvvhNvv/P52L12IyYo92NklwGRW1+hjW0mPRjskI2B7KbqXvv+7UCevq/2x2M77fPBQbCBgBrUKzDWlNmHsq3w+mlAbAbABgK4Hoodsv/Z9nm2Ga3Apm2C/psMCZZrdcZaWtcGBHQfNEHcERBAsKaJ6Fm3wsds1ZQZJ3N6UqGv9w4EjvcP11851+q+ZYYc6wVO/3zKQAegGwIFjZOAALNYCAbwWimIlt2LoKSOtYVgBMEt9oyObE9S73DAfunMzAdr9iFqNg4O6tnRdk6eB/ajZYuKTzLy3QHWGayidkzqaNAHJSiU7YkTGIC/iQQUQDbYXQSt6Iy1u3tFAebxMQN5dySQS6ONbRtDQW2cWejlDvo6r4e9qhgAY8uyBNRVoxxhBnq1xogi3kLZE27Sm+Mrgoa0T70UxF2abH/dzaL5YgbGmVidM3HU1oE7wuQaNBDAY5KvBGX7qco4Fheo9v/GvbvZShHsh0N2hJjOerKTFjnrz8FEQIDLdZXnDJ4X4wpwBUBIZDeWmjBVhxb5swQ0eK6mjRgIloLNggSj7I0ZqAhCGfw2hocSh/JHux9T7VI74wgOydfSXGm8BZDhmRTY82fLeDZYXYBKywQAyDiBkN6SQAEn4Hh/slDQ+hdAEroyoA3iQexeSSBgDmHLE54nBI8yK4/3YWa/dDCjvVyAIOS6kk1g+kD9/wyZeJ1ZWF+w68jin/D7KBlZD4AHeH7sjfWVtUCnA+x5gA0EvFIIENdnaTdRnEVeA9ckEEANDpTXnHGs8Xt4ps18HjACXE7guIzM8yzPJCjd2CsLsfD7f/pvL1x/zaChLFQG20U5vtPyss6zwVfdcWYpRIrJ4XpGMU3D4+Jw5sTWpWR/KjpdHVFkzn2OGxgg0t++m4JgWYNcHQ4b5fo9B/OgpvAgNK1LmGvP01qgyFnTV+q/8I4y2M68skQA786F6qdt9qoZLR0GSX9MpNZDomxxOvBlzNq75GCQXJYooDcbFpIpRmNnnoGKxQw513pXBeh9PDFWEulQbQ7mEWCAtAV0KOHf169d4wL3osPzUQwx31vP0t9Fz2/jj7Yq/XebPgJbMroFXP6+AzOXsSRI4vu0pVTEITyPBq8qG6AfbMN3ZoDWUP9a66x1qx85eAUQIFCEnyn9eqX94Lo+ZU000u5Nr8y9nXtft2aveqtgB5c+dP302oc1CPCz1cDfATW/VxSVlS0C+6fuOl17PA46WZsnnY5jZyh4XZYt3f5ZwcI+tgn2QKk7AYscwsE+51otKsp2ArX385nSH9XoCuk0kKlJGDpobfQyMHrlfRMIGI5Kf/f+juQYNI8wfbNUeU6baD2H9JarDWIL1fy825KaFWDTKkejtHzMh/L32EirZH/tgHic7QTq97Xv2vUaA2sIBOgZdaPx9TxWtuc4gPXeCvi05gs6kovYAXxeNNdYAVdKB4DLzoA2bgkEtOWYOgNLZtHwAfoaXmlilujuDmRe4kvo9g49gE20cTo9jvXJJHbPz+NKzGNzdhaLJ4cxPzqI2THUkCfxbP8gfvbwYfz4wYP4BNTKhYU4SbSeGY3CKsuXG4w19o78caXI+rmQZ2nJImsJ9+Cs2XB/rjIPaqmGz1HOheiWjWVWbFrd22yZaGJuYfh4vMfzX0sXOO2DekMDnnL6pIuj57jUPmTrwb5WZesrEKB12EsXBQokaM2ppvxzK81g5q4wF+H0D88Ir64ewFjZmgrN1kAA22Q+j+vXb9CZvnXrZty7d4//xq4FKM4SOoDlWaqGbCSyfgSCAVQkMG4wQEG06kDxb4ur4d8QoFxZheL2IgGATx98Fk+evaTYG1oO7ly5HndefzPuvvEm60dPTtHiTCUJBvrwTKST2m9IR2+gGp3Gi6+apYVtjaTd9x6vbAKCL7W1crPJtinDNWsbObB3DoqSNusxaL5TAR7rOeL12my/7VK24Wo6VJnJ8z2VPxyCX95XBOXTzhlgUADWz3x/3yBKXUdmNLVnG2kEVNvZ1r7LPvPc8d5y4gVrCUAAnHjYC5WEIsMt5qSYhzrjjOlDkM+BF9YrAz1knlvNdbIQ0u/q8yJtH2plos6awbCAo77nnZDp+3c4FyqPre4Dd1UBA9AerfroCuYEnsoWJhU8g2smopZVAoHsNOyY9t9tZmQhyodrgFEDP3M2mwyALJfN2UZgc0hYTX4oAkX4rwi4rIFA0cDU+yGDIoET+d8G3FLAm61KZGN0BiUInwOrsZP962eltCDIYFEz5kF8gdtJGLKXQqnlZ4o60qYJvN7a2oj11dU4PjpkdvuUdfsqE/a8uVQNHyELOJNQZkJ3W5zs79QZcvwg5khnT7VuEW0mnSTJc5QMbNfvK9tsUMbuj8+wCgS8craUs4zACzu6CGzHcCrjr5iEgADLKhS7IRYBA0BgEwRiU9gC3RUmKEGZqIPBXBT8peXVODw6jOWVJQIBDsaPj44IvmxtbglYgOYD9Q00f7Dv3GcJui6uaHwxJwCezmdg6GjfYi0BpAEQAJYZ3ndre5t/yRSDyCbmKM8c7Pvj42OVOaxA0HKV5wzWIcAqaAvguihLWF5dZVcBgDnobnByfMLZwV7BuYRnxv7ROawSPXzWjCTvEwNgC7/7T/7NBVEVQaMKVdLicjEX6o8PA4GAVZhIbmHb/yVNqAA7DUqmbOuirQa/G+TudLfDx/5Eqcnl3khEW0jHILHaNobv0ZgAtlymaXfr2Dd38UYJgLjntXa3DluzUWksOs1bTl6KNBg9tDNUDKWoehIO9LPbgFT6WHmtNlyu4azCPw7+zQLgYiu95EnlygwanRJ6ip343ICAEnixVWRS6Tz/HA/SgVbjys5uAwIooMFOBJuJEGZrjGSW4OFdR4UAwi8uA9TFcPSc+eNG2Vzs9b2Nai/AoB/8w5Hy5vWNqjgcP5PiXn360/ilQ+LgjPU07U+tY82SGs+pkfdUccL9qRfRMq46NLX8UkyQ72Kdhb7o1F9dN62B0atghgMJHVoyrt1B91owGNAMfB5gpnv5cGgBQMlM97mowlB5ELrWM7M047EcX3cMBFxA48FlPA1M60Eo0VCzNKqjKH4XSwt48CSQ1t5ToiMFiU6QoICOKi9wNmFIsa2BcB7pZQ1oDvHJ+Xmv0RVo0T6pw7ABL2kDi4PA4DE1CwQkdRCKwURtL2jHI59XDq04zRUIGh+uHv/hKsp1ldmcTpNts5f/kFPs/WgnupeHDZkv3S4arbBgZuaM8hzgeyX1GFmvZpeT+cTdUQJXv4OcNa3t/izZO92dMhAsGwxGoEgnC84CngU1szh85xQHXJ2dxcbsJFaOjmL9dBK783lsz6axhjZPx/sxPT6Mc2QNJmexf3YW9/f34u8+exQf7r+MZ3EeR0lNbm0Ec81xDjI49XO6v7mV4P0ZBJGVplx3fNU+4b5MIKAB4gMNgkpbTk5LO+fKmVXK87gjMmviMR+CX33JtzU2sEYqi6rnKm1uZn8EkOtwa45gBVrNjKIv4TUp7p1smUsROjvFQAACBWaLIBaY16TwYmbucDU6/sVBrXuhOupYT6AaYyycEXRHkY31zbh7927cvn0rtre3Y219VWUBm9AIEAjQgsLUoEB2R0dAliVRQE0vSAeRgmAqs8P6x7k5mc0JBjx78ZIAwPHJWewfHMfewXHM5ijj24i1ze248/ob8da778bulWsS58qSKK6zpJ8mRarRV+EA88wuOkcqwVAHlAoEDIzcaB8Oz9mhrfAa7tfq68BrSwmHVMgegUPDIHsIgl0GBOgEVTVQV3A1yJknvv2YwqYi+MH3Mguwg5YNvE8Rau8FCwZXIIQeb9GrGp9z9cxs686AdIKlTqzBxlJcD0LNC2KMTE6VgRRgoxaCqhnOctNMAMHX4u9nsNN9p75nVLLbGYENHE6M3OLQ3MdmNpVgvr6b9rfFATGXPj+7T2ybh88BCGjAYwZnuj8hhIhFBToYa4u/4Uy1f7Sxtk4/E9RzjAcy+ehSYMCQYrWlo5iFG82KMQAAHw7Bv3q+W/kdrMEMXBNwxJnM4KiUQXEuG8hkC22GSQJho7Or2f3URXGMpdI0nV91PZn1ZB/drTmprzhXVwYAAfRXCPQiWFxN8dEshS6bV2CL7F/uhpYw8HyytI5aCPLTvU/l76Z/kcA191opWaXvQiafSlOs0VTXPctlM+Zo3y+MgLpOqt2xLVBpjMQEMZ9giayvrvE9EDSfTc84l/iZa/el8ZF+XTIJsGbwlyXOjDvEojg6PqKAIEoDFMudUzMAAToANsUzBp5RtqKAHmwbgm8A3ZLli0z8ApKmi0vUJ8C7o7zsydPn1ASAoOTVq9fIBpBfOicrY3VpJUEgZf/R9QKAMtgcCOivXLnCkp3j01N28gD4QzYYSrtXJPKOgJ+lCREUScQ5hT8GFTDOOHcs2IifcV4Y3kO49jwWvvdP/vXF2JFhcFlqq3xgdIPQaVH9cOhiJDyEU3ykHVBpMFQn1Bed//2qAzI0Xrqml3QGCvlNLhijSXxI/153QPirRVVZzhrQ1lSdymf2AVOziDY0fJcRfdJovK4tgRFvKDvyLbjylkwjy88mDacesnb6hKr1kWkGtQQzFsQhrSlFsRz88R3LxvP8dXQOFyraCtmrNmswOIzSFcjMZzMpQutMYWFXg3T+hGahrGBFKN3aGseELTiSKWAj7TlxoIV31T4uNL7UrPBYGmlkLpWL2TWlfZxqHWunrnld1K4HEhjzn+ocmrboZ/GY4aTsTqtV0F0S0K7U1qrLArQmBHgYWPGBrE85+K1cc603r6dBANYyhgUI4PjZ0cmDuWTEbGD9/AxkLcBYMhpVMKka6PbipbSnjUsJUAefKV/0Nd4plzCeMEYCtHqmtDl3uR5MHe8jLIMghkNnArR1knbGgBodmEEQLfEfO06a55yJkuK4PDBqoRipaezWgIxN6eGtwD6zbgVU0Z7Uu0rPwEWUnXpag2CPLw/aEVvFYEEFLbxWPE59dfeJ6E63hB1l7WsGo9hXrnc5bip16kE6bXeKG/G9su643bsBNz0D0msMe9ZAY5VfX5bhLgwVAwHN+QPQyUyeZpdK/ma1CamRo7KIYAxBo4AA6AKsTk9j7ehlbJwcx9bZPLYm09g8O4vF05OYnx3HFH9nkzienMbx/Dyenp3Gz589iw9ePo9H82kHAlKXg+s7ayjtiDHwYNmCgLpkoL7CCOj7yCtuqPLPAAu02rJflbHt4KUXcC+j6TRMWphiS5pNKZoKLeAagAV93VTHzWsIzzUEbnsAyPZGCQTUNdHW9xiEMO2/AADWCfDnW/DEwBaTnUBA9pLG7kJGhu9HUSqv6+He9hmBKZMw2BKBADhd+FrjDZryerz37rtx48YNBmt00LIVr1oQJm019XV0pslBbLBpsmVQrgEQAA4cAjieh/M5sz1HxydsxfXo8RMqfl8sLMbB4XFMpzifoRuOGtFZrG/uxJ3X78W9N9+ON958OzZ3rjS6KBgCKo/qNaZMxDTGmsr2MD4Sc9bPamLGc+zv+VyvZ2QNcjy/sIN5UpUzfJQZTc0a+yQ6D8r6LX5N85maLS4gdNoDZ2NrKxc9m56Ez272QBp370eX5gz9LqVXalkfz5MU+Ku+nYGAuvbrM1dfre1t11ebsZG2zpR51LoDDGCdNIN7lAl0ITUybVuNNpJ3CirxB34XsuSar6F/PfQzhhl7gGktWZAJGKa0GlBSQPmWjVVZi7p45aw3McUhM8Q2h/aniD5yf+I7KJ/JttoG1QQCSMAQWVnMGYIY7Beq4E8kUkd/N7UKCOZlkF/tFD5D3xwZXLQtpGaMgjrV8TuJqfNfTEKBS72jisdMxownZkmWDQJX5kj1O05wUNWdLerk31hXxSXFjiF0hqafyIHNGChZpIhXCHQmgI95VqvRHufU9ew9oLEfnds5b7B7LIvK2KHvbSWoWgmb91yWTpjditIsi6MLLNHu4Zgn2FP3+XjfjZ+3n4NprzNhhrlFLT67mmWnFzEftE4QiyAkurQaAAAgAElEQVSrr+Qdxg2lcfK3EWBzny4uxNrqOt9r/+Aoux6sM3CGqCCTpmjrCgFBaKNldzWsIe6RgMjrjN0iACzgexCXxP1x4uAz25ubsbW5mX5S0Ja/3NtnF4nX7twhpf/07DQ7QiBRscjnxnscHqE04DQ1LdAGEF0ZNsSsu7ig7od0GwRW4XyVBhzshFjoOJ9cBgOAwGwGPLdKFlLPDCAGxS2lwbbwvT/9NxcUEjCyVzIu3uQV8eaiKjVhmjgHL4W+n9k9o5j1kKgblU5LOQD8ezZEst8OFfu/uU0y48bApWTaGt6Y36uId1vYDZ3UYcFAwVkoLKaCItPBN901le+7M+3MY1eO9bP58Bw+dc/OKDskdMefqffi2La4sAcKg+sWuq+z/1YtJkvCqN8l1D4ZKgMBor5n4qn1XvbGVJA+zJi3NoPp7OJ6VcDKYAHboayucoGqB6lQXteLaWwFNtQg2UGtRW5YLmE0uYgZGb2tBrWNZ9FOEFDTHQWO9Sjr0Q6sSsdu2cnM3hfwwD12a8ZVgamyLV7Pfc7SMzZLoOmMlT3Uro+sV1U+7syEtod4HR3+PniGgWS58yUBKcuCfCgYDNAZlCh4DyZotC3UxwxUJf3VbHa/px0vf2fgeDELkNTNZBRxfxKcS30DM2qKWnOzstmHnAdeobwbhPS99SrDkg8/h9B2O6R6yrbX60Yb/NvRTZ3fdCHHY9iAuJ6h4bNQqs5z1wNvz123L6ZadBtRD0tmMkfR/oD5NFrHdQ8LlO0MBr9iXz+o16sskMvHcXyYjx2lDtJ2UVbPh7OU7esRxbaOh8ZNqSODLhBLhDfnlYhcEoCARtVHMJilAMxe4O/FDIpGsXx8GCv7z2IXZQHTi9g4m8bK0UnE2UnMZ2cxm0/idHLCPvIQBtybz+KXe3vx8xdP48H0NA6ZQVuWSJNroF0WV+wTnZBEAAwEtFK0rHnUudpBAH2dtHbX+jNj3fdrj7JLnX6zVcP11q5fynv4zMlcu+zMGgPnlzltlwEBPJeZpRNbZyCWWct8xmyIUsogn0LnVw08B//GLqJz7LPxnCaXejd0yGXvZdO1P8d2iJ1noPydPhCTge7rfHHBgB26ADdv3GBGagWOaGahxJYTGID3lR4D6v3BPHF5RPbLzonH2by+vpG05lm8fP4yHjx8SIEu0EAPjo7i+YuXsba+yawV+sEvLaNzAISe1mL36g3SWtHr/NqNW/GFL32VooLgeEOVHMrnbMPG3vKoEe8dUOAY43sEuT0WyWKp49IzrBbaHMKh9qfs4PcDpPqGuqLAquwM4TXdwN1XM4ljk9sTRQa2rYmSrRWz1rUF4eUCvHeyICpwRV9v3K2n2h1TxUHbxRimeBmGTE+h/Wb/5RX7V/ykgR03SFjPKtLVtW4wFQSbVtfUMvr8PE5PJ01jQ+6iGZAKKKm6b2GxIhrr/Tx+tjq+mFUzZsasB4mIdraI9p0+/Qr7w+VBRrirT5VnE9dMgmQ+H8i+SUYLrsuzGDTvFZxpSvSoVEDsUe611ByRAJoCfJq89nxlnZRzX8KESvzh/hB25t63XWYXNDEBBFmkmHkZsM7c6mBALf0d+DYFdNU5X0sgxb7uNq4np1pCUQQwddpKnQWeIwg66etpMmD9aicWPIPBKf27PQh/v+5dPbsSiGMgYOxTlKlN3zbjGCZyul9AELaV6alM03ainZGjsrfL9rzfQ+URZlBIVNMxkpOUk7Mzji8CarZsTSDA4ptYt6DZ430BIM2m83i5d8BAent3h7HI4eFBTFGPT0FFCPa5u9CimGDM5MO2QxDwmNl2xlcZJ6KF7fbWZtyE6OLSYhwdHpIJMJudU9QP7ADaQzBOyNJGp4/VOD0+YzkSQD2UuUC/aHtni4AHngOgceZJWAIAwUDyMDLJBBDAex22neyZBL9Y7pMgpoEoXI9i8rMZGTLSgjiPhe/+yb9ijpuLotHrHXg7wy0alOqBUqTPkz9yXuyQy1yiTl5IijZyN6KYUdby0VErgmhJQx8uju5ke+PlqOZnEwEtWX/ZBl3XC8fIuAMDbHcYHx9z7TlhNEa1j3agWwasgAddUMeGsm98j5c/PzhSUy24ipn5Wf3+MiDtq8Zq0Hg6S9iVcfH5ASMgs6x1LGpQJC6zjWc6o6N2icweZInA2Dn0YWgAAM/VUFgidSsNQHDZADYW/gIYwLtZR0KiW7nWbImSyufFbsCmG4g8GNOA+z2daeglFh1Oqocz0OHxO/m4NzuhIezFkeS8UK1TxrTPV2euSAzLQWOujTbe6VJkplCbpAAt6XW0DEayWayK3g+dpMU3ZkTfOUMnoAeSPlRpbLN2zZ/yeuVzZ7bXv9+0PVqG091GBFAM15Wu2By5UZZRz1ZLJTIYz6HUfslcNQ6+wmzR2NsxqAGUqMpcI8UBtS2qB6T3I4OFBAI8j4MMWREJ7SOrPdNpkUWBOvtZN6Mny5fjU66Q9qUBGPmjgeOYY8pnLT/vQECq/4/KODwPdc97fuo8ySnqKEIb8wJ8DWvCXwUjx3bFa6Xej+NbU0N5Nug46PoXFcDy2q0ZN88jnzMv6RpxrSaBAKwe9DpCxoI1ZOg3P43li2kso//y4UEs7L2MjcO92J1OYnsasXY6i4Xj47iAsM/FLGYXsziZnMbZbBqn5yoF+PT4KN5/+TQ+OjmIAwoQrYlV424dmWGta9CZBjpdDFy6Jo2pj3VPaqo7KGBnEN8aAwFitHXxqmrLvE6c1W1n2GgteY/W/YFf8bVefba+juu/6tp15sFAgOezrk3qo5QyMHdNkQ3qgXs7vwvgT9uCV4dTRc8zuyIYMMx1bTvA+/fqidbpRWsK7cXmMcW12B1H4Bo+C6cOXQJu3rwZV67s0kHDvodf43PLwAe/JrV7SgdefZ3VDo0ZqzUJS+Hrg4MDUj2fPnkejx49Znur3StX4vj0hBmk7W30rIDKNJxG+FDQ5UGWaj02NrcJBOwfnsTt19+Kb3771+Lma6/F8ckJA6tAjSr8KuoF1LWWDMMs3BWophkc7z3Pl4KQoZhgBUrdto9ACNXbNaIUYczEQFtf9DF9umaghR73Bbzyeuo2rgORmvN+jnVGQCZqCtjLNWsQqdhR7wEDNWr/14NHqbX3s8zlgfVs83rkCTCKmGwPvf/rnsPZxH1VPmNght510owlJKa5U2vpV1kT0gmwIK6u23zM7jC+ktkfjzVL14rGRpurTMoMwYA2O23NuB1v29fJIPN9qlgnBrbWqRsIUFtSrHUEYBLf1PmuecCew7u5xhnjQb+I6zhryRM4IUuiAC3Ya+wslDTzBmZAkwMaA/TfAEKAYdFLV1Qd0MHUNo/FXnEuzTIsYLwZlUyaGLxOk14xe7OdZD8yoZhUeD8nYyR3r3DLYJYzqGzE5dzVRve1qr3S/dchW8N2y7/Pual7IUEF/5wer/dfs9DdX+97dsjE9ppyMDo+2+vn8DNrmjibbVuPW5sBQM0ylGZB74EtAi9irQBoSjAJrMB6WlnTGkJSEeDZ0SEy+suxvrnJz4IFwPWXQru2eQjGd3d3Y2Nzk+uB9f6nZ6TjE4DJOYHw387WBts14jyCyOXx8Qlt/s1btwkwvXjxgkwC1efjPVfi7BSaIAIelpYWYm19JXZ2EB9ttbMCIpk4ByiWeToZJI9xHQM5GAuwJvCHjJeRT455ACCB98Y9+Szutvfbf/wvm+SeYpGsNUvkT8ipjDt2p5E9qSWrL6R7zHvRd0Mpf0Y0kV4DTiPBFiZSU65Uxnavcjj1xVwDrjQCbomSgUZV/LdRbkYyN6MNsSgmzgg66MgN6RrucgjSoWrZBRlFB8A1YLNzQyNfWpVVWXs5x0kVTYNjh82BCA1N1s87cBo6Z2pJoU4QvTSgZmlqDb03YA2ChCz22rpm0PNgAfqYw9Zqlr1xlTmQsXTtvwy5xBP5TKSwqGUR/qreS+wAZFiuXL1CFBzPwLYgqvLQIoZPk2JIPliU7RUdk3+IjGVv6wb+mBrnQ9fiLg6+TbnSmhzX85r25PGnIctWVm0tuQXH+bBUAHNhmiTel/V0zsom68EBJL4vRyMz4Ol86l07iNUM8QAU0p50Vl73KD25CxBWQYYWXtipTkaIBnPoaFUgwKUSNi7OtGhn/8MBog8br7maeeh7Xe9ru9CDBh9cnerI32ldNMRAsVinbMxwDPxefu7x1/0Q6oGXDy4+ewF5clXmJZLBkmwWrwvUcpolUg84BXYW4JGTUddSnWN/389cnUvvA46nM2wlyzr+jPdl/b7v5UNksCYIbvUuGjUIq0Fm3Rt9vrS/aqDQwOOSNWh2OTEyfz0OROtctTEpgYDFlBgI6xcIJKK3s3wk0KFmsbzIUC8WZmexMDmhOODF/n4s7e3F9slRbJ9NY2NyHkun07hAG6bphKJO+DuZTVi7jb/HEfFkehYf7D2PD0/2Yo/966XMjawyz57W1rQHE85MtgxUerlcXwl8V+fV790cxcwK8SxNx9LnirLhnSlkR9v7wPNU15DH0uNdzy7Pn2xXFyK9dC5KgFX3l+/l5+99VpJ5l+BbfUY/E9dbo8iaWVA7EDn7B9uJtTpNRoiekC0OO8eunUtak10AqwIVWCtYM6yXZRZd/rDt99WrV+PWrVtx7dpVikthncG5ZNY0a+0ZvK2gHlotqPAUaqulHtumlyKT9PLlSzqF+/uH7NsNuueVa1f4uwdHh2yDhtpQOH/M+Abo0xgL+ForBATAKgAI9eLwNO7eezu+8vWvxxtvvcXOB2cQt8ozC++CM1Tzo4yiIRYCUgBOBxo2xcdCO1WL8+a+MwDbzgGUVDhrOdITMmX4MiCAZx+yuow9nGEvbepaYNtB5npvzo2F2pwltx3MueOasrWuIqlZ5841kD3Ih7ZaHzKQoY5KI2ZcSQTVI6LuswpGy9/T01QggN/PZIHJGW08WPY2LN1oWVUuZ83kAMgYPSf928JSqucH1ii67rgTR/O7stUa1jM7GLjziIPeBmILKLNgMUG/RGDbOJhNkQKRHhMnq3DCwlpjr+iP1gLKMdiJA+0RE0zTuZX7nNoD2PrDriUaZs1VBRklGiq/kWOYJazSF8qOT9mWkABMgqsCA7PUCNdki2E/qRaY5jAz5Pa7bBtbEkCJg5ZsbOdYMpvz3GAXoZYgkQ1Glh12HUkna0dxfF02XM7Eev7W8XLy03bWMYbPC49X3S+8d/rybSxLwonXz4RLPR+8Hmw7bOcdm1Vf0L5DP/NQ+y7dNASzjmXIusrkkXUg3O3D4qtg0mBRsAXl8lKsr4t1jI+ZxYW5Ro0/27fiuAa9fzpVDIPuGWenLCVE1wGPFZ5nc3uLmX2079vf30/B10XaWYISbHUIVgI6qV0w265nv4iNzS0Ku+I+0hZQu1u1RpeVAhNAcQ3EMTcZG2EdYPwBAMAOAARAeQAENhHQ4/obG2stqMf4gLmAuari7X4PMQbWGLPj+chq8Dr99T/6Xy5MK1bA4xrWvnBtw/oylvMhJ19tI2jgjJZVmlW1xgYUEknDlzBGFeXVQlZwiuvbYCiAkEJ/W1izOWkQ1RF1b05/rwYGFkIRZb6nB0Qv6pnVtmm4gLqKaqXPOBBCJsEBPw2M+zVnIMeNZP2AEpxx4+FwShqiNwffnFmjNDaNZqnsSa0T5maB6noR+6jPIAPWqUJ+znYYcBGoa0INfvxzzgWD1GHtj42N2yPWQHB4qOsAdRs3HyjWFsBBcz0plzrTlGlhuQIMsB2YQhFF5gSHg5kcEIvrGVcZdc19AhSmbQ4CiA4EoE5cKp8wDKDxrPJyvH79jCGgAdqOoTErQMirmST1wPXhRsPAPqhqgWJn1EJizZgm6FAPMm9YBf/V7F7+bx3EGUBTSiGdkGxbxWeht9uPp+YC5qGGd+jrtzhruSY4161OcHgg+3m9rqrBr+sLPW4Hwa0zq00Qbqh0z3lNT92MGM//+FAZHk4Vix9mO20oe21lqbkbfMzvmN/MjhuNQZL7m8AUHJwSSNlpge0ZOGaZObT9tB3SEHf71+dfb+V3rSDsq05AB768bA02NmfJ7c5a7+V0dtIm1Pmzs+A9Xp1ngws+/Pm8CRL18S3tC5M54eep5wcBRjtXeX5U59n30vqTA6bWS6B3qjMAPj6fTWIJegAEAqZxcXYc54d7cb63F4v7+7F5chJXzqaxNZ3H8tk8lpF9nasH7wkEAzNiwqGKOtaziHg6m8THR3vxy5O9eD6dxAxZ2wRC6QPXbH+eiWYEVCDAdF4H8h6H7nTLyVUSNcuyCMYLqOfaYsstnZV1fXh8PO4VwBF421kz3iPeg3VvGgyowY3/3RyIEc1z+PMMqAs92zbNa8nP4/VYkwK4B+ntPlOb8JV8FLXzOicrAAOFa1EYUg9X6MXD0kXbRgMVWFsGj9jn2m3EeAbB2dqIa1eukhGA80fjqv8TPdWgHsMMCXktLdOZc5cdrIHDw0NmigACgBGAQJ9dthaW4s6dO7G8shxPnj3l2bOxoUwVqb3nANRhEGCzYS/VtmpjazcOjmdxeDKJd959L77x7W/HW+98Lo5RyjKdxRLaUmVwozWhEhradbIGZrG8tpKCVz1r6rWItm1cXSWDzT1XKMYDxseAzek1qWDCfoBTvbITSzGfdVq0gxMH3pp/zV39np8H8+ZzjL5o9etGLZfH67rNWWmtWM/7arPSBLVxqL6SWDrKQte9Vfee38s2rAZlOitkLdPzzi2ZxseijtW/xpKhPEvah6JLVZ9b75wsjCq0600PAIcNVn2mlC4jrtMHM6CVHri1cwbbGbA6FlDWzxfv/xWb71XWiaLo3JsDxlhfE71EeHh+G1hHokkxgnxvzeGQkes1K+Rcei1pMFNTqQP0DbB3+cooyK62dWw7Cai05F33Q+uIXOYHDfyfLPU0E6P782ql3UBVM+mghtteR+fDIObJvVu1wmqATttq5kJl5iQLoZ0VDQTK1dpYcCo98rjb7voc8HmGpxz6Q0Mx0fEYjcfJZwCWi8uUeWZQQyN9UzpNAlIYzEOAc02CfxpHJaABApyijeBFBEBe2GWc+QAC1CFtMTbW11vsiTGQej86WZzFPssIUrAyxWgBAPDe8xlBCCNWikfRQSZtYHbowChCuJA7kCw0lZhB0BigAM4CPIe6PgC8AIgAqj9a1CrOIdOBANrw/G92pjCk8A7oqgAWAq4BIADvjPXCffObf/wvLppTWSioNE1pIaz8byqUQMwu9tRqGZ2Ra4bFohFJs2nsgry2612aKSwGYFQ/q80i48hFlgGznUY6LX6mREDxGEYgq/FtW8fGcUThqddSy5bh4udG8vfKCu4Oix3ZDBzyELaRHpjKQn3H9+0A2z5WR5mOwYCKpoy7hE30nG7d0R3yYV1/3WCiHQl10+HW3zPPJrE20sCSSJzBjX6/HzSXbuQcowrOOHiggYB4x/oalZixaVF/ub6xxk3HzQcQJS/sWieorMugJJMke7Byrjk+Q6q4+EGdJjjIXis6y7qiZF8wsHVm0+ORmawiypJHZywsdEewny/dOBvVFMCWAJpVgw2Y8deLsJfbK5ZB9aE+/O/oXcvvD4AAUySTceB1yLlYLKUF2l2DHDjXS+oCcH16PNNBlOo4rUVjPtSDyfPt9Vn3AC+drTZrsEHbQmenl7l0R07ou9+v24XBrmpfGEgcHJbl4LTN8HNyjTvOxwOWmuqS1Mnp7/oaPkz1fqgJ6bRCjg61OuSU1WDJgKJ+p1NNDSh5vC9/uyEDor3DwHmxU+QMZ1KoWzDYsyyyDQJa6vjaybXdr+vH9/Tz+914SDdHsYNEtGeXgL/+fAPNTA8vJVpD26c116jNjTkFIR2IQp3HCtoanU9jNjmO05ODiMlxLJ0excLefiwDCDiexPX5RaxP5rF4Ngeqyi4DAC5P0WEg6/lmE/SCPycQsHdxHvdPD+Pjk714Oj2Lg+k0Zs7UZ3BoCrDfqQIB1gjweQSHxXTHur+8Zmxn2vznIuS659/OjqrBzni91HmqZ0Af9+H68zzW88fXrOfh2GHr504+XgEyxo6gKJIl219Etny+ch0NsrnKrOr5xPogEJCnl08xB1c+/+XQpkp2BqGujySuKFIWRfqk7+JMKyinq7G9tc3aTWYuCcZoNFaWV5t/gFpVqD7Dgbt54zqdTGRoQCMFAIBMEnq8IxPDvtRks6GmX4A4HNwXey+5HqCjw8zkFNkjBf8GAnAWIiO0vrUTSytb8WLvkM/8xtvvxG9+93tx/ebtODw5k3Bmiu2OmTkNZ0NAmdEb56LQ3fW1QQ5nrq0l1M9G2+NEYAqw27OdGCsplPdiJNnJEa29LFysAat2E+Rpmelcqxa0HtOzS+ma188YCBCLsPuMAztWgh6dfxnEjkoY+JmlIRPT96s2su0lHywWsCQI7GyzdU50+Ci4UkbRc8B3aFG792sXhqwBZX8OA/3dJ2n+PkCGC3PefF8HkmrRRnNjkVIDC+38FFDm+0pPpvgxLSs+XEdDm2FUrd/fY4ffI0u0ZSh0Y3XgyLMqWcr0jUsHozr++pCerSVRWou7HH8/q1mVhVlRbellQMDALsqw5xwmmFMucJntrQlUdZjqDGrdL/EcnomlmxS1PnoQ6D3emCelrfCwwEa+AEG0UVexCprUPcEYu7yHwR8Eso7JGgAz8gW9zy5PbI1PqpLkGGttFG06Ah5ZNuFRZkKTYySmHQJq0OwRW+Dek+lE1P4ziAfKhiJTfzY5JZNsbW2VSv1oA0iGVyYIEY9g4UDkb2//gBl67E18FhoAPLdT9WkVwXvGjACQAQSD1XV8chqnk7MGVsm2Yo8ju4+2r2C3zrI8BglJiK0rDsKzAjBFaQzAY8ZCuZBXCUx3v7GCAD7bG7ALcUGAZudBxgCAYJ9zC78NIMBtA3PRcZvplG2HsBbCYCmkj9Jpu/hMpdE0I5yntB1DfMmSA1L5QKnoO12l3j5kJB6XN3oFVZQoUK9boaNRFqEMiXqjGtlqHRLsOGT2yRu8vbsPrqTgjPFIP1ULJMqmEzjRM3rcQiWgaEu/CRIOnR0jXjw8MzPdnq8gu8KQQYct6GOhNfqdvSAcNLVAJB1JTnUejP5dGU8d+nSmjDRWRVSDNaPOBn6/FhiXALIGhqDQox8m5px9MwkErFJZ01RKI2lGHV2KgHtQrCkNvJB51Xn5EGBQo686rahlRnrZsnuP8jDB/0of2PYuZW/0AxcZGre46o70K04Ha0dVRqIsRq9pFIqsRS5DWSjfWVYzmBMbfmefx4dkef8W2DXAq4GHml4gkFlmwYMhnR7FM0NxSG2+IfDA9yxz7yCumvbqxI8PQc1MBxDGAUbLRDSRyELDc8Cd81vvWYeEQMAoq+X1ofNVyLQOwAQaq+eRC8qBh+0RnzUZAUpCuDyiI6gD5zLpzp5Lj29zwwoIwIMzjXsHAspbeY5zk17mnOj5jO31QLyuTT2fDhpTLIc0bo1qn8M6yi5b6iUs/ulgng0m539NrRzbJs1Jtxx9DQ4D1OET8ABR9h90fmQ4l7COL+J8NmWHgNPD/Tg52ovZ5Cg2lyLWZ5M4e/QoFl/sx62F5bgyxffYqDfmE/ULhsbABOI9ODsYjE1jPj0PkLQPFi/i8eQkPjnei89ODmPvfBYzOMoOJHP66xgYCJD4qeZFjqtV/y8RAW0vaiA3134B6wWGi100/uP7jxkg42BhaN9eFdT03I9tWl0XrwZZvTTLjAb/fv1dO5fcC/wFLVmf696n1RbR6cRZ1ViD0gho3XwY1Vtgqp/BFQhojiv9A7VMYxhGHycVNA1zk22i7gFwElm/jPM9tUiQ1eF+PZ8HelAjy3L92tV47bXbZBKgDhMZJ5QDAASwgBNtPWx/AgGoQ8XdD4+PlLHPLDr6UpN1xm5PcrpR/08B3rXNWFnbIqvg5GwSi8tr8d6vfDG+/LVvxO079+J0qj7j0AxQa8GcbZdrwn4xPfoqm8vrgu5qtoB2gFPr5rWYvTZzEsti7F0bOuDcxNOy40vbKzWD5TLUkc5Ts92lRMZMT5aF5FoywFoTNtVO1sRJWjkaoKGPa/0i4W0tSMr349ctMdFBrbrH6hnQgMykgbuTiK6b0V4DIS4BAlrihTufTwGGSB2Tvme67SZLJaPJBgJgnCi221veWiCt+e2puj4OArHWx/fh12VcvAQEZGhe7EP26w/tTbVhfk7W+Jt+387xBAHwgVa20dm4/qz2fL57nu9eyxYZZKA1SK7pTbRG+xNV32RgwxwrlYdvv1uAkTru9T19DrRbFZZhv6eeqcdJOedmkRRNC5cLVJ+n+fuXPGM9H8wyc5jneWqfbxUQpRQ0tbmGc9fXQmOAFR+sno3jsbxsDbTYx4nkwkKrPis1WRjAO/46j9XVZXZ5gR+IcxgBOcT+wAoAEIBSjClaBqMV+u5OXNndZQtBrDuz0bCCASIcQiSQbfq60KM6T6gj0e7WZrx2+yZjkr2XL1XaQN8f7QrnAn/ZyUZJVG1JAArLCQRAMHCqUrLVZbIC8O4AAGz78dw8U9ExYjZjl5HGCEif3mdtPXPpqqeALy6AMhOOKwU0FmLht//4nxcgoIFZDXVnvbMNZPFFuUhyE3gynVnuTk7WVqXD3aGE7FIAVGZppYu6pDPV0OpsCcIHTkPMeyUNq9ae8+UKFbcuNh7cEK5J6n411AwCR/QfByAGDfiuJTPlxcr3dH00uwkUalUaoDGK7c9W54bPk1m4np3vTnzbCJXe5exdCgbyurQmFbyRo+NncKDZDZUUP5vzn/PrQ4N2tlxPfT17RoC/N6Kp18O2bepSZ4ift0MYWf3lZVLr2FN5JXsrr4LSo1oW1ELiv3iHRjPKQB2b3j0X1PZlyAhQ7Cpwiuq/UIYFCkYaoXo42/g5cJJgoRwb11cPApsEiPQeqN0U9eey927vCtS/rp+0+vj5WIxImzyd3XyGeufBIasAACAASURBVG05boqaRKMdAuY1JtBzv5qZ7mtPVOoW3CbaXoGAakz8/fa9f6Amf7D3enSnJVqcPTsPAqJ6HaadJ2UjuqBYv27NOhQQsYAZvpfGsmR+CshBg2wAKcEuG1zF9gl+tM8oWG2HeoLzffySAlnqFrm+mjMrG2T7o/XbGTvtUEx7W7Oxyp4Vx6T9s3+zjq3Ws8CKOgW+h/6rdWbaXHcYxITwGrc9sGPgsa31o+PDffB1iuPwewms/H+MvWmTndlxJnZqRQHoBnoju7mYpMgWKS6i3BJHw0UiKWqhKMrzL+wYSfY4PP6BdoQ/ToRjJsYStybZ7H0HGkAVqu5S15HPkpnnrWrNgMFAo+redzknTy5PPpnZgQDqJeuF7nCrmaQMnOUinUyBdowJLxH8R2AcpQCb88fj4f0Px7333x6He9Fwam88eXwwjs4fj/O33h43HpyNF45ujpPzzTjZ7o297W5E5j+C/9DpBgIOQ79uQm8QCDjd240PNufjjdMH442zB+NB9BEIWh8StpSz5ZhKlAJ5NnPS29lLhM53d398vDvAzT32DPZkvsFQcu2uc6hiva8DAup8zTeeZeMq26jbze4Y96effQBn7uoT/RqWXMid7Ff8zaxOse6cXKDDTjox5Tvem2UB0CHxLRf4Z60tKeh+XvUXywdCTS5Kurh37JVewZVlnqOkOBYXrACA+NGskG8RDlw4kE/cvj0+/alPj1u3byLz/8EHH4AR0Ec5ef3Drrm0j41z95A1oosjgDSdfAVtLvXbD3sZE3ieGPsHx7jOOoZT7B2OL3zpy+Nbf/odjBY8jXFTmK3G/4f+ieffXBL0YhkN37fvTfw7bCE7lMd6cwoD5ZA+E2Wr6SVtYurHRdmImRzWgQZnUlc4kyqQn9mwuRFtl13lQnH2wBjQyDfIkBJELimYR//VGbP19BnM6Vl+Fk+LUpyesip3Kyi9fsbu01nAus5aAgH0+XpGvsASPaGc/r4/Am687K5faoeQ68kzUdnmshOpb1jLRLwYclZNR21L6IvPlHNfk/sj1oDu320EAuooXe1gTqOud/vWdU+XQzMqDYjbblEPKNHTgFW6Rm4QTro19oDWLv0Mxwu91LbbrCW0WmWDcz8k+wP2AbsMYA05rh1/rvOLmLzU2WvJVttv+iCy1QBvZl1qELQDWNiDBuD7G9ybGulJ+zCz9UyzT1+j+TvQCa2MAE+1AFKmpK56qNnALX2Eq1YvnzR/ZXnCOqiMtfwU7XXzW6NUPJKKh3AKaFt7EjgYAdEjgHHR4dhDJj5KzA9R+hUg7sX5BQDc2JuQv8icB4sgMvthK4JeH3Yksuouix+7LYCA5559GqDeg/sfsdwAJcDsOxNgAMvLeT55xmjrDGyn3hAqTt9M5QXoKcBkIc4W2MzFaCk/QP6A9s5Bf5dhgIBhDzxJ7bs/+T8YPipjRTtqFWtKv9I13W9oSr4Lmp2PuAQDt6JxMRiy4POF4oHYrMT3kEgLGcsawSawcFBbXXsKhpvFLJ9Nmg8GqIMZUoM9GPMBlF+S4MKy9jsVfGb15azBADXjmnVLXKVlYxeAEHK6494OiGyYLcRLIw3BwYHnYe7GKHUF5tGymZr3pSukMOzRnbYjuVwfXsHvgfVulHEbWTdU+bgDjXsumvQwuKAjh0A7gABQcQIZi4B6C+US3TYjSPGszKDYJEtAZQOB/EWnzVgFckFCXsn+wFqrEUwHAphh4TMYHLCxycY3i9pUXqvYJm54B5QRsaIdccuy70+ly++yMaAVWxrTBF+4ilR4cr5Uf1R7z3u5JjE+72aO/u4cENiBWBiPZoxxRQuAs98Lo3VdkOErLuWz64Kl8Usl1wEt9S/gEZVyFFWV56GXTFAB5jp1JpGCCTOE7MhQkCnRMGLKfjlgsVNqmeB08rmHiMsl/Ixp0NroTStnxqTl/GAkEdZT/VcEWPqs+1zl8+LQ8aHTiZMT089ZOhc5TuoakAX6oQLNpbPFfhpz6RPv4T4MtgvLsg++05wZWjBIGkiMtQ32Dg1A0hL5PKRCxp8+otQzgBmWGTmbafDBZomjvg5q3xho1LPbbsbZg4/Ge2+9Md5/+61xsHc5PvmJp8fNk6OxPnuI/gA3Hp2NO+eb8dTucBw+Xo0bI0oImPnfxCzuOGNiirCREJ9ivTfGWXQEvlyPdx4/HG+ePhwfXG4ABNAfJyAAOZMNsP0KircpfSU/lPlE9K+p1bS+cB8f1q/LOVDn/HIqrgIC1oX97E36uskq9rSBCj4T/fxDx8qeWrd1R9//bXCpAq2ZMtydOR1RlSXRthsI8DPgPGRNtPr2YP9DVpWhxDxngwpuuuUQIHml3KfItJhKLCAg1nXTwWQ1tGNDLPYDCCfzIBpCoVvz5disgk4SHc3X6Fnw7NPPjGeeeQb/vnf/HgAANIiKBn4toQH9gzp9MhaDBRfPFf8OeYNtlM0gWC0dYn0oh/SJ23fQRHC12Y3d/uG4WO/QwPLFr3xt/Jt/+91x4/aT4+xihQaCB8dHyH4dHms8G5zN2SbRr7KOrfF7sUd4pg7aYl04Liz/pO+jpm/d/6GTl2BoT5JIqScM0wGlSZfrRrA7mHhTdjnZdYwZ8MdsP7NC0yZ53G76J/x8G85ZM9Rdcmpqtp4BOrz1uPG1u6+2PDs48c3e4lwrcKcTXL4Efcylfg5BEHUGJRAsQ+vr7+t0gLDbrPysynYYIhP0zvVpgSR9EpcglF3ixCgxcppOwDtCrfWAoa7dgzs/l/e49rrsvP3F+p7OAm4xB+b2yxO8+m8AAb25eH93ambHQbZtSxtbtizfuelHn/dJ3y7+AdtnH5CrTx9Rn0tZajJH0EZAfaE6GbfNoEnd0HYWX9H4QgPUvh5kugGDy2fJfYKvLUbygs24TG50e+Gn6ediKSVVxpCRSWav0274vQVssNt/9MyJBF/EABw1CNAzgvlNjHRlFj4YVQGAgS2qZHNk1oPxFd36L87Px9npWYIAtLcFQueISZVqs+l9JCDGOImeBBGTqAwXTYRR188YgPGlAE4BPMR6mHCv2KX1m0NvMUpExEPQU+jtIK+zZRK8xz0ZgTOhs2iQ2bKeDY7//Kf/EXcggkSHh5l1CluMoKEDXZ2u7Qw40OuCBxxGqAWVeXPc5eRmEymw+GS4bUCEirluzYLD+o9Sijx4PAxhgB2Q0B+bx934UGWwaKUFIGKuefNaSCMmhbMjxelQhzjFeEQ0eQiFWOEAEGrMoGXX+HzefqB96AQ/+tn92fib7zVTRyvQD+fITaUWznpSuwvkWc4bjU2245SKBxJSWUQ/OyiCrV4TGYEGGPX96Otv5e197BkqUPCVITs8JBi0veTYi8iWMCCjmYr5l2685OxMAAc3jlUjI0c86nbcJDH2CeO6HCQKdIG5tSIFU4RUzFAaRkzZNKRKSiIg8LMbCAjqjjOAGUjKMTL6Fu+CkgA3hWv75Zmo3N9+TkgLdH+KDBrl/MQa5TO0DGMFet3alOHuDlUCEo6xWnDe5bCj9tcZtCsGq5295d53uc49mboiO7tZWSA7Wjbwy6Y3voeR6KVjQUNGjQN5lZxYRvua0HlA0ewVGigdyzm7TjYBgxAbcB10/ahpBKJq1Cc6NwAgVWqTa5Nd5zUzWZ+14vbflBZnRMqUFijl5yUwOTmkDTDFcydAJbo/E+z5hzp21r0J8CbQwfukHtB/22lJR3QBDGpZJtCxgn8GyXRSHTCrhhI26XIcH7FzfGiB4/398eDeh+OVl3813nvrzbF/uRmffv6T45mn74zDo73x8IP3x+qDD8bti/V4Zr03bq8vx1Gc/ajV3u7Gdr3FLGE6vkEPZfddjAcMet/+/jgbl+PRbjs+OD8db50+Gu9tV+Pcdc/owC5mkgAnz8AOADIofpP8ZqM/6ijIRh+n1+pUqQNoi6nzSX8P29cbapUOEDB9TSOxfg7DEeyB/BIIyH2zNKhsxd+xfrAP0M/fcrTqUh/kd5IFYPvZmj8ZRMvu6KJlStjCBkRN5zZomBG461pe2pJ7CiRG6gUIDQdNZxcADvvtBBCAlVOgCBaGpjtAP4SjeUxgPUD2aBrl9whn8iZGBO4p+F/DmSzbUWVk9p3sNATIHXJmexXyko3k1DQSjmL0lJDTGAD/7ehIvX889g+OxnYcjMtxOD68fzq2u/3xvR/8aPzhS9/CrPFHjx+PwxvHYxUlMwFcoQlcZJgIBmCdxKzgWdeGw372AKjpArHiWLNtlTdnt6apJbJx/nj1bxFYSu2RgchSXrosUodSB9gfBYDk3ixyfN180mwEyK0osri+up6jKaHYY3TW6UPSF3afFfqgGTC3Rp39/Utzzv+VttJ6EmfP4xkLT8kzKApwnSmCAFH7TL0Y8h7yr/UTECktnDqFdquCqv5UVHUGz2RVFoFgfb4o83FHkkzmvS+jcRUE6MmqroP8Haxzgr60nV03zbpN/lJa9wKtcc6Tfj0zAvJd5QP2xFy3sdO98ChmfXZbqrF/ssU6AZPdTLN1nVAoMUofxddloNjXp2yndLWPpmjmuRLNti7Xl+/jrHrFSMQhZlYL1s4yr15Cadftvyi5Ug2bG/OhRGJ6j+US4L2af9PlrPc08LNztHidzfh8xF0JXIRNlJ/mJrqMBarnESb8xKhIxtGIN+z7xy6EHlhFLT+6uFLI+YjeF9oJFLxkvyz2GotwPdTI0eE+EqxRCoCkgkAExDoCQ72e7qnhBPzsv4opC6Yh5Tj9CU9raKWruUfSjPaZpVbJQ2h9wuL5ATzHq33/p/8n1pyHkEgbPuya6DayqPcSwCIosHcQTueESsX7WxmJAhOWQIAPIK9PR68DAXSCeDiquZYptYGokxbmw+tAzwqhK2AosKR7ESlx4OP3yDEXmVkmk2BycpT1YWYgsj0eLciDZUS7f2c6COHwg5knQ2AkEeBIGZ++fu7Z4L2K32FmdusL4HtYgUI4dNDtZCTCGmvR+s/U+WXtiIPbuFZmnltGPw9o2+8ecHjf4HApwMk9SsdX3Z6jrqePMkSmhyAHpnK5vkWZQx7waKohp8Wzd6KJhxgQGSgpzAY4A0OuETKgSQbNh51nwxmjDeS/AwwIymY8s0eMxEE0XSeAgAgEPS6QCrRG2iRtyBndacYupFSsBM++desXKh47LXEm8P5i2EQmC5+QEbcinJV/GfUeXPT9CXnw/FyfwX4tKtqZLtjvYQdsabQm2UtFT+nqThV+cFklDnwG/t9dgLHP6Wx0g0mZ4MgiSv3yvgke6KwuHTF+Sd9NJL86Hxv48lr37G1+d9FUyM6jzyEyZgZ5fE4qYgYQ0BF425wpy9YUh/UJng3BEV+CwasYVxmccy2t17xG3gOsn84z97qyUdahBbByn66XB48Z42L2rBqet/dH0bMlIXaP2Vbfx6NBaVrkvADR9n8XFR4TT/Y340YAeOs1GAC/+dWvxtuvvzaeOD4e/8NnPjWeuRsZ03iEzbh4+GCsP/xw3Hx8MZ5ZjXFrM8bRwV5w9sZ+XDa6uAcDQOMTYYXi19HpN369vzfOdjFG8HLcvzgf75ydjve26/FY4FJ4AWEnwrj6jMZ7oYRNDghmZ7snRQbxV3s4WJbRX6BTrFvfE5Y4UV9N5/Ja56oJUTqdQMfy7OAaC9CoB2N2WJfZBtuTWf8YTKqAwNfyubQsxyecaYaVb12gfcYTaMuaVDFnwk5FORcAtR3sGQMUB218v3T4FfAFEEC9KG9EQECWBgh48dnNVijRwM6MgA2zUPEeYAsEeB3jA5H95887gAxd0JIZ6P/DF0adaOjiAAPgg2Ekn+ap91IB16SLtXbr5k0wAo6Obo1NCOvBjbHe7o133rs3nnr2k+N73//R+NwXvwT53R3sjVWMrhqckoAa1MvQIQUrUtZKY9mx7nY7g+vsq1KylUFLiwO972QHchQv/1jf8Gz7uj2EzFGmrRdN0bmrNBE+SgAYcSkDuUm7ryAbNgvTJsSE0Hg4MJbko3hSVMq7fDsDxba7nDNPxDTfe6Gruw0yOzL76gjgMSPgin2SX5dBLeHs9FFinQ4Hxzfmn9o8Ac9FBe8MgW4LXJ5AMGhOotXnZLtbtpr+CxtM+o+v4X/HGbMPa73X14v6Xoqn1aDzvFcjyc4umHxMMbccjxhI4H4wlmgqsnEILYHXyO7ST8lGedWvhe+guK4H8c0Xpi/g3kOz/qXQVCa4zohjMPr1Po+QI9lD+yUEKD12sQCKHnP06WPdfyl5dXOb6/s1ZNlrtxmKCXWCuX0uv4gz1/wx+xo9KPV/G3Dw99tOXGmphnOWw19KQ2TTcCf7nF1Xw0DeS+dT/ZDQc6UfGfgfZHXFGsff1aSUYCljp/DPWYzMpDn3xNNr9sOmbNc43sfQ5xH31Ij3jVgLZvcV4FLxdoNTpCHzZBGLaIAeZKP1CPF+zMkgfp8lrxTOjAdaL6q97//9f9x5s0hN4Ex2Zjq5wal4nd2X4suAEp2PaVg929Gjj5gFM/2lV7JI0HEaWL9GZ5BB8NTJVocaTqiaHlBJxLOFM2igoJzObrgcUJkinIrIc8IbXTXugWyrDK0dcwMIdvSxZmIvYMOd5cuNWrAS8PsZcY3nONrnOEQEzeqC6bV0IJ5KB1Qszas2oKG6vxIgHcpkBPCAO2AwQCE9JEYALX8aIgAxVKL4PIwsR2JkBkj7iu9gK2YEuBtGZmLL2e8qMeSkgx21l0Iqt25kJiqProVgMWCQ3QYlBZltTdlU5keONHoMZDMhjh0BAIAeBZS5YByg/jNHY+4lEBDvbbAA6xmyjkZ0tR/xziELaO6xRxZDfOc4unVGMND230hgdQ0X40aBJcWFhxfPF0pHKHf8i6CGHbilI+KUQ2PKNCDG5TnheEbX0o5GOujwOxokSyde6CbOl6/Z6MRLh6iCGAeqFXgAhPMYHCk5z33F7gpgS1DNNdgOpEKRoWtrZQ4sS6nTkt7XgM5u6EXttLOQAOaCVVSJjxZ0iS7ZMx092LGesTFlqUqjNYrK5jVjtrfC6DKedbYMhOInaj5nPZ2NkVoGyGfYxrbOmoEUOpbcb2e+5gaw8TsDgZMRB9uFde4Y/bno6m0D7MDahsi6Dv3Kd1uc33SERNcGgGFHCQ1iQvcD+tBlwsG7HCdHY6zPz8a7b741fv7P/zxe/e1vxq3jo/GlL3xhfPqFT2JywGZ9wf8/ejR2Dx6O2xeb8cz2YJyE7Oy2YxflUzGjOYx7ZAI0wjLqqPePDsdF1H8HlXx/b5zvjXEeNYCri/Hu49Px7ppAQMRgweCJv2MO/FqyG7IZ/U4iQ2DdzYxEZGSbke+Oln5sW2P7AJlWrwDvJ+u2F8F8AwK6AyY/INUv5K4xEGzTSm6Va2qsD4QirTFu/2ydOd8C2mO+X/t+AVTMMoc+S9aZmHoAu6GrWWrIPgnK0sBespkYywlwccjKss9At+Nke5RDxPBKTAsB58wI1ySdzIpH8AUgIDKx9HfivUO/41nXMbGCwE6UBLi/Ac+4R+my9Ctk34EdZqUHEBC+hO4LgETTfBh8EjGJLJgBvJMbN1BGF30CLncHKA04OLo1Pnr4eDw8vRif++Lvj7/5yd+NW3fujtXl5bgIxt3BHoAAyBU8AI9obfLIbNAENHXAp9vwpa+VV0m/yn1IWEoQmTHKimVXvoZrye13KrEkT3aiTONn2f/QrD8lodQIyz6Oda6TOYAdTA5DDyGCABlgNt1v1gJ0lsoO4XyrLMD4RLd7DkJ9Rv13L5MsO8HVWrI+HQRnE1frQvgBcXsmsQ73CATg2c1i8HllA6j8089nBpitdAPX6EBAguQ8BwjkBSzb3zpU9jj1ke7ttTQQAF3Wmv62p+L2tl5XVl+2m/xsgTfWOfD/EXe0Ed7puxFM6yCFFlr388L0mER7kfXb9LkqsO56rRi4CezqjFs/Ukd0NkY/NWYwhB/JBBD3h+9qe5wT27A3qnmX30cbonGm3adp7NKyMQVaFCDkeIQJLCcgu073sxhAwz63ey0nNWCfEsAoRg2Oa2On2S5BDrUsKTMKROgDX40fO9CB5KGTCwwKxGYQYOYEAg5q/N5dxViiBIZVsAp0nbgEgICcFldMgGw/00oqY9wfvhqNivkf8Fuj/xjeUQnM0PQBELPHQPyO/3YCu0AfNwmNuMLlVfF8THj6PLEsR4l3x5wqBe1nsQM+yfzwGcWmqHz7ez/533cwyNqMCG7okGpGqwJPOOMK+PsmGonDgVQtaPx+G06WaSVCmR0rWiHhOoFoNkdjauxjNFGUEOwzauhIySkGAdEaIKsQBB4qXysFt13HRiJr32EYFDQDdSWFjPRfBcRJk6kg353giWjPqFw8UzgxPAQ0uKYj+gDE391ZsHOUtEUFttADrpG0IoAxp7LvQabXs/9NQauZ7JGtdv0qsVP/6Sh9NXGzweOe+QtRjxjGgUEAqKstSPO74GetUUs3SNFsiftUGV2vjUGH65xJekXxUtXAiGDGjnSXpngcoCM4jxobz0iNDE4ggVs28Qj5YcAeWSZmKEDZlMy5VKADYMu+Ex7NEc+OEgY0lzoct2/eQu1SPEP8DEETDiGppRWIjcwy7SEbHlSlFQ1wnE2jwpZFy6ZkgtdiOUJ8yfeB86uxi1AO2tAgF5D+SrDOgTuCFvSXOFDGuqHhdhaSdt/g1UV2JJX2jBPRsIdzj5ITy9mAAo4xLuGcrdcx5kWBpjI5Zm9wT1l/lWCDPTyJcvwcKO9Eu66SFhrgmRYXXzWwl0Hz/HryJ/hDU4dJ2aReIKOoleoIBKyxR/NZdIAnalL6K1fln/rNQY8BtqA1+0xdN/Giux/WCc5C4WTm3jRnWHscn3cPFRtc7ykpb+XQ+L9pc1l36gQVnbJUHNL5YYiLXtn1Vaw9QLIIqLdrzPgF7S4y+Aggor/JGOcPPhpvvfbq+PUvfzV+8S//gs6/X/2Dr6Br++1bJ2O1Oh/bi8djd34xVvfvj/2Hp+PO5d64vRnjeLsbB2En4tnCYQu7Bwr/hnoNMrc/AsnfXEYDwRghuBvrw/1xul2ND9cX463VOYAA9BQAeyDGFK3FCKhpLhEwYi4wZl5H1oF1i2javegNYKcpzh67ZldAzoCknIWuue0AeB/8d2Xi6nm41i5JmLOa/X61v81CfEwvnv493jOC9yjxKrsY/z0HRHTcItRg495iKbBjfayXiAuo02ejJgdIzPhJzmTDVbmqrHoracHxYWiQjAD0B2gMSJVKIxCTk2Q9YP/G9pp6IibeUJ+HIw1bIRsIG6Cg1yAb/SWxF/cs+wIXFaD63BejrIIWBlTWPTHN4MY4Pr6BEYSbTcDSh2PsHY3VejfOzrdj7/Bk/Mmffnt846U/HgcnJ2M1LsfpxfnYwbQcIKOMgD99G8mEQEoCRVULDTtVBG6BCaVhZl/OAJ9niBO8TL8MQRs5GPbH+t/QdWZvJtPIfWS4WHGmnDiJtfH54hqaDcX9JTtrZqVNzdNcw6snom9Gh94+L6ZcBeNQ7MXoURROP4K+bKboQI4OvH/nZAJtPX1K6vBW545SOQEn8h3h5uyzDIiqoEpnQq+gGVgmCmi/cmSzntPPgWs1+xiQGLub85zShoXOo+3HeUXAUWBt2E34E5jhXokn75V9V/uXWD/5Fn0tCfLVBIK+N1fAAAXIfj7YdJeGtBp1vENjStr2W0ItnxQE+g69PhtUbj0TznT3Z8ySNoimwN+++ZV7WH4X4Ig/Z11O/9ibQl3n31V8YYZcNe10co37VvuKd1zsczuhaU9c8u3fJcCbrG769T7zk37PmK2SBrwvGRB93ac1v8Y/7Haf55ayRt+kfBJANi1hifOv3yNZGfKKCSsqB9GkLl/DMRDfdw8lUta8jmt8vrI0QnucwJxBCnszaKhqFnzZIssy9JOS6mQU8N52VXM0u65r2x7PYzag14flDvUH50dAnm0G7QPfv4OYZg15j/F8WkuscwABucFytuOZksak/3bwk45ka3xmNBXfgWIW2u5al0XCeA5UvdHO6s3dw/0yzhQGDZAIjubYa6N4GFhzy+tToSUKJQ3RR/PBXzXlRg42s6XVHCX+20AABYoHLig5DEZIezcNaUbb3HSrO2824iXg4WzmZkv52vDUWhn4WjYUbIa0OYxd2VD5Nk3jg1ARQBOvOeqBAWkUqAIBIEpTYBoGoncELsVOBywDNhljrCcQ0xo9wGZFqsOrh54VcusnYScC67THvUKDNNVz4mBIMeDaMGhtmkWjo9W9lQ1Rnwcbr26o+PbqETEdTwaoNvpWVjcxeor00Zs3T5BVCicihOkQ0xIOUW/68OGjzCTFzyLYuliv8D6Hx0f4+0D9CyCrqBMzvd4dnllWYQfEhjszxsUSak5Z1V73feK4N56l3A45K1TWy/66CgzTqaDyWtLFsQcCAmoWOsE092fAODj0bZBMaq8mB0Xzlv3MVctPeVutLiZnMqluSVPVCLFWX1eBk4NcmQsd/gzcRN/lvzkjG++adFF59na9VIZEOaLQuGZcfk7KeW/amudD/TI6NRDgagMCGLxeQV1SQruTUPtXBte6M/VpqyHtBj0duuxRsczqMdCEw+uO7s4wqVM5HfXdWG8u8HzMrhLo4L8DFAu6XlwjgvTV2G5W4+bJ8Yj5uacf3R+//tnPxuuvvDJ++fNfADT4+te+Nl588UvjmWefGdvtapydPRqbs7NxGc1/7n80Dk8fjzu7/XHrcg9AwH48X+wj1QeCOACDwYrKevwAPHdgBQAIOBjjdLse97ar8c7qYjyOKQXx+QCeAjCIecAxnUSNXO0YodwonOjMZAXAEPasAnHbYq5/lWJ0FbPUo/7dbFf50wrwyn7YeSfwZ01WIOCkzvQPX9vPd50Dn2ewsZoQyDceJuQG9lWdvRH40yEHECA3ib17GDSirtNTdaI06xoggFOHCSqyp8TMlOBzGyKgPkKZ9RoJqQAAIABJREFURstwcR/4OWcCobdapjV0aQ94wDRTL5kATqMnUNoLN9mV3xDXdeKEwZGz4lzkclgNsKn8sk1+6fIR943mVvyeKP57BAK2l/sxEXO8/+HD8clPf3b82+/9+fjKN/5wPDh/DEArWmLG9yKjbCAgS9wQXBIYD/+I9l818wYC7JC3Js6WGwed5cRXhpNr4CkO8f7lvyTQ2FyQ/r5KxGfQlFquBYL2C3uAT2C2GqOWLGu707xUgsf3DT+v7L/3jwmiuEfYJzYtLop2+qoNsEFwvt1CxsOmwnEP+6/6XwbbZMeiD4FKtaLJKJJM8EX2p54g8fnD8BHAmFGKwNOzFvoD5ytBfe8nx4+y6ese2JE4Q+E7QU+RhWNbFYCDAYwMEBsYvAQCrHso67wnbd+cTV/qr24fbfs6iJ4hLwA8+es9mdgmjlx37UmX2qZLV5qVh/PYYhw9eL5D+Z3y8Zu/0/1FnJsFEOqzvtSzDOIECjXgJIE/B8XWp8mEpg6v8zCDAn3d+9pDxnoKsPnb7u3jPfzYz7V+Bj029Lu5tMf/7s/SdR7lXaxyg2dTelJXaMyduN+h1sRyG28O2yS9NMdR1fSRxpG7iH4pqQOa8ul9s7LGApVHJctIRJXP4oQmZbjKcsw4s7VNr7n1iOpMCq9Ht9+ZkNFSxDuHr1J6tux9vHf/rs9d9+EMdONsfu8n/4E+qLNmyurH2zGoo6NpQ+AbWPFhoRe0KjixqqDwi1/npITkUsgbGJAIMH/mruGB9MYiR3CQdT8y0kZ6nWUsRVK9BfiOopM5ABblNWtRhSbCPXDjmKTetyweFE2bm9eAAFNlAI5hIQgeGOnJA9HqFu3IQzbdgKI1q/H7OAtCo6CGRXA46XT3P0unne9vJ6ahbEYrm3D161D4yhnAdbyp6ppu+jEVWTXv4WcrgLzOENjxYoAipDs76YqG2uHO0igTOk6qJ50wZGfVwyLWKuo06SSydCTkJdaPSJ3oX/PiMUgVGppgUhtRGfdBlkHNp8q54Pvmv3miMZ4krhMZosjioCZRI6sDIIg51TEj9N69+2gyEjNO4xkDrY8MYxjmMNRwRLOJoR3ocnII3DCLb0Qb8oL51+474MNQMo33aQFJymFnojhalSwBwAKldpa9dN6m2uaZvoj9CFAmgLukN1OOmfkgUp/KTAGvdRVkTdQ46yZvIWtNK5Dyu/TzRQMRjlVk0hiM2YH1WtiIpMg1RMzGPvYTx6EZ7jqLlmkjL2xOVdens2F5YXaospPZq8S1kjpPdizsYPn0pyEWrW1S+t0ZMS02gZwZCCByTrei9YJqTtCkavSPqjEkDiHwRKDtdWg2ave30VBtjbKcuCcmiMBZ3ojmHY3gViOOWQT/e7st6P6npw/HK79+ebz8s58DCHj04OH4whe+ML7x9a+Np59+Cp3RTx89GNv1amwePx7bR6djc//BODlfjTt7B+PWdowjAQEhgwEEGESOvh+Y9oB6f9rA6McV2X4DAY93m/HR5Wa8u16N07EdazTd2WMJwWX8O7oUM3NNM8VGb6AhN5wG3YwXLKrrjHaX8e7MXbfH3RHtsk87K7tE6Dr7svRz5d3t8l9ZagZGbIDKcinLs5+x9KWsxaweMp9MHUCHCfoKel/ZLQEBpAxXm4lgSXUgwDl+AwEO9cnua2wx6SwzAjoQYOc7gYAcmcemgvZ/eCC4j1TrZH1ZRwUQ4BF7VAoFKGcg2ptvhf1sM9n7uucZbImOrr+guw72x1N378qBVmnDLtYrkjEByu+P04vteHS2Gr//tW+MH/34b8etu3fH2Xo1LsSai/GYUK3ITnO9QieiybGq/mj/rwcCun6w3GYwaR2Sga38yWQHmhKvjLuDRDvli0RFp/b3wMf6sM5IlTX6mVwa2YEF2xhK6VzK2XtdlfjWZwjUhvzT1nTwg/+eQQUDAeizIiAApQ1q/kgAlBMA+D6UBpQwtqkVnpLBM6PMKXr9kAUJuWylruWX1POkndgLNsshZqg/evQIQUX4IZCzQ/ZMsp2EjKNnU9lJ2ODWcDODxuZHQBfpxPe1v9aCpB+RnIVKAggk8fewd8r4dt/XvWcsr0v92O8LeWlAAD/bignMwsTUjrmpatrwBnLSx2+sumZzOwtj+e59jxiYlsTBthvkcADqe4K1LjudyqNAgH4era+67cD+/XcAAQjQF59b+vL9Xt1WgRF9zXm2jerX6T9LEKnnNFozTH8W1Pq2N/09ewNp63bbJvzbTX4VP/lWWKO+nlP8QbAODF2xSclo1T4sSrKtwsBhVEI2S+0TvJbMNFDVcuR18JouUzz2Ea/zCfp56z4BzZhGHus99/787/4DegSkMYNzzZqpmHtIr2VWIt34+aIpVPq86RBtPRuyWsJd5QL8JFE4BY+4Fp1p12x0ICB+HTLmIFsxoBzW+UDmooiKacE9kiNv59VIGFMTbAzUR4z0e3jd6Bg4EDUKxEYh7srJdWrggWq/sSENTcz1WgRXFVy6ESE72qPhkKTDjs/SgetC0kETroFqbp2tWxjfGk/XKMJdk2kWNjevNS2TMUNvgYX8+Hl4KClfRMS53Ua+HOyZ99T9SR4MGiaMHZTCRNZbNO0sb2n0M6NuHQhIpSOFEgAOalYViFvee6ZYj8rWCFqzmsmqdVDtKEaLqHspyg0Oj8il0LSJcKbD6Maf8/MLIPym6tnphowEld1draV4Mlsj6l5cI0cmuVGZxy3GZIRgH0QWQ+i/17jLjJWQHX1muSo45F4JVJqaB5VgNMwAPzRY0GUdwExEWFKA6NycDX4WtLCWUcjns0C0c1UGlygtjWiBHCiVaChybKBLP+zAMttTdFDruE7Fk7aS7lmyXSobifngPBxKUlajShot92DhPYkck8EDHdpqOLP8h3xy6iXJAd+SC2KHxDpuPq76jHTrXBpQ7516vYFaBJkakwlgjKei2N0rR8QuVayru/imE5qzyINeHQ41AbvIEB5FsLeJWusIrFgSEEBANAWMn0WA/+rvXkFPgFdefnl8+P4H48Uvfmn88Usvjeeee5Zd28EeWI/Thw8ABOxOz8bu4em4vd6Ou3tH42R9OQ6iM3u8aOiHCPiVkcD6i0aOxm/qTBBB/mrsxmpvN87Hdjwcl+OD7WY82KwQ/KMOMJgD0VwQDQPn8WoE4hToSmdQhzNb2J3WLqNdX17nLPX99Z4vr0X7Z5tkz6wYAbaPS+eh26M8H4s+Ad3JmPWI8vttRGH/bMqFA1ABAQiixH4hnbKaO6EMRjZDJif7R+iUZd6/A9TU11oDnTOUtoie7ecic62YVWj62PuFLICA4+OjCsTh9PawsWjKZiPgOaRfKALXNemaEyM9uKhEQYzJOhzRI4BBDwETTh6IfSYQsNs7Gu/ffzgOT26DFfCn3/uzcRGAFuS6srMoQ2n9dABouNHWYtIHdJQUbe8dstzbdF5TZ/C9zMjje1Xzz+sYAT2rlb4ihLKcdYzvcrCU1wwgvwJlPtt8Uj4uMDUIYP1M9V2Ofg+1ok+RdWUBYASPfH/YWAFnuKcZDEAMWHqKjDx6Nrjh8AzKxPOzgZl9i+5nElzmquiPa/kXyiF8m6IH78YzTz89QoY/+uijcXp6CkAW+mh3if9G8uIwZrMfZWO6lMGlHtC9Ok2Z/kqFkT3wW+otryvfhevd/7v7kfab873RULauaFbZx+mz1HcGrF0C0dii6f80oJYy7VJO98fhfS3vk72F467fO5DXB3rcBd/SP0/Ga5X8UbfpOun31I77fbIJb9dDkl34F1m+Ikp/xg7N36FiyHeyz4nykyU417Le/Wx7DVwa7fUxG+06+9R/5r13wOo3XZaXZ7zW178/u8pr0oY2ENe+KP/m+uJzOkl4V6fuVYpypRda3rf8Yz/7pJOm8rPqSwGZcWAu4DjXanFASmbrFykzi/KYLo/9jEzXli7B+/+gAwEKrLgq+5g564CkXs5Ne0r52lC65sCoGp3TOiQVrDk7SOlmMMKfMYvJf6cBDkfRjdJUM0xlNDu+7tBph7k7TamAWh0/lKs784pWGNlbLBx6EBAQ6WUSEBQFRUCiRB+PZ+HoO4IqUBaKB3oQ7+cAymYApjnvfdOsKLztdbZnhgavOdf2e8P74ar/ntFvfLdBTf2w2xC7SZmbI/H6AhLarLGeHQ6nxEBAGclSMPEzz+f0AexGOMVdp7TLE+6viQ09uGOtHJ/L69sbUDmDhfuBdkqjDUWsoCtRZT1fUj+bs86mVTr8poSrF4IPN/sO8GrBCOAfyji7N1JmpvVGF1gZAKQSXU9aCDj2UWgw6ohEt+Tli3YHR1uBr+dgexY25mGL1hqfi5FYneXTlVmX1fi50VW+h17LAamAChgdC2yLzjtFEEo8SkPCCXJJSKPLdifQspDnR86C+Cd69aqN85mo8+beIgXGxWNx5m3pqOzorBvacHYAw2uj5V4YR+6r7+s1Zf+SXuBWhqN8hRmljSsVBXumzcOh0/jNNAaCAqYscJ8DGJK1cIZ57puBbxkOOjYF2k4lCQoS+F0hzM0A87NuNppmvJB2AaNYX+l0Zv4DbNiNzep8HOztMIrn9s3jcXS4Ny7Oz8ZHH34w3nzj9fHzn/3LePmXvxoP73+E/hvf/c53xosvvqhmnetxvjrHtR59dH9szh6jNGDv0dl4YjvGU/uH43gVQMCGGekI9iLzJmedQABhDIPh8d/RbC2BgL3Lcbq3G/e22/Fws8JYtigNACMgRtNdXoIlgDpvrbn600+MADYOooPWwQA7ld2GJWCpde7nY+mE+nu2IZTHmRGwLA3oTsLSdvrfXbYMYvRn7aAage+S+WttgKn8Oouug4bWdF8bhfaQIvkm5RZzaoCbHmJyQF6zbA18DDELHIgbCOjOVDbqk8NrRkCuTQMCSA3nFBkwJKDL6g9L0ZxJr74GIDO7z1Ger/pmBUs0st67vj/xswCXY1xhAAJuNnixWmkKQPhvY2wuo957fzw4uxjPvfDp8Zd/+9Px/Gc+O85jLGYpVWSAoWvUJ2cJBKQ/YYdWj2tbWTqx9UaxxcveRgzM+/vwcFzPCIivd5mZgYCSAPuGcyBRTYh5vgpwkbbHX87k5a41tlTZOuk36awCMuhnpD22zLT+BLWXBlZmIBVZbQVneI+FjcC+rjdkZ6i7uc9iPJ/lzz9jQFm+85WAC/rO5yL8ksj6E1QwO4kjsckyMBAAX2H/EDIHQHgxltTrZ5uf+yyDM+1NL2VrNsP70t+vdFyBY+2IsWFzy+BWL5pm09sXzLqDPBPxT1vds8axQmY/LNcw/TPZQCZ16jr+bwSxBmja77E9Cjrdg6JniSdwfwEs4rmv2JOKB/J3i3IZP0uBQFoUB4O+T+st0NfZFryXHTqJWIlIr3nFhv3989z5+fWMPXHhe1oGQu6sL3tsYR1+Rb51bTNC0GOnASdMNqkMwROTDPLlzVvPHE0LWD6XQSmfnVjffiaurDM6fFZCzOvp6xq4wvu0cpu+Bz1OsPx0NvlyLbpMWj/3a7jxLGzMD//ufwMjAAc3Ah+GN3DiUZenQNibyMNR89XrwKu+BYEYO7YjMBfXrxRiKWQHbf6snZZYi7i3BQQ/b1RfOpjLYFYO6xQtFoqb9++WWs6HERnnp5lVphGGYm01cngWN8MQTaocZkb+BgLseDnj7ayqHT9nGA00+LB2x6oLAg9HowrliCMHFRUSQGH0zKeE38KSdfLq+N0PWWcuZMMJKc5eK87Yj6ho31/cF7Qt1eZpvbrjamMSdHjGtYvOvzYQatjoHgMdsPDa5L0NhtRkS4FL+6DYxeegWOS4RWa819jE2tAYz0h01qn1qQmaroGDaEAgMz1y/jTnNV4wnDVnuxGcC0wCNVQAXBixQN/jDxuF8Dzi/roPDb2bWdJ4xwWYrWXDoqQ5JtNHcqn6VtQaAgSgYxZo/+3bt5AB8F5mF2xRDpHNzKaGotxiljabu0DRdHTZaL7iAOxRo3Yxo8OpAUZ1deTSeHqvukGlQ5/aXkBSOyULR64cTxUruQTKg2QXnVc7jdEyivMq8CUNQno+dc6o/KuxFoGuWitaoAIAZoaQCpS8hrp+BCL4HIlR1NPJftmNnUBHXLoQDYKk7n/SMn+Wu3r8heMuh9mGyY765BSk88YXus6Q80yG3LMRJfRO6xptPVRMoO3YA911N3bbNZoC3rxxNJ68fTLuffD+GJfrcXb6cLzx+mvjd7/97fjtb3493n/vvXF0cDT+8OvfGF/96lfHrVu3xoMHD0STJcPo8aMH4/L8AkDAeHgKIODu/tE4Xm3BCAgGAvrExB6jDIB147B/kd0PR0Lz1iPTv4qpAHuX4zz+v79HIGB9MVaRYY0yJGVL4/vBCMBSWZ8IOO1JFcsn5NogdFvs7lBMRlyf6cbev186oLU/MxBghoIdummP9Q8/n58ts4FyfILF0e10fwcDAXDOe1Zd+jJLeOLM4EiLiSVGABlWZATwb9Vnwv9wsLJhP4A8Z2yqZoYfGqGJsssqDYFt7v/Qs6gwmvYCuAA9Luu+julroUNZJsEGs54GA8cQZ9X5pd53qcoeU5+0jHVfq0pClC/jPY+g7NbJzWw+G7J6fh4zLULXhm0LbXY49g5ujIdnF2N1uTe++o2Xxvd/9Ffj8MbJWG2CxcIkQARU1DVR+sDGhwbzcD6QveYzuEEunrMxxehzVHIH2gEAO/0W7wN1mMFu7ju+m0qp0Mou85kzXTjuZATMwRifpZy95dlyVndKcC5sB55skRn1+EesE+jyhFN6aViWdMm+cvRpvWc/Z+6rZLsdS2HKf/cD2TizSuYAzi9Kc9wkzP4I7I+fv4EqmSxQo95glZoJEAyYsP299Mf2B4A9+pxUXwzb9f5OzhwjdkjGWK2lV8J50eob30oirgAE/t3swBfDlWK0cO8nlYZgO9PzysROATylEPqz7X2XJcpDPbFbZ/YgzOez+7tdjlIUWp8i/N6Auu7tRnA+GxmnWZpkXCyLPYnmQLqenTLYA3P8d5Z1c+WYGKnztwwmE6RQX6Qehzk+yWOsWLHfc2LTKAPidcIZaAcybU+b4pAn6WM2eiplTD+6su5m1OBZm3TUfeemxuxaU9qp1lV6XTrTe+A1nt+ZdsX3AJitP1Nj6Wlf5est9Ku/Zxuf8WkDV7rf2uVgkuP01QV6/PAn/4RLOHsa9GPOOiaqSFpeNQSjvNIwU3IKjYqXwnXQEZ3XgfLPWoxZGTBJxjpFjxu0UCyBANPFMTonR0yRzwFhbQJsh5mB0VUnpCUpREGkkcI4NgR7Ue9Jq0bHcKbEEAhgbQpQf4AoRbNMa5gURjp5RR3XM8tB6Qd+qUSWh9IgAg+JEfaOtJfRsXOZAniNcnUg2g8FBaaaxXQnEMGpMh9M1Fd33lQ0cBiix8RMe1w6sni+CCQl3W56l+Nw1AzFSco4QL6GEdQInLlG9d7OcoZDaITYWcvpoGrKgGXOjAAlKcooaC6xODxUC9nIigqlnE0F6ZJHAClRSwrkukbddIWVgVLKi2QPCrCyEZNxUvlDZRNEee9oohFPUVMmZSeZjb0Nwx9BVFAEYy1jH2LkmZ3+OM8HUZ/dKGbppAS1v9XV0TFo4WNLghsowDGT4+fxgXYYXX/L5+ije+QsNpQ9fh813D2gXjqmfh8qfmavLc8EIq7pcquMigN56wAr0gR+ZCDCWPBcFuugB1AOCvBxOcVeS2cEUi4dfMhQle6cM0nQUwps2hw6GnscKAbeSwZAD074qdKPWKPWvIbP5LnVqe4l/8z4x3qC0nqNAWdgVwYz1scZ46rfhubmVIBYnu0KIMDdJ27FjJXx2quvjN/95uXxxM2TcfPG8Xj7rTfHr19+ebz+2ms4LV/58h+Mb37zm3Bkg94aQABKbY4Px2a1GtvVauyt1lFzM8ajs/Hkdow743AcrjbjQKMPYeXUKNBlAaG7wikO+QpnE1T/AAb2omHgJUoDAgh4cHmJUYIBEgQQEJ/ZhT1D1YtKPFTna/nrDIylnKd+k6Pf9b/lrzsBPqPdQUg9rGCo9oZ6OTOC6m1TbDJepe+lr5+AVssE2r7kuWjZL+vIrpqn67rvECYzUxLRJ0B2mOdpAQQAnIkYtxIRKI1L0IsAAOc60yYYCACoz4PL0hvINoGFuWyJbL78I9+l74ODH9v8YkGwASpZbr2BlIPeGnNsx99ZR+5ZUfWXutYOtPc+Ph/gMvsqRKO3mkYRi3AAuxjNpEIOgxVwMB5fXI6bTz49/vwHfzVe/PJXx8GNG+M0pmooeeEA3wCsA+wMZLMZauli67lJppuLbb3uz+G9ZKodjKcO0qJ3um9tRAOaLdfOqi6AAK9dPVvp/LqefIN4Jz+P5HB5BvpeOIBgjx+OIcbfCxBcAsDbMd66+kegSe69bFmvb/c7OPnkdaYf7J4LrCu/VkZbMmjKOgq0AYNGwaCBBftDsK8x4iwmJ0CH0VawhIGyfHzjGGeqwMBealp0884sw/vKb8e1m5/Id7jaz6Dv2/TfGY/UAl+nMw3kM5GiIEt0cPcXqcRd6cECYvsGVslhxC/Wt/1sdtnrwdjy50uhwDUEoGWTcn0ItqL7wL1vQQMn/Dx1bT/jHGiTUWhWLn3azijw+0zy39h/tv9dr/cA2OCfGRTTWXZTRAFfU1zjDzZ/s8qp5oGQVxKDjdGIc9xiN4Z0VW4B+9VAD7muGUt4vYsuPYMkvD7/pK/aAH3ax1R2za7aOvF8VHPpSvJ0OVmWe+B3KnH35CY8i+yHGcxxbSYKS5599kpG5P/9xd/+I8wigtHIKorqFg5QGJP4Q2fbaKQvSkVoFNlOAYQ36o8lYB7B1w8JHlqrHnMYw4hFcBl/EDjBWWdTNwsWKdY1W9zfBz3c9eXqFsoNZNYzqJ3dsDsgcNgYi4dgPhwQBY6c70v7YGqKFy6+HyNkaATMVBBtK7rASiETR2F2AcGzgIDuuHEuPBF2H6bucM1OAh2bfmDgoEadq6ha/UAWXaeje23UmineVmTtlHKv/ezzeDW+i8sj4ok4g5MHoWjsfueuJPsh9L7GWjpt1jNLKSNy1Nyp03tJxkoEsQUEFHXZ1J6oLSbl0U26OqgRB5BdoNnELWnYUf+ubvQhBJyVPmdFCMIQce9AgK/hfUbAgx4X7ircSwN4Dji+h/WBYAJExivmn2t0mAEA3ycPsbSQ5aRno7DWeS4YACdYoSyGnYp4vwAD3KEfZQRHpCyzf8HhODrmGETLmq8VXYvjT1eo7vhlB8nOE/bcHpE7rWpMY8oDShla2ZHk0ueiyxBpkdWMrYlwo/tXJ1Vco5UeWPasaJOeJxDQMtiBANyjBb0cM8lGjD6bfg4H1tQtPOtTTRt/Ql3j4EQ/srNypSauZ7nAImPHyX727dnCUPcaf+nwzPa3wGN6ZhnH7JvSDDICNr1LOKOkis6Om20FG7bVLPICAqyHYtTnWiPjLlEGsLfbjFs3jsfxwd54+83Xx//zf/9f49233hyfinGAN2+Od95+a7z91lvj4vxifPYznxl/9Ef/43j++efHu+++O9566y1kRO/cvYsRlKvzx2MXZ2uzHYer9dg/Ox9PXI7xxDgYB+drTAxIt0LBuoGA6P6PEYJSnyFnURoQQECMYIvw6WJ/jIe7MR5cnNfUgDDssaVxfpURiSZybOZFHb4EJXO9HBzLmVj2DbA8GqCy4576oDk6/plLU2S1k6Fg0aODXjXG/VnSHosm7H/DZqnvSh8Z6+dbOltFVOnALPtGgN2noBmgkhp4EpCP89psaAAx4Yu0ZqmQcYOKmjRBfIMN4wy0GAhAE8hmU1x6VZTmmiqDD4oReV1wQQSj9R8Rtdv2wgFVd6gJ/JkOXuWQ/EwBAf088rxdDY7AMstRuNFEVh2z47GlR1frsCfH4+Do5jhf7cb5am98+rO/N370Vz8ezz7/wjjbrAFicdqT2I9iMhHE5ohE6IxrgADbEMh0i3YN9KU/08bPOdizHFufFgtJ+9eaZzkQ6PoXjffEyvReuz+O16/7VRXUCXRRospamJ8tkKPLs32vDHRcg2+GV6NY2+OiH3t1IkgFVnMzS5fZ2Y9xhhT7b+SqlTNkgCnacdqRVpbne/XAogJKnITs+9LLDIIlyJ4tO/YHUB8n2jRPKzoYJ7duZnls9i9QVwD7TPQVuCNYv4q41EyaZ8jv03VQvqM21LoE1yYc0cKxdg/dK+OW1vdnBgJon7jGDhINFPg8Ody7Cjb0qUm1r3Pysb/Dv/5uFTTal5iA3kVyJDPoTTYss12Oef/yYR07GWjg7/nOxQiYGdd+B6xdlsJG4oOMwOWf2stZd3UZ9X1rSgZlEVLpsXgtUMd3OxAh/dx15dXER5ucIx/e62GdK6lRjFsyBFmVnFXIPyN6SHQo1nPSxrLMd60UZZ1B+YpqzB/Nia1Xuh+Hpsmh30AVqTXhdUol+Jz5eQ0ExHdtp3N/Orii0haAS3/xt/+wi4CIiNn+OEB38wMEWQAA0BmcO1CHsLIGV7pOxkXR2VeIvqjd/ZDYOEdwFtRMvghT6nMwq/FBotz28oBUsAdkLMT3kXWVYbRgY7PlKkAAFj0CYpER4KhjNbPCfD+zJDqci2fVjO3IBFJw6dwxv9bYE81FsdCXciTV2mvtn/sQ+P2MzlPa6IC5tpvdZ4uKjGdu9NI0tEZ/Fw47xzDODXyMRlKhhHNxWHQqoa9GuWj84QpRGSfmEO9WB8YOkd/JSgJgjfJBHefrMuBLmiJvwMFAgFkRNlDOLFW81EtMWMbguvlYy2ie5wAljabniqCBD2v2va5u2Bc/QzPB1q13aWzhDEVnXo3tSSdCfSbiXQykVVa3jJFlwcE39f3sWIQSgeQl86WCQkgm2DPz98y8AIyj8oUrDoO2j3WjxRIwbTD+fvLJJ8EcSOMjtDVnsANgowPJc6gTkspdCHebF23dEPta9fFz/RVl3RWTAAAgAElEQVQMlpQk1jwnG/gs1PxjlrZUE68WR1M3ypGzEk+l2hyJ5SQMnnSZBlKHpskp3mesywKpv66hUcpF6xgMeTZNcVFr6PWOdw/8NB3PVhfY35NZfpfe8OGXRsnPkEF9NrRS4NrqKXuWmDq8TwzwuZdDLWYC2RJVOkXHZDsCR1qvL8ZxZDS3m3HniVtjt1mP3/365fGz/++/jn/+L/9lPPnE7fGp558fp48ejQ8/+GDc+/DeuH3r1njppZfGl770JYzbfP311/H/YLY88+yz4/z88Xh8+mjcPD4eN8beONpsx8Hji3FjtRk3L/fGSfRZRHlI0Mpp8CNgj+AddMmQv0DU1RckdB5KBWJ84D5ZAWcxk31vjMfbDUoDMD5wL6YLbNlXBgFrgNwEPkKO1uuVNwDiZ6cf/90A3b6mXZ66DgmdFOfQf5Y21te0vMivmRgB3hNfA6CV6m5dI9yvW9cSa1DOTv48n4b+fj67nLBqPsvMfQbyig8MBFB38fvo6RdAquTd/w37lWVV1HOe6UwsoNtibjMYAG7MBeq02Fc52z0aqR4xyRGgbMi33qnbVjuPbkxrpg1HJ8/BpO0N7Z+MJp6DurvWW9T8NjkogjECsDXGjg6saoXUkJYlnO7oHqed9wq+RUwRGONobLYHY315ONabvfFHL/2b8Wc//NHYv3kyTs8fZwdt2CP5fAQv1dzOQXmrc6WfZG3YOphn0KcEhyZVdJ8Mcm/gygEiLpUpmhrppbpeykLTNchM888UXLc+ObxkT4bo383mQBfm5+Zab5fQxTWCfULZIaSHyU3aBmfkGWQpmOnZyIVv62NS7FbM0JFY0bpMDv6CueVyjepl1urRM+PN8WK0Q6XzS37o6zqY68BVrmcrf3XtMuRCfvbB0VH10BIiZ2acrxFAQkw88jmgL0D2Gc5N24sOnFwJYnKPGigW8i1Ggd/LurP7NEWBl+2W37673GSWvdu1CBQMojIhY7040+vTf2t6r/+nffKwARGfGGwpAEsU9QaUWM67XKdVFWNv6Wt2G5A6tSWKLJOQKZVrL8+G99ego5N53R/3aV/2u+lrbjmKnzFRSQbXdfvTGWN4tgZmT2skAAnXls4HWBDTsJoPGM9HPc2+cuXTd6Zb6ZCu06u5aAOQEwjgKeL1zPDmOFDqD557xr0FakX81N+bNlllbYpFcBak17rMGuiMO3Zbkfvm5Lz0pvXcDFUolhVbP/VOY5fgDP7wb/8943xKHZyX+BOUA2Rco5lINhkq+pqF1EBAKlumHhPA7AhSPyB0ejguis5nZQE7wlSsABnXRY182Lgp+FaG0I60R6CkwddDeLNIRzStWtTeRa1OL3/Ae7teFzNfDQQYTQ6PpoyZQQgLkDS9rRcdjkWDrtxQbTTojwLd7Jy5y/xmnS1/6GwuRsAlCi4quRUIBY/ZFNxP/QYYbDZKv8Y1QYCRZS5sjHvrpnAUv6XSmO9HI+vrk2BGFHKJxC/XKVe0Z+INIOmZoRhaxrKu2ZsOVU0zA/Vy2qCAlf3vjICqJ4zzYRo4wavKJFlJmHZKdwHZdfUE6E58vDGAgNZgsFO8O/LtAIHnvWXv2pzwcnYapCLEz5lZZ2+glJ35aNMGUnZAh+W60AhyX49vHME4mm57+/btBALwjMrUqVsXvhMsA2NEy4w77FFXgKYLqga4N3jqxsUMlHjnqQ5Xi1YMICKn7NpJJ7ODIlDscYZlXHJ/rCOMIBcUdoValpPPmyGfHIHyQXk+2hmh/JekGyjpXyGzqFT75NRKd/hnpj/2z+O/EVExoccz7IyFjXOqI91LhknQDc6+zuh8nrsDXo3SJnmTpfeUDAJ1tDioz9+PoHk99ne7cfvkBOMBX/3tb8YrL/9q/PJnPxsP798fn37+BYBO773z7rh/7954/Pjx+NznPje+/e1v48GDCRAsgWADPPHkk+OJJ54Yjx+fjYvzx+OJaKYWYdBmO47Wm3G82gAEuHE5UBqAzLHmDjvYj4x+BPWx9qbW4XdxHoJuvj/Gan83zvd24+HlFkBAlBEACIgGgwF6xD6jH8msXzD1Rmcrg7mFk97tH+xDa1Las4Q9UOhysdTDJQ90YlwaIN9lCpi7rsmMk2W0N7zSxAtfzw4mZdjyJNsIMEi04jYKE/eCeNIOgZknBl2cy3o/KDrzKQQsRgBgIJv7aCZAyPuUXRYDwNMf6Ggzu8Q+SCpOkD1x3TH04cc5zdLFzgiyhltTElqGLe7lgML3zSDL+hmMNNpd6zmcOTmM9h26XbbWMCPHutUTjAi5UuPsHxyPsQvQOhift8b9B4/H7dtPjx///b8bn/nSF8c5mkKTwRKBzdHx8bhYr8i2cwNE66EFEKC8FO+UzECeb+tcbb90X6116rmJSeB+EQwQ8acByQnIX9Nzwg6z5cagFr6TrMt57rvg1nrWFrxzPxwQatqLGoFyf2LXBdCYmt+p25UZacBr0ZPtJF/xmZSE4boZdpibHxrMTQPS7Yjt1iKLmHbJOqmVBcQzzLJXgVsf5+ugPdYazBdhN+5l4cZ5kw1sAKf1C89KzIGnPPQg3OuRvmu/2KQr2T9kkTSe/VfvR5ao9dpwAuS9bMP+aWiiOLeYoNDYT2btOLBFM9GmHyH5E91ceqGBFf6874XvNMbCtHbLzEWzJ93f7/d1TIIzaX+7PyOdkGK58svLlIXWsWz89Ly4uG3bHDN4L2sZemjK71CXMZ7MPirXAAEGSXPNko3IkYYJJvpi+Z4FqhbIlzs17VmBFCprafsXMmg2p0sEsqQpm9h7jQoIiBswkazx0umbci1gC9BP7yr71fvm5+a5FDjRkkJOnGd5RJ7rkqDJR9CPOWqdbFHa4L2x94Mf/y87HDw3JCMALMqzGsd4II82zg8afy9RO2yzZrj7On3urr/LxSfSsUSL/O9ckJkHgdeBUMLZorPRkR0KLBc7yhvyd3gulTSoBtNlAexS7MZeXDErN4MddoKTPoOYn8EGlZfcIAXdQI6IsOiZTaHRYdB7LMpa0mhYAKKzfGWxWfMBulY0p1KzvR5kcguoyOLdO0I7CX2D45BZ746MHpvUd65n1pi17IDXyQK3DPz73vZ9A9oXAghgwc2dSoARtHYHobB/ZTpKyfnA0LFWmULWzHGtM9MpwN4HsDMEZodBoFfrGop3a0BA7asz3ryXnUM7dkbQ8/2bUigQiA+2LGPxXlrGoEBaAzooXV3PfpPBHKvfDAapgtLocs+aYyYHos4fa4x8b8pgBUdRl42u5/RKVF5wyDIHjQLE+LxeQ6ktpkNQtbzUQXKGXZbhhlILxZylKJTMLOPw2rhsI25FJzw5QQpAjdiGTFfvA2d1ch07lSzP+GzoUV6gOxjZtSPDdZ8/7zMEvBQKkAtifdZr3hg4fDzNMHpmWH58/op22Q0unWvX62cfhQWlLx3SVp9eZ1DrrP2zDFrP9pMrU4cGbg7646ATeHSoGI7AZlzuLlASEE0FT46Oxv333xv/73/6T+N3v/nN+PDdd8fTd+6OTz3/wrg4Px9vvvkm+gCETP3xH//J+PznPz/efPON8corr4xHDx+OAKbi/9SLK9z/JDJRkY3ZbgEGnGwvx/F2Nw43l+Mw1jYyW1FILT0XGbQI+LeYsVzUXo953MREgwACUB6wG6e7y3EevQQEBHCEIC1GlMhh6kBzXonsV4mXz671Zv+sHaoOBPQgB3KXtZYLxEkbMsmiGWqteaEzurYfDgjSgVx62VP2tXQkX7KHhWUTs4Y/QHdNUYmPY2KPgDr4pqanap56OdRMLrgMKwAWAyQiHPIEquksWVDVuyiuY8CVjZqqGbKp/7XuRTXG2spp7k5wrXsABdyDDJB0fT57geN22nmePdaOYzPBI8RZYTf2mqDEUqyeYfK9/bxRttVtAvVuZXkJRByN7Tae5XAcHN0ej87W4+xsPb79Zz8Y3/zTb4+jWzexPoCvUBZ2NAEBsGMt+9RlpXqI0F7br7POTdDRAqLAkQEu/3Sdh32zz+Ta8c4o+xh5tJzH3vcz4vVjkoDgSmIUDeiUEp+AWr5bjQEMxgXkSGeOTj4aXZVjn+vEAL6vVepXn00tAH+uwMz20X6qglCCdnNAtbye7X5cwqAw9796akCWxFAiJb7KK7ps9ey9THM2EjarB+BoNMpc2Dgd5Dyjtg3pDzlhEG/tSU2LKQR5XuTrLNeR/gMnjHWduVwT/M4TwHoGVWB0JCJoozTC2uVzmsQ0nS2AsqLYC9zAc/Wyg4V8xu+Pj47xjMFc8xpYn6TcKjCc7Gjbb3yuJwylh93sGnsuGe8+uAPp7tNIyAswgREvRhrkQP0nCAZnAzTplm5rZgaNn9/v5dIxXkcyvKcpOb0jf2v02G1PX598L1rQKQnnM9llDWdXgXbZkvyET2H6iGYSdFDKuiSTgWKDp10t2FugmJMoJZf93v3dsg8dEmJ95xv4svDXca1kayrukFowo0iijW32JJj4R49nYW/EcBAQ8D/vcqP7TF101y1afXXT7cqoHCUIj3Fg7jiCbgiAGu7Mo4V4HQdo0wIlxY1BDoLa7IheC4ZrgzHY6nPVGT4PRlA8w9lT93WOBAwFotpiO2n8AgMlHcBQ+tG/wMofzysaCD9TqDWFlKvgru7JpMjaP5c/eLUcQBZKNCs82plwHuNAk1ZUdTkwclJMS4fcTkXcyR1g8fxocmMHks5HKkt1ZrajhKdMemdvrKG9a9l9K+NCAz0iac4AAJxw9304f8QD3bfKlCMHe+6e7+yGcqoKmou26HUDDcmgjANk0aH83tgrOUwF4mhcTEPGgypsOlAe5tZlle9qh5NyyTIbIYudjk1KylRPBbn1bG+xMpZAABzzlC3eg8qJ/91nKFOq2vnU/pB+7KaMS8Vt2auMlB0HA2zd/4j/RlYz69XIamC/Bcooyk1EOQyqNuiVR0WRiofnPYItEf8nCEWja5R5rjtztoL3tYJnoElfneP17IDbueL6SR2phMfGndc6KES6GZduULBz12QGASKqo393hoxSd6fEzrTPiZ2rDgT4vHWTYOVtjeH9T3kUIJrfCVkR5dqfgbxkkCX5cJyizbUhpQNQVDWMC9WUCjZh6xnqORvDfZABBLpPi6CQWiUaoqNi2kiwwYKaeTluHB1hFODvfv3r8V//838er73yyjg+OBxf+sLvjVs3b4IN8M477wCY+vwXPj/+5Fv/Znz04MH47W9/O959522cq+eefXacRDf01Qq9BwJYOA45i7KAzWbcCKdsG/+/5M8CEAj7EHPWpCvW0QcggiI3l2vZi7Ahkc93n4CYIPBouxnrcckJAWIERJYoWAWeNmB50OnFetoh75nrpbN7rRPUHM2rzk1JTgUrdY7c98XgFEvqpDUWTqedro/LyvFO2n87Mf8KEOCM7BUgQGAeY1B32q/MOhlw0TeIvYAMOMa/6fjW1BoDAQb0u0MMmwOc2ECAHCM0R+71s12n4+pUHotMH3VIlLYoo9PKbbj2XJ9lkgPnGcbOjmKBOQw6mWGOnkkMdtxfqE1nkQzQRoZd3o7dpSbHaBwl2V+2FeEnxC2PxtiL2fA3xnZ3OI5vPTm+9Wc/HF948ffHKliHAUq4OSJ0ZvTsKHvS5dF6zF6fxQdrLpEj26OBCE0/W585YO06jw4t70v7r2z1NcBwfKb3KIm1MJPFwSwb3TnJ03hY9pgNxDogsv+An6t0Q320um6EzVn0PsAayV4b4Km10lsuutvTvkfz6WquZ7m5jh7vaR/dRnX7EP9N0KzKRlOuMK6VBxalOc4OagP72tnmFnuwrsdkWDSiZB+VKRBrusQ6alnSweiZ0z4MMnUZWL6b/21Z8NmO8mWAJO2sXZFT2W6fJ4PleEw0ci594+smWK4b25+YfJQGpM9yUUFg7F+yd6N8TKUW/X3yXRfBbV+PKVBc2AAzmmL8Lc9DsTkcGy1LAxI0Qs+HSjbgPWX/cWbCP/f12gNNvoUBlgUI0m1IlbTyIkhQgpErav0Eis3Jk2UgHdftJek9drTecAC/lKOlbFjeyZAwi2Du9wS5UW+0ODteX69VP3uQgx4LN7txnU0NfQv98DHTAaDbXL6tc2bAB6UIYq3h2rZBup7XGX9LtrBWZt6KhY/v/uVP/2HHTWE0xikBJNvHfwP1zJE6zHCXoaveXwUCKBiRcvOc9vjOEgiIn2UNrwQ4noXGnxlGO9BGO7gp3ihmV1CH7NoQNf6I7wVaZtTQ7wMljWsoE+iaa2QUpOgkFDbapn/jgIAtKKOboyWuMgIcuNohgDBD6NOvoLPQssAOUOq8xQQGUyD3sR48pwVYeC9I9+xGu2a9khVQDfR4cPhvdrPvdUrlvvs5fOhmmrLq6lqXcQs6Dkai5qZ08h4dbaO5F+k4KVaUJHSPjmaP63WOjrLj6YwKrnVlMsGsWPwsFuFcBzBJBOzoYPCAVW3YstYT+9MMp0f9VcBn+iDLQxwAQF4xSlEZiQzm1UgyKYByvnr5RNZB9hDfchrGPIAV9fiQo5T75KCsci/KilRdN4394ky3OcF0KGOteldin/ZgDMWoISp1lkKI6aNuqGxCeAhAjeOEtA7RhPAw/r+PZoSg4amhJjER7oPLENyokLJhGuMlJ31wpbPBpffc58GZDwbfPJldPrtxWBoQ6BWDNI1eyIv4/CgzumjSZKVrRe/zxHNiSKt6a9CJbM+nL+A6zaD0gDH1i53a5sT6XfC3Ac9WX+zrej2sJ7rhzVICjGQr55z7yD4ZeD8ApPpbmVnSIbYZrKEUAE0Z0Fp9XO424+hwNzbrCzT1e/13r45f/uznZAO89954/rlPjD/48pfH6vwC9P/33ntvPPvcc+Pr3/j6ePqZZ8avXv71eOONN8bjszP0BnjuuefG8eERJgesLs7HE7dujVvHR2M/7MBmM44DCLgc4yiMeTQRvNyNg8u9scMYQa57dP2PpoAzI4DZGFDJowfAHsGA9d7A6MC1xs1GaUD0bAhGAE8D7WfaDwUW8f5YP+nOrve7Dk0nbuHcdSesy1TZjTm4rJ/rjHTHXWBAOsALyujS4ZvvMQOPJjHb6bTeWDICDLqgHwCOL9e+AwGmi8ZIPKyhGXphF6KfRGbAWOIGB009SViaktXTPqrwXdgskH4OzlSb4841KCAAQXgrC5rPHYGAKQBuCQmzkryu2GNlD5fnuTuyrjnFvaQHl+BonefQzew6He9zdHSDSQ6tp0GeCBD29w7H2Dsc28vwC07G4dHJePuDB+Mrf/St8d0f/MW489TdcaHGgdgNlWs6Xd+DNeuV8iMKXBbOQv1m574JjWMF2G459FiXXiKmTuLxNQMBXOgCrRnousxvLv2r7L9qhKk8EyR2JsyAaZdp6kLSZuOW8DfDB2v+q20H/Tk3AVbw0qjo/Vx3+nnP7OaowHw3eY66znVAHGQqbdHc6NOYnH2V+GwPXLB3GXTxXQkIlg8da5AgCjasxns6mFb4QnCu9VDyWtqngH8v2+Wgq6jV0Xi7A0X17ksdt9SLfN4KCBumM9n3pJbTOOVW0xdlw1IkJZw0cRmDzl7vU2S/M9kbcub7s3YdEc8YZ8+lQRl0dlCxlZLQkC5AFfkZfnLrCu+h6eXENKjz+t4xyz2Dmb0fEmy65IE6p5IAVANs3pzytgBEl1PZelNC+xW+QVv+7LWRtoIeXB3FBahgX9q+hteq5I2xWfxhdXiVIfs75afPTDoDwU5OccnrXDFZqnW6UlZZpSH8nsC19vze954klXIXMN0TKLM2CsaYx4LCHiyUFeRTjKnUa16EtlcdCHAtDJNYAh//5t/9r7swtkZn4kXgkBsIgKMnxNK9AvQ3abkMKm08HAAziK4u8jaES0cbh8WUfH2eyj8EmuMs7GC6Dq8OLhtO9eDSwEMCCtHsTtkd5qYckLs5S9UJ1ULKGQcKHM3SVP+tpjeuay/F0IAAGWbuF8dHdGoNg4MyStMoxitZBzISTO2P9TDogfVxYNVQGCtICv9M+3ZQ1w9kPxzMuCD9mZllKJeW6SmHUZ1sF3UNPajqB9Bj7ugASGkFXRnjYyhtqZE8SqoBAXSm7QyY/l9Nfuyo4J2l2By4UBb5Yx5KgV4y+FacDoTiHVDXv7eHOeIdYQ35sXPC7xUV04oP50FAQMqq5inb0SxnSoG4Dvg0F7dlWF3nTeVslRNbRUWRNXpJ+2XNvs9SHCSuHgM6OzM2Uh0M8Pta59ihrGe2TQ2H5JBNuNREyUDXlAFAxp/3NBjoKQVxIgMIYOaLndpjjeLfbkwYzxhlCNQHBA8BLmAhnM3rY7+qcVLJq6nxUtVNUXeZvU4/yRZfafoSP/c0iGxsJuFjtsjOIR3RftY6EGADSGNbgMvkcH8MEJDQRjo6dgW7TZ2dy3KK6RxZFtLBtSz6d4sRrOVcBMOIQEDm2eRMsOZQZy3BgOgJACU6tmFztuux3Z6Py/VqPLh3P4GA995+e5wcHY/Pf/az4xPPPTfuffDheO/998aDhw/HN/7wD8fvffEL47XXXx+vvf7GuH//IwSKd+7cGU/dvYvs/nvvvTvWq4vxiWeeGTePjsbeNkYFbsfRbqBx4GFkZSKIi9GlEbkHSMc2CuoDwIAfjRhd7y3tFKUBEfgHEBAlAqfrFf6NgDF6fqg0gKPY4qyp/0zL4gIklEMejuJ1QIBlJR2/haO+dGqse/r34mc9o5jBaQs63EzUAUN3rD7uXNjZdUCdes9Bc3NuE3xrPQIY+0cQsD8Ow4npZxHZjCqRohPLpn6xxmwUqIxnXEOzyuMDAAidjTUry8dBPoBHOkIbBoND/Rwgwzn5Rtbb2ZOF81VBU40yXmb+qcMqKMdjdD9X13RppGUgvmdw3vaTDrqnNjVqaICiB2ShhR4+PDweu519LtrTAEoDTA3QGsmj/RsjCDDBDjhd7cbB7afH9//yb8Yf/fFLaBp4dnGO0oBYl6K+GzB3IF6Z4c0mgPrOiqtkSspuA179TgYCDMTQB7DXVPvfA+FuO53xJhtAAKQTOC3LPOnzNrrVPiP1rSZP6IxRvmkv0YyzTfGwrLvEIzSfg5Sur92cLgPDxkDNs2ofbcEm6eK2tEfdp4r/9oSrstXVI2iZNbXtb5YBMumGw/DF+0g6g4Jp0wzWiUW6FyVY6wbQ2MZpRCf8u2pyaUA0/WbQ8vuI2as080pgCXpozitrsBvjyYa6yVtk4zMBuRgFyu8qeSFfC+xFZanNtkygbuFT5/ls9+tAgP2svjdmWUzMgKYvuy3Ovc5zoThDwBbOgCce/DeSGw64sb99HZa9Aa40raPjzBhmMR2q9YmhDiCwVPah2KuOW9JWCBS1j2Tf1Gu9bPyAn1+jh30+uv6En5lNtS2rc6lYf8bw8ePf+4cuoXHilHc069MhCl0tX3d+qLkPjcGIeVob7QeZYVfKwhcvGT5vnyoQd7N8+p09SaGXBiRQ5OkLss2Qv2SKcU0gE3/1P/3TLm+kABD1jkBVSKMvgy8qoA6Km/N0IIBK0+i3DEedBPxXPyxA6BdZLNvMDHgEBsRLeBHguODyNb4iF0aZ23QiEqkRLUIhETZfzUKcjaADK40COqIaPynjBYMMx7dqCW0IYVSwA+l9kOqs9cJVJ+jSPcXLwPrwc514aG2sqLS4eWRGaC3lrCZyhedvjoMVSVvnOSjh/bOurK2PwQG/VdKr4qkwRrAoKX1vu/LL0WoLxc0gRMpiYnZUjadoE+oWbMkQxd5yYUfEQJVqGq10DeQwmy/gKMgEqJOZqVTLbAKBkIYktzn0S+eP7yxKpsATM1jIJrFiYBIMcqOu8z7Mtf+WCTE5Ou0nWSG8n7OP5bgzwCM1WcGYgABJRiGBynjAT1FA70CcSrCVvEDO+lz5UM6q00sjUQydLgMIlZqRyCwFOqe2oFkOOrgiYoWEMwbWgCjvYdxPbtzQSEgaQzBLvE/yuhNhVs8OnpcF6NQCdBvh687GfC4rsGZpggEqU7BSErQE/nwzGsiKs+7e174uuCs0fdYRXYfiHC2gYuukqQynUfjSEE7Obz2fL5ef0w18XerWqjvDCkBJCJhJhhXzNmO3iYJQ4OUxMnZ9cTHWq/Px+PTB2FxcjNdffW289cYb4/VXXh2rx+fjheeew3jA9fnFePvtt9H878m7d8ZXv/bVsX+4P37+i1+Me/c/GqvVdty8eWvcjZGBR8fj7PTRuPfhB2gA+Innnh23AkAKfRCZme12HO/GOI49C4B3vR37IQ7REI3bkf0BkPkH2k7KLs5v9McIEGB3iR4BAQRgigB6BEQ5wB7AAJQQAJyjwwCHMqe7YAWke/YAiFynN+3gpg6T3UxGzaKmtjs2HQzIjKpsAqW1R6Q+D6UHm5Smo9B/9t8LBNBJc9lXlfgZiIogtYAAnaKMmMvxJ0uRCGgAAZHtcW1sAQGkGGdZmDJCzqYDBNbUACbb6VjOE05MEa63dR1n12Xer5qEQV0+BSXqc5KOPfD1ssl0gF1vLMDJE0zUR8HXS71uOZR7wf42DAajIeDBfozSdbmOg1n9DVsbz3gDUwTADDi+Pd57sB4vfuOb469+/Dfj6OTGOF+vsMYMIqXXWn8gv7vf10BzOrdiOuWzL0AA6zoDASijMXhoP6X5H7Msls9lIICi3Oi6AlJLb7XMIFTWcgJNsUecOOi61WVyTizZTxLfD8ALghQdqfIF+eQZWGdWvdhTXMvmLjbg38/QwYUJaLBlcTZf96delq1oDj/WXXKDZ8zbGnznc3U9UjbPjDLJeeqPebwen89lfg1EVTf1bl/xOSwARzv3teK6mEFZyaxugy0XPcuO3ztw09o7mYDfqUSg7y8Tdf4eSw593jCK0tMCxPCy/PcA9DrduPQhut6ebLdl3nvW4qP4VS8dy2DZtkA22P7tdXvXQYy0M+WuoLTYzCPfr/zIimOEY03BOIPIevt0v+QnTvJzXY8lJxjNWG6jeTIAACAASURBVGwA9XVAQJ69Bhy7kV+BTO7oTyCe789n7Haxr1UmraampdU40KVKlFcBCtqDGplZsS4sqljW1ou1SqWr6D/xN1f2LhMHTPT1PVkCAZnh1/oxLOaFU07lqyHhlsAe3wV9wP7i7/8RpQE8KPEhdtIl4smyAIICA3Vr1DPM2NnIMxsYjft0oJFkUY1S64qYtSxJD97HXGBmJZl9jwdDF/94jnCSFNRxPiyDTtxPo4LQITipwtVIjQacWUbQCk3LRvdhsh4ChY5HRjBoVC4lu3gYFJRSMq7pchBH5U/9W9l+GlLW19CAsRlZoUPxvaBVMwhTJ0d176diDDYCr2u0raPfMKZyJhxYunmZBc+CkP9uWgtLpL1k1r818NE6xzoZQeRh4t5DcHGAPUJRAt1Q924UU/lJRnwwo8YLAbkYIAhsW82msyOQJwd40DguKpj7NlQwqxFzrmWPCRUeK+JRVBEcqNlTVxQ9Y+qeBv35571i6UYpd9MqK3BDHfoC6YvnZN+LCip7PwZpLmb05dQmCDY5kaQikYbMfQECrn8bAaT8tKx0O58OysmIqHry2D/MqqZKgey6PwAVXbxjUP4PWFYkA2Dd0BUcTmFmjqoxkjP8WFNkuFQjmzqI7IyYPkDH+XIcHx2Nmyc3x9FxZMGYIXRvCMoOM9QcWyM2jxgavgaNnjs/l9Lsa+Qtu84Bo55iN1d3OseZ1V4w2OgGqLoTU1aUFbbyXqyNj2mNlypHrTuJuJSoogwueFfvqc9T/KzTjruh6tR13xeOYmtsxusWCEknoJBzO5eZYVOPALACUGu4ESCwHZFFPEdX/7OxOjvFZIBf/eKX6PwffQKevP3E+NQnXxhPP/XUeP/d98bbb7+Fff7yH3xlPPXMU+PV115Fv4BHj07H8Y1bAALQJDBG+Z2e4dpxKqI04Imbt8ZB7FE0yNqsx+HljkBA6N3oExDvpI7tmJQTcri/hxIBNPrLniBmDCjw39uNbeiUvYH6aowMpCByekAyZFSilWB2rRvWMGqzGxhj3WfA9eOAgKWz1p2cfu66Q2rQ1alp2BKo8XK6lw6sr5X6rQV2ZL3QONnJN6CZDqjtHbLTLPeyfg2raCAgwYk0u/JW5cgF0wJBWbCcInh08ynbVJejSP7hm4hlZEcPb9nYBQYDrPttQ5uJzGaBeS60V9CxqPet7tu2dzySVXdM7dmy1rKzXQ+U3uH1wsdwNjP1s6ZcSKvoqrQ90RBwfz9KKdm8jqxP6mtPTgp/br2JufA3AeCuLg/GvdPtuHX32fHjn/7d+OznPw95Pl+vx9GNY9hL9lAR6J+1vcUIoA/RvAsIVPlT3IOZvt5lLAAzmpfWFFWgNN6r+48GV6ZAqIAOZ3gti9TxjDbKPpf/Qr9VPZeycZa7eLd6eO2xbbXBVXmE2eg1ZaT5OBkA6qwlE0w+TPaWSbl1RD8nzHpAY5CFMmMjQxmzTGGNafQnJlr6bbKZ8S4A1cIPbo2HbTfMGExAusGIvEcF8VwfZRlVGsjAaR4dl/Ir390jaHtQ77KbqbfBIjBenkmcmxzxxrWId8qu/wdVYmdGR5wJg4dkFAVoK59UZZlozK1patZrzujPQGvZe8t4fM4yXNMHuGY4GyoZ7T52C7/xudriKs+zr8Vy7gpy7Zv6+ku9nL6MZPogdEZLSyeLVme2ZM2y1e/HIJv+QzGBeN5tU+wHVzDbbVeU3VAm2ztcoy9y3V26IGQiGWAC1fw5rjVRaNu9q34cm8hCxlqCj89XNi3+ndl2l48hsVd7m/fQjilUEVuKcmGbZRCUMZfAQOnAtD2tnJNmq5jU8D2bHer2KuUlmfRMsnXWsCXKLA0AAT/8+3/iMyuqj8DMBgA2JdHZeBHWYXDcHmk18TV2QjbVLr5PVDKAAStCC6sdG28K6H6LGZN2Kp2JcdYttic7slsptFnK3eCQMsNsJWmaNM69PAAZxujIX1AWnyVdeApK0b+LGmVhiWxS0O7CuUXQEcpGzk8sfoziiecKul38baq5BY2FLe55oKAw6525mw7+Xc+VTWBa10c7bJ3+5TVOJ0NWyEYxs0Oy5uz+XkFRXJNd42s0Ur63tBX3s6G/NAWp/LvitKOUioCnXzJCZZLvgRJCgkIO7vy89h1YBhA7OivIlOf+vg0d9PtcyQ63E+WmachANSOdYNciCGKdThmCDNbUU8KXhuISeBLPEevrOrrOPqHDakZIofnYS18MDmPLhC+pWw4w8gsLgxHfR/PIWSP1piNVOkDlPp2xWPko7VADuXgslkt4HZRTag0YE3TUvscZtSPAM9Qp/mXMKTMFpIVxjuAQMhJ0PpVymGKK67qLteoAY+98HcrIQJ+CyB5DSS+og7TW1wXXlQGM2nY/M4ywgFKXA5VzU2FHYcdV25rOcWsYVQ6zO9EWSp2aIunMYoZMDqWbT4lO1oI4ees5l9tS5fNqu+TSFhuybkwhJwY13HhK5QABKV9GXX7sQcjN5mJcblbQ4FG/f3r6KHjr4/zBo/HuW2+NX/7yl+PevXvopRH69O6dO+Pkxs3x4KOPYF9e+NTz47lPfAKfeeedYAg8HhcXq3Fy89a4c+cuGCOriwv0C4gJA7Gvd554chwH3Q+9AHYqCbgcR5EZDUMeM45bYyTXobOejuyAEBI2xHITIP47oLZo9LMeMWUg7MRurADARcM1Tqfp2WboHB8MzOCOSQXcT47QZYASbDz2yOG/u72sYLHkZrkvdtwcrDBIPFDQyuDU16ezVF3Fu4NmG2xH1XoHP8/Aim0gk3GlWcXOfKfOCxlQDjKbBkYPoPAjABJR99tBKnCU9ht+h0B1TyAiizEcMTYdc6PAdJpbjbXtf+xJADxwXMWoyPFv15wbO2pultUdLshDm96CcyM/qpy7UrxNa+dlsgmUdGHf3xCV2LceaFCGKrC2PGVZXGMm2dmDvlWNb8hmdFfm30ERPR7n68PxeLUb3/rOt8d3v//9cR4+SqxR+E9uPKjRo2V21Hy5BfyZzAG4zh5M3Oulm1rAd+jjCEItW2ln9R49G8qAhjXLPhPRENTxLu4S6yOfE33IGsBmn6CfqbhNXANlc6ETQkq1eXiW/diDahzG/REVHRntAPIagMGEIf0F2bxO3XcJjBOPsAgNpKjyRsm8pzOVxOidFKQQ10qfKf0e/IclwGGlPqcpUrEOTHKwXwbdf25W6CYHc9YfDhqcBMPn2pnx/sT6cEIHS4Np/wQWRK2VATFnVJlmncEU/Qwge/iXmnJgXUd3VQB/9jBiFrT/rvttmuFAe5elJGHcw7/DlQnquy+EmQECie0zGmBk3EPf3c/C+1HP47m9f0jObHKEZa/hZ4yi5nmLDvGUczV5XtSHJ5soQKcMYunDuEy0JmP1/k5aO4GV0WQUcVFLUHrdOoDB95cvLHAHdhK2ch7VF022uQbOyM8jr7sesb1KuWh9VuI5+u8tydPEgEUvAJdoSjTxbt3nnLTRfjD8nGztZdT+lGVMSZHGh0g7GE1d1XSvdAz7AoXuRp87lAK2hqUegagmzPG90D0GbShP1SjWPqv71WSZhXrjTHquAaoGtqljlEAXowF6EPdRAj6BAHTT3xvI0ErhsX6Lwk1b7Ro8Bn9Auw5cV0TkITIqBgIyS9hWPx66Zz2WGYQUCClkLzgzVG7CVMo3WANHqlOtAFdZWZU1wClykKke1lzssAHuGqqgI40HKZOl/Gfk311T93akfsZBRw1z1HTAsWNDl8MY7yP0LwRjjd9xhA2VhZ17B9OiVxmRapR5BhpstpVBdasvo1UphZ5OYJ0KKo1U4G2GJRdjCsZT8bZsJS7QlBIpccxCVJBK+imE2eu5kAH/0ywJrnP/kGilBhpg2Hm9ML4JYigwTiXRMwu6HsEco3wtiBMinWh3ewAfylQJAhX6Q6Yyjks785wrqCcUNOjD2nte2GhR1Ak6GRhz7aRZNBNFrMGIph1j/ZboMCV4zky37J2sJmWJ9jhdSROIKxApECAdVlhFO+uacyqmEJRbq1/rYJ/XFIHITp2yTZdu1Lxp7TOILUYNEHVl5eDYOKMhYQBIcLg/bty4MW6c3BgHcmy9JvH5yEgmnV1G1LKEbF9bwTxzWYoSzEY6vunsaL+hMw2wToi5M/u1Xt2BqyBL+iEzOuXQQQ9oV0M9X7e22E7dl3thZL7OOPCf1AeeEDOZyjxzU1mHrmUgAPo8VJqMSqTYAbkGZRn1+BvU6e+2m7G6eAwgIMb7Be3/7P6D8dtf/wbNAKPe9Pz8HMbziSeeHKenp3iHp59+erz44pfG+ePH49VXXwUIsFkHKX+MJ+/cHU/euTO2m/X46P59gAERvEaAeOvmCZoHBhBwGI0dIyi+3I2jyEyHg7cNxhlyX2yQq07boJCrYa5tRwZ56l6PPQj7GCUCkVXDaDGDBxFkqbGuQNY0vG5a1rLaYS8sAwYdLGu9xnayb4ssUA8i7aRbRtyp3zoowfkOcHpPJ10fa1TgUzrZDQjgZCH+cQC0DMD47jwRtBEuEwhAxikRUZqz3EQZ9SFGIuQcI4KkqCTHYpPh2fw+C1vDkZAM/sN0sE8QfZr9odLHPCt1zjJL12p4/Z6wD+oAnmbLYLNeyY4YVWv5D/2E2dn1nuTvoonaNeM9DdS5Gz/fQU73dHRp71juRwDAfZ8CCCDocjx24+a49+B0fPHLXxk/+Ou/Hnc/8clxvt2Oiy1HYobO9A4j9YPrVfYZjJprJjWFzNkfcHZQUlKgj6Yn4CxFsDfJdL2M2XReT/QVUnC1r/HRXfZwPWU5bb98vqwrcUZGnFkDEQSrwPKULxL6DCZFG4x7aDxxOP9kc1apje04E2gyqC14EDM9gXzIUCbaKojlV4sZ4itl8khXgE6SzZ9tZQOd3ZR2EeTjWfajQS9fzgEu7+3AzYE7r172r9H1G+BG91OMpxbU6tvy2yoQ1anwxRkIaa2TydfGJds2wt0Cs7edVZz/es5+FOT6qakmfSKClwH8FBDg56lEBu26gQjHDGAgh9w1eeC59P0JKHV9jTOgD3R7bbbEBKoIGMhG4UrUlA1XmSUAAPdiE7PGTSQbQNJ92dzDVLvVY8GATJZuRXKllbcACCDyy5KxsJytXwv0vpuEJyuxbEM/39Sj9OWWz7cs0SkAQLvaYpgE1bS22BI9o9e/20bfC88K5h/B8Oxb0fgXlqHZ7rbYK559Qx3A95lBQSeXfMmuB3udftX2F/DgEoRKUFWzWV8P9jQmIDX7tHzXjN0dt2Xjf2oVl9bt/eCn/7iLLwOlysZj0gwKmhH0C80j3VaUeyG+qdDUvI6lBBQULHirPTIQYGoNBPMaZWZkFgYruytfKstSCx7GODILUOx95qiyMlQYouwqY0fDSIUXghTZI29kLCqFpWh/Do8sENVUMCgaMdIvgiTWOkXDCdahE53uM0wj++s1iQPMTI0o713hqbMdNrVlmvGOaMzYEDgFAjyeReHrijAPmoJZKx06GmUIaH9KufZr2CnxPdIoYaQYa6m8hgUWlPPjfZgVtJo1JRpZSoNghz8tuqOAAOvUDKSzPGI+iFAyTZHRMeI1bUjsa2UWfJFFyIzuVD+0NJB6zlTC+recNKPEtlt+rZA1ZH00KQNX9TWsYBuCLjMzNdBEV1F9n6gts95G5Skzet6WPU7lJgCjd3jGWpDwk40Feb6qBALPEoYUZRaVpSpDMzN9qAYsa/zbQAB1xCKzIjR46SDzGnKzGmJMva6sazJU+LkoIQhmjmloPpNRcnCEjsEaQSU9lIi6mk95Xbvs+rwhk7l4L8oYZW+iQrsUQVkjAqnVdRrv1ml6ojV2AMJnDM6ugtVcVz3gco38+zqfTX+iuemy7MYrTDCLy13oH0FQWtzQvdvLzdihp1BQ66PxzpbdoENPBQCwWo3t6mJs1xfj7PShmBiHaBD47htvjl/+/Bfj3r372QTSVObVaoUmgJ///OfRLPLNN94Y77//PkAAGLHDw3H3qWfGjZMT9Aa4f+9eAlqxpwEEIAgOlkHIQUw5uIxp6nv4d0TuPVNkIAA6QwFjgchlx/rn2FSQIwfBjOm16BjBS1tKZgVlFGOesilTjePEnspm2kEqRs7cRHIpi8t/2+ZBEnO6xQwmLQP2pZzhmr3W0PKVlwlGkKd9CKBrLAYzD3DdrMpXl3BkzlqTSQN9rk6HjeZ4Nmc0qtcOe/EAw1NjYVLAyQyArZI9DUYXmiGrmaOBC9qFAKvo7HO9i9KKM6/eJd1J9xmCXZAdSSv1rwABy2v4O/aDrI9ps2xfmmPYAjHW9ZryXQ0Ssc5TAELqNkJMAOoCp8CuCL19NHaXx+Ps4nI8/9nPjO/+4Ifj01/4vXHv0ek4vHFDjBhll116UU+XLrObOFtm06lO51wQhHS3M70ZBIEho/LU1seEa9wCbSU9XBfMBsQCJloJIIGAVrws2TIboMt9yBEYJ+oTUokLNxjm37R/vC5ZePsjMp/HRycZADqQ9f4F0FBUdcqr8wkV/CgjvzjA9da0laWjU9ooJW060eI3ea+yu042CXShhs4MMoJvgXVl10rvWD/gtgkA8qXM2kSsIEC17suGcw6U/X2XPNraeAxx/L73ZvBe2u7kuXPvATWrzefqN3Ioo8XpIA32OvYd9AkCiwa9EnQQoFWgHHsgOSvLkmVNIHPyTj59xVXpyM7gAOIaA36VOGByrHycOYAWAIr3CUZp9AcJa6bvOChsfnwPfnMP27StK7ZDDna+c/YumcEO6DR0tecV6BNoHXXWewKr60k/r4G6fv6TGWM/LoG1elKC3NXfI5k6CXDM1P4uG6lrg9HX2CYdDJiD/3mF+nnqeobfmUtxoMPayHafZe5ejZ/vzF6crTZRyAfZNgRPI6ZqgN9L4GTp73lbmEgVuKWSwEiEAZD585/8e8YfnlnrQ6xsOlFD1207m1qBM4LgRIkZgMSDhBoOdgGR5zmbXpnUQqOWzVYMBEjXpaC5NRoaB6leyehzr+EyZ4xBBmHR6n3goDWUegTkNWrPR9bGqgScQbYFilmOQP78Dmrkh/owBrFW1HDmTIHXs0T2y6M5cFAnw0VBgGDp8X0oc5SEMgbdCBu966wAP388i6mI9uO6wFjUrwMCJgPQskG4tihGNM5qQtPq+TtKVsZDSk6zLfmZQpwJLFUmiodGDhs9a6lBbq3lSfHXRAl01phOCv1aB3aFnukwtTolrweomWB3VJ1brimaNbG/RToXPXuQB12y6oCxB/eNISN+HmVdAUQ4sXSkuQr0e/gv91Uwla/6PXAShyc1cD05oQFns9HPDTx0IEBqHRm2jjbWe1M2ETALCOiOrA2XlRsABClu6xrvRzcOBn5suLx3XQ33jI4NbSpgOQR2SHN/4Sw5CyCwJM48AhF2/g9qeZTvxJQOnvFi6MQeY3yhykQC0MO9s2HnXGPNc1t1gHgOvcTyHdGV2r/D/nJtve5LWhtMTUO/0Q3CY2AyC+bxUqWv8nwbFDLglaCKz7LOl3tKZHXcwsjpOQ8BtAZVnp1YAggIutleAAKb9Rib9bhcXYzz00djdf54PD49HTeOj8DSeO/td8brv/vdeOU3vwUTIOTz5s2bWOvQj9EA8HOf+9y4eXIyXnvttfHmm29ifZxBD3DnyTtPobzm4cMHY71aseO6OsgHEADncbNF4H8crJEobYv/yzp6PU27sxPmQNpUUvuWff3hjOxHn5stWAEAv6PcJzLQTF9iVUJ3hI0BcyRWKwAI1VE6AI39gS11rWWyXZqNbA5udxRtk/rfNOoquwpGhGjmPn9LEMo/93P4+s5WUCkVkMBScOpFlyFATy3K/OzomREAnDOdF+rFCuxCmkm3hc/A7j2ZNU37IWVFX5MNX2ED1C3evVR8dlDKEc8e66HD7cylGQG1D+0dFblNE2+0T7k+LjEo1HrODJrqmqB+ZY/iUVwW0vWgl7oDM933SJDDNlfsRoIhi32KLB4CJtHQsbZiMO0djcvN0YhOGbfvPjX+5DvfGV/+xjfHR2dn4+jmLYwTJCOtnM0JIrQtXTAmlvKoN5a3UHqElGSVnDa91AN1U+9te2C7U3eVLgx7B1ZYazzn5+jOOgDjzrQwiK1GWOn/pc1QW0CtMeuCDwmQb42T1Z5Wc0np8T7+V40znR0GszftQlHM8f6ipJuO7eBaTiX9LjnxJbFKWbUgrAIag78FyFeCSy5y86XkfsAOdgZv3xv4Es1nUi/LKbNPryVnykxlltQ5BPZt882IquC6EnwJQDcAzuVc9oOtv7oMdv+h4gwlOaIPjEkz2EbZauHeFEsnWJgM4bkk1I8EoMAAT4ihj0Igs7Mu4TO1+nnq1BiBrB5i8vd74pT7V0CCz5/3YbOhPMLDkc3xmvrM9Pfn2+iPGicv99TlCA5I5/srCeCVUny39C8s47x206mpJ/kz24cr/iO34opfrR+njNkX8JqnvAfo2SeRKOE8r4ngaa0x/exeItD8+gW4hIeHujW7jDFLj2W6znJW03KOd0f8WP68TBMvrTjLNsAMgnwMraNVmUuZLff5PfdUkBwD7BALiffhhL697//dP6BZoIMjbygNABH/+DvBADfjkJBX7QORRSuGcGgIBLAGxn+Sbqv6ZgclvUQALyGKlilwXHIqZdPjvWAOQkEvkzMCZzoyano3U/PgZtiQ6CCA0u9AtDnaDihMue/KhQ0NiXQyUGBjMgQMh/twTlerC1KQ1IglnsWOf2S7rCx6oEDhIejAYIt1dp1OhMAPjkWNkkjj5kxTr5uX0bAjtUTf58OxKEZqmQhvZBkXPiuFTmUAorRR4NlPwgrKCtRCTdoL65OsFPws/cBwv0zlZECePSpkSk2DtRLtwWR3mvN5Jd8T5T6jNOdzixbYD5iDYGQl5ShZpqwg8B6ZlFg0G2kymFl2N2F0AAp/jTWUvLeqbFGXnWpXnB3+m6Bbjeqzg479zgafVYvEC1PxdVOTjlvIq2rvJ+dMxswZadxTj5TOaxrP3gOiuihDnh2oaD1ca9X3rqmOyYmgLBPEK+XPjGA/p4k4R+7DM4Jd9y0jHnvoM4zzC7CEdZIGAE5uniDzHPe6uLjAPaJpITeZzm0HKfpzL9+hG3c7rmak4HfS9p4CMp23iRCp/UMytLIIfA7etTOv5nPuTc/8o0C93lzHzRTxTWW0ijEVzxX9VWIkYPxvcxn1tmzAud1cjIuz07G9eDy2Ubv/8AGmAZw9esQmOwcH496HH46333hjvPvuOwBFgwkQch4sgBdeeGF88pOfxFl/6803UToQ1H+cOQAyl+P2E0+OW7duj48ePBhnZ9EgUBl3XH9/nBwfExhAU0AyAqJEIICAoKTbRZmZAPxFLwnAOsrRMlvEMhY/j6aCAQSAGSM2DsYXKUi23DEYDnZdBK1k15geadCLY9taQ9amK/r+dZ3msznrIE3IiXugVIJNs2wX4+8OQtl+lLNa1HT5x0n1Tnmm0U7GEUHhrkla0OX62yI9UQAB2pjFxHpNhYpsfAf9JBBYoBMzIwbX1Ccgs7VspMQzzHImBCgRNCEZwH2h3XFtZpXR9Me3k3cdI4AOH+1S7yHgoClBWfsTWpa+PrH3Od5Vi8p9EOybulk0ZK3vMjArnVuaJm1EyKQaQAP29FhDgNQH43J7OIIvs93bH19/6aXxZ3/51+PxZju2+/vjYr3JbJafW3EbnEnLUtdv6TPph4fZOM8MP5dbil6MSscZHPHZgq/X6uS7HuwyzyCofNj4nBuzoUZXpQdgjIDp4c2w019MSj+/uULOuHPmfPUQYBo0QL84J0qMMaRNDd3PGnw4J3UQXdu/03ckT9DdWS/cAiX3HhC3xgEWcR9PainbZyCZa1a9YlJWMjlnRlp9zqUR3YbYvi1rmd1HzPvh5ocIi0yVZhcnPFzfQ76r6qcd4eBI1b7Ah7cPJKC8ywf9wmrsiFK31mx6KZud8Iq9TiYKbVzJuWRSNHOey3gnNm/G+gYDbrNSM2cyA9zDgqPo1EutKRX4FXKkQ0913z+XoE2EiTjCZQxePydW7Ho4wRM7SNvBLK8/34NCJxqoP1V+m/EQdb5lRtJU6h6+iX1x+Q0MnK64O+W/V/TnGK8DA7hXY0HifCrx1ZsYYq90mw7G8/SwDwV6duR+ViNurEPrtVbAU6zXYZU19+luLRDvtnZ69hBV9NnQ2ZkYCtW8e9b5MyiC6XMuF5RcZAnWgnGWyYgE4aMyl4mYnGzUyhOWuri5lkouBpipMvbrgAALDhwgBHqIZDOjjgcSjXbO2tkpKKN7pQZGY9t4mNk109erBTOGaIqEFtqUWtV0xqYcNqqDAQ1cRwviIJShXWHTPPYMsg0CGPnuhvYyEEMfsBR4GeqxP44OY2QPA5IbN47Hk08+OW7ePBmPzk7H/fv3iaiGEySDGFnFWDPPX3U3/B6Q5pqI9mYgwIcUGUlTSBuVNDe+KWAGgXLodch9SOPzpi5bafi6qWwbUo+fSZn3vfJngfDzdi1om/sQAK2UQ4YgZdGML59juq8dBToNRouxzSAwNmWje/vwYs3if73XhWifHgU5h8EyCLDzrr+a6XHJueOAzcmAzBqxxpfYAM1UKSHEGO23z7FNRo0NyXNxlfU1/Yp34VIW7dL9Ggx6lQJLHHly1GGEBNT8/5S9aZOcZ3YldqsqK2sFCgAJLmCDZLPJbpG9uWVNqxf1qq0lWRqNv3lsRdhhSxp7wv4z40/6BfoHE+HRyB4r1JZnrNG0et9ENknsQO2VVZWZleU459zzPDcTkCMMBgNAoerN933e57nLueeeq4/rARn7bd0ylP/Wr5cIRybUquykPkXp8a/JhW1Kc+qusCSKKgfaZw7Xe/F1ngVgVV0LtxD1/djRa8XA8wwkOEu0BrS9kpMAXAVRu4+ECAECbG5uco0E4i2xqt2mlqx4csi8wIyDFJ9NfZZbXbq6t6EUmqXlJgAAIABJREFUraPW0gBnCwCSrWXHy2suiBXVdXNSR+dan73Byp326l7V7jwECOjvAFgcJPmsJaLPXM3J8yQuZxMS5CfjszgbHcUULICjwxgdHhEI2H38OI4OjwTSTqdxfHQY5+dnXFNUNvCOIf73+uuvkwmwu7sbT548Ie2/U4qDa49pASuD1Tg8OqJuAB1qAr8eN0m2mFsDlldiADaAZl2QDuzgwpV/+rwMYuUhDJRUm5bnmgmWBGABBPAsJfgsICBbkVI4SRVbMALcGqBEsCb+AAKaXX4qvOosFe/Z6qvrt9NjOj5LmmENkP0Z9To90HR1tZzH0m7TbYWrzLJR/nnfh4Exe91W43ebULYcOqnpIIA8jSxbggC0j9nm11qU1IDYwNgiXoe5Vnpe3U0HAsQM0Fhk+RMduQQX8t7oI70PnqERYBsD/22fjq91+9aTOK/HswJCCS33vdXWrFVu7E91FVyjxifyDUWIsuN7/gG1uaTgIrQClLhiL0KsEYrowzg8O4vbb7wZv/0HfxiDzc04OR/H0uoqdQK8x/g7tT+yipXCU4v37+IQgF5XJxXDeI+4DQBhcN5LrsFcElf6rl08eNZa6vPngQAAbfjVNDZS64IJUAoRq8CVRQgXuDKZdxJ7kRUzxpYJfM4mk5iOJwKSVgaxuramyQx+Bpv4Zmd5hzznAEZM+6d9Tq2ted+WibBbsPIst8s5Uc5j52pwBcHn7YJ8ipPDnhj2c+t4wv6n5nf9bHjccd+LZhT6/GOfuS0Rf6bfyRyit926J3ueecdlyz1idkHNL2piwz9z/G73U/zaM2bdtz2jkG4uBpIP1f4REanTtbVOim0SskhhdDCsAAplAzSBmEqYUlKBe19dHRazrJYmA0S0+24naMlgb4uALZFmlHIGPBxyCfgb/hvsG3wb27r1PQJ3Zbscx7T3TbF3tT+1s9zGsMsG1ZjN59p5h0xkpdwnoJpPOB+F64uefDZHa68r4ud+im2tunWt6s9HHr6IJ8gYWBQooH0zD0J0oMcMlBSUL86ytxg8DW6kJyl3D79S8pvS0lFtZgW/+g93u618zMCN2tXn7Vzvjej7LFvqMfKI+YN5wvNrZp8h3zPPBsbew9QiygJ85Xf+lBoBDhZ9Dz50BAIS2SLdn19IA5IHpY7F8NhA9/PpVeTmyT7gnoiqz6oh4AQXdAc4Ip3q1sUxaDxzdgC+GxVnfK/R/7kEYg6p6pu2f756LSpiamOF62m8WzqKOUEGOUJ8tmms2HjD4SqBgM3NjTg5HcXh4WG+YPWzNkPTqjMRE4hNZCXLKHtXTQ6KDXoD2yj2yk43Yk8JRsxtVyVBc0lCjhOraJT3gYOLhUssJPj5nlL4MF1D2Y49aOkVjvmAkTTYMl6oBkr1s304mZiUcTQK1EVtedYvHkarCHMjWtgSgVMi4ZV+tOC4FXTNB0LVWfG9iBmkXf4URdIifPPIr4ywzDWNZScICqdN0RwYTxtmrUFvGVHwxxathLRKX1myJ9o7SQrfHFBW1MPnjU7+bUGBt4It2q/6Ch0lnG8GWk/1vBeNBgex/V31RJRASE6I8Fo6kVWiVBL2gpiDGtbWn0vRUX3ZsBSKtPCfQTJTmEsgTs0Gig6q3YOAFXuQwfRRxdpO0V/z7wK41B6k70uwcAE8tDOlBXHBM/eRbl8RBWsopV9WQWO3vTbsOrNlckRJFhYTP65/2ePyDd43chTam/qzz617p3m/JejWPeCerKcyJRPgYgJBwFFMzjUe8HB3N85OTmJ0dBz3796Po4NDtgFgLY+PD1mhA8uCrAyOQVtmko+EmRWRy0tS/6ETgAQfzww7i2ugGn96JiAB3+8k1Qwtnk9Q4yEQiDaQWIpVvGcENEyOOj3X8YAqwanHUvaTA2LvX3eUgvmG8YFmBGCNSXFt7WFJLeULTvXg9CvzZ1J6A1jXqg1QbZt9l/dKr+DMW0A9V4I1WUmzT8c1rFxN+5Pgie2v/+4kqu5LV2kEaD4DXG/aB3rmpp9hoj+PhVuxND63gRGo1OYms84Qxnu5GMH7s4YPqyApSlkqbLVf0tfl79mm0duZ0iaXVjNZtB48GrBebHeoth7xzqJvbbCr22vmYodMBDLO8fv2vRoIwEN38M6AZgdbWtCe62V7QXuw4Ay5TykKl60qBBlgMwaxurxOrYCj07NYv7oTv/F7vx+33/gYgYFLANO5Ii2wNdiS/tQ+RnvG4EcG5+4/TRBgUUUcdgsaS73S1QU7jWIx5ikB9nxc0Cuffic6D/p8ToVqDEk/iPyDz7JjHtuyGpTja2DkIdHCNJKz0SgG1KWYxvnoVAWgwSA2t7c4vhSgJG0Ab6YzO/R8T2vgiK3lCVx6spY05J5xLNhskzBi2eY5x9dclv617Dn7Qcd67Zyn79D3+01WZln3n7L7/Wx4b1Z/iH9VbJoitJwIogu7/Ufr2++vz2FPkLN9Tm+rkg+eZ0nxoozR5xN7xSSdDeX90jSgEgxoNrwxlgsTtvyxFTnSG7axhtRT4E2kz15QmE/nXveatSa83kzcE/zuOYlYxdx702kTF7e/t56UmNRivmlvmdXYWw0r8NZtguwD932+zp7od1aj8x6z9/ze5oXxzOSqcUnfJ24zdswhO1ySc7J9yijy3LO1TbXuufbOmhEQQ0PrIJ2G6USsN6xPnXiGPKD6b69n93HzNvbpWH7BqOZfWczO893ur+bTZp2UPe98mL+nP8zTn7lo10vxqbRWk4EAnQeckQvp5ZTx4Y77fD/zuWFeMeM8xEz0Ob/2rT9ma4DQyi5c5RePYEv0P00EkPCM6HB6ICSzfcSc2gPkHE2Z4nHJILYlu4l0AVm1UVOgqo2kgFwjOGjAGgtAgnZszUdSSMenl+zncDLPl90cgYAABnieU8nDqmBQCYMMlg9l6ztqfRY9aEYiifXytSxwxSpizjbHc7uHZX0dDhcINHrONXseQRB693iISZOqs7mFoJPammgRnof9jkmV4iZmn9LTypHNuzZLOC88hHvR+l5kP4pHLHY00w6jn7ukmBVHY8pXd2IlocjqRQsiGvraFe5bBTydjD+zBqWNepdAgAxpthQsF+Gzsk78zGStmHXRjW2KG5YJC4uH2MYa1UoYZlLEMyhpVNEFRsDTxsOaCUpQ7aDbPPcCBMjw2rmnImsJqtUH3iuC+Cz2uOe4Su7DptTqxDDHG+WedpuBnHgfIzYfDKWhWPysMhWhBpp25Ko4dSqwDTjWzT31dT/1JDKRaPfJFdEoOyMZ+VShLqMIn6LV1v7RVuFzstqpZdyrDhgS6OFTJ/LfA/Duerh3IP5U2gtc5UFyKlOTlPSNNVasaU+ScaDXLyaA7Sa+f7CajrxV3zsQ0PZJ7h3Z1S4qlLf8lIeqCd/iu600Z1VfOjqucUcKuAwu9MQzk6QUVMP3UOgSGgCgs6/Adl4SADg/PYrx2YjjAo/39+Jwby+m5+dxcngU9+7ci9PRKX0DbONshmBn0hw5z1CgtQpCXCDzB9lTriziz1hbBN5Yx7PzsQImCgj21gCsPYBZVS+DQACIC5wesLRMQKDNGnb6V0RrXbnhNVslU8GX14QuDfv7YsbKKat7pTVANPRMiA1e5dg70yF7oKjXaI0ABza29c8OQ56N/nt/k9kwA+sFs6JzFFf6SbcF0OfmmTP4sAgg2bbzTM/ROC081GnA3Q8oIIcvToxMiWL21ooBo/ihTkvh/qaBSZABY+h8dlwJzXFM/A7YvRSNo1VbqI77fhhGEJgROOykZRFYnquaQkwK410zMHexQXtCNtbdX0/b0N73XP0C1zCBPr77hIMrEMD4JSnxtpltDTKINxBQgWkFi/MieTrHSvxZreWFBISTFjsbxMrKWkwul+JsOotf+fJX4j//4pdijLiOkzHm7Sav1OZqZ6LdAPZg7OO2KiYYtK86Q26Dar20rMK4Hz4T3HQuBsSxJ7nuC/GBz8Pc1IBi01UtLq1oLTGWH3bCrwQ4wWMCCKq0+h3Tzi0vx/6T3Xjy8CF6nuJiPI7TkyPavq3t7bh67Wpcuw7R0g2O0yUziC16iKdT7DJ9PT4XZxoFMICYw+Faiy98FgmqtJY87VXe5dyElzwjxRnP+deKZ/nZS9WZtoYGTDFxB5IWBDNLoo2kwftO9iltVpvKBF0wtzJqb/SiVq+uCzRKXS637vq9p56RWMg5xax+fzWE8LdmRlaQu4wBbvFkAgDOu+T5sLftT5+2sDqTbkkVcE8WcStXmpqteJQ2oWiIdD/cq/CLRUcA32IA9/gQuQR+waf11ygQXyyltHNsPYP/FfAFn+pWGOZzA/2drQTZNi0wTrGO3o1GkracpxRZHLM6L3Sbjpi/OjPMYXI8O5hRuDb3dwLaLGQWvSU/v8+gJqj1anZbs7zu07FYeU/0xWIE43NwX2en5ywKoLAA3SGsJew37VKJpy1GieKC117gSmdG0JdUPZEFMMxnwfZiMV9qbHiyiTxae/5cSEPIuVkyA2r/Sh58lWeKcG5OipkFJg7Ng4y1eD3nu/W2m+9y+xz9E4AAPpDRGIvbZGJCIIBGSHoBBARQ/Ut6HTdDUetXlaSjflzItBgy5qZL63u8gWkgPY7H9LfsJTWClSZcQEAmgzrYHfn1NrF95MbKxF+IVFdWlyPOql/S2Gog0BSTy33x2fPwVNNRjTickxKD+T7MBqKbgpQiPj3RdYU50akiRufP4oFt/WKm7va+O7mH3jPsxMXVDYMlCk5SlCKTIfQ18TmKUcL3tECxVVHne/pbPx73CpJPGEtNUKDDcXLn3tecPar3MS+G5YDKG1jPbSEdTZColB/oMTSqU1YobUz4udk3j6s48G/KmawaKKExkFQPjp5d9HAHc10MSNU9nFnTO21clMyIjokN5okKdIAliGztHTmrWMCQqGDuZ63r4Xtoht/v0HTW3CQVOLmYykE0Y+yggudYTtsItBx0P5/uY5RB7EBSO48p0OS9WXKEdjQq2uxr9+C2J1a1qt2Tzx5wmxVSkxS/t1YVJYDYe7P0LgWcqRKopJtf93vIRI/vH+hooYjWAL6vC95RCUzhhJgo6KoOeMkgQCKa9sZ7bjBYDfyvc4EEOvv0yufKAas9qiYYth+kXmZVF89WEzhc1383Il6DDAcTuC9+n21jaT+RBZFtacrvyTzB97eqqXuc+dyqN54c7cXlxZhAwNnoOI729+Lk8DAm5+ex92Q3jvYP4/SkAwEXl5M2qaTZKgr9pIBqQ9dVncKzwLkrkV2K8QRgQlbZS6BrZWePzgMIgP9XESzhneBo0k5lIoyvDVbE3EIQhmkHZpPMBfHTppuBz14GfTqBAOroZNUagZATGE6PSR9owFmbUMwPvCczT1ZWBThWe+R34d/9Pr036ploZyfZUPwZId1tL9me/WMBTN0v7SCbObBQ2aCNy31iW2IbyiAUjJ0k3hkU6BZfYICBAK4RvzlboVht6X92kAb/r2+9jMsU7nTCiSkWvE5RjifTKMcas1eUStcJoGdwhXv2nulr6OS02MQ8F83m1ba00p+p890rOwb6F0FRr3V9x/XPveLaK8w1UW0xRe4nxXGuymlvt1aATGEU0CPBXY2V5bUYTy5jdX0zDk/O4rW3PhG/9o1fjxsvvUSWgEQwI7Avce+c0ESKvILSOR5r2yw9qWEF1b3IBAPgiySyBn+n4Lb7d75jJ/SZNJtNORdn5lpjfHVjmKS9b3u9xZd9sgL/LfvzWVyaCWREzIa1OsdoUrCQErtHErSxthbnJ6N48vABRUenKA7ELDY212J0ehKjs1PaJOzVq9dvRCwPYuvKVZYJoCGAZ1pZHaaukWoCSPKwT1cTCMDPc7z0BKCobNDp2XlcuXolhmtrmnyBeDJ1VJBw4z5X+Ll9vbmPlbG2pB3PZVC5xn8AIvDz+L1XzFNvIXWtmCRmfGgbxfMxmxGQZY982jzvVd5rTsWSbVaiAntABhDASTwvPtfaOssrBFNp07JgR7YN7WZOQUqfx4JMxlIY/10LE47PHNv7RdK3JDPKI1EFMmVlfSCbIDsgjS99DmJy7VvEFhcXaAlJtgnFYTU1yUkhWgbws/55gVFoBRMYIB/nM4qjoAKgtY6wJthzZBrjHlaW43w8JhtO/k6FUz4fJ/5AFHpaYooUaM/nQLsyY5dW2MmGq4xLLqBxkYzCpwBgFyDm4sKqG6QYEs+ke+1tzy3WKnoFXlv7NsXJen5cw/sLX0eB2MUG/j2LzbaXOCOktS9fxsHBARN/tBRCKwhtgpPJlF/DNQHW2U5inWvcu7W13UCQ4eoaz149I/Zpfp/4e3u3iNsbFNw9pQEkgwgGvhqombl13dsCcBBXKp7T5DkVRNB+PhnLLqB9EmdokJMiGD+hxZVn64I4MEcwr4rBqmKN4nz7JJ9Fx3kQO176yu/8iSxVTVBaBdwVPiFnoldIfR8hTENZylHkiJVyPRqH7LVrwi+Z/C0ukA8+N7mr9ukZZGxSiqWhxkIyK11lzomaRpgo/JyzVaydbAC3Rrj/znPn9fyknPLgCJ2eBzOeRmOUNCQQAEPd+hXTYK/0KhExlaK0XHvJTXkxyl8VWucpJXrJvMd8F9yMDoxbEDo/nkomFjYqUdwUcLMj5ntoM2XFlnCQZcNXg0bTV5R8IsEeSEvCjsqMjAySmcxkUlSTPz9LDZKaiiydUFKbSEtf6N83ca6pNZe+swRxGriVNMoaeOuZu/iQq7461AlAlQqhEyknfL53rCsOrBSsM/SdA1gKEl0rjmnkxazpgEtdH/cvagaomCxzv9xGYNp4Vt98PdFrZcQrCFANsQKhTh+r6+B9wYDQ9MvSz+ikx4bO996S73Iuvd51/Z4VHOfSNQYOHXNWi3wNBEAWp+KozgQS6eCMvKZjso2qVXfPZPVaNoBhzjZ6hGlSEpGYGkDL6pcQWgv3CIG1U0MFaG1tvfXyLS3j/dV1NntEGLDPGfdV7hMDAV7ntufqBIoSTMseJZBT9hodntF62/DsmZ7fz8omHdC0vQD0fyJE+hKV/fNRHO49IRBwMRnH5Pw0RkeHcXR4EOenZxwXeHhwGOen56RETi8mwQnv6HNrwIyrKp19pITXdNJIUUGNThLbp+sq8M9JrOGaW3wogQBoA+h/dYXBViHIQgBuPQDu05XlODs/47/ZBmKvILCCtgGDcDhojO4EDbExAviieHZZHasAe1LPu43Be58fnaYkWAfaif5i4u/96b3hAK5+nbl/6XmtwHgNUPxn39OCJZn7q+1Bv78+haUGVz7vBGuaSGByx2hzXXgQrZKBoYG6dEpkHrJaqR7yVr1r/ZQpdkX6sXsslaBWH6XEQkCvGI1d3wjrJmquQZJOkZZD5SFqX/RzzZ27Un1ctBsNWOVHJoOgCJk5oa+LvHimHVSmh9dvblfJYN6jtPhoCy8Qx0FtVXog917jb4OVYcxmqFyvxmC4GYejs9jeeS6+8JWvxqd/+Vfi8PQszpCwAkDN5xwOkMBNmWzynZf9XfetblMtQ9nAqPiEsY+Sdx7bmUA/2TBXz7VbnfjTzie7ZX7v46y4QSdjGTMiMuEHIKsWI+iXaJwffunMXMT0YhwAE1YGYNzN4hwtEWbn0ewtxSp6veH/p9O4srEeH3v91fjk25+I527sxNn5SZyMTuLx7m48fPQkHu/ux+7BURwdj+L0HMn+IEZn5zAoLen3fqNtYRLUK7kGIfA0sEkbm5vUIKD9ZnyW2haulsNLFJuh/eGt24Fkt5MiYfDzcyIY7L0iWvpyvZfUlUpATe9G77v5SyQjXFs8I7APsfbwPbB7BPZTC0t+NNm2OK6FnWT/QxHLZLhKY0A2eDKGnQXztT+LbeMz93s3dHxO7B0mkYxzNe62MXlTY4DXARBQWJW9/RZTaCTGRgYmCw2ySACAlwZD2n/ubRdmPAGGYsQp9MkDqP+54szMl2Kw7Ip05hFpcsgKWgAlWpE1wWuAAoMhgGgBVxVwsU8Qc07gkGPY5sdZpVZrTmUZ+117nRsYmevJdzydMvnE95I1lePnuUewF5jYq7WBzEczas0AuRR1fziQ75X/0T7j+2mTdXp+5XeJir9ysYs4PjqIX7z3Ls/FrVu3YjyesCUb3gaaTjxPjnkKQ1tFJGgNrTeRYiTO+DvOpT5rXq/HOZ1BCez/y6WLmM4QDyiBdy6HdZ0yNpLdra2tfld8H6WohHMj+ygwyesPnQkBdWAye+S8wDiZg0uyJ/HsAAEAhmD60vb2Vsu9/A4NRPM+M5/nPv7a7/4pWwO4WRZGpPkh5Dy70m5L2PEyuKn7aDUnvQ5+7TzthE2h8RQCblBuRjECVG13RVyjlhrKnRZOQY4cCRdGfmSOXtOcUp1Pm69ljmJdRA9d/a4VZiV0Fgx060R1Jlo7J5fN+bOy3tE5B3NO4rg9rPKeFVd+LenqPrQ4bEbPuZZ+hqR2OcfE8yII8js0COB3q6KQftoiUgYChFaqsrNIPa5VjWroym20qieR9qbejOqa+zu7uJab6sW8kGiTg9D6WTVY7ntTPadch0JN4rplNUkJntVPezCtw5fqouUzHVTNo6FWycw1qe9njiqZ4mSJaOYmbHSii4lQvYSrWoDv+7V4XRsJaebDQnDpyjcMrkE1vu9MwuUykuqXAbTXr9HqPdLRjjKrJa5OI5Hp+3xhkkOut8+0ABFeIFtXcl8tAB2m8zvYn0uKFmiKbU0yCXLiWu/J77CeMQNEDPgzdqdeAceCyjCTqkbRzAxCm76BNRzybCQzyjbLyOycbYQ9oIBUF6dx/2NaITn8TF51HuXdsR5Yb1W0wRa4jLXhCo0/p5AUWjOrnZ6NnWvCvVTU0Gvy5vupgBFBzDY1JaetFMaAkO+F/mPlVc0fyK6mII2iKQUzRPOhSA9UfolU2ePDgzg9OoiVpcu4GJ9TMPB0dByno5MYHZ/E/u4ehQKnY1QWB6xkTDFmMIEA9S13AMTCf06IsQwCgFSBAepfVcUNnAgIkB/hu+GcLrWbuUXADAG3fyFgYbvUYBDDtaEqMRNVYtbX1epxhOkEx8cKYIbDOAd4kMA4GQBJpWaFfKaAWDOevTO6foVsmOfBG+SYp2G3n/MLKUa3gmU1QW2gJrV0EuAvE2Sc+DP5TqCs2vJ23QV00Swgn1MnqMJduoCd2Sj4d4pYQcengDFkUWVLlSr1XcuA9pCkL9VZBAbMAwHy6xlUY/1Ka5tU2bMdK+2L/S0KGZpTnmPX8qFXMn7Q8/j/3D/JHBBw2gHn5m8W2AF9n5be9PzZxdjK6++1XwQAXK3x+WXq4QJLVnyxPBSY7Q0KLdGte8cJttIXt1gJqL+8REUT9N3VGF9cxvk04u1Pfza+/pvfitnKioAA02qXAB6ozQQJFQNidaz1uMN7PcEZJZcKbDo4mmxEJo5QXu/tDHzEBAQ88Yl2rjC5/K6E0STLLtfZ596TOWDMKEZ6puqg9wfjVLQkDWBTpAFD9hhbnQAYZPKKFtDlpVgbrAbS0ZvXr8Y3v/qV+NxnXxd5RZOh43g0i9H5OB4+2o279x/Gd7//w3j/w7txejYhKwAfJOCjnzYAibA12OcG5FUxV2qOuIAjbWHzwCQbikkmcGtZwFaej0UQpsZqTmAsrudYZ7A6jIkOhHxNYl6O4SmI59Ye9l8roXY8gneLa7cRmDmaGD8Pe6iWLmhnralKPpGGi+2OKfD0z1lZJuMhq7aId+QnlSRWvy+fLIDAa1JV5dt5sjBe2oU+38iMCYGEDZziXq3s0dQmShYA15LMBVduBWKS7QBm1/Qi1tfW0j9hooCxxA6IeXoF45mpxQDzTNBeKmaoNp7vId+5k0TEzh5bi3/n+iyrQCLmcvfjKFa0RLUUKgiQNf9SWJ8ZKxHwdsGF775PnxGrQ5+DSjbeF1qg8R6QjILJ0qrn1u7ge67JrtgWEO7tLIxZTLMFEOuJ5xYTRuAY/o5pQdjjo5PjuHfvbsYrKzEancbx8TFf4vr6Bq2GC174M4oPXkuKWS6h7VfnCgn39vY2/4dtBKMA34vkuu2xyxmfkS2vGb+A+ekicWMdrwzITMD3ih0jpoH9CJZ8CPYfde6CmnJ4NqwZ9j/ADgMeiDU21jYUn0PseEV7bcrvOWcLJEAPfO3o6DiOjo9jc2sjrl27VmJIrYPZh2w7B2N1WTpLS1/7lsQCnaD5APl3UkmzGu5KoinADDSTutNCnbm+ZqGILUS3pWm98InEZx8G+0qKKyM1dm68h6loPchRbadXcWui7MNhAaEmvmXdgSa8kv0bbaLBfMDWE1Tj7T2bEnjhETKl+l0SGpr1UuXxpuJ9l9GAdJQZtPHQwvEm5UObyKtsRNtU7h5IsgpWhAGdLNC4l2DGG9KIfU/WGvG3Ox0HhYnwMyFsjrcEsYjLisgcK2OmJia7QHmqDY6qPn5P1dC3/ZfvX4b/6TF1SLZpu5PN4CrC/Hp3ZyF0TmOUnDzSkOUhpZFiT2X2eFq/yvFMAg7eZ5pdXYRsMnljxWTqsT76YQfhvN9E+P3ZNWHjvaexrME6jLa1Nmy8n2onWqgQCHVUcufgva4N2QoJWs235qj3yomFAZMesOpUawbuIhCgc2IHzv2edaEa8LaqUnNZ+gPXJv+vLIW6Txx0W8OEz8ZoIRPoFYn2OeDWuvklyjvz2RLt5/tpLR16b06SXY3mOlm4qv28bIVshNZLfdBKQom+NyXkXvnSk85ia3Ndoo/JcEDyBGfrvnSDL1oPr2kHCYjANx2CqpfRqeB8D6VPz44QvyOIky0Q4my9Fb+SBhITqVYq0VhClxexzPntU9Jmjw72YgXB61LE0eF+nJ+OyNDAGmD036OHD2N0DO0AnRlWzWdjtQZgGkiCJX6XFqBs95uBp/aVKKeiF/f90u2a7CAFdfIZhyuDwP9sC5iqb1I9lDMKfgFF39zaivVNjYlcXYP4l2iJV7a34ydV9LiaAAAgAElEQVQ/+nF8+OEHTHDhnDFJYgxxoqxespKVIBN8GcfnssqVdrv0fbdE0FVTt+QssHt6IjjvQ3pA4T1VWB8JChoIMLjsM2X/Y9tiW1IDT2VtuhnTSu2Auv3gvzYa8qKNEx0eqWeeLYIG/e9i1omSa80++AYlOMkCaD3WvaVP9kQq7mgNMBCaprn5La5xawkSkxH/t+icFfSkuOunmi2jr+HUh/mpETXZV5BffUv/O093AXDmbW4vJNje+bzp+1pZU0lT7dvNz6TiMyshBvYzJcqqmq/X3y3fThOxw+cQCIiVICtxBQHoMEank3juxVvx5a99I15942NxnKKB2AsEUpKyimkrYgTM2+z6PLYT3ErJBOh70D6j9xl7E/B8+/lKAUNgao19mC4TiPR1TYu30OjB3l4maLJziiHcOnIRyAGwvATMyTqQOGnMUv/qfMxqG4CAtQHE3S7jo7dvxRsffZWMgO0r63F2dhq/+ODD2Ds4irNzgAtr8eDxkzg4PImzc4D3aJOELxJLEPehyhzwASU4StJEVfc5YpsgwSitMdoIZLPBohIbZ21zU/F12WuOR5y0IkHA9Zl400+mH6HmlIp8DRxIXQfFbWDDiiLvz/UULdHXEXvDznnEndgduD9Uq5EM4nmRpOjZQV0W0IEECeAq1gKJG9Zjc2uTiRB+Fr5hlSDsOp/d69aLEYopltFjrypXi29N12bqPbtQ28ZsxveIPYmES19LwKVppHgqif0/kt4UokvbYI0TtiQsBdmAE1SoWcUWoAH6Nt8X2z20n/o5tB5ACqYSy8TPoao84XojQRymX7KuhmnuAwrmDpOOf0GACWiUYy1rt+Fk9OKkptTgWvBbOgNi+PG+80ybhYJrWVuAPf4EsASimTECq4j4Fkm0bSILBmyzEUho/TKBJNLecKyjAuuUewQ/fzaS4K/zHbwjXPvqlStcx+eevxkvvvgitYHgozFieG045Odg/3zw/gfxne98J/b3D3KvaM9oTKzOEYB5vwf5VenYiaumeBF7UntTCTzeJyYX4XdoQYERiDhBMXrEynCQOVxnA8Dvu2VOsaGAABR78B5J919d5d6ZTc9iY30Yu3v7nDS3jmsvg414HscnJ/y5nStX48aNGwTi0DKB5x6djOKEo5ihMzJsrEasBT4DTCKsEW1Jsl24vwDS5ZnGc66ub7C9cunr3/oXl60imWNVnLjyIVKRss32ZNLdjb/GJ+Tfs1LkPnuaaVbilGzoekpIFLOr39uVUQtMeK4sA2n2NxQl3NYJkMKF+RIrhb3Pq0wU0eIaWW1qjIOk09hBKKYRck1HXkRQ/IT6egIF+X31eXs1LfvKS79nS95KosP+jBLkI7gxjQcObj7IT4EVB3p1jFImJgp+s7KWDsYIL419W38ZJ1KpG42+GNM0XrXC494oOU0JE3kUj9+pnUwHZ5Sk06Hx81O1lwuqQNCVSzsfBQLz4laO06qWBZ6VKHMqpjJYWRCrcUDU7oeBVAd0ZEAtgqWNDIPpr3NurGFd3vJ84O02CD8DVVaZDKq/jKPCMlExEOB9RaQ1E/Sa5DXqfyKxCgYsCNOBk/5sPcmvX3NwVINBfU3P3wJVr0FWmLTHpcZafxlQ4zKYwpW9Ww508W9tL+SfpVGQgb2rWglYsRLgz3e1wzT2/Jx5JLUHSnZ6ClC17qhU4fNRbbaDYvDA3tQUakHymg+mIrcT+N5b3AN+f6MJrtn6RMAIYF2vVogG3ZXSe0Xe+VIGv/npuOIgKakO/eEI7STcOwfaqp2wjVMLHtNp2175rLdnT5AAgbgF4mwHDITA6bpft80kLoCue2hRBWFAwKB0NYarKzFFO8D+k3j/3XdjfHoam8PVGJ+O4sG9O0SrX3zhZmxtbcbDhw/j3t27FPPh2L5sabkAIyCX2FoarhpZod772ABiq3BZ8Kigv65cO2AkmJOtT9AHwP+cdpj5INYJzvfajWsMAIbra63Xcfvqdlzd2SGyvvvkcfzdf/yPdMCo+GDNUCkwKwFBhoAA7RPsMP9dZ0I5pkGNCgQ0fCoBm2aT/hGWm991BT1qpZ9fL8KDftan7UGdGz1fgeJZKa0F3lfV/hp7a0yMhcqwgQD6tMZ0c9ilIFx2OTlGLLE2InmyEMEc6ZpDWhtrQswIRGUqPpeUN6AEn5Cje8lCzI9t4DyJQvYHHQigjUsgwGeuFwQy8UyntIDdlNM9z0jzO/fe1N/rdIAOgnb/6QkL3kQdUIZPEIOvHACDEznOxvHIjBmfbb/WHWwVBK1gXayvb8XsEhW1SVwur8brb74VX/rq12O4uRnnSG5QPWI1UBoZ+rUAnBT9JfsN0cDFxDK42SeVEDplMC89naQH53hD+8EG0qfGi2I9JRWdXdLb7/D9E4iITiZxcnLcNDJ8HfpfLhkShJQRymsp14HfFutQVFyxWHa2t2JG/ZNjTka5cmUjNjbVg31weBQnaHkarsfm1lXqBZCwcomgfhwrAyW1SrAumfTIb/WpLz12rPGH4iR8P/wdWJboGcdyLQ8GceXqTgNo6BNyhJwLQnhf47Mz3iPGsZqijQuMARAMh6wiG8hmmxtbpuT/T46PGkiNr9NXsG95wEok/CzH2SUAr+r+jPc7wkhXfO7GBpkksB16B0qSeY8rKzGZjBtbA2uCliz/HOyv7jlbIubYOUTQW3wl3Yq0DQk+MpbLthLF+S4EOUFDNbi3wFqQ0fGM4xy8zMnkXED47CJOT0/i9Pg4tjeGHEGM1giBAGD8DUt7hAA0FTSSYZHxOUsosxmvg323sY4xlCuxtbkRW6wkQy9gmZVl/Dv80HBtneuKZA/n92x6Eedj9cNzT6Ddo4jeNd+ZRQ7seawJzjDjk2wzwv3V+Bt/JlsgdY8AdlG8kDT/Ffp0VbnR8iFBQPzC3gSQY80N2wHkcdPJWP3752N+FpiCp6ejxgTAvbr6zjVE+8Hqapyfj+PKlavx0ksvxTanBfUJUjduPMf9dXh4FB+8/yG/V+0JAnpcAGssaPvnZONhr0JM1+9b4PiAbAJ8zS2m2DsWLcZ4eNzDAOOjsb845WiDP0fdjNkl7wf7Vq2FzhmX2baA+9q5do2MpMl4FNtbG/HoyZN4+OhRgKWDViDYZVD98bk7Ozvx3PUbMTo54Xve2thgC9MJgILMfXDfOHOnp2IvgEGxtr7GM4pfYC9Yn8j5B4C21bV1tbZ87bf+lGEDnYl7hOxM+PfsIcpkXj7HrpdZU6kC96JbT3o9E1XpPFEWggPatOqjlI5Ao4KlX2PQkWhfdzzZFpAJXS8YF3doOloROMLPO4hRFVPP4aSloV1ZAbbT9kFyMMcAq6G2CghAFfb1KJTHlyMVy56EPcNZN+XW/GnKICR/olCyfA9tnmgGiDbejaprYbICBAiR6qqkeo5+L5zN7MAx6aL9+11V7ZQWTTLIRNI9UO73KwCRBRxpANOBNYQlg1RWIVPFsgWaSaU2IFNBAgbRuffMSoDDboqt2TNv46NX7DYTBUwyfPNAgMp4Tf+59XQz4EjapQJHBax9vVs5plWF3YfoSryRR7/D+i6k1qq7JXhD4aPOTuDPsAyLsyE0swIzTuobUyT/UN+vDVz/Wqd/cXmo4ZF7ggSNPK9trmkFPuS4DJyxl6tMDPHe6kCAxapciWoFCQUBZCss0KXzGXzfrOg+Y/8qoZJQjx0tqeB55gDg+JeBAD8ntRJcXbego1ku5bO83j4fDhJsAvnOspTJs1imUDgR73sxg+bUTlXi1vulCbpkxYptAll5N1OAFFwdmFb94r9lfymcsx2XnSkqMUhyEWjh5zRST8i4nQHeIZwnEnQHpWaByCmikgRbdhmTKXr/J3QuV3euxJXtjTh48iA+fP/d+OC992IIGujKSuw9ehh373xAx/PKK7cYwDx48IBgABg82EMIJhGQ9PekvU9gxWJeuR7VFpNCyz1hdL9/f/dMPeFWIMidmdoA0ggAYIRnu/WRV+LlWy8T2ECQvbaxTieKAHR9Y72JyqEPEev6kVuvENz73ne/Gz/+0Y/5zhk0EQhIphpHiMmfpTpFq5zP+xNzhYtvKL6r2rFnnWn8uym1FQjQ0/YWMESIrl5XkEHmsaex9TN4R3PTEtAGkrPazV5oIKaTsHk2j1ozWMJtQADB7awsOZZQ4IpqkkY5Akwhwkzbp8DWYKpBIO5fTg2Q4Njis9ifWHiMfjuLDwIlc49YuZ42sAth6sxbuOzZVX9HRwZM+1q2O+qOvfUN98kjeCYEogbuO/iYn1faGuuUiW7TtWbzkUWC1Q1MtU+Rtk5tExDYo6rq+nAjphdwcKC8LsdgfTP+yRe/FG+98zanB4D3gmSH4n9pk1Fh9Tg12OLaI9t8QdOw6QWWxiDLvecKGpNvM5PSrpuWrBfc35HYHxqbZd9tu4IKLf5vVPb0szi3TMARkyRBbGVVo2KX0UrWqO6wj5pGBSCAQT+qqavwWfjei5hNkZzh3I9pH7FPT8/GsTrcUDsL9u3FZYyoYo7ESEkBQd6iGyVVBwksm85dCwY4A6YpO2lDyxIrmBAaXIPOg5ga9Ms8c7LzOHp8VhopiawCjDAATFuQLb/NV7q4ldVtJIBkqWVMaWoxkid8AHwKxreepjCb7QsSFvgVTFKQn0Ly2RMu0ptTu0H06Vmcj5HMimZv4TnYYLAErIbfzrVBpwSNWDzLdrU+3WApjo8OaeOw9hhBC1+IZA0Cj9hvEIgbrg7phwzOeB+7d53+k3EJ/NZY7SMQDby4iBtXt5nA437xTBsbW7E6XCe4gjOBQh+o165OswKd74etnZNzXu/m8zfiY298NJ5/7kZsoDWN+juT1orX4qA811zf8TRmyytx/+Gj+PDDO3F8fEI2lUcxo/KMPeGed7H/JNSIs4t9MDo9I/iN1hk8v/cmfB38IfrMr169Iv+5gr24HEfHhzEanRAE31jfVnvPxQXfE75+78F9fh8q0m2vXQavj/ZAfPYrr7zCddvaUi87Kt54L/hctd6tcU8gcb5z5y7/393bU8EHQoqTCc/V9es3YjIR5f3atevxwgsv8qxh7z3Z3WP1nROFEpBywgw7CKAD7AvyyzLuMxDgM4e1Q8Lt1h0UN3DeuXajUZycQVz0gvfOKvzONTIZkJBjXz/33HP8u1pY9TP4M74X+3F//zEFQU8gRrq7x/M4WAVTppe/tzY3ef2DvX2CKVeubAusS6FkCw4zDkE7MqfWCfDCvWJvI38wK4vxFHMJSJ4CXBzE0td+80/oR9Tr7xE7AgXoNFxBbYiS3J+TLI6XKWw7O+oahCcbKQU/MtFJxF1UPfVDOUkzFZGV1eblTK/RF6SYifNZ8HjT9MqXGNyYkmnnzwB+LmwstBfR7WoCbeNmsT6LvRDhzqA0F6T1d2lOdhecWAwAXbFgIt4CmRT7cTJUxkI46fO9sO01Xy5ZKkYZKZBVVaoLRTgT+FotUVW6tw3Y0ErEBj3N2ePaeq0yIebBSaE6IvRazxZM5nthgsRgo1RlSz0WxtjOnohkS4bVG2QgwLoNDuuZCHKzqafYIIM/38mMqulGBmtoraDIVGita09y2YfsGbGZSHjfOWDz6JOa9LF6YHpmU+5NJesMBttdtDXT7TMAyJjahomCPFQ3TgHLMt9cI6CkkVHvQQBRD8r9vheDZf6dn1l6YEtiMAcisMdTfMSeRC4zOTCDhXakiJ+52teu02t3qowy6euBsIPH/pYMEujML1Y9lRVLmIb7NgM8rkWqHvtaEl/MhIG4RDIrUmmV5ycR+gratL3Z6Mu9j1vUw55x6Zn6KB6BFaZd5lgmBJIe4ZPzld3PSeChtcpI4ApsAO9ltR6k3oYBlJmqK9gnvldUVPCkAAKuX79GJ1D1SiprBs8MEACOCw7NdszvEffGMXxLlzGegNaWQMD2dmxtrMbjhx/E3Q/ei6P9/dje2IxJqmvv7T7mebqyczWuXLlCeh0cKvdmMmX4/suRbGa7tLLMJT054QIvao75Y8HABBJ8Sa+/e8eXsb4IoBGIJUvn429/Ij792c+QboikAOroqLigyjU6HcWjR4/i6OiIThtByfbmVnzklVfi3XffjYf37lP4EAeQYBTuQxk3E9pnAQF9HzvZw+jdsuMXfJff/f8fIIBrVttYUhRrERT03ys44M95FhDQ5jvLyafN6aNK/TIN0uKpmFxVRkDiC9bQchVYkInWT0dKQICLBxQTqxpGHPWJOBnU225zDdaaJcTzl60G/p12xiytZwABzceKwsH/HQ9UG8pXxc/Wfc+vr31SBx1s0/UcYozBJPm55mMmqaubxj73uW3DZGtA/qDeXcZxyeR0MYI+gsLEVkrPEc+kd+M04HfQV9diaXkYo/FFvPSR2/E7f/AH8fzLL8YIffYU1OwVV1LDE3B1kWLRRvOeCsheWQRu/3A8hUU0XZvJccYO7cxkP7qA+ASlQTlO8U4FwqiyoWqdlGzufSnGm6FH/0BGROq35PVEOBB1HLHe6ioSPLUOKXlCYI3vGQsMuFBbk0AjTQgAqIKYVJXZiBO0Qs08WUY+T8m4QKCVldWYTlQxngPi0leRBg7mBqruGacJ/FNCia8xFjYYwFapFKrlRJJJE6yDf6Atz4o/9utqjrXmOcFoxAT23QvOEDcnm9g0ISbE/9gPZ2MkpKr04pY1daWrvCMJsl9yhVR2AWy6nPiUbSf4OvdUtlchCcM9ApitdtDr1IV+BaIjcUalFDouSCjxPPv7e9R42b6yrdGQOXWG6uxLy7G1vsmpEPCPk+lEIm3JpBW7Ae/5Iq5d24mPvPJyPP/cdSbtt269FM/duB4XY/3M+Ri068t48PBx/OSnP4/DoxMOGgQzBECX8hwAxO7iYOQZw5XLmI7PY7CyFFe2t2J9DX33Y7Y84Wv4bPgesBBYlU8BO/TCT0BBX1EyD//NLbMkTQbsXfgxxu9Z2YY9YT/5xgb3Gu/5Ur30XOfBgDGD4+7NzY346EdfJ5i/s3M1NjbXWcFHexzeN+jzd+88iCdP9vizoO3v7u9SxR8UeoNeLPjA1qHKfX5GgOAzn/50vPrq7bh6dYugAYANJPaKXZeY+NqW4DwC5Hj8ZJefC7/84Z078fjxkzgZncfZqcA9FBx2dq4RIDs9BbV+xGuStZeVdbwr+PFNaAFsgakCds5ZUv9X2zhP3AM+a29vL+7cucN7fuONN8iIAv2eQoXHR1wPaQlASHiN4oh4F1ibnau4nx0xBdY31JqTOZIT/939vdjavsL3NsUkjvVN9u3j3eDsGJwBGIc9jchifSjwzzMX8N7dQoszScZ2toHgTAFgQ1Jie+diptqv4NtWBAQ4JybmBcPmE08gYKH/KoGBbOvUnNmEBpoD9dilRuPJ8DJRkYa+JOKuIL2O5ZPgDwNFil70hMBJjQRypIIrxy5HnNyGufYF90WZEUDHkpREJp+J0DGR8Si9VDBtn9dG4PVRc72FQH3AdO6sUKs/p04ZaAFWora8aVbrZZzk7ETtUjXQD+YqTE8mRTXJpDXFaoxi8hCXUWRO2ny4BVx0hgCQzDYLNIM7MjOI9mLGsGk4Rsw7NROHQmugHSCfj4Ssz4ltBjwDZL6j3F8ESiboX5NYJIwdvz8ROlOBHeA4QRMUpYvAoWjNcx943FgyHVogWICfnjSL3s21L5RTrVWPyNnnnfiXlVsdnEgHwMFcVm39ji8hNNyV+bVRe/WKAFrS8vye1B/ex4exfzr3v9cGgidMGoHKJ52yJxid8eH16kBAyTIcPDrB9nss1Dv3V/HeiBcIdGn3ivtsYp5ZeSr9cGJeFHCIe34epMK1TFPTe673mKCfA9yFCiZVihHo5f5hRT3v0b3v3SZ0MEF7MM9YiuPZdhERTsqinjMTOlfj8cwO+rH2JBdYbCnVYbMPtAbFrHxnodO4lY5EZ2Dos03hN+CiXESG320rMvxkV0H1noJSvR0IzojrmhQ+BFKoeOOXgxtcE2cb+3N8Po4xqIUWlHT1MgEmVrwCjIBzJl4ImCGgtRzTONy9F3uPH1CE78rmVuw9ehSHe3t0kEDPYW9Am0My3fZhgrP+O/epzUhLatxiYhZMhwwMdHksn+1Z0woorCcBPAKDsbbo9WX7CKme43jh5Zfis5/7LBH6k9GIge3e/n4cHh3S8ZoyCUEiOOWz09O4+fzNAEp/dHAoRkgK83XAW8msgQEmiDniVma/nIEZbGjRxChTWnymW4KXayMz0u3IYoLfbV73IxWsq+teLtnZa5VNYL+aE0T8WQy8MyHhPk+jTrtkRtqCPoBl/8T0s56FaMm0ckhowKQgS9xTAzJ4Zs9rGUebQMASzpXHaTY2GaiQneqqBKqzJFzgSD5amuW0D6najOdwIlrXtyZrIrarIv0sIED2s1Ts0zbKLmjqhSqfXTC32/Fsn0lf7693cU+1PNT2Lb3XZLZZ38HAJAlLVq9O4DjbAkXLX4m14UZczgCGrQekd5aH6/H13/yN+PwXvxBn00mcnp82MUfFBZ460vWLFteqF4ayxSHRohaDsP3CoDXiJ/tI+RkpkivxxLUtbobPRtJ6ejJS72yO4ATjiMlcjq/L7Khpx9j/ep08bnJpWTEEEi8E9lgrJEgI4PF3zWRHkgXBsrMYQmRwoPsRkxWFDvWrK1RUwIAk5Oz0jHsXvb29t17vYHlplUG/hdKkK9M1YBx/W9uiKeqj2kyqtgtXir0MgOCMgcWwSmo51gjCdfmMswvSjJEQXd25rjiKY++USGOtkTzTzmRPP+wePgrJDsTUWCkdjeLBo4esOjabkq15SHqQPG1tafwh2Q5LAFJWs50KSekagSVW+wXDd9AbthrU69QhEh4nRXm8O1K2L5DU7bN94fDwgG3E25sb8fKLL8Vrr96OF164Gc8/L+o4Kr/Xrl8nXRr3iio0gAiAACCF4PSDXICtg+RRsS9aMuBLL7geXBJOP9DbBfADP4hfB4en8fDx4/jBD38cP/v5uzGZXsbk4jLO2AKSNh8TSqzxAFYafnQ2iSE+5/yUCvijk6PYffIoRkdH/By0oeHZNtnWoZHEYKuhzWPn+o0YrG/ExtZm7HCttwma7Fy9zuo49h4V4Zcl3oekFiAJAbPpBcdT4t4EIgCskpYC24VkcAI0eDw0bP3GBijrE4IreI8bG5tkEJGOfqmEEz6fwpsJXKCFRFR2MDAuuL8OCRSsEVwZDsHwC54x7GfaRE7ngdCgKu30j7nfUQVHgn4AcATAIUY7YnID2CVI+KFJsbXNRBy6AmgdwF7ZO9jnnkUSf+/e/bh+40a8/tptAgFo88BnYL/izFfAan9/P0Eu6VrgHnFPn/zUO/HWW2/yjIHpYi0JahacoIDwOH74wx+xYAABP4JBHrU4mZAhCbbQNHVrcL7xHDtoddjc5jSPze0rfIeKj+RncNY4LQwizTlBQAVBsbdPz075HvBZZClsbMTp+RlzTOoVpbaI2X7LmN4E8O/XkhEgR6zklIc658nLaUoBWMJyRb02Vaybcqf7Iss8XYFU+SD5szzySUd3T6WTM49ZkKJyTZz6vSlmzMCQlY+ixsgd3MXohP7q4SoQoMqmghZWldt4DRJFZBiKSI+RKoIlVVgOfXMMOlKzwBW7fEargfNnmDRZvM3VyVzv9nkZkOR7YBvDXHLVKw28U6qXKnF1sk9QgPumj6bCvymQsrBZVjCWlptDoRMviupGwl2JtBFWcIzE5jKmqaBuViUdUzIwWkCYgQ/1JjLJRXDGN5UBZH83coIWNkSFznulBfxVhTrFFRWAdJq5HQcou0TIWgXGCYXeORVDc53MOrDSsZJtCZ8QIML65bMooFflD7/6vWlMTpbpa5xdnjWr0Zn4+ll7D7R72R3suzAl7QTufifNHl2T98XgIgNLJ0xzNyFptQ6a5Tnk8uX7V+FfAERNOBzAtv2frTsVcHCSIpaCPtlnqyUReUPCZsqzdARSQciC8GijlOaZ1r7obBAmyqnPQECqzb81SJjVLCvwZj+YwQ2LyfSzkpUWv2UnbFbahyOa9h5PP6uTWuxpVq5zXfWeBezxjNJ2yNZoTVNfolX9k/6ciTLfBYNvAYYEpWioeiKJ6xgEIbCYtoGsgUykZH8VZCMwoY6FeNNNnBXXBs0Qd6BnAGCDjx8TAFi+vIjz44PYf3QvjvZ24/q1a0yK9nd343Q0IkUQ72s8xdzj/i71DJoG4w1CZg+Dzp7s+93bBj8NainW7kmEAaSsVCdLTT5LLVfSkFBLivc1gijQT3F9BiMYeTSdZlAikS3cA0AAovMIEAk+moqb5yZBaaw/E6sUJCVQlX7E57HbYdlRA3+MvRLArABupy72KTRmRPj+XFGsybLPGwEm94QWtpCrCNU+NOE+beb0ppmoWXA0QQG8SlF26xW6/0K6S7ErfL4lmRKQ4b2RQdHBfLcGwMKBsigwQMrgGk+WQmlWOMd5uhjz+rQxqX+CZ/BMcos38owV/kkOM2wjOR1/VBslW9oZPn5Kg4b6e/c5+lu3ewQazEjIfW/Qi9dI2zUP5HQglOfCbTIE7qwPkwK5pv8v2En7E+8h+VMnI/KFTWE9wWiI46E6jcQU4wRjeUAV/E+888n4/T/8p7G+vRVHo+O4WAI1F9XobEvJRVEgrOuqj1jU79YkwW0hMMAxAt8HCxkdoAAzAeeL5z8TEmsyma4LQTD8DHrvRSUW9VrK41LWdpxDwCKrZ4pvksVINtoFQUHHHvhMaX8gmRkw4cXPADBEkrw6RIIMsTVeXePz0HtLG576C1kQks2T3TvH+EBQtDExBkk2qN9pUxDwe4JWB4bd7gQwEa0YYBfIrrT9nIcOuixIRhpAhLVHcoJ3dDmLq9ubsTpAQnsaO1e346OvvxrXr11VIgsgZaQEDPYaSSfYW7hHF0Jc4adtWl4hld4JDUQCUUV3dd3TXPCebeOQ7Jyej5ncrG9uxTfPASQAACAASURBVMnpWXzv+z+MDz68k/EU/EwvxjVmSca9imVRENQovrPTEZPZJ48fxwULIuN47bWPxOuvvRqvvfZa/NJbb8VHXrnFHnZqveZ7qB1XMIGpoRxnZxCDe8J1RaKHZHo4TCZ07m3m69k5PZ2IlYfP/9GPfkRKPqr0R8cnrOjieY9HoNWvxRhslSYIqdGPc3nVbBrHB/vx4O4dggCrg+W4egWMs5fj9kduxVVWrbfIFAAd/Pq1HdLIoc2DtUYveQwkWou4AC1XzrTmbXoz5bJPFwI8sMQ4LuMJ+vov4hfvfxD/4f/52/jw3n0CBKDXI3lE4g3hXLYGpNaHzx3sBWNoAqcX8eH77/P+P/OpdwjKoIUCbTfM0lK0l4r70ylbDthSQMbhUqAtD7398LP2KdibbNGgr9H52UBfO1oLyXZYjpUU+UO7iv06rgM7Bao+/gyWAs7c48eP4/vf+168//77BIne/qW34sUXX4jnn3+e/v/J7i7FLzGKEDET9h9AFAAI+B0FDVwHe+21114h6Ke4E+t1GQcHh2Qq/OiHP4p/+Id3+Wck4ygw4N1B58DTBD71qU9l28+Y40bv3H8QH969H7/48C6B2MHaRpzjD0sSJyZLZzqhhgSmMREIAGC7vMJzARuFfY69f+3aVT4jdRbWhgQZ4IUnsDcBcD0ZdtRiW4qlL/2GWgMUlPv3FJBjYOIeKim2OpCzk1SkoIPD6l/6MRndTCwTFm9JhSmccOym3xVnpmBKdD8lcRkolmqlr8VgsCQsPSapNHUHmR0MoEMGAJAJSwUC8CQSSXy6gsrkr80CFngisUVVMQh8JIiC6zj4dmVJpFTRkBVQZEuEQZXSM80KZ6t962i3dc0gBCIQTCySbuwkRur3mfTnojiR60ZCzssBoZN0jfrRvbGi5rFruc4SwFOkfWFRIgIdOU8179n3gndllJGCQ6XPHOgrK7DuMcy1w5pahds9nXKunkGtVbTAWIZghV7XK2Z6hhrQCa1vgV0Rk2yiRrkf8XntftPwKNjLNcp33hPmzi7gjFAHqU7Ac0SaadGJm7QgtQaFbY+X1pEmb0DRmqQ9FhDLiRED0CJ26cTKoJfer/dTHc5kOyAggGchrTLekSv8zeCW0aH9fudxEJ+tp8+TIDefWX2MgiB/jkGNehQbkJj31d5H2hW+7zYloQbrnlIi7QWsT6XK9kA+R12Rbq/v4/ktVVjdabYG5F7yjuLzJtjiPkMKltmOFaCUKhTW5qhTOXLcjq6TAQ1tYhc21BuyoGvfz0o4kz6b4AKB3JyGoXOkEU8ogzCwQ5Be14xsi2DPmkA7nO/zWLocx9JM/09GR/Hk3p0YHR7ENVDglpbjyZMnVLNFZYDJVwozOglu/kN9Xfzf7J62R2sU42CsCEi2s5Z6B2KZ6BsJtLR6XNpFj6uznazXTyQdawClXuxG+pxCQ8d+AuUYTtUVxJ54p13J84Slcrubnj/PmPdI669X4GRgyLbdZ6Qm+vRx+b0VVPD3Liar/npNWM1CmD+j/Yx7SQwE2I+1+xJm10HpPKMW8Wq2tA8bEOE8WwPAGKE2AJWjdT6coJrFR/Vy7jT8T+VSVnwMBPQWMiWYSHQuEWgmuOY2KbZpeN/l+ZrvIOxaM/Xrz9h26QfnAdH5dW2nPj3yPBjg76W/cNzTVNs7+GojKOJRAjDJiOQ7oxq39nkDlBrgXDx6sTF2ca01LilJ3B8EMzWKir5xJopoXHKgFYXoxtNZbG1fjW/+5m/EJz71dpxNxvhnjIqJCdadfjtjqKzYInHFL09skXhuF1ZlUuUZ4Xg3y1L2hm8BXXZtFZXXDTKUwLqxOB0SfCQfqK7t7u7xhJMynwkymFEE4Ngy6elFfR15bnKEIauQSbsWoyPfb4p6eWQZqsASKzuL8zEq5RBVRL+6wEEwBJDoZGTG3xAvO0bEGZZyPOxrnwgl4bwQEAugtU6ESqOhCiKU88UyAEjNnu/cbtTWupzFGmISiqNJAE76TZdxbedKvPmxN+Kjr98m3RxtDTtXt/j/2nCV/6tdogOya2tQwJ9xTCqrsqhCr6raCdAFa746WKUQGp4Ric3aOvyHEiESx9KJ4rK4x/2Do3iyd8DnPB6dx70Hj+MHP/pxvPf+h9yDiP9B5VZMjWR8Q+AZmJTIPQBYU/hxHAd7u/z/xvVr8fprr8U7b38i3nn7Y/HKKy/H9evbpcnH3SgJSiYYjF52VPnPzyGuN4n3P3g//u7vv8OqLe4VwA/G0oHOjeowWAPORfBYSBQfPnhAYAcJIZTq0e6G6jLU/AEI4DnR472+sUX/CdYDEtvBipJKaCmg1x2sM5yLi/Oz+OynPxmf+cyn4pVbaD0AnfxqbG6AqSC2YP6mpDOrDFDtQCWYlpD1gUljEjOvoUaFxgkOVjVqEnYX93h8PIq14Va2fs/i0eNH8f4Hd+K9X3wQv/jwTjze3SfbYQmMU/hWjoBclYA3WglR3Z9dsB8fjA8o/qOFDmf23ocfxC//Z5+J/+af/1dxdXsjoIW8tYkzI/azevLnfznGVq7ZGVSuC2SNzxJ27p5tFyGDDEBB1wtVbJtMD+zP1JoM1CXA0H/y6IDgwEduvxLY96kxzvgF4/ewv5omKgs1WQOkYKb8NvOaaU7VCIBU57wm2hjEZlhnAo99hbMEIJG2g1oLPLZ8tyrmRAAv/Dd/+e/ir/76b+L84jImAGfBzsJZWB3y/RJ8BCi5skx24uH+UVyFYCjbYk7jpZdfiK9/7SvxqXfeiR/88Pvxb/7iLwhSjSezGI2ncbG0GivDzZiYtQQBaBRzv/DNP76cS9ozuKQDIyWDYXejL3rmfENRCw2dOGk6Lb6luaAnR6klcq+KFmiAOWKpGWP3O6kHovWoJwtAVbBSOWpf75vLqLy/T8FnJm8UgMnqOcJfUp8UrLlqQkNeKGw10HKQpSQrQYhMkOeqG3k7TqQNBIC4b1aA+iR7K4Z6NjKZzkqde4YbcFDOkAKo0g8uvK89C1HZhZFVrfIuLmNWMEQbUfVivhWDgEmeRBxkB6ipI6mAAoAAoEVT5PMF4OfqCDfuh2X0TPk6nSttSncLnCzLlyrSVEfO91hLUOj3tfepNMm6Z/UMC0CAM+oEW+jEE/BwFZEJYBlf6Cpf230JnDVGjKu9mcS1pCQr5w7yOnihO+e4rMbGqorBsvw2OmJmeC69wC0G1+xJ9CQA/YzX0fsPn+MA0kmBmAFJL81KTn+2Fp53dka29jhw4ucXa+lEroMZMnIVCKhgAJ/L4GOpoPB4ZwXL273vQ6P8CzYgk0omli0r1DuVLcr54S1pcFW4g0K2F1TjZrDcZyYb/JNZ60k3Amj9XA8oDQLg+1w9WQQC6rk3EMBkIZk97bbT1rk6aHqn7kHnp43MLLZa92SoQEwJxRC9jYY/lxVPVsxzr8kfIMjoQANEsibj01i6OI/x6WFcTs7i4nwUp4d7MTkbMWjHtR8/fBTHR0fqec0+eQvBOhmyLTYQ4PNQg66+hzqg52c2CMf1TVE3PVraQgvDEiiU5p3fif/uxAsMAPbupU4N91mp4Puz+DxIatKOGAjQ/HFPwdFGU/uQALS8+9zG5ZxmT+88iylHWiYwhOvyfD0DCPA+7KyXTKwNPBbWQ28/6Xu3748aeuU9lzPpc8fdlnbdID1dfVHz1vc2jcGEvNXLT10GtwTktQwEGAwkkA5fwsBIQoH4abXXIqBFxUeMF9pC+D6MQkrAWlXgItKYfhzvoTHQzOqpybg9SIkr6jmvdq3aIe+NDiqnP02g2NdoP18AKsVXZiqlB8t9JBqormo7TtaPxZyrTShAmm1lOx+eemDb6vq8izRtmo0AACQPtGexwsQGYf/axkbcfu21+NqvfyMGEBXDeg+WyQRkUAsBNY6jAmgjO8gqfF7bui2ENxyYJd0bLA9cBxU4AAGHB4cxOjmVrboMJmK4FqpxOG/oQcZ6vPfeLzgvHEri6JPG6W5jRAMMx2lcTMSC8RkSuUJCh1T9HogJ2cRlzZRJcBc/qwku6IXXvG6Awuh9ZrU99VqcpHVwUkCAxMw0Do0igWht4PNjVeU/OD6VALMZU3pRZghoopbiGwnOuUUxGaxLwZGGSOpxv3gP+DOugSrypz75TlzbuRrnZ+hjPiVkjGoymAFINrGdXnrhBYIbw7UhEzlQlh8/esTrQWgW8QM0APaShYGqLHqmcT+omjJp3dxgvzz+DCCijfxeXiZN+v6DR3Hn3v3427/7Tty7/4jJK8Ys4tVBtdxgVLM12TILxgZA5ccPH8Z0ch47V6/Er3zuc/Gt3/6tuH375djesNSiz49sj92xLdvoTKMM9/cPOabtO3//XbZ+PXr8mPdnWjpeC4QD8b4PDvb57vBv+LU2XGt5A94n/B3WzeJ7wkUBDqG6jURvlWr6FKuDeOX5JPZ2n8T+gdgsr7/+evzal78YX/3SF+LGdVT5e7JJv8nRtlhLfZ1a7V2TtWUBUu23BXJMlIXTBFVPx5dx/+G9uHv/Xvz4Jz+N2WwpXrh5K+7ffyBxv3v3SJdHKwOYGxhJaL0LGHSAUcqBZhx5h9+3tzbj4299PK5duxE/+clP4uc//RmBm/v37sbz16/Ff/G73wLiRx2Nb37jq3HtGgQh9X5k1xwbtkeJ6cz7fEZmHp7GonsnR8e8B+gbIMFGHgUjSfajNTKS2ch9RE0y9drTz7hYTEX/Q4r9TsbTePvtt7n/oMOA84W9jT+/+bGPxXPP3aDGEqd9ZM89AZGcPiHSiljeKk7155Ltz33JOEjG38yUHr2CkXHJZP1HP/lpfPtv/j3ZAefTGYFYsLPAeKDw5nBIRsDqylKMjg7jytZ23Lr1SlzZvhKPHz+K/b3d+KM/+q/j1VdvsnUJe/JnP7sTP/3Zz+OnP3s33vvgTjx8chgzXnOd/hUFDt7rP/naf3/JZMEVkEK31CifSrdmDawAA6pXM3F2BZXnwWyAIkLmEMmO2MJiQLZK9YULWgTJ2jahb1Tw27a7E1k78vK78oKSLKTDdLWRgXUbI9Vp9S1pbBWmTg+sVEo6d1YbugK5hEAsYtjXrQIJ2cHfmBUeR0chkVSZxvfjP1egaktDT1YkiKZAQYmL/0zn51aApKa2xDBVZU2dM+USuxZIlQPquQpsAhY4dE4maXCZxGbSlGvf1jWDGAlk1EBHgZpHlq1tbDZHOF/FFdtiCYYHP55AAL6nMTJSCbwH0zVpmE/YHAzr/nt7hYJT3Z+SrKzA1spKCepl7z0aMmcrL7RuMBjO3mQHc6J46nNkOGysk3GQYJTZCwwUENRnH6gD956ECgYdYHRLqYzz+QxQuHpcRbbyvbSANj+3ix7ly0ptAiY0idbjZ8gKaIHL/Ogr7Z3FKQDzQpZ1L/AZEcyXKQ7eXwI3PNaoO4vFPzU2S1MNnv8O7ymNEPP+8LnR/ZLallTJRmukNkCfPCDD7pYKg4q4ZCLyhTYtEKPT9dv7KAmCKLTzYEYFGHAfLXGulcSk13KtM1HPzdvscsfUpTvCSqRc1RwQQKDL5zZF3NLiN2EjBTg86TE9P42L8UkcPHkYK5eTmE1OYzY+DYX9QeXhg/39GB2f6NmyxYS0Vve+52SFmhzxPCRo0sGqDrb0tTeYl+c1wRq3XPjNu/LKI0wgNEG+ZFc4GMENoiqnaqGe3CAartWm2Hhf5zoCEGUfsqnvDcRKH5UTdgwEGCjqCbneu4AL/7kDuPQhhTWVCI6taNvgZv00wCA1IGhjkumBdZX/0UfZF9G2ZGJZ9wvPu+8p97zBtGcxAhqo2PZ7saO8GES5JNAo0ShVIC2oyup/guEEwpMy799RXSPdG8F1BqFsS0ul96UEAmzB21SijEE8vcFAQNtLBQiooFNL6BYYKLZrNVYxo8if7TNp5lC1RD7L9gftrC/4GZuE1jLn9kTL3Nd2LdukElVWm6LRgs3qZYud2//69BjuS9pb2EEBMKCSUvgOvmNlJX7/D/8wPvHJt+Pw5DjGoGTzfExYBaYgXTILIHSFHYAEC+/t/BSibaAFGy4HoQAK/KvsZ57MIOQFplOKcz3ZZfIFmjoSdiSZoKsDFIACN+w95oU/ebJLhXbQfifT7I3PJB5FCbQYuD1BrFJaVOJLGJvFnngAEAsVfLgjvGOI9HnUHhgBaA/AO0MigGRIJx0tsxqLqEKP9GrwfdQTOVPvNQAMPI/GeGLv9zjFei5I/MQ6065x25eAPglecp0SaJF44Upsb63H27/0CT7Hz3/+cwqYMVmbzbh2qBSih956DkeH+0z+MJ/9+vWduHF9hxTpmzdv0uZ8+OGHrO5iDZAAQTwOrRKHR0esbkNL5e69u0xMXnhRIAKeCSDA7Y+8ErdefolgCXRnwLC6e+8ee+YfPHwU+4fHcZl7CzEU6PPSjpWNwjtyoQmJF/5OWvzWZnzi42/GJz7+Vtx6+bnYGGqNKHMpiQReh/390wmr9RCT+/Dunbhz9148fPyI4x3xP/Y2+vahW4B1RaWVlHMyHzTKmzoGmA6A0Yvo8Z9eMAGF3bKYHtpWwC6YzSRwR1aLBcJTFwL97LtPduNsdMrxb1ib1157NX75c5+LN9/8WGxvg5WhAypwUz4BsYEmJygeR36LCQHwRxj5yBF8FBPEKNxLsiUuppjSIMV9AB57+0dM7GdLyzyz3/vh9+Pn773LhHQwGLK3H9sQz4MqNvbuxiYEczEpR0Vg7EEBG9rj2MvYWwTEhqtx/fp13vs+tAdylB2KAJPz87j18otsd1gfDuKP/uifx+uv3+bZA9iHveJWRexNaBdgn6Aaj8T98e4uwQmO5dvaIgsF7Aucp9u3b5PGj3OKa6ytJ2PnFGd0wq/BXuDXIfd9UOcD7xvrBn0C9P3vPn4SL774Urz15lvcy9IemfFeOIoRY1IHK/HJT74Tm5gelAwcgEDSC8H7gY7IMG7efD62t6+wJ1//Dn0JtT/gz86NUbTAPeCMghXy8OEjsqB29w7i/v37bYILfB01JjBy8QIizVPaD+zP7Y31ePTgXmyuDeNbv/3b8eqrr/JZv/3tv47/9Hf/Mf70T/+ErQ6YyLC2BoBjRDHJ//3/+Kv4++/9MMazpdg/HMXxKcZPDsnGmQJw+PzX/vjSibsSevecCmbySDObJ0cUDHRbR0oinFnFpXGF+nsio3aIrMZYvCk3PdWsV0yx9b8bIbUiaxbckgbDpJZOsLcw2An7dztEO1YHng1FSM0AzTdWNVwHUQm+EW0m5UW8zQ5cvb1mORj+SZpXc7568goEoK+D7iDpuwwGidBnQFR7vPGCmlhKD4wZaCxQ8VriT6E9GTQ4XGxgBy8wWJo7qfEX+DtGh3jNVI3sFWgnxQpMJb7kQAr7AH8HegowgeuUe0JU/2UeYCdE+F6q8WYASjCAAZ5GwGk/5S4zqNQUpLW+NEglcGJQlc9ag1nfI6+ZLAe/t1oVZ2Dsue9ZUW5JfA3QMklQ5TUDKFKmBIA1EKxUW518NCAgAS48pdZKz+y+dAWa7ttxcpmJtpGKkjT4TIGqXBkSvhcspivFdQ/PrY0BED9rSU4FcCk5sXgR768IndX9UJNYg049qNZz1V8GNhigt/aCfu49AqedyafAlrQ5TQcge8FLsu1nreBE2yfZNuOWFHwvnAF+aVyeg7sOsi2eUwlSDZ6iti+CIbim94lBAa+Fk8O6fjWYr2vWJmb4nPhZsy2oQUuNUycgwBXxNHB5hhV02c4JTEtLwKC5j5VkLyHGHI1P42T/cew+uhvb66sR0zGBgLXhgLoAx4dHDJymqf4rDYQLgoWuoPNMOnFxBTGrXvieCuzYdupx8+nmxNNyasuiwB5tifcuaLk+c1oLnBfZkXLNTEadONveMOF34J4/h6CtMaNSn8HVaInSeexnB8hlN+YnSqgqIpvqs2SGTfdf3da3CoOZD6VVrtp4fw4SMfoBs3YKEECmSoKMFfRl4ljsgO033wD/MZMY/tbbi/r3YW3zjTFIF9MErQFc8bSzZmgYCpE+0bI0KxAYs81QlTW3lRkIEPDNFQ8AAfABOusCPHjWMhZZBAJ8zvz5i60BXvdnMam8H7t9620f7X0ZoCvJnm1Y33Hp8vkQPe5o/s/CM7lvmcKWHzbIBndAYLZMzVCx37pD1ofu8ZPPkuKnBCtpwdgcpPaAJY3DAxCAxPb49DS++Gtfjl//rd8iIwATBIbrQ2ZhlzMFzfg+vu3L4Bi9J4/3YjQ6YxJJ8eAUKkTyYh+oOA6Vz1UCBaic4hxQgI/q18vx/M3n4uMff4vnBJU6iX3do92FMjqq52AA4BpM/Cc5qi3BjVa4YGtFMlaSdWXgj4wRUu9R6EByP2BlmGK8oIRDgAuTWHK0nSrwSlTZbZtAAKu4UPnP/n8kLvhFsTqMEGt2SWcJ30dbkvYRAT8BwLQfts3es/jdY0/FWFiOV1+9Fa/ceonrAoo7qp0GC1goSFAAkxWwvngO65vg/iH+hqSXSf76BsUGYcNxltwjTUBnrLF7m9tbTBzJ0AB1HoAw+8DxnOtUNEdsi2SKtOkcL76yiv0CYbgB3xn+juvOZmrb7K1Q4krDB4PN8KUv/iqp/2AcoNccwCLmz+/t7cbR/kEc7x/EIf4/PlLV/+CAQAB6smFHDo+PY3mwGuubG/nZ2Noer6Y9zsghWVeOGVwQAPUfVViAUNApwB7w2Ez0Ze8+eUC6+5WrO9yDEMPD9XDv13euxQvP34xXXn45Xr99O164+XxcubLRWijShDb7L2BWVgA279HjJwQyfvYP/xD3Hzwk5Xz/4JAxI74XgPsUQBuS2Bm0LU4ZY2NiQaB3f20jnnvxRdrU6eWMawGbura+RXFQ2FasO94t3v9wDTR07L/ObCBjJXMI6wPgd5xRCzaiZx8JMFo4qLd0MY3hYEDhQ2Tsb775OscEYvLQ/fv3mMgjWQfYc2PnGtk2EHGEej4EKH/wgx/G3Xv347mbz9M+ok1jb2+fCTzAKQglohUI13n5pRfUsrO2xj1nUWLcG8BCxMDrG5vMc7A/YDsAVqAgvHN1J65sXSXAIMHLGen2APsgsAktDwA3AD8g2Hiwv8u1QG4DBg3O/ej0hIwJnA0AfjjTKnJO+XlsDeU5T02mBPYwAhTjAsHAwL7BzwJkA9vBwDd+p5B6Tv2B3Zmen8Xx4UH8D//dfxvvvPNLPO/vvftufPvb347vfe+78bu/9zvxzW9+gzoK6+uDODwcxfvvfxB/8Zf/Lj689yCWB+uxd3gcYMkMhhsE49Ams/SFb/wL7kfPO9bmBK1CiU4FAkR1LvAzk9TeN6y+vOyxRHLfKhQZPLjqVOjm7E9oAU3XBGhVXycpxcGaekkDaWXy0mtcg2fNKJ7/3xVZAhnoLeEMUFUf++eKJYGf7UGBHKdHE3Vavj7RcVKv86TbzedTIm4quyp0RACzEuX7FEoNYQjMu1Vbw1zCoOySF3fgrGQvk9QMjB1wWxzLQECdBgAhCXwAnCFH/CXyJyRawIBBgLoWFmMjqg4gIAMagwBwpti4lUVhZ8vkEsI8cL4zGb8O1GSFzAEp9mYGNw5cmuAQGR1JYK7RbAly2IeWhmwx4E4yRxvZtri3/bw22Hq/DKF0ChR1lRPhfZYAESuGosQ6GFSFUs6PgSVFi+bPFO+zJOkCNPqudqLp90tDYcXsRkcWW8OOzcHEYpLZRk0WFgGBH5z1orAj7GleVLOeUSf69XOeVV1r68Ab0xraOsyzeAQzVhDOa+/PquvaPqsAARX8cYInoC/PKxHuLjCzyBjA51BRNd+fAtcMqvNcat93kK7t4/wM0Tnz/RfKdQ84+s/WtdFe70mCv9+91d4NEEVruhZ14+hibVRha+XKWfDSJukgTOMXcNJPsle4v3WNSyT9k9O4+/4/xMn+k9jZWo/ZBJoBkxgOVmJ/b59oO60a6NlMNG0rFUA1tkdbMT276eVQ/W17O21mB5C6najBfZv+kGAL162d0F55U7+6gnfVOvQfg1G3Y7HS95QV0BlqibDOtu5B9VadPTl76Zpk0t9YP3NYXTuTekU6o943teJsv6jKs3xybxPq9sB/mgeTAN5k/2Kpbs+BdAZ+qh5OaYtbtDNeB/6ePgn+ta25AQCfaIxgQz8kwIiEy1QB64wAVJwJntgWsN0DNl+JqVh22iMGqb3uUr2a1wjAm2LrWdGY8RjHCmpwP0AItgHJ8+tZ17L+y+IaN/pVLk5vB9FPVXtYoKeWhHe+bx0voIvN2WqamWIrsjefI9guPMpRYpNmE5mZYHAn70j7LR/KsZD0FdQSBGYAKocGAk7H43jplVfi9/7gD+LWq7eZZKEyKeE9BL1ICpD8gQ6PAPg8Dg6P4/xMI9VEmVVxwDPu1V6msXwOeJFIIGlG9f9gf4+Vs43NNY4wQ0UewTjsChJVqIGjnxyVZpw7JAgMokkF7owYn1W8BwpXZsyl2FFxL8BKzxvXOOMB/YIb8pFAI1lRYg2qv0AHxK6cnkJAH5ML0MurmeEWF2XiOBzG+jC1BYj+abISzxerETr/pP+XdiKcC7fG4t9xT2sJNOhnoeEAyrVGotnHocLpNlcJVEtorbUkYLY9ExTcN4TixrxngjS4v+wfbp9dtF44w50MEFWGAdnRJgGMS4aTRyjDZnliAPcTq6ir1BuQCjwAnGF2iFmPSpMKkJhhvBvYBVubUGvHmLhRTMZnpNiD1TCFbgEqwwCsqC+iXY3PRGLLAgP1XjRmcXP7KqurSLIVy8lmY21YEY5LtgBw7vrFVIrrpyOC3Nubm6r0ZpyN5HNjfRirS9IdwDUwrg/VcYyx+8Kvfj4+9clPxgvPXYWkBun7eA9wGzgXWHOyDrAX4pIJLKrDqEh/eOduPHn8JA4O0b7wJA6OjshQwRuHRgbAJiSNZ6NRbA3X4pJClijSQChui7oeG5s78eDRbjx4shsDjLWbzTglAPZ23pS6igAAIABJREFUdRUtH5gQkNoTKXYuPQAxehzTMAaCcj31zgDM6nPkr8DuAmSr/ziecHVNQA4FAQEMoAgwRrcB1xhgBa6BM4Gk+s033iDbAu8MZ+bk9JTtANSkSHvnqWIaLSp/gCQb7wejHAEaknl8ecmvW3Dy+OSE1X4yj1KoEPue4/4u1QaysYZ3jIkYEjslL/Byxq/hOTnZALSnzDMACuHnlfhvxjkKJBQkz/GBk0lOTAIj6LTlCGIeriRrYI3vEOuNcYEY97y1uSUGAad3oNCAqRpD7m/Q98H+wXMCCPhn//T345vf+DKfgboUsxlbegCU/OIX7xEU/PznP0/dpgf3H8S3/+b/jrv3HlAsEDod0Ae4XBqQMYL8C0KRS1/85v90qcDfqLEcDh0K+9iqaF4PfPxGkNi6AgGDCl9CxdGsllb6oxWvbbBkE7FAqiw44FGwkm6rVep7gFoFxvjZrUqbiYWp0gkAuAe3OkJtXMriNKMp56QPVgCqQLYmAqbwq2XClZwUjkvnml32LcBz9d3PVxMHJuFWAWmBVBH6U4kpf/kbOkV5MWDR0mdyWUTJfHhbdcwgR84pl/K4ntuAiMEFCVX1oNqBH24KTsEUOtydWQFwKkDSBAR0gIcoYl4LzgEBH35nNZAjYdJBsicSFSILMuZ7qRVFCubp+i3ISwdf18WCHn42BQWgz0mMUawALXFNVvDM7L2zNGgG1B2179RLfz4TLItJJhDg9aLxzGYhggHZJrAYMHqtlVAIMGo7oAb1KW7EwLpV/gTq4JfbNmpCrMpvtkaYfVJANjMKeM95hutaupJW18rPXs/JYkI8H0D7HmALe+XZFcb6rDL8TrzS5RQGCSvNyVQx8yEjcDEuWOUxqNXRFCdEDVRqQbv3uc7CIhBQ35Wd0v8XEOAkk59XwBba2GTQVCDIwYxsZIrnkE0933KhNUrAJvc/7ZZtYd6cWgN6C4eVuLk/qKJjsCUT2ya4I72CC9hnBEiDpTg7Powff/87sTKbxM72JoGBpcDs6QlH6QFpNzjVwLcGLHS6u/er7bHAHumMGHzz++l7QfZ4HnwCoNhFHOnCzCzKoLSBRjldxAwJnrEss5rmj6BRQFH28mc8ZCpvlpvbXHQD47x/zylPUJf3atTI9PfSqoPPcRVsLlksyZ7v3XtQFfHuo6qv8te7HZKYaF3HxTW1D2s2QZu7MQLa9RPQoCWyf0yGg+MGcUhkq5yuYi8YCBDzDiw1ATXYh3xu2leroas1gDuR80qRqGMRPfFG8YLZK/izWwMMxiBYNBDgBNiis3WdxYxTglB/LdqpxfM+729zg7gtKM/3s1oDvC7CO9x+li0bua6dEzd3SwuAaZ58YXQC4BnYGXRwsNzgztZ68WzbJUYkgm2IqWGcFMfgwTQgSYN/pmFZiV/90pf4P9r1UIFFAhpLmLAxZrUSQTcprWMk1ngPCio1oUHABvysEkgihkzgPXcb5x+VPVCOj48PWfUdrK5QSR3r5xGBCHQ3N7Zi59oOky+dX/lKgQoY1bfeQGTGINhOtDOyMc1nAawkE0mMxckYomsa/4xfiG/9ufAzsB/o1bWILCqf2MagpOM6SNhwL0hqzIDE56LajgojfXmeYcYlXo/UO+FZyMKcABTtMbxrPBeq0cLv8Az4TiXi7GVv7aGKW7TeOQZ6eUBGAH6tDwEezAJC05dLjp9UlWdRDN+b7IRWBGMBDOuo+BAq8owTc731XNiI5PrzvqkOjxGHfDc65wQAmDhJiA52AEm3qdZYEyZl2bYEbQOyJrC+UwAWGrWHHvWrV3boI8Us0KQKJKCNwchpCwJ2/DvZRVmIwTMyCUKryjrm1i+RZo9fSPTZCosEcqbEFgAQbdjKcrxw82Z8+pPvxIs3bzDZffjoUfz05z+jUjuS0jfe+ChFDddWV7mn0ZLx8OGDTHZPOKkAySnsG/YK1OYNCgIUwHsAbR/ruLW93ZJz0vdzb+LsfPT2bar0v/32x+O5G9e4Vx/cfxx37j6Kv/6//kP84Ec/JSMCdpWASEgscWUFSvKrMRqfMlFWwRTHXC0DZMaQqXMRYJPwfVLZDvFtil8C4WCLFmyIfo5Chc6fUmQYQoEQNwSYA30R2AueLQAC+Rn4WWuLcN9ycoUSZwLsZLdpeg++Vz4xyDxA3lDbp0nPX8GYyknsHx4IBCMgpPgBNhNnGO8WaIjuByDQMD8P71znCkAUnhn74cr2Np8d9gf3jvXH3ua5yDjdtl1MH9ki7Dncg6ee4Lmw9mifgq3Fmcb+vqRWitgWBOUAVgyHBCKODg7ixrWr8Wtf+mJ87Stf1shatFVBgBFTFwDkDZbi/ffvxp/92Z8RWAIYgLXCKEO0lpyPLyhCiLYv/P30fBJnEzBCIBb4jf8xO5eSWtcmByjxJitgjtXroFLj9waFVi/xqTS4EHBISrljm17763PXQSsy8tjpljnSz1oDSUEUYFGVxnvVzEZQwU5WbZJ270qjjSquQ0o2DvjKgMYe/8YkMLUElCxJBbYnIhIxcjDEl5x0Yn5u+u8+ErGDG7LdPZi3seJIiAzIGYSVWei6l1TZLZoHTip0mOSwaoDmKrR68zIRz2pYQ4VzXBlo/SurSe3PXnLcDxkCiX6y1aBUNxxQAB0FmoX351nwrDAX4T0soxAzsS547RxnxVEhoCLl2uNeceCVaKdDtP6EVzcDSj2zkm5uE1PP873VUKoCAX4H3HOpXN5oomVyRa1wS9BHfWBtrTOB8kQBBxb495r8sW8wkz4mfA1QkSAS32Guu6/dAkkECXRsOfYuDWwLRt3fn4wAj+9xP3adfOE9LLCnayTofjojw2eerBTQnNIJOInwu1UcV0REy4LXgLvu+fpOuIeyh7UGzq6C898rU4QfqEpPvT6Mek0OfZ/qSzc9vI/sc0tNu3aqmLfzzzV2KqPk1Z83nwToaXS/+n6fwfqcygUV+Fs0j18isg7p2HmAjQmiBQ0h3lU1MQqzxOuq1iJ9Iu4E+7bRy/Ns+LwqVuuJj85ZryJqgXWfuL7QaVRdJhSl2nt4P77zt/8+ntvZjhs722QJXAZ6UA85zxtiU6ay+MyTJZZVLn5em7hiDQWLY3YgoPbtev29zk54bZsoFtSSb9OiZcexNqrcGfATw6lXNJhxJhUP84gheJZ2mro5BYTLe8c39O1RhVVTKJcguq6Ds+/reY/bDuK5RMHtAoJ+TzXBV3Kj/lGzY9q793sqNqLaIScD9qu0TQUU0591sNreLkBA1WwptWjt+zKOLjMTXccid/we+S+MbAQQ4PGNfDdmpoA2iXUCqJVtAZcAwHCuKDonlSz2STMwnyRgDRReQoGpIsNzyFFyZGXIJ3gqRx+XpzMNm8+9sdAG4bNbAZe6pv53xxKVEWCf5fenqqPbUFRE6UCAW0Xmx2Yu2hie5QWAgfdm0S0G3r1Nrd633yv9ZBV8zofQfYIp455WxApIBJEYYB+vUjkc/59NJnHr9u348le/GsONDfaM462trmr+PPqvYVpQ4eW0kRm+rtF3skceWwz9oozRGAfMi7ainVDVRFRNz5nscn46phiMz/msmsSCGecbcbnUR0cjYfD+VuCdAsi5z1scmoUJbFaqcOc6AAQ4HWneufu9McXAI8wIKGSF3yLIoksvM6ljggwg4BKz6NF3LIYTfg4BPZIaBPB4x2KgqorOWITV+RQPTGBeRYkEhKmjkD6HLFYpuRMIddtm2hIlPKrU4tp4LiZD1OjQRSRECNBPY6ARA7tQRTBtjCorqtBdN4V2B/cJ3Y8VvAckYIr9FIspQcT5dsKVd8z1RDUeMZ90PJCg60wz6WZSo7XA+kiAUr9jQQGiaDwaRs/q35zgV8FSj4N09RiPi3+31gEnuqQYH/YLphqAOs4JCUwqUfE94/WRgFFLAi2taIUAK2B1EKsZy6JdYT0r8ajeowJ9fHIcp0k1x/sfn5+RySJA5DK2tnWN0dkp38dwbSM2NjYpXIe/4z3Z9wpM1/5SK4iSSSV9q8xdMHIQ4o+3Xr5JwAxJ6nvvfRAoqN9/sBt37z2MWIEY7jJZAWrFxfjbJH6sqhDDijmEB5lPZMKMWAtJ90QMExT2AApgz0t/Q6MjcT4w6YNliNR7AOiE/YkkG3380+k5BToVW6it2nsTZxnXQIVeDKGcbUgWAvQbhjrzbN9U0q09ckE2BBJ4+smxWjuZj2RbMt4FRwJPJvTLSN7xS63L0FgQyx0MFNgBJvdplww+WhcEa2BbYOY015LgnVqaFDsCtJwQXKI9YkFJQIbADN2nAFedlTWMhAyMGh2x+j8+O+P+w/1g7x/sPolvfuPr8V/+s9/mezo9gS3MGTtg/GCqABkdK/Fv/+1fxp//+Z/Hm29iNOJLcX6G8YQncQ5wLwBMaIobAKLD49M4A/j5xV//ly1+ZdCZCVgVmsELNN0M3+x5tgoIUi3bKFAuhBywAiWOnchebPX3ueItQ9gCv6yWztEjOb4rkeVMtjvCLyeiILFW8xW2IIEDs6Eyr2tgreAZ1EUleAIClIAoEVJyL4Oc6CyNbKfiOYEwSJERW0Nyca+1Uumkzpu5GV/T8wE0WCgqk2ra1qyUO0FlJw8OKhHaHmDoQbJCTD0GvR9RXhSMGOxgzxw+r81yz2pFJqbWDCDzgahcIoNprBXYy8n5vlhp8VijVNbls2aA7bWkk+YoDQQdcuAGYug8OQKq/96SRdN4Pd85q/UGYryZa2W1BtZ+1wzQcA1S53qYayftoNugiIO8loSWyNjv0K0krkw2RD+DY+0t/eK+TeqfxjF2GqlAKBlj70H/TP64jCGF6jRCUD+vaxgIkECefjlBNkOnGdN2OBIMKM/VgS1dw2wSVzR4Tp04Vdpqfp7Psd+5gyJ8NoOf1MVougYN6FByyM/peW5bt74WFhmSHfDn8N8XABl9zZFUVlkIZkiHwwBNO6t5Br1PmupssTNKtLi6PZFaAPwIAqQ6HSsM2YIjUAkoWU8EahKgBFHVDlWcZYcqMKGAQQGl1ronegy+898tvqr16W1SrqLyfORoLaUMqjaxKnMJBe6zWJ5N492f/ih+/uMfxsvP34hrV7aoXjubjQkEoJeSAVNW9f2Oag92TVIEvi3nvHdX8jug0s5nq4CXcZftrKQ9y157X1/rqP1gUETMHwEBqjYJxLmYZrJewATve09w4Es2jXduvyiocVJoH9BEbbNFgBXqkoD7LNb92g7qwv5ZTELnfFGen/o9vravRxttet0CmEsblDa6fU+2BtDPW7ujTk7Ja+DcezwVfWwK+CE4JXjNgDFHmiGQzTNmMVmzQqgHkAA/ZypRJwDjrlSFxr9LOV3MFlJR+XoxOnDK1jCKVSaLUOBLDv1GcIgkqeg/tPUxW6Lau1Ipbvu3sK1sY7rvlg/GbfG9JKPOAEAFAgjA5mf196FYoqtOO64oN5XAtgFF23J1kjNNbPbfoLTfveztNFZS88Tn3/GWgQACCamvQCvPwogAAAa6iIfQ0315GW9+/Jfi+vPPM/BEEoBeWQTRsFOorqLvmOeKIHWCtGXfIXnA+VOxAiPZzlr8x0pZiu353vHvWAIXGqSirnXH5w6Gyxzt53digT7Saovfg61DkqHWKpwJaeB0hoIAEY7KOztTJZ2Uc4zUGwv0hrgotQs011uJqxJoAuYGYXk2lLDg38Q4kI2mSBqmDmSczCq84ymCwEqSre+D9VCcJfl43heeHf4zxXabn874DvE6EyMmJvIzeDbvKoNRPCcsNmAeuewEvh92HK2dxIWzZRbniM+aSY6KYOiX1vhJ7W0KdDTGA+8v3xVtc9p8safcCoBnlbK7Y0i/N7WlioUhYKODsLK7AgmVA2hPMXkaCrw5PurTJtbR/z6ZksFqEOf45JRAAKrsAJW8ZvKnqoBrdrsqzpz8kAUoJKtIkCEWqcTvgmACYi5OuZjNYmNzndeEcCJAIGqhAXxaRQEMDAcwMAbMQRTL6eQyrkhfjT0Our8Abe2r0QmE8XRPo9FRjE6gnbFH4ToI252dT2N9/Wqcj9F+i1YrjQ8E6AAwAIJ8a8MNjVhlzdVsPRc2FNPgfUDw0GeVeQUFMlktSDaeGTbSHOAuILMIoIYBHoBVU2qKkKFIrQ7Fm7IRPXZrml0KDvOci33CsZ6ZExEEyCkGaEHGSEdU1rHOKEgwflpZkWAn1nQV9qKDg2zxSSAALDXmq6XoY1vp82ubKb+g8bS0DShkJhBg4FVFH7QJOi5zK7D2M5J/+oqlFbZTod0HxZYh1uVyyrjq+PCQbTDWIsGSv3r7I/G//M//UpNBqKWi1gsWmC41GhKjLwH+/Kt/9b9yXV9++WXpr9A+I/5kFYq/AxA4OTvXqMhf/SYYAaqMGHmWWEnvg6aRzVEJDkSEyEGoplfCGBBZqVbKQi3JNG0Qi9gSLwQAQARTvE6BnCofTiJUUdLGbL22vt10/tpQtSKXStGcM53V5UYFlXHS4yrZcEVWuEUm2IVmVenSVq93Yor7XAy2GPxa3Sf79h3k1+/thyE34gL9l4Grq40VCEghOL0XMRZs3P0SRTvOJWtStNnXUyr2s4SZHZzomlkNS+ScCD6cUwIBPhSs+nEOt1BcfF4HfHRP1i1oz1GprTygaTzy66b4YH1hTDEnuFFHG7W+J7Zcfws8lv5vAwE9acx9ZXfotZ5jGFSKvfYT5/Wadrm4JzKxtFOjAc8ozEGQU3+rZM9V1rKS76C4JoIGAtgXnMlBTRZ4IpJgUPeRk0Hes0fDlaqjAvbeSkFlfFkufU7+XwNOMwYscOR/g0OQmqruzPdvx7xYwcT3OECy00eA0R1/ikamk9Az1hXriaLXotHni4hchiQteXaQSPuSwXqDZEixyr1qMKOM7mrrwL3lpE8Bu9gJ8yKIi+/IbAC8LAmMdiYEGSLMH7q9q/vV6+57rYG+11q2VI4XZ9HOzHvCmgK2O7Ljvn8Jh+rvOW0i0Xrc2PISKJrw39M4OdyLn/7gu/H4/t145cUXYhPVKFA1Vy5J44VqMJ1z2ik/R63ELgIBGjn2NJOifl9PbOdOTllmTU9RkjYPqOGbDFYxwKJIp+y+k3fO5vbeT4PptZ1LsEWnYEWQJzL3SO/x7yJ1DlDBHmMgkYE92XXFhlTgYu7s24gsnPua0HNfFlX4eq/ze+jZTJX0qHNAAK9fWCc8owVgq3YG+4oAfVasHDgZCICwFpMsKHOjgkZ0QPaVvsBALKr4mayDEaCxlWgRULuF+laTBcQX9Y8DAQoo54EA9uAWIMBrY3u8KBboPTMPKi1MW0h76iTHQICTGVqK4ovECOv2UfeguEaYRUZHhZHmDc41b45cX7UNwZ+pxl/iINvedv6S8aPvUUHD1SzHWqbuy85QPSH7q0Gpxh8HMVhbZ7D53M2b8crt12IdtOVMfAHo4yZZkSfFt1cVUY1zPCcR40vSbZmoc3yeaMLKYTvDE/sJyZbV+nkNtjxq5wo0WIb+XMwuVU32NA8DgE6wvSZWKm+BO1GFHIO4jGoheqeR+E90vil2nWyc3O+mJovFKs0A3mvaPbNw+JmJ/PhZCK5lNZl+OhmNvE8yI8QZ8ZSVtFQFFMcEjmUCAVwLLlkfOS3wEwKwKabZ6MoWY1ZBptsKnS+uFwXN1BoggAlxclfRH6M/OfWg3B5gpq1iNrX+yEy6PZJGqiT4UmdxnM/bW6rgdI/9vWZO8F1p5T4ugLji7/R/mbhjjQCAAcDBHqLdT0DDwAuBjIsZR7WtrW2weo2HADNBMYqAO94jBSSlUeLx6bSV2VeObyIoAg0BMFfIWMnWCPZ7p2hrMj9YVEI7yRkEeCd8nwSdYPNYlUfFX5MuALZhf6D1QwwytW4AJ4Di/vR8FLPZeXz8rY/G17/+VYpr/ut//b/F//lXfxM7127GbAm96IMYwx6z1Qci0tiHYJPgPjTTT4m19auywJTviuvngiLzJfliFpysLkdmuAojKT1UihPYk/hfeZlDJoLAqZll22lGGT4TRQWejSx4cS9kTIu1AKi4ufH/UvamvZZm13nYvvNcQ1d1VfU8sptkk6I4WhIHkZQgAbQsyZLtfFAixJKAGIj/ipEE+RAgQD4JcQxBUAYnjmRZTpTQpEhaIsWhRXFosrurx+qu6c733CF4pr3XOVUUkNuorlv3nvOe993D2ms961nPWiEYg+4kyJ5vbqCMaMQHNZapjF5eC4+Bcp4SQ8S+ikU39OBSVkD76bWUuJS+VWeSws8Do8HsQ69P3ZOZbe7CpdJ0tSJdmm9tY22ZTMsPvvDe9tgjD7W7d26xPOqVV15uf/VXf0nNjH/+z//L9p5nn6aGgWJn2YG9/UMCPej48Oprr7c//dN/1+5u75gBpDLF+DlYQ9h1WP8AbwkEfPyz/8XZtGGwIr+zUN3j4gxKWCW0T9b1eJIiLmZ7rg3kP3JghObRuNgY0Xlg1spiH4U22lkBXDwJhnw3zphqbY5MdxyV1BiReuKNGMedjABTwfgZ1aU06puFVH41DFgR/EoAWB2vaccCDoCofaH9zzppQZGS/e7P7eC+32GC+XK43HufUQHuYbdBF2WfAxjofVrys23MNG/JYsrAqwd5Oh3IUOU5sBDZTzgInzNvcVolruIMb3Fsg7TlsO7XI+0pVLkTGjDMYXQewEyg/gBq5bzJiM6Gvu+1keeaDpLlhPY5p8MtFkgPdovK9uw169x0LQCj/hW8yrWC8OYT6QQXR7tT/YqWQIwKJkzORALN6UAo46uZjrCUMT3nvhOI9yy3x7+/N32m+Vla7alR7Ma0ACf5WYIWUgLNZqjG935AQAL/AImZFwauDibymh4U9SDxXjAge1POR3qoG+CLk1SAhz5G9wHmeoAiNNHijS6NCQ3N9xmsQGUHzsbRM/fYz2Rf+SzOWPO4SCCIo5FtrnSNzBHtU8/ADuAjdq4DXGm55GyoHGUzAnpt6bCPvCZLnWaU6z2Qep48B54F94b6wMO2PN/am9dfbt9/8dvtaH+3PXrtKtvXgKZ5NNlv29t3KKjEeZ8BZDpwWhgWCQYJlt3nXjO3s4Fvtcf9NQZnUg7WHQqPc/ZYQNW6B7n7Hagbopednsmcy1QaBIjYoO1zgmdma0JJdxALG5TAtAKT45waGeBhI2cUJWf2bJ4760rOmL4qGBAnfQpgmBlAgcUG7O8ThDIj1B3EsRYrmJHMUUAYOLV8JYML2Vs60SkbMDtMx4y8wgj7UfaVdH6w1CQWKCDAGRXXICu+wdqEEw2gSiMwCwTgp2E4hhqfNZV1MWrr7zeGVR8pYFPVG3HgWtY857YAARyruEJF82X4LUUHpjMNpxlGvLMkZgIEpOsMwfn7tNUMI6p3tcj66Bve58sQL5ZuDfmQBmEWOA9zoOcur7a5xWWCMs8+/9527vwF1hNP0EbNNFyN7bh3AZcKNBLIkXK9jLpYsA0QuIo+L/uMbaZ1lhLCI4j0aXXr/06whAW6vIrgS+UzKdPUe8VU5H63D6LMZhEmRkZ/XnXGeA3EBkPdzT3JR9XnY30hAMHPkHlEFlkAhDogpQQnoKsEtzU3YQWMfSpbizHqJQxCeHxeaO0BXFHLXrECkmhJaQ7BRt6f7DeyhEcTjJnoztJv0r1jBFMGi7FGMAhqP6jKGCsyCAiYwteTYJ4yuwY7kBkH6OPAN4H8ALmiZzWAVgbB1rrhHHf/ZwTZAaYY0LM9nVqvIZsr8UWx3bIG+vgiS0/mQrp30TAQPOolsQ7aAsJ2f8NM4VMqUfv6cy4ZLkypgKHIGgsISDmkViWCKWjL6HyVPej28cQ6MOiksX9AxgBr1RfmmeUH2+X2OzeYEV5fW+fax1zg+dGWEew87A88++07tznPEPrTR823Y2S+J/ttce6k/ZN/8g/bZz7zSbJjvvq1v2z/2//+J+3mrZ02v7ROYbhjTA32IdtxKzAMeEstIHYHCEtj7JGUtXZmMUu8DARYEy7PrYVbWKguM5RvZP+iMBKxFkBPZ9nC0VHXTGK5jFsjsmTFZ1BA/ew5gAtbW6ssT0ICAkwQlAnEB+B+5BEiMLWLvCcRAt8DNiCl4T6TmIS0XytNCcVEAhjRrcT6GN67uq7Kh3lvZAsApCx2uZS15myGXVlBKQjAKuzXhbP28LXL7dmnHm+PPnyV3ZhgPy9evMBrIc566NpV7kuIWGIecNqgM8vi8mp7+8bN9kf/8//a3nr7nba+scV7wLobfrUSP+qkJkYfdGEIBHwM7QPLAu6OkAOQTtu1Q4uHDN2d9CSPE+glHCxmFUTDJRXGh3QPPE150cLSZorKY0fhi1PDe7OYVO6FAc4UA2AYQl7QTq3qsFR3pc9xeyGXGmBT9giIvt6o4R73HQVoOxpY0ARJZMSro5Xvx8+G4MJs5qGDIxznUMLiZPhwtmOtA9COkzfhcCSc0O1sCtXFxSFXTawPUWeykkUcdOd4iEntlmyTGRPJWmQctbiEDnJBdqpPCdqIPKp/dHV+8f0AApTtwfPgZ4vzEGVZprHE+EKhmGAO2SOaHxxMOIjV71U1SkQIcVDm8E1w7NshwuufyTGTgwbElZ/v0ukRkA02wKyjrft12y8CS1Wd35tfGFc/FOKQZHQSNGmtjFr7HgQadEt9pRyIoVHQgZbSBzk/G4G+Xp85YCak9ChnnTqNZIJYAQEjWE99rg7AODFjnw6adVaQtt/0YZn35Xf1tff7PgdpgIwREA4HI25BWqtUgC9CpXhNDmg5cpnkaUebzkHminZAGZW65gVlG2kugJacZ9mf+hUbkH0ugNSBRQGD8DYyC3KVUmpxv4AxQQZuRmUugw3EzzLsmzHMM6tDgERgowHQa8CTvTRazzZNZ2ibd0xV5LPJQXvpe3/TXv7h96kVcOXSAwQCoJa8vXu3bd+9Q4Sa+7xrGnhPGHiI85YxCoA1CwTUtTIAEb9rGgvrWjABZypwkAxiMvfRAamw2PnyAAAgAElEQVSiQnl9avmTBgrbq9tzhSmuebc4UmehZU3o7JP4nB2tMIackb7f+g+YnDNYT+oH9ZqctvXD1motoB5+rD05rgnax4qcXo+6Z4Fo0+Uiecd0sK+fzt5HfW3GMkAAmBNQVMcQxKmLE92zSwyaQV0VmDGAAGy+RbewTPmPfQkyCl1naiAgYo5Z/gSNozHjv6u/UG3vLBAwa6tmxy22LfOU8a7+QnFt+rgZdzf4IUYA7U5vx2pnOUewQQO9ZtQVJIlBEDLCvj2QVkDdrVFKxVhy6Q42vWxv7CnFkRYvdds98l46GANxq2W2IwO99Kln3tOuXLvmfuOL7NPdz28E+PBnrAskwVlRrRGYxk4mMyjBO7EIWDuOUp1SeolgSWCU/UQDBgEclldwbxJ2Q8ZaZ4bqdRNgw58gi9FrODpEyAguQnAMSYU+3mpHqPFVTfDAdgU4wNfA9dACLSUC8FGYOJjJVqvV2yg9ZZDCVKRmKUBA31sd9BosFOxTBibWOqH2AOv0AYKoBELPCuc+2goQGsNz6XfKjC9QYZ9B5ATZ1iV4cMxmow4ZYnwUhmPSTnXOfJ91rO7e3eazQMwRARwC7mOUjVkXLDaMwAc7x5xSDZ6BoqBAB1UajzAIAs6onh/ZewEBh0fodR6gqq+cvtaw7/HblHuKfSoBa9hFJoviX3nMeQ5xk4suDQZS9jQ1CezLxacN24fZf7Ogo4mAIBGCa2ABCKwUmEXNDbeROzV1fPsu1P79uvn5trG1ydKC/d1trj8IOE4mJ+1g/4j3vbkloGBza406XJh/3C/EPLGd9/cP28r8Qjvcvt1WFlr7jd/4lfb000+0o8lB2907aH/2f32xXX/9RptfXKNAHGwr2LUEp7nuwoIU0ybAW/zfel73ZGTXL9M00oaRYZnOcTq7yDCCjbYegLu89zWvs0SeC0oVqIPltnzQCMHaBrgrvNfr3uOL17Fjw9oa22cuLAI0EODMkmT7rwKxURN/xlIEni8GjHpgjB8eA3ZOonLovA0/XP5SWDApXYqAL/ZIL/0sIpl4D9ZhZ4OkzTSPXCWRmCQFCwrjenbcVpfA9jlp68sL7cK5DT4XOqe88IEX2if+3sfb5Qcf1F481V5GAgYAlbqVrLRXrr/R/sV/9d+07/3gpfbBD36I2heJgeMXUmciZbksSxO7ZO5jP/+7ZwPFUuadCIpOSAXypqcR9XfGlRvMkyXfxTwa1y1ymlVKwmtEBZSbzsulBxSpSXc2uQbXNBg2pKmbSrGdNnAQKB2kqQPNwZTDsl/HFDbeMgfVAY5PzxqoxfnhNRzwaXyE2gpgGEHF7H0bETHaPQKpXJd1ubyWqIRpxSQEVFoByVZOUbo8xgkyqrMSB6Fm5jImycJo6oYAXRw63degL2f+hQradfeBGZQWzp6mfsZLN3iB14VBUA9JHRruMtCZHaaSAiWkYrmAAGXanPl1bRnAgNDs0AcVSOoAAgIuhP0xBJs4pjxwRsCa+VAbviEwNDQmRuaO99yz9DJow2hmzwwQQFsjrcsG+NUd56DJvc7VlMKwZ/q4ztahe19VvYaapSz7Jr2b85wdUcc6c42b7lM0OwppOjtRA4I6w7l/td+riLzuK8+dtVGDtKw3Hpw5HnrGOPTVWSbJAEJEZbUrZUc5h3B2c0TCYpuCwtIRqwwVi1nSRsUpLzYqjjjnvNu2sd57sNjBNvm6MUu964AP4IA+nRkQ5W/bn+mxm1bJ7/s8jA98psUoY0vrONc9KYBWQEDYNQyKQ3E3UAE3gSI0AMhOJzyc7t680X74ty+2t1+/3i5ubbYrD16iGvLB4X7b29tp2zt3SXNMHT4F/MIw6DRC76FibJIBnAUtAjLeHwgIaKW/Q1+dDdgS+PPa0bcwLX1qXEinjU6AMq+8bqkX13mlHtbYLjy4bbvCDFGWRUCAQCk5XFnjCURn52cqgNRi7RTNbI7ZNdH3cco5ZoEAviBZGwWSFUTM3pwFAvq5VID4GvhW5zBz1vehx6trMdBBN9GcAJF1FsqayzhzbPDcBPix+lQaAJojaOnd3nJfGmFlC7ZJW8AZ2kvq5IgzQ+OsfFg4s+N/v9IA2ZBpQC9jNQ0AjEUMJ1LTVkqEZs7Dvo4r+yXaDQYYkzGr5zzuJ45kLbGRz6Fscx9DgwEyI2IlaDWN0kUBwtVfcUceAqFDvDNAFiik0PCRTsACnc3J6Vm7/OCV9uTTz7Qz0JQXV6kXEGAcwT4CXWqhWGgae5SCf0sQQhtddXCnaZcFBxWfi2CHc2h6Nt6rYBxt+FaY0UaAiS88D2zNGHoE2ai/l13ANaggDl+hsyYGGM5SqsMjshM079rpuHcIlEXkC79T2znQaHU/+FpbXaHqebZbfE6tGQUX8E1wT+yUUEoMtdfEmAhLi4mO2ICiS8W1Zz0hBvXQYuGYIju5ws8SlVyaEKi5H+fuKbPmOIcgxoZEC16v1n1LDA7xO4J2EDybHLD/O7LNd+7cJsiLoOvSpUsU3MNcC0AAs2OZYngEYVwPDVYFxg5jiEyjhNS6BXVrVa9fI2YdBNEAaTzDonDiUcMy1i5tEYLHJlZA/EkJvo71wTmBNbBfG/4Ur+8xhs1hmQlLiS1WTWagwAT8nfUYoUD8G2ti7wDdGqQZkUQjgjRS2AlsqVUkzkcxIiLCLqHxhUXFLZjH0+Mz1ozDhl64eM7sDnRNmBB0oeDi0YR16Zsb59oK6P0oLzjca088ca299fbrbXd3u73nuee7PsDh8RyV4VF2BXI+glOFdhIrVseiAQRkHGLru88XgNKMkdidnH/8N68lfz8xBrUc1ICufGk94BfHXTPOfpPPWgofw4qxLAPaGmKlYK2trK6wfSIC5dMT6HccS3w27+V+AGCC/TpYLAF5ErtQywBQUjH5HUoVWtR9eyYYS7cxJi1RHonPOD0hewVgIOYISUqCHJMKBDhB63FQTAZGrTqfLc6dtdWluba5utgunlsj8xLdMdAmc2dvp129erVdvXatXbl6pT319FPtiSeeYHtA7AHYQ3QBgI3+F//1f9v+7Z/+Wfvoxz5BhhP2ItlItllkCRmQxXwtLULAlEDA70wDAbxRB102XF19N/SX0EttkPUWiECMeuZg8sNRVtDXHWujg/XYxWtna8njcHRH755auyCnymzAnlFAC0abEyPELwG7zvkBcLAuUZanZ4mHYRqq/70O3TUiuP203NDjDwMWQ5a886xv0R1RAwFAzHVbcQK1SOjCGh2PYxtHRY5NrQVLAGYj64FlgNOpeclQh+aobgD1K88ZBzaOtEZt0Oo5V0D5HUhOBYx2PEWlUVCOPwECcC2i0269w7wQx8/UfTiBEGBBQErARSyUzBvWUYAAPB8ZAW53oyy3qY0lTwtjQuo0qXbOhFOkavTxpsNmh4hihT7c+vFs8CIOI4NKOxi5P4nXaERVMzXqYmsA0kEZ028DnGlcI/wmJsu9gUAMlOqV6v3U+eTnsfRGwkLJyCXjQtVeiybpc1XjpXWdA9wZTzMJ6n7Mfu2HRql/zppSh4IhUFfHQMF1Mn3O8nHwBiVX+zeEhLE++rhELLFjLMoyMth1pweBkdPjqODClDEf/pjLCF3GIe/1ggYPYPR53JUOEn1M/NCaW/0jjrzYUqqp60GUMwgcx26HygwWPQ2OWykr4AEcsK2XhkzPVRxP7j2m1Aa4m0w0kXd/Nhwm2VA4nsdtDkrOR/vtxpvX2ysvfb/dfuftdvHcFulpG+trbXv7btvZ22atInqAp+xGgY8DkTACwprxGGnNYAaUTZhe55mr4n3oFX73EIbNeVLXVRxnHtyeJ+pbsC5QGZDYNzqEEatjcDVagna7aGVhinWRuK4gV9eQvY0OgGFUBWM5Wno7sOl9UO85n1UDkhmSyVg3ZrpI0VtMk3z1tVXGeQBnY23JrgsgjeBhPffqeVbtSz0rwtiZ+llEGe3IRTw2QEDYaulewWegHYBIoJkUdFrxPYArtZHCnUvYM2CAe5dbREz3ICAgjID8nURGni92iyvqXvx6CgyYtVezYxFmSxIhU8BOdTBnnYDsbZcSJI8S/6eemX401fT2Ol5nsVjXPAQhlXWNTY06fTRBsh8C1MqA8J47EBDRMmVw2W8DNcln822ObbiW2tLKWnv2uefbhYuX29zCMs9encc4TyBUtkIdgMkJAuZRv509HttJyi+c6H10HlKmmqe8O2VgbcBxhTYRvpjhZZcPaAKoLRx6dfMcRsKBferV/QOfC79gaRlibKMjVLos4XrIpi0gg2stANoSClZaKM2157ivg6MjtirEmHSfBp9xdChROQPyWYdaJ0314sgko3zSLZHrfqGQNhNvKs9T9YsCz95Zw33ZUQMtWvJguCIbmLEBQwvtERN44d7SJhOZ6ZXlFQamOOdIQUcm1rXNUJ9fW11umxurVJ9/8vHH+LdU/Rfb5uYmgZi33r7RvvnNb7U7d3faww8/zDZ+VFL3nOBe0AP+1u077c72DltKYh9rLVWGXnbOXG8by3OqUMdzZkZsleKO1K9S0I7xYUcSULsNrHQQ2deB7YhILztU9JbfPqSL4Crmny0ffSZifaaFH31X6p7orMb8wC/d2T1Q9zSXMIgRoERedFQo/p1mPT2piXMHbFQJz60ug/J/1o4ORJF/9pmn2vnzm62dTVqbw+eetcuXL7cbN260L3/pK213Z69dPH+pLc6h9dxR++Vf/vm2sHDavvKVLxMo2Dr3QDs4OGknZ4u0pQA7cM4dHautpYAqjB3AOfgpAu+1RofuxKxvWQprue7k01gbgkBnEjiyLXItBngfJjgTnS5BpqI/En8ARiCoCXYQ69/n26pbdWJfsz09ygZYVqTylW6lAvKD42IgIP5OylkUf0jzi4J/x5gUB+MGJGK/VQ6Njglq0UfdBmo3BHSaIxixtrHebt+5027euklWJMaCtowJRbFZ4qNg/QUk0XoVgIz7XZo/ZTemc+tLrZ0ctvOba+3ypYvsbPCNv/7r9uOXf0xQEXsWbVMR/H/qk59sv/j5z7WrV6+0vYOT9vqbN9p/99//D+0//uXX20c++nGewCzrYfc4lZgwDopPbhvKJO8nPv+7LKztGQMHZKy7rVTYHJgRr0mAEpVQPBNRTxs10/di9LvjPCPoFFS7nsfdIUlw7kxWhZXGQVkOtfS0jLvY+zsOQxskqjuCEVTLev0J4kgVCOAzMuPQu7GMjHg58JXV7xjTPc4aDLaEYUQfSz0ZXsiDLYiRWy3RUBaqYAcCyBAezrQcbP0XVJ5sX9fpyIEzNdGOWx4/ivMZ6zAqEriGaku3aw59onX4JMvKjdQp7CNg4vyHlu4epaBEqR+vDOwIRkebSLWdgVCN2BcRhgGIgE11BMYAQZ/RTzwnIUfe1wVizgyANQai9qsatlGqwHVP0+U6oWR6U3PccaNkuAbtTzTnAgS4/ZvuwS6CD5LcV5BpOZxSb++IZT89huvQg7YEtoWhEMoRX12y2gym7SxGHC7jcIo68DgWRNZdPmOHMwFjQJyaTc8zhFam+ZsuA+mgxtm9Qm55vYzvCPKqo+RHUdBYslZ0iA1OaS3KiVDudsxhXwsz+3oKCChKKqqbViZzHGAjeA+NOUFQsn18lgIG5vzr2SrbjGgJjHkcZSERsetZvBm19qxnn7ucY7hAcXTreKbGDYdht3VGKDiXBgj1rIrFBWYJCJjHnj47bgc7t9v1H/+w3Xjjtba3fbud21xvV688yFZKoK3d2b7dDvbROlAODNrETX3xuQPkhZkTFg0+VmrIFfzR+0vQ7x1Zf94B0VmwxB+ewD+BZ+xXBQL4UjpIEjkjwMPWf8qnao1ZSBGZOwsFMlvRs3sClAIEqPWj3ZMwnQotcQSKAY/vrQcPWF2drgCKWeuys3bEXHKSa+c1ceI4mm41WueGc+977MFZyURWkKWCfdqTslOdOeE9GDAoGZ1oBKSVIG2GkbnUjyuIVhDI6i/3uxYjQA7VvUCAgkgBDGkhp4U8CwSoM85095+ecPDzV3s8FcyXAcNrQrXsY5NlGupqHz/TIWeNWdan/85ZE0aAt6JsUDrjOEjMuNNXcy159m13O6ynFH9AdkaHTy0TNFdzqCiYlh1WmBInQyMAOZ/5xZW2urbBwO7hRx5rzz7/vnZ8OkcqMs7xRbcSXF9fbesbazybwwaIH6EAXtkxBPgIfJBNo3igzx5m+pEls9K3BKY1YDzrjyDApsSAxD6t5+JOT3hfV5r32RtRW+wpZS6hDbDUNtfXSA2GE48sOYNVB5HwOxj4w5lGwsFBN8ApfIGRwhaWbKcWGvoIhnK2hxmErGLYkQL+BcJNiTcitMFZhc+yuCDObrVEU71/ggnc7+3btzkm6+tr7dy5LbZqW1tbYZIFui3roFBjPI8B6cxTSR9lAQACkN0/dFklgAD0oX/6qcfa44893J5+8jH+m+Ap2kQfHLbbd+62H/3o5fb1b/x1u3Xrdrtw4QIBYT2n/CWpk5+0nb29totWjD6P5ROiRaL8uGRbqy3o55RtLmcp9essr9K8YRwl1mi/3vOZM3uA9PKD6vlCPyFnBls2SmgyvjX83ySZ8Dygqot5IuZE/Cr5nK6xxlwZzKGNYPcJtYvj55NxpoBZyQ+XNscGWGATYA14/2gf94EX3tuuXb3UHriw0c6fW29PPP5ou3B+iyUcb7z+dvs//80ft7/8+rfazTv77fj0uP3mb/5K+8AH3ttu3XynXb9+vd25vdd+9OPrbXI811ZW19nSEJ0KsN6wrnVGYH+7nSPnRb5Iyrsrk7eCqNWkZS8lfqQP444Yw6bFSGoTp0MCbZ/bWTOon2vt0UcepSr+m2+8TsZNzt8JylbgkyAz725YTDSeAThAkK5yDNT8B9TgvBFo1uemlj9sqSQienK6+OgCmASWM86yji72VdYXSqKWVlbazu4e26nSfiQmJFglxgV9RD9n78TDkj4GzdzTk/3dduXSuTZ/ctjuvPt2+6e//Vvt05/8WLt1a7v9wR/8Affb+YsX2qvXr7ft7e32w5d+xHv7T/7RP2pf+MLfbzdu3m5//G//ffu//5//QJv83HPv7WUvKQXXMMSW6uThmYBx+8Tnf48aAQn840gng56sLA7rvjC4qGXQ0y5KyGI4IBGhK32ce7u3YbjlzDgALNyR6lwnvdpbsxSERYcLudkWHFO9hXq1ihmQjBwpz8dy0ljnYfYCULJ8pYY8jkDNeKS+RJlG1b9E8To0sHqdHMB6lnudvYwV6j1EQVetWxwu0fg8vqVfO7MinjwtaIc/PvB7wFaQuTiEacFSNzhqOmUUZFSlbB5wRYsk89GDPNK9KOVEVXFuYqO0o4ZxtIjJ9Tme3KhiCuDwh1APe8XmMA/tPjTt+XkaLm0mzTfuMyKERHt9TRl4hxCFdo5nA7LGZ0wbH491zbIShedCHmNRneka0CuLosDT5sI0OHelcE/WBHzxx+JwMiAxFU25d9XPieo8GCY/6fP7GiysiwBAhjxpvLSOJPolhsaiy4LVBhQvwmHIQCNIO6dfmaUAATQhRRNj7BHtMfwheGVaWF/HGfeZ+qwENnm+oWg9hCXzmcnmCwiQgaZT3DM2JZPgvSbGjAK7OAwJjrvTz4Moh5Oz0AbR8hlyKKMBMeje3XEopQl1rtKztOOqto8RzRqBnLn5WUnOJPBAcduo6rzUe8deWLZYUsZbDtIIeqJLkEO3B0pkioCyLUpdNE8ICuHAbSdt4eyk3Xz7dbYN3L75Dv99+dKF9sDFC7St2zvbBAMgUASlbZ5rzrxn3SerIzR/AAHJgEFcyMdAB+20NgzuFAS/cvhq0FuD1DgkYVCxJC31kF4bXQUZ4wQAJGVS+FAHt9lfcAi4NlnH5z9kFtim285EfCmggoJRnYlhp4yMrkY8Z0TmtI8ZjvgAyAV4TNAde6o1aBV9B+dx2Cpgx73icy6flZ/xTkq5TB1L2QvZzQr29fcWlkoyZQGKKxCg8Zb7L8aNsp5adRHCS1dklAgsmB2ARaCgURtebACd8QICMA/4W+DWYMXlFCMdlPNaaJ5WweZzTem7FCE5n4k502OvKgDI+UppoamjOe870FgYN5XhEWBqlDCN8jUPydgP7obQ76UwWuLgag/Z/7LmTWxU1kLAdsZTTtRgDsicMiMsARr+ZkbL7RwR66A0YHPrvDOOF9qHP/LxNre0QiCgs1POTtra2ipbp4HSDFErXLu3yCu+DM68w/1Dgoira+jvrWy/zqG5trIG2ruyWJwr16wj+EedP4SuBGPGg3eXIme9Uo5Km+gxVI2/bNXa6lrbXF9nhhyBLpTZ6QP4cmkJGFvAsSBV3e3RcH66bWaYBlgnAAXU7k2vAzOC56gD2EyTfKvRtQdzidIHjrtLvgBgdBE3J1+QpcbnYWzfeOMNigOeO3+uXbnyYNva2mTACHoyAFrtS5QTHJN6/uabb7HVGjL1i2izdyzmLIIuiK6d31pvqyuL/LO1uU6dgcODg4Yadyx11LFDK4D16t57Em5eoJ8G5gTLbfGQbG8tdiZYJZxDi6nRc4U4HX7XyWrDT8Z5ET0y7N2wPaKJkrWNNQnNhl4jbgeQa97AEcohMP4sMcF6Yo20GaoGmWOn8fasVTw3hbANRkDQLosDsQR7w7vFb+y/QITFri2RwC8AcfTO5tiS3aUjZMcuSyXfa+rqgw9gN7Rzm6vt8qXz7b3PPdN+6oMvtIvnt+i/AZBB4PfFr36jHUyO24d/+oX25FOPtfPnNtpbb73dbt/abu++c6c9/MjjbW19k+vknXfe4ZiypR79PczPkhi38MH9Re0zanos2e47LrAty1miv0dJEc8W+7G07VMJngF8S9xZtnpyesKWhzvbd9r82Wn79Cd/tq2tLLdvf+ub7cL5czx/kAnfBVUe7fKoIaGkKYA8ytCSrSGmL9gEBBjR8nNGLDYJkMRPtHksjxAYx7F3yVGAAILNWEhOFmE/qGUzmAnLFjNHuRDESrFmB1Mwgnx1HHTeWveF5498tYWz47Zz92Z78OJW29+51f7hr/5K+8e/+YV269Zu+9f/+l+3c+fOtY9+9GPt+muvtT/7s3/fvvPii/zMX//Vf9CeevLp9udf/FL7q298q+0dTNr5C5fa088817a3d+zzq6MUUzLoaGDNFgIQx0eMM+c++tnfPUMdAQ8UGEF6GTauRMxOjMCYljYAFgYSqPEYhjj1cjy1Oy06DrIOmyF4FscnDjqdjgjg1A4CNSs7ozJNDMM1m532wLYwct4zaaHxUwSH6xeGyuhXOfT5UaWOLo5V/va5784DVoo2xSLGKY6aDmehnxVRq06aAm/XWDuQ4jwQDVbf0mSGdJB7nrx4EeiwCmrG0cP7E8R1RzNIa17bhco0hhWYyXtS48x/+0BOtozXT2a2ZIMdpemvQqMOSIF7hcFcXVmh6FgO+DgMonOJegWwALerNn7qDarfha5jI29qGrOaOXASwHEdLBIMYJDE/tMKklEjzzEk4q9axLBUQrmM8zccdQcpRrdx5AwAxdno0KTsPCjGkPBlvlQqo0x530NTtPPhwNsT1isLclmRaDqQrlnlFJf2hFmTctQVUBNAQWURn1/rsGcGS410Dbr6dXgfaB8o8CVjo5qwlIKIpSERHwfcpXyAY53APRnYXgc445Rz4jQKcWjrmq/03z7AmPfUcPrgqQFR2EtUVO7CbBELDLtBgnxy8BW4ZIwEDloh1oyXgDGVHZAxkx0UPY22ECJXZ8pC9T2qgulOAe6Z/X7gJqOh19QMk8YTIJnWOUBGXVd0aar0uiSCehpYk1ajhuVndqSh9nS+LaKt0PFRe+m732lvvPKjdnKwR+FAOJlPPPZYu3v3btvZ3Wn7B/vM/JFu6LlREOsVqwGZ/nf/JWzZaGU4zoYEJg7egsr7OhUsnQ58JTBKsNd16RkT7AXklXEgUjMjY2zNhCj+AxiotH6eLxaTpDAVixl0qHJJet1IgMmqwQaYlAkcdad57KlgPJ0esu4LHZlrLrThuk8SUVrBOfcSm1/XW76v44SfJbCtezvfdxtgIGAKmK/zWtuBlvXJ4MPlE7hVzAWZK2QDOOA1mAwqNuqUuZfZqxJdBNSzgtaBQIR9Bs6DNAHgzJhHzc+iLcM+to3F7CiYCFw+bFRdm8Nu3dshIPsr660D4T4/eyBn+z0NskyDLwJnq2WSye+MYTPC4jRmy3QQxG+dLg9IKcSwHyqLss5KFyIcWzCaILRFsmw+UPKJZbNy8Ui8jewMaAKgdn5usZ0/f7E99Ohj7dK1RxiIsJaa9naRmVvVVp+0w8N9zk1E9Ri0OVuGc17ZfZ3lApxks1BegN7fSejgb7UTVFBNxWsmdgB8CjiQb6QOQ6Thzs/zOqipJyhs35KZO/tsa6sALHQGU6Du8ED02YWFqRpf4Q1hndmv8ZzR1octYhCdDId+quN+1C1BAtrupuDrUVXfSG1YoGQ+EhA8JXUYwQ0DncVl1utvbm61N954vf3oxz+kqB4E/K5cu8LnlcM/LS44OYTwnwIWdjgw0AgtMM1Ha2AFoCgHtcnHx4cKHqi3IGo7zlK02oNgHdslwjyxhaIyrxRHC5uKtG+xvSRw57aezNC2tri8yMAXgRzLXxFneI8ooaCOXzgjxejRakW7O1HXlX3FZ9CjcWJGYCOCOzzHocpJEHBDYZ9rRHOL+dnb22eQuQyth85Ikc0GWHSwB6bbXltenm8XLpxjCdzuzj7HAC35TtxxgKVltP2acZ3zI1EhQEitpWN3mWCwSDhsHG0LZWgkBIl5wNm8BDXLs5N28cK59qmf+5n2zFNPtp1t9Jg/bD946eX2pa98Az242/7+Llkhm5vrXCfvvPMumQDPPfc82Tvf/e53282btwgCUMRxGbXjxz1B1nV9LKiOvZCYKaU4GDfsb/7Oe5ZzwDbSsp+IJfGMsC62rXQAACAASURBVL1JLCWekX1MC72zdow1wWC8tcPdu23u+LD95q9+oR3sbrebN95mWcbb77zTjo5P2uHkuO3s75OODxE8CChizrFmkcykTQCQMr9Apfwwj+hvUwRStpZges4I1uarODHM5I3Nde5FAAtYS9DVIAjushAyn1zSjPnch0YDqPcWAMT1CQgwUQ7BW9vEszOXDojRwrKlRVxbCcWT44P28o++3/7B3/+l9mu/+gXO/6OPXGvf/Ou/bn/6J3/SPvCBD7TPfe7zvPYXv/jF9i//p3/VHn/8ifbrv/YbXI//47/8V+3V199oW+cuENzB3OOeAAjSyp9M2soK9oLEFckMOTyk3eUeARAQBCy9UCWwIwoLnN0IJUQgiRvXSCYdJ8Ic085+dbgDBMQpoSMSISXG7DiM5NQGCOiBqQ9ACRvpQMuBTAe31w3K+Lv8QaiL0R1dy4robj8jYjHobqaC+nDvyt4zZ7acPiFg2cz8mWtd9Wwjex5QIHXi1QmswRbvzTVsCbbjeHE8DAQE7FBWfbAqyMrgNQb9tt56DzBMXc648DWyrZ2CyLGcoXcHHOJ1jMYluyjDNdpBSgBDThs2KddA6SjQAzdS6RYpOLayBNaDDIsMpig1cla1iYhEQykXl3MmP50rEODjviXkI0AlrI3+PMhILCxSFAj3CMeA2SWCG1q3uB4OMq4J9/rFdWLwwizJ2GoeBIKFmi0QQvc9q4aOtYr1qRKQ1CwOam5dV70fq9fk9FJM3ZUd23Am/SKx55JGlPJ96nHp9PaMjDOVpCha5dVIZcC1qf1aMltjP3M3qpuDAQopRLuGz8yZ2ru+Osu0Gb5XH/OaE6/6jEmeKB0CqvNORkdtrTUDiOUZVPJQOyLkwNbPwDZIkDyyoiI68/NcVzbly9MkWQPCGYZQsLtbXQAQTdGob6fjSihG11DwGsEy73y/X9jmoEDnUBWY6XDCtezTTnUQao0ineE4JMxwqzRJ3adRrwhdFVD8T9pkb7u9/L3vtptvvd7a5JBAwMXz59u1q1dIT9ve3abjDGeqAgEBMrSHNWKzYFLWtBg+ukeNv+fDJS86G6aZMjUwy7X1ftjCEvBxIwrwCFMBBz8dfdvx0CBj09BiiXTWLhwncIXv958pIEAfyMepPevpHNqGJXjLmVZtbGjIPeALzdUMulrukrXeqa1U5icl654xzj6rAX/saz2bYyPrOM4Gx2M/jCAx1+82tqA9FQjA/mF2xZm/6BIEiGns5609ACCAbZ4MBCA6YdbKAS2dM9M0UY5GJW+LNwoIEN2SZ6+BGT6XtQfyXFl79RyftrEFGC8gXV4zZX96dH+/Eo/YRbc/nNkHfc0ZQBMimO4Us3ekfwdjSyBfM+IjuB9WiuWBKWvzBUYwIi0e32UHXOonB/gEECB2BuZjoW1snmsPXL7aHnzk0dbml9oixNLsVIa5QpYRKL2nolhjjgAEcENHsNV2rdosnJMEApg1lU+Ae1aLQLHXGHiBkT0vbQEBomjvp6w+g0mwClaWXRZn69vPgAG4InjB6/Fe+AaiywqUwOeAqRnWXFqCJRGBdmV9TtySjpgWmFoAG5BZpVAiBAMVWCskEWvWcQBb+bE1oltYs8wPNgUAgFlwyHYiyF1f26BfdOvWrXb9jdc4hygL2Dq3xbMAQSLGHG3pxAY8NXNXICeDcp3YbPfGsgNqK+C5sa0QjCJD7FOZYxalc1HJIQRI2jvb54kpwXPMTFuNidofCgxFHAHBSQTEaBMoR2kJQpQo74AaPMqAir+CtpRh9KCenvYPZAkyUAMSp9bdQbY5IvCRoVuDPUHxNqEGvcwD6whAAMoX0NlgbX2ttMFs7fDgqO3v7bajg5128cJW+/RnfpYMi7/48lcJABxP5qiZgc4asfPOovK5w1zVqksAPEp7qVfgM6P7MBRABcCizg0J2gAOwM6hPOCha1d4nqF84Pprb7QfvfxGW1pe690dZJvO2u7ubts6d769//3vbxcuPtC++tWvERxIYgRzDn8Y2Cuo9TqbTtsCheTU7hDjA10KanEcHnLvA2zA2OH6PPNduiU1fawltfUWkOCWco6d4s7yRHXXAEAeuI/tm2+3lbnT9o9/7Qvt7330p9vSwnz71re/3f7k3/0ZRUlP5xba3sFRW0DMsLoqOwJtBZQBYTyWV8hyYXcKCmDCo5FPAVE/rD/qwUEokwKjABDm2tnRIf2Zhx9+iJpHt2/fsr4cWJEq+VGMWf2TUU4bQK36jmpnLsUl2CWMIWwiyo/EQJMtWwAbY+Kk0NxJe+P1V9unP/Uz7Xd/57fbg5dX2o9eer39/u//fnvxO99un/nMz7fPffazbW93v/3xH/9J+9rXvtaefOqZ9qEPfZitXTG/t+5ss4sI1mQEPSH0CaFA7JeHrj3YJpODdnCw1yYAAWyDYcPmPva53z2bCkwzaaTzIGOlDcwEugcDm18ttkS5q85xPWzrgVOdICFGMhDVyYDhT518Xq8AuNRY29EbjohqS+g2s+e9AjNu/Ep5NBDAV5agAAuLgaOVhgdlcxyH49C18fSvEhApcB+KwxqD0q6sOkmlhro7dEEQHTjPjhuf1f4m1UhNVc1Yp4tB6vsFUN/rtKVWpP/GyFeyikHGOzCELHutwbVyeqiWROIMBGS0kgmt6Q86ZsmiFPVNaATQHDqTVsEAtsZxNgjrCwcxD5PUYiYwTUbOQXsO5VCds34EBKBvrnsUuz9oxgrrEZ+BrwABQXCTSagOZIAA3GeAAK5lO//GWErw6SyF2+GM/RCn00eGUdOsH2Xrp4PHMrW9Xqo78n0zJpxWnVr/MhDA+3frLoDyUf5P9n78OwyGkdGXP6kADvVwQoPlxGbtjvXnGut7Mv66rfQYTkDE8e+sCR0YAy5w5osPayHPIlBaHfWskziFuZ+AbPmcAHmybUPcRUNmsLADG4N5k1p/2TE525wn12KPfTDmVQHYmAuyA9AxxG4ZKVp1/lw+wse1w9zvN3akdDJQJsGAas+ujbapZNQwWDYd2DXvVNjGPcxjnx21xcW5Nndy1N5964322ks/aPt3b7W5k0kHAs5tbbX9QzgKcAaOCASQOWTqd9pU1kCrAgL1+1GTLMaM1vHoQiHbqwxX9moCgZqhDTAi8T7NRUBi1fQrk4/vAQQsJsscf5gLAmr1Cra6gKBbpNL+IkuHNc/gSlFZstABH3t7pogQGihQKdnYx7n3bjejAG8WU7dzPluiYcDbjZiTBc9GjXzRm6hGwnuvAgH5vu4HXrtroQxGTrU/s3ss708phoZxMAIoVsZyF7fANegVIACdAjh2RKQ1/soUiR3QgQAGLaNjgAS4TugwAnQOGBxad4AArgWLOg4jqO8qODULEuT3DARnWrTm39Wnmb12/q2g+CcDAZUo0M/n7vOoJKP7Zz3iNEOCHyJfoz9PgFHXJgcE4HrCM0fgOYJ46RJU7rGORewbfCbWFHN/LTALtbpxrj3xzHNt49wFZZjhezkLlrXEM4EtvwY9m76S7z12koERg320/ZtnAI/s+Xh21Wh3hpQTOhT7gnK8AxiKB7qmHnuU5W9M2Kh8JOtb42UtJtxz7EVnRirTPYAyMdvUAk7BFuZVvbiRRBCTQRRxZYCZRJifI+0e2TiKsHq6mGn3uYz389tTZOUXeQZAjR8AGkYK33O/omCLdhZluott4vZ1SyvLDI54nlCATs8F6nTYENEPElXf5zcXn5IkMhdYax6zsxHsaPyUBMPr88wp0+MzY52bSQFvWJ2HJKasbhFyYFVCYmf27LQts/xVbAfCPhY1q6KtYDCQjeqOTshqAyjiHfWyIe0ClRg6yzrRepHgn8AIdRU4YyYXwe7+Ac67RYpKsq2ag1TqKBwetEsXt9q1q5fbpz/9s21rc6P90R/9L+3HL19vC/Or6Dxn8FKBfoCAHvCWUqXqf9BfKCWwHN90NhCVQN1RUsMNH4HieVjnC9QJOH/+XNvZ2W03b+22xcUV2wmty2TtIfD47LPvaUvLK+2v/urr7c6duwxKZfe0Z9ZXl9v5c+eo+YOxQrkJAlYE2vHHNzY3GPRj/2Hc2bZ7Mmm70IHYxX5Dwg5g2gI/C8AL9AjoFzhhrGsNf0/lNWAYLbGuf/fOu23hdNLe/56n2i987tPt/NZW+8pXv9K+9Z2/aWfoHLO42vaPJmQHxP5CS+DkCHN0gcKVYDyghEWg3lHf32L4zbXl1TWyZ6CXgD2DYPjcxnp7+skn2nPPvafdvPlu+/4PvscyR7ALCOaZ2Yv715gci0lpcDL30rW3zOjDGlOHh+O2trZOoOxoImAq+mwYj739Q5berK0BtDtrm5ur7ac++P72/vc+31595eX2h3/4hxzrBx+80q48+GC7fesOnxMMlwcuXWJnAKy9u9u7ZMfg7ASAhp8B4MT9wU9DAufjH/9o29vbbj/8wffaW2++2c6f22oXL1xQ0vzjn/8d2uQekDPDLOQQlBUaqyqEEfUr+I2u5VK2bCpX1v/NDRAnuSpUu6YvAbSM/vRr+zFnWnVYARE+40aBgfCpy/ykxb5kFFw24KBH639QwUU3d993YbTdUa+of54hvkh1huJ0zjoVSkZNj0l9Xw5uHrQstI8AYRwHZ6rtCATo0AJUW8FcIxlYeacjY1wBBR6AekcfL7Y3sXgefp+sd4ABCbuUemOPkWIkUWzTu7M6i3FoqnMSn6U7wM7MCQGXg1zrUCWOs2TGAuijow69gkWd0VCc3cRwNXPGA8lCH1k/2ZSdIs6DdDjTWi7SxqhONPaKaP3QwACYMU1jT73YYLckgLzXUe/1QlNAUspnpgWjMIbeIp5JzYMcE1HRiNKnUwFbPppJk8wyqbW+bgTi2L5SwdcIUMZ1tG5TC1aynyeoM0cmYwRxWmFDbC00yBpgZB8wywDHpIiqTTvkYd+INhen1gtfgXcuVhz7HLR4lsrkmAJQ4pEFoDAjIMyB2A6OeSnniPNmxbORDcp9OBLp5Qv36CqMDJeyHFH58PPNAAH5fCLdJZCs49yZNloEAyybEWYVCJrSFXVYifN0fIr6SVDcJm15ab5NDnbbKz/8frvx2ivt+GCvLSBLcQqK4nmqTyPQIhvAPY4DBMQWz54HZZq63bK/5rKLgJeifeX9sXcKOMfY3Qs4xbIVYDpt/nIuUCHcauHRmgjbA1dnhk7ZMu5hAxBhEEDICUAAQIQAAQlqAjwiD8FOJ8hQ2+GSjz9AgPpss/siv+sgr0FilR04fDKriGuDUy6nW2a5OJkedAYopdQudrnutfr+Giwl8KrnYYL/nH38zJ9QGkAgoJcF2H6Z2Uf7XDpaYNwxfjh1AAQQJCwK3ALADQYYCCB92UHcLCOgMzF+AhBQz7b72acKOOW1sZGzIFTGdNYPEFtvZASn9sV9qgVkyt3KlKUXdT+bjm1R5qwHZdiK3Q94PAUqGS7IGjLg47CpZy2zhrqNzrpy5g9UcjicPPcWV9rVR55ojzz+pLwKd37QearETITw0r2jZ/QtsROnWr3qEbipbz0yxxwHJwMI9JgRgA2mNr/2Vc/UUQCvh4OMvwH661k0nioZMFvNRgq2XhR+JaTYxcClr7gewAh8wRGn2LDvEfeGf6vEQIKFAEZV/z4ABtrW0zMGbqsrS3ym3I8q+AQc43Phm6COHzcA3aTjIwQIe+3O7Vvt6Ag0aNlEPBfKAlZX19ri8ir7xB9z64uOnWfkHmXrNYHbyUqrdESBIP4GbR/3mbHH/alW2nvN7x0ZbgguCwDV+erSYLJFoXOFLLnuB18qzRUIww4Q1giAb7SKLgaHh1SGP54gwwvND8zhPnUVYHvwOehCcPHSJWpUILhCsLe1dU5lEBab1jnmkgiDjlkzGCusTayNlMcdgvp/CABbc0YWiJMKtOl4xuMJ6/Mhnvje559pjz/+WPvzP/9/25e//NW2sIAs7zwIFd1G0UYWRl/NEss+TJcL4X6pX8DNktIJnSi0dSjPY1ZZwDM0NzBO+DfADczJySliBwW+ZJyCnr8ssUIkaVAygiu+8cab/QgmUIUE1lxjfT7GH2W6+EK2OOU7WP8A5lZWxapRGas6eVCD4uCw7e0etJ2dPe4DPAbE89Y3NhkAH06OxOSdU/cMlc+gHalLzgkQz1OL4uEHH2job3D35tsEJy5ePN8uX36w3d7ZbW++/W67s7NP0AZAAFm1eE4878lxe+rJx9lO7/r116iPgN+xjAiCmItL7fEnnyTzAwwa3Af1ish62G9bG2vt8gMPtIcevsakxvXrr+osBSjHsgDp3GFM7ty5w32CsQfbhl0OzB6ONhPeCu0A3AMAK4BNAJjYGYFlBeliJ7AMQoMYS3SPQCvm/b3t9vxz72nve/659pW/+Iv2/e9/v50/j2C9sSQCc8qyju7bNTEhYA8X0NIZ3UDUCQLgBO5rbxeslvPtIx/56TY5Omh/8+K325tvvtGuXL7crl19UCVAP/dLv3eGRUMhDSqkSiBGOixC5UmRdiYx9FVuclJ5FHzWrxx2CqtHUIDX1EwdDzILDBovGEFqBBV8bbXAY8FSV0DnLXLx69O5d6YEiVx/6j6jCfKiDN2dqxpMzWSjgggnuJQfMuoJKSZyH0cLzyY61aAMxhnrhy03hOpA5fAaWe1Z4SHQpjGV8eWoJmtQGBKi4evwixMjpVkLsJn+M7KXOhCqQ9hrm0tgFScj89nHEfS7KKP2IGX6mbvjYxRNqHmh//JmnRUvitXYYAN1E1LLoK7Szl0TzTExkBGwhwFWZw2oFp21wVGJttMsao/ppKay49+dweDPk0GOxoAcCjybRDiG+Emc7uwXHshxRkqbp55597jAIGbOtGY0Z5ViltxPD2h57iia6xm2GhBENKrsu57B80XkPGdmpwMJzvuMqnayT3KcztqixbzqOreL452bbO7I1Ga9cf/baWVQkXnIO1NnZ/AxVKYKePS9lIDez1XvR+t3lL3UwD6Hs8CMtLrUXOjwnvnbGdnswThZPUi3I1A1AurnZQ8rgywV3ASJnN8CBFRGQg1UssYwB9KmqEyJ0g7QOiLVCSGIZmPdM5DzKL2ByBOEY+CItnb31rvtpb99sd1990abmxy1ebQSPJmwd+0SqGRzc6TSwnHgWmDrTfVerkFlDRrvF2yxz3IJUrk2XIaRPVcdvOy7kakbpQ+aS51GDE4JfiKoSn16etu7xZM+SPCvS9wYGJXAEToLeX+AAFF1lV2tDAueJ74OQADWy/p+ag/jGrTVgH92Lee81POn77VKtPJ8Mp4e/5LRz3mcMf9JQECC+fsBEHX9dxuZufZn1XOfTAADLNEIwHoGcBKBxmjKxNaBxsjAgSUZAwiA0FjKE6MRQAtBmqYyvMyc9c4OFrSKLxBdDIMNA/6ePr9ns8RTjkwBwbOHM3f4dwDiYc9SujPOQNFjByOgX98gQPZiADTaBzP6QBUn6Gw/i7Rhg7g8o+gHDO8rfkk/p3rXEd+P20XqvEqGdgBoGee6Dsc56Plgn3C06UP962K7ePkhdg9AkHbM3vGnLN8LOJGMfJ47YH/AcjyrBNaU4AAMFGp+11KxXWZ9O0Tv0P/bdeRMVpkBwADgCKUIYnFgcJTVRxIBNGYFVSmlwTWYUfP1kQWcHKldHjKnfG9vQy3fCrR7BstLEOBD1nAJZqEDAamrhq8RmjsCa+gDLKOVodstK2GDshmVf7KrAZ5jYb7t7W63o/299sDF8+3KFTjrV9rVK5cpGAYQAArlL7/8Stvbn7Q7u8ftjbffYRtF1upDzJDXEogCBsEArdwauKrXs3UchDcDCWlFBpDq/ozXnuzFKH1MsEvQjnpIIagoIQUWBDK38Usp1MiMrQL9FZR2Hh+37Ts3CQSsrCwyA//oY4+wDvzdW7faK6++1ja3LrSFhRWKFR4eTtra6jrBn+UVME0ChI7SP9LDDewgMKK44sEhyz9ZcnB6ygDq+Hjo/qDsQ4e+xFqRhUeN/ubGSts6t0ZGwDs3bpIRsLQIRsxmL2uqe6ezAs1gEONDA1NjB+k/mPFZDA8zxmYI6J6is2Rhbtd4q+wCAb3YJwHdMme4JNtNnig7jQBSve2hEbDidrpKQGQPyq8RMIX1hE4gAibwM4FzeAaAAbBPiwsr7datOxLLO5GAOsqEWGpLFq/EN6URIbZtylP4ufMLbWN1tf3Mxz7cVpbm2KFoc2ONAAaSf6++9kZ7652b7c42uiPA5gUEROzRqLb/yENXGSxDDBHgROwyyhkw7+97/wu0Ce+++27b3d3r7B0E6kcTvEYBOoAPJDbkF+HesLbOOG4AFnZ2dvj8m5sbjCVQeqK9vczykpyl+Ex8Hu4l/g/uJd0oADhER2sCthTZTGK4wad6+qkn2/PveU/7zndeZKtOMifAaF5Z5XPu7UmAVewXrOPD3uYV+wO2mdo69m8AHsH+oAsIAMkbN94WOACB0csX2zpEWT/7K/+sAwFEikBNAq0JjkdxigbFTWgZzmQZMYmapBZ8ynkGRcjCWKF7jlowGOfTNmdVcTkshs1CH0xQa/SDSs18yXA2dWraceepWIjEpOkKqVSg4WPXwYKccVEt42CGtjHllCUgGGdI37YIBAd9e6D3YgS4Esu0oShn59q4Gx4cJYvTs3tupRMHJAdoDkkGf/ivsg5c2ybHxOr6Dqgd1UjcrDA0YESq01jnLwalO4u88eFod+fFSv68Tm9/5yy1A6k+ngZNkqmtDlYE2yqtmsF2sgLJdE+1VRpjLqQv4jcCsLCB6aBG0Z4o/DgwqoZDwJ4xBzLcA5BwhwUL0vA+/bwBiOiguQ8wxk11VFI6zc81Fv6f1969QIDAAI2TWS9hKyRQ5tJ3YFcC1jimBKgselIzWJnvHEqqq/UZWEEDKiRnDWe2x7zywGMGZSj992DP/Whx1SjS4nfJMDKbYCCwB7LZlyV7qghtmrIMT6SLvdU0vx8sz0+HxgwaGc2wmNwv3vXpHAcu7aFPUZ377Ake5t1WWI/C1+ibyECApldjVUGJOIAuIpH4JRTQ/Uwjoz5AmdnnwTNlLfGgzZzpRvutyCFWzV8PPgu7QTaR4s7t+ASCfwc8jOdOJ+3N115pr770/XZw9w5BALAB4ECDbghEHA4nnE8IS3WqGzzikpm8X5BZnyUgTLllj1dfoX0MK6BQbVSf49jSLrQo4C/K8qKrQ+3fjADSbg0E4BzogooB1wKYODCTsVZpgEXvtH/kPNIBp/imKe6uBGaf76JOX4O0OhZZJ+McKgBlD+gi8OZ1xbKF0Qp2dq1lf9d5yGfGrs3OUV885ZsKEnRgt++t6SQAS2xcGsDiIwMBDIzwO+81ZpicLYcug0oqXJphOj8LgqcE7wIECPxQKYwOZdwXgZhiG3FnXDcWyCTgU4DSv+tZ87usuwpMx4bFl6n2tAOCHVzuxr47ilOaJgXE070Z8LfPQNGr7FlLgXTxRNujnFd1TgN4j3vTuc9zIPaAn60SMYGOw16N00BAgdYNAHdl4gmAtYV2/uKV9sx73tc2trbaIejUFHhT4BVGTdb0CCoHExP+DAIMsUGxnxRAVlHV1B/DX0RAQ7V2rCac6RYAzvyg3jyUZqwLOMACyo5ZAw8hVGaozTzYQPaS7dRU1kA807Rl3jeBGOwx9TDv2VrUU3cRxXmKmQWYYTYWmUInSTCWCDQQPOHzrR5iNqXaGOJ+kGGEnUX99wvvf7596pM/2x55+FpbX0uLVdjp0/atb32bfxaW1trd3ZP2+ls3KNqKL2Qu2eaOLrnuf5xlBhNddsPyBarfo2Z6JDoAiNCvL8LdYZ+kbJQikmQE4L0YOwT7KR3BepGgJ8DjydF+e+edt3lv6+sbDGaQuQTyB1r66tJSu/Lgpfb8c8+0By6i44EC/BvvvNN+8NJL7W+/94N2egofA+OAZ1JmGfMB4CA+WM4F7FnMKQL9iF1iQMAAAHMDWWJkacEKQGkJPWkLI+qwlG+tOTlqS0tY+1h3EwfdODNRmqA1mHnv56z1FLRP5MMJd5veX1S6h31zq/bYJ4KkFACHMr1aRoatjOQBg3szZBH44Rrxk+PbxxXQa5W0GX7DtKBukosIUDGfGFMwBFhCt6SMPT7vYH+XbJWwbyCkh/a/Bwdo7cfTpx0eiQmAdQogABl4CfZJcy6vI9MLyT0Ab/OtPXLtSttYW26H+9vt+FiCogBudvcPCACgPABHKctEmspNCMZPDgk04RlhG7DvwmSWQORC91kAbqCcAusCQB+Cc4wnxhZrE0BAMva8N/rOKsPh+UKbsUBNA9oy/Ls1vk9ZfXei6PHQYOLlzMB1EOzjtRDMXFlbFXvi8ID2AbYeAqbnts5R9f+1194g4AhwBesWAE70SaDnJA0WCeXCPjOxDD/WyW/6yoxXcC5DS2ST2hcANNdWl9vm2jI7Ucz94q//My570JL44NQDwGCeEeGFwEJKBbK4SAdCXQgOd4qADkX5vhmdTSSi7fqvQYN2nTYVxq2YaQ+YIhkGBdLSARuQwkAuRWA2wAiTNApSS1zKCL0wFQAV8bISEIgma35s9woUQMdh6JvTDoaqH31Mmno6nDu0/9ChFueW13GmilmZAf0ryGILuWkAIWg9D6cogLv9m8TmZK14pBMVdLbVmYSh0j7AADp8oQo6hdwdBzsBs05SDx4KcBLFzXG9QUevjuc9Rs+Zy57RCw3dtLy8V+K8YwN1AzcTwHSjayq0hkKeEg8rUM7PRBXEZ8KodcDG7Ubw2mxyvjH1yJ68GM7cc4JpZhpIrZL4T3emDYf3DKlphVwfpda5OuzYX905t0BQfq/xT7mLX1faXfUyyalseBHtJEtG89PXSGGzxPHMnGZMWW7g++01ol7zFXdiZulENFaNXykR6O1GDcZ4/mD08DrNBdPr9+14Uddi6hMDGk1nzu/NqU0HzkFOfYtd8sAbkUsmegpyhmvgnkCg7/muPA4HkwAAIABJREFUv5FyFs1R5oxjaMGnaSDgXtYJf+91y71oBd3MA36fNZc1VucxjICIDdIelKg6zkfKHXDdCrwlEw6n7fQMdXECAg52brcf/+Bv282332zH+7ttHuJMZlRAfAb9o6MRcDw5pEOWLFSHi2acnhpAxq7UQLqvvQ6gaM3GLgxbVEANI/fcpwZ1Ay5wb7vGltlpC9YBCEhrIDl8tuUGAuQWqKZQ+0BUTZYwRSPAQMAIx5Wdpc6I+wOHWaAWUxLd5RybAaNMr/Q7MieZHzqCpZ452Xzumd6L27X49ynLy7hVOzNry/+u39W5ii2u6zt7oYIK+VmAAHYH8Bk1ywhQid8ISsKiuB8QEI0ABf7pSi6xYrat5dlfRGJ9Tkvw2Do97oLEMSjnb93n/bwvQFbdh3XfVduUwsRct46dV04pxhtAerfxlc3DQRxsv9CMBSracBkM6EH7wuiLPuze8KHq/QRgn14f9wIBY64HGNV9LLaBM8NhbrEtLm+0x554uj308KNkd02QFXRQnXI+rNus56xtOKpa7wiqlLhI1hh/QxU+HQTIQJhTdk793NWLfviJ8u8EDsu3pL/oTJ/aCIIqjQwp7gXtxVB3D+XsA9YDw4tVffNa16Xg5/ZgTvcDPwLrjt+zplxON7trsczNLRBTLuONoRIIlb8S9LDmFhh1yNqvIZCAWOvxUfvIT/9U+8Vf+GzbXAcrAQHJpIsgvvX2jfa1r/3H9r3v/7Atr2y0u3uTdjhB7bvGMyAAs+QEkZQEE3A8wDeJzMr/SVJGOg7IhAtgw3rh9Yp/kdZ7Cv6hWYBSDAlJqlBJHRwwxqAhT472Wjs7bvsHO+3ypcvt2rWHmNV/5ZXX2sryKgPUn/nEJ9oHXngfQY/z59bb9ddeaV/8D19sL774YkOv9v0DBJNgjSy3yRGCfATDqEmH0JwYwVXHA89KDYCDA/oXoGojY43AD8E/W8+trLi8Qd0uxF1WNweBOGCUYH1AMA/UeIAKpwQwUB6zuLjWjsgIAZA/9gmuhAA/vvusLa62g/MzJ0ZIhwDDwuz3dNYW2cYPftOZy1Syd0bpI+I37AEEu6McMkkbn3E5a8h4MJsN55MdKqwZ7BEEtmG/IFv84OUHCILceOtNlrlcvHhBa4QtPRF/oERHwnrIcGPssbYQXB9AuBLJPAAaBto6ewT7+UjCiLBCG2sA7aC1oTNxb3+ftqQRcJtn21ImoBfcnpNxoEA9JqrNlGPyD4CAhUXZBtHrmO0CeQ1pZQCsUIynlvPI7sdOUnAw2UHjuepMpzUn4dqTtr66ygAdX3zmA8UcSJiwJMD3xVIX/8FrAQTgD+6boIXLpSFUCZu0vLzaDg8m7Yhzu8DuFmzbyS4IWquwDVxTAbvP1GJdvqPsrspFVV4CRgAAR+gSQKj9wuZae/ihq23u87/6e2fsV++6HwnPzVN0gOq9EUAxBQ2voyG2sIkyJPOqcy+Z5tBdMY6qjZIKaxwSOjcxkp1+bWzaIi9s9QS6U4CA3qv3pJ2gPguTj4XvACzCU7jHqJxqQypjKYOouvfUdjBz35WqQ60fYlMBAoZjNrKfDFLJCDCtm5tDDloccgWR7i3PuEcOJlFLCFIsoX4Em3xMnAIkZYTjLHdHrtcHnlBkg+2snPWvdajDtAwjGR6hMgwu2ugBGzY1DoCBDOcQqME77j+ocOhIuG6c1VmHMcE3UdGSbcZc4HfY3HHeR07iXnGfTgufCmol/kLHgVQwgSLsOetNgI2ouRY9FeOYdYi1ITTVLAdrYQhQGAG1nn/QDZlpNaWvMwJyGKTe0KBEApkcplOMCVqTQQ1noDAjdpaMBLPuJaMlL0rrtTIYUlLg01t/FbCozo/EhWQAFWTIiaLTmb08IzwpXCGO5jyvDVDER02hLA19A1wzJSo0vGZ5BB2u2d77BTFaWyWzTtaPWAzaF65TnMlohSwgB1OHIhDg9M0W00L/dRZKRVecUewAUKnj84rx2uWoegzSemaaDUC74IBQz2uEfoo5JOS2fmWsagCfZ+GeKiUwXB8Gk/rzOruVa/a9HGFLCjwiQwebfthWl+bb7XffbN/7zjfZ0qchWwYnxIErkPTLly+3nf1dUuVOgUindjdCcUX4rt739NqbBlxzf9VRuh8QECL02Fe26wYCsu8DrEg8dugvQCk4VP90oeBnMwvts0CIln7G+lZTbd06kO/3jMdWVyCA30drgOI9i+ooQJq4DnF8D0YdFlDNLMdp5/37XIxDw7krdHXu2c4WmFo2/R+zAewIFsd+mt1/seWzgf4UiOSAOeupr6/CCGBZhm0shc9cfw2fIfZQHRqiz4DMzzyTDynPgAqyXqyWwMnKIttIRoAOaLMLihaDRYw15potrq1Sl1/HIvczbFv8hWSEpWFDs1vKxbpWz/S21S1bG6AzEWZsNZed98ooJTIDqyIWWqDM8OLztEf0gaAOR9+l7qHYm/o8ecZp+6Jr368sQOMTRpzo4Mj85vVoU7W4uN4uP3itPfbkk20B2arT1o4oygbFd000bH/GTuc0zoPU8Fs8zvRn1TnbTvfuSJL5lD9kX8qRE4ZEwbl8Pv6e83TG2mf4ngj+KdTXEEBC3HbS9g92WYd/6eL5trW1RR/s9p1t0vyhwo2TGMHNsCeel2gwkQIou8GgA8+Mc9AZ4Di3PL/jD7LfnvxFgu/MR5t1QLarAosP/dQL7RMf/QgzsDdv3SAIABsEpfZXXr3e3nzzLQahKM04bsiIg8Kt8UwJEj6SHQ3Snsz19lwDtEHy2aSKnsBBQQS+6NObkRjfM2uJiQ7OFx5H9f+4FwSECNIQjE4mEOO725595on2yZ/7RHvmmafapQcuUlzuy1/+Svs3/8ef8BkQ1D/80MPthfe9t115EAHnYfvRj19q3/rWN9u7N2+1S5evsEMFavlhC04mAAIgWoc2hgICUjY8fHWIAR6QBo5nRc06gjMEVGqdCDq2uj1I8wJgjnYs7AvFA7HOqeKPThWHXDubWxttD63pzsAuANN0Sa1PDdomIRhiT/XF6pmt48Yxgn2ZJIoUdwpk6b4QAZkJs+Bhu9AHZetVlamG+Qq/FN/zGdAWnv6u/GKyU9mdSMEw2QNpG89EK9amuupgLLDuVpcX28b6Gtkdt2/daue2NlmqgoCXrQ6dzEGHgYC2GFeq+B8dkR2A11KlH7XrZl3iNaifp/QuygzR/nBjhaWJAAJYqk4BSqztZQnhodUw/niNEkxHMA8mjX30jA8y7fme13G78ICJWt9zPG+wnhBn4nkpGsnE3Twz8Yh1GV/Zf9Rak11Ed4fFubO2ubHO9YjP2d+Drscd7iEkTBKbYT5wn0kAkIU0B02FZdrDML7pD6DdJgHP07a8tCoNgIV5MlrAcMKYkimyoDkNUCC/XeAQ2f2lAwfZHSjZOlXLSLA5wT46t77ann3mKQEBpHM6M6bARJR1ILzp53sCtVAY8Yk+BHQW6QUo21IDhzgMRGlYz6INFodawdi0wBGNo5GZMAEw2KBhEAgwU2B9dY0PIUoSAIuwClAno8FT0CAaCg6QGqRGiZaHuanTmLTAEtm8Qa6FrDiAtANP5Vi/N3W2+ZsrIHRqi92orZ2D+/RYd91nr8yyPkACUCHb6tiQQz8GOAE1MdgqwJhsQkQcPWb94CdNRPOWZ06QFGOmX7gHZj8s/Lymc8ZxxRiJajdqVONsZNxGQKKsoQRqgqoBEJGDkUMm46hrao1oIxZRSDso8oUKGluVwGeC5ppNnmamyKB2xXjPS5wtGXcLMYWtQnBJo6rDVOOjWrvBEBjIbHG9SH203oWBAAYgKScoNaDcl0YpMmfVGcWTS9PDQe6MOJQEXk7pEOAr6CQzqL2W27V8U/RZPxvnF2hsuiGkX66oZRrTqukvZJUJgkThPcObNqGjlIZCLOgDnCxctCyKU519GLpmRpKf6mx6auOC3nJ98oXG+qOM7VZ7KRMgEERAx7YsavMUSBkAotbCCCJSuxrHdIBGBhBNkccd9KCBcx1R1p7W68JNXBNlPfeA2OMn8zHAhewzZXayTlILLCdDe1rOc82YdKcE+4tzBdt80s6OD9rx4U678for7bWXX2qnyJrhwLKQFj4TTvPqumh1ODgn7ucbxyZOY1/xoZBE48W/qM5lfxb/bjZASzDb98iUaq8Vvw0EdEE96wJUIIDZatLVJaJFEDCAHWbYFPX0HNbnDkYADBXFAnnuCbRm4FGyOGAEsEzAtekYf2YLXRqkM9GOG5SbncnLeNTzJmBA7Gu1qflZzTZg+DLPOV/jTM4GuJmfWeClWKrhiFbzlT1i+9Htqn8egTI4HgCI4B+gPRXGHsAHgBi2C+O5DX0Ar1+3UiMIYCopTyv2IpegrICAeCRiBdCho78y2gfmbKN+Bp0BBTUV2JhlBtR1O/U6B7O4Ztbh1Bj57OqsnLR9LN0CVAIxhE3rPNKPmKJvO1GBLJt/3gN/sy/1+bYFaKdWdI3qvc2CcLNzq+es8PsonciehP3PGknmFwGf9FSgtL7KQO0DH/pp+orITpO8iwDTopvJoOU6IzkiELoXvJjpWJMYGXMBFb7XAtbCsQ0DMskfgj+np1TrV2kAsvXwI1T7jgzvc8892z78oQ+2KxfPExi8s7PbfvjSj9uX/+KrbWcXmWSUx4KKb8CyaBzJWVZwwVZ21HnxvaWtnRmzx0cKaLrGlUuHcs/RgWAQNt/ayeSoLUEdHnzpM/izaLcoHwOBFGwJauTp58Ka4fw0qw52JcEoxo1+iYHmrCG8C/5oV/V3/XHsRDSJsjbQ9pFdERBwHElhPwEItunx5MCfiWQi7M+SOjicQXV/t33m0z/bfvmXfqGtrCy0W7dutjdef6t94xvfbN/+znfb3t4BE0F37t5tD1y80C6hLnyCc0Vq8wja19c3aQMU4IAVJDYmMreghK8siYGA50tARd/ZDAjYlwSoEGbb3tl1G8MlXh9q9/Tv5rAWhy+Ez4C9Qn01sq7AeBBIaewQvyAARRZa9eCxvfGt2AqylE/FHicw5P2iK5f9RyYHC9sz6z52m/M108EEr+mtVwu4QKaBu27FfwwVataHOGabSNm2ZI2FUYh9pdav6ubBdn3Ly21ra5OilYjB8HNk/RmrONuOfQodIXaLcJJVAJ5iGjJTGJwhvkSmHwwesKnhG4ohBEYJxow97onSiKrPsnQ6UtqXKEXqQCsrEKK1NXS8FKu5jAxPZf0MAl0UThQYcQwxRgsAgr0gIUzZWuoCdVFusSFwvysL6PQhXzj2+s7t2wzmkTRByQD+4Jkw31jbmlOtUcZyZkwx8QpgyD4bPh/XUdc++RH7h/sk3qDDHt47OUKMNNox5n5ja5MY6owkVtK5zAngz9kJ9UfmPvcr/5TecgZYLQNVO48DeQ5iKDToGKgsXqEN7A5cMnXMSJcDUyJkeGBlmmednOEAqg5T/5ZgSoABoBdpHSWUF4IhQFZg3NXzOQ+P+wO6g4Mqi0cO08g+iZo1AlEwC7g5UvtO5HlEIukTTufCwm8V0EjAMRJ5VmUvwQzfZ7CkGweL3/lI4eIY9zkcTKLMDnD5LKTAOEjBAdOJRQIzepDZ+RZDPAxea81+sjUka6PMPEjwbEOS+alBRIzGcBTksHRHys9dnaZxyMy2BYvKqvgJ9d4V3IzWbLxGoblHtT3ODX8/Ff55VZQyA8ybnkXOExkNXXxEAfVYLzXzrYBgiDhhMTv4KvRtHQgOjKNPYMSgG+Cw6IXAkC6VDOG9qv/OAtkZxRgPIEAdPWAQKiNgOHuimhOsschhBRG826aBlD5+oxWmk3dD2b+XzQyA7L4OcsoLiiMd8cbe9QFCLEDek+XyJsrzZK3VIKnbjIBHXfpee0ZrSIGH9iyy3RYESr/jLpo5uiqEcaLrO+4PahwxhLRd8jMFCImDWgOIMDu6k29nZQTAyg73e+42Z5Ql8XrO1iRwqWOtTIzORV7Xk68MlB4kbJtqs7JGaHPmsD5wOBy208le27n9Tnvr+o/brXfebGdwgqCYXcRL19bX2/LKEmtS0ZqKda36ENvvcf+dauN7DGA17P4AzerP6p7+yT/XXogGgtZMDkQHba6NS9CuYFSMgIDYHWxjAKrsNNhwLA0Qdjs6BJTSgIQldFCcIaOoLtkA7hhgoCxAQGVFiU0lMLp+VQeQAYSdhBpEZUxqcB8bnHnOv+tZVtdOdxQKkBw7Xcd8NuNf13gNYPt7rVRO55z2VVpCcKTkVGKtCf0lI8wsCcV2ZgO4yw+rHRdU/xlhwP+/QACfZSbjrYn15HrwKxAwNSEFUL7f+KVjzCwQwERK2TcBAqojPuvs02G1ryTcY+jT6FyBKRv+Dp+MpJIChvt+c+3MiwAReyuFVac9E8uhgdF7tYemacZisBEIgEgZnVSo4a+0Z59/b1vfOs/AlLNOOq9Afp65rIIB7TwJIYugWfRKoL+AAQHJ0+dv7Fg6BvAead/Rek7gspgzGikcCwgW4T+i5hxOO1qj4nM21lfbE0881p596sm2sYz2dZN2d3uH6uQv/s3ftv1D1PsjMFPtuwmn3bfFKHWRYAdSAT0IzHJ9KygB6IWbit/JteV6/Pg7DABgc05PGAizrCY19ux0EDE3B/18rQJcJMK6RpZ9uZybpK2bEj3WroC3COnhtQAYMM9Six+lBBhJlIIhK0phtSPVVuMP6skVLCI4g4+ds0xq9GLsTNonPvHh9ugj19r1V3/crl+/Tqrz7t5B297Z49iifRyy9wBt1MJOYpBqMwiWoiytBKY1RhhXBljQXMBYFpZt9rFq1JHRRcIQXR7US160ddHIcV0wBbCQupsNWjpb6y2TFYDzDWAMLPvSMtb6Elu+7e+DxSsR64ByAWE6MFBKkgMERDAOr+F6tc5Ttbnaj/aHe5LHZb5TZc7Stpl9b/WDeEY4MVrtDd/DTgQIpJ2cMxiQxBdsLtk2BGAEwFLrAiCDM/Dzi2BHHHBuAJ7EFUAAD79zY2PDwTk6Ehy2o0PsQSWeccUT68CwvMug3soqNEbEguB2CauawsIuRQaggOtgvbI0UInD2K6wfsOigK9CMG1hqbc6DrApm4Y4VeADAm98JgUOE3Ok843tIoCQlWWcayftkYeuUdzwG1//OtclmZIWGcTzc85B5/d6VBcNMaRPoN1gICKZfM6ZfRkwq3imW4vi6Bj6CxPqSuneEH+VUvT48GHs+d9hmmIO0/0B8Aq6dFw8t9XmPveF/1xAwBSC3agPwAECsusuAkAhhea4BsabNErX0vVy4WVqn30AhIbZQWiHTFFmjeCUREqEwDBwhSPmGjKKgywtDzowf5cWMjBuAAIiGCcUiYcROw04q9sDN20gGOppJ3nUCPNg1slSvu5Vxe/Ool1xlYDlTWrN5mLyQfXnIabskLJKPihZozXqjuUMGhH14hnO3gmBgPiSyu6N9lGpncyhnoRjAkQ4rKKpTQMB2PiDDjOykNUJHI5paZ2XG/F9xAmZep9Btu6IWi2/Gz63xuK9l1KC2it7OM8zDlDaKNnTq4YvRkLZe4lY4pBERphsg/RltwPWWQr3QUsT9PTAtjjz/Vnpuw79Bs6B2SA5qHH3fX3aOcs+wBwzawnjatVZgUWhwQtRBCMgrUSSAYqDHgCAa9GbNL/TfTriTfDbs86jxZzMgJy2BJw9QvL7qnNbndIaWGSs8t4YuyXUnBZGSMp0MkY1kKnOegcHgIzacNJJpINoVXXSvkDB0r1HpKsj74oS+Ifv63oNLhggMmtFRFsAsSPGulNbv+FAx1AIYFJteJ/vEiyDXKmvUZpQgzM9x9h7utUEF5o7ZcgFKATI5MHZDYImaGrOyf5y0O5aXNShnh4ftNOj3XbrndfbW9dfbvs7d5HuYUYkoAbW4ubWFoGA3d0dOodwEKSwVQAAGlbXOhdtjzgfGaMAW7MOSg5/BUbTXQgS/OI19zBuQgHvI2uH3d4JHbyFeWaoueZqa0cNnGr91T2Is0yH39snGgGqhNWxwHZcBgIiFkhgTw/BtSEtGAcI3mN5jn5OGASbtlmDlp4xG3jR0J6p+2zWRtf9MxvICqAeJVB1XrIWU9pVg8X6GVMnYyiYYaS5zS0cx1oa4O0oVp3Lsug7BADggKveWpmZ0SEAgR9miUJRZASovIIgTNHgiXgjx2Ym613HIQE8l+xMmUVda/U56zjVscjZ2+c8df1Zjy5XiD3gj7k2B9sgQnL0XdyVos89LIKd+h4sdN9IwG91VnJvnTF0H3C2ro+8d4zPYBXpniPeKCBAWXoJCD706GPtwWuPtCVQtkGtn18wfR2loYNByT1r5spgCigoioM6RYv2w+fsw70hSyb/BGtAQEB6m4fKi/WG14ARICccIAGE+JTRRmDQTo7a6sJZW6LPgaBzod28c1cBHj4DwSMBHVFueQ8Jmgji4WhRwgIBuaeyl24ECIid0fmsIBQAPp5FXQbknPN1PIuSGDNjouoIMfuHpIjODg4/2TSj9XHYubRPZCOkNLY8h88FrDG1gjvgH2RycZ+pj05btGQzAa4ouDPrDiWuFHDE8w/2r/boWbtwfqttrK+0m+/eYICEsgtQ/OGng48PxjCeAX59fE7UnSPTi/WF8gFoN+BLrSHD9IBQ3Wlbcu0zzwMC4+pwJnYwxOqU6MNcBgxAL3mMHZ4NDGcEVSdnYl5gbWB9ra2utdXlVV7j7t07ZJSsb6xzngEEYPngeWUyZEMVsI5SAfpw1qpKEqYyAlAmKbCwJB7dTUjHB7LOiyN2cRlBZ4HF3nWwoLSYtS04PdYZUsvP4juplBiswBHT1BKlxGw848Hscoc0McixjiEuP0fKu7rFqOQgaw4/g6YAauUJ+h5BOBIMBHXDgrDgwQliIAAIKBPBHJyxXWFEPcOkwQhhXdB3cXCOvXkK/53JYuhrYK61HyKmCPaCPhvMDtX8A4zAF9gr+GPMVsKBBkxzNkkwcJRc6n0LfK611aV2fLTXnn36qXb16tX2pS99qYFBs729zeuAPRlbz5jWcRYADiWoXIpjICLzklgV46TYTw/FxPoc4tzjNjk5kv09w/mIcignuyVn2sFdrR+nm91FKUxZVsOcSuNg7jO//Ntn1ZFPTZQ6BiywPAAbFqUBQNTUCsPZN7fcYt1Goc5SLsYoBp3vHHY6+brDHQ0AISTq4yrBCnINXPuLW5BAHl4Dp0JZbC24Lr5Eh+uMNBNNrEoD+NFu+VcPXA6G7ytBgAxyaScSCn0QdzuFcRDGuBFX71EFrzcA+O7Ap6WOVoecRAABWaARIqRgi2Fo/E61NWn9omfWHB7bSTdtuDiTw1kxyt6xy4QXYRA40OuBKOpwgASO/rMJtCpgksU2k9DqGcrqbHXntqi0a9FXCnkBWEqHhwS3oXNzzv2hs05uHB6HaZ3aKgbIyHyQSeLDl6BIb/NovYDQfS0q0ssPPMed/REV/B5EOt3v7GQdg47IOQDnvYM2DJpsD8BlwPKMuu+FDgQMB1KGlEJ+LBsVYJavBH7YR6wHcxs5PHeQ6Tgl0xnHEQxzL0SssIxfN5Qew9SWVod4GmwwEOdnnApaEJjB6cra8wOMMp2ZA7KUPsiHBiJsEFN5ILEgXJ6BZ5QitP1V1yI7DHZ44K4E5f5KBbh94yFcJ0uX4N5kc8/32HMCAukYTIm55ZMZxqe82OyqMBh07f7+WXFHB24B+VL/lxKB3APXnjHMBDicIx7i5lFxuYJ+dkYg4Gj/brvxxivt7ddfaYd7O+3UIECAL9TqnTu3xbq2nZ3ttr8PIShTtlMO5YUY8CpZkj5fpWwE81fFdGqwqbWv+RtO1igpm2U4yCbL0a1rEWwG7ldrJyBAgEMDN3YKSHCQht1IX8PsD2mLqOMAhVkp8DQkY2mrTf0OEBCNANJSTdvtmjkzGfiuCTLDpOpOQXn9bIkSFlfqezO+wwqMTHHsRrWXnTHAetB7vzIXYQTcDwioa61/vrPYypjKaUsZBgNAl2wMoAjq8w7k6XOI5Uc6MGt3Tb21ONIZnGdkSU0pR4acTqLZcrEd0Wywx3HfGnj+zusx433fwfAPMwazQEhsWtZp9zvuc7HaMYBTXhIUuu6w5fJjRnCP78Sp0Jf8rMBRnGX/ZipzoUDTWdBqf2fnr3+WM5LVz1F3gYgEUvlhlB0tLrWtCw+0hx99oq1sbPEPgAD0/VZveZVfKds7NJq0x7VOEXBpP5Y2vaWtqIbKlFzS5JVlQ50/bBACVHylPpqtrW0rA+aJ7SdQCZ+9DAxpst9WCQ4gUFxuO6CrozsBNKjQKpHUZLRKHCUssT2hTuO51CpUoIHWieaAWlbWV8mZ2xMcOI+tWZWSJl6bHoFqtrs2UTAj+rJaE5qfAgSYXRPAnqJ1EWU2+yxyOgTOzIhE6SDGDTXdnCvXnCfADRjIOvT5edZDI+DBHxhKBHgYr9gU/A0QQHsdiSzUWysQw3gCDBC+Mt92DnYJ1qyvrbn8U3XPqMVXIm+OQAW+xFhobWNjnZlqZOvB9MA4cA6sQ6VAU0FxyoOwfplU4XVUroHnwLUPjw7aweEuBSqxZsAGIBCwstZQ+3779i0CNyurK23/8LDtHaDmHQKC2pEqU7TAsu1UbG6AgNiXepaNlIJ2Yq6RgBTjljpv6oN0kT8F9gKgXWLVGcVKLcgeYz+4xr0nukaQmLbR8W9rMiHWRCxVJbQAoiFBK4aW7dQ8xli0e5Vh6/ooeQPgjrMWrBKCXojvuCZ1bgFQOSWDSF+0D2R6W/uu4Tquzw/DkZWn9pWsYSfAXWwRPIt8fenJrK+j7aM6g0Bjo3cdMaCI8iad4YqTagkXPoltwJ2uGUkV6W+sriy2yeFu29pY5/PdvbvN9p5h1/TzNvZmWdn9gJ6KAZLIs2hwYXImDmS8xzGZawtLAFiP2tExBAlRarfSTk/KeqcWyCjPBRAAm8uYgpoaaifP9cGc3fifAAAgAElEQVRyjiYg9FO/+FsdCACiQxTTzhCMuYCARQmMEGkTrUNBs2p8FTwr8k01HAU4mBGzwE7JcEkdWzUpbDPiDBsGkFR9o2H4DIEFEiPjIkFGxwizNk/qbgUUAbEjymrUKQF1amS4oRxEyDlUYCkESAH4bB37lFNkSng2bYy7gIUQ/U0nJdbgPvI8SLU5cdNpiROKEI0naVmpcQkVCjgMlCUFxOCLzpk3DhdpamZ9/ucAD0KZIJG/jqaDnaDQ7xO8JTAOesX78WaoJQKDKVFphZrJ2cw3x8qZ/4wl/+6K2SNAkkXspmkKLeWzpxY1XkwNokOF9u/i9KiLAIIEzcdwiLXJlXESeEQ9BzpjMLxAQVUjyXm0g5QSAaLPeC+zAxEzcia0MDO6ke/3ZQePGU/Q0ooGA6hvpQ4XTjSMZ619lhPg2mRmGBJEug1dUGaCJvM0BJg7UgVPJdaXdSul4MHySTY9w8tWJRZknHWEfXr1Qyz7airwzF6jc585yBghIAvzxx7NlOCRnivz2NdoOdROqPSbkhcXytg+6X16khx6QlV9cMdd6xsTI1t7fptJMCU2WBkCyh6MIGm0o8s4hhHQ112EZlx+hXsjKyVslkLpov20Om/fNzOBdHdASt90PbGAANjPmumkhe52ROrc7Qz0/knbvnWjvfX6y+3Ou2+1g51tZVy7kyOBKxzqENTZ299TkO5gL7X2fW+VlqKZP+6jmfvP/Na1M22/BrNADt8IJPhZyajJ8nRqa9avOgZoLLAYAG/SubCz2IO6iMuxXtRMMjs7AQIAApAVEEYA9+8AAki5JRtgiAUSWMd9mxkyHVwZYOi2eIChs2u+W0TbIM3wUAiuY1z3TDGT93zLe7HQbcY/4zEb7FZHts5Z/aysUXVrcCmV2y3CDgmYtECrqbEUKwvoCB+DIRC6EKnzC4EUMjeYliF1GlkM1VSra4lwnvszArQVrGUylVkdrJjZZ519pjq22W99vU4BNenKYbsTUCxGqJxLOhMVRiiA9K4Nq9JrIp0D8NvOEopN4zkV/2mAAON80yrh3OmhpgARfeI4D7u9nNEcGXx9RM64BuZFjEtmPZdW2uLyanv48Sfb+rmLbXXzHLnWyPiBSt3XMh39keVWlkxARpimeK10CXwuW2dJGKZrsRdVOoq37u3uMhMIunrAAJxzOLfpyxpYz+jIFqrTDTCwhTN1Akj2TWQptUGDL8A4KEE03lnEkmlPou9DppiFLxXH8wv+bIDuBNRhxwXIyfhwEdCHHqKYKpV1+2u3pZOujRI1R0eHHWwmIGlfUGwxiZxmrYVpSt/djDJcSUK+7izArPpgFyQIz/wk8xvNgjmrlKs/vdTbtU61Lmln2XYNpSKyN+wY4TKGI5SWzTW2TANwAHsa9gFBXXdZGbbFsUPchc7IUGkJ94k7hXV/xbFA1qvOVJUXQNQOwoaTY/Spd8nxHGIMaBCstYP9AzIRGOwCfGitHRwdtxO3MMTzZ66V29F67mzcovlUbWgP+nv0k/seOkJcLxE3Z0JHQBfsqPaI5kmM6binY48LCBisg5G8C4NhJFu5Jgxod//INkr+f7S9ZLeYtUbMgtoMJiUdO1kcEzEa2QCY1wXoAEhjgl0GSLNXmz+IiwLscZfowsDUGKossQc2sjmwPe4Wx+S0NWRUwy9tA5ULSSAPjAR8Nv5Ea4KgFfzEE52hjFPDGu1lltoTWU/RBMGnsERicb6dHB2w1CiAS+xtDtsE/bgfagXYp2MXCAYSqv3HnqmaHgIdwJqY0K4hRiCLaKHR99o72KPfuLm+RVuQudY+VMviJFN8CnTR9CR5aWMnYlTNffLzv3UWhAADriBT9Mh5BAkqaNIA9uy6gAAKRDjAYzsDHzaCUDSBtYe4jHc2sgy5dCD0uQhYJqwhEfJLg21aSxwoOPIUkPDvKeDh2jA5XNY38OZPqxnhSEHYXDvrupfoHOC+o22VjYq/U7OsBTGEBYMMB8WPwIbx2o7PD5BEYIomKEG/grBkdroyLgVJIsoWRXcbOjhvqX+WCdB4lDrkPpdGuvh7B0xdgd8UGm5kKuE7m2aqNH9mavowsKMUQEG/lnyMXKc6ee/2Meq0sXEw6Y1DOC0uTXWMAgJpacXgFVSzOFlhAnTHp3YpqG0/unGRgWMdmZ1FMkrS2sv1rdnUXJGllzDBGKN9osoNEb6asdR2cFDb50uDhznGYSSnxU6KDz84OAnUVZaTfWGM0tRpUCnlTA1Va+aLHOBHHAUB/Sx1jYKZoV/bCarObuadRrbXbXrO+7wPNDtrKe/L2oiTM5wemSdmuDKHHqNkT+uc1wClO5Z0fDLrLgnwoaQ7HGUyuiao0Ir+u3NE5dkcbnrP+Nx7gQDtZQcR3Cdm9pT5Fcil3sRdsMyMKTl6/nIWuwphynkJo2gIifX9Vajc+FkH59y+Lu/Pxw3tFT0/2TQReptD8ASO44RCgTfefJVCgfu7d9vx4T4PYSL4AvEJ5ABhB23v4HC/t+fp1Ks8F57ADxnwJvc/CwTUec06rEAALhnGVM6purfyLAIP5QTVkoo4BaTccjotgBQnJ1PhsgDuQDv+svui6fKqmC8CAWIZ4G/VgisQTcBfgYAAvxHczBBx3pJpoPsyStfq/hugmux85x/TpqQs5V6wLHtker+NCeq2tHfe8D66D1V1AF1lgutcZ9+WUiiMT7L/ojtLLFDHlM4itLzq7VvtFEEskFas6Pzo822r0a7SbdwqEHA/scBBiZ8GAjqohut6P9Vgv9qdCqLlfT2jYvCBHZP8xd85Y3u/86qud2ay3XGF2bLu1DuDn/MuIEEEyHrWuUSctnfT56TWiFfOOKwdcJJA4yKY2CwNiXeQab5aqGIE6NmkE0DrDf9saZmM0Ycefbw9cPXhtry+SSCAGXUDzRKujQ5AgFjYrwSNQy8lyQeew2kBSMBKATJ8Rg3NGSm/CIZTux6/B3uzst2UcNHZrlphaAOgNn/irKOC7Yjgiv164sRAaOcQQQTDYWTV0EKMc+ejI3XF7A0vtL4nPJSYcdtM+2+gVudzuQY7GzJr3kkl+2gU6YaSustFU4+sxIx8wKxP+jUBuTu446SBAWEGNdDwsPgYBeBYgqrPRxacomqI2GA9TUFGcLK8tNKOJwLiQXcm1d3ADbYzym4JAIDJC1E+67BgPYFVhudA3TjGj5lKsvnsDxOgsgp66umtFYLXTWn6RK+psI2zH7laMe52MxPU4W+2IORCQmnHEQGBg6N9+uJLiwAJVtvxESjrGJNjgaYYC7ZwxTziTNG1xcyQ6n5AAK730hp8+EIREVZZcw90qYmi93fw074j1waDbQF3AoeURZ8uL4hvmA4bo7Vq/OrsEb1SPm3OHzGHhLIkWcQRcvIgVH0CB6baq0Wls/JOfobtDe0HAO/YowhS2SHtDAmFdX46GBdq4Z4EtDLXPFPh/9q31djZnlEnwTFp2qq70xyFQRvU9tE1QQlkMlIAoIBNvgimkgQpCWKdJKlmfoZNORNvTsglVpNnEUFJgZjzLDda8h6Qfz7YTYMlwmw8AnoyOVyCMD/XjtAdoSFTD4YNbJJr/+1bJz5QZwsJSgIEgC4D9sDm2oZ9wHmVXvB6I9kVTYr4gVNJIa8pPtOnfuE/nSoN4IIT6YxAAOowWMNBhUVZu6D0oo1YKduOKBdlodBXFCx1EtycZgQQ5bDxghGAYQ8CNXsgsw0NjMqyBl41NKY721UIm0G11251aJdLgYeQtV7fABPu6D8GuTs+fpYguNqwQ3xPhnscSjQGvSIxrRA1ngoA7DjaiavP1xc6VS3DuHVmOrS0LpDmzKqBEqCVHOdCc8y1eXDG2bFHUIEAGJIEob1Egv1nFZj2HvFTAZLMbMYD39fa7goGdKc2B2OpYdYhJQvtGLQ71Lw2en4X1eLqWFWXdNpRFZDFe6o9ui0oFOVP3b8O2QjKYF1LiNKtgJyxyWuTVWBbGZSzeMxHpmVk+Or94ftet82HTbmGWB6pebR/JhXe0rGBgINr3rSftD7UBiZBaXXkDcwA2S91r5mLHDIySnJW6hjmdTkweP/Jwvfqaf1sQjGiWiM3rhVHzKtFAVofRKW8WPqQewx4aKQ7AWHW2gDeBu2Z1DizjbKvQ+3X+wVu8agzcFDtE1kpJraF6TQCMfGbsn+0pgYjINfv98mYcAAJUqVNtblO3SnqWYCAWYHSrnkw9tnfBQTgVamJ9oc4IBZyGweUCtfO1qg8AM9y2ubPjtve9s32+vUftXffeq1N9ndxCrMjieiIAldRz7m5ucF2XPsHYAQc9Yxsvz8v/K4bUzKmXIsFyKhrM/sl67AGwwJz1fM6P48jEoqibINsbH2vGF8CJgAE4HuVC4jMGNsMlqdyYartZ4jkbBOvSsV2XWeR9ZC645SS0RkuNiHtA8UWnmZ2BMCp9r+WkMSR15mQfR0QsqSQfBZXGzAyGNNq9LP2qAIB9XNmXzdrF+q/s+5zfuTf2o8CXHiO0MbpewA3AUa1Bk2lZvnfgvSIsNhcty2wVEJVDC7QNxlnlm13gMQKBGi/K5jW2RKX9z5gcgmcZtdwxoXnfNHaiB0i0FpYFfJJVC5UAcXqA2XOQwJYtl4F1g6/6IgOIdr4GBzbCtT6ySrDTXMzMmjdce4wCj/dDAToL2AfKLjmz+Pf5bwKYmmQLUBAZwS4dzjm7WBy0i5dudYee/o9beP8RQZLqm4ctN0E8jkPsWXZLqwz8AQy9H0VOivbAOI6AhK0PQ1smmoLJxtJIY2v9g3OFjnl8jFob3jPYhwc7O8xW70C4a8VBCxL09pOABrYxiz+iRYd1ze7XMk2dko6fAmXzsb+JVEmf1fCvgPwBK3bYCMZMMoO4icJCHkGc0mE+abWfhTEnV+g8F4vh3XLuQQwKrXtbZmmMoT5edpPw/Ix6+1aZNG0kfGF0J5E8bhXLeqxsrJKMAI9z/E6MA1Ru4ybVcYR5WYK5rFeAARIwR+tC0/awrKSeWgHSC0MB6QUVXQwrKSk2jPiMw72JVCr9n4K8tiNpbCkuNcMYmjStSdZbmzWpsZOGkzILi8sMh3UjiYH7WiCVo34VIlhQpWddHIEmGBUcnLwmdIvgEZJ/Gb5llrP2fMQTK3nUexngkut1wCJLkGk7cqZlzaCQ8NEa0JgNFv/9iBZ55/Mns/D4h/GHtZECIV+7SsLTHJpNNuUyyQp+aWvAeTKB8X8McDuotijRTfuBkKdYAYAKMJezH5iuz2XmmcMcO9g1OkztU/0jPLxdLYjKSrgAF9cm9Y6EyHgmCydVXQMYWt2dZzDF8pScE5s7+4wACez4ETrkzEU/aGwemRL+X+z2bADFDvZ0yD7Rd/j+ckKcKtUAQ8AQFDLLzAirFzRjzXX+/w9gIBlsTeZzBstHgnMWsCTewptHSfoqqEzcHl+oS2b8RygMxorAT3jv3Kfun23Z1OCiGgb/6lf+M8IBNRDXKI73oD019XmR7pUUislIxSKh3bAOv2xt0YbmyHIfIyhqCEWYZpXoNppU3H61NjTC0KLAggPBdKcMcXgAgGScz7uN61DYpT7xmA9oVFtB9VyLrzp7lNHQ3qSvb6g0N0Z9QaMYEsWiF6uRSLDNJCs0aM+CNqgnkShMhkFHeRBrKpTaPSBgfICgzE6S0U1VgbHm8lCFbir1KR6X9Mop35e2U0JgcihsS3ohmVkfoczJEPX+2TbWqQOX2MVzQdvIJ7UsTMeJ9su0ZP0wXFWeXB6DLsD6wCD/zbaLQd01GXXtYLJ4HrxmOC1zApQNPBUfTntOAhAUF1jaH11PvV5cgJ5Z0UUSrTYaccx60WU/8xjKM8+0EJXnwFzIi5D+pJrfcKAgSHj2PvnNDSpl+owtcaRNbRGkxWAqTVgamxnHf7cc1gGPHy8D9LFQwe1AZfen3ag1nh9X5cZI2e5sv7wDKkr45qyszRq+4ZtygGe9xIRT6mHdTX4PF5z1QFPoMXV1el7ChHoWNkGRi8iLAsFVkF2SZr0ntRzxhZpyY657/vDB60sgv/rAoLoulIZCDl4oxo7QMcepBR6L34WoEwZaem3yOGJNosyYAxaCPrJ7koACDV7Rw1NfN59+/X25msvt+3b77QTsgEgzoOgy2UktoM42DE2YARIKHDcc3d+DK7Eftc9G+oqnY8i1pfX1mCs21nbQYJG3uuyU7UGtmY/db7EKeMeNkWdAWmhWefsoIJywFScLwYCEkbqGurSQlqxPSNq5rhGnZk0X4MaA4yDRj/uPKN0X9wWLxn4qmGSTHBZO3FmdLSEDi8nIYBKxqYGqtkrY89UJM78/ZkX5ToBFWTSx/vqHFV2hnwI2Vj8v5dV0aFTWQCUjXrAHDDGmgys9WzzFCqGjwEKsRwslAtaQA3BIFoHO7xnC0gLAqc2MqybHhLwTBn33/cGD8QBHCVAq8MRv2gWCOi+yUxnh9gejdm0/sL0GCq4o+aRW0nxdhjMDhuqhO59gFrf5HSpm6xQni/LJ0AIbXUBXQUEyE/g+zpYr3Nvat7Tvg8ZUDKtFBwiKwxGAFrubV54oD3/wgfbxf+Psfdg1i07rsP2d/N9YWYwQxCBSBTAALpEWmIQS5ZM0Kbs/yBKlKhf7bJLKpHAcAbApBduTq6Vuvt886DSRaHevPu+cM4+e3dYvXr1R7+9bkFrdbWLCYZ9ZtH73RYQRkJasvQsI4orsBk95KzuEbRQvBLYLudIyWp8arMLMIMbAbISlZ2oyb4X9K3f3FwTnAIQAHo62KaphDYDD/Rr+Sb8IFkXpu3YrKa3aJxbAeMGeFuDSMBBfK00D2S30UKBOELitrt1dKzYhPaaQKSfk0Fi9aUfrJv7R9KHxTRVu0b2jEamaUQqgTnQi5OkmxX2eAcg5IQJMET0zs4hFrhjBReJPeKiAAEqWEgxHn9K+E3nE4keYsm0BPMJETTQftHIyQOOns3r2FrGivoT2zvgb9B2hueNfUI6NM4H7fHTurWgIe4nrQlplw3IFCCgzoVbIzoJ08ERqwIK+NCGgGghedBccwgI3t2hKIm/y8ZecT0emUxSlJwxoyaYKUZzmwvRr97vUdeX/3dgW38qwk4SjWunHhrjNeU1uLbYQMUbKVlnJGUYnZ0rEEgd9mfGdhk6wt8xHw344FyLybDWSPpu0UPydY5R4UpQVVglKwZ6MEdpBdKew7o8O9c6SSRPrEQAd7c3d9xLD0ygMZHhhGD6NVnhirtir5R3qilPQIByCGpQsFWCo4/oGwAA4DvDFo+thm3F+URFXdcLkyJAjUky2wMMRNom6pR3oUuAknJGxD9gLFS78k76Fl14EXiX/ZE1rTja0zvwnDliF+vtImS1R9F2QbdD98w8+/GeOR/P9BP0CiB6eFgaKxJEFzMhz55/uvUh18dRjo9P6+Lt27X7t//u758o4pGRCaEXU43casfoNTFSyXEGVHm0cqSDEuFgSuA6iOpZiUzRRtBSh2eHHijtvCQdzgJpBECJngdFiLBRGaNFRM9Iy9HYQCEfHhtYxlpU+6DkopBacZxVL6PNoKqZ9tmjVDqhbrTewQUpjEDP7KS4MfUZMuSpDhitG0jdDIgYqFdgLFWzvFeHoXt/ElBg42az41nh9Zxp615aBTGm+uEgJaB28KmkW+My5Kg98sZrx8/ziCtupGFUE2yE5pKKhsY2ikEop+OKIhwVgAv2PXUAj/mtSpGAggcc6SCE91AjbbpSgs8NYtjJr5KWoO6blg4y0Gd/oimT3DqTnmdDUAlHPxccet63x38IQVV/DlFn90tpj0TtfASgJSxjY25avpyEe6fGSLEEoTMg095GEudqevVStsgS1jcGKBQvrHBGBvEeSPd6cCCqtdTz0jmkc/SZSt+R9p32AUE9jGxiECNl0jKITFBhmDSjNqq0DSs7sbBojOjt6tXqQMpnM0mRwRWuc3omU6VzUCwRmp7UMBPNDSXdYSSr5QYB9BFy4DwzI/mPC8++jmPR+Y2oZozfNmHCb5Ms4b8lBJRrxGge7fVy1jbWYRakn1FAjEVCeY8egfpkER6j2eHkh5ui56KZ1DyrUKRmfx0c2f16ur9dj7dX65OPIRL483V7+XaB/AgJtzsHyQQSzGoCBRdZHvv9rOfSiUcHufndBAHmPq5HlkDEgmH4ffbhTMISMO07Wc2Vdg9tlLCKgQM9BLEgGLwaIAFlvWvEWn8qEOMU8h96vr2eqlMpAxytgK/zwKojzrsr0QHS6YtSn7I9CejVNmeImA5afsDz7ueTsrgo9rZdjOVUwaCPSHBnkD3Jq9Y977FttSZCfOt8Hll3XGOS4/iqr1EMvaZ63trHqpxozbW5bQvdP5yqCs8D8iba7ExqcLWH4l6qRgrEuqsRVnim1K/gdxwV8LoBDzOnWcgYLyPMviQLlbSMin/WIX8mGZz7uQGqLnbk9Q2M6DfZ//vngdfjYNdBiSs/W8C/End/QUAB2ajo92xZMPzsYsX5EaSqnWsKM4eJtVsCrbZOlpR9/8g/HYDrfChxh+4MElhQnHfr9PzF+skf/HR99NvfWpfXd+sEvbnsURYzCn3CTPA4uQPPDSr56mNv0UsFsPFHWDf1cmvaD06pmKCqWKKolzVKXMhKpRMT/DfoyGDPQakeiuGsBNoZPVB0S9RcJCc103u0MQSIYBtdbLefn2KNaIAYhNGT97PvP8V0nYwNBfWJe7QfQHnmobEgtsaqUc8AMbqvm7oyh0fr4upmvbEIGujslJPc4V5VkSSQm7GUu0VFdojtIelHdb00Nh7v17PnGA14sm7Q9vUA/ZfHdX5+ZjA/8QCe28G6urqmaOHh7khCgU8WWORxQ+5gLIn0fsUKAiKgeqY9yQIGKPYEEsRMResZnjf+DSANz7+p8gCBNFnCPtUTewSuKLaL8HjHTlpvtqgQqFBsrl773Xrv5Usn2w2cAwi4ublb1xAFXACizghQEnCxzVVrgCj1YrbIv9DWWZAyzxrPWLbGOZVzIbb+1kSHqrmb4ah4NUlj9n5Gz5GWboZDZe4VR/Qe4+ja+JWv6QihLUT2NfEHKs3ae/uxuAuDLryRKeh2wS7kxA8nDpBoIB53TcXgWun60JLCKW+spanfhxmJdXd4XZvWtfS9mxXAtk6JUnJPuPKOT8E+w97FD6ZhIBZlfG52qN0S9yp78W8M9FCI9Dhy0GxfE6vFz5g2V0wFARUeY+/JdImBZwEt7c1kQ/h9sbm4Lj2fbgECGIn/8xod40pPwSOHXQin9tfarbNjCKUqPsD30j6aHYW/I1YjcOZiJ2xWNA2wByH8/G4gwHQ5JjpEhSYQkFF2CppnGBzUnYGJ4g3T4UMROqCYn4JaVVUQdKYPJAlv3kdqLQ2ZvyWVdl6fK1vUJpDbq+rpQJVF3bTK+ph4wACKOIf79Zm8SbU2CUEoWEHWVXFLj3CoI6I0AtllUr3zSL69DaxATBVUhpZGyGdFZR/NzzopuGqKUAfXRrHs3Bm4uZoQY5nAoQT/7OAViKC3TaijKs4eG0g6515FIEyBPLuafSnUqcakuWonA2mlVguLYG0Z2LpCwIouE5jtSMYZ/PBeU+ENrZHJpTYZD7/bGJL8pvLB4NUIeMYy5dAFET08OPbjdkI2HHWowXEq6o9iOVXBKQOmIyLFNBTU0kiFJcawAwGhi00bnQFbksP0z8YI8Hr9fMPYUNDfCGGU0hl4kw2+HbmWKRPpeWQ/F3MY0eKJyjoojeFpmuVgHCSwt3gkDTepfDGOVmino9YcWHweP+sAoKB6D1NZ0d4U4j5ZMO3YZOAVuDcquwmuuRZBw7ej8jq5NkiZYFpH0M4jKs059wGL+jP5ctF9qtpSv9v0OgjAe9dPndnRWiF2UicL6hNWX2yqggEDI+SaNdM+llCRHKb2Hf7kvmcPryrj3A/cE48MnPE2BCdgA5we7tabLz9f//Tz/76++vzX6/76cj3eXtMuayyg1kOjRg85Xgo/ovh5AkHYB++48QkS9JoN4MNrGyA0r5mJUyc/s9qpvUOAINVmt23lvKjlxU4bwaBBn2gyeHfxqn8TEJCzT8dPNoC1AlR2I0iQgFBBRv5u+MiiRu3Uvw6WzHvOPikQc7AD+FzDZsiam5WTNaopBEO9Ous013G2aMzH1q9pVonOkeda74FW8fn7QAAnBaTlj6JrVoQvtkpPH2IiKcvgqQ/yqajgyP5JEToAAP5My0u19VijIfdS4IgjLNq1ATrh+yZAV3ZmtLLQrzGwendlf7Oee6yJPMe553NtExxTXK1YIiBX/r7/uu01GsB+B6No41dSoJmMiDnG0FU7Xpv72WvPu8JcFR6DTvHHnBwA/0lKJP5/tL73gx+uH/7uTzAzcN3BtqG91DPdBaqIJksLRzFSmeLcM/6kwJkFuZCgsypKEF5fg3iRn4H78DitDrzV0hjFbXw6KtdMwnAdNxCnCxMLF9i+O5U02DoE3pxg5YTiGZMK0HJv1CaUiVJOBiMyGPs8/VWcDdfVjLVUWukXmfSCkg7WK+5XoIdCHCvZUyCxRWU18vhwvbm8XBeXV+y1Pj7ESL0jtjggwUJCC3AD20uV5kX6++npCdu8BIIjDhcd/+WLZ+v4+GBdX10wlgULA21gAWYE1gxR5Mfdur6+W1dXt2ZF4ZzKL7EbwwLZ8PcEAQZrQ+Bes4MSu8+CJOIHrIto1dhfXWBhcs+iiVTRs7ewrmFIKn9QlZcxEOJMFvo0ZQA26sWzZ5oi44oqQQkyAgBOSFTw5FhAAHWa3GmBPAZ7hMPKLYDKLAWxYRhMjku5VzKpym2diY0pFDeYyAHE0r6bfSA7ATuKHnvt2Qa0GkzO2S2w0mW22Kr4leQWsK7p/1exSIlpbFHHWgELW5ydMeORevv341osRTPABchrIpzjOOQCZhRkyhusIHQmCgAIs9YAc9slCzpjP6LNxGeRIDkKoWxxWevs9JR2RWMnn8g2CTqmFygAACAASURBVMsh8VMKUGz/wLMgC81AA1oVMNXLfr7Al/BueD5VhNZrlE/iwGUP4l6mXaFhG8AFgYAhiMp9jTjLgvj4OxL5m7tb+i+CoqfQ7VAbwf3NnXVmntb19RVZn7NNCmc3IoVijUYMP21UYjHs/s3f/OenoK94+EnoUlkVmm7RK/brGL13r9CRabas0NqhRQGyaEpVBdf89t6EOF6o6Gyp1EqUFeSJ0ZDkScAE+4gMBIDeWlWw6mPO+0Mz69mi9blGLFNZq3qE4CsH01GhjpI/DmKoMr4+J+hC7HBvGvtSAZ2r6Bn4moBJTr2rlwoStoFuDjMP1aYfNJ//tO6A3PrgilYNY6XPTWWNB2sgVgmyUyGk9oL7dUS5gnFtel42uag4RljNIBGYkKBcwUn1wVGR9tiOXn1GenaqZDA5VwPcxvjEaFVQl4rWqGrhKTCF87hJrpFBDlyDWjByPQKLtCYJcN2bxvF1Mm4xkko8+yfPISigaG8Y06FgkqqlqdBU//+s7CiQDAtFgYFZMO7xqm8LjVIpp97n4CETL/bXJRRasjqSpFfFyT3yVSVR5TIJq6hIoqN2oNl95dtgNJTrWcF2tY1ikzurNet8RvQGhgmAE3qbMlq0UWivBe9xgiT63HLm7hGnXRpV/+n4ErhPRxYwoIHJKPtqFVk1cd+ygjMnPQFfcpZN3a4KaYAJG/Wc36zrTAQ2iaz3uxZbtLM4XQEBLZYT/Y7sm/7MXhv02REYGvOks++xxzRn3foI3GsAC8ReglAWVLN//cnH6+Of/8O6vniz1v3teri9WjvOaBfoFTGhWaFNgtQsLleDR1U7az+OUu2x7LXYovw9r8295nnnOfceVfKEwEnnXiBUqjA6owIBQH9kUJIeP9WQtb9CpUWVKEG9+xGD6UTsDo8uQIBAAIMsqbQ46JI+gDRblHz6DJryvL9nY1/mWetnuF09XEvZY/czzrULEKDqgKqC8aOb57FhvHj3ei/3hJIkwAGFnSxm7bi42yQ5dg3rVEK/BgKw98LKUA+ytCcYeJmlhFFtZOJRXVzsPoGjoH2ileVeIm8GplinMlIfRqIAXN0T/zDFNPYdvwoQMJP8/f06gYC5T+cTmcHpu/bw/rPm5aQCP6n6GyChz7dA8QDlXSHK/mgNH1+V95yuRa0psy0iYGadM1c0+XkGt/LZBIzLDdlOm6Iqm4SAmY02TErR1fnRN397/f4f/i/rxQffUP/r8Ql72BHgYy1UAPKpc7sNr9Wsx7mGSNCQtGaygaZZKykMIwD3k/5jxYqOV1Opx0z6W805Vz9/5oJrLcXiawYEwTzGAmFuqf0S1cXjk9D11ebCKrbZsTljrBR7RNoGDHK8Wgmd24hwL0jEkKwg+UTsdWqldYLBZH1i5Cko+S6IOc4m8+bocL29uFyXF1diZ4Ahdv+0bm9Rpce1i6oNOwCbcHVzxSQDZ4ui2yXup1FtWOu722smy2APEIzgtTb4gc9EcoGk/6uv3q7Xry9kSTmVaBTIqL6vqSA5Z+0Ltf5IQvBZ0ByYbK9U9qFDE/seICBnSDovBx4Jpxny6j7KCHHtBVpqJuJu8yP+jrwDIyTnhAkk8dJVwP3mT40dFGMRzBdOJzOtWq2JZpvhU22b0jee9tQAxDgn2acQK0zFvv2aYtbYCFH3ZWbT/iBWRNa0mVixXxt/4ip77NAskvF7lLjwJ7nDBCYaCEjhQbaVZ8Q6LNLLyOjtLuolVyCQS6Z5M5TxHWTy+X3MG6DJkTZnCqIHVFKMk/tLcSTGKQWwFOrCyGAec/9Q7A8we7Kf2SrCqrt0unD2NI47rQLR4nJxycCGdCW0d9m+EY2qAFNmUoSWHwb79BliEiuX0rV2DBNbH5YjczqzgMmydn4Wm0nGjxl4GOeM8wJbgR+BmOcUUmVrhieihT2eGI7P+9/8zd8/lbMKNduOJ5VrsgJSKfU4Hxz4KZyg5MmbUiUZRxcaCll9JOnnZ/USYnQWvagxYB00VcLE3rUqgha9R9PIwkFyblU9tFHxQ0VTirHqJ1LwPcGGGGcKZxFdMkXYHCY5RI8nckUzt0dUjtXZiO7AMLR2Ap+51U/3k4Mc5mzwBC/ZNN27L/TWC9rYPg+5Etg4WRrT9vKbfuYkibkfGhQHhDF6NLqmaeu6BNKk9z1CKHTocC4RYfOXJmCisWB/jHrKohqsUXTNiGh9haHwPuYHJykvJNrBE4VnGKQoUMz1TKQ+gIgCQI1ZCVhAo0pwxH1746S20vueUR40MB7OVFkNbsiRjSkIo7eTgJMpiUl4aZRNQtJaa98l+CvDXihyEvGmIKp/SDTxRL9isvQ8dfXwyTnmJ8ZcBkMKtJNNkmeUHkxcC4PyvZ42bn07BiKyEBeqio2uAZ8PyhmAALngVk4uYGwAAWGEBKTrxKQBtgSrMxDPNU4ALYGHil1KzlTRkg1golRCTKo4sErvU8QWCVfQ+rN0Lvg9m6ygAZ5cw35yMYP6tkV2xOk1FR9ACV/aVsKn5Ev7exRAW3AjdGgnG8GSUiFH8n//oGcAkSqc3qvXX6zPPv14/fqXn64btAWAGvh4RyAgtHqeFWtXEDgZwmkTCEiA1kBjn4W5TL0H3Z84ND5mIrCfpLXdyEbeatswEBxPRPO7VcEXH8vn31V9fZf2A+4PvelF5TegmXPFtirvi4xUDA0w9ldq2/Z9FMVS1UhnscHk7N0y07MlYACYcw+V7zCYkH8T82rsQh9ygXBp+QsY0GBf3rdJVnwmYvdljlTxEkVVbUGxT1ybr1Fb7aUMGme/qIoVbRhV5MofuyVJejzSBUBSwdYjJFv8agABYqg8oI/aQT3ndCdI9HOcQAafjVsnNq0BBm7fdU7nPpugY9ulLevn6369281oM/e0hxLoz73ee2IwyGKzRrI+38PPGQeLz81tEInHaCsqFjPM6UBDiYAKHxVz+LWxj0pqu7WESn2OsQQE+GSBYvy0W++9/+H64T/7MdsDMEngERoPgzEYJxQmnylWrG7BmqZ6hstS0q8YJzYL9Fa2CVB3UgkC6LuasJT2KYkyYx8gwKdSuavZ2Suik0sAdSY70a6axaa7+1tWxk/PlEiwmHCgShqq72EfPHqufJLhgGJKpC3MyuVzLGK1cLz/+kpK5gDNn714zmu6BkvgCWCeWikY47hNMq1f8LU6I0hgjhY0Eb744qv1+s3FegZFcTIMcI22RYc7sroglhbfR1X1O6jm37rarGkOAEnQb539Kuao9jNU3zEx4PWrS34X9XuOjgj6KN419cwAFyv91WoU8UbR/NEbLm2G6IIFuNYz1XNWwW/bsidfCOq31kDngf7JFH7cO56z9Fui9yNwEMAHhWPpy3UCpC3jWMGT0RTLgkXXIIfsSpJVqMfLmQAISOWbILbPWqaq1dhwjD0lE0PiqLEtYf75IjYgYICQCQTE1iU2iR2pGMjtLMkPAnTl9UxsnbymGBZ7lWva+OuBJNJneipC8qkJ+iTuYPLnqnpaM6izw1iiCwj4HrWvSixWrrlzrxkX2sswpue9So+97Bn75zkZRGwRnBP00sOOADjEe45PTrn2+E7sW3wfnk+meaUtjPnPLuKSYXC61VZVgootBLgh3wTwGbu6ZQFGl4hMFIwPvLutiWDUmhjgVLV8j4kjBGzARrnHfR1xcwKoBKggpqbYNgAAAATgh6wI50kRBcW5hx3g+v1v/+6/kBGgh6/lTR9UkkAdbHpOvgmLl41FtMoiLUWPGkCA+kj0wHHhhAtG4MMHSKO+FRESNV0VwrlZHKsYEZNYRMH/8c+hLzkgZu/xnXQDeNgLJU9CKuQVny1xjlBtItTXMzK5mKZZ8dBhjigth6tsG6edgN2bdVRPomwK9CZoVzZ9JwCh12yBAB4q95UgkVQ/nJ5hlLVjgGYg0+vYQoVBp2RAJKQYWkv3P7ex5CF1UCcgwNXzEVxUf3KJfClBVj+NnGh66Pnu0ZO9H+iUEXJfFf4+e0EFUOAjtDdnEpLRfqnvx4nwM5m9BvWzWXFVKkYyn5eExDI81QtP1NoV3Opbd2IfY6pxKQmk9qvemkvc95yeU4EU0wAjCBaoJEVRBi+537Ah/Hf2RBvxT6AEICDCZjGicSIMbEipErgxf9KrRMNjVLd7sl3tNBAwkU3qQUDdl6NVwAa4KxqV2BQSXMoei1hUhKI6WN465vx+Buv53XxucW7Z82Erpdc9wZ/aEoI2u3YWAGfXYny1JsN22VhW6qkjkGreFrTYOFMn1UG2+/xbDMbOkM/aLTj9TJrtRFs9qgMBWORABXgWmETwDRVVqegCCNg93q03n3+6vvjVp+urzz9bN1cXa/dwR4CAOhigrRmtTnV8Am0z+Mj17Z9B2ZVt4rTZYKMqmtflmvMM52cHhOjXtFJ4vquqHGFXwF4lMS1NCCXFoWJi16OSbw9V45SSyAoE8AhCTuwQ2BYgBPsrwV6AI5yl9PXt79f8Pbot6YWsgLDYbbr7GaDO17QfLuct88a/6h4lstgsHrwnIpszCWr/Ewuh/QN/V614HqsWHxUgOfYu95VJJKlOaD+2fQvwDD9f4/dI4ZV6uv5vIUT33Qb4TYsA/fWYOsJYnEm/vic2Mr8LEMCVKQZXo6P1Hm+4+M7Y5/1nk/2WPTn3+tzzOTP7fuXr56ICGF5BRHu3/LTJvMkz3Qaa/eRTEbXwlxOcef4o4DgYkDM2Y5nFzE/+PkUGx1ecZe8eWyShB4fH6/jkfH37d763vvM7318HxyfrEZR8BK4GlLhWSB5qBJraoxLTpH2n6OBmfKJnHUkxqnpnz055GJE447MgABgtlQjmUSyf1XlVBHEfU0sIe4ns1/Swh6VAkctDjfM6ATtSVOPnL87X2fnpurnFXHn0xyfuUr8t6OQUxAM9v5htYg0I/NXYw4MDnKeoje8IYhwdJgk2sGlgTOCBnl20bPR8PLue1TWI7N0vqLBDmf/Fy/cIBvzjzz+moB0KL0zKrb5Pmv7xEUeoMZaH9sYTKqJ3tPeIf6HyrpxcbX1iQipxS7sfAIu728d1eXnL1gCOQN4AAWIOC/zXhKPYsJl4HwJocP/8BM3jMhpolmZC5SjZsweHZlOgn1/Cv7TrBgKwLwkIkb3RTMVMNzjGdcVfjlwmZwRbE4wSxHHSY+n2Jek5qKpNrBLJH/IYjiVXnpDEW9S0iFgaFLYQ7zbm6cS8kvfJCOIkKAEoeH7577l2ZZewHtRqgi/vVqgWP1ccvvHpLJilGBslYKVYiv03YiOKF80cSiGz9AWieTa0ufL8qO9SIwebEUyAxZ6rQHoXHqr9OHkh2CxjlGdaGckyx3hIMwKwHmB+ANTCnr69vXHL6vG6g3aJx4SqhQVgn6Zh4eyWGKmnu5A96viN4oIe5c7YwOAGKfv3iLM03jG5WoqgATtgY7AGdx6tiPOFsydqv4Q9YePiNwJ8Mq7w9SXvg9aFGIqZIvG0Xjx/zpg+k9D4/KIntJ7W+bNz2UeAsH/5f/7nZgQ4udweSAU8RS9zPzFRElOKQ5XoqttIUiwoMQOROFZRI3S4RcVqCpGAAGzUDnyzoAITNOVJ7bR7qrpErUPHFptBVHc5/VDeOgl2L6lFFojkhR7kYFGq6x1cZEPTT8n0VBUxVb9mHXQi6KywgjQp11vobyBzjgS4xqTS7VFug7W0ErmDHxySEUR+vSIxDrUFlAL8CCEW0k3jTdqbTCKDJNoAoXvpYSII7jVV4Sb/hj48/Zv2j9oqJKyYBMahamkEdIgyEwp/Qyt6poIYaneYHptqhj67WjmGOrSuV8F8Rm74JgpImOtd/23qeMK1CNTkHlPtJnXRI3cwXqeuv1pe9BtsRzjCbkmQkYnBnYgs/9uIdLez6Awm8atkwfupqiumRTJgcf9lxtck8WdSUxoYFmJ0b18C3Yy0CaBCWjacoJ8z91oh6pjlqn5H9J1xrQx6yBCmr11nQ4yXBv3C8sj+ncF2kuMg2L3+Wjvci5LIBMqBcPZCajtm7/BK6A09VCVE361esATEPhSqBPgnflL7a1tpyms6mdgXA9V7uGcNxhQAVYn0BCg7qeorUHCb/YDPwRkWsOdxgUstHI9Qnr1+s15/9sn64lefrMs3r9f9zfV6vMcUASyc+rABQNEu2DblviJMM5OZJFIz6Z3XNv97vm+/8pDXzUpq1rT2YgWCWwAQn8v3JXG3pgenBljQSZV8BTlRnebwILLO/AyctOY6q60gSYupsgSXmSSJAYWftAQwACsKZyfibU/cyiM03flQkve09PQGa7szEt09qnlaA5K4U3GfvbIteso19HW1rw+IKhs+7S8CQ/VkQ9xSgGCS5CTUOXNcLyd7dRY3vsuBrKI8qbhHCbuAAAfbBDDkbzShwhNm3CJAGz5FEIcYloIeiU9xRrUFqHKmhB43UMbnNhg4M2nPf+ff6zMqGE8F8+u6A9nD+fx9sCHrr+SRu7yourFr81rqOs1C0zioBm8DfjCJ9xrzdxvAWd8karWT8Hz7ng9NzBPbpLLPaJmEmsj9E2eyHx6B6rzWt77z3fW7P/l9AgH3rqYiTgDDg2s3/Dc+H1WtsGtYuXcyDgp7BOLQ287K/OnxOn926oo8+mu1h6qXl8nFHMHcNO+AUXNdEWaqzSHx0xPHcWH+OZgHqIqjOv7eBy/Xs2dnBAIuLt9STI92FQryd5o8pBYJVNA9ojrtSe5LXzuwg544CvEYY7MXqtInZAOoSLVjgq6++MN19uyc5678uycS8dlSte5xQcb1xfmz9f777zNhRf8wfPuvP/uCn3Vxeck/T07P14sXL/jfBGZME8Z9IDHCD0D7M846V7xWrA1uS60PlP1VMDvic3/95ppFttPzc4IBjJMJsqjKHX0B3ETAnxMoxFvZHMyfZPexK/Ocib4c26SWDfmCxNTSq1Gy89AttGkrpnChACEwITCNgW1JZpKCESBQV6wAth45gWUMt8Os+0uCK6pSyzZhjdGKoQjI+weFEgIBYgRHTI+5EvayQQXlTioARrBcdiCFQ8UCWzuje5YtcNurxeoYdyZQTyxiU0KbHfbLHlOU0bzFQmUG2pfFB9d1ucjBGD9+brLAzQCOv0zSqu/fToZLfhS9m6y38oTE7S0gGsYdc7I8d+MRAJ+4VqbZi8WoxB9AAIrP+Df8HYwArCEq8IyDUY1He4pbSWSfZKMCHqFtRQWundoMrI3Elh7shiPF310Ek4/UPWUyknIgAIv4E0WxMFgQX4U5AQAAdoctQI7F2b/v6ndATYAUFND0XsC5PT87VyHv/sHtuQecghL9EYF+ZhcdQ4T/nmwotQw8rN1f/PXfVaSx77RiMCWe4ATS0UhXnZSU42eiOREw42I5iNQB7io8bjjocCrE2UgKXnkFPCDt4MJYQKJKqYtiBLQBEQKqRF8HN4dB1yCnqw0tmpaAhd0Y36ODiUAR/0+VocSRQJ1CgAUqlHaCvionKE69nLvTC1dqgirxDqqaP2i3vjbcd+ayZsMkMAhdcxuM80o2lP+snd4nC5HPwEWHKiInLUZA1ilV6Hp90D0aRB3aJKa8F4/qqWC8qtZGt4ceRB/8Gcg4SNmruCUAKS/gw8fkq2iBDf5kTTLqh9cz6PIJXHGwk1Bq/28DwuxX7kQLtuQZl/MY9Gz8LiOIcG0BAua6F3QE5wi6XVGjWzl0Jr7TuEocPrR/iSEKKZd4opxL/4gZcCIlX6OIOteasEGmgB0fn7FBGSWRajsg2FRV8u4VxD0dcWoCesBUIeEaWhEYhg3XBQedMThKjvS82WO1oc762Rf1dDs+JljxfvI5K32sfHjvyBhbE8KOcQLaSbqT9Mx1q985aRQwaHpzgmUAUZOKPshJsXXzz+lAOxmMbbMzfxfoV+BKnmuf3xkYMFCLM8f4GCbxCDjcn0ewEkDAWrc3V+vq7Zfry09/vl599kv2hT5xXCAYAQ4KxuQLXW/vO+w1JiHvKPbn+XwtOBnBSt2/7XDtrwGi4DWh2s3Pytng77xeqfZlvRVm2/zDIlYV3/WbEs5RSwxZRnxzlIWbrpnPZH+7HJ3bkbT35TyaXor9SKe81yaUgIfAyh7FP+sRtff4snz+/lrGfwWQnffddixn0ufcCtJcP/cGC4T5eiW6rgd2wGJaCraUyOde0mKA7xRo7YrcnmDpBE/L1zuJK+HCAQSor9d6IBQLFBBa/aYRzKrYwPFHpr34vPP+3gUEJBZJPDPaU6a9FaC4HWeXAL3BWZ3LaTP2/z73d04xfifGiBlepTsSUNTAks/Nxu7ZTmfaUYK4nFNv02bj7AEBCZ4DmM39le+R7c4Mb1218hUlQqoEYk/gnIL9dcoq9Acf/tb6vT/86Tp7/mLdABlA0uS+9HxmKPolUOyYhGcWfgV0eO47BM63TMCRtB4eH66jE2hIiK0A/RxV/pXwh8XAlj/r4kgDSQmBCgDy0Tindx7/SQYLK7kCAk7NBmDf8eFaJ2fHVh2XtpF6tjXqgiPwaPtlcwEKyCykRQ+XJcbo6dnRev/999Y3Pnif1F3ktT//+S/Wp7/8FRP5ql5zChFYFgKzsOdQrQyAT7+OqVpXl+v3fvzj9Ud/9Ee8x1/84uP18ccfE0xAAoyJAl999Wqdnp2v997/gKKCHPVs+4f/RtURSROAlzCgkMwowTizSB1ox6hOCkjmGV4H6+0bjB2UQBm0DZAsI+bCZ+JZZ+IQ1h6j+jidASMnkxO41SxnbILCOWf5UywMMSwCTqaQQ50IT7EhK7ZYUGIw47lgvXGdNeqQfsGC02mPBMPCU9TIhtzt1tuLtxxpJ1FwxGvS3gDbAM+ez5kbwOK6zgd4BgmAmd1UInLRCQkzF/hBxFPDtpaAYXl85w38zNJISgthA5E2RGXS6Ufca588qnMsJMPNCJDNMkDqPad4UgCFTOXW4VtftK4zMZXiJdPz35HfOEuhv6gYcEwq4ASeMV64iszxtymlDhasWn0FBLA9FfbJiTb2LBgBGNMH/0XqPtsmpA0UfzPjHHxVFbsJaDys22uBZojzcXbQ1iKNNIHnKNrqv60/lYkXECvkKE4VfllsNWCOsxdtNo7cRavCHYDGsAnMxKeWgUAExQUqJNLvUuwSGheYwqe/p8gcMC3TBKC7gt9hjCJHOuJ6//xn/7EYAQogvq6Qy2As9F9WP7wluGu6YsFN4IpUgID0lmaDMrFybxeAgNDfXA+Rs7E4guhcQN1SiYsQXQQH4QSEUGaD0sF5ZB+Tdz01V1n1uqA+SezU88Vvdj+w0bndARHUiBrR7vt2oZZJQwzjU0rDRgIr4M0BsuiOe8IFAhgU4QzVFvdLYE/KnoML0d8NWozARAnPHvRQ1CgjuEjqEwRUkpRerKhIDpV5dx3KMGsdZmBvhlMHRxnJhV4V3B+NcXqvwxqRd2d/EB24+5/DvKg9pMVNpQf3Fwpr1r6eb+0jJaEJRBNwxbEQ3TMtcQZJ+BJ+vkWMknTQtO716SZIqqV2Qpj1F11O1xA6PO4DB5aUsjoiMRJW909P6wACIjQZRDX32wGU9jDPkSdmVFuCFfTx9+7He6Lzw5gtOJt2ItqTohnpPBERrtGXoDIKHS2mgB9OAEO85+xYQiQ0UBBl8vhD3LsUi2Ugz86kdIrqA5YDAQ6CBTr1MQ6tnq+40g4+bWTJfmjhmACMqcRqn7bQThw6f+9/4/4YVkuJwhZ9l8mI8XXP2kDddY1CofcZAWEd5ezGQ747kdOFsC+Nir13vLZSmTWwMtdnOuLs07nnCeqwwqqZ1jm7mkoFRwHhrKd1c32xLl99vr749B/5JyohoJk+3t3SicIGR6gpdiAtKfxes2PS70brORKWaTPmGmQ/ZH207wbQNBKqPIechbmmlVhFH2SoePN17ucXMCUggDbC/Xx0wgS+3I7B4Nggm/f8XF8+8wRD8Et0thK2k33ZFHI1k3iMxM09BKQiNTmjemef/Rh7N0GygIVZE6YjD4/r1Gcs6wqqPG2exQK1Vx0kOLAKSLHdV+1DJyOA10BGgKm9Zsfk+8D2yfkh48JJ7f5+778rYNbzUwBcAO07gAD2c2pz1RQLigXinFCkKoyziHtZd6LU+BVy7jMCcv0BssonDcXses0ACfL88G+qCPcUpJlAy9e0hsU8H/lvroErXCy2bJgYZf42TAW+NxQsFx8ErASUb2ZHzh2vYwAe2UNkbzGZ1ivfBQbIIXd0lgS3wADUQ1nQQaB7Sp2As/MX63d/8hPqBNzeP67js7N1DKV6MvDgEzEKsmMAtSQqYWEQ6wo9LhmtANc312oDwFQmiPtZ7A2Xhmq8cGXZfvyfAfFDi5pRrDYsK7d/IhjGbV/dmHpbmiiLyQJACMlFIXkHCADf80CWPcdwOY7BPDlQ+8OeJI38VoE6+3edNDD5AJBxeMDxfajOA6DHaz/77PP15atXAuVx3RZhw6qzkpyR2aNlBsn0OdTD7+/X82fn64c//OH65m/91vryyy/XL37xC76HlezbO/4Oz+vly/fUygjKMfz148O6YSHkiXakgR/VuFENFbNR0xWaDaAWASTFNzeP6+pK/cfnz8742VA4x/PCezmW7VbPG7bh7PRsnZ+eEdTADx4d+rP3bWH2bmxgzp2q3x45bVuEp17JFZkNYDWAaYkYDBoSDxxjCV0D7IUwAhBLHMNXTgHwoX+D68f9vHn7luuItqW0wgiABvPMNs9AQMsd6zo5bcegExmgmZpFoUeJdFMgD23TJeLUrcTVmpZ8YQNYCmAKMJvYRn34+n/WLxptWNeKF+kDNZUiPwVymvEdIFQsnmZYln0LgDe+T4lqA6O4hk5WI8Yoo3MU5vYo3sQuxk6lcBkwIEyuxADC4WPgtDekfSIgQqC7dALY9lJ5h3QfVDDuNg7cm0C3Aynqc0/hHD5pL1trAgKoAgLMRI0Yun0I3oNzgrOAz4HdQBxMNkHs35N0UZKvMM9zDOv+pAAAIABJREFUkQXfGxAzjL4qIpJ5Y1atY1teM8QXvd6IBbiGbu3D9UwG2ZuLNwsCg89fvFi7P/3f/5ZPhI7ezih0MBi/JFLlFIMLGRBIb3+Cbb7OdCb1bSnQInhQDwsPSj0c6YWWM7OoBMuycoSh8YuOphEis4I6aXFZpAQZdGwelcaNa2RMtB71PsEOVJ/tkUfSmPKC737z9nJd06gdN8oot0nEFFVWiVD16LRsXP1Jz11ARSjyCRsRXqZ/pw6dupGaKeCZzLnXDuA0Q7MPhJuoStWy0XythbLsCO8xQPD/CollK4a+Wwd/WyGPSFPAFiVjMiN8D6k4Sojxdano4ZxxzFwqwVZ9JrFgiAdmn6UdgkEr1TwdcPjLymCRnt4Uz6zhTOZ5P0O9m4k092NTrZScbnujCA4M+mgDAa3ySd2DAYbReUTYgzRaoJQNqKSqqvOCcZoPVTmkMJ1Vb6PTECNRht0tM/oOVSbSy8SknaNrbFyMxOZZYq+lgqi4WhXzPG+tkdDuBID475xjGiW38CTBwBxaBTBQmXf1nUCe1eyd6BOMCAXYFVhQPUlDrNaedmCo9GRPBRzgPRsI4D1lfxls2H/2cqKd1DMZC8ZnuySmyTaJJZpqlDZjnXB/WYdMniA1k2hiB6I5C7nmsCTK0+ackG6mEX+qYmmyRao/eX3fewu+9Xolycl4QAMnTPkFeIilJRYA5lGvx/t1fLhbV5dv1he//Hi9+ezjdXf1lgAAQNXHOwAFqpxlRGD1vA7nrhGaXx+tNu9zJhf7iWHt53F25uvz71zZd4AF2bMBq4pa7NcL19V6EFyzjaLa+Bh/qRn2YlIECCBLKiNCnUDMSjftmkejgpoob6AfBTGhasqO5v/YC+n9C3iJIAGVKlH4A04+qGXIo4cqiXGwJHGjW/kHnOmhI5HWgGBfSlib0RYgkALAI6iMzxJNevtvEQukzTVI36wx3XeB62M8bfZC+xPbFw4BMD15nM/Qbhl3mI2UQCxjuZiMTE2UIZaoPWa7Mao0pV3kvVHPyc+9kww9v/KFoXaPe5oJvta/Aft5LgMk5nftr3pSEK+XTsV93xEHrPsYQMKYRKTr92SjSBRZIC17KLazYoUBjBRgYQHNqm74gc34In6gwVNfq4NPHA/ERthjpyfnTLxOz56vH/34x+sHP/pnbA04OT1btxSHlCCX6OICys4gcsXWD90PppywTaxEL0XLVQUOvlLztKkx4/FeYLvpqAcIQLLhiT7ok/foOCbnoOiiinYkv4MET+9UdVigE0SsFfwDNAWVX8k/QjkxGwEE0E8sxLCmDj8iKRZoIdARIzSVGmKvgF6OtX/+/Dlzz9dv3uj7URX1yGvuYLdPZiRsEp8AMvg8rPmzs3OgiQQENG7MfcqMbaKPoEQkrRO4vaO07D09rcvrG4ICmSefvYgC17Nnz7g2TILIAnK19VhMDVTJr69QUdytFy+f83ewm5dXl+U/8GDueN8HTMJPqIeAaq0YJWghABDA2IWVeIsijv5oxVSyjapyYtziNYFqVnpPNMVArBAUD6ULgD0Bhkp6/PF9HM94InBDDAONJ8x5DUAbQB/JP9YOn0NttFK3tkAzilDcNW7V8HdgP92g6EFjJaYIni2mI4SyzgIMGS9iISQ5DOuD92JWQK5vA5gwtuqWgdC8lfjtFzL4ZKswEBvKwhdiuggMj9ZE5YStg6NrsW6M8zHQ6mNPUpCJ7lO0Dzqv6XyA986e9m6L3ret3bptwxQmt/2sllZj9PReWQC1OCgvoC0zhV6CgacE+egXWQRz6xDBri4iJe5Q3igPL9vgseuwRfDPABkjJGy2UdpaE8tzrJ9Hg0p3RPkn9qdGfQocVS4h+0OGyOMj9/WrV6+4P54/f+GYALpb2V/Sv8D5wt7CucL7cGYAuCXva/ay2kRVDABz54YtMwUE4IM0nqQpGaK0NHqRyjyqKHKeLU5QST6jgu51LafjJKCCjwSVXlwoqSb718NM8mTFZW/AOYucfRtMEjVGpB28AzJvhAYOTF904EQKCR2xv1u5GX9omJ/Wurq+pQGniBGNUAd5NFA2vthks3daB1v3YHyjAwwEiiLVs8eMa+9rijEQ/UrGSs6keccCMeTIGNh2zNth9eg5nYlOaJhJSMXgCCNA1zrXMZ+t52hwwuIxRN9NLeW/myJOQ28DliCe6Dau1fNUw77I/vBRz5c3rZe9LaCT210TVHKFKmrcpswE/ZyJYxtYfTQT31R84bhINdMOCBDgi+Afkx9T+zJgBPvLtC4BMGKAE/w3GyCU/qldobOSpD/IbPWATRDCgIuC1BgsXeC8byarFi6JMeOeYvIjByH01Abd5zuvZfI4etSjuE1EF+IrNoAJnh/vcx7Sp+XZ26ZFRjQlToXBihEVIfMZK6MERPulq2HZF+0keoQnA6Q4hVHVT9LJfRA6u9dyskPw2XDQTXm33Rn0/KwFn68vRltdZxMVhQA9FdDvVdck1pZUMe9tyl7OQIQzk1ZmT+lzHYAn2TRCL/usBct3MLEFqhxdhh2CI1Rfb9dCVWr3tC7fvFqfffLzdfXqV+vx5oKMACRZ96B0GrxR0FF33XucFTwBt/sJ/uYcv+Mvda9ej1Dh53PmuXMgM9d/JlqxUZmYsQ8EJLDH6wh+uUdVUwSUiDLgdiSlUUg5+QZDq29YQdRMWAgSUtm+dVS4d2UlvS6qTuMeoN6Le4LDV0Kt5xXgMGcYSRI+98XLFwzQNQNZlQEE0vh5+/bNenuJZ6ZzHXCB+z2J8BCRVECm76sktwRx3VY0fMgE1GUX9DyydrFXsXt6XgbX96YI5PtiDwU0en1ZuR2q+kKFTYlWEBqxtdA+OYYqFVIDtRWIRteH4FefB53c1i3KXmMw+LURvtvKeICT6admolzFeX9ozuwMavG7/eS6wC0erz5j5Yyqx1l7alNIKfuC/RW70mD4PGPTtvBzUowxCMCV2QP7K2az7x3OeBRmulCDpBR94hCs22Ec7+5w/fa3vrN+/6c/XYdgCaA32swR3CsDV+sxgXLPvcGxbaLaI7BnIg8htgrOda5QhUMMGFBB8ZJFDWvvh16dXm7HSJ4vrjFj0b6yv3Pg41SHex2vqxaBYzB/qCRidqMKPLtHsRgQ3OM5a4SXFPlr5B/ZP2BhoTIIATKcY+sB3N2zPRA+KAJ3JTYKcVfsdaAS2V/WrMJ5AyMVdh+VP/UfS/gRKwUa9BT6Q5IROjL8OPffbrdev71Y97AhBvQDqIClKkafdYss5o3PxlhBVDYRF19e3XAtOYoQ8TQmOrjmx4QHPdE3UEUHZVkK55lihOeGyRLxv1o3AQGwabEZqibreSHehf1BAgN/BTHHtHqUH3/CJIEbJu9gB+C7AVpwjCS0F84FnODe7u6vPZ3C7Tk1aQIAEW5EMT8kHAB4CAhwOwDtOAqBKSeoVTCgzN39HRkXeJ5qvwQYIpaFtKo1D4NCygMwrnZGjn800Gx/ieeWufCIn9DiNxN2ifdtz/nGRytgGn7bDAsXgPrsb8VwY89Ubff0F+xZArHdDtZtml1QTNIbHyc/pPNdlfwRK8RP0ZYaFEuMnpcRJABQMmKysqljhHeErZPjYT+qdVdxJltLKBQiAG7aPvw3QHrph3TLLfYeWQ/wyydq15FoqUDqtMHifjmJwxNQ8r2zWBiArp6RFf8DBCRmwMWCTcM2hoy2REHNbT46gycsDMB+4jvA8sF3AgjUKOrOdemPDta6vLxYZ+fP1u7P/uo/GDTI6JVe2SwMH4w3IlUzx+InqM8CctzBUMvMBipn7YqievZNnyIlzj36Flig83TwG0cetXgJFMnapMdO6t9ND0zwzEUbh2gmiWQEuGKkhAo0eh0izpbkyDX0OUHtXsa6rgGMADuAzK9MpZCBl6vBrPi7R4mObi9y4Fc6sU3QWMGEE+9JF0+QnApVEu4EyZUEubo9n90cGVWb3migquNxijMR64oHvjuJcw5wAkw+5wRcI+DowMOqr6k2ew8l4GfrgPdW5ror2M+c9B7BxWdooAEHHfcYUZoZ6Ch4b1ZDB1yaZMHnjCrpnrCb9paRRdVrjNTZgBaFCwlWn4e6l5EIdjKngE/XN5BZ9xrpubmim34jj89qIxw6sZOQ9Or1JSiOdNLaibXQccJlqdo7+EsfUc4FriE9SJzj7VafJBvY/zV+JKreI5Bl+4GDe3x29TN5TzBYMCKK72IfVKnielRM+uVGNXgG70pO1Jcterf+VfeXxZDVSACOf2/E2gYfytMIxMYUBu6XvUQ+3xdATtUr98BVX5t1F2pmvPZtgtkJTnRCuz1bfHZFnOpgtjGE2aZjAChzrPeAAAYvODueEHAEKuvDLacC7B7v19tXXxAIuH3zxXq8u+JsdoABcFx5HtVaNRk3AVfsHANctk8YQav38QxE9hOkenYbv7KlNmZP57s2Z3xPUyHXoaJYGAEAAuRP0ufPBHUIOql9rPdIEOFOemU9Uskk6s+qNWYs9E8nYdof+B4Ebh999BED2KurK/XTHp+4iqVKEM4J/h2jsHDWXhIIUGUxYGZ6VlEheP36tc96t5LQZ462IQXkSpJkBwXS8WcAAduz1TaKZ4bJkyqyBKszQ3qoE+vflbi3Pd+eozw72UN/I66HauupuaiNT7ZGCUFat3jeqBMgUd7sozDHdK2i4gYszb7LWOPY+QSMOW/ZX2VX6vKsuZLrm+M89343toBs0b6476DOzv1b1+jCiByPrBm372QCjDOi7xt1+sGa2b+W+fetf5TNEii1HXOY6+d+ocsKkJKEVUKXEvpTBfbk5GwdHYJyf7BevPf++r0/+MP17OV765ZiXGCKSnMmicMxev1J8/d45zsE5ZhjD/V16ZtkChLugUUg+iNV82TPMyowTAsVrjQzHoljT67hFJS0a7jtAJ+LwB4/3N8ZiGhBY4zlAiNAMUEEjwmBsYhziNSPoCAAdlcLS5NFNHXalQe0wt2vq0uMulNSqAqzEvIUnrjYLqShYkcf4nGFgXziDwgw01eqAsgEFGtzj7GGEAtT+wB+DwYREm3oH+C1SA7AdAUIgGMFgIJVWhYDFbPy+YKZBCaH7wnfBbVxsAUAUqJ1lkUe6yuhOo/WB4R5oGHj+gVmiqXIpPzyit+H2BqJNkX3nqDmDoag4rkkt2wZ8b6PCDMTeLaXQMcAFVCNSY0dwrVrnR8oYIm1ZkuKWyDRFqKWC+xtFSLygx5rAAZi8h15Qpp2xfy/9B8AKkOg0NolHpGXoiD26K3V41MURBtJWv/YKkN2iyu0ZgV07mLWoPdsGGVYe9wvfPXd7c2oMEtzJDG/4gzdmaNOV8y7Fa/0g1xOF1gYAV6PpixGVFrsbK99pmN7s4btc+x/0aaBRHk8S8WjOp/TN8QWx3cCtJr22abRv3ukNsOMwcNq5TN1kVb5gorWWEP4UYLqAALcukt7twECFDvCd4udbT+IsZ7XYv1kYgGAPPygbSBAQAq5YrmYIe0CUmJSskyjnzBavtk6b22D+FQwfVGoxxqSocJWg2NL6AGMlL+cAAKASNwXWoQUhwAYEADG+7XOCktSf/6zv+P4QD6WEoOy4uUQ2qIBtY/q4E8GgNVdU22F4njUjIPTWd0JwqiHq7EipGpmPqsXncbADIU4cmwCHnj2WAgV5pUPsZ0ADNn+OtAR4wnar+o02AA7fzdBrijneD4mEEXSl4gYbedtynFkNqVHShhESLCk2bbqnyM9s3psUgTYKgQrgDC9evQ/hRaVA6FDnf7IvSwwZi3OO0FNkiU7dD0T0YX1bDOv1aI7jtBjIiPuksCYG8nJV1eQt/OqeT8GJGb1iAfOFZtmDrjq4fgmoWH18CPQNI2cd29AYSYWZcxNXxWYpGuaxrUSKyKaVkp1j7wMgpAzVYNcDTONSW30bQjD1EgirUDD/IXRIypnlsTPDA9b6KwfXzMe5wxYc29NT5faLhNpCzDyfkevdK2Ru5tzDhl8MqYO20SBK/5ddLme4JEqEkefOClBXzBeH7Q6FLCs84hPC30O0CG0X9R7LsleZTnVyzzjCK/RcbjiqnOi/ZKpFQmoiw5mBo3uaQuwzMQjwXbshQFz/1VsjQAKdPxOjgS2EGoq9lKSIQXxdsJub8ozzn6vymzOZ/rka755LiF7bf597L8kBxtKsxlZFCO758w7UFx36Ad8vIPHWq8+/zWBgIfrN+v++sIzpK3ObraSqm7D6TvBMXm8HEqAjaxr9m1AsPz7BEMqUSrB0a5o6vlutUn2g4X5XfO1FfQYCOC+ZqVc5zZ9/vw89qiq6oAkZSaOOjsa/9XAjZk/ZkwwaLbtrD019lrOLNgAoAMjIMbr0B8MH5EKf1D/CAHhfDx/9ow+LmJbdOTotT45Xq9ev16ff/656b5TvFPzjut82JYkCGWinNGUZpLt78PpgxLglQ00s6J7Ujv5UsAy/OwQXZ3BXYNCOpOP6PHOGbC/UAKoz9JzN8PCYoGMN/wexg22eQmo9R29byNotV8RZ4zh3s8JVuV6Zf+nre99md/XxY//yH6c9nv/c+b7+vw4SS7wWv6zav574EMSz+kD+VnvuKh3XS+DViQ7pVWxvdeK26JQzc0hlijXiFU9CQwjmUPihP8GIHD+/AVbAz785jfXIwNxtJVJlCs2Gck6wAD4YPRxU0/HCu/SPDX92vZUbahud/T+CqVeALOCYcaFrgqSSYPWhUepwWNfUZMJbQlnpzxjoO4yFnW/uMS7REEXaG32K0QCmbvKx0uYS/esZBg2y22dYM5hzjd74Wl9qLKPKjp1DcBiYFiJfn2NpmPSk9FljBdV3SWAFYboiCGyv1J1ROKN63sA6wiV+5MjJjL6fc9Px76BXSMIzkTsiRV0+lwq4StWQcyq5+tEyDsLyQRsF7QAsNaIQSjO5sLEh9/4oNYB+xGJE2wg7N7l1fV69eq1gAA+Y4E9OQOgPwf4JHAAgWOAFA93TOCeAZhxT7ViSo+lth5LchlNcUBBL5O+Bv3fhR6M0BVzvJlteKZYC6yJdAb0nMg6eUIrA6MBPicWAHcS4K1WNPePqw1SzX4E5UEpeAqTs6/l3rFibPOMBXWOO9ZVLqPklIBJsb7MpLS2RIAAxE7UMPPI3P2CVmK9GFM+gwLWdcbznbQFzBGntZZ9yvNSbKfkE/eLM92MN4HQBAPD+uT2bs2w+P0ZLwBsn7aZ7x3XsGMM2+wD0fvVGjM/L88jbB3sR+SXAIwSN8fnxMbgPWG64LkI4DlYV5eX3NOg1EcDL7YyzMMUb8MSn3F1wC5ODvB64JZqHV1sQSENcQO+++LiwqwRAQEoKOC9L99/Ty0N1ExT/Ja4S1PR7nmt+AG7AcCefpSna2rSbu3+7Gf/yUBAnFzI0EnFHJC5AqeEWZUTmoshrNYUfESzTYHdJCAWuJGzhRMXWkQ1awjBsF9MwYEotToMaUuQkiqMveY8onErByap6dcD/6Z86HstKIHvKLACEwM82u5JkwLwnTAkuJnpwJKM4SEDddXoQH2mEkmJICmpkRFJe0CSBPXu9ghGBTxOyKLEzgoOkKCm2ms1fBKwfqSkdeKZ5C/GgImqqXBKNCO8qGQKlLwcLhmsTGsITurk1d+aihg/ixWoIXxB2r2ToPT+79F8dejymZ246nlbtNFyBqLvpMKjIEQOflSe9gKw+ewZyOHZeQ91YBkK+IFHvHQABDBIRk/0YT0jieeoDUzBT4wVUbgSeWrKeIzLDAp1qeplqsM4qN5txJqeqs+3sBIPe9Omca3ci6Pfl0bGFZPsBc0gzog+fTP2J9H2JDUbrYlGI/RMDE6ZrYPKDM5gFFDhdKunzuBdwIAk0tO4KmmQU4nhynOLyBMcBu5Fowb7eQkMcA2WQZl6vEN3U+Kn59cWTHt5Bsx5AglqU9VtRoACMO0hnZWAnvyde5v77G3tpp5ztw0kqZgMHtmiBinkiPv5BjxLBS02Uw5OQB6CaB5r2JiIQbKiJFDp3nO4nx7vDATcroebq/Xlrz5dn33y8do9XK/7myuO1NFBMYXc7QVqV1B1Uk6OQ7IKwJlAyziKdT5mAkKb5OQqSPd8z1yPOPHs/3cBAbFbEwhowpVndRuwxJgojUtrdg9bKHx/tA0GQDIlJ9e2+W63hOhcuMI5qrZ4Lf3ZAHQZwD57Vq0ACORAcQ7lNawcBG0KODDpA5Rp03ld7Wal/PiQQcEXX3zBgBXXEGEj7v1KgNsfhRGQYJNra4A2rTsNUlaK7SQ4VR0B4WBWsJKRkZRm7eV51n37Y772/Et/RvFDVJ1jFHFdARXiq3kuGLDoHNJuVKtOswO2e0QXwOeRxNoPdCboqObsB5p42Qxuy1aMivx+Yv2uv8ff5N/m987PbKBJVmsy2X4TEID3I9gk5TMgru3JZEDun6/5d3wbekq1P8IIaFXyittGBZ5xUDQpaA9g4zJqWHYCWgEnZ+fr+z/40frmt7+9jk7O1gGEqijMZSaOz1EYmKjWohKL98emVDWzihQZDydRahZazDBAcspKLxJ96Ai45Y/36IA4SQ18TIAAJIIIlElVdlELVe0zVAJd4SfDNZNzItBo8ELgr/SmEle2+FzATQXNxN+51vLj3GMQLLwGPf14PXv+gjHOFSrtVxiXeL8OAST4LCm+zh5RmyUmZwEICKifyR6ky0Nrwwyz7iUX+B+7qlHR+Ay0LEgHSz37PQIRYIcEkfusYS+Ljas9GCAE4oofvPeehGk92hL26sOPPlwffvRbBAE+/+LLmsTFNgmzjPD9H3zwAffBzfU1rxGAA4AaPCO0Ozx/9pyJcIFnzjOoG3ANFoAqp8IC9SdzBxcnFQIjmZSvI0A+fAP2FNYeyVYmYwAMgPlBLqC8SexgrOnRAT7dfe54UG4/ET1cPqU0WhgnKk7gueF/yanifmJzNnG6bc6MAeU30mcuu5hm48R8YW4yNu2MQf3OtsECHTz1xvlYxEtjsxoktChi5U9Rzu/Ek0CAbUNiwgZ0zUr1eU3BJ+At1yRx92A3cp9OWkOcgO+aZb60DxvoY95gnZ6cfRWfNDkL6yEhzON1cXFp/bCeziZ/IHtQo8ChGWINr7dv37LKjlyU4wXH5ALaZYJEis/qcv18ca2JAcUWsF7BgycZPD2xpejk+IRrGeYNvlPxk/YQtauentbL9943sKKJCcmv4sVxDxRaHaLY0ZDQ/nOry5/+1d9xakA7Jne8GFVXj4Z6QbRpjVA6wCKZKsGsHREXwDMuYzziVILi6SA3ECBquCk2FnOSQzAKbVVHraw2PrZxejR1DVt6On6XhZ7XgXezPxm9FHRkor8RLQGiauEooqKiHOgB+Ho0A1IHAbMpVVxx4CX7LJpiJUgIz5CgtXAMHyo3mxCsGIIkENpAqkjJVjh5HoFXAoskWTO4llHRxIDQOoMsK5nyTGbSl5EQuxc/Ij02DAEuKokyRYafgdfaqarC5h7ZcQKwllsgSPfCIDDzOT1/PkBAKN76mKZI88APulOeaQEwmzVyWwDz3fTIOjD0YWKFe4pN6VE72DTCxnm67qsnSCW/XPvNcuG8lurB6XCLTqZU8RuwyRLhLanS8VgWgyLrswUCghBzLXi4ZbACwvG7rDw+EyRAGTZLiiusqo69EwHBGP1ZjZNTypnTJ2TfCpm3qKSneOZc8zpBySMiXYWNpg5nDJET7Tj2OG49iPit6UTMTHLLwgQCkvjLvBkl9bzgrIWCbD8H9+4xLBwtKwEDcAGVuPq8Z9/H0HYAnbYGARcl+BOdENvIfSAgwSkfiYGAfcBi/n2CWgJlPaOXvWGiT6ddQjAWYaH1+Hi3DsgIuF03b1+vzz/9hGMDwQ54vL9x0KbKT5InAiFOjmmP9oCA0OV6tzewkd9NQKyf8XZO/X4SFduX++b1GAyLr8m52rQ7eV/zmVg8iH/6uuGgy47SdEGH3KKKGXc36IG59k7UtgAdr8FzsHMPAXR1Dzq7+EE1DIh87gMigwhMMpKLARTngys4UOXSY4IygcQia+g9hXNHwM7KFPRrbFDCCJBNfJft8943I2BOTZHv2TIz8iwCWmDfs+0tFFS3ASV5L1ZAzf4e9WkndKHvk4BnELXiD08oaN8227EcuvThM/jea12xyBDeexcQUPuzMc8NCyV7bu7NtuMzXuoP2N/H+Ds+J+/bPyd5/QQCmCgEuKDN8VSKwZDJnmIlDD4+gotplbKt+R+BdLkWqkz7drqHdDLEWsVeEeDQWuCYP1XEk3AgoUWVF/fx/R/97vqdH/xwnT17XtM5sPuigwF/yUSUf95TOE/nuqcaKXbQ9eBHlTYVMFCRxp5FsgwKP4CASeHnuvr8IXBWj7z8Oj4XRRx8FsEwCxxnLF2z3VSU0jMquFgFCgYDfa3RrhDAPoHnOdEiLAf4ffSuK+lHAv78+Uv+Cbo9etqRjMovhUUBe6IAmPuECyMLRjDIMdkErhFfiDEANoQKLQBNVOlk8MG1R4WRTBzoPbg1j1XxA7USqIIvRkV8IteFcbtms8NbnB0frRfPn1VMfHd7u968eb1evvfe+uAbH66vXr9h8kUF/oV2CT1zrC+Snw8//Ij74wYMBavs397dkAKP7yYQYK0UJoilN3LP5Az+VHRzJ00HYhwkH2Fyh3YCzKCgHot8QgBUPBOwNpSkafIAgACAAPi/2hkODIYhOVTyz2kXiMNgsw2QUAiZuUCo+AEwW5AVGyUiyom/igUyxGOnmGySSTxD5g3wj6NdCs+FWhoR8jPNkbaxjKHjahaOOp6NmLI2vf2HY3hOhKlJOCqQAXRjkWRUtgm0lSh5t+fmd4ROvCZzxC7tpMfqznwtudLMM2O/WKUne0VJsBjjGllNW+IcCnYBQJK0snS9eL6wOZsYwuc8Nhn3dnKKqSDNYsU+AzCFzz89NzsDopfQuKBo36lELdlaLvH04WYqBsA9tJ1ReyBeh7jowNLaAAAgAElEQVQAIoKZOoLPhb+XPxFTJS3qZBzR0ZsZw9GJYa/L9wRgom4U1qVaPXbrlq15B2sHIGA6KCV+nqiBB4xg3yrU2m6umDqZOx5CWJPClmpl6sr7QICcGQxaqArq/bOrcaIioyc2QM93jgFSBVXXl02SAIw3FzqxH24nRgp4qVjJizas4HJD7kOHQgrGERXD99x5TBpiKYiFAZWVaI8TM9oGCTkJQIBjpBoBDXmCQd2HDLSS1ayJMy8/GFWZmuoSZykD+nU2AN6GDRjEj/QUV1r4kSohVtWUCCoPuClSUed0zywPpR2bnogdMw6zFV+xZ5iYUtld9kYtHC0HRgMWSr+RRW1uKYgSqYYwzhD2ksiFKEekipUKtmiuChBaxV8GJIi3W1aKnSGGRlXwYbhLPd6OWxyvMRJSDyGONpX0zo6dfu61weS6dF70mjyPuQ8FKozxjQUc9PNOL2SCoRlABtzRHs49uHd+g+CLwqnKucEY/NWVkwQ7SbBmIC4RZ5/NiFO6NWYzhSAtMBbGUUXcwRNbfca4S8/vVZgjhyPjJjSGNsc017ANJjOBhlqRoe7cyR4TFeynAs+iNTJw8eqROmDVJWwj3rMDzgTHrIRHkdbV8Jy72BzZtj7Dnaxnplzbp/1kInu4ErA9dfD5zAM+VYkIbACx0ylSJGqY9j/CQ7QFqPIBlAZjTu/Wurtab7/6Yn3+6cfr8tVXa6GadCcxGQmsmT7ugJ8WqRgBnrk8xAKTlMwkKE687mnrYCqwnr+e79/f50nK9l9PJ2f7l974ZFGyNa6umj4YfQDucbC90DM4gIB5L3meORf57iQl3BOwqaC17t1f7x0I+R1XSwCAgIBb6peF/ZIvyii38g1+DvvPXwwZfSOrmKBizsTJybwoiT5Xpv/FxwRwSnIzg64Av3ITc99al8T2OtOCeA22t6mOZm2mDcka8Zyb5cUzuh997AEBWX+KBPon9FRb1fo945YUJf4ngYB4p3fZ1hlTZD3mfmg7/o4NPn41E/KNXbXv0mfKs6ZiaOuv4C9MwTGNRqZPAaCKej3Wedql/f37tSt1hVkAmYs9utlqzYh4Xfx6sTfos2F5VCiRSr6o8Ag6P/zmb69//sd/sl5+8MG6ur2VOjrn1ktMD9ccmy+KeSe++I5Wc1dxBa9HVQ7BP8dy3dxxLBz68DOWi+zMAwsTp+bq/nMkeKB+Y52RRFEIzFV/3COS4GgP9RnLqEtXT7OAHN2laJWJmGMRVtXNuIO/I1ie9paEXsnhdzsKCAIIwDPG9z8+Oum0ornWB2shLQYko0+PbsU43K3r2wvGn0xUOJqux3NPQBSvwdWSUYkC1unJenZ2uk4AON7dr8urK0/3OpTQLHq6CfJJB4W2ysJ+WBslMFIsPzzaEQiAJ37x7IxgwNn5CUfVgkYNRsDR6ck6PTtfF5iqAPbBsXr3se+S0ML2PTt/Zlq5QBs5iyQ5OzI1JLqmRYRqffbOTdTZcW1O2LmPnCzJ3mL2OmJxFQPZW+22zzCduA+x5keI+yUiSyCAsayZYGbksT3cLC6sP9oyOFqROrS6t/hrfK7U8sXOTDwoccHYWp38JKIUTeS1tv3j2QdrzKNjJXTbAoD4XPi25BPO9AXgsPhqxitiMvihxGiMuazFQeKO9hXPAvMFxY/xk6q8Dya0HI7Yg9XSYDbhaDsnCGAGADPKEaeC+TVZCFmXjLBO3Bd7PdktWZe0ENHGpODos5cipINl1DFHq0EzzjJqG/sEQAAniLhIwCKv95JaCwX4UjeAAOMZbSFsghjufY+4xugB4fMAalXhzcXbFB51jzoDEs1VjkZdojyzKm5E0DD6Gm2/y5YFNHLRnAxwFjYPpBHQTj9TW0xjimqjk7tU4tP3gEskEEBP5TPrAIL9KQ9SSJ7JKveKDbRo2xGG4vZvIAB/NTwFw4QfBD0M/pDEe/MryW5t9yStQDJZKWVfzbbqjtek754Py5uRo9HSkuBAC4uO79WsdaHnqHKyyg7l2wMcSny+DBYdkXafWAE0pgjWEDDiehohlAfvjSRES0Yhm01jUTyGzkHODEBURe9KF5fNjkf35Yp8OGJJ4h0kswJlRkAFwhVY6pkmOOX31tZ09ELBRyCTS0IlBDcc2DBq7oo2E3qL/CW4pzFxK0j6xrmVMllJ5BL1GnkuL0V29gwf1jEJdSpq2ZR8rXSmqPdAwCPrAOPN/dVtHdU6kipMJc5S5VX1w60rblIPxQl7hFVfUwWZdDhyDZ025ydUbO37WVnqCkjijgBhMZoK2N2j63yzWAY4c2al8NxYyIud0mZHEDwhCwQOtw3VrF7p2pVox/Dx343CV7XGW1+As+4lyZDC22Z1qA9TxpG6Ex6bxgTB7ThqbxAQoB7QtAL4epzg0CpYWIlCcJwZa0eyEZGRiFoFxT7/Uo1v0IQMgEpM9PoKzKMqbdE0BlWcxpDxN+l9E/iX94qRpfNcFdfh/Mr2mp6rUW1dNZqJw/Z6fLaJoz6xssqRdK4QI+C7i/jpgYCA9XBLPYCvPvuUjICrN6/WIdadc25vuQUVGGtUkoR3MpXENhiBFJ2PACyyo/aq6NpzU+uk23tiu3J+9xOw3u/2J2OUadYq6yAgwG1kVTXrEbQMElh9eKCt3gABZs0ACGSCY9ZBqjERn81Ysw5WdF1JvHasGqmEm/OSfSa7qaCNSUjGQbGCgsqbRgYpscFoRwiuSWDr9vZmnTjgDWsk6H6+n5U791+3bU5C533hKoKuqW05zjQC6AD1CfqmL63zYn+dvkcFNrL12dN83p4pX0mpDRLXdghFxZ/Q3ykgGMHlAQNw9iaPgJg2uYyKbTX/PRXbfi7zXpNsRieh7L4/O0lu9t30GXU2A4IWSNggbb9v//sb4dja1G4ri732O/1R8plJxNlb7P0mnZ69QJlfs72eiq8Gi0CLOe6yvtzgw6iEyQ5EMFfUYQESZtbV9UR/R8GkVOGVeKFyitFaf/bnf7F+61vfWm8ur9bVza2Zh48UupJitgoITFJ4FvE9aBM9tJim2Jd6po8EAugfHtFKcMtAVuJfiEFgtxBzquqdW8Q+Q1UN1PG7W1WMAQLg/2ASQLUdwpxYnoiT4fvIytlrg1Es0c8EPd6MBiKM6uok9i8EQfns04qqvir5bdDK/flULodaPdsjJKKHuBjVSirrE2xTMen+TsUMAA6cR75Q0RQDinGP20pTBeSIWyft/F5PIGCFFDEVqvjQEEBLwJ10A/CnkrEU4HQW8dnSvYIOBEQQn7h22iqP6+T4cD07O+Hoxffee74uLt6ur9gGoHGoh8fHFuAW2I9nfn4m4UF81uXbC1ZDXQ2gPcSEgiTN9xAITAxM2vbRQlqtKQT3pkCrL11ADya1KL6LfSdLFiy66D4gDjELZwIBicWhEyYgQGJ3ajPwqHUyz1Q1hQ4FWyWZ7KPdQmAU9lhYaGS9YJQigYD0tT9wLWUjZNdmPznHHQJMGmOlQyk/OcVEhM6FYt95Tn3UZbrch+9WAPpFaz8wRxrterzXURxhkhrNLCSqFrHziSSoMoW6xXiMoUl7ZMegaZMgM8NaD1WR53SN7D3F/IkTAgR0DOUr8Ki82EiRXCRuybXjNBsVpAK4kxXKJFiMwBoVh+lKZHaAmYfYRqNFTzKRw2BChLNx7MUel01WSyDASoh2yiZQmNNsJII3bvkLK+rY4pFla9CCY9ZGilDYwwSXov+Tkd44//fd0hXAUfHj0GKxvcJTIWjmWJQFQcQhYAX86//j754YwJhucAPFVm92bHxVHNOrn/5pHaxsKGxqqYtHmKODbgRqSRhSDdgg7U/dv0/hM4uQ8UCMBCAxQJyqRrlIdZSpxqSGOGGdiUoqOfjuqrqMikfPfhbKqw3oynY5ZgEBZYxg/DC+hIhsj9TSSD85H4EOoPfB4WE5hdrK+bX4Daugfm3QThxnODR81tXFJTcl/g0jSGAUKdzjCQ1FhXXgq7XL+CqBGDz0ekqjyhcas9H5BBWmpM316h5bGyxuLImRVK91qJB7AWgfVCcIDsQiMBNHmlDFPlNOwSgmHZoD9wR0ooClT0nVYAIOxy3uKOAA9hoGEc/BibcRt6CSpaBKYMe9XB2FDHK9QzcaWDm1BJ+K2ro6XEl/ZosXwGEEN9MS3D+YZ6yELOybGTzm2vS8gNkEbJvnimtQVccIrwVwSF+cE4MR2OR55/24HhghOJeZ3E20eCZ1Ag5avCXnLsjtTKBpg2vhuqdeFTBV2VPx9TYQaOfAcAarfL0TulwbPhp9iqmYhb1Ax+cvRxBFwTCPDWJIayAs69/3LUOfVh5OtxgJjneFA3f3ALqil2cjWlyzZLhdDHaRkIQqm4WXmJAjKDYdkzaXVZ+Mv8NWQ0/Z4ToG0AiQKyrsEIeCjdwhEMS1YFb007p8/eX65Of/sF5/+fm6vbxY99fXVJmeCQfttKnyMwnlevtBBFcskMbnuc6v7dJ+JWOi0wFtAw4IFAj7qJOWAHl6r/ZJ3qP90UBPEmKuazGZTJejc1YrRQIg6d0EgnabwECxAvTUiLWAALFDBjwmYKPz0PPicb0K9sfvKGrWI30KEJnr6POhf2tWUUAJOXYlTbmf7HXcfya8kBprSqd8jNtuzDSb619FuKqse8+P6rXAFVdKnTRq3XusVs5M7ovH3ED/BF4C+uaeSLH1vOoE76yKsUIa6ngqTwq0YrMSnMqktB5Fks081pEPF5Nnnt3YGvYVmwEhu9ytE3m+DKb29kDWM9eRnZxALkChwG4921zT9M9szSmNEmuqWNclyVLr0wRItlr2XmsGv3Nca6+PnlmekzRBmg0Sf8r9Yz/RwJ9bAnwP6o1V/zQ4Skj8fu/3/2B953vfXxdXN0zaEAMdevY2yya8Lp17VfDkm5gAuv9cCZraZJA8qMoq35UJVansU1PpSDTgCcBjlj1o6gzAd+i9fc4EFDerfmoxohKnlI/xg4k/Ztxl0TcCDGRS9XhHYcDaJzh3SBDFeFSxQcAl7iMtD+3jpQaORFxTFFC0ADCwntQSQNHqJwkP6iGBR2yCp1lOHOPp5I7gvf9b9kGAKMFGtMaawq4Y06a9poLoufTe3oruJj5GLMUq+wGq9WqTFVgjtXKANdLy8ijy0f6Gs4MpE6D7Ewz1JADqFrn4A4CHPsYxG/aLGADQ8QIQIT2W9PwDfMD++M53v0s/jhYDxOHSURAjgH7Wc+ewRgBVkDASCLlV8sfYA8k/gAKyujRCHMWuFCpUxFLrI84xgFvsP42I1Z5GxTci7Lzm+AEWQPvkYz3xXPDZjLd81hgLHB2uE2pWgAGi+xHIJRX/ioNS0bcweSadwUfA16QomHYIFA44I2JojKTynAkfiQNxTWmhUMuak18m1GqbzphLMQsNRoBZYeBEPrTPx7ST2n/dehPbGcZkpoQwwXZsXmyFFIpZnHXhOVOdyj9g70tzAuzqGuO7107V4KH9mxue8V6ykaDTkxZgMq1V9NMz6RhWhQStAxgxuDeKPJqph2tXjoFrtg/z2FQwdLBX9rXh0rYper/8DnMixwmcjHEn7SFOOxhtxwQqiHmk8OXI07HJ7q/+r78nEIBP5sg8bBokTqGk2bCnCsqX2liErpUALqJ0gWITyIamSGeS3l6jzKm058Er0O5qUhIyVVN7lIiCKlUh5KwV3Of1qtgOKrK9cZKWGHwuzKDWxMAl4U9SMp1fAhn2V+8ciMOYmsKUcYKzkikaBq5foArWmv+e6GQPCNDcYBgHAQFAlXIoYLTUK3Io1XQH6Fw7ZkOmEgFBdx+RzYaqQHzcAlBA94rj0msSsHUwUAlmET/sMAksKOhKIKF5qY1GbYATBghRONUDaZGdhEtVk1GfNwN6GStV2mXJk0ql16ipsE4MhliHKstWuQQGbmOUXiUGFfhfRCrR6uFgmfvJPcfcM67+8Z4JBOjsMBGQC6nggpWNQkhddY/hDhukgq6u1mWvwWAliJ9B5azSHma00Z5qvAKR7lFOQt5orefB4vmNAG8m9TMB5bMaEwk6uDXoV+fNrSFmpSiYzlk0YBJROz9bfVZosS2wFAqUgtaMMPVeKwp9sw3oVlMxGBMbUubvJNHV7QPYIyjZam+krzD9/Um8Z5IncC1XjCpJSXd6SXo9UtkLbU/AokGp2GGfXTE3HwloUq3WVRycJwQCSbw0rkvfQbGiE1FljwAwsvDvdhka/If18HSPbsh1dIyzdL9+/cnH65/+8b+vi1dfrturq3WD0TJ2QJVEWgyWe452tdkqOevVq1u0Qt1+AR4jmcheqX9LW0elt2m/CBAgK5R11+eqspHzleQlgXUYH1sgIJTisBgmEBBR01QhBTDRtictM3MlOgOx1Vl/iQ1aONf9iDknARtyllHtS5WOCUy1NXRaWnY2YIMpxgJ59yvkAunp9/YYGbHFE3iYiXGf4wCD3s9WZJ4+Mvs9CbtsdoDyrFkLMca+J8jLd7V1f2LypuryljopNouAAOklKDAMyEFQim14w1fsaRroODVjrP+7R0Pyd95TaQFJEJe9xmehSL0qXLGhAXp4hAcotW8T9/e9nqG1deoZx5jo+VYsYlvGt4SR5qBUgZ/2Df1anU/Zpq1WjZ6xgPAGc/neauGyzfLahQGgtfjNkxPaCsqnK1HQ9AhO6zk4XN/7/g/W937wI4IAj7vDdX17t45OzwgSoPqs69f9sG3QDEb078t/qcKKij1ZJawkNvuKVXwG1dI9AkNEPbYtoozPR3BNRgDGbh0cshKNgkrpGqVE4schVqMrQfF9KOagtcBMqbBeFU5kqpbsidbAQBLp4GKhRtw1/fp44pk7jlVgnGjFdST+ZE08QkPhkYr793ei61NpH6yep3tSxNOTjM9AfzHtS2bTG/xLjAzfohYy7B8k6W7HdJVdh8PtBlbuD6Cb8yQwW8wF3AueEUbUghUQRiWLg668zriN/85DjJ5DABOebEB7C7q+qqph3WafZhQvYmck5iha3t0jqdM9lObKWuvley9ZjUe1U2KQqt5zn7mdFwkV/Su0EZz4h6WCR69xg6pcR0BRAok6q0q0lPQTCBiJPPeO93IYkIovmlGak5vCAmJ17OUUEOUPnjgpBkAAvhfjCCOEic+HWDvtI3E+MSjFgCA6VVMhCFh53SsJBVsEdgBaFLbrzEkQOwJIq5GMYl3gezAyHa+nRgb0JdxqgyuFL1b8L1eNfcw2DrRXe7oIq90+T9yztvGyybrfmf9x34U9kdiJ6KumVikG12SZpEL0z55GxcKUY2PcN5ksFuqkn2ScpFxs+kuCdvQ3B4zxktNhX6Y4SzDEAKYKJmKKROA6+Z/6+zVOU0Vigcrya7J+HK8INgmAwBsJeAJYioaAmBJ6hrDvKHQ2Y0K2Ci3r2L8Zj4j7C+AR1oxEMyUEyhGrntix+9n//V8IBJCCy6liu3WLoIWOMDNf2/Gzn8bJ0EwuGLQ54K8HhwdUIltyG0K8O/CjIIod2USIEgQG9UkQldfgGkQZEn2VjnE4LR1U0UHp0GLYB23VHpatBqEuJumohLWijngILToBDdJkrPJ4gg2fKoyMTQIy/CkEM2rSAl2KvlX335UuGauDdXIqIKCQxlDPqBat/qEZzh3VaB8djKT1RDhRVVFTiK7NFDTFPKGBa4PM5D5r2T1CmS0tIaPgeAGEcD0TwJkBQ76rng/1Efa+zwaQfb9MuNPT7lmfYTa4conPSv952AGpBggkwvPKPknFWrXHVFQUVInuSgKIKedBe1OpkNiskjkmXulFc0KQREX97QFIZOB4zx33G5nWU4ohipGMynAMmdZQRkNr5/GPFovrBD5OSo48s5P1nnyGQYmIlRSV3Ttm9GzNim+9ewTaPJ9Bpw3S9Ou6AipQDgsrCntAsE7g3GdfyaSSn/l8tJs72YyAqYLVFkOc1xk7knWv5xkavCCgQE7dF8nAQOj/9qeTVDIMXHUeRWSfOu0vVmSqutpAQAOerlBEDR3fyRYaZQCwTQh886FwDrkmOhOIFRGQRFClYF+frf496FLf3V+vZ89O1/3t1fqH//r/rU9//g/r4vWr9Yi+3etrJvsab+S1zVQYs7ICBGxAIgM8ASfnGvF1yW+86SYIELs4z0P9zmrOAQL4zHPe9oAAnhuLtP7PAgEJyJMwou9TmhT2EXtAQIR+0stOu+hrChDA4KcEiJTIhtKZRD32DqJlFLXi92ZH956uU+7ECiPI3gUE9Dt1sLN+E0yILZlBDpNsP5PQ5bPG/DNurja09ztBoTCJBjDkPmmdr5Gh2/9OPyJwUkmbEGvMPNfIOF23Kjppj2PFyj2qAcJUdVJ1W3FLbEzvwHcBAbm2BuUUNG+BAIXm2W+KaWy3t7dW02zYuz0A0pxr7k0H6VvbrKSrYh3ft2Iit3SFkZOg2FCcUkzfe22UyVJsIGALVrhVa35vHpf3zgb82WspmHtqc3a5j9IDbDAILQFIRHdKnr793e+uP/rnf8wBa9eouFIHAL3uoKmDdqxWSPlXTZHA1kjPPyi+1PIgBVq6QwGGWGhy66fOG/Sc1KaZ8y1tH9nyqMoDCIAwnfrfdfbl77u9MPst55avDThlH64xhU5UAs2YQTvXCSBE7I5KuBKI42xzi+amFUnva4G19Ohjm1xd3a7LyyuzY5TgYj0ysg2MMGktYR0kfJ34gYkaKdPWlLDGD3JxFodQnbcOE96I5C2j31Cpj5BZ9nWAANHkUc2/YaKNZxAgQK/12fZDSSuXTxWGDHDfQ3SbTAKIsx0nYbMeigHZgG5MdosR8OBqvTQycF1IerGOYHygbRVrhmuShoIYckjm7u7R0x2NMgnOpU0DyXQmBwBoURGv21wVhHWhjgATVOTNYEhyyr1qEDjTpmKPca6OaT903bXerrgngUULAEbHcp0xSYatEHe0ncfRoWD8qTYGtVOqeAIthojEVZHONousC4jpgeXSPZE8PBBO57hutwCGGYizQwjHMaBaRZRbAKTAtcW+499Co48oKfZo/BKS6mhulf2x+HVsKhNZCxpqTR0PIHaF4GXstRnW+Gwx1a0V5VbH2OLT0zPudRZSEVe5RbBzsT4zGh8qBkCAV+xvgAn4e0Z3i8UhhjpZuGPKV9om8KVgKZXQpQElMX/ALJXf4XjRG2moQA+j/Z+ZRJ7WhRvUNWs9ad8gcomRppg6YEFNfCb+XmMEOU0EbT0eDelWq92//Zv/RCBA9A6huAACECBJndBWj0+g1etjIJPgzERbgYk8VSsy+pWuusRQpt+bm2swAeLnRIVFwKDkYVYYiHp6tqaCM6Wk03GxL3RUOmjkIvpARMQ0fQALpaRsQQ+8jqh02gm2VXIGeaZPhYoW1CZAQN2nE3/RjrXe/bkKgpp1IOVIGSxsVjlJUNuogulRL9yAvv9ar4wK5CdClfVWFYLR45cqvtA4UaB4gFxxpxqun4dAnzwb93ePRBHOnqAMqUG61opRPIlAf+8gy0gE7ylUnoBDfoBCBvEePHNSeu06TDFTD3ycsISK8A2hw3ai5UpvKjycB6tqj3r7olGhQEBKwK15keeXDoGqDvLaBASopScVa+O8VU3qfclfjdaSVDGIzAcpduASpzP380x2lVhD8KxVd3Umt0BA+hNzJnIuA77A2ASlrQe3d4aSTPdnNGCgyoTPXSqpA+iLnVDg620QhfY8UwfkMRp80vVcmkVSCUz0IdxuQcqUA+qsQa45lQwmIWYR5DKieHwHVN8jgXQWROuctPYCMhws6vOQfKtCNIGA0knAGQIYU//YrJE8P8EFCqBgQ05QnfDYTFGhETfLhuEcMFgYwkLEpA2W0QZGsRdBptXYULV4/vxsXbz+cv23//f/Wb/6+Bfr8vUrCkXeow+1FPm7mhpglCJYZvEkzyNd3s9zAgEzGU1COffUtAvlP2YAosNvG9IsI50B66KNhDN2Pecq35+cLdMCaGcyS9k5qKphPrMZ5WTwT0zlTrhiDmLaEqCxP5BPr4Ob9KeiihTEHs+aCfDhIYP3V69eqerjCsj2jAfo82QV65H02e8V1VKkaj1+n3M1BN9wzU1HbHAlIrRttOPR4+sskuZgnH5iMhAMBORW9pPGCR7FJnMySgRULYIlYFBj6DKCitfs4FvVGk1VcTTIM4HAuGzLsFsTeMr+yTpPhk4bJYPjfvRZD+K8Bs4Disq2KB55FxAQoC6xSb/PYOeYlBBQSfBSa554+/lX3hN7QAD9Lis68jECXeb+mH934GXbzK3juCAe+zcl/AXC7MVntScdH4RSA/E+2FNU/z/86KP1p3/xr9bh8cl6C1E8TqDyuLqTk3VH1ptaAvh8ECCvRTE7JIaMp+zrqbFxbNFgBr43pToPKiz6/UFJV1zg0cxmTuLekPAQ3K0WBn/rEFpkUWhMKQlgkzGJDB2c4KotUs/Mbb2qwpqxgAfDyTlDSV4+ULpQjPc2PnMyo/Qgs7+Y0DnYTzKkEWKq+iHZJACQVlkFVDVumewFTqCyuGcU6cEXI0AgECFABK4NgE4Ypbpn7bH8yf1GxjAhEsVzLmBhP6pvX9VNYbhZb9texMAPYiYigcbzgw8EIwCAEOj8YYIS9ENBx+0TTIDEj+b+x3fjPpCI5vpUGT3lmNXEqGEEILZO8h2wgm0HSLLdEiAz6laKARp2cQT3L6YHvhvXfsZEU/eeQkKtuwHDVGdxTWgdmXlM/jtWmNeIBPLsjMkdfA7GTcKPQKDx7OSUa4cFUIuL4he1NQjkZsWZxcvOM1jtp+7DTiP15jhki8SriIHYyrmXC6t8Jti/AaxsdwNSpIiWdSKDxfpqipm1z6lub7sX4CSMgFgxKvEzYW/dqYQMUr/XfTAGtC9J60NafWOrYa9UYU/rjnxymDMTQE58wjwOnjr6Cp4eUAKWaLU5PRErxRojETjnZzNZRzHmlveL/cEczvoDaRU5stYdcjvsccYRm3CuoGMAACAASURBVNZexUb0gW73wdSUQ4zfHECAmBuecMA4Vv8dDQ28NmsQ/0R//K//+j9wu2NxKcZ3KCQXm4a6AVGSl/0qChidoS8gM4mxkKGG6Hc6nDQUo0K+EQ4aom9TSE5OTTcCM4PFSUViBheh5Qj5bHp3nH6BC67+6gE3NRGKkKRyxDHa4NEnu4oZsZH8LkkGjZHF4khp9MhEbWbT5cbh11q499lAAA9p9QN1tQYODcYKlUEoSxOwQD8T0VcgRmoOUzCSiqErNj5cbVT2KYcaL4JNGAGY9IAHQZ6JdPKYjIaKM8B6kGHg4IIgjQuzMbwK4AwCuFc/QUieWQVdCgWKqk4Qx0lO+m1IgzUjgD1frpym0oVEqIz+qEaqrmU2R4Tb3PaSe8UrVMkX1Sh7KAkGDzqC+jBl3Lc3gYCif8qHVNtKDBzuJwEXHYj71iLooj3WI4k6OGsnnfsjJc89ajoTHcy2IRNCv2Vd+BrcOhKqc57Db0r827CnHSfJWidDZEEk4R6AoJIoJ0x+LhO8U8BlemyBjxB9EnqZM19n0EEpx4DaUaWqNp/XfqKadiYJnBpge7ir/ua0KlHXo/bubG0wpTnIM6m+zWiZgES0OJoF1ayFAAFibAgthlOPKrZsJ2Y7p3IkgUVefzFI1NZAwAKA5GyHoIAk7Aat+zo5Pli//uUn6xf/7b+urz771Xr71VccHXV7izFNChD044qo/yblWweoruJy/w3Kds5J9g//PhKS7MX577XXGjf0udBJzR6qhK5sx7hOs824J0Y1OsnVPhDQUyuEKqgVwICgE9O67vTny2jw8/PNSRQCBKSVIE4XlYok3anWscpydMQA7vXr1xplltFlY2F672rsoYLs/olftNEtscvN2g8gYNqw+InY705uxkPIB2U9rMHAPTeo+txrlVum4myxhXExCVoKRHTymeRatkbnm4Epac+iVWffiLoq6rgSAuxJ2Wc2rox9+ZuAiA7ydHE5p/y8PdupNfZ3eUb4DBL1jOJnWosmdnkyBObZSBFgAq8bW+tkKRozzf6y7adgYrfq6PsmY6l9i49ysT/4973HXEKJ72IFjGcou79t2cw+pM2mMKsEsvB72ux1wDF4mAv/J//yT9d7H3xjXd3erWsAYNYUQlyF9oD0/Guv60SicsbYx3aMgSyC6SMJ/SFmQ6X3+upK1PIzjQ/UBKbWR9rYnLTPjUkXiVejSMizMXw0bYvjF45Fcwsb1iRim9EZUXIqWjXvxcmVWC8SrWbtoZJmJTFqNfCsex/2MBu1Fx5JD088Ryq7RfAgRE1KMASsmagpZqeQKAGXO8b1d7cS08P9qWLaEIRNnAXVVOGN/cLaSsxOn9UVThcvHuC7cG3KOdHTL4r+HW2dCkUars0Cof0qmAHyrypooDJOVsCxQCH4VMTTGqMm5XpUPPGZABew1GSelJ2KOLeKQ9iD8uUZVSdbqlF91jWgiFz0rrTw6qd35dmxuexmJjeIJh8b8PioEYTQmKBAJNoDMuLSgBKBlmizeJ58igzRD0gcP2N25lPUeYBmBoQtz2nvMeEB64A1guAjBQkPDrjmAQAoYGc9BZ5RAybM8zzliPfga4xvlJ1DO+IRAQi2IVjHKozgsOOU3FuLhc/feRWZCalUq5UFD0xxQzOYsAfZAukNOJkksZsp/nKaU3rwDdYqbnfO5MkdOFuyv9GIkeGTX2hPGtYerlnnuHWDQqfPiE1oKOn8togz7ocx2uM9n0vHvWgpESiAAo78H5gmGg2Ifcl81nkxbAN+AAhp0oDWLTofXDPH0QAPCCpR088iohjX6jMlPQ61eZR+nxk7+L4ZC8efRaiYQICMn4AAIUuq8UXkTpVvJxlDHZkbFdWhiBVNtHCvMhxRuxjmBDyhUMvgtuBXAgO+zv1t0/Fxg7iinEqfHnnTkXnzJTiYyqKCcd1jhLg8msPVlTi5OHQumi88ibIOACycNnZ6PkJxS896gAihgGmD6LE5STgizBLqI94PZBRJAmxXRgxKqEI/oYWkjyT9vJsgygcSiT+fo4ULMYua1KedZq6mfyj3nOQY16dN03R/GvYkP/73rnr44tImkosdmcEEXWph4wDZV2ZGAoyvHeoM8IgOhrJUc0wxL1a9L0G2s9kDWolg0ArWpLWFUp6e5lCsrBeQvRDDxKos6bVwIhDSU5BEP1cCi6aAV2uAFkHbq4NlXBcdiN/HkZNDb6GchwOs0Fg7CMsc3waT8vz0fVtxq00kSGqCrrzAss24QQV1QQ3rMUYdudoD+nt4NpzE5X6rRSPBvinPcaR0+nN8zKB+KUjI/hsV2qEjwn0oUz+eQQMHmzOc7/HNaM9rXI7erqAhiDH+ewJjSV4USKQn1kCA1zu2VNducc4NW0Tfo2fDb+SfAQBgnSj+B5VlBsK+O2VLFifssiWAIAKrZlDw1kxzxd4Con/EWcf365cf/2L96p9+wbGBb199xf5COKI6y+lhHsEwU560jlTCpVaEubZJjss4OUnc3485kzlPs1VG7zUQ8M7kRIAiXzVE6njLM10eTBMlkHpWoaVrzzmRpCZWVwZz/fkm+r3RmpTAh0g/1sm2iNeAHkpUoULpG9oYCkIxPeBmvXnzRlU8UpsVCNT31n038J612n9d1qGYNCOBiX+dvix7uei6VgKPbd3aWD2J2Cw+t9FCxM8fo1eTzG8nJodV0Alq3EAD5Rb79TNjtTbtA7ExpovHloQewmCT9G5V6PGTJC62j7/zdI/4sbJlPrOtP9K+td7fhfQCI2O7ZOO6BVB//3qbRtu31gjgWu/7yFx/CClh2tk/aFRgcQeKhUT7zXx8CwRMQHSzyXqzlcbE/r/PvaDrz33uIXw+kSgohPWHBA1bBar3L16+XH/8v/6L9c1vfZtAwOWNRuUhMUEMhqAZyabsqc4//D+SSU76IIUeCYYqxEhQUP1HPHPx9oJicM/Pn/N3bAugxkSKQgPM9w3yvmzj5ff6ziMaHNA8dprnBj21o7WTgs++pgIUXZpO+wI1jswe0cPSM1fIYSZEJUFmb9DwtH1KVZbr4YQ4cTA+EmJ7aVngyDOGsq6eK+tjwnx9dVO98nx/krjyvWLXFgUc/de28RQ5s4gdko3a50ic7x7WMySoZBbcr+cvntEOvn37ls8X16jkGgm6ijiqXEurCu/ROEDEVRCb3K1HJ9rQiXj5/AW/D9+Lyj4qrxK0E7Cq6rts6QRdKRR4q8Q4AFyAWhYPTPtO+5E0oZTIZkKAKutpT9AoQIAeYOYyKfZzQtFOAIna+vA6gFJ4xpxs4aqwnkwzlhn/DUZvNAbgI8CAZknKcTb2PRP+I7HKkqxiMkWmDgSowWdyfCBZIAASUFFXnpIN2GweMzncS59KNUAA/F/PCeCeaPgoDGDNelqSGC8EcyDiaRZKV9ldDDMgRAawR6iLWaCRV70uHe9Mu6k2S4naB7hS7KpCsSr0KeApFmROUq2GOuexkWwlsn5a2hvI3kT1nmKPEhbED5N1630JWFI+HG2Hs/NTFy7UXgw7FfFExaeJcRUzxVeizYJsDLMjxOjxCDDH3mz/9ljB7CPqFoAtRd0sr4lfr5hC7YRk67pve9rz+EPGJAe7dX19tXZ/+bO/fQoyRxGBIixqpnZRlMfDIjISeqrp81ygAAHsbdWDSZKaMV/TWSoRSq+kE7jxsFgFJnrbAmJYvFStSJNwVS8oEB2K2Qc8EByFocpPIfIR7bKR1iI51R/vZwKZcviA07OZFFCJahLUBv9Gg1bIo5AmXYuAAHxTUHZSkHHoB8CCWxS4gat+WMdGllSIkJPEZQXhIWI5ZlXquiMGZOYGKW8S28GnYuyLENMoxm4D8KBv+SwFOFGvn4mWELkeIeLokYlxB0UJSjo51driHu1ZNgcVf4lYoNC3AYC4Bxm/unuQYyIjg+rYpvsnYcjzy/sxt3tP0bsAg+gr7M1lFRiVQDiUPhVS43hFUxLbgxQ2G4DsdxkhGV2ugW8bwUQS8XI6Q2NhtgPMShKvGXCdxaG4T2mcQtXT92QSRwev27IQkXf3De9X/AMEvCu4TfiUfav90s9bz9Q9q6a167XNKqr1cACdzyzql2nB83PzLGLUs3ZBoAVeTtZFqvBxwK4AmEYXu5vgMLalz0/er3UrwM97IpopAbcmEFDjcaz+34h09jJshXQwIoyE5FzKzppdKzm6WDDZhXKgDpDCsJoVPjjwm9ubhYoFbCT0AX79yT+tL3/9y3Vz8Zb/x3clgY89yv1XQjUrwbZpeG48mzkv+3TRGV0P4HLumfz3pjdRFqDob3G6/b6EUs04iF1gxX7DNLGisgTya82K6kfRHSdm9l20daNuwDPqcUm07wbk4pDp4jmqUxRc/CB4OEdvqvVb6AMRRPnaEMRBRZhAgKmM00nXXjcgts/Wyb7nn6PNLmvVwVPsa5/L+LMAyPRbG75BPZX6j1Qv+X1785BD9U1gE5u9tXkt3Mfv99bPuS3RWn8jBQOrhcczq82EYeBFBXbFClxzJH1+rwLEbuvKdeC6ub/3Wni027qP2VBi3XuAk6x1nmGe1/RJjDscTOcZff313RrQQED7Ndl0t675KvS5FsdT82+dO55dn5ev2V6vRZ75/r6otbGA2DbWEcBRfrHseq51CwaoXS5aAdJ4wH0goUJw/Sf/4l+u737v++vu8XFdYZQWdQKUeOEsIdHsDafELgk0zquSfDxnj2o9RPuqE8Pr23V6claz5SGilQSq9uEEyFJw8nmcyXVaA6dNlDDfIVuuFC+Jfi88AUAGxq6q3yj2IyClxpVawNqtGykQgVLFOLpU+qVon7ZEfmTErg2Q8H5qQoX80v0tKtISTWO/McUMzXLCSQF74PDI/cOqwuN1ms5xVMJ0+CwmQRGOcyyD3zOB5h5UoqN8QdoLuDSNuFbfOpJV/FxcXLL6qV77e7YaE8KKrXQf+s3tNT9XLVVK7O9ub5hsAhBHtVWVUuvYmIVM2j3XR2BCQFiNZ3siG0VUfyTy0uoRg0AVWhYSuf4CZHjuvL640kyWIojhai50JdBKCRZKRrzdP9watMe+UIwHHwAgANcVICCxXexE9nvWEr/nvR4erqsrJfpsUxw5iABStQOzLWXtOLNeAIjygSSCbE1g3CEQTyAHPs5FrOiOuFUu7Q1iO2gkJ84c9jdiCZ5BagaJmR0gAGuaSQNsWzQ7WS0W93xulQO6iJZnKZ8qI1y2Zk+nQ0XmBhmTvwjMkk+Oj1QM3Gxe2WHKr1ahKLabLUaYAmGAQoSBrdh0XbfB18pdql0vrTAAo2XS0GaK/cVxpmSYQNxRzBQ9J9lVgmxkk2b8LWJBgJ9mVjnvVfHgWpoQ3rfSXfDz5Fj6mad6/KNH0aflZ/qsYrC6peLu5mbt/tXP/r2AAKq9alyX0BePDORMxUah6eyH04Pgy0ZgyFV1bkKO5vAsyCHWN5MGBrEJFl15yaYoSmbN4V4LvRQJViUIoUA36C4WPJQOoMb4EXIS5yaDR7TSxoy5ow21rm1SYbNJmwKvQ0xYe93fK0GO48K1S/W76d0JEARKdEItIysqVyghTAiO3IOzg1HHppJgIA/r/R0PpeZi9gxJVpNdwaSDgM6DlSxl6CQmoueq+a8SQ8EoHiIM7YztJAt5MwigYGEimunPEkomdFNBQhKzalsYFTwlc6k4m0bjcWMJorg2ODSTmuyDyk3NHjug8jI4cEoKmDJJQpRFGn4HAk3Na+AniXuS1Hp9mQ4zYUYrR4Imjvg4PB4CbTayFFDUembuboxSHLwK8gIMkojHkOPzq9Vh9KZtDjPZOKIrZfSllkUzYnk/RpSTvAYsS/WM17T3/TSwe72g+d75/fuBb573DEh5DUzEUu1xhTGJYoABV9iZzBTwpqBhJkkpgc3kSMF2GDaiymYn59zNa8pXiy0kGiHv14lOgBc9C1M2K7GNEJ/6C2nfXKWJTSN4gnNI1FYJYJhJudbscSHaAvd6zr1o9wATJbpjGmPGzqByQuRY5zDgjUu3bm1R6w+RXgBf9xAFvFhf/OqX64tffsqxgQ83ohZiF6afMW1L8znQaUQkzkAAqdnD1pS9bgvScb1zhv3kqZIkz97tt/YaC2vR09R39J+i2A42yh4QgPcQtY+4nK9Xdtn0R/YHtthproH7Ja0BcfoOOPLcCfThGiw2xgoMqJqnp+vFi5fVz4lrTJ8tnPnV1RX/X8/OAGPWMGcv1zITuPk7JY3iwcTGpnoUgKaB+G3ipjX170aVf95/B6rpwc/YS6fLOZtjmkHWfD8pzXXxOW5Eew95Rup7045HG6ayePaaADD1kMeesO8Vbw492PuhihmDjjtnM++vY7MIMlFGr9gk8u7ppm8b41bnmsXezH/fJuIWX46Bsv5AqKtJLlOJZdLkMc1VkHlsZh7WhuJrtk9KHHu6RJKM/evJNSfsinmLz8okplREt/6gW7hoeR2MYyNSgItCZE6s6ON26w9++tP1k9//A56VL199xclUp+dnrNhSYA2jrmy14ZvCUkrVFgkiQdHYkp18H9pFb69vyTvHGQB9GkAAYhvY3LQcpJBEcWfHh9M3tB1NW2Cru8vGH9P23N2pkLNbiqHYEugkI6xYYocuNDB+YeW59YuS3MNnk905kgppNigWrXiP/tnPlGw7MWYCVOPe6Q8RT7FVMbGkY3hW4Y/cFqC9CxYFKPdI2pG0YrRiYmIwRQMGzL0Ln6O4ukUHcS9oaZPtSvyn2AOx5cnpmeNQAQzRpGDMc3wkTYfjA4qnKpZNogmgWfdVNsxVZPomV8nx3fBv8JVIovFv7KN/fFxfffVqoW0CrSd8bjtV6nN+FYPK1+ozJXALVjRzGv5eot5oScBrz05OuGZv37yx4DGEfCU8iNaG+FK0G0Mh/pZAvNXgKQDoIogBw5kfYWEhbigg4IrfSTsdZqHvOQxiMGnw7xGU4040QENAJ4wzskIUI+FuVRB1wUyLUYXLXCvzF+Qcu7Uury8ZH4i1oakeEWDXZKNd6TJUsotKtzU8AvThnCvRBaijoqg+TwW29ofdxsr4i0VVxdXJ4cLynmwC2erkqR23pV1cosL9k88FkMaiqoUIGdcOQV2s9wQskieFwZA2EDw/5G1I/BE8AAjinj5Ci9Q1vziMD7WDHNB+iQGl2IHjRgFkkQHnKRRu+UDskCICPgt75dhTTwD2hFmCNS19CrNAkDNnfadPw46AgCqZ5H/513+r1gD3JqgJtWeBJzCOc9+GFGvtWJ2OUJrji0HrbGr+GN8z6cima8eJkXYSFMtiQbhx3Ch+QEGrah0U+48H6iosuPqb0vvHUX1OqOJQIwgy749Bo3sQE4CldJvkTGdHD05WWyhPgtbMKs0MyDicBHolKlPVCzMcSrBPdGC1PQSnxGHVeBRuVFyjxQeBPDHAKoEbbfYwEFCVrDnSY3yIjAXoTOq1ioHlZ20oli3WRsrZqKrgOeyLqqUCPftR1YMDcHrMuzYyz+9zsD8Vgfk7o2IwOOiDw+9gkEJ9gkgHlNGJUnPGrqr0arPo74qRIECeZCYTJjI2zgCOrifTLobTdd9YB7WuS5kBgOeMe+5qtpwLEOFcSxIQGmzaeAAZ/z9jb/6j6XWdid1av9p7IylSIilRpGhZMjyWbUmWLS8wYAzyywQBgsxMjPyR/g8SID84yUycwDNxMrZlmnuz96qu5ftqC57t3vO+3XJSAtXdVV+9y13OPec5z3mOgkYh1TNmiFvaxDFkkGl0cTidooANZ22IeQngS2BVKatyNHC9UKbx3mlbk2tlz+Xf8+fTuvPhxoArIkCjPEersTxDme9k/lJ/FceXtsZtXfCMnbFgYcpoiUSVlmi31795l7xrQB3+vQTz2YuqoTeDwoENwTpT7eWc5OcDte7Bd+xYER/tcxEaZxyYCNG5To7zl3aVDnKY7TNFVvZE7B9hq+mtvMG6QJWnlH3vcSWMS0BXQMANDqbb63b89El7/PVX7ez4OdkAG8hmQWwq6red/WU2RcmupzY88H1lBFRnsY9rKfUgHl8Cp2lgJEcYX9PgcayXSp2c6NX04E+gWeoVtdx0TX4v9bimNveMnMPoAN6vABVwQoyEpjQgtir7AMoykIhhQOozEO+xs7PbdnZ3ZVcLMwyHOZxeUD87GEdWkbtoTJhAo2Yx96XtLwr1CXjnY5qxlHMxwMk4opknXq+IgNUgsp9/FhzSuQdbm9Zfg3GmPW47YIAhY0SbGHHQGRBAu8aMZbHV1glQcGPnjYKxtSxG+wQbYAWw33tY4IhVnwFwhXZrtpTWxQxczL7pQJP5N15DyQpRD6K0Wa3z0H0j2xDZDZ8HXYgz9HqpTQTIScCX8zd15swcxVaGLRgBHo8xM7Rkhdn2OhCowFCCg7HHbJGFqo2kh1vy9n3gtsxkjfhsij3sjMyExT17nKQIkkNy3AG0vf/B99qPfuu36Iqvrq7a6fk52weKkSPbpiACrVC1XujMXl21vb1dKZhTfwjix0uCH/BrsG9OXpy00KM3qdiuec+egX/UfVYzQzA+cMpzL+xH3BtzkQCKc91V4kcHG7T0067Ru6kdF85xd1IChR5Z09tbPhdbyPXgXv6HpitMAaug+t+9CLWw6eYMt4h9kXlIMVdtFZU5KnEXnQCVzohOTWDn6qqdnZ5xvI8ODxnIIyBJpvJitbIfEEahxWgtmkfhMQeZVPl3ZyKMM+2g/VLc6979B2QGnJ6dEwjotoPZEOkJ3L1/l++g4Peia+DgmSiaax0BBJD4yr1p882aBRBwdHRI3zDMVAAAKNvEMr9AO7bbAZLBb8SgIbOPAD72iUwO2CNT3HOUQJMAuzYidGAsnJ+e8d0pcLgQQIJ3wPrc39tjIKi2cQIu8Hdlx0dyQPZc+kpgT+Ai8bn0OwgqRfHOM6ZUMvt6MFpGoFvPYZ4Bm1tMDGDQ1wFqmVPFAJ/15WAdy8+B/455oW/dbtrJy5fqjBEbT58f7TnVghJst4ASPHMNUomxoeeO/5jSCqxBBLX5GTLz+D0k9CKQjGshPuF1wHgpNib7If6t2qmrVSHWRKj98pHl66bsR2LutyyxoJ2kf2ZkNoKE3Z5qj+L54AOkvbhz3Z2Z1kt9SNdHnHLTthYADxVHXCzBellrR0dHvOdqidISnQ9gXKRMjjGmwUPYp3t37rYPPvigffH55+2bb76hyDBKbgCcHh4edtZVT6SXs5xnEuYbNswAaOIHnu3+LPYAfYSUBvREnIGAIVgzkHGZkum/WcDur9T7M/Cy04JF0lGIeZa1sAd4cNI5di2wJyXU2xzCYQRkEawzWA51XAWdIyhTHT+z/87E01C6jR7AgE4nFzNEsX3MplEmUZinqv7MI7EuNwwFBXFBpWoNZN2YonEUKgzRGrXNwe1k4PQs+HN9HQsZAZ1Vkz1OSXtKM0DOtmgucnYSGMHR6tRC08gTRKpUQVS+fA/XwuZjj18HQsm009Bn02Qb+LDMwVuFehLEyYEcQVc3KkWASyeAHKQYPbxZ+qb3tjf5DGrssPFur1QjahoYxoWGg6IkQzhQeT+xKnqtKedcAh00DtRkkIDfcJzkRsznzX7UpOYnn6uiioNqHoqsmSUGXDjRRfBmfl8e0B7z+j45YAbVyM8ZMSCjzv3pzciwG+g9KWcwTm3oa5NgY8YQiKM4DgZTjw0E1NYpcZBpeMwMCJKK309NKLeds1m8fvZhaSvJZ7IjN2xQEZDpgdjIiDFAshc4KNAjw2xj1gOR+t43LtcJ8DLW96A61wMlwZjqlpXfik0NsyDXULCv9RmbSkqbAx4FRtrXtCPe7PgWDmygxvhTgKAopQHv1EIIlMArtnTCf2DVgA3w6OsvyAS4wsF0pXZabB9lBVutpZz4ppbTyfSY9dp6i+f9mnroukboJM8yqJOfF+2IfpC4BCNjOkBWjVFfV1Sjll3OOcGzppRZqaXs0J/h32lrsuejuj4YUbT1GtDetYTf68JyLv1BaRKcfmdc6OzCIdnebnt7+2ozZJAP94SDgoMczmKAgF7fW94r5+UI8DUyU7BE51RmJmurfmaagSqlYraLDL4gdGXBoty321/W60v4LHY5XYBwvwAN8/nMs2Q+Y7f4fe9HPecUCOB+8t4QECAKqpTkDQTIEnPBY21dMQLa6I5e3l9nlbLlhmwVMBVG2wA7zK4pjJOwTTLuUq4frMCMVbeDM02L+AvTsXA2Pc/ggHA67m6FWssy43f5TSagFX2FMT/1vnne6TPqlKq2iL/vD9VrJ2lCqn8Xgo6gqzuH5Ly17cDvIACAhcBoXd3ctm+98077zR//iJlWlAVcXK64R8AKUBCrbDCCiwBHaVnH2nFrVyG7pjVksPP6pq3OlXVFEAAAjkHlxZJjgmCM72P/TWWlmuv9vd127949BmYPH37NwCQ+W4AIvIvYBWHQwKkeYBLMQ29BFjuDwNijuUANsjsLaC7EFjXUVJi1o+ND3/u4BrUvpqy07Jv4FbStBpu5J5TjdunC0GKIqDPGGu+Kz6K2n1l1t+OTyZNYXhT048P19dJBKGklRSCbY+2aegRwsIVgRuHvF2hrRlauReQsmAgwZ+9gr7PmCDBbUR0tFxUPgC03gMLYKgWcSnSg3eDBwX6/DsaazAiZbzP75AfjrEAGH3YZqvtgQ/Qvgk3oFKagWKD+BsEH2jC3CyfD7/KK6wsCh2oDCTFDqfnj2dD+cpQ0A8CQP92ZWD0Zms5qmreAWHgmdZYREDA/C/DzAKiyzQZsHMRmHwdIDwNaIaBARswNuhThvTAWWP8YR7ABxB5GCTE0DhQ8a1wFPEnlfo1Z6TBgsnZRRiO2g0Rz46sqqEZdPESKxXiAjSZbgMxx7YMwWLEGMZ4qbRidOQTSWaPJSRIxdyCiKdHEJJaT/xEQMNgGZH9grs1Mlu8nfbzsuQgrEoSi7xlAxKPYhcPlT6h8CT7AddtAo5wQTwAAIABJREFUiRLZ9QAmpaFwcHDAsQDbo1dEs92p7FqAJorBr69zfy62F1x/GK8kEeBXCPRye+sCBHdQK7ouZrYEfE4JIz6H5CqFTPHZX/yZugYEfVabD0uAluxdPdAmDokPouoIM9PmHq1xpHmTQieQwy8aRnW2banlkLp3Z703GAE9+JH76yBZjvMcCBDtQzSuRBi4txgBChplOLVIcpDqcBRiPqhaRTXS1gOBpJyLgcgJB9HLalwc+Os7ndFAMCMlGERpcBgqCIBvCRYA328dDpHFSKx/ANe3ZgsDBAhRHNnZBPEaazvNoe+TJmE6fXdkhF5SmTV1VBwjIfyibtu1co1f5j7vm2xzUG8l9zXfk7XDM1q1uukqEW2JBHtyCEdGt6J3eB+glVBOx/9kbNVKcAAboX5pfkeNt6hfrPfriKCBIAaV6XYQKuYwElqPcgwT9PPgiYFyiUIOmBjR+aHe910tm5kBbTCQCdBj3EfgrkOygg00KKGI9qhOAFXmR8GQqeelO8LEwfTeFyJbe48H8NIghEbKNeD3yN6eO8szE2CqrxHj6EnYOY4zlWcmS95tcbpQjbNHoo3p/TpiHkAh+3SAvn0csIzxewTfSu/33vYItsNBUg12EtjwexS0KuNj/QpapnLw97FwdnJkXzvuIVCGQWtAHa3XMEkEBGyKEWAxLRzk+IJoIJ1C4CUNbB8IDq1AYm3npyftq88/a08eft3W4YytABCs2DoQpj4HvdhRgY7M1LFd4jv7MKV96+P5enG0upb4u3Pbn8C2BGbDI0vQm71ncLBkljWeAgKSEdX46VBN+ZoEnIbdERVURxz3o+3vNAAaQAApqqXsIAERqckUCxQVOOdMnKMd0F5dFhcRKwAAOMwhJhSWDCnVRSS02sc4UJmTyl7TWKUEaYAYwwbLRikbM0DRrN2Mtej20wB3jIWp7FqBpWxnzFR3/gIulH02DXD9xAUIqCJe2Q98/9R9OnNB5ozbyhH0Z8AjEEQaDTNxVmfhWJvZ9QbSfcHZ+F43nqBY49UZjNgHDrCTja42YHq+TzVshp0d99LbB+GMUdKfwxbUgHAAmrqvxqWeKRyr1KaXMqEKaM7Pwbpd6n6r163PH10hJhdsY7OGQplN61U+o2vo4VdgVZ0vV+2d73yn/auf/A7/jZZX2DPIJLI/+mKb53bEuPC8sLmqkR61tRiBqHCzLar9KvTcZmbSwQQSTwhwcB1kNnM9BH8He/v892q5pNO9v79Ph/rp06dk6YSCn/MWviHOAlDL2b7aOgjDvxqJo2g1sOe5zzD6cg7k08osbAAtL5WAcicX/5HzF02uHjC6DXZnZE6TJvT7JM3PM5DZThYup6Zc6v34PyrOozwDOjQ+9xDwwSfGM0U1H3PAZ3TdN4XiUiaW79tvBrDDQIot/CCYJhFIJKLSYx0+Fd/TNlOlbyPBhvsEvFld4Py6YgyQgJcBuP0Rrmt3D1lsQ0hvQXsOUFvrc4id931nmr3eR8EqA+W6KThm7l2R0lIzL9DhB7tSyTqVRXDNuMwTawj2Hd9AaQAzvgYRktDBs2FdSYBxvWfGxZwTo4J+slk4tVxP7+dSWvt4YQsECIjvEPsUe8ZyRZQ9lIAXiQAUrSSjjvkAQIbnZ/DKjKT+Hn+GLTgvpc8ApgFDYgsFxu6Abk+2QelokMRk2sGSuUEmnfy/2jI2Pnp8bPke8r+xlqjKn5bALF0Xe6gzC8oYETByWUBAAa2P+LHaf7KTKq3Bu2r/KFZTCQJY8wLz8oXvSzvDcUi6RSAmIVMo7HGVQWCNBujU2Yf3T/LWfrvPdTwrxgRrCswidmIxEJNzXbZNNhJfGeOIE7LsPn4WgdkCcpilAkCL2ie/+NP/gZ/O6w1ZhdlB2FUYpweXgrup8jizxvx1p7Z1stjgjYwaJxMUr1ccPBmsoK8ylKaLGvGUyYvYXBRXEwzUgFOGLQqmOsu00QMOyFEaNfcVGY7TmEVUHQDVMA10vf4sYECCYJUm2Hl1EJmenx4YOrFExZ0FFFAE1oIW+80thGFUioHThtSsTYvUsE8uqDS1FiZelw4R1DOJmhaHwmUgPSuncYbxYnsrOx6q+ZPKrya2BAz9oNPGSh1WSgQ4dx1omjk+NrAMSlFi4nnujAwuzCEKwgyRkkECFIiug35jR4x6UBaYJDUzwhw6oAi8FKVmjomBnDg/etY4xnbfemcEOcNBD7txY0AqIwVHIEYl67Y6kFPnq7bgGj+pATTmO45JXV9cGTzEkuVw4NbrbDPH2dnDgFGHwplKZddGcF/vzaDH9Nq5w693i7K59nkMUOYn85k3k5PvMQ0o1MV6FGhyzqydMN5XgR11FbwAWKlJKpa7BhT1Y9xBwdl456pJiesSrffnFCxZFRg1k0Rg5QSFuh77Ux3mHlTZIdeB5fXJ0oYhWtjfPYSHScYvWUu/ZwFUwl5J9gO2AS1E2YMXwACcJzhhEKpBfSfEadiJojU4SIuN9fb1F5+3Lz77pD1/8ritQcCIYkdqwaY1XEqdjCDn2QO6xFnFO9I+FiCgjknWfP1TJ+3U/ifghUNa10f9Pc4JS8+iCDzKWbj+aQanWhKpX9QtBaJMgACDrN0pKAytPBOtND2fW451Oubg3ZkVsfgjnTe0AKTehGwjHF84eds7VkLvLe+UiUPWqAcF3kPMNhTmTUXMZbNGXfbUfpga3hlx858WobmyFnug7wCksiym+hsqEeQaKToe9S51j3GPeF2kBCNOebZiwMK8k2owRZOsX4ql1OqMLTYBzEKI1zak35eiSXIo+x4lzV1K5QSZ06WDN3gVCBjP6LPcAfvQlhFQnf2edZIzY/Lc/WzVd+vv9EREKYfpfg3F80bSoV47Yyfncdh5PEd+P+detVNzm2Vso5cDzFfL/Np0cE3NjlM8sanKkkg0zj4BgACAAPgPz312sSQj4Pd++vvMtJ5dnJNBg3nZ3UONOlTYl9Y3Ui29EhFSW0/2K8w53lLerXwhmDG2kpMfKb9lsCTwd/hUD+7fb4cH++3s9LSdnr60uB3Yqnr2dBpIoCVw2EyIK53tOBNgrgKuYc9j3REmM8ajdaLvgW3DQKEwqfoG0Ux6b4+1InDAwaXXvwCWqv1gH7qsZbIaDTzn2WGL5M8PEAd7CQEge5WjRAJZ+d2ddrFakgWKsYR2g8YlNlvjyTPT4n+yGQqYouWQbiQsCQHbluJ8Fnoz01LJNgHX8RM2t1RPjf9Q64+6d8zjOYLqcl5mvVKUzrTvDavCA+gh6wqlI10byz3jGVRrbwOAwu8m5ggVv69rJydTApvvy/aLQs8gvugwcb4Aci3RmQG6PBGG0xOrV7z80sFe2eHYEZSxbeZ6cmIsonuYhyT36vqOvWSHDp/hsm6CDPnc3id8BpQlbG8R/FILwot2cXbebq8gyrjJEhwKLbr7ARJsFGFkuWt0SFRagkwyY5Wt7bZE9h0MiIVaGOJZMA4A2/Bv3C+JEvoOfjYBAaihVyKje6vVZ8seNxAgxskN1ypFDTml8lGxcMGUxNh3Zms6GzlX8DrANecBrhQfnmu9MBn4/K8xljy3DFyjQ5MS4CpHxN9ZbuTOElw77o7B61tAHudUgn61JY9QvOw8dRjsW0DXgwlPd6Cj/QdA7oer/mbY+Xwvx7warWEbU35FDcCf/fIvb3nBXMxIe3fUWHM6gs1kdbN4Sd8JmtmzygYWkhl3AMyDpaLKdpu7Y2KF3I5io0WLsyXDuNPd6nmr0IvTJqIG7JoUTTBZARwRU6dMuOV+KSCF3luzznp/U8mHQy6D0g0j6UnTazCDzZYdCo5c7dC3aTIPk4yhayMx8UoCYoEI6AAQgAnXxpQojA4/HFape5fxrR0IfNTweTEWAAICUOQdSBOykdM4RDxM9aVU/iWqLBaF6FUS2RoZp2y+0cJFB6S+5LDo+fp9Tcnx0nCabmSV+UEHfdoMycAPhwyCM0RCU4MeASvPKZU1fWDloMkm1JpjFY3nZWR1GM4VcUMauLSLxKfT7o/lGJccJ9XGid1AihCB3VE2o9cpIJjHRiD+TG0/QEc1akUIKuuVwIh7IseZrU7q6xwNfS+MABgyAQqZlziXmbtkZfo9iyMaICw/qxRwtmQrddN5/3ofrDb2REZGH8YTBwNR6EE7FqDkoC7ZCNevcg4TcP+LDni3hnK8khVG9sPMj2QaKDbkbiPMRLgetNqoOpehncbWhvlS2RE9kBtVDz040boyaGFdnwATY8yN5BKOE1uo/wcRmgXa9gD8kI24adcEAQ4P9sgI+OQf/r49/PLz9vL4OcsCVnBWTLuutD8FDqb+dtAlwFdADTuv/nkN4PIeWUM1CKqMgGF7hvZL7GmvnzaarQ4pAwgoOVEJ7tCkD8Cvnwyl/y7Hqqttu/NDWDi1HCL7LsLzyEYZgKpzznpxQZCsUdfhqqAZixXZsbQQhLgU1hOcb9SQql3gEAjC+tI5MBTBh3PyqvJ/WCzdcS2dSLrB7fYDAUUZsQIGDNs8spGDiZIzzjXHZnR0n6BqAhmAm9w7+8taNb5az7CPYBKCSKDQvgoEiG0kB7EyAjatVN5TF7CRBgFSlgNTQP0GO9Vyjadfw9+MMJzmIEJ3AfADhIam3ddugMzZdaudrDZPv2ffw0FJnMFus4V+9KxTHW8FgxVMi88RsFNB2q/7SmBg3GwwFgugx/2a3EG5V559DgJkn8umijtD+TWyDKWXQ4r40VH7/Z/+rD146812vjyXI3993fb297BCTDdWaQDGiIHEhYAABG4AfKUWLvFPdoWiiJjU8pF9Ti9ttTKzCNntrUTkIKq2gzKEm3b68kQBHWrjKayHQEjZW9rCojFFBX6fUfB9Li6UNQ9VO0r4FOvFrLEsVT6UAEgAtvKP8QzzVmaaq1GaF+AmZxTWLxh/ElPzp12Hz7lgUXt0FuRj0XVh0kdjlqSc/G6BBWAk3bB1tEqDMEYUj2aLvzVS+eG/MAtJ/2CU6+LtmPVfXZJVxh7qzurykRK0sXRHbFOe8RxvsVphOSGqRur1Bthtqu0H+JNsOd4W2Wf9CTFoBddKYojxwL+Dvr68oC+MOQXQimBVCTPtOdCrI5inDHG0lmTDo7UQf7YzIAxOVMafSlUEyLH1W2Grps87fW0Hkgj+0vYwzC+pvgtkih0Tq1GlGWEEyPg5S+15T2096+HN5pD/PkpOyTIz6BAWMHyzrcV2O7pzxDk9Pj5uqyXmEKyL1o4OD6h3ADHygLg4r5JFTgDJ58naAfjm9VZ1xrB/cd4pC66uBjl/uQZLq7uw5mjvZzYnCTXOI1ukqiMUALmUFrBrR4md8FmCeR2glABn9fsDRuF7AOo4flwTozMFrsmMuoP2gD3CPpOQEMiMtamSWIkD5ueKz9QinJ1Q2CJzg+snpYLRJwG4RNFJrGP+3hCwVvtAJ8aLvaZuAYXSZbR7bK2d3kEldm+wtkNOmH42ufxl7ad/9N8TCKjKuxk4LEhQIJXYTz2uDY5PHNi96gCGTlevmQx8rpHDiguC2as4PFZ+74I+03vp4XksGQqIUmZSOKHya7QSvGeTyVDJvagoaT/cyymamnIdBJq4yYazqFeyTUys9g0ZRoLpGLxBAk6r5TuTmZOXQRGUWXEY2lEMCMASlW5EeeLwXjSI6DDgLH8MWpwGLsjidHQF7QJcFCyugwQTapyD/9WllD7F8pCaauYC8xpqEje9DWVfbJ63IMYaK40XgY2Mu3UCAgRxPKH+S6OpYC6MCGkO4KAb1HW2NvG4pD6L1GCzKOLUjetTIcF3n9E7O6JU2C79k3p+ZgcZqIoZQmNM4GhjIGEFgYuB6OuN4wiak9D3GoTHAGku3OrGAU8cBhp8OCbpM92dzWSNnL0tZR/63dASURqRvsoDzCrbYJpVfwUwS4265jCHkcRGXY5TAvTqSOoeAmJ0APA3uvhSHCSJb9qRt/K72jKJxou1xmA6c2OPqZcP0XJrx+uOUwc6tOIAHnEC+joyUFZtVta19mz3nHUH05QrIpt8P1kNhdmgdaNsK3/Vh2qoikHYdW8HRn4XUt+ZdRItjaUsKJHh+pOI6u72Vluen7Z//sd/aC+ePm7nL0/axflpu8GhhBpB94TG1StQhpeYVMt4fnKI51kxRlIO1nKfnAOzf1cgoAZLychkvYf1wXUaG17YHR2QkdfGwjCqPHvek6mpvy+zEpvcMUfbCtsWT3BKkTirBQjI3mXpUmjp0QjIvrOzQnVgqOFb+RcO7cW5RAK5rnlmgmbrVl99zabMISHw2IndPtTyG59kdHomnT70rgo0S6a87NERxHltVbbOsIi5w6S0Az+OFshwkEaQmrVKVl/OucJq6HPoIEEdX2Zld55/gZ3XZARQsKt3IBlBb/Zad6tdHpMaX+1X76KOADiwtgBiQEwB+MogBqSLL5PnZqBpu/a6TFFd39XmJzuaM3ka2Ad9mgK18zNDPsZ492S56jsmGOw2y853BYb7M85a8/YWpOUQGKyUIbRY7xtbTjV9nKdgAxhgx6Nubm+3f/U7P2nffu9dgpUQ0wO9l1ncDZUm6WxX3TH0WbRuE1KrFIBn/eZGQ9kNgABm8Kj6DV9g0zTrW9biplYY90DQyyCfey7BqIXA1pO1jo3QfsA1paEEUbsFrS9qexETqz/3LVvikcJtpzs5BTIvQ/tPBwCDPAn+sv9SWpgzJYEhP+dgJmKi8ZkkaAtXQ6yFXtKVJRRQ0Vo16WjSQQcAmcxSK5PKMWKZlOjeofanDSSfje0T5eugjR6CQQmNORHIZKGEyQRkygrgewhaoQchQBf+DlinUcUXIBOlc5UUuze8z2rYT6w3UfElkhufHIHVagVNCOnn4LoIuvB9ZeJv2v7+gVpURhCYgZE7LiVRSD/LCbOUQhigT9CNN4o/EhAPT5o6a+0JrR2MXUrCsG4UuEqrJsr/Us5Pua79GNaVFyQ1hyvU+S8ve+tZjuliwUBbNsKsaQKnWrvyxyDopw4AAGP2D/a5BwEEcNxX6sKy60AUZxNYOghWUS6yhI+QhCbV7AUux5cRY8DfN9zKRMqlOoLAd89ZFF0ejaP1InLW9PN+JM9GmadBVJeAJiMOm41nxG3BisRau7rUuUomY2EuD1trjkySYVyjYix6y3EL4vnkm2t+YE9qglh+NLxXlyKmW4u1hwjiuY081jzi3JRzYh8AcAHQAvV/ADBgZOBPdjWiyPiS7Badfxok2DuUQlG80vvhAECnQQCynoma6HymaCn8vLQEta+WJRW/musUjADexQ4tDRQXop07IlRCPINyRfyKg9v7Ng7RA9Jb7HhpWSf4Hg5ZzhkqwHbanSfcE8FAwYhNDh7dW04DgQQbCaI8Pp+r6IT2VLog8EX5PKl3TxAyOZSN6CZg6u/ijZXPYqTSJhAX5IYsIIZe232Okw0o9PYc5+n1iIVLegsjZeWcgChh/BVoF9o/e6PCKLvWuyunjwyBPHS6ykLJTaMqZzz/mjHI33Pwa76F6AIIgPoqA2Cgbjb4ceRzTRzQaTWS4CJOigDQ4UxwM4kFp0clwD1tgQQjq7BPdOQ4YV0oiyIdG13VU1lm19MVlWeuFdccKtiTum7UaHMQRyfCA6N1XHoE01GZZfbjINJJ6+Pp95ylQquTiM+K2i53sq7B/BtrkIa2OPqZHy1i1RLpGbIHA6wl6ImTPgQtY9iSWc78dZBhvkgm4JF+yAAXtCIzikaHENmQtK+MTalObWwCNTcDTnAtaE3I6ipoknkK+DdaLvGNAQQUanRYNhLjG2vbtt4LTZEBs/bYWw4ORoAyAqkReA6XvwcEVl3nWEQgsNjOrKkedMEpTjcB37PaSmWyMh6iz1bqosojJJbGoIgF3nKs2JFjc71dQbX25qrtLDbb/s6iPfzyi/b5J//UTk9etEu0AoKjdImAVG26wG0P4JD9UYHbUT/Ot+H4cf3Z6awB3AimwjIaQehc82Hst1G3FjubCECgjWzYWJ83rG/VokB9uMSd+pwUVXg5Kzraus2OWKDfRefLWOy1JVGAAAFJ2qsUYrQTo/aBaz5wdVaB5opMGuYuAl0AcVlbSfReGXiVevjVXFLSg/2eC9dz8918HvfP9Mh2MNL6Z20HyNzqJVHOGpTOJH3fBcvyMPTygLAlZvofdT9XQayxuZLJ1zwlQNccDFsXWnaAgGob80mylTBWZD41AgGC8S3eaAjQR4tsM/wV+yy5Z5zlsZAEz8VXGBoIurp8BAN0VtSPTabvwd912dor2fMpqBuArAIBsbPxb4xW9tGK8zzO/HHN+i5JdgxAX8yAvpcMsZZTNkeb7K7Pp/r5uenn8zv4yj7L/tX9fT4TCBAjgICAS2WwP3/w8W+0t7/zbTK/QFEW9VlsR9b4OhATGKpgSUxE90xHbf/linb24PCQvw8wAa3wkI0E+Pby5Smv8+DBG6Zdo2sKQCSc/diDUG7XPsSUIZC6uVLQpuBNSYF0flJAK0X30N3BdBPIbC3RtAqmodE5gOQGgADanTDdbIOq8jgDQyc5OkDgNeljhOs8GUF8j9n41O6vIyuMrlFDU0A2Mz68OxqwlEmAutrUShNLbdwU3JMRgfanOzt8prNzBNcCW/BzsZpWPIfRux6CkACS8X3Mi5Tlc0amxl5jJCHHBecb5a1k7KCbDe3UVlstVVOOPUWNBfuIGB8mcRxPEDjqtlx7M74m9HBkU1Xqhi91GLh1sLXbe9yrLltn02Uy6Z2hasDY+xvXEeigQBBgFEsYqZp/08BQAqhCW1B8NIxZujtEc0ifwftICFDtp8NuMOv0NUAA7Y1LMsAIiBge1i9biZd4CfuZQSy6bnBPiYkCMGBzO204b9vpmdoCXl/KB2YcY98CASk+yxJhAHbuTEa2jcXFxUqWr1aBQpTa5gvBOVXrnS1XfKT6/Hwp6y5RyNjEcY4JOJFvpWQby7z9XlhbKwgdG3DHGF2unCG3flVsZfaXzqPBnpCWUHQqFCfm/tRG6CWnw4fI+qIWB5hPWAfWAxKrRmOj8lsAiBdttTwnELBwa8loYTx48IDnGwJ/2EGuydWynZ6ckOmCMZfPqKRf/BUIo949Omp39vd5HmJcMFdYnxhTPAc6RcBuSyPPYFEE6bvP5K5cP//lX94KDRw5M2Z3PGFY8OxVOwECpGxL6rWpjqT/+OJ4CA6gA/yBEGr6J8GQVSPx+b4ovLB1OMmp1CYL1buADjBkpDCMeqsunNHBDdFuOuLjrLYO8uGI6hCQs8eDuNTTa0HJpdGBoQuG+pU6jlC1hIiS0+JorNR4eRdEnCHULzihQtAIwbohA0ke/fBOoIOwCMZ3a0s0Ej17bdWlcWM/cmecSYApInicoy6UYSEXPxvGmxSmTaCDQIlv2unZBUsEsrDwoFFXZzBhNFRUICCyEjbxrJugWTJHROFEhYqRCE0+m5FOf+grlogKIIWaaKDvnJfu/IxAKtmqBDqhDfZaSwbRzmh2inYpX/Caj9JmD/aKg6hre306AzdalQBtHXoK9aCAMSMd3S2PssbjYMqAa+lUJkMfTSIE3KgluBxgXQyYskD6La1hocQUFHRmsj7X+L2xV/O9gHFxBlnvZTAFDl4HAsyeYY1uMoGZ406lEwLLvetsBIXrzACg6B1sg8s7kOlVGVKjYm+3R6wR1oEKJy2BcxxsrfHQ6R2EhL1Dx2S0isRnEwzXd6Ut6K27xrhwjVLITAJIde2KyjaeJyl2tt2J8IyDO7o0WVN2PuEQqTRHtlS2aoAgOoSwNuAAoWczxLe22L7m5uay7WxvkBHw9eeftU//6Vft9OQ5FazxvMhOA6Vm1mwpKm199yw8ZXjkNCkwGayosBdiPyoTLHu3goQplcCr5n5ZV5VJwPWi07rX+PdMpp30OscTRoDnOnskbI05IyAaMLGZdU+p9ELB5jg04lyL5SLwTu4EuwZ0tkH6NJvKXLVXmP2XjZUmw7X1SUo2x9kHh598rNiuAJ/ZqzxHrRMyD+JkS9zay/TWnLmTOUnL1NiHHJLFaiuYQ5Z3sAD4DGEn2ZGOTejgeQlokq1SYD2AADwjQZNZRx6ecQZf6F+wDWpjJwfOZboLsJOIwYbspQgHFjAg99SZnL0mYLnbRoshigmQ+R6lGVUjIYEWnnOAGK92FYhNj+Oa7G+YcWEK6XMK2pJRzJqP0zyt2R4AxQi+YuOVEeSa6CWdnS9VZjYUCe21zEE+kPnEv2kT3c87tog2zO0puRZRDuA+5RRQNiAgWvhW+/iHv9m++8EHbYVAnEkbK5ev1GO72z+XVebcUGYOJQKbzE7i73fu3mHpDejsZ2fnXFPIjIqCfUm1eu0bdJtQaQn3nFmVqdmHP4CAFpn1AYJq7Nh2sABXKgMYSSUGP+xW4eQWAmx0NbCdxD14f4IBZnmYOanxknlheVOUygl8DyBH510pHXO9eYAAlDSwa5WMK4exAgF4/ogY8mxiLsh0ZzN5w+KDz4bxBXtjsbPbzs8vevCVwJKB/xXKzhSA4kzEXc/Oz1gbz9Pc5b1sHVfKFNhekPMg4JrnD7s7Raz7loEMWv5Fb4VsEjJkRyljxhK2FJl/sDWgdI/7r1YqEcBnmJV2EMW2dQhKveYwTmSluL6d5QkdoHdAOrGBI7AjS6i3r4QNhw6EfEjZgwrYhZmpwD9C1piqsE0CwnCubB6ViNV14g9x35kJFL8a75WzVjZF/hQCRgEB2very2Vb7Cza1gIMHIDVG2xpBxCNoR1biCumQUAOIACq99DSwHOghAcxhkAj+GEKfrln7PPHtgkI0LPv7uzys5inLhTZ27DK+CpZIz9DgW5imVJazDhMwDrGrXcuW1uzcKD0nfAzMAISOAvAAuDlGM9ifjI3iuW2DPAMnyQMYNk9+Sj2+UqHFnwH77a5KU0pxEgVpIsOV9Y8fLT9/V3+t7uz4BhjrWDdArCCdgkCf9io4xfP28OAYn4rAAAgAElEQVSvvmonx8dkN3344YcEN1kSsbxkQhb3u3vnTrt7eMC9j73DDicGAiiaakYDu+sQQETZqMqkqAcRXxszBiDAfpcyLBye1LaH6qwMa5CdOCh0CGzwMFqVgh0lSRlY10/WY8g1qsny6r7JqBttZxZbwX8yT0KfBkoHKpAmcQSA4zDVDblJbMRplrtgHAtweL3KMkjPU4AgNBozeraMkdFV1Cj31h2pAcyzqJYtGSTVP2vx05XkWhe9hOSKZPv4fKYdW1UyCzLZcTnreNNrouwBYoJOdspmN85w3pQByUbA+obBxgMNxoHfzTVOQO8hHrO8xH2Ui5SoiSiKyqpYZdMHFQEIC1tow4WWayQ6VF+MhdG4OBjdsXEZQBDroYaqg5egUVYqA5WiHVCEfmRTp2UdcaZhIDq1ORm2WZ0lngvtVPAnqUK4XgG4dLgU0Sav8bAhMEYYizj0WcsYNGbMAWRkjcoqijrmwywGKu8Rpz/kDrwDwIwEU0KhHTh2wcThCJJma4AB71TLCrIu4sCyZ7BrLuOQVIeRjiAyP1nP7sqgVluiJQ2jq6wRmQik22tf5ovv+Qool1pOZzMQkNABGDVg0r0YZUvS48h+L9lHBxZ8NwcjXHMWn8p88f26+FUoY3rO6hz3cXBmBXcCaJH5GQ7zYHNwDllbKPoaaaXcw+50wdZJCswpfuXSKfardocL9YVNoIwrImMq7ZBNlgnBybho2ygTuL1q33z5eXv66BuWBeCgAdqcQ5wsJgdSde597PGPrNtkFLOX8nnNZwH3CtBbA/2uGZJT1Y4T158d4azxckxYK2UKHg9b4Vjd4KyAmVHXN5xjAXX6L1krO04GSRU0SIgRwaX2Rs48gb9YW3CWpQOywWwE2qPJ2VYrvG5bXfeeczPX1N4U2Mz+vqbRZqyzI7KOMv74cwSUsnW1jCVZmRGQj/N4MrcOlAMMTMA9R8oZIc5HKUeqNgh/x3vnuaqdDRiQDMeoK5hSy9UfGuVtQyi27h/WXkJ1m2CbQWuD2wS/cUYUgK4LHftMRgIDYlTp6hCPjtbB9mCsBq266AnFpmStoUNE9jznxBT9OP56/7Fy6zxMbULWstZqzaZhGylzEzC6alv4jOnnmajzFOdzVl/PWhxoAws6Q9KaKxogZnI52/ravVdAu7onEzzqd5w1pg/jRA1BKHUawvyid/lHH39MMGB1e8P2gSuqf1+yRjcBCOYkpZE5z7LOYQ/l7K4IAix2djh2yFzD2Q+4Dwo23heBX3wmrBW2yQQQ4FZe9JxYfqBJ45xaQR7XleixEmRcF/EPalmIgxb4dROAzkimrSJ/P0JgAuI89s7k2WjQFtCesi216okBdOA98L7M+LnUByVxTDLgs707iHzR7O2sXbwDGWNUWB9t5ujDev4kUicWGhM8pd1fzkYGs1cQcFxQ0A9jwnIJJjXUclA9y3V+gd0qkGbBQBMBIfz1+KGkj7vXPOzeFa63Uj0zmF4UuNtAVlkjKZV2lyIAUID9QZ28290h84ogByKUy4tzBrrcewSDzB7YWKc/S98FoHxr/B0Ft8rmxn/SOHquegcBgUqJOQJ8kMHiUgj8yTHrIP7wuROnYLwwn+x2Aeq+cWfsF45/TzaZhcDzSN0K5Iu51r6XvgZcUJIUfgTmBtdNSQ1626ucWO0BIRZ4tbxk8hFaD/gwNW08Ds9fPKNGGYAAAAmqNVc5A/YSWQ2YQ/vbG73MBqUxEhOUqn1snpONTkZxbjD/WNNkfGndxz8ZXV9gVyzml05MZoVjv9MekYGh9ZY2vliH1A8hq2BogcWWIX7YZvtcCUPzLCy2l+urg3eKUPGfdDE0B7BtWLOd2WVQVwligGZ4JoAr2+3gcJ97AH4YxmR5ft7OTtFOeNWePn7Uy4m+/fbb7Xd++7faRx992N79znfazu5ee/rkeftf/tf/2FaXAEZv23/5h39suzt7FEAl0ALtj+vLtoTwqv+Xjgx4X9o+xmXSa4i96nHzH/zyL2PiJAzCQLksRBs5ZSrV0zeHhsQ6hLziJnFMcGjGiRhGaTjS+V4yLvl3ENJQr2WYgjDp92uNTg7f/vt2AhO0JOii8Y1j5jr07rARtQ2VKZtLzw8km4PoQL9mpkgnYYsHZ6RzQFvIL8EvxUgyHh0IQH2ZBCA21rdl+Hk+q1cy/vRHZQT74hQ9Ok4Gg5jowmYhewzYjsMGqTvOUdePWq0PnPgvHW2t9DKjSSv3ZU1/4I5mXzlbY0XjIJNA2WsQ2x1FUrfsrBDR0SZlgGR6YIxCaGE1AIswIA9vU++GqrfXGJ1yBZtZ9HLyansmv/WsRrIXRwfp71k6ZdIDQihYlmjiAGWKI9j/atpRub8OfjgXUrUWQi5whe+V1j82iuOq/puzpTSkt3IY8m51zHH4aqyjC2Aal/vTB6TJfMQ49P3p29V3zsEX5+X2SqrREfuTA+32i1zTaUkidg/fr7MkfGDOhGLofNkAMwCDc2NnjSu+BGpQzU9AL0/cpRtZ43YiOvPA6seSRojqsxkp9Tm8z+QsDPX/7lyZds73tRiUqPvOEBUKI5kkhUXCOspoWWxtyha4jguIuuyRyhYChEV4iQDKlYU6+W5gDhm1XoMtw1hBV+O2nR4/b88fP2ovnj1py7NTggBx5hJUhnYZe/jKWpvVlU/30XCie0eHAgTUa/byjUozh1CXsws1uE/gpN8X8Nvtx0zwLr83dcRd/x1aX80olTIBzon1JnCuKbsjsAn/JUiOo6HDFgCXS18IdiHrxoi5fz5znd/nj7uGzKCldqZcWRt179FR7y0yBygRcCDMqDp2mb/6uwOUEvCV8e0gRfa57VK9Rv5e1+9kjRgsqfOjvwsMVIZTdqA+B94BwSLAkwABuUYdgyvU1nr/YwzBgqEsHTtX3Lb1myGil/pIgu0p+YHTWroeKNtmIagCDo73nIkuuWyjlm/h+ZJ/TWmZ1ugANrP2dU4MNqBXcgeu52MdP4u/7/M6nTAY2M6BAFPwx/NPgQBp5Iz7Z+57GU9FL16z+fmus/U5tYEuwXIQpOB7dBGAvwDH9dvvvt8+/Pg32g3Bz7W2BsDac0h/zUF42DgCrEcCIYCTstZbDNTh8MOUsj1d0WjCZ/Fz2I7UksdfEyNHZyJ9g16G4IynM/B9zsyi5IK2HWcpYhcidvmRaeHDf7DItpcEz01n4TtQZp0jdjogq1BUY36Z2vzy5Ut+f//wgGcBhPwiSoxr7u3udWq6AmOBnRhTaQmY+lsYAPGJpKdiv4uK+movF/8Z75yMdM92ssW1Vft5Nmj86WPfWLAadt017AQDlKpmMNLFf9kZq1ckc+eApo/3Q8aTWgxgPNhXIDgvK0KAVviMbDT2CQAGZESP7hy2o6MjBkcAGqRwjzp+JRAIvjuIi4BaZwuUs4br2Imz2FkxoJFZhaghAC6JRCeJyLMb+gag55vxGd+rxiRi7ioRhESG1hpHgxlmlNKojbaC6ImN8PrEPUj7vr5iYE+/x74o1gXWlDRpDKKww5gAV3yx1OP8gucvu0dAJBmlIdvq4IAE1fHxcyYYDg8PWCoAZgHLXgzqIKAFyzDtQ9fX0fFMmjt4Ptr3rn+lMwHBce1SpfaHt73cL/Ym4JOEgLXOKOZninvOWzCG6Q86mQsfWnZBewGlApwfCvBJryBsXGgl7S/Qlk/7hJ2YEO9YvwL0/TC+ZUtkR/GnAAiUXIBpsqGWpQ3AwyVbMN69e0QwCqVIOzvb7fTsuD179oQ6Jlg/AABevjxphwcHDObv373Xfv6zn7IL1LfeerP9V//6X7MFJb6ePXve/vY//R3/290/ak+evmhffv0NxUtR0qEgXyUr0CJgMpHraiTCBkt++Ckaa2/PX/zxAAKYhXRLJmXQcUEtHv2S6298MNDgss+50IagKkMxvLYaHM50P+idneuTH5pIFjuRTNFf5LRYYTa0GVDGjHRWRoCMoMQyWPuU2nAYMLYnM00aC74HGEaiQtNy1qcesJMDJG2oXK+rd4qzI8cwiy7tbvgZq5wTUbtCOxLUTmXCRN3qgVvKEEiF1EaaBmmICP2Eeimj4KMFTQ7QHuwhU5jgyF5Rr6Xtghgj2KJCNlFFrA2tD4IAUfEEEJBWKl0HgV7MpGaqgxc8WC3MZyAghy6Dk9B4jIjT6ehzIoQ2wEoOBNHdPN4I7E2JTMY5NV69ZqoHiajAmGZsOYalxpLP5rreUIpppAwEiMVqOpifrTswdgBrhq07w51Sq0BH/cxFS1VpgcY5h1Acyxq0U6jSWf3hnE2ZEfq98Y6hJWevpuwgayJzU9dZf2ai6wro+Y48USTiNajfgKYMPtipCCjWQQHvcxMZ5fdkGacMiAk/B7jeE9VPFTAgNwHvkOykGDdjH9RgDL+vmjC1hOOB3FlIU/tEG0L7oixv/cocaJ3p6VMzj1pmAnlEyeV04HNZs6F+qtwFTrFQWgX4YFgMbQPQKfGEbFdnIRjuIxtvukKskSOnhIDA+gZsxXXbXWxSIBCtA6UPAAraql0hG9KdlFfB2ezT171vQKaamcbnuJZswyZOi+eG36uiilHsx0Fq29EP/gLAxeZXuzd/vmlQMg4+rt9Og40g0xD84TPZZmsBYuyzNjCfKofIlxwzdwswiCSQN+27a7stA3qlm4HuYeZVZ2GM9rMcItuLOoYZc43FsJ0JMLtdLSBWn5MSgOZ3GXyVACs008xffefpWTNlxKQUpo5/bFSGdqKDMFsfFQggU85Z12qHsFeY7QBLxtnL6OeoRACaAdrLgcT7vAZMLJoOVRBZnCHmrCfj2oFEAwC5XoCAzI2AJznweuZkjGbjVICxEVCPcrFJBt/rTU9WFPyjddJTNnoK2eoI09Yd67/30q9y5uceJbivvznfX/HNsmamc1yvG10ezr6eywzCm9u1du+Nt9q73/2gbaL1GmjaoDXTx0KQJvXy9GYniOQaZymsb7TthQIVZMh5ZjFYwn5yDaz3FD6brJcSKqNlst0v+6sW81oXLRy/p4B81Dz3jioG7AXQS1QvrMBRL+wsG02JsusCcAIZDR967A8BkRHDA6jUA1YO9FoDEIDM6t379/jep6dnzGgjK0lR0qI5o2DTdLECBIDGH180576y1zorGcRTDR+icmKlJYkGerGYgahph78qEIBnIKMvifLpTEILa4lKIzsrLQGJ+ancVuBgPx/X15pqpX2+0Z24VWu7S9x3W+w3MCVcMou9jizrDjrlGMxZXi4poge6+8HRYbt794760hcFeZ0vAkfQJpE0advM+Fgam2ofm9gG7g6FoBBfVM23H821AH/ISTV1eVA9d9gfAmb0786cSNcdlJPoaGgIpBeLXQEBLG2AjoLXT923RUAObRj1/LFH2s0S1FOASzuHz8Qfsz97uVzRnwP4nTbumOswCE7PsPY229HRIeOMC9S5b6HOXWABA2aAGcykJ9GjMw23TWvu2Eee46VUVU9qf40CfxVIdZDKMg7NXVjIYkgKJA8LSeeQtMvwn2IU2XYl6lQ+wPPU/hSefRPCytGAiH6BmVX4XQlUKqiGsB/WL0AArGnaDaJ7t2TJoGQVgf6dO3eYdFmtLtqzZ4/53/n5KdctxhKlLABX7t6729577/328Q8+bm+9+WZ74/6D9uzZU9qDjz/+AfcPnuGrrx+2//F/+p/bP/zqn9vF8qq9PD1vL09RBgM9OSUtAM5gbkbcrmemzZv5FRp1fWGOCGb94Z9MGQGiOtpJsngbL+7FrAEX6izhCGfkKgvACoxVCGt+TMmhFd0FDxUxAzo8JQtF9eX4bOX7+J4oOqmtU22cnsfBgf+NwczCURa9AAFMSuvQEkouRkQWZX6XWYSuh5C6/Nu23gEQLMpsAhn4GEwa3CL2BASTCCupQRL74KFuISSNlTYFFhsNXlqGFUPlpjUSqPGG6tl2GHgADUTGXxXkyvh3UKDXafruEcQyfTooKuhbCYKjrhx6IDc/EL7r1A8KgeuBJJ2rmrEAmqvJjeOuVjUFVHLdKh0RGmIFaFx/zA6pnlcBu9TqE6gKEJKhlEMtZ15Ojc1QuRdHvVClq/PT2SDFIMeVdGzmPdJTABNGBB3Z0ptU9VVhNWi208JERkzrKUCE1vtgU/BnDMAQANasjVoXVhXsvDMRQqPIHD/Tjcf4DI2JPCuDvr55B9jF/QRHzkq4aVdCBxZQQGkpFIPP8U0QazBAYkdec92GSHBpfD/t9YZ+g4ybamtZX1bEesb7DgXa4YT7oDcNmGtmJv7INZva2IBmWaOzDHky1ppLMQKyf0UnnwIBpPb1NQ0/SnRMfg96C6i1JYiGg0tsBGZSLFKUMRQEInQahxWQdggxoWNAu71kWcDDr79o33z5RTs/fdluCAKsKPDEdeR5DfAjG1vYRjOWRtZL9lT9N9firwECYo8iFpjhid3h45bxr0CU7Omg0urdX3WMXpnbbG6vCa7TZOyqYxX9CocsAXNUkz4VgpMQT+ZS5WICdV8PBMR21MCK56ZL4rInKoA9D7znY/w6kOZ138vv5Z0VIGgP1Vr32BTt6gGi9I3nv9TgvN/PwE5dP3V+emDMF/QdvL5i11Ia0N875KHiqHDts8uFAqvUd6tIDTr1yOoqEOc6ysP7XKFdJZjtn4Xq3QM0nPXjTJrYg1ryIjRqWMK+dvK9KRBQ57KOn/aZnHaNZS0FGIF1zgOOb2lRFhdurPlh4+b30fzKR+rDUmqYs+fn9rfO/+vW5HR9hG0WcIMKmh0IAPV3bWOr7R/dbW9/+922d3jUtnZ2kO6lbWNHpJtrAZR0vDfoMOe8lvOu4B577uQEVNrLTmEH2yDBRJgAPBtKLXyEuQR6C0FCkIVRCQhAIGCFVsCbTA5gapC54zr2WkLGHBncMEzUnngwZMmITRKLbNEIsI0RG3Men0xBNTLnMA8IaPF+EFqDBgCCDjwAAlz8LgQRUb+/f3DQ9vf3elJFtlJ18/ETomZPxXzbTirgl3LbrJEwhbBPAIhwbhzwy6cepSW5F4PXNdRG62f4Ly2sUa6I7gK4FijlzPmYPasWqvJ9IJ7GOeEaVS0zWAFL6ABBiI2JIdG+4yPu7+5SZR1zg9pqBMPIfuN3t3e2WYrAq6Vk1aWquCdAAFDmAabgeVmCV0SlEewr8MuZoecWKCQ1ev2efMpuT23jOJ7Q0eoCghHjVWcf+sZMmcueiHqu9QZfaGsLoA1YNMhq+57lzONz4XfsY9ezL3X6dT8jYE0pdEBlPAf8YswNetOzPMHaRRhj+qbraCN5zrlBnTrKrFB6AU0y7KcElwDMGcNFQNNgB9ayPiNA/nXlTlozpWzC45DzQrjAGmvdVd5tdlct/yvnFn0TAwG1vCJnVEBFjbdaeq7f+nwxSHK5XDJmAsiGsSOYRQH0TQbwGTd8b3exTablLcdSmhfPnz/vGhXQnzs7e9k+/PB77Rd/8PP2/e9/j+UBh4eHXL9sabq+0Z48eco9/eLZ8/bo0SMCWQATTk5O2j/+6lft+Yvj9uVXD8kCWN8AuwCsAsUxaBONNUvb5DiHMTH9Z+3hiKfHBuQ0oJ/pmHXtD37572jJo8zI/rvOeHTU35lomdyoqgoBGjXrDl2NQITeH4SiB5z1FKlUt35SmZrU4yltFPx+Nm3PbtBIKxhI0jDOT2poRkbFgXnJKCftys+YOqVas9F2KYPLjIOBAFFIFFjW+pIc7hGP65uFgYXrke1wg8ohWpGpMR3tH/XmQXNMFFbgyz6qqUUW4EH0M06WHSI5+yOrNQ1qFZDJGGtZZLNU5xHfo7GjkulwshK8CzzRtdLuhyIx0Q8wWlod0URKXA8pQQld1VBIvDnevziPQuGHKF2yQjz0mV3Q2qGj5UAJ/Wrz7j34905Ixkrn/AAj5s7t3KnPwUgxltKHfOIwy4bJGNqRmxoiqYpuQTWZzoTpxkDjCbzJuIoiP3pdV8cfkBko4FugAUGgyVlutoWxNocoY2IEJFNSmTURAu2BWVe+FTiX302NVa9RZI/kDap5swTFjoLsiAGL7nRmfQ30WweE9BC0b4ajMQzZEOBSa0gLHXr/YWBlEwSqZA9U4C+skDgqcX4DPLK7QEGi+bveXxjDARwVJ70Aa2RbeD2RWm5gtP+eGSWxWVxLkc1kSx8DfWYE3Pb+zupXTCcZtZUQ2TL1T0Jw6r+Mw+Tevbs0+qvL87azAyrmVXv65Jv2X/7v/9xePEVZwBkPqyug1BegCwrwSrBRnf15YFnBgdhSZToGkNT3Fy88DHz93Qho8qcloAIQEPszDTA0nz3DNf+h5zu/m+eu6DfBGbf+GXZtgEk59xiYJhSmboJExsIewbXB3uKesoBjhHjYwtCg1jz4y3hVh4dLpQMfww5nPOtYzOdlfv3qBFbnL/ORsaj2N01M+nj1jPZ0gOfXzlzWc6CfObPgMsGO4vMBBNR3k4OCDKTLhSyu2f0E23315hZ1WvXT6qij7G7aCZa9OdObCBunl+gZlB9bfuT6lSAwMOWAPU567EZnFTgDpbpULfya3c/n61kyDd4DvIixla/MHe1TdIN6LJqgv4Ck/sVXAnYf8GKDDTC+nu//X/u+PtN8j+p3091o5L3FknCjR7AC8N/6Ztva2Wvfee+77eje/baxvWBpgISoVestVgDq+9dIlYWjLFbVBtXq4WiD+n3BgC8sREyS6NgJ5pjVNthGxhiyzjvKOsOJV5cnZ8HZfnX0fEdwBSE8BXIKLvGaCApSzaZ6dAQcAA2KtlPZAwQZyGiUrscrbBtn7nGd7W21f8O5geDxxYtjPuf+3j5rgPEMAAa2Ifa2tcUgFqyAHQfD0TLI+ZY1hvGgXoKfK8yfhcU58XOC/YzVRl12mGfBdZUQGBpQAr6138BeACcnPoYACOynCFSv8/lDqyYwzvPMrRxJt5bQ487eLucQLdVga9PeG0eN2uyZNXdzTTbE3i4+f91Ojk9UHoukItbUlp6X4B5o4qxhVw089jzLSOC3shvFNcEKCeuZdUQBU9Ttx6e+6W0J8R4AbCSs1zi+ADkYSFMTQ2AGAKWIASYYI7PWfhjtZi+lkZ/OmMH7pdsgC0FNg30DnygNYHAcJuNgvcX2iBQ37BLnx20TcwbjORPjxB6oKwHKC1ZsOShWtejnAFkwPnmvdPnwIU5DwOx9T9YN2xMWJN8fySorFTLpw24H0T7QzxlX+HsBXBiblsRu9n0SVziXyQgowulxOar/wjUN9/rmup2T+bDV9pHxZ4tEiIVKxFaCjI3JFgBqAuZc5nK5atfL83bDDhDy4cHg+eCDD9rHH3/c3nzzQXvzjfv0z9566w22eqYGlGNNnDePHz9pT549ExhwBsHLS4IBDx990549fy7ACs+xvWDJzP7+ISFwiLfTbqBtJtuwDj8fQE3KGBgfO2kXP4C+hsuKWdKAeOnnf/RveWREER31W8mYKyAR6sWvHjRaRbr3lLSDz8/kUJj+Tg6SGnQFVOgOS3dKlGmhgwZla7cITHZ7UF7wIT2LFrzbTczq2vh9B6UUDkrgR/ROv6+sgT9nem5of8q4jrKIjrDYoHfBoN6ZwIFpWuFZEMwRofdMasL1rgnMe8bUz6gJTVWq0Hfef10gKlkQhQIaVyEbZB7UyqjEcdL45hDpDn1o32FOhErPpLtbNxoYACLPTgJemEEGBXoOsccRYFgSMkBA2reEkdAzPGPDxyFJJ4vMH7OrEc+xI8n7+N5a+BKA0bsJSBlOs6zNfE12p88fHOCSHDYi/02HDFDcXtvv0oog8txwpaUMfi9rGM+DGqDFFtb3qrMYqPyJd1LjITrLMmxFWyF6CjdXbbHZSJNjr2OImS1BW4JKK+49FFwrENBrpAigjAxr9lHt4czDq3QEiRJtAiyKeBE41L4i6u8snA68aDOk9WPWm9cHkWNlHDJenZ6HLgIWV5ojyhpXzSfXuOeK696biWubOjIC4tL7XPvdsKbb4GhOy5pbc9a3ONrDzlSGja+PFjJ0IlQTSRvl9kaq5RtlTTC8ylKr4Nl/KFhfLts11gM7hYi+CgEYMAIgGrO3h9ZZEuIi8HN92w6PoJKN2163u/cO2Ungi88+aX////xf7eWL5211ft4AMFAjgHTAkVnnOEz2xKslXHMbEtuS8RiOhxgR1XHpdmhWmx+gGMsvdqdvzPKXX8cImO/RuQ3Dv2OX/yVGQHd4IfaEBQWmBJzkGTDItkXcVGsUn1ObILHXUho07Op03w9nbKiC0wqW2vms/ZyT9f24XouoW342f+d+xoZJ5HGsQUKAgHxWImYDDK73n48x98drqKoVcMjvhykTICD6IJnaAAEpicpZX++JMUpfcNZQ03mxSGwH3wSrxR6p5GdqAwhoUlbXGi88j0MbnTJMJJKW7ymjNXE2Xeaj7wnI1DOPgD775ZXgvNsSXTeASUXP+lz0PWrAoIPVBbgsrIe6d7K/u5JBDwjcTaCUhmSvjvNZ+3Fyvdn6GPtVoFnsfM58lSvARwEjcKNdQtB2sdu+9/2P2p37D6gRsL653dBbXq3c1M8ewmRwuAECSGX+hmcszjM4rAhakNHNfdSZYIgUcs8XsU+JtwZrUsJIXVtyjkvQS+eNRA/3dvY4HVDnXjmIPTg8oKPNoA8BorvBUOPHFLCMGZ6Zwb/PJvoIFlTlGu++qtYPHHy9j5htZ2jrRuVz1Vsj8MDPMVYIRDAOz56/YKACRsBiV7R/fFG8jUK6brtnG4hnitbM9uYYV/4ezh/7j7UkAAOHXZPSOKr3u1QHf8InJhCwhu+LJSGwAQBIOuOgVECZ9xBquh9jfxpBDMT9AGzgc9jvBNfW1tkFAkJsqxXmXArwYGZhHCTYhiBaQTyuu4VMtbP32TUAvjEfR2CigL7tJAmug+dGNpusBTNEcDaDkcJgH+txG4yHq/YSgMPtTTs8OqDiu8o0TulfYi4kCC3hTjIOWJ8PSi6PXFEAACAASURBVL66ByURAIo+P0cgU0kQrDP2emcLQyU1Mze0VAVk0rk2El2Z+4DW0/OD/+rzq3FSBxD4KZjT84tljwFyzoQ5w3NjTcwYloV4bzI5iMQMRTVRY+8yiFsEzAqcM8/dV1DUUej8mutb6BphjOzPXJsBcn2l+Ig+TrR+iu3FM2DfBnBIkotAAEtbxMoAZT5jmPIM2Cx8nuwGiE2je8DWFsElXBcU/4A2GEHuHc8DwcStLQJWF2dn7ebyou1sL9q3vvUtgnjHx8ftT//0T9tv//ZvszvA06dP2uNHD1kaAE2AR9885PXefvvt9s4773CtPH/xguUwsHPPn79o3zx+xPW/CWbCzoL+HmwPxiN7ARuXyv/XYA+JVRNwD0BAQCB2MnEikvGQAZpoZqkka2MAAT2Ad4Spw1OBHyekKKh2Q8qFP1SjaTy4eOIo64ScOBqZVAebErPRYerjN4l60xpGjX/oK9xUzhDiXjFknLweElhXoGfvnDGutYgGD+TQik6tbLLZDj7kGXAHovLGoplMOnzmweZAUhbVQKFpzNwkncaIgMRsBhpzP4epaTS4aVVolxOPlNoPLs4yybhVaF95hmlWqqTrMk600Bn8QZvOY4tyrSCaBokHh8ysmCNQ6YQhCMVHv5lezHSkPAdT70IGrgZnDO4iYFiZAKll8+ERMIKPbU0BGQbR7GJ8YhR5AJsqU30crssCROSg1nqtYzUOyzjkfHbUR1nsRI6sx6V3kUjWR0ASPpODFc8KQ3F4sMt2bhE8Yhba+gNaO2Jk9JYpHkRS9m+u2tbaNQGF7cUOfwLDAmeBh4l7pE9r4NKlwGJoBtLSyirUJ6CQaYnCQD21+A5IsufW2DnPjJdS5xxwMe3v8i5cN07HMTi4kRpw5irPKuNNHk7JmE0dWRm/qUpyR9ScGezlGKQGCwzgsGa/Kbk9hE5Ltpt2pvvEQz24BrrdAaQ6Lqha23RqeUBx3SmzgOCRlDsHadin3JtCQ9va7XU73Ntpb71xrx3u74Akycw+Dt/zJZSj19ru3kFbX0e/7PP2+Mlz0kQhhsOaPqzvtdt2cLjblqvz9vUXn7Wvvvi0XZyetsuLCwa4KAsABbeygAj6+h1rMJAxqoFCfe/qcOSz84CQh6rHswZHNTAlkFTOiHpdOSbT0oDYkApOxIGZAxa9fWhpT9ftmD3TZFQEzqyZ4SLauYBEIe88A208rkI1dwswGdB8TWvwx/gJMsj6FAOGoWRfsllL/UqzWv46vsquOejoZQ8CYQI+1nM371FBH9xnXtLxunnl98IImwWJCuDG+4+5UNaemTnXj+ZzOddSGhCbOgelAwSQSuyuAakxjaMT74O14BRb06TM1zJhNTu29FPcDrG/mc+dzmQsondZV3NAWAFQNGk8Sh1EmI5JndOc8wmQ5mfNWMcBaKZgGf0ObjonapJF8E1qqUQc2Oy5brcdbPxLe3/6zKOEJzZMRtvzbN8ljIDbW9g3BD2bBgJ22vc+/Kgd3rlHIABt6nBmsZCMbZDVax6lARgPnUMrBsZ6UTHeri6V7SPyyfEXoCxmVthWpXw1vtuaGHgJaMUWgOkFYCvKNrbn3i7acUmvJZliABNkFbjszSQWt2oNkDDsRfYE7oFAmMkcszqyxrn3/A7JJGfvEfRYCfig+v72gkEB9jy+9/TpM/4uW8KxN7xo86hPxnjBJ+TvoJ6/7s2UuhhgiXhe6t25F2brd7BPK1hohiLG3Kye2EqBoT7P3UWA2gsOpDA28s90LwQtOOPCrtjZ3WGQD3/y5clpOz2DwC1AdNO+MSZbW213b0+thcGUuxbYACAAcwTgnMCgwR0E8YeHR/wPa0elByvVjJP9a7FDAyfwpwD44OxhCUBba+cQ20XHCghVbqdVukoxFISizaEAPtC8T8/O6bft7u2a2Uc55R4IM9CDuN7GpnQfoPBvlmSYoBKRVocCfMm3FeNCdPzhlwcIzT7XenPicAtrRG3JOU8EshXs2hkSeFXuE1sH3yKsDjA32DbSfjb3B7qJuSQFKwTjAzAvPnSYnlnjAIkosg1Q53LVbm4v7SOpMwD8HBz5mm8BAYoh9ahhsApIluI/hX5d3tDn0uOFe2zhmQjWAOyHrt0G9zP17S6XLq0c4ppM4jhBjOstL6Tyj7JNnVUSFgWFHz7D97///fbRhz9gEP83f/N/cHzu37/fTk6O2yf/9I/tGBpNYDs5ifvgwf325ptvUuQTgMKzZ88kHA9djf19jgdaeKZch2DdBto5nhJ4gU7K5saWE5Fq/Zj4J39XfHzrriz2d+OX2hbxXXyQsDRA9XOqW6FKv9sIEv2HsU1w4uw0F5v7KJKSnIM3lCH3S+bmn7QqKKlvWb2e4eZC94+VEVWmUEH6aP8kQ6UP0kFAm72iitu1RX2Qh95M58PChznsu8K9a1kSoBBBYV2a0FMediUTQh/Sqfs8X/EEvbdc++uxJfhqqhoF21zLTiAgxtOGK0FhdZyAPCN7i0dNYB7EJC6HFquC4YyZHMZR+z0caR/sRUU6Dm2o0rjuqJdSMKs5lQNA1sbGNlHb+CJRUWWPXbc94/P04MtPYCQ9z0qjZuXTOIo5GAMUqdOCDRbpRQCEFIjKMGij5poaAwuAiWXfKejdmQkf1I9F9N7CmPS1nI0LfYoBuIP64X/J+Vd2eugQ5NBP1hpjp7ICrWccOAd7i3Z2BmQ5ZRgyfnoGt+8SDNcDpg6sQCgG5QGbykTHwGq/KuagyrLr60TRE90SlC/WoFsFN3NFY+suGwICBGCk726QUo6LnSeKwpRYKBAKkOcAAXwfO+PRHWD/3Wu1vowDwvny+OfgChig644Mnsa3lL94vmgDbPRyoGHyQ88LOKmyAF0y85IezSw5MIDVFe997xrU2h8nHZAHIWs9ddhyPVIZWuPT3zEOq4yCwLx23d68f6f98OPvt+++9047Oli03T0gu6gzOyMtDK1jnj47bp99+lX74suH7fT0nOtmtUJdG9rZLWkjLi8v2pNHD9vjh1+3FUCm1ZIBLkAAoN088DsFeoiS1eApwXkFAuI4xGHQXpjOR7WH1bGon+ufIUI9qKbZ79WW9syy57Y+T/ZnBQBrUJpuGsmW6LAc+yhgVQDkiG8SkrXOTMAMddIRWCwB1SjwC1jzcRbU95XgWI7vqDHVOhYlMtnhOSASG4U/w4qrNlEOWNVA0ZPEKcg4T2ziTHA2QMB87qdzMNaIaDje7G4/OQ9uCJy4Lpif7EJS46qyQ2ofGCe0Xkf2QmubYF+30yO7SOYGgHKz4sDIYeAT42eQQnZHADxdX5YvicWEKYg4a22DKYc6QebU/4gzyMAM67eIhmZ+MpcBOfLmWp9Rax4g+ziXB9soQVU/j+d6O6UMs14/TjNH0HTk+lz8bLrlFK2H162Bbj87s2sAP3xHsyhT3MDMOm0L3lNaASwh3dpu337vvXZw517bWizaDh1e0b0xz2hRxkwremqfnTJQwV5FcKv6YF3r9kb+EkEB+GYGu+n7sH5a9lwZS/kKKj+X34hnlsie6r7X1gGmqcYXGW5Q8tcpG6pzSMFyU/Z9Z7tdXkFjRXuOrZtNtRaeO3wP+TOaSwEUsv/Vp+P5EL6nmWsM6tuaWBArZb/ph4raxgAAOglcV1G1d7YemWVk0bGnETDEfjDfWpIksv/RApAZwnjkDJT/ZNYvS1GHDljo/czmun1fp6fK8zVDz22QEUiZWcFWzbaruH/8IPgh3OPrjXXYAAIwHxfnKIM4b1dXYAJIBI7giIEA+E+3N2A/ghWgYBAldGBRQNgN/52enLbjF8css9jd3RPzA+/OJM4GE0ny8WM7xdRMWR7mEC0LqRdhf5J+1KZbJG4LhGGHU2ewAQKcvNQaBpsk7aepZE/wR2AJ6/M3ttvx8Uue8VjXUtq3/gB0fxzQBWghiwHgCxOIArdyvvW15cMI3+8q8i4pRscN+nMsuZIGAbVuwGi0MLKuq6D5/Oysnz0BAcb5f9PXG+6DZ4UvSjDArArGOi4VYLC7LiAAfxcQgL2EMcEa0ziK/QEmgpMpZn8ClMB9FB8YCFgtBcbAn3XL0LHPbtv+/j4BRoAY8gcA+qiNKN794uylY1CtcXYDcLkEPg/7A9o+mCV4bwBsAJTef//99ud//ue0dZ988gkz9QDoPvmnT9o3jx63s/MzriHeeyGdNowNwc5tgHqb1Fw4PT4WiLdEGcZW29s/YPkTNEDIlNiQoCbel2wh6MrBbjL4EpM/PjHmjEwWlka5xaVB4zCR4LPTHEYLIjbuF3/877UFeobEdRmhytNY2dXxQSQjlLZoqgeKi84D3AGXNvdUsCsPMTynEazR0TLVO2J7MWBZ7CNw1NEHoZAEe+OAG9lhXEcUblG6RHlSfU8WZD2caTyL+r2QNgSdQr6ktqqAkguyUOuzAOnQ+GCQEmsfXiOhCV4QnCCwxqHiGhk7hj1479kyCeuIPCF6JO4N554GlgfNaHkFRCtO4chY+f3t5NBhm6hjjwy2RheKmqoHCrqoCMLRE8tGVAdIRgVrqkPnkW3tQW1xUAUkuaMD68wqHXFk4hOEp5evfm/KMAGNbqCj+lmM5gga4S+MQH0EnaPFIN/W9FNuGmet4wjputZKKO0cO42r74BphnPUZ47Whf2a6NtKVdrR2zeBOtugXKrWMGIvUfVNQIZ538CYgLYFJWZ3HuAmp7icDmbMC6hw2o8yonCGSGNHYANKXxG31DpWxgVIdWi0CTBwbQT4uP/lCsqr6saRuvtaW09Krg8ZvBuACfSP5hgAjzejZYBXNmw9s+m9Zq0KzGm3Cci42ClLBpd2wkBAf4/ObEL7Nx0ktANQrSeSP6Wzx6lWxin1qHOhwuQS5WzDz4xSMd/FARfGJOVInNt0kqDt2GSfc7bxQTxzedHu3dlvH37wXnv/3W+1Dz/6HmmTn372KYGA4+Oz9vd//6v2zaNnbblUloTAEymqqBXbaOcXp1SpPXnxrJ08f0ZGANFhoveozcR6KXvMgldxyvq7Fw2A7M/sx3wmvzMB8xyFKJB6NVvcr2/wuAIErwtExPioTzX+Pn/m3LM/r+e1lgbUs4JsJNpRBZAmbOug9BApqAVwa3aOxUoFgkaTJKwn7bfYoLy/zhdnKbs+gKjBPs1tv4dI6vyNX3m30Iw7u8atOB0cx3l/BQyYqQjX1nTVLsapzDsMFttgtBUu4AT40LPqjGBgXoS0cibJBo7SMTl3AinxJbBQom4cO6twUySQAsGjLI7rwD3YGcKlpj5ArruxcL4Zn1qfxnpB9G/KfCeIt2PU13HGkqxBA7WkrRYgIGNY13UFxLQ2R8mBTVEfv+keMO19cpYP3ZTUFGWu2I+7dF0JIFLXYd4he6Tu0brG6p6v+z1/z/yxjZmzdvhZEhw6ixQMUil9ba298+577e6DB22xuyfxO7RL21Ltu87sKHKjVE7vKSAONg77Sn4S/zQoB/HiYZdUa481Alow1bRZqubkkQNz0YLV3xuBCCafQTza3m1stZ3tHfqAYFBxPDegGL5LYTuVB4iWe3W1IiuAvoMz3TmbBYA5uPT+z+fkUzozYY2R/CzaL9g+YvaNxIDWUVij0o6h/bJANoO2FXQQJLao5IUCOlCCe0IFdcrRjbC+jzaAu99EPd8BYgB5Ze7BSrCInQrEh2BeugkYeMDr86y2Av7CdHRmbaHeD3HGdXQdQ8CnfU12I1rYXUMv4IJnHAJCrBWUheB7oPhDTG2Tivvw7QWUSpD7lsAD1gGAALDmzl4i0dLa0eEdliCwawDHwK16XXopBoV8dQriuVUpng/nMFu1ucYb80V7xcBLTEysUQa98CPduhm+Evwd2hSOz2AlcnzaJt8PfpGSQRsUicQXQKfOpOiHoOY/8QH8c8Y2NmBaI/JJql8pn0dlMvE/Sa3vgNIA9GNPaD9ScpLOa7bPsgP2k/kxtXXc2pbGAkF172EAbALJIqIOm3Dbzs/PGNNQc+BW7B62T1yDLgjKgYZQddYI5lzgwg1r7rc219pqCW2kXfrALCXieEvb46233uqxG8bo4uKcATgZ3fCLMLcQLy0djsh0AMDuUk+ylRZgacIO7LcPPvg+g/KDw6P25cNv2n/83/+mnZyc9vKQxWKH4xotBbJINjNHPU2mONLCmfJFVFZCUXSDHTu7AgHEXtK+Uc0/bOGtfBCeszmTIiwPv9/Mhh743/AcVRmLmTDUjbhpaz//5b/l2aN+5qnpVZ0cjvIEtZ2m4JNAtj/qrFMggAvRrUKGy2naYqE7hhGgw1BOkajioYMMOlKcuYok4mOiigyHM5QOZRecCYhIRwECRFlV3VEMppw+tbHIYR0gIL0vA2sMxHRMAI12qemh04MJMmqjvWyD28PrZH2H8J7KBSScISDFng37pmIcfchxdTgA6T1qnbkvypqp2+dBzbkG2IEA3iJvPsiq89KNgXtqVzBAAbO+A/VfCgIZyEjwz3aDbL8mMaVRd+nyEQMBnZ0UD4NFxgMYIJ3aWTw+nxaiD3fi9nSna7ayBiEDtNF7yziJfp81lwMhWVLVouqB4sR1x9hU9fy7j1Oevzsd3X3yNWJouz4WJ0NCf/os1mHPVji7sHJP0zyLtoacZgTim6ArmZaO9yaVcLHg5g4ARiQVYIBRUBwACUqBdrNuqAMBcoqS2Um9Fc1+ofCzxzVozQSUI/inFpP4HTkL1pTAs6LW7ubaGR4J8jErFREw07+ESo/OEaGWKSEYABIZEwj1qA8vnT3SECUaCOcCjoDUcK02bASUY+CpYXaBzz4AsG4gLbaIw2Ug2m7DWMaB0SMVaJ2RSjsc27RkkDl+sX35uzUcLs4v2i7aIV1fteX5CRX/33zjbvvRj37YHrxxrz1+8ri9OH7Znj573h4/ftYurzDPCwM0csrgrO7uLngofvnl5+3p44ft/OUJhQIBsxMEsG1zGlTZfB8wWV+vCxRqINEd3aLDMg/gaxCZ9+7bgyZwGnj1nTIDDnQ4S3G6Plf25DyI0aULyOF/V0ZApbqG8YFr0+mTX9uzyrl+gACKTHWtCdOyYcC8f6NUEWpsssHdh7MgpuyYDv5RQjXsTQ/sfG7Vd5qPZwCwGvDzfQxQ17GqAFUfz1KaUcczY9mDWAdL9TwXmPfql55XYEAYAQFMAyYmkAywG+eUZ4UZbfjl1LVGC0aHg64/qOC2n8iWGQQkzFgQpIiPMVhwWQDLhKIx4s9OzymO9gwIyD621gntooCeBEzzEalzoH3m1noFMBl7ZvrbTFYYCBhn0EjMsEy+aABMgv5MVinHzPjmLq+cb7MyvlfPN/2mbBmMx6tAQM6SiMEK9l9rb739dnvve99rB0d32t7BARMgG5uqez91titnR55Lzwt/NMX+cHzlK3KdOCEl3021+QQG3H5QQIDKF7KmAzjJbioA5X2QlEDmbgOZWo07W8YxqMBZoozixqZExADApgNBkkRZx6EoZ3/k/vgcfFmKy2HtkZ0ydhHZEwZPIJKo6+jcCesvuhR4FlGONRf6PBiCEa6DbximIMZG94lNVUtU+eopJyE7Lkk+P5ZiAIlOYmxV4oZ95PPDbIWINQcMxYUjZogABr8TMUfUJkMcDfMaYCRMV9Q8E9y4QYANJhySGAiM1T4Rnz86OuJ5t76OzCcy/DrXsQ4QCALgBCvi5PhY47cG30rsCtZa85oGjqAJAeYkEyQCpfJ3RUS3LltR0iCJAyW+BOjCl9A2TbTtskULXOOaCPYTb+CTyCJDbDG6ALhWGLUSlh7tbsdZNcAgmlkG6wLdk1xT20R1j+g+R4BWgCf97DYju8xrfMisY+ondDE8xXzVByDzhCCsKOrK1MeFk2ClYgJ6rnxcdYpKm0qBJCkLAD0eZRarJVrxQWchbcj1ThTY3tZ9jg73G3CYCLbDjpydo72oBBwlbChWd0rJ8Tz4OQJzib9LCLCCZPgM9ujB/n778Y9/zHf+8Y9+3A72Dwky/e3f/qf213/911Tzb2hxya4W8hMJEq+v671bI4CE63dWEOIHiz4bm6FNIegHoUnrGpABBLbv9kbb3QEwJGF67k2L/YEZA4BVnoT2cOy/9ON0LyaqmOhQ8B8XiWuGBLrbtvbzP/7vPEcRgQviZB5AnF4tt043Gpa1g+lejA7iUN/S64HG4RYnxUdsR5Imxt0gQxZxP3gs7keUNmrcdgxqTWd+T1R/Z2hyYFsoTI6QGAhE1Pq/QSnzhvbvEt2yQZDrM6j2cWx4kBRF+zzDyADyGCrhvzeVAyzG22wGl5FJwCzbkgwLI3+XXkSEZnQNcHuqkrHWAi+qnKakBimOSGSCZ0fhfgo9MzZRHJ0YQgXrIDSHqud6HjXecv1qYSh4CcRBTT/evihdA8rv85TRL3Q1+h5EDQcM70VkrNTyZkNnQyiQDDsi3TFM0+U99EbJCsZ4YmznXRdGb7gSbJQg0rBVn2cdukDitbf6/HdFRwEqDD4cnAcRz+cpwEPNjfShVZ05D4rUpZlWGIotKFw8I2gAuFq1FynMpExdgAQ4TAn8I9zVxQJtwHXw2wnoGgFplQmHO4q+ykjhUCSAYNonRU/QwmhNaD2yKpmzbVLQUlrhzgbloIoGAMZDZQZw3qwFgUMfjpBBBVH3lAkBqo4xSg9lzAWdTNJB3Y0BdWpLiTllvdC4GozEIZcMSIAH2i/3r6WDadtQs5DMzPXDudQm24FOAMNDzm17KNqGsYUzcLlsF+fIYly1B28+YC0oKHEQlIG4zyi/wXuoXAhzCs2J5fKsffn5p+3Rw69YFnCNg+9SvdjlNGi9YxnwQPfawhVy+FcgLUHo64L7YTOm9n38S3+rgekI6CoLaBbAF5AhjIA52DC/B0dgHsT4Qzwke4bMLTn9XKRpBnhiO1t3wkmGr5eHCPhEBrLrTBhVD2MpiAAdG+8d9hn2V6+XtPNGx8gnQh0nOUbKoiSzn5/nz7xrQvHY1eqkJaNag7nO7uvPZLHZHlvW5w14qbKablOLLR/iZxUiSAmWKbdFAEuge1pzKajL+qjvzfn2uRcxsAQr0Y3gdXxWxBHiPjTLqO7rOL+0iwRzFDgCkBygsNeQ10b8h/gbAtSV1arA1KBnTscga3IOXFUgQA5fh5D6is16JxX7NUAA7oTrovK4Brl1XwTMFtA1ZcvV679uLw2Glg6ruobG32FHlHDpPhfBRe8xB3kEdG5bu3v/fvud3/299uDNN9stbTDqXs/b2flSWgAGsFKiiUtRQZ7niIJdxRNiSqSNnxgFaomqtbRmBolA0mRB+3t2MU08uIJ9juXVNa+BEhOdrx4ztx0EABDQVWCC7C/3xcy/4f70WRmhPvxbmgGgCO9w7UFvBGBAxhTWB+sDZ6i6JUiBHj/HWaZAyeUWEHJbIVgSKI8MO3vcu4sCgt+cYSnjit2IP4HyCmWUrRJkxtDIMKt7jda99mTsioAAlcFNkjVcMFo32INgKCQ7rfINAPnLdvzihG3Qck6rtlwBJdscboAtgDGD/ylmCAAjnMXI2B8coI0gxBJRTw5/Q4y/KLuD+YbsrHJZ0hiIWCD1Xm7VknR3Z5dBIXyT+Bt5FnSwYAtTdxWAOcfz4Znp56DNoX1e6WTBP9hUGRI0BrbBHIGGgfw3rOeUPIvxgYA47DkxBjDXsZNgoqh0BYG9GAM8E5zEDLiTLDnGnIACEzEpoxIzRwwGjTGBBYJSoyyEtHiLH8Yvx37A98m46K1+ZXsYbCNT7moxMDPCBNA6UzIq9oHv6jFitw8Gq/I/ETNkXaP8h11C3M4TP0dQT6BhXToEBO+4d3ENATLnFxfqDGLmSUod0nkG74t1R7BvC2vrimlEld9ojSMR9847b7ePP/5Be+/dd9kO8D/8b/+h3bt3v/3go4/b6cvT9ld/9Vft008/JY1/Z/+w7R8csWQJ9H7aJXYVkXYInjvi7j0BElagQU7GofTFwG64bOtObpHxAp2obYBi8N/UXlVgwBpLCa4dKsmnTBLPpbGwG/aLor1GdpWzrzxDXAK79tNf/rfc3R3hnbVDw4ZJUJEDcwTOdixH3NbBALmmQ4E3RrjWs6T+U3eoonKKjlgPU6i03MxURZXDT2ebHoBq4+NIxNjVjYOBDn05VGVl/ke9nrIByjIPFEvGLECAnEa9W0dfilBdnMS8b2rOk5lWJmMwIAINdAed4z1Q4jhuCeBSd8Zgzv3H5cDHDR0tfUJhtDtucT9a6T7faXvSae+4uwNV3tPZHR/Fne/PMwFBeA5kI6NSCjYFihQwHRJYkcMB5JJ1b+cO1fswNLW+OKoJzpWBSv9lAxGuMZ47Nn2x99ZMBhicQaHBpKFUjaoOKF077JM4FhPnqqTAapCk/VPmwKBPgvMJG4Q0sTQ4VPY7aDiQysPDg94ehxkIt7ODEVO9nWtWkT1YwyErJsA8gFNGHHWsqKPTPVQjJZogkHeKrXTnVu9PYxGhlpJlxZpHVj/vqtYzqGlUzVcQ8gAJnK9kJo0W4zMKxg0sWFUYY5wsPuhuuYfsiACl2B8E4qSAscbMPYztdClrEqGqIQ6F++qgc11xyj9IRxM9kQ6OgbOMKR1xiytFuyTgGu4NUaHuyLs2We2ARLmSHRPHMM4yx8Ug1BooY1h3ENyEw2NWA5xSlT21tr2z1S5WFzwskPlXhgP1Y1a9xmHoLM3y/GV79M3X7fmTx20F7QnUtMIpgJNbgQDHLAHK8mwJXuYBZ35e1/zrgIAasOcak2tH6CwhT6l7rgHHWMs+SV4nOOoAZX7PHiQHpPPnJOo0NALqGqNdd2kQ6fK+nyjqhF+tETBKPbhW7DHVENDhs/epDuUcyHlW2XOU/cjW90DAGiVzIGBua/r4lCAsczcfjwrwzIGA3DdB4zzoi9NfuwXg+tmL0WGY257KCMgxEgc3/gPPIdcfVzCA1zcQkprOEWyNsgP8jnq154SDb6h/uR5aWQAAIABJREFURIxTp52+ooWU+YnOQ87x+DnK6hnWtfMb/2iwPkb2xbQHA731tHg92BW2Ie8763oiluUAtQIETeY0/la0VGxb5vOe9aByxqpYPxiUHZgv+zHBRL1e3cPjDfEgozMNfZmSRcbntPYE+OwdHrY//pM/bfffeKM9fvqsXbBMDJlSBTpkCLAUUQmaCgLEKVFQ4XOF9GmLtZVzGSw3rSHR51PGmjXQn8s19gThu8AdFPvXG9rs4c/UhoNVRVE9zxd+R6JxaeWc9TKAgWgXSedAQAWzjRsbrF1GXfP1GoCAjKiydjpzAJqv1L0AAq/QFEJPczLclBVOICW9B5XxgTovkyQ9AfwOgYF0srE/h6SAAHup3odanMREnhf+A7Pk9NcG6BQQCufaxPZZd4OetHWcAATQPpDhpD2L8wrPulzJn1DvdgV4SYqIHaF3ZRmdy3xBKcezgKWxt6tsaRjLAQTCkOA1qC8h7Qq8L/QB8HzUKLptbXexQz8JawmAFMsKdncEOGxDlG1FSrnKYxXs4nnlR8HvEvtAotkK9AGc0teH/5XyJrNWqI1CMAS+F9bYEO6TwKZaIMr2jrNBNvG2bW6hfAIBJsAIUcUxvhK3VBJGjOehbaK9pf+0H/Fj0evV4WKdwnXYM+rIIBuEazEJglIbJ2jJCDYQsL1AJhwtMqNXYI+tlCb02IbAnoXFDcbtbG8ZuBGTQi7TmHeK/Ln2nR0cri7b6elJFxFebIORrBWIccRXxDNjswKkcLIdQ0pbQfsu7AucyQAFvvPut9sH3/tuu3/vPvfPk8eP26effkZQ6cmjJ+3v/u7vrEkBcUqsK7G5AwKxBKSUjIG1ynPWzNGcbzpnXB7nBMPF+ZJ2BiAAgn7lD8HmAUsFpRAbbdsioOw0sSUhb9oCn5t4LfigAB2xZsAQAiiYchLFvLfUWFnH3sRj/O4f/jfWCQwFQxuPqGsQUQfpNSDrh0Wh+leDkIwIUf0cMgmzu26Aslmd/usa8ASq/DWfLDmwqELMBamLspIQg1SEBeOUUJyC/bbRfkEUc1J1I4zhWmh9Xs/ZD2k7FJpe/SeqY7IkI3uQw648bndk8lwJBFXbn81teMEtMkTVV1jRMeYi5kOBQiDQqWXvNVlmanBMhmLuQOLCxnW7I4MsQpFUkykmQIorrY/rzcyaFKLGoOGobYgAHRg8aUrImbKQidFKBJPKOmrCpkJdmodkoTPOoen1cXd2DNfnoeCyiRiliNnp34MSWzMaDNBdBhFaaZxBilUZPQ0AwEDStfV0NEswPD32XGoREMBAQJgBzFJYtCPzr/dIz1fBTtqsoh1i5h/cv9fuHB4QvbxYnlOADggmDhQcSNmHmN/NDbUfChMim7wHvHn2IiySsVRbTBn4OFh4Isxx13ooWcmu+bEmMTDdX9oENDJA3EGRM+orMTAYRUvzE4k2K8FzNeh1OoxY7sDDMM6cMgY4EED5g5BK5jnrKS1j8B41g4r7w7DjCwcaQJQAM9zzfk4yKCyepMBIFC18Dwd85j+ZqgBsdIzgHGbevX0inqqWpJ5vZp3ikCvQxM/AQMDhx4MWuNuVDl+WW7B6AlnLtba8vOjCqGFo0FKsY+9JGAv/nTx/2p49ftQuUBZwfspyA+gDwAkV8hxb54C42IsEhQmMuGdM037dz2rwV/dIDVptXGyzR8lNPk+HcnaP6X1j04aidZ4ve77eL8/ENR4QxtRoZVkGECBgDLbM6vkO6gkq+8G5Pn0uAelnX2MXJiXTm3fMORdHPOfUAG/D7NKGo53n4pllmHO4pTRvxqzLXPD6syT0PBicAzxzICBjWOcpWfbJuHpA6jrA7/RzeQbUBGCS3orsCz6bTFf2mUVvJiAZrov1irmBDeRwdMHbANUCUBEg6KzwQJhZFtBZIEzYdUEMhnON80tZeX1FE0SJBv2eb+AsZ3Fo8ks+d+dnQ8anr49SjsYn5hoYl+9z8f8DCFB5nPZGZ9H5WnXeuL4L9Tz3yLqYMzrqmsZ1hq0ZQGb2rigb9o4swBjYJcBJAjkogCOI/ZM/+7P25re+1R4/fdou2CMbQLUyaKgbxl5gJx63iwtTVOd3ss8CernGrEAfsIs+kscFv5NsPDPZdrYHsxUBHTR6VNqlgGiNDvgCmXefc1nAYe4FHEMgL3V5gdF9bGfzhwALPkbAaLAPAQRAfHB9S+lUgih+dLwLzlBQx8/PLhjg4AxEzXvaBCPDJ19P2j84LxBYgkof+4O9waDI9cQq8xOtXwEj6Ow645JIo2/SS3IkiqdWjhFJ1ugmEdcBswT+ZkhkLJh1dfkh5ouUfYILqAVXXTjq9QMSVFFHXUMJGoIFBHLB1FSGXskwxwJsSTm6jymwvWD5AcoBtjYXHAcmLLzvqC0FcMBAC4JaiiBC7R913lyTV+3qEi2Zl6rzdmkEQKLKTtlZ7DHbDTCBAa3P/a5eSe0CaB5AkHKP84nsMkteCgMp5QosabHPm2RHEizYR3in6vfJ19R/ozRTZ30vkeydBgw+q7iQgBfWCQArAHKamwEuYJ1ozUtvIhZLrpJ8XDE/pLEgqjtq/NUJQf5S9GCG5g7Gf4H9Zz8sMQQC7gAtyKhjLtlZi20Mr9qTx4947ffee1e+F4XgBcwIANHXAJxRYiKxP17r4oK+EtY1RgJ+Ne4HGr+E583AvbpqB/sH7Sc/+QnbArK937Pn7euvHhIwgr1C4hPzjj2EP5EYhf2iJtctqP3WcOB2lZ3BWIaiD1CHfgWBFtkrtiiVjjRLhzFH+JNMFIA5Fh+lFheBOFlJMlGdEIs/i3OUemCb24XRoWQf2Rl4X4C1v/uH/7XwQ2+2SCYh26Sg2MheH16b2ThFOHhNreLiKQattx3sDpknrQvsScxFwYEdPRUsOUMiZXIm/Utdrqgoqm8HEMC2HGnH5ax+Hjc0HGb7XRsYQy6URnSbOGOqRyMkMOhwdC6iLpq6Gzl1Qn4smxTF+SjIsmZNrIYwArBRwhLIhmImQpFYKR4ItO4/e0ukUT+dha7AMOBI6oXcR9P0qh7EGHHMAY2qyhycAgJU98U8LObF9C71LtViI/3MQMDK1D0FZ6VW3C0QcUBBcV5O0igtUZCjJUzntGsajMxF5r0etBUIGEZm9HqOAcvBHAdBgJTLBAp4BReQm9J1eERNsz4prKG6MI6I0fRcO2BCELmsuVCNY1CCcmsvedZtT6VcD8qP+huDAnT36KjdPTpoq+UFA384K1TIJdVKAkb4ooFGHd62aqFEwxL4lUMEBjAHqIyjsuQyFCsVRvd3k9EWgDMCr3yeB68LwKje6novOWWIOSW4FKPGfeX62U5vY2/iDWXeQW2kwRQLI2OvtaY5PTk5ES0Sgi7+PJ/Bc0h1fxyAXlsxgPgTBjD2K0h51hIy7kH087mg3szIuGxosGfk8MqMGOqB0xM1ardiq0GUGFGlLKVoBMjeienA+bqBrbthbRwzSRHlEYOWWihgYyTYEOAB+3PJFkpca9dX7dnjb9qTh1+3SxycEMWhII70AeIEyS5H7FX7Ml+vC7IDPGWdJIiYB531iMg+HGvLQJ3HTsCqbV533scV+nlgu/G6ALc+c+Y59+N75Nzw9eUIVCq6aIUB/jirznYIu9TBzICIqvOqV8bBPc6oUdYwAnTZcQGXKUMKtFsADYBuFoudPHenLv/6QDtzUEUNu12qQUmhhOPnowPGGOsKFvRxdOCdnw1Qa4j/ztfBmDOdH05tT7I8FQyg4+PzcwKqOHuI68EBJzhcgIC0gqXT08PcsYbFVpPob1TzK3jS6bQREexdYAJcO9D0EHEtc3GEnj6CvrEux/k2X/PzfTEyZAMI0NXNIPCrxIaHfZi5KbvVl04EabtU5r/ukeztunayD185Lyfg92A2VCBI861DzU5kp4SHiqrMNRxjdNu4bb/3+z9t777/HsucUN96BjDAqRb2yEZGHE6rWZnKx8i5gf1jWUj2hxMzBHfRjs02US0NRykEEyz239iGF/5jzzJuM8vIAMICZKjJRcmabIMc+B6l21ZivVKh2+dbn/POutLIY4zICHBGNYEKsq67oLVv2N9yln+cVzfK8LN9noCA/f0DBWk9DY/1esmysSjJU/bCGgM4jwFoJ6G3on+gM0dZY/hDahMc3wzZRiUv5Vnj78zEEpjz+UPs0vAS2ofb+VTMEDHRCD3iPFMCiWVS9qHQe51+BcogLBZID+01rZcJmpMFh8BIyuj0o3png5GBrbov8H0ABiwWuxbgc0cLevO4psBi6OfgCyV4eQYwQvBe8L/IKqFOAGjwaxSRzHNK2V5q8lhY0B7AF9lnGA93ksKoMNBerdiZAqAOWY0UTBwZ8Jy1SIZQf8LBLc8glyxCYDPlI2EsSvdhdIcQ+1FBt/xDAS9icokRgCEkKOP2jXg+tKjDF9knnQ15RRHKJJfY2YA6J0jmIeBfdt2LZKbxPNEHoG03GIB7a751tgFwAyAQAAPXJluGQtTL9uLFcwbhKHs8O33J9fuj3/xhe/DgQXvx4gXLAbA/2O3OCR8mH+3fZD8FCMA7kVFyfcV1zU4lAKuQbaeAqIAB3BvADe7xF3/xF2wR+PLkpP3zJ5+2zz79jC38oGVwRT9ZQAQCa3wPpSHYawjocW3FaU4CGNQXEOBZsKg6Psf5gqYAxc3xONcqL0C8nvm170omq3vhkIVqEESCqdFgGBp4nPfo4FEEdVOljhit3/ujfxMluoHclLo9MxidLU9IlBMSk2oqtxEsHg5BuwuFMEBDz9LQqRLtWeJtqY63YWHtreq08ZWAjobM0RSV0SN24Ky1Druh6kskmZlnib4waEjmx9ROErK48WwgkgRITaD7LQZ144Yz8jV0LTU2DIp8AHSRBpcWjEx66TaQrIPp4tgwAgViRPQwDGCc7ciBHqqPgI2o4g9jKqMimn4AjqBzqVMEPaoHuHB110VXhBFK/aJdIGXj8RxUHZfRwfR0OiBFA3v1wPiMa7tz2MhIip3BgMv0bgwc619CyzS6VR0ptaJKplLjPQ/+49R0548HlZkSvae4rgp6TF8jaLvj9ht0LtjOJUDJoGvmeXh9rBtO0XD04wDLyRpz42RzkiZmVkhNFKgsW0SiHmoBldItaUHcoF3IOvvTw2ArC6xNDmEU7D/0HIWDwP7DKJ3xHIwA3viO6VzKOKBeDQqlFqvs4JfoWTFUVXGdyKsRU4Ecyrb1Uhr3uBW11Q6i6WXLS9XfwcgBecUhiXk/fnnK90GJCpgPdOAwx3Qebtpnn33W0Fv47r17zJ6jRzDAA67J3urRyt1WYIbRx1cFAnQ4GEC0hgGeX8Zfe1fOTsAqsxyKcGUHnvx5wA9VbI9gZNExqSU2Go4Kcmlf451w3/QUxpurfvnK3QZA4brmfagOC4ofHLlL0EyXDT4cWQGYz4uL9uzxw/b0m4ftElRGHHAUCgRYIEYA6ZEOgBSoDrqn1s0IcrLOM3bZZ68LAOue4H5KcD+7XkhHdU+PwEbfrUF/Msuc79iF2TXzfNmrAXtiR+qpNWinYXJ4vg3vhEadACn7gHaKbACHuKU2T2de/RpgQwCfeSARJwBzMWjPukoHLyfXnI5N/4yZawnCM0cTsNvX4Wd6WdoAYnit+b0KEJg54X53q97MR86i+VqRrZdgUdoHJiOTP+HpXMJ5gu0rTyAfX1mTnonsglNDLFApjvGbNdjPWRNgp75j3lUZYs1ddB64dni2iU7d39NAgEBP/44zMzk/C5GjJzYqIDbmdZQjjlIDjSBvUxZTMq8qJSlIsveJHMxXgYA5uFPXRwddXMpU99v89ypAU8c312NgEd/PQEnYDhtrAGlv2/bWDgFrPOb3P/qovff++22JQBQ2F8kZj/fVJQIL0O9Vfw0wQELEFniMRox7iAs4N4hf6v5H6eVY42kRSd/MGjtUhvdZyGwjnPeN1vZ2F20bNcPOOid5oyAxbfUEKlq7eOweYgaj9EKZUbVtrXYTZ9P+wV67XZOInmyAqGVk0VEtXyr5DHRQy77QOc9AjGOD+4DqjvIIlwzcypfl714gmHF/emaydW7inVNzjnkJi04CeVLLJ53d3WjEqhs6RTiPVBKBbA4y9urIxfN4Q+WHARxiv7GfCdTgbGMLNJV33OB9ITDHXuhqd1cBKxblOtMNtgfnAtRpgw6ikXuvOhaI7YMv9OzZ87a7UOtAAkw4/5i5FxBycX7OQ5E6BQQC5COgJADPATYHKePbKrNgsHYFITuXe6RLABJsyASbjo3EBWvayfTUHCOxg0AbY3z36C59D7EEolAv4b2cX7jv6nJksjOnKGdFJhnPl8+GuUN7YZ0mbG+MDZNZFiilDxNmQGttf3eX/ieCdgTIL18i2L5td+/e5XOyNOASbEqwIlQDL9FF+KLIKgOoWkrJ3q1c61mQubSpUZrbJo6Uf7dRRDyQTDnuA98GPgvWxG/+8DfazvZ2++yzTxs0G37+s58RCPj666/b//m3/7mdvDzTnvC6TgwahgTup6SPu0RQVFvrjXPjxGeY6UqSK8bD18HBAbsP4BpPHz9tjx8/UdveTbAAsDOi7bDeNrYWXTA73UqU4VfnOdqQXqYJqUjFPAFx0iaY9wfOuA4NA/nFeC8CVzgXr8EmVeeAMKMIMlLoUqUnXSci5VkGVTvYhHIWrF+ceL//R//mNk4JDX2nqhTxwGi0O8DG4CgIFdLLANpBNhdnxBDcOot9MXvGeFrzgkEQ0hvKvzKDOnT00go6B5U1hxPRMmflExQPizxq+DRpqaEWVR1BKAMPC9slsJWj04vwBm3VgU+y76JPCYjg+xsdl7EfWRNOHp6djoxUlJOZyrjTn8H33QqiVyUYiKioff6uoMzgBWt9JF4D46bMoQ6kLngUL8WBdAcElP6X8S5AAJcCarONCkqBUtlQlT+5s0JxmBIA6p1F7+aCtDhcnKrU6lLN3lSZPq7u+xsjJ8aGwSEaaa0NbfI4zlP6vtbgYJEohDKtMOMWFWxSp2T08TlSktxjNWUd1emN4ZXjOEohwuVIJizOJjZ/2BoCDkZAg2tBoTi/KxEQaTzg7wsrm4KiiJq1fbSwYWsWqdyevHyp7AiVWtVbNIeAahFFjc+hhTYpCo7d9mUdQIhqKOVLqo8txjWZUAS3Awke6sE8cOjky6pzLjyWQHiTScfzEZxwL+ajO0fsIHB+cd7OLi7a46fPeQnRylSWoCBAQjMxjHvoOw263/LCgjMQOqn1++6bSlq/Ef4FhIRGloyHlUUgQxmNI5iDJGURtAuM0dIWUdkvrUXRx1izz3Y2sl0DCBDay33Omn7Ry/lvi7qoflSsJlyPgkpukcY9ZwYANATwPilrypqHwjUOgqurC2aWAAKgXeDx0yftxdMn7Xp5QRAAjIDrS9T4RdRIWVi+myK1Tq+Lzah/4pl/HRAwgMZBrc54d5HPGtgy0+v8X81UD6M9AQESEfUgyJ8bQY2digrsBjS101iDHDnBEtqknXbERaKkBeY4Rw5L41wxsxLQMnEa7WPJOpZni70IvVOsgER3+jO2H/Yv2eb8Xl2zcaRy5uU6AZWwXl8H0MQZngd5YTLEvqYTCHZJB8vChquBsINfrgefhXqP7IkBlMaWan3JLqTuM8EQAVwkASyYqE5k6WYim6H2baKe9r73YaolIVBaE44gVkYpNpjzyVRVzq1hE3LWKpupvTrmVX4CbV0BAnhe5lwy2Ks5GxF81miAgzxb3x/WYAlDo4MIcQYMToy1oKIOnSHxN7BuvZ5mAE8NOrO9MsZZS1zfBWCrgX7WaAUCyjbtQIey6/8vZ2/aY1mWXYedFxHvxZyRY1XW3N3V7Ilskm0Jhr/LJCT5r8qyQUBNETJkSDRgAa1PbOoDTVKWXHNX5RTzHMaaztn3ZhRlOJrFzIyI9969556zh7XXXlu2MkBp4gBUxxhSrINajjVbtA8/+rj98NNPCaAjSrm8u2lXpBZDhV8+VaPiAH7C9ownSf0lxDrUmxEjakEwYDxr0s89Wz12l/EC2YAh0ba2DpbdlvwDtQSojo7KZms7W1sdiEdlEGwDJIKyhYqtuhAl2Fqu7uH3YMdJeXevNvcx/NgFxlWn/x9U4mXbf7Db1jbsQEuriHQSJJjGPvpzVXeRgKEgAJqv2u7A0MMeRXyrFjO2V3gMGVTXKZDn9j617IkVyP5h+20VhZQMb7FNDsw0tCAKvIBgHdkPabGDQC8LT6DWI7Yfo7mZzBugwVYVY09TawLGwc5AxwG+EUKJiA3CEOTc+8IApk1ii69E0lDJ7e21rLyDJq/W39ilfmZvM+deySuq4rhnVOHxJ153dnLWk3OMJFTBTQULFBSYqCN/cH894inkDYof1lisoNaCRcfRGoDPR8Uf5wKfAVo31vzo8A3F5/Aejx4+lDaRR2Yi/gFLBF+XaGFEe6CnGBBIMpCPnY77wJ94vilcxN7g2bHi7iJWQE2YCbJh8H1U4ZE4s+iis4P7xHtkVj3WInE2XotrgBgeXs/xcxQsxL2f85lgfXAPSHLjcxLTc50ologEQnYWewH3v73adGKsRB0nFNX03d2d9uzZ0/aLn/+crbJfffEFwYG93R0yA85OTtu3371o37581c7OLzU+kMDKpWNiCViPdbEeHFoClkvuabEWznnu8bmISxUPQocOe0AsW+lOWYAv7a88G2prgn0DYwIAI0DMsB9QqNN9qs1TOZTtkJP6ZWcNSsCQZ4O5KvwehAL197QTDx9nwLEwJlXs0Thk/An/ib1IkVEww/s0vBF/YOobn9Ov/of/ya40GgEDrU5Vmj0vdvoJ8BEuYQtBuVAoq9wEe/DTp2GHxSTb1C0moKmYp0LFIDW0Y7eqO1CsQah1dHpwT4fsgDybK4hYFiyoUIAEUcsGBS+LFqpxDlytNCdAiyNMn5U+awRQWPz0rMeBBn1RMqjAUdRjU/j9cLS+EtZT2po+8q7c1wPISgcNza3HXK4w4XO72I6DmL5GfAamf99G7AZnHIdFc3M7nT29QjRGpfzfqyaJ9ZQU8v6skM9NbZVoJajqK6dCv5u7aCCcSAUgiKCdgtUx9oYOYgGHIL0C7g1HUKE7EVU0Ih8wgvvR6x/Uj3uHqqlS3+/BUgAeI/+pqteAWsZFlQH3UfT+wlCA9KwZTpXf7cVnV4eVGNY+R657qpMcaXaHATMMlx8/3G/QRllftHb45hXnGG9ub/YAHog1vuI42I+2u8uAIr25qi6gD1Iq/miuQVKOBYKDYW/ihUa+0FFx3q4cGRMO10Q78HYLZV7pFEQI6eDgIYMz9HohIYRj2tnbbR99/FFbba0ITLx49aK9fPWmvTkCsq45qBe8DvXz4x60oSRKqWqvkvy04yQYV+Vw9MgpCdI5I8WM76UEMM+9Jz0+w0zMMwaRivo+y6acCR52nyqNuTrFUQUQOCaQL8CJAtKIBg0bQcqf+/moP9HbBSplXFVP9isD3AuLifRYa2uw5QiB0QV7Wi9OT9rrly/a6eEb/od/bwCctVig7lc96axsO2dR//qUdTVP/MfZGHXjAJ9KVAdQl7OBRxea4H1JSaVnV/sax52KbpLKeRKif+d6xnVNEzJRU/p57docVq3Xk9NZjGq20pn+ul4xRACQkX8Gf/+hz+fymoY72ABvs4pQEcta6pZ0LxVMruuT2n3sUQVJtM5DNFf2UWBWfYYJ8OIP+PlFTTgBO16TamEA0L5fDdT3HmyPZuVtJznt4EdJ8n2OOe6TN6a2PNl293Wansn39t/TukV42pVKgTZi7mgf5i4Ls8KJbn42b6WgTSsVddEnleh3oMtMirS+5XnI/yewiz8YFeHKTOzrb+A9/46t0pYrLCsGDAOIqNeZNsc8+xpbVD9VzwyvuZ/5AUbXOCX3lfdILFXBp8l6eW07xNXBALdQ3CpZXEOSj0r/+kZ7+uyd9vEPf6TqLJhtsIVFILlrDpldkGSV9srgCxXdqWWj6vH0HlQ1k99V/AAQQACuVoSBtXtu46OrqDPa8GBbL8/PLRi3aivT51XR0bXgvWF7o4EDK4IkCUkn9mSSKk7K8Sz5rDHYCDsA9jf9eivCx66ptQIUfozcvWB1HxsCySL8qthw+JaAMrAF9Jmgst8wMaGYGFmb6u/GV2Iy3ATeF7FPYjOc9d0dJKOo2mMaj4o48P0U8luXDgFV+Snwt5po6GQCFZ8Lk3cXE601FdCJz4I5KXQj1qiszwQQwsUuiOVhJZfo1Vy2gUDcMYU+gAjWsHL7SDQg+KxvkAhtMaknwHLbmPiDibe7s9fevD4i5RsxDJJP4mzwq1gDFLCcqF9R2E+xLvYKYq2drR3SwpGIBnjFWlP40uxJsAyQ4OEdEfdgHyAxxOsRj1x60gVfbxAA7QhoT8GzqGdRxUqwAcAivG3HJ6cU6wyQwz0/dE5lEyF4mTYQfkIYASrkqLPRLbouwIzW37Q1S9gQ+kwESUnll34RWlOQM/TzY2PQfQAnK5UpYhR4Vd98GAHxf2RooXK/3GgfffRR+/GPP20EZwgKX7SXL75rX3z+WTt8/ZrFugtoYsBH8L0EbhCQ2Vi2re1tMhnAnBSrQRoPm6vN9vDgQTt4sE9tJcTRADLUgqa8DM+JwAbbdRUfQM+DvscsIbbWOEcgE5ei5Uj4oUknwAltIwPIHfFd7JCAGIHeo2UX+TNibgA2Zgm7VafasAATPU5y/BuwEdMswJ5FsRA5AIASrI+K7NZlcpxLMOlX//0/l/nuCZwdUuolve9dgXASZLhgGmeP4kqlIQ6UG6HMeKWjx//Yt5dFIS+IKuIkWHQ17VHNlSFw+4EJCxW5tu9x8DQNVEegM+ivqU4LGDCtqMzbzKZMIFbpgTXIifNlcF0Cn+o08fukmJfJBz0oNrCiJFAJBt5TVX5TTRMUJuQdBYdOn8chR1Ktz5AICH4to1KkSjmCM1UlBxAAsUDeq3vqewyzAAAgAElEQVSdtdYy4qFLxvlLDd1tBm47CKUt/WPp9WaQUkS65IRcEUzrhpCD3hYCGhVuWfNtKQPZE6wefLl/PGBShFkSlHP/aTc4cR33rvsoFHEAAQscjrRH6BwQTDCYhQp6ksyR0IwKqLyrqOmjPcMjobzuvfI4IlUFvnbOxG7qVAX6SDMDgHovoGy70Z4/e9zWF6CR37bbaxguzQSGI62MmKCK+Yy012D9YdBxH0JQN9rVjfrdJDQExBeqq+onw79JFbRKLgMEz3WHI4uojChcokchUAGt7OjwWMKX7DFcUZQEIwSPT47aN7/7XXv15rXbirbIKkISAFQ69O6AYugBSxLbKW1m7bAKMGsfUcIS+qbsgSq7CtJwPlPp1S4JKCj7RvHM0MAdnAXopG1QiNkDzWiqZK9T2iWBjwWMRnKrICKBJM9sp5GmdUXXE5XmAKyytRHMSpsBxkedtfXFbTs5PGyHr15SJPCMQoGnZAOgYhakmIGx7U4YAfcBATWZGEDm1LbKFjphjfPvlWJV2FMhlQMbVcyc5XniEfuaqtvsuDiIdwWUNlfPrH4N3zAAjjyvCsTSN5AVoD+j7SDnrHdNcEfmGapaeK5dpC2MgJFk1/vST6vz13V2YFoOxC1Y7rXWG3TB2urn8t4TEFgrMvZi78Mc4wexf5LM1+urz9h4ZfdjXcOmU9O0wtmLww3pnrr/K8qFdc/LDslHRTFbPo9ev1NV+XP31CJg5kSTsAX7OSe3y55Ovaep/CROyL4jTBvf29kfo3CfIC/7h3vUm452wuefoD0fl32s24di8wMG1KAvoIyc72SHTvZrNCoGq1C/LBtgvaJoLMVW2XApNsl/85Pg94B9CQDgVoZcZ3xdfYZZr5pgd4CiHMi6duO+dWEeRKeID4nLOsafoiWptWfvvtc+/b2ftAVYApnGwftEi6C0OCTm5hZAJ18Dq1EigXOqAHowBFOZ1/UoUScwb/BaMZ/2hGjbigfwPSRlmVDF0XVrqMhfUkguAITGDDoBtc+GK0JCobFcEafWJB9ViwFqa7oNZ6B7tBkSa4wFExVeILKuW/tFApfwF2qTQJUU9odjcTHiNiAHxQJvOeUA1wAgAJ9LZigpnJi7rv71PDMJF14LtHYADYYAPhj+G+DGDScN3XismoB1vJeYDuqLZzUe7YodvLSNwyg/JGRlmlZGXicm72NPN5Tw4DJYEHK7hVKLMSEq9gNTQWLxVSSSDVTcbBCO1G7Z5ewVCsRhL1GEUZMmdrZ32uGbE8Y5AGawJ9LTve5pQACduK/MhpWIIybxqOoO/QEBNgKl8GyQ+IbNiGcrcUC0FEjFHc+e05wghmq2IBNMtCKcnraL81OKRR8cPOB9BWxV0XIwkcG4OT/DRAlNhxJwCJ0NgRkxPdg7arUJUCxQiIU9r2eo+9nHeBNNJVOVGQk12UsUCEfVPrGXzk/G7va2XsfZ0FBScUzAKpJ/TIWirXdxGEkrknZZMowYhGDesu3v77e93d329MmThukAAAG+/Pwzskn29na5LmdoVzD7GAk4i0YbK47Fw3MGgMPndQeWxjbZPmAVPHx4QNbP6fEhdSCkqaC9IdANcbCYg7j2TLQAkZ45ClnOKLbqddI0EVsawKfyWsWaI84PYK0WW6wD9bgIXoTRPYQwNfZUDJ7Rwhm7BiBUbIWen9lHxt/js9HasuJUDOU5KahxT7Ot34DQH/6jf3qXAIl/xrEzSNGIKqKyNhiioKs6p+Kz6empuJbAgIYtrABXvtkDQ5ESBXJ4YOlr5ufbaQ2UN2MrRkU9lsAhoQVbHKzMqhF6n4wJTIInw6HAQwINqcDnuiJKxyCyCs/YjWfNqhPNA6kBQQUCJhGA/5FYKwF3EvCIB9rnO+R9O+hN2qvE14ERgQD1O/eeRlcbEpQr0JXqpVfOAeUQHgwQ0JMzgwAxFnFc+DOATaXRJABUYOORJQpzRvXDTtvfdjST9hI5yF697dXT9IVm5OSoqnFXUfG5VNpKIBWFUz4rKoZXJVStRJBJGYMI5YyqadZLwZJoOFIcTtWhjnDUb4eWOd0v6oEUY8uCedaT4MFvt20b4kAUENxpv/jZj9uTR3ttZ2ujtRsk7udcLzEpFGTgvnKeuKcgYIP5wh51k7559WFdulqSJEUgj/oNYWhcSYGSMnsT4fDgeDR7FfsD70HF1Otrggt47YsXL9rnn39BxPbx4yeNtP6N9ba9s9MOjw7b//W3f9u++vrrtlxtteVq1/NXR5AWYRfQ68BWYPBhMUc6WgrOiAEgoSQJCCVwGImkAsLQ4kPZTJCb0WMBMTKWD/TK0OvgZGkTUrHLabGdUZ/ZmLGegI4AgauxAZViFzSOdFSdnU6JB2StEO3fW44QVFKg3ta8B+0DVZhv2/XleTt8/UrTAk6O2yW0Iy4vyCS5LeMZmdyQjaC+dK6X+9YqgFkrgQkeq00bdmwErlmjZD21Ul1Hc86TCrKjjGbrbAwF7pHYjU/M62On55Xz8pvjvRws9iDUwAQTRYu5ViCAQWpR6icLw8yljNPltRoYvz8pspqAgZ7qrGPrue8syCpQRc85bVuymzObH9ClV9tHIhgfkASPdrOA8fU6+/P251bf1ZOSXmn3NdiXd/0HMgYs1mnK9Lz1IPegQF5JWw+MCAYICJA/FiAjRti1AmdW5QQqa08JYBGOMsBvwnNek1H5TXXYNjgA62xdKyjSe1jdPiMF+7eBAK6lE8tRmZ8CI/05dn2D6fPkeyThmdkV7S8JEU9whIAE8eegh/ne6xlOfKJKo65rJJvjlMS3Zm9U0Og+OzD1X9O9GWCOUAABGhdbFhui+9/ctmfvvt9+/JOfokbPSp7AgAEEcEXwWuuMjFaNoWNBVlUYfdbwCRW/7zeLcwVvC8sx+yzfjyBefOjQlFBPrwBqzB4XxRZ+JvRnAAOSEBUbDpXBaC+J5ebY0kkRqMfqHfcsd46HHUyWtM9ELBcvg+/GuuL+GEtyChYSDe2Pk9Mj+WD2BQuMT2Wzrx3G7TpRxe8BCBDlWW2C+H215N3wHsFUANMA8cXl5bnHmUkgDvskTFOcjaUV5rOjaK9sw1HM6GerTOagDWBlWXGPmL4CRplvwJ+mKOY4LrZbLbYoEEUhPmcohR8VFEfMqudDm+schutIu7/RTk4QX+jZ5jxDQA4AB9XvOXdetkajtsGyE8CjZxIqtxJdrMdqa6shuUUShnVGuwViM62FWjBwcjjJDACBRS/BcgCdG5+5u73FRJhTC/i8RstEkmpUoC+hq0GdFbV3IDHFOgLQAZgB+4E9FOX/gAG5j0xhCxAAU4u4T/ZgTG/Bv1kwQ+zFyQQS7WRhyKPM2RppfFt+WlOVEoPh3wBW0N6CM7y+ELCB90KsSH9KBgP0q1RcojgkWyxQ9dIEB72H4nJqzGD/sv1lqRaZhlYEFb0uzqWxsLe/1x49ekhOBN4DoADZLxij6dZJnHMAEimq4XlCNyEVe/XtR4tNeRKfz43YN+5c0khyTsPA3oCIoPSZsIfJNPAYY0WBiqEI3JANi1hdhXHYJuhhBAgI6CubrbgWbQ4VvMV79BzPDFL5ggHE49kQuEJbA840zsbv/+pPCQQEDZ0caIp/qGc4Yiu4cKJsptRi4eMo+fD9BkHwakWJgQDFtKzOi3+hp8i9SxUIUACUdwsjYATCNPjWFwjiFKMzQIToDsjo9M1JWpPGCgphU1UeH9erj6Gr2eFXB1gDtCScFRioQd99gXQNPPod1kTdlT98TgyaY9kR0fBvAjSSiDjzUKjkMrMcciYeDNV+3DgSHjiWEdhF4dpgQBGxwNok+A4roAaPo4IONF3GPBuSgX4JOEftYlQ/atkkSuxZcz6T3pM5xKHw/lTFLZoBMSY0dL7mtAikUsuD7l7xMQ7FS+sApCYsk0SvUklJYxuzxCWEaYDcRp/vX0eZGQjjvbmnSErG0pKAM5BNQKh021bo/1/ctqePHrRf/dHvt/fefdw2l3CkMC43bXO5KeqT5xNjTWDQamAXFB8/q0CAes9133BUAj1AbQM6LaMVUEFAAFBOAQEw6scnJ6r4b4YKecbXffbZ5+2v/uq3BAZABX306HHb3d9rDw4OSMv727//O7ICdnb3W1ssaTDpdNwiwkkHyyVFWoLURl2ddHs7IgXSEn5ZbYoVMSi9w2CrVWK0DuBMsDLDUSwykKy6wBnBgMPBIIF2u0Q9+znvsZNkZSAJCoLuCQg8V6Rmq1oQm4FrFgCpMzKoeUFAp33nmBYQ4LPbUmsLsIpwg/7Ts/bm1av2+uV37ez4mNMCMPcae+mWAUTo8cOOp+JmwY8JMBf7GeZEtW05F7ofJ2I94BvMraxZv19vtHqW4rQGEGBot4ABSYTnQISuY7Bq8jz053gfPQN9rweTBlTEBFB7zpwdkFE8+JwAAQFjUgGrQVX1CbmGOW2fp9p9gv3eDQQoiY/xUHCQtav3lkC43uewnXpd7DLtvpl2eR7zdaQ2QmFs8D7ygUap+X7+Jt9zBm5Uf1aBgOqPAwKkYqz3ZAhJMDRtYWqbkUggtVquLg2aWSugiK/qngYXtibkI1ge4rNMun1vNVHOdY6qv0Mu7y/uJjMI9ZmD/q+zNeKMuu8rEDDdn356BgLGcx/fl8EYQq6JrepZxF5ikFhGts3jDb5Nl4OevX+5qOovcg81tsjP6z6q/j/rosuWjopwGaw4/oMmwKI9evJO++SHP+LYQCRMYQVoX7V2Z4VxvAv2rgDZcs7DxogIdGVw9B5ZVe5TLZ4wAZYCjRNUVzaHklgla3yNgh4mxEhqmSC6XS5rL/FcxZDRb+mFErYKqA8cX9Cpih/F54qxoM8gqO175XWQtqskZ9hA62e5AopK+us3r5gwbK62yLSFD+N5Zg++fCX8PJmj1qhBv34qlayihqGJUYIb621nd5t4GO778Og1q6FiBgpQYI89AId16CxISV9naFDExXLQ5Cru2W6TZZvTvtGnFhEYwDWrlUHP/PvYVta0YmunK5qlNSm5B/ci9onHqqVq33WuqKwOwOOCQRvuAXvjwcE+nzXeB2PrdOmKO9kS7RZgrCGLMREmRhHmBn3dK7aHaIpT1ZAYxYqIpqM1jC2OKOiAhcsJCdcesSj9g1R2EaOEAYN7wTNA7MTJAxTgxvORFgWKLii+9ETUEwTUbqXEML6onz3mP57+5GcA+6uzL8AWNpJJr0dW99ic7AvpONSzhRYcFjQgPtnumMADCNAIPIBtaPe8JRCg4Nni5m5N5Rnh66S1gDYBJO9ijoGBIb2MgFPwJfj75TUAFAA5God48PCg7e/vcW3BAMBz3t7cZAsGgBqsMWJTsEMAoiD2BJCDqQWXHmGrZB3tLGIuRzgbawoBTewlTs6yMCpzE04CkL5aRtnT1/GtcN4gzllBgDKdgwgUcrwIDapQQltiwCznpPrw2OoUBwdTysUf70mBngL3Fr/41Z+IEWCKZA4PK/mm79Go20ZKYV/0cv6u+yrGfGJV0ENXjxFj5ZVzKG006HVFYa9gQZpXh5MZ3ipOMO8ZOruM6nifoNo1GQ2wQNCDs1FXPLBIejRGRcYYFJigN7yGWWBVfKfvf9rHl/WrgcjceSfwwPeRBFYqh95Un4Kfp6+ZjnY09k4C2xqcM0ix2VXga5Vj318CXr4fqduhh8mQ672EOFHNuR/YGGeheABz9Px1OPIMI8SVzYg/abRcPVe/qm7Q7KXE1X1p6Y8LzbQnD96jdaMTVfVBypxVIssO3NS7M8aq0IF7/2aqQz5Yz7v/i3/J2tYAuge+3kv+RSPHBgO8wBMgwAhgEl4+J1dF8MkJWGg1mMjdtSXEzdZae7i/0372kx+1D9572rZWcBjXVOlIJaPTx1i1VxU5Qj2qeOt8BMCTMVFA1AMVqvpmA+qcZm9KXV+IJZb74vK8vXz1isJzjx4/aS9fvmyvX7/hs/3yi6/aZ599wUr/s2fvtP39B9QSwXmD0zo5PaXh3NrGmJhNorhI+CGkk89E5SR7J44K7CHcF4IRItJ0UHLepHOCJsrtFb2TMdMWxjCBmvo40QfKGZa0SeipBBpMIMRCTwKVVH1KNa3bHgc+ouJB/CjTK8Jc8pgcq1J3VhGpeE7WSJVzq5QOvAKX9LWbjRTgReNhCtXu5qot7m7a2clxe/P6VTt+87qdn560a/RwotqEQOcCgkKjyh47HoJlhCrrPv//BwQkGbqn6hkmT2kPwOelCq/zMJS2p6yAt6viw96FRl99xPh7/AKPYmkvi9OcJ/9sDHGwzMDcwkeaauIRryl5BMiLHxzpsy9gaIPMbUiCJ/yi9C7kf9NjKxBgJJt9zzmp0wcUS9VbvwQE5Ivn5r8BBGR++MTW2fd00MGAMAPgLuqrvRolcvqJPks+J0ZXEiHOgBvZ/xCMuyVvRaPfxK5RZZLPDiAXgjCFjJ29kiRP54ROyCZ4JOTxv3zWvp+0fdSkNlTvNHtxrXtio/YFfpWRxrL/9mF9PNjb+z7V1u63fR1Za/6ZlofC9un7O+BL/FBpsch7iE1exSjH/pdJGa0u9XPzW4mz4tNyNnjLfczznJMw2Jnx++N6rBfSRRwNBCwwaqu1vQeP2ocff9I2Vltta2fHYpF6jolb1Ncu9lJiJ9okkqDGM44fnRQcojcEAL206zHJxlzvJZJx+Aqx9+gXJkCO4qCIMGZmPY49i0csvAwx2PhHJMVpMSQtH3O6r27aBmNMMfIIALuVQVXHMVY6UzJytKmuX9pKdY6USEYgDvdxdQvAWuKDbEWwBlCq6xAbFMtoxEAX5xDAA+1fegaogyUxxXmARkJo8lfXAOXld6m275F3ilsFbMRfdI0P9zTTvnnsX2Xp9PjJiQ73mX0iGTDRyohA+IwJp9fbgxE9GkUnrl/5fcbPfj/Goab0KzlSao/ed1b/e3vEVtvegRbDiir6YFGoXQTiiNEPUu95Z0huK14hm3F9nWKBaVtFcol+ceU/2sfIqbh3XPmNaJ9J1J31hPXFtVJfwNVq2ifbVQlKnvGeAQZQD2IdIBsYDmJhcd+gSn0tmnxGqmKpFBfJv1E76CaglpkUBtdULBQgbE6WWlcyeQ2JOyr3niqFIhVv1Ir8EL7D/gAQwFHZbhNui412fqExijpDKkYlbldrLhgciBeYkbYNj9bDs9zZ2SOzBUk3YzdoamC9XYXHmuHZ7ezu8Hmy2BatIIgknp8y6VeRTEU1nPEH+w+45l9/8xWfcZL+zkqj6LDiZ/ojAzb4bAACBFruWjs5PXMsLg2DEGNSjIT2SIRHxTJR4Ub2FOvgwlvJc7AJNUITZ9JAm893Yqec5zCak9PqfRm86NwG1P/5r/70LgGZ/J3HgNipA6lhAG61bAIBE1V8HbwxlkgVr1QQUtFOJUDoh4IIbNIgvj1ZlkfwQny/A5LDFlpCGmHpF44DE2qrBYshVB+3KoKrzWwgJf+kmlypv0mvCbI9rqMGdXSiZSxdAraaNOZacg01aQ/FOWsU5KY78B58zJ17DPvo+xq/oSAyldFQ1WKUK5mPptRONyheDTBi4MniiDK6NzNFEY1M1YrIJGh1/z+pMZlbnrYSxi9wuIO66KfuVg834dVkfLoMnUpL4cH033qcZSo4Sf5yX0yGXQXMPWW9w6TQDGoBKCNpN7rckyqxTOAk80UH5ZF6fE+6GT8jCx0aCJSzw70B7XNPV1BOIJ6AZsEIgKro5gb6iVp7+GC3ffqDj9oPP/mgLTcWNGIAC2C08GHUC7CBUFVNlfaxB5P8Wx3b9zdJFF0FSy9vqhQBEyJkgj+PTo4p1kJW0O0dx6pcXly1w6Pj9s0339IgP3z4iMtDxVnM5bV6MimSy1Xb2tqlA4DRBRCAs0Bl3q1N0yKBQCPZhqNDhQNjlVLhV3AHI53ACk4QQN9ASCW+onM3HLACBBTUQT+WMCBpakB2qbQsFLxXJ2xo1T+tKhv2/c0dkGxQ9ENXtXiV7RxodMpVPNnCmQWv5wY9n+sEI9ibHKG3jAWyGkGqU1KzNVsHP7uBWNVae/3qRXvx7bcU0YHA1a1HP+Hn3G9FCE46A+MgMSmaVWuq/Zoduck/VZEfgVtNTvOLc3uQc5hgsE9TMZum/jxJyvwaRiCZSpSsWoLN+XXUxEp5noEi13kqIyD98QHOYlc4Zo43XMBhOkwL3c2AgDFoUMFwbEy1Q/V7SqQHDTwCeG9VxYZZ7AFD1li2brDmeN/l/BN8yfgmlWsnLUu5tgQReDY8/2kvKLZYZ0mCUVlTBor9d8IYSetSxqyOJBIg9N0CjEJVk2RjXBFB33VnBAQ0dkuAq/CZq8194s+t+y3AZ7+fgOm+d9wvKys6of0ZBSTrQAOfc11XBVP4LFLFXfF9+9zkNSWjL5tZZ09fASA0weXtxL7e33iGilO+rzWhAh6TzymARPzbpBjja3prr4wD1mOqt4GAoXGhoBe2GPHjsl0wMd5uH//gh213/4BJMpgBZAW4UIDNlFaBOuqS62MgoMeK5TplhwR2I9EJCJB+bCT0FGqzCFhsRC8y0CYIxNcHmRlAAyqgks95xv5gonInXR34wbDvSHe+UP+y4jrbyqI9khaBDlRZ6T1CYLm20NCrvcD9IrFZbGB2Pca6CS4DW5cCuRQzA7iNJGawRvF3JIPQPpD6PPrZNVEmPhPJnJJ/jaZN9TFFO6rks9K/pp54M4oFyIP2LhCD+1Iqjy7WlBa7JPvRMBknYVJ86bY6I2ldIKJQb2e8DVZT348RE+RkAbf3eTIM42NPnYJpRvLeBaopLKm1RCsHrn21XFFkjiAQqszoaSfdXkUR9Kuj+o617jbHky0i3IjkUAAOIkKRwvm7jl1ZEDCLAvdFyr0LMXjueGZYUzAwdvf3+z0hFgIQQFuINlDGSpiKIa0CPFfQxzHNApsQIwwRF+SLgLdbHNQCLoZ29h7uWWJ7vjdMQVhtOnezQCrOLvfe0HgBpWUU9AAwgB2h1gDEPALakCyvtYtLFWAQB64BMASgZYBUNgxTpdweQDbAXdve2mSciDYNglnQbri6Znx5enZuwXAVxVDhBzCjWFhtrYy1b+8YQ2O9AYo9f/6c6/rmzRvqKp0cH7fTs1Ndt/dCtAE4Uc2xIPY9zgE+4AJny+wgrCuuBbeKsyaNKmXCAagBMnGsprWrql3CngTDhDapF/Gk08UCoEewxy4kJ2beUXLe7LvEMtggHDEYVip+9xf/3T9lRCB75xFXDhawtTDaJf2k6jNY1wzT6vDx+2bx9ITXVN8gpvoM/890XDr+BCRB8QrtkAGUf96Dv17tldHeWMkR92SGfexDzA2fEQMXo5KAiH1AHrGXRCGAgucCqv8k9DQ7wo5Ec9wfqCA+EDY++rwprUkx4/ieNriQ77cYAQkOOs1G36iove5L1fjhIGLMdQBUGbbhcU/8JDGGybaqLDa7DOAITJL8TT9bjICM7GEgRJVLrXPAjP5sGSy68kXNiaESzaQGB95BdvpkiJJmskOpfKUSU4O9mQhztksHcvBGdT/UgIeJvoPA9OqgOp59kniAAeEkWUo1SCNwcqizh2qmReDLAbqev1cY38P4PgTS6ANy37joiEgsF225vuD6AAxYu7tpF2cn7emjg/bT3/tRe/RwH52D7dmTg/b83WfcQ6A80dh5JiscFa4plf+efJWALglP9qv2jdDrTNTo68czrcAfX6RM408YMY/RQfDz+s3hGNPjrJOI7e1N++67lzKuDEZx/gUIZjwNKfvLlUbpeOmI0rLiv9EgHkgKv9krEGJKJYJggEVXsmczaSSOLyg2n9ndgmOdqAjs6j/735BAu0qRvZ5kkUBiki3QuhdAkE216+h5P8B0aLgfVTpkzjSRQGDP0owAnlOfDToFnwkkWkGxOTopSLuDBgjefPu7b9o3X3/djt68bheoDvhneP86roaOoCdBeoh9tnTZEyPR7vFCbzWpyU5smK1T8QkDaQhQUJ3VBAwtSVl1ghU4Hc9uDgwXxfditwaiXlkGtpPuxeP7R6STQbT0AmjHequR7LrES61bkt50Az2xU9Umaf2GTkgqwgE2Jvdf1t0ZtSovxS+Op2AR0VR6I47V/VLArpK0zoCAebI6tEvKMxvlO7e3uOfbF5JHJrDfWgjyQr19LKwGJgnRFXKkET/IcXHrK+51BIdKWAIEoLqJWdIS0YoMLpMTJ2W0S259sxOsS9X9YqiXHdA2VT4AArsCa7uD7yPtbHyjGRAwihlKxOvzmp6f7lE7E2jiT+efXacH3MOkqTeIs9xHVE64ID6RXYi0tjIMIIZPz7FS7r8CexM/6z1X721+tscaRFSRC9eBgBtQZhcb7YOPPm6PnjzjCMEGMTxvKCQCFKRLss240gmT/SbjlD4CmCvZgSpOKXGFODoSCOCRMMMmQhAvcZN6cUeCHrA1oFbXoeiJoRg+qKRjP9Jvtju2vyk+lm4WfEfazKgZwDZa62qZjl3B9bSniqYb9ftx0Bg+WIkef+L3JfylFoebO1URFYPINzEOg6I79scGqs6mp6cwZoAPzxeK90igog2kiq4SJsZjC7EotFcUBTERvhDtHTE04yXOlwftW8mzCi6m8MceGmSZALyJk/k7Ss7w/olbeF++JgIK9MvuYce95izz+/rcCoDh9YhjwIzAF5JifKXQged14R5xUfktjOgxbFD9R9KEvm4mbG6dRAKKz4HY8oMHD3iNYBZkPwYQCMsQe4KaSygYmDqe54k/1aqomB57Ly0HaV1Usn7TNre3KMasUXkYM6gEXczs1s4vL0mzZ/zgOIXXjuQbK0RGhOwp3g/7izEf27X1GsUeshnxhaYxaC9zUlyKSf49twZoUtAQy9brlLzCthNkIkPB8R9HXiKGxBHF+cF1sM7uGB5ADnQCeMUEAXa2McIR1XXEyWAhLHnNiLWQeOO/iCLDd0M1H/+B4g99DOxnrB+YL7T2U+0AACAASURBVFhtjGvEPnn06BHbFsACOTx8w3iafDIwczlBQC0Oo51IjGgBZms8a8wnfb4ACkhcEnZnnYCFBPvGpCmKq8/iDcVlAtK60HFpxQAoRFuBzzNz27P4vPeHje+Fd7MM+cwru8iCtIvf/0f/jO6Zm8moJQ281dtHi4AOavQBIqY3eOxWuA2lzHQ1CpskcDEQkH/zcwqSL9R39HLSsTgg7g6o9K3j19eXEgOUczXSl7muTk4DBORzNStco7nwmXKGUxq9EkgBI0Q/OTs2aptKFlF5BHVDypih9eohaBasDkmSzyTLw5mKhkhxF/Y9i9I9AkaNE6yBbe4hNDEt2aggYL3xM7wXkjJcMylNBALUs5VqBp+xA11suq4WXSiIuSZes8GLUJtC0cTmyvXAmOJegkJXpXPuFU+ZEILd2hqeb+8D1KGKk1WgMeacR7Ayz5P3jRF4vSITdXI50iT31TkkiM0ax8lES6EDGWYu5NnwPeyf01On/eq5xZ1+r8kIWa84ehpV758UHeADrygGFzV59YoBrdzETF8i0ct2eXbatpbLdnZy1K7OT6l2urO9avu7W+3TH37YPv3RJ1RBDWUxyWNm/2rPKGiqTjLOqk6CGIGhRFwyfk/PVNXfAAx0ygHKqCisxAn7Dqgo6fvss9eIUbwHqv4nJ6ft+PSYzIHT03MmynBqx8cnViPeoFAOAixS2RaLtrsHCtiyHR4ecewRKv+4p/MzUa/wHx0G1aDHeeqUcCqvKphJMIX9cXMFZdXzXt24BLvIUyDIQgADxq1DtAEJznlnAEkhkoieNwGGURUGMg2rAvQcvbCcu+tEKGALEf9u/wAqAaV14BYgAC0iRNrxeUjsIfKivjn8G2I2L198216+eNFOOC3gTLOWdZAE8BYwNW0H/Dn1WTBZwFVyA5kd6HTv+BxYjV2ryU9NcmuyMgcHa6KhM6rJIPU9a1JSg8Z6H/mMebKS739fIl2vDQ9ENkzJWlqG4ody5gWWGTQkEO1JKxY6y/6rn92DIR07V8SsEdCrYdN+fh1Si2YVgCD3qGc5prF0G3YPEBA/URPY+KHu7zsYEh9j35sWDo9nzb6Vr9a9MMg07XO0YJhuyMxazDR8dSG2WOXsM4jJbQAIQICO4EwCXZwUgITq6pL9oNjP6RUNEDCCsVJMmLMdAsxXsCUAixOmAIpZL8NFnVXXwftCU84a4DUCy8f0kvk50LPT/orfyF4XwBFw1XuhaKX05z6JCabgluyK3qfa9vuAifrzGmfUz8n5zF5JbFHP2fRsBXSqvsX3TLFAWDjYthXbAW7u1tqzd5+3J8/epe9oa6C367W8F8djYoDBHg6wIiPnWMEz0xOJcJ5DAFPFFqb3L9TbD1tYgQBR/pWcsTLPz5EtVJCt6ibU8zl2LLPEPd5WVXqI2mkuO/aElNn1J5mlBn5RDYRtTyw4CmtmxSJJJKVfXS55NvgTjLXaDwwGQqb1oOKPLU/qsm01RdiolSMggIxbUonFgMMaMPkAG/f6pp0BCHdMSJYsJvx4T+IFy+V6QzKMLwDmYTpk+hDiJ+2/BZOoqKtT/YN9zGqjYIxmOY/J3mP8YJvGnn2NS8SzwbXEdkQKhO9JoFy6PBsZR+79r2R+nBEBJkvGFvj7NloOHQMgtpYSvs7nUI/XeUYCLVq9Wpe456IjxsnVEM4DPX1HIncUjVOrhg88/YZaA8AeQLqG9kv25PYcIePqcL+I97BW+B5uMNVirBmuCYlt4hcmwkiscZ1sC7hrpxcXrLAzn/Ge42lkPnvH0dNsY/RYVojwcb9yMo48Mi/Pth5nDXYZoxVRScez4ti+K4lj9niZsZLS0RSLYhsjgM4cw3o8mUbQ7gQacqqIQQCwh0aR1CNaEffcXrfVaqPt7W2TIYC9vIkee7c/oyCF/QzVf9xKzuP29g5ZGygaQYwxsSKKTb01E2MDEUt2gXBV3cGc4XVvYG+GBSLwl7HNre0P9gkLw2NcLwBNTPHAuaGwpqdx5e9YLQA5eC7SfFDeFP/MmIQaC2KPRi8i+4X/RquEQarOWipBzgDBM8IxQIDyUxQhOQbxp38sscD+Au3RvpEZLAoa78Il6fEDulWDRFXwhJzWpDcBAdE5Cw1250OqpXvT3a9bE706LomfZZqiXg+rbSNnlAPvH4Ex9H7gS6qbeIiqkGuDqt8psyI7bScJ/c1AxcZyJNBJcI1EVOhXPzhEMD35vaCTqSJOA9uABnLmSbp78FEeQw3e+vowwtQvxWGn7zWVRz5bVz+VEI9dgueMcViiWA42SHVE1bByxWFETT/jNZl2HSCgt2kkYPSeSPDMdLpU3m5AGe/AgRBKvBcMjICiiH0Zx/T1d2cyAQJGz3CSGxqUIjiE+0zCSsDEdMJa3YBjhFGOUqscq/YRXi9EXsqvxC7DoCmj7AbYo/UOCMA9bHSPjh5jfDzZgiAAeqFaa/u7e+3dZ8/ak0eP2rfffE3q9w1mnTYIoJy38/PTdnt93vZ2lu1nP/1x++Uv/6A9e/a094uqshFBk4zvErqZa+u9Y1Hgd2+81kt0qQA7IwkL2ybqxK4UcDFKYgOkF8AT+rvcD4n3QMIPKtvZ+akqETegU13R8VG11YwEUUXXaEiBrG4hmFusMUjIM8D6aUymxZhM+8SZxrOC+AvtBFkSQ3QpjhSGDtoAF+cA8+Qt2et1e0uKGQAF2jEry2f/s69XLrNtba617W0FSmmZgiPi6BrQ3eikQRvTPgzo2IEiOHgAk3i90WKi274vBIYEhlCVudPcavz7+vqyHR8dtpOjQ87XBZ3t8M3rMW5NmHqvXtWAPuBroK06Xiy2hAyI6BvMqoE10IotrWBngpYKKNTEgg7OzwMBQexrrjHXEMc4/34sWGxW8XsT0CPXWROd+rsJkDp13OBkEL/seQGT1Sea8RX6aUk0e7DvQFiK9yO4F6gwqlb1GiOwxs+dqf13FkoRp6s+gafP4o3VxxDInwEPNVlN65LsWPR7poAhr8sVBUUPbsUCI6b3cZcRkQ6S9ToFRvRB6QMuQADEnZAsyqYCrBMjgFRuAgFp7TH4ZUbAoMMrMeCafY8Whc5mdpki3MQndY/GNbr+wFvtbXuu+g8gKy0ms1aMkoTUvdYddd9Gfl1hL3Lv2J9Un1IT7xobZF9nP2kPzMCl2eflNXnPnN/swwrUZZ/krGbvDlBANiL7qz6TMBEBAqAXe7napvwtEv9HT54SCFht77a79RW1AzKVQx7V/pKJsScSeV1TseUIMjDf0EJyey0Vchd2YB8JCIsiYGqxEjBUBFU8uVUlEC2AHummhFbVv+47scdvb1hR5P2xz3nF18LOUyrJwohkPmYWex+zrCprWAEEenvhRgkQEyGOqFP8M3SWJLinmEXgLpPFzU1Vo8mG07mF4JlGcytuom9E4uJEHGvDZ2V7BKANCSraNZBEoqqaM8HXE5BQ/ABGRcTpcK3wyedn56zAJnZEUqUqL9Z+jecXr9MkI21CxoZmXHYWrLUGqGfj4hV8vGy/KrcC9+GXA5Yofue+dLEudpeVd04Z0p8BNnoRwLoGLNA0XD/iE+0Xxd+6B8QjjEHNqIKPpk+0DUN1F0sJZgRYIdu72+307KxdXmPkMkZjWrfB/f2a/qBYCa2IiKEh8LhcbrajoyMr00NbYJvrhKo0nuncl3IvmCZOir3BAqwPRvqRXUOBYiSvEnrXSG8JEUIEIHoEoOtj/+D3EO9cIu7FOESOP1SCC5BBIpmjuEItAU/SSX5Ae+JRhNlrWD+OuoxYpsEU7EGI/uE9sA4E0ZBvcZQsRuopiac/I+isAgjC5M1NtDmMcXqIXQCWQLAaR/Hk7Fx6AYw11Y6KOBYtFWEv41oz3Qw9+rA4LM6AMUTgQ+NDYS+07wGqWfPA/lf2M22gzgAdUMAfYX/hTJxdnDMORZyJ65D4J1pvVg2fTTa1J30l58nZIAMpRW3G40reyQS5ueF1okLEOKi3iOmadP713mE6Yr2Zw5iFzrwGVhl74yd/JLHAiaOUR1EQTSBAFLyqYKo+a1fL87tM+oZolJxMr6P2SnkulA7a9Poc5JHApZ472hAY1xqFDxAAcnKqukTu3KeF98aDyEKmr1iV/yi9DvVJmarh1Pv4QB+66mTprLwRrm+t0tqF5qKGLOuXADiiTD1IK8FLHrCoOk4vQ5e7p8oxcfaO4ntw6Up42BGa5er+zJJEC/kD2Qb09AEE4L2DLscIJUjIYZfDsENjIC+aSihhWkprFfRZyBqnRvSJqreaIHEHFVD30OZgwbGN5F17kNcS+lihcYICVw9l1lf7yMrsfq46YKNnl0FymC9lHBFHwpBCNp5F6NxZC9FdNyQ252CIz9o0tgRacYDT1ykpJZMCwZGFVjQu9JpV4v29vfb44cP2wXvP2+++/rq9+O7bdovRMKyYXdHJHuzvMBF97/mz9t777xH1jKhJGABAFHnOeovMqBBzrQL/ek+nqq1HOEAU2oi+F+uIN/XR1/vN3pJv0JgZqclGhwOCKqKvqU8MM5sxDlHjWxhgQK/j+poMAAF2on/BQUcsiefAFQWd72s+Ms5odu8ijSurAqrIBMzRvay1s1MYVVVOEBQw9DLLRo5Us28ZdHDvuA2JGhkAAlBlkGCSAIalEHY7Izpt9mxiKoEUfVMZ5BgsUA3dV8aerbuhiSC74OCUOhG4DjwzCe+cnhy1Vy+/a19//RWBAMwgxnOvzoPPJeKDBQXsyRM+wYFaB8NsszPZwLlE/6MmJsMWTn9rBLupmgoczhcTrFCqC2MhP6/Ja/1ef4OOHsyvbuzvt38yKvPcO66UVCBAXqBUIS3Iw2UMINJZASW59IeNpAwBWBJre5deuS/ijbZpOV96XFMggNdUtAGScGXta2JWbRZf50ChPrP4DzmoAINjjFnQ4th/aVe4tWWmQdDb4iLp1+9HQRx9T4kPxrXSE7c7VIQsnKU+WfVhp6c7bICITYUREJac2otKT/3Ef85aLMr+7/GOf79el6YiWAw5z8wJ2bCBb08yum/P1ved2kjtiTEUz8/dm3L+uviPHj/MwLn6/fxu7H7OwX3vWQHw+h6y/9rf2S8VwPKO9r5QUDz2peOoOwSvKz9jVPs32tVNa4+fPmsffvyDtrG53a4aqlry7b0FzyyKxHj9fmwvogljNYF2C1aAg1skdaT+wl5Txd4tpFbZhp8IjRaBPyjeuHbYI4kBwo7r77Cx1zeYWtGYSIjeLOYkXguwloKXHq8tZp0mJEnjQ8JromhLdV1nNvZFQEDYiLT1LnBlLyEJyT3kWVQ/DMo0rnmT1caFpmyQkSrfjSp12ghiR5DcIRmDkBnADFxXmKTyTbxKXusmVNW3JKIm/SyB+Zm0dXYpYD7JUzQz0IuOBBK0+TARWZFlZVwtEIy3GfRolDOulyPfLqBUrz5mivouBRJSeX5t9Pxz71KMcMQW8b3MJ5yQyZ7LRsDnRlg4bNKqg5A2JvX/o1BwodjT0w8CBmC98J5np5dcu+Xmql1g1OCaNAPYOGJwUkmmaOIpxglQANsA+kiiptfnhjUG0wAxAECBAB/JJ3JtSOR3MCrQQADiDOzJPFP+Htb8TkJ9GwRkdS5Qnd/f3+bzPjo+ba8Oj8z0ElsE10+Vf2hJdOE6AUqM6cykQVxzenLK2AhaBGEDY/0Vt1lo3BpI9DkBw82SVK0Z121gAK0Xo0RAv0CQbCmmDlrSdA9aN8ZKKJBgjRFDoT//VNoJmRqGa6mtK9jfWI8U4vg+BCukc8F7NsNZeQaeqf7T1wACEDvSTpG6qVg5ewn6CiwMBVyxXgA2udoklLQn/wv4HH+Bn+Gmsm8T3+HfyN0EIiaH09nCNeK5A2yo9ptxslt/cVbvqAGy/t8GAlg19oZmVc3jM1Qx0vzRJNCkV2V+ZEkcSADNCIqu6J0ky73pRVGaQZHF+tRfqaqeHHRJSLBV2DuSCosVa+28sqA8yDd3TDLwbh3hjqKpQrxp3OjoGJs7vy9DXKrvawv2CIV+hB8yYWRPuZxhHm4eRkb5xNBzwxjpqch+jH4O1UDbx3VGpbkG+wpkO01gVIk6E0C1TLyGiRgMbOa+em3DKoiBrUBADUhU3U51Je8pRJqUegR0EcWjs9e/eTApOgjN6AWNOZNiK0frjAm9gghLnnkCvh4YGKRilcBiP/0hOpnB1s1oTN2XEDRFYSB3d71oKYZSmX4cZiaPXYhSwALWD9eKfjMgfUkceF1OuHONQUPlvKU1EMFKzvFEIHwLp4dkmU+Gf8dok9XGWtvd3iYDAI4Vgc+D/d329Onj9uTxw7a3C4pUazvbQJbVqxcl4owjTJUva6hgT+dFxzoaBqEth2JaKnwFeFEgo8BPlQy9V4x9AsQ44kz2qIJ0ohLLbiiWUsKNHrsEGGAGBPnMeFEwA4LU0zimc9g9WfqeqJ2iOS77tBNeD8crKRjRf6gaqPqkAC5icF4X92wiCIixTeCuMwcxpMu2v7cjG2GeAN8GFSsg7ZcXHXGHIxASLbVWOFhUlui5AKyCimbVWwYtBi8QgCIgQW8cZjxTLGZ90U6OD9tXX37ePv/8M1YV0srU7UhP8mTdYnPyDMMMqEAAF3D2uqlhnAJJ+VmSiPoZ2Vv5WU2i8IwIGjvBra+bf15sYX5H7R7eaUUEop/rvkdHMlN/Flus/kdXehyI5bPnbIb0x/JeChCQewuroq8928V6vDC5JfqjMuUmvicAEe+za6T4Pif93kMDZ7pWw7bnfmE/52s7sQU+v2nByvsFHJEqseibYQbkjIsTI1vaTUL3o7oWBPIDQBlXqxoDKofyWKoi2Ta5PYAVxGskBe45Fe9Opz7gQvZ1lrqMMA6okgIGg+iyYFiXCk7xPvzz+v48Ev5JAvbug0rCnHWevzYfed/+nDMF6/vWfV+f8317OYBPTdbn95b36+e/7Cme1Yy3nMVZ8+vP72rf1k1eRQ71M1TcFwtUX9UGcHl91548e6d9+ns/bWurrXZ8cdNuLLSafT+5Tn8C466i1q+2N4GxoO9HvAt+ECA5QSXEFN5T6l3W9Wnk3B0BWIKkHMN26ZHSmPO9Tip0XovXSH0bibAo6fAjPOAGAhRSpK0nGlGoLF/0FoEwBlIcI7Xc+1/7SoW02AYRuhQf5+e63iRWVkB377viXFROdZ7i01CkSWsAK56IN0EjRwUbrBvGO0MYW7ZPiZAU17fFoL0UEAJ/jIQPLX24J+j24BlgbVgN52z1q3Zw8MAAhc4P1gw+nQmX/aDAZqy/dAp6WwUr2QLgoUOAewLtHkAPPyPtMCjaIJbszF8Lhzvf6MUfJ0r4PPw+cwMabRSmxiSexKCyDY6kHV8kxgwYAKbL8dGZxsJhggOEk5faO2AGIAFkW2TiLcc82hBi516c43rvyPKofgH3h0ImrgdrJkFDa5EFnPNYPQJTHBEJ8WKmp8opaF9l85IELwGEbKwTrNjd2WqvXn7L+zw+OWsv3xwykV5bxzWbFXbX2EuvvQ9qPtpcVNRjYrpU++axCzabm1uMxZn3cBwkihkBFK2RVYCA6GlhLWmn19Ti0PUKyAwWmEcfJdmQrmGB8dq0hwTa0luz1i6vrwgEYEIVWgPIWPEEGVl5V86ZHwhIoMBociP6HhV5xQQCsBQggMpwk1y0F1+QrxSWFN43RSk9xwB1KoSS1F7igYAH8TMa533FHCltQbHH+F2NLRwtGgJFNNKcbUCFCctcxoAeWa6IDSB0HSBgLJADxmw0awUwATNFBn9JoskgyNQmg7hctAhSpUqWIFwGfiTrWIUonQchtDkdlXHlXR31r/3ZeBgS/Bs9pv2wFDRbgb4o4UIJFYyz92MaSTmiUZlM162KYJxfD1asZklqhauBSmgkWkEtuK4YOxwke9Ac5HVwoDAUEgiokq+1IqU4goSFZaADOZL+qk5d4ALZO36pt5MBHGnbt0RbKUlRkj1el19Tv58AogYNKmCMgxqwhkYteyFUUouVydhCZFBiH/jCBtX31VeG7xLJhBEoyfUItDWuanzejP5Zgj6+b9+rA4GX3M8YkwhHV/cs+9DKvGLtGQUUQvw22GMo5F8iQiP40t+xv2F4U93t/fVEDyAGCFFACMWo0stxeOgJh+GhavaFVFYxK3hz1T54/3n79NMftqdPHpPWtbu7LeEUI4Od3muBk+gE5JllT8fQE/jwPYm6Pq10xTlVJdkEatqbY/QmA8lSfVbw7Io0n8c4BxLZ1J4MXZLTAXxukIBQFLBU8aKcy6CE820b6XA5J3l2ZDVwLcVmgkNAO4L6G9WaQO0BJjcbDGjyTImkAhCi6JFAQ4IGqFLYEefzcD+XF6cEZFBpSEUINmq1iakIS1ZkcH/4Ez+nUyDOpf4/qjdTAXaDThiBI8AO3Dvu4+mzp/xczLNFkPvgALNwpVaMaQEAAb768gvel+4Bk1hkDzsIqYz/rYTQfqgnOTWBYTDoVq15AjE3mSMxmIINBBINNiFIzPv3/joyOAIIFxvZM2hbrfo7fQ8FFBbbqSa780QpdqvuWybDps8m6b0vcUpypIqFwTG6BwG9tAmm29bPSbBR164GcngeOWsyzRFH8npExCftCj5HHXjwQ4iv1TN4GwgYQltTAKc/68IIGGlwxsKKPaX7tgBcSfQlLKV16R6msAfwvdCc63P27ToIErRWgz21BsAWKfhMUpIqTdoRsva5l6zFYAhoPVIQiO/IuKaAPQOxme63CdjQgadBh5+fg+of52ei7oO+T9xbXW3zHAi47zPq93KNiAXmQHn2yn2gxX1nuJ6hyb0XGzy9r/HsaxV5vA/OmEaC3bUNMgKubxdsDfj4Bz9q65vb7RSaqY7CkkvP7Q1ZIE5yGY+ljQQIOltJROmGH1xtikqugN6CdWxfVEKkIsUaC1gA1/F+SfBQwU6PO95L66fEnM8sf6JPGgAuEm76DvmxFH9Gi48YAWyRI8NNGjI597TV0sKUbTQ4GjYkgqAk9LTtjrMS26mwof5h9f0LTGO84ClC0ZBIgtHZnhE0AxDgA8mE3H3f+qb6/EFXTxIRoH5rhbXaxAVyLTInHrELYh78excj9AzaMVG/gdq+ABRW+jmuWPGDWuEGmyJxRZ6XWKJKtMFQYLzDSulo30HM0MeB91yjtq5oDRUPqv0BORNirvT1J94hE2MdbX/bKvTQDmpEXi/8gEl4JXE7xDooVOCZsZee7MJBQSfQybjaY3O1W9rZKSq0t5xghs/umly2nXoKY2pAfBR+F3sUFW6Mg6R+A+j1jLvFgEgSvkexvB3Gefhd7WP425t2fnbM8wIQAf31ABIw5UNXh1aaKxa8WMgpeljcjyheuQ2E7djch5rsRAYDxfNkI5TkO9vidGyP4HRhLq3ZakHzZCOvRy8Quq0Vz0G6SSqescTmIqwAAU2CwV549fo1gQAILOKaT09O+OypR+N2G5wX3KPOkwAH7K1LskGC96kYrYBmeMrEGrERjGWLr1CByO9R8ryAfQGCa2Gg23Szrqm1dXvX24ISk3C/eB0Z1zsPFltf9zH3J/gcaXcJyCGjHvf9sz/+07sEthVtdLYq1VYCAQp8lCDKwco4K2OMemKcQKoAQsQS5Pk9euAAdHMkgHKQg4oWR4bvR7lZgIQSxgRb+CwlaVYrJRJlUREGxZbWMk0EQIAcGrCzQZ3VA8BMhAECxCnhHWSU9Do+eG6IJIWucnME2Rg/puDDgWqcTgECctBjgGLwe09XGWGXpDQBPkCQrDMDyyJqFoet3hELP+DeOj3e/YgWp/i+oCaGPO/Xg67e52qxGKN0PVH3NhFaJ6SOz6e0dsAAKlDb6Mq33ORGtXvyUKp1vXLrNRzO1/vGDoz71AcjSrGaipGxgEK8gWimap8DlsCxCiWK9TEEIHEvQHI3lpgfayAAd5PRb+n3i8GiAxHwxcqGk4et1Q73G4KSiwuIlSAwERiAfnC1AggV3X+w2z784P32yScfkxUAh0gjhqqbq+w5B3huyxWqI0Kac5a6wSrnuf78PqCAwYxBgiCf82CN6+EqJwwS1oZ7gc15WutayZPhklCPjL8T1VQevY7pm8LnpeKPEwgjrfeIPVLS0efuYkzO3R37s46OjilQiIT+9PS0HR4e0lFubgElloOi46I2BaoZEABEoKMexwRRDFiKojHWfntLc3G5PghkbA95zgBmoV/xFsCER5KWCiI2DgAGobaqjGittRZYRyHZC4oC4k9QNeMI/+t//S/tP/31b9urly94/QimElThXJFRQ32QAQQEged5tm0PEIiVjC/guS1AQLUPNdEOqyDBafZZgMSAzP1a7E9l7ySulfeY7818Tt+fk/68VPuLV/ZF1uvLdec9aiLTr9k2o9v6AiKzlUQerjOFUgnHe+Hs1uuO42V1r4yVq/ZdwYYYOfJjPXKYnNXhN4OX6ErE1NLfRT2Ozxzv1degTEm4d106SOxqO231CCKihl51AnhdrH7i3OCzlTQl4MtrAnzoZ3oSuicFovji2ED7DrGGTK9m9Vcqzaqe+T9PFeDaW+snQI7a0UwxZ3am9rTOACwz6HE5tGV97QZ0Xm1bAu8a3GUP8f6KEOTch9a9Nv9Znu3c9o79MwCyej11P2c9J3s6lf3s2pmOxfya8u/53qixV35WbUP272ihmO5RxTx4nADMlxQLBAiwWF+1h4+lEbC196BdrS3bbR1H7Rusa8y4y+cJNpatWkhACBQJFEUyA38YUFxxlIoutDMOmLNvsLoAk+VfFqSxb0GNnIxA/YxjhLHHLC6NG0q7IWMDUqSRiQTEcxsrEp1UNTmfXUluJgokmWYscjvaZ/lZ6Fd2gsJpQhZ+DmBR4zAmtexlzj5Uoqr4RQJ9sTvxYVw7695gjU7PINArwUOcFwr9dmad4l2si86iWgMIaHP++Qb1sGTbPX4xoz1xbjvwomyK1H9S7jW+m/dG7ATaHQAAIABJREFUITUB5WDs0oakoEYKs8f1+jkC6FEf/U0H51Xd1/tztGGP+VP0mYKgAn6wpzR+HMlktdWwOWhpVDxharXDWE5VwBg+FBIAQlh0keLIiAEK8IG1R6EtDBW8L6YcpAUFU4ugkaQpTRFitr8Jg8U2cxTJUomG0JwAMJwJPI+0RdBWL7CndxjHkHnltkq8JoWxq6uLdnJyaKq/hToxPtDTA7BPwMjSNAPFttGgSP61scT+Q+Eu7dbeJ/YrQxNM08JoE6yiydQgExR8tiqoJm8QfboweZNvucXBGhlKpBFPapQfAHCcr+OTk7a3t88WFYwDfPniJc8Eii8SoMVIQ7SSWjwP7B//jJMbrAsC0MOEH8esMlRJqmW3lXMC8MNnIPYW6CgBdU3GGcDUiNVH60r1+XhOaWmhFoLZBYnR8RmIFWWrR9IvGzF8aQWPRhytFqqIsU6AACk4O2hX2RpFSwXq/KeDSgdGqSzbxY8qfihnqZgYUa7BQl6jKuhwk/iMKiiYxJJJBscpGOGP+qQr89Wh8cbds59AaSjOi8Ir1FZJVxezMKWd7xVUqyfKdiwOrAQEjMZN3ptHyCDMiWIsN2chJKYm3++/OL4eRKdC4p+l6t2BgCK4UhOMjKlKYJRlTeCWys7oYROV/b6AJRsylZo88gQDeS4IhYXmpXdrIOgJVAKJUefcehMJYtUXJLRUKKWeRw12a7CUqo+uR6Ej70FhZqHbCAhQoGmanPUeItynxApVffWnR5UzDgx/RgxlqPXGAMBxgf4ElV334RtRxPvBOEohVWlDaP+gI+LnmnOM3r4tU3uuOBv14cE+AQAENEByYTzwH5zfwcEBkd1UPRD8ABGWLoCpU6WKIYqg6HUyOqH9GxU3Qpn1zfOCE2TwR2XbUIt133h+0hHQ79QkLiCNhHoEgHFPkwomFLLvTSccBA1KgB5RsnlALKOnNgx8KMTydI3cCHrvVHuKyAr7105P3XcIjYELOgMEPGACADAEhQ9fSLrh+OEAYcSxH/Celd6Ve9S6gmYI1V4h3dqFuha8BnsVrQH4j+rNripRU4M98nJqBPDcAlUZJxqV1AdXqm91bdF2dnd4Rv7Df/g/2//+b/8tUW7RTAFiTEHI2LIwAroGi88PUiG2f9UkKbRrt9cI0R791jVBTxWyV6miAxAl8CQmDHZU9cK14FwyQKZN176s12DT1xkhAprHzHRdvhgpYR3ke3lt9msP/gud3AdGQZCT05oM5UzkudF2WuiH+z65u/t98/sM2A0YZ7/Wn+UetWvdqtRBzQGCx/6OaxqJeioMWjPtD9nwIZba12/iW6fJJZOl3vNf/L5ticAxUzvDCIiGAenEsCvQx9CItARxFWzVdZQ54n7WqfIzGPfkhlRfMkIQ/2ZQTtBU7URVoT907+xP+AMmPp39omQ0gVDsW00y82zmNjDrNwcCYmfwJ5PITnudivTVhK3uxxro5fs5W/Vc1XjmPv88f232fr9eM0rqvdfzMfx70WDym9bPzprV+865SkHIpsRxXJAl7UeMBAMQACVwAAHry6128OgJ/3vw+Gk7RyLgqUb1s3INAYIVh2gSSpJD+JTLy3OB4Zvo/1VLQBI5iQW6kl5Gy0UsFu8Je0+xQbbQmIbPvmr0fqtlLT26ur6xp2DDLy1qrDPvIsON2aessCOpHG13FVQHSLIGICR2NhVDjw3r/qxo8MRO4mfSDnCMkXbaHg/LFeH3U9iIjgKrn2zru25nF2csDm1ubdG+XVjolmud5Bstdl37Cy0X0dCQvQmYgpekaIFdNZ6dRgBiLcG2I/DgZ46iD/woAHMI1uEaVqstrlmYEbSpHIl8zekNAG3wOibjPt/0BZnuwlGvIffeP4pVzIAF2y/xp7SDlGTjmbGQAm2CDYmcpo8cew3XhQkDKg47vnGWCGCEehclf8D1wlyenZzQju1BgZ+tJgBw1KaS2J5gi/MlxkDUrFAckmefGJlnmAWGNQoPBggBUwPJMEdbchrCOScjVfFrxR9gtpwqNjEtH3pNBFI4KUFAAI7R5koAGYt0jrWwf1aY2sY4WyPxcv0SigaVX20E0dHgPeF/jtuuLz3FLFpmyZ24nhOOWjejbH9l6881R2ynjRifgZiOjCE+O7E6d3f3mOwj7mMRKEKSYBBBfNlrrGuSLgLOFopNbGF06zl1ANxK3AsgLnAGCMDagRmCfbTt9SdIZoZOWvCw/uzxd4trLwb00YFDe4z2tUz0i/2VztrYF7j27JXuK2ftb4qZFLsLQPNUu5/+0Z+QEZB+mFB1krwRCKBNd7LjpCeBR/p3506mJ2/FCyogG6OXaFwswpBfU+VV4yNyw7hoCpIZHQpVHIvX+3X8gGTA5ITSjy4xMzEJlIy6xkPLFTVIJxKlekqBBh6ABFAaf9GdeRTY8/NQMwmcqDrDqkERWBJdNq0MCoLx/yN6EQobP9OASgUCtFWTHBRjy9/XKgbxTOVJgZGAnApQ8JkVIKAGIuOxjf4p3B7nkWbED/MwrafmnXbooT87BjmZqmBHmvcm8uj+NI5Jce+Ufu5evi7Mke+WhMQglZ6Pxxua1KQEXAmHRC3VR5OkGHsBo3EglgJa/qtXr3o1bgTzawQIKLqxWlG8JVQ9ottXHN5BKhO+uAa4JvL9gDSiFw/B4l1DLxM+h0HKjehWCEIw2QKXD+X5p0+ftMcPH1jt+I6/A0QXCCV78ijOovXsa4TWy/TWqgSj1QszoShk6zWD0kyH7ES/P28bBu4jJkm6t5rMBAhQJTk9jRZH6gwY7Q3tY9Mq7eCmFbybDjLmrjoKGhYJaXqqcuBqsM6pKiaxmgNUCmIAwGiCQJIa2Cv006NdAGvEFoQrVeV3tncItEitd1TRe2gbFgVVlbUuam3aYGBFBN0gCLUA3MPFebKucCp4MKrNipDWLcBanl3WWzRDjRHl9IWNNQIBGMP461//uv0ff/nv28XZBW0eaWKcZe1+Kj/UyghQWOP9AbtgwczYtJoQVfZAySd7cu6NIfpZPiuo7ojEXDVHv250JxTMwy79fwECMkK1JkSxVbTlhUU27JZPyLzlqaDO/Z4KEFBtYC+W286o39mJU1hdBQjQfohGivp150lcX+ecRViHUJ/v0eIIIJbEOfY9oKl2U76mQADtdGnHqclpriOtWemDTNI+EkUn+PZng72gkXDL5Q6BAHyf1N5UKEpLVWyV7IhsO9cZAlCovJluG1bhfUCA+sMjtpUe6Vg0V/zybDtoNUYY3vcc+qrVSsRsHydJp2H3V2WM1R7/fMYc0KqJ9QQI8ufOE+96BiurYg5Ujb3hdZgIunqNy3XPz09eXz9//r3Yo/pZ44y4wlee6wB9FIOtr6ENE6AoZttrasDO3oP29J3nbf/Rk3aBzUsgyW2OTl5lJ0clNzGqErhhR6Cfgx7mzEkXViAWHfu/PZo3gB/uNcAuGJUAlKNjo4KQTlNiABhnBuvsYdb9wgaEHRghY8VEagG4pvaM2uySEKYQFVtPe0+QZJNnpq9vpnwY7eNneh0YB0+YDTAc9iWZbOO4R89B+6KDQ567HpFjgtrNArubWwT9kFyjMp/nrpZN+VvEI/gdst6caOPM59nY0StuNfASNk5alCQQHOASN6bqKQACTNmhVg5bSUacrUkDeCbXbbm2xvHJWQu9V2mLcQzeGRl+n74OnTUskcUtjy0lO8TFCgpKevIEYrTEovgzLQpoL6TonscXkg7PeBo+WvlLzi7V3dlGqArzFpiG7ONu7e5KibyKWmFDjVHVWL+InqNggcKFWi9U2RcQrr2JWJEsw6vrngTj+7hWggBmBigWkiAmgDS2LaLlG/35ik4EtuF6bq4oqKdpRTaAsMOMp6/b1koCm2y1SKEobBjmjrovgv5+9qHga2qT4h/F5SoODCm+aLMk/5I96HHw7U1bUcfhlsUc7Bmo8dOf4ppXm2QCcC8AvDk77zEaBBiR7GMCAfY2ppAwjiPogckEmipB5qmnS/DMso1E9gH/BSwMCI57RLyHf+u8aOxkfBrWsLICpA83chqssISvh9Ya/UGJcbrvJhAQhrNbV6gNEYaLNVGsNRWblmKecjMzCX76y39yx4cAZIUWUNS6AAEQkiPSTvQxI4BGT2BPqh3YzCu2/LBUT0y7VzXeFQha+0FriCIsDWZR0SfKRk0I9YzzmvDgWbFQQI4vGHdRBJM2WKneysSphtNJeVxRDZBsAbvTB62HD6IbY/K+eP04lKQuGnjIJpZSsoLGVOlpsPq7jj4hbKpQ/UXjN4V4BgTw9a544o2iUtkRUS6jHUo1tDX57uBEEYorVbIadCS5Jn0m6tcdcbKRZvDn8Ti01EpEs5civkdktwIsvj78+qVfT2E0UtzSWw9qVgQ1hjjWSDlMMy2Bjuj2AhCEB+m5BU3FGqYSK0Rs0Z6/87gd7O+1r7/+mk4wQIdGWqr6zbmdG5hfumf1Whli3Ptyc5d9stirNIXYyxibAkrdctkOHuy1O/RZQfgPSf0SwIR6x/BZEOKBs9GcVvViCcBA8q/Zo6qIWdxkAtzAYchJDsR49MyPYH4I/wUIYOBSkGdWGEhnN7WrU9kHlSnBQZJWtekI7OpUUG3U3k/dgUKblH4EylkAtjhx5s5sknSxN7CozOPM9yDHRq8CFfw7k3KdU4567PtPhpbgFSo6lxLhSQsFLgsGXGwho6flormm/nc0KnDz6DmNyn4craYASJckZ1w2R+cUz1gBinolwz5R8DTU/7H34kyXm0v2E3751Zft1//qz9t/+uu/buen50yoRUkDw0FjLsN8CfrX7ZjFeggwFJ2RSRIcsSAvtBg6IzDPklR7X8ECG2DTUGWbOkbgql7XECmB7iRIrGd3CJ3069CzGDoE84Qm15hnX/+MPRZQO/QTRlLtYDViua7ej4RltMpVB5sWCJ4LA4989gVMy7nkelaQjecx7XN17N+o7gl0cW+w93aem/7szla3P9HXGe8dP2fPZnaPgomR0LpTlMmaQRBFWQSlUM1cW99kxVcVvNH/rCBjMElCUzbRUJUVsqZu2zJMEScvUWfHNeqselJHt1dqLYjWToKy7J2hzl7WI+tcgi4lWMW3FOZif69Q63PhdaQgqLmFjVSBgCR2NbHG3ytwib0kuzDVTaoJewLCDkjMfHstalQAIWDLvKVhDjp0WzUTsAywinWIvc815J5SAR/mcSbiaUYAE4ybRjbA9d2ibW7vtQ8/+qTtPDhoZ9d3bWGlcQoIl7MYXz4Ed5W8aZycmJ3Xl+dk0uG8QZk9FTdSZVnpl6/AtRNE8Gx4rRX61q847k6VOV1/X3PHZtBrQeUNvjhtqXXEWkBhrBPp/1dmy/VWAgECYVAkTmMha23Zbq4LGyr7zDE3Lqi33LkdNXsT76jecz2B0P4VUg/GnsyA4iKOuO3MwBSVNGpO44KHenkHQzwbXtVGK8ozuVISm9hN1gyaBUone8Lj+CSMWVgVxSt4RgJfoqul6McAXqZF8Ywoxl+7u2Wi1vdibSt0zK/8QnF/L8YlzjXjlIDQ+qJtboi6nzHJsjmX6n/36MTYmjBGsFfQqof1RIy2cvIJmjgeM4WCKeCnEW8qeIp9pXuWz2E2Rc0wgT18TtZCCKtJrS5aV1wznhPyDjwnJLZ4ZvEZz58/531/9fXX3G8Yy4zPh34A9weu06MqU5GGSCaFGm3jVUOwNhmYq5jCgbNmvQ2KcEKgjkKbehY7YJO4nx+fg/XB82QhhMUJF3JTCDKDF49+fR3xrRkmBITEEPBOMrtL8SHtZx/fjZjppm0ACCuTv8jIUL+aGZ6b1EVgQu6JEXgdWkYlqqf2M/wMjCLuC4IIKxZdXr78TvbDPmoNU7hcZBLYJ0YifRAfYkZaK/aEIHTiajGdFTN3wD1OeuJXBASo1W5MfeMx73ZavpntOWTdqnUueQDFUz0ylFoAZvLm56PtWYDG4g9+9Sd3NQCk4c+2tEKy7g8VKVe5I5YGo2IaFB0MVdxDVVSlo1NHXX0kflNGHdTAT5UymFxXrCA+wQRABssnRddiapECXlceZ6KCfUMbAYs6eIIl9uysp7dpjAviepiKITTPX/1A6t9y7A5S8A0mzJqfLoex3m6u1KfbA+mK0NpAdMPugxLDnY8Vs0HBVzZVnIP4mPYEJYolQudERsGrnh2fjzdsAhE5/Yw6HOIrmZ+ZAKMjywmeiMQK+U+SkX7Onoinb9OJJa5fiZHQXybRXks661kgTIESC3Ix2TbdXf32N21h+l6vtPjwpFLG9+ytA0NQUAkAVPi3297uVrs4O2MFj1RvCihq7BwMJfqMwgjoho4UNyT16M9PCiTkEYyADVKDVu29d561m8uLtrVcbz/6wSdUfsfawJGoB1xGNM8A+yTji7hWpn7RCZQWgNxvZSgkmU9VI6/HNSu5LBMTSlI3D2BjD1KZHwegIPn+5lygKnuhghBzxDP7HZ8LNDr/TpUlVZS3g19vcCut2ixNxDd5LnWAfD6nCuM5t2HpzAP1JOkJ2lPRyOtSkQmwpX2sdGAaiNtGKDR6i/qeriI6mCQnPfmOfREoiO1F0AIqsKuNtr2z3X7729+2f/3n/7p98fmXDGIwBio0s9AqB3I8WrrybHmfrqbk92rA0X/vnsS0Pj84+uwzBo4lkYxYoA1OD8jzefX5js8zwNeDhgm8MGFOkFXAvsAqVqffD6hZwU051UKF5mcoMOPnp9rPFjm7G1Na6XSZVIRx5p9bVLZef/aKXMK4/i7AahS+i/vgmlIJ9OfmOrnWYZ8UXRbHEgoiC6CXs5pEvO7vXNfU34e2r6Q4e5X32YWeUNHFzw0C2Letb0A1XJUkNpG637O+v9Y1CaL1AQh2IzFpbQF21Pqi7e5ucSIGbPDJyXE7O0evMrQ11IfJilvkZlg5E5WXlZuSYGdP++lU09WZeXK7EgiTsJQXPRFo0cqY26AEhVxLJ3cB+WK/0mMtX5fWF31GbITe1/RlrKEp3rEaNWHXGg7QqCfi8JYuQuS9h9Xx85wen155zvtjUetn1f3D/WtKcrd7iV8Sc3WNjDG/euw5TYVAhfcGvfAQBVxftu2dvfbs+Xtt/+BRu0CNAOPXVls8f5l7r72qljrEIajcISnBc0exhz3m8ImoJnIN7trZOVheovczSdnU6LvJ5J6cM8dyDMyR8LunPc87IAdsLhM8A8dsJ7MgK4NpJ7VMVF0l7P6Tglwrqu2zImtwNnTexGEZeU1Kes7zAr35W2bCapoAroX7B0km2UYaf6akW4JnTETQa98ZfWZKWnk9La+sygI8YaFn2MXuxzog4x0RIN3POz56Y22ZTdzFDMOsEFNRLXGwDwSmUb1Gq8hijVMAxNqQOJzasEYs34FErCtHpCmRklCckmc8m1Tg0wasOB99/GO0d8qCeDZs2eIkiA0WbORHBC5G1JmgA0dRCmgJ6xJrjN89OtRIP9DvWURAKmTgIZ+B20bcSH8ERX8DwmitCMhCNlSYht1XDC0pxKhkJDAuBYtUo4qR5KONYxsjOMFAub1tj589ay9evmpvjo56MYZ4q69r2+MI0aqoz9To584gdFEnPpORC6rurpQTgCPADZFGjNa7JBsHyS72kfavxc3BgvW1EiAzy4R7jm0YEm3H+FiKA5ZEWsU+MyQczLEw3EW6pQmBM75gn3/GdqoImfWk/fWkA8TZaEfhGbS9wL2R2Uu9B7GH8RowQlGkwZmDSDMmYuD10GdCGxHbVKyZIbarjkBYQMxrKCiKSSTSH2DJruYvtMu60+wF5rpuzY8dZvtIZaHjfFh0kT9LawoLoGI7yfcbLDcYEB+F9+3MaPsg+vlfGgiI8SYSU4QqMNJKlywwoCq1QyAC+qw8pD7sEswQRSZOmdT2ngCP8ScxAEmCsKKKee66wBV/5vg/EkOquMcJDrG+Wv1Q0GDxIBtKoCeqTGmzdKXTpXot4lQFVEydthZBAY1+T8E9xd8crGUOuBIoOVFSL8s4Ht3zmMKwcBU/wXHouAqeRs8jA4X0elNxXZ9PhLeO++pGZbRWzLUBVMUbEYKCTveKdMRKCQxpdmYp1CpBtnEFAkTHdwCSkU8OVGJcBGRYHMOq0wyIfDl1PBv3ZPxQUc0NAq5Y1dOEbeyUoMFJeKKADb35dX2UIN4WJJjl+m3bXK7TqHFk3wpBBl5/2zZWoA5edWeJ1gBcK/qMxHaAk8dzUrsEJwKY1QAi+z7U5HEDN9ft4YO99rOf/J5nzovSx3nHDGRHVSrJfJJ+ou2dMqxV76CHA8taEavJf31eol5F2HH0s1ZBxGkypgpfTUhqVP1WoDqrFue96uu5Z5VdDOdnJ0BA2myHej/f9/k0R0VLoyYfaXeBrWJPYvlK0qDAW/19EdScJkh6UQ+YZ1Xr2EQdpWm0XV9T/y4TUtA627qaMOvMB8YyMm6bc3173bahD3B32/7yL/+y/Zt/87+1r7742ih0dBsUkGTPKDlX5eHtZDX3N4CsBOA2d36ft3VEYps0pzcaHEPbg7bJAGgXMa1JsddfiHrEZCePyus//V5N+mhv7wECYktj//Mcs7/6M5kBAbQ2HUyWI6S9iv1GNWR4QwWtBgLevvLxnWHDBsihqRlODglGh3kjZ5v15bU76E1A1/cl9WfMbPbHpc1AwcDb2g/zPZDKhF4+fQ7xG2LrIFhTtQj/cWQWgABcQQflFRANnFggu4SM7L35d1UB19pN27i7JkgKEAATUVq7aV9++WU7PTtvp2cIWDGW6449xAIjIjqqwCenqT7znkw4qeg/C3vEXoUAAIG2cd+VgjlPkPvZDH09AWupdGEVyYCzPRsk31HVG3aFFqwA+fF3w0b0fVFMzLhXRGADBMv7Dn/iEUXFjg1f4jcs8VD1K9m9NQid2MfKxPP91z2raxEQIMBovd0uIEi2TkbAk2fP2u6Dh+1msWxrS/Q0r1wYkGaMZoXLu4OWvLGBBES92wjI8dwgtIrOZCTDCOpxnqjxwuSqUVcnegECU6aiubhfRCOwjwnGY6PV+65+34DxSDhBN8ZVaRTeJZNb+daMT7aIdNbEFXQkgqNgUll24+yHPRefsgQt3fEiRQThy8yIZdIFIMzPIUK51Iq51Cg/vI9af1JIil5PmYVOqrmKWXgrtk2YnclRiYiM2ZKmuE2ih6BI207dZtS3zno/76bzX99q8o8ADDEKYDdw+isLY+go5Hd1tnmW3AsfkDlbD/GEkn08g4C0ZgNY4DjxU23H5chz9rXLr3WtBbdIi72kkc5giyDdIA0f8Z2D1bAKKU7HUYpi8en8K9HFumtcsBI8iglfS7Wde4/7Zth6/Jvfs1gl2l7AHkWfPgAtTjBwpXt7Z5eM1Mtzjck7Pjltq+3t9vLNGzEDWSmG0GVGRXscoYWNUxzE74ZVhGuXPtSYBAWQjaJyZiTwqSBPs8YEgBQKNFtLA/siujq4ZiTX/LJmApmLZHmBVg9Gmajxao8Z2mqKgFBdR37l/nSDYN2P+1oQcwfIUbE6E4VgGyDovElQUGmbbGtYgJp44bHTtucAAsIQ/eYbxFd3bWtrRdFMgpFkeaoAQoCjtMmI/Wy9EGsmdNvj86GYQpOvNMHGApDR03Jxm4Vbn0EuoXMcaRWpFSnhZO5HxQ5tRAGpAgeqfQtTW/mpi40BAuK4aHiCBmLBIhYmy260QdUkziKEcbdhCO1Ec5ZThdayJ9DQlcfxynhWsTgdWNNmZoG4W0wm1GMginj4SPL7pIAgs9gQDrAoEMPZ9fOEQ7TjgABacG0WLFScuvbQ2GBykD5kqdow+BoPiEaG7QF60KkYMFAPXar0wnUHz+TCG7ZQuHs/vwAz9Ra5v6w66XnyxN9z5b7338z1B/pGG2CHpeAMBmRqwgg8QuEiSYUG1X1FpqmEqpJ+KV+07AI1H3ATMBTeB71KYsV5JxNZPxrJUu3LgQrFeBxx7zevMZE2PD8mfVB61T0gSb+7uWD/Pr4Pej4qD9q6Hp2zt9Pee/99GmH80nffftf+/u/+jqJz6H9cLBTAwLhBQAZOFAgpdsIuDOGitfPTY4rDfPLRBwQaDh7st4cPD9rOLgRerjq1j2toZxCnEkemvReQZYBEqirpTKXiOfbpqH4mqK3BXn4vwc8IUIfqcQLC+mcN+ObB4zzRqHsxOh89UVeYMc5YGRM5Dezvu4oBBNQqfr+Hma3KPdZEMvOkY51q9TjrVQPhuj7ybZ5CMU/wy+VOKrszwECsBSXqTP78OpOrOhUO9H3SpdttO3j4sL149bL92Z/9Wft3/+7ft+NDUNxElcws5miK5NqTLFYbofWdrutIfBI8DPCgtxkUmxwbKKfkqrpOGv8/94nP3X1PMAAMLiSvr+uuv08v8vuAgNzbSKijpluupQJQvrZUPSK6x6BEFLQeuDOgTrDvZxZ/oQB/AEYdZCjAUWcF2K9kb0uE6LatWXdFQaZWarIOvU94CuaIVjpAnk5M0ht0O5vzOk9scybGtnwbCIimD1tRhXhPgACmCrDhaffjcuizGZBYQIxtfmRVDkBgDfoA7aZtrdY50/r995+z4vvFF18wAbtgJRW00gXHWokW6XFxqC8z6Bs91NljaSnSfZekywB4Z2Z4bntdtwABFZTse9kgXeKXTmnt5zYB2Niz470rbb6fdK/VeB0qleM+CkAUQUmDZjrjVvwoe2aMQXt7H81tOO+rTD3IvszvxT9Umy6NGn19n/8YZwAPXz3f0Ai4A3Nksd5WW7vt0dOnbefBo7ZY7RAcYN+6GZXxderBhlaO+5PZD18KPNhTbLHSM0YATyE57xEkMKjgVWA5vodaLtdXbC1NIkHBM6GwfC6sunIsqwpbAAEwFhafBQYWWwbdUhemI4snBdikXcnZccycxGH+PIYvFwSCeFZHDuJorqR663BUHYEAxzKemANfgCkHmCGeaiLepFdKTWMWI0xidJqREGZ6AAAgAElEQVQGID0TxCmMU62N0GMSFyRI4Xf7MO3/jdmvPhvRE0Bck6RSzk3tgkj8AATAZhD4cGyMtUCSqLjQ9o80eU9Yytz3DsJ5F3pCg+yN4rxMZci1D20RJbFhLODZp4Urv6uNLYV3gADIL2CTmPTdYJyzJhtoprzaRRLbg0qe0YnyZ2o5NLqshJFz4ZF4ivkJE0ZxO8d9PlkEvQhu3VwxYdzd3qZGFfYe/tzd3ycwe3h40s7OLtrx6QlZUyfn5wQBMqpysKDFTkgOAnAH14Br6evtFpCwwm6u0DaDHvcxWUtjKpXXiBGDyr7AcsQfeYawn7h3jbIc4uv9Gdt+QXdHtiTscYPJBkjDHlCOIeZc7Ivipsq2VLu2yyeMhwECbFP/QqKGEX1M3IrzndgDzwZ/R4tAFP+//fZb7hcAAXv7uwQU8O9z6D30OCHMKUyzwhhHMJc1jYrrYiYPWxFc/EnMFDH2xC2aBCHGO2Mdt99gjQZrwuuFDZCY2e2eMOgS4owXFtMBXylqiKWuKWgpFiz+4I//R4U8Tt55uEtESgX8cjh5AyU4AzUoDsSYt4IQVyQGOm/BsI4syZGIRi8EVwur+dX5SiAtZ5S+Zm0KLh4o3KSLRxvAY8yoRi7KFK6ZPdkUpBtiegoqNS80mzF+GO+NhZIy6eghjcFI8ESk0EKGuX+Bz2oHCE0LB4cLn34WRuc6ID1Qq1XHLihYVKHT5+TXsif5WqNjqhOvgV8CVq1uxKTkzOO0ssaq/ofKOYLwAB553xGoJAgbqKbQ9aEqn/UP2sfX9nYB9W+Xx93pknHeFc3idRpZHNU93UeqoKnqJYmQAIjBC/fQEAFmEHTb1u9uqDyKvjbSnFYbbXd3m/1BGK/yzvN32vsffNC2YIh3d9oXn3/R/uNvfkMgYHO1zfnIULnFo8SsUij7Hx8ftTcvX7ari3OyDqBuCuT00cMDosx7e7vUG1gyAMbIIx1KrJW0A+Sg5NyGnkacRD+vofbk/Prc1qSoBmw826V6k/epAYn+Xvv+367W1v0VytE8ycjv4PO6kUuPYw4PGR+D2iwD6Pv9B5LrbhsMxs0z2n4W2FOnVpR5gsa1LYyArNM8uK1rNl8vvK9U1afnr67nfclXXT8ES+kzHkU/nU58kU5GQRtEc609ODhon3/+efsX//J/br/5zX9kRUB9ghaZCX/ae4L3gx9GPyQso46iv53EZo8MmxIGx1xhPHtD15q1yz3TVxSdl7oW/F0nId0Rz4T99J6DLZNnUfdwqmfT7xXxrfIwsu6xHdFkia2Jj0ldVs7avZmlLSv7SfZdYlfzvZHrCSOj28zCzKAvQABu1tK4h2mVl+9tMCDrzO9VIKAHyHPoZMpqefus5zvjGc7XVyK7qlynz5dnFaJefZqCqja9QuF9puqYe2JpdAUEsI/47rotF7dtZ2vZnjyG7dxvGNn04sV37eTsDESqdnGp9gCcEgVHoNiiMmcBUYPvff8Vpltij55bx/Y5vOi+uFS354yAuhbykzqb2rOylfNnX21NZQSMWCZ72oi+HwFt5T3vp7M/WDk8l34Ngr5xXofM1tu+eliXiX36HiDgPj+R2LDGQxXorH5HZxWrg4AYCTlGByLZX7bN7d32+Nk7bffgUWvLnXYdIKNMD2CEgh5g9HFDmZy6OSqmIDHCZwngT39Fa/v7+wzUMYYXie3tnbVlJoKZ8qk88zegPas/HAnHckO0a7biLCAUfEk/H8r3crXZ8B/uS4yACy5lfDftdRe0lN2QmOl4zgJGtW9yHakIxr4l4UlyhOthPOJEC6+mFgnbGuTT8V6iIa/IEqGGEZOKrvCmBGMiTCZmau1hD5si4Gx8smLtsB402jb+L4A6r4PUbJAg0dojcTtp4Q37gQIKrpxrY1aTQL5bsi9j73qc6ClGYeNmvSIEjQp/4hCumdspk1foOQw9giSvSIwBmkBMD1+k8ft6UPnltCcm92IC5NRhuyK3UIFNeQiTerYCqaIusBAMlRWfg0YNjpwA9y7hSzESEvfgWvFe0AbAnxDlIz0fCvdO5NPrf3l53Y5Pztr5JVoDz9k6ck2B801OYEg1WfmIzk6PmzuLrzCqAwQ436E2k9sF8HfqIaB33ixtMarTNgGdB7ByZBtFsVd/vHSzXLVPTOaedfmMURiWPVVBVXGoE30zrPG70SWKtkpeb83FXhgDgIECHsAtAQZDX4LPpOs3qW0DDCP8mfvEmmHiFM7EkyePyAhAsQ/2J+1GAAPxlXGYAKHEQh3CvQEznBbzFnvRzm0f+De1FcBWMaiV2CPPjPfpVg8KCiJ/IdtqMMl4BslmkYYK2ydc9Ej+lBZS7IeINS9+8Yf/hFMDqno839gUpJuMEpO3EyOgUOM2QLePY3XAwj6RUN5D+S2BfSpg42ilMqbgRg/WgnyT0TJCjbySDsDUEybHp4AZN0e6kyt2SeqJjCR4clIE85QKsQ67+/VsWGHwsbH5fhHscHVITmCp+aHeVFomi6WB2gF1T1bKfY0Wg4kjD2obh0pH4cPU6by5PwcivEo+XFcS0wZRqnKTNZkIJOWgRRRytFiEXiO2QQ0XSoWjiIgFtaoBQAKyWiFMK0cQb/X0JimN8GCeu5ykaKBD8CzrU8WTsPEivKE9k/2hKFn0LimBhtqkA6K+Q6r5LxqVYxF0wNjC8AEIgEM7Pz8lAolePRiZZ8+eMfD/7LPPGERcQyG7bXAe/dbOVvv5z3/eHj9+3P7L//2f2+f/z2ft5OiQAS+EAlF1gGG6vELwcEfEEeq3GL8C3YDd3V0GMo8ePeSfMdr1LCTEZxLVaY4JKgbtcR7E5ffzRKdBYn0vrWHWMs+y7oQEvXmPIKvjerRX6r/z9wqY8b1JR3ToW2ib+fwg1bmfev00lh4pWFtv8P1cE15fgYCaiDLAmVXiv4/dUAP7t67FVYgRjI+zknUYjk53UNc/iW7tJe806iTzLmECEFhtbra/+Zu/af/yf/1f2l/91W/bcl09qwyiOPNeh3dSBXPSONkHFjDsdmfOVvBi170wf+Zca9vq+d7KmqXSNL3nAawiaJ2v6WTduobwVPQznyfJnCqs53awiF3O7ivX0R2xAZG6ZxI4jSBawT5eo15p0X/5VaZq9GsqFcF+VushCvJpYaiMRhxrWIHp2XkqYB+Deo997GuWaprfLMlFvba6n+9L5OrzSFA9BEA1eSbVPQABXUDNIl/dzifJkHwOq2sMClmlvUHjbNtcv2v7u1vt8aMDAqSXl+ec4HJyekZGAKpul9cSE1O40+F2VknfZgS4mV4nbbK3nLKPGMO/eh8joK4RbU1PxEdsEkbA3K7U19aiScDdBJFJjqqdrRX68ex0phOjKU7Rl6iluqb475q8VZZT/ZzuI+4BAu69nxQuSnyC9xhA/wDfBuCBX0ZsCbAU4202qBEAIODpO+9yasDVYolSzmAX0Ca7X5uJ6w3ZImzj21B7G4JvAmzMhBdMgnB5UAhn8oQ+Xp4tjfFK1a0Hxf0M4eUSv2Ni1vVDVF1GbHZ6dtY1KlDNBuiPfQhtG1b60gLqglOAgJw3aR6NeAcV9MQ1vEbu6zmrSDFZj6G4zTXuD3/KDnkiiRXaCblw4tYGWbqwU5lPX31OwG8dD+0brlHi3nJmE9inWs3Y2nF9Rr+SKWnAN8m4BIRxxiXAyL5lt3EFHEJfOItyBkbSckxauVXfk2+A1SGbq/PP9UP/vkfWkZHsJGQeu6gaam0SCiaqms1K98Y6K7sX55oatAW2B9XykEwh6brWuOatFYGf07NTPi+I8SrZBZtEACWrvb629Y3RIoG4M9RzXa81TygoiVGCKiLhvXANHFPNdgIwvQCW63pypgH0oEUF13B0fNKOjs/aJRJIPG/bSOzTswudEbWuDf8VAIpWlGt2x8S36pvEZ0XpnnHFLfSspIcQDj/2YGI6tX2qKCfQYZ3aAoq37wi4yBYpJsPrcn6GJpR8iRgXncXfcwG1/LqtOKOXY7+6Do2BII9/BCsITCH1tWkSF+NGV95TRMRZuTg753PGzwl4OM8DuIi4HOfl8PANAS6RETwlxJoHg1meFge1rmCaA9aS722qvmy42BRiMaCQk2kQ2Aug8yvxT+yRM6uzjbXH1CcJR2oPaa3xf2JueLqWQauwB8mGQoEJZyNDAH75qz9lxtSDvFCG7HgABNQgLyA4NxGD6en4A853dG9DRTQcNRnnkSXme0SRvhikqhLce3/4+wMIQMuCHBYEf3oBrc/EDo0iQQrRQyfkPejGZ3aV+agceyKBadoMX3qQrXvOBtE9KWmNKFA3uka65D9V+c/9EiXjteu19Yu/UyoXRAqjeuu54nEQem+E0sOzJenoAoraGiUgMtoWNewIZJkJkOdU/6xBfBIMfI9sCPdDKlhyP9A9nyeazBDx6sJcBi+mugUDEYzTjGPE5weBZ49N6fHCMgxaXoycDkdaAjLKg0kogBwYDM9HhbifjAAO4XW78OgQHFgIEcEIbmJGKwOCFXuz2De4ibm3N+35e++x0v/t775pJ0fH7ez0pF2enwvd5RiYLW5UTSfYoF7A3e2V6Evb22QTvPPOM/7Ze9u4lqOn7+2kUkHGCFS9K50AzX+/JyaupqeqorOUBFKbMhWL6Q6dJ7LTanu1FfO/x1H0HnYGAZnyUPo3DfbVJIb7w3lA9qNAMyUXE+bRKEuaNVRYNTNA0nBaB99q0JSzX0GNmiTp+/cLMN63DvN11LOYV9KTJCtAw1fA2M3tTVKmf/Ob37R/9ee/bn//d/+57e5g/OTo8xxCMjb2SWCKoelgI2hnrob24H9ukP6hPnMnUr19qlTG+X4ONGpi8daeCIgcm1f2rXzE0DuYJ2faH3zyE0ZU9ny1W3XtE1Rlf81FMfVcproIsvmqJCaAiv2v11XPm2xXqe4XZln2WQLc+h45i/W9+r2UPDdjIXNvo1Iy6JN17XP2p2sxKobz/ZlrnDPxWMmD7/eYLOw5jVZUBaf6JwbVnqNMLmEHAlDauGpbGwsGw/t7O+2dd54yYPrmm28oFnh4dML4DYCrqsbhO7I2aQxG1VvtFRUJ6hmNJpBebSggVSgnWNUFp22gnvnYQq3H2JMKgUqr3Ix5JCM62t70LKZtbwNR8ur7/OW5ZS8MTSQF27lmnbO08tTpS1NNmDzbujb83j1igfP9zHNSRECzL9/a32+BnLg0xAkYB6dxk2gPWG3ttKfP3mkPHj9t5x4p2OeNe/QfFdtRZV3ctZ1NjFtb69RojE7N+LTFxjqTdXxlvK8E5ZBoau43K69R1yRN3avBRVTRJqr+CbIRdzKhOjtniwD64tmLjv52K/kz8XXQzXM+G9c5gGYXX1Dgcc+2+toxUlHxdZ7LHJiLjwDopZFoKwJgEBsG/T9sg1r1RZssK5MYqdbHB4OG7nNSbFj3PwQ0IqxcTsSdRN+iPE72hGM+7IkNT9ViVR4shfQoL3LWpZyP/SvbkKqmQFQUAtQ2pGubAAH9SBh45XMz4ARKPZTe8TyckNXiEx8yrp3VYIEtuD8K3+FMmnmAhBk2AuOZOf6X038WGv3c0Fe/1R4/ftQuri7at9+9aCeI6Sx8RzbgXfQJVFzCekpTAAwNJ8Ee+UjgymuQccOwfZqUpuQvLAZWsC2QiL8ryYS4H4q0EA6+bm8Oj9rF1U27wPVYqF1x0qKdm/IeDZFoFWCtmFOF3cR/m63sdhCBbC6qAnyyXRPFXjE/HwXaEclCkFhhCsQqwGFc9lpbQT8B98fnL8Yx06EmyryYAtoXYXlXICChXHwtgYCyPbUesquJgZnkskgLNpLGAUpQ1K10KvdKxK+wAi4vLjiJgfsGgAz/k9gf1g9FPDDWUrxJ8o14PlpbNU7A94+OjtsHH6AleMmRz2QccJIEwO1rfj/5GUADrAPAHo5BdNtLWpvjSzExjgUJgAcQxeS4S4FbOiK6Pyb+AafQwk/GWZ6rxxNyjdba4o/+8T/jsiaxj5EM/bE+3B44JShnIKxeCPoUj21IQlGDc9IiaqRRqiKpgNH59pnaCu7zHnJGEjsJI6CrktJ7T3vXqDLs1oCMTSGyWVWjiZhJUCH3LyEGi4iU4I8UCh+I3krgdSN6ZSyChjDXmcCgCALGqcpxSNikBiL8DK7TQGkTUMRJhH4TkGE6WcsVpOrr+sIriqSGQ8SkjDsQGe7OcrAyEhDlkFUgQIHfQLNFIR1InmzFqCB1DQmj6H3P1H3he89zHzndqPTJqK21KyTUGT/c+zf1ZhKAwcFX0BjjBANMauEtZoeut02MYrm84IzXg/199u9D5AQtJ5gxDEcRxVYge0S3HUvg3lGhXW6ueBjZn2PxPyw5enFE0BHyh0BFFQsIEWJW6Xrb24Eugc4P7gnMAFLWXKlUX4+d6qxFZSSig/5bn0eqQdm32T8VNEggkEdQwZr6fPUsxwmeJ2X15/PfS5BTgYAYZTheGqy0vaQK7j9HpTbBr1kwpjtBfTxV0QTleQ3v0w7N5JkedNEo8uZLXOjNVtfnrcC57NX7Eqv5Vr5vncZaT0GUPIskv7HLCBbxPrv7u+3Fy5ftL/7iLygW+Pr1GwtVOkENXXGWvOfzuB9m1z+npdKOzsRHe2JXWBt83u4X7mI7nTrttovvSe7rs+57Y+rxp8Dl7H1yC0qCtC/zzL9vbe97LiNJHklk1rxeI+1JEducJJoR/CttN0lIJ9cZH1vYArHBNVn/vrW57/v9e6ZL1uuaJpLj7utnvZWETjyR1jUB4SCzK6BnQImWFIMAsi3DRvdPtH8lYG9AVskw+l8v22qttf297fbw4YP24Qfv832/+uorBrmv3xyR9ko/Sf6Wd6/PPCyCfM4kspgxTAZyEsAofpNBpTaQY40hvHifrdP34unlo3PPWfv+On9s1q/axyomWEyql8xwRc/0WQ80jDE0mnp81ltn9ILYpDy7XlSYAWy5njAQ7gWdGHRXTsPUB/Czcp2dlaln0UGZAgSAGUAgYHO7PXv3eXv45Fm7uMVg7aXZDloCtn2sLdimBzAArXsITfZ29xgAv3jxQrEdRqtBn8cK+mqtk7BZHdUl4kDYg91CcH9r6Is0fgLskHaP8b3LFSnWBAKgBUJ/ov0W1gvXMVXJLtJlIJ32KQmIbDT8XWjhpOYyQY1q/WB4pHqqRH5B4WJU8BD74G0xWQOJRtinuR7FuGLpRpStCxqGMevElPFRL8TJH0aQLycKa0QVdVRxQZ+eAQF3GfHXJ4F5dLNjLviXFDXSJgE2gEb7hpEhAIHPw4wA0exdye994aOyj99FLI/kFP6KFdJ+X44nkOyh4moAgesIgAiMYegisLqPEXmZ9Q4xP7SjiJqfxAt6Tthjh0fHDYr7VNk36/fyAu0nAAQ8x51tLLfch3t7O6TH47PI4PDWQzsPqvBca2sEcW+YPo97A8gxBDNHawV6/y+v0KN+0c4vrtqdQYEbJJao9DKJR06GtjzpEWAP4RnST2LkNRJjswAQ+zIWc140X8NMxsDD4jX799TSK10ArA2Fb93qJpaBtAUAsBAQcJ96xshSVBCvvUCbz7ClWqJpIbB/zyPkme3Z3+K+85XKuZgQAjikSwOtEfkyJcka3awk3EwG9+OjlVsimQIS8B5YO/wumEg4d4jH8FnIB1Jdz7qRCYF2EIwdPztrx8fH7cMPP2Ts//rNG7ah9Ouk/oQSeopwcnQiQCicN0yn0HS13gJlUJ2F6Zsr2swrT1vI2HOCagascQ1gB3U/7kSVgJJBO7wH7OjiD//xP7+rgV4ESnpvZq8YxUi7YqXdw4fGgMB9M/8vY2/6rNt6Vfet3e+z92nvPbfhSrIEqAlYqCmwlVQlFdsJJhXnQ5J/LK7ic3AcFwgChiiOHceBxB9cKYwDZRwXxiowICMJuP1pdt+kfmPM8TzzXWdfwlFd7e5917vW08xnzjHHHLO5HMOJGEdZZb90SAT5ljNZ1BeB26Zb+KBypst0kU0gwIwABtABWGgjPkg26SNppTdYAQrULVSSQDEHl1upFHugjFMOSY5EI55GLwN8CG8sZH38vZwlNnSeJ/XEIDoqW0CAhJqQoitlwefrEDUKFbxaQSTrzX05wz1BCmdfOj22Nk2NSw6MOKHeFnEgssGmamgPHuPUTKehCXcUIs71nfHNtRrFv5R4ud/QaDYYBT3QLDVkG6+iwdWYD5oufU7Z6Mms1uHDfRLkC3G/urADyhgXEgwFiGcAKaQs4Pjonr5/7fETtwnZR820KEy0kZGAoI1IjHiMBQZQiK6Eicx102sr042CLweWkUW3nmG+CfjZF4fUHZaqJ4es0WEDA3H0Pb9djK3/zXT+zJMdh7k+M1e5VncU5cyv1s904maAdZdTnH0eg5zrDwe0OaVjjgU+Wc9BhlbtXWy4piO9mYnV/AcAMYo1xiaUP9D9iSY7KMzP2qcDTWo2rNz4MBL68+SZMgfrMczfA7T08Zn2r3bxKxnuWYrRr193Nii+PUA2Bfp2Obp/vHznO99Z/qdf/MXlN37jN4oJguNbPXZb+yI5E7t0vbAiLtfT2iu0WPdc2c0eZAqdL6ql7AvOalSlW1cHVyB4/+MMZC2ZVunfxy7FyVsHS1mLGd8eyOaeFeg1fYP8fr0m+xzN99rB7q/NZ+Z8yVxOezUjsNjyOON93v0ZmzXZc+/ELmYtzuCoP2Mf9z42ud/1vef3/bV9nfS9nWuHrtv3Z+5zM6PdA9y5T7KeLW7rczgOq5ltZgOEDbae45RlwbCSHY6TckMNs4FcSqNef/pkefra6zqXP/jgg+Wjj58tp+fny0s6B4hN5v7M4wzu4nlpOVY3uzmWxdgphFpjFFATjQc5YrOec03Nzx711zEa9Y0D9DVQpvFtLL4OTPL5HQgIsOC53bwPruMEhH2hcR5MdNxZyBLQW9ueXjpyl42SrW6dFTqIPNZggUOb+6YBLyumY9/3qaGGEeD8ze5ys7W9HBweiT335I23losbAB4nEKjHdrtmZgSgfns5FGC+rew32V3s2cuTE1P3VQZaY13lfoD4nPUEOGpfVjYOP4+zVbYoVHEJnrk1JbXA/Ds4gLVnlgm12ARS55eXKlPJ711+lfLPzc4cOauyxrQ3hkYRCvDO5knQq0QA8QO1JirY4jUCI/Dl0t5abFCDBiwVkhmco+lYxJ7MutqFgaHsrnU0bMcipDdV4jsDYEJN6R5lUEC+FK0aq41qzgIFI+ydKiHOnvP4agcUqNA0GeRvm0FsG2IQjvtk3SgjX77/SICUz12HmNdGkj/qo44PMctSNn0JlySl7Z39BQBIgwb8435hesoPUjcBMxTZV3SScsC8o2C3UkrqYMKaGaKEEjy+dBZ8D1AJxue2dE8YO65jH6U6iRG74Cfjvxr9r2v57/Jvi9GQjgYX52alEGvRTYWuKnx/XutXzKMCYlNCRKJM6xv9q31EC71Wlek+JLjdX05enAx9BZ9vPtNyZhP8yuaXH0GAKvbEjuvL1TYwQrAK7k2bx4cGDNA6J/AuXa5cO4yAi3P88wCqSSJ6fwUgi21Ut4pWFmWbBKvGv4++lgQhxeDZWvbo/HV5YX9couBeZ2oVqI4QMz7DD+desDUWETQoxPMQyDN2lAbwlURemMn8bJ0RZ+YpJeAci/YEpb7cG9eE0Rm/gvfpf/LNsga4N3eaCDgQ8M9aeF6blMuojSixVIE62pNpMbplHRPsT0p7DAqVCH6AgNLP2/qxH/8vb3kITXxtahlSaiiK9aZNWsFJR4zMrKLGoakGFz2vO2zOzHqRhfbfD1wdso3e3w+0iXS6HYbq8VPPVX1KhenUA0bMSEqo5RiHCeCDdIqEuYXIpAllwRlxsrXJIOaAGz2Hy5mwaIhr1ZTFx+hW2wghaC1boY1W9EZNfhMg4bAYSpFVIOPgc1IL+Qw5Hc3hSeCnZytnZQaCHDju1+oDwYsrtBLGlgA2hjiB/uwDa+ejf0ayQf69RawEBlV3ifTCdYBpA+1gwsGZD6gE9rMloqhQ1epsOmseVteAeWPnIPfzWjFYzlCBJQqYBx21Wp0ELChRD1H1q67r9deeiJpPfSHZef6mbIK0AaBinw8iJuNrMMnGO6i9pmPQJ2f2UHSojdIJB/mUz6Qch9dgLD1nlUlomYUeONwVSNkRbYKTLbu+GWBN0GYzkLDhXwcow+Vt2dg1wJA9EWd5HWx0GyCnVuhlav2M1FojoFgsg469WfNttyKA0qQBa981DZMZKAXYmus37x/3FIGwlWZIPwR7YNWfJYck858904O3jMd6XO8KAruDHfuYedPBzfNVT15aB1IW8PM///PLv/t3/245oPd2iS7NDGHYPFM1vwfJlRypA3VmyWZAOZbhcAg2bH7ZrDAJkhGdz5q5nFor63V7V8CxuVa9+oaNaZlmBS8N6MrPeX+ch4xrgukOlM0xj22LcnH2dMBeP4MFtFqXGO2JKYoU52nO7wyU7mrB2eejr7e+XmJ3N8/RzX2RZ81ezXvyfFmb/fM2x67VLjf76v02AbtNIGdS773+7Yg762jhzPgLTqCX7a5+7XHEDaK7DhcaN5kztZuqdms4ugABTmI4CeDcQaPaj2y+R6Dvm9iiaccmp7QDAWI8tsx+Z9f1tRZKsud42qvE5H2NT39gZq5yH/k6yjiKYeDPspJ33x+1E2YGujFPcABNiXlV0FUjVbYt4xLwfWOdNY2A9efqmSpj3G1Xt/ejtKCytsPOlh9I4AeIQ1Ct8msy7fuHy6c+85nl6ZtvL5fX+JrWN8AXmUAAARkg0WFjklg89YKWvvh3tLQsJ1XBdQX69uscgDjIm8E/a5JAkD1LrbJp/9dD+I++8MlIUvJHj3bWIcwAATXqfGCW4/R75vnJOAV8szYUjr3bd+n3TdhZ+7OctvioqXePryrXsgT4fA13jzFu5BaHqlVvnVdMv0+ttoFc+7H+PntIAviWZwkAACAASURBVInSRbKfwlns6zgAYowAX8zA9LrMWaCadJIkoldP8MB1855PU+HLb6vODmkT58SdtRYYB7c59PzG/8tnElRKuk/3bn2AsR8hO6cF2jgzyu+sNpJJBEn0TyUBpsESsKH/pOdDHPL0zJpePPv1zXJBttxu/ci8OgB2JtzA3WRsYscAnAQE7GwtDx8+MDN1JKhSolJWQMmiLZWLJHOfMgzpGKg9HffsQJE1hxjg8xcnWo+ItVYbDfepr7goNl5zXeKH7APGT8kmWkTCLNnekSCm2ik2oBPgI0krgkknqPgd7AYnZrlP1u751aVYFYBUrKVoJbhVhtsMqk1jsTsSJ7CHAyjL7pWWwQA9C7yKj+Vsedn5AioSR+QctH3zXnT3ClhrgIgXZueK+eHkALGZ537XLUJLJFB7VeNU2nAV3EcMkn2Jhg3A4ZtvvbUc37+vgBsRQfZmgDC1HS/wBBCB8ZLA3zW2ycwKg9DMqZ8trTllM9RZY/qvYe8AkI4Si2JkshYpLeaa3LfaZquL2ZmATZUiVEzbmUOwH9KRbetHvv5TYgRk8QStYJOnfrQ7Kxvods5WDEnaktRm7I5XBwJCcw4CGWdlHtiT6sFr7MgZJWPhCjmpjKKdFaOJ87+i24+2EnZSlAATAj7pbRgFNmzJuNY10ivaAj05PMdBL6M8swDCrgtl4/dmMDj81zGgHrdFnw8yW5mIBOQ8nw6NpgIfUCEqkTq8a5EniJThLCX8KcBY7Zn4Y6Fgml/RZFKnxSblUCt9g5p/7pV78jPM/pNxpnXJCu7tHDqgDYNiGvLpxPO7ZJ1DzdShr4PGfxtGSPQcjFcJpGBeRKlyrRcIY4SWLPwI7czUfh0eqPlenmtDIvKC+NTZ6Yl7sKqNiGvx7x8fiwXA76FJGfUzUugykoD/5fxn7VR5i2tvaj1JS2MKOY1egGG8jIXNge450N4okY5Q06ez3oWpNoPf7qhNh74yvS2zE0ctzoF/npl2gUmjnnU6ketANdfZcPxWoEEPZLuDuX6v7iXAV/YrD197I3Yn9P518NKZLPkcZ+im8Fy3IcnwdvrzCJQSNEg8yCjx+l8PLNfPshkYTTruhoPdHHbvm9nPdxMwyWdPbYAxD2I6bS0XtA86PpZB/9//yT9ZvvnNby7vvffecnx8f9kuGqjud7B+pg3NmrHbWgdp2tiVg7Jpe01n7YFNX0ferA6GbAdbbVNQhjaYAUj6GK6v3YO2jHteo3lMjqk8gR7Mct0e8Ob7NUjTg+T5+ZXVW7E2Zt13AbsJcgYr51Udh7vWT4K6ni1fB+u5//77Ph9/kfHre6WPbdZp1t8aNHFtdO/KMJ9iQ0BvJeQ57y/BN5Rmi13lMzJHcQiDlUtEDDBf+hRkkKA3VyasakmZZrI/VqF2KdtwZIqWnaxjregN1scnzcWo/88+0OB3nR6XJvYxbyOyiZDpLLCvsd73AQL6daZt7Zo9zppmb/j1m3sv/s/Yva2dsMf4VSCggxlrxmDWmfacbnw+4RqgCxCwHs/+88j/1nP0JIXFjPHd9gwCkB3f2xco8Nkf/MHl05/57HJyhlJ3BW7qmAN7wOvDPbCxz2Y+4pMoA1niaFoT21z7djk/PR3Za3xMHH2z66qvdhNTVFu2qhG/3TKl2i2+3A4ugtG76RAAK+DCit42d7YbkgoWhXfa9uxFB4msp+Yvxs9qc0zr0IBCOofKNmf/dCCATxYQwP0LDOA+qviwgvHhdzcmR2whwW4SQUlwDfvZ7IACqPJxGRfYjPdUFgmD1SKJeuaq9bZf6Qy/7inFrZWsyTnt9TXFEwUgVJrFa7F8kSrXUwB9C0tjfwATKV0wVElyIa2OSyyzGJHxK5lrJ5AAgC4V+OH74UsSnD1/8VyBXNrAss7IeJtWjzK72btkXuV3E4M0NXtsgNarPkcWv/rDU/J0ZHZpZXK1vxuzM8F+WgridxPniIFRGXHq1qWxWiRqGAAwAigRAAiIVhr3OGKBAOUwLdDOuHe4HN07ElX9+fPn8kHxe1nHlLzwrFoHtVcS9PI7t8+0hoKE0VXmUMyUne3l5dmpASG6e1SXgAEAE1wXGGNtBMdGXA+WjVkvAZBhHXgNiR00usCFmbrp0yQG62daylwE8ik5bdYe42sWTnV3KB0LlayUD8Q4iblbrb/PL84svlzlGgFHuP+IldIlzB0azqTZoZLjYi04ftoRwAMI424nBgImw91sVZex+9lZZ44HnfgOcBIgQCKWrTMJ9pAxSLvDlF6cXxrAoeUpwA82zn7NBNK1H+VYL8vWF7/6k07s1wR1pyzfD2e/xNjG7+N4mmw1nMc4IPPQGa7DaK0hx3/U/G8iqnl1aD4K0krgIqIuvEaqlbcVeDf0JGht2ZZxsCdrrPsqBWMH0NViYVyjnIF1djXKjA0IkJG4IvA81qSxcXg2qDCip5Q6+VjYGbNVUL+hfK2Dxk5BwAKbmCimTuGqS2pFGmAxaG+p+6mALxlDO4XeVD6gjWAnEHO7p1kCwbU7fd90qFKoHKUbk3oWpyhBvg6hcrQ3SxZcnuGaemf2ddBxIJe6q/p+Egidn8opEBAgBNxoqcQCm1CI72tbbfpQ+SS7z6bBQHGQgczdP6ZOny4BdQSVkZ69hK28y31j4HapnynDMWrNREmzM0DXDBmjUuDM82eTySBVZqY8vgIBKg/eVNeH89yC7Q7SrYPjIKE96O2O/XRKvN/vCoZ6EGVndTOj28GBsS9XgXMc3gSMsRfdfmjdOaobwkAagabu3q+z4WwOEcopKGib5VaV/Tnn+qv2Ph70lbMdhsHsK9vt3mZwNEGCvOYuB7+PbV6XzNAMahuFsQkNzufeVD92yZPBqKPjY9Wb/cqv/Mryv/yDfyCbc//+A9eutox5r5fu6yW2VHNUe7hrggwLrSWQZ65wa2hThDZo8Es2uGidY74SEIzuIq8GVuvx62O/uWZd9vJJQMAnBcB9za4/a3M9V9vZtt/mvfjATHCbJT8CiMYKWJ+ZPRgYZ2dgmIi0NkB6vF+sKO+/HtBrBTesqv8tAFlfYznP4yStr6fXKpDtbKIqH6ma8P7ejbXdAketpcbU6e2pBsCvjJSZJ6ndjgo1zySxtGqDFnDVwroGAKCdTmS2ENo4M/rsnN2T8dSfd3zfbHD2guxRUWqzfiOutbZFHXScJTVh7E1r5dZzm5onHQToegRiubV57Z+Z7zsQoN+VUJ3XhJ5kChvUbYwWhCuQbMOmtvnvNjPXjf7H2uavx+WTgABfx0EhGVuy/ohL7h3cExDw8PHj5bOf+0Gp8JN5T0nm0RElc/RHf6Y2vCRqlAgo0S4cXzKQKccknlfNdgl8xV+JAJprZ80CGHTwChAIplmnnPMa59JtShCPToAywDckGK6W83Oyn6aIR908Nfq9XDP2WMGbAI2Up9Q+6ImEHTvp8ZNSqpE9p6x6KaLrOaCs07ZNmgeUHZiFY4Ag9cR+nZmRm+15U0+PXUuNs6nwkxkYm8V44c8CquA/Kat8498psMIfE/U+mgRuk9cByJxfUyiulOHxbWEYVDPyAPKabbV2NGB4dXGxPHzwYDlGX6mSPwMMqQw585/xCrOBn2HCivEAIKSc1W0FxVZx5zqAAKcvT6Tujj/MmCiDCrh04XZyo22j+tgT+LvjgYGPQBJVIgrgUAlGul3Ih6XtpfrYtxK98kpgg/J7t46rrDUgVrXoc8mIfRh8dURUEQjENqp9azFvxLYME3YFBKB99eD+/eXk5KUE62T2qqyL0hqvV4+h6PwFoCmBV6DtYAFU60xl6JdlOTk7WQDT8JMPDot9I7OE3oLbD9qeTy0xxk1aC+gxAAyW6Cw/k6UO08YaaoL7RolffMzM9zynfDAlfmFtxhaM7muj1WcYQmYOwNzguSmlUGeOYq7rXK7nZU27Paf/45/bApqCHxY1a1dtFyUWuSefjWA8SVbrpMGMTWJwR/s/gLL1J5xYVBxJArwBasSwYSOyZ8P2sSDnFPyMjTSwuQwGi1nhrQEAfjn75wtf+cnb7siMgyDBWzcSQa9b7fxaZLo7XvMQKWGp0QpjZlMjFjYPts0M2xihli0PoqLNXECAFnMLcgMG5NkkEjhorb2dSLVYKOR2M2gwXUnGtNXTDqdhe1uta1icafkmICDlB6JbETSmPYeDeQXlrbZKY9b6aYYiyHUxUHYAcg9VA14BeoAAo44RRvFTdHCnO81Cc6WaafQ76rKh1uT51s6lN1raOnqhylkW68Fzyn85VKKOaQtoQGBkfyq443fuR+o5ua5OAAgFMaNk8TkUrH3gzCoHE8F9hXODvsa1qfF/8803lwewAdTz04cBjAKMLlQhfR0qv1CaEOAx3X88Q9qrVX9Yo8pVN8ecFmK7q564dtB6Fi2EUx2KAzio0pCUOFRKJuPV2Sf5nR3BSQnuQcAEAko0q+7ZB/l0AII2rgNm5jOI43RWGyOn5nIcsuUsBG3vjuWdzmSLXrzm6vSr34+aYW9+Xa4H4bmmAZLpMedevf42tRP6PXkuZ9Yuh8YEKufBMfZ5aulboNZt09pW9sAymaHMow+KzbKN9ZhNe+O/5KDTXC3QEy+01ulG8Wfvvrt861vfklggf4f2hYOdudY8r9qB5d4DunIIxOnUvG7QiktMdExUB5CccQkynTXx6vPM50hDoXWAk/HfDMo3qd25rpytNvfrc2Lqp98xsitWRsZ3XEM23za+n1v9+06nDqW0lwKQhdl4/ypD7HVl9pOet1Gtp7M/2TrdaZlPFFHJWe7hZ3Gwdde+Xq/ZTfDAivuah1VGeIDNTQtnY2TXQEW1QONZNvpUZ+yL/prsNbY8GUXZ/GpVq64D9VDWhDAepQBr4FLJmJch8aAOtt96bfT71j6seX4VCMgrye9troe5FuyAaX+WH+OUU8CJWkND2CyZrKyP1FmacWjnzg7zRlq+bqXvmWkjCEKKWVXPrXGtSdzQN6jr5PzYsFvl9BdD+s6Siox5t1/5fsPGZr2nq0DrMEA2nLOWTB8lpCwdygLIopER/PwXvri8/vSptE8UNN+gnXNfbdyorwUIOD87VQpEWeE9EhcEZpelG+N1QIBEAMd/ZOvwwZLxBgjgvqnHdtbfauH4AfxjLiW8VezGiNhpb1bGHyYDQQpBmICAaPKo9M/Zy7S/89gYYIv9hwqcbkW2vT53w4qMxkqSRupkkzNSbutcIy6ttS6Eta9STjLbs3EHDohc/qBzsjSL8HUU3JYeEb5U9o1AkeplnvUSqj6t7wBjWKsAJwK5y4fapZMBZbuXblnY14y3tM8Ofu+Ek1kMbkHo66Ru2ywSxPysKM/9HR3e05ypIrMCeIEBSmZ6XXE/Ge/YbAVkuw76AAEI9ujUpLaBZ6fL6cnJcnzvyOUmF5RH71j8Gb/49lZ1+NyOqOPlU9G9hFIX9r3KMlhfEUKVDpWfl6+0h05pgBNHMxmj8RglHCUkWSUcBxpPl8Q6ieZzChbAy5Oz5UJsqipRKZaFRT2rQ0taiha7lvGDHUuZAfoanlMegTJVsuL44A6A9/cCBMCYgIULVd46JfH71Enj/Fxr9JIsP0AHPjaaHBEcV3eYa7djjO5AypMBky4MqokRsFvi37TPu3SGe7KM7fumDCD+UT+XA6ZKey0JvrDYKJdoXWW8rn14so8oSXvw4L7mCVszwVmDBKx7B/o3w8aE4UzXMOaG+EXn663ZINGDYO0bYKo9Vs8KS4CWj7BL3H6+gSSNNTtK07uuCbZ7pesSwIA1MJjcQ1fOGnIAA2EYbGj8FBth6/NfNRDw5zlDcc5jHECT7ISDNEx0Ye3g2UHxzSX7ZOSpHYSaqNn+bO1gdidH39NXsT7frVcsvlZl9TlGLTdTdVIKkItGZ+q7BbT4LNeSJANTGTDV2sz2Owl44wBkHPgKEMDfyTYb9Sl1UGjrTLSMng8HjU/Vh1sOx9R3G3QHOwlWcphghAz11L21Q0JIcrVkYgyjHGlAbgYgA40adfQOFNmAzEsMaEdybcAn7TrzwqGu4L9ooM7kp7Zrgg/8DuPtun9TzdTDVejsRMih9WP009eVx1TNPlRoapUkOIKohwNxfV9AVOaU32OE5IhuLWXAfOBBgdJ8yWGZdXPqx0p5Amj7ELgpQx0nu+qMXP7g+9dBxkGubAdrkUNjZrv9GRHvs/OpjUp2ofrppmesqUxG9eKwzSB11kLH+Dmgn4eqHJkVpc/aGJk3b4ceXHaga73nu4MXpzevyVrwninxzraeenDeA6m+hsqVHmxUU/9Kvb9lQYejXECE53mux02nYjPjkddNx7e0LOpgiAPmcTZ6n+tlPPNzt0V9z2ec+F3PpKyBgCCvc09vjrB/itM3M8Fjnqu1FPeIfaGt2i//yq8sv/qrv+pyF+h+Zxei3I45bvahB38dCBh1YcWMKg7IyDwEne5IfK0k7aFQ8LjPV4Gk+YwGM3p/7hKFbUBygqC+TjZHScfemP+NNRvq37zhYddzjTila9DB1ymQKEJsZTf5mx3WKdAWYC9nWu4b5yOxtD+j5OLrBrRu6qycOg6TGZLn6YFaAuJXV8vsMuH78Pr5pH99/sdr2u1pH9fNZ+0mAOx7eMM/aDRofXrVDrOZnL2Y46a/l42IRpDOX9koO3yyv5x9RUZyH+8ZVKu9U+evj+A7bfs2A+l+36/Yrh6Ah6FUdZaZu1C5M16xPbnBAAEOzhwQpOxKn91T/H3Qa6+Hc6X5di7uE4GAvnYN+pRwaptw10v7X2cCZBzCSppaRbMNK+9ZbZ3RCaSvqVyr23i/13zlPLfmUzdSHo8FGDxGUhlnvewICCCj+cUvfWl5/c2n1U6LDC6JE9eDKyijX/r56UgEqN5XASB14qXhVE62gxACPJS9T3Rv/A5ch+8T/HJDEe7lVlldpijbBzNIZZul6oHSbhIr4OJS96iZl05AdaYqGu8EXbb1mth/wJDUJquOeLSg9hoG2Bg7eXSmmmdsgMckSxR4yodWE7oCGvs+wE92LXw0EqiT5v6GMF4lGJR5J7lSnZioGXc3AgCTKnso59r5qKmVElqz/BkJhpNUqoBcchCun+9rc9q7OrdrfrTWi7WDXdoVOEDniH3b/9Sc1+cTcLmNnwNJi7V5Hvmnsd/yXKsEVH6k20ryHCcvXywfffjh8uD4gewWz81jAq7DBIF5cnqGRkAFyaYyih0iIKAAqOgVZOuLul1gDyKXMFri83YbnzM+wG9KcrkXzVH0wEpbi+cC9H9+cqavAGth3PiULZZXMZC1VgoIoGUiJbEKCC9Q6YeCzrm1vWzvHsgGqATg5sqt9qr1n4SzD9hX8b/cieLF85dmilT3Adl+AQie78GewletFpb2gSyQKaZXAU4AR4w3f1fpzXWVl1QSJ7bnk4CAIfWEH12+cUC52Mx+JslfCwu3BMMpFVGSUeAZDAzvJcUkPFOJATKGrvW3xhnr3qUSnGmXKg8AYFLcgnZG+fVKEt4uYj/QMYXnBAiNCO7QiynGVzoZ+DmIIx1ziFVT5UUB3WWPqqV6bDL3ODrbqcxuxhfq9lAdKjJf8gc//7WfEhAgpLI53PMAnMFGfjcDfpc0dYdj8yB2TZPbOESRcmY3Uvii2uwRrG9mhhz8tzZbQRV1KIKMOSdkiqLcarczZGGl9mVkN0CWqNOYiqGhNQUMiINlJeQp1jCCZQWkycJ48clw1YEkJheb8MZ17QMGqECkosSif1AX09unTceT+wHpTpCpvJhU7+dBazrQFGNSkCPmgwdjHiCb7bU0R3XAAerkAMtCYgziYMj+lrfgA9WGnef1JvGBs3Y6+QwWsIRCNB5Xogq5VR4IvdfFbrX2OToCtSQbAI3/QBQu3q8NVxuCz92k5dAKxWibFUOhWTlLJEXPatWXTet7NjtDFJ1Sck0wx7wK7Su9C9Vf1Z6oPWogQqusgnyCsGTsU29UqrbWEijtAdZ3CfbIARfQZBqcCbZupZM9ln3UVdu9ga3hkPXYxz0Oj5367NvNQCFOawKvOHz9kJrBzquZ0h4gxVHtgXMHk9afESAgGh+dEdDXmL0i3/cnfd56zXbHtQd9OQwC7G0GeCkv2Kzx7MBn/77vj+4U5zlzuAcoSaCce8vrNgKrEcjNbG8HAgwSXS9PnjxRWzWEAv/pP/2norM5E4LRMxAwHPsau3xeSnMsOlR1YRUUUd846Mrl4IyAtgUKOdwDpikgamKJm88208zr9dkBlckYsFO7Hl+vr1lzOuc4a9qsiazDvgYUlKyjnAY2+bUGkMMw069ajW5nvmj/p+42XTxs+YqJFmqt47o+x6qhbedknrOfsZv7r9o8Dh2PdsYOvQKD4lnf/dn7OPbrlpEZL9Xztda2Gq87A1m/RXtbtpxsTzFxqhOIbKconqFNC46ujFZl0kvB2nuq1rsrsieA0imGrXRg1FFXfbYivMrozox6QVpt/c+zehbNZD/M0oCZCAAIsPlZ281kZj3n/kyfx38eEODrTNZAMvpefR7uHmivPnaDYafgtOaor+81E6Dfu/aGFsS8f69l30GUxsczr4Rquz2fge4s0RqdjZLtdNzvPSkKtfti48vABlAWbG9/efrmm8s7n3pn2T1EPBDHlaATZ1yF5xLLOtzbl89AbTd+280ttHyL5wGqc55iNgSwVzcLhgchL/47ODx04qUAczvtpl+bSmva/RTbdUZc+6DEy1QaXowenO4rcakriSNb6vWus3fYDgfxBgxqHxT9OmPodUlGeQoKO0NsBmBvhZa94qVkv87/UddsavVA0gai5oBM6u171CdfKCPMdR0oOPN7evJSRkSgybIspwSatEIuAegYizDvYm/9vPi/Hg/m1IHRjbK98rlGCz7EALs9nvth+I6VdIq4XFicauen/uhVG31r/8ddE7QaJJrbA2kECJOxfvr0NbWExu88Pz+VACBr6cXzZ8t77767fOadTy/3Do+W5y9eKmu6d3AoW42YHUBDQEiDxvyXewcUqEQn67GAC2Y94oCixd/SN35XmeX1+cTP3Z/je9ZFgnGXSHg9SN3+Bio+AMi1RDItslfnfgHug3WAX+76BbW/o2tAglb2hM5r7nTL5cG0z8bPgBHgtn+UjrhtXj+n8P9h62R8AS1CY/c1JxCgQLg6MeTz5PeWLoY7GszSRmNGc23k+I6tS5yacVKwnvbaXWiSbmFDy8x7Mwkg+1YG+ly2ACtgz2Ne4vPqMgDXpAARmEYfffiR5oqETOIJrgGwom4DBS7RXlAilLQUL6FFzTOMnF2AAAs8q+RNGj1OMYwzsTTocjiYXVJsaEoKVOtv+8B+QzQSUEU/V1zqvwUQKyHWxIbl05HQlQ2S/QMI+Pp/4VxpayWGIciFrQo8WzB1p4tDicM/9CE7Af0AjUCETx4Zk6rtVVDLYFQN1SYFs22Z1joqxjNZVgW6294IcooBDJQ9tgqla5Ln/ZiiZHQkLQe3Q+2Ok6i6rlfpvJu0oxL/UiuTTXXsUIGYYYAAMhwGOSyKF6pj0DE5l5VJCiqdejOeSXX8o27ENLDQUe1UgE5VWxItbsoDfPi4XiU11B5TzV+h36Lqgfo2h1lB3WhTE8rQpKqlNCBAAIZOWd1kz5J1KQTr/tG95ebqcjk7fSlRP9A36P6slYcPjpe33nhNHaI5iNg8UfiV41kOi0CWKgtIkJKADiAkDrvX8ASV9Joa+2SrxqFfm0a2upD9CQS49Y6ogaLD2ZPS+rbvoH060c95syofKL0DtqKAmRbQah0M59DrqANhaQX3SYEWr49Bn4f0HP8Erjqoq4wjQZadvU3RwLXD2w/+OIfZ8xnzrKP+93y/Djx6wCxktKmRy8DdkdMcgXUBOmNttdKTPGfWdz4/95Z7TjCZvZXn830aCOjjeFdQ2Q/wgDH9uXrA2YEDfp9ApN9XH6v+2f1zcqj62rfLo0ePlj/8wz+UUOA/+2f/TBoYElRDYGeUNenKRY/Lsp1MgyRWvXZjN+8CAsYoDZvh9R9q4xSY83PleiM33t43n+qV4EpjPzPAa5p79novDcjvMk8AwWsQO+Obuehz3teudnFjYul99QixBXl9Mj6aFzkTZgLM7EPAUGdB+7N2IKAHfd3Bmus3glmTTZT9oNttgaPVwTdBlL4POhAVwKKvR32fesFkc8t+9zXd13p0PfI73VtRnRWQrOrj9bxVvgPoHQAh7yczlWy1Oud0vQuA/p2c42ERllBbzZP3SQCAvoPmGu+rWfu+fpGzeMJWFndbrxf/XDCmsw0DCAgjoOoO9MpuAzsQIJte/3mnuoPRXBPRO/AnJmjM+tZ8VaAd51g2ZoT1dwAYY5xai+F6RDvE1a/di9YsjYi21bNknW7Y8rq/uzQCBqsEu6SAkjr72+Xg8J4ozWRdv/DFLy0PHj9clv3bBWo5ftjlOQHc1bKztav+17dXN+o/TpZVNf50mADsT5nmjunlu/sWWDMTzvX8anvGWRt2QpUgEuzx/mTAE8QPe6jgq0CeUvJ2JyoHF25htimanPZazkjGdyzGymBHlL1t4taAsMrK8TtpKUwhr5x5ZtSavTYBKK8jzve9HeqyXUZplk1AKgtRIsapuvcqkegdj3TtAusI6DhLyYwLIFrVsw//p57HASw1/u4GxN6nZh2/SRnTEqTLvXtdlaBfADTWMkFImLBNRBjgwAHPjrSeeH6YEwjnRtGdudvbO9Ba0f1Ic8rJGz6XAPyNN57q/bQqJUh7efJiOT8/W85OTsQIAAh4+trT5aOPn6tl6S6lqMuynF1ciL7NaKaGHRDg9sZjI9DKkdMUpazSBYEB1a+e4bKavsGq+ATZU8nWDr+ixA0dlM4zwJ0q3GHjDNE5kQKc3Y3N6b4ndl1i6Fv0pd+Tf01QTuygNaezC+HDWtewUkrPQKzaHZcGMP75jKxJrxPX+LuMwSLYAah8AFZpDLGj79DADbpa+NRinhFyxQAAIABJREFU35iNcg2wEZG8YgeEvm6wayY6FMgXy9w+gG0e95YSG56Lc0VgVmmQxSYn1FFMxnxB67+50hoh+bi3598DGAIYkZS8f3x/+f73vqd6f/ww9lNAAK8zjxPC5C9fPi/wbU9gpOKp6nyD7ePeNFYSmYShgmgjZSYGKWlVrhhIjCef9y4ZcpI756fOjK3t5fQcYMgtyvOMZtA4GaqE8M2tND545pSFII4pTQnE1mn5GEYAgxpVUKEcejja36UXc2vF1Q+S2oTCl0pUbR4kEbdzYOq+p1VrzYOKOoKgRLVVa4dijmO5ikPVPqwCB1iMhdVT7Swo8EmrQ4AAbVKQtE6nnjV+DpDc13QcxtVHezhUFWTrEG89qeOgB5wQOh0nAKMMShOWQ9RUFZg6XZzrpYc8n2eDXn+rjIMnD9V/06+SyeaZvBH8jFKkL8ciAnqeB8CAojHGuVAw6g4BHMI9mJpOzwyQg0ARtkUgIyq+W2g0VK05Y6FSBwUj1PtcLHtCSxeBASzmN994ujx+9FDG8bXHj5e333q6IeTTxf9U35fnbC3DEtQJGYR+FXG/akuYDeEMvDtN2Mlx2BkjbGTRjmE3EK1vZqmKlinTaTwzS/4tFrmMESBEia2EuNpZrVn7OqrroNUc1H3a3zQimvWRgKcb4fV89ddk7/E17I1+vdCk4mh2ECVBT18DPXDome5+AA0DVKBb9lIOPr6aBVHtiapG1foZdoBizPN5uv9hL8ZoDge519+vne8exEynfFNnIZ8XByfjkbFcj888SGwH8rp839dU//yeRdscX4/y2vH27/w3/pH94nqwZb7zne8sv/RLv6TSgHvQ2TjwpLjd1mcERrveRbvfBCauw8YWGmG2dz2trp8hmh+zvVDudzIDesA12V49mOgBhGz16KJiIGAGSwVUtnWkNdwD60GJr/EjUCw14n7tzN8cyc0Ard5dFN8aa3vbYy3adgT0cKsnPdcGEFC7JQFXXt6y0gECPLdzLcteltjlXKcBhm0k+n5Y14C6Y0N0MDbFevP8WZczs+U5jkM6gICyr3288n3mT3tGzu60gV7fzspSJ6pr1xv7XtJMlwKz9kw5SGJcRVhS51f5GcX0cLvReU3X8Gcvz9/LYdIZuLnP4yz2ziABwhxUFzlfdn2WoWRvziC47mODaafTxPfT9mxsy9wrCbALTmhMD50nY8N75DLnayDAbLUJwtkvipvdbcCYgDlANSvxm3I+2D8KtXgTFB02aKOUZ4INAppUo24/LHPvtZx1btsCK0DO/9W1RE6/8tWvLY9ee7xcb98sW7s40wfL9eXN8uLF6XJ5Tn/1XeV4tqj/PyDYcGALewCbRTCXGnPGnjZePBP1y3wO9yBGaAcC0iZQ5YP7UkLP2h4Oe/l5EaVWYE89tgIZl8Km9M6+RDFHReV2CULYP/NctL+KL5Y+66HlwkrkHxnjKQwWm2LmzMjuFfsyKv3yC7fI2OLwmyXgwMgB0kZGurQCWO0OOhx84a/hi0F7VoLhyhlkni1t0UzLhjZ/MIIgZeVhSBTN2GNu+roApvJppn9BAOekFEvRtss2K3pLTqLJSa3XmdqfDCe+HnuDMUwgurNNKUnOSspO9nSfPA8BG+vEr0drgtZ+lxLNI2h78ez58uj+w+Vzn/vB5dnzF8v3/+RPlx0CW0S/AZMuLrxO9klc7bjFn5PsenaRc0qJXjpTBcZID0vP6TEGhIn/Fi2v4RslIVVabGp1R3lxfM0Kcq2HQBIQEcMrfb7LMerZoxGmLmhQ7A0EHBJ036Trhv2vZMvN0HGNusTutqxfkVJeU+N76aXPDf6LloRbX8POCaMvzDgnrDS/FQelIwDsEdYw6+vinLm50GsBXBDW41+AJtZK78zhfVraDAUwJz7R+q1Y0UlhaxfoPeVzB/zUuqS7CMfPjfcAdoZnjxYY8+BuY4fLd//4j7XmaDPuJIGvaw0SPzPJTkoDSHayBgECpL0goMSlUYJF1HGE+Ot2ObwHw4CxMFOFNS49DJXT26Laf7ZeQXwc7aPt7eU5Qpewpop5kViInwVYKEi2/0icwZjLlqkDyu2yvbcjDYytL371p+LCNCQ4qOakTerBWQDU15fjqN7wokal5V7VRjdl5GLwDVXFBBNZUBh6NrJo5IPihXBFFFZ9TYmfYBRFLXe9hA2tnasY8mwMoVSVTTBzwAdSygJMzaZfaGotxzubo2EndfSHbL2k9dnJsBddb+gKFMWLz0qdVXcOBtq7otbqNTpcojrsTWgKHNEmVI5toXpB0LqB8ZnHgRlRliZkUagdm149UMUeML2Ef25tYYRaGzFBWGsxZaeo6vRV14lDd1X1XG6T6KY6t8sNNWnXl8vjh8fLo4fHMihPHj9cXnvyRHOrVh3Q1oqmxmd2+g7zCkgi5kG13mCyo4ZL/VI2WQxHB2qYC97n19jZm8Gfny8Ckj6Q/PfU77v+z+1cyEQwNsy4kO8S39FBeuP+xXsIw5TRlCHRRvd7Avx4Lr1fcOj896myq8BsBD7pZd7WZQsuEqAMyt7Qc9jMhM0MRah5M+sTgG06otPQ98DX816B4x0q/9PhjQPj9eeym02tChvkZD3tyMYm5D2Zz+lIFeRSgB5/z9/iqPff9b0Wh4fX2YkwbTAH1DhJ65sZkOWATW/lKUqY8eqBjnZe6yFtGzUVzfNz7jOv70GWwZKav5CZCvFWq6Pnz5df+IVfWP7+L/+yxva4ugakB7HnYZ0JnYwA74FkVA0U9SC8g1YCdksgyPP16vPHDvdnqhUw5riDIn2daZyT9ejIR18fyhjNADeodyMw+b5alrzPZ9ZlByViLzX+lU1P4BWALY5L7jfr391lnMVKANzXc8bea20C0MpKlGaNx8prSsFrU2ye6ypZnvk0tjWUwk3asNZbabZsPHfo3RuLezPbOM7fUQbVexZP0dfspfH6clDdESd7xPXEUD4z372LkF5VCuoTBDDQxD8z+BxE6WfWRTHKxj6qYNRrdAbWKRGwYJezJvNfaTFsLOzp22hOCkiZgF6jvbcMnkivQxMlQdcmnylrq6+7aUd9V91WOhicfITYhIByem1jzCSqt+M5hRKzpsb+qjHSedMAnpS25L2CPtKOUM6MAWp9bg1jt0/rtcDZEn8h+17zNVgIzniFPk8m8OT0dKHt1te//vXl8euvLadXFxIBVBKEDNdLBLi2l6sLn7loLOGgk3l0WSG1+uey4epfvk17VTMF5CdIf2JmPW0b7J+6dd4UrbOPYSCKfwZa8IWulssLdwcQw6oCfkqw2G/SEahSPu51nI81ZgECsFecN8rGa/9CmSewqQx/JWkY42gcSZhNQUx8XGse8T78kKxT70c+G0q/S0YsaIwfBi2cBIO7V8G8JE5j3FhP+CwwJkTNvrkV3RkauOvErxVE85ncE7X0vBYfeCjqj3Nuezk/d1syxhUNBfxLAlTmNAyT7OGwGwKoqky3xJ/JyNIhgEBYygfqvGXflPsjlEvihqwswRKTSiafgIu1+frrr7n13s6O6Oteuz67UhbCFDF/L1++FB2e9fXOO++oNOC73/3ecnDvnurvqeF2i77d5dGjJ3qmlyenyp46cGbtcw/V0azZGJ1J8u2s1WD9qwruKrDrmezYBNn3Ml48Kwr6OvOIU4pNjIVk3TN3vM+tr5cCaJyA03Fa8y/NghItZy2breGkIoHozg4aAfarYdcJdBJgY8FDr1ffe+YxtppxFAhASWvL5Hf7y3nl7k6puzf4Ji0rlfFQkmBnx53V6mwsW07Aaovvf6P7WQG/PFvsKJ9BfGoWx47iJD1HJYPTui8dP+S3U5tcbC9sgXXNSjgRMAstta1l+bM//TO1X3zy5DUF70mW7x/sLR999OEoX7k4O9NeYu+xBnk0wDLYMtiPS9UiwgzAVnFvtnuMM0wX7VnZuZtlf99dz7JWxHYW42WyPi/RL6Cl5wXimsU6UlzueZMoqMpNDsQMiR8he4g4JILT6BV86St/81ZGZYOimQA7jqNRDDYjVBZzFmxADQSUWFWc/lIS1sTVIPuQnE4qi1gokHom5r+52IRMafH5MMMIGgkKTTxAQB3cQuqCRk1kHYRFwaOTuYUOpW1U1dxnkaWGtg7I3G/POAX90QHPSBTUpE9UdjNARZxFP1MHQJwJnbVrPfgYOHqjWOqwTWubEkbMhmCCFTwWYl4t6jdoOu5SYCqK6G3VE1WUJ0L3QrJlOMNWqHEnoJVD0WiDcnSLfhIaFM9zLdXP8+Xxw/vLD7z5hhRanzw6Xo7vHUqEQ/Vqu0alCPIlvCH12fTr3hToeiVwKCDGrYHMlOC5eI4YFwfzJaQSdoh2kie5Z9i0JsvgdJQ/To2NCIa4ZROHONTsmiCHvmoGBhhRjm9oQf7sEh3cnRoTDgjmtdQ+rGVjHciW+F9lu6ahNfovACEoej1RHLgejPp3Hog49nEUe3C7Dt46EJDgtzuY/X4EctQ+7I5xd45l2AvEc59nr/o4mrm/uxzrOLe53+5Y5/39dwP4q/WrTEYJ2AxA7hOosFkvuZ/+nPk+49HHL38L0JL3Z476WKyf3TWYAGq2a+qlfnOjriTsGzQCAAL0rABdl6aezc+svrCloRJ7Nct/AkSV0z92QM8GOvvpIvSZAezjOgMEPd1YU31c+jrL/ObvM0DqGdHaeavgaKynMMYyXwHGau2s52m95tb34IBys1QmtrqvDdsMqx+/AgS0tRMgwLoipkLGHllHJOdfgXKiPc7WTXMNTSAg66sH4rm3ft5tBOqjXnsG/8mi97NG127dDDJefW4yZj0g5EHSGjfOvYCAIa5aBJM4xxJUrl7J1eottkjPXPPorFTWmxlB/IsN8zx4jfhe+erz1mfUJhDgMUnN7ohsawm6RtZ0LjM/cs6PLHsDAtJNYa7pqrGs/dHt0dpO9H3T7WNnnPj9fqYOdrSU/tBZSr10HNi8d4IgvtZ6r5Xlt5p3lShk/HONcT6EiF4DnjWRr0m8JPPvKYwdcPbS+4uz2Oex/ZhFgdfnP//55f7DB8sFzntlxQ8R0hJd+Ha0EeMqB3v7Ck7xQZQ5q6QFARE0aRxhrr1/AFvAgE3OeRaFWyQTJDiLm/OWvXd4sCsat/ZCtZIkoL04J7tYSSKdzwbz7EP6M3g+tAy8RmvthvUW9qg3vYIriJg496HsG1w1cCLwsYIg2X6JOF/Izzk+PpIfQqCe1n0aWwnGuR98ykl1ntSaJ4A52CulfDGnLNLJs0KxtxgeWXSXZDK2rK0AA/hrBCcJ/LI/pr91vZyfWY2c5wCQIUDFYUq7b8cWk02rfuzRiVKdtJk8e4BiCBeKqg1dnBIRr5sHDx6KKp2OECjgo/ZPoPPi5eny8ccfyx48feN1ZT6VaS6ld2VZWwtFZUyvrkXzhhmAUvxrr70mXYP33nt/OaRN4d6+fsY3Jeg7OHRnAcbLtG53EiCAzj32Pa9nVvDN0FEi7GRWMs0J7JLtzf3Jntd+47hJEsMxj+eY4I11Hyap9iOid9UNwdck0YaQNQxd2DWmlAMCROPCLBfOKUAmJ3q4r53dYl2LKeh23JsMY++VZOyZZ4LcxBIRq47PKJ2utONLTFGsQPbX5QX7v5KT7CiU9WE/15yxDuyKlG2xQ2KGBQs8wp7l/9oumaXLemZtObseUXg+w+CFOkns+e88t5gylAMc7KtM4BYQT2Lvt8uH738gthF+GOwmwCCAsfsPAAXOl2cffyQWOOtNDCZiZX4GfOQYS7tG9qoLcvT7JGYE9KFfQoJ0zzpqI14QIuODQWdTtc1WslalG9F+4mVOdoshUOdkdAWS4Bj+Q9kexVFf+urfvI1x6E5QjLrF5NJvN0awnHZ5RQS/1f5CyEfVsdWCzgEaRXsMS5wjoaVSVI1Cv5E0/jkr7vMsmVYt1qLKJiOjo1xiWXcDAbyX7gJ2iF1CEEQoNjqHuBa3+nJXzb0Q4tkVodzUkY0UEFIBsak7M2CMY9YDJz5HwUFRovl5OIsl8pfjO6yA3At0JaeQJvuC9+/vutWJGRI4lnInJhBgJaGio7jnbgReWBAsaquvziBZYE85ZCBypv/MTKIU8+0Riw0AvUwb9/pGlKt33n5r+fpXf0xsgB1QRtDta2qQOOApEdiS4rkUgBc+ewayaidS66EH7XEI2Qehysn4KPCc3QA0piWoISGTFRgwAy+zXaiV0boIrW/UXNmIYyCiO2B0ObRaDm4fVFkXFh6qLGvO/8b0ZU61D5L11XO3KG58O4OGHGh5XY+RYqizf2egP4V5etbfa3KCcT2ozh5I5j8O7zpwiHHpv4+jK4CoCY5mvefaE6wI+8MHUA/4+9yv2UMJRu76jB6Q537GXLRTOojoDCZyqE3D2UGO7kT0w747xn3vJDjLeg0rIvagfy6/i/jlDAJLgCj7r9g/CNDw2n/8j//x8j/+vb+3vPveu3JYqFmMo61nqyy/bYvt3gYLQ/vcwVMCYX29g0nQ91If86yN2OmsmQ4g5fv1c6/HsP+8/n5zTGZ3iVBKY28TSPbP7O/NdecaH78ZGdC+3rUGK6hN/arTpTMTm/WmAKDG0tfQIaDfxLZrvIv9YFtT4M3Q5pusmR745fus577+bfMTjJYjkDtpjDIzuzZLa/4iY9M/s++BXsMfur3tmumhusfEoYm9iyHnvYeTPOonHNAPC1rjm583WuVNwCZ7aOODVkylrLt5Ls4xGDoFudHyXzyes4NRgnZ9bYK4Hejs5/snrd/++36mxT6+8jwrjYn593m2a88NYa7ayyP4TxDe9QdCxZ5MDjPsqm91OVthq+See8eGV8+CDjgMBKPWm4XVlCQaC2JZ7j+8v3z5y19Wi1/E5FzvbHaczmN1kTJDJCAdnwstFn+RrBy3qjZ4iJypbrzaAu4TFJvtp70ot8eUbrEHCgSIUDJ+ycG+NQjMBnJ5Jq9HhEt+xeIySvuOHueAJVovymJOxtTaTmJLJHR4fSkRsXv3yMDCSnPGOtlQfBnpIqQdMxTwczpSkdG/7+z86elydnY+2KB+DgeJoXvLJitJRahxuxzu41+TOU6NvhMvgCe0x+P9BhSckeR9atUo8TEn68hwmt3goBqNB/6dnxFwu3WaEkwl/sao4VcqI1ldCeJrRFHdSTbaB5L53Fv2qPE+PxcQwEDT013rbdleHj56JH0J7oWgn3sg2KK0g6w2tH6u9/jJYwEBz549GxTq7tfwPe9lri/OzhXAffD+e2Zj7O2r28Q+bSjvHc01q5r2fa0HtaXkMytwFbjF+CmjPpOQSj4kiURGvYQZU5azAe6tSo87qt9LWmUrqnWpGAGV5VfXrttlITNtBix+9rWScBLZvnInAOaWQNa36RgCNgktO13WUYkqSXAUW606ZQVw7DFNbLlKlgsI4J0CAq7LpwOMULtKA1AG0qcWBowLaQGo+5wZ38yD2jdeO5BWV5ICegVARyyeAL+enX0bhsRYVzfohJyabaaA37oE1lsjechnXC+7e2gowNjATgAyXqj1+PHRocrW0TPjvAAIgEUCKMWe5t4pQ6H1IPvl+9/7rtYve5a1mS4hZsjsL1e3t2IDKMUjUNH2MbGYQWELx4sBVGUm7H8E0XmugI1izKnU/lp+RUAOw9r2/QWWijViVhLXjS4Kc2ebe7PsMC4kN3/0az91O5xj2bhNwb8IUrh0OchjBehSrbTFlXNTaM1wIvSWKZARik4cB1PJncHlX1qZSGk+yrMlRORYluapRk6S6ROboAEB3fF0IFEDGJXioEmibtshi/HWABUQEZp6gso4iglcFP8HpSp02D7gpFjmMPU9TZpwr9OzU27mgxkWBhNYmMMRUXRfAEC1O8qGEgldh7gPYmvVup614v9yTN2ex2I3BYYgtnJwMPrryki2FnWhynJIuUOAn2hQdEWLJ5i2HoIOvfPz5e233ly+8uW/vNw72NUmg5oG3QYElg2OsWZDaT3cgErfiPbMMJrOkpaKk6YpGlL1AE7nB+qJZmA/WQWdas7fE1z2IDdikWlXwmenpt6HB3PmHqkJuOMI5QDX2tly3U5qeuIYZi243yxGcDICAJdycOQA74GsFYtL+KjavUxncrMDBE5MxR0jyO9gwdpR3QAeWiY1B2b2XT7v1aBhZnBzsM73Tv2FOK89MM7ezPsMHKQMZvOr6wK9ptb3sA4Q+wH1SvA4OnxM6nG/77Qdylrvc6wjs71/2oDK4HTabU1CH+84Pz2A6850ArkAIbKBhWi7pWqEQR0qkQn5rd/6reW//5mfWf7lb/9LOaH7u7BtirFFmdOgHhrhTluhUUIiv9+Z8ACiCqwbBT/3yNfYv3UwWkdF2ZZJ378LDOhrYDpmyeo2IKxFTOugQ+Naf8/XQdVu7+ufn/nq19oM1pJVniyZAWbVuRXQM4yA2BA//3zftPW2whq7Cvi1huqmPY4G40ZbrMaQ8XU8Juu1knHsn/vKvHSxPjmPqyeOsdj89V/opwovB5tIjkeBf2ZOVbBdNmkAUO1Mkf2pm8pzWNR3MgH6c04tnA4EeDD9/irRKzC4B2K+zhSUyroJiOLAcCrndxs8siYBW5pYrddYAIPNeep28y67FXvSA4du2wXabLAeWmlV+UTey8UCbADTfJ8D19i5AcAW3cBsS8+XskfjwJgAQsZ3XSIwfl9jsLlwsm55BicOsFGh5PLXp28+Xb7xjb+qDD/063OCS3qZiy5cfejV896ZwfS9x5m9RCEbZfc9lPCLBVi0b/klEpXzvrODTBB+rUSH21zb7kVEmkwpTYfwldw2kDZ6BEcWpsOuArImYWQG8wSUNK6l0cSkyd42hpD2BllZ9VMncNgREECg5oSYfQ5R6eUDu8sCz868EFQwI4xVyhylZK/9U7arqOMkiDLPFjMGcCOQ4dqsVTO85BMW00wZfOGYTnbgf/M3J+1sh/g5ZRkDABNw5kBN66cSJNra1UlBPqPKKr2+dBZutGG2X8XfCKT2YYpSrnBxrnnm9Qic7e3uL0fH94efSiafBI+Dpa3l5OWpAlzaeKObQ1APJVtaElUi4nO8fJMCUBljQIk//ZPv6/WHh/fEAiAQPTo+Kn/bCSLo0xKgrPrqiNLxHgObAZK8/vlcxj+13loHw+6GNZMMb+xaJcNaO2it6RJj1zUVrds3ZH0a+Kf0xK2p5TtT/nF7I5+btoFnJy9FCb+6vlxevHgpH94CdXwlsz1jFmlLqMUiPrPLDhJXdPAia9ym3DbDJcYer/g9Bhe8/lO2rDmp7DysCukIiKZu8AA9BlH5L0t0cmizTh9D161kYfa4YobyJ7UXb67Uzk/xLM8iRgaaSix4M1b44MPD3eXwELFS7w91eGD91z3fv3ekuOzdP3t3OXn5cnnjzTdlI16enLhj0K01TN5//73lvEDK+8e0kt8SgwXbce/+/eX88np5CRDDuUGZQBVRGxN3DBwfR3oTtFikTEY6B46H51lmbJIxwP50H1WlDMRk11eKo9QWs7UcjP8ROy6bRhT+o1+r0oDUGBclzAbD9Sk2eEZXhSKL7lOK6DprK/vU6p2F3JSARDaHN8gMJOXoVEaQQYCWwb+wByKaMVD66plLJlkIcnoXswCr/qviYV1XzknV2fWAw4dX9a1N7eFKoK07Av1AH45i1QxuBF1DdNCIzchYqZa+Mn3VasTP7oMmQIxolqPH7MxMDNewiSZJ+V8D6/EMg0JU/cqai/JSgVZqVYSyaTGyMbaXLYx1690cNJ3XYSBTuxaqTijLcabkeKUHLAIg52dC0d5+82n1Jd1dPvXODwjhffni+fLGG28u77zzKTECJAC0g0jl9vLee++ZanP/vgwWWQEMUQRHeFQocvwD6Qutsom+DwNkrYlytms83Y0gNNM4gAa+tEZGK67Q9KMM7vHkOW1MSnAFquElQIh/l9IAjcvoBTwdHNZnBIOiORDKyyxL6E6l3Va38vFm7Rs+AY80CnLIVR1k/sZz5QDpDvJdzqrWWFvMWfMxUP7brK/N3+d+ePX9Afj6tdfOsYzUmCMH/ToQSqzUmaKildaNj2vUfOb6dwXzAfYG2NlsFO8bzszqAO5j2J3d/vsAdTGqGW87HnYYe8Y/Y9WDtzzv5vxMp+niqjIjW4sUa3//939v+dlv/pwEAy8uELO5LxqrslcFqCb2E4JcgjPJojsICyVeiiRj3u9+5gn8DCCnD4gX58a/7gxnbvq17/r+lUtuqKlXgJH5r693AQHruerB3fozenYvc5g5Sgu03n/dYMDMX1c4ujF+evYKEhOEa12MvPfYfd7+TfU595B9lp8znutxffV5Jjhho+Egd153vmMNJvQ9epcdmOOwySjy2ePuLAkyDLL6s3JOhOaaZxgtLQE9A2LXmxLQaH+NwKpnt31tZeSKTr2e53k+GdTN8w7qbdhRze7FScpru42zZkHajPrzJ0i5Cdxkf/f54/v4FH0+uy0Y63HddaJEGmtEK9j8ZCBgMn3mGajPr3KsIPrZPwECRsa8gVwRgrhrTdQs1PqfiJPBDHwvM+YGhLe1tfzQ539o+epXv7KcS/39Uv6HfCFep/LOWznQjBWBlloPQss+PdXr90ujh+/JNhPwaa7HHCMSaHV0/FVnb0swucojA4ZLfJDAZ9vnLM+v5AJZtAGQVH9zgf6lKzVKYFlZsAIMupoWPVXcw1yMH8aR4ODQ9O34pC6tXeRPqJ10JdhosZx1FhaX6N3Vb13PXO3YkhV00sFi1QQDZIYpzXR/e2seMV4wKSw8jXDYTYnCeX37zGf8EAhEQM2Msck89F7Q2YzGQrHMlH0tHa4kWOKzeMP2Up2ckSUCWaUBgAH4iswzLXMfPHzs4BKbijL7mdvcsWbUjeISmv/L5b3331dpiO692lvzkdEMyPmaQBS/lkD5z/70T5b33ntX/qgYIbu7y9HxsWwnSRpsOGsCFxmggHWZU6XdAAAgAElEQVRl8cRttR1MZ674qdnPzD2Z+AHClemteG4Y4mkTrIY/Wis34Nh+jQXyZHOaZpM0FVpppdfxzfKAEgfKKU5OKjvtceIZ2VfakwK5TFO37ZbFVgmLBQ6rjDAilQ1klm1E5I4uEejUgL2JRu8zyPc0NVoGw7uYPsRDZxfnZguUkLy7QLhUQXMOSxcbkfKrGrURVynotdihst6j/NzClMQJXgO7BRI2EdE6ow/3d5ejI5jDBouOYOwAwp2diqWCbw0b6YP33xcjAGHJ/YOD5dmLFwbr0AG4oaXiScU3T9Wukp8/+ugjlW+i5XSONtUFz8qYARgyUMwl+zGehOvXc64E9PT5ZX0xlwLfaN/B1Bn7qgR44ysn6d6ZzrbFVak0NNG8Z7d+5Cv/2a0NsZHUqNK6A0ApypahlSBEHc6haGxVn/ks4EHnLeQxtG1tCHrJluEPWh90WkBAqbhbLMFOumgQVb+lEgEF4FV/P6SBAAKcQY3R6hoDypCrLUNpGei1pmW512kGp2qxG6obNCWHej/8M6hDZb5dpzt+WqBF1w+ylsBSjBlliErsSPT+IECFqFXGhM9bB3bSaEhGukoDRm1J1ZJYcM/iLQ6I3PJJC6OpJk8jZIRcyCoBWQEqMvhDqGnWpgv5V7kDYjoW2jjkgJbI3tVy//iejDvXe/31p8tf+sxndT/Pnn28HN+HZna7vPvuu1LkfPr0qYz9vQOcACvAcn0AAv5O/1fWyRtvvFFIowNUz2EZnnJ4cmDMNWZHPs6+tRPKYQ6FP+KXylCYhaC+xekAIeaK147nYoIw6bGbveHWj67x7zW11rtI06uiHYZatsoEzmeyIrbc2hawc4+jO0Wtj6yRHphmj2ec+s/r4NwH+8zQd8e8l6zk0OtBbA6BzqjJZ47Tb2S+bQ94nhGA1bPl/XGEeplAv05ELWM/+rPHhtz1+QkU+tcRLLQPyDPOw20GBBlDvnaQKEEJl+H3sR25Rg8Esq66w2Tg3xkTyprkbt7cqJYR5Pmbv/DN5Wd/9mcVQx7sHy9npygN02rNNFavD8lCNaZQrZuqe5XKxyhNmq1n+j6S89FsUYZlBkSFRvfAoe3DPHd3hnqQ1Ndin9O8r/9OY1q/GEFkfe7MaNa52HpW3xXAzHkOu8ZXzhrUeg7CONrX2kbP+yiVednUGQTFhpoSPf9tis3ZTgkoK7ufV/YgtN97/p7fjYB6VYqTsyxjq6zBan76Z/W1ete1xx5vdl/z0zrQhHnn/WCHvwffCRr6uulzkPWa3+V1wy7VuZost19fGe9aFZ80VgJoXwFhNsGMjEFo8WEK9DXBTkqQl88PANx1g2IL+9r+JDA2di82qAMBfQ+MAL4c64xXB1ySTfaYObB+ZU/pFylxmcJbWR9+j/dCxtN185uAQj87Mibzs3JKGQgwy29PNdUEWV//8a8vn/3sX1penLzQz1bfnmwAB/a2m5z/YQlE/C19vPk5JQEESNprERwjyVPtPfV+MrYF/DRCipx8GqjZN3MpwsgcVrabXa7AW9ll1xbnmfEpYTPeLs7w83v7WmZz1i2V6HG1K1tIHlSGfgDrpSkCEFCtC1OqlXkYQMDFlej4KdeVSnplgxW8Vq/xtI+jRzqlBXjOKuGkxOL6ejk7d3cFSssAF6LVE788X6El6wyoEtgErmJoXF4sBwROBQRk/8jnKR9b49kAPpdSlZ5HlQfIP0PRn9aFtzfL0eHhcnx0LK0C6vPJxqv95MGBACSYpQgEslbvHz+UX0k5AIwA2ZrypVhLvCd+P2Ul3LdAgP19fdbHH3wgP5ROFvlHGYISZbAktLAAhtCYMMjTS2slwKba8BKUVoDsrLpp8V47sTFRpcpnATrxj5hGNn0j8ztBUoFJBbY6dpgltLxP++ECP8ABBWwXOheknTnjDpuC+b93dFw6F7BmCLwnA8TMZekl6p+BoxkXJtD0vWwvZ5duOSlmy/buYAbbn3GpVYq/ZhHYlsQ4T+nkAGiscbZN531pHai2kMSA1Vqz27OkBrj/MFG050qPgM8+vzBoROCu5CDlBOpyZ10C4hqKvgj+BUBs013BfWDSHuJSic1DlaQwfp/97OcsHHl64ni1yiHwwz/84P3lU596R6UF+GkfP38mIJPxpjRAXR52dqRrITBJZTlue5ruSGXIRgnLYApsOWHqsmK6vdHpAzYocbXLE3MO5czzmjRIkgQw9+B9asBGbSWJY37kx/76rfvKO+B2r8fKTBYQoMVfCGvEMtKmIQYrFNJkAUegGQpZgvQmOsfg9WxmDkwjqbdCfOdAIOjgeo84FpkvaxSYVq/DWWbLWQmMNP8PwiWhkKLx2EhXv8ZaYSNIboFW7snGbmYmQ/UPxSOHp8awtfjJZjJh1A5SjIIpHLqTqodKZsE3FMcq4EyyI0ZDjb5Zo2HSFN2Oy3Q3FgRUIQXUh4c2ftWaQ59ZJRg4velnms0WwyYzWEBG7kmIsyhg1QYmiHDpBLAWDB7YEPkJb3WAAVw8fvxEBhqEDWMNcvf+++8vx8fHy5PHT+wIqPbIjAC+otbJ3wEUQIo/85nPqAxiZ+dWBx3XwxAythHXwfBfXJwPR9D1S76ekWN4UUbaOBCdma+6xhHoW9ixB4nc33SAap0Vgp59xExidJ1ELBpwgUFpo+NAfdIx5RBWTXcPMocz4AU9nDQZzWqZ2IPxbjCzLsfctT8m+EwA1NecA9SyCXWY5XV9LOwgTcGujG0CXOrq+j2s7w0QI9foTnQC69xT7rU7/Do4a59o3wk5n+FX9u4rgcXqtWENjLmrjE/upzvynrN2sFdGNM5F5q07TMOpHvTAub/7M2dNef/aBiajD6AGI4B7/dY/+Nby0z/90zqAd3cA2VxrZ1DPtsTZhQak+i/DoZMydbKpsT91fwkyWZm+v07Li9CdxdySgdk4pGsOYufuAgL6PN0FwNy1XpPNHUKrNU9rIODPW299vE1l3KxXT3vXjdeVwn/sXrIeYkJx9pRar0V8am2s2vGNz0kLwoBfU8d0Bl/tjPykADfjvQZWamXVn1sWvXVWmIFvadY0Ma0+dt2mBADWXggAU6rx8R+SVbEuRRTr53nd18F6vaxtynrPpD7bdsA2UHusoS3rsfI1J1CcNZXX5Wv2tzNRyehOcCx08g7sTLu0CTT0IDljOYKAVmaUeducP58FGzZ+ZOF0tQF2y58I26dO2LtKA7pNI3uZIMxvqRK04WtMIOCVM6SxfjpY1W1nkUwLhAit3qlGgABqvb/xH31jefTo4XJ2caYz26WKi+jdJAAePqQe/FDXEBOADHFRXJnv9PBO7bk1g1yziw/jhIezbvys6+BoK6tcVSnVOUXrlXxkaQrFZmcduJzAZ30SWh3AMmDrtmvxB8nScRYMEKuSVgo6ZB+uRPWNin+ERaU3lFaU16WqUILaWeuMr1gDouM7gSQwRGri7maUwBOUmNOAzyUw4V6v8L+qNEldoiQg557wapNXlGReGyBAQWfTbMp6ukg99NFhpZLNquysvPgL+Kfa+1X25nHzeuYrmXno1QjD8fPDBw/ECFCHK1Thd/ck1Kfy0N2d0ZpNNf20m5M+l/um8/ln5XOwjnIPjCHri/tmvWiOltvl/ORE/ieJJoNObmPnThYIKR4InJHQ9rVjkkDSPBMJLyZiBlvJiFfySGJus8uX93b5cGvNJoYEDHqU9Vo0kvHK+mEM+Tn13tFPY/8QqGYP4uei37WnYJd1ci7whDITSi3QPDAAsC+/wb6eWbCinddZpkSGTFLYIvbLGVfG5OKS8Z7t//akF2DwiHcJFEt5dvW2x1d5+eJEYODu7tZySCvkasfHPnO5phnf3H0HAjb8PwlmTiAgjNuATcSXlEQElJGfWppibrtLtzqXcBBUizVDecDutkpVYCMQQ8DsOD05FaMCbRPm31n9W7EFHPsuAgIeP36k9oEAAc9fvlDyEmAJRgBlJ7SnZC1HG2FbQAB6G/jJPtv87GbHjnNQcyISwRhXdyeA0QO7J62mp86O/TgDAdo/xFLVKU6xL0DAXt3/j37lb4gREC6fgpzKwFsTwEeClF2rBZ1pM65ZgZqXwDwBaqfFi1VQbWD4e6i+LCSCOmXrqw44joIXGY5sUZnqNfSEVJaM1hpFwxJLQRoFrj10lsU0KBtnI+BSrK/2CRhTBfVStDRt0EGYkZmgJXH66wgWQhhgwtlmI6ozk2CKWg7+ZEXiTGdD67Nq/PL+eWBPsUKr1ft5xz1WvYfGrAJxRFMEKtwwLgTD7m8JWglqqzYZVVeXw46fqbOixoT7jDr5PPjs5Cd2wbBkUWb8PT4IU5giH3DCB5frzqgvU62zlCxdg6cWfELf94TMgbYBCiBCc//oWMYsQASHFGPF+1hrGPC3337bKurnp8vhvd3ltSePFCQFqMGoU56AIXAdj5kA6q1KTVq1xrndAjU8qefcLgV2AwHuR20AYzqHExRIsBQENehn+r5Dt7MzkP+8j5ijGCr/fXZKUDBbjoPOhCa+F8fTcz71JpKNnGtu0oPjQPT77wFE1jfzFoSZ3+nwL8SZa2Sv5W89WIjjm/EIEJDfp7Rh/Z7uJMQmZG/x2hw2ee68f/15o7SjtR/LGs51O2Uz18mYZC/24CDjG4AjzlX2zgwCZrDgTNDM/uf5Qhlcz09sZWpdY0MzZ1HqTVaf+eAQ532/8f/8xvK3//Z/t/zBH/zRsr8HPdFAKFkv17HS/svK0LaHLr9Qj3YPwNA3GUFOA1DG89VaSLu8Phca46hztwziXcFYHKG8P2vFwchcr5tBkVdqD0ZzGHUgwLZ5kyXT5zIA0nrO+npMFlQZ0ZVmRV6X/KoD4TozRF8spzklWGLVvdoJYXw+4rUFFiRbIjvQAL6+xvP5d41r9m+furw3GeGMNQ7lCPxaS0+ep4/xDGBCEa6azwBMrcUVAAhArinBU2DKDqWFg8Nm6Zmx2KC+p/O7PnfDCYquQrVx67amiyD0Mco4bNraTduo11fQM16vrF+A9cy6tRayh/M5PF9cp4xbf7Y5P42FNube19685/yu2G3V/3vihwECyv4rOzSBLNZQzpw+/7m3yvWPDF0AtHwNI2AGxE0ErQo4+vPFzo7rw44T08glRxrHnT1RgPEP3vn0O8tP/JWfEK1VomZVHqk6fmjXNzcC+Z2FNwWe96p+X63O7GNkjya5wufj6ELdlp8AA0GlB+7hHRaAWQMud83YE2DhSMce2/Zbp4HPX69Hsy2jWyNyvQIH2AHyucrPzPVJTkATxmbtlRo4XxEhJjAN68G12wRQqOeXb02tdNHCM+4GJKZKv1pBK4PrNmQAA1YJJ8fhRAy90Hk+ZSEXsx74l5JQfC/mPMGl57/OkdT3N1+E5APPpeuJLel56UBAfDHtK7ERDGAkKSf4TK0DXav/OmUA94+VqAEQQBRRQPf+gYKuj589l50/vn8soCjtD6OIjg2SmF9LHrlcyas+vegJhnkvr8MPvL44Xy6ggYt94vHZGyUGW8vx8f06pHa0nmghqJaH+M7Uh2P/ykePn579k8+XMFsYnwJLHJxxDo/2r6WBxt6YQEDVgePPF5A0BPcaDZ75ZLw+/viZ1i1riHE8gg1RZUXoTfDs+MkwLV6cnEjE7hZOTAXFE8ANMBCF/mr1O5KhZnGy9mDbnJ6fq6RFncAQ+yMeKdCTQDXAktrYHQCs3CwffvChMuaH9/aWBw8fih2EDXDpi0sdXwECygYPO6xFSlt7x0hpS+lyc7dEVDxEwrB0FHRWVut0A2X49C6BERP9tkptS7OOUmd8bu6JdUNCcobajn8ZW9YTQumACpQGfPjhh8v7H76/fPrTnxaY9AIGAUAIXd4KuDo9vVjuHR4LYDo5ocRAHo/GQaXRxEdV8qCJVY2E/+P5FMfssS4jwA+sWV2nyh+JwCeXzvp2AqSS0hqjq2Xry1/7z4tVFQoYyvJphUINgxEt9WSsI0Q0pRLLk2olH6LemrM+KkGzNkfV3w8nt4J1Xp+Mr5zAOhhnVsVOngOQQthKmZjrshAt7sLIVvbDSIZpKYMq7570CnirPiPGfF7f6oo8R9oh5iB3bYazbFmENnD8LwrcHrcNh78WYwIo+Xva1HacPF6thm51ytqGYcwnYyPIsz8fmrqZDamLl0ItQhfpulD3TADNJgQg4XP5HhRs2fJrObf5fUTatLEKCOCacdITFPi1oHGm9EwULx0krFT54P6D0a4oPTMxfowxgf/Z+aUMPgdLHP/pjC46FGQU6iDi/tINgE16dXUuJA9gAACAscWoH0k4Zk8ZBMbj+OhIP2MEH9y/7410SO2XaxXJqkox+ALVVQ6AYylvwihg7WQ8tYZbrZRQbikvD1WTjQw5Ro81avodB/uVxmPWX3nfWAXZ+yH1qA7QJ3WeseDzeUbuGXVbOwqeuwSVAtnU43U6m1mDa0fOWYRqv7RvQCmH+AiCav0F7e/Bfg6/OIUJePJz9kO/ZtYWc6OgtJXirJ3jgAN5/xqYYPXlvvKaBNX8PmJTCUaTwUqAGCAgNueTrsXf89z9frMuAxr04CZ7ZgZnEYGc63mIXlU9qPex2/3I0d1B7ZVD8lzrmwPrX//Ov17+zt/5meXXfu3/Wh7cf7zcXGMfd+UwkfkykGo2gZOiBkNHaUmxebwWpt1dBzE9871eN7ZMs3Sp28WMQXei7/rduja8r518Xs6M8twFYPTSgLvuvwezfT11YG0jmGwiB5RXZN9kzvVsOiVrrRYVT+caQEAXaGxskdy7x6EQ9cqs2m4m8+f6yojP3hVUZmzWa8/rOkyyTebSXXt9zEPdR1h0PEMAsL6GB5DSVQcLeVBQUf3Cw+LzGJU6dAmldSAu+yz2wQD29BvWzzd/Lrp71VOacej2UX3ddPDAv5/z9srr6jzua83TMpkUAXLdOs6fNQDB1uJ4vXf6fOn7NZ2g3hAtilx3tGJOC9ZRkuFzwoBzzXOB+NnHnREQcChrMP6CEaeiIdc9dE2bAAjrOYkNi73M+HdQ2tlIl5Sa48z62JcoIBPxw1/4/PL5L/ywgmYCHvlUZFlFdXf3AhgB6otdAQE2LWvFwMIEW5Nt5PxCAV9ib0qKQH93W0LVkd/cKiMXoENJrAIDONuzJvv84u3HN+XzDSpP5qVb6N0sO1tWvdf3O9vL0fE9WZM8k0ssT5SUUT/5vW35XdfX7mXPGJDVVmYbACRjUbYmAU3m3PPqzRsF9Flz7DKGZChd+pD16mMgCYrQ5gngkmyJvxGNrpyZAbNznoWZxTiy/7vfq3mUjzQ1jfiZOCF2VLRt6rcRtXv4cHny6NHy4PhIGVhq3rkGwRDB0Q6+0/W15pdM9sPHj/R37jkdlWJbx/2VtY39Zt49lwTMZp7Y97iWKBydCijdxN9jvh4+erzsqr7fQK+ErWldWfoMZMCZBgAM1OWtyo+veFEUc/tfYrYq+ei26wIDJB4NE8NtElNCoRba1V1A8UaVNFn815/l+MV+nZOaACv22dOxQfdc5SGXPOfBnhgXpycnGgN8CK0gCdgSOJpNw9gl0ep5t8ijkkICrgqEq+RfkoHsKwFudIqotn+7O7QJR4wPn7S0Y0ZsZ+amBR5Pxd7dO9gToMycEwuEmXG4fyhfl1Z4XO/s9ExrS6Ad15efY60CB7mOr6T9sQf7m+D9RGMpfQV8K4F4PPei6yKmCWuC9otiV9wA0FSy7vp6efbxxypTkQr/zY2BoercBqjCuJ68pExlWZ6rxARW82OVm8BMefsH3l6ev3ixXOKfH8C+cLxHkptn3VoA//b0Gnw4sU8Uz6YtusXx5buoBehs6yjGhcodzIgB8DBgUGdeldFvgpezlFG2Rdoml8vWj339J80ICN2vGAFOZFqtXgF71VzJmIayoDrHKZ6WAyVBx8zGTAdYk1gBSgyNHK/A3k2Uh9/xmiCU0xgW3VBZB2f17fcWgq8+3L4kOEX0AnikGDWDGV5EyUrJYakWMj7gJiqa7H6cQSPIsBFKQbVAAPetnAHYqIkawXy1KNJzJoM3X98dal/HCx/nNwGn28M408xG0LMXQhgEOWr3qh+pPrVuNWInzWJsZKcupJrJItXCqkAkSBRjIJGefVN+TE2aisRsLNNZ0smh2BWjFsyHpx2IUOTt1LHwQRTZEBIOSgaysrsY56iZ+zM9toAafFV7HShvV1YSPrp3z5n/Gx/OvA6Drzoj9Qw+kLYA9B2huYcHOrhBUjH4HO4vnr3QtV5//XXpEYC2wTgwYoihCKrtdkbuI2uxINA40eskHgQA5rXhYHuKBTrACjtgOsF6xlo7OlzLOb+HOm2xQtJDmedi3DCg0zEwyBOBuuzp7sT1302HPzWZEW4qAcWqY+6BUQ/seb+Q7TLyfd/HeetrJXT/DUBhRUvO+3pAsA4y47hp3Fc0/R6Qx7lONrJfO85d/hbHN5/bn6WDAz24Hw75oNb2AGLSlzs4mIChAwgBNwTyVLYm+4wDg9ZArEMON9bsv//uv19+7ud+dvmH//AfLcdHrGXWm+mvBgKsjjucCTFiDAToIPU5MWiid8Uow+asQJrcv0DIWh9T0O3VjOuGc9ZKBuR050bqon9eAFyL7BUgQBjHJ7w/jv245yFi1GqgZeR938pkjmyfwbUEqgnkzC5yICUQoj48Z9g60I1d9j0UkFB37OeNAOcUbdTvV+0c+9jMwL8A6upOkL3W93jfR7mG1mMYDAK+fQaG5df9gTGGpcqvn0dAbKAypQEBAQQEDIbEZO/FTnSAaPoImaXN0qc5nm4l5nubc+YSl8Zbn5ep33udrQGCCc6sgcimyNtENQXc1OeIWVPrxhn5zU4qGf9hF2u/tVsb3661hPoY+cxPicWka4/HnUTOUVIwxqcBF1kXYQR0sUCtj5FsKXG/prXT9072snyjYpgECMh+gJ1pRoCvJcE+9Tm/t3zuhz63PH7t8XJ8/2jZP3SZYtr3JuOGkFn8S0Sh8c+8Bx1A4J+xZkgGcAZSHkig/eIlgU4xE0ubB5V3ielt70jULLo+BHW65u2tAnBn2A3Cx9/kCQJy50wxSD7XHoHrLgmFA1TAK8mjrCKBrLN0mU8ldHZ2FCgABLw8ea4MrRMFZPZo0VfiyOVjiKa85xpt3FTtBTEHLPDlAM6lDykVSMtSfD2VhypZhIaB6dYS8aNld/lH6hRAOFJ+X7onOAlUTM4G1OWc9HMt0ifoAGLGkEzp1C6yFhDt1Xhm/H+3WNtZUFjnXvdU6jptC0Eh2Xfn+Lakuk5mFRo5n+dA1KXF3ose6/ytr0v/brZald+mkoftZfvWwnApcQZgAJzgs2JnVR5ABvzSFGvGmHXKR5JRBgxgTTr4ty0gcaqkQwWq7DElS9UWr7Kwut+ZFAgeHSYwa8b20SCTmAckkUqzywkc+/JmMRVlHybN6eny/KOPxFaBZQv7GuYte4ZkmLQ4CKBvFicQSpTZYMRMVFKKkeRgEgyKB0ma3pCM9X8Ce7ZR3Oc/AwEq+6D1XfmxYdiwbtgfBMoAAZRb6N8oW3Ft+yEdBKrcGH8IIGC0mufl0oybMaoC4gJLxfRRkGvlfZ4jMZ89oCpdgA2wR8LwQADlAAJ478XF8p0//KPl8z/8w7pf2ncCVHIt7lWlKLBjzhFCt3ggZU/EIYwPopPYMJ4Tb573yQurmBmx552tXTGqX564w4DaeUqHhCEN+FzaO0keq1OJ97f27dDNSwI/nf9giZYmR5W1p+zJ61QRpIf+q1//mwYCUrtor6iA8KJVVY2LO0XY0PuAnj1pU+sVB5fXdkfZAmuuL+yBsoztaDuUxTBrUnvgkQNwOBLlEAQI4BDin2x16OnycVLHXaIMdQ9aEKAiKX8o1FhaAmX8vKCiUuqAnQXGv7TMcPtE93Wc6Po0pHYUykmuCUgNThQjw4boz2ta72wfFEM5W5GIBDMcuA0nAlRxOCjSBS1BQh9IngM2NK1T6G976IxnWvBQY1TjQMDN4iYYnvSnGN4K8KPyXcF6BCucmW4ihbH1cuDo1727wQhIIJTxz8E0D9Ra/CotuXS5wJ7FXwJKpbc36zp1b2xYDkQQUZ5dgoT3jqRX8NFH9J3F0G4vH334kdgEn3rnneUEQaPt2+XLX/6R5elTMq9mW2AslGmmpm1xi6K08QAMyLrn4AAd9ZrxGsJAhsZkVojLVOI8iuak7IhtYzI6E+iz8KDmRiIu3k+D2hYnR/V/BkjWFPd1Rp9rBejJfYSxkrWSTNCmIzD3ad4311ZqKx1MxS4wBjms+R7DPhzVVhud16yDuTim42sDMfs48n1oggn2e1CU6yfIvztQqIx3c4Ryrzkcc83MUx+vHvCsr78GAjrYUBPvdSOwE4fMasDsU2rrvvWt/3n5pb//y2IE0cISZo0Q5aK2BuV3rFntxgoycihlUM3O9atQwAiu7vhbn5M4B6/MSwOH1nM4xqzVb6+DuT5e/V46IyBspA4EdOc7tnSu6U2gYuyvgLejdng68Ho+5n9kxGepUbLFcWLsiLqu2N9XZryBwA68pk2fMMYcQQdcsz1t7j+BmGNxAxEdaOlz0M/ePpb9+zzbBGpTzrTJcsg4BrdRsFR7NbXJ82wWt2AEx7y3MwL6PXodZE5mQN6BiDUQkPenxvGu8ZuviSrPnPd5joRLkk4AYxW1S3qnaIwr+ZFz4v8PCBhrrjMpVptEzx9mRuuSoXXTOgd0gCfAg56jKLC+7CaAYZBqEyQJEBDRLp5Ya3sw3Kb+AlfsIE3uYWMvl5DgtFdmyATkt9i0aesEV5/53GeX7d2t5cGjBzpvOK+jG8RZxZlMgBobyr3hTFtQkCywxdC4HgENYADZO7JvZI8dBLtenn8EdW5LZtHrkfyp0jOXe/h+GXAFN0XFRaMoezg1/wH1DLCarbhcX6vOlmdRuy/0hqoe3S0QrWuVQIskBEEHNjwCiNCAD9Q2rUCRPRIAACAASURBVPxO2Xz7sckAsiNz9trvpMVhmA3WhqHMMkCGAvkqDSA4ItjAT8EnUbKLNmkCIFxuGx8BEbcO7vf9kvUw15UZGgGS+Gxnup2pVLCNv1PlClqxsAi2d8zYVAcFZyWpZydR4xJeZ4cpB1D9OfRzgTqm7UsAlcBcYAvBpjUZUt7KWGe89XueuRJ18i/LJpEpP9jbXk6ePx+lIcyJRAqhsNM6cP9A1wUAEPtYPe+tRSFK+DaaBvc1p8mSa5wqgSYmaAm0iaVyyRiZ2anXFQvXXR/sDwoAKOFV1lp8xPjUiRUuLs+VrYfZ6o4W1aaQOntKUl481xqiNOTFs+cKZgEwYCng9wIAnF1ciXERO5ASR+03WLrVqq9rNsUXTHcOJWMYq9295fCALP6usuxiwLSOGuy1tPxG3wGBR55lgMmUEJdwKM/COpH7Qkc4VPfPz7Vucm4xZtx7xNoFnFJWUx3jUhoQoXjrEEQvxL4nbBDWHPPH3hVLhL1G+73z8+WjDz5cXn/tNQNYu7sSO1e5EoH+0ZHZP+cXywcfvK/7Yg0nEUfJw8uTl06Y7O8JCGCPCkhYttza78prAhvEfpYcu4AAgKdZphbfIvZXLREZ42q9agF9Jw9Tlm1hwckiC5AZ+2V2WfkiAAFakGmHV/VxoicXDYkHiVMDmhHjICNV2Y0AATJACeyD1kUgY+VQazOX2FnOsoinxOiNz23ZnH7QG6m3yKMObd+cWQCl3ikBPQ0KQVTVPFLyoOhq6iA4izt7OvqKDuLn4YSR8Ub24egNKNqVlEXtCCbYEirYKIozsJ/O3Kuq12ZIaGGP/qvuPJCMng3F9oJOVVDgBFn6vCJH+B79HMoyik7i4AvhmmUhE49ghjUUUNgUMia03HVQGDwv8EmjG1mQGlMWN8/MgZQFN5HsWWsnKiCGsA5mjLrRatPTU6eW8Y0TmeBh1MgpG329nLw4Xe4fYYhBZV2+wZrJuhGFXsbJ9XY8t+v2TpeDg3ujfY7YHcvW8uzjZ5rP1548Xm5vMBI7y3/61/7j5Qc/9+nl5YuPZSTSWsXaFL4eg0zmNvOvA7BqwZxx8LpDgVRA0qAGmyIsiq0oQ3ZIQzeOYxK1WSiGGEQohNArGTMMMYfhQHUreMmYJigIeMcYJGhmSVkvwq13/LeAPB6vud+nM5Ixvot9MK5dGzXZhunUl+satf32GeOQKacs7/Ue8r0k+IlYXbcHw1AWEBAgqYMBeX3uJ3PTx6WvoXXwpEMqVLnWAYH3x07MoG0TLMn957O6c9U/Z+Q4cWQKBEAtVkqxW8vyq7/6fyw/981vLt///p9pHV8UEJDSJpwVzXvvVpJMrjLOZT8KdAotfcPRb5nOjJn2ZX7IXKx+bj9u1EDn2hnvlAb016+/70FQtA3y+QZd3RKnr49+r32877q2nkc9x4vSXIFfX1NaJ1W3O7L6tZ+TrfQeSenYXKPznOjZwbrfOxTtJyDilrib9z+zXnfgM2OfZszWgVz28cY145DWGZ+x7OUOG6+vLgr5Xfan93zp4xT4zmsYO7HFoolTN579kYxYgMc4yPPvHgMf8wE+wuDISribd8+c9rOxP7/nxT5CNA1qVlopo57SdkdzVYmGYo34XuWqbqzzvhbDJFkDNmOfRUy3sRoCuOR+pz3Nc/prBwLqOMlO2GCqDPtWfoif2bsviZj4MAGZYp+6Tbpr/6B1O2xuug5IcNd9uxETow/7a6+/vnzqM58WE+CQdl07W3K+ry7c65ozjc+0oHF8NKj21gzCjvM6+yUEgy715FlgBFAjrc4pFXwTtDkgq6z2NVncQzvjJfSFJYOi7CN3U4Q6+5DzTSWVTWA2dl6ZuEsy6l4HZiZaKwbaP//4Pv4N9wMDUSWJZOlhESpwMbuUjGrWpWqXC1xwXcmmLWCelLGW/Svl+WJp6WkKvDTdGWApYuD26xU07iC+SGmtyws1j/JpnM1ORvyTbKiC1OojzzM48DKNWT4SQfrennw9yjgpyXz88JHGiRIA/r18icDd7XJ0eCDfCKYACRrOrw8+/Gg5PT1fTsm4ovgPq3J/T1o52F11ari+VnDIhyUjzz1Em8h+GPT/8svDQCQo3d1eDnZ31PbNulq7o2U2c876ffDwkQJmhPhQfz+8d6we8gTJrFkYIRar3h/rihiJz1TpQjGM49vZJySZlBI+SoWj2UBmvcDjwY5twsTEXmWGtH6uLkTnx++MVIhaqkcg8Px0uYG1AuBGKcU5nTsQlYSZ8mC5gslL4F1xWWI35o8xRGMIzQmtlWIb+PtKiOJn17pkLvd395d7h4cK4EXP38WfNLhhcIkknkslYCd88MGH2sv3jo5G7IC2B+OjOMA0GC1YnSOXF2LUJMHDrlDpULSPCjRQSUzp01AawPgAQNhXvlUJEQlYlVcUq0T7Fg2PAAEAMrBOeG3FE2hToBEAMPTxMzoCAHwcLGcnp8uHH36geC0JuXffe08d0FTKAhAA6AXwoHJPsxgA52g/CBBAOYpYncRHYowYMCK+VHmTwK3otjngxQ4Btsg2pZNeJZwNBigjriSSfdYdd0oZWncw/Z2oHYyA4Zx1mk3RcmzoS6V3I2vnegUf+Ka5R3U5KGFqznz9Omp754CisI7DpNC+vDboJO9MQNMPdJvwEVfJqFoboALgOlVncFNigMUEuC6HOIufBUfQOGrxZcyZDGeGQIqC2hVMUBTRer6iDa4P/gTkafUwAqzKnM0AJq1wyjCXAKKCd2WJri2KWL2bhQJr3CcDQRmnldp3gJG4M/qqtINFFb3BOZwPdUDHgRXl/ZaNaQTZ4pDe2A6ITX8XYlhz5+4ORrPVYmcEI0aXUs8U4CKfxWcI5UfPvwAUDu4ZQLjGzU6MQR2xr5SFmCUIVqqHsnegXp45zK21YCOnUgRlUEu5n4P1Cpqhyw2E8h7sLudnJ8t/+I0fX772tR9bTk+eLzdXIMOUSJiWx3SwUen3DmLIZ2HMuB99/ocfL8+ePdc4cRByiIF+G+03zTgtTty+s5yHVhtppNfoHwb9+9//vgwuNUoSvKxyAD6TlilxltYBbvoaT8fXJSZcN3trGvrpjHEdOwubTB1+TiCQ4CNzmev0zHn2cg/oc6j0IDHBg+q+Vr1r+0GUYL07qzOQ2swCxrkZDnh5tVlna2fHz2xju75+D+J7sJVrdCCk3393pDPe/fr+nMrkxaVXRw8r3zJvOBz0S/71f/7ry//wd//u8ju/82/knMgxvAYcc5srOcWqweUAXgVKxcq3H1lZzwpyPMehvvfMtW8oa2Ddwu+uICG/63Pbr/EXBQLGteWoDrJMlSbAjHmVmdI/ewNMaEyFMecFBKSGeL0WAhglQJvj4zUW0DrPprixKcTP369KR4oR0ddA1kUYAX0958njtGev5X77HOR9HUhfrzWFsAUE9HtUSV4EEVvgnvfncxMQWYhywkOObT0nyZKlG8qcPX+25qaYfVl73SZMm5NyuGRx+1h+wvxL12cTNOg2rAMBMxDaGMUVEODssdeTwV3OzKyHu+wEN9DncL0XwsTMHHK+5l9fVwNkMcXHdqkyX567vs2LUTJ6whdAU0DAXYyADgR0O5b1s97fec1V65AUtkT0AfiZ3tk4uW++/dby5OnryyHMQ1Tz9wz6X567FpygjrOR/+Kruabe9c+nJ2dDDI5MXIIBfBN8FNUWw8ArjQA56feOBhsFH0X0X3UY8PkMEHB2BohfOldXl7oWf+PsIVnAGavywgrscl7IFwJsRqDv3G3K+O/o+EgCyc+fP1dWlgCEqRF4L02rPdHb1fKw7L0TFGTQCUSsEB+fk+BHPlhRwlM2kYSIzkDZ8SrT2Smtq2gNYBvrLHALQoKDmaxLmzjti+pw5Ln2/krJ5jjH5Df7POF6ZMp5rVsM+vLMHz4OP7ut9PZydXEunaZoRvm5rPDPkj6651p73mXdnGV59vzFcnJ6vpxfXi0niAdKa2Lb1HaCX7VO85k4WI83NwJhoMbHPslGo9peySDGDIarWMOUcZy7nRtjzpzhs+C7oWGlAO3mtsT1qGU/EEvh8gpg6lyBHL4iSTP5fPfoeAHAdOqM+ijhdYzEmtPXZlcD1gBWyLdIArC62oRlKlFWO+6aA/vl9sEJTnkvLAcF4MvNgkbA1eW5fkdW+w//8I8EmMEGUDvGw3vqqUadP/eD/zqFMG2f3YkrZUnWMVCJsHxwd4eRHUUPZGdHSTefB9E1oCTWZwMBboAQ/GzmCf0FnkUAEnuTNQEzqBItkd7i2pTFwm7geVN60Zno0oZTOZ9p82ym09OXbheJwr40zRYBAYlZEFN0J7FtAQYC3AQGsDZul3OAwiqbYHzQCAD7AgwC5EKUnL3+8UcfaQ1SUvzRxx8vv/3b/2r5wpe+uLzzzjta45qfakuc8gvZR7qlnJ4uj5+8XiKp7uSBHgVfpUUCEHrBHJlRof2kOXP5uteDRYrtP3gPRvOAdUJZs/X8SqCzNCZuVLSwLFtf+dpPDi9Ri7Nq5kNRlnhNqgW6wvNwqCIY1WhmgzJWCP4d9Wo5kNNqzwtrlg1sGLoI57Ta+6AKM5u+VXQ6L4J5yCejX3WQJa4mjJVsOkDANsqlrvlWVrV8Gg3mFrRr6iARcqGW/WJoDrhDgHUGZGyGsvCmSFucLTuNrqexc1Cu8EjveKCd5SpjoYNhp9FkQBNdb86ks3G4BVGeUrLhAmBtPjsTphq5p6jgYn01uOH6ee6H0gaMKvR5H67nY7EFCBDCe8tivTDaW4GDESeDAQaDnGlhOUmNs4J76zhUKUVF8XGU3N3ARkYHLgjbfqhnU2cgDpIPT+qnHdh3lV9Tn0vokkO0Dvv0POUzhDDvHYiCYzcTBeFrrSMOJuqrKAf44hd+aPnrf+0/UZnAi+cf21BUgLq7s68sgxwIQBHaXpZaO2uYQO3b3/62jO9P/PhPSBnXht4gALVxQrLrFNU1yvAyD6iPfu9731enBForfu+Pv7v89m//9vLo4cPlr6DArL3mgJyv3/3uH+sgfeuttzYCdztu+c9rw2vBavIjwFu1SrRTUBmoVVvM7jAmQI9zj1HsdLIE4gl08nMCEB1ETeU3GfxQ5hN8jwOi1nf+nntJsDLXyGQ/9NfmPgM25P35mvHo1+mfMdfsZmnD+jp2mHorMu+1vH8NJDggsWcvwKYyl+wD1hh76f6D+8u//fbvCgj4v3/9143WbyEoSIbJwYr1OFwfOp9pKowP+1K2q9y44e/LyRIDqQMqd9O3e5CwGWhNcC6OT+bbq6po9o3t0a/VX+tlaI2ROErWKHgVCOhzkOutg7E+/nGuAlrHCc5r+r1biDaCeLP/c+Y06yq2dwTPFRDOQN+tQhM/9/tLUOY96r2aoGGCAa/ORV+ffV/19Tbupxaa9N2j2TMCzPivs076rvHjfYNuWPOj9Z6zLbW8pXcyAPsG3kfvxoHZLGFZr6kBIDRM68756Wupgr31mpo/95a+m6UYfk2BZIMREFBh83zvjIARMCXZ0VgdWcNjbmx+x/yOzh7pYjQ6Osw1Z3sSgeJqfVsBZfA+uxPFJuyCsf6k4d+EYjwWYdKNbQz7eu7BS4YH6v3otFFnibVxHPjw+D/wzqeWtz/1jpxxCYMdEKRTg03SZU8BPGdmOtUQJIeFyWdKcO/kTMEV44uQb7L0BPV2+GkzaLFA2yy3GkxpnMA8Udetdi8mj3SC6FXv4E3+zmJ2Hd9z9gacGMyWopjnuviHBC6wJmnXSnYakP7li5fLOQHNHv7UA7VBVLtksS73qqMG94mei+2yWiaX8DN+EGf75QUAAgBF2fFKSMlVb+sER4sg1ZlyMyzxYwlsOd/NtDDwofZkMCA5l6pVHAtxzvVc9+tE3CghrpKLtOqTLah6diZAgRh0cSWPKoOJwJ7KOg70+4uL8+Wi2LX3ELOWQN+1gAueD12HMwTkLq70PcERGW3q24OXydeqtpKH9+5pnGjdBpWbz4ielPQcdjxXBJSsIdpG3gKUK7HF3+0v8h7ABrVULJV3t6NE/X/RPWC7STKdvnwplXj8ZkAARKsZR8TfLGaYbmRVBqX9OAXb4pMl67xbZzdlJ5lf7fnyq7VnK/jTHkF4U7XyTuYx1vye/Nv11cVycXoilsVrj58sv/d7vy+GxdOnbxgIuHe03MCQJagMRX8AnPZZCNwN5k7xwCQdCTAlVsi9Vakh80vJh2KW0tTifhhX1qUZrwYqnaywtgLMcPnOjc3BOKrrmMp/sRPWSeqgDyUkXEu+ow5dtyy0E3Wj1pCOXfYXhIBZOKyjAAGAJqwNxpE5ZHoo/V0DAewD1hfg0Kn2+s1yHzu0tydBQWwTexs/HbbAv/pX/+/ygz/8Q+qIwFqE/SMAgO5SxQ6QzTk5FYipmOtmEbAWfQDHlbBL3JkNuCWlFS71IW7gDJisSI+N40vG32Wh18v+PoCR1wS/B1BhDQNQSE/qL//Y30ie3g5BqfcnO6kLR4F+46Tx2/yBFbx19d9a4XqQDUEvH2KDqlvgQrI6PZOSDE13xnUYVWbIVPQSoMthKEfEGdeIVBB7KhsqYTkjK0K5WIwVMPIMoqGXgjovYDHzPvs1Vuzk77p2bUao+aKplZqms0evZiF6AKQAubyR1Iv6iC5tBn11/0yBCNWmUQ6WDjQQKwcYGtu0HlGJh68xDvk6/Ee5hLehEcBiPgRFYk54XiPgV0I9Q7HxBvSG5PUYbIsP1jjX4lNNvih5TlGgkst7AwRAUXNLyRvV2KWbgzMPNmwsTDkJOAQljGKnz+JwyVKoVq5KQjAmEd8BtUM3QCUI1dolaszJHLisQgWMOmykposDw9db+mvuqTUMQMBbb7y+fOOv/oR6i56evNT42Whsq6aR8db47O1UnaNrGN//4MPl13/9ny/f/t1vCxn8r/7W31oeP3qs90NnTFs3aFL89/SNN4RA/8mf/qkoWbQe+d3f/bfLb/7mby7f+Ct/dfniF7+0/NEf/NHyf/7ar2n+/tv/5r9e3v6BtySIguPy7Pmz5V/8i9+QMfra176mewlbIHOmQ6IE6YR0UtrSgIAcPnw17Tl1w9MD74FRQKQexLPk7gICAogJhCnQjc8JVTO0etOgzEDwfZejVIyL7mzPIGnTMeoBaZ6jZ0fzDJsgXTLhM1SwxsVUQM778rvcS37OO9dO8xrIyH2npjRCaHHi2a8aBylf2zHG0eTrg4cPlo8+/nD5xV/6peV//d/+kcQu93cPlnPKA2ing/PBqTIYWAk2NnvcT+ByZnN70CSzp4O7AZdNSKwHh2sAJmdDD9bWY/JJjIC+vjYykg0I8Jk/SwP6e/pn9iC4P1u+95lnlCwBVoLu9fNpzkZ3HPdxD7smwXRfj5vZVBvlDhjk+ft7M265P52BBTCbqjsDd+4ze2O9LvO3u649wQlUz+faHsJ1ox7eold9LvscBgTQ+aG1Mmmt3DT2RQFUge8lb6zxnro+flKPi8GhgNd376VZC78GJ/rYGVjgwlOEcT3/Plt98s4xns8bh1Vj+AqFP4FTv/8CWBs7onc1sBsRULW+1uP0EoIO1kwWV8AnJwrGOtvaLJ2ou5nMonYvBSkN7aBY9OkrTEHerJ++f/rc83upQRT7RZ9LkCRQ0mJXnL/7B/eWL37pP1gevfZE9d27+7vL7gEJg7LrDL0E1ExRZW2QXc1ccjaIpnx2LmebtUFwbuagNb+4F7ezczlURIaT2XXPeIsKK2AfHZEo54MBabE3dy5yCYGCuedQxl2KoPso/Q9+10vD+BuCcxF0FUhRJZC8Dko5YyEBwWqnpiCrOn5gqp3UoC7apQUE0mEZaGjFOKj22M0PSpmHAqxiiWbsFOSIubmngIrx+fCjj31OADqo5W1YnbNPvPwsBeOTzaK5D+uydRiJ3+696Lbd8vvIysoPRzfiusQACVB3FIRzbwABt9tVWnl7o8y1hMQrSYM2gDK4UKXre/lbxbDgM6NBReBOMMUYf/DBB5pn0c4L5CHY4z74e7L+MAIAARRGx++nReHxsf7jn/SaNK57yiST1d47IHl0pRp3nkPARokvMneAI/iiYmvIIzcwT9LQWgCT1QQ1W/ML0EMQC2NV/mixA8r3kIht2SFdsxi8rH8CO3UdIE7TmXCltnICAy7ONRcwb6Di7+zsCZhi3ePxXgMWDcZIQArbFDMY/DU+mvyYaIypjd1MVCqmWOw7iyFRGlgW7bMQp0ajmCm6rjQrnPAgWAZssW3x+gNYkPDgsihzbtHu0rX4/xh70y/LsuO672TlnDVX9dzoEd0AGo2GABAkLROaKMkfvGzrL5S+aKJEypRILsukljVQImlzgkgQJCEYINDouebKyso50+u3d+xzzntVpJxrVWd25nvv3nuGOBE7duxAp+HoSL67bHQFdYpHax2yxrLGxeaiJZ/AjaLWF9MSO2vqfLHJeXK6G+ztaQ9x1mlNrFyQHcIWcJ2dra32eG9P6xC7dOOGGQEfffRRu/HMTYFWYgOJHb2m/1fryUrSHu1bJFDsqOOTtvvosfdm/cM2wPJUqKJyKzQuLByvc3XlrIsPMmcBAvhZYKK2JQkkRpBOBY/b5sZau3z5kmzw3fv3nMh+592/XXu8VPCLdhEkSzXAHQgoMSSnrDpipbYMlVF22b1pVzIORZ0cDrc3QgKBtIHQwVOGJ068DqHp8Ow1AFLRLCpUsmudblMZtwp2lYFn8Wog6rpBpaTuaaqUqCf0tq1OCBixODpuuedMfqjcdVJVK4lBlxI9rgt/DCEiO/NVXlCiianx6wrLVT7hOnujw3KKygEWC6DuYYwRrAYL/uQaYXWkLpPFoI3MYiyHK06RDwizAkJxtPM4gAIOTupnCBg5oDjoMC5BMxmTZPCpf0tZAv7K9jaqvHa24mATXGDotNHr0POh4yTMWBsgaOkFOwEB6XwgdWCDKrwHARLqoDB0UI74enywr+uQKXArl6EhIMXTM4KtcrCbn/EIumBbaRe3d9oB1KK11fb8s88KneceQa4xAChyygBc3NZhwAbnZgjUti/utE8//bR95zt/0j7+6BOpjf6Pf/2vq2MB6CxIpWht6xvtxz/6Ufvx+++3r3z1q+3VV19rv/t7v9du377dXn3tdZUB/NF//aP2Mz/zM+2b3/ip9tlnt9qv/cqvqkTgH/yD/619/WtfbYeH+woGP/nk4/brv/Hr7a233mrf+ta39Bk4AWz67Z3tnsnE6DFeHFY7W1AxR79dGeFy6E3RG+0S7XyO8YuxieMRnzOlKaxH7yHTIPMPR03OWu33HDLWhzAw0DMgS/fTaWnlUNvGDFByDo5yXwLMQLWrhWMQ5WR+O8I8ARB5L2MRgCJZIfmfdUAn0Jod5rAd+J7MlQ7JVfpMb3QxGVFCS7skYj+5JwOPRup5r3VJODBPxQjgfb/+G7/R/vkv/EL74IMP2zrMlsOTtrGx5dIb1UQOuDHOpO69VKdnsDBOfuyCnr+AgARpnv85IBkAwhy85DOeBgJkXPX9KfXVy4HSHExXnmohEJrveyEwrNrlHgh3UKSMTL9J/2DHam7TOkYic8s7tXbTPlBHygjGMz65j0U2yUxtLwe7WFPzdXNVgb6V2ez7phyzkREeoG5ew9/m9Ry9nvH36Rmr/jJjhJuWZEDmCSBK1nEq5/PfOB/T8zpdbar3c50lOLcKoJTNTJ29V1YcIeBu+wZD+JA1bpG0xfPf/z+o8/Ev8mzDDo3XhEabdbIMHoge/NTWxWZKdeAlNMEpW27Qv7r6TKyffj91bvf7ehoQoP04wJ45+AqSp6XQWYPVajL2tHe19vry82VfVpeQhblLy8pJaX0qrclZwNk0B8xzwDevF2kw4AtUzboygatu6UwmF3Gtr7z3XluB5o8Q4Pqa/JXdvV2t08s7l0pHgmy+hfWiRZT9JEC0AulkbF1rfCrw3fun6uTLDwxzKPa7sD5noZUl9/MLJKi9nzMHm81ZPs8viuUkRmIz7X/iL3jMjw4O2tExNHl6kpPxRsCONokkQbyXCQL4DNPtKxlWXZ9ccsI4FotKLfT4POs32X67ZTPPm8xpSlilRC/Q2Nl//7N6O+ce17cSP90VECPEZ/f+dULIDEmXvFRrws7QHb55fFufXQ4KI54dIICtQsBGJhrgFGYEyBBzQEYTn8PlmmRpV3RPj/dQXQcMMGjBuiIwoszSyS0zOLgmATkMi7RcxCdAfZ73kfzY3X3YW66lVXcE51JOwJgQxJ+T7Koy1rSSpBzk4qVLFps8O1fgv7G1XSUBPpMlcqnnRKivBO9Umnkkv8pUfWe7VwneKgue0oB+5khc0joqKwA91UKS85vnYs61vpeAgBHTID7nNRjRSvn5iMCpe9q5mMwwVB7cf9guXsQ3vqp1JAAADYV+rtsPzlluNsjo+Dbrn8n/WWX/GLgC4AFMSXKPveHWdE5e9DOuWEexcwBmAk0qpUs4Zh0D7038XJ6LZwCYi6h5yphBAg3gNTE9LFTJtV3yzD/FmJVcXVWb7nOxAuzbOqmr51kxgAWIIhI9jIrDAwkGXrt2TTEFpRXqHCHh5m3FU6x/2D7Xr19vN67faD/54AOBRNdv3FAZJ2sCkAM7I/+PfUGpBPdQ8Yv238lpe7S3r5KmsEY4ok9PLHQKCGCNO5+hBqnYGvbZ+fWcONN6QGbhFNuKaOah4hlispvP+N5u3bnjWP2dd39eXQNkhErt0kbBgVpUXH0QeDP3oFjtzgZjIAMbAx4jnEOMwFagTYk/6Hmqjd/TnEb9rov6pA4JFMmbELQvlO/UTUQpHaPLIpQgS6nzuk+7W9CYxr0iakwcK2p0dLhU7ReDirFIfXSgvJ4lq96EORzitCbwScuSjEe5nBpXlzSE2lct+UIbqonuKJcvoLFn4XH4ONgwmqYemSV2F0cgfkOQWi+TkQHhfXzmOqr2dS9xanU4VPCUtcHvLPumKAAAIABJREFUvJmdHDHdht7XkyJ5Ha68TpSlC6bxKdNfytw8e+8EUIKE0RzgNQEmDE7wOWlPU6UQEp6C6rKhljtGr09lTNiMfD51aATAyhKcnbpnrLL4pibye1Bb1obaqBRCKydIPIxBk4M+FnYIdW9C5k+N7nPoMAfQAaH7kMVnXV29dkWCQHw+mX40ApifK5dpQ+i2R9CKtB/OztqdW7dF/3/jzc+3z73yufYn3/3T9tlnn7UXX3xR9wYt8saNG+3rX/uakMbf+s//RYfr3/qbf6P9zb/xc/oMgIDvfOc77c/+7M/EPnjllVcFMNy8eaN9/etf1xxE1ZgxBTS4e+d2e+WVV1QHyThCkcSAffDBB+25555vr77yigEyavM4rKquzweXez9LVbfq63h2t3wyS6jPoQABC55YAMVjLKGkQg9sI+bM8xAmjCOdgDzBkg6TygjNDn4cuATfcaJYT9AvAy4Gnc/r58/NNedAdH6dkPElyv8I2AazIEyJubY0zpTvK3X4plSrLraAVYNWBgT4/eHRofrdplTpD//wD9s/+of/SJQ/Mm9qI3jiLh5hYS0GpwZj5syyAq4lUdcRAi8Gw3+VdsD8nqeCCjONNeUSBQQs28d5HhYCOC+RHhTFYenUB70xEb9/6kAAe3oCiw3kuOYyr5vBnLSTUgnPTJhIGrVAsTC65mDUa8f3mfWTzP48TlHvze+yhuee890RLMaZxiOB3WR75yB4nAEd/ej3sgh2TEFhnMGlUhbXL09dhYp5N0p0fPcqMahxctmT15rpoBUwl9AwjpjBBXquDI2FDiRWWUrKFjyOoxvDDEq4T/yi8r+DKvs0sUG5uXk9KYib5jPBrsfYk5h9njVq0CJtDN2LugNFMxOgAAONxfS1wArQ70eZ0HxvYywKIH/iU8qbKCAxJSSxKZqTWjNZG7rvArO4Z4JygYbFxuvPNY13gkTfqim9et7SWOqdO6DnFq0ZZXIFpqdn7Qtf+mJ74803qkbWYlmPYapVr3mCRXwNbBosOVyg7Z0tnVXzPPexqXaA2Suz9tMMBtj5NzU+57l1fTy1YhmQTTw9lVgZn0fgx/MCmicBEVudHvNZTwp+1lbbhgLqoQkiJluJSweEc6nfSITM+93MN2f9Qv+1zXcrOtZXBNJy/rgMFBox/seZadWllUBwTfmhxM8oEyC7XEJjnL2hY6eM1Kxa5pRAu7TZUv5U9lSJg9IpIHHBWMUuEYiMkjsnyrj29hb+2ZqYHIwr/pqZGk2JmrU1Mruwg0+V/UUYkJpo9jOrFD/JftahMrISMyZoPT9XW0GsASrrG+sIDNLxymWcZiL5fVk/GjfaB1btPn6cfAcEArUhU45gEOra9Wu9nh8xvYuXL6uenjJcmAYCeOUDI2g3RApFO1cpw5FtUvk4CepU710Av8Ba1WU48aHUWwGz+Jwo0Zu5OWy49KCo8SZAptSB1nyr6ptuXYN19pIZGNDb+UzEDIkZPvzwQ5eYPvdiu3HjGVHlJVK/ulZq9d7X7Evm074IQpcWZOR+iQlPzk6UUFMLQ0AvFPcRGF9dbY9RyD851e+GD2D/Rq0sJ6A9e+DsBHbsfjsSyOZ40jplZunsQ6vnHop1QzzKfpAORcUGgCZc//DgcLA9SiTUSUyXxSjBWiAT94//zvjCRJGGzdlZ26JsSS0Pz9rK2amEJAEhsGkIBaIrdvvOXa1DAXMwiQ6ty/Xqq6/qvr/353+uVoOsYQAlAm6JC1J2ffmyfYLqmMLeta4JJT0n0hSjXEktoBWPcou2u+wNgXSwltUl40zPJr2EYs0KIJJGgu0c+W+eBcFABEi5V+wVWgbM48O9R9Y0e/e90giIc1G0PTmhhUYKZUjddmUEXf+9asQzWeaqeUwNZw5Nbbqi7M9ZcTkE1TRzMSCow0YP4syD69tLfIgbL8oWNBTHnzZOqRNLAInAyAACjHqKElv1g1CTdHeVaWffRfwowoNxAjrWnsOQ1hhkL5boskZUTeV60kmwt5Qsy7lM2nA6NG0zENB3TDlt0ogNSodBMk1IQVJlSwYIkOxPYADrBchYstBZXPo0i0sYCBiCJTb2FRxrgfk1jLcFbUoboYTkcqsK4EuZEgRPhkDAQFD7Qf1mwapG6PhYxp42Q9wRmzR0G68jI8KAAHylywHGlLGGNgQQwM/qElBqvTqENje0K1Tvt7Pl2piiXas9WymiDhSuGCccSpWVsqheOYDFgNCGBnElKK5BZ6TNcvFzYTitZIzw4KEQRdYs6DPsBdb33qPHCuR59meffU4lBQAbL7/8soyPlI3PziQ2ePfO3fbhBx9oDN5688323rvv6Dp8LjVrn37yqUAQDBdsgjfffKP9jW/9nIzng4cPxOzAsH77299ut2/fat/4xtdVgqD+zRcutD/9sz9TKQIHxk9/85vthReelxHmH71SWTQ4Gwncs9e1B6v7CMZNe75qw1S3GapZnCLVsC+Kp9U2KPbIIk1/3kfzz6zk5T2WQ2gZCPCB5CyOrlXAW4K4BJbLgezTAvwetOWzKtDNa+fvg4EwAtM4TzbwVnM1YIaIlsUbZzvC79Q3eN1lAjBQAH3+4T/8R6pHAy1W5mHFB4qoeEuCbz2W6FmoainaA93FbHlsauzfPD8JLuaxehoAMDu9c7CcYCKB0hjPoj1X94w5ODJgN4nORqV+6m7QS60qkBv3NFPKnelNgLu8tvRsnY5vquvy19Oetf9O47ksYOes78LXDDD4jhYwB4PuQyl47i6jM6cCOFvlHCN+tgX0YgLb5uBqnpt5jjO3+d0yEGA2QDKxdSbUualLdR9hAAH6zKplNIOzWr2JOuy7H3F0CZVGqLOSEE/cb4EJAeLH39OOdbT+NUvRX7ZNHuu5TV8+R2ts1kN6gg0R1qEZIsu2YL7PISxsHyVfXiuVgFn6vefI7KvldTZ/xvxZmVd+18GnrIMa33H+VvlDnakelwE4xENJ1nysazuk+hLrQ7NWdtz2ymfpqth5V65ead/8mZ9uzzz7jJl5eh/ZbIMEfC6BSp6VQAKfQo6+/If4CwGFPYdmLQTsGb6f7be7KOVZbQb8RMqWF/1cSaLq+87f4oOQ4QZsxUnmbbxOa738y2iuGFRx7btqpHsnJrJ0g/FCgNNtzWR3ExQ5uMdfhCWJw45Am/0hnV/FWuDc5v4DpiugPD1TZhNfBt+MM4Se9mTHZQXUUYFyigEALwMBsqm1TugA4Nf6bLT9JzNtGn96uDOaKpc4pfRjBLcq74hYIHpPKk2wX8e5+/gxQsy0Drwk0NoaVcc60+4/2JUwIGPFeCPmx9pArFlK58qKW2393sOH7Ri23dbFdnRIogZ/ECYKNtZlswEDCL5kCxGL3NxUYEkSJZpZjZbQsDTowlStCN3/HSYUTOJ1sQHU1ano+GFCxQaiB4D/5SytW5Szw1R6XCwL24liJpZoJGscZoay5rLnJJlg7VZZsBIBZnlEh+P49FhAAA/NuB2fu8Uf/q78ymq5hxC4TwLrNeAX/uT9n7Rr1260F194uViafC5AqnUHAgSYPWyRv/3H+5pHATPEX/j6KwZypaWwhaiiwSH8Q9YJ/qc1Avxsule1ukuHtSFIfHJk1hhxGn4je5uElPXHmsT0lPAUu+BYe9OdRMwiY7zk1xFII+JYAo2JvdRZCv8TUBjGBWUDVd4gTRDpornMyDoSK21ni/V6LiBAWfTH+21ne6ddv3FTJSoAAWTuKUUBcAEc4h6euXlT2hIf/OQnSqixZqQJsrWlZ5NQuFjDtg8HtJ9kfSkZaZ0Tl3e6faD24hnP5j3m2NnMAT7AOI4FEJk/29fo43ne1TigBBD5f+aHtU9ikXV07+EDsxXe/erfP8+hpONgcqDcQnAY1eHc2ohbFM66AnUPPSgP8h3n2ge96XZ8D2Uwiqcjc+Nzxge1H4YsMZtcdRFVp88Bnlqqmbrbs3Z1HQxxBko9KmuTChFl5GSMvDAFAGBw7BHoXwIdH3m9VLDoOqaFkHWOQx/nWer2quUZYmKMmdDE0G/KgU1tppz/TiEadJp+Dy7qLWzLjkzZRi0eOzmj/mjUEtYVqm7fQIDrIoGcONJUj69uHVWb3cWGrDQb58THRvWqLMO4GAzYyTAt3KwAGbx6rQ9lj0P+cVgImd/aFlLFxsRYc4hZRdiotbJLIHxVK86iDxUGdH9/D9pbHdzFaCCgTjYIUAL0n0OVz0tWQMwPRG0qax06E8Yo9fQCTUR7jJNZlDpdz6qtMjrrQU7rAKVVTqkCcx3THNFXME0cQ4fxUn9fEMntnVLTPVK90csvviSnCloUY8LzYJgYR9Ph1kWfYg4wTBwhFk1sei2lCO+995X21luf70DP/sF++93f/V31Pv2Zn/np9vnPf17IIvWDv/mff7P9we9/W6j9F976QvvC228LESUjwiFKmcFrr70qqpS6S5QhlFMn0UTGoVg45cADBJju76AmpQGm+UeVfyiePhlELUZMMfyxLU9jBWRNLmRAl4C54UyW69u9XNsgPmME7COKm23azBiIY573JuAIKyC2ySBh2dACoYTkV8lL2DMjmIvoHnogZgIxDz/60Y/aP/7H/0QKtS7l4p4jxImtM6smGdPQWMvIdzBnCiMXMpSxZbnX2IA5W5lnnb/Hfi+PR/6/BzODndxt/hg76xPMQVamp4MDCeoqxDO4mjh4zGkPurodc9Ci+5w0SBYCug5EGDyd5zzXz3mY9/X/n8qsRoA2At4+DhPdXPcy946vFyXzlszkHMz6b9k/Y4/Y7hdYPLEidGbPgrt1jfn+l+cuaziidv0cr3WbtRB1Z2dcvW+4P9uDCjwnIGAOxgcQEFpqvb7m1+yCAfhl/JKNTuZ+zFEBfRUYLjxTH68MsMMgZ7st4DgDLj63BgOg3/cE6jwZ4I/gM0DAwtqqSzu7PoREF4N+A/bLQMDyHup7YQms4HUpbYjA5QwEaK1WiYaDPu08Z3o728mggq4xdUrQsxQQoH2kQMw16GImrlwQ3Zt2gV/5yrtt5xLt4Eosq8rNoNeKIl8AhAFBZ2QF3NezZ95T8mJqtZlSme/4APr/8p90ztSzZP4DBGgvZW1WIJE5VtDRe3H7PEtLY4IOl1yNRFVnDFQZjIKyCgAYmv1DxL9GzbV9C2czpc1TZYmxySqpIKCBhVf7yIwDd3TivWYyeAzIikv0WJTmNQEBlASovIZgtmsq2W9R8q0AHDERpIheZaswyupz+x4oenXmQRlU9JNIHMCy3KbD1Jl8krRPFBBYSuxmKFD+gdDyY10bNoADHJgGZFs3BQLcf/BQdkuK/fL5AQBg3RBMNlH0EWy7fe9ee/Dwker2YVLga+OXIYDGe5yAcPaetavyjxV3bcKXwV/i/qj/XkFIbX1NPhi/x4dB00HlImRgy8FmXRE40RVCPeel4XCmnvKP9vbc2lJrj9jGrGOd31UqnMRg7GLWFDcL40H7VXR0gwKMsfQPFOyVzkklVpQMEHv7rK1tWlhc4Kw0JiwsLo0GBcon+v2j3d32iZJEm+3ZZ583LR0wZp3EWJ2VxWLLPTKPJKsYH5WJRsMFkcCVFQW9jLc1wOxv4icqEUhADwskYuVVgtIBtVqXPu+bMuiAKbCUaB/J3sBPJLiXXarSSGkxbG7ITgsMqJZ9YiwAoJUvnRaEHdDBLpFk2dhUBp250vjWMys21c2cqq0k5cBk0/cfPxKiQ+IO9ivtUHkv6xXAQhhNneNmR5+3u3fuyN9FKBBGNAwoGMg7OxcNoLB+VmmteiRmlQETWM2UMQNiWU+C36004gRrliRRSQcBra2074w9rvjd5T4GBldJFIuhB9OdBOu+5sodx9baLslTEgrvIBaYhSC4dXhn/NqGYtQV+rgo65+DdgGdtfuqA3NyNOaDkJ9ZbMpaVbZXzvLkpPj9prKrZRa0GoItIaxxmizsIKM6vTd0Nw4l0A4L6kGlMFonNgALrTaQHJVqoZf2Pcq21GHaHbxOry/AoKjioXfF6UvAjzGAMt67CtThE2fCY5kOsUsZyqU6ZCdaXFsdlFtGYugY9YXic9s0Gwcq5eqzKGpSJObH6yo7kqA9ZR+6x3JUEpDEWQiGbAfZa2OMv0sF4kBxIIWx4QDOjpXpavTRPOh6DxgW1PCj2svhwkZKC0Epvp4awWPORWFa9bU5DNTORa0DJxCl2BIYj7TsUSlCtUDMwcr3GDQOUNT8MTqsy1ClEtDx+fkZtVsOBtbQ3v7jdnh8mDPdcwBrRPM+KKKuX4KSZORU5SxrG3UI23mmDg7Rw0sXqVUzhRHUGkvhGkNnI+QsVE09TAjQWBn5agVETHDjxvX23HPPCRR46aUX9Z7f+Z3fkajOu1/5cnv+hRd1j7du3W6//wffbvfu3W9bG9TxWW129+HDdnp0LAeEz/rSl74ktsKVK5fa1SsXpZ2gMZJVDU03ga7nxy0jDeJEZ0CK72YR1xqZs4I2HiOQGpTwZed8fo0PFlsoNspcTjAHtHGo5/Ze2eeLtsSO23wved2ykz7vg9xH2AABFQJ+5fqpybWAZ2qO81f33c1n2a+wXsCVK5dVwvGLv/hLAnU4oBz8OSuh8gBlNZJFd+RST6ISGD9HWEL562BpBAjo169AexkImP/e73zKQi++f8qKlsM9v2cE2SNz6wHoM9Z/mM+ZPCdG6ykvdQ1xD7SDFgwgYHmtDcp4nXXT5TP/ea4EJHH4PcgO4kaQOBgJudb8fczNQi6/rzt+GJ8/A2OT9krd4wwE8KsEK/PPM5ixvH+WgYF6mgoGF0tinBkt0KaYZWZJWedD6z3jUJnSGUCpoVqY3B7c5rdPAQL6HheddDFQH+sp7Aj/Rs+1LKRbgE/eIyexUCK+x87PiYr5np82VvO8/lVAgPfrAA3GZ0UAcLAN5gGa7VHWxOx75P6ddCGSqr1fezJ2UEG1EjoG7bv9mbLoKoWrbNQceJOBiHPK2YuTjM2Rba7s+Cuvvdo+/9bnFchE6Ey+39lZe7x/oPMEB9tt/axgT8aK3+MDpI1xrqOAX+Cskyly/quEUH5OJV2sm0cgYYrzGKNK05YWBgGSwQjX75ueeyS/0NR/qNHU11oDC9oz96JnjH0r+4o/kZJHBXnVs1x09gIC2A8SDIxg7ySuGOCOMeQ1DvYrm6pA0CC6qPx1uFG1SBcAhoOzF/8FajNBgDsNnKgevzNEyIqW2GmYE2JxFHjjM6NEaqXrYduCz00SxWxR2GhbYkNEF4l7IwCLr8kY4gfgP126uFO+2lk7OsCHQAiP8XWJG94vFnv/4EiUf3wCgBSzG7bbpZ3tas94Jvo4cwwLYk9JkYP6LBiWqwJB3ALwQAFPhH7jL2oeqwsXz3T/7t12enyoMTP9/NTdArY2fZ90Pdja6nEDa+SSOgRsKjbhPY8PDwV6wXJx5nalWBpeowSesb+xhwR/titmDsevkzYCmXFKANdRyy/GyVrpl5muLDssavzGart4eaeE9SLWCRjgVnG8XWsc3YK9vfboEcJ3JIwuy0dcX99q7QKgkc+TLhar/zEoSDkon8OaVlJM5oS9htAm5R5OhLE/FM9V3MTaEbtRawsbbWBSdnsCARIL7D7aE6iCHSH5h1si4C3dEySQbjaqGLc9qVkJYYC/k1Mly/CXuQ/pIMD8Kfr9BiKjVeLBuuf3PF8v99G4oQ222TZZm4BJB4+l/wEwY8aHs/AAcNgiGC1xThI74lfDPqFbCs9y6/ZtAQEAA4qnq+W3wCY6k1VcaOavM/6IPsMOYE1tbgDWjCSvGQE+96TzMAPsVYYNQ4auZ3QJgBFA6pN5PNgHjDvXOuf9MDGsEfDez/ORziTLUxoZfi2MqWQgzmwcHB8M9g7jnCdI7EjyFNDG2QEFtUOMo5qDaBEIkPHG+JVohIQ9CuE0Nd6ZMQY8LULiYIgaq6ADQQwDAWxLgADqKlKL4vZ/A3VnIh1gudaJcQmynPtJUDue147bgoNftXmuvTONUmMlas2sSgzQYr2AsAe601xIYq7Tyy0kWujyBTEmCtf3c/jWxbIoIMCHaM1jaSjpESOSUXTUBPlO2M/jYqdZn1dUoyz8HNABA3xwLAoozRvWgVIoYSC5oNbMsdkM/J25lBEsRyMHMuNL2w6+x7DrwLlQ6pglGgIQ4EyZx13KsdvbphOxEaqfr0C01QsCDjCSGEwJkVTNFt+tg1DOAOKN6nZwKmMcA4ayKAfiiy+9JDTzg48+aPuH+20DVsOR24yEypUNL1GTqbRFAieqH4PKdyBDoH7DWxyC7nmqYFrUJQAxP5+UcavNUMYvToJq8CmVkRqzFVEBVT73uZeVTaal4fvvvy+AgIOPDA3t5z4GNV7fbNubO20VlgnAw+GxHAqcE+ibzzzzTHvtjdfbSy8+37Y36R2LsXJLILduKVZIKR/HgfQ9DpfWwVuc4YGszgHWCKQcGM77zo660ejZIVc2o64T5F2O4QIKbRuEDUnrvNisAJ8joBjB8WzXlgO5vC/PG9uSeV8IgCJymhutzMsYI48LnymxqALRVl3UqDlEjPIXf/EX27/9P39drBEol6trqNS6bRHjq/U6gQELe1a/LyTGo9ihgoXIbDFMe2pU/jRQZGFOluxeDy4rbJ+Dm+X59P0/edkspTlwE21xYnYkQJII1oJGQAlkTmrw81r7/wsEJECc11ZEELstn+5/Drrn6/XRLzu7PP48UwIa2cZ6QTQMZPMD8xQjINdfCGJTwhI22kRtn9f7/N553cb25Tk6cF7A/8wIEMU0oBwf+BQgwM6u9+88b/Ixat2GvvFEsJvuBgsij3PQO1HZ6+Ey5p2Fl/1ndP2JtdOD6uiBTBoVT5ujhTWUNrFT6crie8zeWVz7vv+c28trZN4b8/4a9n9aJ7UOWMszuNnHWaxIlxba7ZlYF12McCqlKB8miQ2ZWSUbSsyqC/adtRs3b7Q3P/9me/7F5x3QUkteNoCZdSLAImmcu6K2i23nQFTdh6JSP5UDqU65hFAdGLtjFb+3n+WuQ8qelb6PbaDHVRnXyiICwgM8+BxxkO1SQbdC5nUB3bP2Oj1+Xis1LtRtK4tXzARn/z3G9mcM8sfFpkMRXQJIAvAe08jtS6IHc3R8WOK5lP4dyM+gDTEtzMiekhU/PmH+3FINdiAggGreS+dhG3X4Ev8dZbn2Q5UgU+Mk1x6TXXc2Uhmi8n0dgKncIEFGlTWqu0KJVWb/Ml6ih6+vSatA6vE8G73Rj6BRQ9+2by7NpvV1lTTyPKLicy/FDHn+uWfb1cuX22effWrNhBKUOzh0AM57yJjie7B0EK4jWUgWN5oiapu4sqIss7Z4dXyQkOnRYXv86KECJV6P5hjt/5g3MtSyqKvryiQT6EPrVscDgB46FxwftYOT4/Zw95GeC79JLAV1wcD3OlXg2fdpJRI9Vk6YSReAuWLNE+ACqkggb11lLIACjKWEzCld2Nx0q+rVFfkAG1sWzQyTQ3u9GCQCuNbXFRzDCJCeBJ08pK2Ff0x9OWdJleDkLE4JngQrDeqIfVrz3XvWl9BhSnhi27gfs4qcpE2rc9m1iv1UmlFgCGsGYJDYjDWlBK4AI0QuLSxuUM8lkTyT2I6yGfbJNcawaaqkWOf9+bnAD/YfTFuJPrIfKuGthFvpgvj9Z21ne7O98NwzYgTsPrjf7t293XYfPGgvv/SSwCFAE9izMAJgLN+5d1tAGWxca5OtKcHGunvzzc/r3tC/4DsgEnsOQIs1pvammwAx1SK11hzgHgEaQABrinmyrpOB7SQVBeTqXK3fVwc5ATBrBjWOjw/ECuD/tWZhyVQM5XKJYqh/5Wt/X2KBCvKrXilNOkHHQedkVCqIjWNpp9cUy+4UVA/DOC05cDqqHuMZsUAJMRXNvLL6uY8E3ja8K0L8Qj/0cQFadSL6yQwECGGrfpUYG55B9eAFBuvBZYmh1gxHWRVf3QlzNlzUkzmA6AqTDgTV6qQOQd13ZXp5p2uFzKZIuw0FERWUx7kFYZITuVDnWnm7UoAOAq3xrMPa2XwjPe5q4AlNP1gWRxgWs4/fHYvyoiXiMRmmAB0j4BnlHAkTFMzhcKudjQPYHDx2GgcjIC225NhVMMP3OM4cEKnR13MutccS+lrrRnVzhU7aAOBoYmxRbgXdHwJAOcxVo1NggA6kAiriAGDoABQAlECv1WuzxPF4TgygnYFoHHA42HAq61VtaV56+eX2zHPPttt3b7fbd25rz/LM1HT52U0Z5D2o2vJ1/do1OzuqHXOpxOHBkcbT1DtqtAwMZAw49AwcOLOOKYiQY6hDCZZNL7QTaHqca/5AA1mbn936TFQ7bAyHqr4fHqnenIzxxhpMnA2VXIiqhwNwdOQ2KTdvtksXUU09FYL68ksvq0ZKbVu4L9U8PbZycQEEFqXzcZH5x4mJ0zs7q7NjG/uSZwlIFIBkdo574FE1b3NGL3Ypa9s2ZgQcc8CzDAbEOZ+DsdiG2bnPPMX2hfmS9R/ndjyr3512N7PjHyCAw182rjQ6WPOsS9pF/ot/+S/br/7qr7bd3b22tYWIDsAVTCvb5c4eKY2G3P8A94we+n5dszwCkaWsfICDKXh/Inib2BPzHM6vC0pjnZl59MbPc3CUe3viWlPqX3P3tPRyp8YvigX2/bzUFq5ft3/2UxCIHqjNFPAhWJd1nvWU+0/AO6/nObefp59/l/X0tFEy4FX8vI73Zg7Hp8xj2W1vOgRMgejiHHnunYEc7AY9W4Jir5gRxCeQrGCug1B186KWzsBAHYIZj1x/ngO9vpfRzF0dikbEPXTtmQFC+zOeLJvo41iBfwCfufRhtifzuLu12SLbcQAyM/tjftfTxP5qz/c1NpfeaVAWAIll+/JX/f+85pyBs4hfD0amubQDWazEovDGPuVzMv+55uC1FYArNXMzDwPK4mxSPvbOO19qFy9fNBhdzDg+hzpjhPEIngirvsFPAAAgAElEQVS4YJlJoK+AAF4Txp8CEX15Pi347BbQ+A0Sq1WAc2wRs2IbqlSqWrKlTlk2fWpty5OTEVSyoYCHZG1zhspnKPZixmb4iT7Tk+CxL4FYroVIw6aNPbV/SOmFAXHG+AKBhVhfvk5+f3RCptKi2OmdzrlNQMs1CHCoU4YlzBhEMwnl82Tu7R/Y8R02xxdXQIJ+1qmTEGn3aF9utFaT6CC+N9nYDTMYFZSVDpSzwAYezOq13eHctz5UU1CLX/PoEaWbsHrN6lCQjvgfJZ3S7vIZFJ0G/CP8jjt3bpdCPdng9fbg4W67j07A8YnbLZLwkWD2hfZ4b1eMAHwUZcTXVsU0oCY6gRqtHqGxo7+wt3tfWVMYBPjBBHQKpGAlrK23A4IxWAEkrBDkU0cIABeyqUft0cFB29vfb9C15TddMBBAxphnhBHAl8Fb2wIzATxuYU702EYkAFoJlv4UHS5Inq05sXXt+nXND3tqawv1eZczwcqJP+PdYg0m+cknrBfq990Na3ODvQajlo5jkp3XPc6JUcQV5RvhM56eSLcDPwRwSsJ6ignd4pt/sd1ZC6wb5s7+7VIipRJb6hhWHaysqs+4w4wFzHHJLLaf8oAwlQGXmAPq6yXWWar82jt0xqDTQ61P1gciiYAA1PfTMQCgSSBfCVurzXKdE1yDpNYzN65Ln2Jv90H70V/8oN27c6d94+tfN/B0Ya1dvHS57e8fShTy01ufai6vQbWnJAMGkNqur7YXXnhRdH/GXmAEIMeGSz5Y6og9Mn/obFBeIpBmY1PvOTzwazY38c+xDU7SU1KT1ofRupNgf9qhV7LNgDy2hn/nEkAMEIDdcycSM0i1Ur76jf9Jx1EXA6y6Fhkm1VLUl+oRhgqyKa9GtE1TmFHnpwt9ZUHEEZchLCDAPWSrTi8HYYmlsPBZNNS+WGbBzrtabNSmjVOeOnKZFCmi5jlWDAYoU5ZaMgMcvYdvH0QrIKt+S4Z1ZPFtUO0AdiAgiFqpN/bDOBRyKWyGiutspcfShi/COQvKxoWG53AdR2FRM3W6GAhg4QUI6NcRjdgbvCgEC5kHOwYex9AChTROCrgOnNBpcFu9yC05iPHKAAiwsIU7LsQgjIO0euCeFyhSzkcOx7TD8Hgyv0Mwi99hGLxeonPg9mdB2BFbNOpshehuECdKLIueg0Fq/ZdovbYiFDp9iSXIUu1XuD3VRImy42y/MusKqqFDbboNoUTvTqV6TZYcJPnNN99sl69ebrfu3GofffqxAmE5PkLoTafis6JWiiCODr4LLg9IBgG9B4TfYAPwXK7nSg296Yw8/5wBcMDgVZJ2nsnI8dxyQpKROXcHBS9kSmRovQKFyq0UmROctPSFljJ2octcJ2qo0M/2haift9dfe7V98e23VdoBuLS3u9tuffZpu3njuoJWG55zUaGSGfFxNYLN5axVAv4E83q6XobypNp4TFWteO2zBD5xhBOcePuwthf7jGfvBghYDj7ngD6fvXDdpd7ucSTHfU+tdEK5nQLsxWDITpGEgJTZGG0EcQKgo/7Kr/xK+7Vf+7V2994DZUdKeLi3Kk3va9l4LVrbnOw/zUBl0EMpz9+WA0OPfx/dBTZVxmAGMjJf+dv4vHH9bqJiqSaGFr/KGpjHeOHnikxq6T9BG8h8Vcj6BOARjYD5XmXj/ztAQO5hACuDuj+3Rcx6Mkg7QPM5mMh4e/cOcOFpzxxgIAG1md9V97tU+qC5qIB3nh/PQ+kFmArY10PGIeDuXNqSv81rOXOk4DWZxxKddQBWH19nXtZeEEEruY/1MF/Dgo3VY3sq9+pjOjECvL69GGaQbazHxWv0/R1wYmndZbwSCM9Z9ZmhoOsuMVDm+fTTzyyFMatJosxnpud3hNvzHlzeWzkTxhr3Z/dxmBgBy2Ose9RZ7yx4rjkCRn9W/Cq/v1pWlWMvNkMBAX61/TeYdl/60hfaa6+/WoxPmH4O0jmbUuMO+03nGIyA0m7IvIRGP4CN0ddcvgJCvgq2OausNyCRMejVob+zHqtVdQJXv9c21QComQT8C6DAuuXvoiifm6qvAL++BjDlrGcCKFHry74qw14shSQtxGCcqm9VFljq8O4b7nbJ1lQyQ8KBOAJnnNlbas24u/uo3b59V4yANVTzyXYqqHKHK4nKSlPLP8fvztxakfxEwQz3mbKO+BleT61E4jZ0SqPIrxKO6nSUtrhhgbrkwV2iVDvNGK9bLJCxJ1B+8GBXABCsxoznQd0DdlhUbToEbLmzktbe6anq8sl+P9zdVTAGmEAZpnz949O2vbGpAA6/7dGjhyolwOcIO5XA6uq16wID0BHY23uk5AbPdXiwJ/CAVsv7j6sF3I0bagXHVEK93izwhX0eijxBKFT2XUpcBG4AnrCX8OdZB16vAAHep2YEy+cuIMCoosUAmT+X+jrpCXMFkIog3H6oO19xX9zD/sFjm9BeZl2i45315rM63dQAPu7ffyAtMUoDqDs3EODWjLI7ZaNjx9W9QYErbIdqW5nODGGNBAioEmTbPrN2AQK0libgPHuIeMLAXHWEkRaDfVjmlz1NG+8zCR8fWzywxoGxALhhXXDfZNgFcqgtuUvSBAocHbWPPvlEya5nnnnWbQkZ54of2KusU3fTMOOA+1mXsCFJybP2kx//qH326Sft3S9/WYCZuhps71gPhez//XvWJVsh2eY4Q59B8mt1TUwHRMy5Dvexc+mifseX4oKG6OWG5gb/C6APJgAdQZSM29hS2afz1zBTDDD1DgL1+z53AuYdG7JnN6sDwqbasJ+7a4BY1HSLc6mDGN3vff3va2WGvmpEzu1J2AighnxBe87rujUTxF8iSEVH6cYyyrxTH/A49A4wQ/33gu1tYLJdohFQBxsbhX8ywqlDgeZTRl2GvJRg9dn+UAdsQru80GOoXXMxHdBTHaLVRyvLXTSrOD8JoG3Q7TDSC7POQZchlNKz2ltgBESXjtJ/oWxiKhh5zcHVnSPB3cU6KOqb7hV0vyjvuh5ASQEBRpOLpZFJmMZ+2eHtBy4HKEqW1DxRTzKpJXNNLTopko/UXVDNoPQBAsbc+7ly+Dpz71aJcdIyYMoMa/x8uJsmNd4foTk5rlULM5wV3gfq6jpq9cutIMcgi78sLuhgCpEM/h/xPQffFaRXWQM9RC9fInAlELewBmsTQ0qgfOXKVVGMuG89H1nXoyMdgK++9qoUklHnf/+D99udu3d6xtOZNDNQ3ILG9LgYFD4P6pEzOK4DpLWKx9A0xTjnaUu5ubmOaybDw9NmDUiFtPZNp+eWkx6aIM/BF/uCtjhcR7S9EhpkTbtG69QOUWkcBGWn1EKBMFmFYyPG7375nfbul76kw/8H/+377ZOPP5JDeOP6taJw0a6RDIqzOqrB7B0GRu3xskMfR204zHVw9T3reX5a4Kp1UdfQ81awECCzL5L6YQRu1hf4y74CZs7rOe+dg8NQ17yOBugQxzztTxNgz0GB7HDds1HsPCM9bLeEKP+7f/fv2i/+0i+1Tz+9ZSCAFYFQaTnAUZON/aBPddaSUPYlyv7MCMi95LnsRI+s7GANLWZD54DFTuUiy6AbS+cznrA5y/M4BzqxW5kXK+sO+9uj2mk++VG2sXepGHtJ59oUfOfeI9yXGu95fc3PF1piAnR/mJ2h3LfHz/FgbNcMBDyNFTDf0zz+eW79jjVFD+GUhfVa8FEb/6TIn4E4vtxyy6VmeT7fX+br6UDMDAT453qCembXZVsDSONSY2JqeLHdurjdqINfBtx9FjydEVCTZtrzpA8039uYm/E8C/trape8vObmgFjzONHrl4GAcdIMazHsSJz/8dxPszmZ7+VgP/Z6eT3kM1Kr/rS/d3+g/Jyn7SvZl/LVloHYGTwIENC3Wp1HqwD1EgssQdizM2X43/vqu+3K1cuyWegkSey5wGwcb+witd7az2Vn7W+Y0blQ+680efER0+q0GAI4yREeJGNOABJmJmdWyvCiI8U1OrA6CRU6iCcrbdCf++PzCCbc1s80Z774zJG9R0PBsutiyKaAsnwnXpfMOHpJSbq428Cagr1koFXyWFT6BBXmvrrXOp8NEAB1+N69BwqsN7YQr0NQ2UGVGQ0WKk7GecHmlF+Gr0FveUCBCD2GfWGfGqV46tRpwXggf2hH2gD2e0naqG+8NJu4p0NlyPELGLc8k0X73MoPRgDBHcGOaqGLFXI02QkFVWSTS8mdz6EF2/Ub19r9BzzzQyVSDCadts21jba9uUmaTQzZgwMAgkP5I9yzQKITkkVmTSh7Tftpgjr5fKcCAu7du6vOU7yP7k0Ejq6hPhG9X6WTtV5drrqqThgHx6ftcZVVVlN3BdaYOvx7sZIVD1QisFlLyf6jafzcMz44AADJTrQRZFJJGu3DokAvakeZZa4t7QzqviVe7QxzdDNm/8UAkP0frnfrs9u6H7SnuFeFYPiazKr21Sg5U+IVloU6N1h3K8lefFl1DyhGn8c0Ghb2D8SoKDZ1GIcjOZhOIy5v1jrVZ0KR971KCPPwmIBNr4GtS+Iu5xZrgDaPZkS4BSH7nWGTVseJ7QjMCeaB+nwo/RIeV1mwy4rSUtO2MSwimAGsq/W2t/uw7T580J65cVPPBaMcMUleTrDOGtDZeXqm7lvM86effKw1ZLZBa+gfsJ4RKgfkQoOLEgXAPRo9sR7u3r2nkg2JMhYzlzFASwNWCnOFP3h4ZNFt1jOvE3FDkEW1pK9S9DMEu09hzLCOTsUI4JVHR3QqcLkpQIP0CABz3/nqz6s0wLCNT2xTDn2As4mCFuXAk4OslLka7JWR9l89iVMdfKVWlo2RkSLXLjiTXCj41OZHCE2Cde6sHCn/3k6x6CFCgT3x4/AyI4DBU/9P0cpDazRA4IPnpCNWvFciG1VfbWfLAd/s6PVguRyEHsjL2XeQ4gDO6vSM5YKjWEGLe1eWExYjnkO7Tvpcu49fObX6fJUmWNAjDneeS++rwEPPUQF+NmO+o6LqHp8RenPmWou7FGZFXataHa+VODceR5eIDBaIqWnViUABaqmi9kO8akILnFG2rg567tXOj8cvzrOAqYm+6FYybq8zylVMUXKAMqitASRiJHNI6VCvzSq1WTkG56oTkpLssWlZrC9QeA67K1ev6f/Vx1X3B1DiTMfOzrZqfqD5ADSwdi5dxugaZGHzcWhSlvDo0a4QPrUT3Nyq+nv6KK+2jXWQVJfaI/4HEBPRONY4RpDDVjVYF5zNwTCzb/NsMxAQESMFokXhRIQQ7QIOMbQXtOzKuVMtIYBAgXW6H4mvuN8q/zBqokJdWJPgI61jPv/GG+1bP/dz7fzkpP3Rf/12u/3ZZ+2bP/WN9vZbb+ows3Pnw0nOFiI4YqEUEwg9hRKl4Rldp+l6zTiRceQUAGrzFP2xgrkAmrrXAmsSkPD8WStcM4FJAMo5uOfveX8CutiW0Efne4qTPQcQy4HN7IjndVpDfa+XfVIv4Gh+pKTGXT1sY9lf55qD3/6d32r/9J/9s/bhhx+3ds6BwHudSZVDPLWDdTnRoExzjSXh+oWMusaoQKLcY2rvshc9BgPkDNgxB+/JFCbAHDZax5eeJ/boLw16J9B2DpYWAuxS65+BmBF0jYy87E0N5nLXgD5/PbOSdVY2a8ocK2M1CYF1AKuEmrJ+ZEtHYniAAXVzAQKWg8Dc+xy85owNEJD2saZC+6zyUJW+TZWc5bnYM2Nd2qlXf+8JuJ8ZI+P8GfTyxfuaWuROTL5cR/de/oWGIJhNzypXJmtMVP9JvvCplaE9huNasvMVWCYjP++9+fU5C8Ya9h7Q68tBn9fMPN79595xojSEMnfVe/spt1+/WgQClud0+Z7n+3gyEB/+FfOSevUEvgEuhx0za3P5a/7cJHcCOMzJmjz7sG3pauRJVFaqgl/uAaYc2a8vv/tOe+fLX2rrG6aKI3CqvVD6trHpCOJqHqq0IPcdVmfsvs8Hr2m3qE1HEboTHMrRTgafc9H2Hsaoa4zD5gugnGeUX1J+Bc9I0JDxUBtjWvuqJbEBLAJ31mLGm3OdNmNqQyZf1Oe2kmkFToV94BI5i+PhZwxKNZTzIbisVmcFXvNd/dXP00mAgHa7rV5Ylz8CGHAiyvF2/zzG0CC7xehSSrpw9tSCoDVckgfxW+2Xm9pPcApjV23bNuhT7+BOmdfSnoHVyDVpoQfFH3/7+s0b8k/4iuAhYyKNoSoPWKf2foVg+kDCyMp4l+AcYAj3wethF1y7cb0YDPtiWRD0CVxorW2tb7Srly6VoNuqkje3b30mUWQo13rtkYNB5kLln621SxcvKrh+/PiRsqS0UoYRwLyT+HjxxRe9LuUjsjZOBQRoncsvsdjc4wM0AlBeJxg9bGsEcwhn1jnbyzOrdEEA6SlA04VGIgcfU8HZhZVqmYgQpVmp/Ds62G8PHtwX9Zy1CB396rUrHWSldNMm1oLZsa/MSWr31dlM5QF7eh3rhfIMaX2kMwKTVa3UFb8QLFcSTR0Vjg6V7Cqca5Q5VGlqbDNj3vdt+SACj6bOXEmycrPSfgBQqO5tjLFsRdXDE+lKEJ6yD7oSnFA379aesHPjwEgofP9ALATm+fGjvQ4W8TybEgrccrkHviVlLmvrEpzkjOEzGSfWC+ueGIAkF3oTgAKXL17SGMKwZH7FWjg6EvglUPPgUB3PWFPv//hHSjhe3LmodYqYJB3A7t67p4AdIEwlIwqdiVuP2t7unpgafBFfPNoj8WggieAffQ3tzGJ5eb+u6m9q+2livuIHDU5p6AEEqIS8x2z21wKMGhA6aytf/trf7YB2nE8LyJg+H8VYt4vxS1MjmAUYhfIRhPnAlqNUlPD8/3wQmkLhYGqmftthsJOqFlLBWdXioajjpQeGIynabGVE40gKpIBys7FZQIAFBH0wlcSeMg5WZvX1Qk8vJ7ooUjqsqzRCzz+1GZRBrHGJMY2TUZa4AwF5bwKfjFecFgVZpbKcccqhldf4M6odHweOHLmhzhzF3Djk/dCfgIABKphlIBpMtVwxdWk4XqGhREV03HtR3c+n1mZdZNAOKQcfn5Q6sgAoPJMPSvLZikArQKka0ukwXQ6sXL9W/Lq0XKmaowQpNkq1wOtZHID6ueIQ6MDVIe82laDD6lKxYQYBc2t63np7+HBXhujy5StCBE0lwnhvKUOAuA+3DR0OA8Ez8xnPPvdse+75Z9uPf/xjXefVV19p9+/fa7uPHmrZkNFgjWKAAA8Yi01EZ9S2alV0Fn7GeHP/GDEOBA5OkOGVc5wpa08oQzgBUIADfMWxEsBVIpqqhVtbl9ANiDz3lv7LQrGlXot2AtoAq1JvZTIJ3NlzIP+UhRwfABicS4H32WeeaV/76l+T+OIPv/99jek773yx/dQ3vi5ADyYEwb/HO23tPJ+pCe3BVAU0/r1BiDhXoKscCDLAh/v6fQLWBGfz75IZZF0o41DrT9TlqSd6HNHZVvHa/L7v0wr+4rAtO+xzQJd7fhoIwOvQphiOttd132MFEs57IIEzY0hd7R/98X8VEPC9731fjICGbStaosZSSHvqB2cgoEqfaj/lPkNlnoOA8XwB/UbNePZj7G7sTuxUxmwOAGPbjPKlpjV2pM6Y0L6XBNzy3tyTS9P8W51ZvWvFcs32UO1PCYTmWQ7zIlCr/08teGX3xz0vMk+WA8icFTMjwGMwGAH9HEhw61/Ml3jiZ7NAB+CizywaZpwoCa9WyV6AgJSh+QNTez7AJbcYW8xpL6/fAeBEVjO3l3UwmA5aBxECrmBdn9fV+sej+XkGDX75oX22jdKVrNG+H6faU+OYw8bP5+W89+Z16QxYZVImVkjmJ7ZEvkFnkww0o8/H0nvHmrfT9TSWSu4pQGA+ay4z4HPyzP67ZrADIi7Xc03xMkhSG6Le85cvreU1tWBrFsC36AnMzAY8M7SWnDTCznJWfu0bX2uvvvq5tr4J44tsounQnGc46zjRagu8ulZ1t6tymJXVm+jX3IvtNQF0gXc1DloDDUEthN1cYsAZMTLJZruI1aazeu5hXkkr2Z/BegmYLruMMNr5uc5bzX/aZaok0CyW+AzK5IotwDXxaS12rIykug7QtgxqtdJsGg9R+dVNIWukWLnV2UpgQxJrYn2aek7NMIAvAQyBN0A+ddK9hKCSWwmWlC+ctLBytklN/vBIvgTPw5mvdnDVjcmMhRJwPHfttMoCOIurlEJjXWOEthDt//Ctr9+8ac2C6rqkDgbFyjs5OtF9RxsKPiMCzowHcQX2i+fhzIKheIEyzSr3SLIPP4KvNYLa9Y12ER8Mxfl1WArHCuqvX7+moJ4SUDGFC7i4euWyylwBMHgN40Ov+Fu3PlMmV2LHrbWXX/5cu/nMs/KNKA9gbmEFsEbDLKC0ZXfvsB0UoMUYqBtCAQHKapcwNGfTOjTtLspJpwqSFQgo7msfU7aw1Vulm9lxenwkgMIieqsKbgliVToi5qh9Z5WQFpuT+w8QYMDGNgM2Bb7UjtrzQZFfa+f4N6yv0oXgdz5DnB1nzgmQ8QVhtiipaQ59JQ/tI/MlX7nuLeeK/Ngqx0mbSsd0dSJVzMP1FfvobyVeSIZfCTG3vmMeHz6EQk8nrBui2hOYM+7qXIVmRAmzW1fAncRY85QRwOxgLQE2RBj/8Z6V+pW0LdAQIID1DhDwaPeBmBowSBQTUKYudgnttu/LH5Zmwb7LUdgPaIBxfzy32Kg2xtof65sb7fr1G25Piar/6bFej03EJ7cNJVl45Oy/1hDtGh2zqqS84iNi3DOJPRYQYEvrk17nMCUS1ghYFxtbEUDZYsdfiq6Jl979+t/Tx8qwJgvl+y7npNDNZIkntkDgoSDucQZzKMUZj+M9O8V2lEo4ZQpi5vZPqUkvj6faaRTG3Q8pgggbeQbRC390MYAOwgaBEQCCJ8q9Sh8qUKz7MGJdWfxq59AzNcUIMAVzgByeaAdbc+YkjgQLVofGUiZ8DhwASrpbtaDW798+GQgXEFF1Pa5x9nWslusyjjkQmh2b7m8WBZ9p9eZxplEHxyy+VBtzBCs2DN0Brj7Lw/nxQcdnANAAtISanZKCGQg4kQG6UI53RqJogDPoUhlaO45hOIyyjAALCTic3XbpyBxc2iGxcZKCaYCFqX5LRrbmLA4GIACHACAAYICcSNBBCaVYeIe5kn5AOWYcaLAEaNvH4YRRovUeiPCnn37SUWY7RLTDIaiFEVD1lCvULxktv3btmp4Hetzde3f1DJdgBTSyHwHu3AlBLSvLGEgoE4Vc6FKsa6GMa6KHMQ+07UGoJTbAlCla8By6jY2Mog98MRtO/Tnqhbqy1k6Oztv+Yzo1nLaLOzs6YDHI1OCBtH/u5Zfae195t7384otC48k0iOLVa+lHpwnWSWoDGUtTwaxJkIPQhnKANKjEet2Or2TGsmbtjLnWsmfPSs1ZR3z2d3pmT51OZkc5AcjYCyNjzutmwCB7fATYoye3nMgCI9i/2eMzwKX3h25ai1rrqrnTAWuOw+2Hf/GD9gv/4l+03/u9P1CPYLVFpayjBKJ0wPZSLGFGPgB0wPqwiNik73nMR9+NPQAdQEBsitkJAfBmUaoZNMihP4L88dkkmMwgCohgGzsywMv2Mdf2ml0EAkawu7AkfKB1wKCo89XPe/78bssHPN6D1XneO+Bc+2y+p+XSAO/FEQ/2tTGXbj0FCMhZM1vFXNfBdYHzgD3V2swBie3nDMrIbnaswUrxCnSrNCDrfD5zxtnjN8409MU5GaVczkTY5mQInVRYXAPz+2fgYZ61bqNzrhV7JntYe2tSm5zBgHl+nlgJ03s6eLyEw+TZZxAhHQ40L/MCns7pGUDj5wjgzb/v97PAwhh3GT8ja7GPVcYw7IR0apjEBeexDE19Bpnm5wlAo4+tCZrXuNetO7PYvg0WRmyIgNT1dZ1/2O9XX3+tRAKhh1OOWY5nCZc+uP9Qdofsl7VsnOFX5mxvT9dzVyDO0XT/8Zp28K8VakcXMd1DQPgqX10xaJ8zG9uGeBhLP/ZWZyFU6QKAuBYOubJ99c9CcSi1p3Xsom5R378aIAIrQHlnxtH14Qzn54AICtJJikhgGQZq6S5pfEhOpYUY2Xx3RTDbhcCf7LKTJWqth9L7Kdly7td+rXQF+hlmXYAA5/G5nPCy7yjWIOC+NJXsGzAP0I19RsKk8LkAGMA9K/gnuVP94bmeQXIzIpgDAh3QDliTBGkEjiRIACglfIhvukIwe9z29/YV7BNEMxewDkk6ECgpC1qfycmO3x6l9JQvMOYAAYSsvI+AB3Yx9402EfdORyQSOKwVZW+PDtvVq1fkS0DB52fAAhi19+/fbX/63T9R7TmZ77ff/kK7fOWqVdVJyFzAVzIQoDNb2lD77eGjA80Ha5H5IN7g/pkrAk6uGdYjvo+Ahmrj7SQT/mNpMDGPxeJwIO2yTwkZXrAfxPXtyxCYbrRW4nGah6Mhai1tiNLyMpB1QWMBA/XSziXNNX7nEbYVBlsvXfAa6Xuf8T86kt4V4B2MVoCIsualsYEgenwaM6aiMxBfVmByJSj6GVtJTO1JQLtK4JlRYEZPuiDgj7OnPv74I40FCTVpeqjVNir75+oqF7sM05mvAAFXr17TfcO+FXhwQOtJzip8JT9NmJ7sDYHQJwZhEA7kOfDl8ZVJoOE/37l7V+Ua1uA6kT7Ww4cPNcdXLjuoZ70CHAjEokRla0vri5/BO1gDPJN98ovF5hmMGBKFvHZra0dnHcCU4r0CAxAvhBHAWKjrx9yOFuaR1hNAqJOdizHeFGd9+et/73zhkFLNgbMrWQydATCmvxtkE0j6qWgDPdI/hUw5uAiF1MhPOe+VEcihlDP6iYO4UCS3zatWdlUDo4XVdQ5svOUQVeacQRKyxyBKSZR2XKZJi41QGXUbN1OK06Itm0iUsUkILPcXwb8Y2fFD04oAACAASURBVHxXsDm1T8vmWjyonxTpWXbIZmquHKDKECtb3A/F0jOoWpv50MsB4fsqYEEIc7XkgN5dVNaIBTprazFGwJG0lPG9R/G/hAGTue6fX2yOQuipFx+lAR6TBEdsfpcsTL2oS3E34EYChGGcasykLcJmxVkYNeMJgMIqgSoUICLIpbKYCQpCnY3YZQdERgYuoIqEbNZpR2havOammDhim2jd2Ujyc9R+T8/MDsCIIyiIQQGBBu17BN3p1E6DWQQbRsfRCijHF5oRLft4za07t6U9wBrlMHRVeDn5gDobZBoMBImeW04iCCmHqbLrq6sy6jIsRydC5APekCHlfYf7+wJxaKkjsb+iGkrNWM9dwnQnzMEo59B1qzaTa2J8EAz8qa99TUrSGEuBErXnWNAYa579wYMHQlI5nAFeYFEwBoyZ7re3w3Owmkw/xla6CGV7MMwcXsxB6uOyJ4SUa817/s6XuPHLrIB5P8YeLgOewxYsZjfzuhloEAuhKHeyUVNLxOhIKGKrWm3qKI2SG6hDHDPGHCDg408+ar/0S7/U/tNv/hdli6D8uTzIa5BDL3vJSHzq4ye21RwEdQrZZP9nIKBET7PG0z6qnxVTQGuwrFyG6VwYAaZtUs4CBabSdyl2W0f1Fj8jAXKCkwQxgGBz9tV/z5yMh5RTUgeN7fRi6wLZnAQbAR6XQGDuKJnBec3o9/We6WDsQMQc3Ltby0R3H8doP3s1ztN5J4dnOl+zPgMCe62Nbj41cuXcdaPXbZSeYaKP534yLhmbhSUyPdh83vteTE32PA4mwHw+5u3LQen8/35uT+fcNSDrbHzeABnqofrdPfF5T4AtFmrV67qY4dKs1Xv6+Z3WWkt19U/eV3/KJxgBuXfvaZc2aeymS89ggNdrAYkT7Vy2o4vPTYzNlFqVsn4AkmVwRM9UTM8hjrn4/PyffY069yNw2hkK9DPf0Nl26fLl9rVvfL1dv4HQGirgiOviT5mxqGB/13XplKZJaLASTqGaxwaMBIuz7QmuewtCqZavKGtGDS1f0gFCEKyCYge6J2aVBmgkA6xz0ECVRLMujO4qAaMNsg39iqxB7qUDzZTiTKro7EGC3PifqdnnbHJZgIEA5k17buWsnZyXoKaSOQZwOwu3/FhrPZD1RZrYdb1SESf4LHuZtZ4khFmPKTmw8ns/4xXgu1ZeddXl12VdykfT0nDpLmMITV1JgQ2LwHEPTlLsaDxR8ucfQADJkIuXnWiIrz9U8VekDQAQcHQMtfpEwT/ZcJVB8h4lVpwNBejYL99FOg5oLmxuqjWhGMP4TKsXdH9iMKycy7ei3v+1115TVwrmhNKF+w/uSdT52WefERAgEKi0FQAqvvsn3xFN+/nnn29vvPmmfByAdbKx3EcAJ8YJKjiibnv7sD58xrJmCLD5HvV7tS+vbhGZDzEilbAhJjK7XcnM6hjAePMzr2F9IW4YIAAfCV+IOAVf9PgwLSqb7i/nvnUiDOqY2braHu89NhBw8ZJaLuInnLKuKkkCGDC6cpiJDSOAhBAsT0AAyhH5buFrt39n+ai8WF2NbLTxsZgT7zszW3uLwwKjpCFQe1Fl0lX6I6BP2mEAazA91gT28LkEzVz3hRdeUAmuHfDSxwAUq70PuMPYkSjCJ6fLlaao/L7dR7vylWBUqKSyWJMGPi1Kz17FD2ZdqX1idSvAvwZQALgk8JcQKqyDne12586ddvPGDc9d+TNoCQi42dyUb64Yk4mqFuU/+tGP3C6ccZ2SRAAcavl4ctouX7mmcTw4OrKIZXWGUrcAja3tmvgUEnd3qfMFiQYCCnmd8TN2rTMHY1u++NW/Y2whh6Tq/gsMyCEoKognOU4PIYbpWhbCG4Faic/UezKwoWbz/zkY+LxZtVuLqlSQE7QqEE/mRDR21DUdTCbbG+Mn+vqUXbIzbdoEyFEPPOtg08FYyBv3wmcH5YxgnQ5CDGrVpimrCoo2UR3nbIcmUhnn0hVwCm4hsz8cFAc0OaQCHsyZlxmVTtZnLkGQ6EoFoc68RF2+FHyXxP/CVBT6RXuTQtDZqR67BKDV/rARMLn2SIdRR+bTb9aOpx2G9AIOGFAbujQDfEDH+Xdde+ZIrY50YBclftJpmMGMMALwgLTmhPYPUbVuCFOuMdHitPhFQSoWh0orPHtsXJgUzE2c6pRg9MClnHBQ7Z5tsx2qOttQOb3uopSfgwCj7NozMsk4Shfa/tGhDioMtO8DI+SWT2n5R2CMai4ihPcf3K/A3aq+Wxs+0DGkGn9QZ1DmEmFxJgJBQwvKqI54xboa3otGy1NrHONFNp/PJYsPGGBgDXT+WGqndvo51DEKFlPkd2RGuJYMOK09JQB51l793OfajWvX2tXLVxr0PIn5VP9inpdg/jvf+Y7qrN5555326aeftt/+7d+WSu7P/uzP6vlxJPni0Ka8gms+98ILOhgj8OSDnfsyCyAOuh22YfD1uqK4zYFcgscERKGMxT1OYBQ78LRgY/k1c+Cb1weYiMiObUzplnSqtoVEezCd7LvoXe7tfPf+3fav/tW/ar/+67/R1jcoU2Ed0JZm1LIOxtZi6Y3vxf8G4DFS1xmLfjYUPXcx+PPBP38NYNkgX+Ygr8nnORBmTXo9zYH7AhDdmQrR/1hqh9Uz/Tm5xt2M+fH55YDLVMpcc7Yv3Vb3gK8YSLX3EyB779h2D7DB13V7pRFExNF+GgV/ObPsm/Tn8FgGrkroMI81gyqlA5PARvajgACP++gN34/4ifXhGHgqR+ltXm3jVA9b17X9XyyN4E/J0Hssig2g8kJT7zszYKbyD+rWE2sn69Kwc2WYJiBmcT+NsRrzO+5xrN2FyxSYUleYAIJo6Qx/5kkWS/j2y69ZvEJ8qqExkfvra6zGMkDA8k6KiF+YHzELHbiSRpEzPdm/sVt8J5AyiDBgnCfAl2LeLLaYqzHt7SO9KOdsfC9PvGDRP7JtL7/8cvvil9/RuX50fCjqM9l2Mpp8iY5+TJbPLcykPF8gdkBdsdT29515XbVyv7OfzpI5c1jty85X2tHxWdt7DH0fAdXttilavsXMyAp6vXbL05M5LrPweZu9zFoHOLXmlAWOHVAnoHX3KgLWvv+r9M5X4H7MmONslhinaPdk4IsWXr6HQCBAszOXrFrzxp8hanQBU8wr92MhZT+LAQP732fVL917fdhHB/2pBR5AQGy9BbHPVQIYtlxMj9e1Fe3RBSAQsm6SA3WCaHxRAhSykdQyk20mY7596aKy4pStKQt/SBu4Q5UdbG9uCVRABA6gXraDrgUSJUwmmc+FuYu+13rb2z8QEKBrsZ7PLRwHG5KWgQnYAAPw5XiuB/fvSfwP8TbeQ7cBarnxMSinfPbZZw1YSucJ0TT7FD/8wf+rrYKuE+2gr1y9qtKX3cePpcnAfoJezv7jvUcqS3H3Bc35xoaCZMIxPlfs5irVSKAZX5D1wGt3Lm3r2hzyKb4ZoI1jCejwXBNWKKUOChrpqoCvXP45e5B/Ye8cHR16H4idZYYImhB0abh86ZI6UCgwXqf7kEFbaP3Y7JS0aM96YSmgVnZfQnP2Kd1GOzFM+dD40WKcuDWg47fBUmQ+dIYWI5eb6EwfgZL2BZUwKRAYIIAMO9eFWUuXLva6ErNodyBYCvOYhFDZCRKQrJF79+7JJ2XOWQPsNdYX84n/urpSJT0V13kPOuUOUwMwQKUB1QYb+5ASFloYPtrdlX9sv/lUwoIkrrh/7BuMAbQBzEjYsK6BPS6z0y9caB9++EHFsxfa9hYaIC6pNxhmlhDsFDoeUC7DOUDyzqBhieFLjN4aAp1hTUJbjD9KKwzWpIuIATfbHCX6P//u35RYYCbHAoDjS4ayGAI+XKqWQ86oOlVOhrabEi0sMss6mDo13htj/jcc0Dp8ekZqqT6u+mKlxVxo/BrUtL+RUzM+n4Hm/jWYVXvvauoSnxE93vUnfK7+qb+mnZncmxCtCdhQEC1qWrWLmQ5aK3WW01lT3g/+qRbVB7aXRAAAz8NoDzgb9k7lnQ41CYR0eruFdGzoF1s5CmmM81hotA0UNGsWJgMX53V0cHC7OWd8QzWdnR11YJicTh881ZO02omojm4Sj1Q5SGUh2FQBiOzwFTugBDFyuM3XHKUBBXhIo2C+ZtUXlUObwL9n/qoWqSNmqdnjkKPfbanROlsxgph0TUBET5kYwAB6oKLaL6FBjZBFW4QAV3lEqSnHIYcuJ7oQxpT9Qe2T1NvNamENCMFdQUxmU+tXCvFrq9IVIBAX7ochPT0VWspG15zTaxaUGWT33FmYUTbjfesOF3YQvAajZouTFfqgEW/1j63WfxHIMaXyTEwOepqS4BCVsQQevWdSo3QupWGyDkc4d4AFZ+ftyqXL7c03Xpdxvrh9sT3/3PNiA/zH//gf2+uvv96+9a1vte9///vtP/yH/9BeffXV9tM//c32/PPPlXO4KvGcP/zDP2gPdh+2v/13/q6Q/08++aQHZKC0jB/oPw4I5Qocbg/vP5CBNsUNatwFOazzfAXgyX6JExgHOkFj9mbWZv4+BykdNJ3amoWyOe9H7YE6VAUwlKPXqb0VmwvJFdjnPXTx4rYcrf/9X/9y+zf/5leEDFOugXZDWmHVOd7nZP5//+xAN/edkq3lgCGO7qzDYbtWx1rZPD+XX501Me/f/NzHaUlc1g7uKE/K+RHKf8Yt7zfroEKUQjkz7rG7uXd9L6bFqHsfZWSzvZk1AuZrj3Gazpl6qNj9AAGz3XeWY2Tz58/p9zkdvMvgsmzDjLdMgbHbv42s52y3KlHlk6gy32PefV77HF/sapMAqPsFU2lA1ka+x8n1nA+9GgWsaUk1MR8Wg1Z36Jl/19tseWn1RIDXU4GlvVZ80rSZFtoMPiyeH/MgDvXq/vop6THWcI3RpNEwukoMoCXz2Pd2geNZP8v7INM9+wyyKzVW46h3MmPeOzWhTwABeY19NdPLF2G6xbuQHS+u6dhTvrMEwgIjOxPB9p3XJmkCiP25V15pL778UruKsBs1xafHAm/bBeuy9P2eLkvnBrphDOAfhrWHfcx6IuAJw4+1hJ3GmQ8ABy2Wdm2P9vYVTGHrHYDTQcp16QE4RDUuEeHuABczKyytiCvDigsQoL7xBZqLqly6TJnrjc3tHriQ4cZBZ41GWydCqJxH9hHGbGidw0ZQhh/Ad4wtnx+qMsFrzuuURXiMziX2Fl2ozBl/U3BZwmPuDlKibGWvVQ4KJV8lGENjImvRAtJN2XeOpu2tEaxba4jr47ZckFge4mb7h4ftxs1nJMwm2v/BvoJY7ufG9evtIt0CCEyKsiZfRy0orV2khEbZD0CAtromkId/7rBFmz2SHxttZ2vTjMhVyqKOqvUeyZEL7fHeI/kD1Fwzd9RywzrAH/CYrGvOAJuuXbkm/5TA+Sfv/1jZd4K1l15+qT3/wosCKm7duSuQgywwn0cQzb1TX35wcNp2H7lNND4dc0U5nrVBhj2Mv63nPHcpxPb2pjprwEKw4LdLpS3uB4jl3vMP7t9X0uOVV17Rd4JBGKIwdQFkTKEjkQDLYauEAXc1ljyXrgdrh/LWx/sKNvGB1P2qmW7OnoDJwVwEzJKOE50S6CyFBkOVNoR5pwCSrjVllyVwmNdMHQN0HnWpF/v5EqitKFb7UY9gXzRdITSmiHBvb4kBwhtpD8kc6W+bmxbUKyAAkIgyVt5/fHjYnrl5o3388ceyC/ia6vJwiL93JqYISez1CxudEQB7wwxMC3pKJwPgg1aRB/sSAk/bbfw1gnyuA5tF+7OY7vis3CNj/NFHH2ntPvfc81oXjLFArQIhWYd8jrG3c4kSsl8lIsmaKHBRYpqANBLvdzkV821dExJ0MAfwA2xldKYyRhIIdzmSOwnQvtOJQMY9Iporb33lbwkICD07CHyOi06Dss9gxD/9gpVdiUrxOMydbaFuhHSpjsH6OHu0s5M592eVI6XYa1IijuhgGRAHZHaqVIuTOpgoypcgmoIp9Yy80OtPcuidluCCUEiCJcoWeiZ6KPMmqNHNS2SwgsxqNYNITrLxI1CwgF8CBQcWoZCNwDIOLmMjGkkFArxeY95R35FxUaux2lAJ4lzyOyixPrz5DG8qZfkrySQne6FH8dxH2MGkQYQkCqNc7gCjAxwVsFpoD/RqaCdEAVeBcPUxTWSgIKOQ6gS8wVCS/emo+JSxmzO2y4yAqIvOgdjsTHl/pdbQKLjPQklstHYGnQgxkYuqmdrd25MhNH2naJEBFWS4zFCRyBPzvM6n+FD2BhnzlQ1HhlwZDb1uZBhFywREYL5Qx6/swwhCDAyR4fdSPZW4GQZCc6EDxcIuBjpaW6FOTmqkRmoDgPRAvdpYug9pnDRvzwjbyAlRfda56IDKAkSsz0uwaixbOz02qySOiWo7oxaLmAl9gDc3BSycHB61B3fv6UDCKUBT4Ma1G+3tt97W8/y3732/vf322+2rX/1q+/a3v93+n9/9v9t7773XvvjFL4hJ4ftYbe+//+P27//9/6Wyiv/5f/lf2yuvvdZ+8IMftCMohCcn7bPPPhMjAUP85Xe+3F579dW2+/Bh++M//mM5V1/4whfaC889r/F5fPC4O0La5lOHkNmhfzIALcbN1LosmeHskzlg0n6ovT0zBux4QVmrUo4CAnQ9sWLM2kj2vNwLvQdGwNn5cfs//u2/bb/8y/9GfaW3ty6KEYCAzgjQJnAmrebKJBugmoODxQxmAkw/y6BS5/dehsst4JLdH07vMuCbK7LWx7glk7sIBNjEhfo8bI2d8f8+EBBb6aA4bIChgr/IOPI9D1m8oZkwz2sP+uezsBAQC7o9qcQ/AwG+90WRwpkJkM/v4yTA2+ug30cBTF4r4/OeYGHU/KZkYQ66c74vjONETzRI4M8OU+1p+yLnnUp2Uo7hNw4QehK/y2cIxJ2AAJ/+9hMqZumlAcMv8Khwz05mTRnvaSn/VQGw3ZnBDPF187luNTz7KcsAkF0C+yFPC6BnfyCfPNuDcqfKtRhzqj2b8ybg2hiNhXsyOORz9mn7K0DiAvSxxMroVfc1z5mLBYtQNaneJ1NrSim7Hyvb9YUvfrFdpU2ssoo+E3cuubNN5loK6hy5ovxa2X7nIsFIhML8nWcho5q1mfOfgB1nHhuuLDaiuuubCtJOjo5NWVZwX2VfAr7NyARsx46KAUnbPvQAUOIurSSdYRUMoXzOnMUuRYza928HzP4bQL5FvJJ9JVtplX3u373FZ8AndiVrAV8UP0pBHer01QLZz+59YDC/yoiqisllovifviWLtA2blrNcbASYjgQDndhrFgnrZwPgpWtrWbSXe0/XANgA+IwEQ3pu+ZCeQ9Umn7V2995DiQ5DnwcIIKFi3YPT9uDhfe2Ra1cuu2xD16QnvOclICYZXAXPlahZWaXtXmuPD44EBCTTuXbhgsQBAQMIPC9QBI2Piy+0hg9FmceRdAL4bIJAarmpzYZtyPwwrxmrzfUtBZsE3/SLv3XrU937s88+167duKGM870HD1QegO4B65+gjPWCYOP+/mnb2zvQ2GL7NA/oKhS7WQKLWS8FrrG+xSypchHNrZhUpnAzwIwH6wjw4t7du+3e3Xvt1Vde0ZiRzaZ8geMGMIOMN0wF9Zk/PhFrILXqASTYG/hddHfi3rdpO7lDF4DVdgJAXVaXPdDLdFTDbzANRgCfwb+e6ZckvTPbFsy0nxpdFDP9bC/M1KyObFrrblsrwUOnbyu4tV5HykUZF9opMtcuBz3WHMKkkfJ+W1Wpt8or0LAQ8+GxAnTamH704YcqZ4BZiu0g0ScWtTpYrSmRpQ4KxUCGLeCzziKFMC9hmbCmAD2UnCPop+0jY19lPzBcbJdWpQnG/TP2BPnMDe0LdW2YmpP46N27d6sLgsca1gx7j7lHXyJ7xOX5JPhsdyRYSZKx7BoAASVSlEoZqHVMsUUHDmknuLscwA6fj01TAq+6cq2M0oCyMLI9lWGZFJt12CrwHwcVwYSDwYGY23jZ9KVno5b2VDc5H9xRuvRhmgBmXF+Dq3om98RiosNo5fpxpI2ekt33QmKzB70JnSyBfFrG6T6qZjiZLt/r/Px1ZLM4quYqiLIEQkqMy4eDM3bJKkawYxwEBkYWDnuAANFoTKsUHRNxHhkDL0qj5aGND8OCcWQTC3Ch9q3a5TDJPgxdH+SaLy80XUMIop8T5NUBQ1q71TzUGBjNp1WhQRcDDc7A6wCTEQkqONcJmYpiOn4ouT7oB1o6aqoDBJgi50y1aa5DkyBzLTCh5iKKEWFwKHNQWUYFXB2ksIEKKm80EqTM9W9Xr13X9e7eN/XeLY18HzPVhk9Qtkz0nbN2ttqq80G1jjwflGzRv6vOD+RW91haBCkvWSGQz1xo4zoDwThhfMQc0HswQhti2Tzef9xVgqMCKkcQVoeEFF1iYyfch56AD1HJHBTOTpbLCkYrNCObZ3IIdIhVHaGMUWXM0mI0oIUdI/eEtpPi1ofKyNia6doYT74TtMOuoGb0829+XuI87Fc0Aq5dvSYggH/vfOmL7aWXXhKiizHHiH3ve99rv/Vb/0VG8G/97Z9vO5cuNeqsQFe5b3qyvv/++6qJe/fdr7Q333ij7e0+an/6p3+qe/nC21/UoUpG/eYziDAaBR7B7QgsfGDYwVp+zQCzgv4/7TP8txFEzlTtYl8ZDq5yDgdSAcSWgy69rkQ9qUk7OTtuv/mb/6n98r/+lXbr1p12ceeygiOUtN0Sp+oXS1gvnzfosrZ1/n3KmEZQGWfYfx+lL34mhwt537Cdi1Rlv3ayWxVljD0/yqfyWQFL5mAsbUvnICWgsM6bTlUcTvx4rXNxOuRLUyT3NIM/mSsO0QQDs4ZB9qqdBevMZG5nirzem/GM1Znr+7MmdK4uBp0Z2ASYsWEJOsNOGnM5suILQXEmOYBDBRaZp9khTqbR57Ztb8YlivnLQMDy2vT+sH9gcKLKAyZtnXledf7UXHgh2XPwnNcZPJUeJDjSdeo+4/Qsrolal9NZvvx3AxzDT6nL9706AwF9Hvo+SYhde3sCEZ68j97eaPFPk48Ran+AO/a/2RS1j+rzs14TLPM+29eRaslFss5VDjZda9bTCTCf6+i9T+1UUmdJ6RMZgOF8QqhurX3lva+0115/3Q5tJV9oewc7jS/scm9h2y4oo3nwGKB2q+1c2mrozghorq44BJnuk00QPNrA8pSq+RZQ7wBgdX3TNf90FyjKds4t+T5VIsX9MKaIFFIfTQBF3XMYBwSMXI8WYyrpW3H7OrP3fA5yhscHkl3UwUzJnJmQ/I4MOMJqZCbJDisIr+SD9lT5Sp2Fhv9VyR1AFVF/q42uKNaiYVfL2M4wscCqgrhjM8ik61SaWBnz2GjGg4DGdcsOtm12zttp0amdGHDtMBlO0cC1Gf1aPoMvAomwUy1edt7uPdxtd+7c1TzgR3EuQ2Nn7hgPsql8JmUbKi8QVfxU5z3nq1TpRdOfSvfW1qXW/3j/UAGO7s9NcNrVy5fEVOB+19Y5m6OQHjHGJtYgc4cAG6UBrCe0Kygp5JqwBdB62tm+qITBo92Hajt49+7tLvB245ln5F+jY8A8iy2suSEg5t7P2v7Bcdt7tK/gn+dkHeCn4YvJZytfzrbO/le+WEtqf15BrjshOYlHaaZ0Ny5dUqnD7oOHEj8EhKDrAuWi7EOehRjKrBKzA7RuiyFDcMwV8ZsIoFnz2ADKMrd3LrU1GASqQzcrIGiRPledGNbbhXNaI+7rZ4FSdY+bdGtQOz0DBMwHPqsYs6Yhd7auz0tYKNUJpnwCJTe7ICTJW9aqu2PxzzEfiVFKf7bUkvThw/uyGcxfW7Fwok7rauXNfeNbXrlyuX0IELC9I0AFIEA6cT0mYP9QHjPajassJW3JEbgsYIPnQ+SbLxgjZOI5jylz5f5u3b4tAIbX0Y1ic8vK/zyLgUSzNpghnWPS5zput27dUqtBfsfYMV+UGnD+wfZknxDfMeYAmOx14lknuVclXuj4j3k/1l6Rvkox6VQSK2aFfRXKJySGKqHww7ZBKQJj/oWv/J1RGlABQw6a0LGCEJX1kMPv9iRWyuwI0hQEx6mWeEjRkONIu84JNf0L7bgO9WQeBi5fh7laIlVAVwIYdnZ8kMcpsrEcisXadASS1T4rGzHIuQLOQjdTz28HySdhFotrbkLBt8HlcyPicN6Fpnwg69ZKjVushMryph5EiwEEtrh+drqK0h9DTzapRITYCKB8OD5a8D1jCcqtk7k7knFO40xxL7oH3lPaDOl7r79NTmyMU8Tl5kxySATJRiXLXk88bayR2bBHVRnW2dkrRkjWmFmJ5ViVSJez68nOpk2JtSWU/SaLPgltYWBCT09dOPNjFHLoMChzqfqtIJPUZp2KWkZ9I8jhZ7c+s1p9GVkAkGSt5DgLFHH2Vn07q/2K644tKBl0M+MV4bHMSyh/ciA210swkQ1rox0nPM/LXF26aBXeBEOiZaIGStVKUaLHlU21CrCkAzNtVdLdoOrn7bSP4DTCjgExEiz0OUETpOZ2BMcl8Fbq4GEXRZyO53IwUSyV2nf8HeeK8gDoVBxuGEUctb/44V+0Dz/4oL3xxhuqSeTv11Uj96D9+Z//efvud78rZ+Pzb72lvYSAIllwfiY7AWpOuxwcv2dvPqP2Lh/+5EMdgDdv3BQF66t/7d32ta+9046PQfQtGJXSHANo3qsJBHLQJkPqjgyuBePg1Bifu10m9WBpx8ja9Hq1PoVVaSsbMlGylZ1KOU457w4IjKDzGVF+ZU1saT209nu///vtn/yTf9o++viTtrNzSY6aKWRmFBQ/uzME4pgq8JpEYWP3knlVXLCQ8X4yS1pWepHaPVCGCUBZBBdyPqTlXfbziF2HkN44ExxUzaBF9ma32Qkgk02N+M8CkFOsq9KPka2plwNr5gAAIABJREFU1ydQxV6Oc6DOhAqkc+86e0TFG19zcJz9MUCgp5QTFMPGTvv8WQNA6sB0OZE6y5Y1FabnXbifpc9dDhlnECfX1zoLO6nYTyodqLUgK1VsojnbPFpAmUq+fKZkH425ngL+MA7m8VTEkRU2zUf/ZNOKp//t5VyLYnt+TR/HSfyyMyxqPKMFlM/sc7LcYrFeMD/LPBY4bs6puFWqqLAVDATYibM8ALV6xpqzvN8JmCe/zGgcAN4yeOaygAFgDhDA96Vkntoim16azJ3aUtXeDyjdS6ROB1uHDNnrb7ze3nr7LdluBxIX5JzK4ZYwnwX0bHOsEZCsN1fc3DaDIOceTK6T45N25fKVDk6rLO0CAMJh2xOll4TDqpNQJVacAEvnvRIUxcKsOmkFnOpKY6A9AC9nPvemdnfFbEuNcvxJr1ufXY6Cy9dkbiUObCA3/paz8fY/YPMFdGeQpR9VoLvbWRfzsHwaMrmAHSpdo/85GULU4Uu9XeDuiev6lYioZWEhNgsnM39iPAjERrDRrc88355zJfQATygTlHo9TIANnbW2hcPGEJzUkV/niWnJ1DCfnK8ooLh37778pouXLmktSJkfIGAXYMSgC+c3gTm/Zy41FjV6nG/S8Cq2LmuIdaO1UmxdAiUysFcuX/ZZCy9RXbecJPQZaTbj3qPHCqK4H+YT28V1A0gxJ9Drr9Y9URZASQGUbu6NjgA3n31egTKMBHKqERkHCJCexKlbHHLP0kJAoE7z6ECYYNBBYJ3r1b2CBInPhlO1qlZpc9nW1N+zD1ILv/doV4xKxo5ECaAL6wCQAF+HfwBYrGXGgPtnLSghiO9dZQuHB/vtwb37ul963G9t01JvRyUdxBIqiSHQrFIRI1RnbUXdplwWw7pBd+ri5YvuTsazVNveXmJCoqnKwVNGkjPFSdISDixmD39zTBTh7wvtECbI3p7juzOYr2SxXQZ7eLTfHj9+pO4Uly5d9T1TMouiv8pMLExKWevt27e1JyTwt7Gp50yA7qSjWWWMf/Yt4wNTxll9JxBhXwKm7D1+XKVHFt27dhWf9YoYqT/44Q8EArzxxutmNdVnMG8J/OWNwWxdXWuf3rrVzlYo8WRPoLtx3M6OTzrbBWCJdcDnsE4RCmTsSFTCBuDmci7EpkgEnrVU5bn8bGFs2wO+oxHB/ant6qq7T6x86b2fFxCQ7GucvxyaXCiBfmr9LZZgqniy70ET50NNh2So/VXThJGKs8TfzlQ6kAAy7kNlhSuTrMO6AroEwgYO7JDEiRJqO1EyrWw+GAwJbq1IiViejfrsoDwBRBTNIoecdA80Jm7VkB66AQGG4EeoPqVKzf1q4tzX29m1UGms1K5WXmWEQ/njmTpdTIIzBkFE4YkgU4EgvNdaB3VoCdC1kZQr1BkLNvTJQGTunUkvVLAcuVHfZ2dZwEWvHTArIA7LoiProwPK8+hwsFgLKgNQDIA413r+rO5eqjCADNdHlxDjRLemFUiC1tB8UqKRuQkQYFpc1c2deUOD5BFYYWAxCBK/K8dlY4OaMKOv2Suib+kgt+iGAT9Lcy44x6Ea1XguOMEluJL1rznqXSGY4xIAXDX1ilYzAY3sZFxoaxsWYFSmuIL6OKHJZPK3ec4S7Or1FVh57sZhKqeynGxnMRxQhlPBFTvt070J9PrQWjX2MAlK/Ci5s5GdsgsANYy/EfxH8A9GgNbZyqq6DHBoUWN4eEC/31tt9+EjORfQ43CY0Ar45NPPXEe4utr2HkMBsyMBbW57c1sqxZ989IlKEm5eR9V1tX31vS+3b37zvbZ6IYfADIrY7smJKKpuVItxzGQzqrbVNZgOvAEaDELSPui4B0S2pz5YobcpK1KOXEAWr41Blfe+nAKYYuLFiedAxh79yXe/KyDgh3/xo2pjdd57CncHdtpn3aEtJzI19rH5T4k5Rqw12duFgHMKnLUX5visRCln2vHytWLX/JmLgVtCwX62TJltUQ8TLE73MAffM6PD69Y22fu1VOMXxOh8BwHuenBf9M+cN6aGD22POdjM2PRzdAFYKI0PfVDs7eKoZ7nEXuSauUbOrBmoyifMAX2AnOX70Wum51me84xR7H3y5wrCKpcuQLOATwVNxarxMw8Gxlw6tvAcAc7r4jZjQ5DQwWMtpGkfdOq8zOVijb4fqlbRxGic5+ap51Qo8wl6loCVWZ8hSzs6AcEuYtvqMXQTPfiv/Wdwun6fR6vvYTr0tRvwov5ubaPh7ywDAXPpYtZ5zkL/f7rr1I7S+eKF3vVIsvcm5piDFoecOLAIpRFkvPS5l9oXvvS2ugXEkcfhxu5F8VqFcDoe7RkpgYLitZiMMMgGOw2HdQABlx1Il8/Ds3H+Ug4GyJCsmhMXTXZX90kwWWr+XC9n4GqJ91K6SLaQ18Iw2764I0V57HzYB2GWBQgOOGt2I33nnVW0dpR9LW2nDvamFNEO+IItKh/K94bxsLArYAx+CAHlgYTe8Hksvrt6oboAlXComYIEk8WgrXEN+wu/1mPsMkT8ms1Nlyo4AWSgItRhjY38i3W1B7QvSg1HxBItGGqxXfuN+J4AAIe0MFQrQyjHGyOoqXIDgpmI/ArkVybfgRtjuVZBIGd/zku1laxxtZ9sf4/nA7TAV+C9BH5Hh4gUjzNSYM4pom2PlFFmjp2ZvtAO951lJoCW/Vy90K5dv65s8Scff6QM+P7ensaOObh0+Wq7cu1me/Borx0eU5ZZ3caKFcocqlykklOsteNjd2AK+JJOVbKbAj5Gu+9QzwFg5EN0rSWDrvY3m0CURw93RTkHCCC4ZUxpY03LRpIOMFqSvEqiietpX5DFVsvlE+kkMT7WT7rYKMGAPZCkIt9jx8V+xadjP5OdL0CBkp/tSzuOgwq4CePbMUidyRIzHfOXeENxQQFrWZPxfdzFpbX9xwft0aM9M5lPAEw8Ru2ckqIL7eBwX0yOnYtoLNR+rPMM+4ROCfuVLL06GNAuUZ2+aLNesYL074qhIDDH+h6ylZVEZT/CLGDNMH7YBtY5IAWsjRdffF738cMf/rDduXtb2hKUoLDOzN5A2NBgozL1Kyt6PQDSY8AwSgvU/pI23HvtYG9PQADlEJQbRL8kJQma4+p4IlHzYkD3qCNg41SezhnKOhVjZX1VIppocgF2ra5umvH8xWVGQB0+CaBxNhcoj73G0q4Si2a0hzN9ftlZidETDasOBB16tp56GDs23V1Jo0R/ltBdv7QHjLXYcqgaNR8Zl/RJ1rWnw1NGOcgu90+RUyHwca6WGRFxakTR6NRzo9/J7OsxCmEXUF/ZwhzIOmgL2ZeBnqjvrhFytrBc4N4WKAuIW+5t4ao2kU0ot6B6bAr5W0PldSjhKvtQYIDqaEIPWwICYkTkaBRdZwj1JIybBKlqnWgxzl5/plCDOkCeODDJWtgYePkm+NHhuiCoOGrcWVUSkinF+vkyou5Vbf4ACXo40Te2jFUF1zIwKPZy6NbaYq2bMratjfxod08ZZURFMDZBWv0M8TZditCBgFr/uT82sw/1MjCpKS8qs8CkXkNVVM8+Bj7IUV9u6rCA6As0RVNwYQhs76CSPGjRWmOq06UfsVsZSXW4Mygq8xjBv+IvzE4Me0eij5VNCaPBgdwIvBxMlbMl0K/YHak3rZpmO/dZ2RkZHwZrF6jXNACWvc290HoQIwhbAC2By5cua6EQ3NvhuCSqHA4n5RzoAmQ/3r133/VY5yvtyuWreu/D+w/bZ5981i5dvNieuXFTCPcLzz/b/vrP/lR78YVnlQnIGsXRMqhk52P+Yk9wiHZWR9D+ygAlaPQaQXjHB1IyUCgbK3OgBWNWD4dTACaBmcVGCOvKgJO3WVhVAn7aedve2Wo/+vGPBQT82Z99z8I5aUMlZpLvvoOvc7Cc31e282lAwAJwVQOxHEgtf3aAAKP/scmucY+tncc0r1HpStdcGPfs9+gp7FTXz/6MCTicsr4LZmgK6mLjdR05g6buBlDONXyJkYUeJ1NKl4pFgFjpZP86aFD3MgcBT4yvnmXU92eecmlpAkyg7gwKZByzZxYW6TRPf9mc9jlcLkuY7tvOq58vImmZn9izmQUw1mbNS8Z9Wn8L8z/NY7f9uMpLugJ97KfSCkEN6SZUrZp43Zx5514H82xoE40zaLZF5Zz24HyAURrjnjDIueL1kTPMq7P22tOo+vJjSk+gXjdsnn8xAyYdC5/8miQAeuae/aADdJRK9LVTgWoCeH7vs3HWKYKV6c2VWl5thakkTr5P6Q5xKcBL7C+297XXX2vPPveM7psgzugZTrrbwYpVcGotJ69T72/OUrGkdPCemblZzBPV2p6cKrAJGJU1w7Moe1n2kfcoESExNLeCA0gACJCGT60RzjIYYDj0BPsoiZNlvXz1ip6dc90B3QAJ+TkMsMF49dgpQEtrxoW1Wv6YaPjO+qXtoM/swXzMylPBHLXdJxaLU6Be5Vy8fm0N3YPq0S6/z+A0iQv5omIFDn8vQMvRIV2CfHZxRri22yUMJFO4FkGilPeLNSXfsHQnagdXyYZLc0d5lwNgMuW37t4T6E3ATaDPV85PdkRqvZNsErBY+5XXKa+PkvvxsbsF4BdL/2FoRPDefq5WSRb3SQYV7YPd3Yfai4jgxUYyR7ArOKtfeP55jdXHH36kmm18PNkbwA+0BjY2VBqAN7qvFnsHAjmuXLvedi5dFdhBmKDEpUQnDQLxHPhYjKdbEa60/f09WQLYAIkJsg5Ng3dSxWeO51taB2Ifuh4/Nl8dFtSd4KDdu3O33bx5QyyG3d3deo7L7c7de23n0kX5Qxr7auvI8zNu0WNgbpl7gAD2CMEqQMA++60SQqwWldmETVO0cmQiqLsnwFb3h4vbYrJKpE5BaekclSbYDARoLxaY18uDYJ2UwLcTyCkDdtKQ8aH8AVaHyoUe7wsIuITmiAzemYAAlc5sbOn1+LfuskUbxQOJJDIGAAHYhq1Nvy52Tp1OWGNrFo5EYyRBvtg8lRijzMdsIfsJ0uxaW3Ogv7khNsC1q1fbx598orKTa9evip1hoOZy++ijj3Wf6KjIF99kL25qbcKGZ8wl0tjO2zHlEPuP28bqqgQS+QzW4wZlNZubWqtiepbvIkbqpOmgdVYx1OxPp6RJQpanJ2Ls0OZQibg1EnAnBgL6Qq0L6FASZR/KFLUR1TM+1ssmVv/VtFRtoOoYumCJj7Lh2Fn0KlRKAQ2uIpQxHkZ/IhWWI6ZFrbKD4ZiHbtXFV8qhCTItJya0/Ol+c+cxyjjKM/01z873TumqthYjQDYbQCUDJUZjKlXVoasMy8qtdlxLZLAeP4eiaeyDaif0WvT1OBkpd7A3L00ECXJULZVaR1RtdjlbMyNATkDRe1I/I1r8ciaoMpFByuws+56ziTu9qbd89MFm4ODJmuAMecoPFoEAg0gKfqayEQU8vfZzBETMe6/ZFRVsOHU8o6gtyvCPVoxZ01qDxSiRoS3jq3UJCi/REhsjDHooY2y8+/fo2bqjfrH7+wdd2ThIu5BrgUGVEWdgJyBMa0mlGc4kzOvMWSRxFTr1LXSeMC+MgltUSf2HSzhIVE5oZZuoLpspYLXWtRKdM1UNY8gXrVekfFyULyH6lAigS1Htm3JQx3FEZ0CaG+WkBaObtCZr/rwW5Y/WukqwFX0AaxOknWa1VzNRpaiMZubkWqwV9ZcthxGnDkOO+n+y9EZXLwghd2ugY4nHcEhTPkBPXQ4VUPOrl6+1O7fuSDBwZ3tHLANR7x49av/j//DT7ae+8TWhpco4rK0JLaUXMQaTzxcNkH7F6+tWiq0WUTgUosxK5MdQRyhYAWDcwmuIh5rZpLR/d5yzR+IAMJ46xDdcZyatkQLwwnqJE7K1syWF5H/+z3+h/cEfflsdAwROinnlDNxycGrzUgHtU4LnOXhMsJWAs89t3jf1Ve+fKVrgwmFhB6hs5QwQ5PNzVniskuEZisQOXIt5k58rVn8CmJho3HMgHlvQz6QCotmD7j88gWS6icFgytPoGYuRYLtS2jr1ghkUeVqQnrHNOLp92his/H1mBCyP5PwZfxUQMNvA5TmNjZ/Xhl5fNM+8PmV5etLOBvMdzes6IMC4H7OD4iMsXyfXCrgvJ6vqSGcgYL7vJz4j4OEkkpb7SNC7/P55/c7jqqxIgZnL46ZnWgACOgVlkbKfeewZ/Bqnaa94QGbO2LiLfq+qr53YBHl/9kYSFxNr5Yl9ObWEzBWefI0ZFQMgSP1uAf+TMCC2iI412Hh6eKNgToYSp0fdZjj61mx7lFGvTGCcbzvRrnnnxdhQBdT0fi+/EZsn/61s7fK6J1DEnqV0Dr8Ue8x1FQSg+AMdvrl1L3vaLXydpIFeLBu+96g9erSroIaZiM+a8zl+n7Nxi75Nt4OZxqklbWwDY8QzcW4RbMdf0NRP/cr1erUiJvhxkkPlIlpH6WzlcyX3SPDLeZCgx2rrVZZYAabLdSXprzWNn5CuUBIv1PJCz4pAcVW+lUqBau/regU+pNTy7GQAATwPGU1aBt4h47q23jV8mNdkVuVnFDOA6/L/8SdVT04LQSWqJgHYYs0aMDCYEyBA+1M0eteNu9PAiWroVWIIBbv2BjaEc5zr0YmIa3/y0cdiekY7B2o7SR/7FIdKkrFwyZTeu/+gXb/5TNvY2mmrsBVPz9XG0Hpj9sWtJeFEqOuuqfsmc07cVJoLNTcBi+0ue34NOnshKQkoMGyt2qKTyDlRezrWCb4K/elhQQIE8M+lF48UJPIcADIB5cIUQ5fBwozQ69ekNcD8PPfsswpA98j0u17EAtAV06X8S7X5W5tqi0d2m3JMAsoz/EOABwF91Ok7luFx5na3Smp4wXX/d4AAZklmPzsGdNaeTiSwAijp1Pq8QCZ9S+UglF4AnLHWKJ0R0Ej5QIng0V2LMgh1inr40CwVjcPQOIr/iLBlgADWjtYnDFU0AU6O26efuvsEtsKltmaCMoaMLTYQvxQQ4NHeXrtIW2yJ/eETrkrPinukJbZKpFrT+pIdYb2pLTeirwpE3T2itN4QPBQouNI07vi3gKzlqCx0QVEsVQKdYqcW8KwkVIGclDd88MFPBGKgufXiiy+p/Sp7eeXLf+3vnfcDtuiuw1FLKmYRHY/jn+BdQX0J3ITOOtMOh6HFwR9Zey28yo77NYuHohaVHO1qj/YUIKA7bwVIRDQjQIC+C4Ga0PC0QMThLkMeR1RBSGohMUpk0StYjTCis66mP8a5lQHSJrATrDGqnrGp5SjfsqPj3gBeWP8fYW/apHeWXPfdKhSAQhX2pbvR2/TeM93TMxxKdlhDKiQFJX8KK8KhryZRlmn5hUUyrAhTb0xKDlEUQ0OxR0NyZnpv7DtQ++L4nZPn3vs8QFMV3QGg6qn/cpe8mSdPnnRwa5Xb7vQWVTvjrZIM1RdV8FVAgBevneZk1AMCmN1doEypYY7chensdp68jUVXrkzHbIDzfgrYSsFWGwO48EVAAIGI2isu9toeIEM5lmXsc2jMTlhqvpg79731ARZ03T6Vwao4pUxYz1rVgjJCaWAmqLuNFfWEbq2R9Yfv40N2RXVKNkxpxTQoag7KBxAgYbAJAs6e4i5ce34/7a8CAshaw49Mxi07wLWEyZJ3d9rZn4rGwRdWVo7UgolnjggIz8bBZjR+vxsr7wWQdJBm9/E9edq1hnESQ1G0sRmUx4ypa1KHI8thagdoCH1mT/KKpmGa5h9HW/aiHwxF/5x9Y1UZjLZi2g9136xVDmIMfXq6Crgq2hStjDD0DBNILIjwowePNMYb62eEnoMyQwf85OPvt08+/lgOApsAxJ2///rXv5Lx/eijj1SGcOvWLc034jP8TwbkN37jJ5XhovOEBXnkoBTgIttVe4m54XDgUNa+qn2+VGLeHZnMJWMrxdpiTAWsAByyYM56u3v/Xvu9//3/aP/hP/x/OpxhOdFGRnZizshXdBkbl+Ar+2jZ8Z4DrzjAseX5WQLWhSBtsjljP1thPf+e7WzW0wCNK4BKxrdnlkvkKv8uG5yDIwHkHJ3FLuRdF4OhptK0nGN6N0dqZb+HCF/GZpyVChF6VvhFY8f3cpYs/7xfr1LrA7Con7w4VlzYe/O8LQe4ud78/rnn+FkYG/6JgxBeKTQSM40SCPczeolhl7msWfMIxiaEtTaBT/05CtzPmNo9HnJaWRfdti+BVmEF5M/n13Hs5yJYswwOLayJgEET0KE12+fDgH9/5lqLM+vQuY3nkLDF9pGZZmzvpNMx3mWxI8EY28XygHldzUmXeZ8tr72F9581FljRxxmr7ARnwFQ22I7bSy9dU491nOPT627BCo1a9ytab+3y8ogC5jkTrEy52kpbRFBrTX7nCPiyZwKI5vld927tFoHrCkTcDpbr4eAKKCglbNnZ8kvDouPd+RyBAs492buMVdZZwHD7wWP08v3FvTqVuk7nYALrqMZ3X7kEnFPDr84HVSJKNyCYfCOBJe6/nfoCylxqYPE++VbUpPfODE5O2VZ7jJQckR95oDH22FdgeMotAQUIVKlBVPtnIMDsSfu7fBF0QxV/9PhJu33vnvwOzk2A87CHU2bBOJDR1lztw2Swns5ccqcgpjoT8ZCzRlQAgZw/+C7EAzwvAPzO1pauL/bg5qb3XU0azA/OR6jQPDlBIf9nvi0cZ3+PMVHLx9UTEht+8vRZe/n6q+3s+Ytt/+i4PXryrD1++qzYny79g0FK16ZZyylja6Fs+3AInPNcASmTZEuMkKCdMRP4EVB0dUW+CALL+CD4LteuXm0PHtwvPaNVBcyMv9shW7eAckHpr6F5VO0uGRb8k8ePHgmA4Tp4bTskTIhvUtKa7mglEo0fijAjXRgAVgAATyGER3CJL4nGBJoJnBOleil7WgkP7GYYLtkDsWU8k4QA81XJVeYkWiJ09qDTAX4k4sgbm+uKPwi8zRza7DoMXJ9xQOsB/5c1BmBCMkf7othNfN/imGYwsX/o7JX54Dqs5fv370n4Myxhsz9G+SiCoJSpYEJZV1zuwsUL8rnSteOzzz7Xunzvvfflj8NEAEDjOdVKUPHMsbocrFUcuL+z644FAoOPBHZef/W1duo0Lf8ox3C8zRyoFWH5lAKm+Fl12JPNKEah2cyH7fbtW7J/7733Xrt8+YpaDoqd9cOf/M/HCeTltJbIXp+bQnZzKHcnckLqxgIvCtOk3mwHI0FNq/oqX30OOudDbL6XugQkeza1dIlDqkB6Oow5CBx8DprpCD4XjboOiaW6u9mZUABXAZ8mqxT0rdLo+Fq03umwSHkAEzgODjvkc2mAMhBFwY7xEDoqcaEEj0YFeYb+Tl280N0a+E9onJhGQ+hQtEWVCgyKnA+U6pEZ5G8V0R2rjcpY6dAIA8G/Oxz1ZOZ9HVFoSuQmhm6McKn9hz451eDmQJm1A+ZAYjhRg4YbUUiDGP7fz8WaA42sKam5yDUi7ifEvQ5RBaqVj5eKZrXn8VqC+nUoA0ydGYEkiB5GNk6B1hOZjBKBEhVbI1dZspSwVFaHzEBalnADGXttesbIAezs9OonhfDpearzA+9MRoAvg1M4DSCq1Z4lglfSXoga757EQTBaOjCqE4AomEeHMup81oexhSfFUlnznu01cFVXvdh+0h0rBANUlrZnS0MLT8cBBaZVP9PLdexgKGAucczsa2W0OyBnEb5QHfks4E+nbGr+nQ3CMGLY+J/DhBpLWlFhHDlU2HcXz7u9y/1799orL11tr736agf0QN257ldffiWq48svvyIqKf1ocRigmkH34qAAJOAggpp4/txm+96br7ulXzEEGBsJ05SmipwuiRxZfVkjLbBlAK2zU8RYUGdmAMtrvpcYKBO3385sgEY/bP/m3/x++3/+6I/a/r67BJiJUPWItU+8xwBhiiXQ2xIOcGc5SIoNi/OUoOlFQMA4z+f96bW8XMu/HEjl+tkH+fccSGdtLTxDOac9uB0GSGYiIFxo3HZSuvk2Kj/tmyDpsXs9O93ty+JYvSjg8w6aytQqIzIHtLrcEmDiWyzWuC+8/0SNX14z3/UcA9Qfh9T4bBx8z5EBysEUUUFAlRr5XHJJ1DxHc1lEf/6J5l7H5MI50qdoGTDyhuhDE0dm2PbFe3cAus6oONiZu5wP3zlHdTZlPfn2df8pmA8QEgB9VoHR+KTeuz9HrrG4r/Ncfe7qHJtiF797zwgPjYThwwwggM9mfczvkPuMay2X2QyQQuvfSUnvF4HSExig5IuD9QuXLqg7wOUrl+SPKJGhdrZmPoroVNnSZLSz5pP1w/64pZ0zxAkIc37Oz57gb34PsmpiDKB6rhrhTQESBEowwfb3YCd4LUcglwdLByXuryAc4bkSWJvvObPSvP6qC06EHifNLLUYnsqqssPEMuBMrolltBPkcTaE1cYZdOq0W9I5m7ynlmEEmCoLk9CbhbLJ6jlD7naCBF4wMSgNcMA59B/sahp0AXCOCBqBIM+l0jRaJlNXPjGfDLD4ueWzl7o/fw+zjLGSr06WemtLwTHjwLUS/Dt4d/LDrfkOxbjjnOK9DNyMICVnnktESpiw/Pf4Bsyf4pRi7Z1W0HPc9ra3xe7gegR8jJPGlbP6wX2t7ddee1V/EgBFh4hnonwwpYYEXgD/UOmp9yagfuXV16QRcP/R43b3Pkr1BxYMVMcoP/+ZdUo0LPznDL/LNzS+iPmmnK20JcZ+LZ9vJS2czWIJA4M5wC9NVhtqPq3lpBFw5458ghmo4n1JeFj9v2lPMCbbW+5kwM/x/R4+eKD5x8/h/UU1BxyqY2e1yhTEvKgSm80zZ9q9u3fVAQIggOSPWlizHiXIbp/G4tC2+J4rmNyAcd4ZZO5ne8D7qvGJWuDFJ/EZaDF3l5LfvHGjnTxxUgmtc+c3FeR/9utf6VoXzl/QuJkN4vtjC1gvAAjM+dVr1/r+wFYJnmAzAAAgAElEQVQBnrD3ZfPKTxU4iDhga6L0c73PP/9M+yHtIpkb9g/rjfmXgOHJU1rjfA8/7/KVK8qwYx8Zc/xGEk+Up6aDC7eVmLnGzyx3gEkl+fT3HcWlbltoYVDEstG+AvhMchVbYaFE++/SESidlIynQQ+zAtiDLiM6qvIYmA8eh84ISJYOdISgZw7MucmswpubaJNOpQF9Q/c6z3Ie1KbOSuuzQUkNVmiHiwf4cJS84OfA2stNxqoyFgkuvQwT6Y1sxhxo5t0UeBeNYnaOfA0fyEFb+H2QGDsfMVYIoo1SBqO2UXH34ZtDXYj6RDXVgSma/1D9lTNWdTacIQToyiLW3wVuEPSU0JiBAAekolelf3MFuYySkd46+Ou09/nkUg3PbTkKKmkYdchBYxNwiQJES6ASjDEQMMo/ZsQ8gFHeeXZaPC4+qJYDjTh9cWy64F1vbTbqkboD08P6xUwNb62ygtrspun79+Uk4pSUwbUxMvOEeeG5Hj96rNIADOxAqi36mJptBH2UAU6vgKrpDJXU68f0QA4d7RFR+N3yozWLBWWME6hkL820MQMBzgiYrYGAzaBheyyz5opto5pODJbpWxgn1depE4WDQvVkLZqcDnDRr0xvdOBo2lq6E3j/+PodzOn6MKWXUJOzkKU1wjEC36I/BinOHmUsJCZVVGSzboz0h6Yvo0wNvspvDKYIBCwq/MG+wQAM9elTGDv3woXlQXmAsxK7or2hGYAWhBFhzzsqyOfPX9B4geAiXOO5sWgV94cVwL57cP9ee/31V9vf+5/+x3bpIlkR6vNWpTuA0ivPDq3uwvmLouTp3qC+lKSctGEOkydOb/aeAZ+UvCzqKKgDwSnEEbfaH/3RH7Xf//0/aLAhVB4gEc+IfEWLow7oCQhItmned8/Z4fyw/sxhnv2Xg75/rAK82L/s92TqXwQC5J7Z9wNoGA7jMhCg9d4zr1Nwk2AqNMwKoO3cjjGUH1Dir/3ZQ9uaOgn096hAb7ZzCbTnYGIhqz4PSkUKCwFOZfP6+y8BG/NnZ8D9bwtu5+man2+eY9m/Zar5BEi5y4d/IwyB2KaFd03ed8qAL4jm/W1rRzZkdOXQ2p8oMgFEc4n5DNf3ypaM+8W2jCztQpA/p3eTZY0+kTJii/tLRKR0zejMGkfMrqLk8yPYX17XPeCfAIc5cHd7ydF+0lOyXGZnfYb4EbOfM8/D8npYBtRYVgushby/zpFgUhbRFRhQPo6o/weH7crVq+36a9fb+YuugTXbj3PPvhJOvmufOXMJ/txvPr5WLidbR5YUoVO1zLLQV5IdOm8WCy560MiaVEkBzvGqgQDp35w4ISeeLG4EuQIE4MTrbC0woFZ0L5vD4Y8fEl/P/x6ga7LceZdkcAUSTGVIGfP4jlkj3Jtgwdd10GNV+C3VODN22PmuTVOAPJlWdXAgkKZ9W7WFTmto+dNH1sxxCYTnSjW/VR7BdQO2pBWxS/7S+csABO9EEKwxVbtE0/pJGPDcUSNn/LgXn+H30v67U9HJdIp14KRF/Bjmjbpk3lt6P0rGrrT1M2c8JQFjVWKX9qUGN6zIz7xbuNcBjwV6qad2GeSearUZ29Rvp5YeJXe+zzOqpvviRZ3HThzQJi96RBt6/y+//Ko93XrWLly83E6tb7anW9vt2fZuW1XvdloDWhsN+7Bx5nQJOPs18N/VBrCo7Frb+PGs82Ii8zkxRvBhEME89B7gewqO05WqGMJkmwn+YStA6eb90gUhpScAeipzULtDC19yPd4T3bCNzTOaXzL7GquLF/3+1b1Nou3yfQcrQToYvOM67RUpR3ALQ74O2aV2EgUEWLMBfkDFFBMQIJsSgd6p5FjAkd7d+mjdPHdNKbNy8f/Q+LDvhxDgfvvmm6+0ltJlCl8MsUd8L4AAbATzz/pRq8W6v5JEh9Z0SCKa8QxDh9Z9dCxhrXzx+Wf6fdZP5oa1fffeHf2b8VaQvUfp8LYAhJdefkX6BswpQTd+JOudgJvyYsae5BFzxAKiQwP7XqxPbOr+gcaSrgUp6WDOSUjevXdPLRBr82hPpPSG51CHiurmk3NViSPugwDmzo67mGjdWVOBxJHOpB/86HfknsjJYAtC36o2dZrwEhyJTkCCYwcBq6KVWGVyCF7NgTaL1w6bj4wYDBkK1BsJpCcl1e4QTRnG9Gh1ZnTQ/IwgmirhA8iHmJMqoy7XDkbsTWU+SkSP1hguy6qarAISAn4s+THaGQlyTfsq0aieDXB9VQ5mNqgzdH7GONGpoTumC30JjQnZrYCLe2hxlkKkqeeeGyGSma9CZ9mEFsIz+CFAoYLt2ZFKEMlCcVuzUvMtkCbzEbqiDFW1DokSqhweBWcAPIMGOTs5nl9vOiPZQw3ddt/Z0Ryeyw7Q/HMdxEW3tkEJGOCseoKevPuCs1Xqobqn6pFMPbUwy1HbpG/wmg8T1WLLISzdBrWCM1uCt+XgV3a56EG8/7rE2WQWKw84aHyZax+kpvLwqfRKlab+qkVXenZ7ApkkeNSZFNoZHexx2YCD+JkVYyCg3J2Im0gXYhL+mvYC4wGyyO9BPRLQUzSyZBCCdmfck+3Q9+PheSrkHOZADEKbeldRGKcNpb3D2Mh2eB0yhzm0qcGSvaiMVer0+R5Ic4I62xfvs9RHso75OUAOTmOyBMpaleZJHxNlj1xewxfCgrQedJugk21v90DGGwcrSC5zioghhwA1im+/9Wb7rd/6abtymf7JOFe77dOf/6W0CnAqb9++095+6+32o09+ZOMtB5jnHmKrFriaWgWGeSTHwVmW2F/byaO2fgYdgd32//7xH7d//a//z/bw4WNlmcQkUs/ZMbYEAgZ8jb6LyFF2KwHnHLzMQWh3cju4mTU2RAAztSl1mu2OifQjQIsNyB5JEDWDQqrRLep+bK6DsGkcXgAEeP05xaHrF0BqHYABGKSUJ457B0VqXOYg0rtvAI0zyLFwZvVMslf6GLeAj+Mcyhjkc8u2sI9nPXMCkvm8zHm6fE69KDB8Liie2yfW2GgexM7JGZZQb/G59f79zJvGdH6QXkI3vhkbrflMP/MZHFR6fdQM9/coL3EOcDsDq1++jFD9W+fg9F4zgDOPre5RDK0E2nwrQEDs2ZyMkIiibJX30XOBd90g6zvvMT+D3z/jO559cQ8yyMOfGM83AIN5Hc1rKc8kn2kCnOY9hxOv35fTZJq4GtlWOSW2mWDt7XfeaVdfuibHVcmitQJExTAzkyB6AIjr7qmtWnSWsEO2d+l6w9gmeDVt91jZrpyl2V+pKdd7Re9E2kc+K1K2KV/j4FDU2/gOvJuBb9sB18q6lpj78Dv5/fgMIzlh/yQigtx/ef2EeWVAzfs9e0x/FliklsU1njMQAOUXW+06Zwc5yfpLZBawZHVNtGUCOpTEU+OPv4JTG30g9bivdnY4/VwPNhzPQZAxxvOExAPxqXk3ghMypIwFgc35swgqnlBgg4p5sqGszgCROnsRZkQLgnp9AQfes8lomxU3ujvxXoAZDx88lPAbz8W6op46TFnntbyuDUZ5DgBMuB5nuOZM17Kw2rXLV9q1a1fF7uP5CAwBIDg7oHVLNR6NITHrKCNZl8YFz84XmW3sHQHgg/sPZJOYF8oezmycbasnTrVjZbvW2grBWTGAHFg6cRdbEMaUWJskYAByVprmr5cETmLACtxkaJKYG90mDMQcdEbHl198ofHl2fGLAC9kJzL++LYE8QTXdd6xV+UrnTihDDDxwI1vv1FmGCBASbrK6gskJGlWQEDiB73fcVNQDeWeEhAxbvBx2HPM+clTxY7FTzdA0gF3ZbYXS7Njw7ReKtnU2VYwpbWVwiK0Tcp+Z06BDXkHSiS4Nn4YrSnZI2KxAlBBm69AWUkjJe8s1qg1JqHHA7EiWOsAAxisxCT3796TADUCoyRvWDeADbzb3/zql2JmfPDBBwK3EHLkXb73ve+1S5cut6+/+bbt7O7ofnfv3tMeVoeHh27dePHiJa297V3a96227Z2t3uKSlp4wP7gf78O+Y65oKaoEFKW42otmiS8CcNgKWC57WpcGF2FQWWDUPgzi42ZjZa+JtfrRj39HpQFmj1LvASXJAzY7f92JlPM/NqwWU68z90Dmi40RIGCu7Y7RUIBVmgGzc+PncWbRWciRoZ8dYe6FsU2QHfX1UFBiuLIxLDg3nDk5i2yUcrT8uTrgi4bbDVucyaWg1u1ASg14oauBARAfwkWzKnVdOyjZHJRjjDY39GxVEC1RvAqMAAXCKABYyaFUSBubj0yxxltlAhYJnB3mOEU5aBJsqS2PEPOqKS7huzi9AV5AONPjNNcigCYrPTuoC05GtQfMNTIPs6841oK/m2eOMzSuN7eJGs6TxPqg2UxrcNH5GorgaSOoDeCTXcibe48SsOEYOBB2PXeUjt0mSHtC6rFlvwmYMXJ6T7IjOE3rHWFmvTE2MjJkhbe2pVKO+icHvaCUFVrl+NALJJox4ffjYnvThqViFM8DttzrfdRRa7NTe1mZ0IAKqRvLXrAI54FABQWbUN421oWe45xgdGk/dPbcpilw5dAlg4IDZ/DEugKeR4UJvfSm25IllXIBZT1gWgwo5rKdrJnsNd2jDkIHiXZC+BPHBqaOHNHVNSuuhhlTwXB5bdpncjhKqAZ7BGgDEi209BBALnbBJSjYPEACDDatdTj4f/jxD/Q/Y0aW4Msvv2h//O//RIjwmY1NsQrefefd9tu/9ds6lDHYOHMEAlpzBdq4zvWgH55pP6QMQgl9Zn3LUWgHcn4AAugc8PXX37YLFy5JVCateMI4MQjgTJ5sk3QYZmhmgHoZ79DOlgPLsYcHlb3v5ehdTYGinP2lVqGzHdDRP2Wkda2pHi/vnDWb302bqXw/1+DdotLuPrrOCpoS6Hd2C9Yq6ZnuP3adEajerm7J4c/7dvtf4FzeZf75OCPcfC8/i21ctoO5RgLn5feePz/PzTxOM9Cad57HOe1s9WxTNno+Iw3we7SXgx393vIk9on5zp902xWW4HwJE7UM4s1z2m32DK7UnGUFz3XMw7YN8CdzMI99zrJotqTGOoBq/3m19+Xf8xlaWYfvBBzmMZvH3vZHq7AYFyMRIdtWZ0JnQ41feG7EX7g3i30VRzFO37wO5BQXmAETI3WzMOCUWJDK9en24fe/365cvWI7jcko8EI7RyKLkoKVKeFYcoLHPmV8OeYaOxcadZ4DO8p4ss4RI4ThpfdfGx1HZJ9LzFGnSl3bc5O9VM6x2oMZvBdbkixrZcC4jrSGCmzVOqhgiXcYGjv2KR1El+BzjfrivuOZreId/7X7ISXCKJ8C213lf0mYkc3E0UcfCLA6GXp+DnOQZ885A5NNNeIbG21zw3Rzl/Fhz8jqkdEm4HP2n+AeYJuxTWLJSTS3LpO+jGjFh2KQJTBTqQSicyv0cd9WTbjV2p2NlfhvsWQjJKwWx9PcjO3vgEu2F72ehjjgvlrh4a/yLgABBKvqAiGxOQNH3IugP+cF7AMpqG9vy1fjPGde7ty63c5tbLRXr19XoMpZde6sGR4Ej/fv3dU7kPU/d/6sfoesLQEbTJBPf/6pgiLGg9aCzAljJAbgs612/sKlhoYDYoErSsDZ91ZHIpUnEit59EYZCmyPHYsXbmx0n806Cy5L0XuuufyjvLieCFLtuPwYtx+HOci7P3r4UM9PUChQCYCBxFKd44l5+AF7ViyQYjRxX7oE8I6/+uXftLt377R33323bWyelT/K/xYKdKmnkg5qdVgZmMNDdQ0AyIkdMDt6VYwC7inmbdZ5sbxgIqS8k33jNcr1zQTKfkyCw+dQlP1ZC5QOGFRkHWJTGD9agELFRyeAZ0LDgLXL9SiBZa2rDWe1PGRPRqOJ+Fb+IvusauwVYJcNkj05Omr3791X3T/C0pcvX9KcoFHAtf/Lf/kv7eXrr7RPPvmk3btztwfZgCRXrlxtX339jUXG9/fandt3qvMYz/y0i06zN+Ufr61aB0KsBJgk9lt4Hu0BlVKxr/fd9lJ21OLV+j5r4PhY88sX68S6XKWvV+VX0g1Ql5UDrY/B6HXSauXDT/7hcW8XIzE6q5iGVjo7Tc5CR1eyHDcFo6OWfHZEdPgELa/DYz6InJ0bmfLhCJYKe+oRizEQesdM1XIQbTZDUKQcLOl5upAE6qqdxFDH7ZAa8fSgrToV1W4sCQJ1MGEGAsppyYEUp86HLgH2yIaboUC7MAf4bNwESyOYHm1v0h9ZB4scVgvWhaIuZD5AQFFrJJITIKZqr+Vq1HvlsPJhVjU51Z9VmgUtTAM7v3GCGD8OUAEv02CKRk5mvehAsyOfA0FZgqmN2LLTkkz4cJTnDhJzcDDUz3WYJiNzaAcgTq+zDmYa+F4R/ioGg4JiX1fOC0FXBcJ0ESAjzs/MQhhAgIP16v5Q7yvUNOUH1POwkdccRki8sSvmIkbT2s4uB/xqQ6lUbVrs8ShcDmiE08KXA5cRrA1Hbu7WYPDOjk8cdQNAXovVq3nK3oWtMjLBUwmAWnqaUUDmgXp3jASIJUAA6KhYARX0C50Xg6DKBhRXjnHWPPUAq4KvJdonhjBrLfWWcZizXse7DRBPQ1c5fP4Mwsnl1ToJiuSeW+hQoyVHc3+/WsEYEQUEsDZWKZarno25P24He6hXc/DgmAEKWXRULYSkWkyv1412EiBtf7f95k9+o334wXs6wHEEfvWrX7Y/+8//WYjwBSHAUMwut3ffea9dunipHNTVduXKpfbo0QNR70CZOWzCm4hgJPtM2YNiAWR9ACJgetEJ+PnPfy4g4NNP/5taTmn+0/e5HHLbSbM2ZiDgRUFixnxGjrOnF4ObF7TvU4CzmBFPwDRHMd8VJOn7PUtioGb5q+8HLZalbLs+nOh1MLY4qAFMOZB9jxWXe9VX7tNbfabbQ2zJJF4YhziBgdZqZTfmoCvvOD5XoqdTBvHF41o2amofmHFZ2A9TV4rsm+WzajH4GyD+XFax3NoxZ4Sv6ScMZvQiO7/4vaF7sewPzM/+IuZIgIB5zocN8UP0MY1t6XT6PpODtVdn1hzA5fdzXgts0TsuZ9mjz+ISKZ0pE8jpa/alvgBkZS7GOfTcEu5AwPjJvM4Hg8YfnFkB4zeWr9/nekEEMPO3mLVWIoZ64tPrAj7JYMpnUmbXFGU0AV5/8w0FTgrSRRywXhJ2BHabxqGAV84E1/fObBgnO1IOoLxUjV1KBFNTvn9o1pwAg5yzlZzRYFdHmYzHKC0xI4wAA5Bd52f5RyiAq/5ajEufUckWRvhRbIgKUvRsNRXZS/M+ztzyDPbJ/GHt+6oXn31ClX3ZSHXmLHZIoO+Rxepw6hkfntstZ10CyjWhGhPYUd7HmXz6FOJz1iFQ34dOObcQItly5pTgyGcI/oXtKIrvjAXgvinMTqIkc8w8AwbAniCDyc8458Sc6B2ogGjtZ0W08XmtENtdfh5KP+MOEMDYA16TEJE/XEJusx1O0MwbmsJML3vToplPxhcFfDSeKO0jwH/06KHsu1T8qxwTgIDfpeUd13zt9deVVQdU+OKLz9VqTpT6/QM9m5Mih2qNCCPgwqVLQDoSxTvmPAV6Tx/6Yo8K/SoDqZp3Ypqjoz7WEn4rUCrArhnWdUqW/QIEcNvMmsedbYkaM/eI/DEnF6VZdUqgBVR4d8ewRoMApGpvx/6k7C0JP9YCJYy//uWv2tbWM6nYnzt/QSCAAQ6D4tYzKmYycQp+xNFRe/q4GAEvXXNtO1+APFOrVLcmr+TC1AYxZ4DEC0svyWwc70m+5GeUppltv/8/PDhWKSd+sVs0rgrcgQ2Ab0obUJ4xiR7WKteGOUCwbABssMgBYFwSsl8tT+1751yRngJlL7t7AhlcTksZzG6PC9CQIPCmGwX3JZBnL+BfEOA/fPRY5cTc+/6DB2IAMId37tzVszAXfLEXEVoFADC7xvEfug5ZT/Inxf5YVXnWzIBiiLYL7OB5GDGJFmpPO7lle+wEEF8AAew7vgLKCuz84If/4FhOTNHIqUE3VasyJhVkjFZAQbB9YQu1DbEy0bQn56Q7ez1IWD4QF+miWRSpDfehUDUmdajH8OF48RUhPWVs++erTqmoMRalcJDS21u4+bxqZ4LkBrGb6wW1x6nlUxZykVUwOyYBKrKQVedcdfACPSo57c1AAOWgK+ifx3PQqcSIKOVxC9L5GjFEpmXbKIcBEIVS97n1AbCYiR91kHqvEqPLM+sAT4Os8nKyqBJcdodZjrE32gud9SkjODvM82dDJZ+dzASAMZrZyDZqphj6M1b0DxCQ4MO17Ytt23QQFq04FGHQR7K5Vjz1dSMcqKCpah7trCAU4rp+Uasr232ysrQYCwsSGfHlmhhrofIEoXtk3MWFVxbAhteqqzgTPC9rAiOkDasWIkadBbRU2iugDp8J1X5u75nMfFB6H+Bl6Ka6e82Hvm+alIxC1QWy7iRIpIPEFDuckHO0ITxt483v6iCqjgXUunsvupNE1rUF8tKy0k5mj9EkTsoBa4d6OWCJpVgOPLojX4q4zv56f2pLFwhAJgWDHDVh7IRb/tjBl9O26jpXO2ueX8g4GprDciz3DnQgAQaFbs+80jYGyBRWyMcff9QuX7rY7ty5JXHBW7duy5Gizy4H3om1UwIWONR0EIjSt9auXL2ocXz08JEyGx999IN28cJ50TIjppPxs6/humqBL2q95QPl22+/FRDwZ3/254JImHfWlR37AQaK2dWDmjini6yA2UJ/15yMzyx2A9D3y9me96CnfdKHmMRDZ3sygt2xf/Pe87MElFMD2gQ9ppYsZK7NeFxVRuGdd97RQQmNVIwf2b/n3z04hsEyn4N6xklfYAYC9MoVBMQ2zQHw4vOP8crvvShQz/guZPV7RbZ/6vE1sDCDvf3MnSj3y3upO1sBvJdaLi7a6wBwvsosyjfPXezv+HM853z/HrxOgNEYo8VSk1y/izZWMOgzOcmIuYZ+3NPBmIHd2W7mWXS+VPvd8XwRbl1cf3VVm67Jhs1j/13n4Hftp7Rq9NKaRPtkx8KsinL9CDbnsezdajoQnDl6Hjybn8NgFXYZmxYGwlCcx5ch64WDefHSpbZe2bC1U5yDqJVTt20BN1/H97NOixWvk93NWuL3slftwwVoL2E7St3ULst+kedv1BcbBIClNdiBKftxicOKgmgJChYQYFp4McKqxbPOprpOfIysv4zRrFPw3TYw7X+LPZtykgr4E4R7ZNI2dqwr2aAu7OcxIMMnobGTp3Xe8BkCdvkHVXcObdiB+Go7rNrinJ/MC4EDQICZiNXNproCWJDuhMBQ1PGZA87I7EmC4oj58Rn8Ga5jv6SSQ+m0UkDL8krT2qrPyveUf0O7QoPxBHLUbaM1wTgDJiUJkCRfWAFcK62Pea+06mPeyJY/e/K4Xbl8pb3+2mvtq6++ElWbe0fvAOV3xvDy1Suy44AA5y+c1zMAhtx/cF/vRokf57ZaFdMHXu2I19vL16+3nb0DCQXiYUTLIjGI7UolPOT3wTDFHzksYUT614+yae+RQwFpPsvtE8FMIJjnXfk8wToBJkEdn0f4EJCDdyXYBbTg+fWsgHinTpk1QjcPOjOIZTFiINY87ZNv3bgpBsk7b7/dTq+faQdyfuyPCngrICGlASQ6YEzjnzx+9FAaAZSs6EwkaeWsmmyiwKlqoxzhwCS48t4J8Pm+wTnrUei+5f8yLl4HZl5untmU70BGnP3BPPPurMftZ0+dzS+gRe2kd3a0DnxvizCKLl/xI+UgMCbjA+h8qHJRiVnCLmgrYkFYXNJAcOIQro1PiW1kHbNu+KKW33GMAVaujw8II5S/37/vEgJ+x/Ffs0bF/p7mmntpLe4f6F0By+7cth8JgPHqq6/qGSRqqERPE9DA3y+rbGHFrJlpXwIyMDFcm3IF5o1r82XwFY2C/bby4Q//wXGMLcGOQYAKznuQ7QDbQE0crThQNgPJFhPwyPmaMhlaJ0Xz7E5AWdwE4DksvDmMvkeZM4hrnnM+WBJEaVS6o+bALddKDY/rzL045PhjXNuK1DR5fm1Q1ZX4kApFI2UKvFjU62dna+Hveq+YRjsoeka7HK7DW8is+5n0Wz1osuMigKPqquXMF5BgdoCNSwKDOZAMtdVtY3x9O9im8S07itZYSAavArJyIqNOmvonZU8XAv/nnfsABlzTde6LAoTdISlH0CDT4nFiR2WsrWzCqMf2A1vihnNJStgBHtMcLF2HYRKyFDBQzoFTGC4NSD9dM1YibOg6IwFkVT6hAPQQZfr1duXKZQV2UJII4lhrbFgyxzwfvUNXVtckOKOWgaw36nwc5utZBRAtlNlUb/OUgpRIYz6rtRVmR2U4l50WH6Kokc4Mj2pJVGwNUyi9LgyEAWApDNI77e3tFCUPZVoLDzKuO9vPlMGmlz33cYspOyhm7eMQli6DbMBoTck7yEmojPw837NTlkN0dmLnvxvEXBEdStmJYhnRIUDZkZ0dHbA4NwIBlLGxyBzgxf4Roi2sAx5EvFcxY0xsAJE2K8CiSBYJci9rWgetCTrYWF9vL10DDXamhWDz3r37ml/KCwDucCpEP0U5tyGCs2Mhng3ErA4UnNK+6Kd/76ftR5/8sN2/d0doN3Vp0B1TX8v7cshjQxDNObG2Itojh9P/9i//VfuTP/n3Ramz3ZmBAI35BAREI2Ae7xmki52dx/t5p/j5wHbuRT9AnJE5zfVyFmTudb9iEqQMZtilFzAMdCFn5HSfSdBtrCeD3OzR66+8IgqpHdwCSDnPphecY9P/HhDgLVduvv4xpYeX1PUFMPUM8rB1/v0lNfzpeXo2o5fULAIXYql08dbnO1DM85kzZv5zZr7N6yFrwvefygRfYKcXrreoAuIZCspb79WfaRrscf4vrpP5+T0fQ5tgBgKW17DPRt8wZ17W28J5vdTqL9SWol4AACAASURBVH4Ln8k5Nz8/Z4Zolrrw1JWiWGD9eScgulZpH4sOXOl9JqFQhOGyRupdBxC0vGa89l4krLc4H2MM4i+M97emEuJ+2JQI2JIxunr1Wrv20ksKJkzjXtdZo/NxzSJku2pdZmp//Ce3rD1QBg+arluz2dYLaI5v18Fvn6s9EVNt7qJ7szwP6SNv1HewfeLbYGt3dl0jzARxfxz7OL0KcAgcanxn+5LgTiO2JOKZLTmPYXSehk5ObIkDquIB1Pq3OHHSwAOIqa4MZZulxi5tg9P6OGVu0SngdziP18+cdtCFzkKVI2X/RBvG5Stu9azuCnQImMQ5CTzQrYE9tn76jMaf+mOo01n3+H4OOvCRmWcHRPgoUoOf9mLWnH439oz5Ljp4bDM/v3v3bhfbRaQu4+cyz9EOze/i5IzWepVxZL0cIgj36KECJvnL+wcK8JUVPjgUrRul+wePHrbr16/LMqGmf/7ChaKNU0ZoIUL0Bqj15t1gEHLekxS9dOWKgAB8brEBy76JpVvlZln/vApMBAE06GpV0CUftM4pnlPvVfYha24Nv0p7xa3npA92cKA9xNjdvnVLzArYD8wlQIDFrBEIxDexn7p+BkaBy33DCGDPsG6Yz0cPHipYpO5dAIy6lzmzj+8mjTgxPVyOswpIceJEe/zwkcb25Zdf1nVzfQJU7ZUAgCkbr3gmQIDnr8qFpJgPOE9m3GdLAna1hcw8i+Hsdulpk8gzfHvjhlgR+EUAAfhUfmYzA/C/sU+scWj9jBfnfsoiBbZV4J99zVgzbtgtmFH8na4DWXf8W5pZq6saP74AXNTF4e5dvVuAgMTRjBHPy588l0o8HnsMKfHg955SHlSJP67hDmNHYrgAGNC2GsCOewFi8Ty8mzStVldUpoItYM2zxLgH14gvn/gNEIB74QfxnIkLOxDwg08AArzRgqoquKwMnfQCqj5ZVPZiWcSAJmjvQIBEsCISMzyaZKZzGMfQd8X6HogOh68fwBP1auGgVjBlNf58BWFdDFZL/I2RKhq96e4nGnwGqCW+7uh5ueDAVGZczmnuVV0MrKdgZyPOp8EJP1FEHapYSBkKForGq7J7AQJk4BSA2eGRUYxzXACNs3tF3S/fIMExKCptVRSgqqYRo5PWY+7zO5dx6LyLon6n6zl48DuZrZBSi5n2HSc5JRk5iGykkx1w7Y1o8kWfclnyEINyHfOg12ntTaUMUVGNQ5xx6eAGtK2pBEOHH0hXOea91r/rD3hefIgdy9A58IeKTz0f2VRDKX4W1gzsg9FJI+wYrbE6DDc2NxQUQ93DYCOsAopqQ0ddmVvPnDgJHc5oamn810E4rfsCeVQ7rjVbIm+Friv4rTXrzEetfgnZVNvGfg00I0LdzLy6LEJZqAKavA58SAmQgrJPe0HESUrdWsDA2gkFrPxs+9mWnJJz58+7fuoYpHtf57rXAI5PsjcadTsZdU/P4RDr9B4Z88P4x6EZdNJpnCZxweODKqthD9NbleAdeuODBzpgOfylIK1OF65DhIZ6tAIzALNWQjK0LQQMEDfUmhCiqNGGqXq2KngqFgEHoBlFrk/jXnQYQGyQHq2riEsqKeKSAjtKBmIsmtRE/wNAYs189IPvt9/+rZ+22zdvti8+/3X74ccfqQ8yhxDUR+YHNJosF5oOB4e7YmoANP3hH/5h+zf/1x+UNkDAtQACBsaeBwIW25EtB47fHYhXEJyOI2Xw9Ps9STACU4/lUku9vmyLkt1FOP2DOA/5+7DynhPb18FIil3J53wGuOZOStMcsuVo5hyKFku/YoLHfjMHZwoAehY+FPJhP23DDAQM27QIlscWzOJvDixGeUJum3E3+JjrLoIACSaWGQEJVpbH7TlQYAoidC1t0UVtIAeieao6m6aJmIG6cd9xfiwAJdN82xosvpffebHU5LuAAP9+2YrFhTFRQaeSoaXPaP6rZ7bvEYd0MP6Wx8sHh89Vz/cAgvTZsJpqwHK29jldHEaDSLPzUmSDWXlh9nc0n8nATe/zojFenHvPWy9ty1ms1rtkiE8q07a7v68s4SvXX23XX3u16OkrDRaAxNaOCiQuZ5gs27lNysUM/IpyWxRXHHWClJ7UAfQu8WAzAczoC804NdQR7FUZQVFbs+8S/PNnzuDoPtn/cjkm2VyejZpk/AeYWwKBS+9CZ5PAM+sbLY+f/j21pY5P0tfcVDbqMtrxFYZSgMwIX9q+BMSKKByq6RVQqjsD2UH7CVwXdgPdb+KXxj8kcXXmzOmCroshlr0wtTlkncLmO7OOX7KpM12sx8qQEmDs7uxLVJBri8FxkpKECGpXgkqdAhzgplyRz7uDUexFsTfKV2dsORtlP9Q5yRRs/EEynLwrVGd8UjSGul9aXasSQFpbzIFibGXuKcX5g0N157l582Y7u7nZ3n/vfbebo7NBBdaIvpG9ZY1DjaadnOqs6yxQa7UthAzvy1diPDjrcQzWSHAQz0DBl1igHeNoU2Tc0iYxAt0qhzikPMBdK7TOkiCZqNqsitR7AwYEAMj6YV8Q9H37zTcdCOCa7LO7d+66bd5K05hSgkhteoCAtAZFU0BlJwf7ykoTyF67ekWskRX8k1KvV8kgbBzGOh3QKB1aO6kyDMoTXrl+3YwAsu1qH2rxOsbQ1P9ih9dmSVyY8yxdnQCcVEdPGafmwUk4fKi8O+/N+mdf05KP66uDwr178oeuXL7UAINgCMmf29tVcM2fBNG8K+c+LAZ1chJL0myMgC2su4AzzqSbQYBvRlCdzzF+XCsBNmMMAMVzwFBgTVIaEDtEIE83pydPnipG5fMAobdu3VQgDhjAmgW0DPgV4It1y3rlOb755hsxgphzwFneE6ZCpfKMBsovdwv5lPiw53h+knF8wYCQvT53Ts8JSOLYsBhcn/zEXQN8SMTZCYI7Dp4e4FUGT/P8XAbGKrpaJEKahlORwfamdh2KM/i9dXB3FOdrzwdaAqAEaKYVG0X015QFqKy10ZGp/VaJcDDhqmmZsvxBrPSu6WNaGVo5AKWWLyNXlHs7vj7URB+vw0uGRCdX1XBXJwM+z8GrALdOtijix61R0CsFdtd/8acEB6tdjdkBlT1jE1ewz7sKkaxxF1W9KEimEvN8ReEu5zPsASvh+0gLSqkxKqEdB+Jx5I1smyatkKgcDStVegxcn6N2feW0x40MNZkxVj/4Yj5ES8D3971Cb4vblzWnOdDjzkCAHQw5/CU26VICF2Mt98H2HqICjD+ZL9Bu+remltCdLaCMGyzLe3rOhWCX0Ijp5gfqHSuafQm9sIl1sCN8csIdH6BjUZuFEY1DE6AsYBIv15ksBTqF/q6c9VI5Rg/YREtKaz+v47y/xi4ag1oP1LxXbVg/wMdeYViEDFdZD2UC7BlUaxlQDiP+vHDxooUEj4/azl51Xzjh8oI4X1a9d+ZoOFocILvOIMSRqQCw+8wFQlaUspBdTEZQYBtKyaCkULLIBpVDgdHk4DuzsSEwwPRUtFDW2t7BniRx7feN4J/fzZpVFxJDGgNFnseqMoEEmBysfAEEoCvA3tjehmJIi6Slnu1Ss7fnz3pf5+DZ2W7vvvN2+/GPftg+//Wv262b37YP3n+v/eD7H4rO9emnfylk+80335BBXzvF/LkVFEv8P/7HP22/+7v/su2jRVGtpFi3c+lIMnIdjKsAfR7vya9d+OscaGedxilb+Fl19Ygd74HWxGiJXU9A7kB7tFLNjbOu+77oDm+o8S9+2hHEORh0/fPQD5FtUunLCASSoB651+8oDehBQoAiZ3ZxWu0gpnxufjafBQ50C4TTjxfbx87BZ97dWXtv3Hk8cuZFfDDO8+K4j2d4LrDt10Ujo/p/+mb9lzJ38oAL4I3N4mcd4J2ZEfVe4jotlSf0d/Jx7cBaZ1lfgXWWTLOQpETZhvykB4hT0ObE2yg3zPqa13fWqkoLy44HhJgB5xHkTGM4sxvqjOanqQO3jfVcpSXoc7atsA69R++9neB2gC0vXAs9IPJV87zftWfj6M4Ai4JV1W8T3MFione9u+FcunK1vfnWW23z7LlS8bfDD3vK5Zo+k+XYklWrrk+e/gjzmgmIXQr93QA12gIERWZU4SvIOZceT/k6EkrFL1jrAoHUkcs3y/wXGBI2RRLt8hmKljv7EDAC8It6wiWlS/iCc8vlKeEUICBrIM56AsHldZ25Emg4tSgmGKzL1hoZSRCJwsHUszF0WUAFz2gHuMTBvdRF3y3fG5CF8jGWLzXy9hUG01M+WAF7tHwjqDEjjiyi94cF6B4L9MYfFetAGgLr6h4UAXBvUTNBSAL0PV1ZzCQQvP6GyKfmi3cRaLSlrCwABt+nBppABLHAjWrba0aJRXnZQ+nyw7tCnR7gj8FDBdZ8mgz63p4E3N57910J8sKuI2saXR2o27Bc5EsfHykQ2kDzQh19TOsHCID6znUZD9skJ0dJ2pxkzeMvGSvtwWrKZhlTzdGxW3bP758YIcLO8vWqbAlzkuSL1oPezQCLzhLOrNUTah8Ii/DalasKlrk+Yonxab786isFisyfnt8GSO8hHxyNKkoh7hvseOmla9rHlKfik4oRgC9MEqzo/WhnHeFXrZ5ozx4/URBOVhrAwuvcmkmMWWrcWWMEpWlnHn8vsRvgHEGpQadTYluqpd8BbTBPqjOG15kHGoFJJeMAA9BKePxYLA7WxdnNjfb0EWv4WOuL+8IA4VnIkPOu3AdWAO+moJ64pNT2Y5skZllxIDaC/aKxKaAojBxAl7DGGf+XX35J+wIggJ/hk0mnoa0o0H/y9Gn7+utvtNa4L78DaAWAQOKM2ABhT4CJrB+eiQ5VydrfuHGjBAZPiR0qkAfWrpLBLlHurLKKC8Iig13EGuL5XVZz2EsOeLbEsTI/v/F3/onWTGH4dlin2hVnVqv1GMFHUYbtbHgTJTuDweLLgbkDsogxvQgI8GI13VrXU2Fu/b0c5BjcOBA++FLnLkn0ftjk+wpNi+UgmvIcZpSTFmrVGvXMtsTd0SfA0yFVbcUI1POWQiHLeIRe4fGzQeV/bQz1affARpfajosPb1HqCoFKL835HQMGsEhkVPisAtwqEZAPUeJfVZeu2vcObJjC2EGSYnyEJhkhnuNCxEN5yoGWgNrtaow66XA9pkbPBzeHyP6B2SN8aXNPLc5YH6Js1/cSiKceR4iiwI2qoZJivx0GO5gGIubcj0EgOw0dCAj9rJwRGdSeoat1WjoYCbz0vFIKAghgO5kRwOpaAAL2yTha2d9bwUF4QCye0c4WpQDbyqBHkEhIM07WGobljNrQiIcgA8peMrgQ5gVzZcDNyPucKdTfI1bVFYir9GIKEDCYQV1thIf6cgJPhbklbsYBkKxo5j5gXRdVlOKnFCrEnokgpUtPDmTooI5KifUAFNU9UTkUmDuL3Z2UvoAZRhaQ5Dr7KOfX/swBa7+oHOJi49QW9T5McCFl5crWqi7VwbyUdGs/41BAr+J+r1x/Rc4Hv0MQiPE6OLSxLI1cXyPjk6xzni92irmZ4hR+R1muOrxAr3d2aU1DWQAPbB2VZMLcosv1tLozmSxUfo8O2o9/9IlaEf7yr3/Rtp89a++9+45KBRjLn/3sZ+rli0gNvW2xxatrUBYtXvhf/+K/tn/+z/9Fu3/vgZwHwAjWQ3RPZJu74zsA29QjLwdN9br9jzmIm+3yPFf6TO3DxUAmccKcP1sKbOv3ZlBhDswy9wnavE4XM9jz2kmg6j2LbXK5GF+iApaCeF5wBgJGwG12UZw5jVEPxsorrLMwdbsBAuZA0rcdLZHGGTaC/IzpHMjm4JmBgNlGi2USEdOyo8vzNo/Jws8ciVY8bhZblnXOcoP5snIvBAJetGY8dv4/tmT5nfQOVUvtY7IXhfS9PxbeKAnge72jQHyQ0gry5xe7WCyvzXlNMv+e2xFEvUj4eL5GtHf0zNV1Qnedl3W6COV70bCYbJpsnYbfnVUWx6DevIsgDtB/0S6OrkpjXodhGgyAeHf1M+5dol3tyL3nccrRBKAmmqDn5Pq6WlZZEdxJAAeBTUGlKMlk1nb3C/DIOetloqCrWveaYeiSU1hSaVssobNqY5eEhaj7VSIn57xK1noJRDGO/EYOPM04dOtYbiXmHfXRxcQnMOMNFGDV7xUKq3/FJgZcl/2Z2B6xR/bDPBLxAzIfCog1neUrTroU9jO040dbtUpYcEEHVasFBDjBkVI0dWFQ1xovMuxAhHx13fJH092Kj6meX37mSnv65LHmj8AGFhmMU97H4nvujMP9AMv5HIC5klTZU0XWtBBcdS6qMexZ+0l8egZRxYY4OlTQT3B18eIFB2P7rp0G+Lh67aWe7EnnA6+dUWMPrVnzVGzeAAHSHKB0YWWl/c3f/I3qpN/63ltaPwSBBD98PXj4UBnli5cvuR0iwIiEkPfsLxwfi42H5oC0j8gyF6hEfTflnCTRUg9vmr+Zp7ZFdabs7Wt9CYBIHa/YFDBBDcg7YLbGjxKHdT6Tqc65Yt/W3YRU779/IDFh2I1XL1/WWHL9O3fuSIhu89zZdufuXQWQOfNMc8R/rhbUMBr393QNPkPLRc0zKvokDcgMs3bDUFMJyEo7VcmVAAGAKNIe0NFXxbX45BXMKm4qFkgAqpw/Sr7s7Ymi7jgI9ol1l8xUWVNXDIAACy7aNuNDy485PFRZH/dAuJrP3bl5q2tOEIjb56YbE+WXFvujHIR/s8Ypf0gMwTzDwGF8xXouewtwyF7Q+oHNq64dW+3CpYuaW3wH/EqAAOYS+j8lAlyDJBDvxr953ocPH0lfBc2HsI9gDfMeZlC4QwY2iD8FYmyeFVjFs1HyyXWZK1gOfGY+z5N4cEZ92CXeEfCB5elyd4Op0ja4erU6GOxL2Fp278e/+Y8XgAAG3vUvrucNepzAwdS0cl5wxLrS7niICMZ0Rdk6GEJ9CLsgi6lDptMBmsmKI5jgT1ThovLp0F610QydPU5ijLoN9ghkFfjVv/m7A1czImKA+DsbtLMJCBr1b4MKaWXD7/NOQonUzoFMvzPcEtKplhly8Kpmy44R1OSqxdJYm3Jn+1qMCQJgUMa9/erdO2g4A6xx3Z2F8KpWujJcg2rnjJcDMGcOc6AZ1fe9KWfgc8naCgE+aeYC7xkhPL9vHai09tiHseBHT23R7BxCkZKASrUkUY1lGTo+L/VhgRHO0nbUtYYjB+48hx2dL6EdDpCRGbFAYwKS/J6fzTQ1I4FGSte0nD2GKoOgXrz6wxrVtYJyxg6jGbq6u0JMwQUBsJaayyl4Vw4g1YafOi16+DFOzsnTGjMr0CdL6THWHHTxs5ky7AHJfuuH5Rq6HhMwJoTWQAlGMOs6/k+SNtofKOTSxz4ZrGIZJMtnUUWm35kgswNGyzl3kjBwoWdQvTWCT2lr41oangOBI6n9ljPDvZUhONg3fFgtaOxYDa86QUUCbzllyTTy/Kp/O1XlD+4v7TFEzR8jv99u3b6tMUEwSEIp3Zlk3dMeqmxXSPvFHomTF92EMe9Wtva/VyTsxH1AeAGMWC9b23uaY4Ay6G9rJygDcMCh3yt2BnZibXVN9WiM8w8+/LC99uor7euvvhTF7Sc//nH78MMP5ND98pe/1GH+xuuvSziGcT5c2VerRxycP/tP/7n97r/43fbVl1+r7lN2+MBOlUxLKK21GASYlK7CHHzPAWwPMHqNur/TA/RZuGtuzVjCQ7rWVCo1B2Ky8XP2OXb5hT27i06crF2BzqMt7RKokMywgCiDIlA+d0tpWfugApsZBk/5Qt47c7YMBDgT5gDZttZaLGa6WTRzDtpGuZW7s2S8PdbPdy4w0j+XVizqCMim87uHo3wmWVMfI/PvLlLYA3LwnOpjL7q7S87iyKePt5+jwLcC12Mv5nUy/30GAmLfkqWIbdHzB0CpPa0Aq6fbKvYphoLWyfROud9cSqf7im0xoH/bptXeKSNzknPFQV2EhA0YDXtq+5xsaxIVsQPKJpbmSASS815ZP5mHBI8Z+97naDrn5t8pb2+wGxLDz2DCRJnu+zSskwpWl9sze2yS3CFxgN/T2pVrL7Xrr73WXn71upIYT7e32y62uUBvj72D2dSc045Mrfn0XZ+hAovpPNXbzFlTRSCY2EkEofgcpuAKPKaVHW3B1OrvhFr6ag1HiC3+S4FSLm/yOWAGH8kKhPXcik4C1vJt8O/WxAbQbleiqc76Sp70zHcC87BJ6kyQ7c9eSzFL2axk+od/5VKl7E0BveV/akWiZTQrmFepJs/NsndgYlYAPi3nGv8zH6G5J2BKImuVpAhATvkB3E/jWmPnwME2Iu0bw5CFEYJ/oiythHWrnKP2mX2/aGXk2Iz/ZqaDhPGmcs4EKXpvVRKvKAgia3/50uWebFPWfmtbAdOlCpoc/LtNHL/voNJ10EoqRvi6dMqSJEKU2SJ4++3dt99REIV4LkEUzwaLjrIXxGLxDQnOyKQrqNu3WBvnb0TnaPlLppY1ilBmgmUF1gWSsO9Zq12YWiWJ9t/UsaCScGbPWFuAssleiiJwCB/ImWeyt+yFbtcKvGEOnj19Zj/m5o125dJlZc1hWwCmcO6fu3ChPXz0SL+rdaIkv4N1+2+1DtuKxOcYJxgB7OMTpwwEmM/mrgEBsgXImYohIILOAZcvX7HOUjTcxACmPWalhHXeu3yKc25WuaekgLkEGJK/j+8cgeaKy9YRo0YTQgbArBixGtWlxBpWARjZ+zAlvvnq6/b++++31157Tc/p6zep/itBVaUYW9tW99caVYcRazEQfIe5oDLS8+c1fwTrat96fKx2hWrfF59zba29//577eatm/ocjATuw/qN0CV2DmAtQn2sRcYc2v+dO7erLOC4be/sutvUnssfmFMBCQcHaj9I8H5286yFCR9amNBJVJfvJm7U2ZazWkkyMy10BlXbS8pI0cuAWcH/0RBY+eFPDARwkR7Az+304vCu2AAwENQa6QvHoYTa+H0Z507zK/G+ckoOksUtxkA3WNVJMxtAB29RHCLKMxzwyaEth3+QCk3TTCZZYAPBWAUYelw9g3ss6p3LEdQ/lw7YGHPtV1Gc2ODOeJ+sjJ4z2xYekzFHWKNU36lTc22QN5ccynFymBpXohxs8pHldo2SqUzuiZ5minG+IxBnpwOwwG1E0mZFyu3SFDh2iwxej8x7tB9Ku8DInUUykmFnEVswL0Ged2RYEUKapuDd7YZHnVzGLc6o5pN2dOppS2s3I1qgf65PcVDuekG31ZN7LZV+L/QARwnWuyNbtdtiZkyBWZy8MfcieZWLNMQulbUuVoADM2/6gAd5NvWt1VzbmWFOV1dK5OjEUKTuz1UgA84QG837hvexLoBMpNDQCiYqGAi1WI4n/XX39voBPzv32muFmkdvYg7kwghgPQixnsQa08ZSY3QCsUEo7AZi4iQLHaV2D8RSbSXLKmsdxSEowc1yxqyV4UxKxq0b3dKaAAg4fdrzTlYDLYadraftLP12q3Qg7znWh/sfR91dh+qxKZ3JwhQy2bM0ckxqP+IIEgzDCjh//oIor6kN5uDb3n2mra91r0PCDhvXTsAumzL1UPZ6rTaCJ93aiM8/eYqS7267dPmKnN3HT7g2mR7TDWMbEmwhrMqAkZnhtpRcIHC0fnpdBz9rBxHKl19CjfaoffnFF7JBv/1bv91ef/U12eHdo+124uSqwAQYA7/3r36vffbrz+wIHFk8Jo6axrZuPtbLKN3J2I+gwufCTNkfAWbRQN1/caFkY/53AsCcMdkj8zN1g2yj3K9l0CS2qTeIXcgYB/G23Smdh2IVOQjMmUCnzmrNWZkGxpK1lJp+XWPK7M7BdL5tp7+ypJUe9FiW4secxa17J5DUAT6BsWOcF1kS3QuqDwx7V+dWB0MUXtm+1P7VZ+sZ5qB7npPsc5+dVc4AC0tlXsm4p054BgKq1dOk8RLdixmwDxDgpH9lo19UIlCBpX2GMfbz7+Tcznsp8NA68XVHf/ZlwcXi79bZbv/Ea6Hv7TB9OhDjdmcpC+JXR9nh4thn7ma/ZeFd67763KLsgb8VX2ACX+Z9lxWRoH15TOa1mTPX1xzlkQK7Up9KeYzasO05E0jGSz25T7bzFy+3ay+/Itt4mhrjtbX2DBE1mHZSdK82tlgCNFFOnZSzKqXuCgb3D6LoDjXYdjSdHjSG9WzKQhMwRZepgHfoxw4eHdzra8HmlpxCMULtvdkOqz5YAR0K37D3zILiKvxbgXJYiaWflEwYPiKZs/iLvq5ZnDwP/lPYY9lDM1YVACg0bNsS+5MCJApAwRhrrRbozvtqq1bJIWOUjGDEYMlkqmQjmg5Fw1a/cdTtEZI7OOqBc5I4tjfOAEuzp8SA+Tk+q+rOq4QzNem8m/yF0mySP1VnYAC7AKa23S6PjXeQNS1grva6VqMEzBBQhhVw2iUKa2sKzr/66msFJQRGaoFcrfdYn6mtj2+c+MIaBtDcd4pt7J0CsAAY8Pbbb0sIj7UA/ZlsLWyB8xcuqmUe7wgQIM2EE2vK9CbLyhrBT6V13J/+6X+SD/69t99Wgkrjw3xUoO16cccFmuOuL3asjD37hAw076HxmjhPYkkDGABgIUBMnFBzjOq/NAAqi6s6b5zs4yPpBl04f05aCPiGAGgEuqzhZ9tbug6BJwElfghgR4LA2Kn7d++JFcC4v/LKy2ZZcM7SIk/U+X3HTWFeFkvsyaMn8nuZv1E6cSx2ANcWw04G3+r/ANRJEClTTmvGYv/Q8o4xXV/faNvbsDagr9t+oD9FeS0xiM6F6t6VfU2Zh7optCP5S48ePmif/frX7cc//nH74UcfCwBSbf/erkB/dcAg7tgjIG4qS+H5CNwJhAnwVc6grho+8wi4GUuABPYeaxVbBBDA2uX+b77xRrt69Ur75ltq+J+pLIA1SdkEv89nKIEI45k5GOrMNAAAIABJREFU4f7Xrr2k8go0pB4/ftK+vXW7ShWIE2g9vauE2dUrV7R+Htx7oGeD+cHapbxD/nkBY0NocxIA7z5eJYpVjoWNWxErlvd9+PCBWw0WILvy4Sf/UO0DtdGgYxR1vaPglcFScFRBQA5njIpr0kOV9qZUb1WmtzKzNqxFpSNbLmVyO9+hO3XnpKjt6Q2uw76uk4BPgIPiRZyyOj5F8TH1PoeknJOIVywo7A+V/nHm+Jlnp8sIC2GbReWEGPI8MZLVvs8gipFgIWBkgqsmw9kInQw2+nUgKfAt1LRTkQp9pdaYjSLaiuhu3o12ttwxIOghQmU57LmLyxXsDLKI6f3rf69a+bSew042SNteKdUb6OmMgMr2IqIXqnvyLMnIS5xH4L5ZGrOz3A/NchpBDEUl7xQiOwtc34GV6dMC4JqDMKH13cHWFXv2lt/hOQLALNIBJ/Xsor6OVj6+hq7F/4iUiAHgQzpBHj/HOPFvDp9oPgBWENSzGTB+INZeMwMRjRPEbGGsfU2YACet5C5PwgwNgR69k4FxWQ6XCBplLSdwirHyHizHPQq+ZcgMQJmVwPrIftVz1r0cPIAE+xCaAwmzJ9xvNU5IDvrUGOo5QvisLH6dA53xEZqtg7FDOZCUXTDnrjkkm+osSUCDBG8a90LcXUpgWqI7D1S9dPVQHui3nRCBWvV+HLTsM5wOnvjll19ptC3SIbNy3J5sPRFtDyMbBzbroAeGlSHBJgUEk1It+1nAhAMMHA9E+zY2zwr0w/i7bMT7kQNUTlkP2qhNpN3TfjvcP5RjcHbzXHUfcBsonCgcFDverZ09s9Hef/d9sQIoD9g9hO6GPsHpduObG+0Pf/8P2s8//bkZSUWvy9pxAGV3zsFr2aWeB36B/fMu7SyNBHl1qdaOZ1fQtrgHOdN95kCxLPaCCF++N9vgOPo9CPK2nZ+2C5PyKgbAuL9BrQCcXaVdLBhruYgZJdVns11muz8/S/4+v1PecehvjLDNwMn46oDVFBBnP+Y6z505ZZ/+u8/kU6XW+iix6xnMKWCfx/V5IMC2zx1SvF905S4EVnM6geWDUl9sminTGWBlZvb0EVngDntCvRadPezrqn5BZ2sX50tZVrE5ggfU2Ga8HId5PDIf6YS0zFCo3VD3dceQeQ3/9+Yg7zX205h73Xt639jyeX29oHtl/7Ht9WJXntlPyt/jv9XucyBae2Xu7+52sGatiBW3stIuXbnWLl97qV24eNlnU7HX8BXUprjmBkA1wELYgha/s4BsQHqcTJ1dld0MZT3BAplWiaNV4oLyJj7DOeUyTmft9e4FyCZJwblpxqr9PJ1hIleRnKg63+r+pMBE1HFKrgyCbFY/cmcBnZCIbYyfKLixwE8Hp2a12QIOv3FmAyzY19i/OtvFmCCLSBuvYgRYj8NsQUoyeJeZvmvfDBbhyQICyqerZJbPdgetEhyq+Y7NU5BweFB6PU6kwL5TsJOWu7WuDo/SArK6WbXqqx5x5W7DF9mJmh/muNhzI/Hmvemfu/MWfxLgENiImnzpsoKrr7/6yiJoKNhLr8jzEWFXxinik7GZ8g9ozVwJLgR/CfYAGn7+l5+qNvut732vxxgIy/35n/95u3Tpcvvoo4/1WQI2aVtQPy2gxHaCdcF87e3ut88++0znyZVrVxU0MqYAASulmC99mUoQQqlJuSTPmXaEydiLrUGJS05RR9kGXQ5mjZSVdro6PHD2M17qUV++893bt9v5c2cFBLikt7Wnz560zbNn5RNRAgGDgfVBoEkHAWX9o3OGFsL2trQFCEbRGrJI6F4HBGKvBCKRnT5lwG/rGUFx1eJLI8qscPQ7nDgz6La3Q+kD6wJ2gtkOAjOaA2niImwKOhSM79MnABhOCGI7qPs3o8XBa/YuY0jscP/e/Z54YaWxrm7e+FY19R+8977uBXj0gHaLR0dt46zr+p2YPRLNn4UGiAYIBGDA82eOGXd32HBJAF9W6Qd4o60gYMJW+/ijj1We8Fd//QuBHNyfuQIIUOJw33EXNgSbx/omEXXu3Hm3Az1q7fbdu+3JMxI5xBMWdud5YHxQRkNniHt372vPvv3WO+5+8BQR6tI90/qFhVLxkhztslQlFK8SlojHHx+1y1doM9jEnACoUJeFnd0mIGCcPEUPLCfKSGIhtVLYrbr0ZP6n7H13NIpiL3taKK+c8zIoUmxMMFgDEGpkDjbXug9ndVDxUqdezmkJbo0DcVDfYxSzsIcjagp4DnsJW4Rq1k/QOMQ2YgrXhPoleLShFnJV9dzJHAh1nQJwBcs4qKKUu9acr2QluHeENjzea13khMVrhN+BhMYBcTep7/odQB/TLkIB+qQaq7oTIW1kzBEtpMYt3SECLBS98bCAANHVXA+mfvG0gCt9ewfP4/A07ZyA1hRpHdjd8RltQQSS1NiFajZqW0KlcwZT4oM460V1Q1E2gTv3N8XNqqVBsxkeff8k9OvFDL2FNPyuGvOiH1vf4rgdH+zLkVHbDqEQzpDxM4nUFBAVhf+jYzUcFBjgYDqBT1489fTiNnbwQ8CPtAu8V9XBocSCPMdRoi4KflHuQYPzTlljDpaLkpca1ynTpfWsIIce8xaw6wF9OewpjyAY7jXQVS+XtTmzVGIjQPyzlwSK9eRNHXNF22Mu87mUEjmw97uizaHSjBMrQkA5POmywLOr/vTwUJoC7mlsuilOo9kGbjuYkhojpOOgjVOuA1DZoBPtm2++lYLr66+90S5cuKj9Q03czv6ugADTWct7nuqQsUOMpWyMlK9LBAnKaQlsibZYe5J7wPygzkvzIB2F6sZQdL98Xt/fO2hbz7bawwePdOAi+AMYwPXIsrEGmauzG5tSv8ZV5n1wahnL2/duag3ye7Tj+bM//dP280//Ww8OoT6G7h5AcQYClEWfI9ea6OXAd2Tqp/axulACx36KLAABAZyyFgJUCmge8co4gqagblD3vcdkexYyqENobwAAgxWQIC71rmL1lB0WQKPs2AA5xhuMv3UQoitpR7/E2X2dIx38GIBCf7ey3QkCE1zP153/rnGPmNkSeNDP2MzRAhAQAGJk5LIP5uAx555Xut99kKKsN5BnfBH4Ma+dmV00gtHRGULXLuqwz7Cxv+bgNYFeyp5GJGsbMgMBfXxyFklnY5F5UGkIvV3WWboT5ezttqnGoEMQdYA9t/6zJCYgLa8zf3YGTn3QDyTgOcBHhnmxhGNeg1ozlTiY10jWgffE0K/w9/3/2FB1f2XenUiIXb985Wp75bU32sVLVwRebm3vdJbAvs5X19z7DDRQTwDSfZcqGUMXx18kSwqwLSBA9dFFY1WWbWdXti3XyDrotPXKNPtaJ9wBplq2qv6fxFPVbGudVlcjWJTQZ7kumS617VK5ppleAAFkEAksCQRj9DpQwr5LmYdyG4P9YiHlodkzz6NseSVmbAwM3ISdxP3Vuq1U5EmcMSOdkryGUvzQcoqvm3VKwCStJWWMh+2Rf4sPcGAxOS2l3pnJAtoI9+JbBkgmI68uTuUPcTpl7dqnKJHNJBgmX2qwErKyiqEFwC1wtUSA5U/Yl+E9eQ7WABly+thzH1rgESgBBCjbeemS/nR7yjVl4nnuKKELUKjEj9i1dFgo/xdGl2jZB4cK+BlfSgBgU6gmfX+//ewvfqYz+e2332lnTqPi72w97wvYIiZmAZ/4DJzF0L25J3oZpoSTyFmzJhnvxO8dGQRDuT7PyPtRY454MToFrDtpBlhwyUyYuob81pUTCiC9dFZHnFQsYcZQbYpFg7/dNugAsYEf0OQfUS6IRhOB/cNHD/V3xo9adfx9/CeeTc9BmcGTpxK3o7SQ/1m7MIOUuCx2gHzmlIBWEtN7Bn0QAvX42YfqvCTWzOoJMT4At5yEsQ4a65xAGj+UeSZoDgNH/vu+QToJWdqQFwur2k5jByZBUXwlC5GeMCvk4KD98pd/o+v/5m/8RIkTgADNL/5fsaK9x6z/YA0SgE0H39hQiyy6dIExM5vXLRy9h6r7GSDLw4ftk08+keDfL/7qF0q20pmAOfj66681ToABgBIE2ewBkkCAVMzL3bv31BbxGUAPLVhPkawDzNzTMkG/AYbBg/v3pfe0ubHZ/s5v/l3NCZ0GHjx64CQTa2+B4ZYDwPtuDyHuYruG1UNpAO+c9c84Unq08v0f/aPjbHKLRtmQxXinxkN105X9DPV3Rm3ldNTvun6rMvla4Q5+FLwVDUYHAQqVlS20YZuySQpmgsAO2nLP+teB3Gsv09ewCwmOgCWChQko876hSPk8Hg6MDb0DlmgCaHFLmKlJGAPjSh/LdbXSMC0tTq+BBeg/qMqXUVSw4kxUJo+NwmeDBgfZYdFwLalVlrOZQJZ3AIWLQ83mJpPIiAcFT90b7wTiKQRJQj0WhrHYR6F4FMk7Zi0HoijfOiysGE8dqdvrme4XR8KHHdcaAo4e69Fb3GJTIITO/MZxUTAng1Nq/scGTFDJBVgQ1VwUv30rmRZazDpJPZwdBFgBRsX0/elA0zz3lkFs/rQ2rJY7ml93Dei171Jp1Yro/aJdYoJRwSl13TfvHFFCH6Y1jvVechyODoXEywkolVWYD9IBhiquGjWDOmGUpPWe9mAJoSkYrXd1QJFWldUmUfPnvZIMDAcvXxjZHPD6xsQI8J51sDqEPku4sWqpMtepfQwQIGdHLBlnN3rdcNpDVulOHA05HwIRjCRLyVbW6VABLgcJlDWeSa0IpcJvgSM+h63Q4aShtmPGvsMHEkhQRj9Zb5sdO644KtAB79y+K+SW7IDBur12zHPo2nqYCowmUSSpErtFDYe7tUPc3knODzZRG+hYTANaMnFAgfyydzn0Te/0HLtTg+dTTq1sxKGcD4J2AAQOVAcwBqN4Ns1jZV9Ez+VQf/a03bp1Q/fj8Lp08VL78vMv2zdffVN7+kjZDdvMClKXGAHLQEACVjsmWdNJOdnZ9+sOccTnPhdfcQrQBhBbiuqdBTOKu3Ld4Wp6PvoaKiAgkU5AOANkxcZKpnByYi2M5nE39df7lXdwbWMJTi5EUJVNnrLqCVo6mNEpsBMDaQaTk02rF5oDxu8EAipwDDDI5+KkZ3w6wFH6C6KmejA8NCVONs/lPLZ5DrPKRnxuQGMKCJZ0BjIv0XUYigIDBPW1pzXS32fAPsMm2NfweA79E67Qz+glIMAes9ehrrNErc9dnmMEVOI0czhsos90B5X94hXMje4D2Q9dZ6PmOSyGeX1n3DVP3wEEZCzDCJjHZA40l8sKAqzw+xHfzVgkaB9L0AGpwBQA9TobOS9Rrn7/gw/buYuXtR9Uf1uJBAtzke2zdoQsaXUmCXBhINrnp89j28AiYdpmF5gd30V+UQkB51yJn2l6Lmrjhzovo0MU9qHYCqUejn/kFnvWbdLZ2RCkdaYSJ9lsvRN6z4sXLiiYg3VARlSiYbS/hRZOMFFCWiop4P6lC9AFCm3xujBpzs2wIAPMz4KGGXclKNBCKnX/NbLcanlmn0y6CdEs6nW/YSbax/DeVSubBVsVcdz4ZGLwdVtgP1P11HV+8P5j/QcILJA1FIfaQCnrMEgXACJdQAYwO/zS4f9oXUxnh8UazZAjy8mZR6BDWz++oFLrjEQwTuUJq01K/ydPtnME4WmJXAEq105WNEErz/urX/5S1G8C3EtSirde1I2bN9qt23faK69cb5sbZ3v9vjLGm7S4dImD1s/xcbt3956COH6X5+FMVuedEtnkT77PFxpH+EFJ0qT1HMKDaBTwnnxW4pXspPJhbEPRFzqpYI8xJpvsYNUBKM8FcCEg4MRqu3/3rhIvsALUJnx1tX32xef68+133lHAvbO3qzVPAErmmb+zhig5jI/113/91+3K5csSjTuxdkrnBsGs/ED21Joz86zdu7dpx2d2At/fOLM5JXiP29NtyiER51ttZ06f6UyNdFBjTHkufDnm+SlttVH+J1Bvq+3ixYsOwtWVxEmWxGkd5CzFf+5/sOeyGN6ZtcS1f/GLX4hl8ju/8zvt5s0bApwyzswxmW91OKuS5kLapR9yeGDAKWcs105Gn/mNXy4fF1CygAD0CGAKo80Aq+bdd9/V9QFZ+H3mHeq/Y70T1nI4d04gQFohkrikfSAvTEnGzvaWfFrYnjBnbt28JeDg1euvtg8/+L5aI965d7c0DQCmbDsCPvKMPZavEm4Jd6+QbDstP/ns2U2xKOiuYKDUHSZWPvjhPziOkxiVxmRdk3llQDDSTJYyVVEhlBhLievE2ZGYgq2JVe5DL7MjqoC7Dt7yXYqWWYFiiU3EAPUDk606Ia1Rb2XTLDsk0RgIAj4MvYPb7hSX46NArxxHbfg4nOVTSU0Sh6MCYYILDmEULjfXT6nOPhs3IILeX8rdUxCYnpuV5VX9WlFaZ8fHlGojUnZ8DGoYdTUrQ1kSUZLchieHUxyF3pJCrTkO5JCYlu5gUST0Tg+2A+is/sinYNoR71hZLQq/tAdSQlJgiepFBiPA6Ll9QY1FWq2UTyQgRag/mXoMoTe1qfYExfJkR56mt+IpQEVsAf+Ox9pGOA5zXy+9TtbU37ACMoYBIohjRduLQBzhfgFAFhY6qv6xK5TjiQlAyRbP6XaAMwgwObtkS6iFP4kTYFQwtGQcLZcyWOQIRLVnkipDaSCg6l6chpsAmJF1MOvcmZE4qz6hhvhjnFQ5qEHuK9ALaGdnY1FjI046zoT3o5Hifvi3Yx1SaX3oNe95gVoap0NOa3VHYC3F0GvoSkMiRpqDMcEEh4iNvsEkDsP1MwYGeB7rXx7KIJp1hG1JRrWETLEOVRtGDeGF8xckxMKXMsRrK201dNbK/PRhrz1GgA4IsLu9p1p89+qtHtirnnM51+fPq3cslEBAPrUTZI2fpiTETllX3FXpQ+pvTb3jgIB+BhDgwM57vdss2gxKRRiA6ZQUk92/FzqeRUw//9Vn7eaNm6J5i5JXdPkEF32F9mhhsYB5DlBnZ27ey9ljWm8z9zmB75TJXrS1EbWcaOdxQKeL9kAoKdf8rKimCTuzTlynbpsQh6zbxDp/wlDrTnvqxadCg/m98vf5mtwv61vPWA5vd1gm4CN2O2fewt6si88Bn/ZmVLlf0P4ue9j7NDYatkp0TdwW09Ce7qafvfD3aswDBBgpsjaAzwF/LQMJ+V7WUD9LllqwjZhiscf58hh0QKLaxaZkxjFl7jKB9GWzwhTRfEwV/f03tKTn7gG2bbJHU4Zd7zeVm+GY5LaxXc+t3yXdAynthUZdoEYfP9WxDEbAPHfTkh5A11RbHbrMnFyY15/vadq6gZcBbuk+9e+IH2J/xFas9n8ffPBBe/N7b1GIJmFAnHnWipIT2Mb9gxKzGkJ/fmavER9JHr8ILhuQ8itLWLaU5vktK76P80Pfww+qOcUZhxnGO9FSVjatmFhkduMr6YyKb1HMrYwRz4/di/Oufx8diUpN1hgWFedVxA6dDXSQTaADhffxkydte3fHCRrE3brop8d5rIeaW2V4HUi43G9KZhUwTyAL4MD7GPg1bVi2pLSctN6qzCfjFHbAAIlqBiL6yiMdsc/t4yE4l+cl+EymNb5PB9iqo0CC/ef84RmkLR9xsGiLXVnLWvZiCvrN7q1SyLqOWBflV6qd79Z2u3TxotYc2XDaDxNU8ToROiToYXyuEaxKlwl2ikEnrc/ySQQaHfg8RAjv6ZOnOt/PnT8n/5ZsJ8Hil19/pfrsixcu9f2qTK/KAk/q+WzTjwXIwyghO4yQISAS12ENsxYTv4TpCisgOgMKuMhWb23LD6A7gevq/dxBXok58A/IaPO5tPgFCHD3sWrDLZ0mCxM+uHdPvuS1q1faBRTyK9sO65d3pvb+3oP7yk7jS8NOJNAmAFc7vIND0dr/+q/+SmNKmeSZzbNqZQ37kGdj3cCmUHnDwYGCUVgEzBXBKb5PL/1ebe3ZDv3oHVDyPgTdKvUpH4b7Sqxxd7cLXgYEhKHjziERKLQPI8Hdshfyv6sFOeMqUeXyLdmz7OFvvv5aft3f//t/XzpK9+7fN7hw6qSeB60AC7cftCMlZh3gYwtgdMPg0DldAtv8rsFCMzk1FwTrKrd0DMRnuDZnNgE+e+0+5QiHFvaEoSSmd5Xao4PBOgQcwEg4HlitkmPHROgVPHv6RKKHXB8giTl7440325n1DYE+PJOuL20IM2TzlefNOcs78Qx8MQ8qvTi7qXcAaON/gUQXLpgRwAc1OXIc7FCJUhVKRup1qY9hQxSCqoGr3preXaU1kMOx2gcuHOp1OI7MwaCapm0M1w99LMGIKKgpNZgEXdzdYJEOpyAqC6raxnjgfTjlQFbwlUxyAQEYmO6DFJsx560YBFJq9oF25vTJtnEa2o6PXh1INStxqKQEmfo16rWLftafWwrScXwS4I3gUgHYVErgw98LWQdLsl11oJp2DFBgQEPoYtWLS7BRzHsLcag/bzE5TAkdwlw1SgICzARxYJsMhgNX6qOr3j2obTklAURMs3eUqdwpQm/VdQCxLrMOPAb2aX1NuTY8E859iQpqiakDQYAHxIz8pHbwXWvnbKsztgn4g1IrsKxJcmBbQIDq90qsqGof0y3h1Ol10fgp1Tg44n0BA8wKkABZaPqTyrFISYcH7fRJ+iQf6PA3EEDQ6rFWecAJetaOcotZCE+OW5Xf1KK1K9bph2Z56N0XnJTFdlZxKOR8VHsX7SUMEbVMcbCrHjROCtfNeEYVPQBFEFSooIO6GCquhUOdobTnpqyRnp7D1IZfDkPVQ7JPxNgorQa3Hiz2AHanavks8uPfP3mK8TwWEECAbSDAgnjai8oyGgh48uhxu33zVts4s2HngnWA8wGIUC1RnXWxwycGQ+11HTxHrT17sqXaQlpBpoTnaMW6Djg3oZRhYHEqcSAk2LNi1o/a/JHZL2og74f9BOXm8yD4p9ZO6WCR3WOPwZiZRDOpC6Xu1YMDH8eiQxzcjOEvPv1v7esvv66OCabD2dFbDOwCAo7+8XXJKYifD5QAAXOG3ueG8lrPswemNRVHPQfWDDD0U2z6S34einzstZz2KQMsAKwcVYtcjRIgg6jWmRiBq7kvznqH1j/aD77o+eZ7DDtTv1NA5KIqgK+i35uAEe2xMHyWmBYz+JJs+vK4zKDaPB5/KxCg82ix1n9hTntZgEcodvhF98496+UGGDH1L8+1/RlfJZ1QFn423SAOGL/QgYApeB4/n0amAKIIoS48b4//h4LyCO7N0BlBbG2iznwYwpmxiV7jozY8onBZCwCwOoenZEKep6uAv2CR53zMQI1gzwPXJVrr4WOT5/UoO6hWZOzvJUC6RPVUAlO2WNllBKNeeaX96Mc/VjZwe29f5xr2CVsUlhuBBDYJ/RKVeJaonSPdapVXpXQ6ayfAvljQnbGQzgqc4wEz9GcFiDqvS/Ecm87Owd6zdtjHOL4u+7M+gH2iYoz2LkzunqNyhspi46tiEwFPJaYskNl7Ewo5vgfiawRKON7ch+sTOJC5xBFHVMurpEr3CoAROFvaVx4P77P4z/KvKojg9wlgYJYRfChDDuChFqYOLAUKkLWs2vfuf5fWwQD0BkAm/6vaMUKJhuEmW4tvWrXmYuzlK+ymOndmYCP+XN4hdtXrLe8+GAEpqUi3qf58UyJD7l4lfKKvw++lVeHOttu8Xbl6pZf/ELDwPYJjgkcAg7RsU7xBmUG17dQYq+3ukeYPBXmo44A+6kqE6B7reGe3PX7yuJ09d04t9rx3h0+hbkYA9VCkC4yA1s8zwCC8cPGShfRQhef8rrlnjdJej7kUkFaZV54fRgC/f/b8uXYKUcf6cmcsgyesSeZbrQ4lOOwSDwJqZ3DRK0AsEO0CgID76h708rVrAgP4XcCKp1vPLPR44oRU7K+/+qoCx5v4OwBgm5taX+lkcPPbG9rvAAFnz11U8oQWjZRKRrtDQJgECffkO3EvatxPr59RACzAHX/7wF3N6DIDxV0dHqpbVXyP2DZ1UFhxUIqtZz7JpicxFCAGcATfW6Uh5dtr/SAA+eSJSnz4Xco3Do4ORKGHPv8//N2/227cuKFWiikNISEKUBIggD02r8UN2knWfcwstl5Akt18T93TYCMgSLq3J3CF72EfaEdNkP/ll1+6/eHZ0cIR8ChxCPODX0g89uabb2pc7z94WGVKxofUXWBnW+LQDC7vB6ACgLW9tdNu3LrpMhutEdah/WP70v6K/ZPNmmyQ91Wzb9mO9ey0n+Qzb7zxRlv5+Cf/+DhZD9AHHmDO+uUgDM1LdPU6OJWJDSW6jBkDKVChxOhweu0IVrBTQIAzK+P7OuhKgVZ1rV2k0JniOHl2iJy9Nl3Hme4YrjhVHCw2TjacEXqZs6Oh6iZQEgAxZ8r4vQq2cRFAj7BzGAsW8sm1lXbm1Go7tVYUriUnmvc2TQ1BthJikgCeezwSTIqYLoVvo/rdCa6/J8OlgLlqoTPJ6lpQ4j92RJytNcvACCp9YtVFoAACKH8KmgoIYDWxjNjIGDK3+imyv9T+KyPLQQg63h0TnsJjb90DO8eGLUa9alqy8Lv6faTNCgg4fcoK8taDIF7k/WFJOJB0FqAAC4E2pbNQTrydo8pA1NhEpZ9x0JgIoMFZM7Uu2geJDriUUDXV1OOQoN4Onc9ZdmVVVbe+0dgd27swUAjmXRKx0lsLug2k4QFFLOrxiwGnDlnBpKhXYdBUQEKpQAVpzhovAj8zuCSj2Nk0XivMp7MJoy1jHMk5oI9zZCDA/WsZPA6gJHVnXY44bPm9BO5+hnJ6Og3YVH09h8CXylSWQjrfcIbWpRp0C+jG65gstw27DgZlaSzm4rms1pCVbQK91xpXkLfaTp1ebafWLaokAKA0D+TYcF9TUNqzJ8/aXRRaDw7adQ7As2fbGg7A6bV2KCev1OM1y6aBupRFu7KtrZ5sW0+3JYZ2ApXoAAAgAElEQVRDfRlttzbOsiZcJ8cBQZAuZe69PWUUcE44hJWp5blKOziAhYCq0hxg7z5+9FilRDim7FEzqgxgsrasBVKgp8qU3D4OByb1lF9+QWnAt23rCX1r0yrTAXSyorGRXpMjYIpdGTbIh8vsFHbhvUnkbVZZn6+xHPDnbEhQm+v2U2z5L1Urn2+HIDBnjIeDbNvF+GP7nm09EyUY0R0cz+68VGlAxiJZw36PWfV/qSwgAWG/Z3ULWAYC5qA9gEukGDTmS6r+82vPoMA8D/PvZYyTyc95nGxTQoUebNY35mvE6ersmpwdU9D7wntOIEdfGxM4qXdZ0jjQt74jMz7WgGueE2DMa0fnysQQWCgNmL6va+UMndoo5WziOeZ2r/FBEhBZ82Fk8KO3k8DTnVHCdLN/sQJIXcFa1nfWx9xC8sVrPGUq46d572UJzsxFfDW9S/lQw8cZbWRNO3e2OqAGNgVgEkf0rXfebk+fbbWtXbLIBKCmkGb9wTTEb5Gws7K+tj1h/5mqb1GwlNx1jZWUnNQ6sH81tGjCWdH4wwooX09aMTAQKX+UNgo04NH9yX7eDLIFMJla+haLEoCSs5vMrILiM9bKUYAjar7Fa7efPdP3eZdLly4pm3rh4gUFb2To6DajlrgEPBUoBIi2L+VSP5+TfrassTAT+BmtFi2IdlLnHefhDMLHDuUe/DwibzmLuUH0XkbA7meXuNuhO0SJ0q77nK62pqOeH1udtsA5c2ebk73S/eje9rrO95TR6GXdunuOF1SVVNncCAWyp8WEKL0Azkfe88a3NzQO77z7jtvR4cuSpSXpsrurAJmgL63ZeLewlFOio0x+CQM/fvhIWddQxwnCrRNwIJYH68flI0P7TOWFEeKWv2A/GKYCpQuc4ddesro+e0GlC7CK0mlLsYnPWTLL6gRQ5SkEWi+98rKCRd6dIBnmgyjulUzlXgRlvD/lhLwrz2+GcemfUN544kR7/OCBdAIunj+vzgh84b8RMBJn4Td8e+OGfBuC/K+//kb3Cqhge9UEUCAW98r1V9vG5nkxIwG/AJJYO0nasMZIOkDB51l4PtPZ6XtvwI19raCZRBrzRhksAamSkfzOObEczf71mlfb6c7ySNeeYguJcZwkp+dJiQ+Ja+4qaUIgDvDCuMEOBhzAv0ckkrFgnAnIeQ5aoIpxq2Si44CUAeM3nT97Tv8Oq1jlD9V5gT2gBFWV9wRYlPDo5qa0SBgjfjc19y+//FK7/ur19uDhI/0u2XaejzHnc4zHxx9/3D777HPpVrkjxaSLsLqieWQdY8OuXLmquI7yEdaw1gbdIc6sy1bu7SG+WvtewtTWdsn7ME68D/+r5OPspsbu4YP7er6zZ8+JVb7y/U/+0XE2l43Q6As+HwxWgy212XIWUnsePliysgketCFLqVYvKwTISqxu1zAcTTn81b4pLxGhGVBpUV+rNsTP5cXmQHbQpu1YpAVhoeuiA46MWChSPIuCxcpqCE0pBEqHxmRkJFBBYKPWcRbsWls5busnV9r6KW/uXDeU7jAb9GeoR6VHwMI8kErvqLGf3AFnvsp4yrhLoyFzMzLIOURH1teZdBaLlStdK4YBUt2fqEdGoVWbXqg2JEtvCG9uAynOkBv9hjFy4J7Bk+L4yLCVenpoism46RCwsjVsAPQGuI4EOqACEiSrfgfwiAATAYwhqOdSA7sOdrCqfEG12jgnNiRhsSSj6yy5hd5CbdchvQaA40BYa8L5IaGuh9Rjo266cUaZfEo+Hj1+1B5JhOVs29g813bZZCilr5CBXpXKcgQgLZLj9SGSroATWDNWxzc67kNEdT3SCwAosyGww2kHrmcsZ+XuyuB1x6AooHKUC2jpwX85tMlU+fphBBhpFZOGa0x0106Rq/HmmcKgmH35OOymDBYQoPVJ8Mq4B9gyEKg1J2fJlKz8XuVN9TwSbNSYoW1wUg726Bnr+bIzZ6CRD546daJtbK63U2fWK0PDvhrdDtYlVETd6X57cPdeu3fnbnvt1Vfl8EHlOT652o5E7/f1joEF6p1kj3RDwKF11dsDBIgcc9ja2XNnW1tr7enWU68/GB/Fpnr0wIYfZ0SsGES0YAOtFLBV9EkyUxxuGGP6F9NSkFYx2utkDgCqqkc9BxDlA7YzdlrICHFQU/8J2+HWjVsNMODenftq1RJb7JKf4ehrT1U237HbIgiZ4C3Bb418L1kYWSJnUZcDt/x+HEoHXZPQ3qQy34Or5Wipyojybc+H52QAVAYMfTZBETWtj5q7Tz75YXv33XfaZ5/9un3++efKDLl3scGUOXs3P2fOPR+qdt47wF30Zr1vnTVROU+APwMdchQiKlpsMP3uxGaYX3sZCMizvCgojz2Z+Oy2ZwtAg4Ge5evOQIC7zhigNPA85nMGNTrYF0ZDaiirXKivgQJf88zL05pn8boLxby0CRJoL7CU5iyobXYyu7OP4vtZ/HKegwR68W1GwGbGWNay1/HEGKwAVbazNAn6/VKup6DVLdoSzNkPcsZ3GQBZGIsSDwuWMc9R76AwrZO8k+aoni1zUmaqglHT1EXhr3uYCbjaXnv9dWUMCXa3dnbangSE/dskOnhm/odq3YNCyvZEuWcUZtV+/AQ6KWGrSiRQ64eyuawhz1XGuNuBajsr01tK19C0VYKq1mFOGIi2LWZ5AQ/SXXH237bJgUMHX1R26TMVhxcqtCnN0H/NFOSzZFoVjBDg7zvzyefUFq6otMwHdiQgBn/yc67FF8mcHVrAFhDg4M20+LThy55CUE7fr6AzbNtQhDMuHQgoNmBKb+OPKkgqxqPAhIgJV0vdvF/stX/PZYMJ2BOUp+1tbHXGMLaV76flrT9jVtNgEtgHz9rP+0UPh6AL9kMASwMQtjGsr08//VRZyZ/+9KelfO9yjABXUP3xBURdrgRgAiERUZWoQwdnVy3/uA8BFOuGYFGK8RKwXlFgRm061yLLSgkM70EgpVp8RJXR+SmBO/7OOcp8vP7G60pwwBaO7ywbWwnB6Ewo2Fp1IM3Xrdu3tc8QyeOdnjx90rUrIoCKj8M9XP4y2Nh9r2ND8IdOrrUnDx9KIX/91Gm1l1PpJKACWe/d3Xbh0kVlnbe2t0Unh4ZOYMxYyD8BIFo7qQw6onZvvf1Ou3zlWnu6tSUggPebbRc+BWeuuiwcW/WfvaeyjBKkRqcodheQZEdAALEK4t3uVIG/DfsDYMoaIG41KJuQ+KJ82AjFj/Lh1rafbbnsT0yBFekbkGi5eeuWSkW5B0kUri+mJgyg06cECGzt4AvYfmsNI6DN56qjCPOlThEV8EuvYm1N189XznoS5Yw1gT1jKl/7xKpAIxih+JQARx98/0P5GxlLBP74LOsDLQF+92c/+wsDOHVu7KmLCe3nDdygaUWQ/tprr7c7d+62u3fuqdRBdoKSbYlhwiJi7nc0H2ILqANJStUNfmgO6n9s3JMnj/UerCF8xm+/+aatfPRjMwJ4UCOYw2Ak8OdhU7fCZ9IagQ+jOClRrKJm+zquWxByFu+9gi4Z76nWUuiYxFKM1KRtYA9oijZuJHwYHYnw1SEXgRchaIVYWgnZzn0czWwuLULVy0Mtd72818nIBsx/51l6J4MAFpK6OGpnTq62sxsgXm7BBFqszb3vw1TPXQCI1GXLubRWwmrbAyDgIC00h/FVdwG1TrEwhhZLbztolkMAD5dAzDXzpseZulMtFf0bdg7qPjL2tJ84AvWnxAADhlhJtZ5L79nKuItRQUa3ar2MJpfjpTlOSDfU2xOcyxEQ9Ypsqj/JAYyQHsx+1hNAQNrynTy13na6UKLZAX0jp4ShaGcdsAhjolggocoruyCaoZXfQdFG1skOo95FfYeV69czcV2e9f79e11j4dTpM+3k6TNtRXR+t2M8nBwTj3lRyo+qHOD4UKCChP+kG1BotNYFtfSMnfcJzwF6LQ2BYnjMzrSeb2qHyYrNgdId2hJIZOy5BgaAAFafBWGpQFUKzJT+TKUnOqSLjdO3bVE4WdcL3Sl6bSzPjaH13qxKAC0VC0rFKa/sugx/dped8ICARmoBEcIIshChEFnpQnh/xlbZsUO456QMv4JtBc92NsiSnFpba+c2N5WRecQh+fSpakZhBSAS2E6faId04jiCAsvcUG5htX72b0phcHgBN8jAUyJAuz9qG9savaaNGjsrD6h0qPZUHKBSHEYkEUFCbAMIgr1BfRZH2CU+ayoNwHmivsy1iFXxPSUq1eYt+g96pkO1IGQPnd0427aeuo3So4eP9YxhvvA7YZ70E67qwm1LinZfDlfmcnYoY3dkKdPWbIrR5gBvIdibaqfjbMa+Zz77M9VfHCyP7BLfHutjOLYBiM1C8WEo6umJlfZP/+n/0t5668327/7dH7W/+Iu/kJ2TInV1UgiomLpU296hF/O3BnE9iDVTKo72eJ+hmG8PZD5bbI9DUV9+9znoj+M8f8/z5SyfBY+GloyZ28OeeBBrFpcYa51JMGfbO0hC0OISsiEbMM7Sira9FudMeZ37CfxeBGD087gAKD+dx0frbgID8vt55/gVC2sx548WcV2jxoj5HIFNZfHr82NtF0uj+D95vgivyTZPLSbjjGlN1tm2YKeXQJ4XrSOP61SmMDFR5KcIxDbAPQMEZQD7kgmAM/R+chY7M22tP4P0586fb9defkmZb9TFOb+OTqB9U2u4KOAC/FdoOQedtER81dGHRELP52t9oJmCTcSRNouqusKsucORx8U2W4mFEi4kw6ogUSWpbicrumuBPMm6YztnxqbPxgKyJyG7BCP27azZ4vIgB7N2kgfF3UGrJk+MhHmMc76428ixaq/xIThncMChi8uOCeRznMv1CcYIIAgyXWfsVonK2AHcFk1fdkZi2QQgdK0pjafah/h0mvfoOuCfpZxzKh0Q2IQPUUK0ov9W+VF8d3d+Goy9AZhY4Dq2z+MxylTjK3efWV3DkgQyFZm9/+jxEwWkalPHM0pTwcvTpRD2t+J/qVyv1jQZVYTeyJDSpk9ltGSMi/5POQVBIPXvjCcBjsvlnFzQ2BYAgD+PT6m67CN3Ejh34XzbRvRvzWerKOOnT6vDjhXt8Tv9ec76EYQ6E3/3zl0FfQABBJdkZNmz6QKgrgHl73PmEESqpeNKk74GoATvSntE9iflCWFhEJxyHeZYYnsFpjrzfq7G10kkFhhZ8d2trfbVl1+0yxcvyYchqIPhQyDKc/K+AAH3HzxQhwRsA+uRz7EGmAvOC0oooNC//sabBgKou8cvw5kq34lx5POAAcwJ74cII2NAgK21rzhnX0EwbuzVay/pT/mwdZ2sN7FNS/A6ui5O6Ph/g1SUunjPiu0EaLBnurzWsFiQtks8D4wd1gri0rdu3lTrZvYmbRO5PwKIEgqs7itKSK2e0HvJ5hDzUCLCmqsuZUmKszbVsrnmm2cHbOIaYR0GdGeMYQxb3HpdZ9gNAJv1df3Ps6vM5dIlrXWYLrSntC00q3tr65k8ArFBJZb5sL3++httc/Nc+/yzLzS/6xt00DLzgsy+ytKObV96nEmpfCUWI+ANyKWypyNrofB3OhMg0n3zxi11QVj5wY9+R0CAN7aFqYLA2hks0bFVI1bJXMpArK62HWrI0m6wDoFQRuaDXahqUSDyeR3q5Ww42B7Znvxung3j72xFZbz3reIpQHkKjO1SFPpTqFOulQO5U0zLwa5PvxAICDshbAUbOjMCyPaeWm3SCtC1q87cNPjaeLXAlGssqrno2IwrmwwEBxW6KsnwHLhWiIA+7++NMvqt51BzrVuMvbN+0h8oupSp+4685Doq4KwD+sRqAQFGtVNny7ORHfChbsOuRAtGeGp3lMNXjpKU4w1qVH61P5fp+AQtKKw6w2xng4yC52t3j3oa0H+QxNPtoK6n9ylxRH+yHJ1ybi3g6A4VKV+pGMKp3MpOZe2QdYijp/VX9fUSmOQ6QpkP2/GhlX25FoGe3gx9gjWQOASVVtTC90h0eObATnOcSwlIwjAgay0qVJyOypRgSKOL0Ot4TbXj2nF2st69V/x/qJbasx0kUfEkA2tjUYZVCLrKQ6y6zJ7pWVGhFt77PQBSeZCdtoxTGDCznYiDZycbGMDOQYAAbpQSnmTZDMCkEWMxd6rOSfRBDqIS62HdpQTBWXaDXbFJPlBdzsHPoPlLiK/aFwkFLkEYlHdR94UmijIriPorL7/cTp053bYOdtraOlni6p9wTDmIswRqvViiTkCU6j18vKqDj4Ab52X3YE8OUpRnAQE4WNQTtjKF9B+mDRRaBh6rUs4kaKmad8aIOrDdnV05PhzKMBsEHBgrqqVVWXVppviboO2727tqn4Wwz8//8uftyaMncsSg7npZDiG0ulJtjwR3BZyWfZ3ZA16Dub331HcFN/3a018CcmW/9UB2KTh+7nfLUGdfpSbczBIH2qxrBUMljsca2t7ZVo/kf/bP/td2+fKl9m//7f/d/uRP/qQcd7c2klK67C50U4s22vaOIDrvmPsvB3uBPtOxY94f3kO2y/NY6d0r0FVme2JGLN8va/3/5+zNniy9ruvOL+fMqsqaR0wkQAIQIXCUqMGyJLdDVttP6raeWlb7z1RIetFLy7IdbYsSCUogARCFueYp57Hjt9Ze55x7q6Du6BsBVFXmvd/9vjPss/faa689P14taKlAOt+f0oDZwLw0AgZGWruf3FuzWwNYUd0D2tlZtnS0cQGaszjafaYjyFx2P/Pb3ieD0SCAvsgGFtQ49vl8ArTZ4K0DWXlfMqfj+Dmw6XXTSR7Yvj5fGpBAqIswdrBCY9Pb7Xxt+UPG8EXrO2dn3qP1EkCkztrxOZuR1V98FprR6KvH5vrnS6r/x3EEALtCbfGN6xa/qr7oaKSQSDGL0qAkwSn2jGyRGIVkXQ+dMFBTH+kqEeAtSawOk56SUSZUbWGlL8WZDoOg/LYC6bN3tf2ru47brEGrjvfghBIAL/adl3xPMRvMCPC6HwX87D+GFcJnVIdfvpPK0cqmZJ+jUcP9jFnw2IIOhpuVZUV1FMDdH93sN/tNBAFxtA08wN6CgWTFcBgB0LF5qQ/86akyxHfv3dEZrgBmfV1nR9oBqi6ZYJruQsUuCSNA1xT92kxb1md0dTi7XIrn5xIjrXxhruN7X2yCcG1fyY72vZEgSJ+pWu62H8SWoE57W8EFQY7PS5/Hbls7a0/dOcEZWV4Em1988YUCTLKd2afMr9hve4D3jx1gV8mX2JcEeQSb5WyIkaP1fzrt7mwrMFawdH5TtHCuzbohYOM6MO5awmuZxNmhNCPEiFVSbNEivAeuSb946aLo/bo/LzD5GnzGGW7781evXlVQ7wz/igJyvgcWgoULre0TdovOi9NT3S/7kaSBfLcqxxAt/mC/Mw92dqaPf/XRdOnCRZW9CdSo/vWo1Z/dPCdAhiATIVD0ECht0d4qEID5e/jggRToEUK8edMtBPE18nxjfIavxN4mMGYe8MWlZ0AraBepC6yBJXDp8hWBWsxNyp9lu0qIW89bgm6s0QB1KaEiRtCbm54YYNK+9hFrySU9pwICuC7zxlpjfAGUuEcy6JQvUKKgsnSN+2FjU2PjA06l+9KoO5SSHdZ0SgRY27zoRsD30gaQfQWwlMQ49rABBKewkdxlwQCWfUHml2sBEAFiGDhzAs1lULBbTd2nU8Vrr31j+uhXt6cHDx7q+7gWY4EdQtuEsTo8BOhwTGp74FgyXTXyvdgS/s68q5XjxYtaVw8fPPQ1AwT0w7KLbfGz0FwSmCQwlmGhJQgGqgxtP+gjUNXbiOTA08HbhGUU8tTh5ZrX6lczg9AmAI6BNh3Mm9J12RGLs4pugIgY+yxsnie0Oh+alSmvQzUKqKPzkQPWCue9HkmBJ21EFqcJ0bsEerynBWyLS6YcFTBBCBCkOpSl06XlaXePdjluJyZzVlROgpmAAhmDMWMl2kcOxYGunxY9WmCwKHBuS8FHtrOywNooLKaitDXHQnVkpvrlP6H7BQTIaSoqaRgkHEg4ChYPnK2a5T0grgTHot9rms2vXlp0GQJaBg6wF0XDQkQPm5E2RslcExEpoFXg7uDdLd06K6Ugj3ISZnUo4gNmjtm8WskRhpSlPtbBDXCBc6JadRwWOVeAARYucmmH6+LdeSKAGkbOQAKFH1JQFss7joodbp7vsOiWceZ4XncCGLtkeGe51s4lG6HoQU/stCeewymKOJMJTmQklJ5PGz4HUWLVVBBuMKs0IiSgV+Bg1RXmWqNjbTEw3186Rpjp2QGbPItLZopZUg6fs0WeozAOfLAaMMIp0v0NTAg7OL0FpBxbSpekil21YFXDxl2wP9Wq8hTnY1/XxfHavLA57R3vTyvriHgm+3w87e3vtnpOsW2YC/mQtEyc5Pw8uPdguvnSLVH9lcmqLg8wKjDkvDC8HPL0bsUp6QnH3jJPNbIqAbKOAbVkqMYKwWVEuS++3KlO24eotAuMXZj2dvcFTsAIoHThvX/86fTk8ZPpcP/IuEsDATqw6wv5Wg4MzZLyvvC/bYt6yr/H7T0z/FyQUodAgs0AkjkbEhzbRoctMgSgYza4soP5rOOG3iPGd2F7IFtf2eDt3a3pD37/96c///P/pHY8f/EXfzH99V//tZwknBQzn1wmZQDRWeMAAfPPnX8rSBuEOl0P6+4BeZbxswnkc//j71LzHvG60cEex3QcJ3++z4nLtNw9RuMdBHTILue+wvgY7/N5RkDNeQGTs2CPNU76veVUi7DrXDee2q89C+u5zsvjVhl8j16jBDc4dcjUZuw0TqP/ECp/wO3skTl9h9m15vuQT1L2LgBB9C5yD/NroumpNGSs7O38s9WDjmtmXAf1yA3YnN8v+vfXMDkCFgQY78BGgflp+YfdEgVvUdmkGzdvThcvX3KpIE7q2TPT0cKpfDjO4y7c6+w1DreTCqfKcFKiyRlilXxKAtA4qT0okT6DyGppTCmigFALimnOhtIY+TEp8aggtpeL2rZztuHom/HorLI7CBYoXOuxi/9WmUmJ9pn67wBHPkGJvLWVW9120p53XBOZN4J+yiphBfhnWokKMMhGmm0XpgMsNNPHk2nnTNtY35B9YjzwJy5X0Exg+MWXn0/3HzwwzRu68sGRAhCx0Up0LvR8xgEaPD5kysQCigh4pK94qeknmGQe4rM7KeLzMc8Xuj7/Zk5pjRu7FaapSh400V3nwXZ8mvaqTR5ZZwIy+2NV550McIGrlLDxEkuuwL57d+5KbE2aCGIoMu+VFT+Zpi+/+EIBr1Tvi+WKv6V6ewXiSQ1N8tnIrBLEcXwxP/xHcIpvQFDPfBDQspYFUsFktCFXqz6AfOwpJSXYAurQAQL4j3p0JfE4dViXJMtg9RJILSwoyLMg3KHYgpQiwAphPu0TdxDYgdux1if+As9PUM8LgATgRX5HGX1KFg52d6dfffThtHn2nDoUMQfsaZ6XgJ/5QpPggw8+mK5fvzGd2zwvoIUYBFV95pEWzbxXpQQXL0pLgGexoDgsFftb+DTJoBNgKxDd2BB7iGchuaG9RbtDKPiII2+e1zinxEB/HzTlnDz1HsU39n7uYvGJ12B2uGPIJCZngBZAGubbjGmffbABSJzcvn1bvhaZefvVR63dI3PG++3rm22gksx0BCgVf9ZtmD3MAWuOP2/duqV7poyFsU6phRkf1nNIjJm9OZ43YUux7hl3fFDH1YyD9yL3xu8pI2GsAavu3rs/3b79idaqu1CtqSsVz3D+PILSyJCh7QJQaa0GsTqwGwBl5b+rDae0Gtam29V5gPtl3TWh23d/+MdqH9gQ0QIEdUAm01+GlQtHCVJ/x3nCDA7UwDg0ycTGERyDCA2SO0TImMTZ153PqSDqmGmIbq8xjfGNEMSYLW+12q3lXu9mEEZDDuV+fg91rkMNqrNNNv6hxSsArXovugggCGdasJXiGUL1/tTv3GO3+Q0RTaxg/GRpSZuIybYz7o3CuAgIKA2DEQjIfIliNihg+5mc8Y9jGxZAqLxBI0OXEZhSdGOfl138x0F+p+iKllwaCb2DgxFMbb4CArhMyiDs4IDidSAAk8hlEQtcXTLqh+oxAbbYEQT2oH4Cmo6VsXDLktIhKNq56XIuKWENNbGiLmGp7zbNsNZOuN4FBEUxNLXxZAh0xxEPVJ/4ZLtxBAj67Qhxb6esfYky4ZxUN4ZSOwb4AOMkpnZHglJKjpMIq6BADXceiMiKSy5c0+psiPZBlb2kXZPEII/MVvDMT1Lhl0tdz6F1WgIjXgvOeuFMab6UuaxuBtUtoe2J1h6t33dAgBi61F36vHLbQH1PZaKFPTTHTIU/JWCUNkPM6djPHIqfFd+5jzY/1bozY2Gwwc8qIKAUsbPucVx0aNQhb9FPACerDF+6dHE6f+nCtLO/My3TfWBluRxVVIbdZ5rDUFQvvgVtDYl6nqj27ovPPp+++c1vTssSKkTzwK1vJJxTBwxGH8fgwoXzovDpcG+sHqtKe906mKV27/GjJzp4qH1TKQEzJBRiAAKGAIkDT3VrT55N58+5V/A//P0/THe/vCMGw9ICB07sylxgX3YuQZCXjfdZgoswafrB5hnwOuhqtd2ezgb1sf+zQWW/j/mf59q2uJ19oINfZS+BKAz3BUSR01q1ugA5f/qn/3H64z/+I+l7/OVf/uX0N3/zN6JI6txYQowKKrPpvfzZs4AdAOln2ey4tWyiAknXa2d8xvsfgYARUMlYFVGjBcAZi/G9cdjbZ5Iwrf0uTY1kkMsIaAaHwNR/r6C39mNNot/XsR7v27RAq2u082+Y73zMyyWgpcGAlAbiVCZjO78+5F/MAQEN6GoWr6+1jGuAgB7MWW19BE8y7uPaG+eyXX7QDfLQlW0cxi7Z03bNgW3oMezliHIRiq0y/7yZj9nd4UNonOPxOebXzPPrY7YDhiJST3cAACAASURBVG2tkEMNLX+XGNXiorN/L2FXNlwCRdAlRZRTlQhGwFetqUTR9305ywWldE9OsETBqnRRZxQiKVVW1NrtLlmHxxm/0q9JAF0AYFhtYvERtFWXKvlKBcqmY03YYAkacl5Ju6jEZDM2SfQ0llDr5GTqs4RXa44MbI2dnp7vsBEVexzwMbuumm7pXzm5xLMSxAeUjK6Is49mcoZtwX0TvJBBpo+9MqIKAA+nZ0+fiYLM9Qg0YHhxrYh98b5kIcPWKFjWY13gSIJ4t/Z1ByleARZTHinfiRKS0i9K27eUSQk0CLOyabyE5WS7QoBNEMYzbayvqa1tMqu5Dv8m8GBOscNijBwdTwABBCnJ+uPruQXdisoUGQ9eocsrqCvBbZU9UpJSATMB6d7OTuvQI0YD5RJVVss9cj8wMiQAvLosnSDAGdgaZ9Y3BGJBwxeNnfu7f88sgksXxeojaSYxRrQrCkiPRgVAM3PGM9KxAPAo3YNGW2/QxbRwgmPmG1BIWgj18/isypKXiOHh3t701ZdfTusEjTrLJn2Pun+Vij516lDPGb/zF6wZwOfPb57XfiaoBwhIwHr58hW1OBTrJiLQSzB6HPfA7AAMETgFGFNpTcYC/wampBkDz3QvKuvA5x2y4Sn9dIeiMBqTsPFaclcq23EJXxYTQnX51QmM7/I5m1L2I7Fz2Ec8J/uBORarFiYvjAHKAArABxCxb28gVPdSfiXfE1Yqa0rA1NKSyibefvttrTN0Fbg+65d1xXtIwPAegXQFHjAHqf/38xh0AvCiPp9x4751PlV8y1qADcA6dzeCM1o7T548VVAPEBCWDAuP0gAxq4uhHmFX+aKUIqA7VVoV7Dt8Ve77ww9+2fQQ+E51uwCo+95v/PvToIQYSLeK89bXBJUJUUCiA8aO4ozA2JygjYN+HwB8WdCSGKLZwN4Ioh0SG2Y7mENwE3G11HNXBkROoOrv7SiP2fJstjgA4yGaZ5j1gOwIpA6qsw/KgiZjXKBHKGw4/24JQ62cVc+hgm+srSoTCT1c1OVC2sbuBRiUfSYDA7YLBcbMgIhYKbioVhw27L1+VYG2skGVF2sBY9VpFxgQR0ObvGq8/FkzKtTXfRDh0xgE6BCKX60l47gVhbJlIUqAR8rDymZ7ZPT3ptngbC+ryRlr6gOXp8sXzk8ba0vTV19+rkw7QTZAAI66VIpLXwEU0oyAEtYbgABtYB1mFpNzVwOj/0Gn3X6NDCAHtQ9FfUYlC269Zyq7aY7KsFVQzA8akFMOv1HzRamtTqrDTAeAUbiSw910fYjI1hwYBdkcyIQor3FTqUCVWBTlMIAX99Cz4g6CpdyKK1cOuhyq6iDgU6rKeuSUueQg38PEYiijR5A927MrrhtVkD1kh1uGcgg+su8EtljKS8BOdAKynuwLGgiw4Ud1uejTyUGXuqsy+FDuEWobs8TJUFcdLVl+ZUyqhzrgWYIG37+V+UGguaYOmUMLQ53dPDsdHO0rkDcF1Wq+u3s7+hnOCYe7UFvYN2ohcyg6Fb1rEX45s3nGFDTVek2mWS0sTJuF/kZ5GPV6XgYGjWbL3la2hJ8/uP9w2iuaJQfY4jJ2ljHlYOvsqgbcss/qAH304JFKAzbPnp/+/n/8/fSrDz6SkBfdDhQ6V9zVA9UEvNFdSeeSiiZrzjPfPoC7AJjvwbZ9fM3/e/7zczFeywz1+xreMRx0IxCQ8yLMmQY2ARxyGK+vTv/5P/+f03e+8/b02WefTn/1V381vffez1yeITtDt4xedxsbmcBxvJcWwD0XWFfmq5z4+ecaA8EEdM+BAZUlGmvR58ehn1u+YoQZE0ibOdNC9SHrOQsG9CCgt8jrjIBcuxhNKf2YO5dneV4BpnrrNB/hg0ZQFwOZYRK0Z/x/YQRkzY3go34mIxXwpQMB88DNGFRnn83MwSCSav/Dgc34Gv0I3cfwa1+rGIDV/m3+Xsd1kI+O96B1Peytcb8EIMif80BARGULE1WiwsCxn0VndPlOgIsvvfKyHNgExLsH+yrBw9Yoq1QaGQm8uXcxZirrZS0nJwuaMN6S2TWMr8v/fL57LrweCJj5M1o9Zg44gaSzY9FAgOeomJp1DgSISamawPFisEXMeGbey++YZzQp21mUayWDCmjOUso1eL5xDmIT0o4576PUQsVkFdjYX7R4Yt6TMbHws33n/T06mJg2THAF2Hvlsmn1+BVk7Xhv2oCREeWFw666bYCZ6j1PNn4FFqVYGsXgVIeaIeAX8OFgPusuzAuy32JTUhol/a3FJg4IwJznSPLMc+O9J3/qiDr3NWHUCKJxpl66eEG0aL6DzyWoSnkDoIFrnM8pyHz84KHOrWvXr+v9BM9SnpfWjoVw8YsBGQhEQ402CGxNIIEVRTk/2NsVK4DfAeSzoFQaULEIgRy10ZS9sC7NJFx02cbJqUXgWM815lC4CeoA8gEDRk0lMR8Yh9JaYJ4CnPM+WAsEc2hzxPdW+8ChFHudTP/BwfT02TMp3auko/adgQIHz4wxZSL0mccfgxrOeNM6kLFivMlYp0YdPxItBO5d9e5ra426TqApuv3p6URrRAJpBDB5H0ALf8cqhbrPzwNEkTAR7dzhmtYswTCUc4AAglknxbyWvJeG2Ey+WAl4R4+suiQA5BhUOxS7Q7aDcnRpEThQd5Iiid3j6ezZM1obd++6FZ47tFHqYP8K/yjgCvOOZhTXS6taCzF3ZhrX5h4IyPk+AIbXqhsBAAvPgw1lLbKmoe3DHmHexLK4cEGJHOYi9tq28ni6cuWy5jplAwEH9Z3F0uL7EEGErUHbQOaR2JC9mU5anPlnsR1iWFkEnOdOm3j2LmtPpUZHRwIvfvM3f1PP+f4//3PZETN/BO4So3/3R/9rYwREibvRFqtNVw+co9heEzHUP84ebjn+xlRDR8uTFePhpGadLGzVOvmQLxoWh1v1/g2tNJtNDqCyOYXspq55DrXPwglF2Y6IaaZxopqbVfXuIxAwOoOiZesCLn8QDWxpWRuWoP8Eo0Ctx/rqtAZiXHVyDlTJRoVyb+j7QBQZBEP2NWHHx9DyTGnSotfnOhKWAyWotigwAimS9ekZPc1J6I8FBAj0CRAwnTgbqgOyaoiLsdnHLKrlvlZAHAEGGL4mVFFAQEJoESgyvimXqHZuBQRcvXRxunBubfrog18KBCDQx49YWlmt+vlTG/pC7vgd42Ol2iDZvq8E2QIaKm2I3UDrQJmDatnY6pGWDd7QJlDidKFQs5Z0fYwca8vtZZzZSks6gzLcxymOF/deHoxXbl+/CwUquCxgrp5R0X2p7BcQ4HIIU9+jwB+Hws6MgQsOcdoFKVg0NK2frxRTJUCAHS7Pr7sECIOstoyAI10gTQa7nDGrtjr4DV12zHY5GDMQFydbo1QHhB0q/FDX3jUnVrVovXTIlHz3duXZWMytbaBESuMgVnvKIaMkJxJBpSbcVOBYGXZnOUygDfiQNlBoRYDKSkSKUSlHkWUAlRVgAPoVv+cADnhFluLRo4fTg/v3p1dffWU6fxE6nKn9GHmLsazZoTg5EfrOzy9dvOT2QjhIKCNXEIFDCkB1Zv2Maveg9nOYkK2gBFdluO6L0nQCxnkgm8elHt5/KEXgK5euTO/99OfTz3/63nNAwKxz3MKSOlgdUMUO2h50+z0G+Ln3BCjzgOp8INXfN9Dah9r4rw2e1GvbtD4HahYMSleWAE5i4pQt393dmV597ZXpz/7s/5jOnTsz/c//8X9P//2//7fp8ZPHFmDUWeE9wNrVdcs+tFNrjpI+2v8xGDPNcTajOA8I5MxK8NvHtHg8QxnV82Nsx7udvyW01a5V+hwSVgp43+jP/bPjPQc0sYmsNaD9UtnQMdBNp5bG/uhlGbZypqK3ZaNzdSz5CHOk1lGzox3kd/tKn1nPMQKGVmXNWZOd9Z7W2AwlLeP4jXOpc3fQF2lAhI5MP3D7/xjpZzeMYNdAoPC6NWDZwJiyPQExGiuhrqW9kL8PiyX3F4Gndo/De9rz1QWUGasMmR1ut2mzv2D7rOTB4uL00ssvT6998xtuxUaWSu2LT6QRpLOrxnNcr/w9gnLpFuSEULXgK+AaJxRbHNDW1PMTBWIJUhIUujaYLlBOeBBY6Pyu4KExCNoZMVvmFhDQfghtXX2u5pV5HNulaotXoqDPfflhFdTaxjhhMJi9xtYgOWEAwTYDIIBEjBmpPteV+a/xj82CCZkMv477YsnkfgVQcwag9H3o1mjQm0MpP7txxrX3lc0XnbcyiQ8fPlKwnGBL/NxaqwnkGSPOFyVGEqAVLVkiaTqfewtjsaNaO7OhfKaVG80yYBh9zh2CJAIs2G+cuQGVlDXO2lhYmB4/eSJgAho9oMn9O/fEtIOtotpp2qapvGRNvsfO9s60vbWtcSE4E9W8bCaZ0qNqVah5PzmdDhCz29vVMJDpZ54sxmiAitI7roPgnk5Vla4g7Gz2AZR7zumTQyvxkzQgmCYwowNAEg2xy8wf97eurhRm8uqMl/Dz4fQEpkG1BOQzUrSvAJn3kh7DP+A7AAIAqwWCpAe89KXcrUwixLTE3N2Zrl6+Mr300q3pzr27Ak/wk3g2Eg/8/dKlyxPZfl7MjYER1/sDxmi9Li5O165ck7+BfhFBKGuJ4Jrn5r4IzhkHKOtOuLhtexI+DCAifYALJE02KIMomyQqfnWaGGM3n5kwP491fQXCdD7Yc9lLWOE5K5lbdaEaGFdOPpkiz/jeuXO3WNX2RlLCkJZXPLc7K7n8IywOlUbDMtE6tmI/a5egm/vhmQGAHj1+XEKUTo3DCGGsENtDIDLlhQBcaRkYex3fkxJR7o51zsutLH1GpmPJJ599qutiA3K+7u+hLeGW2tHFwneVS6Rydey5W73ynZR6sfawG1yL+fvt3/5tAWS/+ugjfX9sMPeteXoREJDDSAHiWJtVgXscu2IFzjAL68laNrI7Mn5gbix1mTmwmJTUWTrgcuCozV3OQwIWfhSU2IrRXXHVQEa5KMPh1lGkaqkz1NOLKT44ItzviPJ20KIflqlp0OEN8oVxB5WB4k67KQRiVgEI/DvyvlHMXVklsCkkUbVX5nzroNxPm0RE83rwz7Nz2PISLS+tuFjEAAnlickHqbZtoZTrkKosCs9mPQAvZoKLVe5H9eA9IxJ0uzE7alwDBHhaOhDgMZuqBj2BbSg8ziw7O28pQYwAoem5M2vTxXPr050vv3CwWpHPKS0ES4zGjgKHk7PlR4dQilw+QLbDnQaKfm44QwKH9i+hc/c2gV7XdiDZ4OtrK5qn/d3dXppRxkZMD9G/7NSERshaMc3ftEAYAXkqG8eeObXP6rVMVGzF91J9l++9MC1xKGgJhoNAttIUQ8aEoXftXrpDmOlAhhohOTLFOCRekycCAixOXO0KuUY57O4HbSfRFP7JYlJVYsG9pewgoMcYxDvb0+uk6+zt45/2QDqc2et2rnAUdBAUC8C+SgXnZQi5q9DhMFIRGpJQYdFGjfi65lNiV9D5oxXgRdAo3torBYrwLCMLQUBiOQoReLFmhzaK9j/rjkOBMZUojcSV3P0BRBfhwStXLwsIwLnD2HKYs08xwEHQCe5pbUNdqFBkKI8lYMU97SH2Mp1OFzbPq67/4f0H0i+AMsq+PF7wHBd+M4Aodn7RqGCNPHn0RFkdDvaPP/p4+se//0d1DVhbQVgHpoznPYdrd3Y7zTNAQOxy7PxsINkzS9lL/xIQEAe2H4rJFj6feW3e/ODVJ3s4HAVDIGXmyfLyqhxpbC1g6rvvvjP9uz/+o+nxowfTf/kv/9d0795dXTG9z/kMwCOHpdZcC6x6nfs8CDKCATm8dSIMmgVjIDq+v495r4dM4C4Qqex3gofxu9tQqCtN33v6fPQ8CiwQ8FqgeRy9F4EwcdSq4ql0JHwO5bxOaBUHLgy4zIPAvDkgoDluLYA34DezfsagTbatAwEtnAv4UdcJ8BXgIvG7r+vzOq8RVJoHcJ4b3yGo1+/aGfjcSpz5QR8jV/0GJ9B6SHYpLI1Br6X5RsPVxnHOXskZMq6bnHF6pla6YVvl6/qPZKQDBBgwX5q+9e1vT998/XXZNRxfMkbqFlA0a81T6Tq08W4giR11ZSibNhDlBSu6RmpkM96qcT5yZpFzNmvIQnW23/ZLWK+mEkfQzudjBGurTrX8NbVwrq4eAnfEgBsU8TWHZgyMwXz8mDoVm15SBs06N4bqwwYw4FFgWgXBtGXT99PJQJnbSrREjyKMnQJh7MdaeyXaRD6HCkyoslGXPLnEwEEiwcKOa+NLdJBrqbVhtXGDrQYzDeCYz6ime3Kve8DoJ8+eOqCBgoxfQIemytIzDthKgSmT2z+2tdewQdsqZQur05CIZTU3Am7w02AVIE52cFAdE5anc2fP6CzSsxTzLboJBK3Q4HmWsxtnp68+/1LlD2hXxCZiV/g9wArXVaC9vqEAPvsb3wm/eDuK+6K0AMbva+3hA8FsOXvunOyakwwn052v7qj9HP8xVvsnDpqYA8YTn4GzmgSDkmbHxzrXyepvnNnQzwAXGDvWzQ5iiTvbalWIb+7YpvSKTk+nr2iBuLCgIFmxRPkyKgskgUgy8ODAqvAkJgjKyg57PxVwiJ9zdKzs8907d6bLFy9Ob7zxxrSzt6O68YB2dAMALAIIUBvixUUF6VyLYLOJGVapyuVLV8TO4AW7gHGi7h6fh++C6cEzkeUGxNjZ39N4tkTY6SSRY0AIxAkTSPMZ/KCwcHz+uutD2D3YFModYltYMxbDzH+eA7egtLFmPgIyMTwCnhYXtV8Az1ROpC4BZiHhJ+YMUtBbDFHX7Tt+c2mOS6JZY/wOkAwQCsDq2vVr04OHDzVH6WoB8MM+o63f2TNnNb4AaqzzKPSnharLZx1P8OxK+Ep80zEX98H3oiPFOLI28MvTlS1xoXVDnKAkbhPgioC19MpcUiMfGWFFlafa9rKu3nzzTflBaG5wfXxYnRclUikgQJOkXvfOPOVwUR2PKFoOvEBFHcz3tjA8rGt8uxMRxFJID4akxFTiQFnR3MYnYgtR4897EhhE/I+DK9lo7kEUmkFULYZMiF0TurNhN9qerORQ+qAPdefYh6wt4cgISL2XD+ZZwcAYbwI9CeFB00EzQEriFrEDtbaYXQm9lcNAIMeYdzS8AsKqFVegWbVjPL+eewUKM2wBAm/PlcN6U7EFqqQDQB1sOmhLeVet+qoNo3t4xpGJNgCBvHsGZ45kfDU0lXmqev02v5WZcPnBUlOy9eFqYUAHzwQkBgVMmT+eqFQEwRXFTNkLlwcQHDvOXlG2FnPIfcMIsMid78elCM7IaJ3JN/S4KVtTIIh1IypTX+JE1LOdP3e26Gem3yjLjTaDwALKPUzrSWY5avb8nvtZXlkH5tE9KLguFkacInVGkFqqjVwLZIvBsYiSvAwCQbr/HoVmg1Cu8Va2XjWfxQqQI0VGp8odoqBfLZyyhpOxY80ke8TDIGpkypTFJGV81UfW6yCZvVFMSPt+6BoRgK0euTlpMUasRx121Y/WmSKL0vA8+ncF75WYLecDkTsj1joIpChtpFw1+MVi4ICgFMQaEy6j4RW1frXvrPaRYRnwXJoDrQHAILeIYYjdHsuAQLIYrF05FmqfCN1t2UKSQm3Xp6vXrggIAGV9RNZ5CQDBByD3jNLs0ydPpPJr1oNr2bn3vYP96eGTh3of4j44Fbc//nh6+eWXhHQvrQCAVVmA22sYCGDHh+2jpb6gQwvk+MbV69PdO3enn/zPf5i2nm5p7OkcoNRHAQH6bMr7o5lRZV+xlV4/noO8mhPWhNjiSvdArL25/pKgaQQCdMdt3jsgMAbSfr4hw1xBd23sCi4Fs02LC6b7MR/0Nf7BD74/ff/735vef//n03s/f08HMPNlEUeDlgmU0JKYp+YnGNCaKjrxeG95RmcqzAiYBwHaiIwRSQLFIRjW+p8TtksA2M7LoZXoGFin/3r2uvdA74ryIvAiQaYGVwlEB01ymubaAPp87rZgBHy6PkSB68N8y5wV0Je51vdUuVoCJPsMtm5hFeh9YzCSumYF1EULrUR+u/cBU8q5rUCx2pHGN2ktL+tetQ3m5sd1rH0VZwwzJ7luvgd73IPxOnfmOuuELWBSS7949kbGKPMowH0AEp77jHQurG8RO1AkuOp8ULkNslzql74wvfnWW9PLr7wiTRkBRoCXagO2qOCDu0pNftZY/C3OEDud1SK2auwtxObsp/1C/96ZxP1WC577d2BFAOR6ZDLV5ET9DAVsFhDAd2NruZ6AhnJaZ0oINIFm7BkYsFZQxtX2arakyuCDbVrOjJzJfIf8Vfm6ZtE1EEMK+Vuqp07G1/o6SdiktLADqzqn2p7qoFhbmxIL673bWd/SGuBsLt+Y50n2MmdbC86XltQ6loDr3KYp2dJcKBuA3cPh575JGCVryVnP3wF1AAKyfeRLMl4z3XmcMEgJxzim8k8VoLo8CaYc94/+jtvx4Uva7vJ5zkXmnQAK4JzyuaePn6ozwAWU+anhXlzU7/RetSAkI+2s8dkzFhnE75VfSAC4u6MzW6CQWsHBytvRWU1mm3bRvBzcHk2ff/75dO3KVQVeBE47B3v2G1C/3911u0Ky39GNOT4SzZtMN1lxlZeVAnsCRnQJVqgZx59Y39D6Obe5qeD/449vC2hQW7glkjwW0GQO8XkRC2ZfqNMBc4LQZnVQCMCoNSL//mTaevp0+vDDDzV2r7/+ukoY5W9VNpi1Kbr67q4YAZyLzH+U4h8/etxiIuaFbDZsIdbx1rb1GBg3FgWB7ye3bysYvnzliuyybEYJRbIXAd4QT4ZNQN/7ZKFbpnkQ11V5RpWf8/yUveBbkVThGcjIhzlk5qbbW3KPnLNsd7FyAGOqHSglEnwWMVPGMPpo8SvDWFUZTpJRKuGufVdipPjWrDveRzkKtpDxps0e8w4g4us75jqDrsLSip6dRFc/K+1XChhISfIR2XmX/OBfCyg9cftOOhdx/5RnwDq5/+C+1rsZIV4jdK8AcHNCbMlt15eXtK/EKoHRA9NgZ6d8W2u0JT6jhJXn+MUvfqH1jyjm0bFbisue4l9ELJCbSd25M79GX5l497vtBCzVGlfv2eWVZMqr7VITFLHxMBBgxLpnF4wA5/c6eMowx0gKn5Vzbhrtc85SoSnOUPaWTzZmNvatrgyD1FShu3GXM+jwsWctqu5L9zTUi+VQ1KPUIMtpJggslAtxODYtQAC1KBxSsAIQ31lbQTHTo6jDAwMKEDCxqHsLQKFeyRrXASwEZ5/aZoI3BxgRpjs8LmSrlMcRyjBrwGqWcXx1OCTIrfl0rRqIJC1KTrUJRIXmMKKmvKjkCgi0YXC4XRMl50XZ5vSeNS3N9Zv2pdLuy3V4RdMWnQWw4kT17IsATQjeNae7KOwFhliUZ0WlAmzu1P9EZR/quV3ESoo3J7JoMyDpah9DEO6OBQsLVkVGdAUwIMaFjacNrDYynkeeRKIctBMsp8P3fzqtrK5PSysbovK7NslrUetcAYez9WQydA2pnpqW5IPeTi+OGAAHY4lgorMsZK0XBfyELhXBQUEfra+vtQ84MNPpgfFXCxwFtW4vNbYjHAM6Zb/LMVIAVO2cGAeLjZQAWIE/Ds5Zu3a+MKBy7JeKfltZBDuT/t444vleZ5L9eZe22AlMUBCNkDFYTGYJpyNBi8AfZUa77gMDq4w/BlLdHMhW0CnAJSD8Iqr+XJP5F7oPiKZ7MGW8HTYFsAgIkDiUgQSuzb4l+8H9ph6QeUdRN0IttCIUiowjhOBLMQJwlPj59t6O5oeDgAPoyWOLC0Ijo9adPrEwAmTLFqs288TPIbS7KLbQ8xAafPmll6eD/aPpJ3//k+mzTz6b1tY2BBA6c7NokSCVJwzAWDwOz8IMYDAGk3GwEyi3fzeQzTY+rxcFPWNANQbPPfTy3/I+uaFjYDXTkoq5d/s/B5Nm/Ny8dXO6ceO6nBMOVh2IZH4KTPX32lB4z86WQYz3bbbMbPDW7k+fLZhuzErXw+S6Y1DXx66A1dLb8fqfZSRk37S9MQe2B3DP2On9za33GGYPmVlU7TeLUsidJ1AZ5yyfi3PTM8QVcAk4Cyho+6/3tBupOSx2X4CSCNCpxKPGi32RQFJnrIJEXw9QP2skQG9WaICIKHG/aM35/t1aUtfJ2dBYW50KPm+DAiK0ddjAmsFXaLXZ6bjhu8g9x97x1R7nOTZNMQPH+dMY6uAda2GN2sV/SoCqTBDBpmrwbbMkPlqJD7dcxjFdnV5/4w2xl3g/ZUfrZ9bNPDuizvZcs2txtgWZlw0dgSL3mjeIy7xh6zJPWWt8v0FYjxU2h70nJkO14OPnZPB4KeM3tJY2W6xAh9ZjvLdP7gwMUSCb+JfseJ0nsUMHhxau8zza98rvDI5H78CUd4+xfbAwL7ABnKVR4hZbIF1sKgkxY7NqbWe/Zc/rPcxjlYmmQ4+Bd7c6hNmU8ocwFLx+naDgPXqG0l2QLhWBPR0Djg5LYX9VZ9Mrr7zs1oXVtQEfgYwj5w4+Hwy0ZTQN1KmpbAPzgRAcibfKbmsOS9287ewC5hibUbsAavrVy5edGSVYU42zAz38OL/f9HTGhf1PDbrAg2rBKOZJaek4MET0zfRrjX1pGUCBFuOgaumzLlDGPz4+nM5vbuoczbwS6BHUkwFvTJXyVxlTxuXuV3d0T6+9/Ip8YoLVBw/uS0/p+o0b09rGuoAAMrAK2GiTWCXK7LMk6rg+/6Y0kOtevXpFoIzFuc3ula2gnKFKCs+fv2BxQ/Z1sWcAMlTTXppWtFQEcMGXuXzlqv26UaMNbYOdXe0t+RzVak8ijWfOyPfx9Txv+F+vvfaa1o/1G1zbz3+UcXCGXrp8SfX/AvJKw0pnBz7Q8rIE7WBtvPrqq86mVyeEgALy12bOrmhEmqmbUgAAIABJREFUnepz2R8Bqgi48ZtU+lMdOLAlBgcJvrfq7wTGXrcktPCB+C6y6Y5dfI4kS5+z3J1EnOjkPdIvq04XvIcSEcYbQERlmsteo7S5JOHz3nvvSTMC+wEbIsKCXFPABW1Qq9yJEouwgRTvHvWkeQJ5nvett94ScPT5F19YD6RKYNTCkE4h2IVq+WmmxWIDAvhcxlxdBSrJEq25b33rDa152kpGHyLrT6xX1uG7xQjwJBcroOjIGShnZ13/0ur4fGKp/Zt6axWMr8EvB8RBQ4kFOk1g5yQ90THcqSmcQ+HTF1SMg9S1j4q8JXDHx9siKwdSQEDqku2F6HsdQFSg6odp2fMc3nF6mvM30DazkPI7GfASl/N1HZREhI42dCTyzqyvTRtrKw7UMIh+q/s/cqYMCLUBEWdI+j15cQtBSt9sHcgnoqnZAC5Uv3gQXbez4zrqRqA2Qs62Z06lMklf08XU+YO4bmjRizKFci1IK238BAS4lkzthITOcVByTQTWjPSLeV4BnpzSKMZr7ouWX2JS6BWLLSEP3i1cMG4s+Dg6FrYzBREKI/evmp4oZerAIFMcjqfF94wKVj1xoeSSvRQYwZqVWKyNSXMSutAL80qwrrKO1KNOMDd8jwi28PPN8xemxeV1MRgkxleZRtcum9TlrEHVMTJfSnQCMjmIILsrsUaVGtRnTvM5EGK3cXFGxAKHGDKp4hf1ibEHnGnfI2ej5kpLfLY/tpkZztoBIrj1oedIGecZZecqWRADwQ7JuD4LgmmlLyqhKKdhpFd2uxG1eYyMD5OUq3BfOuyHTDB3GedHoMKQuQ4QIHCNeS5BzgTr/lz6BNtRYqw4TJl7i+K4zZDEKktLQW2y0k6n1uUMcClVXGdeKQOSmqta6OyWorApnNi2MBLSs/bcmbPa4BIjQqyr6u1kzHWAnUxXrlBGYO2C5RWcffaw1xGggJ1UAzhJ6N+7d186I6+9+k3Zlp+/90/TJ7c/mfb3oUkuC1UGCAi9N0rrZZZbEBo9Ep7N1DTbSwelvbxrDHgC0o4/Gx3jMeAfgYDmDQ0gcH6W9xmcKkp82lmWbdf9AZ4l6yaRUvcWprziytWrchqebW9JrVftdVrXhmjWlHc+3MwY+CdoSHA8Bnm+rxZf9uyszbFeTcx1OIPar6vGfWQkdLDMnxfVv4KYAAN5zxhg6L0DEBBgPe81jT8gZX/YBFy5p5zPLQCP/sAgIGzaVVFWm4BwP/eLIjELoNhdMJ06ArfJescp9uFRTBAD+uN9JevtdVbjW+VY8+sm/561QXWmNuCrNI8G4ElBQ86waivVr23wZlwTBjXjU/idM2uk/duBaB6o3f8AirS9prGqfTfT2SMdBioBMcgr8BEx12qO7QTi7B+JIkxpwMoadm5BnQIAAuTrABQUk8oOZFhtDoyCb9mx7e2Nkxmj1CD73/5VBRLFHuW+HNQ4Cx2F8zj9AcRHv6EDKO5mgHMdjaUOjoV2f6yzNH5bGHNcw+eANUZyb2EUeE+lC1G1oh1FMlMmUxOWFssZ1+zZZnvSiWDYL6NPmXWhgpqaIx3NNf8BWyxMWwKuCZ5KhJb3EJClPllJEcADBKrJIlepkECh4yMFwWQisQv8nWCbOmPmQszQgyNl4wnGnPBb0J8Euk5iwLy16nqA7QZEVMZcrOEK3PkTBhyZeXfbsUI7LydbfB2CVAKq0OVNK98QEMC6SGIi44cvuqosprWhtNbTTUz20TpBwsrFKLBOgGr7L5yfUHEnOCbggrUXoUatBcSKo4UyTdPjh48EXFy7fEXMgLtkghEsPDiYLl+9okA9Pqj0M5ZWdT7ho3KP+F3eQ/ZlPvvkUwXHANP29SzAHZ+LWACflzGBBUFSKIeHzyp8UQeuEbZGwJCMPyyFlZU1fbdMhheRAkfKLfje8+escwTNnzlREqT0dLSH1Ur5qtYJcwIglDl9trUlY5h50b40mmcf+5jSw1UFydzPjRs3vK7Eaumq9fEnOQsFZtXzCLg7dIY/5yt/B7DZP3C7Tt4fYb7YNuaVZ4I16aZdixo/6viduLLPKyZ7vXimAE2sD2xlAA+xnYqZzRixhlkUCF8i8gxAgkYFQABsDMoveNEpgVp+7RGJUZqVGJE+2cwSw47vQTlNbBPr2myZZVH3uUeAKtba3v5eibja31civZJzlHhIK2OaxNZgzJ48eWJgpxizSVZxTUpIeEbumz0QZgP3xxhIgPOdH/5RA6GTCUvtn4LGoswa8Y9qdKhnHCKjgxjEOyJ3ORh7djhBTcXjPnVlEOtgz8nj/mBtILk3U4vrjTLUZG59EOdw1oZojmvVfFWcOO9I+YDoDpIPUyPrOYyS8Ry/o4EKqc0Edaogm8yx68KVRtbjnTuzri4C2sglYKZgR8/XHZ8cFs6wjM/lA5rDCFaA2r61g8fCFUK303qwMl0+KKwWr7krhFe0nFLoFLVRVDEzF0CSAwTwPWS7QQswcJ2mHjonhxrv530szI64D136LBanWbGCnOrMFjDeVrlPAGrRPrL1VvZWRltZ8pXptEpTMFxyPCrzCy1YQEAT+2GcoPt6DkUVVKDolQFrA4FAyjZcF9Tb8ymTXC8ZhjpcGJuNdbMH9vZ2pgf378nYYog3z1/S97l8povyVfpDiGv8WwW6gDJqM2lWAYcCm3dtfUPPKkYHdM5yOC1g5IDDhrBarVStoQ8AOwTeSt4fzJVYHfJqw9rw71omXUAALSrt3JY7a4S2gq/uitv1z/2wPcNKsZNokEJ3oIx8FKztPOegEtDAf7VAMFTJNuQgb4KcTZ2YPcV9m5UimqKjUn2XlHWHiMwIsZ1PvTSXbh3I29yX9sQtLesQT6aBZ2SP8XO11CnthdSwioJXwaToffR3rQOWGjuAGw50l1lVHTc0r0MYG4tq+2OGiUWzNP5Vr5k+0zhs7ENGHFFDgz4eM8loFMVM9qLGCMoXNuCVl17ReH/4wUfTL97/xbS9tausAE6fU62lBgrYJDCv/I4EHi1Ieh4I0P6ZC1yC347Bc+Y69qxtqpmAa6hHj00f31jvTWBaC6g59AlaUmOXNSFwVc7NtemNb31LGY17D+5Pjx+TJer9s/s99kLxrwMpcls9COlOVwuI/bB+61B73lITHRvIW8oiujRgBEtyb67Z7iD23PDMzEXGOiysjJeWfwU9OiPnAIkR4Ki7b5yC8bzs1zGAV49ZLfc8HlkLvV+77zgOqv9epRSVSVU2bRBM1PfUlTzHQ+vWSj7ovmq8U6eduZtfhxGS1Gcqi5txDKA5jqtFCAv4KiAggWRPHHR7NgsEOLicn8s8d2yzSxT6t86uu6opH25qZCAmgAUAs7ZMF/H1OFZJX4nPAmp++9tvTt9+881pe3dbtp7xPXPOol5cJHbSdtPUeLNBK/lQdtQtrMygCmNj1MWxb0cZpGtlc71cX2zDYwcKKg+oLeMgPQy0WkuDnaH+3UmYsJjaNqvONks6Q3WOIhBH+VbVEuceuOfcU9akAracekPb6uyTsBulf1RjMK+fMoJCmQsHMD24GfeY1nYrW7FI7jj+PtMs/Bg9BoHlVcp3/oLbwD15+kwOvMueCGpKjb6eg/PPej+cZ/Rld5BCEME8kCG8cumyvoMaZ4LAu/fuWjBO+kwGC7QHpTHghIQAnQKOSBxCj06AplpvOgE8fuy68xIB5vcOUo7EIOGlAGiRjPKKAkleZGDdps5sOV4EYY8fP5kuXaYEzwLa3MfuvssNCGB5ufTWmlzsl53dnen2r37lAO7WrVYb34PI89JYkhNaDKT4QJQHQBEkg/7syVOxLRExRMcAVXwAfoMHJbKNwPfqSvlwaAghMuga8Af37leQfF1lCmYwGRDgtQEwc3SsbDbrEZ+S55MuFEBFYaO2m9anovSB+RKT9BQGh7U40kZbz7+9rXvnmS5duKj34+9YABEAw/sT38OCexvSlUicg5YD+3T9DKUO3aaZBWwWDf4K3wmQxL8pf8j82P8ziM1caz7rgFDCGb9YG7EzneJbZC/H9vP9ASN4TtYSc08LPXSbABdZQ3ReUJx0eNTWim1VibpXGYWYGcVAji4V5yYBPM8AaILA5+a5swLPCKC5J9Z01qrKKmi1un6mAZ0GLZdbeUSz64skZA/cmr06JMTlYd65R9gUvFif7D9aWMdOEGu47HlB98CaJvA3K9UMboJ7xon5DcOZP2Ga0jqQ0gY6OwRo8RqznefeFt783h8SCtex03sIy+CViqoyvrU4czgnOFldAXn2og7q1xyI6kMv1LTQqmQgUmjg1nWzWZWABQks+TMgRcuCRLDi0PoFOXxnMtKjeJgcXi/ovsCqdVkLurrT1RDmosJxj3E2R2dYazkCiIxX1ZQn64uBgg0AEMAmXiKTJy/A4bmc+xbkDaItAyMgQjYM4b5oXUZ+jMSfqF5lDZp61bUR5Cujj2iE3mcaP/V8quGvQ5J7P5KKuw9iqehDfwZVxAk4MhVI+Uu1xRkyy6UdIcGgqttx1rK6I9QBK8OiLItbppkZYKqzsvIKiqvOXeJ+DvZEzytGAmCD7qPEPaLQb6fF4oR9vTqDPDJNNNxirXA4c3gZCBDdqJSVs35Hh1KHfAnoraxYsI+ADkQWdVrGG1ZAYivRK9T9wME3ExuBQrMRqn0c412UfH7+9NlTHQCUBaitmeqfjGramHp7Bghw1t5BjZ2I6FZEzMdrlX1LV4Ixix+nXMKFHITKOpZwUOqBmxCZbbf+q/jRiKtLA9JPOsi1l3W1jSwDr/fkMxGBUQCa9mOdspyMsw+8ODGuD0wWUc5D1WBpH4uB47EGafaaMDAh0IRyj3I4mTMHs64RC31Pa7Yoh8zdyAiQIGHt1Ti/mQvei3PM+FJvCFXRNVfOkgWswDkRZfXkWCVDFkizo6jDtqhdoODOVpAdCRXSnUZwxtirAIeqU1R/4RNl83BUPv300+nSxYvTlStXNd5ffXVn+uk//nR6/PCJgAmAgJoelxOUar4AGdlvByB2zksLpMo7vPo6ZSuObYCBOjxm/vi6oHr8eQKs+eAtF2rvrR8EFIitb0GkulOYrs54Mnag97eKyvfFV19OT548boHzmAVP1D7ewxjIzd/vzL1Vpt5j9jwI0H5mepD3WsseF6hSEOmLgkdTk2v058CS+cB3xlmr6WqsgJywRp/bONju9xrnVsv+ogmNHYgiTdWxx3ewTageu5mvjMsQ1PkMGOv9C1QYtBKy2sb10UCKYmA46K3XMEbPraUSgcsczScMDJK2LERnOuTSM/Olq8xk/H225PP5fS+P0bPUXm++SdiDAVvDfPDFqrPFLJ3W8zvca2W+rAHTAXiCm5xrnJ8EZj/44Y+mb77+TfVER1OGjiib5zeNVevWC8AtDRb7N3Ze+XUANEAAibhV2WHaiFmYio4c+BtHUqIfg+44ptGG4esEAOtzBhWcCe7CXs7mA15OcqyxmTrrhvkwc8yaTHm/AAWE0FopaLGgSqQt99LWVtOvClOtgKmhxLSvqWKnVsZe9zuUbMivquSLx6wYbgVCiAUx7BGfX71cROfQ0M0D4JtXBG0BcQiU8YUI7PwdvaRB54qofgHbnNhyMGRwnudWUEIQur42nVnfmG5cv64AiACDF8HI3Xv3BAqoDz3vJSAMAAiNvlpJWgOIM3LSWuOVlrmUBhBwxt+E7swzAJzzM0R06ZZDUEUAQ591MvgEU2lvB6hAnf2Nm7cmqPOyWUvLypjimSpALGYh7Dwz8ChF2Vd9u/q3X77cfHe+CyYCARVn9rRi34ExYZzoGgAz7+H9+9PB3r7qqSUk+OiRdAWuXr+mZ99TUgH2y5pcWgJqZdIphSgggLHY3tqSv0hAxrlu4LJruXDPMGwJCLkH6sQL72zJGdeaW8MpYsXqXQ8gQxnO+obWiGrIlfgy0II2EaUNgD8Ek0qwTZOAiWSt8V+SeIAtwXjCkOT6XOPspssoHDfZZyPBJNtQAtgEzVmnJCMESNRzMRd8H9+f2MD7BH/EtlRaT1VCFBAggTp+E58LhV30+vLxpLuAePOBhZopn+YeVVuvMhP/fQQB07UkPoyYFpQfVAlC2kWjuRQQBiCA52UOI4DIPUinYAL4sU6HtUN8vwm4YwfNrjrVPCH+53taETuVZ2ft857MK52rsCVcE4ZK2HASkj5zRmBbAv/4M1yTz/Nz7o/3vP3222LEfPbZZ42Fk1IpAWdiWy1NC29+/w9telLI0A5x/4z/nGHtGb4YWb6QoCoT3LLUQz2IESYfNKnRDZWfnwU1ypk+ZuPHoJ6RCCLZHFEBFYIL2l37Xmbpee1+q7VSPu/DILRXL8rcT+4jbXNCCexOaFeATvZTC6DqwBPoIzpCMIFCPXoBGq8y1mrRVrUqoawJER6U2cdDSIHf0Yn6rIYCQhAX6kw6KHAYs3BxBATiCNE1hYhap3QgELjS6hZdN69FIjof7SjIQlK+oZlq6HnGRLU2tZntYBFUeCqSXzbV29R4z4Mz5BzejMUpdfsVnJV/NBN0OrA2O4C0voCjqiVVNrXECbOGg963dYQWgbo6gMJO09oq9+NMsrLbFdDKka0WTHEaVWePUFzdPyCCwJsKwlumv1BSK/87qNS40dUCml2E+KT4iUjP4rS2DHK4Nm1tPxUdCGMOzYhyCNH6E4TVvjQIkHooa1HEgdLYKovAM0QIj/ryKjEpgIgxVBakVPPllAtvqH7OI1iTdRi9gyq34P1ROXd9mkEEUzcNBAS50D1brrHm3us9TIikHvNsCSzDqMl+im1oe6Pq05QFCKxcbJ7udHIwuwdt9iJaAakhZQwQ0zHC7ZaU6f6g8peiWbJOrW3o9oAuz7GBZs4AqXb33P9WIp6lzZDyFgNeBr3ckhFH2WPFvhCroPojw1gQOLFq48z4NOdOi80MEgSCyATxfOhcgP5//ulnOqhA9zlsQIgBAtAJYJ7QVvBhQnnLidTFVdsb1fwKEL32AwQMAW4sbNHh/c/uxL4oeG7zNnw2P/v/+v4xmG4H3thSr7KivI+xY37YVxLIuX5dNZqff/mFGAFZZ90JcAY3wfH8vc2Cxj1g1ZPHoR/a5XlE+ivBecA3JwOrmCaU4DHar4+2M6ay0y8aRwdrs2dFPpctMQMEBA37F573RUBAB0ICCs51RhlKAv2b59fEfHCu4KTKGOR3DCDHyDBpDINaazpXhkBwfrzbvMzMgR392M68R2NV3W605tvEBfqcnUd/zv91H8BnSp/1XqKWM2T22YeuD9FPaCBGXXdmH3bRQH9nbyUZxxzwOI6xAdsKqgEISmzqu9/97nT12rXp2dZTqYwjZLZ+lkyf7UGcVexbgu+wC/EX8gypOW2gk4QdTSfHmScgIKCh/RrgI3ZG9riy1P4eo7LMB/ZYzCeVOdXZPviECQbdhsxniOxiaSvgY5i11XddSzTV++UzVVlCyhESHAdY9Kc976ON4HOj6vhYp8/95J45P1Ojy1j4HuxLyf8ZHG6zUAyYyZ+t2t9GB6+zrelpVAKqpcpq/ec5Oc8spNtb8koToHyNrNV0XzE7s3xdjZEzu4wFAQPZ81dfeVX3hnDtL3/5y2l7Z3taW19zi7yUh1XZAJ6eABF8zaKEJ2sK+w0GpNaUSvRQK98rIcZpevTw0XRh84LGh8/cvHlTQWnrLHFyIkbAZ599Pt269VK1pqPTEuUFZNDt2/H8+GgqvaUT0v6e5vzu3TvT1rNnEt9lLlhPBEecE5yV0kdaR6XfYBEves2L1fDwoYQD11et93P/3n0FyN98A4G+FSnsoxmBRlUSkfKbK2lKlp8xZY3znQAcBK4690lEVR35SdG+VRdOm2H5JB4zaWzU2mRM8EHwechoM174IRswPFZh8lKbji7HglsNwprY3Z0ePXyofwPyhGJOUO4M+7K+k9+xPogrAEgAbAgo+TwsCIJcliz3pMB3f1+/M7PU7MbYV+5DgAQJwkPPN+sr4+tA3IBRAKSwgzi7ua4YCysrAk7cKcLlAown9817uC7rle+l9I/SAIAA9oky9RtnpmfPtvS5ZM75zlD4u302UKY22WWX+DutA/FD8clov8i9ci9pwSibtGSBQZ6HcQtgF7CN+2TOGWPexws9lpRcGQDamW7euKH3Abqx3qOTE6umNp8wYRcX9cwBGfhT41udtLi+9lcxcJjD3/md39H7ATP4ExCB++R9/BsNBDF/3vrBi4CArqwcxVg7/xXQl+ENvT+0HNdG26COAbMD7t7iLAOug73oIzl2E7QnW2GnLYfvLDWV+zk+yb36Cqbw+u85wBIU2tzbXXHgOnvYj/clJ6uobs1IlyJtrp1nzaJqxrtaSoUVAGsCx311ZXFaofVMBQWmwvtwMw3I4xRELchSxiR17+lRms0VxEwI1aCsSUCzDeXolJrAMwIDBCKodtoZY2g1RpVtSDUuMt4AAbSoQ6WVw6uDRQ7wgo679q8FguVRaf7jNDUxSNPCqbXHcQAImI6pXQ5TwOexg3KvN8CI1M8ra6sAyeI2Cr5UQ+91ETVwnnd0QJTVXQAEWJ42RYk8mXalDIphMzKXrMdI/zTw4tp7gQFynFzakHo8/u1MhzsYSNdAXRRYm6aM2WEn+KrrgAyK1rY6be9sSYwGo3zm7LkS1HFLQTmqpnPM7CcHFg7iZUxLME/MGQCCovKlA4MAj5SLMJ4mG+jVM+hRWzYFTUdQOW0ez/RXDsvBjACzGK2o731nsmWcxdT0d6CFYLZ0EwY9iThlth1VvpCDpkoVZCvKueS5oRISWGMIE7hnb2ovV+cHaQMcHQp9hZYGCIDxQ6mfZ1A/bdWu4dgPpQdSLd6TdgaUUyhjULIYs80L53Vob+3uT8+2dtTnVirAJVyTOUtJTABAOovgvPBz/oyN8uHY+2m72sVrDnQ4AICdYOrmViVUCFCx9fTZdP/eveny5UsFBHjNvf/++9NHH340He67tMKVADgKZBvZ/9aHiHMXf9p2zI5qc/rLVCaIbpa0iB3zgX13QDu1e97e5t/zgeL4vvwu9ni021kzrAU7hc4yYo9u3rqlw5n5ItMBnTIORw9u3Wml89FmjoSZM2R8vv4uZ3deBGqM49YCdm8P77+mpeMa1efGpinMh6WRnPhsRj/zMX7fgI29gKnQs7+2I/2bE2T7HKrwqIHS9dahzM57bX7MnvvBc4Mae+jMtQO5vq76LeVnzacY1mDGdP4cH9eSTpBiVbVkxVjaUrRRT3RnX4z+S/ZAn7VxvRiYC6A6+x7vXwO03R7Or22TJXn+2fn1fJaA20wLxg5EmJVperLxpDqj6uwFCLh8+bJAMRxNoE6CJPQB6FbDubayZMc9zivAt/yq6j7UmHVD+SW/Uy0wWTFKBcjyrq4pw0vQQwby/Dm39eJ9dpYPrYZePhqZN2cNHbSqbr6o7HyOszMU4GSwBASUpo9KtKAMk2GrXuT6XAV08Z1yxvGng/LeVUN+oRiPpXlU56lB2OgxuMyM2Ymv2tYY86PkkjPKOP5pc63Wf9Xur6/tEtlW05YCzFpnFq8V9l7WdAALl2r0UousIfu17qqTUjj+LTFitcd1/Xp/9mpB2vaRNZMAYwgMAJTxPd9+6+3prTffVBnbl19+MX18+7YE6ix0J1EuszTEvMAE9nbYCeQYD6j1TLj2kGrjUyLgwHB3Z3faPOvgCjtNQAqQzWfxZfkwAS8MPTKmZn1axCN1zoytBH/VlcS+i5NkR9OTx48VNH/j1de0xgnoUE5nfL/3ve9Ny2ur03EB6w6unOV294FDnavM++bZcwItKJWhxAa6POt8a3tHZZwkbsL+NBhX/igMmf396enTJ9p/nM+AAFo/iVHUocr7hOemBZ+7Ornvfc6WsAiJufgdDDcCcvx6EgmsWfQfeH/EAJnmjz78UGDIt974lpiDStoUOGOArbL3J8fqiMG9ffLpp/qToBE/h/cRD1jA2oCOAlt8bnyv0ojgM6xTrY0Fl+u05EmVi7I+AwRwLxHWEyg2lPOEtXHlymVdJ3X5BOMI3hE0f+Mb39A9UvoXIIChheVA0lM0+/JhDE7ANHZCh5fFn82USWZcP4dNe3ikdcV7WNOML3tEegu7u46XqtTAopr25cKeYH1y39hf2Dvx7wwk2Hbhj2Izf/TDH+rflHcKABLTyHGqxkQCz6sCqQjcuR7PNbInxIKu0kd+zr2yZ37wgx+IDUBChPFOW2vuLy8BAW8LCPCBmY0W5Ns2pLc3MprZA2w2qpGUqpeZqT/s7b9ykDvjO3swGiTozlQWxPizeWZADlYHig4A8/6I9iV4DpJsp6WcqjJKMrRDe4vnnL3Bp8mhPNLo9J2tPNmZDWWFGxAgDL/6PpIJLpE6GYGu0K4ssequ3KkAwxwROwc4EbbqYEwWQbKXYQWMvaYJbjCifEr1VbSugC1w5HIBjdvgcAaAkMjdidFNSMQuEegGrgEmRUlsIEDRnuSQDL1pTQW1t8VGhGbv9jKn6gMMOAIoog3a2sYZDJBGgej/A32bBREgoNriWcneSvWMOgCHhIKgmVO/vrSgjX3u7IaBgJ1tG/4Jegx9yEt/ourpFTxjnORwVJcLtUCsjJHEUg6nRUoOFLzyHXQ34LtLVR8BuhL70i0XEHCEQRZNCIG6SS3PWEuqv9ShUsGBHI0E6H0NeN1ZJM1Bu8cWIIdnBuhxP1rEmZg3gxLJ5GcvcJ0YSmc3/B1cRzQ7EE8yHAMwk3GxaSCYNFOozucG2mUvtazkYFQAAgIa6Hs7cqcnCSVL66jOTO41TBQOHh189EimN21ry2h0NxoDchI21rX/aPnHgQhlkJ/jJHDobp6/WKwAZ7cYhBh1OZvT6XT2zLrqxTDcD+7f1+dpKbN+9uz06OnWtH8AGFEtVqsFpse2nDD2vZesgAu6VsAqcXsjwKAdl8EUFdRUgDiEabNoOqHZC7SVWRFAAaBE1gH6oRH0cw1rGNF8AAAgAElEQVQMvfPVV3J8aNEkuqxAIMbU6vKsE7fmzN6uUGYoDei2dgxh/Pe0fA3wM9rYfC72awzQXnTN+d/n22LXY8/Hdpb5void5d8ECwQjvPYPjdhnnWfNaz1J7NWZ1v8/L2c359qTDTTvnG3jfmvZ+qz5gREwnk9fx7YYx3jcv89lvOuBElSMDuo4tmFEaE4SsA6DEZBYPzISqvUyAj0vBkk6xXp+bBM4W88gWa+svZ5s8NzXuf084jDjN8yvvXxn7OcMMNN8AQOtvv9RGLPf8YuBgIzWLBCQ+W7zGMbhC9aXz8jaR40d0r83QECNiu4xAUaexQB4sR2KZRSwS2y9k5Pp0sVL05vf/rbslWi1dCFRi+hQxp3wMP3eFGTsaWpNzbozNRfnPD2y0wKOPCpAOj9HeA4FcdfOrovhxhwDwlFznCXE7wmMqJlu26ACbQUy+C2l05IMo/Z/dYPCboXKjR8RG8P1wwhzrGVgtY1bOezJ7CdB5Gx6JUOKmaD9VCCNs7Hu/DAzt+YH6r4EjFRveJ6P8zfAZO7JgU4XMLMNKq0E2dPucPYA0DXOPmNnRQ/789p34exvfnAJiylJU0mvBFp8zueuExv4D6JgV3ACgES5wHfffVdZ+sdPHk0ffvSRNATUxnqaprUNavPxdQ0a5wxO5pNAhF+4w5XHDbts8V6LyQEEwExjnZB9533JAFOKwHuh5OOfYc+V+ZRmmTWyeAauI3HuYl6abOvxwMdjnVy/ek2gMNnWn/70p/rsj370o2l1Y33aOz5oSSUYLQSABOCcl48ePBQtmxr7vV3KFw6mb77+ugK1+w8fuOMMrZGXVrptnLNTtBbkbOasv3zlUgnxHVXJqG1uADN3fnJQaWab9yTz7tIbM1J5STvhyROVbFBWynsE/NBufA/tCDTJlqavvvxSbAYCUv7NNQE2CCaZq5wP7G2CfoAXgB/Gm6Azmg6e4969RDYCFoMyy/bH8PkdbJ6t9Yhf5DICnq2snX7noNXgvRNYLum03bBwJL9TCcLpqYCXxDg8Oz+j9j1tm7m33SrJUElUtarN/h9ZAWT5DbKZqaygvurttcdOTsRuunL5ksQCAal4jfX3Ah0LVLDAo8+7lFwAQnD/BN7cb+JHMSWqLJXSDUCg3/yN31D9/ieffKJnVPvOcoK5ZtYFLagZJ67NNVwGWV2vFOu5jDYgxPe//31pJcHqgXXMZwPA5pmTQFl450f/pkoDLJznnuIEOQ4cciAloE7QHeOKwJxetWAVPBWttqGyLavvwHg0pi1gGOr3U0+Rm80gJ3gYjkvVVCcU6sIalRGuIDqfzz1Tz5MDR98RNf1BfZafZ5N0J6LT8/q1iiKm0ocCAtTVxoE+TipBKEGvjK58fAy7g8uTai1mJMlBEIZIh3a1EEmwNN6T0LZ9G361V6kalxhI/i3DXyCLAsFTMp9j9nNRYnY5SDEUpnsXnfuU9m6nGuMwQuJA20BxONqJSobQQXNpCaT9Yoyj/nS7RNden0xn1pYVaAEEPHvqmiYHc8500P7InQkceCrbLutJTbhFVbQ2ixGQzwIEEPSBfgr1XoVODcDi+w7wQCBLnZcyCaUXYJ1KtySRIIqABGe91QpybVXGYn93e9rdfqJgFBBgdXVd2YF9CTS69Z/US4t1ARDAyICiEn6pjduJhev4/gjhaaWUwjbX8DN6X0ZhX04RYy3BQ0p03HcZZ0AqoMWcMIgi7ZvWiYLhy8GdtR0K4ygcyVg+3bLR1dRVBk8BSHWNAPiwkfPe9vXmKOUDjTkaESkRiAGWA8t1q/VfKPXcZ9oQCZSpzZ9sCDWmcTRMfwR4q3ZalRnBGFKKAfOCw4u9dv/uPT3TxUtX1BGDXAKaGoy9S2yMuIrpcGowAGcJMIG9xUG7DQ1rdX1aAACqFpJkyDD27Mk4q6x1OBmwAmhrBBhAy8wrV6+oJvDu3XtyMlD3b1mPEsVs2SExUewMsz2Za9BqmrYw/6x1th0OBy0HxWDY3Z3e/6d/Vs3mGmscR6qAG3DIAAE9yDAgnFfsQmx0t7sDKBgGx6gu/y8Ew7HFzSaX8/t1QEDeF7Q7jpEc3jp8lT0p+rDWC21BNzZUt0kQkrUe25jntSOrb5hh3IzP+XV/95iEETCbpU/Eo7mbqY8vINrfWI79SDUfsv+ARS8QEeTa41ildds8EJD7Hq+Rz2VN+VqdhdVA8eGhZ7LdBQSM0dts0Pv1ZQEJtPq9W8iVQGIEkubHu1Oe+9iM63Fcoy9aQy3Qklhgb5FmYGm2K8YMPSIZu+goDNoKI3CEZsf8PfxLQEDmQ2f5XLtIzUcNgOez68N8HRBA1xz7ZqbgY9u4bpIcdCmhNODWrVvu4LRETeuOhdJ0jC5OW8+25cBiOxAnjTBXvtOBbK+1zVkByELAHmoqwRLZLr6bnyFC18AOHR8+G6zfYlptzj475p6fHQVd+11ZvVgAOlsqqxy2AHudYIXfJcDEiWdusePJ9HlO7NM18b9hjhl5nSO1v/Rdyt661M17mQ5LEZLFT+qt4LwGoHxD017VdQJeBogM8JAzN0CAwKayZTpbmwaBWQDt/B3uLT4hnzX9ubMGHVx5c+t8LV9QQXOBIbaJsDGssSBWb4nAHdNp6uR0unb1yvTOO9+ZXnnt1emLL76Y3v/FL6at7a3p4NBggG2zuxMZiPBa4JV6ZwLK1Hf7/bZ3fD9BJ8uQdcIzAx4AEAHeK3O5sqSWZ1DxuQ5zgF8X+nO0jVIOprEqtibld9wL1HiuiQ/APaKlQ/AIwIHw4v7xoViyCqro2V7rGW0D6vtxnDg7+Qw94/kcNvfZ1rPp/MVL07TkOvEwWtJBw8wOBB8Xlb1nfvg+iz2TYDOQka4KrGfGhFlgvLgfxiDrmsWHb6Qy4/V1BadkyREvBDzhfTkDJSJJqcDKyvTg/gMxGRkzAQUnpwJFGEt+RqYYJgbjwz4iaOXzm4jm7e76XqotacoDwiCiexa6SzyD/W77/dDfAzqZSeB1ETuS2CkJNsZDvtbysuaK++M9iQOT4WY8ArhxXwAV+DYsKnSWUPGHtcF65M+AoombRt9BzFnpD7ikkBffD7DI4mYMXrp1U34Wc6+OCiW8yT3IVqS8p1gHskVFu+dZGVeC9gcPHur9JPqYu3wXLM5bN29Nv/b221rnAQLYW2fPnW3sJ3VnWF2T1gUBfWj9IwjAGMYmxlf63d/9XTEnYBrwJ5/jMxEL5Z4SNy68/b3fP+29vqMubsVoO/ze8DlQvZmrVjlIUBkrgk4fZt2JUYBT9eNR5I0zMwa2+ZmAhKKlBQiwEU+JgB2hHJTq4V6GSOrhZMwQyCuq6Og4NXVyqXRbdEKBQ9VyxXD7gHSA2Z3GOMn94NfhQZpfz1sq6icgOP5+hMGkPK92IbwNGgpGn43jDLEOgHJquX+CTGW4NP45hAw26ABu5RcOuBXgY9SrDieORt4vFfQSseGo2kMEEDSurDICZ7x0vwSuCkBNl/d7IxaYWm+jscQLCpDLISbLwCubr80RIe/QicHK8K7tk2DfdDSdXScQd1u+w/09UdKsY2BnCDaAA9mF6UQtOYzAUssEyqw5KuZKnDRAD81vUfIZ17U1AjJTAaXYjnFSH3If3ARzdhaskxCnRlQ7Wi6tr00XL5wXUiiq0M6z6d6dzwRgcK+bm+eV0Ze2AiadeVwwHc6bbklzbRV7HAsolvuV9XJw7kw3ojLFcikQIIF4FH3FnsDxw9kpihP3l/o6RCUBETL/jJ3o6sN8aP00NeTUo1ZkMHCGOXxlI9gzQx9UQCXL2CvV3bJqTROkaiW11Op61sXwviOAjWGUc1+sATIj3jdpuzi43ulhPQhMckAIODs+UnacS6mHrTo2GOFdo03KnildjAJOCA7bxplz0/LqqgCyPWU7ZoEF1iufpbRA+/zkWIcwe+AsNX8rawICHFQA/jAHGGWDdNEDIHMsAHDBgpWxhWfOcGieTIcHHJRuJen2TbG7YYew/kuIkamkbSi2C8d4f0+0x83Ns9PFS3Y2ABugWf78Z+9Nd+/cdbZKYqbV6rVY4XHKuo0PfbXXM8c++D1dSNDfYxrqaGfHgGx8f+zp+F4H489nwnxF26X8OYKQ/F2OU6H5+ntlvpRxvIiCsWvm+C/OR54hZ4z7tXfw40VBZu5lfK5+NqROfDZAbwHdQLO3ye1tVcWUqntODa+Duup4Moin5f7HoNNBTTT2fZfj/b/ovuffEyDAZ54ncuRHjIyA1Dbnnr8OqBjn1/MftffyD8pPIAiFERAAYny2HgB1xkXGJfM8H/jnfnIdB6zOCOszGdsaGJvi7sS2+yyRxoxlgshuEnt4m6zx1wMuXfyvzf8wzvrc0HLZZ1les2yVPG8HfQxa+hncFcUZdOvysNc3z21Ov/1bvyWKKF9LAIMtkjqQzg+XE/r+e5Ce8e/71/0BkmFrc4UWQcA8OhAM9b+8d6xfzVOprr+CxdBstZYJCErw1e2N3QkANfB0coEGzd4lQ4hWCkwHxOdyXzjwBAQCIs66btdJEdtOiStWsooAM2MtezK0p1aQqdbV1ZKxxpPPRpxONOeyO6KjU7O9sVEMOge2HLvK8uGvAFCgz1K+XGyRWZJu4+WEUJgHBgGSLU2Az7/1fXQYqvkP9bmtnDpPtVbqh31PBVRj/ZPEcJIDJoD8Es6vvX35FW+88brWDs9BqdlXd+5MT589ETPAVGv7FAF/sjZ393YUVHKfBJn8PHOkgB5WwMHhhCgb6+/yJQc5PD910AS3h0cH0+3bt50JrnnXWcC5StJDgm0I5uUAStcKPzM+MZR+nonWdjy/WgiW8N+FSxemo1Myybvyd2MrGF/mbndre7p145b8h9u/ui1KOtdAY+MirRgBupatxdSyeAUoudR3UuAuwcBnz3QeQyd33KCAQEF0GAAR92Td8rOUvDGV3A8+iEpqEQg+PNSZz7iT7c/4KlglqbC0JPCEYJPkGutILIACWwi28TPIRLNHKB9i/OnGQIANS+OLL7/U7xh/EhUSw6vMPftjb3dH/0UfwmvQnR34PsZ6ZLI4vho1AgAd6cblVqYBK/h+7j+Z7QS+PA9+nQCk2q+sD9bLuU1q7B/rPo3t9zN9FJfOHoioO3svwbE6B6ytG2w4PJzefPPbsqnMe9Z3KPXyncMiqtJEtcwsQJLxwxag1s/9My4CGkoPiueDsfn9731fbSoBqAACNN7r6wLbJCCOD3ByMl27ek3rmHvB9+ea7CvaB0L9D7sjdpTv/uEPfzj9/Oc/116LrkJYAbQU5LsA+GSD3/7uvz7NZFm4J/Wh1ZtVe8yBaNx5oz+FVFZmI0F0St3kuMQAKbp0YJsgIYcaN5O/C3hoQaMD6ziZ3dn0YvI9lDJ6mTrHpP6eOE7cdw4tbkdggNr7Vds4Dj9Rlmx842x4LNqJrL8kS90dHVT/Q/UigOSaiOCk9t8iFMn+GwgogUD1s7dTKMQZddgSAdOQS62+U66z0Z3h7nRAFqMC2qLSxbHQPVZwDECjmnU2557VzQuaVeY4gapbVNCPHdEtWADTdKBgD6qKUWZlHtT+z/dv9STXSQa4GZ0Ir6caSDk9rg93uzlG61i0aQIKiUmeWllddDi1EOSzi9NBaQUQXEeVnwDVWZ7U5JfDaXjdk1djy4ER0TcCMRTz+Q4J+gnVNYXetd3OogfF9HWoJ4ThQbsdujSsMKLT08f3pqMDhEBAZNfUsxkwAPRYugpDn10dnNWz1Fl5P6/q+gSA+f5BxDEYiJ8omETDoHrTcm3ulYM4a4RpYE7cSsdObwN/aFmitk1c39Gfyhgq+6L+wZWdCh05IpbdUYFRYcoSh3fqbkXflJhjXr0DRg19TUGyt16VjL/aXIlRQjbCgkpyvMuptJiY52+GRdScGl+LTHjoh4AAdqpMQeTz7D/EcXBQ6fjgOXAWBWN9bvPCRFgOgsx/vcWm+zPjILEe+WxQ5KDDG2fOTss4Awo2vN9UHiJwznNJoG4Qk//YI6ILWdRRto59b+EeETVVP1rbqrW2tLK/g0T2XmEvZHymadrZQe/iQIfq2rq1N1gLjNtnn3463bt71+q0VcspCKEzVJutTEDcA4PZetU2y5Xl9hh3WztayxcFpDpJal82m1D3kUBqzuTOBPD5zHgN2fLByeQ7sPk4XRyUHHxkPeRIVQ1dzgSBR2o/29vBzQMB47+fBwL6us+ZoEB/vuXfULo2k/2eEYXtJXM5u+bHMD9v45hsYdUT5v2xv+N8zc9NggMxvQYRw9iCXEtZ5MyZvti2dZyL8fwOmDCOR2cVVGeBupnGCCj7MwIB/d4dqOdszrM3oLTeOI5Z1pJ8lgqqYl90vo/Z1yETbZ+llwqMzxB4JKBVEy0s5sa4tmfXeUob+gwERBIAMGaDwxIZnmmsaZ9d/55Bfsa9EBixH9EASIkf2S1U2X/84x9Pv/M7v20W0/aWNFooM7LWzehzGQQe/TDdX5Vn+OweOhvV/UrIVxyXup9B6yRZvTw9e0NBkhh9FvvVmqvrxm8cA2AECF3q55IFAiAFZXKsFpoAVkTfIhLGeUydrAEJlzy0rCnCiMfU169ZiFjlk1b1V0lY6ct4vRQlusTbsifwYUYAUmNVAmJOLFhkO20rSXvoevI56H5j5hnPSrCS+mDvN5etZC5GGxe/hDNG/mAxWsMSGPeC/OQAT0O7a69RZaHk27gGnfPEgSSUeJI8dJf4vd/7V8qEf/zxxwIDnjx9qjhLjOHJQFCz3/Gha8yYK54tWevo4tA2kBXz5Zdf6bMAVh988IHG55133lE2lXOWQFXtsUsINvtYLBDNv/eQWRfH8s80DiViRwBOCQJnAcERgRzXJKi8dPmSgCcWblgcrEneh8/w0QcfTa+89LKCsO1nW9Pf/u3fKmiiI82r33hNfjK+A6xIn8k+o2EypG21xP12diVcyDOtb6xV2z/bVTXtqYSMMueHRwpGBWLWvBk4GUQ7q8sBYBhBMa3nWNcRgmSPpDUycYEAgwrgE8gCHvAfbRHjPwEESIthcVFlB9TdM06JyVKeYeF462LgtwMaJaNvoK2Sk5oTn+hZszkLAnRcuXJJ/jR7hfnmZc0L73Wene/hvwABfJfmcnd3+qd/+icFw5QjPH225WRKxao5p7JmDAyTmHQyM3pyjiXN3mNdys9fWZlu3bopexmmkfUq7EPyfvS/5GsXIzHX5x7YLwATBNp5Jt6LX59nAxiErcXz/+xnP9Nc6tlJXJHUK8FHxARZE9xf2j9mDAB0WM+88hxc47XXXtMaAijB9wkgy588gzsu+N4F7nzn3X992uioPuX1n+ssCo1XjYqFK3RQVv1qjLZrrpyBlbNaoUGAMgXnou0acdYGSHakZZh8VGTROVPjtllMmA+KUP6dhZJD5xyunZUCAUSbXfJDCiGrnqRy/NRSonpqF9URRz6LJUa0/Ukc3PpoOtiPo6UADlNQhjs6CymtcPbboAnZQAMV1e4tfUHrAOU9BJcEDoxV0ERqtR1i+FpWR62FW6q92WTpyOYAwwi3LLZqJhwcbu3sKfPJzaT9iKjkVSKxsmw6+87OvgJZDB3BZ89clbBOteIDNR8dptFR0JhmbhRLV2lE9ceuPL5aCDpbanBB1PkSS2K89/YRJjIzgdKA0N6p6fYac9aUdUfGmjXD/QpBLyCA+/QSqnrAOrCo529Ontr/VQvAyhalw4JFRUrMp3T0yO4uLRxNCzIsXlcYJdrcbG/vSGwR4MIlDATfbu3iATNiTWmA28OYJeA95Iw2L1rRCBV0DtkZjVIeJrhVRlSBh0ULOWh5buhuBOqXr1xV6QN9h7mngHoE381RGYKzESm142kQEESev5OZ0dpBcRYaqO5yyJCZ+1drwnvUwor5sYEAtS4ssMtgmYG3ZAdtDCorrW4IFnXxdUy742vIhjN2rbSm1hYHp0sKbPTRCOCu5BSKPoZa//q0eeGSGBxq/4eIS611fg8Cv7G+2oAArpluDVb3X5sOqq2lHOECpIyIe10CVCT7DwjgLisGgZTxOqD39bocUgMBBgPCDEiWSttYGeCyI9IZMICIIFJ0OsQ0WpokJLi/v6vsx/27d01zLDBJy68c0p59asPb5i6HS1uyNf4O2ErwcQgcMjcvAgFeFFDLHA5AQD4/ZunG4Dt2pgVEtQa4nzgP+R4OXLIcOAzQ7iLyKDs3tCBShcsABLR7mBOwy3dnLFowVwKvY5CGtkYceP087I6Ak7Vj7DzPCuaOIMf8d+a7x3uY0eypMq35a8xfx7X57SoDYO+fzeKofc9V/Y9Vz+dAHT1L2bVxrntw72tHBMnPTTeXZhFbINltRTLVfk8D9OfApATU4zrVPIst5rnI+e6yRduQ5wCXPEBdaPx9B0as45PgVcySCgDGeckA9yTE2J6zq7Z7fdRkJIv1NcCUxrjOcnlQAI0l1AsAwNii7I4fIcCCHuPLK6qH/sM/+APpimCPFD8tO7jA8XVJYyVQyscS6Fn+n4GYGrc6F/Nc/LSzytz+jnlNUKozpjLtuYZst1D5YpeW8rzOgKGVsux6JYrIQDLmBDIEQGSbOW8pXXOwAJBrUBu7ChhA0AZLD9qw1k/VrLMucl8raru8bF+I+mpscmrtFxdbn/oO2IzlAZxt9mtVUlu6MGgwiYY9UIkZX7fS9dmvM3V1ZaajQks8lMCl/MihDWIy6gY0K8lB4iaBT51v+UyCSduqvuYzrxbws8CwzkYSBJxZ+/vKIuOP4Eu/8frrKhHg9bP33muZewVu6AQVyBIbqLUU0WgB1TtFR7cfr04HyysKvh8+fKQAkLH5xfu/0JyidE6AQ2BKEHtu85yyoyPoQmZdwpEL9nNngIBoEtDWd3dXmdfr164LDOBeAIZVE7+5qVaaFj10dy2sGL4Xzw+Izv64deOm5vO//df/qnt96eWXp2vXrssX5bBlD8i+lK+vjgA626D6e54ICKk351kA7NHMmD8TeQYAe4I+sUjCwKv9Ex88jBCe5e6dO9PLt14qbQXHR8wfz4afw15ABDK0cf7E3z+7cUaZfxgA2Z/4QHwv/6bennklYEygyzUJKg/Q3Sk2tTprFQ3f69Mdx9iPXEfM1QICUjZiEMzMJZeBbMj+hLnHuMSmMO5cg3GPACd/wgLgZ5ztKodaXBIQwPdbH8A2NWXg+c6ILYpNs2x/2aCAWSTYTcaPrhJ0esCuSi8CRf+trQZKc22BLyrHNata2iDLq15XK6vThx9+2LoW5Czh3mGwhv2DUCBrAzaA17DLPxFy5gm4Fp08uC90rTIuzAnXYX7YI0lyuNvCGbUNhGXAtQNeBPCJeCHflTIPAQHJ9Nsh6mhk6g8ZRB2qlekQ+lWgQMGKDsBC8az61hgf8809MQ0IKCTMqvUOODxYoVhWi5lD01w6EOAardDYlO1W5s11wXwXVBMMmLKARQFXFrO1UTM6LMc7p/eAqBAMxpjaUYyzYmc/wa7QXOu/tnHz7xwI+LnqXqumXiFrfc7RKyqlXpCgmQJmVU5hhgBAgAxCHZCtTUrR4V2nEtE3zx6LxovKFCS3s1uY9g+Ppu2dvWmX2jzmgixCqdGq7kW06CWJn5E9JswA7SSYdTAaDwnQx0GRUO0KBpS7H7I3QkeXOtVNNTkF4IT2Ta30slT5nSllfZzSjuMs9VGAOUdSZ11cWlVgLRRf9DvIKwY4XKNlnQDV9YPoFxDQ0fBiYGj8veKltFvBkeaqeslL+V8P673AGmK9MEfQxDHwZJ+534016NaMnRFSjAZgAGUW7B+S8CoxqDaFdkjdVk8sikWC/lUZHCG/KMI+RiBnWYchIoasUdEbBe4kW2zwLS1lXHt2PJ07d1Z74+HjR5r/GzdfUsD66PETtXYKkLXG/ZX4TtZ6gm1nKTqVkiDV2iFmLRg4rH8raq3Av5aHATzvS2qbEjja8XNQr2cvajsAiRy1Eu/Ufu+QydCS0MBAc1rF0mAu3G4GHQjtI/Z+deQgk+9il7rHCgRweAj6V9c2VP6iWjY5A963+Y516Uqgbm3GisUn3bKIdbdNy5poWhDEly1IJs8HYToh6K1e4yU0QwYgeyTjKvaNlrYzVJ0FULXsaVnGegDkFGDCt7jkiL/RrpR1C1vg0cMH09PHT0r4ssZPDJwuVpXANc55+S/lrHvsxrHXIVtMoBbIDN1Y4lyMAbOvOdSRBzCJWRlscURMtZbmgrf823vJ9ajMv8C0QRyMzA3OH4ED/zEXI1XZDrEBqDzb7HP29Tbc2syYtMxwC+aeb0HrsXpxwBsGT8amg87jOuyB97zzOOAMou8OXzM3Z51rMQIBohZnThLg65P9OxsYU8C5wahZXYUAAZah7K8kB+wvBAjw531WFCuunS0NBmpzMgbtBn6dkBhBlnaPw3fbyQl4NlvmN453++pWfthBgqyHdtkSzfXzG2TIWOQenJOIX5Bc+ew1A0xkqLUvKjCuiWtfOTPnLXvucRMITL311lO1Sfve978rcTCCKDGhDo8l+vYf/sO/l+N/dATLjG5BaavKzWZ/+8hr9jUCfZWtbz3v02pX7JcBoKlzsyUqaq6aLzWADc6eVtcI9kfz8WqvVBIIHZPs6cyZsnElJCZg95hyracCB9RadW1Ntbk4yJy9KnPc31fgEEda9qn0YCihI8OcDBnfyXXIQsv3TaBYwsHKNlfwwPlLIAqbQMzS8qdQYOfFPaT+W2u+dkeydwAzvAwcmLGqpAGZSek/uQ109kvWgstqvETErCnfOb8XENZKi0IA7WVH8r8EvKRVrvWG8EUpX5Agr4KjBZ1/ZOm/9a03VJeO+BhBKMEeCZq0UGv7oJV/ujTWgYezuJx9AP9WZYcCfaTMKfNEgE6WVIr+y8taw2Q70dLBp5KmTcp7glaiv9W67xgYl84QYwpN/fR0+tVHH00XL1xUJp975bqMt1q+rVtx34mk0s1ZWJvBmpYAACAASURBVBQDQOuJ+S8mCM8OuESZAe3pVqG01zmtLLGEJs12BWhXooZ4ZG1d3RcIAlHBBwQj6O3MKvsUrCkAe/7OvYUaOM4p90nMpOzyyur06e3bWgdkoFkDLhk5cmlkAJqTEwHhSYxKmyM6FAAqBYxrX+kc9XVYkMl+E3ASYFoklGSitZZ0thV44sDf7clhEyiZku4jJeicVtV8Z8qD0zkggXAMX2xkMvLZi9wTgTp7I1l6vpc4QUnp8lOVxJKWkjWdNMbHBlvkzxcDuwEUxXgFOHnrrbemq1evKKHM2MGG4TMAk6b6pwvBadNVoB01Wiy0TmUtpzTG4JfnDN+UsTT4tTT9+q+/q4Cd92eeAwSwPl555ZXpG6+9Nn1y+xMxO5nX2DA+jzg0/8becZ+sMdYnbA/KEsIgSFwWm8DYMV9JNC782q//XgMCktUSI6DoHTJAIDirztolGxBKTrKBDka7+M54KMZhi7PQ6HUlTGgEUUeuMYNyQxQY1eYPVdg0LWcfODoRvRFyrJZc4piXGB0L2kqKWUB2Cqx+GUc16pIy7EsYf9dCj0BAFmbqgIN22xkxkNGdpd7vPT8PIuts55AGU1bO9cvRN7CGwOm0gogFQY0oQlasVcZXmeXKkAxIdJxxvjPokO4pQVvRnxHiAQhQ/IZRrh6kQgp3YQZQGwc1H3Qc6r3HI8hanByCXzKmMaJyY+rw8dh5InE0U3sVpkMTtkGQjbq45UW1VoQRQMaUn9EKRUBOCQISnEOVB/hZJnta+gjUZxsctyOlzHxtumxWHwyVU9fhaTDGm7MoeEIPLfzC4aaKiGhhSFjEIAVzpaywhEYEE0wLp8cCophfAAIMP2gi4yDxEs2DBf8AWBSAaa1Rx0Vfz2XXWnHw7++phy0GY5M6LmXj6d+7oCxHwIBkAeyQsFaMtL/88i0hthgXifstrUxnz22qHASwjkfnM6lbZG3a0Kb/sXeWS0BQk0bBdb3RMtXCsUSFAgIGSGxOc2f4N9DMvysHuWrkVY9Ii8U6BONc6eANuFDZZ2fzXWfIi2eV2FEL4kBSPUf0IgYQ4VCVAOW+RVJ4L8+anrGs9YBdWh0g0WX3vOe9HtmbONuixjYgi24ax2LMxKHkE6OmSgKf2KsAIG43WWDdoes8GRyVbBQjB4HJMAOOKSMIiCr/r1gBgFhHZpLgUEqDogRHFWDCmDjcF5L8sIQSsw/Sa7jtzaEbTMuQD2wZY27zAZKBzG7re7AVYOFfBAJaSUqN9lBOVkdBd/xmWqjNitLNZIoqc8ha4vDHQUrLHbV82tpqbYA0X6K3zmvBhNEy2PWyMWNgaF/0BUKDQzQecCuf0+4SQ64CbZWu9++TY1VlMrHlOX/GsexgVYsHHEimXrYC5TgAY6A8AgEJlOv0TdJ/JluVszK/TDBuB6ezfRojoG54fg1EY8CfDxOj2sy2z1g4LeOV+9a1AlSoZVso993nyGcM8PRWuAF6tKPn1tEIADnBMcsWyPjZHFSbncaBMuDZ6ftR1X5e4T/PMYJamk8/aZ54BskJsB7go+VZijGgDkO19/cP9qY/+nd/NP3Wb/1Yyujv//P7okTToebG9RvTn/zJn0xvvfVt1Z4iFngIeC0gJqsr67CYHWXMRFcPE6m/tbGyuHWxNqtDAmcbryjVZ3zz3GaEpC0pYHKNa8pDhhsKe8RBUlGpS5k7WTWE0PiOUFzV8oxWiScn0xbB6n5lRfd2W49ybAAZPoIVvi717gR3ZPP5OUH9GYL5UmxnhhJgev/6GRTAF5ARpW+1EESotLRJfK45oEyglkC9U74j1H3SfK2uP5C+66YiZ//mPryme6vJ+Lt9uqKvNeq/uJ+912+JmpY2T7NrKhX1Wr565fL0zq99RxlKfAsysQTwBF/OyJZ2DD7cUGrLtTirKeXAp7l4/oKV1Uscjnskk0tAorr83b3p5o2bugbBEkCKRHUvXBD4kPaMumcdxmaXZC8ReAvsPXZpLX7kp598Kl+P4Ah/Jirw0OBVckAJIBoNBwfTTgmq8Wx0MuA9zDvlEl4zu6L4q60efpGYmM5wG1ix36DtI12eBfmMiNrRxeDll1/WmoJ9oABc5a21jk6n6dnTp7p/AQH48oe9nEV+NcH+8ZFAlRvXrk9fffHFdPvj2woYmSc+a7FkWvs5QOTF2DJG/I6/W/xwS9/DM8Y2KvaTBsVRE76Dks9/3K/q59Hz2t4SNR6Nqpy1fA4QgDNVHbkqFom/qPbMFQMJ7CoR7nR94HcJcuXlROi8mOb5N/cBMMQ6ypnOvDhhWOzZ8l0wL9iEMB2IWVh7slHlL2muKglFUok5AAi4fv2aOo1Brwc8Ujx6fNxaVwqETBvTNZLPK9ONGzcFTqRrQJhHThCjM7au4B2Q4NKlywI0Pvvsc10/8QqsJNYELZBZLzBa0NJgHfJ9zB3Pa0bFhgALfoZWAPP57rvvaq1qv5S4ae41wDyfN3uDzgPr08Lb7/yrBgSEzmqKatH01fZjSQGykK7U0JVi4sggaCjp4DQxecrwhU1Q2WsZz3IkHMTFoSqnSNaoaH2ywt1xqmhGB4rzpVY+ZdPpwGgHkTPlDL5RL8RdOm0+2RQv3hINInDNRpKCq7/XB/nACCg6IOJvEWiL8xq0t39uOGx7Xt2Z/mmSEr3unSymDlUOeAcgqJ3zJ5tFtfU6MH0/kqRTzXw5lrXxurNRVHct4NNpl9qvvf0JITlR4mszYmTZLHe+vDNtb+9O6xtnZQhc+ucA1lRllzkoUAQIoL6qHBllQgcgQEFnIe5xbAPi2ld1sLkgwIDaLhT5eVYDAQTEoZRBw9ra3lW/drK2CLuB5CrPSzuOqsfmqs7wpwYP+plr70ThS1tHe+MtM52DHCCA2wEAsTaB16Rr+d33XaUaEnFM9vVIjAYBOtEAOEaoyIqvjKOU5FfXdZ/b21ZWBghQX+VTgxERXQNIIMsLG4TnwEhzgIGcf/r55wJmyKLZKU6trssq1tZWpu9859emR48fTh999JEAHD7H9wfY0OHC+KntjYEgs2Zcg+bMpfcNRoO9AyNANfSI0ChT4SxswIgcfZln10UWU2MIiswy8Fx4nS9o/i061Jk9cSriHodSmvo/2w1fx9R6WkgdTwdHZHwPBQSQHeP6n3xye3r65HFR0ZZ1OHIY8gIIgPFi/TyXwERXQ8HPCe+t/YZgYpVhJDBiPpcApar1as/cdcEvO/EOEHxQ44BnXR1LmEllVyUKKfaOVRH6vVBGwf1JmNT2Toci6xkRTWpnD/YsVKVsQV9PrNmd7a3p7p2vdMDpzlIeU2Y17BddM8yJWl8KAsrpNZAzBMdVK+iSrCGi6OZu+OxssOvx70F0PuKzoECH+uEYUM68b/jOBBzZ+wkOoBBSL8fBhzPGgQnoGeEjnXkvAALG643BaO5bf9bNJOhJZl3rIOs+wetcu7hizuoAGMdOe7BKv/LcWTvz4+W5KOC8nKYOBnhO5oGA2bIAP4Vmjlsucs88wJH1nve9CAgw8FR8gGE9xHmTs+XBLtCrQuAmjObvb2t7hoEyaAvU57MOc/0RJMn5Z8DevdP1iPFBhky15qqWbgC2EZhpQEANtM7CwR/opSUvAna60GHmMH7EsEX011GcOD3mlWkuW6UyuAR88ZWoaV1cVIBBLfd/+vM/m1577dXpJz/5yfSLX/xy2tvdV3uvna1t6QT823/7v0xnzm2olIiiRl7WJvHL91bPUUY945vxztg4kCX7Zh8g44S/JK2hCi6zX7SWpSM0tiz2wpOAaW2m7IVcz2Pg5AqZw7w4MyKQHIHC0GKxg6Hlp62YBMdK44AsWfrd72zvymknuOK7CSbEntt10Hnl6lXdN0B/yyqCXiSADosjLDh0axCrhuq8X0rt8vFoh2equvVpNhRccbbxb0B+jWMB/ykv4loONsyC0Nkl3xwfzFRi7pvfZa0ECBgB0qTXmv2uUlWuk8yuF4EZGbH7Lus1WE/gSXYSMIAAjCzpx7c/6Xa8suHNf66OP1yUjj2ANoBSBOcJTPhKABNnkBEpdP1y2rDdf/BAwQ3/0bGAOQlFnOTU0SlMPifjmm+MP1glFQSqBGaPHz2Sj3vr1ktiRuJb3nrpJQMOtO89dXkgfzIeBGes8ZvXbzjQX15WO0HVxS9M02Vq6UVL9tqUrakST+/nQQR8cUksT4I9ziKx18RA9WpmL4q9NC1IVJCMNWCDkmzsJyWQnF2XTtOxWTLXrlxVsuPDX34gnQCukZ73tJzj/a2HffnFYv5W8odx4Tpq5Vlq+dKdqOA+JdUBARrAurQg0VGen2cJyKD215XcdUltdUiAKTB0F3GcsOgSJgCRYvgEQGK9+HnNAEmwzdhzffYOfjHrEKCIoJrnfqY23Glxb6CZ9UJ5EM9HsotxYW04njXAyDUD0MFUYZ0SgBNgM2+ME1l2xoE14tKjZ5o7M0s2XYIB8Hp0JHsS4IH3hJpPG8nLly9pLfN+wAaYDB9/fLtaDHq8KIOha8DVa9fMXllZmZ48fiIggHsAyAoQwP0THzBe3CeslzfffFMigZm/6LTwHuYqtjUlFfI/3/zO71ojoIDZFthXHXIObrKXyTYoGCxK2MJpqPAOHox89LK37piVCa8FGSclC8bORRdtMu27RPG0W2zw/BYrr7sfLhSPJdfWF1VYvkKhmWfPVQuOQ5xltz2Rs19CcXbeujMmx6Go5qJDV/2c796obRwhZR0K8fS9dYTVWb9Om+uOS12pgooVDhhYCFUS4PwiwAYggH8XAxfjkqSPyG1CwEpUZjCAPpyd3WcsqYPe2TsQCMCmlNBL3SPIFxsLIOCrr+5WsDlJAV0K+JXCkQgKho+6LEoDBmFHMToGIABKe4CAZGciUOeMvINBUHJQOkjVa7QuWiXYpqXR0+np0yfThQsXp1deeVWB0qPHT6fHT5+J0YDSu55N9OmOdCdr0lDaUIuZH8VArsGXqrIEiKwjodKXJdPveeYRCIixkuCgnF3fP4aK9lGi0x0dyCkDwOF5WuZ4CYr/pjK9O7v709b2XmV6EbICkeP7J7epU1vDwzbfbFoOBKHSp9P05Z07AmYQOOOldndVJnN4gIrolem73313uv3JxxYpqQw3z2M2SyloqyuEHUDAHSmPJzCv8UqNaOo9s1/UUQEkMeqxCXhqvzKWAoWqFemo3ur9SdkJ/x0aXFmwpoHsQVHRtG9y/UJSvZ6tj+FXsToOfSjyO9hBGHuCXxgZ5zc3p/v376mPrxkd1CR77KS+i8I/zBcJUbIoOMwNEnA/AoBU5+e/AwIB+sgZqJrP5VWczt59wWrAdtSc5XcGPyCJDzcHwULQpca76k4YxS5IIl7MHKnjWpdhcdlaECmBYiSWTpd0DQ4gHGUbebOK+JOxAFy689UXAkT4mWtCnUnNvMq6aS7HWmY7OZ3e3e2kHPZaez0wqqmpP/KMHSDpv0/gNgaKGfcRCBiD8DFgzntzxQTuOYPy3TgLyZZwqOIAOlCskoMqURuvN3+/zXmefTwDuaktrIA/Z8P8/T0noldMls6s65lor/Xes3z+ucfbCBYSGEbjMGSlRkAj56Lmegj58v58LEBAXxMFPA+BfO6hxY4NSGhQUgON2j1UMO590QPbBKAOyjtbgr2eLJjeEyR5SDSMPse4pmTbCghIO7bQ3gPSJKs7AgHyDgbwMmOV94yFDwYZ8hweUYNAFUwXcDa3bBqAO679aOlk/hw45zrpHBJtgZ4Bpf0wbLIf/9aPp//tf/8TPfPf/d3fCfQCpHj66LG6huCw/umf/sfpnXep9Xa3I63roZBjXOfDEnqOlZP1KLKhAkrfl0bgpOu8dADRY+S5MmVJmbICG21fyqrXM8ePbAmkwYY2P7ACVGqU+RmOrYBrAs3/h7E3fbLsuq78bs6ZlVnzjEJVASAIggAJjiIlUSIosjtsR5tyW9Ett+V2D+oO9yfbf2A7QmENlshuM4KSCZAQARBTFWrMysyqyjnT8Vtrr3PPeyioOxlg5fDeffeeYZ+91157bYJEEgDx9UqrgHML+x0nmY9NsI2GErXRBOYwJwksuAaiZFyfM0PzKwNd81NtfRW4EGCgw0DGUWevA1QFTEVTx/7wu9MnTymQQeSMc/7uvXvKtPK+lOIRkO3u7TZKvLR00lKydRNI2SiMRNvrBqIoWRE7MmrLtPOzbL7b5XZCkKVpxLPTEpJgmusABtCD/vrzz6vkinH65Pbt4d79e6bRiy5N8sEZV1H/EXybmdEaJUuJMJpo5ssrrT4dv9z18bsCrxgXdJYYN+jN+NwET2lbmH7y0L73jw6kh+ROQwbtXdDgbKdA8h131WFtXH/+hhIaABlqKah5crcK1iPXZH28/5vfKOt8ESDowOADASJ/Q2CP5NnSynJLGlqDqhjTlVBRwk7dwxYEAPEsBJQAEqKjFyhGmY585JlZ3SvUdD4b6j9fBIsRH2blAXywlxhDXs91eRYCQtYXn0WCBIAs5QDcG6J+rDUnRQ/1OfjDp0+5S4DLGH1KhAkTfYDYWc3xAqyC7WLgGshi2xKgE1SmLLm1lVQXJQMTOR8F2q3QLcAMhpQFhGGDHye/vO6V/eY2mfh2pzU+WjN7gEg8r/VCrG0XhoztJsFztAYEBJSels8H2yaVDZZmE+PGWF68eGF4791fa91Qc69S3fIjGUeeQW2i2Qef3NL8MXYej4iOji1G19cfDjdv3tB10Im4dPmy4q1HjzYUxPPFNW++8IJaTX5y65Z+LzFtxUlmaaj7AzoPq8yZBRX5j3UFCMDfKN+J7WHceVbeayZAdVwSqEIJ0wxAwO8ejwfomPlWOCrUyhkDEMpJIKCCL5fjTBz6djAdpESl1c7xkdU8K4CM4xkHOAewEXEHlnGg5dhGmKVOKSY0atkSmauMutq7QLOdmx2uXLmsh1ePyd0913AJCXLbwSjGegzieJg2IjESMm71LKGdJONgJ6HEViacGyNevTOYg9CsCz+XkFuxFxww8A4F+wUErCwuuFVNsQAsVueASAaecVcv2wrWy4nyQT32zCXzT/CP6B46ARJ5U0n8WNPEPHGg7u1RX0/ACHjAYV3UeSmrIvABEOC2M4yD2vrE8ZdYnQNFUXxK8DGZ9SzYgB1B/pgrMq8Lc6i8zwxrqyvDvTt3hnt376im6sqVq8P1GzeHjY2t4eNbt1QiQL0YQi3HMwsy5nL8C9xJkGbErzIf1aGBID1BrzPURllF76x6UkAAx3HWlZAqsxgnlKrsValGdVA4xJC51zw6B4t8L9HCOCeLouYzuxubj4edPTL0tBmhE8J+BYkOcN1Wzu2J3KXArAWcBYwHYn/MB+BZ6h5xNrg3+qU///xzEvUBDRT9TUEobRY5aLzmmS+cTtfPDm6BUuwTlWzImYv4TmWyi9mh8REw5uA2Bibz74MwtkBev1gnMUjykfW+YiCg8jvHGi/mTwEB2itVijHx3vIWu3hgmG91utptDnwP9oatrc3qEetaLoEzVYrA4QaLAHCG0hLYMe5E4fKA2EMBPQEcENaqtcBBy7WgktLakufkUGIfIj7UG1rX+Duzx72J5l/OrkpfYDQsLavVY0qXVL6k7Jlr9g4Ox3VyPFQL0nJ4EDU4ArgqwRqEdwj8TexwRpLxvn/v7ggEiC4WlkLsh1k0ydDFMeyD+WSpmp3G7hRgMxEMTGWEJwLXcj5bsNVlzDMuLZhmfVaZT+6jBSFNMd/2OdmwPojO2UHdHs4AQEBaP+IwaA8kIK8zLPXvuudOyE9BUjLLFbAm2AwjwsGqBT1j7/2cXXCZ5w0pXMKRpj3Hac+anx63PHv/e8GSQQOyPzoWSg8EhCLfmDZ1oXT6McA5GbbKBeiU4u0njiC3/lZ7PgBCWEU58xtoUHOvdZRgPoCAj3s/i/6LTRzbusX/yC1qTsrp7oEQTV1RunM5PXvrdGR3V/6I/ud3exxHwKG//siU8dN4vmq/dGKo7boBATM39Z7k233tqvGv59U9FEiYyNhjb3C19x2037AtKGgvLw3/7I//ucQxCXD+/M//XPaAemtqnSkRgDb6R3/0Pw5/8MMf2H/A1peP0tLxGoOxC0ho4Vlj/br096aXC3hMmU/NG88Sod2IsXmf2o/EVhooCOOoxFC7UiPmwnoqYzcnfBCSI/YhEXSFkWcNqZz1OO7SEJCfw/lGFt2Bu8DXqiEnsLYP6aRGE5IuHR98DJzq9SopIuhK9xEc8F4sj9cuLi2qtRxzKD0q2d7qplTq5/iiPAMgNeCARWKH4QHK7nWPsmUzVhintV3uV12kYjeKmUI+Wa8XLu62enzvoMv2qAHHzHdHVmJ+uReOAtZLbGhAEvtw9vssPEd5ITpPsxIwe/769eHM2dNq75jMLP64KeLuGy/fqUrrKFEDMLh6+bJp54AE0M0p11tYGDY3NtXub211baDemjZq0g1AMf6ke8trX1cLPUB3GMH4UdyT9DI4g/Grq6yYIJ6sOfuCdXHh/EXdGwEWCRoly9AYYJfNOYPM9R6ur7st3eqq1euNIur8YN65B2jd84sWnqSdb5Ir2Q9iCxf1mvH79PZtgSAR4NPZDqOhMvysBwLVzY0NjYHEjlGKl1L9qBkBEMAXQAGvBwjgHgC8WcewCtCNEDhV1HVdZ3tH7wu4r4xwGUjWoXxDOWlpDz8qqCWWs/VzkMveT0t2LuO+9k6EAC45O/5EcYT2WKengs+DDtgCSdz5uZbVP7Gy0lgAWpulK4Ivxjpg3QCmAHw8ePhALBGXBR2VgCiAXMDJCpBXV80ALGDE5QdjciYgB2vm8dZjZfSxDaHcw1zgcwEEw7gg6MangMmDzedvPBOMk0fro5gpR2WYGqybr37ldTFWiUthorz77vvDvXv3GxCCr/LFV14ZPr1zWwKCYoXojINB4Vaour/SZwiAyu8BLwACfv7zn2s/plWhfFWVJFjskS/GQH4wZQGcJS+/CiMg7QFtENpiKYq1Brb1tw5K7cBZ9fZFzXbNRanPhupbmUcfnq4JthEPhdttsyJGppZwcYpCMetUw4MQ+xBx4JwMmIJoAtbU1s/ODCfXvJGfPN0uxXOL56nW5uBQyp8cFnlmOwR12Peq9xVU8bdklPyqUqGvfuUKQmct/Dc6FxaMi/Or15SivVDeAgMIhh34D8PS4rwPPGqpRD+yQVdwUgE3BypGJNoF3BufI6M+i0AGtfQEgiDUc1KOx5dVeUQBLcyZqCPpbV+bWLXyqoFmTVg/YaSeGWThc3hNggYdOnX4WEip6vCLMppgQQ5GoZoyOsXTIJsOI4Dzan8X+tZjPTutwJ5/7nkt/ofrj7SYQcrpgHAws8BRKOCGa6kF3Aw0QtDUZCKgdReAQVDVMqbHQlfJxjYxOR2iBgLUW7bRyMuhLzZAukAciwLFmivthi6DDFKIM4IqPBsO9X6EGFl/FqY7HtDdZx7Z5Pv71ksowo0COZwPDA5AAEqnzIUBGAe27rvsOafNDz1of/KTnzT0NPPdRP6q7EfOHcyOAtUYZ+lUlG5FAgJl/qUCzViYRcB9qF6pWtlJNbv1Y2dNVi8PDgMcIaNb+pJLiwNX5RZC78tZ0N9LUVkgRXNOPivalprIoP8pqbFQD2I11FE9HXZ2t0XHwnDjOD56uC4EV4j78gmEIVRqEjZLMgRZIzACYKgEkOO5yVrwxf5SAz/pVVh1WNoPEnb02o8sPnvZJURuDZPMFLoc1C3CTpBtCbVNzmTpskgvwAKigEVcU7RcCQ2W4jFth5aXpXLNc+MgeMhB0ne0Hh6tW11WyH8Fta3DSwQSu2A3wbdt9ziHjRFVgUPLdncBoWfb7wuQ2mLMWgvObvU5ybxrjEeng4/pYFgVxx2Y0ACGenr2CHOdGlNQ+dTNJevJfOU8ki2LeFILlMrSVz18AiRem3pMj3THqqhHcceM8cz0HvA5lfNhZNGNr0sQaoCzHLJE8BnbBAXtc4t+Pw7jZ7K5fVcOl5/4bLd+RdH7W3vAZO69jDWXmeOJso6Et35N1l1//uX7tnbKJqRcAKc5c9uE0GrB8Pt0zwiAnvEZQZBx/APq57O0zkoUtgegxsT/pOZEu9cKynXeN+fSZ0pA7azttkf85vYsOfN0v21exmvI98lzNhHmWhv1s8GcAi7KNzKoeSRHHrr27/7e9xRg4Dz+v//5Z8UQWpQNpTSADNSPf/zj4fWvvNYynwRtBigBhV0CF78qAFJA2ua7RMyuMacslMdX/EDGOwBo3/4wJQ/ZDx1GUr7RKCLZxqTak3L9jDkDaV+vF78LUyxMEFOK3WXH61rDDPuu+nmnlZ0ow2QDYUsqGWLGVwSHBarsuYUZ/5F1JaBVdr8SENhzas1bHbR8YZ8LAQYNFhtwVdAY0UUpnbu22nXmZRfLoQ3AoeevktzmI3emIaBjGRYD0sXCEMjYtbqM3o5ki8NOq3ri+OcZX67H+cG9C0CfNRDD/rlx87pqqXkm/DK0AAiyFajgY6t0b0F+LAD6w4cPdI3VE6s+H0ofh+/5+/17D2Q/JMi3vKyAnOAbqrSYHhVgUtII+wIcXmr/qqc/cEkl9PYCKEkAcF/rFRiRte7LGhELTrJSib4ZB3WPNh+JiZngPmWlBNO3b91SJ4oLF9EYmB/myGA1JtZo12UKpAFGO7yj4dbHn8gPMZtiz4rzBaIZzCKZeSg6uspQCuCy5oQBh9C7uS+U/wmcb39ySxlgrguDNDGcxEIL9NpYf+RyiKtXdYP8nudbXT7RdAmYU9Z/fCH794htzk8Elcw1QBjzg9ZI2vzheyYZJAbC3r5AE+IsNh5xCPMEA9JlPCuKc2B2s69gn6i8MW1+A0BX3MPn8JkvvPCCQJpPbt/SekvbQe2TsgmML2PNuPelL/F/Ykuc1XdnAwX7CIoWA4R1OmbcbbMDBKY8BWCAL3xhgKUrl69K4JISbMY7Zztrjvd+/WtvsKCGtwAAIABJREFUiBXA/uN1b731tkoK3G3slMCl3/zmfYFre/tk/VclPG725YzGR3ulBA8FYszMaC5p63n37j35OmqBWfYqDBpiTVjNsu1iTgCaHFrf4pXXvleMgKL/RWgn1PaynkJVUwtbKK1aiVWfeB14ssWpYR2Dax/WRtAdBFpYUKr21Y4vE+gWHmMWQowEZWPc8xYUKgg1BsPCeabT2+m2cKCqaVXjW4dUEg2W/LJkDUFxUXjb4d/Ue6t+VRTniBMFJKi6wo6ZkDOeV/abOohOAmbnRH1Y8QWdXHdUgm9klAUIUL8NIqB69FK8r3pSDLAUaktUSur0CNwdFsWF1hgoohd9HsQVI46BC/U99+ENYbQzzmAcD7Wrm59vzICwRAJEMC9SxO/EmXLYx3GIyM+EQJUtZLE+LKIBZVwK+DUOczOmkUOVR3wPMIAFC0LL2LGJNh4/HXaOZtFKbweyKdkAFQaYnE0giDLIIsEfZd6L/q2sA2CM3Vd1RgcIKEBElO2WiRbR0NRu/mUmcTBDeRQUX7TrwcqrIKLMw8ULl4YzZ84OD9c3BFawBgQGsJeqNIAyAbYdpQZhhuDsRWmXMaTWEGMYZwREmp6vGILvfe97w/37D4a/+Iu/1BhJIK+yVi67iRheZYMBiQhOZ46Foi/ivFRgFuYORpzDWq2PCu2N0JwEBdVP2AJfszNmg5gxwL4B7T9sbKIwAqSoi9PJOi3qfxw71mOEP8OqiNGO82+n290XFMQJmHBHCsAMswkw7AvD5tamDCqHDo7fRx98qCAZ9FyU/AWUf4smLgYIQbzBFfYh47G7sz2cPrk6rJ0AVNwbtjbcT/bE6kmV0fD0QsYreFf5kNJ3rhPE0TQw6IyjmCoFkgEqLFE/Knqm43OLS5I5M3VNCPz+rtaGmEYlthhmlSirKPcuLcnQAwQAIBngtZAgr6XVEAcXB12y0Amk+rFt8UrLktZvqhtM//emTVcBLjY6meG8bgzWDBS2wL3221R8219+4vvpoCuOfROw7QLiosPouSOIxJg/erQ+OvoyQ7Vgay3JcSrHOH2h29lQz9Zuqq/B7++09ppBDAPVti0BCmJ9/aYeIObnOA86TQPQGGJtXwoE6iydLjv43PnLNJY9c7a0zrdn6Dw4EPDZbcsYpfzxvpNt1H2P6EZ75v752nrgagECak80lU1dpwL3Z4oPT3Zl0Nzkwh3CIntXYIUC04CTXdvAiO5mfvr707kR3YU+Yq0XySZV94/snUmNhHGMElS369W+ci29e57rObIRpoKKgAn9OavXS+tlblhZXhGVlC+AZ84d6Nx8AQSQQfr6G28MP/7xfz+cOXfWWS06BlV/8oj3+jki/pjz0OdkA2vlizjTlgC7FnljeraffRAYPAoQPFV2EepynjG2XmV81QUqNesB5XugRQFut/baPfXtJic6Qs0o00pQyVnh7KqBAsaXLLXo1WgKkLBKCUOtgexN7D0+nWx0MVzwSaiZJ9O3oOwoXZc8uSkVS5AfW6ZzM52WspBVntp142lAp21F5iiMlJTT+KiYnMM2ntVkoAdlBfJU0JyzxPdq38zg0MigAPhWtxwEFlUrTc22k22hX0eMVYJ6J08O58+eE2MFHQtq7N/99d8PTx5vDSfXTippsUPHHzSMJOK7oPIBMuJkYxWYPX2qoEigjIJHZ3cVrCqQdomJzjMbTF1L1zh3TuchN0zASFDLfYr9UWr2p06fkR8QOwWPgoDq8dPHCs4yBtD7CQy3Hm0Mn3zyia5DVvd4xvXmWgOd/cmesd9rv5NWiVzv7Jmz2vcCeGvtcN8pJdiCzVmUdjOxo4TvFsoIFxLkKmjePxDb4cH9+/L3pD/Qte1TR4c96tef6pl5plDiFXyunlQGW0BKJQnyfYJk1tDIdhiTMgCAJOQkeIgoItll2KPoVdDCWlocOxb5pjygklfyu9DIWpgfVtfISDsBjc8yjx9UJeYErswlJSEkPLEVrCkEgBn/O/fuula/1mmy4vJ17t7V87Bmo3mQLDj/BhwwMLGg8UlXkQvnz8um4ifik1u7oOLQMLZiX2CWF0Njdc1MFoJxGOg8C34iY8O1eZ6vfe2N4dTJNZU9S2fjgw+HGzduqrMLz/ezn/1MPoqBPotIZm+5BHZWz8w+43vGDACBrh4880//038ennvumt6ftSBGgOwdWn9zWjvEqEqURWT69Td+X0AAgxckyUE99eWFssqxMe0XQ6aM1/GRJnkUual0Xh3s6SNKgBXDYgX5ohVW3XIQ4wRbzjJ26tN1gIjqVEqbohqVAxe1/bF0oKjV2gz08HZm14Fz1ZMXtVmXqMOYBSFnvgxwjLNrnV37H6fIgkFFySyU1QeZM5o9Wt07ZamZCULMpy+K7uXgEuQUhExZYR1urkW3MB11Zq7lwoFTWUGhqSpzED2YeigWr4MvUajUxo4SiANRsKCWg9SFzcHrECtUUK9WNj6AElAjoGfwwJQbvkJzVi/56smu5+9ofJnDBBzGTEyvdWlAOUoKdnhEi79xBKZMQONSIAifSU0RSDGIFwfGJ7fvDI+e7gyz8+kiYKaDhJVEf3e9kjLLBQRIug3WS0enTXY5zqxxKzYdTAN3JbCnxtoyLpDMth2Wov4S3EmMpQJSZaaNGKIQipGg9lB0KehM/KE6Fdg/MuC1uIAOAHV2VfdWmVeeI4aQgwXHA+PKQUmwQ3BLG6Xbtz8VWGBn1eveFEyEjDCoZqcwX7uVpSZIDhCgmqTBSszuHOEymVDGBH4UjXYfnQWBHymtKdCvhPdSz+b1ijdSKvN1YMuhTDvBUrWVZoYAGdPoWyaoOSmekThCGDWvLQQh2cNHqp86f/6sBARv3fpEmhN8Dsg4DhCiKhxcgEhk4y04NEg80W0lUVNdHA52ySY8GC5eOD+cWoNatasMG/O6dvL0MLew6PIZ1oAObWegogvAWnMvWrcIFYtJBzsgF3vW4jxuO8XvOVhcquByFdtVRL+wB2q1U6wKjQ0H8OKS1rltnVvkML92pGiZRaZkQRRC9g0LOg745wEBLXjvDFhUvHub1gfxCWj6jHdeKwdW3paBIwU1FfT115j+3ACpBvTGDgXluTXb3N9TWZYWIXJeAZQxHgBDOPkc8OwhnM+cezA1KI2KU9iLy+m+erZEB5L0QITPMe+FMhotVJWdaDfq73Me9kBMAF7BRrWWJj6jwIMAAc8CUvp5bdfrmBPchtcpLJaevdZl5hUoOptjx8TUZF/Gn/oPAQHKVhRYHbDDVs5vNyzW0v5tZPxco05I/94eNOnXyhhDeZ1l/D2+pXvRdQxIhiV2rF8/GfcE7v0ctbUhHymaHWOJgo5PH3W2sRX4BlhIAO31D1Dn8hTdR6FqepYSFM3ZEjAhn6/7VfBgRoEyd0VhxdHTfMmGEoA8HP7pH/7h8KMf/VDBijLerbZ/ZKdM7OtiduRzfX6ONej6+DBVvBAcOAcJ7i4mBuJUN4z8uQc3DFza2VXZgzR83LVAZ5Io8J+1A33iSPfUne1y4iUE6/Uqmr0npyU/eiBDWVC1inWAmes969kkTNyJbVJCQJC4RWuwSiDwvrTo1HqqklB+bxGvsQe9vIrKasoHq+eIDdB68q7T/yuxVh2uUgYm5ksFZm0sswYpywsTs02A7dBof0ZrkrWasgFpFzQNoQLzS5zWrQHnFJjwDAm06BJAx4Hz585KM+Djjz4e3n7rFypTwydSq9wyBlybOm3OLJ9fpoaLzXuwL5V+Pkct1HhOlTa67lxzXHXUDCqK//gAqydMNU8LWc4ArpHs+rlzF1q2XQEwwoYPH+raBFj8TmfQ4ZGCqZ0nT9VCkTG5evXKsLBE2+IFC/mGklxjK7uh8gBnbelEwN67eOGiAlSxSKrDBGwG7+kjMSM4nzizVDtfApQEhJz1sBr5UrcgzrLKNmdKed7UqXPfyexnf1kkblYBJoyAJ4+f1EcfKSDmK4F/f+aaOeezWyyK2RkBAWElc5Yq1mKvzs/XOUsdv8tK0grUooL2B1dOAMLYfhJ4mw3mMTfjm7lbFwMDv9+ify7lwWfjOQX+lY6EzvhNtxJ1KbPbl2cMEpjzujxLGDrcA4ARtgbGCq2nGSMAC4Er8skzTWPnOT6bwPy5a9eU7Pvoo4/deaTKM7guNpgk5vXrzyvOgpnIur146dLw+mtf0f29++tfi9mBjw/I5rXnEvKwPXg2An6eT6KjpV/w+uuvD++8887wy1+9I101MXiq5JB5oxSJ9ZuOLfarxs5pM298/fvHPAiDK2dSB5xrpkWZVnBnNXYLx0Frt+qlau7rcLCF8tFuEGx0KFiMjRGQNiNkXYsRoKEtY+XaWB+gMsRl9AwEuAY4tCqCLjnXaQ2nEoLKyEYQoWsjlDrwJiBTz5JDrR3WCWh1qNVhXhRN1Y0r8PB5gkMfVVuNAMFIpwMQak7GmGfOhmKRE/TNVO0/ARCt5AADyIzz+71dAkl3RYiompyGcjiTrVG7v92ithGMCghYbH1BtYiLYsjGBNhRfV31XWcMLdDhQF+lASjnC/l3xjP1bqHMcT+7u143GME47anR4ZlzkHtsTLFsDI4yOHaQrX/AeS3a/bGBgXmphppeRtsNDoFzZ84K/fzk0zvD3Ucbg7Te1IrleNgjOyy8CsTRKsOqeSvlX6GurCUFFbxxpBQyt85QV52UDlqoS+WoKTAvFkqJBeoQBdgVoGMlX67ger6xowSGhJpy7pusA4EkmfaZuUVlpJMpBgBgHezt7fieYbeIDngoo8/XubNndZi53c62MhD8zMEl7YHqPcw9tayFjCGCma6nwqkSol6BfIASDiIJ6dFxgE4BVcqgNd86ZYxOLmI9BgJcVxaQgbUnOU8cnrQAlfim6ezWW+jLZaLlUB0yOpV1m4cEHqMj6N+VM13rChAtpSbUbCLmuLHxaLhz51Nl9tVya2FhOKNOGavVvYFD2aUaofUz3qw59h8tCM+grFviMBIg2t1VaQHdICQy6FNL3wPUxcFF3wMggD+JqdQ6BphuihaHy24MBrh9IY6z7bD91dqbqAsLnPVeca9nADLTwMw8wLHywchzcojyxYGBcjLgkcCxsqcpi2pBVSecqj3bZUPDjGqnoV/Q7F0c8N5Z7edO9qcYAXGwOfifFchmvgPIxlHtA2Y5gDBAOod5DBodaeb91M+lD7IyDAf7cjxsxw2uApy2dnjRWKlgR+OQrGAHVMtRGj2wOrvKhkwFyhnPjM/nAQEZs4mAeSqI12tke9qnT03L+PtkgBK45XxtAUYT+E1NaFo3pe561M2w097pEuhT/VkGgErwrwC/fFYfFKccIIF271zxfQCOFtBNMD3KEct41Jsd/Ff5Ss7GaSHIvnVgsdgSaOceRls/lllk/LL22rMEvO3vpYCAACVZj1knzwICAjBFH8D5lgAaHXTUrQEHyzX0RSlfOQGzyH3vBRAuQHV9rDPzX/7JnwxfevWVYesxytoWCyTQah2PJlZP7r6YizVWKlGsQF0Z9ATKbfDMolAQXaCAQM9i2Yj23oG5/I3zsP8K6MI5pGtUKUJLIE0BDdP3EOe+D/ZdDlDU6+6+AirE9+zvW39LF50waOqe8jcnDKwD4BK9Q53FOP0qYYTKXFR0MeSqtIZMqnwjjVPVM3djY/atSzg9Xoc6W8TcnCrdakCAfA4z0WB8MT/xFwPmeE4cOMfGcJaFYeH17b9xf2aujR2YFKhXOSiv0b6YHbs0GYw2My1UaPws2iCTZQVMh1WHVsv7771bddE8mtcsAW1afpOtxF7j0zza3BDTkYwrZzbrGb+NMU+ykrM56wVRPInD7e7o3MOnw1dCb4B7DCjM/KDpoHKDWrOMDoAOrSP5PPaHnmev1PZ33bueDjxnzp4dzpw7o3MDjQDFPN2Zqb0uX9Pn7507dxUwXnvuWjEsZyV8rT2iZJWZSwSglAco48+cVDkIzw5N/MF9l08sk8hAXLr0J8LU1HnWsQISzAfECVCIH4ZGk8fdmjmMU1T5CTjtS1ZXhnRTq05saDggnEiHDcaH+0tbalYu71XAjm/FHqmyc4Jz5ke6W/NjpzclCYvpZruBdsS81gvBMfXvsAEof6KlH53DmAuVecJ+rTai+MQp/wsQwH30ZQFhOzC+BPv4g7yfThi06iOxxnZbWXFbwB4IcCxktjnrlr8zVteef15lnp9+escizFU2rFLmnR11dmAPo32GhtXyiZXh4qUrKgcgQcWzcN08Cy0a2ZDcA88vgcqlJYFajAl77PKlS8Mbb7yhOOCXv/yl/EfbwONWMoHvQztta39ZHN0AfQDAo2HmG998U4yAIKHe3KZWhw7s+icyf846Jwg1ehkRwXIGSsyOTZEFKKcYh7dRXYsqxQovw5NDQgdz9QUlcxTaRZwYFmsCTnrkEki3/vRSo3XQp1ZfhSDb0bOrQoAYunSU852pH7MXOlxw5hsQkGDRzr6yDdVVwc6MBfzsE9lhjIJrjHBQuqClvEz1zPTzrVYufIq6BYgVwGHu7DWvAyCIU6vDodrAoVpM/bZ6d1ZXgCC4ZDdB38TeKKqwyiFU1+86IeIKBSlBiFDxFLWH/qoOjtRrXeKKUIDGVoJhBJBlzsEQkMWHieuX5Z+F0tbotcUMMB1AwRsGzTXyAAGHwzGH6/6eAjhAADYEyCmblBqhxZWV4YNPbg2PtrZ0jwTU3AuMADK93CubVNl3ib25/U5EXJSJLtpeamcN9LhOT636VEtfytAKsEYgQICCLX8BAYrOSv0eIMA9dFlbDr4QCiwEudqsIHYI4KLygKoDw/g1doaEWdCJsCLu7va2Dhey1bxeNY37+6r94tDEIIBGguyaEmUFVSvb2yjzTMrQBwioLgf2aymtoTsC2hFpIemx7EMOLfdCwFlHWZsKrljH1M/X9kbVt3ZfAwIAGsywSe1nBRfVmtE6GxZz6gPrOJIOJA0CiGGDFgEMm8V5sz9guiwvDSdWV9S66OOPP1RQrBYsJ04ITHH7prJLzIdusua/wEWMMRoBJ3A+yCihwVH0W1gjSyurw9wCLQTdG7gFb0W1Zl/J+IrpYlaARXCOqp+v54lsB4eWQbcqm6lgQHaUdaVuHTgM3q+iAIsavGzV2wL24gjwL+uALRaaHUBAlKtVI1YtQMeAv2un1mdQPYETa6B+1X6Z2vk+wzQG5pX7TSa47KQJ55Nf43tGAMim1U5n+68CpslseUq6RoeW9clB2jJBgGp7VlAGRBE1EGCu9rnPraKo9/TwDgiYuJ+6/RaM/gOMgJwRiVmnHr3+7H3RAwH9mOSztXfgUHVgTX+9/L4B603Urtq78Rnt2Bp7PGeP+XN8xR5gca+ckQnVlz4Y5B2/EmhPgg9mAvQBST7ToLALEUzX/izQEQAh85X708+hbk7dd9ZMyheY46zXdrcd2JhP1euK1TANBPAEEbMb98K4nvv7M+hSwFQvVMg5Ux82AQTkXp6BknFdgFSdxTrHXaePD8Va5j9lvKT6vj381re/Nfz4n/yTgQ5KgGDYfhIY8VkmwL6mD1H7x3BTOegWwTNVNuyAGr0Ey4cWElMms8Y4GhcWWy4hu9pXnOUZ1/iLEiwUCOBe8D6PK4NfbQ+19vWZDraS6R+BgRTP+30xUrzODAGDJX2iIuBFYze0ltJ+ba4dENN+4uQOZvUi8EcwSe3v5tZjOe3M7ekzoZpXLTMZuQCNneinW8iSeDNQPvrEZoHYkfcusa038Gt9HPsarMLol/RgVABqrTWJVVb3iJ59UHOjM72UzHlfRATDEFJSbqG6M1TijbVhejftjJeqQ80gwT7G8IWbN4Zrz1lQ7Zdvvz1sPNpUACm/rNY6ivQ62xZI/pwcHj99Mnz00UcaP0oOnKREvZ6uCqXnUAEk+0Jn3vEgZoFacFeQCBDA3wACVN9Om+Y6d2OPqNmHYcnn4G8qyRGtjuNBjACzFp6qvOTi5UvDLOUHrGuVKYystQABTP7pU6fECCBgPH8O7QFaBgNmVOtyATkuY+Cs//TT2/oMgm2JGarqlOBzXkEl16TkoiUXSkMkTAfWReIAfAPsAeMJRV3UcAmhW7+A5yGxEaYAAWf0RsIsmD5XeC3zQXtHt+I80PmaGnZ2X7MDFXNEI8AAIP4O68eaTk2It5KDBi0Ym0OBJzwXPj9gAKwbgl51D4Btcv682wdW5wreyzOrxd6cGQE5r5x8sb/Os7GGCMQBWPg980OgnXp6SpJ5Le+DRq/9WPZb8UqxK5grg35m3OrcKqYWZRtc5zvf+Y6SMe+9967FrOfnh7WTp7QWxA46dBkj97N2ctXsos1NZfNZg8yhWgUeHOhZ+fnFF1/UmP/iF7+Qlgb2BP/f8bIZRmfOeD6jQRFgR522Chyc+c53fyQggD/KSJRiqoyHAgireiooLyBAgXMd9zbuAQFsoMwIsACK0GAd7mT6xnYNput1GY2ORieUr2vr0Ts0LKJk1B3ceSGldQiMANBkCQZWYGWnqtTvcWJSw1mZX7VtqdpdbV4pyGZDm29g4+usqJ2WKhVozqNb4LQWeV19YxCYdjgqa1gJRGqM1JKPYeKQGkTRXiQgrk4IZgq4dU3Ggn9Vfz0DzcdBG7RlKeWWIA3vocUJ88emsBCZ5446eIMWVqpfoaatspesAYycWCBoD9SB5+Sfg0iCVQwUjAAF36K9RS3bNc45qORIVTuzOHkJ/k1pgwlA6UMJ7qkc4tD16seHqi+jxjueIxsAI/Dqa18eNp88Hm7fvavWfKCrT7Z3hhnR2M0QaGsbBI9WjRJnNMsgG0KCOm39JTC0JobFJOMMY6wdkEsLQzS8sRWHqZgHctKsTWFHEYSXZ3y6TQ/zHamGsqGhvO3uQdenlAMHiw4IdhatvutxBdxSkAvoJSVYo3pWUjWaC3XIDA0jzCOl1wyWwivULo+biaqxs/mjoxeKIcAdAIVaC5XA4JgnYn7HYEUZpmpbx6EiJ43nL6AgfX4ZNpw79ghjZDAqZS5p/+mgF1tBRh5boLEodNUHRJStAU+sti9HXAuU680Mp8+ckkggYwQj4P79u1LTJQDkAGS9Y3TltMjZWTRYUjVjzBeZfNT2z8IeIGAsahwOnuvd5oellTWVFoS+J2e/gMwyFLonB/Cs8TkZbjJ+7Mn79+5JTHIFCtriEqargTWMN+BCNC4YPwAizCNAEKALtoM1ZpqpD7iAMtib0OhUYjM3p2wV9WlaVwUExBGvVe5/KlPeMnQV6fTZ9+aMhwYdb6EL1nsgIJng5vGlVCge4DMyv5Nudt1al4lM2dZ4RkQ+sgKZsufYjNRQcl7hJHK4v/zyy3ohznrqgnvnOlmKZM3GAGRkSyQLNGa4Q583QJzHawFXwONoU9RDZqz1+XHMTS/rAvFxDDzfdroTcE87bM8avwTlmRuxNDqRXp9v6Sox3U5v8l5yJunzZRJGIKC/px7IyDr4rwECjBeVrekE9/QMVRLkzW+q/jRgMi7Jou+XnWpZ+GeAKH1s1wMZfcDsz/T8tteMKGDd0mQ2vwcC9J7yoSy0mraPI9gmW2eVxsaSzPoLUMKBoVLAyjJzbuOcYmOhRxMs/PE//2fDt77xDQmnKrusQ3hUzfbwOeAfv28mvlgevo8RACi6fsRtCzxXgkSligYCbEu6swJguzJq/Mmivv6KXa+htSZUAIfcX7EwvD8IduerxKqo1fU6M52K2l+gQdgK7fPCLqh9mPsVwFDAQ+qaAwS0m6212NgOAhWcOU0/dQKHu/fuq084waVU1cX8cgkZ9qedkbDAAjxIW2D8OVn5nH3WTDAw0QN1ze7XWRCQNSW5zhSOgSr3Gg2tjHNek/Wd9eBgb18BtDKkfHCdkbxXotf4jV0/eivu75gpsfVYl0Qp/rmrV+T/vP/u+8Pf/fxvh3NnHcxxzuOXcV9i3FHXTJZ6b1dAABn669dv1Pk2KEhWgLazo/dwRnPGAfTTd/3evbuiQieTytnHfXBdJQm17u3rBkjb2ff1CJxcDlkdjEq4b/bYoAYBI8/63PXnhxkJVWevjvYqQAA+Dy36GOv33n1PzwR9e0+lut4bmgf2jdirx1LDV7BYHc7s7xkYQ1SPPUYCYHmJjg57rW99/N1k4zN/BNE8s9oxzsxojJhr+WEdyMMzhTFAsMl1wohqLMJap6fPnBnuP3ioNdjKR5bwoyIk79Ie4hTY404c25Z5DkqguvapE2d0wXJNPq8jziDITgAPQEPmnGDdme413V/WQK9lwHpNt4X4rmZO2n8OMME1eGZYK4AOJEuwHVyL1tP8nddv73qdwQBJkpnnC2OAZ6Ozl+MeM5FhpxCgv/zyF4YfvPmm1vE77/xKPhi+JmKVxCkBPPlMAnd1mDo4EGBG6Tb+nsp9Z2Y0Hnx/7do1sQzoEkDJJ2MKQwNfpnVFqoQ4vjBjx/MjiKixJaYs/2Tm+9//b4/lCJYhlnpyBc1SQFVGy9lxtR+Del0CQjLFDbkeFV+F95sn6I1d6IQoQI2GWDp4qTeeAgLSYgaDmFoHG6tydBVUHAyzRatPyzWCJoJKqPX5MopjIICMW3IODvALEW0KvV3mqbLaEkOTAJ0Vwh2cuXbS1809mp7ls8990bOwRyQpWgN+NwEvAZ5YDpQ1EIjMOzMuqjmqjvMWfhNVq4QpstjEcFD/URAwGwg5pGRF5w0giBIjA+saOTaHWspx9ziAA/VPi+p3GiqQjCABKdoDHCCVYee5knFgfp9So5QuBEGoq/WebVzmwUGaqvdDB9bPBgJ4XgXpTS/AY7G0ANiwo6vIcFXvT8bj+o3rw+mzZ0TH4x7uPngw3L1/n45qAgNgSkjsruqO1KdezuORNpkMW9UnxTnW+SbROARpOJDNxuPvphfW2S0OAoH/kWhRfAldr9pnofHQy5cWSwzyeNjcWJdwHT3uEcMBANjZPRyePKGNDui7nVuCSgFv1fLOZRvoXRxLXDKeGL6OAAAgAElEQVQCmVEO5d8YQD6PQ2wsGbFqsVr/VXtF6ylWzXbRyEu7ywFgtVLSXsPRagzwKFwbCOgDlna1iBXp+nYWEig5Ti+2TLnBkxmVqldUUDKIiu92eFZ0TjDWghQBeWYWYCCjQcB7l5YWXONfWgu0FASQwTBD9Qd9dXmAVVhhwKRGH5SYfQYbAGotwkY4OtwPNojssZlRc8PKiZNVDhCNEY9tHCvVusJsAbwRYFIGeGbQ9TfWN3QInTx1WgJTodGxuhg8s3CCP7otpdFhU/p4Jr2yqKAtcEcIsqh5sp/qgjGnAxQHQ0h/2RcHvlP191VX/V8CArzmK4AogzudEZ5wvPmhVxgscbI4LNPBVg9+5joTwEUn/hbHrucYZF9jNxjnCEDhaPG3L33pFR2eUA3pEx1nZ/ysMSBy8BZ2U/qij6UJIzPBcKfvpwh0dcHxGs5otmCp0wuY6BLQgSQj2OFr64wB5GuaHb63fswSPGjYu8x2fs5YBswPEJ4WWJmXXLOd9wX2THyWbqqz+NOMkrA6cizo2SaDZd1/MuTlcLa12Y1FnE23FPQg9/fWn/1872s4uy//JKUBnQBkb8/y3AmumjMx9c1EEiQV3B3zIvOhz8/aqWsAdir5Ej8qWfUOnJA3lvLG7rOb0GAJwPIWKalLGdqtsqB9f+ub3xAb4PSpNQHR2EVlgsheVv26bJXO3UkgwECTS9yymOOwjrR527Rk7VXjm+x9sbaSac9YAEAmWxgtlR4E0/NmLBIct7nv6vtr/Wd+xcRs7IHQ6ieZAWG+JuBVAFafZwZolTdU0NzEplOqkLkpRf5+X9h2uPSM+yDQwNe6d//BcOfePYGwnB1m285JRA1WHv8p2Va+mcThUk5R5VRq9UwwWD5B9qmSFQV0ZK/rPmLPuZ+q23byamwPGVskcL5ozkoIkojpgCHGNz64wQySgy4JxTcjeAT8EOOydKyaCGT3XoJOdaqYnZFGD/v8p3/zk+HE8srwyiuvVPbXwSeBDX4MrL2Hj9Zdl394qBaZaC05MCyROerEi67Oc/A+Mqm3b9/SXodVwHUAMzj/EM8LYK7s9ApdnQAD5ocn20/le3FWuBwDzpVtFGcdmgd3Pv1U9dhc88aLLzQgQDZD/v9YFi0/8+BIgTdlEb/+9a9lty9dulzliNV6k/7zlHo+eVot/6wMT/kDz8Y6EmP04EiBJSCA2BH4hnvO5geQTJl3EgH4OVDquZ7YKaKbr+hfjUXX4tktAL3++LuYDxKIDOV81AgAQGFtJ9hWB4VKliQbzZiQrEIbq51NtD4ssc4A5WlzKJYy5X7FJI4wdmy7WSa2H8whQXqSHfzLHEdgr08Y+XpOmIQRKftW9pIxAixhfZA4YqzxHRkzAAfG6+mO2wdG48hMYwtQptMQ7QR5Xo393p7KN1hLX3rlFa1d5v/DDz/QZwAEzM4tCgjgnsPOPHvmtM6qiCcC5uLLsoaYGwAaqP7sGRLAP/3pTzWejBUMGVrFGgSxppzAMfQl0AgoG+m/HanlqToJ/MEP/rtjB7o29402DtUc5GSWthUOTBRIFBtA4mMdUo83OuE0lhpxgmQdOlB6JDjkTCBZ6VF0b3QI5hDeECMAoTL62ZsipVKF+pe/qwWd2utZEV4q46rdcNaWwQjyF3FonPeUBiTDrcNerKveWbCjZbE9t4hjwatmPrViOoRHCgYGwJl9GwKCzhziMex67iMH07x2Z/upSwGkbir9e1OIqz9vDL+zWRatyIZ3gOdexrABQN3ikht9M91cdWEN7IGytTxs7+w6e2ooQ3Xpy0JzrXavNSEK4TDsIhinkhE7Ls3ZgIaCKukEEMDthA3gfqIej6I3hwouZ8F0Z7d+I+hf0LMHIHGGl0PNPS9z+DGmoXYh8HXl6pXh8pUrw6PNzeGDjz4etkAQaa0GPVIH86IptDgVikxtANl4qu1q/U1dAiHQZ94ZYlrL8Tuh3hg6da2wiJ8ONjQSSnwvTmNJSZradHgwnD93Rs+3vn6fEnIZOjYyqrmHR7PD+vqm1hgKumJVsMarb2zoeKjGK/tL8ECJQaGmZLglmILIzM625gZBxfQQDW1wLA0w0GfVbvZN1YE2IUfbAKGU0KXSukpjVBoKJTIWx9k+w1jj7zpw9Y+wxkeCtaJLMa1YAR3G1MV3GSL3AvZ6BQAjcKMftoLeyjIZhGN6vD65noKcEltknvjPGhBRUfacgZ7DDNimF/Dc3IDR5f55VmmizEJXI+NxJHVjDlyGSo5HAVFiyqhH9cywfGKtwMWIr5n2zP2YIun1Kz0TMQWqjGjmWMgsmQscFURmYARAFZQ2R7EwbMirVrvYAVp/6o5wMOzvso9HTYDYZDKE0QKQgylxnrlhc2tD2XCp7Sowq1rczkEsr9/Cnn22vrJQCd50bwV+xalsAVTnyMtB7VXpE6waIpoIrRLs9kFv/7vpYC97LjZXdOmpYoOAMjiI7A2+JCa0uCAw8eH6QwEBAE6iJNd5KNpwaV/UYLV7jWPUl7SNwPgY4Fqcp8CDDjDJ77R1uk41E4H5VAAY0GAy2LcQXj9efXAep06ObLFFcob0QW7//pyDOTunAYTeKewDbrGqavRzvX5yx2dL14CiN3cBqPexA3d3//CZk7HNWvL+d2Y1VOVnfVZ8Eo+dg9bch64h0zUGjf1929eoz29nxKQ+Ql4fJqB+7kCSfuxGxogRIt6jsqrssSRVujKYCZ+qe0AH5HOyFQRhBJXqEjRrpw8nklP4n/4Pfzi8+fu/r1piaqYH1XQfquWZ95Ip5BlzGdPpILySN5wt/ozYI4RNLebX9kcJviY4b8zJasuZwFt05H2fW4DgPRAgBml0omov9utsGoxq2bluLLNXcq+N1l8igPq8ng3Sgw+dSGADNep3DaDQeTkG1SkxcADh4I3zhPnFruOPoBp/78F9ZTQJjMTmE2i9JB8Xdp5aPpNAq7WfccSe6/tOb8elaPbbc1/em6PIIX80gO2+8r0N8QX92t5PVRvcCoLb66v0wAevZ8NnjcFR0fVVftjpHqSzSSWPAFqZ/7Ax+X5/Z3d4vLk13Lx5c3jppRf1HIj7QovGRyaIAghgTAEHzp47p6BWNeeULpYCfMaf10N/53nsG+3oOhH+o3MOwZ10BmDY7e4NK6sn9DPn/taTx/KhCHIDWPNcdAxgbAECaB/43nvvKQi9duO6gICcYiqHrESh7IziHNTrFwWUfPjBB7r+ufMX3C2hEnswHiX8t7cvQJr1SYJLa7v2o4Pgo2HjEVli2AD87PJAXh9bRaDLODAmzD1sUT7/1q1b+h3jwfiohETMZCcNDOhYRI9x5Tp8n+Cb68f30ngOw/DRx5+UvhHCf9bAcjJx7BrHOieA1lqtfcT4EnMsYIcEFpjJyhf/Mm98dm9v+GzAjzBf+TmMIiU7qzwy5VEBxrIn0nqSs192twQT+ZcyENYVf0MwMGMKuBpwBJAIxgAAH/eWfR5NBQCazQ3X+cMaXVtdUynD1StXdN+MwVtvvaUWmiRjFDnOmdHKMzHNbvtnX5/5ZZ5J9ihRi0AjbI7VE0om8jzsEzoU8AzMOUAArI+08GyAXMVM+JoGHSj3T/eJ5WHmB9//b45dD1+Hr5xqDpijYYfWB1L1dPsKb7yxLECocFqKNRXaQocrxZhNESAgQkNhCbg7Xq9UDG25hAyi8lqOlA7VVl4QhpuFs6RGrt7k+blKHeowZxEmi+f6nNQoOyDK4q/yx3bkghiJ3WCKgwKjfBlIsGVMPUsMMu6MsvxT1EMbVmd+mWy3KXOWV0FD/ZxuCDjqoKgsFIxVDLY2MlQh6oqLisf8qPNB41wacJACZdV6CVUu8Q4dIao99vhRdxzGRq6/p/kuh6sCATvWwAduVyQgQEwS070DsJhFYfCG64vNkJrLAiB0FQABAm1KDhAQEajKfDqIUm18qWDy74WLFzXqHAz7ezvD5cuXhpdeflmHxPsffjh8cut2a8GmoBMEvkAoEFceF2dJ6rQAATWH1oqo/u3oLlQHAp6Ra1Bz7k4OzuLw4sM96iGrBzfBnxga/ltqw2F8LMxbv4J/UbPfRQxQtfQrw5OnO8PW4ydWnwckk/ihmR5i4XQaB2JUzLo+zAeqy1ownCCQBIhBB/kXY6X1UGKB2geFjoZtItEY6Q0YZWd9IiooJ7s6D3gde+2Hqm6jrYd1fXrV+Rn0cn/fqPryC+0NaLBV26xsk8og3NmBa1n1HsSXcgiohKsW0Snxm2QmEigzZgoIKtE8OtWgval/dCcRdcc4coB//85drTuAgFDhcNzIzGPTECvimSlP4HvAA/1cLRkB3WB0QO1SaUBR7UUT7EogGFcxe6oEI6UwDAX1uhIhUq/7czXuCCDRlWVSuEmdB1QrWG0rCeywAap131adpYLxEnuNE5OSgTjWPAuMCPX3LXGmBIReK5VVA+RUG1IHDA7GWv7TO6YEHdWSs74y/gqiWlus0b7HqdH2KSAgjn0PcrYLVlDk7TZmLPtgoHf6RYOtUpH+eqwbau/Q0uB7kH96U589d3Z4tGG1790dDmAHfvq8ymhqnXfMgwZM1D0p8K4b1t8qwJKDDiAe1lE8aGnajSKL7YzoQOQ+8M2zZw4zH3bgrVfzeWPTAzkTwVbdb4KAgAft9XUvAVF4pGm2RD++tvF1ID6DCTAxnzYxbZw+c//14oAkAZH6cc46n5mjJt4OUu6vgTS1bsfnNtCfsWJu2EPYnqznzH3ut+2priyvX3t5lLy+ZfeT5e8eXH5O9knHzsh7wpwKYBDH3nbWTrIyZlWbynBriWJbtU8dUAP0s3ZpQ/bv/vTfDt//vd9TYkHOJyK8lN1JRd+JGJ2NnRBYA08aTbfrFtAFzNxPkiTeMB2op9d5njlXuGac9rAJnIAyQBX/awK4mRrz/h5lpzpNDwEKPaOiMvsKPBMAp+SmK71JGUDem44BYgmIKVFnXj1bXh+gimx6DwhkHekMkNh1PV+dwdgnqO6ffHJr+PCjj92FCxFatJAo68MnxOepoKuBcUVlJ+kQG619McG48/hHVyO1+q00owLUZP9hjAQocSbbGfZcP+ucTG9aZbZ90a3vNkblB41AsdeEOgAVwxF/RULWVaJ5TE017eWODhSsv/jCC3rPu+/+urV0g9p/Ym1VQRo+35WrV53cqdgjII+CYXSPqiROZ2wlSgD0CYoBTQEDBL5UdpjPpTSBMac3vUoJ8LVrTKTHUbXrjBmBOuwOxufCZVoIzgwLYh86saR/A+rRx35+XrX47FtU4fncmzdfcNKnxKwJ7gHrSYZtbW61PvFsokY9VynN0vDwwUMFiQraD/fFDgzIy2utE4Wu1kn5Tzwb5z3BYbLneT1jHyA0CT6VrAz2uRknvnh9fAnGGUAdHYw7d+8pq44PRnwikcYKyO0vLStJKSCgWDS2UdaPwKfBx/Lac4DtNWwwIkyHxIgwSbhfsSVkt48HkoFshND+uVd1lijVfP9bIu/DoGCetYTf51KXeY0V3S1YX/yNseLvAAGNJV1lCm4dagCUazdRy/V1jdnW5mMF/q+++uXhxvXruhZgDEKElAYABLAuBU3PuBsXfiH3YhHwbbUYlMp/tZUkYWxwZ3+4du057ZO33npbGg2sicwd95X2gjynGBK1Vrg212AseR0oEPMlX/vN3/vHYgSIDVCZ3QYE7O4pE5zWgQ4goVPbOPKeBHrpEtAcEoxoOcXJTNlxHJFY9wvugQAo7TY12UhhK+iASMue0C6LhlgEfQWOHD4W1nZdLveDIeszokZgDAZIQb3r05m2h7kH11IbCLDRrdOt7jHZYrdA8+EkyqfEy/wcvcMkp7vOTBtcI/IShBWFt/QOqt2dFkzRnphEGe6i/qdOLugUAamFxppbqg3cxkGoU5VIVHY8Y8dEUBqg+6jNyLOhGk9TdrU3K8PoTIwPnN0SlLMTRuZvbC+lzQcDQ+NmICDtAJNFnlUTPWcWGYfoJShgUlaYjPGBDgUWO0YbtVbqeAjozPzYk2jLiy+9JHGeW59+6nrfAiUczHDDxyUQdmI4e/qMFJRpLydkvZxpaSDML2qeKYsgEGYc0vfUJSgANtViiE4aNV48awQxw4AgAFS9EX3tF+aGM6fXhmvXrg5Pnm5JxdZK8QZU3IYO2qagQveUL10OkGVnlFkvrgt3i8ECWCqo2tvdNctkaVHZdA5Mgno5jY4uhGhGFI+jaET/vW54Lc+u/VEODGvCjAjXNgaQEB2/OYFVLlB7AauCPoDrkJyp9Z6wRoBozYUQOzPW1dyKigcoNGbwchh4rfl5yIgJRAJdrlZRCVoxdBqnEmxUiY0O5Jnh3p07w8b6w+HihXPqCLB84oTAGA4uat+i9EoATiYtjBRRqga34GRcl5ZODEvLVuuOWCD/cnOt3ZYhxHoW2yXWhLp0yBE4GE6srtV4zIidkHIUjU9pDDSWQ8VRq9DVnmwp+yf6XpUiqXay6wzgPW+nj31Hfdr6w4dVV1dssK48wLa3bFgcmgQxzTmvuuWiWfc2O3avOerRDOh68PY2KkFo5rcPXr20si5HICCf1wduvE/7r2MEBPnnXw57t41cEr1yeYW5Pi0EHcoke8fIvG22wSW3LItz0oMA7b7jHedeSx2cXwcoi0Psw82np69fYn8VGGc/9OPZnO9e9b7mKxoB3S1MnJ/973sgYBz/8aztwYSMu8a06K7TQE0/XwEC3B52PMOnrxm/YQJUmogfPXsKwMvHyOcERGpaAIjBLi4Pl69c1bwhxITD2wfNGc9QSVV7WU4mdrQBdHVW6367+wkQ0O5haq4DhrVp7XyXto6mavwbTp9yhpzXCWynAC8F/2Fz1PcuFaR+drt8GyjdZr8R9BzsH6pl6v/6L/+X4R//6Edi/e3v76iNHvbnaLA9kI2SblKJ8VUdb8pW1IK4Wvf1pSxOylQGuFhFTfU7naTk3NMD3EChA8aRvh9nWhnrEu/jddIQyJlaYGJKQnt7oPEtDarQ+lt7wPocBexhcHYMmxb4p047JQEBDfLaYjJoTXVlA/q+WkCGRRRQbWLvKnliIB5FcYKm9Ucbw28++GC4dZt6bdawWRYEDPifzeesrG3WoG1QrZ5apojb9etJ41fK/tLiIalXrWVzXwF3EV4W3bw6dX3GxuF/VbkJ6ybgZL8XBHQDEuJ7VoY+7oD82yYsCrNybAGueyhmIHuQM4kz98qlyxJWIyv75Olj/Ysf8+LNF0TNJpg6f+Gi/ECNRdknn5NmLouV0DQiDi0iNzsnwT7mff3huj6L8YnuAfRv5ub+wwdKEiH8FvFOfJWwfMjYs4q5Jj7pSZh8KpcwgGOhc5eHyHZWAgRtAe4L5hl++tUrVy0EODen6zx88EA+Az64PwvRt235T/E5lM2fW7CGwcmT+oy9vR2XRFbwzO/4ivgfrAUEQ1mbfM89cPYla06pZPzXAM1iEhQzgGtpjZBBLlYu7yXQBQjYIBuNTa2gHfuTeCQBOP9yz1xfYF4nCEgm3gzQkV2j+Su2TbLX2HU+8+UvfEH7xJ0B9mvtFpO9qoB4L58jNnSth5Tj8G/0LgRGFdBy5cpljTt/4/oAPRI+7BmR6H0VUEaQrbWzsqLSAcCW//TTn1r/4eSp4erV54aXXnpJpQCM+40bNyRwyHp2aYKF2GEERMCU33HfzO2lSxcLWD92O0lKQGdntO6/9sZX1fLxP/7H/8vgAesVRksxQ7AlPEfEMbkm+9ivcbtO7xfHrGIn/t7v/EjHjpzNqiGemTGKKjV4Ueldv+zSgAABRS2OOFVlDBqiWIcHk98DATGoNkpFopZxiwBZlz0qh6AdgnJGi9ZsDo4fwrtAAZop28IgW0Arw6QAF0NRgUhlXGPctGAiblMoazZGhFHEHCgxnGRKAiRkIYsiWAho6hCnEX8LEdoBwzCl5VcC5bTSw/FnEfA6aDcYqIyn83P+8mK3mGM2UJvgqPU3Y28nP5/NWLlp85GQOf4K+CBjT2ZYrQjdRQCVy3LJnQVWaziMbgkxKjjzGAEKjMFfasod3I919mZvmKVO/b4ReFG6VSbhrJyMVgkEcihwZ+/8/d9rsa8surUHa4RaL4EmiLHNzMrgZQ55Zq3dIwu3nDx5Sn/fevpkRCErmwcLhjBAwXDX491BuDWzCcJdiqKUTAVZzs7lM13ygNI8QilkzBFpWRquP/+cxg8KnFvguPzGYo4GA3QPQvC9bu1wWsAEx4xnUWnDDGsJnYdqMbhLqxLqEGflEIJus4/Tli6tP9nTyqIUuZD5jgK/SgPqXuhp7w4SDl5be7oK2hXoVIDi8bUTp+9rH41ZxVH0al4A0VjXm/e6vMbiQxwCGE0xDLretq6Bs0aHtA8QXSm17DhoRhyssm9b7sCCNQZKDljyeHNjODrYG25evz6cv3hRNLdHUPXVhtF7k71gwKW5Ww1UhN5ppggOnoUeracQuqTBJ1Om3frUHSRc52+QaJC2BwCEek9D1VUPalP9uJaBj6NhYbHKHcgMzEN3PDk8Wn8o8SIdfBKxsRLto40Nta9KC0JTAufFiqB7AjWXBL79Adw7eMX61P0loDEQG9ZPHNKxb3cCsATOvd1T/r8ixM8L7P9rgYDe0e6d5AAYmarYymQcWU/Q/zhMOcgBAs5fOC/nEkcsmRxeryClelMXpaYx13qKd7K4fcDr89TrIEBALUED3FmPqocvoKt1Vvns+TfakzFCzVjh6D8rgFfg1fR4JgGUZwXn0wFWftYzTNW99vfTj78c2H8ACPD7vF8VnFVGeuIajXdU+yhAVM8IaTXpswLQnrv2vJ4V4U1sA7YA++COGdW2rRMAbuUziksNRAtQKjZMK1es87Vfl88CBBrwUa/v7dr0+jQo7odkrNivCTLidGZNZQ4b7bwy5zyrMpyLS6KCPnjwUEHMqVOn3YEEyvH+gcbjO9/+9vCv//W/Gk6sQE+HVYT+jdk4TkK4dC8BWwPWatxjuydq5SvhobIYtbkbkyARhNZQHB/LBuULe6c2nZUg4m85z7BdSnJUB4BRb8OD5Sy2Belkmwts4PUSkq2zO2AD98VnTYMXzUYlY1+lAg0wSAeCAi4y9o2pUJTHAA9K7Eg0eFJjJWsg9P30UofuzXw9eAjdnTOyWnmhPVP12CrrqrHK2La2prWABD4A2Cv4NAutt9ViER4eFijkcybgR1gGYvFVkBebkGtw/wnYLG7occ9ZIN+h2BzyPQ4tCGfgtUTBKf3NeyIWXcGg7KB8vBl3wNnbU10/rEsCIdgrpvjbDhBIcd8ff/yJ7oWySmX1G8DtEmK0C5I81JlfCTZ8xVNrJ70mCfY2NovB6LWl1svQ8bddE0+Qztwp9qhgXjXoT546U6ue8w+HE2snhxME2MQegCJi2hgAbkVqyUgdHasNImO0tnbSAT77B+CmdKb4V4LTAgieOHNbAulhuwH8nzp5WqVtT55Q4mf7FcAw55d9ugKCZmYUsAKGq0SghB9hBKRFZz+/SfjwzATEYY5wP8QhjNeDhw+Hja1NBcsuw55XxjkU/JRmBwhIpp7xoZU2gT2MXrSSAhTwHFm73E/0CdgbsBBeevFFCTXyM88dMWWNk1iMpuyHncBnheEQO8K+iwYAz+WOZG7BzB5RS+4ClPl7RAU1lkc+VwTaHR8PX/rSl4aXvvAF1eXTBYPnX105obHmOQAUfvu3f1uvRdmf1ofcm+K0rruZ/Vvrl3GN55+75nIJje3esLmxIfHrb3z96/Jf/+qv/mrY2NjUdcyOcfKC52Jcudd79+/J/savEXBb+2VO8UWJ+bNPeiBAQlXuoWXFeAlizbo+vES5IpRQ5MaGVGM00iVAyGghxi0A61qSNKcjv2uoy1jPG8OUh7MzV0J4Xe930UBlnMcWWwS3VQI9HkIFdOjIk6Ea+8dLcCV17Dmk+wyB8q4OjNOnUWh63VPe66w2VGCjf3wpy98h0Rm/UFX4uyjVxWLQ2FRrH+jfEdEIosPfOfyFrtq6jwDNVJmFT4YCS1rdm0s/nKkfBdZETRGaaEOZOVRnArUTxMj5wGEklFVAT0ALxpoAAQA0RlVKYVKVXONhhnvRLVtLIVnl1jmgE2bJIdHWCkqjUPMrgEWFV4YUMcW5eW06jMnB4b5EP6ABAyDcv3+vAVEKrMQAMRWSusrW8q3QdlA6ZcvnFoZDS/iL+q0lpvdi4Kn7OhArIAfs2DHBDJMctnJ+lJG2dgWO59rqyrCyvDI8frJlMTuBZeUWFxMAAM5s/JHymayW+9lD4wf8oc1OZStAZefpK7/sbgVF0UqnCOZSNNqipHEYMBeAZ6wF/oaRRD/imEwoHUOgti0uyQDyeQTSKQ3AcFnQ0gemBKoKpZe2QSlhB8hzoEYwbgYMP+WZFPAi7FiHd/ZMQC6BMEIzbdi5TzF7yukPNcq9oEvsCCCgavBYJ6KhzS/oIJcQIKJ5249b2xuBJHX/OBmoEGOMEQxkrrXf1RUA53nQ+uEbxi0Ai+QnKwOOEVc2oYAj/k1rQ9YyGUkOChgBgAlG0yvLUS2S4pip6wBzqvaoxwKzzpw+Naw/fCCU2agvdEFEjxaG9Y0NOUY6dLT3DwX0QSMk6CULrpKhatGTpOQIPIT67zmTPY5Se6cqb22ICjTD1OqCtuZ4o748ldmPcc66mAYCEkRNAwcZk9xX3u/rJdKq7+tDYusAEgHHOOzXTq6prAjUnjHsryfHfqKmv0Rgu2cPINAHh3KmikXk+3dSIUBAbtG/L/ZUl4FuY133nSzj5DO2katrTAb6eU+CpmcGrxPZ6GczLvrgwAinP7cHGEanu4hzU0BA7jRzNgEEaE3VrJVtiFBgPw5Nh6H2lj6/QAVAX5xbsdPo215K47vb1k5J2Q8BFf2uOTsTqLD+07q337PtnsMS6zL0E/dVWfRxNkbwIvOlQLHTDCikuK010Zs7RoCuH2ShxmPRGGkAACAASURBVFrBVYH3CtrLQU6tLOfcF17+okTUCJTu3b2voAzWz4s3bw7/5//xvw8XLyKwtq1zeI6WXaUz4lJA/KWizlZmVQF0fVYLyjuwKuNg2zKuP12vYxcpYK9NINs82FnlNS4ZKMHMmn9+Z9/DvobOeB+Ebd0lYNH6toujv4m9UGeEmXIRh9TdOnvc3Z9Aj/ieYf1I3NUZSZ5NPda7LiV5njYmlcMK0Dxtqzg3YSlSrkj7uFjKdHdSiSpjoUDKdb4kB3gwBUSVKeW8yzmLtpaYEAokLHTL5/gste+RDK7Gqth1fB9/MiBzEkfZ1xnbAAGAAH1pjssVPbYuZ7WSPZ+X0kLmgPbDBpUKPMCDLqCNz/b+OB4WK3PLutkpdXj8JYItKNKqz54Z5NOtrJxQ8gZldonN4a/W/elsRmCN9SMROHdtkuD00pIE/hAl5F4lyvd025pRVbJCcMt5ma5NKQ1QVluCi84u03WAQIzA8e7de/IN106fUmkHfeEVB1WJckoacYwXCrBFBZ7zXs9fndEUIKMBNjevEkSU6nlmMxvcXiwZbfx2/POlBavuA0BIp6OyvP2ZmXMgdfZpTff+++9rfC9dvKiyDNZ4AJ6sX7MNrLAv36L2FmuMQJMx/fCjj4YnO44VUkZAgi3gQ3QHWFv8js+XPlkJZqKOjw1eX38ohkXsZLMB8knNrGAsOLvVevLRIwH52A7KbFTiVV23NF/D2Daca8bH9NqeFZuTeSchglYXtP0ksOOTss54L+uCayLyyWeSZednhPq+/Ppreu/de/eGv/35zzWm6kRFd7LSlADAevXVV4df/epXAgu4RgBqdgfsT8XYVUqJv4n445nTZyRmHZCHpA0C47/z3d8efvXLt8t/8zrKXue9fInRUu0xYaj0bUgdOzp5Gd9YHem+99s/lLeiOnO1CHRtatgBBEKuy3cbtQiR9FmRGA35YKGBVg6On1U//kwgIL2LE7g7G+w6WBtvHtIUjmo3luxoCdI1GmgBAdTYs4mUuUUcbEIcg02DOA0UZ1MkQl+xYa82aOW02lHzeCjbp3GZMmjSHnC2NIIgGNugMG4HUtn/QlZ5Mo+Js/kEKMrM65FN9ZZ4X/UJjRPu4NLUbpBPhdcyGGE/ONvfHBPBoQ5edV3R2Qn8Rgp7sj2UJFCfZAHDbQMZtS5AqFWzXtT0HghQZwkBKawh17cnIyYETvPksbXtKwp4zW9oQal7lKq/vYymHs1CZgFLxK0yO6EKBkxgzBknicPMzw/nz50bbt64LmQdQ4PxkLGYoxbeLWp4nn5OlcmmGkAsADK8DsZVKlBzZUG6g+G45twgjjdyUFl+Vl0doifbaAFY9JAgXYDIQOsX10gF/eSeONAJ5EJ7NybhueI/xoA/Gs3EWWBAS4xMdegWnqKljATu6Dcr9HVZhkFtHlsbTWe7h6MD3YvVgOeHzc3HclzmF6Gt4WBUW0gJmSwLvQepVutOOlvUnkeZWMwFu2YuR1AWmFIL7t97yQ5tZScAMugXXHRsHRjV3ivjYqrbKL0eVlKANvaxUVH3zx4dVKhXRpcxdEJ+11aHlaVljdODe/eGJ1sbw872Y7EDVk6sDq+99rqMJvQ9EG8yE+xB/s7+ZP0gjimGxaEPv+NDOxqwUYSMdxmlrGOcbNUhl43hAJdS68ygAJS/U16wMG8gQAdWOXSMGfNtnRDa5NBycne49ty14dLFCxIfok0SGgGsFcAE2lLu0yKxkPyweCzMQ4ubxwIDcDhYl2Yc2Nm2ve6zWw6sPw8IcJAbdkAzPQL9+q84k3E0+uxDDwTwnumfJy70jB9y73pf97HyoRq12GuVeQWtV5C4Slbi9IBjJIGgUl42OFt7rBMuE7DVSojGoK8PmEcHL2feJBAgu1O6GnFM+nvO4+WazrDZvmRtd6OcJdaxkD571vbXzHUcIIR98PlAwGfnZpwfrZNipiXgCCMg8zt+tr+Lr6B1VudCO6/0gPW6WlVt3ZV6el6SjHBAV+YFWyzgi4RGZTuZaxxLMrGsVNWwHjjQcMtEO+7xWxS8ZM7rLHVA81mGRTKseq4Cv9r6Lkso4LrEVfP8/RiENdN+J6HVqU4BWnQZFzvVAler5OdrX//68O1v/5YA3L/8y/9neOdXf+8+8vSpXjkx/Pt//++Gl19+SYAxzDSxP4+h/3JOlGZLdWMaA1wzvcb7H+8r6zC+UW8vtL79AgfnFZj3YxUgJ7pKBFEBQ+SQl+ZBn0SaXvuZfzEGxYJYNKW+PjtBv/VLvNasWdBoSS3AF/OnK2fgEgl28+9YcuBr+HmsOzV6XFXOEh+YIOToUCVnAAH37t3XNEpEsNiUtL/FnxNzYqY0nZKpF3vCQEjo0g7mnf2VX1ClasoqV/19ztoEaLwHsTvOmTCdBOK3TK7ZFkletL1QtsodjKw1ZLaMbZ81rhDBNSspftXifAQlR2M8AhVjUKkMqACFBG60NnN2GH0LgmKytexhzmIAv6dPtqXnwnyfPH1KQn2iVlfLcTEoqtOGqNY1t9IFWFhUecDO023V+cvH2D8cTkkTYEnBnn3XI50NBPZ67mp5LB/v4FD3wue///5vlCy5cOlS69JFqWnsCuuCz5ToKcLSe3vD3TuwlszQwC8iwZcgkNfw7IxBYhHuia/5xQWxAAAMEIeDOcDvKPFpwG8xkQXEVE1/WCYBA/AJKKvl74wFDjDACF+JtbIOyIrzPrF26j/GQ+2PZ2aG2yQTqgxU7JMCZXNe5exIIA4IwO+cxHELQfzhBPbxPbLW+ZnP534IoAECqLkHNODelJKcGeSjGfxyOcX+ngPkxH7xoXLe8jq+Jy7Ap+W6fA4+QewxWgHRZOP9MCit1r82vPrlLw/f/e53h7VTJ5WZf/vttxvItYzYZ51zXOtb3/qW5pgWf9lXvndE2PdUes38udPXoDJU5oPAHz0j+ZZNsHBm4Pokf+zz+p5z3SQX8gwkb6XFoCS49zBrXrpuKomyf0znrJnvfvv7x85mUhcMrdf0Vou/zaiCW9nzQi0MElQxRpf5kRsZoarQriqIjjHNYZoFUla76vrHthsRxAqtRwh+xHIqgE5WO4FvBLkAAsBJrYZeqrwtUPMzSQDQZ1Ud4aUcL2SJ3vGjCE6cAIu4GSWO82FaJrGUDxvqsqWEymBTR12Gg3+bw1IlCkHRbdDd1s4sa1OuOKR9vcoolio7c8VGMlrsAy5ifaLiF7tBn8mKkOK9nb60MhEQIFL48TALVbCAArUtpG6qE/tQfTwaC4xhghONhZ2ntOcDCNAB5fJosQTy3KNAGveiULSYAUFPPaYyOiXi2Avw8DeCm4iSCD0XtcV16zosJdoDTXDfh8vcrMQ/zp8/13q2Y0zYOAZuqtc9CGEBN1nzBP4CAgYysKj/WtnTbAaXoSDSwufZ8XfbmGhoCAio4NYHL8wQwAdn1NXHHoETifztaq1gwKCEn1hx+ceoiG0dDvZfREvinGn1Fm3XU3goVWF30NiThgKHJ3RoUFwMEM+jjPYwowOHGnOMi1R0Z2ZU87W9gzaIn/+4Wg8SvKBWSmcJWAxQutLKThkHCU1aWJT1SUaKoJq1E3p6sibxx6IXYfq0d3ICt9E5N4NFDlCVwMSeyOkssI73BQzQNYrFw98x3nIKcMq5t53tYfPRxrC/y6GxbXGWU6eHr3z1qwPtXwgMCRDZLwizMFcr9GgFEb53TyBHAIiN9UcWizlzWo4ozrioZDZubttXlN4IxJHVx1nQgadyCoL9UfRMcErpodihDe3LQACCfzdu3hguX7w0fPzRh8Ojh+uiJ4pMMDune2S9UE4Updl09dJ1j60TcO/unYFuFHbIDQTECa7br9aMnehp2eE4Hw3k684CH4STgXIfLMtXzwdM1b0ngMzhlpf9l/6Nk1qj3tHlE0SbbcZ+ILskp6fAVhxLDn6JmRUzRSI6lSnJ/TawpDKjLUiujOjogI6lAY47xrr5EQipgLpKqKbBhM+AC1OBpq5a4M3keTqOVPZGxrR/nd7bSutGICDOUsZ/MqPdx1Guxy3Pqe3fEAfymf195pky967usy+he6uAN9bAZ7QzYgpXBcb73c4AAbaOHgD1s9yv7Hs5kaF8siddy3lhuHf/voKyE2tWuaaVU8Ss+Lxkfal5TuZ0XK5jcJPgNloYeVZdI6mMZPtFYhhLocZxGX8vm1XgSgJZZS2LVRT7GDo9z4gtefHFF4cXX/qCRLl++ct3hjuf3tVe5pwn4/cv/qc/Hv7gD94cTilzSS9sSr+cPdYayIb1TY0aUF2ZW4C8BP1ZJ2J+VbY+60vZ4rANw6DJOGQgK5ieXzANXiyCysabmTq2K+vHiu+TBFAmsEox+0z9BHCTTH9XKhqGgm4l7UsLIGh/64QFa4FO2EaBByrpSzmmyxk74oz9IzEnh+HxE5cEoA9ASRlno0sBB/98aEajHH96sRdLr99/AWodKHH2uRxMHQciUCfftXSJKovtZJNLCq3jMALuzJmTYiMxRedrjRsBtsqE1WXJ2dZ84WcALBm8N7uP4MH7cjwzuB5AB2sFOrto2xXgsP9pGy2G5s6OQHf++/T2reE37/9m+Mrrrw8vvPCCgduVlWH1xOrwm/ffV1B24dLFYX5psVh6pVmhe0+9uUtew6Dcfbot1X/mbmvDdeac96dOn1EbNYJuBUyH+wIHYIzJDiJUTJBIie7Sstq48Sw///nfqnwUbaoz587q/KcThkWP51USCkjFeynVwZ/Y2tgadR46wF/dG6q0UkHakRmIauNdfhG2jGCa4J4SBYGwZVf6fYk/krJK/By+570pHeD6AQa2Hz/R/k9yKUnX0Pl5ndrjdYr+CdQFwMi/KxBhzqKF+RzeK62uWn+2D87y8xrmlISn2B/V+SrJNP4NxZ/1gobPtWvXxAggKDdTgQTKskom+RmfU2PzFBvnsghrqYSB4rjWQKrbAwIiiF0y7/tQwqzWqvbv/r6CdF7z/PPPqxSA8bhz9+7wN3/zN8Pf/eL/03tUWkIMXT5DOkx9+9vf1r3DnpCqP6y1ytYDBEgou/SIPCdOnsqGwqJYXRWjgOv+xZ//39prJDmTFHYiO/GlS2oDHKakmnGkfTyJRGII9rJKfUsPTi3Ov/X17x2H6hoDLMVqCchAPam6/BJiyuHcDvXOwBswKBX+MqRBeWKcW3BY1sRGqYLWMsxhBcgoBwmPyJ72tgMACSUVLd1K7tSgWysg/el5XWgfONuqw632LFzHPTDtcGD01JarVNB17/V8QVW4HdXiKnB3YBE0m/e65sqbvnemMnFkKwICgAi2+pPSNhCzYAEkx4vCrcIsRMaCcQDi2jvVxxB4ESBRz15gTbHgTPmurJgYAQA9oGHHRrTl+s8hTjZbbRdnZZRdd2fDr1plWrE5jet7UebcSJY1EqoJIW0mYZRU5bkdBLMRyBB6nh2iqTxANL1Ry8FlFe5qkCBPDg0CdaGal7iaA3CLg8mPqZXA9QBPoMUjzsdGp0UYgAB0n1u3b08omHKYRlgtQAD1+QABEj6UJoUPNgW8IJm0cTw4GHZ2bYwJxnkWjUsHFHntm+6upS3FZ6PKMk6VxcfhdD2clVdDc/daKnpjiQ6ZCWDGQeoH7ZS55vxQhw9gzo7qx8negyxSKsF8LnKQUZ+2sCggYP3BfT/T8oruH6dEruHsgsoCAATmKtPOXGZMcQd4PxkBi+LNDWQC2C47uwBh+wU6AOIVWNLU0u2McA06hfZiN30AmIMj9ELvx6LMpc1bjS3rnzngwGNsZLeiPQHNrZBT2vjRKYODGXAGIEBlMarrsrouxhrgBHSWw4LOApcuXNCcPVhfHx5tbLZOETgaoPSrJ9cEeDzFmaFkIGJ7Fcyo7q/EDzHKQW+5j2QIfBAUpbIUwCXuVawh204ou7TROS2qI3XAsE6WJGxjm809urwFRxEQye+zGKMFwqjBvHPn02F/B/aPSzpil/og1HFYlQSxjIvZYefEwmM63/v2gGMsOpHJnghEE+R9DhDAJfpMY947HfSOgfWonj8eSQ4pBZxVaQv7C2Ef9hbOH88A3Y95F2BTbY9Cd1UwnSC802WJrRUg0vjtfnDjAmlLOgbPCnZaj/nKjh+Zrvh5gX8csD7IzPCOzz6yBfrztT9znwUWGMgMo6PC76JPaq/BHhPlttp1dmKPArJE4R7ZOoV5tKxKD0Q0JkXfKjFvqPHVMupKC+rmKkNeglg1uewVgeXoZqj8BzDdTrPWTY1zsk/sTTI/AEH3HzxUVg1nf3HZQECc1ziuqs1EGCwZ5L4cJr5L/dtnu9s8BhwKWFldlbQyumtmLhuolH0RGn75OsrcdwkFaaIIbDYlnGVrHRilOrSmDvYOlFX9Rz/64fA//8m/ELV0Z+eJBAOPi0mmzH2dpVmfPq3cwi5rc9qP83NYlCqldsn+a0/I7xj9utTU5988N2tL7QMzJsW64Vn4zID2ORfC8mE+eQ9lcNjQvK4QSPtt6YBSINNEgFsAfqvZme4kUMksp8Et6NyzCQQ8lC9mP8gdq3QWmxprh/z4SBk4zlXWHED70206vezqrHi0uaXMIF8wI6TsvbpSWiz2c1vGt4nrhslj/0efXy0A5e9ikzmrofyWIJ7K1MrnMOhmfyGMO9a/WXa2d/pMtQB3kM9eSHek2CIxb0kkhVGML6zEk9vZZU2LWk0G/uDAHY1OrLRMM2Om879KeyLe+fD+A2m3kMx57bXXlDVmTz939Tklqvgb5/vpc2eHxfKZ3LbY2llpgUqbYDL4BFcP7t8fVpdXpBUAqE+dN3XW8nFhLcrWmbEFaAZYwRwy9/g6PA9CcOw7fIRf/OKtYf3R5nDj5s3h+s0byvwi9ij/bd4gHKA9PgeBO88orYfyYVhPEhYucN5sU68lPktaBSi+S2H/sJJF88PJtTUxAh5tbgwqEC7RzNh7AwZLCsJV6z44+542eC7h8H0+3Xqs66XtYurp89m8jjWihFbZ0PhIjNc+QFCJBXrtG4jle66f2v+ID3I9zmD+TQY+HcHEkqk20dn7/bN86ZVXdJ/vvPOOxhIQkT2kcslq7877wwjge56ZwD0Ah+/HgbYz/gZB8sVr5YsPg+IFXved73xn+PKXv6z9Q0kltf74DIiNMweUGsrvnLXwI++BcfKVr3xF2hY/+9nPXA4xbw2F7DWX29on4L7k+8+a1Saw5OBAbTXx3SkH+OjDDzUHAGKJDfjclLj0oDrnc2NxlLg2a424EcBEoIC0yxiHpWHma1/93WOh3hWACZWtem8rmpcoXYKuTgU/WHzn941ocvGlhB5NtQeMgxCkSAFiBYy9gqTESGrSzEhwO7XQ1qFVuRbdd4I9Uc1fygRkmI1UemMtKWOGoYwSvDZRoc8K5Akiqm+9AIcyaKIZ13UAE2xUBx1CNoSmfEe5UQhfUWxHtG5sf6hDfc5CFKL98tmith0r67q0TFDlgBiDrkOlxIXUc572GQrU54RKjnV6Fq+x0++A306EmQt6XRE6FGzPMS44U675IsjFOAMEiNIjStCCShAEHJBxkYKoF1FaGAZMcslD9ALGYB8gQOUacnDG+7PDSWbUQIYO66rdMnJYfb0LCLKzY8FKj6Gp4em8wHxAjQeNVQ3/DFnAteHqlcsyCgRAGrt9lxuMLRc9vjhSqCkRALs+HwfAh6FQuhk2opVOuRYgipwS7SFfQz+XlgHjTkBpIzmoJs5O57zq11SnP8wMO7uutQoVClBEfe9ZcxysOEtqheRxol2N633sFIg5Iqr9XoFhR8r2c49Qi8jmgyYT8OrgwYEAld0mAJqX+A7B+2O6MywsDbPzZCXQCDgW6quvKtshO069OZl1MspyioYZ1bkT3iN+BxiUoL3kIvQ8uY60CTQmPHPVdpbjNzIfSvk1pTUF+qg7BkAb83XgGjY7gjOuCaYkA8YMe7LKWThcdaDVujDIeCgggN/NVxsy9jaBfTK5AAhQ6anHxyjzBc1TYnMIChUCLP0K0H9a4Oh+Eb6yM2owyKUV3CuHBQCDgiz6B5dQUKhoPB9/w7HAUcZepR0O80jbO54HiiPZk6Y3UqyuJ7BLpAVRJStVD6zDsIBR1gU1cgAB7H0FE61EYCzxMpgndbEpIrcBHJ6jTetU1m86uDVgNbIOgoTnPEiQ1L9mOtidDqJiKwRGxjYUeNxAwqq3zOfDEGGdYBcYW0orhORL08VIfIDIOFfy7busfDRmnCWr2uMEbx1Z2PdbQGDXd9yxF3v2s0DAZBbw2aUSPWA2mbW3w89XsgUZ38+MZQl4ef6eDQSYXZOsvakeATg1RpW51BP2FPZurj0Gk2Un+l0B3QksJLpWGWr9va4h3RYJqFapnth3aHgsqTxJLWarPayDHF/H5UWuU7aTYFqzAhpKppZXlLHlPbSe5ZqUiEhlvLJIclZ5n85zt0XVOur0AxKkxw/S3BSgofeGnD7VPtBAeN86ufar6S1lK/1PPiMAohzcE2jNoAuyMGxuPZHQKQA2Y0XXABhatCUji/Vv/s2/Gq5fvyanmeANnQAFigWUBXDKeo9TzrjGcU1Ayv3EpwnAk73lZ7cInK9pMKnt227/KxjYc5/3rNeshZxzvW/pKaxWhlUaITBd3ZLGhEzLZpet09nZqf731ySjXZSIjkU0AmvjOZ7ygcl9kvuOjdeaLTvi8TLDFOebVmt0Cnj6lI5Gx2Yicp6zx2pd4bMBDKhlXJ2HOQ9cJhAm0FheqpKmbr8TmKUcT2yBOqPiX4a10GcTR7/L3YqclXbJnZ/RQZrtzphxX1s90f2dBJgZLFlPzHuAANaUArsVztfKYgpMNpORa+MjqD59Z3d4+OC+ylRRdJdPgFDdiVXVTiMYh07UiZNragEr4UCVleC2RNfArYIJ7gicJUa4uKT38zMsMObl4fq6zoHVtTUzaQjYdMY6mOLchq5N6SxBn5lUM2oBeffe/eH0mbPDteevie1gYXWYn8UMLt/vMXR+gty9A5dQ4OstLQmMJPDUZ+GrVLkWY8B9NzsfoKwy3YzP5uOtBiTk7E6sEwaA2hPDZFhBg4hW4q6PZ27F5jl0NwH+bgG+8cvPvtL2OvsYVhU2Ers4v0isBGN2DP6VqFRC0MBSAFa3C7Tf1sqFSJ5R9ltsAOauZ+zy7Pl8q+W/oXXwq1/90okcYjKVYh7oGXiuT2/f0WcA+IaV7e5ZXsfYduYOv1+dIlgrFW+McdqMWQrb20oIfeMb39Br/uzP/kxAAPPC9eWPkzx76tZ+YmAd7A3MNc/7gzff1N/QIBIAUS0WuQ/uTboLEnx8ou9J6DBGJCrw927euKG/8ZnbT58MO9s7+tyw1/Dr5asg9E5Wv/ZafA7WMfetcShW/Xa1XVQymRKE/V3b59df+91jTUxdhAfzAZxOAaYSe4FX7VRR/osXqIwRi4GvBMvu1la1Te2w86EgRLrLOCiIr7YbonaX2ivZNh5KNZtVK5ysLe+nPooaZqGPJcSlbVjorDNWFg/jOtTRcs8aSJ0qprvnkAoyzs8spgQXdnhgRzjwFYVdQQUbyRtYYIBaBrplmTLuJd6nYLbavKgMA6NfgnIKTDROqMqbpg8jQEiPHOuuN3gnVogDQ9AKukwGwIa36JVFzY2DnuxrHBpl3NUZr9qKlfor2RU+myCN+9rbg8ayVAqqx6I924myYwdzQpoJovss6nduVWc1ZM2RlIDJhtJSBXoaQbXV5eXgDKa858tUw/QWdn2sAAGClTpYUwpBsOMgsBNkLEdSbIiq5yeQI/tLm7irV64IAaVn+GMy4hsPhZKp7ECgCsDV7DAv0Ih9Me/WflUrH0cs7l0YG17rFXh2CruMoVvgufaUrFXWhg5D9CiKJs5rWQcoQhNos77SkslMFrf4FDBR5QMqJSnDbifawpkEqIyxKPyHBwID3A4lwIWZH7s7bsu4tEDfVcR2DpRdPnPugtbWJvVMmjOvRZDuWaEiDm4DOHkNe7+GqaOxTGmJbIc1DFSUUgwesVFYC8eDaFDMNWiqBGPSjaHWtpMz1ZVDbRWZFwABd+HAbvHZEmCRLXIboQQQqikbnAVljyLKEmBAxnSRXsOub/TBiZ6EyzbQnsAhwMCTHdBhs4Y9QfV/W/cK24IvwETWjNS7S+iL5wVgEE1LABTgg2t9Ofz4TzX92NISIZ2DNnuwJ9DHNLtt/fvyyy+L2ryBA7O/Z5uKw36E6JTtAiwOZTTSwaRoYLK7iCoBcDzeGrY2H8kpEoNJIFyVu5Rj6UAwUUlHb27Z7ZEq7T08/fPouE4ECwUa6FxJe6/KlsYeJxjvAYXeUdHZ0DpqjACD14lBh2kwQjZndk4H9+nTp7QONxGNrIAvVOHp9+bs07FRTpmv7SBRn1clHGEL5P4bEBCgxG/TV6i2UxiK/zaVOfY9jZ1h8pr+dc8CX/oxy/d6XZUGtO429Xn9/ScwdEBbgEbdrO17exA74d0998BDxjO/U+ZNyyVzNJ7jGRmuh2137bef3T3IqTMGJETzha472TNjyWKybwFssJvqhsLZJxDZ4K4At4WF4fyFC3K+EHRif567cL7VrnImeq3ZdkSpXnP+rMHtfuf3VeCU3yfoK+Bbp2nYfN0OEoAa/6a66yS45p5VknTy5HD61Bk59bduQZm1fonBOxxa1//+h//wvw3f+vY3hv19BKXovQ34au0WaRtFH6OYFAZ7XMKHzeL6DRQrQMxJnrH9qPaW/B5K56r8r8Tw5KMVvTjZdbdFnUwUaUmUrlTGbRxOg1w8N3aY15Fpxb9I4JrXTjACir00wRYoX5ZbchDMHvY9xoJlrY5+WNmV+GRNBLoEYkscL8AcAZF8SXV0QqvokdgoEgzb3nEwQP95WgNXuSqrU867ujWRKDKbgOcGyM+e5zW0juR3AozJQsLOmJuVJhDr1MFhWAruNKNzQu0EvZ7NThu1sLzP7LtLfwE9gwrouF9RdckrrAAAIABJREFUl+fts+lMWza47XJVruu9GhBEgbXOOOja9lW4BmCAk1Sz1VXJZ4/O3soYoxMger1qnRfVHYfzGV+Gz9/Y3NS1L1+5rDUh1iifjr9Cff7SonRwdJ4eHmo/8zrKA7gmrAKCNpgBgAAIjz5WXfxSA0F4PoIvAO9Q1Xk2uu9wD4BvfF197jnX7JeIt3QaBLAj0Lygz+Cc3SMbu7MnhgXnPe1seQ6SRWEAxx8mUHXQanYu96LyiaLbKxliE9psDAAga4lglfsECORs42cJ2VUZBp/B72EHakxVr+9AvNmYKuNgXFM64LZ9TqoApFuFfqzH11zvFP28mAf2T8yWDrARexMQQC1DS6QzABX3yDPzXu4fYT7GieulPEAdwqqLDL4T4I590UPNdZ6Xz+P51RHg8WMBApR0SHfi6dPWJSCgAL/jcymr5TrvvvuumABk47kP5kWsWoJ39srh0XD23JkGVHzltdeHb37zm8MHH/xGpQHRBUiW3n6ySxeYPxKMYSbymW+++aZACMoPeFbrcBiY41q8l/3MXsC/D4ODOcw4Ki4onb2UA1is3r46r2NfEo/PvP7674sRYINF7Vih/5V9k/HvDKQYA3G8daBagArjwAS4Z6xp9qnViaaAgnUJjI3ZAVBr154XTTxtygjQodBUpgqDxCCgXI+hIuCU2JAOmBm3cSswQJngAhMsnOKHVpsv1SLtutafa9UmkoFqBjG0NDvFzvBZRRdnG+RPNCLEWURvDtXKQnhyUEo/gE2LMdQECIqFtlAqkUKjfK8KGJRdod+8KSR8pihnlR1RmHdUB7M2DrVLZDRMBRxpleVUycNw9l30bV0PJNDZ0ziWhFZGYlGcX9LnEyASQDMvbBaeGzRJnQGU7XVbOdYLY6eaGwmomRbN77Kh5UhV2yAJzJA1rYCDRSll3nJeck+UHnB4Mpaq8xRyiGBg+qVbrX1Ewkv1OHX8spAOhHEUyVzvbm8Pp0+uDTeevz6cPXtO6/SDj94fNrYw5jNSXSf4hQmwsEjQDDAw6iBo7WmVFUBTQbcPt0LSyRAWQ0AZ0+r/6QN8GGibp4P2wGrr0cMARVZJiTb1wrBEWUAJ1WhDS7TQiPMewIcE5xYESBlAsLPp9ST6wnCkwwtV2D0BC2o/WchgMj07O08t1jPHwXYgxsDpM+eGheUViQYCBIgNUkAAjQ8EOVX7oNSyxfnxOjaLAqaKsxNmtCTgZ14kuCjH3uudjgEYNcCAp0+eymCT+WadubaJjK0BJwy+KXQjyIdNUvZvZlYBOfej98g+sGfcAtC7kE4IZgccgEYDKFQmGKCG9YYRZnxpw8c6JHBXFn92ZtivtntXLl/W56Aay4Hv8YVmWKUkBWKpLIEewYuLojX6cKdtjzP9OIYcYOgU4NTHPqIGDH0HCruFAnfkpLAfNze2isppgIln5nnlHC7DGqD8Y14HlR1RiygVj1/Xwkl6srWp53EpU7UCrEAv4OV0rJMAyCyeLth2ZNde3gfMY1A8AgNtJ/VZ4Hp3HIZklhIg5N9k53EkRcaN7X7G52fLJijk8RJIsdcon5HzVfffBwABFLhGHxS3+7ApaMBDsqa5n9z/ZFAxOQa+r8+vH2/xYwMCIu7ov/T3mPt6FoiQ1yXISx1jStv6z5kO3PuZbTNcQMI44ePsPwuQyJy212veq+tPBVfj/VdpYjKmlUyQKvo8TiX1kAYFwijknjPerGdTRM3C47P39wlWCDy7zHIFp6JlAkJub2ttQF92Rw9rC2Cj0NVgrajsQCUzY+Z4eo/0P7fnLjClz1iTRSoUs50s3QbSt/6cydpuZ+tgtZwUsM3ev3f3XmNAhG0CEMAz/Omf/tvhO9/9LbHx7FPQpsoUVDEHm0+SpILXO/YKxhj3qFZUVaKnxIcSAQWOFNjhLeSyklDG4/9l3SQwUHu/Yt9Mr40+8z3uHa/1OPfaj52WgH7u2RQReAxgVWyRjK/noerho21kRUHPRadBUy5YqlVKy8mszna9AgLGn92WkeSY1mXp3ODHINhGJhr6sTpZqB7cWUuSPO13Ypm5Q1PPwOXsw4azBsREU2C3oyxtxNzUaUbzahvFPMoHxPdIZr/0sAyk+DPCupV2DWWZe9Yx4ovgWgxVdYGqzhJNt4ryiOhUWdsoLM+0zPXYmDmr5F9jWY0CtcreQmN+uq3EUboUcY6mS5iDmF0FUjxvS86J7essN+cm9GfOWjLK7G0CPIAGmAW3PvlkeOuttxQ7ENxRJgSbER+T+QqVHtsQAF9aSpUQ4R4YF/7G+yX8V+UU3DOf9fjxE60j+Wqzjj32dkgu7EhrAJYhGXbGhzHBJ3HMMOgZxAyprG4DmAr0Ub15CfdxL+xzzn/8L7LgZsBuKZCMkF+o9lzTyvuuK8eOsK/4XRIligtLcyV2NWr6yogD6JToNeMQ+j12l3LX1MvbP/Z/2VPRLgrI6PbUtjkNlB98TvPlcTgczp45o7bJtOHDPqONgo8JQyRlCYwFX8wVz5vx5DMl2lxnJte8cvWq7hOghi9ew7PYHztlX2tzs7EltO5qfsKYFzO75gvG5vvvvTf88A9+OJw7e2b4yU/+RmOqxFYxfpmXAAEZD8YVoOr69evD7/zO70jH6O/+7u/0jCnF4NxhDfNeWinqGjCIlKC1iKPXqsXksz/Zz8R8Tq7ZCit2hGVTjLiZV7/8vQYEuCejW7cEoXbGtw74Eq1RbUMQ1CmhGAmVjLbUwYmMM7QfgtHUFNkAC80p4R+3AARVdOAqQBwgAARK1F0H4CAwEjbk9ZWRYDNz7wTllRvXTScbGyoG9UShwUo0sIxz0MmgKUbyCxUvepcOpCbkZnqgMsJC/6LabiAgbcPY+AqK1VLPbAvXYBsZJUi1erwDBK6lNmdFT85k+gQy3ViTqj72BFdjVql3VJWpYcwJ5MlcIkpDUFeHVdrRMNeibEthdZBzAN1wb3d7eLyFoMpTbQaCZHcrMCPACvcItQCMWEyPA860JztaRtdQrKXGyBlqaPWiv0Erj8BNZdV0UKn0gH6wdsx5bBa3FDYFBLCJPJ7SfBAAUX2MBV75WRyjk+W0WB8sBAJj5ow+nxcvXBjOnj0zzC/ODZ/e/VQHMmOBKKE1AgAZeAYyy+7Za9HKKrloAndF7SxnXmyFyjTxnGpRpfcY7FKpi1StK4gSMwJQyoCVqNasi2RKJUQp06We2QvUfklh2NoNvBdQLMZNjAqyAIBye7tiQjDWZLdt7E0jjHPM+EjVdhbk/1jB6MLi8vBkZ3fYpsds7Q+rLrPmYTUgaBLV8bGFovY62eh52uzhAKFJgPCiSwtcR8l4eS5YD6snfLBK3blob4ACAu4owUCLQCg0XReoi4XOis6CgT+pZJQzb+EVPt9dQWR41XIy84Cqv0WZWCYShdndjrKbqLTU3tqgmpGDQU29YYAAACWcLtglHH4cFIhB8T3UQTNV/Pncm0SScAQq+y/Qgq4LC/P6D4fhzp27mpszp8+ajniCwH63gQA8K/fN4Ww01xR2lYQU1Y3nR+vhzJmz2p+0S2M9sx5NmzT46WvxDLvD1sa6ADIxseSj1VwYppqoPZ0I7vTaWppx5gKQfY4omi8/UqFj2wIs5Gp90NwDAf37m2hclS3UFmnic+OdJejGtiaza8quUXSyaXainN0c7zHB8ATYURfug5MAAbm/PuDu76P/PoG6wVI7z31A34/15DUM9k0GKSUuOcWAmP68HhwwMFeZyARx9f7Pu/+Meaa9wiWf06E0TDZuaKywjE0/x2EE5Dr9axTIVta+gT5lQwVul14J+wcbxlc0erh/AlYBAcWWYY56IEAq6diJsh0peWBcxJCkNRX9umGRXb0qIOD27VsqI7GtMjPgWUDV5825/agSxatse4LsMuAt2JNvFF0AMpwFnKfUj89l/XJ/2CscRGrQUUHHjlgrYFaBCOenGQHflKYLZ9LuHmeCS69SW5qsXQJ1rZfjY2mRMD6ikiorXE599YzwueXSIp0RVUcTGr8z7vb3xKYoQURrHpXGT6eBEBvBkoo/lvWeazZbUAD4CGaNbQIFRBSAnURPW6cRJxSg7deJbVolOwIiio1hEVCf+2ECBhg3izPtk0cNEK8BskwWmXZizL/Fj8CXYswABBRc7O2rXn1LivGVzagkVPy9AF0GvZ1wCIiYElNAMphgSh6UkFi6CVlge0xa8QxpT5g1i19CkJrgSV04JCZrYWaVLgLCqUsPtfL4rZxxB8PeLgme0vAaKLOltK1qwWv8Rh+1tIGKNSqmTRMhN1uJhJ6SOPIVjNSIEVXPJcrzjBNVSixVUpAzjnOYMaDDDv8RoPG8tP/D1hNk05v9vffek6AfgTw+Ds+TxF8E9XzmjsADc24G84xFAA8PxSASs2Zx0YJzBy49ILjDl0eXgHOeJAc+EtodJPu++MUvivrNNcRAlC6RM+5cL3shmfPsPYJL+0hObvI6XsN+Z0x4fq7PPCYbzWtUy15dp/BblFydmREdnTEJEJD5SEmSWYrVKamuA0PSwugGisJMVHIPDa0di/bxGfJVoKrX+R92QBhVAQICaGQ9ep35HlkHCOXB5CPLzvh+9WuUC+yL3WHf1+wEvo9Iotkr0W6wX8ac6F8BOyPrKcALY8N4cN9hZPAexpi/yQ5LN4Ty2bGsEmFL/vb1r319+OjDD4a3335L865Sivn5Zq/DOOf6Fq3c0r9/9Ed/NLz00kvDX//1X8s2MIa8FtseUIQ1QNKJ98LqxBdljtkHYStkTsxu8XxoHAocxZ/2/inA84uv/u5x0OAE7RH78EHsFig6VjqqQeiXBDYjldCiJY6QRxEhUwpLLK6rFYzBExqqmi9uyvR61eAheKDaT9fccHhbud/BFpRl0Bgnf63aSoCi+j45nYF5PRAsJgITDEaMjnRQVT/G2x1cZPN58ZkVEApOf/ArwC/U1S/oavOLHuVgoOrsqsRADrA/SUEyB3MmxQbAtD3uI0ZIwTfBxTH1JShAOotuGMDz5Pr80DXlcsjRZZPzGaiLJ/OkgN0jXeNlkUXKA9jgOFcySoV4ElDx+RJCo0Yd1FSIoSkyPBMHQaNftixZiUFKyX5f7VQwpAAMOlhFO1dEp2eNUaM/qh0Ul2WA7EqtXfQ2t35k3eHMJRse5EBzL+rC/0/amz5Zdl3XnTfnyqwha0YBhYkDZpISZA7iJIqSJVI0FWHLan9ot2yxHS07Ovz/uT9oaiukjhapkDg1QAogARQAolBDDpXz2PFba69zz3tVoORwRlTl8N6799wz7r322muTk0RpohInLKol36RAe3ZluLBq2heLkDl75959i/HNU4/d1J8j8t7mnMeu/Dg5n9a1sGKugSmtidkujy9QvMpSAvqYGiVDsp7X6vglzKPDsICBMtRximkvDvo5ABnU67d35BwrR6rEA52agbHr5+UQRTgw48jBJdEUckhFnzMLiNdlVAx2MJeWqIU7OxzKKCJ1BqOlcu8kPum1qFKIAg6tUCx6foGD3ieENvg+xS6KCGgAP9oIAyWMFWhzMTS9OgwyRbRKlFJtahYlEthU61X3VE6lqaaZS+T6cSCaUn2svDrKxmjtqvoBJQCPhWATnYORoDI3YvEcl4iQc135vEWAEHva1RzKYc16unb9umj71Bf+4PbtJuQUI5Q9SFSwk2MdYjKsoIYeHQ1r99dUHxkknwgk/7gH8wYEXOktJ+hdXFBUAaORA+rK1Sv6magCa4P0J9rPzxvU5i1qplNrai+r3FP6ZGuTmrybyslsYkX0b53QMmLLWWr7YmjrZdg2p7VjBPROZ7+n9nvrtOPbgwQ9xdxzYZqSH1NhMio7plKOKIXbV1HPQql7p8daB2Yg5fMBcXpwddo5z3VbakAn7JXnH43bsf193wSYnQYC8nQ9KDKCFKOY6uggTTIK0ue5V67T93mMsKQGfNRn0pYGBNQHK57X8twbQNAJCPb37cdef9e/gBjjuetnGp2cpBE44pQUAYuh4cyyjpnLXvMlKtiB+E7fcJqBysNWmU0YAKGYC4AuA1LfAY0rReja1StaA4AACAtmmkvfJUDCFMiVPpt4vQMC8vzlNuvs6R3Kvt9aid/Ug28RrXnVwbZCOMAe7C8DppxZWAY4dTgmlBD83Oc/OxwcoOJNXq2NwJbaUde0/WAab8oLQkHlzWLulXiajGfl15sRFGq+hWMRJLUS/OiMe3zdt0dyhANo6aio5+/na+Z2qOmeuz5v9VrlsgeIcmqnQfekeQYgwFYZHf4CJiotwbnzFluMDWFSXZWTLjtE6YZahLFLEhQwaMVXQA/tN9oPLFyn1FKBFk4L7dctf1c0dntneOfWO6pqkSAZTYI5oOgvmhCl/s595KTIPjX7MkE4pabWvBRAU+XqaDs2SMrZxkEIIBPby4xRi7rBjONzsisq3SCK7QZIeatzrlUp6BChadu8AFK0b7cCETqjq6JT0gQU9CttrIxrhBddYckghIIEZU8xx+gvHCwcJJd/c/ooTj/rGkeYz3FNiaJVdQL+htMk0bajI52bzCOcPs3JzoZI1Nq2tSOoLuUGK9ElGXHU6Hvuh2CwHFcizyfHSjMQhf7cOQEAiL0tLqDtcXa4deuW2oHTh/NNHwhYkXiv0wD6dJ0+9YV+5770gSoz1fwV/Vtq+maFxHEUE7FpA5hJ4mhwpUqdEgC6IPsQpzLq9QoK19oUuFG+QM6Jy5cvWQRSrAv2YAcA6S+lHobCLmFXp1OnL+07kVZtO1QMmPpbfDWeT31ewBb9Q3olYw0DAL/m+RdfULlnflfgZxFGs7VeuE6Y1QEiuGZKy7IO6aOkPeEDRKMr6v72Aa05wDwDgKDKENfRuoAVgk6cBJgfDK+88srw61/4gnyzv/mbvx7efuctfZ49NAwF7hmAM/OK+1GSEFHCv//7v9d9eAYDAdZWwK5jPXIdXgOQwE8EpOZ15jDtpF3RPmBvCQhgtr6/AgQYvJkZZp576cun/Qbb3plNtyKC2rj6Q7YQayHqfWQoSnRVUi2LX5t9OfhBGJU/BKJfk42N1gf5qeq0K0epnPq5yp0N+mJnY2Y4KKXTCJkBTEQ4Todpi3aMSqhB+pT7DWWqan32TggDlWhBcmSDpiRXUrkxhYIrKlRArtDCEpcbDUpvJorilsHIB+RIppQYz7vofKgsbj7jAXQUnu+02+VcXOsxiy9AgCnnpk0vLuEcLGsjZbLZEeV1U81HjQVXXIBuCTgxR4S60hagELPAmPwYFi6pZ8SSr5S349qmnHDIG4FDWI6NAmNNue+UxhFAg8K+UVwcmxbhlAHCdS0khKGDsy+a+uYD5T4r4gEbwhZEKQSbhoLRJKBFwBBIO1QaAjyuL8F8csWH0C1PBQhoTszNDe++976eDYq8SiKeWOjH4AcL2I47tGunOTgqJMrX4ZGi6YxHBH7I8xYVrkovyuEoNeogsxwaYgWExlcQjVguAAwnJ6YCVf4iKRrUJiZ6QbQdtoZR+SpRCLhSQACMAMAcHFjnW1Wt5cpp5jXuy3zgEJfY1MzcsLi8orkBnUFAQMsndk1cGRTy9R0tEc2+ym2ZUk6qxRkDdkWLLLRN42LWBuvb843r8XmMzUQ7Atplf2ADVykeCRJ5vPeh+pbBFqAmCsqaC7XZex16U08enAziQ9NdYcswoVYvrA5Li+SfDhLslPqynHVALtITxj2FtrDWrYI7SCH2pZdfHt54400JxBCZYe5gMHB/NvUrqBwvLoryFYA0lL57d+8JAOA6bOgAAUtLC6oQwPv5GwaHylCtrQ/XH3tMa48atffX1ofVVdIZOHAXpaSc6gUWtYkqdIxVpyLt7qATAOV5R+wrGB+m1iW/NXXsCzytyK/OjAI7m0sulkx3GLTDxD/EMOuN4P4tzcA3zGejuxysCjLq9/xd67z299aGKbq2jdUxuhrDVc5KRSkwLDQvDhCGG9vaO3HT7czvFXBsbZLx1DEi8kxTXTH1q+dy/1y5Rj6fXF///jAQEDC/9Vf12z8FBCSVqA8GpHF5lvZ70a6zHhvu01eMqA5Uul7XhklAYxzXUyjkSqVKnnIxRqIwWmVbfc5gNOoJZTSjXzM/71zntj91lRlSwkzGEA5KgQAyFpfONKMv0awYqcx/1kNSj2Am8TCcR2YFRadkNKz6cc6z0tJpIEBB4qwhP4rarveK3eMUv/5L1zDBr5X843X6gLOdfmGfsdFnkUAYAVaUP1VU8t/+2z8Yfv/3vy0hXYz97Nvpt6yTOLItIhnjsdiQGiuBriUGFkG8WmNyhMrZlA0Tpkh2hqSgVj4w59PoPJeV2M2nBELauirqegC29tmamw0EKJZKAEXmV2zRpLcCyAOYCGACVK6x0L5SQIBLv2Y/rDScphFQ/n+XkiJGlfMn9WJz4AoIEKO09Lh4WrM3jgX089pbb781vPf++2L94cByGUBlzo6IumXfS5UiWdbVZ3XbBvC4ZHSVG2xlfp0znyoAzH/OpORjc30cjFGszpHg7LWxaU39NhvC1GOA9bpXAnfSHTqwkF7pbDBvbaMSHHRqsdeAjWil8ansH06bbRr6FWBATrLSAVxGD5uQL+wjHHBo8LAccFLz5YhwlVDEeZZT7AAYawN1f55fDihsDexXgEUJZbOWvL8I+JshZWBRLNoI2dEOnFWcNHQCtJbi08zN6dz+8Pbt4b133xuuXb2msUaLBOc1efthACMKR//yd8YjkWueJawE2hKKuEU1bdfYf7GdF5o+nwvYia1iCv+c7AlKJzpn3Xoj7KfcWyyrrNuaV8wFPiv1+8r55/2eFx5z6bnUucr8VSWesufDCsh1s65V0rnKS/KeMIt4JjGOi00kIGGe1OVljR2OME4zZ/cbb77hdhTgjw107+79BtDkWgF7fY54P0iUn/vQvxHj4zkZA17HJuOLucL84jX6S7a8wCcLP9Onn/nMZ4avfOUrw49/9KPhRz/6oc6r9BlB0KSy8FnmDf1DqsHzzz8//Mqv/IoYKpQa5DWABTNuzE7nvU8//Uzpwbyv+UclGOZ21jBrSCmklVJCv3F/xiN7BPPfjHDbEgI1Xnjlqw0IiBEh/7mV33KkzZR4H+AW7CsUtwynZsRlEUCHTv5XCcPJuJmihuLYqaaq6mba2bKxfaz34nRIfKYi8wVROVJO7oMYAmLyNeEeNgyz3UMR52G9oScqJwqIwEwzDZhIAQLs0BoI8KE3eTDHSNOCL0oTjqfUckuIrFcVzqTX4a38qgIlQGiLHsxrRn8szJEFpYOk1IZx+ljoLH42XlG6K+fcAZYSranopxVxHY1OXko2CyLDdvRq0Z+6tB3iS6J+C+C2KjtRUy9kt0uKk/ulbFtigWKRqDanDwSJxM3NDdeuXNF4UrpF9PSzZ5V6QIrAvfv35aC4hujYxxagMa2LDZ9N6O69e1LdJeK5vHJWTmvQ9RxGMmpUypB2E8WGgk1uG46AGSkq2peoBxtaiTsKDR9OJdhx8dLl4cmnntYht75BBHldC8cHpSNSMUhZcDw7QoqUzZubA5m2MSDHVIwGl90TgivKqpVcuSdjK/p5ORDRiTBYcqo8Ocb5iSce92ZHactjO5UAAOTys5GDZkv8BQESNCy0UI9VOYBDFSCCtsoxqOiF2DtNATipD5QNPBUQwAY3U4wLt69YLxgwAlRmhqtXL4vdsbmxbvGjugd9YJFR0m/KIFY0pUAAsQiOh0UAktkZpWuAnHN4EC0XiHR2xQyj+tLcog9qrYnVMkMfuy+1bhA+qTWptV7CQ0aZ7fxlfQNesEaY3wjIYDABBJw7e946AZdWh+WVZVHs79272/Q8uD/OfQAuI9bOy+MfhhyILukFduidw8X9rG5rRF8YSTlACOyAbHPQUa/Wz4NKL7l+i0pdMU3TKrUY/U89/YyiSP/4xhtydACveF6cHDGG0CVAoLCqAsh4LmPMaD8g4/6wub5ez39YzCobZUK8K781qT4sOqnkl8NntkY5sR0jIGdJ74j2zlL+HoO+d54tOFaSpAH6Ogcq8yHOS3/2pN3jWebnCACWfUYGKFEdRRhsBLLf5PO9Exzj5VFOtfbdEgv02TgCAf8cEKCWVD3SSPF/GExwFDL3kMtUfROjJu3rn713KCeuGdZdGdn9a/l8DP7+Xj0gM9LAJynRbSd3OKk1oR/r8TlSFm90Znx/Y4XKMy5AQezDqlCMEYoTfHLq6GXmAudn0i0CpkvIDAel0rvYN1mbyhktJevsC4mGm67pvNEWuW7lT33W9ppCv6zP0wGJ8qZPFA0ttqBqguuNpm7345FxNU3Xdg3tpA84H+lX2QMY48USxORKJQVS3774hS8O3/nOHw83bz4+bKGJM2OGVL9O+/Vkh7+qI0TYN4CuKksl2upoWOyV7P+JJEoDQRWprFGiCjgVERegVVoxtENrtJ6B9RgQoddU4H3sOWLVdSX+eI/GLmX+OkDIWgQOMDVgIiXvFM2rUtAN5LSNQ7/qDC8Wakd0GRkHzg+dFHssMW3606Cq2bFEx/VV1S+4NqANdG7OTs6ED+/esbBcRZSxoSVG26VRxBGT2GKxIgJ2ZizMYEu1D9gcAfNd4o25ZKfLeccEXLCzPAPtINhuNZN2tC1HIDYOhcb3KAEgAyDRCTJD1AEfTe0qF5g5jSZPADjPeacQYhsQvKAtSpcsrQxsnAvnUbk3EIANwNmo0qAXLqjvoOWzNgLCaS4V/Zv3Ma8pu8v+AROO17NXMAWw5QBhkrIcMCf+BAAFzyFtAmk0Heic5PdUpEkVCJ5Nufobm7JrACH5GzagWahOfU2EOSl6EcRMJD/r1Mxhq9orsFcMt4AEvJY1yDMF4PHzH0rgD8cWbQSJ0C1QUeqsREeTBqJzv0tnlEZXiQumL8e9s3LRlYduh1jAZLEHzHQwm5bxCKgSp5x5qLz8qmzBM4Web9DCQAxtY45iHzFHoMAimBWHAAAgAElEQVQTFHnzzX9Uv8qRL0CBtcu8gBmQ9qQNif7TH3xeY1dlBvkbbQFkyN/oi+gEYJtK0LnSPR2Utv8ZZsiXvvQltfm///f/W+MLm5O9SmntxWThWWDpyAakJOYTT4hJGrFARfsfIGJJABY2xZL2D9qLttn777+vdruK1anmvDS1zp4VeOZ0ZPP1mHvbJb6ddazS3mUPG6w/GWZeDBBQ+UZe8M5rsjqAD/NG/2/CYV60vXEig6kEcbgpiJo3dDvkjVpVGgDKsZglwl2l6goIsBOEk0susnOdMNa5hlWDya017chAQBl7tWE1Ab+UcamB4LqhNTEY5FyfzprunrIVk0alHRgbFqMgldW+DRCw1cqYKMc8QICHwUZEJja/E0kO+pT8l6D6iBExOXIvO6dV+aAO0UTfNQGh1qgMHD8nQu6NVIf8jAXojHyZvs/GrAMI8EM5lJSpYRir4gHq/pQXAsgRgkw9ZZwv9wG11lkYyn/asMheyhpyTcbEm4Wfn7Jrl1YvylFEcwCQBs0CFjUb+B5RuMqxy6IU6MAGcGJVS1A/DkvqdjJmQs8HU+0s7OLIR6gvAlqKvkdOZFJOhDQXtZ2or9gnQntNP+P+a+trWnCf+vRnhqvXrit3G6p3aE7KVzt1ygUMB9rKwtLiOubwHSmALvfnmr445zh2MTxjKKGWx3voMwMUXldhz3CA8PNj16+7ogDquEdHVrdFFE+0zYroF6BGREZg2HA67O5sScfXGJ6rORig8GZvPQb6yFS+GVgiUp0/o0h+lP8DBCTHUOKS83PDzSduiGpPVFlUr6JMBQwRi6UJ6KV6Akak1/hs6RlwECGUwjok34v+UDtnPK+D4gLw0BZYFVDp5xctlsSGZ3DQFG9/xZgrxoFQUBuwYhXMgbRaQ4FKBYiunD93frhyGf2ISwICECy8e++uNukIHmGknCGiuDAvlJiyRHw1Q0opSIj6XVCbeI+UmsvxDC1STvTsoDw/gIifvfkzAV03URLeWNfcunbtiksjFdCjPLhhcD4wDmhVScC5cTTAlSFg7igHWgeDDywDkJVyU/Ph9ORw2NxYk6GSCgpxvLhPX5/a4AFm5KRzF8fPQPEkaNpHR6cdQe+Po7Gafa+PNMfZ7SOp/TVroNt4Z9x7p51jyUbhyA5QtLgEHM0kMSDXO5UxrqfPhPxdbQMU/wggoH8+H6Put/Y9bIeuPx/FDPD9Iy4ajQWfed4pRscxh30Mx/73BhRUB/f9nHb1fTsNgORszwhnL+A6GceMRz8nwgzor9f3aT9W43iazi9dlvojtoAjuwbQcQa0Jgu0DsCXZ/GeYV0dRculI2RnlHUSpWzeHyCAn72n7ysiYwqt95zmiBt1n2Ss1Fj2/Ze+z/MFCIh6Pu91xHmsAx8gIP3Qxiy6Sc4PKc0XVMAtIir6aIEATmek3+yQbW5sqgTbH/3R/zb82q+9qlQgAP9EZdNf3EsGZFvHsOiKGeg3qVkea4OKnA99hC3OV+ZD0kzNrjA4zj9H+qAGm2ovp6uqQ8geTJWCKn/MGAoQKEHqAAFtvswanFaKRTGFAiB47PxOAQY6YOtZSmTa21C/r1XEulgNovdH0DIignykqmPpxwmQwyvAczJ7rzUIONugg/vMHxRo0BlRUUn0kLzWBjmkUKoDKvCZOBSy50r9uwcuvS8RBLGDm/MjDjd9qWj28YmiwlsPtpQiiR0qx7NSRggeOOrvNdHA4LJJRS2XVo/tSleMMsOW9E1+Zixz31ZiuWxSrif7tYJAtn3M8FGab2kyiMrdlda78dh1tYkcau4L6E47r1675uoBJUbNfeOAGbQ4Uk12xp8IPWB+ggYBUAQa6lkcYZatURXEFEiB6VhBRfpV7OPZ2Rb9VjDg8mXZQjiKcnhlH1IpwLnqnMek72DZ4DBjS4Y2zgx0n3sM40Cbgu/rcG0cPznrxV7kunHSQztnjOO4GkiaHZ588qbaAGNxC+HTAiqwZ6xAP9pI2PmkSuKM0sfRKBJwUikADWwtnR3ZDLSvUhfsyFp8cRoISLA1QABtiUNLe1kjGT/657HHrpfY36nYANid7753S4EopSVjR7f14GAce2CAluzxrDVsNRxw7oHNmZQA+gvNhugCJLc/jIZ2vqn8J3pT+7LD6BvSPKgU8MMf/kBCf5xPSR3ttRZy9lHKEruXdtAmroFfxRjDgKafYXlKmP7kZLh46eKwRyWvzc2Oje39n9d5Ju4pX64AIdZSfNvYQH4270kCWgi6P/+SNQJ8AKRMT8rC+btf9yarh2jUx9EoCdLTAwFQNDSxlIMc6rM32+T5oEieTk9pIBn7qKcj6FMbO0iZCHmV/8AD7LG4pOTvQ1oPWrlj2jiCerJg4qCUk8CGcf2xG8Mu9UTXNytH36CEDmgEg+pLi0hAiRcnTp0QMRCo5NoUhdvpDVQNqHKKhwdCDX0ojOJhug6CFacnKl2Cs2sqiBGxHCxsRhIHK6FBnDUcHyHWVZrMqvs2TFIuAuc2BlKcS6Nj/qyczrmFYf+Qknemr0Mnh0LP86EVIHYAgEeNB84wiCflLdiYKGGmShOK/htcgEYeY5Z2E/m/tLoqhJe6sNwDalcU8mcpBVWCFj3yreeu0iSAATYsoP675j394Ai8c9DH0lDOwXNJEUCUUMvKkC6qUVJIiEiLIr1rhJVn5PB98smnhhuPPyGHT+hiUZPu3iN3564+k02SHO2jQ0CJpeH4JLoSLrumHEyMFCpJ6AAxgOP5ILfDBkDlwimNgbYLBJtRLVP6HxYFnyUPnfYBigAEnDg/QI4nX6lJSwoELVBKRCn20/cyDM5QcgXGxcFw9/5dPdu58xecIzmD0J9TIojmhy6Z9R3DlZbjCJ8jYr69JeMB0R0dmhUBUP5aARUwYax7YQNQBvPJkUAKrZXTUyGcbMQ///nP9RxSfK2c1tD0UmoOOh+K2LPzqH0vtlIxWztbrdrFylnTt1TVpOr6aoNk3otyRddx+OzI8AQI4IAGCOLeWi9oIVTd11DHTWxwfhvrYO3+PT0PBw7XZ2NnDfNa1rJQclS3CxBg07aAn9c/QMO7t24NT958SoyA11/7/3RIPfPM061sYYAEyoS99dbbYsasnL/Qxk6lpBYWFdEQQFe0LwvxeN9VtQKpNkOHxSjdVwnBrY0NA35We9J46GejUp6vOlgNBMTJkZEXxlQHDE87d49y/Gyc1JooQCC0aznbca6yEZcQXa4l072LOBuEqLhq/X2MPtrQj8Es8FCVSswSkQFTCuhxZgJsBTyavJfBhUcBAX27pj8z4SjGgW8njXu3/2r9bP5ai8xV2LhFGx/ui4paJ/pan+V6/lfDai+9UUEnQY4SD66z1b07sgGngYQ2TNX3GolHjFne19/r4TE1EMAFcvZKJ0hVhyIM6FQBz8FRQFGirAUC+AoBSjGKDrTPsVayXn3WjmWE2aNM3dyW4WmnNcykkQkgB7P61/v5JAiWv6XP0x89ENB/zm1wasD0nBN7QCwszw8MPkSz2EvtVNqBMTsMB3BB4K51AnYVefr3//5/Hf7lv/ytYXv7QatulIhjnt/fQxobgYA+Ku+fI/ZcFYsSjOn0RGgnz5E9kH6IUS5HSU6nmWGJ6MvRT5+X4x+gXylgLRXQ9qQdY9dWbM5+J04Ym7AHCNSBBah4DRskqlxD7321LvR60VPaWs56gaXUSreNGkcZUz6mtC+p1e/K8eLMxXDHmHcqnwEEzjvuw5klDSuxQAEn7cy387fs0gSnOK+zjuxkmhGj4BkgghThLzQnUX17fKJgCve+c/uOhOtIP8MG3d5BSX5mWFbqDAEZ0h4dnPIh4O9JFWC+JTUgQntEMMNc1TyuaDzzgI/HoZTNiL1RLCqvWYPVVq9KOeTBLEcqai0uDJ/4+McUIMKZ5T7k22M733zySeW67+w5HTRrNpRzBRAL9NWe1yofeS4z1th6GM4C10oELkAAuf2iuhcjwIwOzx/uz9wm2i67pcrwicUIABCBx2KJwATh+owxfgB2Nf8AC7Absna4Jl84iGZwWOSNe2K3Ab5IM6n7SrAgdkwccMYVKjnXEjNVIuX2d+gjHFP9vUA45cVfvKj9RamMpb0k/0gi46VNVqKTGUf6DiBA5ftk9zmfXsuuhLSTrsB4sD+5bCNaJzttj8iZQPvp0ytXLitgwkLld4IlaJ3QH0wszm/mWkqZ46RzX9jPmQP0IWOFjcXzxQGnbbAMcOah55O2wXXp/+aflq1AuzQGhuB1Ddr4G7/xG3LGKflH23Im5/n7viXo9S9e/TUxHL73ve9pXNkDAFzoRwKeiNQi/Iw9/drrr5Xj7ioSuzu7un6uzf3xq2AgiHmsKh+uEJN5I/9QDCIHa9W/Oc9ffOUrOp9CochZJtEMHJaqed9sPeUpW60eI1mSdM2JGeuRGl1O2R4b3Wp0HQ5JA+BQdrWCulfVoY04yDx0Xuozg8pXTU6cSx5iBweRgzM1YVPXt4zILADyoJ0zMUmFu3b9seHg+ET0WuVLtUjymNsn1FPO6xk5Cz6AV6XWGME9OXLVsSnX4gk4K+fCQECV8aucM23IKsFnengO4mxeivyXWSunX4yrAiOK4aZDURu7BWPYXJJjpc1URpjz2wROFMDQ8kNQxR8ooZhIHk6jkVgcT/IJz59dUc1UFFZv3XpH1D0mqGqrnhyLrm/tiFgPNuBMDoESv6AUD1DUCEHy4oFKcBghj/ZBjBLGlgNTlHqBLqZfgZwzpwACogNpEMMOtZks7ksh9ZVu4vlZZfWK8uYSdMdS57dDZDVl7u1D1zQhDEaelRweEHOUo3/ww+8LXWVT9UawMWxvQa+7MJxZPtdKuHCIu5QgFGTrHsQo9GYtIQ0d9qIQRplYi6QE+Go8jqvECf2oGrE44mIEULnBmx+0cEUbHpAOcCrmBWO4u7UlJ29vh3l+NDx24/Hh4qVLYnS8+/67w8rZs8PTzzyryP0vPvhQVRIAAajOIcE/napR/3X5JiHJ5FbD2IDlcnw0XLl0uR2KopQjwqYUAQx4a1/Qh9qMNzcMMlGjVrVsvVlHCKWxftA4IFJbB0lANaVMsActLA/nL6wKZNje2VZNXhx7Iobnzp8rSj6VI2i3IyszVbtcm+Sx8wdJOWCtspZY3wjRmM7qCI72MzQhSiMC/YZW+aJqtabGLgd6RF1gvnAt1hwRDA6hhtYCHiwv6dDkNeb4Jz/+Sd0PMAQQiJSQ69evaa7RPwAAd+/e0zpYPntuWFx2qgzjsa1qBnZ06C+JNVV0IQ4L45LIgfr/FABkZ9h+8ECADkKIPXDb6MwFBIi23Pk7PlzCHMuONVolPWCQg3E0lEdKN39rVHO/YdKxiiFaKQI9sDA6YCMQkHvFqTcbYHTWlE5URkn7fCLlE+CCnyXrdsLiKtGdULnzvlwvBvr0Z/L3lr/c7pe9c9wnAj77BBj7SwyB6PhM36ADSNSWj3quSvMY46DjhfIM/fgFCMha7FM4HtGEgmVSsnJMXevHJuM4DQSIgVj1fwIEaN7pv5E51VcKcBqcHWXbGxanspK0HWXO0gDXigLNV7m8Oq8MHlcUpUR8PR0LCGj08bHX+vHu53j6JEawUyztbzZwoJvnPRDQX9MGt4W7ZKfNuFb8eWinBQQ4wmOGihlizHfAZJerJc3h67/5teEP/uBfD4uL2GHWdom9wb0TfRRlP/NN3T06Sj5svQnwEoK6AS20hicAFe8LubacqC5CWKe2UzaJdlbUtrUJAeIqrad681VZxoEp20cWq/VR2osBthSAGoRpICP38B7ooErLTqzUWD4a9kLdwuzL6E6VBg32k5irxeyQTYcy/NaWnASxGbe3BN6TZoZtwz0VUS5HOo4+5yQGiezOrpqH7ekOJCwtApIdndpKqpkBpNi5REz5HHRiasVHjyApsDhKu9t7Gk8JVNf5Jh2MEhfm87HL0ga+96A2nQ8DDXtY6Sjz1nFKbXg5KdDol5yvnPx2V3Gxj8A/j6tLZksonCANqQJUH6IEtRzAM8OnP/WK5jN59jAaaAvOJ/fAQTRl2wBegGY5rxKM9FriZ5frsyMsMHjGz0G/xFZm/J2C4LQ+HLcENDRGVbGJ6DDXAIgQ9btSjjhrE7HNGSyAmeANkXKeq9JEFWkvZ5P3ZLyxGQJGKnreSjkuKQjw3nvvN3CF1xKBB5RQwHRvTwxHHGmCWC5ruNX0DBgP3kd6Jn3JP/k8PEelVfQgp8ZKzAjbgQr8FJub+ysYBbgzZwc+n814EDDi2pTI4xoAOqwNixXuq33YYBZMthijUwzmxdyErcU1sa3QOuFnM6ItLs08TMBT4ESB6wAT9CXXAwjgPrSVa/L9c5/7nHybN958U+kB3upK4LT2pqQYCNwRI9x7HPYebADYrG+++Waz8xjD5Onz2QBFj127rja89fOfC8hi3kRTQUDD4eHw2GM3NE4f3rk7bFFNpNIomC8CrIrpSFvoH+zd1QvnNce1xivNpqVYVOqE9WTcp/GdZ1761FdOx0XYVQAoigdOunOwTasaIwoW4sLJcY7/tOL+WNddKqBxguqQ9iTPoQUYMCL6OWxkCpQSvxgFNfmS7w9FegbnttonomQ5cqGyq9PK6eR153h78qycOydqPAg6dB07xKOYT6gkoo6Q48EBfGZRFJrUkoRGrQlRm3aMu0QtAC90OE4IxpniIyOrDIMgO6GLeVP05uQDxrnmNsJsfMt9r8PRZXW8qcbxFbLfofua2E1Yhuc0EIAD2N4rlNR1XnE6lxQRPZXTAxoH8MCCBT3DwXnzrZ/LYTTy6xQS0fhK1Z0NVxuvor6m6HEvb8CVTztr+loULt3OOtxLQJLNCoeb6587e84RzxIt1H0FUBnxSlSD5JZECWX0hJ1SG6/QSdk5Fk6LgcmipC9V45dc/AWLqbA5IeD2+uuvDasXzw8vv/yyqgrgmN3+4MNheZl+uaEa7rRVZUYQwztj1VbGJYI8djJtrLm0ZHINK8JVkVnmGu3joF+/f1/zCGBi5dzKcOXqNbEhEA5k40i+l+rZk7ekSPfBcAyIcv/esL6+psPs5s0nBRwABKD8/NiNG8OFS5eGu/fuDx/evafoCKvNjAaXT8HQSWQimwiAHCADef+M8ypVDQrh5XDYxwktphHzEto+40z+XozAA0rXHVbJ0Fbazn0uxozy2MfUHK2LAsAcxDHDQTS7/b1mTLIv5UAkbUfAYtHDXd7KaOnpjKN/zA3yBXk20jCuXL2qQ4gDymryEXmilKlTk+hbqSkPpxIb1EE+Z6oWY0Bfc/iyTth8UZtlL+G5iBJZEGhpePudtwUGgP6iUYDCsAUNnRfGAUjEhjWGUCARHv492NoZVi6sapZjEAGCKDogPRc7OOxr3ktGVeugwazz4xPYRIfDztaWwBlKCbZITNZhPJpKG7NUWjnVHRAQ8cPeAfrnAgHq31r4cbF640PXqYh0jPqHHbCGF9k3mHDovW+ODq6BgIBavrXv0Dv9023Is+V7Ewabdr7rDXn+tCdnj4zqREkaw24E0nN9RyyLQVNGh9v0cGrAw8+cZ2o76gSd3T1S/T79YPX7hAFYfRQc6Jd9Xs9Zc6QXDoxxlT4e7YZRC0TpAAUEJDVgHJNRLDH5xlJJ78rPqR/EwppvEUypJCtP2i9iKIq2KXaBc9MN0Dn/F+MwkTnP9dG+6ft5en5/RDfapKkzrQcCAnjxtwYERBWfOVJ0nJQPdLUWg9QAAfQyjqaiwHUDl4aVtaNqMJwhRJqe++THhz/5k/9Dui5o5zD9vH+5D+LEy6QuHRxVbQoI4sGrs6pAl6ZR1NuGI+hjuyJMTuu4KJJaItCNJRbHqeyZgE2hwvPMcobiMJZxP57xj+j5clL6VAHtg/UMZpHavmrruZgAsbt4b9TOA6DqLCsmJKKsnKUABAL3KUt76FKABgEQOd5Uu7GlZfdxJqpakgNqDmBUVDelDMs2CiO3VTYoNqEE9hQs8FzGObLzab0h69CYPg4QYOE/C5fF9pQDvw1bxKkmsdUcRIK94QhxHIk4QXZE7EzwRZ8aGBhLoZq1agG21YsXZbPQL8ln9muwRSx07K9R40rR/wow+OyeUWopa/LJm0/IPg3FOcBdqo+5Os64/7NWwnZz+eEqBdmlkWSORog7z4oji4OGLYgTx7Oy31jfwimKKv22v6dnxCGUI1cizE7bcfRVwbhEx09gfywPy2fPttRQaN9Ecu30uuReQISwauilXFtVoBZY23fVr9mXAujZ1nLQlPcynrdvf6C/8Y8KSk75qPU/mAnB9eMwE2XmOokqZ6+AMcJX2AOyGIuhgy0jIAMfokq+079Jj0RBP/sNY8uYUhGL+8BWoK/5GbuJa0YP4dq1q9rLAIEE/KADUWW35ezjVyjdJeLm2GgpfbkgQUmYDcw9QAjGFfs+4AMRfb4IwgDWBezqgbBmO5U9RV+xpj772c8qtRXFfz5HHj8+A/dibHgeXv/85z+vv//DP/yD/s6+zLrjWeNDop2W1CHsC/nXpyfDhdXV0nHwCYxtpz1H6Tg+zwj+KRWosVCqrKvKsruqRtK3ZR+V7zbz8qe/KiCgN5rkUBYQMCLYtXEVStrolCrRZqGaCZS7nEIbPs6vGieqhZoMEHgSsknG4Pee4PIwQsH5V2UBVTc7LASMISZyl0fo8mKOekXMh01AZf7QF1D6Q7VFkcpF5VnLUKjIn5kBpeJLh+9bfIFJyAYksEGifgYRYmCqH2tLkypp0YrV2VUTFUeJycPG7a3PJfR6ICCHn4SSmsCGERQcS6M4dvgjotIL5mmTSombAgJyeLm/F1xOCaUZqcS7T00M8FjRfqU5EFlXf7ruuw5G0OKVsxbR2N7y2FX+NRFurCvnfVX0uFR3iRoLZJBAUtWULwOayDtfKQUYNkrysukTcsIDBFB/OUadgQBHPswmLVEl0RctcmedgEqnSHkjFnMJ5gkEmBkUscb5YiNbu39fi5q5GrSOPn/nnbcVpf3GN74x/OIXHwzf/d7ftXJXV69eHz7xiU8O6xuOTFNxwW2wkRnHw0YN86xKIrX8OBsZUSpO+UzGAEVZ6ROcWZQTycYIhQijQ+UEobwuLw+XL122Iu4aJem2BBbh5DG2bDhQ96gvzyaycv6cNhhAsLv314Zdqa/W3IiSeS2IUL9A5b3Z7A8wFbju2ZVlI/iKDkDNq/zRKpWSw4EqFnwelgkHAxsX31lj3pCtStuiD5VOkX3ChocVf5kre3tHw2yVdTSrCDBopDSzOWKk2Wmx4xPDUEJIxRxJuzkYAIJUm7hKp5oaafeXtnJNKHMg0vfuoR+xZYYS9M7KlaP9AmxWVpoybfYloj4YGBzOHFpENtDeIKIBYEBUgsjDSy+9qD3rJz/5SdOoWF5ecYRncWnY3NoetkgDKEqjIjLFvlB0qIzniHwGAEl0gWgaGgksA9giG2v39SzSBpk1E6JFoRK5LHquC257JxWNNdHOchpyniQK8pBTX5HV0TF/GAjwMTCeG6HLNgZC7bX5Zr86burDQEDP3A4joE8BGx2gUbSvdxImgYUyXe2T/w99TT/z6OT2gnk+SeKoxPlvfTJTZ3YxG3K2piEZj1/WuB546Z+t/7lRkOsxcerT/9PAzXQnBAzwwT8C7P24+ueRdu++cMQ3jAD1QxcRbToXum6xAwrQ6B3POLa2NU7aWU3EEudN2j0NUHGOuXRcoHPv7MjYzLnxUQM8DQQ8ap43+0qNGwMqrhhUk0eb0yQ3o9+vtP/JprDiOjYI6WBzC4umlZeAsxIhxCaUZTDMztjBwyk9d3Zl+K//9f8cXn75JYn07e0hOuo9sIEAE2LOpG1ZsI2v5ExrPKLCX9Ud8ox5BBu1Y+pEXk/EM+Ck0ha1V3VCfnWGS9CuxPYciS+GwUTABmaM7UXPszFFNPtc0gDyegMzNPkMLkRfYBQhdOAgY6I1UbTunE3ccmffjhv3wq5jzmCnyDksJ4NoMV8SOay+FCW7Ki5FvZ/ry0apfuvLXGtdlK1kcBBG2gHZdU0I1eK1TpVI9S07lc7Tpn04OIAOctRm5ob93QOLTpfIm9efQRdRjA/Jg97T2c6ZH4fUlHKfsxOsCZUydJnEMBouX7kiB4Z5ioMT9gPvg3kYICB7nAA+nfEOHmW+o8WD8ySx6RWXx4utIEdVwSjPpfyd9vF+nUM47h2wgZPL+8L443oEZTiDA5bQH9gljCeOHL83RkBFy3Eu2S84z5WGUUJw6VPbI+7j1H/H/pfNX2mszA/KJys9cQEbadk6Ax2jL4EYnok2ywZDz2DfUXgFbGocsTv4OawAhAHpV5gf0Q1wTr2DF1mXhwdHcsbJk2c8CIpga9IHuX6CNLAyc74DvmQMeB+/c11smuz38cek9VIiqdGNAyziudin6EvujR0e0InxePbZZ4bVCxfEaoh+ADZM1iNAE3Yw/YGdxPxuFPjT05aLz994JgFIe3u6H9oRv/7rv67ovPQQihnR2l5pEGFjZF5IFHppafjDP/xDBdZef/31lnrBZ8PsIO0VXQPsb8biBz/4gVgHrEvGg6+kkmbf4hlVEnD1glIVkm7BvXk++mhrizLssA6sg7Us7RtsXtZ4paVUAEcCjlUyVWOpAHXZOi996qvNjOHC2aADBCSHoEWbK5/EIgglpKE8bPbJMpbliBYsXwe9j7jUqDWd2+W4QDOcEw+lJ6wD1SUnh7NQcSjcoQolyqtoetUqb8YF1L8q90GHJfJMp1g3wEaFInql+Li8QoR5GHZAsqCSlFaCCHKgq9VZrSyh6CbuNkVO2fRKZEOTspBm5USl3BNOu+j7rl+e1ABF/euAd3sLxJDAmtMGvEH6gJPgSm3U3swBSYKoVi8XK8CKrzYmHQQ1TRLHgIgBQMAsaLYcBkedKt2uAQFUEFDk4IAyaxwaXniLhWySAxQxC4Mik1oTMrZqUkrnQXfkeM8AACAASURBVGwDl56LkRlDOGJn9Dk5QzKaStyMTUWiZ0eUOHTJE55D0WuHWJxvH1BLB7et9DjVMmA0PoXMGsJxHXnmIgtMJam8gchBRdhlzsqlOmhPjxVZB/n91re+pVIf/+2//V9yzDhwV1cvaQPDCXRO+Yzy7oIIl7XSSvoAnJDeEOFMG6xmD0hHg/lRByPtFBmpotksfjYWviz+yEbofD7mihX2j+RUSk8CXYNz0OWPJTantUY+LfREKb0eSvNCcFaVBVKN8YqSWFDFqQJG5A+EmDFnAAIU3arDi/Gy2unsgPgRBymXAQyxQevnuiiUc0n3QJSRdhmltsPB/MoGFRCFfuHZGZu9PYN0XoteJ2x2/Jy9LM5/xL5S2lMUyPkYHIPSX4jGc5mVc2cHDBj6GmYDc4Z5pwPx4GC4cP7CcPPmE8PW9ubw4Ye3tU/I0a/KAPxs+phz+aTtoUPflVEQfsGooaQQc+vGjcdF9yK/n+dknCgn89577w4/+vGPDNosr4h1EiVmKn7MkY9Z+2cEYHpnLfuGDNnTMQrt6BEUVfbFGaUErK/dV9QFJ4N1KrXm0FErp1J0NO3Jlcfa54BXJNH2eBzZse635/7kV8ClGLp9tQDe2b8uR0S05VpFdY/Rsfbf41imDcq7rj00d89Zlb1HDt1U+3uHuG91//eeETDtBD7qeT/qOvn72M6qxFBtyrWjLR9GgM6PKSDCZ45RdDOdHp2/Pu3IP+p50/9eXyznnHzlfCXzoHuwvh80hl3qSJqaNvqeiUAHgClmImlrjbLviPWYhmhnVGK4mtt26jz3JlM5lGNe9cEZdzRp2JvE+KuzlGs7dfF02CVSRAUWRbjsxP1TX3meR82BNj9LOT02jiKw5dzKUa6xauOgygkl7tvKXdoxBxjGaSEiHU2QgszMDJRQIIwIwABHbAG9/+Mf/9Hw5S9/USyu3d1t7X/TE6gBFwUnTNPs6eB5tBpkHHepQZ5p+j/RLa2rgHlZt5WSI4eqZanWfGr7RpW5rej9yVHpNCSK26oCOPqdr+z52Y/5e9vDMjl6/ZNqb689ULtLAR8OLEE55joY57J/ziwJtKZsK+mR/D3rLHNBDjf09KL7K3paexhGee8QmZXZa5g44JO+VNMLyI7zCuBAER4JQxKlJz1AavbO7w/7ou0HUnawfcx8QGBNQpoI59Y+74i3maX8zHuxIxhXp++Zyi5GhNLkcLoNTFgs0QC9x9/gR5xSAAXTzv05UhtpewBrWdNlo6vsd6UHGBhw0Eb7kdTQPR5xGmUTFStXe2TtAdg+fAHaw87FaedcTqSbc9ZAmjW7LM7tyjwCTkrXhzmANpaBFdswtsOc222mHwLCpqYngMQ1CQjBhsRWI8jA7wDuXJN5FEdQ5RdVytCRfAGR5YByn4AwAWgYB2y3UNwdrDI4wudpv0oazs8rys68MGhTtHDphHn9a47LjphR6T2AANr+wvPP6zp8njZEVC9zFftUtuaRnXAxPahmAbg07xSAzGEzTrARrUkQf0PrqVgHYZpEpC/sBq7x+OM3pMsFI4D1xn2xQa0HNivnnSAK846KAQHxsxfQ/xFdVICIaisV0YfW/4lPfGJ47bXX3J+VRqvnqfRw7WW11bCWtzYf6PM4+b/7u7+rz77+k5+o77gG6RjPPffc8IUvfEFrAB0oWKGwBcLMSdUi+oJnwndIqUbGExbDxcuXlHKAndmzPXhO7F8aRXBQ15KgpQXjeS/30Rqu8p4J3jDejIfEL/nMCy9/ucoHGvFslI3azHHOcxg7Em0EMEBAbiqaUJyHEltJua6RrjSW/+HBcVIsomZRMjnHjf7IWeXyZky2eR32RgrtjNjAwPEzAu6v/kBuxmhR4EIu5X0Wj0B4g7z/FRkHbFqwAuIIxQgS+6EYCmE3KLeMvljgc0aDe8c2yJxL/Vgt3bm35Xym7CEOUeVhOyBv8EGLHOe3KaD7QMNhZLMUQFAlwBrnsLNW7MS6ZmjOPzsFJe6DJhjEQQTuZCSZUsaXARczAnASFOXEqS3xFouskHeJI+X8L8aa6gsYJ3Z6xsMkG6ZABPJ4SmTFRpaNVlUAmF+QiA0GBotAYjk43zWpuccx9aArSsDGq+oWioZUKccS32Fz0L+Uowm1U46rDzs9IwwLwAZ0BFSWzmUsteCU5sDffCRLVXzGwAKiHL/66qvKJ/p///a7w7Wr11USJswONl3yjaR0enI0fHjnjiL3nqMSzC+nVdLYjS6YucSrQrWVjmnFVwDyjKeogEeHEnVE5GVhkb6wtgLzOGuUMWQzhvLNpsAcStTZasTQFOeGReXWnUhoJykeQsq1qS7IaMlBQj3tGOSAZDICyMktRgBjzHpAywHaPps8QkkWMmQ/Acxx//M8gCY8A+wKnPusTw4S1qPTJshjJE3CglGsX5Xf6eqvJ2LFXJKxWhU6GEfnn0eLwwa2wRb3M0YCQMDujql85ODeePxxIe5cT7mPJdqEBgOMFIT8rl2/Im2CW++8U0I7B8NllSia1catw34RgGhV6wNjAuFEDs333n1XwINLXaIjQanMcxIPjLF3691bei+pOKwPizdqJUt/YQ6QYQH1Y+fQCk0uSCRREc80U0lb5E/ABQCuwUTmEiDA5vqawAyJeFU0RnO2BAQDBEhngRcqQhzHs6cR947ltHOYreqfCwSoDaXh0qeoZc/3HhencmQRjG2IQ1LOZijXnT6LwVIDbSOI4JN/+vf8TXOt0x7otuAJGn7eP+EY9U7SI9IY/N5RJDCVUCbbk0SN8c49aNA7SdNj8E/l+PfPkv6vsKT7pM6ruGHT108/6qyPM1hAgv5WObwje81j4zlq4WJpuZSmR9oT2rryiVVm2K1zYHgEA7LXOurm85qzdmHewJzGtAz63Jd9AXYM+xTnVOjP032RMeifeRoMyJyZBgKMW1sEMcBXj+UEnGJdysboKiUhAksbrWczSAEITRc7ckmNU50Yl249oWKNKd6k/3zjG78z/P7vf0vlbLX2532+tza2NBX3Zca4jEDdJ0rpiZY7mO89uk/bSX+ob8sxU3/WPqQUgfkSHCvaf6H6ze0NKyBRMtlAoc9zLbEZHgEEyPh1md5HAQG1qPWN181qde54SwuoyjpWwTcIcO/+mnUl5uYU0Vvb2Bg+uH27iZyleg3XVfCAvX3GZbywVbDnZE+WFpbLTCeDZZIRIntSQSkHe2TQk1pQ1yaXHQ0IneEqKbctOwHbxNFy/51/sgVJeynNG66pakf7BJ6853kvnlPgI0CA+l2BNdsguS4BCdGSxQQOXd3sAwfFxpTZvkQr7aedfIfNCCPXqaVjmoHGE3tZOfMVADNNwetbmgZoLlm0sGctufKCKzUpvXVhQfbFM089LfuDiK+F1Fy2L9T/OLlRgWesI7xMX3ANznCBGmVXZn/jfXzOdqVTIuTcVllaqoGxNtCZOnt2RTpTobsT7eV9OP1cA5+HvUlVHQr4yPwUY6Gc8ew/AFQ46dhC2Jf2z6y3RB/TNolBnzsnxzTBWLeNqgOk6VhQlPFkTTIv1u6v63Of/MQnpF+k9JaTk+bY814HOOx7Mc/TX9lT0axKPzhoaTHcaJrhD9AeAU/luwVg6Cn42ZsRR6VSF3MlugkNdCgWqQQru3Tt2Gy0kfHjd4Atxi5gD30FG4CxRa9A4FKlPTC/Av6dWbHeAf1K+3iNFInf/q3fEsDzd3/3d6oWQH8R/f/mN78p3YB333tPr/30pz9VX0koupg26XP6MQLZqnxRGgS8n3WLjck9tRdUWUiBu6fsXQaJBI5V1Q0BbQV2YD8CksiOrfRbAV+LiwouSUj/+ZcMBPDgDRVvFCUrt/dUTE3yUuWV8vqsHULX+y41adX1too8f+ehfOgbCGjGVuXNC2GsPPgoMdrgNwooB6OUz1mEPCD7AoavSnRUffvRUBhz9r1hnAotjYBeJhZsgUMpz8/LYYFWjaENesLTxGjmujiE3rENTphKMy8nh/e7o72ZZfMNsurcZDvb0gqozV2Lg4Wk/vZhKsevjEK+k8Ntg6ZKJJaSeYxen4HJNSuWAgZC0fmd81gRIqUuRLsBo2FGjAAJNpZCqvumjDEUBIqeRf+pZBxoaB3sbOiMpTZHREn2cUIt0GKxw5Fi68PhWBHjIMtx8r3oHdWmFno20Bi+OL1GqufF/U8qCiWgIrTHM5TGbNGtnDMUEEZjyByrVA4WngAJpTksiw4KjZ+xDeqpyPPCkuZvkDWJKM0Mqu8ums/t29IDMAqJo8p8R32dxTk/PPnUTW2eINH0D5ssOZ3LZ87q0AyLQekMIPAlFMKYuQxggVCld2CQwuktJ0cHDLQMg4NDA3H0H2PBmmVzAMDhMztbHFbOvWdDOJQAJmi54R1SBE4QywEBr6g+98dBv3zxku6hHHJy1zEIFl0XNjlY3EcGa+0dbJ4cZhdWL4pSx7oGCeVQZHpHAKvN7VMqHkCvs8CfykmJteP9x7m8Tj3I+oDWJVSz+s4RQ3KqHInpoxzOx3b0Iswi/rR64Zyc4M2NB0oFOdizCAz3JmUCQ0xzq9Yn8wYRP5g7gDzPfvyZ4eaTT8jA+Mef/FRsEWhmPB/IdQCTAJ0vvPiimAa0jUPn3XduGdCbmZXoIeUDDYRZ0If9LfoUY/kzV/6QbgiAVe1/AtQqxcqGeVJzSrOj6WeMGglmzLhKC5oSD9bXJB6oUJOP52ISxWI1IwAgIIySHOJxpHun6VEAwEeBAn2EOmMccFIGQq9y27EBsjeOTr9bMP2755pBkezR2oMjcJa9NBHsKQDgo673PwMExGjszxqtyWqDv5dRXSlfaXs9pYapPzP88OmDkQ3Q97uu4aOjHOhJWkHvGGaN6h1CsgOmpJKE7zXZ5n4WFECf/uwEH3M2TjB4IoJoyp+yt1qlmzLCJVaXlIJyRqoRxQhIUMDMxJHJYHDBrDjRW9R3zRGiQ0pwzY9aQFA9zrTDnrnX+mhK5LLvxzAq0n89EJM2ZGxzvktXp1SzqZ/O2asKNwXYAt5aP8jsCRNfHKmnKhAaAeRF87Wxtja8+MJzw3e+8x+HJx6/MRyfwHDDAR41nuRop9JEUh2jYaMggZ3gOON9JD3zYxoMcJqhad6yA4rpKaBS7IWx5j2fNcNjnMBxiHgGvabXR62CjHvmfQ8U6HodqyngRQANjOgeKBC78fhYZ6UFiz1XOL9vf/ihnC1oz7yP91ih3vZSgmiJIiqVQAxTxmJOn9N7VeaWNMuwq6wTlEWbCCbfpT+QQIQq21B73PsBDq2ZiI7+O111rnKT7bzHVkakMBpTXNc21smwvw8Y4HJiBuEZK0cV+/3OaR6Dzn2lx4olSkk8U4ydRmYBPAlzlvI8beNfctW5N/YRtpbOrfnFYnUajNAY13yBmYbdyf007kr7pT689YPo8wj0KsWkmApcRQGqM2e8t58OcuR5L/3He/mZvk3lEEWw5+aGB5sWZcOulJr91laj2MueOX9etrWDIXaMsYkIINB/cdISueWZsAN4P/YCf+fZrYnlPHreY0DD7EtsAfpR2gZdKcE4yZlrmmcoyJcTj3NM3zMnPO74ZqPzCBhg/SuDStinrH3SNQ1EpHT5rEpKyiaptADah6PK8yZiHX9R87VKGmJ/COgCaFGA0GvDAVELnUqPrQILSUsSYFZrNevdrMWxT2F1AAQwfq3qhraJuofWhCPhieL3gQaAgKtXruiz+Tx9xtz48pe/rLQEqP6K1leZ5rBClNKBQ04KRlLIT06GZ596evjqV78qgUDo/ugLAAL83u/9nvoK559/a+vr6hdsuYBP0P1hvCZobBDHjJtoy/mINriVLwGo2n/25Y5KKy1si6QVle1H32+rIpp9s36fon0rCI6zRp572RoBGYTQb9WBXT5gDrweuVFUL6XJtHMEgSRybfp2OpXPBwhoVDQaXSh+crvZbVwaDwAAx89CIdxH7IA504L5oowalJQYwjlEZRBXekDEMNh8EsHOQUeNtJPa/FSLXNFLIqNWGI5KvxDHjIKix46Ia7GrDqM30dSxz1snI3I2XELlVxvVx+4rHx6u050NmAngidzlylbKQAyFqPHLkCkkzF3lvKQJKpdKqeEIOYfwgBqwlIgrauZolIZCzCFqOjebvhC8Kp8o9ffDA9WpF9hSuWHJ9gzgkPxkl7GwzoA3E4Q0oKjjRPsQZNxN2zRtJyUAw1aQDoUUoF0XnQ0Phy2iMSk4E2NVRkCJieiwL/0I7oVxJDBnfm7AwAKgcK63oyB8Mb5LCz5wsrHML1pMiudnk1hb39DGoI270HAOro3NdfWNEVwf1Di5GBbb27s6bMkng47PfHNbKd031t51Do+Nba2ByodlPFTaZ+Z02AcpZBx293VtqKJcU3XkJQBlYCeGLs9Cv8nBZWMYDLBcvHJ5ODg+HraIspeTcOHc+eHK5UvDLk7pxqZQWK6F0n2Mt6hiSMxK0n2OhITaBf0PIGB5ZVnUKMqqeCyKPrYwp02ZjWpxflGMEAFDNQqsLzMCGL5iyhD9rtQNl0icGeYVGYduNrhPJVxU0QSFo1K1gyc2e4G18/iN68rN++AXv5AQH+I/McAQfVyAssa6LFVorgkQwMFP5OXSlYvDc89/Qn2NUAwlMq9fu675A3DC8y4VJY+IPyWO0JDgMPiLv/iL4fYvPiiq4xkpAAMEACwCmmD/wR7goGJdeLOnxKnThwB9Dis3OE5GouXq467OfRzqlkYkp8Gg1tEhyDIU0L1ha8PzlhzinhHQvIwyXlmHAn97qng8y1/iFE47i72xmY8btPFXH+2JozHpssZpntSo6c+CXCv7TA8ETDjHJRjabl4/PORkd8+nDpxs0PTHH4q29vfsQYw4JMEhci5n/1daRARWWx/5/hP9+IjneFS/h1LfxyGn2zbxMHLCxsftgYS+j/trTHdG66r4ed7hFCDQWRhQJkKqVDApdoD7gzln8yj1kpnb/SMHHPecN9AJeJn1IAm+ShchiUhRrbIZfD5XlLwYC920fmi4+/FTqxpl3U+utkWos+j/eU45sxhx9cyjI5RSht6zOFs4o86tkBd6IsAOITicR85wlb4rNoA50eSs41A5fY6uwvEACLhy+eLwX/7Ln0h5fWd3azg6Afgca4dnz8yzBKzQwxS4KLCgrxbSDbIAjchuKnhRARWjZWbXlb0pZpzAvS6i3639Bgr06SV1r+wRchoaAmJgpyg6LYA1AQTUtcQUwBHVvl5pZOU4EdThTFpbX1NFKZ7pzt27AmfpafY9RcYVxPHzxeYcQUUH12ARci4pNQU2gNI9TxQ4IvJOayUlndRazpc9nMrDSpErx4nPH5qmT3sS6YzwG/aA0jplM9hhZq44/SJsxqhHuxMBADhPcCgkPHZA2meBZCLVVcodAM4JDpaDEHznXCJiv7e718oGx4ENkGGb39Tx2HR2Ysz4dCrwrANvEUus8ZW9MzjdQcAD7tDxsRh0Z1ccLEq/E1Di51xD91iwoC8OVXLb1Z6yhZT6Mzc3XFq9JOdsvYIcAAFE2VOOedqX4N6MAemefMXhjkOWsTHgYf0IuXKnxy2dgd8deT8YZudtWzL+jAHtZc0mrSPrMEHGPDOv207yF6wA5g2fBeAIsMhrihxXJBowIA68cslPYD45FTbgDQ47UXExcGsP5HfAsIj4NR+lnlPgSaV8yF6uVAu1Q9cgHdhpFxbtriBjad2EzZmtJGuA58aB53mxuen/AAG8h4NDTBfpttlfYjx55qR18Br2Fir9AAk4+zwLY8M8JKD36quvDm+//baem3+bsD6VRmHQTCkkuyUgW/sEgNTn/8Vnh48/+7Hhr//6r5USwD2+/vWvD+/94v3hb//2b3UfPuv2u5w17GCPvUEgvmhLAD36TwCOKsDYb44/m/fRB2L0HOBTjawmrpe1EWAMsFJC7Eqj9uspn7tY83Pm+Ve+duporVEFLZ5QUhDOKcXuGCC9yiqCX3LQazpCMTZQYAETHBscktCussc7F24Uu+N+AMBsmEyYOHZaRKpdPbh6ABFpNqJSoge1OSiqlUvYlQJwGZDJLWIQ2Cz4F7qU0BeMARYeoimifc8O50oxnuitjWpfN6hW2hOn2RWOTDtMzfUg4skLbhQYkE7pKBQdvup0Qz3j86FFZ7EnPz6HiyaNop8+OLPR53oCE2oxqM+Uj2yxoEYrw7kgEs0BwEEA9bIoqDFqFHktFkNEZ4j4uu9nB+iJUKdBVw+IHjp7VP2gSVyGiTc0UzA5mJQKcHoynD9/ThF15gO5L6E8gWbiCIkSfnBQh60jvtpYKe8mqpqdSDZrrq9yPFWlwBalDVaXMOny7orGzgQlKiRjoOpSSzgGet3uthxD6xAQ9XZFA/6xsUBPcnuPhjv37io/02VzXCoF+hV99ODBhhRa6Tf61fT9RdHNOeLu3Lk3XLp8RYr/ystPisvsjBxZbcAximuN0T7PaZcj1JSn7CFKoKCsHJxHhxIq5HpsoKw9EGhAB9BgGRKz0PEvWEylVOUvXr4i4Ufy4WlXHCmuvbG27jIyBc4wp+jfXsPCTTmwEGSh0M6JHKRuzWZo1BkxwFmn/WCMHJltQR/SJmi7RufnlbIwRptB6dFxME3SFEmAB2+kAAHRjIiAJ/PIc9qoaklltOoVzOdF/i0sqPID7WDPIfeLLqcfVi9dVC5oHAf6k+fAKGMunFlZUn4WY4/oH4AjqQFUtnj7rbeGO3c+HKDIXbt+Tfl6586dH557/nnNpb/8y79UPjKVAvg8VEn2S+insEaUKrNKfWcETeeVAgBgIqMnpTJ5xqqawb4wXXJKzIHa32XAGyWr0KFizSqhCLOEsX4gIGDbQIDYSKFcy2o3uKLojNeXgIDek2ypXR6XABDNcJiIdFeEL4ynROrLGph2qhJJVfMjstbquI90/hyuvXMcgypRt2aw97T+FGWZioZpLXR/i4Oua3ZOTIyY/rtSMjoV+BhoH9VGPjsZiRtLBvZAQCKjk0Jb4517cV7dv/q4d1z1XI8AMXpHvo+otKsXMC2AstTf07+PAhzGvnePZX/O/fW8nWCdQbdiuQ0wAL3PS8EcXYtSBVdfNR2JYjZ07AC3vfKXU+pNHREWwCAGTeitoTnL6RCwWey+qYHtuyz20QjiJLo9zn8HBGwca6+qPOuUomv7fN1nBEPIy54XAKCIFGutUpo4Szkn9g8qnRHWhOwDa/RY587nF3PFQMC6gIDvfOePh898+lPD/v7ucHjMeRAa90jP1pg0hf7YG36mnA3j+k5KR73PHBY5vIpwZe4VoGr6qqOIAXn7eR/2lWzSYk9OzyE5XFMaDmpzAca5RhyzPtrudMIwLVbkDPDFWCbfG9D79u0PLeC1uOS68NLTMRuLPS+OHq/FfuZ+Sg9QgOhYn1PEr35HNyiRTvoFMCDPlvxuMcEODzXmnD0GunyuqtQbkcVl17RfXqFqgdMAdMqpNnyx2qpkc8trrnPZ7BGz3A4Pj6UrRGSfM81M3oWoLut9tt0OxAbg7F9YmLPg3MygqgO0J/nhjU1ZonURDpawXaVq8B4q/IiJOhiIkNZHD4gplTYph2YgwHhYv78mYDzpBnyGs5T1GnZXzz7gXv1+LcHqAuZoG2XcEOq9fcdjTVuUMrDi/o0IH2PCePAPG4CgEWOtygYFJCktoKpHmEHhFFOLPzogQ/8ZtPBeAOM3YpFbD0iZOFQUPkyFOKOy7YtxzP3Tn9iU2HWJZIdN1qfPJTDDPITRwP1t00IlN9OS98iuIcCgMtROF+IzrNMADcy1jDF+BKxqiUkShCk7gM/hmwUEwpY+u3JOwUTpGBRjICyM7BMBLLgH1+R15gxpkbzGfWV/z88rKIU4H6zgfOV+fCe6H42FCD1+5jOfGe58+KGE9xhr+YDz83LeycWH1clnSPmh/bLJZ2dlu9ImwEH8TNrFNWHKfuqVV4bNqhDGNT72sY/p+rfee1dtSDlJ5g/3ZO/JvQGrzIY2sySR/qR1mN5l+y37itJxlNaypLmaczKMAF5rINkMLFuLSDIvuFcCSIAS+Dytot4nX/yNsWpAlx8WZFils4oiav+TPIPSEhBa7dwEbiSxCzYbReJ8+OEoBc3wgI2HioXnjKI7um711QyAQf9SDdVuWbV0ayFHXFCfa8hKUStSQkSRXTZR0BNyquLk2riDESC6L4qdR4fq4IUl59wKxYxIDR15OJZHMco4qzbzPbSLIymXVhZBck0roqsDv6hvDL4WdpViIfIoBKcOqDgwtJsvJiSDrf4R9WnOz1NlaHK4+lRxn5IDIsNDGgeD68sPp3JIQIg2H2wPp+QRVimebJii/+teERUhT97IIWMt9VXyi5RbbWE7gTeiSi3rs0RkzQYwXQw6o1JCalyoi87fiRKbpuScJp4vFQQ4GI24RuzLugjQr7kek5mIM1akwSsiS7IoDQIQORbFue1QRb2SnrLTVMpx0YJdWhzu1oFwnvy1Eryj74OWarPBsJvzAbS7zyHpagqqXX/2rHLpEX2B7QCivSRhO8CCGekGqH8OoWSdcXUBBOiq9I4cC0VZSyyvQBwbLpXnXo4JOi+zRHMKDGOtkkvEps2mxAaHAiy0JWqSInB358M72l+eeupp9e2td26p/ujFS5eFggJKrF68pPaAgDInkwvF2CtFAhGfquvLmIp5QqqFok+n0nFIjhfzGzYAoA2brA9iSno6soF2AH3DZotWB/fV3C+qaw4io77kDZqyrj1CgX6nnBDdca6kxYeSopJDN3nFKWGZiKLyISvCY8DqSBs4GyjABGhxaGtB4XXAg7wvJnXhWJv72v01zaerl69ojKnaQL4Yc+uZZ591Py4vaw6gHIv6Lcb9k0/eVNtJMdnYfKBSgOylHLQYJKoycPasnlGgqlIlXN+ZPOBopPjAsPERI12ASWli0GcxlmSEKAUDTgXpTsfDEfmbwRqQsgAAIABJREFUWw8EBigdB7QevpC42elzryUJLibyNwEEtHN5wgGOsdsbZQIrm9DpeDpMO8v9Z3S2FJU7wOgkEPHolID+/jnbfJ8OVBCmO6YN5EmSjjLp5NopsjDVSC/vnWjfB6rxpO7A9HvGHvNPcdbVz10KhM8LRxDF8ql799drJ2x5q+3zUWbvxNNyH6fpRJR2cvwCSqcWM+/rwR2liUykaYwU35zjY/viQlfaSkULc0eNY1Oh9185Q1ZUJmtezob2kMppbznsdfYHpNK4dlRrrYWW4uJIZ9rcF0/032x8ZUo/zMAYxyh9EeZf/5w+j+xYG793uqT3qY6h9Yi1k/lJyV2U/rFJuAcAM/tF9j9sFphg2FjQzpkc7JsWX0NIjLOa89/Oh6ofzZyqhOCvvfqrw8HB3nB0gnq999wwFntH30z8ShWsKiROZUruvftSe4v2UTMkiSDLUWKPxBZQFYixmhDtwdgmNYGgAp83xdnliZVapnxg3yt9K9pv1VvHNlIwJKX49PxVjpfzsioL4aQAsPJPZbpOB4G2XBvR1rffeUf9i5P0/nvvN2V7jH3OT1hqy2dXbJR3yvS0CUea6+wK4Db1V+CHq5PKkY/jZEfAa4CzgDOTdWwVekfqeNakIfIz55B0Zuah1y/rMytnlhUw4bNHx7a/PBdH0WMHxsY1LTC4C2zZjsRuPRUQQKSdvy3MLWi+wPhSUIegROn6QLfPmMLoZB7slzgx8492p2Qd4Lf6ZWdH51So/NL7qtr2OJjYywroJfAj28haTNjK0QOQjlNRxbkvfSDq/zzBRpTiDbhwT6v3n5dzzHf6FScu559BEwM52MKUkkOfiL3F0d/zGmccrdgDjCMOKXuRItHKIbdeA3Mc27OBopXCRh/Rh4xhUjrtz4xrymCe9cWs3eT5srp6UTaxxrio6Dq7yx4TFn9yMjzxxM3h0uXLqiwUh59+xT9If9CfYZicWTojAM055UulweB76LnwG5aWNHlVwamCwek75lD0AZgL2ClqV5VGVDGhAvp4LrFqF6tCiyocGDTLaZ+9k9+5v0oCducRfcd45ss6DcsaW4IlESOkzdmT+AyR+OTaMwdffPFFlfj78Y9/PLzzzju6HO/jLCAtgPEJEID9HHs/65L7CIg+PKwKYgvD5z/3ueHmEzdly8F6pQ/fevstvcfgHEyLQwELtJfrXnvsegV9Pedlu9Z4CDCsf1pb+07lVUC8dO34jM4zMRWWLPgpXTafKwHTDo+t98DYBOThM5rj85RSvCHfe/8Ana1hmHnuxd8UEKCvTrXWh4GV/ZkVoSUjHjfHPyZa5evRIAw6hL1snBqV5rJG+8q479TtjXCl9IPFv0KJiLHq6DLUB1Px1aYqbUdzdV15A50hE0cfKrA6jFzoRYEIQplw/GWA2Dmm3Tz/3oFrkAv1LBEMRYXnrE6uyBpU+qJSp6IAtDrl8rBYy8GjN30IlUGB06LyP85XMs3bBp8OQ5Ap1NH5nRwoRTcRtXDUM0yKDLYOxzr8gv4613LUNcD4pP0eVgut8Pwc1IoMowT6gBxk9ejE4nMk3Kh9UisAAqzPsKDNQk6EHAKrx8qJqjwrHHh+Nghg9c4GFkiJ3MgoDnOYCjwz1/SBYGCJ+RMwgNdVelGlXNaVd0XddDZCUyGdg8R3bUD04fyCFUwLJKAvrJOpGKqNtBmnIFAOkee7Dxp4cCC0z4vQi4m/yViiZSXeROSZCoy6mtjrNqYEvIjhcSjwxNQo158FFBC9nvrDi0vD+saDYRsDiFzFcmaP5Ajj0GFEuQ5oNgj1NZFw5i2byKmFDrmv1srpiYwXNsbf+Z3f0edVDmVnT4r8/NvftTI9z4M66lNPPzVcu3ZdhjapDhzORJ/5Jw2O2VltxowxBypOolgBtGO26NslaER6BIaE8uj294UUr2A0aKPfbQrEaj/5c1sPNF4AARx+2En87uBW1Ih9cCXeRF9wbSiySwsjE4h5nLKVjEmLxJUh4/VY5cYcPBKwIAN7bk5CfjwjwAkHCT9HYAYjIPtYEFoDnm6jqKRra3omjAuh6nUgcF3aC8DA9+SJWVl2VYrGfP7WrXeHjQ0oaS6JqvSO+YXh8SduDlevX1MEEBQcBB1wwFVPYpCnHnae20Z3cgyDGDdAKaWwhHBbIwBRSvp07f69YW93e1gQc4MynxbMfJS/z7g2JyvHe0fv7Z3UaWfT3ISRnZDDftKx/OW8+9w/xlX/Xet7qjRu2jNGn6oNzdQoE6XOG0fjxpz4sY1xGSvC3UXc++cQ/bnYL72DlXZOO/H5PX2Qa6XvWpQ6UfkalP79+lOh0XKidLPibT3kuFdOdtrf9UMc+eoR7XFqX+yFKUX2OJN5hv7zcai1W7aUHQvPyYnp6OK+vNstx2JlWevMpaGixdNpV0yxKNJeb/AjmNL3kZ+j3lkMgdAjuunbUjEyl/r5lTHJXBoBEl836uiaYa0soqnS+Yoh2M95XidaA1MJIMDpfwYoLLpXJZePT4aNzS1HdIsmPA0EAKwECAB8PT46GP7zf/6T4Utf/HWlBOzt45waTB1ZJEYvnF8/4ugW+xrLr/q5YByYWhxWR0R1xUBK9PPU1ZX8GT8/+zuMqtOZU+1/OOe89sLzLyhCnQgoIq6cmVGftxPtKDH2aFIHsRvYIwX0zM6Jzg+4CuuO6D72wcuvfEoMNRwnAIBUCOL84fpELQGA2TehCvMdZ3J5ZUXjubu30+ycAA0EVQACAKsAeh3cGpXzA2Swn2NP0ifJxybCOb/gZ2GP5plxBhNRxnmgb1fOrKjCjgGhuWFp8Yy1f3ZdsjZAgBx8pRCmzHTaMbJbU+pZ7R/mhs0HW1ZhRxB46YzmiwB3pegCLic11WuOs5++Yr4kiiwbqWxXzr5ErA3cWZEfAJPvADw4Ydge0bSRPdkqYxj0pxwvcx7lf2xFt820dQAIpaSKIg3b1xFcvjMGjBnPxLkN+POzn/1Mn+M1+lCgzPGRXud3RYEPHHRjLqh8uM5g6wTgFGPLiAlRjpkYHQQoKniXuvGxMaLcj71EW1W1jD4oWxcAD8cZ/4LScCmtiM1x8eIl2WhO8fBGZRYkIJKrCdBuFOsBhV57/XVXNAJEKT/OzItRuyzjgg/EZ7E7fLbZhpNjiq1ZjBFsbewuaWUoSOnAZezRCILTvLCdBP7sm1mgyDTBtOo3WKDud4tZ88VcTFRfLJFjMxIIYpFbz76QEog8s9bi8rLsM1dJcIUl+oxnx8aKIr/mxMmJ3vvFL35RYMB3v/tdOeQ8P3YxDFRE/TYfbIjaTx+khGH6L+BeAoK06cmbTw1f+tKXxW4OY+Bv/p+/0T6BrUwAiCDn+++/N6xvrGm8AJFoOwE3+tM6cxLNM2CSYHD5y/SPfbExCKx9ts47ByCt+ZYzRYFhlSo1S1kAYPl+rBnmGAG9p558Un7gieRmh2HmEy/+xkOW1nhgFjoucS8LcJAfFABAwndCEI1kSPG8yrAlB1moWlFaWgnCpigaKlqVMKiIXFBgPYgoqqZD62GTJ1iGi/nRk2DAmINXkWvaXSr/IJxcQ89YuRVCu+RIjYrlASZwZOlwbZ7KwbdzitO/B2KDTgKb0eGRxAZT/s2olheYopDlkOMA8Rn+aSGABFKWryYD7fAkmau8fOf5e/B9eCYSpE1fuTFdve+KsgW110QSldY1VJncETjZRiH9WHG58bol1hJUT6kFEmvx/Z2vBQ2ccSGtwkAFi0F1PJVbpGQ1O5sl7pdoahgBAmgoG1eRTRY4k5xFyjxx+sIohPHss89q3Kgli1YylGsWFHn3ONS812ktVs4HCFCUXWwNq9iqX5WaoURB0+znHVlL2Q2hhMOsDt0s/Bgk9D3zmz7X85Qjxr1N73QfiW5VczVMjZSu5HUo2DJwl1dksGzt7MjpU0oQTJoSUWJOuCYv0QKnWJCOwTUwFHHclhcXxHaxEi+O97wOZ9IBQECffvpp5bS//dY7cjQxsBCC4bpOVXhseOaZZwWm8exbO7sC9FSHdW5+2OuojAElmANiwagcZFWzKGiFvSCiiaZVLopxQNvYmNnshdovO48LZf0lSuisnK0DgdQIqk8YNRYrpw5anj85kWz221sPhjM6iA2iSPCI6FNtnlFc9mZobQ8xcrp63Kwdxoa2YBQwLhiAbPZ8jvuzsbNpMsdDdUwEAuE/Dg8OFf4xZwACLl28qM+lZA0pMDbwnK/Ge3h9eXlJoBalE2ECSPX2FGXZc+qTs2fPD1euXpVWwb3795U2wDWglblShqOAMgSPK40qCuIdnbA5K2VUtIhyqNUVWWMu3bv74bDJ4cXKKCAgjuVDjmrpyIwof/NxJn7oncMcZC3/eCoa/ZDD9uhL6q9hJeQtcbZzjZwlvaPVv5ezAwO4f3/aFwO+BwImHHct+K6g3yOeI1UF+mtOX5/fH9U/+XvaMRKvDe5GRDNtb99FnhsddoGX2cDr4ds41unfAJMS8mtjlNKcQjR8/iU/25+ZHJw4x5N9nLSNsaRnDJd8PDmicRYF1Kte8rJKbMnABAgIIFtCgXZUxkbkTBxBFzuvAR/SpxNAQDV20u7xH3PpPNckOKJ31P1HpoTXmse0gYYFo4WNMAJRiY6NUULOMZwfRdIqHc/3NYitc0vRz9Nha3tXjq7yrI2emk2GbSOxQOw122cAAQf7u8N/+k//+/BbX/9NrZ7dPSq5WBfFx7ZTFzMe2HuqUqRybmNb3X++T5TSk3ZJNEpnbYHNYYc1YB+A+dDK7udXV4c33nxDkToMds6rF154cVhfW1e76QtU1tmXn3vuk/odA5t9GVr24iJ0bDs2ZkKcSqSMVK/vfvd7YtwhwIvIH8/25FNPy4n9xQe3ZUNw/suxPbPS6ObXrz+mPf2ttwwE4DA5v/ewMdg4/53S6b4KQ3QRxmTZcBnjGOM8Mw58KOe8Dw0ezZWawk6jNUMybE+xw+ZcI9wBNJcWtn1S6ZJlF1tHp6Kyxd7JmnCAZXB1JzljlOYFTNhTrj9jtgSLpFIvze6rvhVYZHYufW1g3iLTYjtWJSteC80ZO4Rz0vbLolYAYypKMqX5UF+viGi/Lhlrro9Nw/qmbNxqgTO0iX3g/t17epa+nFuczzhm/B6WBlHgABIGTRycoQ8jHodDnfOedaSSzPv7VXLOzrqeb9nq8diMCpiV4xZHTtUKxJ5dcn/v7YopSiBLwHwFMbkHz8/4EtSCgcL1sQ1goSQIx1i1qH6BA1yX17FLaCdrIkCpUldLKDLBizjMpKiGZRLxPTNJHITTvJAYqAX+NFd3dswMqPWfa0bLQPoS5aByDZxNzuXegRaAMpjtwlf6BqCOecl7SbfAFkJsD5bGX/3VX6lN2GVZS0kJCdU+45X0YldwMGODZ4INgE9BKWZEnJkHmb+AP6TYfO1rXxveevvnAgDYgwjocF/uBQjBV+5PfzC/n3n6WZ1NlHZmfvIzYoEwYWhLSgQqJbUi/gYTj4cHW1u6BrovfGGD8hxcg9d5BuYn98pzBZTIuUrb8K0BAsZKFUmNt1ZKziwBSIiZi5kxr7OFOQaIwRdzZ+bjL3xFVQPy1ch7in46ugkDwJObyJzFL0TLOjkZlpdcOi7oA86gBfBMD7cT7UPK6LBRxdFg8B3T0ZMGW4mEyeE0HVJCE7Uhydm2d1wq9XasdQgVtV2o/AkbsKkwbGyur45jQJsKTSGyWY51qDOeMKamiwJDmoAsISPObBKUb+OLv2Ow88xMqCi9mtZjjQMhPyjjLxkdlKFQJWVY6Mmz4TNRi9fmVZUP2OTDBohIXnKSRmORCIAR5vSl6xVTAtB5O3G+zfgVRNFER2TatLrsNRnL8VNEAnQKg0QYEXlcznFBOI18OJ5dRpdKtyDoYuZF0O68H/GUpvR6dCwni/5gM6S/0+8I9LAgVE9zdVV9eHhIHs9dqfjiOJHjlVqsiQjMk9OvMh/Qz6DFGeENEODcWOiDGA9W3hdQdTKovwOWRPSORcxht7WN0WW0TYjcYNRN6DBlE6sua1gHKUFlGqvRdHLp6Q/EKVcvXiwK4Z4OgwNKgSAMx6FRNHkBDUX1c74PFQqg750OC3Mm7SYykPwgDtHQvzDcN9Y3Nedx8JnHrAXy39kccTjv31/TQUIuugGOQSkL2bhzEDG2FqDUMdzqXKeImYT7JMLkTV+09hUr6+bAoe/OrZD/uKNxBCjQZtaid3Zy6FeegaEKg4H7B02mq8+oDKhzoFSVQaweCwlpn6gcYWiFEdAc1zfrGuVVo+EByTg4OCQ0RgA2Z84Iic4c5e8cwKGQ0SbmPXM30Ygo9NJL1I7F2MgzcD2ugZ4ERjivEXFQepVUgmdF3bpy9ZrKQnLQbm6RE4f6MNQwr69UmTAjqvLxo5XxkPJ87QeJCHsBG1RgfxDt0H97sLk+rN+/OxyC0Felkz4aPDqNpuKO0Vzv5b2z/Muc+kcBAf37tUKLGtzOp44GziRU3ny9OO0Qt0PtI36ws+iZ2587ffvtGHXpBl003A52gu/9meYb+pqhqfv37NN5Pb8/2oHuGt50Blqi00dG+kUeLwYH15cBFxC5O3sT4TW4XmlVVaIx6Q5x2OMI2rF0RDfn8HT39v3n+YV9MDrjzLd8nj2Je41AiKn7EQBOBE6R0j2YU1aXZj/VNYoum3mXfmzzqKL90/Mq79eY/JKJknM0zsP0uMWxV9pbA9lGuvzD42pbabR3itnYRYUEdoq2a6V9R7+rbHL0CzT3oe/uKcVPVYtC/daex9yEjm8OnGiih4cSAv0P/+GPht/+ra8PJwAAp/yrikiVagJmxNhayK/TUKh+GsEWSoEVOFQaOQSLeJ2zJH2VNaxrFoVa+cAzM8OFi5eG7//ghxJaxbgnEojhf++O91/+sT9CB/7c5z4rW5ISXbwPA3xne0uOOvstQCq7AQ7uT17/6fDDH/+4BIhd253+Yj9nTIjGYoMwFTlLZacUgwoQlt8TYQWwlcI6tsexHaY4mdiBKutaQAqGkfJwS13d1/D7aUOAAM4+xvbSpYs+S2fMDuX9zA2MdEW8FXTxmWBhQzOUbKs4FQCbN5oMI/Nm3IcD0ur8SQpvXZPfrfLvgJuqwWAzVYRdjLkCdKLNgR2k9dTpccgeKkDGrAinFPLcsmerHLPbPjL9iDLjZGZ9hgafAAD98PhjN+QIcyar1Bnn7f01M3wLFMv65FzGqWQu8Xqca/aPOOrcI0A86Zs4f3fuOIUvjia2meevAyROc7aIY5i5vFcVnAoI4jVsHuYqTh7t8P55OiC8jO3Ltdr+yLk9Ywo+qvJiulQOvksJExyp+UqlIuaVqg14D+T+Btns9PJ5nMzMcYFlxT7g/YwL/zJ/WTMRTwwQkLGCPp4gFjZvwFiu07NUuZfKBpbGHG2IjhEs5+yz9Bm2d/aCsJ6h93M4cR2CREyr3/7t3xZN/0//9E8VSFE6T3yzSkFgbLlvwAbu4+CrWSqNIVJshps3b+r1BHK4HvOJFNlPf/rTw5tvvqG5Qn5/UjiZD9wj/Yi9xt/4/fHHnxCo8MMf/qCN2Xvvv1d6CfYJA+QkfQFGQMDh7I3yU8vOzXiGRRMgIGsiAAxtpw2MO1XNCCLyGT5PtD/pBK6MsTBcu3a1yk8DJi41MUX2oNitM88+90UBAVqITYRurAHKIQ4AwIQHfWXTZGLbgD4ZziwQmfRnhVyV2r6BAbZlKONjeRofjDaKSsKoJkuXi1Z0FanPlvOruD97T0X3cpjKEqtyhVFm5Y0BApjoCJ3gfDMgAAEu/3VYypXOhz8m1zjiONUfONAsHMqsgb5IxK2cd0qtaVIPLvnBYXD12jVVMri/tl454aaqk+snlB0nb35O1Ci+8xoLl/xpsQJKPJA+Slk02iuxjbMrw9KynVtexxFgA/Fma/Ajxl9qzQffAbmk347luNrw8IJkQ+eAG9GjGIDZmK3/oOXs6BdtA6kv9VeeH3ExAxMHckhx/iyUmFrQZgdAGWQTM9JdSs/kWnUAhZ0Mqzpb4GKkxa9euCAhlZkZFvuuEGMOdG/IFnbh/WziKgPJ4as8RCsT90CANg49jx0gH5Yui8biiWYB7WHRsYgxmBivgE2wIkDk4hgF3LG2gjUmcqD6wBjLMRqQmRUQgJNJe4kKryNIQv+i7C+BKbfNrITTOjRtqOG8kdvN3E5FBvpBRtaQKIUZHCD+1Az1RrakOQ3lVpsmegDbO4oyzy8uqU8RDcRoS3mlpmkhR8+RAT9v5T9rU/LhgcGSKDv7gkETUz3pKx128xGEsdGEkSTjasGHhwzlYtU4TSKVNXwNIdezM8PNGzdstNZa2lF5oNEQj9MhlXvWAJEogRmOuJycIHZjozXRAzZIUFJFfeofhgN7AfcJ3ZDyf0nDoB/FgKiDnO88F38PDTR0yRgIvJ+qAtwXgIa1xzgwPlevXRcYRmoAe4+0VtgLdRAfCwC1GjVRkTHnGMui81WbkRoDsXfCRNOWtuaMnAQAU/YM0gIebKy5nnoJfGrMI9BXjKpQzqPPksNtdOrsok87YXk9DmsaHKezd56ytuKrtc9OUd7z+sMOXwdydx2TM2/aDewdc0eN7LT2ufANGJAzhhH+cEQ/7bHBPtkP/TP094vR1D+DjJsu3zxP4/NzkvLf+qC267Q5QEAc7tw/dewT6dW9Ar4UgyBt0f5YdPqI28XBmBiTjhWR8UxaVC+Klz2tB3F8nYjOGqBPLWqxiaj8U3tI9AEyh/o2TM+VR83BZqCWWFt+z2fH+TT+pRnwORG7nOsR4Hm4ekVv8/QgQM5VnefQ5CnntOLI9Mgocyqh96cIDTvKRDQXEABdEbRdAnxybjhlCM0WA11iyyEc+2Bj+Hf/7n8ZvvG7vyMQ0gxdj4LL9RbAX1pEfUpJ2u6x876vKHMxN2JoK+1wY4z05exIMAAnDQAY0Pnw6HR4482fKS1AehASsVpWlMxrnwj2ns6Z5557TtpAr7322vDCC88PL730ohw+onZEc0OthiHx05/+oxhU2kNhQ6CujZ1Wej2OVANyzMg4NgPRToQYnwRHEPkFlKl890RZscGSc47OD/abx9gMVJ7fgPA5RSRps52vYwEBjK/V/y36RSACZzhgmSN3Pgf5CvgfPRVrLXAv79cREU0lnx7UjHOk9hUziEAAzpoZb9ZnoD9EjTdmKG0AOfFKb3TVI58XYxWipCBJtLHE5ng27JkEDmh/wI0IMCcdSC5HBa3i7PBcsBCz7z9x43E5gor0Vv48Y5SSeTyL00kXxIZMSivnMp/hfTi80vqpVD2uze+c6YD0vAeHSNcoNiHBhECunL8BL6giwVcc2axN/hZaOWkMly+Z8afg4/GRGB0AATyngmnF+oRGz/UJAplVMqa58nlAhdiijBd7eoAAnouxduqyGVPyNxQcOWrR5Ox/XEepEaVKH3X9ME8C3MjmqbLVXBMAZOWc8/Tpu5EZ6oh1WB/YabbxsUvtUyZtEN+H3zMfuQf3Z93BIHUAcBg+9rFnFb3/sz/7s+HP//zPRefHZuWefMU5FvNAOk7n23jQNtobIIAXmL/0E8Ah7WROiI2yv28trRuPS7MJZqr2wLIl+Qzzgz2F9yICSBsBD9iHXn75FaUS/PSnPymRyd3hQ4Shi+3Cc8LKDUMm6QvrG+vtWczssX3B+9I36aesY74nBUfR/epHUipIy+KZ+WxACvo1fcb+gt9EuwC9kq6afmLdKpD5zPNftD3RxF8c3baTO9bdttiFVeiFgFHD/OR0WJyjjNmsBtyH9FgGSI5cOTEMUjq5HSgRqMGhKNqh28IG4SiCjHcWQP3d+dCJMjjXXxTZioilbBjItCeuI89GfY126pAp9flQ+1DvpA+MtJyKgk203Urf1Da3uqrqvNMmIduzosbjyHJ/OXQq3VKpBIViGQjAj7bzhOMW+hN5bHxp86sNJoawjIGitIMcX75yWUCAwAAid1tbyoFT3l6V9AkaxIHEPWPMhgGhxdkoPhgUpu8bdElUqMzN6g+DBqaX6nolPuZoBbRqI3lcZf/QInAcpqmBSz/yvNSyVR3YRTYPC2EoYs6YlKNr49GRNK4BMuqD/EAHASDKxdULw8rZZVUeYJGy6bNIyXXTfaE/7ey6bi/zo6InAhgKhPIdDOSY5TJI5I4DkvZLiKYiX3oegA4pNR806jntRnTQZA87o/5nIEDocomy8DcAE+Zg6GGsJVGELpAnuKhSRVAYiWxjJOEE6qvK5WmTL3YGbZMGBBoNpaYPOMc42yAyQsyBR5+hN8Em4H6lKsOh5jMl8uxUzIh+Tn9RzlBghIwRr0H634ZTqRyX6KP1Iax+TGkX1hX3Yp4DDKm8Z5cr6rmE4+n2gZzz/PSJ1pcEhEzJZ+zN0nE38NmMifIE9/eGx68/5n6g4gN/O7RoUA4MG1FmsEjnQ+VCqx62hKUMToneWDlovI5hEAOM38WgWLW6P+yU5LTm8A6FMEZCAIFERAJW5QDkc6DPrAeJ4UQpvdJDpLui8pYLFpgSuGGDS4q2pUOinOAy5NVPousmOun9LAd4GD2a67Xe7MCUiKeKY502IID5qoitNgg7gr1WgM4JlSD0fhHn2qNlo6F35Ked3mknLmMbpzPvf9i5r+sHZCgadv++0cHM2TKZAdeAgI5C17ef5+yBAO4YSnz/rERMexZdnj3fGbNW4aB7ceJejxDqy1tT8SUq9uN1nYeUUm39fdXOovDr3NWh3FLi21hZO+YRIoF6QB+4E86vNDZSWnbUX4gT1IMGsSdiWDudcASsAkZPA88CgAsIDgBIc1hH7L95ngABan/N9zamNR9jczzq75mbokf3yNn0AJamwfSf8/kxNaDN+gnga5zzlUI1USLRGkz0UaJ17BMCMr2AmkBgs3kUrbdRjbO/+WBHQEDSC21/cZ5ZOLVPDWDvI+Xn3/ybfz18+199S/n/p8NR4j/NBtCcTp/vnP1PAAAgAElEQVTUmNlI7Rk6rrWu6KMWshlg7Gk4NhjcgJsY2TgzpHiyJ2Ic/+xnb6paEID93PyZ4fbtO9pPsZ8wbrMXm9FmgVrOttDzMdqvXb86kC7I3/gcollEF9mH76+tDWtVTs378JLrbcseMIMvVP4FgIBlnH1HgDk7xbiS2PWM7D/GJ8JxpLHF4SPQgI2D05j+wtmzY+qznbM5zgf7gANLBohpFME1pqty4EkHQRhSQtDOe+csi6OVCkxaO1UqGiDSopQPs7Gy98aJjRA1z6ly11Vznt+5x+7OrkoIylYsoAcggzFu0e2mgG9nFgFKvmt9VqUDxgN7zCxABzHaeoNav2QwBBs/9kycUDlzpRjPXkAUln4hJZTP8Dt9ozRGKOjHTvsADEJvYWNzQ2LStg9si9J25iF9nrbSRuwOn8HWYVJwoYD/qMZbT8FngR1Np1BwTfklZeexOBJcoH2IRGdu6rxVxYQxXShAAEFSGJikuYYtYPvcZzdM29DDuS8+QZiVmi+qxuBqEjwvNgrvw0lm3BPRDmMWe1TsoIpCG/iyTRemgGynEn6WI3xwICAg88gshLE0aIAE9eGptbESQLJfYu0LnaEFQnAPaSkBpC0sVdm+7eFXfvUzegYqKgH4AQSEFp/zOBR6nvccPlfR6OMwm2FJQGVRgBs2cBz5UP8D/Dz3/AsNxOO+9COfJdjDP/r+e9/7nnwMnpvKA6Tcsj/wNyqDiXmytdm0CUhx0Bwo7as+OETwMvam2VEORIuVWXuug4S2uwNOsZ64D9dkX/HcuDBcOL/aRC4jaBgbU+N0YoHG2C8AD5z7AqQoG1kC0zPPvvClJhaoxnTRjWgBRJglCqdsPnJmQFiV8151UkvdUoc7yCE5NnKSvUllQ+jRDyt+l3pzRZpsUBglD/pl5Wb2TgujpbMSPWYv1KINvU3pCa4HTGpDq3xQucxBMyOccjL4mqJBlbgCDg3OjXKOFonGH1rlFGdFm8bcAN6ACAPGC4eJFuucy9/leW1XVS34+vn8ubPa1KD7PmDiKM9qVPoErLAAnQ9fDgo5TNo4ACLYPDa1cfeOT2pWitJdSG8G3mBL5cqXsKG7y5GgGG8tN73oLVmAoYSBFnIdlYIrjQCP14wcMSYeThwovWhnB9YmkIiQqHsow5qKHUPUfeXNNguE/oSmF3og4Awb2dmV5eHipVUZCRgILG5ogfQWJdj4LuRWwhm4+g5mKqujROTs1GAEQbFaUF/T1hEpN61KB1k5oGza9BMHv3JuTyFeVk3lVLvQHHIOPe2mvSxmNgfVlKcfDj03iEQwpzFU2NCZQ8wxmB4SDywH15tEaqpboEaO8uKirsuhk5x9xI5oM/3ChiaqHHSw/YNho4RUUMWlnw+PUE2+ouoFjjZnLsyIHcBmZ4FMO4v2IMpxUJQTbQ3n2JN7Rh4cbeG+tIfn9Fxwzh/3DKigUpDHxzrocKxZd2xOADgcPjwznyHSFQQ9+4h0NWpzO78CbdOG2PYum6yBPzpWqH0r1TNTuY9m8Mg5qNJ5Uebl8WDe8LkcCLQjtCvWFgcK7QQN1sF94gOUqJXBEutH9Bs7fyPnLWAA8zWRCg4faL3oCwDOMH+ZDzog2Is6EAtAwIyrqiOt/FTnyRuBB5Attkh3qCS6pP6reWpjI0JxHktWioyMw/1h68Hm8GBzQxoB2nPZYCsirN05Am+t7sYY+Y9DOA0E2LcZDVa9r1OhDxCQfap3vB/yz+pa7JnTjpzv72jERM7T9EW6coGa2qFQ2Qer1LFR2C3+8cR7J19ud0ibAgQ8qo2JAPT9MtHEArxlhHZq06PL+csZATk7jOKOKQzNMa7zpV2vc/7y/oDGOhsKYAgyl+tEHb/rPq3ZrIMwKLL+YxTquTsAqYHAleoisKvAWDk/tQfpOlXeT2VIpxz5aZDlo+YO1zFrbfwa58BYtjHjPY5pD5A8OrFgci6NLIGAonL2i/nIvhCjPp8zs8p7FPsrX0qxKCAg+/fWNillWwJck6JjlqSBAIxwGX/sgzC/th4M3/72vxq+/e1vKRoOIyoigYW/N0AgNpuMyGJO2Og2SwknCmOSfQvDmqpKnMOMleitp6fDiy+9ODzxxBPFvjoebt16Z3jzZ/+o/U7nzrFklC2EVnt2osMqmdilOYpZcHKkPGKCCdhP2BihguMQqgRcOaehK4eZGMc6fczZM78wM1DBCHE2lPN//vOfi5WV85bUOT7PZ9VGschcJYbnBqhN8CjzzsB8UjmGYRtgXnvoqUB52ULlGCIWS9qqHLViGAGwiB2nqkWj4JudAzMBMiej6J9nGtfruNcGxFHkrxNBtYPruck193YR4N2T8+S02VkFD/jOWGDLiJVYufUEhDRWtXyYk4k6Rxi3X/MB8hmvgOpKSauqTFnjnO30Ab9fvXpN7bOY34HGmnMYR57PvXvrveHevfvqJ9V637bwocC1lWUFC2gD45h+t30yp2fitZzbAaASeMLOwMmOYHTASwVhFBiyQxymIHYpP2Pn3f7gg2L6LXv+K4fMgZyMFXaeTkN0Ch48UIQ6cz/p1gQA47jLjlKahqP/tANmJXMioAvpnrQzv8d2D+2c2+Ew0u6ATJkTCVro+Sq9Uw4tVR+WHRizbVnigSUSHv0qASoFBCQAwz30ha1cDm4YHMwBCekWC/f+/XvDxz7+rJ43QoERcOZ6CSJFlJFngI2TcQmIioMejSfmMoAhooo409htpB3Qfx//+MeHT3/mVxpwx+dff/11sUGTJsIex3zCfnv11Vc1dnw+encEIwOk4BcjQir2WgU6mXPMCdmycuTNRFLabFU1iX3LtfOMsQ2cljSZYpH0UwOgB8P21phu0o8r+2TmtPVmvFfxM+9TUEmaJCfDzMde+sppDuYMVBoDAMBriaZHZIvNGCNf0WryrhDUq9IeOrhLcIgoquhGZSEEVRPqVgqpKhNSOWnZSDLh7BTaQSyM3AZpKelXHEp1T3FYQNbIi7MRA43aDAaugVou91ki57/lFpqGo41A7fABH0olDiyOlTaeC6su2cUmnTqZpB1UigRKs+Ras3HQZxHNy2aqaCoK3VDEDg+EXoJSQvmFziwhOhyKErqQgVxGTmjmKlOiHMETCXjc/vCOlNYDrLBJMIF5jtDkklNllK47YCTYg+6BN+KkUwh8OaF6wZiHlPnBdY02eQPd2dpS1QD61UqmRFhx5nYq0k0d+5EdwWd5r9gKJUw0P2t0MtUp2DNcDsNIPkAAfSlHEbHDhYUBEAVGCteAdsezgtRiGCD0g7OE+j2R7SPV/CU9xdH6lK+hfzmwZ2dONL9TbqpXWtdiLIdDAFE5PRFsxMCCEUPJHbWbeVoAQIAANiKpshdTQJuwKgoYNbZw5MKwSB3REjvEGWbdAAQ0qm7pcPDM7kerJaPyzrwQkFIlfLyhVLqI6QraMEDV2SDZgKXBMDs/XLxkjQDGW0DUPGwNGCdWnbfh6sPLQE3oo1VrWylyJ8pE5SAUNZJqAfNEMhzhj9ozfaBNUtEQU155Fmh0OuDPu5oFpXwizBPwhQ0szy0aIykz0PsxdNlLWs1mM4lgFfB+AIog/u7MqhghYIWIFgI+Lsmig2XR5VpoJ7+HkkU/gBCn4gaHjQyr0xkd4LQ3DnoOpKxnng1jQCqtJyfD97//fbXtV3/11QGxQYSyOHBUJg1aKqAiqQKaf1Vyq+qQs78wT6TBorSX+LqAryVQ2kV5aXc0CZjv2k8r2kM/GTPx2CJiCV2YOcncXF+7N+xDN6zKLYrCjuFvl+hUGbsx+j/tdE07RL1DnNcCmMbpa4BDl1PfU+IzVjn0pq9ZRPw2pjGa43hG3s+O4MhmmGy7/94r/ud1OcVKXfE66/+enyeAgC7i3zuTet7qz/7veT76QaKOUxHvBqbUzQRKTgMZlY7gZ3Rb+bnvKxn75XA2J9IXKpbQdKnAYtn1Gj0NyKnyWdU3AacDGuXeibzF+AkQMLY/5d+sn5O/x3bQXC2RMr32CDAjhm2Mqdz7UXNvVFyYBLICasQWamPSARe6XittOzV7qg975yvPkggQ32FEhb3U2FYY6dLisfMQ+jFzwTm9BswPDo+Hjc3tYX2TdDXrMKm9jRFgFhF7ZNhwgPff+r1vDt/85u8OwwyMvvF6eoICtlp/VwRdpQ9FX/dZ8M7bt4Z/+P4/VG4wdb0RwFoe9vcMhvLFHv3YjceG69dx5szO/MUH7w97e1Zs39vHNqQKkUGRnh7O7+yjcqgRLBT4aZVtq4VX0Kb0hzzGBo4kGEzKZDmZSZ/EFglDhbPj5s3Hh2c/9vRw8SJR1FmBAOzFiQJvrG/IgWRP/v8pe7Mfy87ryvPEnBGRERk5MpmZnAeJpGRJpkRSkq2SPEq2AZfLgIFqowvoweW23fXQ9W/4H/BrVfdL9XM1UH4y7B5syaUBoi2KQ3ISc4zIIeY5ovFba69zvrhM2d0XSETkjXvP+c437r322mszT3CIUONm0dI/gPZcD0BDe1GBOy6LbQo9NgtRdf7OzI0Rz/0V0DgD7dl0alWAqooDobFnHPh+QADsM9vGBnNtDxcVu18zno9Z//RNIrkBX+NshpEpYIAKCAQiBFT47OF7ZjKgvTMm5zPXxo4PMOFncOk0Reur6lTOUDM8DHphg5yem5P9kvNZwRCVXNxScExps6QxnrI4X4CEFhzc2oQKbiFi0d4nJpyzfngoUJ/x4j3+1rIJaBNOFj+zF8XhivPET2zJaEAYBHO1JfVllbyDwSFdqRnytUkF2e7LJuJAUlpOTMSquJBKIQBO0Rwjgh8gwPuD1eKZm9kXtB6qGok0JghKqfyxx59rKY3gwOUak4Zgu8b2Pq+kunhODZF6/iabQnaN90PuLQCtLyluf8lgicuXqx1V9Y1AZRzzBEOZt1yLyL/2hQru0P/MPdg8it7v7XZnlhZ1LYAk5pB0DCpAGvCUsVQgupi6YrNUPrwCd+WLUtaP4BRUfgAFbF8cfdhIjMvXvva17qmnn9EcAKAEbEIoOs+D8j9t4Pvf+c53NGf/6q/+Sp/Bfg4gQh+wT9AegAZpCsxMlZ3tsuhOoXDpWz4HKOG1Ml3Bq6HsM8/J+GWt8PkEePkbz5ozgyB01gXPzft8L+kz2odKfD6BFfmkFXSDSSaw7anPfO3YG4oRmywyNu4cQEEC5ZCXIIPL1kGtNu1WG10hha1R4Y1tEFLq0Y+KzBO1T0SOdoSSHQSIyDgGrBcpGxVoqDc/L6wZgQAOVjkixgYnY5nDYxIqNvVzQzi34joOIYvJ+fU+ADOBRMfAuSjRFFHYqe2JWMSZM1KOXbl339FNDQriYWe0YUW5szcLYnxxeEuR02XfcDhwLDgscViZ3Ey6bAbZFJNbQ1+LQj49JarLLfJT3n2vO3+eg8qOoQ1HGxB5FjbDLOYgnzo0MmZVck8HGZFsaONFGws4kA3FkeFjldfBuVH0d31NfUsfM8l3dp2jw/MopUKlsxyt9NxxHh1jQ79KX6JKooRez+elWi+jIykeHm+L0Y2rzCMLkI03om0AFCxIBNagSwKyUD2ACEEcQwEdjHkJ7iE4BzBDn7BhpQRhnMGAWHyPHDSMU7FBKPlz3HWz07Oip/ESU0YAig8M+lOpEBITMj0uQjocgAMlu9N8VSpF5YDbjndkPsYAP/vUlRIhYtgZa+Y09xpohAPyzBpaW13T4ZRIuxo8NtGdXjjbzZ9elPHIWAE+CAxBz6I296xfGxu1ngvYoA519gpyUDU2Sj2wToHpcgBuVeLo8LDDwGKOJmIP28XRjxmt7OS62UnwXEasJmAAwoaKnhw5R5WxoQwhjBOVxKmSQgIcMdSmp3UQy0guHMO5WS6PxTzOJhrHUIZ2sXpy6HKY8H4EFBXFOULb4a4iXKgJn1my2i9tYixcrsVpBaHtgTiDUF+99oS+99ZbP+0WFheLAUUli6m+/KUMMaJAReFSUF/+hx1//uap4nUkg0+gV9H4OYClj0KJ16xT63NIHGrYqLTPMk7TUwYCVh/CXNjq9orGasPQZaUCmsopa9TEYyC6SSdF+HKr3pHtBWQHNfJ8P1Fk3Sc59nWBUac5gIJ/lgPfRInjzGkekipWeZj5nvaEkWhZ/pZ+HH0eA2SApoNq/aOc+TiUo3/rn7PEClsnPX3rSPfJ8n5tn2pfaIR2+6H01tGfu/pO7d2tM2wDwbnQObNz/eA99EsMsH6CFXqRvSd9EfshAQWJQZaxGYOzbaPuVffnfd+H/PZK4ykA5FOOfBMVB9SKgXNyHpzojeY4LpioSR/4VJuav+Wa7R4YG8maQgPtNeNmJ3AQVGzblb5kT8LWYe9L1SU5vWWDOW3G69QVZ8ySdKlTn6Mwuu49XFMJWgU0BF56fxiiTaSPuQoRe+Huznb3rW99s/vt73ynO70wpwo8B4cWs8saUNSynFrOTa6V0nzsZ6Qj4jR//LOfyX7CMYUBKEE1VUaxiBXXE9V9gogy53nXra0/LAB2ulI6rXUQByTzxUw57+08KwEdl8YyONartR8NzgrnN9+hr8QMqLrw/B9nUVH+sjHZo8lHfvzKYy4LuL0jnYIbN2/qmULDdy44zpBT2cJ8VH9VyWK0dkTRTh14pSNYQJB9NAElUiQ4AyxoN6vNGvYVL4OhSX0bADj+liCOWI1isZUuTy+85+9mnrV7VZyE3EMOlJMf+rJ3A1jggAGsgPgEPgOd2pm5B7ie/Strr4+iI8qoGui7PZNOvsEYzIsLfeUdvg8jErvRlTAGLSSdaweH3b0H92XmY3Njn8QB5bNcnz6DxRBh7pQ4ZtwdPKLyyKC/wTPQNtoa0Thyx1kXaAWEARon0yABa2Ggarf9yecQ+YOZCnM4Ng7P5jTMTra6nLaKsOeoxlbDPlXgSNUbXNdeZRzlCLq0NusmYnPaIysAFECVwCbzS2Nf88Hfm9ezxjEf9tdKI659txdXr/UeMCfnhIE1lxEPoMBnAC7CUGLuYa9rfKasG8CLZ3G6gQXjI1IdW0tzSHaKc+SV/jM/q/WRygaMGX/j+4xPQCmu4QDtohT6cfL7OVhsGgEJ8/Pdyy+/XDnya92PfvQj9dUbb7yh+UjQDdBhZWW5AzhIScK0HzbBN77xDQEHlB5knvBM7A8wOtg7AmwEBDNwc6yKXDBImYspLU0AmPsBGPAM6VfaFJ+P54gwdUAB+RMFiHAfPivAbHVN86NPKSvwxloS7nfSL1gvtssN1PIT1vRrb7ze/et//d8YCPBCNZW5BwKKmi8UrBTus9nQ6D5SX2XSesV9qCB1kCanvFWVdu1El6fQDCjKWzaLTCJvQDgWdiJkoJdIGT+DHo93pk33ZXPqdxwrHRxQmSufWRtOHRYAASxW7qPttVRbNeGSRwMtqDf4jror1652zz73XLdy/173k7d+KrbATNU3lzgegiDlKMqxieBLRdtY7UTbUnYNIIBUA5BPBjoRRPpCE6Qp46LrsSimJjsUMIlAvvfedR1SoSaxcQnkqGvxXJ5cJyNBEQ6Uc64yiD6MuIfpaWQJ+hXDMHlSGBVBq5hYm2urVb7HJZPIz2JBsxFxbfpF0dtJH9C+slkgTGCAACGvcsYj1uHnNxKrAS1E3RuhSkmWOj8RjuTO0H4YBERTjxGHw4kqkZykq+C04xjreQEjyFMrQ8viiyxy96mM14bvqtw9RQVc0lEGXFf0+QqVuoayEVIDMPVcJdQ4rDHXhDawNeS/M55hL3AAnZo9pfGg7+gnC+vZcOM9+nqI6vqAZINwlMMiI7STwz0gQYwuhIJm5xa70wtLOoyUjlCaCi75OeSY5wCzsVv54qQT1HhqjQmoCYAIam4Az2kCBgw4MFfuLqst83MWoInDzudCC3Rue6UXoaSsKhSeEwjruPSRRTplGOzbMFCpyzLC7ZDYoFRUFQMKAOPARhMGEbonKS1qFkALdhpY0Zo+2O8ValPLlvWzfHdFNEAMC8RCz56jEoCpsQE0+D8HFjlxrB0OIH5ev/5+t7a2rnXCfJPRIWf1WHuJDOsCsxSRkoCTWSd2Qq3pIeO/okIBDlKdRQCWytC4jGjySZkTAlb7yhTWCRB4o9Sd3W5t9aGoxLAC8jfN18oVl7EwUm6uto1+72id/vZvrWPVOqeP/H5SEpq1mL2pN1h60OEkVTtOmdB77eVV8q8Mzxj8PSWzDJ84dcETEnWJAZzrZn8cPp9SeTbaE/J/FBBQO+wJJ713GvtongHeGMotEJC2xLns+1qdY62fGI9KAatrpu/an+0YtM5v7tGe/dkD2ghdGABpS+4Vg9WOxcnqQH11mpbaXyKxKcvWRkT7NmYel2bFP5dC0s6pf+731pkana/pr1EgQFo0AQ9GhCHbseEzieSw/n1WQ91vqwjYUFcQRmPmPdXX4fzjdwOyeNYr99e6lXuwk3BMbceJGdmLKFv4rpAhCex+9Y3Xu9/+7d/qnnnmqW53Z7Pb3fPZwP7KecNYag/bs0AyL87F27fvKABB9J/9TQBgiUKTgiAdpS0oy662EkFBHCXKpErscNyOPPuQlfwrpanE7+z0OtIexXTtyaR3lhNkhqSj9MeUTC2w2M60jdw4cwQssAnYe2kXaVkRU3MH2zEE6IDJSFCBuQcorfOGUmyUxS62pkuqFRtBZueYaocTEaYsLwY/42k1cyvKkw7AvzAclPbZz2GfNwF6srYSvY9j5mez/laCI+06jV2V9Zq5m8Bdv45jT8H63LNzoHOg1pK0hIjSSlDNTDnGyTax7XYc+DgmzGFsMNq3vem8/NjP2bOwWSK+Rpvp4+SmE1AW66kAQ+4tIH1ismcVxK6G2ZkATV/NaG/I64/NRVsYBwUoJh395H6MSWjaAT8oHcfnKVXHtcMQ4PnNADCon71KOkMltu02H5Q4onPCaQPfw8aOc6ZAosob2zEzcGoaOIEX7ellswRAYW4buLBYdnwCxov1wfzW/cpOCNitffb4WIATcxdmRXyr0bMrlZns45lZmeu251scz7Bp+BypDES4T81YmDBp0QAP2ettNwEwHgkECACQ9ij9UWK4BruwlRcWrRnF/fmJM49zHief99WfU1Pdc889pzULgBd9BWzf3J+x/MIv/ELP/OAevAf4w36glGJKr6rk4boo/9GqYH7hZ337299WX7777rsCCugDQAfYHAE4BAJWxQ/vJS7hjQ0O4MB4o3cAKGWRvu2+mkWcf1H2S3Q0zj/9FW0H/pZUKZ41fvLynbtmIBQAKnsPu9eRgD5waFutWFfjrnL1jW/8i+5P/vRPFeAee+ozXy8gIDkcFVaKE6it4GS+XA6lCIUJGJDDNdQJjqHHzf27J2hQjeToy8kPcNAg6aG/OUKnhE1HWsnRkqHtAwfamyLOqjtMXU7T9XBsHN02Zd35kha+aunhdrYPBAQkvSFgBe0mt4efMvQvXdTke7i22l1//33TXZTnYVoa983Gy2bNYKEcSw4YZW6YHGJSqJTfntBCDlLeN7hi+joTgPtyLWjUWYCMxNTMtJTmeTYmI/lRoF48o8ucDAg535cDwOSoXEiuzcQ3ANJJpT2bon7iIJDrX/SdaDB4EzONKAgeh9txqYonEnv79i0tKlN6nGcOmu4Iv4EZhpvNTBtlRQP4P+PjPhjKmoWWJ5aHJrgbQAoC48bcYPFmI+A+AAEc5IosJeqkg9dAkNnynlOIHdqoAMHc7NbXNnRgYDxkDptxYVuKiD9zne+IFrfrdAsdyhWF4yebsCLR2hgPiw4/RGkFgmhe24hM3wr9rDxAxmL+tHOEuAe0vSeffEqLGGRSEbkjMxDYJPhM+gLxHNHECgFkHukalHZCDV6U/YVuenqum5o8pXnAGlIuqJxMj4Md8gBCMS9cr179AxRwfCiV4Um0PpS76/4x5d5glB2FCSmY3r7JHNmQWqznqDd2nkcGJgwAiWZ57gC+wISRwQdwtg5lcFp9DEsjAno60KZMjeKV0mICBDl0i4WkvGKVdTMzB8eXPswh0Br89BXz2Tn9LlPFAcFB8uDBw+7DDz/u0V4ogPwNI4Tx4dlEWZyb0xiTHhA9BA6WGzduqr8l6EiEiDKlrBUZkZPd+uamwBkxJY5dHpFDVX1VBjg/+5Ks3vt7RgDzVHtH5auaQW6tkqDWLJJEowK08nfGDrHATURwqMZRDDCX/3SU2uNfbLAm+p9Zkj1t1PkaBQd+HhDQzzYBDydz+DNGXsf+pFO6HImNkRwDSSkr+wb5xOYRtSUl7Roxo6qH3RrUbp8ds+wJccht1MWQH/Jy3Qj3d38WPuIZdHYViyH94POw9sACJuIQD2txEN9LW34eEOCt69Nl8txHAU7CARhGK45+zuLYARl7PhngjX06TIA4ADnL9P9G/6cHOxoVafeUmS2JagO+xLlrx8P77FDFoH+CBlBIX4yCGqOOvh2vkyyBdr62czPnZD+3dF56TxrGoEo31nUD/Gb82LekjE+ueLEWtTc1gqqiX1eAwakbERoctI4k3jw93d26c6+7u7xi2i+frfPDcxvjnkouDpbQftJ/Xn75JbECvvjFL3SHh3vdgwf3tR9jq2BXPFx1ji0gpIS3tl2GjX+cTWFhAc6aMs/5R2DHYGVsEDkAOmegbBPN55zCGTul8z/K72YMGuhOpFf7coHIZo06Nz9Vh+hXza/9wZEWkEGKXTHBOAc407FDCLrw/O+//35PZRcDEcFgsaZok8u72RmdFsMr7RocQBhTbptFOFMW+0hAAHoA3F+6UvVTugBlh8nhqeCTQJ4ExqrMHG2MmFgczsz9TG/bZJXGWvuD56ltq3a/EWhVa4/reExwzJyOafbogRiTeV/MicNB9A3bAUaJzmlVD8PxcB8QSBG9e29P7DbmyMULF3Smxa7ncynzxvNHDBCAKDpktJm545QCV2vInuH0uLILZTuSVkI6wIFAfcZKjAXRom1T0Baej9LF/B+nL5nE0rsAACAASURBVDoC2ae4JnnfvL73ve/J6cp6T7Al4AL9TZ94LCrloipD4fBJEFIpkXYCZcPI/hsE3+IYY9sHJICaLbC0YarQhwBqZgJUalfKJtf80FouenzqyHNdRaUrkEUfwdLO3hQgIsAD1/BzoV7vczMAiO0x/y3fz75HIMRpN5Slvq/xgMHAs29u27akz/38R2JtJGrOPOB9AiAAYvNzp/388kt2RalnHPgM96FfeYUxnfbhzGNvvfPuu2Jk0rfp79hx9PEzTz+teQr4hEPPNSMYSGo2e5urRN3uKwRwLfYLUge4z9/8zd/0QoxcG/vbbAD7EgLBKjUhegko9GMLvvbaVzQXERyE7cD8VsnPKqmJnU47099KwTlFyWh/hnSWpN7Ed87/BRYemn3swE696ijnXDQw4bHU2doddwjUf/3rX+/+7M/+Z4EAYp0DBLTGRStGY9DZ5rOcoVLxDxDgPBlP1NQxzcbWOlH6Pbn+VV6sP9gbZelsbvy0IElRUYsJIDS2aHEMiKPDOOJWyoViRoSdnwABLIIcHEI9yd0q04eOkyNHSUAcSokVGz3so0MVNeS+oRJxOAilLaqKDmyUurUJm+1gYTovMg5X8gCZ5GyoUG1xzgEGdGAsLPYLMNQnGT8wF+QAOl9HqGA5mKBuOEpMmpXlZY0PjkSQwnYBC11i454yrSYbXCaTqUl2nnRfW9SOHlc1Aib8QJGt6DzPSkRd6vVEABCgOJLAmJ8Rw9BRTRw6AQwV/aWvcTQ0gcdDfbfAXYwtAxWuHOB+nXQNWQ4zGfWUTdwX7Zm2IoRHH5G2YAGfGR3uExIpxJl0lICpFNqM5kbRDGkbCDgLfHHBJfaYV0ZDYTNYAyDCgX5vrNvZ2tWGxtrACdWBVYwO0kmUQ3WMkbDeAzzcK1T+0D1jkHNNsQ4KXIhxw/uAHC+9/LIcSBxJ2nBw4DIoKTvFIcRm8+RTT/WIKv0TA4ufHDT088LpM93eHhs1gnwT3SIqrug/9AJ1Q+3vwYD2LuP1XbW8qVwgymEBGwUEJHJFOzGMtEFTD3h5xZEx2CK7ZjngnPHKYcnv9J/yPUukyfPIjr+i/JRILLViDj3mcoALmsLvRC+4J+g1B6U2zES0xTSyABfjK+2BEsLh/syniA/BdOH/AAAcDhwqpCgsL9/TWIFeh5nDddhsGQfe5/ARJXTpjPLQeEYzN7ZFoeUz8wuuTMJzkLfGWidHjb3k8JB8YEAc7dQ9bTc+cIAAxoiPiAlTRkuMHvZNAQE4HROsKzvD7C0BAkzRNGPHpY72u831VYlzwQoQGFs58dmr4+C0xkLrWAWdb52rYf582vkcBQnaiNboNfL/gMo+x2zQxAhlnjkq4bKln//85+SY4BAA5EhzoUpTmjVkKmSYQMPzDfn8ARfUB40T1zqVOVN7cc0GMOn/ViKmoe17dANiOBVKY9pXgRh6gPcH0HlgQQScKdyiZ1L9U0CA1/YjqgdU6oZd9Pp7IzbrSkIGSVvnJA7gCQd7JE0k9gEMt7Y/TN+2iFkqN3wKSCkgwPT5YQ61c6cHVZrUg9bOaa/Zz6MmINFe65HjGhYX4GfNO68BBw4CTmkuNmAO5zR7oUFw2zkAlgEMbHi7tj3XI+LHGRV2k+q7FCuAaOLN28vd8or3IFVxVqofLXLlAO2ZKiPovZzl8dRTT0qN+4UXnlcaEKX8MFbFYDvc7xDt8hqwEwFtXoYpTk1FpiKWxWfiPOvZi0qYZ6YveGZTaHerRCIOlx1NpW2WMxyHgHYkwkV76SPYAfzjxXX4Lv0mRlgxIThH2Gcjhsb1bt68pfMuwRRruxg8AJTAFhHgVRFbOxqkSdohIfWH8zhRUyLicZr4G3tp7CpSA3iJsnza2g9yBCW0aI2Aft5XWd0AQAEAZFvum/GXwJDXmFPhbB9Fs2fYH7IntdU5tM+WSnLmcDSsDNLZHqY/7XS75DdtcFDL+fZUa2L/QHTY6Rr2BzhDZnG8awHhYOEkkUJ3gdrvxaTgJqHlx64JSN1PmHJC2ZOxtQPoAIr3ASUCHdU3EfIbK30J+tFOpoM6Lh9Iae5pRWajG8Bnhr7Y19mcKG8o1oBfvHAQ45jF2ZNNWvn7DkJYPyGsLc/PQScj65p7eIwdTJN4IGd16X1gx/BZ2hDbgHZaeHpgObqspp2/AAFhLXDfrY3NvtIFz2xdj7pXMRKS9tOCCfJjyvHP58NoZE15Xlo/wCm/BvhWH5p54YBdp1SJMBaVLlSBvrBRrZGxKHsd2y/MW9qC3wBwk/WbvzFXI/bHuPKciZBTIWQADx0ZbysonF1a6tcnzj228k9+8hPNUYIyKjO+ZzCUiD/3Ig3gl3/5l/X37373u3oPm497833+WaBxT2dVABb7WlMFcO51v/iLv9hdu3ZVIBOsBdgOzE/amIh+wAnsdtYOABr9i+1Hu5ivYZfS/xHLpK95fwExdTHI7M+2Z1nmOYFR5sLC4kK3cu+eWAp//Md/3J09f14sHs0jxALz5RhPov2XEEluYMObaJOpzDy06cMoyiLGZtpLjIMYoPxkkSjqroj8YKT5wPSBn8meAzgCMckpt5MxHIKOPNqtN41Q+KrK+x1y6FWnSDSwBHbYdFx9wAIKUzjtFVUGNMjzpVax7OaoEh8feUC2trup6SnTNJT7Y9RPJlyhLkLmywBh4OdEt3PkyGr5U929FZfMOXfuvDaj0NvjTGyub+j5yO+AriUHpzyWrZ1tpwlAud5FdG63R2gzKRPNiYGe/KcY5kHtsjmhChqDmH5AcMRU6aLrFwXP4+SDSH04Pq5IKc4eee84DTpYFCVxrhOTF6eHAzWIGc+izbEclrAEYuA6Hy8RPpfzCSOAMUMskIM4Dg39Jwre7JzKCLJQKY03iyAMjnDle6fdMq5lYNvw4jlNvT7szi6dNcWyyhomJ5PUgBjmojmOjUkcSYgqwFJpCOT/BlgQkYE2uO7cIvqunEzNm3K82oiQxqRoVQFs6MOzZ8+ZkbK6qk3L9Y8nu+vXr8vBfPLJJzVPOMC+8MUvKGJOZJpXtDfYzMipUs37SWqLbnYb62gHTHYXH7vULZ5ZEiMgrBrPo+gNDM4/bdQYK+BgNXrGRUcO+YrjaEnACsFQdJ68HDIc912XQGHdcxjESMtcReBHe4mMDavzMl+EyI+Na+4nZQJmkA75YzMPaAvrhXlwDrQT3QoEfDa3BCJiYHOQM1e4L7oJzNcwS4Jcuy2OPvB3Nmn+cSA8//zzGnNQ7dVVG5kABPQH85C5xnjQLg4flRVVlYZ9rXkOYj5vrQo7U0l9YM4++/xz0riQXsjhUbclRJ1Im/MVebHnaS4WEyuGvtkcriZAX2j/NbZnQ1RlUl15QnvUYY1jbV8BbBWJGOtUPYDDfnNzXXXIuwICsr9lv+YeAYti7Lb/70+o+uVRjlg+M+r4/TxHLPfk870rXJoj+psDzGrX5tZGd+Xy5e7f/Jv/Vg4AdYp//Oab3dqa56aNHzt16tsSQWyBgNE8+wCKWbt53v48rfzmto/agzrjGNDBz1DCXz3YNlR6Ge3PrJe2b///AAHuv6Hsgft9iG6rNXXmFuGpB6XjCGgPJ65aWhXsW6yN5O1mjGJ85praPz4VES0QS/tuXbPCoOlD9UGL/DTyEq3z3re9Hs/P4R5u59Oj5u8/N4+Hvw+lI31uDQ5aOBhyIHugyWXi2A9kCBYgGaZknOewdrgmTiRAu9dxpV5JoAs7h+jO/e7eg4c6CwUiqP43bZmUTVQRjjpLTavFCEbAj3xVrh3KquZjlcFlf1Vq5+Gxouqi1RZQT2UTrpPc8TgIZc457bNsResoWIPD4L51cjgXkvoZqr0BO4O8YcHBeOOzS4uLSqnCCX3w8EEfbOBaCMbZ0atc9nLAuRbaABJyPcE+gblgI3tyysANO4jAlPqd+ZsgCZ9V4IIULkoe1vPwLJSdVqpCpQKyR1g00IAi9k1AnICoTgVx2l3y/XUuVrDCzFWb5QEB+F3nX+k/sDnLkSvwQXt80YJZw3E4WxBR2j8FaviYRkS7hJq1rkovpDTD6BOenQAWZgrM0wRAYurOAc5UDjnX5oxcOnOmm5+d64MZtBMma4AN28EW423XWpztzAE+zzluzQtXNNvedcqdWTgIYdoh5h/R1VDIAf45azm7L1z0vOEz2B3MraQAKu1helr2PG3hJ7YV92BO4ZjxeTEZpH8x+CpeA05H6aOuzWacs5e34g8F7Ir9xDOGXRJbzza5dSAEFBbYLPumKkLFaWd+pARdWL44l9gOqY7Qgk30oQO5w3zn+mFB834ALJ4//Rq2qVI/pLsFqEd5bOswBZjA7nHQz9XTsvajscF3cbAPEFVXaUZv4FyftKWr166obTjCBEjoL54FO0r3rRJ6PKuCZBWYBezje0md5bpJv+L6BGVeffVVtecv//Ivu89//vMa63v3XRbwgw9I01zTfX7lV35Fdt73v/99pQt85jOfERBBJQOEAt2v6IWZCW6fy6kajBnBUL7/S7/0dYEH7733ngJdrJ252TkBasxH9lP8I9oc3QAFhebnBczS99iJtCvaEW3FDAW7GP/Sf2F/CogT20AVXkjDxQ/a2+0+uXGj+/M///Putddfl25Yb488+/Iv9eUDB2PKk1AiLRPDQCtCWoqoOkwLFXdJFZeeMrpr1DSTSteC9i3HZzDaRusrtwe1AAVFCRFU2TMdvARVUs4Qg94Lyxu5gYCuo+IZUc2KXfapBT4WByBgAoGGGqBjBga6Ec5Mg6BB4+JzPANUWRC3oI/UwcU4j1HO5HfJGgs7QDvje970oVJNKjJJy0Dd11ZXu8cfv6KDORtNFuHGGkAAkeNZHTJy8NgAQdIrb0gbpoQ0nMcXg4PFyv2zuTFxsxnk2bhf6HXakCvXLfVRuRcLxKijN+7kztnIyiR0TVWU35kvy8t3u4cPTBdKhJ6KC0xm5V8VpQ+nWhtS5f+bAjVQBOU0T1pALyq+OkDltat2Qqn4+6BlU3HO5ZSokhgvqOGDKJvCNwgxxXHgUnt7Tr3g2VKC8Py586U87GiFEVjYBguOEm9BH3T/pfykABLRMg2IxfA4NTsjoAR1TyHr5lJ7nahO/ERPx7Jj4HvxnPQBGwQbu2vNj2mu0F7e555c+2cff6SNg/bFmXnq6afkkLKh8nk2EDYcNhSESpILubtz0B2QZzc1pZST04tnFPXRISYq/kBNk9Fc1TVyqAdFQR8gQAA/j46hNS2pPCB1n5mrZgEM4A+HAYweU8tM7cucAwxgLcHMUKRW/U4O4p6YAgBX7i9X6KC8Z8AGNleQYA4KlR2CqrdPPp3LOnJ48Xf6NEIuKekYQ4nnx1DGkIB6ls8hHsPB4Dwx8stcXigHHs+A5gf3Ze6J3ra12ZcL5D36wiWvNuWIMxZERj/3uc911554QpTfjz7+mQAf5aGhayFHywZ+oo5x+uLM0I5UGoiydNa4LDlqTmt/wyGoEodVjzqGnepS8xmcELQC9nYVMUQvgMorgAGJWseQO+Gk1RxundM4ZT/v56gDPfq5RznY/QFWzt3wHVF37PDJ6LGwGFoHr7zycvdv/+0fKZLx93//ve4//+f/o7t5647yG2McJSKNE5DzzfcaBPdivIQi75SEQSBOn+4rHjQ12avReR5r5xityNmraG+fTjeAALmmz+Uhep/9vB0LRfcKyEg/RCNgdFwCYOeajjhX9FgRotrLyLeFZljMrDg3Pq8cvVQ6UbGmAuJ6zxgYC3Gd0wfq94oIx9lJjfNHRfv7gc3pbrJC/2od+1aj4dPPPZLG8ci0De/H7fw7Cb4MwGjo7T0joOZLgACVU1bUcranSQcICPNyGEtEPD0OAMctENCKBULnvrt8zxVyJF4HqG0Ql33CGVAAz8krt/OJsUvUS7XuZx1Fs51SNcoBtied8hCK+ABy2nFizcRWSepXbIQ4QAD/PENori2o7Wi79UZCm5c+TJWry/eIEp6ed7k5gGXex2Hgc5yTjlR6/pmBaDpz1oPSq/YtNBaghc/yHo4MfWC2n50RUcERYIO+W2XZRJ3njJqe0jmK+K/6SykLTlPp54hs3ewX6OWUcY5WFaBAgQAWQDRbsafhlz6CgFqxH0+mrbTiyQJsoF2XBhD3p99lC5WwYZxNO4u2MxLljWPKPFMflqCbwKfpGe0f9JEYd5WShr4PQNawVx51szNTckboN9qyfPduVQSw/k/rDDNfs54CUCQymjnCd6yXMy6gnf7TnEYAuMAoAU81N2EExEllTsch5ZznzMZOYpyhZXNPzl3GvA/eSCPBc4b+wRFLeqVZrQbS48Dnd34qPbFApwQyY4NzLeytgEuxvxOoy37E37Xui/mVNeIAp23B2E7YEgBGsBNjXzt1wXpUtAcwhHFHzJM2CBxs5kb2Wj7DNfiXOYGDGg0F21ZOI1UqgBz1LefrF7Cp/UO0dvQ8/KxmUziqEJA5wUTn1R8I0ENwMnOB+9tm7lQ+kDZjtyq9pipQcN+IJgaMiU1s9of/nn0j45Dyl7Tr13/91+VYQ/V//fXXZdfdf/BQjKGPPvpQ3/+N3/gNVQngMxEh/NVf/VW1DyYBkX2zTp1OJMZqCaUL0B0f7xYXFrpXX/3FDtufIB3Pg51OmwDNaCN2JUF1Knelb5mrzAX2U9YSL0CTrFudv5WWxN8AXCc5O/lZa7z1oRPMpGOxl7H9OSr/4i/+ojt/8YJ9gAMHMcee//wvCwjQxqkokpWkdaCSY1pAADdg82liLxpsTbQ+D6Xq/hbdReho8rqj+F+0uRhPARQcRbBTp4cU1dp5xaGkEunjd+eSFz24jCmVDZTyOSitxLzlAGrSVtRfTmRKJnE8Ilg3XbR26PCUdOPwqnw92uEo4pScCcqvQZFl4EBfVOJrDDERtzmHT4+sdsPzsFgcddymZYpach1ypjPYTEhPgDEPkKLHY4psMgFwMIjUHzTjMFkCQnE+Y6SmDibvBy2zEeN2MrmEshaFOs7Y4tJiv6BY+NTmtXPmDUvK9nJMqIBgoIbNCaeJQ0L1x4sVwLVZzOTbc6jGyYqBoP4lGtooA/NeBD+c+wVVCkTewo0SNSk0XBl+lLJELX+HuWFk1hRrsyg41Ii2QvXLfYaa3E5R0OF5eCSqMAbOmUWoUKQqGGCJ4yQBlkmL2OAgCdlGN4ExYJ5jSCFkWUwZvitK44xZI0LvEXKqciutAUUfsznwOTsv5N45ZxF0kfdw4EOLp49oz+deedllBHd2lDIgQZMpypdMa31GTTWgHD9RfJWqLobTsXM7aTsbG6ANUemI1gE85eCPEZx+dDSjqMtQr4t6jlLycefNjzmBMQcayvPu7uz2qvOkBmxvWbsgSH3EcpgrLFA2bnJVOfh3Vc7nQJsamxxzeGzMEW0qRtjptVAOc476qjiw0groKHM6pVJ47AdEhVUbedrqqyrnWCJT2YQvX2YT3u0PBMYT1oWd+w2tg91dACGDpTnUASr4nf0HuiRpKfTd0tmzJSxkFgTz68G9B+rfJ556svvCF74gEZ7rH3zQPVxdEzig+WW3oDs+ctRRVN86qHunUIf9pMaNzwYI4NoyLmC+lNaKqHxKFTD909fggFJSQA8EuALEhIAcwD3m/BGlP8uKidPVAgGtIxZjZ9R5bT+TaEfrqOlM6MtjtU61Pb44TI9y7uSQJTWrhGgZ7+2dre61r3yl+x/++/+uO316rnvnnbe7//Af/mP3sxu3S/E80WKr1isaeiIafVIjwAdx9cTPyX/XmdmUF+Q7OagD4gwpQZV32lDos5ef+E61KX2Un21fGPgsgCF0p6bM3klneajs4DPMzorvGZ2CUIGtfp2/B2pX6bqqYKBxwxOqCLmF69xP7CXpg34viUp+jXlAgKQG5PlOzKGWEZAciJE52c+9QgmGoToJruTcbscm77Xzuu3f7IdJmRiuESaggXLWl4xWRfRtrGFoZ983qM1azBq0pof6vQQInc4UHQqvW7PRtG13t+8MqQFKWxOAZX0AAwGM15CiZ4DzjPJX5SCdnusd9aGPrLUCOMyLiLoddBuinI2JjrLHx5lj/3SVAc5oU6HpK/Y/9qA4JXOz830Js/0DlyBjzcY5jNPF/wmWACarukLR0QNY5Ezz97y24mhpmYyT1oAw10Zp9hjgDiDgQISRpKSYSbsBFibR+RKZiyPFOc45FgquwVPy7T3/vTc7hQi7bfTc5BnFwOhcllagkVK5krMPa9bOnz7XAFwGmEwHjqI614ehoHO8gEhs2pyhXCuOQ86BCACmD8zMcN15xpmWq9wvTLz9felQBfTHUUwpYDtaMAAPVQaQfoXuTUUcgKYzCxZ8i9MW+54xiXPM3HIKppkKCU5xD9qHPQYYiE2G54Hdgo0uZ096SHuyX2gL7cfmjfMO4Ea7cSgBcgACDMQ5fSDAQ6LXW9KGOOifj35mnWJDhvGSMzfOuuZjVd3i+ZXbfspOHO1JYCLPS7vbQBH/x7fwnjmkXApUrXLX9hsMqChId3AgGruBMCpTwTo91Z9FzN/kwGesMgYO7iTNyHYb9mJABVU2qupF3JPr8yxJVxBDoFgzBlIczGJNBCxQyjYRau0dZmvbgZ0WKEOAhDMEJrT3w1N6L1UeHr9yuQ8G8fdUP4gzzLMkjZnxRjhaLIQaW9rL84QBTVo0bcWB/7Vf+zXZb//wD/8gVifptVQNwEZmLyRdCt0ByjszbwACCPwgKPnjH/9Y7FquQ1vU/il0qjwG1nyZ7JbOLHUvvvB8d/HShe7NN990kAc7qqqeKBje2f9i7qt8vPQGLDAdPy57J3MqKRL0R+9jFludIDVzMPsa/eDfDaDxefYXNLZ43ieefLL7j//b/6r542DrpPySsZe++E0BATI6ege+coCLHqXDSWVprGatQ72QJgc0yoiq6IsObSZA0ePN5qt7FCIyGBt2ooLi2jm1GJyoWDoAJhSJwsGQ2uzuTl+aJMiTNQEwnHHEXDvekRGuPUQ1REUXwEH5N8mQSDkcZ1H0XanvRkl2Sk4cNOIdRMOUW+2NX52net+u/d3XqddgUUPXjkwOAyOyu6JMm2ru/uA6Eg2skiNQnRXZq5qubPJMfKUMkGvOYlRumvPRJ3CEKvc/k4EFQo4WixK0jJ+uUW8QBcMkkX4fhs2hVTmECJvhWH7ys090kBJdYVFSrjHj6w3R6vDWM6CGvGl4g8AUUQhHayWGhrFQjrI2xoNDOWjMI4E+5L6INeENiwUGvU/RY5WYs0Pvg4X8PUAC/u7DjLmqg6OigjhT9FU0ChyCG8QvlbJSYBII9JmlswYuirYkxL3yYCUQiMPH2NY8hm4jGn0xAgSW1abOfZwbhyNa6D4REPIPTzllQvnvFTVhM0TBmc0iUVeDL1PSRWDDA9SJHsDTTz8lihPrC0bA++9/oM1rBpEZ5W1N9rSgoLL0L3lcbMo44og18mGelzW0dPac+gDxQOfqomxb+eQVFdSBUgwd6KeH+4cqg8Q4wsxA/wJszPl6GLcT3YXz5wQK3Vu+Z1CkR6vNOnAf20iwY04pwNNaG9DkUa8WCCYlVcpe1R4kFWoOeBuk+3ugrHZkSJnRPMfg4FBBR2MfHYhNlzmklvP8vEv3jXV22qWW7MoLRKA0Xw/2dQAgLkPeF4fEnbu3dS+ePwYgY017+QnafGf5rgA/rR3yRhcW+3XvMbcxw3x9/MoVIeWoct+6c1t9MquSWxaP1Hyue8UojHOUMmbJB0xUO4cG7U9usRywCBBJTND0xuHviXDZ6aCP7t653d2/t6K1fay80iHflXa2r9ZBjXOVva4HLUactjj2JxzUpm506wi3jmR7vXwmQIBuUbR2ngMwCnG0/+mP/0iOxfXr73X/6T/9791P335PYGGiEwJGpMNgo214FXG/0bTJmm4d9uQPD98b+mdoY52v+lAc8U8LIub5RoER+it9FufpRF8HmLA65Inyi6N9nPMzjn+bTiEDstgjYuzg6JRxn/1JwkcVgeVao0CARWephjGkIARo78GAAAUlkspeZCzhZJ/nWf0MRjYAIn/eS59rFPdPgAmxW/q9uhmxkXLHLRjh/hrGrK++UXRqg6Q0b2CIyDGWKK3BUNGIQ+PW3gdAaSG85MZbvwYHOeCX9QSsFwCTDAcI9tu97vadu6alcoYqb7nEUCmnfAz7B0rxEJ3l/gAB7K9zp+fFJIgBKac8efNlv6UilKOOMzqDOD/4PcBFnJVQ1q0r5fQHifIpCj8wF72vHXZT064KFYchkWulBh6RN7xT9GNsAStnp8SrndESMK4x89rAlqOcoh10O2WciY5S5rzVfcswV3S0VLoFWKNno9RDMwYYF2yciP9qTgisSWqVbQC9rzRKGFXWL8jLwRPbfgnEOC/fDAbbVQbiLGCba/uMScSVQATtOo2gcc2frP+ADAIaSq+gvY60k2Ai7FuYT8y7iobDiLUYrVMzOFdwUmyTH4vSnIix/k7/Heyqcpbstm1KsT0Q22RW0VLrzfBZgfaq9uTqWHnmaDxk/6Xfwg7k3s7TR8vBoA52NTY6P6X10NlB5nPq8ylrO+A3EAxR8E7aFE7/cmCKqlJHYuSlOhLpD3Gus5/zecTaoh0U8CDnKsBOtA+4N0ELgACJalakPyBLH+SsyP+wh5gw1Z/lSgl1ahSvaB5wHeYfY2F6vNNvA87xu4IPRwS0HqhPcOwd5Ko1Unue9qOaq9iUmTvY2rA+5DwWgzN9gW0EEHB6YUH9bIffKUrYstwrkX18DaV0aO0ZBGT9uPToQwU4Lz9mZivX4Gzmffauq1ev6NrZ+wOeMmcyb9I22knOO9dX+mUxGJQSgNjk0ZGCqPwd5//LX/6ynH0cevoHyj52Je1+4olrcvoBsrClAUhoE1UDYOGiFYDdR7toE+Xi5dMoYG3GNn135crj3dLimW7l3nKHcHr0uAxMGQQQOKpALACWgqbDXgAAIABJREFUq3PIJi4NhvQ/48I98Od40eYTwYHS/wAs7n3wAIJlx9gMOpbAPe3/X/79v+9+//d/X7a0UmxKI2nsc1/6xjEXCcVIDkFFiRSdLIeTDSuCEJ5YjiKqjFujvMuNo9JPA2KwDEJU6jtTpAqdSv62Nx9TdJT7Xc7hOUTMZqZV65HoDn/nukw+BhlURwrxcmgp8XZgWnOpWhsdcV3eOLH+edgloi5DpUEwUbdnYGgTSI+cscqvwhHUAB8eqV1MOtUClUaQc5n3cVQrtwknFGdA4ICE1Cw+B6AgETOQXYTtJsblZIoNMW6UM21mQuCwEOmOYErYDmFxhGpIjlaixIlWci0DOUSxEXm00RYxEgVzQaW2tronn3xCuei3bt3ufvbxx5owLgU42c3Nz3dz83NqB5sR9wZ1Y2ORoBgR/crXCwrNnBLNp9BVGY4C7EG+J+U8YoyopqmHQeMK2i0ggAlbSqQxopgcRlqPVEeVe/p5nDMl44rnrfxKxsa5wCWE2OcuxlgAoDgSy4O8I43jgalRMt4AikoR38AYhs2e5lk20oA+AcmCeMaxZZxj6DH3hVqW0R6EXrRH+pU85UJls0k4j8uHGRQwgx4z2rBysLORYazgeLKxsrZZw0YTLSbF3IVdALVwZtoikaxnPnd64YzSVYhEC5Wu2sX0G9e1iA+pGE6NYCAN0rgfOFyZFwJNVI+evLqj7qXPfEb9+O4778jAS/QedguOMC+egblGW0FSeUaiMxiDzDfpfShdJCwcl0AKGiyDo4QWuV42TQABaQK0AMah0xH4DEaD5q+iANN9PV/6m/UZBPq555+X8j90L3LFmMPMNWplGyQzsMCBSY1tl72ZlDHBWsUIY89k4zcwc6zn4jMSLVL79wQOMR6kEWiel8qz998yZCVQ6YhSosr93ttE1HPoxBCJAWJAANGiXrO+ONYFlBVYxj4igcm1VbF9jojIwC5ISUvYVnUQjTpuWRetAxZHNJ9tDcAcWp9yVhuqfetMD8ZvS/MeGAFOwTELamtro3v+uee6f/fv/qx77LFLygn8L//lL7u3335P9MABiDIgZg8yFW/cJ70B2FDd7ejU3wpQDVOgfY62re1hnhzq1p19FPDhKFGJW1bqGp+LkRdno+/r6jMbi5VSVUbBMAYDIOE9zRo8YQSK+irns0p3xpnv0/SsRWGA2aT/pCT4GRy5i15PbZQ2Qqs8XvqKCLL3AKej5Zp2rIecWa4bQCC/xznPc2WcItuTeZU+yk+3sB3j4ROj87T/i4P43lclVuy0yKyrOLQxcvleSzHGjgqlWPZTc34EhGlaUYxKzz/ZTRM4Sqa5c64+XF3v7lKOVYAyYsmeI6xJ/DDbIO5bHEBpNI2Pi2V27YknNcdb7R72+JTqMwDi+SMWZAmUAZhzVnN9VWcqMTyBCQVU9GKdcmAdfcK2M5g/bRGxw/1uYhotA4v16fp7pirnTJJDpbNySkBuW1IQu0zgQp3lmQ/MrYGWbKebs9zlvswkJUCgNh0MOkMGQ+g7j4BLurnvNWcVybOTIhCCfbBfiwbnLAJXF6D/y1hXWmR9NvnqAlYEFgysO1VlYT7VWm3XPAwy+oa28N0wJwSAy+b12gjgwj0D1qAnhIOMzUw7EOwVA3VvVymnzHdH5WF+OprIfbR+Aa3L5uYanHERdBuTnpjp57SJFCwYlai/R6uA+eoI5JBOee/+fV3j9Nx8VXsZQL8oyz98mDx3R13B/LgGdiRtxtbgLAVATwCB+Yt9dOYs5SLdbhxN2sazY1sh5Pj8C893n3xyo/vo4481XpzxtJEUzjBcEohiLqSvwwagbwU6zM+JSSG9iYkJsSE493G62rSH7NMWkHYgzvtUJ8CidwQFghrIE0MiAuSlNcL6jqOscS7ANMEPxgaGLGs6gAptTV363Je/cX/sG9tTZqCKtVJVqrKHMU+oBsB3sf/bs4i+AVixPee5J0ZARa+1xur92MUES3CkASywK2hbBD1xemPHxyFOlZUENgVMle4VNhtgBqxqIvv8DhCFPcXnk+pMqgQgAIEcQA0Fc+7c0VjRDpgAEeZjb0MbgPv/wR/8gYABWALMG8Y3fSmm1OGB5iPvAzoAdtz85IbW6cwp9LqcSm4b0uxlsQ0VeEeDiSoCrroSuyDsKfqO8fS/OQFNXJ/9jnWI3T0zOa31o2obx662EVuDvZn9B6ef/vjGN77R/c7v/I7sUYKB3ieK1f/SK68fM2hC7OpQktqjBJYcnY4wRyjw2aS1OYoP7NejDk8bBIVqF6UvDAEbrj7oTU9xPjb/H6KOBxIfWZifF+UcB8RO/JEmJegl4nAMigxziSPgNPiYhxkQB43vpbP1k8WFsad6uAPSr2oF3SC4InrV5ER3qkqpaXJDp6J+qlAc19E8d/5CN06d81WX3IE6khxrNjEcKxkQda9eQJGDphTNXdO+0wEVVNEGElSgKUV72RRBbyXqWMZuUi3YyNSuw0PRfJiAsCL6SHwjupa2CGHH2IJZgOje7Cn1ORuIBM3KOsyhQBQBwbZES9kAlYowPS06NtFQnHNHC8qpV26WkWEqO8jxpLwRhtThcbe1vSUmwMysc47YwLkuAjXZeLiejIWqVhFUWVFo5Y9byMSlCr0xsejoL54hSGiux/cxUmJo0k/kZ2OUoDfBNXyAO42EGRUQyxFxO2OJHEB5Yl70FPGpKfULz5yNrkVojaoP892Hu9MBGAv+z2JPyTY2oOQa0XYWf4+yVnk+GWxTKfHjCBRGoaMnVhx2Lt+yQCfdozai6RkMhaXuwsVLorzr0Bsbl5EJZdwgi+mU9InWzZERfzZRjAjy2nlx+MPqQaiPz1+8cF79d29lpeiMUFePuuPKEWaNBgjgd/qLtQ07g3WDPgDOM2Nrwxo0GQDTRgxtQ8TTedeDkJ6j3Z2cfPqedsmoLgfAxoJTMnSoqfqGyzACQGWM6PvPvvSSxusf//EfXS5Gc21WwoWZ61xH5Wju3tXBhMAjfRpKXnQXaL9o0IceE+W3FU0zVEKlm6gSgB2hqUlyee2EpHa5Y/MDrTylxtr9uL+eUGJXWIlzeBw2QBm8YQb4MPHaZZ/BwFN6AGVbhXiy97BLGvz8p16tgzb6ud5pK+cqjmzaP/r3USBg9OwZZQQwvsxZ9F0uXDjf/dEf/Y/dCy88111//73u//o//+/u+vUPlWOds4H9WmceaS8VTXZbTtLac9+sX51lAlXsILb9n8+24EcO6/Zn+7keXOi1BoqdM1JzPvdv29H24ei9067hXD6ZbuEcZoN6SudhrdV77iNHUR3dsMBY3wZmQn3XbbAjyrzWOV+NkdPcAAG9YGafpuLznbmnSHcBAXG4+3M8WgolCMnlc74Pz/1pLYD+bwUEOIQ/vNr+60GZ2DflrffrJ1GZirJxlThq6ccw9TSXU4ataqULqAmQ1vfQoMti9lppXdRPzkfAWJq9sbHV3bhxS46RKicVC6KaZcC9UhdVZkzn+bgosi+++GK3j5GuiJ0pyjgGTsnMmWlnOOlS7NFiCCrIAjPB+bL6vFifZviJ0lxpmNmjeS/pdQJ8uScVhGTHaCVoTxRwHuP4wOzMiC6HWp+8fIAHK6kPwnNRLc88QZCWMxXHkWeP5k4LKD1qvuiMKz0iR8WZk+gemG0nOzWluUoTwowZ23oEiiSiWZR+My9LJLk7EghA2zmLbNtYWFtlEmEo7Nk24TUAlRbr5n2cEJwW7iV7uTSqRPOvFFaAADvuM7KnQplGjFrnXJUyY1yTlmqWWIF7VYucv8kxrWsoxYUgAuLX6AudcdTy/sqKtIGUmlh2gu0sAwr0v1JO19bkwKuiQsN8iO3vSLHTIKThIj2mg26PknOnT8vRhTFA6gLPB0CPQ4dGFc7Wpcces7Bh0bBpv8B2lRI+7qOspOHRHpxH+mbt4apF5qqEm1IWy0YKCMC80fUQs+s1USzI/PRTT8n+TdQ5AKHGq0p8xmmWTTo5bu2vsveYI9wPW01pnWW7JVDEuR+gFGDP9rn1PLjHufPn1Fc8k+1z617QNmwqxoLfrcNAJapT1hLrzCplLub8im+GTcX3AAO4dhgStqeGdJv2zMqc5f7clxeRdduwp3UeQFXHLiPgIwZOtTUATGxcVaG44Jx2vsMZgzObkoL0F04yEX7uxVhm/Hg21gKBL9IByPdnbN566y1F/S1K3uk7AlGKKfPhRx91zz77rIQDf/SjH3W3b90SWMDewdjzrPhA2AgBHph/AAwP7t3XdbE3YPiG/aO04bLPFaDZ3VPqk8TgBcwMOiVcn/bhP/D8AAHyY5nPu2ZHbG1udXOn5gRQyCYsge2IrcrmnJzsrr//Qfe7v/u73R/+4R/qenxO6c2s56r2MPbZl758HJoIkw/Dm8GGjq3IeijNtYhTTzUHHiVsslllM/X/h405v8soE13RVQSyAQTddCnCqK6aesWmyETmcCEKJbGWqSnnS1fZLpziTQ7CEjqB7iFTnxyJ3kg4ifxr0opab8ExO7uBggfhujwnjh/RMzoZihR9xsTcWFuTI8FAXrh4UQJ1bGCAE4r2VXTJh457qA8oWTnOz6zSOy6PKPYCqvfz8z0dJgqe5wuRYiJI/KGEarJoqfktlVc2hbNnfUBWzXHlIQmNcqmYIOCm5nkjIc3AmgoWrAn6K7S0KF3Qn7QJHh72woBZ4A/vPxTixrXoJyPnRrAEOBXqnINGGhQTk932zrbAgFNzjs4SxVX+S+VVsjk50lERoYo+6XDY3etVUlOeJHWtaaMAgKmT5VtymDIfhcBVySDUfxQNF5UyTjIMFkdO5WgVvdr0VDtqukeNYdYD9w5lyaI1FtoJyt+DGnKsBuXZ1FdmzusAVclEp0bwj/f4x5gwL7jf6YV5vRf0O875+QsXKo1nUOq1s7otQw1WA3n7Ebkk1QW0lii0DEhoisqz8kEukaPKeWVDPLu45Gg6pRdhjozbaMOoISrAYXz71k2pzkt4lHSfog3CApmYmh6o/DW/cugBBAQZ3yjBS8QzuYcNs3JMSnnWubh2dm2oujSMcnAr6mKg0SKo9JcjTLBKLBSEQXPn9u1+DnMd2gPijPHMvgMjgHXBXKN/MxZ8nzXJ/F/fWBd4ceHCRaUtEO3HyJWo4alZHVhE1mBgCA0uJyAGraJwSr/y35TnVQhvIsE2JFhfpU/SuOStwxzALDmpOO5yTqp8YNhaJf9a0IL3qtDZcKSpHrC9uaHKAWMSHwRAdU596zx5j3u0Mzx6VgwG+ElAOZ/LzxhUJzy2R4AHo0BAhD7Zo2nSv/pXvyc1348//qj7r//1+92NmwhnrungNuBlx0mVKsqpa9s8CkS0f0vOd55k9HtePyedzravsieNfq7tyziVBnEj0mujvQUDWienbfPJ9hfFvtFdYM93JMhRWJfH9fhyzQBD9odJnxhk+3XW9qBBOUN87lFAQAEc0rXQtcx0cVS5ALACOxONCxAQILd8x/5AzRxs58xJm+RksKLiEj2M1fZzrhUAQ9ds2ABae4AbxdyK898/Q6N90M/dsqHk9BWYaSCgghB9MGVQJm+BgARQcKiVjyya/mb3sYRFrQCdXOPKidB81j0KgFCp46MjGc6w/mZPL+hMji6N1vtY8nqJFJpRwz7KK0CA9xRSEWBVHZfz4go8YixUXFzR+KqljubK41ev6BrRuzlCRI/0QjnNBIRckxtmFIEC7AT6C4A2jl3otTyHhZwTYKkKALJ5PNZmAljjiP8z38QIKC2q2GLteGdNOgVBhbFrP/N5o9SM0lfCMfPxrYQimQSxkaPzxFgI0Artv2wRXYOxyX5cNobsYwVlTP/OmZA2Z62rko5KWzt9MaKJzAFVp1H5ams+xcZLxYOAw0qHVXldp9HRPwEyEjXmZ/Les0bMlJ1WII2qWFZ4P+ju3r7TnTt3tlsq8WiumfOH50jgASCAyLCAE8rdFvODvvce43Q42mXWiQM79Lc0eFTicEwpobQJfR36GKbe8sqy1peCJsVicg56afmUPhb2Rcr3EcjAlor2Ep8FFMDhRFiYSHOYKuwJ1lGYVBUDno9749A++/QzagMRZfqkHTMxfFWxx+l40jATq8Vri9QrR+xteyfVNVH1OMp8n7ZongLGFWubQBqCz3GCQ99PIDQl0Hm2sFxTxYRr4SBjF4kZ0Ijf0t9cQ+LIB/uy85gPPFuU/XN28dN+hVMSNK7VX6oWULYrz0AfMf7YUrLBG5FPnoHnNot3XLR9vk+lHxxkIvD8jTYlfQOHPWKosZN5VtpKyuxrr72mfzAB/vqv/1rvQed/5pln1Gfcn88m9elffPObahtsABjHOOQ8L/ek/WIRUGXizm2n2WBPTrs6FoAUjCUF2GXLWTiVYFWYGqx9AQHskVWGkD1drGcC8VW1gee2ntam/F/2B+1pVJI6HlPAN2Muv02M80qNHxvr3n7nne4XvvBFlQzkWbkfc8NM9knNpbHPvvSqzlM7kl135cpVLcDbd+4UkuyM0DjKbMxs1vmOo6d+5dB0pLqNoNh5ioJzK/hHVJIH76NaeOb6zxA9t4Flx/jJa9e0SBh0EBgWHw+ujRbHcWp6ADCK3mkw4xHGqgS4Kue1BA+1QKssXaKBfJkNlPxi7h1hDCKGON0xUJQnsrDQnT7tcmEbm1sWOCPytz+UyogTLubBsVW8gw73NKvxcSFNXJtBY1KwuUPLxwlnMgXVCeWGjZYILIejjNjUUFbUptSbdbh5PL1JDbVNs2kSJdRGfHhYztEZGwCIFVZN99RjhaXBpKQ9TFIZ1Tu7zsuuDYR7AZQEtfJBQ564cwatwoko0bb0CzhQ5MBXtAkVzhwEzDHo4jrIylAn4oDzRRsNODiXX9oNtcGwAOMYxsCXQVCpAhgiOnCgRZHacWDgxiwDM0KcelGU/RJt4poRwRKNq/LTg7CHVh711WyYPIcOhCoDJ0O7NsLBqMdILPS/FJi1VgqhVX8KrMMgm1AlCuZJ0g+YpzivMuIqL5HxVkm+PUfbmCqax6ScFCtodu60nFWi70RtaKtQ0BDRMfZOTauG6fzsfLezvWPlaikxm5qEg33psYu6/vXr76pcJqweKPrSvygWDvuHKe7kg24716roUDwbzjKGDoJkpG2YysthakG+QYvCkTgDAXacc5gFTLGxZ0Vu1552nV6cf56PecbvpMNw2GSeMIbsMzwbWgEYBRy4tBOwLXQ78m6JBpDn7++iyo0Be6pbFK1rU+UZF8+c6d5+++1ueXmlW1hcEnU64FAiqjyHaHZETGATNekUoXPxftJLdMMClFowgbcHQ8xbq7cCI/9iMoimRt8M5Sy9o5tdEe2P7a2Nbmdro9snP1BCqN5XHgUE1JFwIlKX99qfaSvvxQFuneXsrfn76DUctSv1fa5BGdlytkO1Dr2ZvRGdgG9/+zfFLvvBD36oGuwqMUa5qO2tPsodADHrtW1n3ktbYhzLbSjH8FHgwSg4MgoqPKp/2n7JfFQ0mhzzilTFSffZlYo/qTnu6H7o7HFK7bgMgH2MN1hdqlpSteuleVBGSq6fucG12Dd6IdYCRh0JL/V2PlxaOa2d4GdIWVKfR+njKKaLdVeRovbePRBQYF/2pThz7bhkHB4FwMRwCXBzAgioi/Tv9buf/+DojFMLkuI4CtLEANcY1pgJXK2zN1HlAAH6XN03Y+y567Mau4SIPWcCOafsz5ub292t23dNDa2xd6ShSW3pRZvNWOGFQfvss8915y5eKuaFUwcBGXB8M//j+GbucY+I1SWfXMKOJQacuYOtlL08APjFS5e6M0tnOmp/Y8soXdHcZu0jsdFgU5qJR3ln0+aJiHEOHxQgoUhkOepxHGmjGSFD2VR3p585NkHroARoeRR4JDZhsVQz5w06ePytGD6UWNb05151vomBp6CBwX9s2JRKbOccQJvtb6cEiBFa4sL6XgFEmYtJJyT1j+elv3gRHY+zjZYUv2OL2o61w6z9vJxz5ZoXRd3jm6oLBo4437DpaANBL6WI9ukN1pZaPD0vICBaDQ8fPBCL88rVx3u6e+Yl14mtd3d5WecpZy7twhbReVf7RsArg1RFNa9O4/lxSBXA7CxgDaiAY8YzvfXTtzquj8bPwmk7mYnKKuq/ttbNSIh6RmUNKQ3H70SU8Sliw8inOHRd+czXRNdjE8kGgzFHfx8eSUeIsaO/+GyCnAILyoYjXTX72XRVP9L5X5UCAg4GYHBfOJCTKDxt458AvorqEkiDMSx2YfkA2IDYnvRBzhJ+phIZcy5VGtYRKK4UycyjABl6n3tWWXF+p11xoHM/2swz8z7BLz7D2LhagwEM2s04yKGuCgRykislIYAHP7kWoCXO8NPPPNN9+OGHYmRG/0CB2bk5gS+MHylPzNn4CzwHjj8gxyuvvKLKTEkh4OeTTzyhawfkxn5jX6LNVIe6eetW94Mf/EB/h+0BM4G5Qp+yxngefA/uJ42F0jBhHWA3WYjwVHeIbdWZus+/pKXSB7y4DnYI6zV7VXwszcej47Lth0oWAAlHBwTmqkpdjQd9ZuFP9oRN+fK09Y2vfrX70pe+1H32sy/Jh9X4oLOA9sHnPvcVaQR4sz3dXX78iozvO3fu9hEpl6PxoW3VS4u7yJmsXGwdjoWCOzdooGslf9i0VSO4RJ2ZqzaAK3pUhqcox3UoybgXfdxiGZcuXtTm/N6772rRMyHoVOffj3UwFGAEENVVmwvgkPHAdWuB5JA2YOGonzd308UxkoSckde+t2+HrIRpuBYRJhagVPQrGqPFNj6mQxb1ddA+8k8xlshtAp22IeZ7qS86082UdlAsBUeeuc5CX5+c/lRt8i3yjiecd6ySal5YMU6kZl+oaqLoyjGuOs96kIp6WR/AUSWVSdTGaiaGNrBSc5cIChuoophrQjXjbAaZzELAKRTGX+kdLSIqmnuVhJMTrCi3BUMYFiYvDh+OvQ6cQopxHkGfeW92blaq9imFYbR6Ww5YAAnmQZ+LX/mNuU8iFGzGoTPKkOAwLm0BAKXdfZcl4vMSnuHQZa6WvoWVnM0iSVkcEF3mC88ehJ02h37EJpGD3YvdolERm6MdgwgLIMROaRM494q5k0MqYkDQSh1xMYLMXCLSjqND3yi/amZGeXum0hvBDhijWsK1plEwpe1ErecXFvVd+VRJZ+FZ9kCCx9WOSxcuCfS5e2dZRggOL0CcbFBRIIk6QyuF+rYvwT6MIaHz43aSpSIsI8WRgIAAjB+qwdtbVOkwDdn1p8NA8rMEDMr6pV+ZQ+3807zG2FSuvVN5YtimnfTB5cceU5tvlLPfRhHYZ3ix6cNAYo0DDly69Fi3zaGwsaHNNXlnpnrBhJkTqIIII/MbAIHD+qc/fdt9Rh9UeU6iGIkWyGgTW0kS9lo3oaxnH/a+bXducExssmY/4DM8W8a8XD+1LUCA9sACSQADshsnpYu5h1Dg7vZWt7u92e1T+YTImCJSgwE/3PkkHbt3lJuIeJy+UQc7Rm+u9SgDfbjPyTrUicjJ4GlSP2ycTOiwXTqz2L3++muab+QNsn8yx1nnrpOeWvamVPbO1SNYDppTTXm5AAGhfrVt///i9P9Tn8l9Ms+Z02lf2hFmip2h5pUzr8Duvm8VjXb0KdezGOtQSYA5kjS19roBH+hpogoyvEoQOCmG6jtNRGv35OwNGBFniu/GKc689Fp1ZCqOXu/oFzsBI0Znb/0c2mRQKY5PCxSNzqe+yHBb07zGWnoH9X5AjBMATwMEBJgJGBlgJX2gcVP+uR2o9pndRU1qYk8ZNCPHAIO1bdbWVrWfAkyz3wJYw+7K2Kh9caxL3DXAPzTiOFXspZcvPy47BSBb+0tpzkyRt18BCAPH3j8Tqcp48BwCoguYtpaPAxvshThFiKDioLQ6HBilmrOVShDGYsgy7OucRUwesQKKucUZx15Ln3BODFoJtiu8d2TuxwaJPo7nSuwRd5MDMdYUaIMjJ5kjAZtVUaUEv+hn2VRHLdPUQEsYNMn1BhxMOg3PgB0bh5rPBkCyXWyHIUBAIqrtmgkThmvYyXU1HRyJBIU4a/hdYH6lHciZS4nG0gXDofP5GHaRbWHo+E6znNU5m6BTzs0EJBYApEopn/uQlsp8wXnOKxFt/p70UGjoEbST47K9LedZ9kc5tmJmVUosAYmAU9LZ2S/BQZn0zsEm6IGjxr7+k7d+IkYAgFn2ENrDuY0DhDaBzsXjoz4/HKYf57fPbbN+eZl9Y7E75h22N+1XKmgj0sf15ChOo2e2otQOgbUFwlhXI/PU+lVdMRY0N3u/wJou9DvXCf0+Ng0/Y8fyexguSVcM8MY1xcgt/yRsr5wXPFvPDqhnEe2/6PJhUIiVURUH6Hde+FJtFN+sk4G9whySr3B8rP6ijbF9Y5PI0S+mh9M9B+2EtJv3oPQvr6xUladppQeIkVKRbz7Dezw/OgDZiwNghbKPcw+zAFsOsEBR/H0r52OL8ZM5yOvVV18VGPD+Bx8KHKLNsBD4DkEigAczNixWiY/EdWkXPpjt7ANdL+svafTsjXwW+zLgGn3HOs46TN8z9hrfStsPQIO/lrRcpREVaCIBctJaSbk4f142KtWqaBc+/TvvvKP3YAoJPO7Kt/jcK68qNYCOefqZZ2V4vvXTt7WpyLGuTYJF6bJUqPJDH5eH0AMB2qjiTLOhUY+6jCRFmrV7gdS6pJJpUs6RScQqE1Z0KVHMHEVWVEI0LxufDDQPwe9BTeQoFf2Ndm6hmqrcOLfZk7TyWQvRjQMaOh0ODveVM3XgaPW5pbP6PUJidCgHXupTzszM9uieKFb7zjlRJHB2VhtZHPH0WWiQjrjRn/uiS6s6Ak6akB5TakDCGZulJaLye3J4mVxsTkQWVeYu+V11CAIEMBGyyABFPD4YY6YPZkJFfIdnIudLm/IWkTFTmLgP33VpFtevh/KczUQ5bpUO+0BqAAAgAElEQVT/iaGTjY65oPz0QrOj4C6nddKVGHwPHHwbRhgMOLFGOse7na1t9TUgQBRrcZbIEVvfsAgHoAMOs+rFF9LIfYO4he5mp2mgK1lIzw6ADmKh4WWocQBRo3c3qKejD4yNS6q5xFMAJAAfAU1V4jD3DhLLwkzeGf0ep17ib5XfFQRTDn7QUTn/NhJz4DA+MQDU7nLbfMBaN4LcfJeMNNDG3AUIuHbtqlJsWDsYj26LqxZIwXQPkS6i6ccSwAMQwCCg/QjXcbDuH+wJjBHl7+Cw293e6/b3KsezypU4t9rq9Ht7O4oYsK40VwB8oPmPeQM1tfJYWiOa05SEIeUGUZSiDGNIAcrQX2IAoQuyRpnKjdLAIFfVqQK0S5SpinYLnZ41Ass+EqQ2NH4DED6wQXzZvEGPN4v9guOfjZvNVu0Sw8VINHM5ar5s2AECzHJyv5IulNrMsJeYVwgh8RyTRX3DkOMwlcjN/p6QXF5Jz7IImecZ6zgORiKGAQLiVGTdZV4F7OrTA8rqjrEjBlbN6UTJYsjRJwABUNN2Nte7w/1dl2GUY2EmWesg5d5xokYd3NHP/nN/TzvyueH73DiGv+EL1Uyv3+wA2jihnal3f/mxS3IiHNUo4cpiRrGf8r6iUxXZ7ve0xkHz3Byh+vuAMTOjp3mfdErzLPkZBzNU+/bvMf5zLnoPc4SfcQvjyg41hoSjRKNAgE7qAi2dATdQ0afI8yzWjyNYQylcCdUC9JRQYQvaaL+rvhOgWWroraM9pOhYE8A2xEknK88iZkoqgajzHBUNY60f8/RxkbZTzqq3HepsSxQ44MGjGIEew6HHW6c//TU6h3swInFmOaselxhvcez4mecd+t8CgflsO1Z9+ls1Sc9c85vPkfbF3ujKQhZvljNazmTapjK2jFtfMaFYlpWLrnEoBwKckT6EZUieNXv8+KTTNERlrih2gAs9Uy+OqSwC0Vv5rMEJKqec66498YSrIY2Ndx//7ONu5d79E1U4VIhane8VkAo1/J5qKnquAkllEE9NynjmjBRLryKu1kzw3sgZSIdknbhsl+d01k/mArbtKBDg/WzQkhoi8rTYZ74c9qKuAwRkrjmI4j0ga0f7TlHdGUvl6hdFXZmhzUtMyNJk0Zortl8/B4tyndKmnh/HKp2s6H6xH+WglVOm/HrNTYM5jJODb1Eut9ZEgOJEjqEoe88sdmjZ8on4OvI53p2iKlOtIc58g3cIyDl1zkEGMzwZL/4Z0FqTXRuHm/daVmfGjPnN3OB7vMIe1jkv58elALkOL87PAN/Yk7ZT/bz0O59jDs3PzsmWhgUWHyLBJD6Ho9Y6r7SV9vFd1knaAhgQZXjsAJxFxgVnMY49UfR+vw+LSTaP0/6wx2EoJCLOWBG8wQbgnrEnDdBQRWunUj8MBPGeIuyV/pCygbL9yqkPBT/9GDCPfobZqfcrpST2d2xN/q/fsdErSBfw1axMp2yHsZBUk8wz2hZmbICqrDF8lICmuVYYDfwfMJG5/Ld/+7ca25dfflnjxnVi53MtHHPmHOlOOpvQNNjc1NjgG0QjgnaGTc1+CnCDXUPQCTCAZyUF4I033tDzfPTxz7qrV6+pv/F9CIbSLrGz5+YENMHGpc1nzyyZKbC+Lr+NPgXIkV9JsHPCYCp+WyoBwJQ12Jd91eXTfd6NaQ9VAFEingOzSWBNsQ/FXDm27gXXp23027e+9S1pZWTOUALx7/7u76qqxaHSZ5bOnjET+Ctf/toxjcDAfv75F7qbt253b775DyVgNavIuoOCrk9r4arKiwKNk2LsEEPS5l71qDP59QB6MJfOS2pA8sk0WRtUPznYithi0BMxgD6LQ1t5apo00g+wgFnsAxBQUdTX1r0xVsTKzn5DG8UYUs1dv7zZ2oFRGcVC8chNYxAAA7RxUWO2DC4QnAAkYhJUKRacK7EPFBU1PQjHxzTaio6IBuRIKEizDjYZ+iXGhBFUqBuHB2UpEGEBicxCYJMn/5jxYFKrXjkKqNNTjpbWggCIEJo/YrTjzOC8qy8Pj5QbzuQGAaMmbPJtuDYTGTAC0IEFIWMgitRFh8epKxtOz5xIbAxmxlV9t7NXh/iUDhGipFo091f6fCktVsrGocgqVXlHw7kWjACixIjl0DewJLL50E7aLQCmL+HSqP8X/UipAqRvrG/IqcNR0/wo9XzGaVuGkOmSZiGCVju3OnNZUbmaReT0cRCycHn+0MlidAXFjHCgIzqHvTIvfUf/xInlPtk4+Vueh34FiLIhMFDildIy5dJ+jhwZlaQdAC8AAfzEyQ3KyzV9P+ew0x7mNblP86fnRcfHKEBpHWTxxs1Puo1Nf/9gD2COOtVTZuHs79s5aSosEGFWSpDojgdaPxF3oj+YW8xLHHnuyRhziKZqgAEQyhMSoZ1WBJ7P3L//oBeHlDFd0TuVq9GmWQJlCv24NKVUYbe21EYOAOYxIACMD7Ud53Bnu1tXOsK2WDKMFZGGoMX0F9H+KP0qR69y4HgeKexWTWKMYNZoREMBJLATyedVriolrQSGOieMjZwIGrl+qBkbFKryjjLefFiEGYD4DFPRdcW9x7ZOXoBYzZ0qQai1aLO4DPHeRGmo4i6GkXWrvW1/r9vZ2uy2N9clGCgggOhfN+TltkZt6+y3jn7vRDQe2CgQkP04xvvPu66dpMGaZiyUc1pvtU5prsV6iMMbdo0iM+Vc06HZ32Mga98uQ/iEIzgSdQ5VvAUCWkey7ZPsk+2zeV8ZXi3wwf0NXPsMyz4nJ7zypId2D0BEP97lr9gZKuFU9spivRkM9FwOMM86Uvsb5701aFMVB52IzLt+zJqSRnKaKgI7mmcfhy0/ZTwqbcXCSHYiSmisEQOM2CdCc5kviUgNwNQQrR2AglG2yoku97nWACejc+jEvC5GQNLBwqpIXxBhV38Ua8fvWwMhzIHRdTI6B2Qwl6gt48t+mT2ba1trx7ZLfy1Fuh3hd0TVIDc2SD7j83lStHIYThjZVEW5ePFCR8Wk9Cm2THLiB0fa48K8mBofU4k2Og0HiTrg7K3YSrBt3v/gAwnISnCs9nKJolZ03vokg+NtG42zDsE86PR2UjmD40T2zk0J72E70UbeNyBRGgr1ndDWY08afCHIhYaUnzXzw31qBlXeP9G3PRhgJtShSgWWHpX2CdtFZrU6PVPOs8YcRqNtmFDgW0cZG9NtcypqquskcCDR44YBRvt41u2tnQJIdvtIedJPoqcTIIC+joNoJ9IOtG1Zg4yyHYvRaZ2eQYQzUXnGl3zo+dkZp4pVBTEDkTARXGowczXOpCKmEvrb0ni2658z16mYpCd57TA6KiE5bVE63mfutGOk+5TOVQAH1OFZG2gRqPY7c5yU3SPKBjqN5t79e7KZo1+FPcCc5hqcxbyPE5lnoc38H2efOZ49Gf9AY9R1fVSYz/F32hvGbr+XKICVKisOTnEWYZupbKjA2WmJwRFY4F5hWNAGwAFVh5K9h+1q5kZsx/Qf96P/6VMCaUSteUYFdlSlzHpTEd7DppQju7HRg2ZJ5eCz9PvGVrF5GnZ17NuckQnIMY94BYRh3tNPvLiu7Vevv4DZAYtsd08JUISp8eabb2pMYAckeMf1eG6N5b17fWQ+IEDmMf4SjjF9zHVhDzAuaFngB7Cn8lpZvich66997Wvav773ve/Jj5SWhAApsyAyb51j7wBD1gXpFfx+6dJFnbO0LUwH9uQEpQKYCtiseZ+gBPYjv9NH+OW0SQyAqqJHG1R+e/9AQaj0WcoL8n2YEb/5m7+p76DHQkoFTBn6CUAn46k5SlD0tS9/9Zib0snQV2/fpo7iiurzpoxaIumFh1ZEWUdc79gyKKkn3JcVDMUugnxC9EwPNj3XTlaioJkUirg2kRyX/TIjgAkdVNNigna8vMEciHZ78eIl5aGxCai8UXGpBqdf/WOVbgy8RLKLIqvayYidQWc52JcgIAidUNAq6+EJgTJ6iSaRO1O0Y7MAvKDpaCKCbGT9oT1ugMMbiZ3KbLzO0/cCUT15nNWNdaHsV69d7VaWV7rV1Yc9yuyyhREXMiIr57QOI6HkZQzogK3KBSwEqXdOjtuxPzyWMcB7OI7QSIReSfAEmo/VVPmHceAIqydUjIb1zQ07daUmGqQq0SvRzKCAPXhooGlmWve79sQ1bQQ/fedt3Ye+kSGxvmHBwtk55Vcnqv7YY5c1me8/JA8H+s3DPs8peYmhvLE4AE8+/vjjPuKcjVkRD8ZgwuVpmCeqi64oPdT8PaV3BAhgpJgbNsRZH54ToH68x2EPcEHf0lYONvo/KCz9QHv4vFHSU3KgDbQNRmtrHI4eoFq4ySmP41A5hhbLI5dsT1oRTnOxIc33XAZzUkh1DgijzXYuDZ4AaB0JFQVNJK+TNcX3WafvvveuDk++x3KZnJgWO8hl7qssShNZNtUc4chTokwpH7IcKB8KCEVV7uBY1wtS9uuhF82ZkqjkHDoBYxauEeOkqMOOuBHlwEEdKKDaoAuYMMZXRmw5RJ4vcwZNyMFVGoOVeTEeiAxw+LCBIm7DOAEEwJiQEbcPS2QQzWHMpWkQwIAa9cVEArSjYgYGsrUAxqRJkWcgKse96Ov33r8uhDqpEFLRFhPAY6Va68ofHhSlY5hYWdsMDAOzjhC6ZrL3bR++ruWd/cbTqUrINUAAIABaKihEIxa4tbHeHR4g5qVQ3glDftTp191OUJ0H2roco/6MKDA5Xny1dPRH1oZ/Jge3/dRJPZj23r2DVtFrRRIRoa35mMiKwSevGZhx+T0gQIBw9+2wbgMExHFuncjs921/KNe39hOn1w990PZL7hsgIAaXGQFVu1zlTKvSRznuXkMFdpejyC3Yn9iT+Nt07dXa0+r+GBgxItPe0f3JDvNYN1UpMN4Th3rGLqtqDYpEBPO8YQ4munziHsVCUF8U0KPnrSGWg1ZpiZrjUnWvWd2MhXPODf7HyfPP1unMfB8AGD/XsExa53rUaa/lovVPe9OvmU/RPnFqVcQQAZKTGngSQBlmsUE6xkNzT/u3I7P8X4agyrG5zKidrSHiHZVvDLw4Wuzpcq7q4eRQYQuMW6Gcfn3sMnm4T0uw16+CDGvu2El1tFv3PIYxudidP3tWzgpnBn20cv+ebAryazm3VZGp9hr2PzPwbBuJaVfX9fznZpXOpBTUoRxeovWK+ON8j1srQV8pdhvtw0YUm7RPFWjAwhqLzG+AAP4qe6nZe9p9JnM/Tnr6ho/LH5Iuia8REWSBWZWiSH/JYJddMN0DFhFvk/Nc+7Cjo+OaU0oiKedJ9sLsqZ7dmkALDiOBFRwKAGYitrQ9GjkpH62Sv01t+JTphSLMZ8T0LF2BITgwqUATbWqDEDy/gho4U0uLAgLi9O7s2pm3qJmDF4w3z5hy0AEC2PuwNfkutif3SWpkgICIGWIrxTnMvpFzFrYi/cNOEME/HKgvfvGL3emFxe769fe7Dz/4QEGyrBuCXaQ5AgYpmnv2rPoHB4u+dIm7RanL07ZE5WlDcup1z5q7qfDA5wJYKcBW7Bk7g2aaYY+ksoW0qSrSz7zNOldZyUoxxQZBfwgbBIeuZ36pJLkrO4WhEZ+jX6sFssF2BAj44Q9/2D28/6AXamR+8eyJ6HNPQIashzw77wMYAgSETRKWQM62MBroR4InXIeAThgKfC4+Affj/ykNTl8yDgFOuAe5+9ha0NlxZjNOtCXpEC1rIc/OdZlHfB52J3OM/YkxZewAUni+jc113Q8tCT7/ztvvdq+8/Er3e7/3e7L1fvzjNwUEeBw7sZBlR+P7FANVZ2hp1Cmkq7LbiISbZRGAA5au7N3aq2jb1atX5GfSB7BbA8CICVU+Iv2vc77OF+63snxX1dlgYqGxQV8zV7NXsLaZDwBWvJeqDS1bELuPZ6dN2itf/dJr2vNCoaZOdXIVMOzZwH1g2KDAWNZBJ6RTtYH68jSh4Lel+NqSgDZu4kxZvTs5XYlCaAMUC8AOpQ5vUbKHA5SNVYcgqLfEBY8FWtDpMAKuXrvWffzJJ5o8QuCVi52IfBBci+m4zrGjWiqLplQE05rVMcdHKqkX447Dj7bSLsqCoZrrAxlnaMhP04RP7Wk5zGZO0JdW8HXOu4TNpA4e2me1IwqyVa+ev9MuTSZFp4ya82IzcC6483C4NwdE0GYdZIX60g4WNIsfBcnbd+/0COkQceqkxE97lYfTmUIO7c4HkDceqcbqcPMmfePmzd6wjl5E0DuNIQZoldjD4Wfj4/qLZxa1SX3wEajV+/qc6t2K3TAtIUUMcj4L9Yd+J5+XzZxow4MH97W42VxY7CxAvp/cGJCw999/3+Ju585pXuGMs+nzWdoPWLOOKmopu29to6J70FEhgYiDehBnv3K66H9U8WkTh6j6zjzQEwcB4xM9hxg1QfhlrFaObQ7aGNTZiLOhx/hPxEyIXkXPwgpQyo5ocFWDtvL06U/AJMABDBHYH5kbzEPbPzaGRRVbPCME9fyFi5pvqTccY4HD2Ru5o0yYPFIPryh8SizFqcSRRCsAUA0QIg4qfScBKGk0eB34kDRSnTURA+Hi+YtFK1xXfzPGcXDdfxNa61kDMcjt5Djfln5kTkqXo8roMJ8FBBQtk0NBoM/EhMRnGD+AJKGppOsAoE2YWqnSZ1RCKGSagy/6KWgD0EdKDSoHHpaSu5uI1KQ0TWgfYB33o1+Zkxh0zHmlj1RE3wrtZhTJ6JRRTSSXvSEOofewqIAnupY927W0rZEQ7YGeDi5j2P/oE9ohg3kfQ3VfYMDe7na3tb7eIRwo1lSlXWl/qv36nzKo2zGhjwPa0K/ZV/MZmnjSSXhENLdEZd2lYQM0znkTtecz2eNkbOMMFw2a7/K8MUYSfWIuRAeFtcDvbPNePyhXWwjOjivgrcV7QpOkL/IMg6MXR9PsOTnIDWAienEr9joCpmSPkEPVMF/icOssK5ZADFDaCIsl48ThP5m675UjrbYeDqkAAZba8cwYSXMFTZVpR/jiCMRIT1pMznXtZ9IRIlfeOcm+rtuqcRl8z16zQqy56q4WBIiBDf39UfOtJniBKzUfKmIbYEcswYafnevIsB0paZZxyhhqjhYjQDZDaTZkTDQfqkxiot8GzU3Tz+faOWlH2LogtEUCxThS44MBzRxlr0IDJo6nnf0AH8l9H4ILeq5+nqK3ZHaJzm0J2fk8AAgAlJ+dd2mxtM3iz6Xsrjkz7vLA4+Pdk1evdK+88rLsD9qDYBd7JZRrGfqwPTkn0OjY2e129vZ6KrPPMANuCSggfpW5YafBgr1E7dhjtT9iR0xOdeMT3uc49wZBRYNGA2jgZ/Oa8Pt9X0mE1bpRmU/RtxjW0MBYGObHANphAxNE0d5HmqaqJLgSQCLNGPsCoPddzo1/jKHSHos27XVcJcDEmnWJ2zb9R9U3KpoXUIjP7WztqI9gd0BDp50p9RwBQFhvtnUsdJYzgDmAE4KzRNsTsU+kGAeK37EB0haYj9o/Jsa7M4undd6YeeL9KJHY2DTMI2w4sVJrraeU3dqGHS3OcvorQEDOEp6XF9dXKl2lRnIdl4zeE9U6n4EZwB4dp+qNr35N5+VP33pL4BE2IN8jOARogUB1crvlXNY5xOdwrnAk6es2mMO9kxNvP8jplzx7hOrMxrQt7jZ7DduO87wLWMW8cVouc8iBPNYTZeHELF1dFUsSWjqOIcwb2vDJjZvdA9g4Y/g9sIPn9Gz03ajt9Owzz8jG/tEPftiPM+uENiStgrbz3ETgsfW4V4TtMqcsqGuAJ0BIewbl3thMARSyNzCGXId7ch9eCaJFsI9202/KcT93Tv2EU549G/s++yT3yr5BO5lTOWszn1D8jx4FlSVoC3MDO+3Bw/uy7WC7vv32O93NG7e63/6t3+q++c1vdt/97vcEIBG04R7acwsIEDMeI6DEpsNu0NyhX0rvoAfGxwxQESim7cxR+vrShQvdwuk5MXR7lrUqRhhgCrNCQduqrKBym0q53dW8wAZ74YUXdD2lgxeLHtsxPkRAFp8X3gsHULD8+a+8+oZSA3yYs+nZWZXTymFUhnVKz+msLuTUAmsYFzaEkpdUVo0G2kZlGanJB66ok6KBlT8T40boOhSIiXE5gbxEYybHh8itUgRKxI085ik+fyxFe56DCYADc3f5rvLSJFJUStmJ9mbi4rgkIiZcWEiMy+UIhSeqD5KNoETlxiFyGydKaM2M6U8GAQZKXfKSepZEI8YCSgkNn3aQ1wOySf/HeNeBFcelhM1w4ETdIerO3/tx8MJhIUSZk00pCyqLT2gdVKnVVdHBUNDEEP7k5g0btwNo3htPMW5EEaU+cNWGXV1b1UHMmHDQBP2FhZHUEaFmJU7D5LRwTmc6mUq1uNwGry1yj3d2OhDvzAc2u+3NLeWT8x2iozwDk56fIJNyoPasm8Bi5/8S7VhaUl8kL4nNEZAiKCP9JcpXKXg6qjau3G2gFejxa+tVc/jsUg9eiXodQUsckHFviPS9FhjrpqE6cV/lNhZ1i36ijXKsRb/zjDFINBgX9BdzPsa1kOraRGPgcB19bmenFxC0kcE6NugiilgxTOgnRbuLiSNWjRRHLdIS51KOgt4zawWDwmjzhHJO5SSrDIo3q/HO32VtTRalj3tIZ6PuxfrZ2lwXqEYuHKBQnHBSO6xnYD0SNkt+pk+TZ0h0nogCQqbMJdO7XXWBuaY5ljJnYr6YrhWwhM1ZehyiyjltBibAY5cvywjCKPOhbfYR/c1ewmHEmuEf4ykAYmlJhyfvySEqtDbUVPZRKHv8DWDJToHLUgIEmEl0JCeK9+UgFS0zzpfKWJZQEnNT5WXkIAYwjLNyIIMYgCUHpA34iKV5v/a8CYjpvMQcmv3+nIoKxXiJsyJByQOAV9KW9ru1hw+7jbWHAgbG61Bp52+M6JwVraOW56zDQQZyqNU5uFqw4Oc5ef5MU/rVK6iPAud7bVvi2PBd5gsRU4TR0m8wekyzc8QcI5l5yLxIFIS5wqEuYS6lepWDiyFfVTx6B66M2Pa51Mzs3eUoRqPGzrtBASaFxqxSEtLGOCwBKniOHPA2lgwOD3PBjkxAN66Zfd2gt88aPiNmT3Kfm0hW2qc6yFVSOOVZxaor4yLX1nM0lXrSnsxzieZVdQfmblv5wykBBoDiBKe/BJg35xTvp2JLO97pY3+vKjn0Ykt+1nz+4Gioyz44gyfZWT2TsE1DcU6fgZgCAmKYam4mXaJKvKVv7JNX+c4R8UaltpTeA59zapjTnGyfWTA5QIDGrO8PP5N6vgG/+K5skDjHRwYaSMM6e/Zcnw7Gd6hBfumxS2IEZG1lb9BZkDNIf3TJwMcvXexeeumzzs0+Pup+8pOfKIKHTZE9XAGisTEBATwXQKpAxsq3F6BaQBxOdRwohGgT+WY/c06uc28dEcR+2pQmjmy8Yg/oDFNpPkAkix/3+0CVbO7nSwMg+jNVZaMH09yv7T/P5wCPsDBdAlJ24T7pDAYGBARwBuxZgC1aATHydaYVe8HzYxD+1Zkybsc6LEtAcqd32u5hHhDM4J5+b18BEv7Gue2IpM9Szlle3I/PclZx7mJ7ohcUx8ABJn8XJwl7iiBLKPvSrxLjjlLA493pOWtbYSdDs85+GcdGZ9gE5R/nerCce9nmPLa6eemBGRjys2QtBQgISOFz3ueZRBKr5CFthgHMfsRcpG9w+LC1YTVoP9nf7xYXFhXkwLm8u3xHjKwwOBUhLWc9AoFcn/2+nf9hjqmtDfuKcefeXCfq+AYwYN8YAPKaxa9yYHMGRmDPUuxUCg7QhucnULb6cFWpDbQfUIaqYQS4eL373vXuk5u3lL6Z9IDoHSQiju3G+OG/sGZgLrRlEGlr5gQ/aT+sAxx0gJDY9lxP9iZBnaZijRzbqhqWvQubN2s6YEGAkditAVKi+YGDn3sxbnw+ZfAiOki7VUqPQAl+Qekl0AaCmkppLgYCDAqegZQC3sOfAAjge0l/4JmeefZpPc/3vvv3muN/+id/ojXzt//P33YrK/ekNcf/YRjLJq/9dihLPzAy5WOV+CBzvvcNjtCWWvf+aTPFum+U/ZuxH8XcdbruZHeK8tq1DlJJK2AbPtGF8+e6J564ZjtCaThm7A7Am/ci2m1g0vocASYC1uv8LBtdqQER3IgwlXNRTfWHMg0woLrKJdSXyJoAgHHKW2XzTB3bRDqsku9GsCE7JSDRD4uuYKzbWOZgobFsmGwyOGo0mg1Ths1xp/x3Xjz04sJp5XnQyaBY0O8VrROS7soGyo2VIB91OxV/sKhhOT9a/AemVKaSQSoERJxQkeByNFxKyXQ1JvyZs0atiJjL4KtDpzeiC0mnzRE2AqggfYH+W7l3T/Q5O1iOFJSpqHJejtZZTCSUb+s++TBmYbFoWHBCwU7N9KgqE8D5JkbZ+UcNUBbdiy9+RgfB8r0VO8BiOQyUslQ2yIE5OzOjvBdEIG/euNHTpwFraDNAjBbvjMu/sUiTwpFnYlzITeLvOF6AAUawuu7e/fs6SJjUPAelYD5iQ7q7bBR7w6U62Aw1kTFcFN0fVz1QNguegY2MfCo2Rz6X+p44/jw79+a5GT8qUHA9xpMxYP5jRoP87ezuS1kTcELK8qSP4FgW4q6IydhAh1VUg4299AkSRUyeHM8e0Tk+y6Yl8KPYFInIewHb8MsmmkhfHIresK4oh1H80NBchaKNJFBCJ6rp1ILn73K+O0eFYnhn04geCGPPXLl6zWV5MBpUnUMOmIGdyQkbG6wtaMKOIjuq7NypfW2OD+7fEw0qjJActEGdMZYwCsiPZ9MVE2VszJQ8EOIqkQRTJWkpAgKOj7Xmc4ioOgcG2ZHBEzkPGIa9sJtrNPvwslaAojM7O1orAIFirkxN6fDgMGHucA0+w7xmDrEvauOtqg2MGWPOe7CPqMBisUmreNM3pKr3/F4AACAASURBVIHgQDI3JYAE04T9rsk/t7HgtCUzC7xu+7QVKYxjEFYpqKq+IiClIopxkuMQ+f82IHX9cpgzhgFGA0Dme31UECNXlVSOurHjo2597UG3+uC+UgUmx4fyhL2D26S6tO+ddFDtpY0CAe1n0r7Ra/B/AwoW7uodvqKCt45gD6zUmzkMDZQRVeQMs9K3wSiPP2wn0sEk9lgillxC4kP376tMKsAOZwtRTxk40u6wEnKMWa4ZQGoUlIhRMOLbqqWJNus65VS2DqyAjPrHPI+jmLOj3SNoD45A1lSMbKWWNOCmQesSFjweNCQct3eUkXOV9R5q5uieFMfR4m9DNZ4AQO2zuo8qX7bmQp+eUKy79GXuIyeg5wh0Wuft/Mh51c6BON8BivKZAC+uzhFB4U87fer3JgDSXjtjE0dfz1lRz7Af4rj4fqxfgzEWULTtpDNaNcEt3uYz2zZTGF4JLgD+Ysw68GIRO8+tAhkaFXzZU5Xf6qCIS/UxfjhJHqMJRVWp/Y4Q7OT0IIYbx6tvY7UJg5S95Jmnn+qef+5ZnRPswUQuYd/dunXTjurBgYVPoT/Pzkl0VmllBUruHThKHmBrfzeCl8XOhCU1bycywQU+rzmPTTrmyJwckloHcVSwxeycJCVKM+BEaWuvk2Kn1Jxv11k/RwrglyMnwVaPo/pT9O4BkMu+xR7CfqCxAuBu1rFBe0cPB5qzHWGl7wEMlF0tW1UVJ2rPr0CYGWldX5qas1DRaRgUFR0MEGBn1AECXgaT1hVR59FoA2kW3hss9KxrV44539HZpnPGGkXY4qeqtDJMXL67cGZRnyOSHsBiHrHcSdIM/Bn6h+CP9ByUmug9vN8jytHPucT1wkjg7A3IaRFuaxpxDQJR7AfKq56d1Rl+5+5yX9aYZ4dKfeXxKwocrW+sqa/Fbqh684wVr7DDuD7vMd/yM6WEfZb6xd95nosXLui79C8vmCycMwkeYtuwXmkf4AnpFQS6sO0ZCHS4eCFqzMVji5iBakYE92FNEa1eub8qlg1Oe5xr5ouuXz9xhPGhBC6gKr9tBkn6d37BPlNsVJjU2NRcAzCI/qa/wh6IM591y9xp50dAG96zX+G0mwA9/D/zUHZzMUD5PSJ69BP9zZ6SPgBcCjAYUCXP9uyzz+o69AtzRAzjDz4QCML3CCCSNw9LQaDR6qp8Qu9FxwKGXnzxxe5f/u6/7H7w/R90H374keYcQIBE8rEpKw2S8yKvzGf+Tz/wOQAcgADmOP2NTZE1qUAnlXrwibtOextnM34KaxG7kT7A3pWuxYJLISJASLvvr6yo8hEppLQd2zpMp4BVAQHi8GOXYsfkbE7f+3OlVff6a18XI4ADPikByV9tHUOMHhDfOKYeQIQ7tJX2C0IIfGkDDshehLtKwbnZ0MagDBc4QHSSh7FDbtE7NsMc3Dy0DXHT0KBLXL78WHf79i0h0RLxUr6GnXRH3ir6VXlTEg8UK9bCI0JxdLCQB+t82VQp0P8LGfaAHysfrEeexye6pXNnZczLiarNncgnh0AMgBgZ5FZzeDG5obdzmuAYxBHPBifjtsJC9LeUe6USPKE6umzCodUqX6+U33ke+sblIRa0eHE4MxG4Pv1DJICfIPS0h1q4GAssDDslPuDS70KHl84IiWKsWEykS1jZ3IazqC+gs1MTQu1CQWv7QBtIRd28QRipWjyzoP5TLkuhZSCjD+7f7x7cfyCDnOddW13rNwJRrEkJOWWqW2hXBjle7JaWAIg2dE0oVSzE5KMx3jiPHMI68GoccLb2Dg+7Bw8pY2NRQiiNotWRy7Oz3e1WLV3SAjhEzOQoEa/K9+L6oelk0ZmOfqBF7jlqGp6jJkcqw5eINt8x3THlgSwUwvPSz+TJs0Fv71gHwOwBG3d29twm988pbYrMSdoqfYkqa6LDt2oc94Zw5TnKeZ6ckoFH7VXaBhUtxh2f98bnVBfWVe9QKm8KpJM5BBi10S3fvaPIo+iOVH6oA53+oI7vw4cPuk9u3HBFkkb0jmdgXRmUs1MMMwCHAWbLDAdbRZTi6NDPrDWMIdqk2uhURUDgUHl6Rnf5G6ATfaTcws1N9Q39n9ysO7dv+xArlJ/28i+HGQAM45goB0AJ+w6pSqxt6SZwoJfgzMbmlkQCtccWSKpDtPL3LQQIkOF1iJGptVjXIWrrfkaRvEqi9rm8Q869uSaJDkZkzvdpDd04p3JkegfCx5z24tKkYE8+Zk6OHXd7O5sdgBLigQABMbRjJOeQbJ2y1vnKXFa6VWptNwr8o8Z3Pp/rGtjQt/t14WeK6OvJnO/WAM8e6ygQYNOQLqDrVZWOlFoimgTgFApvclmXV+4JDIAqyf6i9cy6rcoh/ZlV+5QM6NonstaY5xIsG+yK/jc9ox7cgmPpkziIZi4YdGNdx0g/SRH3MWJqoI1dXjEIdL6pQo/3ehls5Ri5nzz+cpSrXJrYLnVuxvDIs/VOra41VKYxKD6ozQ+P6znaOsOJCGackpLXzlnNzeo0GYRNekC+184VVT5IJKdhA+QZsQhSSSfj1s7l3Pvnzefse3bu7dgbYCqHv5+vtpUGIMCfqUms6HWYWVmXGW/29JQvZu8CSE9qg89szxMJhxao1fdhARBeH9bBMWZmIBiD/6mnn+4uXLyg1E+zJFw2MPYR48L1s9etPVzVeco+fvXKFeWjPv745Z7eDRBw587tUtt2SS5Szki1S9CBZydPVxHSCFgBxstAt3haatTHoYjoIP1CW/mXaJeA3yqjxRyNodtHmYvtmd1hmGODrkjAmvS7/z/omvRAQO0bogPDAmi0KLIPOYjlilPZZ/L9tClAgNeU2yyNl2KEyEnGWC+WWoIC2Z9dh90gXea4ouEVAOI92iGdo6KxKyJcbEzOeDEHq/Z7xpzr4siErZezXu1ET2hv30DpmOdJ/g7QwxmOE4Zdxvn6+OXH++BfHCf0gji32Vtz9kXA2VH+QVCT+Y4dyzhzPa8TB/M4b9mHBYAQzSdoNjOj85u5uaa0h3U5fsl3l903jX9gRlj6MvoCWc/cL85rBIDp27BN+R7jQp8YVNnVWsi+qCoKYnPa9tM+iSaLmMxTyicX+1mMbOtERH8AJixAAdcAnEvwle9xHYEBW9vd+uZOt7q+3gdCaB9thjVAu5yqeCTnFLslQAc6MGpTpfmqPeiZzc7KFgLQi33E9bD5GWNsyTCDZCMW2JC0hAAiYeOGQZo+5R4KoJSoN78zLgH3GDPmctZH/p4zMxoM/J02sbZ4ZtrNHvT/8vVmS5adx5XmPjHPETkiB2RiIAGQIFUEWYCIospoqpaZZFatajPdVF9Jb6D30qWeoFoXLVWrSiUjCwRFECCmnDMjMuZ5avvW8rX3H0GAYYBlZpxz9tn7H/x3X758eRI/rPHEJLzvnXfeUWIHm8V3k+DhPZzdXJvk4X/5L/+XzsJ//H//Sec5rwOyhIkpscAqL815nPXBv3MuXrt6VX7AzjbfZXq3nq8Yu0n24VMRw2IbFD+enbt8+cpVlWbTzYBnQiTea2PGnSgqYWwNMmtwyYes+LMF0JgzAAZ+UmZ68Syt+Ptn/+HnOt8CBPTUB2UGglBOSqHdG9eIoR0KC6zlgOkzHBLo82ETh1mMgKYWsg88KnPI4aUMR9HlVK+vejoj4wwWiwrUMs6YKE/T1Givd198+aXeZ5qLr6UBKUaDmQElalZAQIIlDli3+rDRtxNGtmro+2mn2CiHN7pr20a0+phFOM3ZrRzgGEsmPEbGbQKLHlSiieq5rkDM4ITQ6/TWreyeAxOoVyMdimrldWBlXERapMBeonB8F0AAWU4MJotdLVIkrGYhDjY8qJMO1nIKhCRXP2ZnhABJzLwwvRwxtEUdULQRoz6xp0FLhMhgCpRrFizgjA7BollhJPg+7gMwyUYAY+y2IsvLDo6fPntmIKZU8Xl9Y31D7+PQQc1dhwRB+eFh3/MzTl8QTdAygkvmCUQQY8gzYRAABxgbNhj/TlY+9fqAIhjYMTLd0OPHx7QRGX+eW0F2KWzzDDwjzyDjWL2vk82P48jz8MN3xWlm7YgeX44Y6ynGheeAghX6XA4RxgjmAuq39ENF7ObRo4cSWASRJ2ghsx5wgusEYeW5Jdao8gBAv0PR4FizfXujUHLLGdNaHhvr/viP/7h74403hZISALWqsmHWqI1VZeoYM4IsZ9fHpE2AwAmHG4KF0ATnZi1CxKHIPaqPMKyOM6Ps2Zs6WGC8oI6rQMuIq4IjaI/z8/5clRvEKQxyzJhG6IeaKhB69hDXZA6g+TM//FsAwhHqwmYYUOuKcq+zZ4B3ywJgoNWyrtL9AbCEMQF4gDWhDhRVkytldWlc2NADYKnsQuCrD8QEZuoxLqpdQNfJsiklxKiWamYJeHygRg/ZLgUgLk2u2MJ7LTbJwK0DR4EblZ1xeOJygh7MyUXE+nAnChgA3RkaJacq9djaXO/O0Q5oHOWg/1nLbWA1BID1Nx0c4cL4d3HOfy/wa+6nvY6IYg0IcPE1D0R7zbzOs7sFmUsDHKT7VZ/d1Vdc1FrEx2w/F5YsqOpbH3XrGxvd+uaGQUZsHOJoTfawDR5zHxmjZNodfF9sRah7KhacgOlG0MyOvcX+zHoZ+qjnfaqZLgABEACmWALu2CMcEe41WXjfV+AVnYDWQ+Bs8EjqGtljPSBegJbsdtXF8u4wFlQ+U+KYF4NpB7AZlz7IKSCQa3xbEK41Xf5Fe83M77eto/a9KolUQGQGo/2MYR4ugwIpkWjvK+BOQAD9uzZhu/dyXeuqhBFgMDCllWGBxDdK4OY5NXCesiUlLopiDCuF98Z34mBXAFkZOWeG3GHgMhAAaMl8vvmd73S379yWj0KWXiy4iVJpD11bYKFLp+woH8iRNkPL9dGIGt9C5Etno2vJsZO0Sw07jzNFWV6ER/cPBOSwD7GzqSXXGtP6d0vAnIFhUGndMyZV9uJklpMDCWy5TwVicrLd+rdVz9ceqzNrACrdijPjN/w+NjUdRErrirGWAHO1bKy9H/0m1ihjlX0ZexS/mDON+QkQED2s2GT+JPjA9xblP+UZ9RnWDHPoAMv6L2K39ckR23nO4yQgOOv4CYs0wYwBu/j2HgcykWQndQYqO+t5YX7IZqMV464SxZAr6j6BJL4nmk4ryyuaA9tc+5P4ithMzrx8L6/hRYhBUUFxq73D++gglSQEgPrm9pYo3IyN9BPwL5QgvKVnfLm+ocQgvl72N37XKzdv6j7QCWC8iCm4floB9jauWuRyT6l1b8s2OSy4nhine3vyK1U6oJJqB7S7ezuli+JgMdfhOUgWSKsq8xkxS63BxA+u5Tfz011AuAY+4+Mnz+Svzs7bxw5QQQzAGiAbzvdcqT73PJ/9HCdDAjxoD9c98DrAS/ySvJ/vRzhaCZUASbXvw8Jg3hP3xJ735011vkmQzzjxHoPyLl3BHnL9+Cz8Hb/Lsd+cgAjey3PCOhEgWowDtSstP1sJs7k5rTHWIaUDATu4H4lFEkMUJf9P//Q/dX/+53/e/c//8T+7337yW82L4jzmsEoysTVocAyAuRlb7PGwMdhnrAHtm4N93Q/2i3XNe/gJc9R+us/5JL9gteN/hinJ3qKUBVYvJzPskXS0Y4yIR9A5Yhx7cXIS6sVSyd7GNgRcCxDr1wz6jj788OfnQldFd2fhWlkX5wQDkwVCYMLm1YeaXsbJBvaIe7EBos4bg9cuhkyyjJxqiV37Fwo2xpF/6yF7VVlTuuIEGcFk8UKbdfuIZFmZYB4Ahx3BLp4L2rd1DhxADHSwMwVwUWq1U2vnKKrrPsRNc9HRITrwmRYJVGZq6qDu2ynwYcn990ZbDrZ7Kdt5OpLjwaSfn1uhvncGU3vW17wdCezgvqT6Tq9eMo4z0247UcFVEOzQvp0tckaQ18z2MILHnCoAmZjsDo9P5eTp4KtaZJ4hmXIjXeMqw3CtW9Wl1bzxDKalnilrCwVO9YL1OocHRoINjlFizLwmHByDzrKBybh++eUXSvVINGbfwhdqTVMtJNn8wyY0C4ONHqOUWieeLQqhOiCU+XWtGwZgocoHOBwsrIYDS/nLqesYyTbPzrvDwrjbJuIWs7FDlxZVemQDkMM9mgYxqHESuefWqYvRU3b90MwA/sfI5XrbO9sqZRA4VCiqxvoI2v+0gIDFpYXu008/EeDDNQlYAr60TnsML4cDYAaHQcRrHARUm5mijEXPIUYLWtV77/1YNDsOXQ6eHEpqaVT7Q0wSGDzVrk/Mns4HGhnk7c1N9amGnndl+Yruef/wQNfiGhhllTXMmC6YTGf0QWDCICal9xst6I7EIDDVKkaP+5bYzuKi5iYCPtDtKCPK2kwQHoEdvhPGB+gw4AS1ckGQAQDQ1WAMt7a3ut9++qkcW2UeSqiF+aTbBlQ7CdFVi0C0E549X5WjBkgAwBR7kkBH9199wb0XhzZ4AiDFIIAh0JQLVAa3j2CxzUURTsq0BaN0EFZ9aOxyggwBAQl+K3DTZ8suY4dVFnPicoCjowMBAYf7O2ZTXaqp9an+h4TcDABw4DVMu3ys/zN2LXvsMsBwOci/HHjz7wRk7T05oA0rIACID+VkVzkXMk7sOYBb1SkjlDo1bYFaMmcH+73OBAwmHO3Q9dsxuBycsoQjOtTeWxzWjI8cstDHm3p071ufnwlcatTl5Ka/OiAATna0ADznttcpMxvurfQCRKE28CQQXQDtUI7gs9u2XEFoAe9k6LBB3DO2LMBSNEcS9Np5M+196G7iQLfNrl5eQ7l37ZtaO1k/3wQI5POX16eet8D9HsAsJKgFoRxEl6aAqxN/b13XAVBZSjM8ModZt5lf6dGUGnw61fRAoJgO6XJgWntsd/wS7oVgsae7O/3vjHOYHRWABJ/rM/ACEF3GlZIAbA4/d+7e7e7cvS3fjtl2BtlllPXAvZJ9xgOfipJAzBU22pmqsMEMrAHKYyOxsdQ646xyNvNsj54+6Z4+ey6tFIFVs7NydFlLSpxQhnZ+JoedH9PjnWSyz1FlV5MuIxOACnOhAk6NH75ftbTDYQ7wp/VAMqvA1zxTL8Tad1gZgFVmf9hn1mMgqyvWToEtXMcBmTV47KwPOhQBqPm9nreoyfGzqOFO15fYLnxvEh9hFeoeCrRlvNzezN/JWLEHDfbDoLUgs/fZWS+QnDXHOcc4cXaJjVBlvLIrVbKRLh32TRC9QyiyEoLn7l7jfXnejcq/ZJ5hpHL2hsGXMr+ArmmTFmFpgQv4BGVPw2ZkbDhrI57IeKqMmG4HW5vdk6dWucces5YIHPFZeJ4vvvxKyRPWXzolRCU/fjVjxndxr1wbP1XvHRs3Nb5E7bK2+gRftQ2mfJT4I73l79y67ez7LqJ0GwrISSSwIXTvxSDEJnJvau9cAno8Kz4xP7AmDCJZgDrUczN/yZyTFX/urleAK6yTgwM9P36Kaua3tnq9IxJqPCNjyf+xiXwHv0/SKOzcMCyTZZfg7NSU/Ec+z30wNuxvglVeo6QgCQ7G3OvarIvEQ9lDnKU5N7gXbEmb8ec6GVNsBgF2/AG+X1n9vT3dD58jzuAe+N74g5SMMyZt20HuI6XEAPkLC4vdX//1X3fXrl3v/p//9t+ky4AmGfdE4C+fVrpTLjmNf6Y9j09XOgskmbDLSmzVs7t+31oSMDvClOD+mZ+IESZIF/MQxvAhXTZ8frIXaWNPmcCtm6/4HK/zkzWlluE1vhlbMUkrKOd3rGeu5e+3X8N3JhYbvf/+n/TMRDb4yYmdUDY8H0LUjoUACHB4DAXZKCxv8SS6q0AUrZl4Msw+6F1/1maZdJA17WLk3DeqrjicOlTUFsdAgBesUeO04ODeQF8WyVRXC0ImXEiz6B7QLBbkeEcrQDV11QkhQMCENqezvCDGYQRw/AlNFmpjoTQpKhftAZTomPrnU2eoyezaiFohFrqYn98sAyE/455UAmr9bpwAkN7iTRuqog8xsREY4XCNbgHlEksltgPNeXJsTJR9rscGwLiyQTLJoTgTwGWDMkfcK47teYJgMtKiG1dbQ7Vcs6gMGftF1fVDwXfLPVaIDETVFjlr2JkG1x+YpmkFTGISMZp8P6InrAt6EMeRVF3hkQEAvgNVYiFbCJWUY4nzJBRVNVlHCu5joDGOfFfQTn4fFBFNBsaGzSe0GUo5mgYRxpNQnYEAgq7JqRmt6awzaNguZbBRU0u1AqZSN/7owUMhgRikbLQ4hKL+VP1/FF55DeE1B+YwD670AAY9bgn6WcNB+4yw+tDFKL766t1ubX1N3TF4tgBRFj+0Y8RnMgcAGjbyVpwOe0CqxtQ67+8rA+66VCP1/KCVAK2KEhbGnDFKBiaCLnLKpKbq0iCVtCiDZaeVQxEgQIyehYXu7e++LUfo8y+/6BWDKQ1gjK7fvCGWQ4JwykS4KOqq+L1y2mCiYDBBNAvMCWgSMRwdVKORxkqUtnp2RBN5/iDL2A0+K7S92tbwGsY6AR1jwXUiHvjk6ZNqI4NDYlCK98NqYR6hwZJFvn7jZrextdV9/eCRxsbaFeiSuF+697mdfjFQGsdULQL1OuDreN8GsBdn1f6Lpoj9ddPEqiyggqwhGGN/DwdyxqfXbeECsKkaIMDYqRlSgDqEOVMTiNiddCfHh93aKmuP+jYj6G1GVZcLQpxIqPldqO89p7V9ra51McD9fcZAxL2GEC1xyzcR7gemiUFRM1firHDWKOAolN4AsQ9L7S3VxjtgYW4Bmaeg6xWll/lk/1BiwtoVSwQabiOmlzXK70TpbigcGas2iHTGfuhKEFspG1TCoDlrfe+mh+NMsgdxdsMe4FpxEPrex8UaSP1xpkuV5wUEsFadtR1UuxPwJKMf6j9BSPZW1KjzPLzHAYjBTQvhca4Oeh4ZgyQSAmS3gTyfNTvP6/0PAUmX12ACvgABfSb30vrM98UG5r5E+Q9gUOs1IsmZy7zuNTZ08+Df8Q/4OgmuNm0j+71fjlqCt4AmfdmHJsn/k8GXxkXV7osdUiKpAkpKw2ToVkSZnTuZcBn6WnMft+7cUhZVekolQGU+N/+5TEVCzrG/Eno77Da2tnUmUa6WwArAHFor98GZo8RAZSs5owkaWKdfP3zQvVhf11kM21H2SAmXogZXxwjOMAvleaZjwxSQjcarU9GYnGdK7BLQ9oGM9HMMbrAXNI4Fmmp/VRlka3v7YK86sAiAKP0nryn7A/qs/FkHeWZdmDHB3ykNiP3g9zyj175r2cnUBshj3wIE2A81oJBgJAAbdpYzCYeQay3OO0vP+/CLCKa4j5QJEuSYEWdmRDLGBLkKqmo9h21g5sCkfAFsF4EM32EAy/ZXbIdz2091kpE/W0y1RnwupZj4WKI2V3s4zhdKBi3ABlvjrNcPkD8xNhKLk2uydvhOkiwKkil/LP0Mxhfq9tPnz7UupD8x68QM5z1jpU4Kimus1cD846/xJ+wV1h0/+GCil1+7LiAAn4o1yvcRjzBuEajjPpSkOD1VQB4KfpgFZJ8xEewBxoBgHD+UGn+t5R5c7BQIKqMvdvN0vy7TGS1rhXnhnvkO/uR6Kc29cvWafH6JGVeZBq8zfoAQAklK9PbO7dtam4A0sa28znPgt/B3vqMNygP4Mk5cl/HhuVhXqoefmJCmF+ddOmjlMzxr2DxhFnBf/D7MCN0rpb9bWz07JGcZ/j0/ADuUqHJ95lW+1tOnWqdpLZjuD8xbul3867/+q56TOcn3SuenEsfYsA8++KD7z//5/1Ti51cffaQzPJ1USFThlykWYk9r37uLngA2uoTVmidRkiSbWob2JXmUzloXAZCANcreIiZbW3vZt3TP+qZdOqBCQJbnz58JHMTfv//qPZXME3/4DKG0xkwonpufJNDyO8oUGKfEffapbEsjLD764P0/OfcBNSbDziZ3xtxAAEEAC4PBh4YqEbASsOEmMAgygIXkRw2Yw4RfhbbEl+pQrQy1DEe1zgO1jQPWU1TZSVIoNX1WTg1ZcAmK7XdzBPmIqlQfUA6pOEQ2oO4D737yFjQUoiOnxnV6OrBVg2yKBs5Tz0AtJU+cLZ4Bw6ss3okXAkMpB1qqwCdCsnESYyjp7WpqZCjABgJcL0T/dBAmDqcZBwCV+eW6bq/kgNyt2EYSlSAbDwJt8RELKi7Ozek1ATWlNM9CoPaEDe8DcKoQsFJirroeqFVwHPYrwEtWMnV4AVY4uDFUUKu5By1A1UzbOIthIEGxUwlcMLcYWF7jPjFSHGTu6HBNBvHW7dsy1mRpoe6waQgoNrc3bThKGFKZ+D232SGTzBwSzHt+OfSdMeC7MHYxgKyBqPS7Ln9anwsSyPUEjIzcVgunHmMEhZs5ACRhXqyV4IMbdQ/VYBbQIXBqPKr7Y752qezHkcy6t06D2RhG6me669evdWx6ZalPT/vAFwFMB8FuJxfQKm1/Ut9OBgcUHENhJJa1gbNuRX0cI+6D7xQFa3Kiu3HDYosYLMYbp03OcSGdMBRYP8qWiCroWnxlFgTqzAjFxulgfADiGDeMDcwbSiuEfpItpU3OiZlE7LFdaGmlqvqT936sOfzqwdfa37TpC/WW+/36wVcaA56HUgieZ3/PPYpZZ3JKK3tlw4yWgxWlGesgoLyf67F+Yy8w0gn++ZOf0Kru33tVh0jGmutxDe6FA4d9ldIkmAvYFcYViiyHK2PHul5aXpEg6OtvvNF9/OvfdA8ePhS41JVgl/p6l25BgsOwsGygrb0gp7daaqXnd4w4tOY2MCnLrj9EzijafIIZv2C7kuDXwSTocWmDlHiYAl8FlhYrpRxgYnzUzaKNMTHWTchejndfffVZt7Hxsu9BHRp7DwA0yjr6XUVtho0GRkAfAFYkmjMpDnkfiF0qEUjgerlyIO9v92GuqXHQ+naGUBnEYpQYCPa9CehU9tagmO8Fe2dHkjU5Mz8rWibXB1K/ygAAIABJREFUJhjCLsoB23V9LfsuWiXJuvHdvMelail9G/qp50D3+8i2lnp47cnci5kYA43ZdG6EDskeMU/jfRtenScEKQXCm2ZugCM/Fvir8gBr0Q6U8mIItoEt45GWYYyLQLNydJXtLLZUgm++R9TiEshU73T5FM6atg6n7a4ZbQmIMm4EuMo+liPjZe2FFdAhf/ccfvOP953L4rw2B4HEBIX5zlzPNnEYMwIpaesoKPX3tPeS90oPohiDJBT4UVDad1io1qBsXCVLqq0TNlTj5HvMuo7oHZ5Ivs+BKKWCJXxYwsYEYsythB5Hbl2cM4XA4eq1a9391+/rT9VJH1hU18Gv22HKiSSI1RoycAkjYE3U66NuYX7BLELYQocHKpERO3Bhvmd8JYDi2WGpHAO0EyCpZhrwnzZsVtjP83sszgQExL9jDvhOZb4ldGfaNM9/qLa/+GwOlnrWSinTJzupfc4eJ9GTbh1V96+9WWsiNiP7LGvSItd0UUnCx/TcaGPYdzrVPWoPB1BURt1dEjjz8JP4HNdV6Vu12OX7LYZY3RBUennkjiUkRiZhxM4oax1xZp77OW3xiurOuGC/yTB6HZ6XXtS4AAzZhGIDMiesHe4Tv1L3iB83Pyvzr3aNJTzpAKNKRMQQPewTS2bqzvbADwHlSlG7+Q7OT7MJ7R8/FpX8TLpS3I/o6pSSVokD98P7nRkvQcEGUGEN7ew5e8s+ZExoSZjS1ZUrV5XE4Hwn+EtShbUB8AXLlvOcAJPXrq5c0fhx3jMf/PBv7pU/DarY58Q34YdADB+X+cZXJmgl2cLAuUe8M9Y8B34Fn1eyS+01j5xwKnFkQBXZO2kvOS7zeMNStXh6bMDB/mEJZk+IbSM7UKBgynF7kLLEjq9fu6ZgFAp/EoMBPFhHSX4CIJhlOrTli/8avQTtDc49BPEQA52ZkY/NdflJKYpLk50QDLDfns9qRV50f5X+1pwn7uRPWJrvvfeerh+xb+aM8U2patYJawkGAGOMVkXKBAK44fcSc0hk8rzr/uqv/koJuH/5l3+Rjwmrj70j9sPOjoBS9iLxsfZ9nZtKcBarOXsQ5itxUTL8LqV3soYzETYyY8UzwTrY3MIPdylM7AD3wl7kPfj/xEjsF3xTbMbVKyt6bjGmSrA84ph8JkLl8RPkm5fN4T6y/toEwuj9f/8znUp8yAe5qQ8MAoglm8tq3m4fwQ1j3FRDXuIrcZCSFUiwDDgQ2m+dkP2hRfAcxyRZzmQX5EyJxnTYTeuAOO+mZ4xUin1Qytxkh6F76XAuw8Y9KhNxfq5Fw//UTjOgbF4muncySoQlh44yZ3EGCpl27aBpT3GCQr+G/uuOBx5cqYCK7m9EWAHxnJ3EZNft1PhQZ6wHqnB6/drRSM0I9xYjIT0APitxGHqyj7ql+VmNUerCyVynXyrjB7LKPaYGnfEjIMcIgpbuUOeHYv7RkQIpHBsp0Fc6gMV+//79DnEgKW2yyc+N4Ioqz3ipjCOq9XZ4QK1UAtF1okfFQRPgUvVq16oDANd1Pbzpojlc+TuHUoRNGLuMhQzx9IxQTLLmQQqZ/yCQ7WHO9yfzPmRCLQ4ZxgIbfX5hSWuMa6v9W6nmsua5d8Rl7NDZST47QkTJe0c0nXKa1BquDlfm2tRJry/ey/66c+e2aMabYgWQQfQBJrAhmhTV65XgkmflZ2NzQ8aPNfKdN9+ULgT17C9erPaHE8FynJYYSIwEQAytVXhtb39P9c3SDaBEpOiEAC8E7xySPA+fx3lEZJKa+o2Nre7l2rrmkbIYifYU6m7BSe97g0MeN7Lw+7u73drqC6mlIqrDe84rIymRlKtXFfgG3Y6DazrlhNYk65R2R+xhnMmZGQM6dhbd8oi1kP2nA6mEcABBuKf1ddohHRQts5PhZ2xef+P17rtvvaVDgrXCmHMAsT45UNBjYNLpO2ta26QdvQ4H5qhbW6ddqfvTcxi988735KT94pe/7J4+eyEGA8G8clAjs28c1JTTV8GpDn8FFFWvSqs1tWfl6y3iyHu85xzM2WEY+sTaoXMQH7vsLgQVMDnuEbjL/AgAVmDude2A1v2wEXSlHAAAYHpqvJuZmtD+npub7p4+fdg9evi17CzrJ7bYTka1bi3hmXy39GNKyDD07gRiCqQq85dDK8CFMsBqeedALAe792NlCy+JwcXuxPEYsjFWrOeglphkNGVKZXwIxNq2jFbMdmbMmjLs87SgYk8DOMWeaN+Pj2v9ABIBFuWeE9y65rlpb1YggZ/TAZho3E0dvs4OKaSjGu6MJsrEqbOOjo/YdZXF7QPSKjNyVs3sB4MfDoo5k/hO1pvK6VgzJfCaNqf9vTcCSfILqiRATm+VEVAKFjsUmrmFMmv+lF104JoAiXuJM8k86/MNwUNAfP2fYKYHipq1EEqzaZQX2+olYA8gowVVPwPLZHDEs44u/0n/RYEVTY/mBOx98Ff6CPKXSrWfz2A/EpD7/tO+blC2x09iHt220T8OGL33VfNO4HZoOngCqGSe7bc40853RkhZIrGM+9iou3nrZvfW22+LukotP8+iUpgKhOwfjinjL1t1fKR7Oj466V6uWwiQz/K/wK5S5RZjU2U0DpiiRdN3Zpma6ibJVKoTjw2P6vklrBYV+QYgE+th0J7ic5w3jGOCDDOYzO6KbVEAW21+CVaGIMSgBt/FecCYhj2j8a02vHHkdc6oNMu2RsBLicDx9wCzXF+BaHWwwZ/KWtC18Gen6Y601C0tkLm13Q7oGWBC2hzqfHWqfck1GV/WDHZHoB/PLq0Ti70lYLbth15uDYz44U7mmWHrn5SiDIKTsQth57rbF+NkfRDdk8aH88FrIzXIPJdtrLUREC1MQBl/LOcV64MEBs/FWZvgVf5vlTsxj8ocl0+tcy3xAbaqmJxKEFSAzb2hP8H34+sSfBETENyLJbC3p3Eki41vkLHBB1XWfc+thMnQc++xQdK4KqV53uu1dKZgEZ+MGAkGBmLV8k+laYTomwND/Bu1n602xGLzVbehnEtJ8qRc099v4xdfLGc/88DzkZTh3gSOScdtQr8XWFcBYNZF/CzmAvAgz86fACL8nvERIDM7q/+j1i9QsECZgCP8ztog1+Q3Rbib8QmwIPbAzIwACJ0tdUYHSEsZJ9/D8w5gG928duSopLuUwD66TQiIn+iePnnSJwF5Xq7Bd2DP6CTA+0jgPK9uAaxtAKGIqL/22uvd3/zN33Sffvpp97vffS5fcH3d5QLMiYEpRCfpEuR6en7HM1Pmyh6ArcL6vXf/Xvfg4QMBAQGOmLesIZWfFBBm/xu24JnGJt0N2EeMeeLc6BywD2Cw2BefVFJULBElZwwyZZ3mHI6ds92yfTGT2kLZKjWJb/bBT3527k0+Eq1EC2Y00oNJdXMH0QPqjsh+h9IXqiROjGlcOH2+GSP4ptFTM2QhEf6Ow6OFUIJ4MqbH5YAWtcgHrSl/MjI6BF1HnX7mUpVUPZIzOvoefXNlD+rgh6LJg1Oj1C/yXfefdzbgrDspejf3IoezNpwOrnJioriaYFcHfw1sas6SQSQobREgZ6td6xeBQSXYMK5q/UONx5QQb9tlI7UBRbhXHeqN2nccMQmMjEHZs1WXgaxAmuCUIIwDLsYgi+uVV25JTA8U7sHjJ1LJ1/2dQimb1tiibk5ZyP37r2kMle08NFqXzBNAQwsEyHmVoabdjdutheY3V60gQbyDWgXlN8PE4EFPva+DWHT8ypwmk04gwLiwWb/z3e8qQKV3cajkPAtrhYAyNUOpD/Mm8zpMjW0QXoCA69cJ8ub7Om6CXA4hjHxqtWivxP2qB+8WLeeMygvVOz11jXuPWvsAF4BRCuBx0tjkBJK8zhoHDbYz6PlkLEIFxIhATVfrxUMrpfIDAv3mG2/q2amH4r6YAwEFdTAmE8m/eZ29gOG+cvVKt7mDQJ/7g29vbqlUQ5RmdYSgJZrrf+2wOgCS+NcIRLtTlwiy0lETtxBUslnu4RxHf2/H3QMo9UCsB1bInWIC4BAwv6qPKl2H3lUpxfEIfrptECItME+mJGRJFgLAkmeXFkWJ6iRwxH5ghDHSdBnBrrAWlpcQC5yQaCHZewCA1Llh7AECuB6/g5EEqAUdLvaCoFz9mw9dx+kQt9MhBJWNNfjxx79WS8pxMnFjlBJQq09A72dt9QICAkkCQS0rS+C09DuwigJhFbgZVBx6tmTEYkood3LLMG5KJf+NOJwpss5kev4QJ8Qmm7HEPwAbVfs7RsaK9p9knAEZ2Ou0mD3snj593G28XLcTX9kMDkgh0qqTrWCOoLOUllsgIKUBifXUGrF5lNjl/LIVzwtIcDngb4GBfh1dKl1QlqVAyQB4dlQqQ1wfDJDCP50JAwM3EBCxxny/WWAO4HMwp7xE51TZrgRy7M04yApKy/mPLY3Qnu2u7V7eN5RPBdQIMO57E0CigRxog/psoynAHA6OmUv8pJKjmsg6nybsfLT10/IXSjhQ53hlgZL5cptdWFS+fsAa3U5lrbJWDHBXcNGwAPp5y/qpX8iXkNjtuXyWdvwuA0JkTHmYPwQEtOtjWHaJlAY+QQs4ab7xIb4hi9wGPDnTtQd6EVQd9JeAAIPgXjNhKJgZoMCQ/dmIexp0G+tu3LyhfUatcITO4qcwXxHyJemCbc2ZABuJ839iZrq78cqN7tqN6/JFAFn39ywOx7lahkCZfgd8tIM1fZ1rvny54Qwe+6ioz4w1/gLr89rVK7qWHHe+UzpHbhnMGO5BdS8HWza1/Jxk0lQiIkbEIArK2AlkLmZTVOf5PN/BM0aYkLOO7Cr+Gfsy7ch4b0pTwGlShjkAPQZKJeZXNHq3ph0EWBX8VymMATuo6hZSMzDk/9WGW7bQQINYiKXztLK0oE4sAera/S1xWTHtEEZ022r5CohbF9CGfc5ZBo1foEcBQicCAQY9CNse9ndYJGqm3avwa09X4kuNoxjzYgpmfxu8sv/LviLYRfyXeeIsS1JwfHxSpwt+F9/bJ2ikIWHwnvdSikd3An7wbRSYFqtGwFHDzsiZkH0oVm4B1waorE/CeKfkgesxZnw2av9KCKIBgEhdCVa37BHWDskn7hNKOfdBoIaPxToioE2igWAMIID6fF5L2ada38EenJ/v1zS2ke+WfwNYQmLjBEDXrGfPVfQWXFLJGLXaAO4y5exxADD8Va7rkmh/nvvgPpNkY93zOd5HEpCxJnAXgFLrk98l0OZPM8IX+wRa/MckRKWqf3AgBiWfRXOLa/Hs+EzRAJB9qI5WOdcSPwG2aI8SGAcgKbAgfivjBVspAAhjwHXEGKiyzmhdfPXVVwryb77ySinuX9G1yapjU/jM48ePBA4AWsEGePfdH3T/+I//2L18ua6yALpMEPsw7gmaAZYMfjhOY94BWygF5jMq671+rXux+sLruikBCtiiEuJqoRmwkL2RkgzG7+nTZ9Wu0Alv/HsAG/4uja/Sd6DV6727d7urK4vy/7hXi5baNjoWLLHU6iok0KIYKswJndWIP8R+e//H/+FcmTnQ2Ap8k9kUjbkWatrwDSWfDqT430CAHVRTjUrJWnVEKHm6vZYyGDFGZcQx8tYZMJ3fyJidW4wMDicbETYAk8N34HCTgVOwVe0/AgaEWhbHgsMTw8uzyBjpwe3ECF3FWSohFRthH8K8l4XM4ZegKwF4DKFRFdOW3GPUyK/U4FVHasVcHzpGVUUdq+4CGPRkn8kihloYJ87ZmqH/ZhxBLU4dhsJzNVZCh4W8lwo8Dl2xFZxlph0MNf7HQiahmNx99dVuTUHOkx7BDh2e2qvbd+7KmOBkmH4DJdhAgAxOOW3cy1mpl2u+1VWCmjVnB8QCwBmotjgxAnFoFfwoe2XEGYMudffKFKC/kIMjIAsHPuN77foNBbU4HqEAYfS4TjYQ8xW0kXHq1YuV1TdNy/WrEyo5sbjMvozPtRs37LDs7VVLHtewYxA+/eTT7tHXj2RYGVP1lqcWrxzbtA1hzaWXLqAG15P4zdiYDCjPxlgBrKRdJGPEwZ69ZUe8agerZSDrjme/e+euniElFhgo9UDd29Pr/GAAAlYFULl779VuZ39XmRyofxKf3D9UjTOtn6A5McdRH1epzeGRwKLlpSvdzNysD9zKTtsGmDXk7AFiMnYQcKY21l/qf+bt1s2b3b3797u79+7rkP344491j1LvretkfXBoinosu+ISHasoUyZwJKoUqL+zJaO+LCAZLQwjgBgWi3F8+XJNbALWJE4vitmAAByaGGMBhCVUkywRY/rGG693a2urpuH14m2u7aeFEUaaftwALIhvwbwAoHr06LECf4J4BfIcMEcAq6YeBghQjFQUTiyrurKo/akDB8uYkv01MIOzaUr/QEf2O8t9LzsmiLQEwhIQJeCYmHT5Dr+H9UEsIuAwHQgETJGRhWmEaq2BAPby2Bjt787VtWVzfaOvQUXoM7YhDAOuX3hEtT3rY4xe1MbvCb/ap4sCu4qi9PqlzK5+d4kSXlfu//i2IFBsILqXNIi6rzVcwUHsIBjn+TGwItANJLay1u295O+hOmZv5IAO4yAIfQCBIRAxyyOfS6ARRy/OMGCwVla9FwDW9z/UPuvvVevsPeXA2PfoM0/nUwHTEQyWSFIFrAH5e/ZN0TcDqMfBax1aBwUep/xvPQ81YVeAhm1MtkrgeIG0ub/Ub/cbJWUV1eUmQEPGJeOXOZEI8aW6kW8DiTLreT3Z0uyojHn8B7E5LrU/DFPhMvgRIMDX9v9mzAQwKjZcsUO8F5y5relU9lI+iBIW6OzMdm+//ZYCH+yMS+a8HwyEmkGZMdEcVptZnM9Xbt/uZubn1GoM349WawI1ca5HLkvTuTOeDgLOkEH9N2PTOj0qyZqe0o0mGMTGMu70VcePwh/SOSJmgOdcPmHDhskaz5rRmqr20VkP+JZmkho0c1A87M+UL+QsCDuHII4xSbtYzyF7xeWX7Xd6vGoPFQhjn8X75EKwXsFVbBA1xTjXToi5jDYBlIK6KkGamZ7VGQQjALuan3b9COw97yx0R1kowfbhseZKQrT4e2rvaj8CZiA/Cu4AV86cHDITzLVi7jDiQFk2vMPvcnmUkxBOwiULjX/OeLDv+b9f+wWqUtrIMzEvAikUvA8lQGQ9GXfmAfvCT3w8xmN+FjFv6+uw3pRQqW46YllKdd1xg3yLEl7r7fDIrc8DVDA3LhkZABvGlCQBa5Azme8HoMdfFFOzaO1ZA/FPWXvf//73pWn0b//2b/IhUwPPNRKULy0vqZsMrzEn+KJQ7xF4u7K8osRBxjABIiNMTAVwFKZezik9gzL5XoMK8oqlnYw8/06nBv7En+c5+F7GkUQumW/GFb+G/c4csw9gK/J6xiBgA2MfNgDvZd/yjElGMcZ8h/QOpqZ0ffxMrse/8eP4HH5c2j3yvNFRYC/wegAb5oMOIwS4+K5J5GXO+V7unz+ZN2Ik7iFaYAI+SuCS9cX3fv7555oHmKsqOZiyir+7Vth/JrZgPgFQ/vZv/1aJ7n/+5/+hcib8fu4x2hQPHjwoEJzE375Kckhgck/oXTG3Yfjy+sv1da115iCARfz2AE85IwNmc5+sD+YJPxITznrlXq9evaZx5u/EYqzZnb1dsRFeu3+vu7ay7LgaHzeaZwEDi6UnP6USCZy3zDE/2O2wjkY/+dFPzxksBI9iPHmRm+JBpmfdrsOK8q5jS4Y7xtTUQh9oqbkLvS7taQwocDgZUUntew7GZMtz0xIBQll1ZqroxUYS/d0Y2OpeIKTa12SwmHBqo7muslJNFgUUNtT/HggoZN9BOsc6tEu3hCO4a5GuTCDfw/tdA+mAN8aIDRwj4fHwwZFMjw/qgY7l8gBTU+MkabEV5TCLjA2Q56SGTii12j+Z2guy5rF04MYhbWV7G3FvAC8uvotNSLBy5dq1bnVtzQtsZ1d0ttk5FjGK2OP6t8GMocdxezizapPFT0Bhh8kHvuaz6LaitajufpgzC/C5H3ayH0Z1qfObKKypavTLwRGdRvVG3hwYIjYmG4Y5AUVjrDCKoZ3x9xwscRoJDvleguVXX70np+bBg4cSb1HmZHJKdB/o+4wZhgrEjywxTtj/99//udvd2u2uX78heg8ZESO9aBiZlsV4K5iEYk9mjU4IbeuWcnRiHMmYaOxOjciy/jQuxWBhrXFdnstBooGMHK7sEesK2OHmXuMoMY8Yqxh4attevFztEC9ZmJsXWgnL4ujgsPu3X38s57JlaajcoKiZCwtL3dVr9J0+61X+k51VUKk1ZgEci/RtK8hmrcIGwNAC7AGaPH76VPYGcAcUHbTVe8zzzvOlVWlYLdmvBwcYNfdf5XDjvRxCfeBRrjalF9wLugyq2d5yO6vJiSmhxxwc+ZwcB2qwCqBxduxKd//+Pdkt2AGsab2+jyZG163RkWB3V7Vpr96/rzHHQQehBmEWnX8cxhRB0IQ0VcQMKJuaoKkPUuSgmWLpLLrVstNi0Eq2QycV7bmygX1Ao2Dejg7Oc0ClPkhSNtPK8wlcwujqgQCCEeBdaLJjIzk3c7PTcj7xNAECOFgBAiQ2ubfX7dFCT4SCYgOcWR1f7qXKAoYfOT/Nfctuy6segIAEQpcp3s1lLmR883x5pjjilwMN9j7ZNGyGzxafYUMgYAwiB3kcNT9cMbfSm7wJNhOMxbGU2GtR1oczxGcTc8yeTvZDB7YObZ9puScD6XaMvR8AuKvLQb2PvWUKgBZLBfkGAVqwqAUDJP5LQEWA6S8s9XXm1m0us//EEqizJDZH81VnitZ80wM6519/vwLdh7FQFq8EzDLGCTbsTNRKaco9MrZ6Bv4XkNHUzveMugqwyeA2wpMJivOZzOkQ/LerKhiVrxWbEtDjMhCQACJ2sF83Bfb1wFaBmQNk5+9MaZyYAQXuWbjSWhoqcSJxQkYZzZzlpe7evVe153718cd9nXOo+PwZ8V+eIBTe1AkvLC51hyRZZmd0DVhLdvqHtqZxUlNugm+E/6EstRI00zr7GBNsOWeTgdTjDpFXgl0D7bZBMN8kEF1+kVZp07qxBWnsv42LWp26ZLEcxp2VFhhR7cey1tiwygCfWwAt7dHa+Q1rRzXxE5zTLnvNuNkmm40hIUtqiausKnsgNoU/A+KxXI+Oj3RPofQH3EoW1ft2rFtaXOqWlxZlSwGz2yTT4LiPKyDY3t6R84+PGXYAIA/3S7IMG+ZElxNqyhajezLhADLAk31Q+7gEM2oPyflQbUGxESR0vCcGuxdhwYA33B/+Bs/C+DKf+IkZY2lRoDNGG2T63e/uSkclQTCfd0Z7Qqxf1jjnf+/vVGIxibMwKtgTyvYn1pBtho3pbDegQ85uAux8n4LmKqfBR8BfjKg2jACeJcF2zoiAGgAdN2/cUKDKPCshVEkcEkA5r0gORWNhdfWFSjXJQiO0iEAfPlfEChMAYlvdRct2rrVtzDOPOQA0aY1ukICfrAeCV3QJeC6SFATCOdMusB+qzTV2AEAsHbeS7GC/RM+G58K3Jgbi+/i9AMJSnudemTP8Oq6Vsg7ui/enjp85VXxZwDGxTvSYCNCxzVlX3Jf8hxJ15L4AVZhHwALmCX+T+8Rnx99HQDrlPtwjYIREHanHL2CJ7+F92CSYmjA7/+Ef/kEZ8f/6X//v7he/+GX38MFDAQJhDsV/hjngpLCZxFor01Pd5pbLpLFxrCl+GHt1iCggJrYTDE77sEDpnD2KzSo57LVOXOPkH3ueMWVtp9UhDC4+q7V5etzJji/Oy0dnfBV7Tkz08QH+ulgqpZ2WOCAtS82kKs2Sn77/H89ZjDygUL+iZnkypoTCxEGo3EtRPZ05ST1RNpCdzapzF93UTouMo4TrLMhnhyKonQEE1XWVrgCUIQJJ1cCZo1SbrhD1QjitZuz6CO5BDhMbxV6n/ucegppg1FqHOEaN73bmv/rEjhv5ImBRH/qifsUhSGAexyUGOIY/zgAbIc7SYJS96fk3CDyOHxtE9LkK6ggkvaksdtaKPWRBnhAQSthnTqil2BDHR6obkyihDlwvsAAtySwL3RsfFyUwlClEK6DHo0JKBpOaGWrRRBdtRMSCxtrxOdFhFOPOcxllNWUt4wBoIeNUPW9lzGv+2Zg6hKRlABsAVK4oM6dWe+X/zK+CdGU7vDEJds3IOJbxCupoh8BgAejnsNncPlEU8XEL1SGK+eTJU6l4AgDk8IAyno3NfJARnl8w0vi//te/dnMz8wpSaRknB5GavZkZIb0R7QgYgyM3jQhJocna1PtG0eVgQRkbgdS5ztjjAhvBtWm8HmMsZ6Gy70KWKxsuh6xYL0Lhq0wiys18F0Etc0Fngr2DXbMYyDRUfRnXJrBDu4B5wZljHWnNU7fcwfCYtjI+NPmaS75bzpS05UxddUYG+p9FcmjjyE8UhY/JqKglIuq8FjRDQElGv4JXx79uzSkBpqp7k7rxgTtZ8DwE4XwuLWPigKbVCtdVW5+93e63n3yiMfvhD/7IJTIPHw602VrPWssNHZcaLWwWzg9jJbT6wP20V1++VCbiww8/7H74R/9OB9JXX38txWA7iucSCzw9G3UH7HlAIdpBVh/zOMYBUFOCIbGfCtASFynAqHglCvcJppmbFrDEkWYcAEcp/4it5Psmpwg2YQ7ZTrQBVdheylaJDdB1lPdcWVnW/OC8SvBpigPoUKUBHLYuK/FcC9yokgTpArQBXTk+LXuhD3wrDRrgQBld3cbFWu8LQUPDFIhTlSCvBQK4pxzyBh7dApT/A7S2170cOMaWE70Y9HMpTwL9FDXkc9y4Ag8JwMa5HkoPLmc8a7ZtS2rtpSaXbCA/ccKdXHb9vO6hEBODLS5zS9lFG95mHrLmQmMWRCP7QfbvVEAAIqp5FjMJfKUEUwEoc66wN3OOZ//EB9B1ChDJ+XeGonE5mHZunXUtXDi/AAAgAElEQVTMHPqcGNbOZSCA8//bgnrNfzlf7fmdOWwdsnxnO05ejymJSsme/xQowPzUnOb6AUKGMQsAlhxr75YU+GZh4OBIAgNE3fad8KdBt05sPNGx0aKYdbmjdJxOTrpf//rX3YvVVTmJCQLmFpxp4n30csdxxIFmPngfrD+AAL4kwlmcWQRJCjSLKcN57laUlGGcyq8IIB2RLD1/UwKic2fOWk0pD5T/k4Aa+9B0j8peTcAcUAXQgaCC84LvmJ9bUCaL/RRfkedPcMH3YY8YI+x19lHmjGfnc1xfwWHZvjBGs3697KxXRPmqA/XBb2v9Ta6XGn4lMcr2MR4BztLJJ5m5q1eudktLC92EQH8DIwmWuMesR/wRUbC1r0ynBwQOKEUr6SR/Yl8UrBCoK1vOfhq6ENhHifjoeUfXLLH+ismp7gLlP3Cd2E49YwE4vDdnK/MQsUwH3oy/Sxkyp9CqlVRMr/jSd5GvW98bYVUxR/hdMa9UtlgMYzGWC5ALA4DXSMTwQzZW91gCiPG7EuhGTJDAkJ8wAgIAcb8pT0gpAOuVZ+Te8534Mqx//E7mAQAC40uw6Ez7C9Wcc16RYIEVw+f5TJTyU94cBnVrk2JLYgOSNGUM7cs7Toouk8Wc/Vr8RP7Eb02Anmx+9gx+EOMf5qh9s2U9I/EO3xHQJP53aPJJOmWvMAaMIddLHJTXspZjt3kf88BnsF2AiQS60SPgfhinlPA4ZhradJuhNK57lSBvdRrIWcZnJU44gwbHsj6r1wqcBAiA2Wkmwy3t23/6p//erb5Y7Xa2vU65F+6bPw3S71sDZXZ4DbCFNRK2At8BaMGej33Wfp7yXu7PlyqZSwzKe7iGNHpqHwJI8L2UZjEP0X8wCGHdCjGcjg6VpEFcnPm0z3wqe6F4/vi4+/x3n8sWMNYpn8hcJWmt70cskINCQUapr7MY+DcLjXZXqiFVQG0NAOkFVDbi7Axkz8qIRhwjXjUE3KLByIC5doHa1xwOGSQGgofmfz2w6uIROSAT7myXvlOtrWjHYBEVstZx4AwymBqMun7ukY1M9jf15lmsLEY2KfdMNi/BlJ6DTGsJMyToTyCZTB2fTxa8dT6zIVn8QaR5PZ/P4hSd6sDsBerKk6nlgJKYEvXV1KMQjJcgWhY8v2ch4HSzEGhDE/o3zqUFAt2aMUG6DzOL4/FsRr/GtcgxjgQmEsEan1Df868fPBQiFeGogBRyCEuPIbRUGa8a88xXMmEcVCxKnoNryKAmkjk/qxZXBoy4P9oU8gbWJXMygAMuu+DzQWx5phhZ5h9hQ94PksfnGdOsC747tfN8F/R31+UbWYYREfEOvoP3Bu1k82i+z07EEODZvvzyq25m2qJxzBcgANRwUcW3NnVA+ID1XuBwAwh59e5dIZxkltdWXyrDYuEyWAN+xjBnuL8o4AuoqzpD1oGcjBKdiiMR4IUDjTHCWNlZG9Rutd4kFHLW7R/uKduwu+1eu4wVdKe0GUt5iVXG08oMlse4nhdWgJTPi0oep1/Pqvo718Hzd7Lu+4eHYl2IZaJODy6hyUFI0Mm9AlaQ+eH+ozmQloXYJQcjzmqw1pkrDB37jc94nVOOYsdP9dwnUBTdZxa2w2v373c/+cm/V2nMl1991bM3mKuAJbFPPmgBIQ773sJqQXNoeuyjJ0+0f/7yL/+yu//aa9IF+OyzzyRmpAOSWnl1LjnvDo8dZMEKUMvOckwHurDcTL2WOlgfh0NW0tlFhBCtts3eawMv2xhngxlHoe7VViqOhrRPxt01xfbCDBaBryUkBxBAIKJ1OTXldkHYb9XB8j8ZJgvmcCi7G8WuWCVxQl3OMWRtW1vZz3s9n/5dfxcroNacPt8EDnHE28DwwoFb18h+yEF88d/+JuxSVHfjvMZG55q/f/+ei4vtG90JJ8GHqceuM5bjLt2HMOecIUhAk0dO54wIJg5AqoMK/TsigPIU00ZvKGkwQ8+UeJ27lRPM+ayzKEy1ZNZFIaeHfNXfs3bGcYbc2smf9XiFShzAKTaO+3P5mc+0ZI8CEmgsCwjIGXmKyKiEWIdgpc+kD3WIF4L9jJHmvsrnLs9Pv4SqUcXldZY1mHWU9ZH1lM+nLGQQEBz2oUQPmeOm1WqAgPZ+fL8OlO3YBugYmHH+/mJzhAJTZRvpKw6bDruassN0ZuCcg8KK3Ys2DYmEZMR4HXsW1kvYTtK+kcgt5Y+uFeb+0tKN7FRsJ+Cfz0CvKcBU5tlZK85Di2gmQAwbTj5c9i3PU2vIgf7Aisl8xDalllrZzwIPnLm1En4CYWrk8V14vqiXu2PHVndY9fowluLbMWbyMUpPxr6tg3CuqYy79owBDCNfnB2uz+dZeEbtoeyt0ZhK1QCENYYViPbdJAqcTekrz6HzZZqAHXq+A/GcnZ4Dyl9NjeY6+NxinVaiLetZ912tHfEh+Lccffzx6nCVuv745q2Y6KjRxQozc2Ae+fxp/dnMcewjoxMRUe1FNGYE1juASWvVAAHZX9y/wMRijzIfqdv3fWSfmUoO4JcAEpvL2PDDus3cya8vHbLMT57ZwRbK+wYa2KfcHx0NEhTHN8YfIdDjdZJqsXOcebyWQDnPxNzz7CQm+D7Wm9ip1L/PLygQy9oKSKd2kOg/qFWmk5wZ58H2uMQ2jOuAZGGPZj2pXKb2GGMXSjq/i0h6a1PtlznBle42YYoyhi0QQMcFzvSwEDJGiUPih3LPAQLCWG3PhezvAMesK9mx8qsTdCdA7oGugJGl/cQe94HmTDZsoYDSyYoztwABKd2AzeF16z2GSCdCkTACXqy+7D7//Auxh0lkAJTyHctLy/L9mVPX/Z+4vKk00gyM2bZF0I9xkt7ZuP1rnsG+1ADq9yy3AvR5j1t/48ea4RS/KeBTgBg91/R0z3gGDNje3pRPFtCHtcH7eA72FCKJW5tb8uuJOVQGWcnmrCsBf//xT/6Pc9VovHghZCZGjpEDLZEoCU4rmbr5BR16qB/rUFfCwVmVbMZ2oycL5KyX3xMHgfdpk6qmEWqBRU6CuuFsuhrTDmSvOFut0UQolcChxZlioBlY09MssgMNKx0IcHRVU1mLCGsDnYbvZdC0ofuA3cb5mzIOxdszACHU145MNnOcx4AaCUSHQ6ZawhyfdLQZ5PlAemjFBuokEaISVwzIMhgKLz7GiawkAcDiomurCPqVBS+BHTuOVtrPc3EPIGoGKEwtpcaXxTy3sKBsOAt8dW1dhspUZBxEB7rcR3oQx0lQgFjUdRvNc92X15IR1fwZY6Ee3VLSP1fg5zpdROicAQe4CVrG8+q+x8Z6VCvGKYh7HAcMVwwc1C02fERN1BqpmANci++gltEG2P+D8jJfq2svRfXJ2BqBNe1RvXanoTgddMvLZB28mRlDSi2YO0CAnV10FRwEtYfpG6+93t26ZREQ9Be4Li0gMT5ymisbxPwwLgAGfD4IfcbDDv25DreMqw63lRUZC/YzdHzWEGPCffM6P9wr6x0xUDv6pdiMo1GBm8ShRAWl9MVUNdYWlKNkB+cXDLbQJsqg2JnYKQIf6Lk+NyvbkkP4CYIoz56LAaNe7GIMjCsYyHqK+NH01Iz2pX+f8h+fA94DBgT4fFB6/s5zsr7d9aA+J+eKHrwugWJNwCAgU/bJJ79VfT/zEFuC84wxD/DEfbJW+E7VvNIqp8RlcEaevnjRvfb6G91f/MVfiOHwm09+o5pbta6cJJtA95XD7kjOHBmkM2Xj1HlEZTHOtmKvHDiz9QBXq26+6kh7MUEyhWTqJkzt1EFbzkBsUe9NFTsqTlHsMPNJNoqsWDJg6hAgKjvtAV2iBAjAnFiXBIfl1M45Qq6nx3L22O+sN1gkOK/MB3vcDl0T/Bag+03AgM/3epbyhjz3aak2tLtLwH45cGuvkXUSoLg9m/K+aITEBsUJC1MhtfzJBrYBpWjKpaLtzwG8+BnslLssyuOtCarq8PgybsmW7Ce/1bPWGFwELewItx0G4qC2zkXqe3PO6hq1X9i3ClSqVtftCweBKpXdlQcekCPBYCiM3COBRdYQ/7bjbrGnMH/YR+wfXgsQkL3q8gM7PMcHnFee1wRW7d81qnVPWTPxK8KeuLwGLgT91WZwmO/iNbZZmktrMmsrazHrt1X47+dJyYkSVC3KcwCXOLW+X4Mv/E5gewEffRBV9dm9IECVCpgRYBumFsWTA2hl2i16LcslyjZS6zU5k+zLarGqs7OAmdBoWavq4062deT6V2eSmLMp17mXX8f6IagJWG3RQNv6zLHOotSQN+s3azvwngDm7HP5ThZD4ydAV7KassfqxDR09dA+FDuRLgbT3ffeeUcZPs76PBvPQTADMEKHGEBf+QvHpv5SX8t5KAZeiQu2a8w72d0RDMRWR43+jJIltM+ppNaZxpJzwOC8g2F+N6wlA13ZF2ToAAIoDZis0qEk4ELnNkPV6wafC38860eAWtkLkmb4eNZmKrBYiZnqsKUzxYEaZ6M1mToJwQIEADDRCjxsiQR5SkZJANmMBfv8EaC1mKgDemuDeQwBvGCyHrvLVJX2sVY5N+U/VlmAQKPSKeF7EsS0QJlsAYy0qj2HQUiQl+8KSzIASOxKfwY2Anzxn5KlZn3kvnLWyw+emxMQEOo8WX3uLR0G0iKP7xSbbHZWGg50fVIiZW7We6nabYpRQAu6EobWepfYJUkBYg6fNknUZc9kX3AWExc4+HSgR8mI7HUxCjO/icPyjPzJeuK+8jvGJvfOd6VkVNn6SrIxT/gu+JH8LowN/h7blbXmwNWdKTIfar/YlFwE5AogktiITk6s87SZ9/5cuPAdAH18x5dffinfljnje5ij6ErFj+z97Ror/Dj8EUT98E8Ngh53P/jBD7p79+4r4UldfroNZA/g36HMz1m5teXOKPYNvQcZP7OylnT/YTLAsmUvWSPAav4BNTROVWrI9ZSMOz2VT+77NgMtZ3cYJNhz+VMVRzhR6JjX/zvWzb3zPoBGvo/7DPsWUEpnddPhBlsgm/Lhh396zgPFkTYSCqoZZ8VZTG4SBAULQj2sDmU5hK6t5wv5khzcWmyoNFY9WRDAGMYEjlL9l7HDQbETJWN6dlpigVbHNs3dGTQNljKSrh2eqixxHjzpZtWA1mYBmSYQwBlLLRWvcd8xUGyYGFoMmFqiSAHfqOQANgxIaUSYgqIyuTxjNocDR1PRky3Is4uCWUq0fG5hKQITZmDo+3Cyi/baly30WZu09ypRRoALFkZRqpW1A8macYu3IGcCCzoo84tScMd5Dy2FsYQOenBwpPaCQqIJ2qGrEZjI1vtQc/Bi0UA720OtE6qrWnTdmdZPtBoCnnCPFqs565YWFnU4y0icILzobg8YwBiWUI0IMDFQOTRjGPkzG4HNzkZA8ZX/oexQqw0yGMTPzkin37P2GX/YDwAHFuXY6371q19pzeRQ8dq00JFog+ddd+fOPRlyPre4tKTgX05B9Z7nMBTQ0zg79JeHprm5sdU9X13V9W/euN5dWbkio42gnimeVpllI0cgJcCH16LLNrh2wCHukWfEEEWAZW6efso+QHLgMbbc4zZopNYGVCLaITmDaGPnTg5Hh/vdHs91WBkPMhRqV+W1zb3JeI+oQ50XuAYotbZqkIUuB8r+z86JwYNDo3VVRhVnT4c0GZhyKBA+YT5l9IoFlEDWIJZrq3NY8/lBxfaa7gEaOy3/qF1nvriWs7SeL66PSuvDh4+E4OOcRSSG/X/BiEvUzLWxzItYKoiunEExpA3jVvf6m292b739jjQBQPoVEI5Rs+WxPzomY8F40KaVtjGz3TnBdOkhsE54f1U0aR5YYwQaQW8dJ9LezY6c2sdUwBVnKsFz2lAxrxFFig0zcMTBuKs9ivNiJxFXz/s6ehXMi+p1g2xX3Sw2hHtDKIygH9CJvYbYJHPj2lI7hzkX6lj5RoZAXuvBgIiRFsiYsyPXGgI1f7J15vNanjeHaILnjFHAJ5cH2E7nNcbB50EYDbnDnI1mqPkALwCgWADKhpRyv8BnsAwxNHSnukBsYitml3IIz70DnoAQ3JcE/SowNrgwiM/KpvXXvtj6ju4TnKEp0cvaciegstsVdMSpk+AndcYFSqfVUAsExLkMJZN7iwMYfyBAeMaV7ybQ1P2g59OU9cUJCijA/OWnVRD/NhCgnSGtl5QINiCTbf/F8cn6CdhweQ1aG6ktWbDeARNv4MfdU1JaqbmqDHuAANk71U8bOHBGz9ll1gRrRDoPvV4AWiuD/hH1ypzlcQTl/I4NGUvOvKWVZYGae/u7KhMMmN46kcoIzjjYxxY58D4WeI1dzXkS5XX8JPYGfpOAnbId2SsJHKuipw9o+H1AXoNkbp+b80VtitGYmXTt6wD6DgKcLYincSNwLzCBe7lz+5bGM+CuzziEpU19ZgFESDjnF68byLIYZs73JGq83yldoCVgaubtK3pe8XmqNWeVubKHOH8A1sNgUyKlfhKgxQ/mfFpapP0Y+kFmDCJWFnG0BLSZC5h/YWHGT472BYCwW6AW5T9JulPva84nfBaSGpxxvO/w6KA7hX0LoDI1reBFz92AYpwPewfU3XvN6hlq32ReLFzrbDbr2e3HPUasp4AZfB6qc9ibsn8FMiN4KHt0dqZ79Ry6bZ8y/LVfnj1/0W1sbVXL6Hm/XpokASpkd+v/7PO8dnF+Dcok+Ob+AjjhzxCcRZeCzxNEteUBzDV7ke8nqYFhJ2DkGrdrTaqkmL2Mj1axEQEjQAb3QmcunjwxQ4DD+Lb4OXkGtI1Ye/g77GvYLrLb1e0nwWnWaHyXxCXMUbLpvNeJN7MHCILbuvzYM+6L7mK8F4Yt78l4xz7jayZI5XOMGd8Znzo2P/eVtRL/nsA+YrW8h9+zTsK+iU4bpb38T6IvQAljESAg+0plmxpb3wdijxKBfvq0293d0bP84Afvdu+88063urrW/e+PPu7LTblX3mM2auyuAcHMkex0+QOAAAZO/Do+9u+++Fz2B384bPCAf/Ldy3YlVk0w73PUe0xlWtoL6IK4WwC2WsyYpmtQbErG1i2BHT+3pTgB6gNEJMnh5I8T2aO33vp356mPslhNtSeqVkc6MCtLRXZANLLKjAYIkJHvMx9DuyCypkFh2oM0xtEH4ng3Mzuj9lthIXDDyp6cn4s2rrYP1XOxbxRYGgH0eKQXZ5xEHTzKNhQiXmJU0OgjSMe1NTigrDj2BOpFDfOEQzk6UKAk+hqHRqHgTBifxdh7416kvYbmHCoN18/vYnTiJOjPY2fx+V4mnHZs2SxyBMdNKeydIQnouJ1QEPgY0Rjq0O+gnOcw7pV7J5y9xlmA7ndOMKC2Ha71UkuSGXoCzwt1JLuZllL8Cf1ZNVsRKysj7nUztKVpabyI5OUAccDnscNBBg0H0ebfzLOM7ampytx7KHJcm7Fk83GIYgT4YZPyngABbHquBZLJhuZ6jx49kngL72OMQRj5EyPzySe/ERiAcB3rMeUE/J3ABsM9OIB+PhwKo6xTqvsGIKP2iOCSmcJIcz8YLrL5XIPgHyeG3wFO8FkCdbLEBOoYDRyc9ZcWbgwFM4ea0XzXqTHW/jtZBwecQteLNspBRps7jCSvsQ+5nzi/BLSMLQe1skrT1D7NieGAc8acA9ABAqA/QanGxvqaAnV3c3C/ar4/+4FNw3sJKDn0Njc2ezomqPfNV251y1dWtJbUpg4HRZTNfb2fe5NAohgpR0JwQ2EL1Q0BFf6uurcTizRhhBVAV8tE7u/dd9/VfDx5/Kh7/vyZbInf4/lFE4IMEp0KKFPI9mIsxCQQcGf6oZzBI9sS18bul9NiB/Fgj6zNqNve2euWVla65QJLBb6opjO0P9eRWky1686VTZ7qzmiDk9pLWgtW8KyDtjQ2mCsHU3aesjZg00yNddrHQYjjQAqxRqsiAqGNkJvGtTJIJydH1vOoejZim7QlxK6708d5d1402IpSeipiWrjtbG3L4WatA+LooO8sPKeMUaHQQcdzAF4O7ntDd+kvbdCfgzhvaYO3NlgLcOTAarChl6/F61IAnpvrx9bvL155aV4wzwEb47SlNMD71AwAzZPOQ8+VNW5KO6WCDO4hgVO6yNjru1hL7vdZEyLPTZbCQWYU0ytYjkL+771uDUGX0zk4SVDRKYtohfM4zMke8XuAAAXtVUsOIBwgIKCKA8mjPgPB59vAJ4FW5jwOPPaJMzgBzeW1kOC19Ul0jQI7Mh6X55zrZ53J8Wo0BjyeTc3mN7ABch9tVrF9VpfwWNE9ZQG5ZsCAnP+MW4AUzyG7It/vbKqvbV0H6ybVPZZfpXVMlwBRVq2Bw/+UVRFE4zhyz9hGQDk5jSdHuqKDYTuHyrBPDt0A4sy7NZ171XOdZO8SnCfL6Y42QxcZ7GGAsmHVFmW+6XaUWudQ/GOr0C1xCZq7HHCP/XnyDUyQjHHWRWxKgg2CD+qz+TfnOxRggt+8z887tOd19m1gcmY8vD7xezx3KQtJsCudnAoG+DNJCgSxEW5TEFPmBntv0MFrJuWSYg+uLGv7cd5xbbWn29ntg7QALAoAKPUp9oK755gpor1aQEAC9vhYoxI0PacF7dlZNzPrrDyBJOf7/t5uN13t/3S+VRkp+8s+Fcmg/f4c1tqotcffDVL4THPASomEEwSAIOmYxXMHDMc3UWAjFfdxlUZEzZ3r4PvArKDlN34LSRX7LmNqc736ck1+HUkXrosfEv+ZtYNNMaU7Qom2/WFzcp/8nbmOLkzKRAJsXc5sK1FTegD4CICXKqutecUm0kEJv5DxIsEGK5IxD2uXs5h/r718WbXcZ93m1rYSI1wzgGcCWZ4jDBfuF7DBDD7PPewWlQScENSbLZA5ydrkugBL2VOx69kPvA9fmucnEZJkVbsPKLXFX8JX4no8dzpwcR98hvFhXeF7J3jN/SQhmpIcjclxBMjNyE5JhUUmDZJiF7lfgAjGAV+cUkvuJ3sl89ayDWJDzJgYdT/60Y9UNgXtn/lh7fzRH/1QQOEvf/m/uwcPH8sXdwmyGeHRXPO55hIUA1/eyzwza5uYgffgNwNo8N7Pv/xC1+Hf8ukrPsrnAFXbhHDsghkSZgjEVeF3jDU+K+MSAJh9CmABI3Nv1z581g2xFXMEQNMmoOML8f1qx1qlEr0f8uabP1D7wBir3mhHbbpqCaUOOz2jjZ6gQgcmytFjFijj30JBim7ABmfQcihK5bxQYi+II20aPqMNr0yhjaIOGPUJd700WSacftXsVecCaQ6oN/d4T2MLEMB3qk7SmFzfzzxZ9QhQKWt+Yl0CBlpU3qoRwvDYoYF9AIo6dARwVtiZf6OdV3TPqV2KuF2MSxDULAzeK+cK40frlMVFBScxwlwf5zQCKa2zo0xSAQHtochYu0evRdcAAmwcrIrq9i0+9CX8oaxiJ8c9glQEpowpgSHIJVRDxvuQrCIB3uaWDjnWQ+Y8DrnvsURicpCfDzWycWD6oID6XPoK64CjewKtvGzArSFhI89YBmxC1R6jjIGTYzNuWmOUXHlOvif0oqjDBrXkNUCC733ve9osv/jFL7ovvviiX/851DFQMVisDaOQBN1Grn2wMJama7FuXnv9dRk2AAYOI76L2qOvv37QG7cnTx739Zp0J2Dtgl5Sx4PwI9fnWoAV7AuCq6C6NnieX6+fADJ2fHl2043c95bDnnsPbSroPEEqhoT34FzQMYH5fPL0WXd0hJKyv4P9u7S40E1MjAmgODk+lPPAeKcrhZzuMhoJ5slcpV4T/QEM5Y2br3TXaeNSRoh1hS5G2kRybwKD6LZweKQD1GwAo6T8z7izN5W92ttXPSJGMwFGgLk7d26r+4BLKk4ldpi6UdrQQAvD6frss98JmEHAEOck12HdY2sQfLS2gJkS6XeOsw4g4PVP2xZaaM2LmXQs9kyxo85d2hEQVFQ+aiihzBPccShgQ6S/4KDAQZl7pGPoE8DK6dH6MwikgAGhuwmCtQY8jFBVdUxRQFoqzzmAtE5E2QZ4MNXfTqeFyuwsO8st0aYG7Ouz1ypNB9w4kc1CI4CsAWsDuyNnGvXxApEztm0W0QGpf4JSt8Fg7IqdzLyjxOGaz7VBfvuZy9fK+9prJcBjTLC3rPk44B4LjwPAE88S9D3nGPu3dfAHIIDWZxFuNBNA2d6+p733je4pPdIzGs2zpiSGm2jXuh0tz1Xo5H0XsrxWHgX37vXkjHWvgA5EUfbMrIYEK6nBpvd56IfuIiDAsUBHnTO1NgJyZ6/2gXGVzGmumyw5ewcdibAB8no7N5mH/Kl65RLzbddEezbGAc2zhBGQ+2xBgNz/5bWVa7e/z9+H6wScGToh2FegXOZESQSDtun2kbVuerXXove8fS/+afAp0x+9CX6dMw271gIB3Tl17dYDokwFcdtjBbH+N7Y8fTrkD5WQbxvs69mKPs7f+ZyAjspK8TtEr9z9ZxChzPnvsS4BxZTxVOkfYxmQPkFzdDEAdoti2DNxLp51Xoftvm3BIZ091Y46/lUSQLGR2b/t/A3OeVrreR3nu3kvQQO2DDFc/s1r9j9hJXjOciZxdgkIk6Cu2W7JWsY+hMafLBznMuV0s7MWgmatKJtK16YZhIItXipfjcBVWizV0aN0CvD11CINYcdJtJecSRSARfAiBgb237pMKnOSxsOJSvbE9Do9VZ0860EgcrU/VqkIZzLdYgh0CTYrFhh0l1zu5PFkDM3Y5fnpyQ7Qr/dOOHDa2NhUUIn/JYq2GCtmHcYOM8b4anwOf4EEDtfD71HAuv7SZazzZpCywZibBLH8Pa3yeJ60xFMZSK3fxC8Jzvh31nISKox7Skn5PpdWWnyZ+3u56pZu+JCsjyvXrmpcHz5+pD189/Yd+an49rvbO/35hniw2wLDDDwScMfnE0ck88z9ZA1p/ouhGHYV3R0EpJ3RAre6jtU5OUUJWS8AACAASURBVMRyg/+gPVxlWn3s0XV9soz5CTM898JzMpYEtfix/J15ozQiTFA+xzgwRhnHNjZywLzUr2cAB5497EwL2A3lswH1rEMzUUmzSZUFkLDDv3YW3rGN97lBUP7k/gRinZwINPjOd76jNbS2uuqk88xMd/fuHcULv/nNJ1qvxBQCQktcXfM9P6/AnjM28StjKLB1kgQZ3bzO+45qfIb1+ez5M5UT9KXXVfIWlhzANM8fdrbHYax0GDzn+OJh2oUZoYRddTZa31iXn+b1QXnShMAC3hvb2oKPOT9lu4ifG3AiwuSjt9760XkOMDs01ZO1UBAGnZuArsGDS5CmUE5vHlOIs3CdYSSr7ge22qxFh7hRZzudhWCgCTRAYKg/x/BQV8vBxaYSCi4F9SkrUm9bzZYFIkqmnBi31BK1vcQgMqkJTDlslK2uGs4Eou7BTCBsVCVOAoenEKKT077PO+DGPoHbyEE/72WjkO1kMlmgLEQWGGPBazl0g34GkYsxUWb82PUfGBpofdI9KKqb0HwXnZYjbGdYk40667EdbjnZtCGEgg/Nu1rUcDBwyLimnUy7g+sYHgzxNJSlctBUd7NpQ4XTCOJ15epVsSUIWjFc/ElNlAy+NBUMLEQVV45C3S/BUw7AOB6tI63yj7pfGyqvlQQhEYFjPHPQMzYpDeD3UNERKcuGYQOmTZKoeltbGs/MCeuZucJIc/+AAOm/nEwF18KI8FysdwVmEgUB4Tvta25YCzs7e73IDQaTnswElRx2fAdrAuXf0JjIWCRo5zk2t3eEDB8Q2IqpYrVSgASjjM6U6OA48Hwz9gnqJyfdRjG1zg4YqfvaKnGToV0Xn2UNLq8sq96d58aQwFYgptjYROyE90x1x6cW1oOSBtj35MkjiVMCmlEmoP1e5RuBMO2EW+GVe+eeAdP4QVRQbVbGfCARbNORgoBaVPQ60ACtdG0AtlGn/QRowZzyP8/GeIlWWjVVYucUmqxglnU1ZUQ5Qj25BveQdixGr73HmYseja0AB3BO7I5DDmK3gPRhYyaD1JFpiSWa/5zYMgBpABxQ2CR2uefseDQA2ENi2Ug1+7wDm03WyU4I5TeD4nKyvnJGpUXCYTTtlmKnJ93cjDUlEmiHeR7jj23lAElGIk4QcwKzyEFHQ2PW/vXvHKQNmWhz1Csor9ZtOIoAjJQ4AbzEeWLcfTDBAIqz6M/m3hzcNpn6NopPoN8ExXm5ZUjJcWgo25eDfb7v24CCNpg0EGydkv4zo+ogU+NrOnCo3A7OogGQg9eApTumWGvDGe8IB7pevwT8SnA3wavuswHVEuiEEXAZCBAoWeCkx6ZaNDTACoE8GWJXdLnMIC24eBY0AZIBio1O0MRapAQogApnrimn49rHvE+Afd2zzruiVGZseyCr5iG2lPVCRlnvqyXAed5+rgW5dWYXEPBNc5w5y1j2wXxIHc2eagP8Nui/MA+12BKg/D4QYKq2A1GPrajZApIcvGGvdU3pGRkI0FwmXVxAQIAkx+LZD8P+MzV/xu3wynEU3VSUepd2MMe0wiOIT207gG+AgQSIuT7facrooFbP3BkU8J4Ji4A9rmBfCQbXo/Ij4FY2scRiK5vHI/A+rpHAhr9z3sI+TEYW2wktPawpfi+BOQH5iyopzNqUT6GAoS2N8bhG88JivK6Fxl5zRqbzTspw4vsZvLDodNZZfNjYGa2zWuf4aADaGrcJB17KvFf7QD1Tab2ky1L2WdZm/CJrYowq4J/uBUaxkwmE1A2k/CjuS63i0JcpZo70dWTXzcDzGcDr1XlLrflcz8/Z7rPqRL65E3TUc2Ofx3rfFZaoGYGUNrqlKauRZ+a7HPA72Qdzj2UAAFG7VvcHu5DPP3r8ROeYa+7dlg5RXoD426/c0hrY2d7SPQloqBauXCut6hyY7mv/aB2NOmWdNQcV/KpkrWKWBPrSLFpc1PiFIk1mlaCU9ySQTPY4WW2JjNf1+G4+w72x73gvv4vGktT2d3aV9OF78GUAjygNYYxuXr8uH+Dl2pp8O8A/7pMYJ2C/9Lcoj9CedRCY9RlAQuU71V62FYRrg3nNT5Ufu1uTQSqtlZq/nE8EognUlQCenOh1t3iWtNkO+5TP4YtatNkdBfjuMIzpLqWk16S1CLKX8v1JzPFcXDNtIsMmgeHEuAGcZu0Pzzbqbt6EMTAlEID5IEEWm+Ck11DKGhYIyR1ilJ/97GfyxX/5y1/2jADugW4isAso4aRcNfcaIVavWcqjvR4yjnk+rvn666+rjAWdL8ArfsQkoWRULa0NfEfAs6/rL2HHy0AA8QHnBXNJiXILgDJmrHe3V9ztnj1/qrEMWEhsPQejt8S+Y5t7n7DsSICApFSsPeHOCKO3vvveuQ4iDpGqMdIFGmoXrwMEYLC5KR+eyVCFSuqDg4kBbUzQxHu5YR6CLwQV1A3R/k391a2Cu3L1ql5/8vSpDCqbC2MDEIAzCyPgxXPqqcm2mQXAAcCZWsSkvpaI34dCHeNAVgtDqVY8dSgRBAtJrVq6DCCTGQSOe2cBeLHYEN++fUeL/9nz5xoPaEExOEx+BOmMGDuTzA8LNQEHi5VNS1YE48LnQRVVd1j0JTERcEwLOBnQMiPFPeuBQ60ziBMn221lKHEwPVxI1pQPyN4RZ/xOTgXGsLDWXq4rq4ehUoZsfl5jjYMwv7CgAMzaDBwixx1UONf3DEAAWcABCGhr5HxwGnRyZoGgUkrahVYK+BD9xu2KcKFwmkKJSqsT7lUOqZ6LPrwWnmIzAdJACycIhxKEUFCcIMYAY88P3yV6V1MnRpDI55UprwMjWQL+DejAGkWAiLkQLb0bk0GxoZvSuuAQ4nXGJT1kIwDERg5rgkPz2QuvacpTgvgJBBPdar4MvI0632O9BoMwzPrUlHs485MAg4PLxtRt4SKMhCOl4Ax2S/VahlpkDxW0FPaHKa8Y5pUry93du7cFGjx+9EBt5ngzrACX2pxL7Ic1EOVaykpwTD2++wLpWPOMrYCwKR+srCmegVpFOcZq8+h2WKxH5op9CbX9d5996paSMCLUwso5ruNjMhyu9QRQy9pG3JA1xCGDUQ9TgnlhfYNK42xgzPm+KN2Hksazy27NzmpNUZbEeiRzYhu2XnPocYMVQrtNmDQSWyudBrX2OkJLIOwBxvWoF9sk+zJWvXGzJqPwbLTXDBR+7JS7NzLCkjhyKic+BwBs+8qTsfIeY66CvLtzymFPkbQtcXYowY4dvWSqyyltqNSALTrcyka5a4tgHDk62DTGlzFTNgtxHDSxq04767QP1lSTWvXpJep2OUjLgeozp9a5xtjj0ifEGypxvdK//w8BAQlyFVgJPPJYynmntWI57X1Ay3rD2jY1sxF0zQ2FFaArFEBlkUdn0PL83/Ssl+/d70lwdrF9mdhtpauh+C0fbjo0sEcUQBfFWXX29T7bOFMRWQtDSUCxLs5CRU0dfAG1DRCQNeNAbRDB0zpqtR3qO2X3pYBOR6ASnWyBnAZ4ig2NcrmczDDOal22wHPWSjvfaq2YpdJr7fgXDgZ93g5Dd7G7ReYoZ1r7vHb0aEFXnZJKhI33sjfYb7KLxZ6JnxIwzaKBLaMkk+h3hkUCYw47ptZmxdZSIDrBGQ8b0s/gssJOTCZ+RE0VyyeAlsH21jnn35kr/nQ3Ca/7nH1tMJ42zq2jGrp4AADtmQvtL1FStxhhmHTsMbLMLgtx1t+lXi6TRCg2LMXsUVHIe5ZOgWsRm675JOMV0bx4hgq8a70kUNHaUkJrQmddAkD+TAZQyYfKVnLvOs/E3Cp7GzuI6OVpqfoDStf5ZB/ZgYqfYQBVAQoF+ov15tp7ryfbHkrSYieUqT8+LYV5d5zRXkUfS/pLBkiiJ8FzAw5ge9jcSg6ceNdPTeOD2RZxb5wlMFGhtCvpwTzAhqu5SBcK1p1LN6c8lnQ8gflWMYPFvs9UpksyD18ywT2gDj/o8TiWuCK2Audu2Gj4dG02HrCeM/ratetODpUgp4DssjMap2LkZtwCdONzcN6Tsec+7Let62yKXYFtmb3An7wnwVP89IAFrAnOc17nNa6Bf8n5LjYF4N/hgQABzhFsP3MA2EkbR7oscb8AAdgDrkvmlxaffDdBLt8fkCKBXuwIz4UPhR1Qi17peQxaGmIDF3M14HQy+wFr1X5UTL0q6eEMK+CbsaJklcw7z5qgmu+FxaF2yF99Jd8Jf9JaExNqG5zyAgQTE/AmU89+5n4J4HmNeCn6HTL70tbYE/CETxjgMDGFa+3nlGRQQFxt7vlu1pGYOCVWaFDScSjxCmUFfJ4YgEQy/hPrIYxZsT6rdV/AucQWxJy5bvZwbCLPwnpLIijxntYM5R9ra2X7T7qFxXkDuNK1gl05JF2YC3wmsXp6QdRx/ZuffJ/KuOfmumvXr+r9JPlYK3xGsTXAQbGWwozQmqy4KOsk4vlyQ5p2ywUE/FhAgDb1lOuMrZTqYImFYBQOlUSjJzGmzt5aQI3f8V4GGxSa2iwMnbNhrnEV2li11foeNnVnmsi9117TBv/6wQMpcGoRd/SNnVWAwOJ98vipnBbQUIyhMtw4r1XGoHq7ot2QqQ9ircMbWFSUDNe8KlNOFkgtXBD08vsz+BEo0cap2jU2Lu9jQ2I8MSoPHz3uQYcEHTEoPHPoflybsWsp31YdtyAEk3rjlZty2II8qRaR+009fhl1jV1RWTD6oLVThVKHnoOhZW58sDmAgAYSkES0cWqqSu2eDcMCBqgxIr+gP+lNDBjw1ttvqzUeTg9ZXnq2snljZMSo6Gjd6N+1TiAHBP9m/JxRuggEsHZ6J3RkIECOBh0POCBKMZZNwPj3NJmqcyGI5ju5fzYjRoqNRw0++gCsX4xZaEIY3QA8jFc2HsaQkgGMLIbHQIvHUGDVykq3trYqur4C/qXl7uHDx71YCnPhcbZgCeuAg3O+Whj6sMJBc70YwMra+obWcyg6ovGrlchQKxTH0rWBdspTbw4AFAAhiH0OKu3F6SndN8+0vbOtGkobO+/dw/0Dt+8an+xm5xaAYTTHZLYxPPfvv9p9/fVX3cbmS5UGQCWkh7zQc1rOVS2WDJdKRhDQcV04lD4dnMsrAlGwL4yP2vpVNiVjbBCRwNEZh2tXrug90icoJXo5LlUvJVEuBUiu8+S+zFBycMQ401aFfapyn6kpUcQw2gBvEQfkYIjD6wyZM6ZcB0CQdULAIgGYEhECGFHwp9r3Ube1jeAiDCWLmKot4/5+d/XKFa0tMgJu4+mxtb0yaHdy5jrUOOMGI0pcTja1hCmL8hmxMAMB2F6XK8mJkiKdQZXY6NSNWt3a9i02PM5ggCkDhNUWT+nm4b6yD5KBURAJtXRkQIF/s94///xzzVdvA9BIENyn06c/gBJ09OUPTcB2GTBoDy2vM0GElaV0V5gEf21wnc+1gWF+l8AvIKGYVCrp8BrV7aqfuwOO/PCcEvWRngPU26FlmtgAPXDioJ/yNr2vgJkAAbmenP0G5BAAUbRx3tM+T+qZh2AG9osFNrV+ghoVCOl1bG4HfyrI06NY2dvORmkXVP1yznSyk87YW0BMHRKKxm5VO9uhjG0yh1knWc95T+Youjyyb/gZYZj0I6xYq3eEBIhFHblXJh/e3AIB7brxcgPWdHejb/v5NjAmgX+Csdbpzrx4LeEv1VqkzKbz/uLHAk/4KF6vhYf1Sf/UqNv/qn0v5oDBVQI8zkKy5snARcQKcIDzFHNC8Cb207TBf9hcusfyExAcdpBlgF8geyVDXJZ3puRLwMc8X/bGsLeGUTTY5bMxoJh0KLAxOiM8vyntG+yO9wv/B1SJ3W0DcIlbVjvi+BgK8Ee2IdlPjHcPhBYlnrWrbDUZQ+lNscbNlMzeUSKFuSk7n/XKPfA/9yeneuSacpx+SsDCTgy9W2ZSjCp3HYqyv9ki/r7Y1xYI4O/4XyrblG6Se53z79b+6Fws9X8SL6bfk/SZ0HORCVRyCz+QbH/ZGa6tILUpYfC4KQxQAM743LzhLklQ1t3+DCX7YwM3dbZnj+AnEyDhb6nTgLo8laUsMtIeAffGpsZBdeGquV4Q4EF75ij1E5QaFDrrxibsw2QtUeoQ4EUA2KKZgPxP4MZ18aPxwVZfvOhZn/H32X+su1D5eb5oQ/EdBKb4hPh4gANhMIZlyX3xHfw+fjtjx+/ir3BfL56/UBJDAA4JinOz43R+K4llAGoCTYkqB1InCZVRnKlLF88hSvmzZ1pbrGvuPWNO8iP+ScBA7iHaVW0slgyx1lzKwmrcsIO9712/0zk66jR+fPaDDz7QfTD2zEcAB7orMV5hCySxov0Kk3N6uu84B6u5fT0swR//+Mf6fuYfPxufjD1AIjQaGZSFM78COQVq2LaghcL388w9SH9+Lr8Wf4456pODY7B0d7rdvT19D+8hbmA82Fv8G1FHxpgMPM+qZGedZ/alDaLGHjHu8tVOTnoNMeI+zkbatidm5F7ZM9F34P1KfFY7QXXfa8QtmackJg0EOFEqscJKmko3pJ6FYxcwhn2emAm7RvwXGxlByMRYAQIFcJVeFb+L7c25NvreOx+cx5FDSMb0QU8AG53BcF9JU2PIUvKTh2wPDTudA6otZKyQCn+hsxvcvA4favMnHBRev3FT6BStxkyxskAO71HpwNhY9/wZQjCuT5doXYCAclSUHZTxtdpoHtauj6l2Fr/ypFLDOTNFT1cHSurZKrTM5RCtU8M1Qk3m79B+ENT74osvJQDCe1PvEaNluo4Nb9AlglQ2P+P66OFDbYygmLfu3FY2UfX7peasbEKhtzpMywG1g8RCg6pGnb2p0HyPDqsCD1hYBmOcOWQBQfWTw8trpVCZ9iY8G5+RqMzRkTY/9wR9/EfvvacSg68fPOy++PJLGTA5IKqvpb+nyyU4NFunDIc0LAMf+u44ENFGArcBZbfjHTQrfeV5doATfnJQ4nDACEhLpQTf3IPa183MyHiwmaD683+CQa6RDAX3HwcAIIB5ZsMRMEbkhAMtaGcySSCKoN+AHxwCuee+5WOh5qa6GzlORobnAYUXRkUN6EQJFc7O986KDp0C5sg2W5fBrWMwkgraOrNr2kM+RsDqyYv6Xq61sbkhNgO/45nViQPnAur2OcEBWe2ZbkxtIsc61uPKylL3GRn5g111D1AGmnZ9+7vdLi2ZEPxiXVLfPnK2nvZ4OCrsOEAOA2STAgKSdeWecsiqe4ayxwTxOJCmorIuAqoE4OIAkeruybEo9gTgFjVzBprfczixhljTEYbkQGK9uqXUuuiLCnpqXzPn/MBo4Pe8Fx0DmCUAALFlsAOePXvqfVutAPcPjrpxGDgqUbK14Uf0RGwl+yEZ0nqd+fK+qNabEsN0qQ1rGmCI7E1sM+MxXe3DguhSB+c6toFGGgeA73dgH4EnB8wJVAOakEW0Y1iZUHCKyjDGtucwke0okE/sIzGyTvqgnNeh3KltVIGb5QdbYyHBXwWsPD8OlIKtgA4JZiuQSyAWR53hk12v7Fraww7ByhCgtgCA3NWmDKE/tyoLJ4etMl4B1gIENLfUZ5FVCqV2ikNmuQcB+u8hAGnV5guQrniqBwEKSBnCLIvBRpQu82sQwtfTwU7dsDKHVbed65bTkvZeytaxL6PAz+drHUb3wOUMJW6o1mOpmXT7NPZ3CwQkWM849loPTbvUAQAxVVz3TIa8HFHdbgXRw7NX+UhlsbNP0i0h6yFzeXne2+tozRQQcBkg6td2MxeX76EFOlpgoH/mOsd6gIZ7VqszZ7hZ78xBgIASAnDQV2AP48+1oX7aUWduyi6Iem1WZLKrnPU6A3EAp2ckNor9JGBQIKjEgcEybGFAwgQBYfDJ/6rSRD0PWeUCIPq91nTtyPPrtYBdjXgmNknB9eFhd3jA/87u8xOH3lo1Q9YubCSubZ8pYsNsVgfSvDZk/Hi2gC7OasNI0p/JEquNoYFcsScMnQ8spnoNWygaLxnFsmlJsDhp4TJL6twtossZbr9RoIpaavuscotpi3G6fAfbPnS74BmchR9oTAEFGEuVben9qfeuzG1l9JL0UcmB1pdBSL7MrABACzS8nK2PT8he4xvjLzm5AFBl4IBAGiCAgHZze6sXCobdoLGpUojYTgAH9AvobkRrNWmUyO85lj0BVMHfQg1/nMSUukYRKM7I5wcV4OzV2quOCvjp+AfxB7JeJSIK2Hzm0r2sERJTvJdsL8H9CwSXSXJsQ8m3jxZ7yRmO38Pnc338b5iA3AMZfc4r3kdCIMmJnpVSIn7JNDN+vAbQzdgpuXlY3cSmrHPF/apfPfNd2XdEG5lfra8qCQTUQfgaHyHJiQT1ia10PhZ4FVskVtDkpGOVKhmNPyrWb5UZkOjMepZ90TpxV7f4BRIxPT9Twoz1/fOf/1z3kqx/Srl75X21oh46LXAPdPziOTnziQ3k41KKXCwH3sP3MV/cL8+YLlPSrCBWO7YvhlYWPirJHtaE9QR4/4I+m3Lr2IS2zSBzE20IfLPlFZJPBpCg71tRP0KRTlAxtoBTtncGSlz7Txmw45+AlqwR/k63AbqpPXr02Am4OjTybPjmvI+1yQ+/j46CWASlHRPAPfFx4h/+pLyYP/F9GQP+V8LqxPFYYgjZk2qlyr0EUM73BmBUSVeB6dnL2SOsGdl2gIDeKGFceqacaUpWkHa2nwPPyPJgqPLlRvNw/KcsliN17cFoM8imgDmB4QwZNUw29NCkAQIIjvCu9H3KEplShVNPuzUWhsoDpozW4bOazubMh8VZoHT5QXiPv9CZZm9QI+4Ycd4FqsP7JFzGNeu+s9EyaA52XesmVsDtO2o9Rl09Py2thc/434NAH+PJ7whmmGRq28kuMtHc//3XX9OBTgDqz0/3bda00M5s1BlHgxx0FfDB7ICw0H0p8tthiHFLH3gthKLf2zHzgZWAwTRvMxSyePgTpO7+/de6q7S929oSU6D/XKl8egEO/WBlaHB6KrOVwzU0cpwcjKY3ZXrgGgjAkGXuCPJ4tu0tC5P02ZnSoODAFw2ylHcxYBF4Ycwx3IxDxE6UtSiKF79n/Hlm3sd1MM6AB6xB0ZiKckV3C/4twZSXG3asye4WtY8xFk1IDAwLxsnhQKVf4kk2Nnz30bHpiDMzBP62JtyfMtCVZZFOBbXwo5Fq7HGiXqyuVa9u7wPQZtU6SkzG9ZoBogheKdHhmgI6xJKBCu56NcCJ44P9Ys5MdfsHx91ofEoAF6U6iB9SW//ZZ7/tjk/QB0DcZ6ROHjzjJoc6LCCpJEuBozIWE2qPh3je4gLjZ92HdCIwCDUmEMqtUpI1jZI6e4wxG9oWERj3GQT68s5Ma+zRrFDLK4GWjOmpmAAsOpxRDKjWzva22zuR+djZ6b7//Xc1l59//rsepWWer169pu9Z39gQswQggEwb5QYIOrImYPFQHoDvNjU9201MTfclMxICPCcLYueFsVHX6UbnI5lBlXJUL24ccf17BPuEUiqArGkBRLGXYtIR5EklvPo4N/osg71zoMD358DhIirFKUo715Fzdeb6cX6UO2UeS7xOoK3AHTsxCsq4xnip54vjbOoxP6xXNDdSx2mnZUoOJQAKZUO6VjnE2G0CF7G6bMB9KNX9JMgLoJuyKdOdKwPe1IDrGVqaeQUylwGAunxfs53sImuScY/QJQGZx8mfyHUSkHMBFLsvBuoOPoe66SpnKMq1dklD6TSj5aKK/XC/3qf5icM33AvAGSCTQRwDKgbRIxDIzWOHFZCqpMIid1IhL/uR1pIBLUTXTT1ylQEGCNC9N4yAjHmra9GOVQ9chLFTmc+sPxz+y8/P5yMKqIC6MtYtCJC/93PZ0P7boF/MuEvMinY9tMH+N62TvJ45z1znGeOPyIkHkAH4acWvumJv1ZrV2V1AgLsH+NzjXAAMCP1djEzR56fFKEutKX4QEwiAILrp5ESxIg3gA0IICC7dj5yXyaTJfpRDrkChSvmsbzB0KMrzZu9nTK134TUf8C7AJHt8Z3tHZ3fGUrToKlmUPeF+0zWoEk0JTOTtBXwYVZvoAgLC2Ak4Zz8UO3SxXCDGzDTYUQmWulbeLAPYYlbOVns7xKkJVqt81WCFs9X4YRG7VXaw0C/skBNmBq4FvCCEXeBagICsUa4XNqCfz4GHfGeJolHHX2edWEZ+LUmdjJeEPtVJytdTSWUJBZIsE4hUbX91VsDMq37njFcSQlZpd+A0PzevNr+wcLHTMAHFShW71/MoBiYq7sVgAARwoHQgRq/OXUpiKZvDFwZImSbAiNCv2Wr8m7WhZFHpZ0D5J4CME5Tx93wPa4W1zv1Sesb57bZztncp+fT55F7xofFL56CeAf+O8x/9prfeektJAhIEovhXtpe1qLZ/o1GfTDKAUu28ocNvbGj8uVdKK/kM7TjVVaMYEpy1TmrQdteaXj5v3VGBdcXZ6HU8aLOFcSAQpRzDFohI4o334ee2LIhcSwmpYmJzj9yfgMMCtwKqAPZQypD2gSTB4kOnVINxpxsWzFrYfox7xpvfvXLjpoAsCXpXBw0BD9NTfelt4h7mwvX3LtfMOeNSTouxAxwsLC5oTcC85TOUpbPJIhAexgZgTBK22FDujd8xtz/98EM919/93d+5K5jKRNyWkIRL2CJZ44yZr2vxPp4xYAv3gVA6icSbN17pnjx52scULmu134GfG5a0yl9V7+9WlKxJxTM1p71NaMRQcy8WXjwRkLGysiyghuvT9cMgkTXP+DtClEncJv7LviBxpMRNq8tUMXHsbOZi9P3vAQTYWZHxR0Y+WRcCRhzRUn6VI9LT8N0f245AnCEfaETwzuC5RUhQFTl0CC7Vw6fOlZtyf2NQRWcDgyajKKrADlEDtcLyWOKAx/kMAi4Hpe5vVLVW/k5QYtOkRAERhdt119Q46z7ULuygao4GNDqBvzeGPwPIm5uZjgAAIABJREFUwTMQFO/vO6BLdpysSTQFPDF+ngRqTDbXSNC3tuqWW2R8r924LjAjlEId1I2QnxyGCauM6oDXdYe2cBwKwyE7KVaAEVICedfGW8XbGWg5WSeoToKM0WMThGug7/J6AleeDwMMOocmAsFy6PVGrK0HkMUIMpZWdDZ0Q22iRZRMv9GzVFuO1LiTZUvmkXt3T/nxanNoByi1z2m3w3crIyGRJrcOYeNj/IIMc28EMnkvNVFs1KfPnul6oG2PHz1SgAiKHTQZwUSVvRybMiZq2caW2sXBTMFocY8ASarDPoQp4efV2BzRatDCTMlsU2cvo7ewLGEkDlnWRARhWG9Qmgj8GbtX793vjk5OdHBFjEh7gbK8chz8fQ70zY6glc2SBP8AnXidv/McQiqhHe1u6/MrV653L9c3RXPnEL97755QXMoCHj580HUjkG4o0Wa4MGt7Ozvd1ZVl9T/e2NgSUoqKPhkLsuTXr0PfWykqt8uDpKRe5RHMKesvwIyZMAYTZeiqnQv3HSBAc6xWK5Oqr6PLgUpxyL5JFO1Mzo0Q0rJrjDNgT4AE5vOnP/1Q4/2rX33UvXjxXAE7YAtrhP6yoXdJqwA0et+dHbTGpeZMFm6yW1y6IjaA1LnpkDFFNt/1Zcq6cwgjvlkRi4ROsX/1b8aC8qdeYLWygQJ7q3uGnFjsWHVdsXNu8AcY73JGi33Lwc+z2D4PrKTUrwvwZC7GvW/kdMiLIRttFWjVMAt0dPCqUoJifam2mK4COh/8NCDxFt98qX3F3Ft0ybQ+g5kRQbPAqwCQcrKSvauh6YOCAAEeNweGtmXOnLeB3uUAsb9W/tKPvAamt4dyluiSQeunEppijg3kmuPRAxJNvTGou3sDGzgnmBp0C+z0554EeF5qs2s/ooCAoj3nVtvAX3/vnyFZWebOTJoEJQMI4DdzZ7JBZEI1aGl7Z5p4MnUKSvqaZ4t1ah1pDaX+3yC7AiEFnCUuV2tQ41MBTgQAHeRz/p6U6KYZAQECktGID5LzwGvCz9VrBDCW9TuNafQlGk2EC9eB7fEHgRbPabt+WhChXYd/EAio/an5nRw0cPg8c8s5iM1irRtoG6C3BNWsHdnHyhxzHc4u6uixD9ljAAOZWDRMJqn5LqafGUbO7itgrNKAAC0toNUH6gBNpfNi4N4BqamqTiwI/Kkxlv/Xd62x88x5DggAsMtYhqYrZ1OsTl9TwW0xNW3bnAzC92MqNdc9zRfGmrPvysKrvME2jzeH4ZB69zyrHGV1SvH3yndQm7op2+EaBMq11jc3xQiYmJrqrl672i0uuZZdoHm1rds72C+xNtgN3ge+96FVMtdkraZ0T92EymZyv3H6HUxid11fL7+IxJXoTX4m2RmBC06QaQ8L3HMgiv3ltQABvB8QnHNeY1GsgpRpqLa/yghUDjDtLkIA2VxjdgYAgQTgmJit0j0aUe62U4w1WquakQsTUB0NaFdWbFfOD/xmZprWfpQFIMBGoi7ik6wZtR7XhjBrAABKyT4YrXVWe/373GL9hRLP+R2BNoK61bXVqvW2LeF9nNNibcgHtE/M9azT4e4BPCdBWTRs8G++/+67Gg/XXm/LDyDw4n34YmGwJjGmgLWYLtwn40XNNkEoZwfllwgMUxKWgFzghrSEzBhgHTC+6d6SBJnOoHp29nLO5dTbB0DOORSflPEDqLkAahb7iiEXaFEggPZ9gPiyw5T3ca/MEeMYTQXeS/05XZZ293a7jz76qN/HjM+Tx4+769eua+0BBPA9XEc6VEpCzWn8osUVm5PzVYkuwIyi0HNfYjOrNNIlEuxD3q+ymxKX5XphSLkMweU0JBhpF/hnf/ZnTvJ88UX393//992vPvqoe//997tbtyw8aAZksbJkJ50sfPL0iYAE2o7y+ieffCKfBobLm995s7t799Xuiy/NFBY4Qzt1aXQU+HpO+0vaFFrnJP8zBhELh10agEuxVa0TAxSIn9Ola0IJZub/vfd+pDGHSaN4acxxE3tCpVcHFjAVUFClLBrPKktSIqERk9YarPIEgV1z3M9kN/rhD//4XINi30+LRA85ci9V1owpENSuD19qpIlae1O6uAYPRiDP7xNAsiGSldLmhLpWwmY5oHgQDgOYBHE4tcirHjzohREVG92UKTBAcjAxjmTLlbEwOKGsp1A5R0wGBezwCTWXc01dlmlgQutKvVKChFUfqqC7AISMh5SBob8pc50+3/8/XWfWpFl5XemTc2XlVFnUBEVNTAKKYhACgYUsW2GHrVa0rAhH+Krb9+7u/9KO9h9w+6K7r3zjdjjCN5YsIRACWQYBJVABRVHzPOU8dDxr7XXOm9V2EkUO3/ed85532MPaa+/tfsx8juuxMAxGPWllWHnzsejqcau8fOe9w2TYpZZqVHGkf7mNOK6FUOA9cfgw8uPoGBkaIn1WlGEOuPewwIzVFY031UsTFXZhN1NWeDaul4JEXAfhxlqDioGUEilF6IGm8o85VPcEbWSnVPCFAjUCvS0Kt/Pg3f/dgroi6X0UwrS6CDvmShtbgoVKq5431g5HMb01yRHjmVH0cbaYq+w5VU2viuA4xnbQjKZy6MlpIs0Dp5CD//O3f94tzLudDmPmWVlLGBFcN9F10aLmFzr6xrtq86quiQPJ9aPUGLsc3JFOAsRGA7mTpqnjGO5ZMABAMToE2IH9+5XbTr7WZ599YdCkCojcvXdfe85dMjAcLHzTDo7rgtATtXeOFAXulrtLFy9KGYLusneSu5kqtggDBB6VUNW+Z8ZV+gGQMv8UFmLfAGJgSBCx3v/QXkWBcJ5T4dcFsNymkWI/AEhBhYPICtmmhdLcrPaoq6YONSdC5QoaDoARZJX3cs7TvQMhnueBASCjaHS0r3aLc8p6xThgXqh5wbr/9synOj8YjZwBDDi+UCqcA/YW41KeGcJWcs/1KB45fLjbs0j7oDHR/MJ+UZvVyvMLSBpDONH2RLgA8kRLmzSIt1WFb2IEhvbKmIIoW0YaTFDrwYC4AQjbiHPTUx1AKsyUAAF2YJ22hWxKIUDLXLueARS4r+SQInGcjynTmIsej4w4e/YLGVJpGcTaqi0WKS1LsALoAGIHI9XUE02WE1PeV+vQR/7LiG/QbcEbBQTEadM1Wi6//1D3K2ZDUzzNzdyIGFoncL6RywAdkqvJg0/qRAMkRM6HQRZnLXpD0eGKFgZQiXNvnYLOqQKAjtPbyVbhvbRGc8TBGXfbYsmpiFzYE2LEee/qcx21G+w4UDROVOXyO7VvqrimHXkDENmbXFtRmjIQbbeX06VOMr6+0u8K4BgbMdgEzKBaF6oZ4bnELZHjUxTZpKElR1GGa7WZw2loi9olBYRLylGsdY1DlPNAjnhrR2Tf5G9xZB80omWDKAfd7TXzrC1wM0SyvbvafZVn5PqpKZK6CXmf70kU0A6uAY2dxQjTko+NEvBYEdiqowIQ0IOv2GbpXV7sQhgBsmXKUVeqTRX9i2Mgh766BfE3xtKDhAXwsUicTxx6zkBPuy3QLbUc8nm16SI4cMdtfDknSp0r+rFlkp1dZJmd2bTjNJee17RHtRhDepOcrhpj5lmMpgIpAgL0II6TyrRGovCyt9WdweAwc0jUkn8YvuzJK5cvdxevXO1u3LrTTc/OVkvfCdVXsMMCi8ZpeI68ss5Ok6nhSj+ga703DLC5i4wLREbfKODUR32b9qzq3OKx2l6xowyrg/XIvCEvbee5OG7koeu+kAZK6uZ+teFTnQGlCjrAo/0iMGaj6p/48+n3jv0iG3WL/Ps1gfnLpHes084bm9ysAsue7W4OUID6O7umu4X5OY+VIsRr66p5hK4nEDBDSzbsIlHzXYza5970+hWYk+iCinwHLAlVOVHnOErMMZFebKv3P3hfTD3swLt3btdeosgaHchmOtpSXrl6rfqp7+uZA+wrzhi2AExcbLpHjx7rnjt1SoWFb928pTRA9sz1qw7QMdbMN+OFLRlQgDVy4TZ3HRMQcJeORut9jrmCPUU3D9U/+khsyE2nd8TJlV1fqRvsn9iccfYCQkhXk8K4ZrtUTnddR+tVcy/ASICTQTClLTWgNvsnNq2jzU7d0R4XG260e+ONN+RsU32fe/GFw3v9xvVudo5A074+NSNturH9sK95LmwlywM797L9aAONz0BHpg2PIUAmXZdyHz/bTB9cZU/yTNh5srUryMa1kVnPPntSc3H5IkXPu+7DDz+U7bbvAAX+DATBktV5Y+dvD+2aUy8Cu3B2fq47ffq0UtUpPo7dfPHyZaUWcy8YJ3wPABNgMywN/NPUUeFvLoy5Jbuez6pYfMnEFFJl/jnHfJHOgL+l1NRZdxEg3QGbF5uc58CW2zM/p/lMsNM+LuCc7QH0AXPdB3sqjYPXDci448TISy++vt1HDEo4i/ZUip6DK4d2mwJYVFl3QSUGhwF862bo+hWvKEMGgQg1gYVqhXmokVG4qXgrNK/yaySEGzQ0lHuoS+nhmsIZV69eM8KB4FPfXBgJQ1VEKXNZW6Gfuh80G8FK2E42X0TzmLw4sBwI5d2BdFXPU549LQ1xSG7euKHPyhkT2uSNhSEMpcVFTyz0osz4GQdV1dtFp7rdTfP7xFRHiC6V23Vgy4jLfDgNwP3J0+NbziV9JZvWfTZdjAay4UUDX1/rizNlTeKg8Vr62WJ4xJHeu3dRVUFxtjgEfGfuLfjm9Y9NKNZG9dJEeaJEiYIIFKK6sXLE0gvbToacvFK4MlqqHVPGjvARqlogCs+AspPBXCgXjqsUbkVaGUNQSRkBu6YUBUdp4dCyFsrlqusiSB9/4gkVEzz7xRfdv/zLv3Sb65s6kO6UQcqIOy8ACjDmVHhFKRD1ZjAuWuI9EAG+vGInOkBJaGog+DrIorW5TQ1tgPY99JDmkLwrBAb7BBoSVDKcS4x3OdLKTTcFnfPDNYgaGXRYkdDZszDfnThx3BVSr1/TGnE9KFIIABQUnyUn/t7SkkCNpftL1R50Sx0KEDBQpXEAcBqIymNc0fkAIICfmV+EOblWqvtQa8hnqSuxe3pGDBL2C/eHjtlHSapAmaseGzBUlKAcNwE8OlOOoCQ6lGJ0vK+ncW9tSSbxbDw/PyNEmWOEas6g139LbYz2LO7prt+4JqWts3wdYAaQzRQsUTxTwKdoknz23r273e3bt7rHn3iyW1hY1Hr4+Vw5Wrm7hTjHYY8ijHEecJEDmYJ+zuEfun/IwGyUtg1Ou8qKLlVU1BXhB3p5jIYo9BgyyWcXfbwYAVwuDK04to5cVdS9ooM5k/0eVsXaKjpJMdzqOX7x4gVVHuZ31sKAsI34lWWj3o78lWFd0cs8Uzs/nqOdfcTzPr3WMALyrO085G+mxzsSwz62XPVcy/Cu1k6OkDktg3GLPRRPuo86D9W/40R7brwGXiNHZY1bGLjWc1T9hf6ZxKQrRkQ5MujdAcfw5xThRKkrcFievaKtAx3dgLfZIexBRRRrjgdd4DSituq2HfeB7o1z3BoN0SEUrVXKnXIKPIeKkG4XvV2UeOyGeiUMBq31hlO91PJz597CYNU6VXu43oGvPRJ9mrVMbRR+R8dUEnjNe2CkSjFpzkTWJkA5HxBIoA4QDk4kjS/3evAcZWz9vqqJFfgw3Lp3HHSeRtFxztl3NMb7MONxsGUA1hRNr3oBMuKwacpZz17IOcXeYV2SMqMVSX2CSh2U/ld19bA3LSeQpQIqyjlgbDC7sEeQhzgvvI6TImppAaIxdBU1p7VksZNyblNkOTI8BnLWvV/f9LuvIqaK6k46iKC5aWSa67N4svN5rY1SrtyO0QXHDNoKSKliqjjLFNQDwOUSeRYM8QuXr3T3l6nvQm6wWy26K4Xrb2xswgJcV9Q31H+tgRxtX4v72pZw8VoDBaaAm1VlEDIywnrA+lRsMbocVCtH/Y17N7IktWyki6rDB9eA/blrF1FHV+6fKRYa+oqOUdgYkmHQnStvPrIpDpmCd8x5BdFIC4DaLxZRR9QapqoLnKk2BTWZaP07MS5AgH3CXqWmAEAAjq1TC7puShRrAigET2hxaAfT9jZAAO2St9V5Ks5IWCgKKFZEnOcXYDA2JkcbuX369MeySdkTC/Ou7bO8RBV1bFIzLHEY6VKAf4A+1j7YvVs6izOHvr9GSu6oAQTsBebt+LGj3bGjR8WOkm1+65ZYmHK01tfFlsTxxe6lBgdtlXktYI/YK+Pjsj3SpSDF5gS+q8Wqg5Br7CvqKSEjel2HXhy6BSWgFEAzTEOxXtk3U2buhFlF5F8FWbFXKihpeVU+AwB3BQuVJEzPe1IQx8a6GzfcqYEgKOebZ2cuf/CDH+g8vf3225pr/EFswEtXLitgBDOa+7FOdvTHZSuznlzHbGNshcm+hSNsJlIsKVYdFhFgMIBUnplnDIAWoIROZuk6ABjBNdAvrgk2rTMCawRZsn/fPneI4j7rZvmw9tixzNntW7e7OYFUuwyMFdCIbQjblHtyP/aaOibcvCHnnPVkD3ANxjo9ZdZoCxpZ35vhwV5T3YJqCZ50jTwT31M0EEefa/EZxsS/pD+wp5jr7BUF/VZWutndux0wLhaq6sOIHbstn1hMoxKg7CPWNQAL18bPGXn1G78rRgCbOohVEOa0G/MBdVEpF3Iz4sXBu3OHAnvp5VjGIxGf6k8bOmsoHC5w5PcFJY9xx45IcT0p1zIaUgAEIED5NlXgSQKjxs53kEhQsjZqJGpEFY7BiXTu2NBiCzQPox4DQ07FmPthMlHcx8LORqGjRi5ChkPFe9RKrqLiVvCuzs2i4wjxHlGhZHgbMOD6CCQ5PmsIX9OpRsVoKCCgaIV6rqIBG8EakGYMe6JXrA0OFhueayaK2hvVoj/aIAuKnnYmvIfNoHGtuCUJ7w3qzqHBKeV1DgPCTYheUV+EilWxQHJoyBsCRWMtEeLMh6sbszld58BsjVJURGLL+asStP2mTUTGThWGO7UijHaH3mPQpihV1VKHOY8jxg1VeG1yMKhSvE7IMK3gyMHfu7e7c/t2d+3qdUVFyBVv6w4gfKx8RqqC6T0Zdwgf1og5B2lsHRcJsjFXUwc55rCnjyrjOnHisW7/gYPdT3/6U+X6iF42Z2d2cWHRwvnmTSk1HGqUK9cCtWc+ieKHuZKzGSbNM09/Tc986dLFqodh5gZ7FPSbccIA4DoqxlKsFinntTVFddm3Kuyidn7sV0dZ2G84w9eumkLHnmRtGUuMH84sShklx7wBBoSmpzMb2rzSA1xIkX8RiDFWU92YMcVAiDPPWBkf+5Mv1otzhiOKYgfc4TOsHcKPe2a/qtDQtavdV+fP9RESU7wN5LE/+4izPDpHJjkHRBMwZgACyAinTkFy6jDYjKqbXRODO8a/5FE5HRbOdhAiqAPQKfrV5IoOzoPfn9/lfFXeuZRBvZZIQJxAG+xDpCxGdfLCY2BnfEGr+R5mFXMp9tLISLWEXOhmZtEDrieCcfDpp592H330kZQ/+9iAomWiWmAV00utWCmghFHUULv78SbC2ecXD45A/+yaSDDeoWtAnLdep3i2+/SUzHPqlgQIiMGhnGyBtE7r6ivbF/hifTo4cnKmGoCmSAsV1beTPxh5ln3SrwJ9hlaYBgAq7aZABOm5cmYDBozAKqs8ezkNVZwOg1IMkaL+pVOAv9s5NwhgxzD//n0gIB0THFGSwyngBNC5HHdo9wIC3N0GQ44vvV4FO5m/gMwad2oZJOhQlGdjmgNDIdHVGDhxphxRL7p05eS7yF0LxAzPl7lugYC8V/MSIKNnKco8rvnaCcq1e0vjaQodtp0O+v2pCL5rIynCW85Nzi/XcxTO+cbITAH8OO/l/Lvq+9CuMq1BxSjCwFP0uAr91eGJvuSZTbGOs7rR54xzlgOs5nyrE0z1+3ZU2XWOiNyFzZO9xPsEONW+ihGqFq9FETZ7aKihkXnhb73MKxBKgZRKbUylezPdXOSMNWmZAAHWdBplW7jIM2c2lG4FsaCwV0qJnBXsui1HxK/fvNltbgNeuQ0xba/VpakcJIoxuwo4beUGuj9pnEmhSlBBc66zZlZo0pdU3b/Awex9M3GcLsMz53l32L4AtCX7rHfcASSRc7EtRsiLJq1wTCkw0luwmnDupcdX5dxi/yS1IyC8On1VnZB0FyFCDqtvrYpcEiRhPVN3B+eYTlvM0DR9zWdmFHHEycImyRxJrhdwyPOb/ebW1WFk3rl12+l36tfuCv/J60eno+NhRMYOl6M+ZT3z8emPtVY//OGfdM+dfEY21dkvvuzOnv1SgRPaez965Ij0MOwAHPl7d+/KduceAL04ZiryDdBF4UdSFdbMEn340EHNG3YS46YugcZRCTr4Sqkl5cK469J37MkUmyOQBNjE3wME8OwtmOhaWQDakcl0GjGgxZxxT1fXH5Hdx1f2hAI5XSfHMNR8gAvGrTQsGCQUU25aLSrFoOyYnCXGzhnjfQTVeJ6wlrDXcIq/+93vqobGz99+u6//I4eSWgpKpyMtJS3NHfHHR8LPEnC4RUt5QBiKd9/r5Qr3Ejgc+52aC9XuXEBLpXoEzGQtSOvErjA7dEltAc2Idnt35ol99czXnlYQh+Al/sWdew5s2b7Z1h4gUA1bCLATNmNsgrkFd5lSK+v5+e7sl1/qdaWOMF+Tk31qN8wYdYbCLl9a0mstkJX2ljj2eS3+CuvHM/KPz3M//kUOc71ck/dwBojuO0A3q+4HMGtmYB9UUUnZuBSB3zCImWLn0tEw79e9V9lb9h8csBt57ZXvbPNBihyIwlyHVhuo6HpDlUIG7i4CNm5MiSVGvbRMkbRqN8Rrlc+FI2Ba0oQEEgNSS6wCAxByyRGXcKxiJzxYEJNsstXl1VrIIfqFMnT1atMq1ZarLZ5UERQVTpueltA11dLCGIeGibfSc763hZ/bLYhtUHldrpJqp49NhFOKg6eiIH3bPxt0PEdYC0HRo/y8EWw0xTBWSgabSAUCNyuX08WdZEhXHl1bpVpV86tCpyuIu/8n41fkowxACaBSbhFGKSYYUEXrSQXb6V06YJikdib4m3Py2cwciBRjSfQ9xjCbGMeV3/ft3yfDR4XCqCJMrla12EGJwhJwO0Yj7ooIFQ23BzCK2aECjxUpQ+Exd9O7vZdQdsnnFkVmyRHn1B/gddIiEBYIQg4tdHkE1b0l5/MgADjw165eE0pI8RzmA/oR3zmMZngs9kL9ypWrosHxRZVThFMcohh1nKkgokTQHU02Osp7n3rqa5rXd975hYQMe9QtLdlbfj4WIiAVDAShhyvMpQ0DAIueMbHpCruHDh7QeKhuz/5McRHAnzBXcIRNWbpXEQ7Oj0G2CDYUKMqMuaazBqkBRCFQlKS0vP/++3KwiWowRkARO8LuhcrvszNOLZHBSOQC44FqzEtLag2oiHHTpYO1DMPExqpzZ+NsMb4g8FGMKO9Q8phXxsy4mD/mF1oXexOghTVlDgA6bty8IZpV9q+NKdPhiIAgz0KhlQKmxsPGuq7PuOh0wvvZw+7xCy3xrva7csdKOLeAVgxjV28OKDA4MTxfnB4ZfX3rUDtRQwE7px8lZ1UGRloElpMVg5y9LkWQXPTk11fhqrSSTLRUbKkaW74z1zxjQDb2DzU4KGDDXIS19ctf/rL72c9+JkCQdXPRRBsEilhT4EZsmCquVRXO42CUL9M7r5EFWf84dHoeRSrddqt1vryeO53DB39P1C3VqWOg4XRgcEqOKmrnGgSpNxH6vxyQpIz1TIBy5BOJLqZLZKzbREbOtewOewphEETGa3+HWZD2ikrjM806TBJ12WHfpkBuRdll0PVAgCP2rMUOIEAFZ4sRwJr0Ff29JwWIKVpv3cojiHmmgqPjOvtiAbEXC9QR2FxpdRhjGNgYpfkKyCSZULnhWueeyWfnVhl9FUnP3kxqjb9vqaZRQN8YO+0e4eeMJz/nd40ndTEqTz4U8+y3nOGdczbUfQhlL0DAg4CEaiLVHKa+RaKdGa/siQICBmNVg9OeCKjHd+RSjHsxICecChCbJ3M8sFFcv8j2jB0MCriKaVDsgYAlwxxTO8hOG1FLnCgHL0jvw+h0BNP619FaPgvw37PxypmJ7O5TESqQIZ1V1f6zLtgk7O2+uxEF3HAAm9ZyClo1AGtYaGH48VlkPM+E7mePqEWzqv477SU26O0797qllbWOelLYPepOVYVtdc5HOgVYIq/cFQBAAhvLDrzqSiXAou4cLhwoeVZnLbIiMijySXJFaUluK2yH2U6h5ndsKBgY8CtggMpDq/jwiOYoecqsK2cSeSVafvUvT4cG6RbZFE5XSOCL9cUOI7IvxqEYEW43asduotulmhVT3fL9pW6K6uYL831xTH0OZxpGEUGKSreFBYYsRU/E1kVuEfjAj8BOWakCglCy0TH8Hf0c55oc9W9961vdq6++Irr2X/3V/+iOHD3a/df/9l8UzT5//isVb6aD11tvva15pz4N9hrRTvbeuXNfymlkD2P/8Z1W5awXNhDBCOwI2L6wK2Szl80Y4A5ZCm2d/RD7njXjvYyVnzkfctD37u2L8CUCzGci+2JzRP4YrMbfME2eObdTvqXos8/a0OKcn51C5G4R6taxuip7QQw/MQ4cJAtLVXZIpcXxN5gH/G3vQ4saP2k+XCOp13mOV199VXP55ptvyrGW3K52wTCZ46hz1sSu3jYbXFXrFah1NyfYFAbDrPsUnFld03hxbKG+U7SS+WV8zBfzkDQRxkA6JsAMtinraFaOI+pJReKzp04+J7Y2QSHkEl0xuLdrIDgIq7bhSqEYIvILi3tqDrb6goJcA3sVH0BzXLZRWljyjPhGjrI7iGDbwOuQZ0nQkvkLsMN7wiTATmUPAlJxzQTFAtgKTCvQhLlQoKL8PMmLqg0mu69qZwS8joxPeq1tTNsiBOxG3nj9u9tsKFVsvO8zIDNRAAAgAElEQVQ82rSBEIJQtAuURiLlicjxOzRmwABXHaVftmn9RHoQlkZ/3S6En9OGK4pEOYkV4ZXyTaSgjCuu5SqKpvPgXFhQlsqTzVD9xNvc2Or9zH2DKrIx0xLaRrHrINgwMHI9t7BQDqBz5njWVIJMJJqNC4oEEru+7mIXKAfTiW3gJ0cjtI4IixTjCBDA2HT4QLwBF3ZNq+J66GXQ1lC8EiK9c28lnKqkiTqKKoQiqLyrKHN9rvDMgBEo3RhMPDfX4DBCMafXPGNCQZnSM4A4MAI4GMplP3DAfZKLNhhGCQL9sSced9T57r3u5s1bKvCiypmKANlZnJxAOZAzZnpkb/SnBVVFOilME/BIrXHESHA7OhfhcLtA/unwVFsdU8pAwaBgWQhTLCfFb3J4HqYV5PS0CgXCCKCtI0IKNJR/LhjndALmg+dVTnvljz32+ON6HmhIzCOCm2e/eeumrsPZSjGVwUi28ONsAK5o76g4manKyU/nmXAwERCsK4g992WH8HwLc65nwBzwDOQz8Rla/qFIMHB4fgsCG/oAMDyTzmYBcqCDQWADYCGQEPxc+9jxI92TTz4hVgwGFnn3EpB3DYbwHFyXL6PloKpTAnxi+HI/DC07w3be4nA51cjKjr0HUyfClGuKPVMRfeYag4Hfaf/D/QYH005S0jF4jT643Ie9oRw8+r0KcFhWgSjycZnzASV1a0UMx5wtjbnbkkIA1GGNBXCMGLmHQkcNjKCtYcwost8XmLIRamXoM9w6wPk9MoTzR8GstHVL4bo4AhhpkjXFXpJCruhh3sN4eAZVfU7+boENHhvpFdN9TRc+x/5RRfLRUc1zjBbWKK0BORfKAdxgvUzH5b2wAf7xH/+x+9WvflUVf2mFU/UPNl3nwwrOqUDKC/93GAG959hQgtu/JTUg0a7IEOdU25HqDa7mg3bI/ZUoWmQh78eZwOBNuyUxsdob5+rVZrdlCNibHyjMcQLkLPXt+4YoaW/0Bzyoa+oZqtYOhpX3jNkAUX52FkwJ7B+p9JgMzspZlsKvgq0xDKRri4EQsMFR3mKNNayBAALqOFBAANdBB9rBM5CgyHSlbAUIIEpFQSiD0b5nWCsCSKqndsZjgCZBCDvxOCUxxkU2aPPslVozpLG0z5cl43XJnoqw7jhzKsGYMykzecdKZ08N8/X/b4QW2GjBCN2n2uBlH7QdBfhbIvOKFiUloO8UMQABPWhQVH87caPd1LSjfAaSwk6p3b+9LSc+FFvJ0bEJsRnF1BHY752N3Zb1F9BaLD1kUIAE6vBgiwx2znhfo0QV7QugImpmh9kALl8t6JnWlJpT6ZM1pfYpz7mK6MHKg9KuomBlzwiYqG47yCfActOYbciH8QaFPPOdQAGyImkObHvkkKrI31+SMyy7bDfMQXduCDjhrgEutOw6AGbiIe9sl665UHBVpyddNjYO+4qgzHCmBkAxdoyYMyUv+JvvX4XlKFK7YpYG6w2jys6Ro45iS0yOK+0xXwpwUUy76MCe93T9qnSYYmTkTETvE7TBKXbR7ZHuTgU6oEc7fYEA2ITo3ETLF+bmlJLKXAEiuEZOtSYtEHR9bUO2InYX+8i5zKvVPz4tlSfFKmBP8lwwAdBBtGr73ve+133nO9+RTY6egpX6n//zf9Lrf/7nf95duXJJtZ1IZQSA//S3Z/oifHbKvFbY+TAH2fswgHlmnKLRMe9RbDDkLBFetxIc789OzqnA0Kbtcf6uehlVQJDrpsZGun+1cicR4DAgAXQCzsixq0AM+wBdy57G4WSOk94ZWeRU1bG+dhL7DDYIXUZUW2sFXWsmAZ9nXCksyt/wa2A7kyKJncB741sl+Md6AMSQ8x8gIOBozrVsWrV191yKZSAg3UAWkWkzid0xTfK2gr4AAcgYACFYA/ibAiWquDDPLj90fd0tCDc3u3feeUfn4OjRI/osc4Q9HtCH15564knJNzod8BnOEXPr7hPuOMFzOF3Asov5hb3KWBX9L2DTzF4z48KIZG15Lyxo9iuf4XrYSJF1sjWLsp/AJJ/jy7amfTDGyx5lf/LdbROpI2bQIUA373eqkvP791Ncnmcj9YEU/GJi2b4eCiLGh4vMa+UZ78N2HXnp+Ve3hYyQZ4MjXxSs0Ou5AbSQKADex6IEVUWoiwa8MK9BqmBYIT6akFJOyg8tFCtUf1eJt4FD1B2DBGUzoLump2F0MzYOqw3UMV1L+W2lOJxE1ieS9T9iSCOoBU5AQ6u3uKmQN0O+FNlbdFtABJh6hdezavIaWijOKagqwsOV6Cs/tJReG0lgofk8myBoH3RrngvUCio9uVii1akrgPs+80/V9qH0qMK/C92FSmNDw8WkJFhAswsM4P6MnWe306Hp0peMiDJ+sslCheEwU4CPw4VSDl2RzybqTSQ4bVhSyEYOXNGGURwIDg4FyKgqjF68aCoRCF61GESRb205qhBDPAZPjHW3IJvobt7w4Uh7Dx4aBw5nDqo27+FeRrZX5fiESpZuBABOQu8FqLjFG/v26LFjUupU0f/kN590n37yiZ6fg/7UU09JAF2+fEUHPpEN5hTlz/wcPHRIc8zrWWPmnzaL7u88pTlvHT3WQS1XygFFOQo8Ylc2ziNCXcUZDxyQo4nxcuPmLeftjyBoN/s+9+wnnoPrfK48bZ9N9h/jNvLo52a8YtyUM85aBb0VwKfOCVPVQmW9O3Lkke7AAdrtnO8+O/NbIfZQ2mJ8MY4gsjiIAAEIfgFP3WCEW8YYJUXZGhCa0DNy/yiARIX4PVEyBDLGAOuC0ISG/v77H+gaEXapH8D1eQ7mA2HNZ1ukNjmG5JlFYRt4gIprFhMMijgZckQEBNyXEAfssnOG3KT9jY2Y3kkvQFOMh4pYBwCIkI7cScM8aJYR4nFgVRwuldipNl25n3xW4GADKghwKOc3qQqpZ0EuXKr1yjBIgcHREf2df8wj18iZD0DYRvWot4AsffzxxxVBUyu/aoHIunMGfvSjH3U//vGPBRR5bZyTh7OhSIv2N6g10akqMlcR9l4Y1w+tAx4Z0c+biuNVE+/6Y1K/0m+8lSu8JeuZs2i9MPT4ltNbRlNyJ/v1agCEYSyWrWVt7QABQjXMvtJ1+lzQ6tIzaoWtuU/BRqWuQcOvyuSVW2t5X5qmAAcZXhXl7Cnz0h3lPFRBPLccq7zwZq5p3+u5GNqOBqyMLLbDUCke1ao3f1P+OiMPRb1dMCJE1ctbXQhS8KZlgRTrLnPkfGWnMLSR7jaa5vNk4zbGc4zSB4GfOP3Z2y0IEEc9LANH5Ux35yvGYsCA9rN5T5y2ABUPAgFKxxDYYfAv0bOMNw6BWDhQvCvinz0Vp7QFAiJjeP/E1LjBP9kxA7Co6OvqqmQb3ZbsyJnpItBS0bmtbmXZtWq8x50Wlog7YBhgaBgo3v5eYJ0ZDOOioPIZyYuq4J19mfmRnVXsDt4b2rKcl2k6rUxXyqaNWIzb/Q/tk1xifGIcrLrODU6lgOwRGG4Y8ADHpMzZIeMZ+eKaYjcS3Go6Mth5uK/8cXLYcV4ZN5FCdCM2EGNgbAABinK6jl+dczvsoherla7zj7HX0IOrawRHhqLRyclOWoeZF9suYlzt3bBL272R6Hl0Bs+AruX6AbOR8XOzuzUOPquaUeKvVweT2kQCEVQjykWrkee5LnqW1xkTtjtAgJkB7APYsFsqnBZAHBsdu4N6RnwWG5HPYsOFfSRWQC9PtmSXMbDY9cpvLwaqivJqLmcVTARgfvbZZ7tTp0519K8nSsqzY29+8cXn8gH+8i//u4rAARTwXNjp6GD2tWsqmALOvmFcpldPKHB1+JFH9Hdq2TAfhx4+LHvi4oXzcsCg1qcoMs5d9EWAXDo38bzpLOV7+MxkzyTwoYBTtXqM/MoaaD6L7Su5UkVWIyNir3F9MV2L1RNdxeup30V6MvbYrZs3u7nZORWbZk8q+rtkpjd7hqBHgKnYDhTHVNBvHDDM4D9zyThTE4sUS8AAABdsrtgoCpKukK5tHcJ+TnpsAjeZF/kTYtvtEkPAgYPFYoQ6yEZNCmQZc5Yi8LFZmBdsLtqWwwphzVQsutuWb4V9zppwD/4BBKBzCBThP2EXufuAwbQwcJAdyBLGCQCRFuPYTbF/mDuCcLAcGWfAHuxKngNwCtAmNapiZ/ZM1vIJ+Z2xcg2+kDVJn2IM8a/CEOB7UgN4vwC7koW8/+GHD3X79u5V1yvVu2jSEC1jLKfD1kwQJoxa27oE1Ra7kRdOfn2bi4p+IGPXFHv2ZnK3hTTLGHWuT58vA1W2Wu7hQCsXpqIQTLAcjXLQfQA23c+yqMIqlFMIfNq6BRF1wRYLU1OVjeAi3BGoMQQUUXJ2h+6lAyYhkOI8UBOdM54cfyn2yi1rFToTxWGg0jlCkIOUVmVCgiqHEaHGolJAEGXrlgv+EsWvhHscsCw+v/N8HASEN0IP4YOTLKqlnHkDAar8LCfAdCMDLz60qnlQrWZkVCsPn81qhEmvVQvGbLQwAmIQBb2XAVCOcYpwQNkWYlWH0ii0BSloGgfxk08+kaBQ67s4QBU9QBjLwas8G15nQyNgiGJkQ7rwI8CPKyq3QjCGEvfwQb8spes2MDZGMIRQ6CC8jB1BgcLgUPK8PaWwBBXzA5DCexASYkHMzZsJAeo9MirKEW1RuCfjxuE8fvy4lA37D2ebA8szkAahPUruXMMU4HMCFqhUr9d8vpiTfGdfIXhYU61FGTppCRJHTfu92Bo41wbbiGK4SBL7DwSbiro8F46aqv0XisnaIXgs/JxrmtaPGFvQ3Hmdz7NePCNRb+YJBc7zQu29du2KTloUP3Psdjum/CbfjWdUf+IqwhKkvHWQ5UQJCXW0m7liTOw58p6Y++Q2cT3kE68BlnDtgwcP6J6/+tW/SgFi4KqWgbpwXO87BPDM6TXL/YNym8ZPwctJtUdMRwHu5W4BRFsMYiRtSI6Koq+Waew3C1tHQwIQyRkv44AcSoxLz72R3zjCOTPjo46qxhkUuKnIkNF17msnwKkAGF8xymSWl8zTmVf1cO9HsTEmJrS+tNhUoZnFxV65WfE7/ST7tQW5uHaUZiI1zBkIO3MCEEA0gYKYKP+wCng+lO9bb72l4kJ0k0CW2vBxaoqd6CqopW57QyX1OFuR0b1gfeAHGUQqFjakiQ3+uKNi/5YDF8MuxgzRZl2reX/kO0BAjOasxeANxCkQjW0HkJl16YGAipjHkQiIgJOn0mDbnKtxyR8Z8VXDRjpQucFDbr1SFKqwHvdBRyRimArb1n1D6onGLvq+nfaMj0sh46NrY6xmzwkU6WVWin05gz6dQQIE9AUEoyM1dtfDUVvPpj6AxlMRIRh7NozqubT/q96AiuDa+2qBgDjdOWvDGdkJ6LTnJ05Wu7/kAA8EC9fr2LKRprktgCb7aJg3O9wy0qsDhtIzGmZC7m25VwWLqyhljPkYrZljvbcqxnuPpG2n97jOf+kRfYYWnuPWg0S74zDz3dFdV6qmZzvnD2YZ99w16Ug79svdO7cqxcQBEeRfgFWAUNl6ouMnT30Yk7ogVDtP5gNQII5molNhc/ZAeLFOWEOcrj2LC9KxvI7sD4MTGvehAzb2YQcA+LiK+4pkvRwlnM9tBxIYJzWSkE049Tx3WG84r8h0ycoxFynmfS4kttRt1DrTwcbOhOcS3UwkMcZ/WiQjx9jvBCXcBas6rIwQuaSugAH32FreTYOcIjilwNfYqJxOdC1jUn53pZn28qnsFK6AcyQnuphkAgJo0zo/31dC533ICAEvdW4EBBQIwLMEKFHdpdIp2MjsGQolkysu4Hxispiqkx31icw8Mo+L3Go5dlV7yXV/NuzoVI0A2dzj42YzVivbpHE++shh2eU49nSiYp3ZB9DQX3/9dT0jds7Dhx/Rz+fOnev+/u//b6Uj3tRccP08i8H8Hgfp6fBxgpkP9D/pwbGJ4uzaprQNh8zC/uW6XDPpCQKaVpYFWrgooQMlSXtN9Jj7KPd9c1POKl88e+6JPI8cSZAxAH67ZpEfzHnANM1h2RHMCbb4opiRa931a9e6G9dvyK45eOCA5ARzzZmhkDNnQQHf+rxk1yRdMjY0Xqf9uJUk9gz2bmQcdjUt+bhWOgcwJvwW5kotTkkB7LbN/iDtgNSiCqLi4Oc8ck0AM2xLbBLAJxaO+cXJp/gh+4V5j93KvbBtZbdWYecEK7Djc5Zdt86sgxdOPS9mL8zEh/bt03mFXRCAjfmVP0UxzUrnYL8lKI7M0Vg3NzVO9mmCKoyL1uPHjh8XM5bX7Ds6dSoAQCvXl5cotO9gEXORc2hA3QEYXot/HSCIv7OPeEZSIvAdeUbGSee5J594Qmm6jME2smvbxeaMbSlAuOpM5D3oA+/7Xd3Iyy+8sh202e1/KPCO0+J8BFMh3BoFE0D5DhVtkKO/5WIPvI+JfuTRR4UqatAYgPTy1OBcnRq/PyiZC8CBFNoZitNA7ikTSn5zqBtSi1QjpfprGX86SORRFS1Nxm0VMYwxzjU5KHzYykh7woabahoZbMDw51CzQEwM9xLwoerRNg6ykMwRkWiu64rnRY9aXpFzjPOEIosjEWpeFCzOHBVpjWqPSiFhUMO8sLO3UfmRbt0IOJGNG2Gc/Btez3xknAEC4mTK4CzaXpyIGPk4KswxzkIAIVPxbCFxLRBHBDVRfhwUNv/HH3+s96swy6OPGklcWZEjynpHkLGBFSGuNoT8XaDAfUfDJ6d2O3VEBWocuc5BEoo5N2e089YtObwq+lcV5LWuut793mnF8RE4MooiuS9HmarBUpBFa08UGyGEAaWDMOK2eDIANzd7BcDf/dzua8va4uRyHxxmoqISmGUYssa8h68vzp7t2wjZiXPEmJ8pMGcD1jRF5lpnDRqf2gO6ojDzEcWfHt04vPyDVsU1qI7K+iCYEQjqL120TNIIkqMa6heChee5fOmShEPSRFD2Yq4sUal0sjt67KjONML+g/ff7yYmRgVeYZShKEj5UO/o6jXPOvJ8rJPbRbpA4INfUTABfpx3aieRQxkQhufG+WcMAURwOLkm0WbOzd07d21kVGGsKA/mElkRQIpxqV1kFbZJy8Hk0jJGpTYQCVo3k4LPopAMSMZhNULPWeU7z4zhlKg9n2H8CH7mGeqeHL1SAKGGMY7du9zhAiNV4y5HAgW9QB2LKZ9t7d2e6WNDlvVTSlfRx/I71D8bXVQKd8cE3nP82DHnY1Yl3hYpDt0txloA2NZgCagHEIBSFhBARelK6wpwYRrmhtbnJz/5Sffee79U9WYZbRNmNtlALRcvDef/DUaAnr2hgUfORV8x170TWPOk3/saMEV7rhaL2Xf5vMbRV/S2fuI1O4A2DFv52p/DOuuO7kO7H4z8zFlZe6bLV4QuQABzz5eBADv6PRCgSvY25NXergFJJFNZ2QJCK/jnglM1F3EG0b3Rs5L11R9YzuZIAEmAh4HSrTS9pvNMxkmEjX/RIaozoLlyeoDmpWEmyJlNFJdIVlXKl2yt+e4rG6elXkWaBa4p9xk5b+p51iT3j7OU9d8BHj3QKUAAXhXMyv2zjwyiO2gQxxsgINfLWPP+XCf7QJ+vccv4qoBAzmx0oPq41/ti7Oc8A2Jy7pATMQgDBrSAjPfLAAToMwUE5LNa5+p2QgeY27fv9AAKNHva1AqUUPFgtwDTUjX54oyzB6uJcldBs7Rt5B7owdgWU7upC2O5z/PLcanCr7yHvycY0cuXAkbJx8b5A9hFztK+DfmL7YRcP3TwoPLf+TyyhpQsnJF0I7EMcdAEGYdDA8UcI9k2gGVlAB3ZUlRZr5pYzI+rhcdhdRckF8Q2eA6Yj9Pu1APbC6wZa2NmggvYpQuSW+atVxDH6Xi23RxJzB5WbRLYOOT1rq26U8PsrOQd68wzJrec/cRY4pTyHKH3LszO9aljvE9AT7EAsVG1LrVmaZMZ+xDZhB2KHKIWBP/gijJnIZuyQZCRuucqzDczTeVEz88r6JX9B3CAI0ogbWbOwQgCODwXz8fvRE+xp17/5mt6nt+cPi3QGJvppZdekl7FSYwjhKOKDuM6sBG5b2pb5DyzFlwL+x16eZgtkQ9KLynnNPXKot/bM0b1dWwX0EFeZ62iP+VEwRQDEKn6X9g47E3VWap0YD7DWOIUxp7NGijdq/ZkbAHABck0gNkCDVpQNkCAdFGtJ68DRKlLBMAXDJSyE7i3wJdy1lXHSfJisD/5PIAZz6R9PT5uoGS32eHYVuh55ptr/cEf/IH2JF21SBfljOG3ATKmuDhnk/cqWDZrUI35wFeAHcv4Y2uwxtRxYGzYXbyP9wAExE4JmyDpiOpEUPZF5Ch7mvlOEXPOTPbX22+9JV9FlfbpMLGwUCmhZklzT04nc8GZYI3Zq/1+qfQRXk+nLZ6RL9goXOP8hQs7nO/I9QC3tnUcjFPnkrJTNP8lJ5mXgGb83Sm99vkYC8wDng/bC5+D15g/fA+AoNRmYL7YU5G7Se/kdz7fpiVw3UceOVyAT9eNfPd3/2DbKJ77QetgVB/wRBjcjqjaXlQBnzjV24rwOK1AKFU58WwuRdM6qODOO1S1/qLe5vNg/hj7UfY4dzwAxj+RXlE0qrKwHWnnNlvSjnRrG2uukrjuWgJMLpPE70wo12YR4oDhuPO3CAlFJYXIkG5QOdrV/9c0lsEQYfO7j6N7wKvy6rZTGuS0rK7pAOAsydmsgg82vm3caUPdv9/dvnPbBkoV0qJaqGhYs9CwqJJrBgCFHDhYOJ4ouxgnYVXE2GPT8Jzci80Upz7KV7SSqgwfpyuFSZgDiuwFpUpubBgBrAPOPsjgZ5+d0YZKRdfDh/13rn/p8mXfv+kZLEdFReJMcecf6QrUDnA1XgNPApjqwER5852DCRDAXkJIU2U2St7C0sYrz8R7A5QY/LBhBALfo7Kkc1SxDtYrxbOEAN/zIUegsg9ZQ7Xiq0JwCBIrWQNf/HzyuZMCHM6c+UxCJQ4T+wMkVLTDOvARCm6B1bZ8s7Eqg2mEww/SvCwBhzDX2EQL9B5nPKQrABhA+8RwAvXNwec6McZYD4q0sF9Yt8wpP8MIEGBQHgqgAXPK/iZlAkCOc8gcfvjhB91jJ45r/0NFunnjpvLyLKydt4siZqzu8Wu6VSKqnI8oFVMczSSIcR2DPRFjnoF9yXiOHz8mxgJjJzIAyMi6CHmvolZR9DJUKuqcYpYBJNqCjtm/yAobBXagiTKrQFxFVViDpC6xzkmhCNOAtRQ9rqnurSho9YTl3PMMpHhEjnFtAQHk8lV3AP5GSg1zw3hkDE3YaJdhWnlkobFlnkIHDziQgoEG+rZUAIi9eOL4ca1NaIAqKIWhXNEzgbq1fxWhaNIZoqQ4fzj4nEcUIfvU7crsCLSKDcVD9OAf/uEfuk8//a1BixUDV3akqk+xWtENOfsaRGoClK7hzXHe45zm9x4oaavjh1etfT3kysXByz3sSA9ONPKadczHBSxXLY3+M3VWct8WnMh7+vdW7rarhFfqWFXv1XMIBDHIlNxeMRNKBvFz6+SGmR3Hu2aqL6qX9zoiYHCVL8nToubGYdF+ZZ1pVVXt7cQ8qFoyfi6zLnZGN1PZ3yAMukr1dQoI4H5ESdmfgGGJgMWwzfrJJsBxVN6zGXWKlFT7KBwC0v5isLUgQHRg9mn2S7t38rfMSeRMDMgAJg8WC3Q7T0f3+Wz2a/Qs18mY+vVuuwc03Qsyzsi5dq+YDWAwT7aJUgMaRkNT0yA6XGvZsMpUh2lypGcCuiq+ba3kzSOHYcYBwrFIiYhZ3tLeEL/Huckui+lOFxmz2Hq0IyvqcysbNBdNCgVrJ1nRpEO1QZQABux19gPRcPfNBvx2KgMjABBAPz186JDoxnZMkbNOr0wwSEULgWJGnSd9V8CGbQnuS1prJAt7EtntCu5uYSd5rGfb0PnAseK8Mx70j20mgwBy4rdtmBM5ZT8ASh84uE9jhoINaKBUqWKJwQwQq1QFkd1Gm2dRdL6AupFRM3C5Rp4LVoQ67RRlOfuMPROnAQeeh1uYnde8eU8a/Ih9ZzDczlcLhuUaOiNjDmQRVOCswxZhjviXOi449cwjukKdjaptNIwpisKxfwSYb7vo8mxV20dX0BEJsIe9j1ON7kB3nnzmWY0b3YSjyPxSnd7zSveuMb3/N59+In1vm9bAPsBDzifPwLObtWEwPaBVUiBzjhOlZp5NTTfblDEgayk+R0oCRQKZL8YBcJEK/dhgWkNaIRYrimsL+CkAFVuAv/HZyPwwDgRY3Lkre4v3h92B3ZWAWZxlZJ/suKoJEv3ultwpZLeh4tJWM06RY574TKLjqRFCkE7gcgVteQ6KXCN5Q0XHMTTQYrAnUWT0PvPCfJEeQGowa8gGpCbB3qoxAJuW9736yisCCrBlsAP+7u/+znKuwGquix2pVA71u3cNAOYBVpEAscqjZywpUK50zpK/qhGCTVsV8AEuOB/YeIAWsIn+51//tZ6XtFquG/+Ce7EXJI8qGh/WtSrzV60WpYYXm1x+X7FxmGuen32Jjc9a87kALgruNPVRAiqmDpaC01XYnXvxxdi4B3Om2hUF+OBbcf0zZ84InOH5+d3MA8sShwcs2wUW173bQAasG3zO+MK8h4Bm7wN951u/v83moqpjb0hUP9QoBAlKFUF1gSeBAnJiuw4gwILVFWOpqplIHO9RBdJCVyWkoFVV4RUVTBl3MTcdUv3zg6VCowRwXwHRQIAOh+vwSJARAYXOwvh5QDYu47Gz7gWXY1yRcSaPg5VWHRaStDGz0+/CgQh9U/JpjcJ4EGgsGBtAOS+T41JO6h9fyg/EWNVUK2cmDk7qETC+i5cuaVGEvFcldxVqHB1VFXilBqjgoitbsukSwcwzBiVsjQx+NgPCFfITgZZyJ7JWaDMGRAyzGMqJLqf/rg6JO1XLUEVhM6yzdEcAACAASURBVBZQWcYGWmjFbnCD50XYSKhUESTmVfOvHGIKDk4LwZIiom+xKGiO6sdADHLKc4b+gyAAaVcLmV3uexuDJpT8gB+MIz3nQXa5Ls5yDj+/s64RdAhxR/06KSbRc4o5gBALbRyDF2TORoYp3szHqVMnZcR9+eU5AzEl1AVsJR+4wIAorBTXsjKzwcle4Dypc0AVRxRTY8k5nKCm3DMRXVDPhwC8qOp8DwaOC+wgrAOUMBbGxLWT9hFAgTnHOWU+QKgZA8Y576VfKuNC8B47drQ7/fHHyqk7cex4N7VrUkAADBLlkulsu7iluj9UdXkArBiwPEcMfTEZpMyssBLZCE2d97ltyv0CPRb0PsAwrhPFHIUmZ6ZpRxqFSWQg0XLRYAsMjBGUSD9nK/mcGHjsS8A59ioC2efOQB6RegAI1hYBzZiQE5wFZFmcxjgKGJaAKcyvu4wY7GIN7egbhJF8Ktqi6kbQvWM3LAnLWcnFAveYH8YV8Ev1RIoRJQC3+YyiWPdNKcOoZm8wdqh8McbTd9xgqB2RnMUolcjQlp0DIwDgQmBNRW35OVEE7o1hQK0AgAC+cPoC+CYvu8+vL2t3J0Bmp7h1xiSfGxp/xuz3DQBbmAQpsCiDsQEc4pSld3CcvziKcrqa+h65T4xK6cqaq0ToU+shKQqJ3qcVXNgnw1zDSNjQuU9kmSr64bhmjXr5WCkBSTkYnLY2Md8ONXs6TpgMQFEyPf9xas3QcytWgQeKkOwEKZX/339mKAxoh5gotdujxSGMDYGOTcs5vTfOdQx3pSEavGZfSBZWoUHOBYBv67S3QMAOcKSc1tZpt33RtEis31vQvAUCkr+vvTLiudixzs3nY9zHOdPeFHuwqnXXeLg+ci7nKWuetZTuF8hrAxmd5dZ1/nJNB1eQD/jA35ElAdxUV2iCqLKNQDkhm9YlsSHEbMTmkrNkh3/QtbCRcA6cN6s5Ls/Z+93MlYBKcXZyFhhfOgXwc9I9sh/0t6YuggDTomDzd6jw0PElv+XE0KXAPeYFnpJa1UfRUmh0qQ/4uCo/rE06AN2X08GZgGGFTYuuC+CBTnfEEyfezjK6gDScFAsj0WGwQYcCh7FtzWDEvnWEGSebdr+2f+3su2aCU2KYt6TK9tdQKqb3hlpSk4ZQjNIUCEanA6ajmzLn+R5bhYrvXBymR86PwXOvpfaKjH079QEIuA4AHdc5+PDBbmZ2RuASgB3fZ3c7TdIsPafZbrKGsNB2GbRCz3Ft1fNReuyanBRsWnRQoqo48nSRITDG/QAGAO91/eq9znNyHQJdFDpGR3Fv9KAioMteb+5rPeyOMLEbeJ52X5Mu4tpLrhGRc8bvshlX3aow8sHXXVWnAGwOAixU0VcVeAWKRlQPgevwPAmyuFOZ5QxBT+Y8wbncO3q6HcPd2+4yxvNzb54vRQHxWxgzOgnwJTIj9o1AgkoP5rNqrYzMKNZcnslgyVC5PvuC8fAaepxzQX0MZA52OO8hBdZ+he1A5pF1xSfBfmTdWUOCKBRwxB968vHH9Tz//M//3L355k+773//+93rr72m9aSOA3OGHQCVPkWzE7SyvWTQgfnj2WAVBchjH7E22HycS2yudHTj+cUyKZCOPcTfqGXwp3/6p93nZz7r/s///l+yYfcs7tV1lYJd7dKxibg/Y8KO49peSwf/mI/YrUnHYn0TpOZaAQKYT6VGNKl0sfUNUNnH4CsBRP6ulsBNe+QEamLn837GxdzgA4WJmiAQQKRS0zszYgJEJG3FMmpK+wmWb9JSE/SB/cHemp2Z7UZ+943f3+ZGiWJptOUIoxOMDmHsuT0BQEAYAzqSmwYQ9OCidzv6nnxcFjfoqqpfS7kMOW+7psiFHRBY5eltbvTUnAyeyB+KKfnWMbYR3kagHTWK8cYzyWgvxYbQxolECFNARgZ2RYej3OMox3E2MjQpBxC0hutdvnJVQsKOulshZqFD46TfKpvMSswoKeNNizMYAYAQcpjHARNWlCfFoj366BFVw6W1GddFOGBgcljleDetuuLcRKkxXpQImzlCARQ3RX4c3fE6hsqOCQk67XweKw8VrCY6pqKFKDW3H4pBkshzImZxbjhUQdnaCD8GKI4UimZmN1XwXeeBcTrH1YXrYvDnueJIssG17qKLGvECiUMZ7Jnf0x8wC9xR0bdshFixs64BGLgPTr2fYcij4++rAnU21UIGh5zDLuVe6B2FAz3WDR06ogpU0kfRIaDUm/b6DRkg/qr2f00hPQSSBTW08g2hzwEVmBcbTo46pThS6JDsgTZP8KHFvQJW2GvcG8F59OgxOYq8jz1AlIJnRVihUJmzFJjDMSXPCECAz1BwhCHzOu8/dOig/v7L9941Slo9gVnLWzcB2Qzyqa3OJLnwjkK65sKs1ik0xERzuA7rFCOZ/QJDhPPFOG3QLoveBQjBM5BrjvLpnf+K2lpB2rFp9wzzwblJNX3elygA9w6zhmsDXrCv2V/k9ENJZQz8zByi0EiNoTALrISz577U30+efFaGC2vC2OJkJDUIFg3rB71176JTnZB/gDPID0VOYLBsrqtbRaIwOnflgMa5iqMS5R7UPwaCjCOlZziyyhlh/1C/IRGXxT2L3clnT2o9EgFgToKUc39Hw/wVh8GGpyN4/C2pNwHFAIXu3rujZ+JMXLni3s+MFbmGsvzii7MGitcdseJaAQQie/W9r8ZVxcjK6ddJaiPpPdF6eF9SmeIk2jjyfPDZ6Ki0WWsduoypdZI0j2VQ4ci3xpwBvAICOKsZX6WbJUKTaKTBGXepSQqJnalq49UwGMII6IsC9iuStIDhfuITFC05z5lnjUOQZ4ojHYcg82lS/xAFb+ntvDcOIYB15KV1i/V4X6Cu1seGOT257SCoZd0DVYwBHMxAtB5qI2rSiVOkw1mGGzRMu8QhUs/zRh/FFmjnIOsbpzfPG52Sa6ZGgNfUQEB7BlpAoAUXMjfq4lBjSWqJQBUVUBtAbjvnduojK/g5KRD6Xs509l6AkKxpPhsgQMVWJ9gPjogmMowjnO4KyHv32HaOv2Wdu7sotbF0TQ+MNGctgHXWOBG1dj24XhhYmvNiv8gorrzwrE+iYAJmld+/bXCygCiuS1/sHpDH+awAi/eJgfD5BdPmOYKAAMg+6Nk4LdHv7C9ku8FMV7tPFDE1MXS+q/2l18wdppDJPFcr+1wI2X9L1X7Ocstm1RyqSF61sy57NeAKZwFbSyARbD4YnhSnLEo/NhhnhgfDQSb44vWz0yfwhABPFeiLw888INPR1fkb849zAuBMdXHtrWKvXb1yRfqGHGc6JQAM3L93X3YAjFaqzQtUgumg7yX/yy6Mk4P9FtaB529L4EUbxcQRhE3K/XEIeXZ0M78DBPFe9ClF6HbPmnHLM3BttS4u28U+CsWCYdFt9MXkAij77I+6VRwpIpUyl+hp5ABzzFlj3GmDji528bk9GhfFpxVAwUmjLfLUlOZR9hQ59xWx5VywPmHMSMdPjPeF47iP7Moq1qcAD4UYKx1TEdyqRyFWQq2ZWsSRAlt1HiKz4mNJ5iulZ1M1DVhXOYkFcMS2Yjzsgfgd3IP34PiKbbKxKSACe5Zrs3YBq/ksc8T6cY1Dhx7W3APs4HT+xV/8heo5YBNSaPFv/uZvRMN//PHHZLtReJv7JZB2/MQJ2Qek4zAe7k8a9LCHtzWvnB/GGJo+z07NId7HmcAHyP5gTfcsLDi9dWJCbBOejWKTzAvFEwF22Mc3bt3Ss/Be7p0gH7LrxRdf1LlWQfPyw9hPShva2JCM4lzwHVufL5gR7GfsawARvriua09N6TrRwYxTTKCmSCBrKGBHjAifVfYjn0v6qpz4jQ2BALyHe7M32HMGiWwzKYiJPKmCkpIRSuF3+kFku3REARx8Pinn83Pz3cgb3/r9bQngiuZGWclZL1SYCwAEuICAjU4ZCETliTKEUFgUHeU8Uj1Wbeec08sDK4+lb5llpQgjAKfLjpoVp4oY1cS10UShvTgXKLqKJpAa4N6Kpk3FwORBpRhLCnPNLBJGuoxR5Xfa6YoRKmU7msmzYHv66ad1XQxaFp6ZYFxB0pMDrEgswpJ8EApxie7l4hc8D8ayABdQW1D4ihrY6TO966FFo4JsCp4VwcjhQcCpf21Vec2mksItdBt0GFZDNoSMd5d/dCVV9Xv335K7qn6zqxjpjl6oSnEpZhWvUg0HI9x5TinXos88eviw5kKF74p9QV4XX3FM5CwSrcMhE00RB9FzTMVKNrYp2M6P43tyZJgz8ulV2AL0kzYlU1OqEMxzUmwtrICMnzlvjbkcBJbZtPQNCaEYm3GsnKdPTQGM0FEJBupUcB+ixQiVIP8IM8Z2+PAjcghxjAC9iMxzmAVyKMJi4IBnUq4t61fRV0X8qjgNwgRBc/0GxfvWlevGnN+7d1eOZozwIIxE4+mMABAQo4V9Rs0G3oMQznPF8OO+qY/A/JhqOKEx8Dzsa4p+7tu/X/sWwUobQowWnZ0Jt95jXGIqlLHFvJN+EIcVQcZ88cxxcHGmg9oG+ZTxoLZiI6LlIeg1TxPj3YkTxwVGkI9GXhpjSf9XCzMXZPKaG73mjCU9KAyIsDLizLKv+MfaMB7QfBX/AdXdPaN9iEHJxUmdcOeQte6VV77RnXzuue7CpYsCBr7xjZe7ffv2dzdu3Ozee/e9bvfMbqHeKEEMLyrMfvD+v2rPsK6sgZyNLdBbU78AWojAQo1k7QAGcgaS7mQjwHnr+YojEeqgI4ouhhUnhLOoc7uyquszV48dP9GfZd7LtVMVG0OHfwFuegC2IkxRIswN+wq5xJlmb2KgRRGtrLrIpkAG5U/e1TmCmdCCPzZu80xFSn6gZV1y/VsHr3fsBn+tnnso1hYWQVIK+PwAqthYb4GAAKRWb46CxrmLI40uY9+24wYQTzG7OIkq5pe0nzhVqsxvvWb9mmj1QP3XZ/JMST8okCuOlF4OY62unehA66Tm2QJYxPExaGB90TvKVXwnwLDWpMY3AAEUZeQzA3Xd8siAgA1T2wRxgEN/5rvnxM/KfwECWH0Z0WUgyabo28N6rq1nBwAgz5Tnze/ZS4P9snMN89x59h482Hbqgx1+G9jtV9gwAZhy35zBNn0jQEBkTSJd7TwGXOLstY699lY6GFWXkOjC7P+AUQOYwHwZXOoZIJVGmZx0g3JO32COoiu4proeCcRILY0BONOZKZA+z5y1DSjId8669GuBYxpjFS1u1yaySdeqtCCeGf3FcyqNVLn+K3JM0c0UVM46BXBYXnE/7+h8JAey/9Ytisya/qy0EtVCMEMUXZ4igbYrHZwSY7DYEtkffu4hFUnzBFhd7bkC2HAdnp9n5J5y7glm9OzGKkZVwRfZbhX9xC6Vg1i1gLCl0Ft3bt+WQ85YKACIPLb8cZFaflYL7OoXHkCVayOv+Zf0gTgLXDfRSunW0bG+LZ5aIU5S/NsFPWkFLifpxo1qrTemPG50ewBC1sH2nHV7zh33TfAvrDuix8h/gAC+sKN4bnRdCj4uLuyRjj3z+We6Fs4O1zYr0JXmI3OZA58lM0LDzESHozs5P67lsNSzJ5MOwv3jFOHgBwiIHsTWoEMB9hBAQII/sY/ZbxTb5YvaSAFlAKAS+YeCTp0lwG9AHGwBbERslx6gYe9XfnjSqdnP2Ptp9RuAF5BeAcUq6ivHslhbZlNPqPsCqSSap2IRkdrZR9CrAj+pN4w19TV4HmwW0lfYN06TsG0ccJC5Rt8zz7/3e78nZgCpfjimFA/k+S6ev6D3KH136X4PJnBNgimKbq+uyrZL7YZr122bplNR5CY1AijI6PoDfibGmdQQBe/KP4i/BFuDNVSq69JS2SZ7ugXaV9MGGNBxc6u7dee2UlfTlYq9yHPQMezll1/Wzyp+uOJipNzbBSjNTGaN6DjBmaQAoVNhzEwB2HLNAzO32Tt8ltcSmI5dl33I9Tk/gBXID+aCeeQsYFtxTUAywBXSAlgLsRYKVGBe1Kq6WjcnkCq9omK71p2ZR+bI9q6DlDxj7HDq4428+sob23FE+WCUVgwOK4xQxuj/aOc5QADaIsIh/coV4KDRQDEDFHWuXG0rXHqnVmVTOf2ulowgsIM75DxEsdvBH6L+MAtUzHDD9B1HUKprQI2PzRKl7EjljCacDc8YxAio4lABAyxsXdTKyNW0FpjFUiGGvlVTRZmhd1VPXsbO5tuQ8h2T4+vK+qZDR8kQMQ4QEMRXghKkh7ZJUkSjikAaGb1uAw6noImuxGjX+7crml+GbJ7b7IBRCfMobYyxGB3pN2oQwwZr+lZzTf5OURwpYlgMRSHnO/sFhx4nSs+pyu/r3Z17d/uIYij5YhVsboiG4gKL3gcICMbKWiE0uU+q+HMoQPGwzrg2VOQYJyhRDjZgBQc1hpop2q7UHmOeMfAP48CGpdMMhMhVtD9MCJ6HNeSQUUwpTj3vxfEDkGAfhM7F+zmgOPL0qwdB5+DSzkT7QV0iHB2Sozqzu28nhdKBWse88nnGROoFzhR7LgoB5JFxIDiMZptKpW4R414bpb6oQq+BgRh9zmk0uitnbdVVh2NEgNwyTq595OhR0RRJU+Fv589/JeSUdjR8kQ/GOXAl2nv6W6JQKrRHDZBxp7Pw3BGijCEgQARW1p8zgnFDO02i7IwjSpp7syf4LM439+Z1DAL2NevvvWM01MbjbM8MUh5/KVKuGSHInuO9XsNlKdSFeZ9xziNKjdwzkHvu/8QTj3ff//5/6GZmZ7sPP/5QDsMLL7zQHThwsDt/7nz37rvvdfSu/vrXvy6FgKFCLYO3f/6WgAAMhETb2b+piEuRR4wu2D9EJBhrFEYMd7OybHQOVN2kMNllMbjluiDsD0Cyu/eosL3W3bl9pzv35Tm9B+USkBAkny/aB/GMrFfORABVXue1IfJjaqgiGQU+cq5bZaeUj/EwWgCy7nUXzl9sUonsLHIdy7nyOEK/LtaYZXoVeG08swc7Bdi5jSM3dB+wGLMeCXU/zq7kcDnliejmFmqD1zgDcZ4BApLyFvmsyuhFt4+zJJlTXWnUyrABATSWvlit76ggdN08Mkzvq78hswJi+GGGfvE10GZ2/Hrr6NuJNvCcNqq9jlcF4IEGv6MVZdryplWcUgRg9A01Alw93esZVgTnTCASoDB2gzrSOC1Nz1tAgMAAMQOcU50oN/MVJ1v7s2ijcSp77no9NfOf9do5EYND52kbrtuCPQ92DXAL9UE/BQjoDfl6/owxkdZ+3R9kRhTAHjtGIHrqkaSbzWSBTAXQaC9Vik/OCd8DHgQIQM5sUdywcuxVyynFqZRS6SJ2aRup595R2NJ2WICpfo4rLpJca9l6ZSclAMF9tLfazgbFdtAYio3HewLmxGbMmUIv4SxI7qp4sCPbd+/clp2GLE2wRYGdDectYwfEEeczyeHnOad309LP7DT0pMFHCoEO50LAWBVWRF4mY6jddzmL0qOiSzuVLXuHzyXip2esHGQBF01tD3XTqALZsj+KYajAl1K+aJ84LftJgSKlT7hTDmCAAWTXNGDMrEOADO7riLdBd9nVtYfSfo1odooLCziujiR6FnT5/XvOeVf7breVTiQUPeD6ACPd1C4XIHZ3gWXR0RVgECvCNjjXzJywLkT00d04jMxbIvHR4xlznC5sHNG/y8YQwFRMNNaRrhJ2Whe6hT17tL7kwLPW6OaMw/aCHSwHJRyMzLUEupXNGew1Bf4cHBoVgyQMPIJXRx49IjsIWzwRWvYbNiqOKjbPk089pfkgCMC6cG+cYOWvVyoQKRjsgexf5i12udmQLkrI3DLmHelCyNotaji5Hhu2NOxjAByekYg6AVgCjewlABjeZzal7XVS+pIiiP2i81R1p9599xeyW7CfAzAzBkA28u7J6acAMPYAoAApt4xlT9lO9+7eGYJL5ehzHewp78E5nXGAgNhrctT7VO317ur1a7pGOlslwNDL4QIcAxKwZxNNlwwW42lSgBdOss+vW6xqv1CI9O5d2dM43F9/+WXdC9YB+zrBlbCe42MxjwR6+CyBFdaHZ2KPYVep9tnqqlgCCbbZPxpaSrPmrDHPHPYGwSZF8LHbCsDimmEfwJRhrNxftSaqBoCCOARf19aUXgWIwtjCepKcqs48knFdp3VIwVGuz9/5HR9m5LnnviEgoK0YHGHnCEBFzIsKKGZAGfyJaOYBtXFBs0WXtIGGEZDIqw42dOJSjjhCLJCKnAgQiKPmCADvjfC1AHTxMA5gchMxZK2MLZgSeUuqQ5yeIJiAAdwXYXD9xnUJ4wh9zUOh3Hzu9i26Frh4BYdaSgf6eKHARuhsrOLkMmbl3BWYwSYNVQqhGKfToaFO7edaxwglgKELMsyhgbLCwQy9G6NLyrcioSwkY2YcUO0Sbcj3RPJRQBOTUxb4isoMRdpYCw50HEOtQxU+S7TDhp7XU+tQNRs4ODgCqkhMIcBF+oJOitYEWMQmYw5YC1gYVJ+His4hxVDk2VHqKeKGYxZ0jO+i3ty9KxADZcecMPc4bxiRXFdFzxrHlk0NxT4GS4xbg0ywTow0poBL5l9rucEcjogiBz2dawAaGcne0BiefvoZzQF5Swhb1lHKeNcuATc49Pz9k08+1bol34lDzj7hWVO5WYp022k5oi+KEsWzURGW+hSm6fO8KJ8IDEUziBJX1WuiKjFek/fj+4xK0Ack6I0iRZ5StK1Atzpbd+7yTGaGcE/OdnIXyS2HIhXhzj1RxBKeFGmiynqdQUVmiqqm81m0xiCyPC/jIfrD+YJ6jxHgCPy6hF/ADMbK+UG2QP0KkkmxQgM2QyVVxsK4uR/rAbhhuqjRYQwE5oZ7Kmfx1u1ucY/bJHKPtB9kXIAk7Is//uM/6l5//bXut2d+2/38nZ93jx55VNd+4oknuwtfXex+/vbb3dGjR7qvPf10pS+sdl+ePdud+fxMd+r558UWMXDmwoo5l5JRFJ2c3iXDJorMESYbdewVKcti+qS/c2T29WtXTXOTQjE1jTED+DB/d27f7S5cMNJNlCIGkFokymjYELuDr+SxxemQPCsZw/6VYTgz09O125+zxoqqjvgZ+TzrgwyTLGhaWvlZ3f4vuf1JHUt1a4EiBWxKRhcQ3DpybTpBolPlcfb1BRxJ91nKewIEPOhYyvFqKLACJJRu4W4mAn1LL6qCc7ELAgT4u3P+lfu/AwjA8TIYoPOnDiX+Hte/IToUmOrIuwEA/4sBzbMgq+MIG6AwUO+59u+OXFYeflPMzg46+dl20NsicQL7K5da882kJBlARQQrv7HaQHo/2unjH9eV8186NQU4ARrTdg4QYIOc9iqap5oYMNIKBUmUNc5FAO+suYDS8uLaOelBxr5T0JCKGHuid243i+lYm0b3boCl3DtOhOagrbNQ84+Dlb2aNeIziVzlM0N6lYMp0dWkQ7RBGBwAPhNnRHuwIn75DGMFRFax3+p4JBBI+2pLDqVTtkwrF/sxBaFTC0RFnHfuK01F7crYBba9BlvJ+2xMIFsYbkoHlH6GbuwINs+USHCeJ/NjZ2ZGZ4X7pOVZaqggp+X0VgBCsmrZEcOAcjmfAioqcGEZ69QArsU80S0g4HRIH9b3qVlVrEn9bgZW/mXe000g9W14nyOea2rDlvex/7ErIxP9vB5THCzZjHLcneqDvg+Fm/UwOD0vu0pAgBxZt17le+wb29YGisNU5T2xNaV3S26TloBtw/4QGAsAs2an1AEJihiSIrkinSS7bGpKdkxS8NyVwmmjSpEA8G8Cd9mnAQK4j4IazVkMECRgoRgCzAfsP9aV92ffZL4cZXWAgg5U1NC5f69SGmgdPDfXs2hZc2wwnos1Fw2+nGyug44k+CBfonLp0U+81ywHnxds+jilzCFdN7BBCRJgJzBWfj5z5reaAWwNuv2w9nEoSWFVXYQCBgACwgRgjbFfJedqTfOaCh0SaKmOagHNt0ecRuug42RHpwNACsZ57fq1brEi04yPs4+TSqvvAAGwV13w+WoBbdbR7FXS+uzEeu8zb64TcEMAAtcjai7WycSUxkFaIK/BSnAUfElyMKAl8wlQwnrCcuUcsD5p28t8sKfi5F68fElzzxgFpKys9MEL+ToVLI6vh92tNJYKTPJ3UjzWCSzeruJ4MCYV9DMwyJnlO/UESI/B2cZG4bNch+cO8Jt5CDBJkI/nxJZibhljAlfMTWRGgh0BDCOnOOc8G+uscW9tyfZk/lN3jfcwb4wT5525c22TMck/7sF8iRFde5yfk4rBPTlDYb7GXmLNkz5kVtWkgn7s7ZGnvvbitilxRoZloKEkmhxAo4emqBLdtCPq6ADChfdyeMitsnBz4Sb+lqrn6X+dg8BEGVEMhZzWhD6cYRAEqY3SlsNbtQJ6KmyhHkQrccJ4PRQIKYfkcxYVmgJeFFBR4buLF7o7VGYHESnnWgZnGUvk2PJrBISiu7WR0o6Jw2on0kwGpnCsUFvmh00FksTCIxBYOKjXKLUzn32mjcfCMcc4H1B5oYuAohK5/OyzzxVlVrSOqH5V+QaMibGn+6+bptcqNtN8KrdTLZ96K7Qoqi7i1AIBHGKqwYqOJFq7UUpy2QBq+GKNA7TgRCBU2XQoDRwXUGRadgQggumg/vBLVKkfFwUwc5yotw5hbfAcJtBU9hxrnRY/qk5fRU5MPLERkYPHHlZblaZTRNpLOpI+9J4VEFH0NrWwlDBeVwEg9k4ozwhKpy503fPPv6B9dv78BdUpAD3NnmDuWGsONsIPZ5bzwtjiALuQjotQpvUk92GO2f9SUlOTyvOOMUU0ElQ2qLbWQE4A7IVJncE4t4yRfYDAZ8wquHP/viLWccyJLmBgQGFnPKCJAACqcFw5dGk3kjOH0sJRB4Wm7aBoSepa4CqnnBXWiW4DCHzuxZjkFNQe55k9D3bMlR7SqPU94gAAIABJREFUdIpgzVBgCNjQ+IxW25AgTQPFFLCI+zFOvjPnnBd+p6otQo/K9m+88YacqBRSZE14D3NLVXvabO1dfEjzkG4Eeub19e7a1auK1P/Jn/xAsuztn7+tffWtN37HLWm2u+6Df/1196+/+lX36quvCAgwuj0mo+bsubPdy9/4hiiHGOrs5cwJxSUZI3UQACfjYBrY29I6hAGAAkZ+XFfOnQsF8mVKLOj6siIPyMldUy6Q5DirU09ILTJNzY6sWhgJJd5WwdOcn8w568R5DsjIz1LedaZkCBYjIEZnnC/rEOSGo0TsWZ4zwIBzKtOmzrKyD8mlCGCTcx/n9sGCSOX99myw1vmTk2JvxgZdUdINClY1+HoDqUXREa0z/2AtgVDyRPGtlnkCFsrZ5rPRU/8eEOB8/AJU7X3LYbPnCb7uyGvAAK4f0CEOaAyKRGvTsaYe1/q7riN9pIi9KeCRG9JxJUN6RkQBJblP6IWJaGgui72QlmhKD2hyrANwyYgqFoCKBOKkVEGrMOG20NtbpJ1tKYorfaPaNUkfdDRQkdv61wIBWm8bK/2zJIIYI65/lqZXc5zvPsDQpAZUAkk/V9lTPFeCELlm7xwWcyKAdA/GlO3Bucl4wgRoxxCnXoZzXUv7QICIo6y5ZsYcQMo1cOwUhOmDLk6nB/SDnLwCecV+TDtKQIbKG1flpwYMcMqH9zPym+/p8uIIukEfnKj5hT26ZqKxyK3oBsYdh3XHGgZIwcDd5aKQsluKEs790kJOcgcHWCUpbM8hq3FAsdvWim4OU5PUAKj17M+kQ7BeqjlFjSjszS0MfbcFJWKIPEJm2+B3TjVODuOOw8VzSD6Plq1X3WwC4WGP4NhwTd6HzGMeDOh6PzOmFKXtAR3ReF03hiOZvGKcbD6D84hTozNcDqGKShajMoCK0hWrHgXPk2hqHCmxIbHRNykMNiNHn8OjWjLK9OU1bGszLhg/UUYxMsQATf0md/3Suq6VDp+0rcUX11MrwgIDcWwYIzqc77wv7E2ukVSrBC1SFA7bl3ujN3B8Yreolkntee5x7+591fRhvx6gorzm2ayJOLGxF+KQMSY5kcVYBIR0kGakQCOi8ZO6j9gUYqFuKx1gY21DtgnMAAWhVOx7RBFibArs+mefO9kdfvRRUbqx92HHqkXe+ES/p9lv2B0sOrV7XLdsWU5/zrrOGUWxS3Zz1rHbkHdhExAonZme7h4+9LCKwREMIEBB4IHgSAoznj79Gwddlp22l4AI88B+dwAXf8KsjdSMif4k/ZEzRyAsLGvsPVW3HxvRnGAnnT/3la9TqU2RX0mNmJl1UXGeIbKawqAAgMqLHx8XhZ/X7NAvSpbwHEmPCJgfBlkYbdp/VRfspZde7M5TpPCr855PWH5BeEu28ZwwJubm57t33nlHdmei5KlVFV+Kfao22isrWlfGRmFF/sZ8sP7MBc8WecteT/CJueeLz/GcCkIr5QLfeURzx3t41kT0eT+BqdhkfJafY+dxPlKrjvfyGvsYMICvtMpOeg3PwmvsAf65JpTTNwlej3zt6a9vq4VeHWLpVjlfRkYZoNvc7JLipSqnc56dQxY0MpuHayUKgjFoxURRlzG1i8GhMJVrzZXQaR1YxVAUjcFpoKK/criscFqFiFCSECtjDGXA9fYs7OkeO3FCxfxCi2qVNgZxKntz0Jnwy1evdDdu3hIlV05lGVB9vnzlmaHEkqvTRwZqMxNpN8JE+xXXTJjeRTXHlT5/I1R3KZ2NDeVBwSw4f+G8Ii3Jl1KeUEVYoZmzcFDM2SAgnkHJUoyGza0CjaJhbktw2fCL8ilGRUUYVS2gnpE5TZsnagQw74rIFRBgx9yU9ihxRZiq6n5yYBwlcOTQSO6YEGQAC/X9lMD161iSAB23b910BKBQ2VByhLTt21fCyIo/PaxV2bcMYzlJEjhmA6RFFfvOUUw7N0l/YI4sPG1cJkUgkWIOJz8DBLhQpYs85tk5tBQSRJkDAhw7dlyt8xylM8KpKMjaWp8rxH4xpcc5dawtz8nfUXwR5lC7VJBRrWJcyEkRfHWkcJVcBCQGTtIU4oTRunF12blOi4t7JaxxOGEFvPjSS5pHEMwvvzxbChiWzYbqDsCaQBgot64MT56TcSHgiJbze9BJ7qVqzKurQk95Xq1bdUlAsXEm+SxgAPIkziTnI9Fm5j9RGhURGh3V9WB/xGAOg4i5BXwAcd637yGBGu+9957Pu/aWGUBQ3DgbAAHMNQ4+dQV4tu9973tSzK1g/Kd/+ieth9fNgjF5m1wXp4XfAQKef/757g//8A+73/zmdPfFF593r732Wnfq+VOKUv361x92P3vzLRVopGhkwBjGxHthELzw4otSlDjwzC0CHFDn7Bdni0VDH1jnmrEOGBwAM5mLoNjKfVx2Vw6MF7EiVixH5dxXdFSOW7XjiXGefc85F+1f8pMCYusyRNOOKREzzhBrl2gMssLdIVIAzUCBAQHLbIHC1UrWRp/7PfMV5JrzrQ4gFf2QTBboPEQkA3KEHRA6bJ/3XyBBAMSWMSDH7cFWbmmNZ4J94scVZDdtN7UtpPvanvNxmqxICn23Qu4daUWQy3Hqo/YAHI5sy+6Bjt3fnwisgfL6U59rLyOpktSHdAA7uprjvnhfha0V+aX68NDpIeH0AAZtJwX+Fv2Fg946zHoe5Gs9a+ji7DVFmYuJwJMEqEWOjoziILmDgKKjFeUQAAOjL6kDAAHdtuQcVcgZp6AqCsjOuHfzwNgwzVmRuYoA9XqX9W0AnuQutyCAggmhFTwQSW+j8NYfQztAAySVwpA6DdWhBv0wAFh20OUIFF283ROxV5hK2QbFkEjrP8ZgINSUzRi1zCdggAxQ5qepWZH78F1FAouGzfr2YH2lWcHWkD6nvV5TgFPAXjprFDiindR34agUmwIabUu4+Cvguuq9VEV39famsC6U7PV0C1nTGuK4BwQImIgscqvIoWAhdt5sQKAmzxfZgk5GTpjFNiJ9GB0SY5u5IxDhTiXYnTipDlKFMRowkro/qh9DlyO6D01N9kV1lZtfFGl0CcWzkGXkK2du47xnW8WW2z1jhhzzGoAmNlkvIxTJ9HpkTuOsIn8did+snt4B7xwQg0Epma0i2thM3jc51wgyzlyAAPYbOoY5NLhsG16ptKSObG/3EWqNd8q1ZQzUen1YM+ZHOefVqo9nIc9ctrw6HNk22xZTyDJBtrlAYAMrzBG60OxGg8LRMVlLvqObGUsKzqLT+voIBRIpoFACE93CM9Mal39Ki5t2Ci92TYrixTkysGGGJM4Va8m4DHDZfk4NhoB+ADABY5BNScfcu2dRTA32vwOXG3IE+Z1gxAsvvdg9/8KL+hs2DWnAqtdURefSCYM2gjwT3ZVIi2HeUziQqHfWDaaQ12SriktSD83nGlkMIwC7B3YxQAH2l1Mh1vr0CIIv3JfntrPpFFPWSSyeOq/yCUiNrfabCSRi62JT8pkwJ5i3zCVzhY2Dww/QFnlGoIl7fP75FxqLmDzVojPy+f7dez1TlusHqORz2Npck/nDLtOZbPLu5T8o/Xait5UPHjzQPX/qVPfpJ5+K7s9csIfRUYyZsfEszKlssdu3xXLgfi0jIDZ2dC7znRoCMAnYazz/pSuXZSdbRk733X+4Xvw6B/km5fCz5jxPACqAJj7Hc3J/AngEpLi202ANKAiYLT0cMBR/gHEmpTPrldRZ7hkwiD1MCir3TbFGGL7cE5Bx5PEnXiTtXxtNB2TSxUhseJjSFIUloVPopVqGkSJQyBrUkEQwex1cVZsRDlMS5G5nws0p+qLo0IYLxCVixODdA979s2PMajyVRiDBVi3/QNmZaB6UCQUVdoXX5EGPFqpnw0cKWLQ7U7WWoNSJhTCg7753tdJCUJcRHEQnEWA5I1NTcugRsowd4AMkl9xfVSgtxY6AYh5Z3If2LnbnL1yoaCY51bMam9CapaVybg4oP/7qFQxnKEwTOvBEnDFc2TjEkpaJcif/UiDKgEp789hIpFgOYwzQ4urVnqMUYRESV7lRMeAyj0ICy4BhH2AuoXyhlDnaOLSNYc2IcovSvOkqrUQ9F+b3iErFRkxxtNt3b2vTE0HlHkQIojyCWBr0MZWOMa4pnaNTNFzskULccmCy/5LCwfrKIAqtNvmN5KduDZRoHSTlEro3eoQxaQ1KWxgdUW5UHFX2G/dgDlUFuBx3lE6cYIRNHKAYNSloJ2MyvV2rUCafQ6kBcCmnvXKl5bguOyrL8zIGoblQp1ZX5QirBebmVodxggONUUN+2NmzX0hJ2FjdVhSf9TK6OzoIWRVpmpIyCSOAsfM5nHbGff3atT6HUO0DMZA3NrsrV9zeBJDr+PFj3dIyOZ9G/RNZY354vihl5gZmBQKbGgA8E+8XUjs31NWgICO59qdPn1abGuYAgxTQg7lCmXJdAW6zs3I2eS/77Jvf/Kaq27KXUFYo51+8846ZOo891n3y208Mely9rj159MgRgS4omM/OnFFRnDd+51uaj6vXr6pwKCAXe/a9934pQIj3IORBs92OcLP7xS9+ofV749vfluIBVMDAdM0PjJFxswM21jV3aQ8aBREZ14NBagGXgms725XZaTLl2g5C1aaoc5H2WHH+3HIqqTnQ9UwFjIEZRD7rRvQta2154PvwfranI87O6RdTpdge6opR0VxkP6/RhhKwUx0UVBNliN7LK6ovg6oGGOSbJu+2ItdyTP1K/5mMN2wjOdDlOJLNbFC5HPdiorU54jsd7aHYqa5TUUwb+1XAKk5VyVgZN9wj9PHqFMDfB7q7afqSzUp7GCrw630VcTMg4tfihJePPji5SpdwR5aeBVDzEwdwYAc0z1PpZL1zXe5vAJk4wwYmBso0v6sNIXKzHE3nmDs3eHWFtAA7zCk4G8YBqVwqJgtFWtXVu260umPg9CUIEFtAe6rAgDYym64KAiNwOrdMl07KDbJBRrK6HJg15/n3PgnAJCe+oqsCiGrvNn5z70TzmnUarB6DaNorKl5sSr+nqlr91c/quqN5WenW11Z7Fg0ARECBgE/YEch8e/8Gnbho9mRSBbhP7DH09sD2GACjFD+Unq4Hyj4I+JN5kcwo1giOOYcqBagI3CRKlpxn5h275DKUVQVs1lVwjLFojnv96cK7rF0KF7qFsecJmahrzs6Z8lrAMiA19WLSVtDyxKCLHIXNTRneRCSRnxixyHnkqCLMSasaLUClmKAx7GGOYnyjD2BSpQYN94cRkCKziXKn6CrP4YijuwvYNiC/3wBWT/cufZe9oIJjjKG6DeQsy2bgmkUNj+OsKGFF6NkbprYngm25G5AlgJHAldrfvJYc5Nixul7ZKQRirly+rOdHZ0nm03Wiun3F7iY4pjSeqrVE1BqdmP1ooNhpumFPBOTPXIXOnD0YUCg6Qk7ZLhfvRW+yjtRIioP5yOGHlW6KPSYZUEEngAKlX6xvdEv3VwSyMxfYDcgm2nPH1sZGcp0s27qsB19Ot0MebcquQoapPkOTvsYedKDEzA7mDCAANgH1k2AwIUMIZODcYZ8fP/GYbHTeCyWfZ+GLQsth12C7iDWytm7nsexqUcMrgm3d0GlOBMLgBC/5OZETAnpIka76UFw79l2AnQRysyeyDjx70loCKFlWWtcklYK9x5lNx7KsH39nfmEK8DezXM1azN6Uvb+woGd2Nf7bOu95VmpZyQbZcGG9gEE8awA1mCHYZswhoAC2EHYY68lci6G9tqrAa4LLBGmeO/lc99FHHwmMMbvWzCjsRd/fqcH87cLFi7WXfL57pkeTzoqcYR24P+ME8NEz3bmtteGaqSPHPkHn6ZwWw5mzhH2eiH1SExRcVj0TB1iw2QFV2TesQ7s3lMdf9ST4TpoM9hO+ozpkFUMFmZvilawBewqGrv0Js9LDEuC55mZJv9ogNeAbYgSIJlptViw4MFaGSpvexEO+ogGCyW5NgiIOpQ0/KOWaoKJ9OkXAjqeE2q5JCfDNDee7s9miwFvk1T6QK8jzuvNejShrs+MQTe2SwaDJVaVJL7zRe4TitHPmthyB5mcmy882Ieq22yUacY3wDKoFyqmcxjKUo5AcOd2n9huXLl+WUFRV9VpAkC6cQ55ZuY/kqVUBGLUpu3enqpOz4M7/0CZqxiFE8f59bXiq3LNwUFKYC1Cje/eXuy2iMr3wAsBwNMHROrfQwygDCFB7RB0E0/ASsWKT6PBXJ4QUgEuUQ4Jo3YUVdU2bun3E3LREt91DkaKsEVqgykEzWS9YJaYYb0poQ+ei2Mi5r85JCOOAskafnP6N3scGZ9+x/pojUgTIvyIvkmdJn2NFIm08RQHHiGXsqWisPFhVXfUX87G+NhRhU5ROiLf7OmuPjI3p8HDw1AqrCtaF7mbj3AaXjZ6KYNRYUhGWdUyV1BimzA3osj5XBixrzbyghNMHmbm5V/sp1wdwYr1YO+YEQ5I9onZ4Y+MSlMwZ7yeaTe4W8+neo+RUea+5ZgIAlouPkEKQFBgULoVvULRx3q1EfC6F0qsQ0ricb5Tht7/9RnfyuZPd9evX9FnWJNXw+RwCHQCAOeUzKAiE6rVrV7V3GDfRdYQtc+7ODIf195/97Gei/TNe1kI0xjVXIcZglXMqIHFMAAj35360k+HZoc1hBNEC57nnnuuefubp7oMPf93BEACIoocyXTAEGKL8Nze73/vd7/RdQ05/ctqKvSJ1IN2M+Y03vq2WZ56/eSmld999VyyeP/qjP5Yi5SzjAFO4jz2oCGiBWjGCtVcpzlk9Z3tjvYyxpCEZpHVUkcGw/pwbOSqkJlV7qewzfa/8WaHTsAZSzZrITxmKViCbbu9ZMlSOj7q0eI8n6gsTinPZjZj6TRQSR0LOYvWm1z6pSBYOP3rmxvXrWlfkEPURklJVR7L/pgr6yXlXIdgBBOlPMI7WDs/Nn8mXa9g4siawQxToRPCrmFw9l5zHxmHMHpeDWu9BtqqfdnWncd0BihGVU69x+v6uhOyRxEmMPouccSFA5/QnRSDpIAYtzNAawI7I7HL6VODLQIrlXT15Ew3PM0W36DlL9uke1Uo2BWKVoqA+9o5AMJ0DyGBgwsCq9btlLuNnb+Asu2WgnlEV7P1eOf/oeUWMt7ptnOFxwDCzAfIVIzYpBbClEqXrI9c9I8AdIHogrBhfAQJcS2jokJB7yAnXa9QkKF1QQEDSHtrx8DOyLvT7zGnypLmeGBTF2KhyCq4TQY2cFTOOYk8hWwY7x+8R9RNgu4CVOP5x9lzkzyBEOu5wFgMqhc7vfbuT5dLqRJ/NQWd5k5reyXxwHqF9L6qLy35VSuc+0I75Ys8SRVMtF3Vecj2TnkkhoMKAM7onubAKHClVybV6kOEqIIZTPuncXPYMAaJEJQPGG6A0SwvmGY4bnycSGbAIliC2GGmUjBG2mEFRp6ByDQWZyG2vjg2pCs4+jKOsvd4UZEZm8BzSdT1YZICbrzi92hNNPZPcG9mOc4dewv7hO+9lTgn6qMB1Rb0DDsSO4H4e94QCNAo0wQQr5o0i7bln2Y4BvHgOA7W2zfk99i26l9+Vm1xgFdKR++SsI+eSEmCbvsDnZk4jal2Y0TUGwgZgzrGRMkeZP64vBkWNia4BCYZgo/Bs6dS078D+7tDDh/pxyV7ZcGcxPq8ONhsGJrku4BKfJxUuxV0li8fG5Ihx3zDvvC4ursnX8tKy07OKmcJZjz3C66Go07KZQJ5kQbclNjHP7NpD83pmAjBEdrFrYDGKfj3mNEgxY0g7WbXjPkf75pkZ/eOMYe8AarF2jDXt7ATMNHUrwgpITTPvc++tOPTRxVn7PCty0Y6xc+t5f4B97sFY+I7dwhnle9J9uBa2WOQhgBy2F4zvOMvYjQ7M0r1jVIABzyxWeXUGm9nt9Nu1dUDEjd5GZFwJtHEf/BxsJxcO3erTq80QWJeMFRhQDBjAg2eeeaZ788031eqZmgmyj9XxZ6z3P1gn5pi27QISC0hpzwpjNbgUJoG7ZDAmydFRp71wvqnTxfuxaVlrZBVjZC7xa65W/akEeAIms/d5Nt7HGM5+eU77Op0LAkyxtkppEZOFTm+wQ30WVLdC8tl+NL5L7EvATtmJVasF+5W9b2B3ods9PWN98Myz3xQQwMURBI6Wu4ATSia5GZ4s5wGnIBWKfbsbVWQ6glSOXx/xGOm2ZcQSzUcJGMGGDu3Bkocqe6FHkmIIq+r+timqGPFMIJMMpT4O6pLotqQcOI/HBVrGZagYwXMhFSOvVJc01YKqtHyhLHCacKJ4f4rcRFHG2OY1Nrdy1SqnQ204Jie7azeuazMhjAACUKui1qxZeZgRUPl+9KatqCzZpdwPxciC5PAFlULRJgeE67HYPAcCja84QbtmZoXMS7hWi8e2+rMUwzb55EXhJdog5W0DGZbF3r2Lui7F0VASOJgxXlHacXTDCHDUykqQ+1oxLcuZVC9S0YFNC2N9OHABesQi0MGkyjyIqqv8Hzp4SOsMwwAninEwxwFmHHkxyBFjp49olXAJWh6jnvcqipCc2Abh1jNtoVDsDMeQ8VlwS0uMbNW+qB7NYacEEWUcUbb8zFgzH3lerpWCfSgH3pPiLIwTdJmv0AkZ18OPPKJ93rdjRMlSaK6KcUnYj45KeXFGuN5D9IadnhZjYf/+A91X589L0ZMvdu7cl0KtRdWuHLsoBVEqR0aqMMuyzpuVuWmCONOhsCELWOsoVMZBPiUtIEFgWev/+IP/2D322AkVU6TXKmfVlfStQBCKCFIc7xgNcWR5nfdx1lxk82HtPX7mrPzoRz9SqgxfCDTGTgpNjAxYAwcPHZLyBElGEcOcAQD44Q9/qLobv/7gAxmxVPin6BDK4m//9m/1/vnZ+b5DAkJJBSAff0LKgFy/jz76ULIPoAPJ99FHH3cnjp/onnzyKaHDPCuoLorrJz/9qUC7Z5892V29eq0vSEOV2L2Le23MIF+hrpVx5X29k5ochzxGQKL+vZEnSqcLC6qrBywM+hVXrQcBmlxfhTJdnJHPxgDcVU4/18eYYT9BR42x5X0yomKj2bvMuwy9mRmltbAvMWiVBlaGp86mahCYYSYZikNx966AAHQELDLOe/uV50/kV3dvgADJtnJ41d+6pT5X9D9jTjHbHkSo/nzpItA70E1V+x2DKfloYLUc/GpTa0CUjH+3nEs3g97YKsctv0ee9vUQ5IzBcvI7/NyOrud3G/UD44HPJg3ATknVbWnBkAdaMLZ7qncCCwiwwxxdjxYfugg4QlQU9apILnaCQKN0Z7B8bYEAbAT1t1YdmGr7p04BBgDWBQh03cjYeDe1ixxVG2Ra54aGryKS1SpLDkxVxPdurPkCiClwl/egq/r9I0aAI/dxjuxsGkRTFW/kfDmtnk9T59uvfBZ9HtnXgkboAgMBnpv2fplDjLaA7CoqWI4fr+cf18Fe8TWcIsBXruuaAf69BQISsc38GUhq0zccWYwOjyEe8M+fTwomLLuJbm5mtluYnyuH3ukNLkR1352Lio7OemIL8Lew6NTKWS2OHSjgnwuQucaE0hqLJo9+X5gbatfwfDh6AQACnMl5rLxq1hgmoNIUdk/3bAYow/zDFkrB3HRnSYRRxreKeHpsKUibdoTIR81PAZrsBT4TIMCgXAGIBXgm2qyaBUlprXzgRPe1twqcYfPipMpJU20pR/MZY3Tv7Vu3+ugqf3dNK3cG4B7Yilyb5wt4wNkOUMAYEwjK2scucZTXrC30OdFLAYJKS3QaZ85IihkKYG4o38xHHCsDjLYFo4e5J9dHR2ROFXVs6k7kGuTOo2e9T9y3nf2IzUStqSNHj2id+bKNa9Cb50bPLi/BdExtLKdBIIO4V0AX1ojxxjHj80qDnHDFd+bxyuUr8keQCa0vE8eYOVAxw4nJbm52Rvbynr17rAMoynvnTg9EMJ5Tp07prNJqThFY0kIKZBC7U22LJ7uH9u9zfS0VXTTgKICvcwoHY4szmQLczI10OMHDYtzx3DjerKnqcFVAMec9drT3hlnY9pGmegeSn5m3OMmwHR1gcJpBitk99dRTeibZJJvbZuZsuUCii9F5jezDudh1dDKf0WtjZStsGRRKhD5njPFhd3Ff8vLDomUMWUf2CzbEzO5pMUaZQ+aLLxihBGewUXJm4wumuwrvv3b9es8YSTCFOWAesZ/DVOG6zA8yg32o4vENEy+6FT3FGAnwwQzJvGGvsr5K+226B7An2IM8L+8Vq6LkdYLOjJ/X8RWI8iNrGQ/zat/C9ZzwowyImWUjX66YTIw17CfLhnGBADyzUnWffOrlbQyK0PYpqmLEcsWRG+XwGWlTtFHodQqEOM8PJT8Yqu51KQpbRVXVr1WKwflyMAZ8v5luZGRMBkJQwiBaVqieABwJ/s6DMFFB+TEqGTuCRBtauU6bihJmw6XrgWhIaqNGD3RThaxkncvM+5P3lUXV5EuYOU+ejcd1oFSxEai4uLSyosIwHAgdzuSYFsvBgRp3NEjlVyIEMSb4DE4+r3PfoKihZsv57HCGjDgxT3E4oavOzu+R8mN9dPjrvgJLSlnJ4ccYV+6kI96hbDJ/oH44aEv3XRRPBogqEjOPQ52GKDszKEowC+V0bijrrI1eFavbnJs8rx0b0Mb7yoXmeWZmd6t9G+uDIvrqq3P6OweELxsPVjgyhOQ8W+gLrat8zRg3EXrJqWn7X8dBF4IvC97FbYR6FwMlrBP2r2KatTfMihnyO7OHWmOb5+yFefUWZm0QKCCV7CmMKq7D+2LscX/+8Tp0OBWwGTN6rn/QvNuq51WNe2UZitmahCOO7tzCgt6P8KTF3euvv66ff/KTf5aATk53jFGiKzwHAoYv9iOKBLSVcRuRvSin9oUXXpRjjXLjLCrna3KXHHxoWHynwv4jhx8RCJDiR1kPxsf1ARdQxOyZKDQsYEvBAAAgAElEQVTOOJ/n69Ilqtwvq8ge54HzidKncCZKHlASUJBn/u53v6s9h6AVsq4WjBf0On9Lt4U/+7M/872/+koRfhx2KIQXLl3ofvzjH3dnPj2j+eP8Mjb60ELbQibASBDrYHGP5hTK4vsffKC2ga+9+k2dTdreMFau++GHH+p1wAZeg/oP3QvBTIQNOpbyu4jclzIOEh1HupdPgC0VCYpjwfPys8+8FSs/h87ps+IIdxBlgCSoZIAjnD3AUxkzSikZrerA1IgY6w4cdJ5h5E1YH2nLpGKd1RpW1NgqwIlzFUdMZ2BtVcUIAyDduXWru3P7lqs/I1sw7KrQVJyvOGv/HhBg57vAkgYI0H17FoGdIf4vWV7OnT7lsLKBzgZkyP3j+OX38qIqGrjd09kVRVTONYwyR8djdJtib+croLrP+UBR93uddhYd5fUa6g/EAIh8MQ3f/2Loxdhqxx9jqpVL/XOlWGI58wYCHNHt6cVBJ8oRtZPsSoFJXfD+on6JgQCmmLOpzhgVuVKBQIBUdSwIEACdf7uboBYKaVBTBkLzPOxN5Dq6AKeU9RKoVAVmsz882f7X18mpZ9Lzp7PDA90W5PTUuSAgoVTIWrukniVPNWcoBWnR39G/WWtFmZv0gwd/5n0q6IeuqlQdzknYawEPfMZhBQCcUYRxKOyre8i4N0iR9Y/NNMzJkG7Sr9kDa9gCAf35lt6eUhtgqPOKwG85VTGpSawLtX/Yn4CCuT7LYp3svHVsIdtV1TK6AgXZHynkxzMhr4nqR264s4X/ZU/qDCn9b0NgeOxPB4OyZ9lbFKt2AUP0vnLIi1a9g31RLA3kU17neblu5kZRt8qNjzxrZWrOl51W6mY5FTVAlgDyAvgjs13k2KzVRF+VjlrgAteR7be9rZav6VbE2JCx0c9x3jgjrEkcE2Qs+jCRUe8734vzw3uxWZlz57d736pqe9XUoNuT02SG1FgEmW3QgREwgAyRb47QM1cKgjUR/9ZmTQAl9lHhsj0jgHtjo4RVR6G8vQ/tVaAq/gUBNJ6F9eX72qrlp8+dgRrS2Ni7OlPl3GJPh6WQ6DLRaOY8e2XfQ/+PsTNtsuM8rnTd3hfsQGPlBpLiIlE0V40oSiIlD8eyHDFhR/hP+heMP4w145FMUrRpiZu4ASRALMTW6H2/3XfiOSdPVQHzZW4E0N333qp613wzT2aeXJDcSdWCRAFgkHIvogzx5APsMdZEK9y9d1eefOaDMG36xvNTNpxruL84Y4ozBN0p5HI8P0ZwHFlEtUj2QCSpaFuchU6fgjA4+fZyHpbeyPc4C1yBy0BJjEDulQgCxidAbgiUOY9ZE4xPdItEG7L+AABVmWh9Xe3BuZRQdPpMu9HXokdYj62qMqUDY7TSDwMVpAl2oCzrTbnqvZLffAf9n7ajO2Vdiy/tkCMopD9CWlwEiHE4pYQfexhbwSnj2FzWB4hwiP7K3k06ZhyWjlQ7LHCB39Eh0YNpSyKV1V4ROFKO3DwtgD3x5MNXx/fRvXGKWW6btDBjwJq69f33er7Ju12mWw7i4mmKfmzSfYOFjDW6bTgP5KjRGJgElZ88IyAs96StzDEvRcLv7akKRpx9g2efe70FAgjTA+3ipoTnEK5LZ+g0k62c6DLiAAUwYNl8CH+h9kI+KQnkvEW80Pw0kZ4VUykzFapptPOQcsxinAsZK8UjJcb6CHqEFvci31wgRoV9BQhIzjyLLQI6inUYYrUYE2Lb2zhWKE3EYdTTYVwsCMCRCHGEBakK9NWpER2TthZ0LXQWOV4voZjKsRoUN4LRZ+qzBu3iGRHQQdOD6rBIACC+//6WFqPGYWy8WTh9RmGX8VYzwSxulIlERiTEVged8g/NyeDwS/LAhpXj4koQWjiVd8ZP55IPqioA5HYAEo66SMlHocFV05n5cDSAyXFioPcRYZU7qnUidBwhAViy61KD9IM+RzAFeKAPClmt2sn0M0BA7pMDXYdghdhaEXaYXBRs2iVPkkLb3Ef6k0gHvEUm9TIAE9Q7ee4R0lHqWjCsCBxj3EcgI0BBGcN9gHAijC2RKBGgrJXsKXlDRJCZMFsbQUG+eR90le9hsLIWIrQxWt9++20Zxv/8z/9DfYOBn/aCHiu9gDy7QswZLxQzPMLMJ8KSayHFe+7555tXX31NwgQPOkoU6+f82XMKgwOBxTtPTj7jsLRi5JQ+cU1fKYuSwjMAoeId4HfaSJ4onwVI4h541WlrlAjWD+P51lu/1J4BoEApos1Uc0g+WnLMGJuTJ07IUKcsJ3NNlARhrhjuAsBGLlPIeqdfpwqIQhEA4V84vaAogrX1teZ//+u/Nl9++VXzyssvS4Y5ysXER6QvkNbx5ptvCq0FSOG+KkFz/LgUPcZV5dlqjwTIi7fDHkLvIcaFaxPiSttZO8hoXsxlDijuR+qMD3x7icgLJRKAPlIqBzCE+1FVgb4hLwAIAEBmZqe1jpA1feVhb3coRYgDUR6OKk3EAYbsA1iIt4ln6xCilJAifmZUNeTG9WvNrZs3rbzu7UoJdQnMotLr1bTvRwH0QYGHIwLiv5UxpIiAzoueFLUHgQCnK9jAGDUDrqmQUIPPMdZNbpczJLnxyNzMC5EJQ4WXdueMQIBiJpa8G7fHPYajZFR58COvknYR+dg3dmNQJC7A8jQeX+foxmjKMxI1Fc95QACTFFrRbz8rA4gxkse0FNbIshhIjtxzBEHar1SJcYz1Dghgj8ooKDAAj6fkoACBUbNX5Ycni9NHJdnKmxjjhmezT1hTqkRUeZfsz4eBAAEIqlhksKGdv/KMZ0wNyCSSwSANZyGKZDz6LRAQIKOXXy/wvSLgYvTEyNO41dp5AAgow0TRVUVIphD8Sotg/9toNriMgwUgQHNaKSzcDwPNgF6b1CZZ1epcbWWkrN0uIiDgcrfW7FzJeCQSFA8WiqzkUPU/3lzaiHEigwa+noR3qy+sPzsX6A+yp/WOjRJNZ4eC14bXWSJLZ2Ys5wQ+6KwFxAzwX3wbFeEAGGAgX9tJ34P4T2WoB2NyACHLCK2OkwDDOyG10isLbNee6HErqc1K4/RcxpCygWdCr7yXdSQ9o7x7iW6LDpd9k6gAO29c4i9E14yzHAtlrPt3AxxEnyodsYBi6wFDh0LXOhRIXpECWX/Sj2o9RQ+KQQDwy1mCfhCdGgNVXF0V/gzgZKApqYMGX2LgZ395jA5cCrocNbyHwWqnIWkrBt2im+Z8SGSN9UdHrNnpZ8M35M1bpAKPDlRaOPxBtPO2ytw5Xz6pAe6PU9MwXNEDdIbOzLQVCJxHvicdjDldXXMlJq7hTMOpwZzEKcea5JxM+V+lksDwT6UsIgyOu3a81rzG3elOjIeA+SpHp7EookbaTx/lOCvjkLWVZyr6tCJT0CXY++EZYHxpg0sDOrUmuiVjjJ4o50yBq1kTHRjl+YgeLD6qmZnm7l0TkrOe+qUeiazh2nv3FtWGzFccp/zk/I8+GiBAsrXkVcYDY1pOrmPH2rQC9qx03XIsmGbI409bGHt+QngdGxQbjJeJ9OBgm2gW794TaPDb3/5W8/i73/1Oe2XuEOeHw/oNUk3X+N2XTirgrWwPrcMifw0okZLxzFWcdow5L/G5UT695B2OI8ZOpNULC1p/CcOnTdHH+MmYJ9oBIm/Gi7SSONzjcIydYruE9CXzzSAXeI9I8ti8XJuxcwl1A0yMu2yFqjri9WeuBIAAfkf3Gzz73Gt2lJSnGIRekyPSAdfWjLcqZb0wXlDsObimqSdZpFD2kBgIcBibywGRCwoooNxrFggheEUuM0Pu9+SElFUfNHWoVjiEDDXl8Rv1CBAgRV/akXPHNFGVX4dh1ypwlRMXAdmWXaq8+rGJzlCN4EptZZdqcfklkVtV+5gE0CfajVfb97QAZhEpDKqUyzAfG0V1aQ0ZzWVcBiVNyFcOmRwkbPx4x0GoPvnk0xbRhQTiBHXVVZbiqBYHijqT33PqFKlLl6LAYRvhjGDjd0LPIvCjMIYhOHlVKCkGCUz8FARYkR7kxsf4qDC3IJFRVoOqG6ywgsc6SQ45DNgYDAEOgmDTL11TUQ9cpDJUCkF1lYlsZNaIlYQuV5hfpfiIIbwOX8L/xsurWkitQ21JJSEU3+ANmwqAokWgy0DNps26imKVNRQAJcIzgFpKrTzyyAUpLxiT7CWuN9jg52YdeZ2YgZ15CpIc4QuTP1qjQunwsJw4qZBbhBDr5Te/+Y3u/+GH/6E5Bk1lXwL42dNuIzWG58WLT0iIMOcY14TDvff++82jjz7W/OpXv1Yb/+mf/knCg7F67eVXmvPnzjW///3v5Z3n0IQzAyEsz8rYmCIAMLoTuWAE2WSSzLEOvxpX+soYcFjzPm1A3liRhFjvjquYTE1LmD7z7A90rQikqkawjQOnFUFsBSoLaIjHH24AASbxWoyPyzhmjhHetJM5u3DuvPgF+B2gg/QCyZixRpEEf/zgjwrrpHQPh1uUF+b90uXLav/LL78spfXKlauKAkndWXgKFIpIKF/P884aCPdE0PmAhKwJHwYOQ0SZAxlmTvN+qhZE6e8fbowd83z50iWNCfMCcEMfuZd5TpxfNn9oXu1XDmpFTpHCxPcAA1AaRKz42GOSO1KiCixm38grAkFakTGhmDDfd+/cbm5RslWpVPvNCCAgId9FcieFvIDY1lit1ABLe/OpSU5iyvcMPBMK2kjQmdYPI0+5ubaOOnr/oBkgg3pAQKdQp464jUu8xACgUV5UkaTON2o7a5wKBOAeMcoBQiKLJCO65rWKYF9JyPPb61UXvruqNXQrnDupA1bwlLhfyt6DZIvy8lXKX0CF3CseWIH3cM70x7SNaujGlr0VJYXUwLGxCe03V7iw8SfZjIFaJGXoBOYI0MHuUrgCIi1rWZ+RaTz/2NGjIt1VuksZpm2KRw9IEdCOjpDvtJFeIWHsIjMy9N3ZMGompbw7Zz/nV0CQGLQ5i62L2BiNnI+S1ndWxMjM+DJ/8nRXygTPiZ6TKgHmnpiWB6sfEWDDLKUEqz43ABRGNfd8ABwx2OFSdR5/6x1FhFDPRdYbpO+IhDFAiRjiXyKQJEfL04uBzZmdtAOiPNgLcDQ51Bi+BQMBARB4doxn60c4IHAsUCHHgBqDnmgEA2bOIXCfG0cMVZRjQKa+0wUuA1V5gbSwHDPIBz23wPucp9ln5u+oiNBwYFSFE/oc+RlnDHLVinZXwz2GrqOLOuPcfEZOr+tHH8YpEGMxMoL+0f7spxgjhK3zihNKQEJK9tU5wJohx5xxUlWZMjiytmJ4BxSJMy/tGh84bZP9p3WN3i493Q6Q3Jf70CelCNQaioEHkIAzKXPOWSjjuHTcjFn2R4yq9J/nUxGIz3EAccaEMwRbAp4CIgVZI33Hys4uRMUQilrKe496r7MWGAs5aCpyLUAN78fwJpw9zh3ZOIPxctKZS4D1SVQifYrTh7WIXSRv+lEqW7g6FcANRG9a08XbQz9aeVHnHPOIMRf9O0Zz5irAnc7iIhdfWUP/MWjCT3EjFJdQ1jHfRx9AX1DFhwKD+L7lrB2Ptje8/11drNGZjv7IuCi1twxP62/O/UeH4x44CGwTOXo15Jr8Hv20Lz9is8nJUPpeW/1KstfOKIOBE4oiRAaIyO7wYd0fe6YDu+2Vj12KPXnn1m3pZ//wD//QfKJIzf+wTjI7o/KASc3FXkUPY33wUspSpbHwN2MSXQ4di3WcvWQPvKNV+F7Wd4A/1ijPCd8Fz6G/tJW2Mw4+oxvdAx3022+/Ud/MzcFetK3NOCcSILqyrgUgLT4onZW1Rjh7QxiYikxeB9OVljUSfwp2GHOpeTx9Vv1ZW9+0E/6ll38uKeRNRphNcvAslIW61aEShIaFAOomY2miPPiq8WkgQIrCoFfD+GCkXDwhjRxOeAkgeiA8em9PwoyBgAhGnrVeqBZt44BkIFAksoGYMDYigaJ3VWJiSUCAkDWFrTu3HSAieTxie1ZpraqrPHD/4tHRIRB26vLyMJmEDzKhCcVl8rNIV2HBX99ohVA2NH1D8VJud3mVdbCxgaQoOlyHCTOaN2y9mDFmBSiUUsbz2IQQnbF4WExil5+aVOm4Z555Vn3//IsvZLzxEqkaClptNAsmC0n6igGOlwNuAJg3UVZ4zULoWLVWQxISL0I87FIyKjefe8pICmt4RY9EoNAOCeid8u5U2oGAFXLeqqICCz2HGeACYwnCxrVB4DRfBQTokNl1ZAPjGZQ0c2Dg4UHiJICDKGhRGIyquW1WCF0xg/vgmWIuEZYiSCqB2oU4Oa0l8+Rxt4ee/sXbHYFogT4uA8x5PGstgIQgiUEvxaoIf5gXhDvPQYgyJ+RSorwNDhxOvLS8IsMfzzUA0fLKsoTNq6++IiFO5QCIAOkXVQMC+lxVmcD7mgdyi7gHa415QHjDqvrBv3+gtr799q+Emn/66afyejMnv37rbXmb33///eatt97SM8nLIj8rYYh4vxmLjEkUEf6m9i7jzLOCbjOXpxdOCfCibQABtIn9R0QMCDLRSCcJGzzulAhKgdJmiAFpK+FYig5YXVX+P+PKWgIIYB/Nz7q2MeVfIPThhTDl++IQeOllfR/F5NyF8zogmTtAt08++Vj3p4wkezlIOs+HFAawAiOZf8glwBbuEw8D30PhTtWRgEn8DCdLZ6RZKc7aZH1mnbBGiAbIi3FNmGHWXSKJGONr332nMDvADg4EgBT6nPDSpCWhfOkgqhw/FCRkFa+sP2QH40Obo6z6sLKyrDI/cM7Iw2nDmJDKe3fvNCtLSy7ViRyGPj4Gfo+Mi/f6FQNivPZTA8Qtk7J2rdzmyi7cvc0nLzAh3mwptBhCQhY6w9bErp1HVQpIsdKbEwcvP0aPgQBHF3gGJPPLyMicqPxWGRftRFUOoJXALu84SnYfSDCyUWNUlUzUw9ZYN4ofJaOc0JZxFR/RRiQUO76dzb3Ih4oSwNvYpjTUd7r+mJnfhqYNTPh1RD04MGEc1VyQ8Un1Cwjg74+aPVIAkdUqS2bAFjkfQz8GK20jGkCpYgF8CyDSRWU4JUUEAwZnhI3zeNlDEtitnIxRwHZuJb6iytn3WgkAFLJD7z89Np7ycnxIJ6kyuALdekz1MSgT4a81Vczr+awFDwqIIMoG+RIgQKlttT54lsmcp9oINRFxFiiTMbbx7TMp42HqB7zX8DI5fNQg4bh0OAyT6CsBKWKgROGFVBk9gnsy1sy79jZpDESlhRegCONC8mjVx4RuztElAs08T/Qv6TJEoYn4spw74nAQp81IcsJpm0UUPbKHLLnMMq7wQotE2ASS4dfJXAdIjR6TSkPRtbI2tCbKM8i1qQYQ+ReQIJ7k5PsbsHcoPu1xrrQ5tnJtwIHICo9fefrLcEs7iM5IFAJzEKBeBl7xFpBqMD5pEIt75/xMG7NuaSs6NU4DnpkUWO6vtVZ7mig2AJ5EpbqykA2ZGOfRbWywUP7VZZzpO/flnI7RnbGPzpRzLAAbnzM2kG7z+/37i5pHni9jE3knQ36mPP1r+h7tZkycl+/QdPqc3O84DXgObUIfEalb/Z21Tdoa13IfGWsTNsR8gliPS/5+nKHcY3111WTMMza0aGOAp5Spi6HuSJdKr619GMdlgLY4TDI+/GTMUv46YxFZEzAl/ZATTmCU10kLbPbSogJkGBQzlwDynHEMAOO5WNCYWL91+gjtRIdDZ6DfvMd884JPhM/pQyI/48TIOudngJWE6Wf/IEeImuR59E/8QY3z3Q0SnVLfaGOidqNv833AYiICcMxSoemTjz+WfsM1R44d1dwnvx8AAP2FfqEn8Tv2Z6JH+ZmIXXRm9DjGBF0nZQwZR3RcdM44h5ZLt8PhxFwEUAgQGl07vAro/rxIgbVj27oDACmyEb0w1cYCuMiBXFEkREHJMShPPyT6u5oX7IQQNvI3bUn0+DLOtCo1e/LEKel+12/cbK5du67VPvjJf/n1SGhjGeYp1QETY3KF+gs0m0PeS3K2qsQRyDbqCoLEG9idk9IPu3HVVZbQoXZnha/SGRRGEfsVU3crKCpM5+gxcoRMIIKwivfwyOFD6jxhQkF5eKbzFh2uT0gELwtpStDYOPZh3BRBijeqDk8BCJXP0YwconjokAneFJqz7k06NiZSNxSbO3fvtUpSFKegdymryOZ0eOCwod2ALip3VrkuSY2grckH4vcg8kHfCMHGUFEIT5S18bHm6R88o0Ws3OjFxSqnAQhhDz4M5jwLEjrIDREYeD1RULgnJChGCYciCqJttFf5KqXsxCOC0dgqU/JyjVTPPgcA92RTiYyxlGNCCCUsezWGlS9XirM8m+WhV8jNDjlPzrlJKFJCZjjs7b0k/3i2gYCNcPKMHdd0ilvlt0rJq/GsyAB7NazYWwmxgsHz8Jwj6HNQJCQ6QniuarGyWLIeBEz0SvtZ0bUXPzlTCMCw8zu/CiDnuJ4pxthdb2r6Y2TVhzch+xyy3Ourr7+UIQqoNTHwmiZkmfqmGLrcixrICBPy6wg/Wl5e8vwqEqcjNmSOlbNWXl2egZALqn/z1vdi1acNP/nJf9Eau33rTvPpXz5T/VvK7VETF04APMzkxYsLYXJCnuePPvpI65W+cK3XmPMJ6euJkyfVfxBXBHMOBBRDDmN4AQBhOFyoggBgFTZbhecdPSzj//K332itJuwf4x/jOzwHyu/b25Pw5rB79MIj2iPk8n975VuNWZQF2vjaK69qH0ISiOAOaMn8E0EA2gyYwKHOfRMuToQQwpg+sXbW1tbbMkH8HcWTvkdJjELEvaM0xpMQxTQHL8+Jx10hsVXlgnvwXPrBKx7WzCeHB2ALkRypU8uBRnsCIKRt7G/eCyKeZ/M5z2b+8pwYr5F3/OT7rCnkOmOKguJoqLFm+f79ZnnpPhtR8uVgWGHqyRNvw5wNBEiZ7dWO70cEmGRW3f1/XpFPMuSLP6A1Ccswl1Jd3CmaAxmElgV9g1eHGeHJAroLDEBuFYFbUg0eBgL0fi86oG9sSO5UmD+Nbw3H8oTm7xjtzt31v86It03ccaDwR0UnJCWrFDYbpFXiUQzurgwQXpSAALp/P40vOcwjAwEsuDgGBIpMTDk1AFm3N2x2dh3+He8dXkx5qGVAIv+VVG5uoUoNk6wuFvGczaxXwAARtlYerNpWeZ4ai6osHiBAShURChiYFVmILuBxe5AEMGkGrLGU8wtpnkPHPNas5ZzpGX/tzTo7cg6xtwECsn+1LxyyqMhFZHXC+e19rPBZEea6lGEfCGBtqQ9F3uyzyc8QiIbBUpUKonAGAMj4aw0L+LYHXDmmcxAo21jltb25qXa2AGR5fPO5dKfy+PJTebGV/iEgo8qO2ZiBBXxPCid6mWUFRMU4UvD02VuLnFP4bXk5kVWA1C5dbMeMmP1VtYczy8R4vkcjmcGzUz+7BXhYm5A+b2+1efvofzFUZCQVGaeM5kqLiZEXr10MNHtZnYbZBxLitSPsHDkYAMDGKCH96CPm14ouxzU5U+0MMJke/FbSWcuY5zNAANoQ3YjfEzma72qfAASV5z6gVAzZeDKlmyhaqQO8khONfhZnib2D63KwJ8/ZQICJoHM+ynkUnWHDJHjzc9a3UrM8bcgZH/kWfTbnSQxdk186fSiGJz/ps86xAsFStpEx4OwW74gqUBT5YkXlinul0o3iWIE7SAZ1MffrXJ20kRsgIaUtmXN2bsCPnAU591jnP3j6aemdIdfmOxhkTi8pgvIyqHMea50hXSunPAY8Y5s9kXUQQIR1QpQQ6wlCYnMA2IYRKFeVOazzJoLHKYHZF5FRAY8TMYRjNGOM4cvn6AS0M+k0OVijm5rXzWeXgLjxidbIN6HouuaDz9KXAFLZR3mmQMYiyA2oEVuUueF7OCrQYdFb0InjEMk5AcDFGYPdQ/QGOg7rW0R/x03myNzQJnQx2kf/2ZdxKrKmBWzXmcna4j7MQYx45gdDn+/CMUX/WB9Ed6J3MS70h/vY9jH3DUY990iKN8/lHyWzsXG8nx2FExsWXimuT8qOHOgAqWMD8bjwXdlHRMiPRrLnsBnoI+PAmieKFbLHRF/grM76xUHF/T/7y+fN0pJJrgc/feO/qmqAFKZePV0Om/ydjRxDMMYS6PRw1yioFEHC9LmOXaRzz4aRQiZHzgFCqEO4EXbO3eGuDg8hnhCYjDnPB6Q6DcfjjaETFs0Q0jCIELopV0QEFAc6AFjgqduo+sUVpmXPtL1rCCH6TYg0iGQMEeULVkkVBh6DW0pvEUVA4sJCYxHgzUSpwWOJEInSQFu2FeJig0ueEQRW5ebzk7Y7F8YHSYCIbNqg3Yxt30AIYWIQWBYDn5O/vFAoENcY6VtVP5M7hcKk3HxyTXZ2mhdf+LEWFqU2aLPqCDej5tSJE1rAS/fva1ExjwlzyqGJEe8cGwufRHOoXNdgUESQzi3Do6gNLIFfrLTj42IQj0CjJAtgAHPMBoinSJupogKkVBXJHv2SwJmd0/Pv3LndIvDxvGbdWli6rFCEOgojc8QhpJDYqn2esKaw6zO2McoUOlnlDwlNB1xh10TpZcz7QAD3QvCwZnilLBKCw4JnXIh2P9yIlIGEmbNfmCdACYxz1iIC6r3335VQIqRwemJGgAuh2LCUYgirfutwV3uAsbh06es2nI09FsIx2po0AJFBrRl8QKhYcZxqrt+80fzLv/yL2v/GGz/TM65dvyFBplCv+UMCkjC0AR7eeecdGc4m9/tG7eSAoE+8z8/ku+sZRcjHd5L6QZtoO+3D6MagB3Q8c/pMc/68w/odTmZilMcef1RRD8wDYIQiB27d0h5ItAFl+xbvQYY30Tz11FNCRPmc9nHIcM94Qhjrk6dO6DBhvhH+Z8+d014AYGDdACZwPWg0aQcBOSAO8pwdqnVMeUOXkeH7XmeTbeRLDIesoRh6Ue5j9H12+SEAACAASURBVMVLxfvJIRTRG4pjhQxy/yg1jB1KZkAXyzCXQeJwoI28p0MSIHbGBkL2WJQmnwtlRNahmkPT37fhGSAgBgT3B/TDm5MUK2Tr1vp6s3jvrgwQUgNGbUSAI8ps4PnVGsEoeOXdiMdPSo08/w+mAUVxidFGe8rJ2OXFx4WPMjheFUKQmeSL1jkYwMXywpUKFI3gRDrJfSk4HaebFQmqs1Qjoow/PIb9MU5TopDaSCPk2ykSMVYyB1HmWkCgKrj4njSmmy8Z+aVA8H0z8Zv81OvOwEEXMVDpDTVgOsbpk1h9MLJiejvKSqkS40SOUIvcBuP2jgkDnSqQUoJF6FcRAYmsKBRC9+7zFtBWogHk+XCeWgs+hGAshgNRCQYZrMMoZ13zFPZ3G8FZDxn7kMBmTKxLeExUraAlqPX6TlRGzquULQwInP2JoSnlTkbmgRR/Rf/16pOnHrt0FnnTJ+1RFxEfgPxkRZs0iqyK4c75oZzsODcg1eulwdkwIs3K0W28iJgLiRpAwNy8q5RkPdHPRMAxRuFLyDlfq8mpPoAPRa6L0cP5hJ5I2WCDiE5NcendROVA8rwmbyseLww3e2DNnh/Dj7VLWqoiFiZd0SF7nhG0DmdDsePFIKKjvMEAM6UbrMMmjqHUqygR4FKAbekByCjmgrbG8xvjKrpuK09UCakL6dZ6qRQ+ru2DpPbOmjeL93OvRMUl/YvvcR7LON12Xj0v2mi9yRGu7rPXVX8dq/qJwKYuSifyP7JTspqSn/SzvNxx2IRtn3GlDTgDRNBXxL3oYDYQDQ4khTOAhqI8iMApw5t7sA9i+AUYiW5L3/q/c2MMvnBlRM/KGZl9H8A0qSyxK1TxiP1fIKI8m5UDr/OnvLOMSQzb/vlJ1ErayzwdPXJMuopSJSsVjzZzfVJBTAI4r2i/9bXV5vat25Ib8r6S6y4dv6u0lVztECdj+/D99JW+9QGHgEytA61KIiNLMfKYmxiZ9BVHBfoRelU41SQnKoIvsoN+8xwDJFXRbHLK5b4PDlqdIM4AdEjGLAZ6iENZ69yTdtC3lNKLnsW9nB7RkYX2jew4TXyKsk+wI2DCt25ufcUR5dyTdjz33LPSA2/fviX9JaAUY0JEABUYuA69Db1TDiZK8h0+pMhEnk+/lpaW1V/Wbbz/PJO5VRWJqhbCe8xXP6yftnDfRFHyffZG9KTsO/rFWEUmJPU1Ntxjj1hXdQUGO0bRY2W77pj0mypc3AN903vJpdIBSiMvsF2x93b29sRzxd6kDU6dnZSezO/o9JBVMw68jw7OOLGW/vzRx3JEilDz9Z+8bdWm3CVWfPadp9lD//sCMlEBIoWbdMiylHgqBYCEwBgrMjsbSXoVWkdIFnwAAQKY8DCpur6vDVIGnX+8Uu8QBdxh0Rbe/QPaC8meYl4SWnWAoHjkwMb4EstxhSXOzZIH9IgMUAxfCVpy/isHJgI5BihITEKBQfLNhmmliL7mAEwkAn9Lqd8bFilMeRjKkxePb4Q8P+NVYyHw/Ewy/YpHOagzApp2KMdGzL0jCW0ZtAIaXBP0u2vXdCBzQIY90+R1C83HH33U5qaTgwLZhYCApfsK+45xG9SZ9kVhT+66jFsdBEZnnfNjYCfCCCEp70odaAABVj7GZByeOXNaG1BlNIqJlc8PHT4kQyWGNf3hdxPITGtMlEtanp9s/OT1kcZiQ88IuD+fsoevQkpFtCEU1V78pBrQXnn0C002SAGRnfPbUYKDMgeBTf8N8DjUDiJOhBpzieFM+kaAgAhbxuz555+T15o1RqQLESgh80u/CMt/971/aw4fOtLMTc9JgNxfWiryvLdsiAxGQlMRQF999aVI8ogq0NyFr6KnYBhgckmYGI/UYL1+43rzwQcfaA384he/bB595LHmyndXJXBp48LJU837773X8gxAQIcQpH8IIvdjU2OF8RwhnvKbNFVlQasaiL1DR7T+eD/lCxmrkydOamyWl1gjRLWgQI+L3DBcGgKsKs+Kvjv1Zk/hYkv3l1SDmvsDGJjEzh78eOhpD8ooCnOEP+sEhJW1oHlTZYdjuo59DUCkkMiK+OEekDgxlsizhCzKYC5vXMLpI6+yLmPgRSD3PTw5bKRM1bplsiX7KkomoKwUyop+iueBe0FwmtBQhwfaYIpXJYpPDubs3chb5XqX4mVvhQ9wlOsovzIaK4zdRgEVZCbkPaB06+KdO6qtrhSxPZcxTcj//w8QgIJvOcs6t3LMmERJ7u9DGUQtkWAHGuQ7KROa1BMMG9ueBpA5KwQ+lNxUhZxi/EeOoXTlXpJtVaY1UWUxyPRZL1TTnoAOSImB6nPAHtWAAH0goTOwKhKgyvn5kLVhn9d4VS+wsWuDIKkSOS9HRXao56d9uZe82ooVaAF0G8CVIjAaCAhAGReIg8d3b7/ZrOiwlIq1TKlc/l65YFE7FmmjAKVqOP0FxELJU9nbEA9WPXNHMTg1TUCsKhKYR4g+ytNYdd1z1mcM00/noteZ3auRLr3H1nW7rgx2dWCYdKHwIhUhWhR3lQkrIIB1JD2iznTe529ATcl8EezlnyMZ0Z/ksCDapNZTFFSF0SuF3jqV9CClp9TsVxm3jLvOeUVnmCRM9eiVGhDyQS8XgWVV3Ugypld+Tqk0GP9Dg+mkCAh4KS4XykMTOYdMlTwur77PPkqHke6JQTyl6ASMeErAcq+U6fPaNxBAmmAiH3CYxFDz/rasSw529hbX8zzGAR0RpVe7AS4FQOOKHmR9y+HBeq01hT7Ke8hC7p2zT7KyqtpkfDkjkNtx3NC2RCwiP/ic8yTGXUAAzqbIxgAIcaa5kpRLqbJGaUd4YVSWtfak5UdXprvVv+C4KiOqlSHaIB2Qyj0EelReefruCFkzuEuvQTeH2FtVhOz5RycAzOXvONtirKLHk26gqI1KHw4gxrV5T+dB79xoDX4cQ4ay2n4GEI0hy37RnhLpasffoDkQeamdTDYibfCx1pg75WwXfxTvRwbrPlWmGBCC73DWU9s+5d6kQj2UP849cFDgeHSI+6ajzcq+IFKGsVvXmrdzT2mI8/MmVx6NlM8eHUdrtOb8YWOZ92kv7cr5xnWK1C07Q/Ozs90y/jNPOour4kXOdHuQzdtg+8I6K/MePZq/o9tyXwxp69c2gPkX/Z99klLP6GeRT9EZGPuAWvwMhxA6XexI7icgbYr1blJCywoiQCwPeI/xRvdCv0ePTcRBdGb0KUA05A/k2DhqACdEpLg/FIcb42b7b1zRo6kakJB/bD+eE08+ejj3wbnFfekrKbMmRt5vedhsB7hEJv3kd+6ZFOKkWia6AwN8bma2uV48VCLerUoZTqeANBLOlS61yPNZ0VFxgsKhc+xoc/TYsWYLEOP+fc0N1zGHRBrTVtJo231Z0Zy0gWdBkH3r9p0i+x00g9df/8WorzhFmYIAKQI2ilRfADKJHHBHVDlgoIWOEIFoCoOU/CVNai+3ju9JQBBup9yisYbnZGHbA2JythgkDDIbm3rloONRuJnsLpzGSlaIEuIJ5DoWlQzrEkQOk7OHg/btDwnFXmg3ij6vEHKfJuE6MBqNMcfGZtHKUzkcivERecDvOqBBg0sRznii9GrDpJQfxhisxRJczpfk/qCN/I1BDDLJpLEY+clzGT8WWh+h04FTHoDMJd/FaCLUh8Pp3z/8UPnKgANeaJvN/KHDQrgIMydPEAOIEH8OdCIFUq+Sz4KoRnDxTBY4qQZCkxVyg4FuNJC+srA5jREobGqXkXLel+ZLANK2jAQEDiFAhKFpQW9uil2dOZ6anmqOHD2quWdz5v4GSIzGGhU30UbICxUxMDentcn3nD9tJagFbFJns4Avr7thqxiwlgAsgoTGcKQ/Cwunpbhx7whZs7aa2AYj3sR09g4gTGgz3vR3331X6xqiLR9irr3KfDz37LMNtVoBDxgf5vovf/mL8vVB9Jgv8vQRUCtLVB0glWJHgvBHL7wgwibWCe0gDwmj/ec/f1P3pi3y/BcRIv3ge6w1Kx3kLt2SAAWAYa3h2UeIPvH4RX0XNJTc+nNnzip1BqJA1iuvKAzxShGSl31jNNZpAcllTxRA5IQVj1mteYS+66VuSnFkvEg7yHdVR3lYFTnqcBRxTx3CUR75PmMEsEA+F6HAjGNC4wNssdY4FBgDgADeZ09byZ2q8C683LPabxgq5L0zb+wr5AHPhCgxJYhoNwqKDvMKmU4O+sMgQAsGlCcWL2EUghzCrTJUxi+GNO2UwK8xYLwFYGJ4kNur6CoUpzLGCrDI3MeDY0XSynffAxVlNJUsAjZgEjvH3YdV+FXiiZNi4Iz9ZqbqrS8vLoo0cA8SHRFgFb9GlQXsAwExTO21tCFm46/L21eEV89o6zP0R9Hy+RVaPS2f9gzY3ydi40hDuR/W0/3FezK0VOmmvJoCeSvPPUBAQgHknam0Ir4fQ97y3CDFg8q8zd2Ume0bmPmeYZHu3HkQCPDZ5T44HAGFzq9eakDl+2NI03/I5Rwi7Ou85g04xNDNPU0qaMNcBm6dmawxZHjL2i6yRkAAexKogLO3PxKvB+cL94hB6EiOIngsGsd4syuCvjghbICjAxAVkPZrfYt1PWSShg44Z1WjvcAJ1oPWL7m5NSr9Kg1ZEy3oUOemUyNMyJRa8zEwMkYx9mkfSqaMz15JV+2L4gngbFeKCUR6BQQIVGMMi6MIIEBnYUWSTKDnyAM8Ic+iDLxqqPezQ0TNrO9xEjBT/UxqQDzvyBv2M2ciz0Zu4X0CDGBt0n55tMqAkYM5aTHl3TXf05h0O8n0eiZyW6GzTSPjnbOb84Kzmnal1JjyyMeRJyizOALGmxs3bsopEW4L9wV5Oqu0REUQUbWpPJuRReH+SD+zt7TOWB+kKKp821at03q/5rglFS7SwoBQ3B8ZnrnUHq60voxR5ClD3Tea0Cc4E0Oyhv4SORCZbafag4THAQL6soFnKDJhwula6F0BghO1GIVfMqH2Muso6zr7td5oz9v0g+fGsCPVzgaoo05TcYHPub8jVk0+h07Y7h3xXew3lC7W2FU5MuvqJrWNsZ89FENc602luDd1HtmD7vSNGJSWnUXUPRyqpGUry/vpsgAJOQeVemGZjWGpM7m4h9DZGNcYj4n6JBUBQCugLOtT4H7pKHw/ummcnxiMrE/0BPQ7OY/KXgAks36+JECK39GHcMIkslQ6S0uOZxI/0gwje7NOGI/+mHEvRSGfMneSUyMcdZUIj4DSrqIxkHHLcxONIJtNYJcBpugliYbhPswL98SJlIhBxodxifxzGtCYHD3x/vOT5+F0W18jCtbts25rroy5eZwyHpesFdl7M3a6sHc4Ifp7iHtivKKDwc3E9YxpC2xVagDP+NnPfqZnUWUgNhicTcy/x5KqWBj8jkBAjw0PALox6y/ecqJEWfvo2ETB8nzGnXtjg0SHlV1TKdT0MZxLqVoRMND2woIOKhzOskEAOyBnnp9rTpw4qXMcHZI5CHCYSCb6pTS5ofVP9Gc44li/d+7eVb+5xvpieP1Mukifb9+5o7UQDgSAjsX7S83+vquwDd746VujTJYUwoTRFfqYA4cOZGLpRNAfDmw2qsKmhg7FBWUzYuz8nijm8q70kMOEygcRFHlU43CpCGcWoErNzM5rw8gI39qSh4/7ZsOrDFGhkOE7kEJA7l2lDZj1WSpla3zt7W7rwEGucu+EsUt5rgUbA5xrQcoYEwwn+syLUA7QfG3KUrIhsYrwktCucMwAKCgXUUbYwHklrC7jlNAd7h1vaoyjINgswL5ASCQFAgg0jb+ZdBYd9/3+lpm/z5073xw6fKT57rtrzeaGc9qodWzFYUxIv5SeCjnm+ayRLET6j9ea8SblQIu1PCL0x4YuIZfFP1DgiNHYvSY8FPZQJ/yNshiHNfZ379x1SNbooJmbN59CyARpl0uXeBRR3E2S4o1pIMLRAmYiRV8nFH++wqh8YAWhj3GDwZSDQB759fXm5MlTEgp4gwklD9qpUPejx2Rk6tAo4IF7mt2/aZ599hkJRTY4G5L9gTCx4W1QCo8J7Tcx5ZTSHZg3yuZQ0535+/DDD8WIioLC93wgTTY3r3/fIpdvvPFGs3DGYf08E4Me4YnAe/HFFxVtYJKUJY0RJJEBmPg+AhYgavE+JIE31QcESTwxG+ubCqOPIgFYwVj9+wcftFELVs7GdC/nL9u7kNJFuTbgENfHkE2II3PAS0b1HBEPRAI55B7whT5wP8iFCBeL984RMJSV8Rw6BBPSRh8+AAGse9dknWpOL5zWfWQww8Z7f7HK6JgjAsZZDgauBfnmQIWkEMQVuURaTyJi4m2QrINb5MQJCViU54S0KjSeMLZan3w3pbgiWyNvkVt4zOIpYDz0/cotjhLA/fH8t4ZBgZEJNxS7uMbD7YpMyhhlHuJdI085QFkAghjEUTgSyhxyWeZNHv9W0bBClMgfDIzZ6ZlmMDpo7lHm8f5iswdQjGc0UrC4RlyC1u0MECDelh4QIKVJjP3l4S9gNyWvujrklXtfzxjgwW698gGDd5vHH3+sefmllwQSffnFFyoPBRlnX+nG6OR5AQLsCHJYtwy6nufOstyEow+DADY+HBap8S2G9PYAqFDfnIl9r2dCXwNk+yn9V3mu660YdvL6Vl56URO24eEY1iFo6yujihyoKD6vA+f0JyRe660BhBk0A4XjD2R87w7ZRyY0DUAhcLUiCSAWDOeCgQAiFdxgk0O6R8hBogICBGAAJ3orhrB4G6oKnAGhLh+UtmQddeUOO9I/9TVgSi9iBNBKYfw1Zl4DBi8T5YFxTp/iXGgdJBhFOv8c+aPyyQqdDh9EB8rofCSCLzw/xRGQqgHhCCCdjvsbiLbRLo6A2l98rzOGHBEpdv2hCRrVzl74eww7rJc+EJkUhhjHMRxtcA6a7cp/ZU/j8XSe+Zj6C7ErZzYgAPtSDoItp9R5/Xv9gGoMhwdSviUXK1rU3uKhAYXjxxRlw2SiHyZdy6BidDwbGHnJ6Kw5wpiNEdaWT66zBF1V5/24DTDpCNMOzbdeWBGsLVA2aj38kW0BBFjf5v5x2Ufzvbi93MopgZb1jHn4Zzj/mBN5QyuEWkBGgdcBcQkFZm9Ex+OeD5NoB9DLWUk/6F8M6pwp+Tw6Nc/iLEuKhZxYkEZXfjcbEqPH+dnWd/tgoQBrjGWMCKVIcc7ZIO30KEeO5b14kDGQeI82qDwrZaArmrMDfDriVXRDgJGcbwESaAPRJ20pyyIv5JnoneiG6GesNRwviaoN+O1IgXE9P6AFRKfhT2DM1JfK888etHG4YPK81ZXm+LHj2t/0Hz2Qvm1wxldEWYwvdBbaht6g6JNK10CWRA99YA2WMy3OAfYU1zGOjCHzl7Ml4A76rkF865/hHsCZw/gl2sQM9Wbrj94S8D9ARLzjzH+cVyFcDgk0+mXSXCJL0PWROylHmLZ5XU82W9uWHfzj2ehT6LtKnSwuIa4NKMf72DEYsHBOEaUcHilxD5GavWRuqV/84he6L7YhzyNFiFLSIQsMdwqp5vQrVbEw0FkvBkrt6OI9Ukj5G8MfvZd7Mw/hF4gdgPOK360/H9LYM++MZT+Ng7EQ31G9L537iJ2xyMikDGhvFC+IHKfhSmpGOhcZR9YSfSASOEBHIhToJ3N+5sxZ7WH28rdXruj74XrIOm3K8TP42RsdEMDgKeyqyogEcY13Pg0M6hcSJykaIyv0HEoYhq0w0kY3UsG9zeZqFIKNiPcl9VRVV1ohjCbwQRGQ4Bw1YsZHQAlpLk80d+Q5yucZ58C05zWeGMCIlNJg8TstwAqNSG3IKzwgd8oKW0gahPBUOBcoY4R/Dp8Y6ZogSuhUSAcHEAvAHgqHLcbzorGE2R7jOGBLhY2nLnQMUCkJkyatS81TDEkWaAQKY4pHMxUAklMiQ7kOFhaxFvjcnBbEExcvKpTkq6++1jg//sTF5tsrV5urV79zhYMSyFZOCUM0mhf27pCb0aeExOzu2iPK3xhc4RRQaaEZAwcxXqL0hGWV8deaKpIYCxPClSY19wg7h/UM25BJxkQRA1vbMlIPzR+S5wij7MhRiFTMissaIIcG4UIf2BhsZhQk+kGbU26NMWYD0wf6xvV37nrzw4qKUc7mIkQez3zCpPDwP/PscyIhyQGXcWG+6MuTT15U/+kbz0CoBKVVzdHTZyVEMPJ5UYrv5o2bAgo4cM6cPa33WfcYsnhouA9pHeQBff3lJaUaIJwwWqnAES8ChxV9MAnfdCGrh/W5gIC1NXkyeFGTnjXKmBB2RHkeBAh9v3DhEX3n3t1FPYs1RtsBAvDuUMkiAjJCC+Uofaa9ADCMTRSGCEhkjg/ZmQq9spJCe3hO+AQU6lXhk4nqIFoChJj5yiuCk2d5rbi0VIRz5+Wzgjw77eiDtY01ASfslwsXzgulZZ3kUGId+gA6aEEvqhbwfF7sS/4JbNjcaJ544gl59/CMxlPBoQWXhsIdQbKjCFekTPaKjJQKHU+kiQylAuEACOgzQA5jgkxxJRKntSBPme/Iusx35FcOWfofo1/jpugQR+/EAJV3rM/mX+SaCVONR1uHW5E2Cc2uUpwGPgcCK3a2NpUWAE8ABg1huQk9l3FV3sY+EKC2VA3mzHHkiOiyyhvdtbMrm5bv2+Aj071M8F4IPGfGY489Km4NlPZPP/6oWbrv8kxtv8s8tQeaOjXOke8DAZm7RDu1QMBD1QTikdc+KUA6QEuUT6LkUsGl+8wh4A8YVuqgDSIrkS69pncVv285rrx1MeQ7FUHpD3jmxJXTMbXHMM4zAwTkfiKBK/tLzgMhfePN9MxcM9wfKV9xe3fYbGy6TjZ/ywsujpw2CLjSOSqPnxD49KGAAZ6fiAAzQZjroCvF67l5GAhIdEgiAlzhxlEkUZpjFEW3SRi8wrABZ8oLyHMJ4U9uv8upEQHhAZCC3isnJ0CzjQhwtCOGLHpMzs+AQIkIkOFcKQwyOoiaYQ8xT0QUAK5VTXDkJfKOfNiMifh/cGLUfIcETDnfDwEB8cAlhB99LfOcnzgBDNxbJjNGmj+4n6TDmQyaaDFkGjoK9bPPnT1Te2Vf7Yn3U98vYJLv7+5w3uMN3rKM6ZU+ZHzhGoBIWc6QEelEdg7wkrFUJHrimKiUBtYz6U4BKdEvVbmKM66iQDNf6BTsOkBLlwFFdzTQ0kVVhIeg1m2dlQFUAsxGPorroBdliNx1LrbDqZFxtD1AQs6fRIIGLImsiZwX30eIGwHGNR6O1IrBGL3q4bZx78j+GHjxMKYUIkYHektS55gzeCA4Z5kbSIIJa084t9cC54KNe0X1MpblaY0xnbalnwGTMUJ4L95pjd/AqRyRYXEGPdBHxqB4vdrxqPRFEWlWdSYDV14vydFHt+H9eK4DUmRMWGczcy6LqBD2DZdgjJc3tgV/cy36BHNLBBn6HdGAh8q77FQEwDEDVqTShIuHvqMv8YyUR4yhjQ4W0C3tyvmbMU2bGNuQ9XGvjBPv25FDxKt5Trhv7DTmKx509n8wNDntZDfZcWKvPs61Sv06OBCYwvvofQECeB7OJOnZRb4Z0AeehUTpui0GmbJ+tnecWsu13If1lijrpEJr35R+itzDzkk1A6JhkRVxdmKjEGqfilCsa+aC71N2UbwXVVVBxKUTE7Lz+IlunOpJ0l+KoC/AXcL80aP7DjPAGK53iUBHgtJeEUSTLr7laLjYwIwREdaOItlojh450pw6af4pc3LYWOc+0ZFxdqdSldZfkQoq9VWE3wMBJJQgNNjmSB9H07rCFfclDYtKUUQPYANevnxJtgrPmRRhqwlWB6+/+lOlBtBwvEG8qBcL2pYNESFlYesOssgMwVdOsRQ/e5xZoCEW4QBJZIBzy0xwg1dgYsKqGYqJxF6hJQ4ZtRJhoTqUUk1ooTz1fF7Kc7upiwCGRcKGIPeKwZ2atueXiAJ+OsTN6KWUWcgaKk+KBcAg8j0mJV6N1pAtAzssvEw+aCWfM3Zi1C3gAuIkxo0BF7trGb08K4oBn3P4JR+VyYuwinBk4yOQ+QxELEyS3BdDLEogc8UE37xxQ6GHUVyQtqRrkGOPcYJnncXP/MwfPtx8+KePxMwuAVHVI3g2xBTD2rAoOPRRi6eiK3LQDIe7MsLhGmCeYrwjjBNCFJTaINGwq1W7T7nADUUe8B0LZBPyHD92rPVs8z7KEYKeg4n7sg5ZG+SoI2jx6tEOnA8YkXiL2Zgwh3JvNj3IMIcfgpWxQingHrCNsrm5N3/fvnNLTPsogq+8/LKEIUL+T3/6c/PnP/9ZRjr9EEv+q68JgSbnhk1OOgbrZ3V1pQ7yDp1lbllXCBCuZ14fKfIQgADGlPrZGIvyNlTYHHPPfWknqD19Me/Akebby1eEJPJisx8/YaIRDnWu036pEiVSqMobnugSQBCUDsYY7zrtkzIwPmhJKhEgIL20mbbTToQzVQo+//yL5uOPP2kPEhk4ZTzyDLzqzjWzpzmyJIaT9gBlW06aBMccESapBGmNcCPtgTbeu7eoPWrlEE9ER7DEezBG52BD0KIQJwJIAE55fdgDjBP9ApFd3zBPAMAH64g1xHdS8SDAEesafgJeAAHImhjofIe5wahlbSBgCJOOzAQA2FjfsEeIQ9KJuQ5rLdZaGS69NJ+8H2XEocMmLxIvAtwjURDLs2OgwYRBfaPf965UgQfqrttAtsfIoe4ilSsAIHteB07l7XIYyauWUq8tAZ2jc3ywGiCUZ7oZNGsry83yvXtVNtBVAxx27ly5AAHy/pSHWIZIDwgI0KPItV7edoyhB0CLUmgibwUFVPRA3qOtKD8AAXgjP/vkk+b6te80Tt1cuHRtP7S9Kp6b0brOSoV4F/Dp8rkGisP+LSW/2uyTz68WGK50ALyqcEDEWHVyhSS9v18eeitsqbnusP+cGyK8Gx2oPJ5SveizxQAAIABJREFU8DhbnFzfehr9bfJl3S7m/GGDWYp9ecAN0LgtHmcAfSIiphwd0DTNxtZOs7q2oXOWvZL5MHDiPrQkj5U+YU6Gqu5SBnc4ApQPb1KC4nrwXvHYjDV72isV1s9aikeUdVMAQACUjLfWVz4D0ChvLPOQ0H7l99e6Y7w9r4BA5otIG9BDpBdV1IrOuirxloiAgHSSjRUiLn2rwpel0Cs9YEJ6l8orFncAHn/kIjLtLiVS1zfkOaeiAtED4qSo+WCIEjYPSWAikXhWAEV7RgGBrK/FmOA7nL0hpYqzg8+RqQKNqqSbw+YNrp49faY5d/Zsm5IHUGK+FuuBVtgHzfrahgCA0cipLBqnItKjHcgrvPMiClQJSKcGJMRYOif6aaphHJjki32ayExz/jhFIEAA/cr8UXGGwUIxt2FuskOlrZTBzxwlVDpgSEAG/vYzTYiGoo4+4dKIBg54Fil99EdgYnn/BZz1gIkY6zGWsia9v9vElQ6QrSgFrYuSMQBXWoc9WZ5zIvpZdNc8m7OW/hHZiE6D7sQ+Ypxpi8DvjQ2V4+VcpJ99415EpnKgOQTZ573TT2JwxZ7IswM498GOzB1ygnmI3hDjtdUTtOm8X3POtfuX6M+qAuBnO1rVZ7SNM9rfT0mMU8/r3mScrFFFt244xTLOCdpCiio/UzaPezE/Sm0ghRS9hioG24Cf9tqzj6nbjmOBNicFEUceNkkiOmkbf/fP+MyfnJVlp/B7IkpoG33gvRA4OnUSniKcJUTn2tjmvo7ofDBujDVrx8asZDJ6O99nH2JAc253ctsAqCIpa30M9/ek3xKlSfrRzLSrZ3gtA0psq208n3YjDzyulqG5n+wnuBl6lcFiCHNNiNEZP/RU+sIY8pLDFdLzrW1FZnAPV9ta1/7QOi7S0OxfR+/gHD2ue8QwZw8wruhuXMe//jrgc3T1RBCEPwEdkfthwzAf2A/IY9m7BV5GnnDe4wRkLXE9wAARtvBtBcAKCAcIQB8Yu+x1xkqVVMYgX13RmqJNH3/8kZ6Ffq31SrnMuXnZY/Tpqy+/lvP99Jkz0qtpK/22HUZ0Xp2TL//41Qr8GclIlJJJKHjlrWdzszBCQgMCqkmvPELAABRyqQijRoeUmMtBonZ39JMXHoJdasEKiTLKxjEmFtwi6cl9wwQZ5VTELzJofPCFJThCioHmWjyLKHSUmmDRZJOFmZ2c9pZ1W4rRfkuqxYSwoFgoLEQMvoRFR7BaAYjHxRwCUp7GxpupGQMpW4QiV4km9adIa5SHX2V2PKkYv9uuZ13GE9fnkIrwjnB0yJ0NHd7DQHM99ZPyHhPFcOlrEJ8VjbvCibRJ8dgMlWfP91E6RB4HYnRvUUBAUDjKOorbAYCnkDQrlQY1YhTIIyKPixVL7ttn5eeQYZMHCZfyWjwOqS9O2L1C52ZNkMN3EGrk5DP+eLh5DxSQ+5GDSl8xinkeRtX87Kw2IJ53Dl/6SfgRRu34xJj6zFrkYMBg5pDAO8GmZn2QLhCB5HD2/ebGjesyxp94/HHl3QME0P+vv77UfPjhf8o4ZLy476uvva57vvfee2o7Oewi8jh6VHMSNJbns7ZIL8BrbOPYOYHcKzlYqAB8Fq4BxhzBgRDkH6VC3n//fYFC9AOur3inzp0/p3AmImYidAxmdSH2Eiz1DAtvM+riAWeuWI+0mevvLd51+7dNkpS1yVwxDwijL774UqykrQFUhgrKEWSD4QwICJD9qkiTsbHab0ZomXfqxQop3fNBxlqmneR/ARIQvQIAwvM5+PicZ7C/Qfe5hj4zt8wTiCgyQ2GYIwtM9iEoL21gTNkLzFeYd69evSIgIAoBYxAEP8q2lXj/s9Fr5lcOExRRlChq2C4vr0hRFCBYaTYATLx8WFaebx3WURh1eBdAy9jY+OvI7qIMJTxOShKKuryBXWhZrjHI6NSsDR2QNqisEJUsBt0vIEeVRspjHUOECKukMcWTRflHfk8kEmNhxc/eooR+49FdobzQ8kozUhSQani2SmbCrZ3z/WBefQyyKCeWtxh9/pmxsIfRnqa8J4OvDFCnBlSEUinTIgmdnmp+8vprzVMXLzafffZpc+nrr4rzJF5TdFGM84PmoKoVyBtd4IVA8wJLW2+WyvjZk2lPc9IUDIq051aNt8+V8KfYQI/hLUCijHBFNlT5PS8I7yODDS22VB/xmY1PzljT/nlsCemWgV9RA3pir6xiX2n391KGtSOnQ4mEdVgVASH5JQJma6dZWl6VR4x1H29QSj3q7OxxBCTkOACdzmvyfGcgKJt3PrwIH/OzKwerdAUfwfqnKJrUgK81Iujhob3T30f8HiBAnAgFiKmcrPwcXVkpqQtwGoW8sKIvWO9SvAsMmFTe9IRSAxjxAAEySMOTdOCoIKJ5tHdZJ4DdeDnl/fbvvDgPOA8XFw2iUelIZaQA5auEoj3kXSoAQAD6WvSfAGhdrrurhWgPFUDEuY8RjgEeIAClH/BZHBCw2VfJPM6Y729+r4gAFHDko6KUNtZ0lsUIkZG5SQohRhaggBgYNF+cPXv7VIyabA7NU3JrshmrNSjdcAC3i4FT1bsnnLoijRgr1hZeWcZfkRSALAWghc8k5xJyn4glpkzri7SxiibI/HE/G/KH1dfItcjJ6GjZJ3FSAYrEsPcZScRBShU7AjHGcebDstEgRdZjB1B1ET6R/f3zNffywn94jVqXjHzpy0HthVp/AAHo8S47ZqAp7STc+M69u4o6dKqDZbo818U9YsDRDkQiWaKb8mydtb0KAQEX+21xxJXlA/eKPhCdMUCbSMWxGapKQ8ZK44LjsfaidYZhW60q3ni+j3EbACdjbg/4VEO6Me/JmN607hMAXUDWzo7GAF2Ua9DFuA79AV35BEYl129tyTA2wDUlW4Bncm/0E8YA3Q+9CgcV+gt7GgddwCAB7RV9wFhnvmIU2gYz4MLniWilfegv7B90ZeSEARHn4se5mH4yb9xTVUYosV5VRuzAdXlAg3OuxJYxs5wCNNqULoaTA/mViNHYRjhK2F/oh7yXKFjxiBzqeM4SRaXzqNJquY65BATgJzZY+ArQz+ineBYElOw0q8srklca93J8MB60GSJFNiKy2YTbBu8SnYpjFJmFxzxOH9oc4ITrmEN0uZRmR6eMHQTgQhtT/k+AUz8ir/Ybet69O3c1HyHrQ9ddXVlr7t1fbB2crBPK/PFy6u9EC8CwR7IH0ZFf+qsXta7ff/89zW/SAK5cuapqcS0ANBrIGcc+gS+MCnn0i34sAQjsO71xABCgEKqDfbEQKq9EpBtGjROmycAjyFlYCI54e2GNBbXXgJQHRIjXsWNm7x4CBjjUA2SZiAA2ikrlQPYhdBFrxmV7lBMGwra5pY1GJzFklVc+3FMN2yirtEk1iVvvO+UwDjcnT5wQ+nHv3l2z9JYiHwQaECILyTWEw87pUDZy52kHBhsHWKIcmBiFnimk10zMIGK8z1iRb8+CXl5ZVd/l1SpBzzWqxzrd5ZJx3ca62UTpZ9BekbNoExoVZDHy06CI89u0iYh0mHNZF/LJYaS8cfOGjODkOoHcpl6okC7KTSwva0G++FcvNecffVRe1rC8Q4DCfAj1Lm+f2TzteaRdEfL2RrHRKMNnQ6hfkibEFDGSFMZN+NlhEKtTRXi4pfnD2I7AJqqBMPwXXnhB71HeEAZMruF7b/zsTY3Dpx9/qp8oEWxq5n5nj3zyNRmIeG846EDOQMFu3vxeQo71hDABsR3u7bc1f2n/xua6QAOY6Uk5SGqGQ3LIFb/ZetqZk8NHCD/b15gGVQWYoBJF8oV4n/eYv4Q/IYDYjJDpHTnqknpElyiKZXJSB1rmm58i4yTKZXVVRIFcq1wvFHCUySkz2kIWyDO0XiaJTFhtS64QZROjjueZXBjPlD0BvEfkCtcEqc7hkTqzrLGsPQtkA0LJv8oaZn8gGE8q4sCKiUDF+p17WBE2qY8PXbPN0nZ57weuksEBx1pAwAHgJDXBYW4+qFibHOpcF7CMvcv3mW+e8ciFRyQwOVzgaWAMCdPilRwx9hzrR8zVJYjpH4eRw/8hqtnVmCY8PocmMpD3UQI40OANCUItz5ryase1rkTeRhRTj0k+Cl5AgICP3Zh2NdyjJHAoozArrUWM31baGDdIwWREFkkh441BCFKewy73CZ9Hwudmpo3wC3RF4d5zihRz4Xkfakye/sEzWi+3bt+SzJay3KtKYS4UR46tLa80GytrzT7l5Qhv69Va5zlaR1UfOzJeBiKe2XihK50ihreNYkcQuE9dJMMDYEDlKEvJEXEZxrPHChkGmeaLP36h+ebypebLL79obt9yTqDXrg0XDF5FAsgwD18AirCBABl6LS+AU+GlRFWeePx89nh2pH/xJtpYM/9BiNSUZ1/5ywZIAG0mHA1R/nVXEXNqgMP7wwZvxnrGX+lXOuuqdrbOd4dED8aTViAe/wKlO693n4/B7UmJxKRaAMqYJ2CDMmhSLEfOlVWJO49XDNUuMoD39hVlwhcCfDMv7BEcCiJIgt+ivJDhA7ExNtaMIEaqa2UsyEvuPqJjBDRKVEOMuKwn+sta5NktL4LSAwjrN2jaVlOo1ACTLDpNIkZS5BbtA2SRZ5szvdZE1gF/s+bot3KcRy6haqMcgkAbOP2KAextZBr7UAR6lbvMPQmtToRFlHanCDj1CYM9ezx9p13cM2WrXD4QParC4se6NEGAAIxqeQPJoVV49Kz2Bufn/tAOAuQouhE6TvihDh8iVc85t66cwn1Zh0UwqTmy4QyoS2Qg4Eu8hvLkpapP46g1PK12+Mxp7WruSm9UCoNqk5cRXqCCvWlFdlelSE+dPKm5M7mgw4cDltAfxog1ESDLe9tGLp+FI2Bmdq4Fa2QgtKVc7VmOPLTh6cjHAA5cmPv2ZT8yBOOC63nFE95f+8yl9NACAqI/6oJE2hQxn43uDujjcxwJnGWESWcvCGwhqqfyrM+cOyvDKePAbhDgUZxMzDfgX3SjsPTHe81aiK6YNRgDNyC77g2QpprtJpbmGfl+wG31D+CowswxQFWhrFJ9k/qHg8he2k2dUQFStL8hvdxBV3XJbaUrEDVV1b+SA565Zz1ACMwL3YjvcQ066Z/+9J9amxAmM4esI3SmpBKff+RC8Rjd1/W0G4Mz3AvWiUdtNSw+5/nIPTtkdvQ8dA5+xy6TbbG8XPxTdj7E6JUjZGZGkbBch94rMvNywqI/JgoSvZR9GQ4jZAv34XpeZub3s7MGo8Nz/q+tO1ISZxmphBjPtqecAuC0oUlFjIbUnc+7SANXKKCdOY801vPz0pu4R/TdgHTmNDvXvP766yKvZp9rvLe3VE2KcWH8jh5zRHe4xABasDv4nPviRGIOWdfolJDmkfZAO7k/+j7OG+u0EH7DA+JyifQp65dnKD1k1/MkXRdwB7LFPVdn4MW4kb58986ddg0hD1nvirYZG9f7WkOKiCYV3jI1+zJcISHS5nsvvPAjXQd3GP26+MRFtfHLL79SX3hxD0Aa2nzr9m3NGc5JgA3acOmbywLtkeeDV1/+ifwl8fBQG53JxaBT/kovV1JGaTGDTk1XqQqFWo5UQouBI2dCCBQ5/pDLTZiR1DXsCfuGJAbytzmz4hJaxwIq5N3EfQ6dJb9qRaQYY+qkygRVDlgUAXsqjISjkNNRnkueJ5PIgYunPDXcOcxY8AmxZzPLa1MlVlCyFNJ8+LCuo0QK4UtMaBQyBBLKdRBRDl0mB4OTiWXRkYsfBY+fCm+v0Fx7+F2mBxQyeYjx/Kve79ysFJBcF/4DCdYKG0L4cCCy2ZNnwyEalEqLGdbwHYeHSzHYdn1VNtzC6TPNj//qRW0ANsSly5cr9YLwL4/n7KyRTTYdiqQNC5fEsye9QuB00DQec64dJxfnqMYENmHaj0KBkUW4PgvZoVdbzVdffiVhgjHPvOJV/cMf/iBhhleexQ4BCH340fM/bN5++2096zMx6d+UNwXDO0ztXst4EywYnnvuORkrGH88k+8xR99dvdaGAPEexiBjd/36NYFAOXRoU0COIPrOwyZf7Ji8zjqYCVXa2dHcEWLOmLHhQESjRPAM1hboMe1+7vnn5JEO6QrlZWI8UjsV5FkGdB3wHK7Zqz5kuzBLOBF+8IxTCGBLpQ/MB+0wkj2tuWNctDcJM5vpyJJyODvsygck4MLayqqF786OBCXhWEF5bYQ7jSjRM2Y93hcSSaoCz2GsIlxZB1KSZLxY4Ca/nHbBKB0CFBkKlZ8XJSc5UvHEx1uAvLpx8/s2YoaDBQPXB9+UIkkQ1qwZeA04yGQoVFnO9FeeqUqXYD65P/323B3RQRGynigbzBHjprBSPGfTU5J5Vjy8R/peD/a8o4Zc/olnx0DoK6LIqUQTZO1FXktpW1+T/FVIYhnhjpwq4CXM9zXG2nMwurM/1jcUoRTeEQwKKanjPtj4LpE4JuJyVANtMDHnhKpgnDt/QYcP9YwtYzAaQp7nQHBkrEosbe8IDCAiwwR29jCJEK6tFW6CscjaGPou35cQcRtnfW9aDGcmM16iHKTxnKlGOsYjIfClhNMf9sNvfvM3AgOoGvDee//WXL70dbsPrSCXMUsTiqBO5xEGXWpOKzrKKQEo8rQvZwBtMU+N+5qoALoUoMy8Mo4kqP8qCo7Ih5IABQo4LLciApJy0KZC1PgI6TMZX/Lf453LXsJMV8hmXWvQwN73epTzsd2yNrTf0ReZB8Ki7V0iE0dcAZwz/IFRjXd1/6DSlRzpIAdDpcEko8Hz6ygVjELWNOkMSQ8QoFWeMnm0AGPEO+T1LmOhCCtdVtLRAAYDupSG9F3h/1VeMhEJjj5wqoSZ/w3umF/BqRiSWuWJjJfaStyOSe5qPSj0uMqXtdUsykiVl7kiAQABJEPFrl97pzxcSdE0MOqox2wPGXgH6F47radcqZdaU9Y5AAIMEDiyQbpZctbpWwEdigYoh8hYpbUI8OC6ckB4HMcFBnDvu3fviQ8CkjXmKDnUyDt5E+Vt3BVhFysQJVfgp4gnK5x+f0+pFKfPnJaxTjuscGOYl6GrqgBVLi7k0ziUpiZlgMXYYy8GCOjLE9JMZFiyhysNS0SUdW4pzLvkCzIYOadIvfK82qtqj6PryDu9Eo9jwFrWrs5UohYqskDPzLosUEBVIypiS5+T+4/hC+AlHdgpVfbYQiroc8GlP7voEvWzF1GApzbEq4pmKV2TNRKAo9VdSO1Q+ha1yR1KnwgI9F+MGYB/3qOv6Ud0GNa/dPm9PZXJjeGPnsE5Sbtw4lGqV21HFhaoQbvQSdw+CDcPFE6Nk4KzlJTURJFqrbPncBIqhckgiueIKIuxNro30QwB2hgD9F5FXrChC3AnaiBe/6xX/rat4PJrjC39k3OhomCjAwTcSXUhonPSF1VdkMPO5ydjZ6ehxwtdDt0uaZkmQnY0KM/iFT0wzjeey/nMuKJLOmXSdeoZ5+NH7bw1CGEnClHR84cPtVG8ckhV+oDmRuTU5g2Io5F78Bw+DyASvSPh+0mnI2qUtiBrkPvom9lvxuJH0t0ZA4xPns/84IAxubhtLhu7JhZkXHl2wDLmgmuSp4/zC735H//xH6V7EvlgZwzRPbN6Dm3ClsG5xniwx7lP0gj4nUgqym5zXcoB4gRlTImAYfxxpiLn5LzetI4YDjGBihV95DWAY3FG19IH7BTbAAaQwukQ4Ck2Ad8hxTVlrOmTxn1ru93XzBH3dqqgHcucFYzZI48+qqho0pXRaRdOmsASIIh2EG1NO7Gp0KUZG5yw4auADPnzzz9vVlcpUT/dDF556fVRlBU6aaKEIvbas2dJG6PqpyKwfGg5pHRsVHXXyxuDwOxvHiv2qw940tvcNdUAttEZjwZAQurHIkxuXL+hDa08kjkjRrxo016BFCxIrscjbDTNhgwKqwShjH0f5Ewog5FQJt7jd/pukjmj5SphSLsqD0netJ63ygvQNcrZrOSfYZSzqQmZSe6vjWXnIUnB7eWA8Ze8UygZPeIckHoJ4FKKvEl8qDrMc7/d+LMqiWd2cV6EpbOhmAc2Ikr3yjLh04f1HeX1lMBjbM5dOC8vO/cANWJzIGySG02ddhakcvVUjsi1kC20zK7OtRGgeNLvyDBuZChg5ErRVF7VhspYMJfPPPsDH7Y7ezp0EBxwHnB/1svHH3+s77FxMeDZrMzThXPnm3feeUfGPMLg8pVvNXfJ20mpRYSEhMHsrBAwG/jXbXROTamPIHoxzuwhsQeV53A9c8n1EYjySNSBgYKHkbxw6nSVQ1qVBxBvCOOBQGLNEGIHQmeyKxu9RthJ1TjWPP/D5+U1B3leW10TIAMJHC8EZ4AgrYHK6/TatgeDZ8lrPj3dPPn0UxpDQtLxhKvU4fqavrtQOUOMA+MSZQfW7QBh8Rzw7LR14dQpKcNXr1xtVqveKuGp8cy7fb3Q8vKAsgEYn2MnnI/F82KgETYsxQuyTEUFuASkve6HlIKhsLlePryFMQi1o3fYCxkH5pzPFe5UYWk5fCAZDeEfBwQKEKGugCQo/QrTL+4KrqENznG3Emegw0ChD0vSEeAPcM4cclBKfXmQkAm8v19kXDYKxytX1kzEUegFMDnRXWOUagkJv48nJspHjLgAU8iBbUUEkKc+pXvwCliaA1cAw3BfHlYOV9ovhWJjU5Fb5DmKO6Vq7RLJkHDG5dVVrVePvQ9H2gdwx766e29R6RpEe/nlOsYO+XYJNbx2PH9vZ7fZBRRWRMBQP7Wmy/OavfGAsSrvu9MFYrTZUOsY+dNvzVflvUceyhPWM/zlcQz/AJ7Jg5EMlV//9a+av/u7v5WM+l+/+5/NZ59+IpnRKtsj3xuyQHu4zRlAKGC8cZbvxQ1QZRWtAHt+E9bv30VR2+a3u+2ObMg5IXAxlVbK+tNnqVCAsYrR1kYHWAkz8Z3JabXelMHfr5jg9igKI97gB66rTP5EIihSI8Y7KV7+R1tioDgNYNjsysOHsUM8VtNMz84ptxsjjQgd9Aj2P98N2KHyeuTH15hx3xCj4aUOhxDz2DJdSXcYNQcYXhgTRCPK2LJXXVETGeeH+CTU9+TNEsqZs7fkM38DQCi9pSIDTOzo73Iu23A0YEOzEoXDGo6xHSNQSr5ra3apARXRNy7DxxFRAYpisAMUJI0u67mVE4qUOGgOIN1kb8GzhJGs6J8qG1jh3A6X91mBvI08IXJhUKkYBlftnRdRsRjITRQYY9J7y+uUqFFygXcqBYFrVRmkwIqUgOasQd7gOWe8MHyYt9Z439sRyML5jVy3B5O15nHM/aJ8I/flLdzati5S+JjOx0rBDEmgvcBeS/xEzgmgqD6zH03c6L0Rr7n3M0CTgSwb0j4Tk6JHG5ChOLok73ulW7PX+md02o/uFJ1D/UuaqYz37EqDA+iBOZOl9+3Zsw+gGeM+kVGOhKIktQFIQJTIU+uD1n8TgeDUHWA02t+VlbM+4dRJjMeUzs2alGHdI8mkVC7XxJjmzBeowDytruqzyJnYGawHXaNqDz4nBPrUvKRUYiIG6WvSeT1H7gfrfGXVRjQOQJ5LhSvOb5wRVKWSrK3ynKw71g/XcW/OQtad0lErhZJ+MLe8x3eYb84B2og+G0OZZ2Kk+Sz2vDCe6EMBGrh/5AHX836AAdpKNSp0UBxJ/J08d2QJpNTRKVJxgXFItEMcmQABRLegK4obCuJkSgeedN47L/pxTnp4gYPb23K2xclBXxgXnhtAJToC48y+5BntGj44aMvcsa+xe/LiXIcIj3GjLex/jGRe6Gd2Unr9Mm5wUQUYYwwTecDvAYRoG04x1tZvf/tbAQEY3NHFaSPPYd7opx1t61q7OKjhcmLu8N5fvnRJsiOVAljnGMgCV+as6xN56igoV4KjLcxN1nlsgjjs4tGnDQYN3T/uhT0V8Io1wPwnbQW7C32T73Kt9muRKDNesaVJ8ya606VciWLaaZ56+mk5adC9nn3mOYGPjBHXoLvBbUE7GE/GPGdeIi/ZI9KBRwZoBz/9yZujGBsRumwUFgQDGdZFC3DX/bSiYgXXJaBsTGCA85FKcg1cgkTs/AcHJpMQkjLWhpBoU1R4phRYPE0V9ibjdt+IDN6FGOgm68AYdS1f2sVnIXiBzdLlIpwn4pIreI9s4DE5bH5eYa70M0xSlxyl5PCH30CHg4TaSAIs6JUMHJF5zLdh5ixIEEv63earbG22Xp0oetyT8iNMYgCXINIYhvaGGlhhPjShZWglzHimzalZ0ecYIqk4ADCCMMb4P3H8hBa2c2U4YIyUEU6tnxW2xgJjXGCjDBqZPDGEA22NEgXJFrn5bBI2J4b2vbt3tZHgJnj++R86Z10h02vqP4YyG5jNwfrA8M1aQ+AlNAxwQEK0Nnm/Tv2bb77ZGvf3FheFdkXohXgkoVA82wRJDq/vbwrWQDZplI4cvNm0/GSjy5Nagg1whbFBmDz91A+aa9euuw0TIN9d+CBKlKpcbG97XY0bsGEO8CqjVKmEFEKvhA6CKwhsDF6HaiGUdmxUVfSMlSYrMRiCAAoLp0/p4IsSkP72oyUQyLw01qoR3OUB8r4Ob4V47QigQAEnMod5Q9njuqRWsDdtCNubpbJCRSRENAgHEveJQqBye6QLcWDu7jZHjhyyd1gspye0LuEcCODHM3mxv+1lda5qgDv2LH/TB2SDFWUrgBxQ8optO1dveWVFjK6Mlfa8yjuZ0InPhawuLKg+cLzsGQ/u4zYQ8WP0Hc4K2g3YEhJLGQFVDtT5r5A6Hm7THXJgomTLYJci1OW5y4nbY+mPcopczEGce2BcE6VBf21seC1oDQ8MluZQwloRSFFhrTmUj8zD0m1AQ/JfkT4mJ0Les+c5PFyq02uD8EX2Pve++b0JJjkE+MxGkIFL7Ul5h5zLS3sxsDgzOKgABgAC4pVUXyvNi3Mhyrlexx1nAAAgAElEQVQ9yGV8xajvGbY65EIcGIO6B6zKIVSDJr6AUqYVotw0Oph/8YufN3//9/+9WV5Zav7wh//TfHv5skDUKIH1gDYlQCAA60ah/AHCnKffkX2RO29ulJyZATnIk5aSGre70nS6VLJ2DfQIEblPogeEB2Doc/twKiQyoCrUWJkwEOCQ646bQGMmfl7zEhiYS/RABwRYSbfnLoYg3pKQt/q+Vsp3yUkFBNAcqjPN5PSMgACvR6cJEs6uPVoEv06dcKpGUn1ag0acF+gYlbbQAyd4FqYMc8HYWIabdE8cFwBMFQlAfzN2/G5F1IDJg0AADO2Mq/P5lX/KuOlrAQ38U3u3yqelXFhCcWNwtUZ9RU7yPO374khB/pIqaePTua59IIBxUzRirRUbHC4FipwlykYh95UbryiJqhMuUr89lzSWYkr4b1UFYV7p2+CAvlpmGGSdFPiRUmQiwho5zUAkzVU1JZFDY2MTkueMj/RBea8NmsZosj42o2sBgETYiRyQweboAUdvOe1RoMRYV1Yt8xaHhCLkwq1RBpj+BrjoGY2Z55Q2PVJh47TRZVUBrBzJEDmpCCT4kUQW2gHitC1GEf1CfqIbIyeTZ87zqI4iUKIIGnmWZaLXUXSnzHF/PyetyXOdaIIOcJPuVSBKALGkvyiCoqJbddZWemfkC7p3XjyTdgHKTUyQ5lvVuSq6kPXDnOG04UzF6x8wIYYa64XzhXFhDOJhRteSp3trW2VYNW4F0sQBg9Gq6DLJiM4Q5GwwwOu1lPGOztRFxXguaOfq2nqVJz6m9a35390xE8XA+l1IXL0fXM43BjltynzF+OQa+h9jOxE+yVWPw1BkuHJKJOrGQAO6Bc9K1Cz35x65T/YyNoP5jO63HvKUKyYCE91HXF7Hj7fODMYXpxhtZAypaiUehSoTqnVVpOjSCcoJc/HJJ/V90hPQ1fMZc4VBir7N+5zztg9cBSX6Vzi8uD/X8r4M8RG6mfmlpDNubzdPXnxSY4o9QP+SVklb0BW6tUSJV+tqjoa08RzwJDo51zHmOB5oK8TcIQ0MCMdzGPtTCwuOsGko3f1s87h4Lpx+irf8s08/VblBgAGcGZzv8G6hF7KfaR8AJ21ItDXPiG5DBTZkFc/iu+i7zBG2Bf1FN47si9M5ESbojIwv65/7X7x4Uc9UxHwce5yJ5dQNYbHTdyddAa2qO7308kuu0ra+adLDKrkYZyZ6FL/zTFVLG3VcJZFJrFFsNfo7ePONX45isEaBjlFM56VcSxnAAOaQd14hC0L5UBWuJ4O3hCcN4B5siGwKlGEPEDkoG53SUwa6F4MPfDoRQZCQRSPwDoGlXSE44XCR4TQ3p2fBDWDDxMpZvo9yRpvoY4zNKFs5YDJA3E+CqljX432EQ0GLDOS8jAmu9cK2V1wHprxvRB6crPAYs4Ui4DLG2VBsMK4RUhn24iJGsRA3ep7cGfEZTNojyjyAzDuMyGijyAfHyTtxODS1sfkcYX/0CNECPtzwbIocr0ip2MBsJsbGgn1XG5iNx32UB3zrlsjcGINjhfyePXPa4dY3byp3/fatW77/HCXuHtdmZDHSpsefeExCKjl55Ob8/ve/V2gR48gGyUHCxuI9gJyESTHOjBvhLmw+nouQR2g+DGbFQ0OfeIUsMtEfLUhTBlMAoAAyVghGMlq4lvWrcEgQxCpXh+H65MWnhOiySeVBaFyCT3tgd0cKA/MnhbpCWBOaheeVcZFnoRTPGFtBE7kewW+lxgQprJOE2nOYpL4yAoMKETOzMxqbCFft1Qpn4nkC6Ar0Ukj5ROUylpesNcAIY8TLV1FB8uAWOsrKZM5B5IPQB4xx9Y8xRUWQBsJ46fkijMSbZLZnDjBIClEiE3VhQtKuBBx7lrlGaF+5AtOxiWIcVmcDn7mjH0FXmfOEcKniSB1sRAIwPigmjCtrfnlpRYAE6wGwBPTYxp/blHnP3ohhhFGDtrq24XrSAAjeoxbApFwk7C5VP9ibmROMZYwijFwBjL0wzygpUdgC/sWzxXdt1I3JI5hcdq2hlnF8TARGOdDxPgtcLRBJuYbsjaoHJ7BrmrxLlwFlzJSXTNlL8neL1FJKDet2DEB3V+h0PCA6uHthqZLh4lKxpwSPD0Rqu6QIlFdvILZLe0plrFeal8zOGMny/tpws0fWHu7WOJLXJ0x5Mfmt9gZIyeGakrc2vPjnvMunnnqyeeutXzY7u1vNN99cbu7cuiWeEda+b4QSb44A5aSH5LGM7ZxXLsdXIEZp3qoJ3yODxejtQRNqu2XHg9EA+rs4EPJZDMX4ZpWt317rUlsOabci3D63oigyJvpZQEC+o7VR0QUer8odx7hsSwcK+aiIAIcji4IQAEpz57GR87685eIEUpQI3zlojVbWPWelrikCSYxc7YUy9HiCyISLT6Kq9zmqCn0Eb3yPYA5wIaCkohZg1X+ofGB/XWjsehEBMfbt6nB6QICAcDAk2iX9GSuFmzbFYI7RJQUyVQcESHUedjko2E+kBsiAfBAI6BMGau3XS/oC5w1gCkgBThQ8qrU2k6KV1CSMWtqG3iCDu9qLDIKcL3JF5GlTLj9mwIHINXvEABpS+jmBGUo/kMfM+ywpJgIZBC47lBt5wXeI1iKKMyCMDK9xEzTLUC4jXOBUGeG8xz0UAVoh9wmf1tlexjXPhBOHewf4iBEMcEl78BLzHM4XAxaQqzoK1oaljRKPlyMs7EE20Jp/XIvM1xgpxcOgXvRNpR+VPI/hryikpKmUXBMgkiygSjvhHh47V1/JK5U/1E+iz2rfcE/NvwwJRzvqOWU8tEBAlfZOH+mDzo1xPOMGtGNcc2Yir6/fuKEQ834Zsxh8PDOOJ+YPo4j7cQ7zDxkf40lnf0XymfTSjhvAiVTdkFyD30Z9tuHDe9ELuC5h2rTXxt5AnGHMXwjj1L7ahw+UUk00S0VyxZ6gH4wZbaU/sQ34nHMBIyqh/LQHXZDPZEdMTzVHDh9R5AHjyUuACJUyAPDKYRFdJKH3SfcjzZD1df/+ku7JGMahwL3oL84x9Bp7b0etN5nx4345z7gnac9cz9wtV9Uq5p8+wRqPbk2kLXobRnWM6ITtcx3fYb5PHHckJ23I/uuPVWym9Y3N1tHGmADwk7MfT3TsI9rK+HHu0w/pxOWgjTzm+qyvrNtwI3A/9Cjuh53B3MQmyl7jWlLbA5yK+L1KSOKIxO7A+YN9yZjiOFPVjAKLAUIIlw9YGSCC+ytCdWZGjk3GC+AEm4goS1JOiU5GTw85Nt/pOxATXRiHoqszTDU4Mn3uGozlfEMmGURymhSyKHsI4IA0kR/+6Edygt9fXFQELeNl8mmqA9WZVw60m1SyQh6V88lOslnNM/q70lz/5p2/VflAhT1UTk0W5dLKshY+uQwgIRzYKktW3hkhqhXuQiiYPUH2GyTcg59iRB8f132MCjonC8GNII1QVUiQwlecN0+4oJTiMlCC2OVgZ8KoW8mgs/GcJ2MlvvWSFSIWr2dCYHLwxNjXAVLEGkJ5q6Y8z+K+bAiR39UEnzl7RogpxnEOqwANELhx/9Onz2jBIUxYNPQv+bVRvhKmxEFhYSLKhgIzPJ7cy4CGPWw5JFHYmUjaywJEiTHJhkNas8CYdP4xSITuk4PNNXhrYdXn/ik9yOKnJNDphYXmhz/8ocJ6GMsrV682t+86Nwfl/8mnnlR7OfyfvHhRBhWl9QACpAg3Ywp9wojL4fXY448pF5Bn084//vGPMu5g2uc9ogNYnDGOEUx4ogUITE0ZgevlDgFSnFo4rVI4rulpkChKeQQYQjKRAjkAtDFU89UGRpBh+hRDOAY/ngQELOvg6pUrEt48h3ueO3tenmaEMBs3HmvGGyAgZCOa2wOM1ulCzx19krw3rfdqO/PP+uD+CBwOAYNRVsz4nc8cSXG05X1AAUKSsFcxnCOEc6gKLR4fE+BDewQCFO9DX+h5jMzoHoBKqTQbLlND7hVtZzxu37krUC7CmP6xhBFmzA9AgFIXpigzNlGh+U65IL+Ofca4cOAxVrdu3RbSz/rgRRtJd2AdwugO0Jfwq3AdIHBzgCc8y5ExRuHZG+xNcjoVglpkQqQFwE8hYlIJ30nNs/M0XdEhXgzaw3hwP6c7rak6CMSAgIIGZvbLvrMiowNkc7Pqy1phs7wx70BkZT+9IIdiQBWFKBbRVRjvo0gTYTI2GmheCO3nJYKfAp6iPFvZjMfU+W7cVyRe5V0TSCtZOaN+0T7mjX4BBORglsJf+XPy3pbBmD0XT34USxnsVWJW3lflNG+Jd4K0hgYDsIjaYtynf1UPz+PWM9YSTpt9Ko972M97Xu+0GfmlKIkyMLneSrkNcpd3HG+eeOJxhXviBV1dWXYFjfL2EIGm7wYI4J7Kn7YBo/6nxneiAspISRSd5nvUcRv42c6RzZ7LuojHM1hIzrwHjYlRgw3i/HNn8MurpioCBgLi7YpBkXMhayKGQcLuQ3aYnHa1uTgRBKq0VewNRIVgTFECAFMFlnBZAAHGyOvCJIMp/atzc9eeIJdA64xEn3MD1xCHY6JS6pSfnzQrlHqMh6rQ44oB/ifZzj16ucnZWxkLrR/CelOOUB94HE0ETMphpZIUW7rmpQAWGcKS+Y6mydgGtKJfyIGUj9S1lWKQ/Yi8ltyXIdxV8JDHrrzcARiyBvo6C+OjtV0eZGSnSzM7ZQwwMIYLsgzFNbqQ9C1FBjhq0vnZGMo2vOOBFQhRQFv4MuRRJlKz2m2OAZNRMj/t3mycQklbICUOaB2jPsazwYNJgSKSo2VUpe+RCXw/aUvSdSrqSQaxIhsMBET/5H2IDImE6OuRJi90mD195nt9gCIGPGMQ8K2/BwPWOm0pFZR8Puj7yr/3udhfdwEJswYtA9zf7D2D9gb+I7cUodqTbdJTKrXIRoT1lujgvBdnQfY6bWn18iJCA8SSYT3hqEAbLIjl/eZ7yCBHBwK5++dSZJNAnioLjEFivcje70TQ9Y015o4xljOmHHKMHY6BRCwJ3FJ0mb/bepqrYpbXiXnIEpVM2/ienDnj9MdeZfhztHaTElERmSlrKkCl5i5jxdyxd+QkOzhQWmoiOrlPQCiunYVDYX5eY8/zYkPQN90HvrOKUGSskjaYKEaAAMYCxyjPJ9ydzxhv2pC1w++xW5J6EMcWoeSsDaVbTE5KTwJEx6jNNdyH/tAuQAD6wzOwZ2gXYx5y6Dg/kj+fSOQ+6XHWrqICSr8JkBYODq5jjKKr8Tu6I23hvYwvf9NOvh9bJ/eKvRfnJN9jjBKREb09HnrapRThWZOZSp/slQRUNbSDgzZFEt0bom50i6ThcnbgXMv+Tko8/Wd9hRgRnZy/n3rySf2kNHlSLWgPEQcBkmhTIgtZp7Q7JS0BAqSnls6GDY6DhmuQB5bdBgLQNZG3kTGk2q2vrom3Cv2NNmpPhtSwonqJgmEMBSAP91pHJe8hK9FlB3/zzm9GIkqj3N+Oa/+y2bhofWNd+ZPOgTDrNYOWHAm+p5DtNo/WiBhKRMi/AA6YEBvmDiPiMJDhMe76pTyDgVKuICVBhjb8JDSVV9YxsDLZ8bwDBJw+tSCDE8QaBc7Czt5xH5gQLszquUxQwn76B0yMIqH5CglxWBuTxXX0kY0WFk1I0DBwF+8vNiurK9r0yc+BXBDkHSFFfjthPSjc6QNGgFEeh1YhhKOs2bNmg1AbtHLTYuBK0BRLJW1kY2M4heiO+2Io0h7mSkaRyENm5Z11LrUrMmA4Yxg54BNEeShv9/lz50RAcub06eaVV16RMccC+/rSJS2i76591ywu3ZdXnhJrjNPLL72kvrz37vvN9zdv6j1yqIlAOH/+QrvJUdYffewxtQWBRA1MUjkAAogKYDPR9hh1jBk5PGwSxh6gIAcjc4UwefKppxXeAtjiQ8IlC/tGdTzuMfbb8UaJG3dYfQ6srFXu1RILgZ4dPqJ5/Oby5dZzwH3OnD4rMOXM2bMu21heX8LpeHG/KFUctuwz1oZYVzc3W4AigtBeGBPP8Ts/k2fJvmJtx/vN/be37bHRwVF7g1wnxpmxzCFmxdOeyXBoqGa8wr0dmdAZCVFeHIWTiICNtXWtBRQr5oPxIDSc66MkYUjyIjSQg+b02TMlIAcGS/YddodnPmQuHN58F8WOnCd52sp4o12wu3LAXb58qfnii89bICb8D440NfjEPo0CEeVOewUm/dobcAUoSmA4bK5e+U5lKBlzBC65huynoKa8L5S/QvB53zJkQ/2BowPgRaWw5Lm0Jy0hWhyUM7OwRdtAU5sKpGOvooRGQQppaMAqyVuVfgRN7+pUR7EfH4w3g4NGAK4iaPaHGkfuh/Cnra0BXMZqDlf6kMM/gInncEyhcswpykBkJuOXkjQBiJS7LTvfUoTnosiHGMppAS4V6DJ2bquixeAo4OCCWwDDQUasw7Fph/Lh+rncChs3kGCDuqoD9Ly9MYZCEBcFsG9IxbvbARsuQch34EHQXKGEC4A+aFMv4oGTyS3yMuqV02eHoLdAiGP2HdpbHsCAIxa1/fB8h7XbaOrAtyha9noZWM8rhoTXO4ZMVxJQaQllsMqj3osI6BuRYv4vcMjAJ1UIPd6REXme1k9FjZnMMLwGBlKQIU5vMZGc0gyKR8E59Bj/LrVof3gHBEjeiHTB4e6a9wJs9BRZQwa0FS6cUpGVk6sa2EVSKPkmr+2kHAwGVGzWd3Nda6fuLUWrnusopsrTLr4Epzm5moDWUhnb4v1QCsJ4M6y8zTzDa7YiKFj3vRSWRAYoaqPy0DEWnGnZ8Ui08licFFWhIBEx1RbGhHuYZM1AgBVoG08YBegkOF2iSyRyKk4OwCKXOnT6iMFgjEDrHvyL4UjEgj2IDu/XniLKYNokyug1Am/KPM1+QFl16si+QAmMOPFr1Dxnj8bIUiWDqgSTMyAOmsiDGH38TZRX5HxKVqaKRNqPHoZOxt8Y5/a2FW9Cj9ST+8UACJARo7cPFARgZc8i+1FS87mMcZVe7aJxBFL0eHe6ez4IIHEe2HtsIjWnGRkwThSH2lfggoyK0tdzT0cS7EmOtlUh2pQEnweZW84mohLRQeVMa+BxoiqDSzHC/7KytiqjkXbQtjjQMp8BAtERbDc4eocXfUCvynnlM9bRFayBfOb97bYpcqyILZEJiZjN+DEWWeeRYzHeSVsM2JVxQNfInNqAGm+jSwTYIduKsV7nZkUHqopTrywieihnLOdrGPoxKok2Ye+o8kFV+OJ+AmOVcmc5EUJAV2aqkq/jNvAJzea+zAFe5dg+abdBt22naleqZNvmAIFl9J045Sjk6IyeTxOgK9q17ArGUVW6iuCYcUrUI+0IZwG/p9pAomPiJKENWkOVxiHHyaSrCuXFd+kzcx+eL+6JTscLRyp98lnn6IyshRi8qdjAd4ki5nPe46WoiNJ7udYG9Jgc1vSRCIXIC+lww71mbnbOshNeuIqgxslI+0+d8lrXHqqoQe3p4gEJ2INs5Xvo81zLP1WhKCMfsnAildFH0SeTvpr5c2SSo+ul+9ceQG9mrrEbHT1mWcucIm8hqkc/E0eJdPFjzbmzZ1ubkns6osEgAu3yuejnUWKbyAraL3CnKiIM/ttfvzNiABVeMzXdHDt6rIFgi5uAviCUGch7d+81t+7c1kSRh4GnG0WRPCAWiBZckdox4DzYhqnDiflJB1xLthGhGQQIlBrShFVYvVimD/atgO7suizExkZrMGVC4u1FEZNXsRYRqHIOjNTRVV3PyiGmrSKI2HINyAirKPgJ8eF7IQ9LqkSEkVDs8gA7JNX5uBgUZiKHPBBG+SplQSpEhTCL/baiD+StVDkye+CkTJTWQTuCFKOg8jmLCuEVBku+n2iKeCr5HmNnBP6earMzVhj0GNzxvGI4a7MMmjbs//sbN5tHz18QMQhC4vFHHxOrJZ5tFjXPXt/abIgUYdPcvHlD/QYI4O///PBPAgJoA4uMTXXh/IU29AlDifQK0gVod4AAjDzyZYg2YL7ZBCEbAdlUmM2hQ0I5GRcbs15jsJYzaCz4pAfE4KdN/YMvBk/mmrwgDnGiPIKwssFiTHL/AFrMJZ7X765edarCrnO0zpw9pzQJ1rOBKHtPgmSDKAqIkNJMTtmMDvVwGDBX3ntTGrOEv+Uwoa8IddYsYfQc7qnbTDlE8tU53DBEWZfrRbJHxEpq1MbQNIpur0BeIvprwzK7Gt3x9nKN1lgxMm9vbknggYSTE3Xr9h0phzmgrUya2Ej1checosALIksEDyUahVAXQeeZhdNao/TT+fwG+2LAcUgivACebty4XqR985I/c/OzbeiagTKjp9w7iksUYeZFufFFDkoUE/MBAGoZttE8++wzAqVSeoc1EFlBe+gb8oD3j5882eZ/O5XIXuKsUStx9tZq7AsMUGTELtwFW66yUkSmkGYJBKhyjCHsJI1nYtxIcgxBK8kHzT5kXTvwbqzr85AE2YBzlJEjT2zwpv0CmWBI3jEaz17JZ4B4rEnKqDKW9Jd7ByBlrn2QOi81novUcI8Snb2HkqjzgGivqnrBnKxxHsDHUECAarj36mpHYU1ufOS6QIAyXPEut3XiS3ZK8Q6hXnn6HjAwO7tahixnEHKA9oesllBTgRiERFPphlDclrQwzPdmZ+cFqK21zxinhGD6Upstc9duvspvtxFhD2UAuaSE2YCvOPVENDxAFhiDPykJNqCdatGVUlQb2woSnZdM3ttShvlOgIDMaYCAECTKnK9IAOd6B6ByRISxDsagq7SgKALNjUkWZfAnSqRS1bJW8rPv/UwdcXMIxIg0geGuogO6yimKCAgQUNEe3XhrBfVkn0Espwf47aQiJipABJ4ycLtMlYASkqvKGvHY5wz32HURAvF2JjJAgJkiF5C9lsmSFW3kjqMDxBSdyga1l9kT0UOkPBdQktQAPgsQgBPEZ4qjAuJQ0LmmUPmJZm5mSiSNkW3xRAfY8B70nMVT3C8n6PfxwsMD4rKqfDHh/vaEOXIE/YFnR7GmrQE70+4WkK41Gd0x1wSsDqgqQK5SOAF6CyusCBunqkj2VolJdCmAgXZf9aopZH9EzsopAXBRoEgM+nhaAYRM5mmjNwZvjJn+fQQelqMpfWGt5t42gqljb3kcclZ5wgpUQOfQ2VLrzfPf5dPbgLJ+yXeyl2MUhIsm7aAfrGxzULnaDedvOCbuLd4XEJDa54oWqN0Txxfnr8lYbXjE68s8c98YifTf3m+nn/KsfBb9x9xJRIDu1jlgpyPX5V45ywNao2fE6cN96StgD/cOENKlFZj4ju9wT5U1r2gMA3OWZdkf3M9Rk2MyYnFeRReRzB4OpedHfsZhEF6xAMSAfaxT9gTzHLJmnCbWN9ekK7344oua31Rkyrkbwzg6YYCEyILInuwd1gWOSl5EyzInuZbQecY0dpnAzhZccWoJ9+Fz5iXgCGuFdvFdbD/0c3QynGi8j66i86+I3PkeY0efsSW437vvviuHHfrVa6+9pnkI10BAj6SV0944HngvfG6sH+5Be/I59+YZisIt/i7mQBG9dd5EJ+M781T3KOetbJkqWZiKcYybwKra9+iq2Cg8hzVA32JYY+84EsYVRaL/Zt0GfI3N1997ck4fOqS1jY7E/dVP8S4QweS1iO3BfF67fl1ACHaLKtSVsejUq45okbHElqdd0Unk0No3XwltIk2LZ505c1q24eCv3/71SPXUh0N5b6lHiAHHJiL8QR7Ao0dlHN1bvCfjImEfzoW2BxZvMp1lMKLwCMms3GQ+wzAlX4H7cg8WP8o096ehGNGQStEBBpIN8+UXX2ixYPwQrk7+CUKS9oJ2r66tKmydZ/GdPtmFJ9TedwSYSgJubmpTczjyHAaChWkBZFCC94MyRnAEQeKeUqJB0jSRczKotaB1CA6EQiFY6ReKBmVUMqFBKhkj2ks/5CGtkD0MkIQ3I0DI9Sefh0UT4z1hHoxtQJiE8fIen/N3oiyYu5BtYHALSa5cOkK3eR4hUJQTI+cYTynoKnNALVAOAljB6efu/lDAAPcHKIKA45ELF5rjx07oHoSyx3jmWbz/3XfXmg1Ih8qYCPsq+TgYX0ePOsKCMWSNZA4ZF+aF/qiebSGj9siua04xklDm6U82WbzrbDAhsyXY+D05R/y+Td36PRNX+eBw1YAc9K0ytL8v4YehAhCAUQ5IxfyRmiAOjcqRlEZZhkBChRGUCH1AHxTvkLvEOKHtPD9ARpByKYwVasg9GCeAroQBffMNOfN4XHzo876M9saEnSdPnRRgFTQ/AEiLynPoFedF+pr1LYO0GNddy7nyX4fDZn7WOZXsYw4x8sQ4AAJ+SBEdn1SeGTXK7YEyM7RSEzTnR1vhfv7sOf0e1n+xUZeHIR75VJ9A6QyPBNEc7Oew7VtRRXH3HPLcHDAS6s3IjPmbm1pnRDbMzc4LpOE5GNOUkAOtBviif9yPNcge4RV2a9YYaLI8XFKyp00QND0lzxf9QU4xruSmSfEmVLSMVUdluLauwoCj7ME6q3rvEyIREuhYpa5UG7zy6Hgm6DFVNwCorBw4Twymca2nCu9lXdB33uNz1khAGIhzUGaipJjoFLbb4w+EliJHo9zRVvrCePEv65S1ZMPA3tUYdcjFGB46qIsQcWXpfrO+soxAFWmZvdiOCsgh3Fems0ZTgSMG5f9l67yeLDuv6346h+npnp6cZ5AhRLJIMIAZIqkSo11+ULLkKj34ySy7bBcfbJer/Ffo2ZJpV+lFLxZBkZRoUgQJAhAgBBJEGmByDp2ns+u31l7nnBnyVnV1973nnvPF/e299tp76/14vcpii2EV5V3ruUcB1xnVYIBXwreKn2Me2cMok2MASsQmr5kVogo3LRPBZqMND+95KaTlBQoQof3Uo6fG2LBhPtiuB/ezS9SZZIsxWIIR52w1w4KydgYC2tXCPVUAACAASURBVLGpkJ6UvcuZ1j6vvN203bkKXHUghn/oya1swjubtsaE7gEBlAg0MFR0/AIC8DQmVEBmtIz4LsQjRlP2Zww8A1z2ekbBlRJXLMIAAfFawwjgvhl7tYPY96IOW46l4b5nm5StjFhtyUoo2SnXNNm0bc2B7lGsgTLcZQzoi5XQLWB+2Aw9Rks/WSMOE/aMs793pQ8DYNEHXsQ/016BXbWf0hPaiZyFXcALIziAq4ya8mBh2KWGdsA+7qUqR2QqnxzX/Me4CLU845z5cY1wVzlSueYGxTNMMI8/Mhe5Sts4f2SA10vlJSscLToh94wH9o7n1V5GcU3cNmciryRxi1wMu0r3IWEhjFLKOZdnV+FUCcFRriAbQvY8s8/tLWsdMb1S2tL9uGeBiYxbzmMZ9iSrVmUqlxyMsh/AhfbmHA0wHaOrM5B9ZjHu3IN1LUM4a2TETD1+ZBhSNjHnBfT/sQnNiaocFI1YOo9ASANM/Bjo8VqJZ1d6bq01roFiTFgYujH9vDU331y9fk1x0Zx7jD1nJ+1l/FzZwfeXIAvIV1WlYhQF/KENrEX0ZuaAc15gS4V0ZoxoI+MAUM25xPmZUL84COT4gk0LwLThvF/oBUpuW0YR16QKFudaDCPGhfYvLa9ILuksrWTAAikq6WCM4qzX6AD8TzvIOUE4TcI6M7Z8FjBAADhnyYRjxmkf4xgvOc4cxoDxRV/+5Cc/Kb2DqgE4WqIXhFEsKVSyMcADv2XgVq4NdCIMRe6HrkqCwOhTjD36PHOhsSqnJO3khzGMHo7OlflhjN566y2tS+7NtehJDzz4oPY8ujyMXipLoRf7vPGZiDMReUA+MBL90XfuzXXRtWmf2BxTU20IMN+hr2IFj4w0jz/+uPQ9x/GbXcL7hDBjU9BP7A/mEIcY6wkDmz7EWI/dSbgva/HCZYcyZ5/wOX2NnUB/WTu0NxUAwkKAEfv+qVP6HBuS72K/cS85/Qrsyn512I0N9tiZ8danEpsdu1uyv2Z3kbNqj8aJNQEIwBpMHgmVia4wVu4dG1ABaJUsO05hclkxHmJjqpSkGSb33HPS+eu+/MyXt+kQSrgo9BOTzeHDh/R3MlvzNxuGRrEhiWtQBvnEU1cmdB6K0IhRE6M0hikDRu13FgwPZ/C4np8YriiNoTMzqb98/Q09i8XHdcePHVU7eAYTefrMWRnIsBVoG4hdNgQD3h5ExUoIAqdFsramzbJ3z25tbA4PGTG1KXiP67kf79MGnhuAhEQqJBejZjsU/VCoSeAj40xlAZNIByV8Ul4lDlAmgfuxaNjwmXCMaYCZCGvex4OO4QQ1noNPAENtkAhlJbOoEiS0N9RyhDNj60SKN/VdBAHUfnQbEF/aqrI4O6aat371psAXYk8MDh0WUnnk2FEJ8OXV21K0GFva+eqrr0pJY+wZl5TBQMBAj9m/74CAmrmiyHQKn6mHTm7IIWT6UObeNHh7G+kP48AcpBYr4+M+Yhg6Rpxr6Sf3ynd1YPSYAWG/MFYga2R2Vx3b8loLAQYxvu0EMBK6RXtmcxJzRL9ZG4cPHRZoxpwg+AHF5NUrujeIMGuJdYpyR5yi4lvLm2sBZIOJdvI7DJUo8Iw//QQI4N4kPYlyQZKZxUUbgUmqk0OXRiMcoaYpoVF56gOWSPHhp5S1IMaJ0/VhbO+CKIp2lckoApBRKTiocKCYyxZCAYACFMpgn5io2qdGOQW2DA60pVrwJnCgs89YOyCV7CW+mwMTIMxoNyjxlJ4rxXHL7WNMaCuAEM+GFdAZNt3cAmbxXZhJyhtBHoHhUe1TGY7bW83DDz/UPPXUUxpT5A97M3kaWFcgzwEY5O2qKhE5TPB0SJasrgq4Yb+jKDKf7ruFNOt0dY2KFju8PqF49qipw4PDCj/gWvoUSrnoYeW5QJFemFuQRwbFifFCrsC6ASRBaWNcFeJUZZ76BhiAJbH67C/6hhzlHEAu0ybaS7vJrm+56MMtihIK6+3VKhsoKqqVYSv1pkfSrpSygRGA51BKKuFDxOEvLzabJORaL09Xr7yfjJ9KzBQFWqwzDJHE/RcFX0o3e1WJ9zoj0vNqpkvWRKjeTmdj9sAgdbgLgGBPwnhBHq6v3haQ67A4Z9iXESDjbLDZpn5ZlacTeFyJsaIICSToKW8yHqstNiRjxIeanhwC/p7DRbrwAAObVr4VGqB4ZJ8xua9xkS4Df0CVeBBku7ZebMugACbKNl5sC6V3qDAdGciVZ0IsiMqvkJh0gzGmwco/KJYSJXeZE5d2i5e8H0PfrRd7dtOPGBX98cr8qRRlKYKUKwRkFeibqgFQ3WUIOcQxfdU8VC6CzI9yoXh3dUkD25KNxRhotYjyztJVoyPtj+fFjIi+7OF5MfrM0khmdM8P3njpCtDJ634qfYjhR1mnlK+r65BfMUjVrwI5MEhl3BbVFAUzhnNiR1lLllNDBgJw6oxhyHTU9fQjRi1ysAMYqBiCl9BGP0nyYnwG4OJ3nw2AjAwdNqFoyHY5U5Ts1WsxzysLoqWJJ6YV5ZdrUiaN+ZZDo/S6sBZg99A2cTsA5HtrIAw/6bMK21tUWASlEmP0aW+XLhCgRXkpio2FniNgVdUJOP8AYOxAyjqT8VcAvhxclXAtxkbf8FAlrjpDaAPAIyGGAU2SiLAFyEoXGRwYctnYoRH/FgjbMX0MWrULtwCwDmCNHpCwPhuc3ruwdvn8BvmkFhekK9Jv+pLSjDqDG59t6AxylBCSuujEx1k3jEvmHVaV8gGU8SIdp3JgBgRIOBrzjP2BHOZvdOYk7hVrEifQpJPYAoSkYlBo6Rl/5imOA3uSHZrLXlHy4HIOonuwT1N+Oh7hGG18B2MdPazvuSUrPXPGmc939Nltl0mN7CJ0lPhu/s9eNLV9QPdLgjne+/znPy/HH95zfsJ2Zjx1FpdjgDHg74T3iTW7c6faEHZ1HI3J1M8YYx8dPnJETjuuQwZEX+Ee6X/sib6TAoOcF+PA/DP2x0+ckE6EToyRT86hnHdZB1z/iU98QoZ6El9nz8dDHSCS/8NgYC0gP9DB0EnwyqNL839kHazlb3zjG3JOPvvss7IVo4cwRswx90RnpS8x8Okn98KWTTuZB8YQe5j1nDLzcc6yD5588knJildeecVlJgtwwEZizGhbnD48L7o5Y0vfuSfACE7UJE6kvWGF25gfaw4dONjcf9+9srleefllXc9eChsc3ddMBjsa7BCzbhiWIudifz0wNoxnbC3GE50c1sjAv/7DP93mAfG8XTh/vs08P70Tb+uIWACgM0ePH5OQ52Z4hxlIqOcskDyAZApJ5sJiycZmcjHiSEDCIqRRDNjvPPywvM4IGmXyXl3V33Tsnbfe1sAS5y5GwP79zZHDh0wxLqUDpf7sufPN6bNntCl4NteJ7lDe3Rg9WhiVjwD6Ky9AAL4TDyKDmxqTeAWhq9NO3mMhcE8WijzVk+N6FkYuxkKrMG44Qy9GRv8lI2vb9JuAJLSTNrFQUloiQpG+xyvPhIpWVQnMsvl4Lv0LMAO40M90HuMCgcj4sxhZAF/96lclrN5869cSDixOPG2/fO315srly3rWrRs3Na/33HevNuJBssDvnpWyu3N6pwT0c889J89kP5eCkDAhzDtVOYF7kdQwVCvmmLh++gQ9mjHNHDhWx+stiDZjpUNSiS1cAz3oGsYQXlnnsRjU3KT2bYQL3+eHNR7DShtmaFBAQOIwmasg8YxFvCGKdUaQDA6pz9evXdPzmTsqI+C5cSwWm9BljKRYF9LoTPgbzRh1jId9CGH4edNaWbWx53ih7DEZ51Wfnn4xVhiP8n5xCNyab27euNWyHrKu9Kyx0Wbf/v2KxdfhW4p/xkCKomrcO2FnhEi8ZVwfmUB2XBRaJYSi9jJAQLFm6BtzRliMlCll7TbFTrQwEmyOjYp9wSsHG0oEe255aaVl/3jdkzvDCU9Y+6xzgCvWNQpS4ihz4K+tG7DJXKMcZN7iqY4xyGHBXoOVJOAAmmqD98R5OYjNROFgLzz88MNqL31DLgHCZZ+mD/SRv/M/884zI5RZ0yTWzH6GLSBP4MiI1jChDpOTheRXjgauJX8ybZ5T2Meg9gLjhPGpw35kxGEUKtEE+8BrgvZwf/YPeSJ4NuAc7aCSBHI8B63XoD2tUE75LrKE8Wb/8DslO70nrNwmUZMVcLxwm21G/4BZOpzaQ4mcJAY08J6YJWBjc3N9rVlZmGvWKgxEvrvyviZEIBnAOaM0dsShl7ElI6Rf/q48831FRMZVP9dATyAbCHBhOoCTGHGMOQroFPGtGEKEfZHrY32tLUWlbNd454acEZ12sN8V810hASlblednD8bDh/wJaJF2WiGvMoRl0Puzzrun7OyJIlMJPL9sSJdmXRaiDOsK3ZEBUt5rGZ/1nAAH3CNUeLVR/xczqAeuODGgDX8bcs4DIHNaRr9zAMEKIHQguQFomQCFXhWIvvEfwELPDiOpc+cXwGTDNDTpcTHpYBxl3AcEzmnM2wS8ySHSASZ8LuNVOQBqBIsh4NFM7gbnMMjLy6mqXFQZPLErCghwlYeATg5hiWNBY3ZHxQuHIhgIMHDCxHblzdwu5yIwM4HrAtAibylXx/+AnFEm2f8uF2cKtEIKK6QOme71vVNGwOAAY+2zKCAy8xCZFdBVHtcdMEBJprncJj8mvDMskii+Nv5gHTrLeYyvGOB8xn0FjlbGes+HQRFkhEDmotzCWuQ7PDfnfmQ78sGgEGeYPbt8j78rFYbHsABY2mjAvlF8NIwAgIAYPDFQ6IPO2V6bWJPRRXSmEMNLHpFKKNqtkWIHVcx58g6lzdw3+wujOB5x+t0mKK2EixOT1gvC0Imc4NxSyU32l7yMTlKYfBNiFFXIWdg1cUpZBnuNqqwjBjqlp5WAGFahc9Ncv3GzuXHLmeydRNdOBeS+ztgB8neZ+caZgY6PYYRhzr3jzOon9wPYyXwwnwIfJDoNJAdojmENyHH9ulkmu3fPaj1JnyNv1IQTX6IvaM0WEyGOCJ7DmHNm0v7FhXkbb8v2FiOrYLbAmok+wfPDCmh1pWJmcg6Lbl65n5BBDz/0kPY4OoLWLGGHlfRUpd5KB0yIT+aPsQwzBZuJFwbZhz70Iek76P442aKPZk8EaAtYpdxABRCYeemxz/kbxxrv80z0ePqAQ5Y545wL4yHsW5xPYSXLiK71whhFV+eZAiV7ocisc3KLJT8B96WdzNEXvvAF6THKTbayIn1KemTdJ05bOXIIG6x8DMgudDDaHd0qrCD0y/vvva/5+te/prH60Y9/rLmLA4P2kcg75wnj7aTqDluQPbFgxxrPwYZhTGgjvwEDuAfPY/1QHSBgJHYUY8s6xOGGvgRjgnnjPjhc6T/X0E6ehTGPc5Tca3wfOzhzF88939m3d0/zoSef1Pn805/+tK0KlXOE84XvqSoFLNEqUcp3JddWa39WeFr2QcAu5pD2nThxXH09e/ZMM/Cf/v1/3o7HlMGgsWxmlG48OdqAe/bIM4wBSYwJAlCINTUYb14XGqSkQUU3YcExGUy4PM07d7YoD14qULDLVy7Ju7hv7z4NDt7+GO506Mqly6JCSDEeGLBxNzxS9P8ZZUWe2jndjE1ONGfOnZOA4L50lgFj0rhPElEoXn9kRIsKo8ptHpEXMx52nkHMBr+T5I/J4nrahtGfbJds+B07d8iIxtACbSS0QZlsV27L+zsxbgq1YpmVdPBms3J7udB+e+lpZza5BfNYCziAsHENbeH7ysI+Pa1nsPgAIHgu/UWJx9BnjtgwzA0LmesxXuk3z4GNwWdf+9rXdN/TZ86oTuyu6RkBOlB7UC6gZfGdUGpC76QMCf0hTwRGxlu/flNjH0Oc9ppZ4iSICDWMCCoscNAzhozl1avXyqBfaYUdcx2KFt5UXjb+rLxIyBayJ4+CYrWt8CSeKYYP88QrSgd/s5aD1tvD1cgTKGS69aJZAeB5/bq9iaUCHNG4rK7KOH3scZDAZY2FM/c6XliKjQ5mG3UYa7SFwyt0KNQ80D+eHyOKZwcIYF3RRyiI/g6IcLLNE1+50izML8koR7lJkjv2ndDtmZnm4KGDLmdTxlA8ShiFoutSg7ri6eUBwQNZyi7KoyMduszvKa+luGkYHCDrCwv6W9UDKl6QPrMmHnzgARknFy9dVD95TwK6Ep6w5rMmbAiQRGhHS4HievYjINzVq1e0hyJgAzhgxLEuoMmbXumcBAGAGE8EP0oIMuK9U6cKmGGdrwqc4RraCQ2R9c3Bw7NlhC8va5/RzyjM/M6hmLXJ/ygByJzQ3FizeMFZrxHktIV73rh5Q3lSlEym6GIb62QqtwFw88YNrevds3skg2g/chiw8uLFS1Y+VruyWlGwuP/kDntw2D9BpUW1G2hapYVDjDJPxCvTZtoa5YA2gaZHqefe7DV5OcqLt76BImDAKEnKOg9vJUwiISx1lQnp2EFSRbKZO+cADIGluVvNcq0fZ4h3OcEAAX2lVR61JH8rQ5WAj6xt7emKI+976GSAlyc218pArrhnx7SbxRXDHPk1Oe58HhgA9AFPj+h4GCtVTo8xYTykhCJPkmCo9RA79EDtKSdyCwSUYq1+JRFexWvae9uBAq0BkIR21uqlhCbBovJ61N6NVzrJFaOQ6lkFCnKpjTibMFEgY6xHZkqW3eFe7CVH1HxUtYACBVy2j7CmUQMElUdAVQSSt6BoxHmG5qNiMvtAAPPfB3ME/vSqQGBI9pPrtWUkiw6esW7Ho56vPokhYCPf4FLWUleqzyPTvTKHBgoyb54nyYQCAgLKsKbvBgIUJgBOLBaC94lytZQ3B6+2jRCvm5RZi34Qb6sUfyoXkFF91cllMQhjCNmL6NDDgA2K4d7aVpiavJ1bgK8dtRjZGY8czwtIjT6D8Rm9D3mhXE6q/GLDmvYL3KVc8ajjteNtw7PN8+RVrtJ1tA/jM4aiv2vWFmOGoss9dDZWTgmekbUiIMdIlMYKg5DvcyZpjVT+BNahzwpn56e90jXJXTI0KDA2TKOcKTFMNU8FbHIepk8Gusx0AaDvr9OMRUAbjafa6RCKDjC1rhEKsefL57z2ZuUV6u+L9FmJOocxiEcMLrV5RgiPcL4JARmi8nUvhWhUAletiWEAFpJKLkkPR6dBN2NN3bw111y+alo2ho5BEnums2lWbi/JMRdHlfUAh4xwnautOKkqICm6RkANxgUggPOeED3uH080+hvrhapRGO6+h5Mfc1aj165VomQMH97n3nI2TToGvtUld05LxyDvC/bBxYsX9BkVD5g/9oh0wDKgY6TzO5537hsgC72APqALPvTggwKLzl04L/klJ+nKivODjYzIwMQBofVcIQc+L70WOW9j++BlTugh9+F87zMCIsP6zLv+WZK9FoeAwI5+ec2i9aPno6/yLGaHNqDz8B79TeiuqnQVE4F70x7ujV3RytM6S5Axsl1OnBCgwf9x6NKO3//939f3sLt4Hv0DDKAt6GTKN1AOO9rA9xOyzfu0NXnAvG4GNcb79+5tPvWpTzU/+clPmjd++Uazc3pGn0XHZk3wLPSJJHmMvs3YzC8s6rn0jXUFazs2JJ8z74AbH/vYx9Tnl19+WWuUtjjG/oByr/H/66+/3tqb6FqMB2uF+3BPnsH1AAF8xjhht3Ff3mfNoyOdO3tWY4fDEZ0zLACdE4MGBZWUnLMf0K3VEywrYdUi4wmb5jvaj1tbbXgrz2avw6TFZoRlO/Cnf/RnLRAgL1HRjCkHAjuASUnMyYMPPaTEaAyo6AUba82FC+c0CEeOHNVDQTpofF/YBeVhcBCIDMjFSxea+bl5gQGh9LMYuZaJu3zxkusbDgzIqBT1Z8uJKjC+2dR4Nffs399cu3FdC8fohkMFGNhsKu6PIIjhC2ojlLzKVvE5g8P1GLhByBDkiRWmT0GUPBGrDWitabhDMpxRhudvzWnAEdAo8FxLezGI8ebOzd1SKIHoa4Om5Au1vzWnNnEtNBOEBpuEMcAIwAAgRoY8CWwgFi3t5V48j3EHkYpHj80H04L4fcAMNhv34DooR8TV4PkklgYjC0GFd39hfl4bEDAgAAiCUsk3Ki9ChNO1a1eNsK4sN7MFdtgzbqoWIAtjjkCExs6BD5jhUiam+VGmKyh7xtUHjj3Qqv15m1hsA03MSWLojeJWGEYp4IxlkOUIliC1MghKoZUHVTXcB9u6ryk5JWO4yhehaCVuCMWBsSZsgrawxg4ePCQFhHmVMjji7zL+CFkOwNTltcI/1NI5uZ+Sk1UejRyw2fgYFxiLjLs9FiCZJPQxFX9hfqG5cZ2SitvNgf37WlYFc8DzqW7BXLZZvysWTojoxHgzpPwA9N8HU+LVrVyZfk0n/NtJoUKlxQDlOYxtvEaKN1vbkFKFZ4G1zXrlvoBWin2q+Mwgxaxhnh0Eet8+2DyHhPCytph31jqoOcIPpctKj0EdK8+mIjIu7byVghVPj5TQTZcyJekKbUcZRmDuperI+lol8TFbh3XC2uXvUO3iuekbxwGQcrhEEY5MEUBRTJQYfFGIb966KQOUvYLBKQOskgigdEbmcOAx39wb5dhAgsOWlMSuSrDyO2FM8fbiHdTBVocpzAxYVDaOG1PyAYOqRKcU1aLQJbadMcCAE9Cx7mzhyN4o1mFyhEaZOYgSwjpn7gH3ZqYBgpwYZ5wEmXO3mjkSfRIvyr6nrFfKj5VHJeCCDLYKtfJedir3tuxcPLdFlWeebPg6ZjbtiSGRmPUYdAbG/EJ2IQPxmLAJnJ/EeVJMb22kSGLkukyeGQF6Xq3JhOXY0LNC7gR+9sYFeMjnuaatO1+hQ31D2ApYJfWszGgBjpTT3xhk+2JsmN+sPX67HTb8AQKSKe9ugyP3vfOO/bCCYgYoCaDDCJyl38kCkS8Dg8gtf65s7tX3xHb/5pxUYrryWOqcrLZ2xrwNb4UilEwVkFKAhetCUxGgS6xnfkPGv/PwK1vzHR3sQjn6z+tf4nGp0I22tKe9+ryr9eo0gpUU0EyhjLtaV+s3HmfPsX/4PmyTJG1zCJeN8HZNJ5u8zhcngkrpWlVeKgWeswkZEXAbOcIewzg2IGRmjxw209O6F+e5wm8qSaAyo5NHZdUhWZG3qVCEHtQHcmg3TJmsNZ0lFWIWL3EAaeKn48kyRZn8TD5zA+LjtUMsKmyvl4Gfe8RoAxDiu+SsWV7xORBGi5gTBRDT5oQVkLgU8J4QMY1P6Qd2PgFkT4lZhbxCPjFHZr0V9V2VQ+whd/+6fZZ1bUCCxJZmdGTfB9CgjdJT6nw30GXnFzpk9qQYDmHTVAWuiYlJncuSFxXeqHATVRACQHKC1hYwqRWosCqdGy5nzDhydqKjcuZdvnzFoArOoNLP0NuQfylpGH1kfnGuZTNKPytQM/MEOJ+xYXmzrqOHWS9bU3Ly6Z1kxDfgHn0dXYEzDtnrSmCuIiC21o4p6T8Cn9btQJK3XixHs/LilGJt75ndrfnkmmtXSXDMGeZzLVUwGJ7oVqyRJDTOOgtokxhtqigdOXxYulYS2Gl/FINAwECxRbJOeT4/8VpjzzC27DsMQ85v+s2ZTftZ89GHaV9sENrJPeNRj4MiOjL3ieec91hjOQPiqOA9HLu85LCoMnM4Jxmzd955Rx5umEN8hj3C+k8OAGQ47aCf9Ikwa/JCUUacNkfX43uEPHDfl156Sd8hvwBjhbOXfAgJ6eb+9JvPsFcAJ+gLOlJK/NEv+kvSP94/euSwmNtXrl4VGy1yk35xXtM3+nPs6FG1lbFlLJg38lshc7G9CPNmjrFrskaxn2BpEK6BE5Ux4Rqx4RcX2zBr7Co+Y62wRtG7+c1aoS9JABn7hTlnbrGxsNlUcWBjQ///+s1ftaEPjCF7Mu0VyEdyVsnp2wICRooJIv1wdFRtA4hNDgYANJyFAAs4q3ke6+7subPaUyrx/vQnPiMgAK9QFhwLRN6+5RU9UJSflSUpf0ePHVMnRfmfmpSnjwEBCaLjIAxMGGgEif24J8hp4hAR/KF3g4ZQl51NhEDaPbu7TaSQRcwkksX+YCFGoLfqyOxuoeDDY6NStJXArdrKomAx0R4GEQHHDwr122+9pYXA4mLy2BRMCNexGDkMYzywkBSaUPQVKRvUBicL/CAI94gSc8UgIa5XhrsS5mCcuawD13L/0bERJTfknhzsCZvgnrTp0gWXwKN/tJX2M1b0bf/+AzKGGOczp8/o/SeefEJjy0ZiDOkPm4C666E4UQ4Q2jYLkeRxCNQf//jH6hMbVx7H3bv1m/ngWbQHGiACJEaePF9KLucyFLwPOwDhTp8AdaDapZ5t1hILn8VJvXsOLt4PZYr7C71bXW1zAAj4mZyUsIA6DRosZFJl1FwCMshr/4CLYsF78ojWtTFUo4DQt3hoOAR4Ph5z3pdRSXxpoaj0k30RhFsHV8U8sjeMWjv7LW2a2OG689q0RafioLOX230XjW1jU3sK8AjvRGIOs1ZoP4ICo4/NiiLkQwoavYUy44OQXJhfbGZ3zVqQVG1gG4gbeu/EyZNqH4oIbRKrYpP4ImL38eQ4qZwBQJeIysEthZQSd8Q6geSLTm+FNgfOpUsXS3BXGTlooUOm9TPfTshHyVCUISvHrE0EEWMV5Jv1yT0feeTR5tix44o3ox9BahH49B16IPsPgcl9AgrQJuYnaHsM8ShQmtsahzNnzzr/wNRUc+jg4Wb37C7Fr9GXsKNYZ8wBSqwVQyfaa1kIKIPlpcp4MH+ipsIW2uFKH4y5WSym/UaR5jceZgxIUOhUCpBSTF6P26vF9DBdMvsGQz5VHvCImF7nkBm+q2Stor0CiI0KrGQcaQvetwAKyC3NKQnJyi6iv/k8e0DeqhHHuhldR2HY0NpkrWC/xNgIEMDzsx8ZG4FiW5vNzAw5FvbKCyo2z9Bgs7Qw39y8dl0stLIWnSgOE1gJDQAAIABJREFUw/IuengMMz6zUjPQkAY2QEH7+V2G491G8B2eZ4FeNtRlbJXFB+WWdQ9wERYOY4ORBKDLS8kRSTiY0IPyTCo0QPH1He07hmMFKrTrAGXKYIWBjbT1TuXdjYohETBA3uxeKcBi67c2q5nojhUOYAYokHsxDoxhgInWUEnd7VqvfQOmH+Muw7ZNIGLjW95/zQ/JA8ngb7DRVQcIoaiqAZXFvZLo3NE3GZV1XQxM1pANoTtBjYA4AUuSpFGJQ8PekBEGyObs5umPoYuYjB62/rjHaMuAtuurx47AWNOYyFvD2WZgTnoPuRza8A7fRYZSy+polONBa6mSK8Yoof+ud26WyQhl9So7fgBuyaUCwg3Udfkm2K98biOAM8lnVPaOxk1hCE52FyCA8BcMQIHXxWLr5zniPMycMKZtX4oZRD4RhSRUqVb6RsiVGXVdCBrt0FlTO87ghz2YTpZoQAQ5AojMdQIkewCwqeWukjQ6RoJkAwHkVvBkemwt+4in3ZYiDJguh9MKgPm6QD+u6YMlrIudyj3khLPSVYqdIACV8x1WkMJAuvCZ1iADdC/Ak/fM8Ohi9DmfOA/RAwx6uORg7tXmk6gymHpe7RnuxRgl14INVCcgk2624XMB/VT5GtBPKtRRcgAdDOMa9llVPeE85DvoaUlWyTogNID2UVYXXSwGvgDEgW0lgQ4AIrCrvOpi6RRbJfq09AyF0zl2mbnknArwAxCAHkCbOcfigaddMAM4/5HHgAC0g70nw72qKSyV04j2hF3KdQGVCPWSDr9lYIzdT0hN8GPpSZXQMGcmeod0xAqx4V7YEugv6HGcj2SO769FWMVK0Fn7kWf155+2xZnGOiAMkXUOI4Br8cjTL3RxxihO1eh02BLxWmOvoPurQtiiKwdxT8d/T7R5T7jeLB4zkLhGQFsxOGgvn4V9iZMLwxdHKA5DdE10MdZc8gelGgNjQ5vwdF+7erV58cUXW+8+z0BXw9kIK4DPXnvtNdkeGNewvGNAs34ZFzN9qeAzLscu98BYZU4ChjkMqvKRFEgKGIrMx0mScBdAe+w6noVhjIMbOyfnBcY0uZh4Jn1gjcGKxgHJWNAn7CnaCGjBGuE6qomIIToyrP/pE/YXtlucsYwxfYqDPWMvJsP+/bLxTr37XsuUgu3KmCZnC2sxQEDAFnIDKA+ZdFnKVno+BaDA9hI44/nAOYv+rkT4a2sCznDMYRewHpB9MKKlM37so09vm2Lk5DJS2gpl5NDK5gAIYDGg5DApDO7Uzh06/FiAiTUxuriqZDQzM7tKEBODaeUowpznsHi12N47VSwDspbebqljOshIcLFnr9AcZebe3lLcMdQGIS3XrykL+bUrV3WYsZDYQEw2C5CBZGPRZhn/p09r4Pgfr2No7Uw6fcI44rmiGI2PS8EODSSoPr8xsFGsV1ZXKhPokmh6UEi55+YGmXN36/nyAJINFsqXFE7XVEc4yOA4cECCgMUGiMHfZFJnwoKS28AckocfNJfF9eBDD+iAw2hKEh0o6I8++pi+y3skXyRmiz44bnyvGAKgjwizeD0jzDvPqo3WCC02Jl7gGEK051Of+bTijk+fOd388o1fNlevXC6avz01oTAxjsTSs8hBm4nbQaFmvhDqjJlK0k1NOZnJ4cP2cqwTn7Mgyg0LF+GRJHLcK6h6gIkYWc5N4LHnexYag3p+NpeUoqLwo4BYYaEGuo2BVllsSyd1MboYLQq12NhU+y1UhxVioXEsYIBnXbt2XdQ3sVgqnm11xXGbZONH8GST0+ZQiZSYk/V69kxzo0I08IgDhHlsHEeFcjAzPeNY8WICJHMpBxagHe1ZW4eiviFvZoxPFEQcsGQKRhlMIhXaFdDL4Qg+4EEs5QWuGFD2I7FmzJESyQUUUf4DU+FA+nlf3hzFYZsGlcQ7CFderHme//jjTyivBAcAckUUvgpZIOPzY489qv3FoSnvTB3eApQKCGDu7Bm3ckTbGC8MN/Yg4TCsZ2rAAqLASqEsIYcB88dv2nLwEHQtx01K+S2aI8/Sc/G+VBxcDnrRIatUV9aQaPOiz3aKoJRDjPgNvPyjMsiD3MuQrjwStCNgB6Cf2AVF94TiubxI+JYVQMZJSjG1fBcWZYTw/UUS8m1uCv3POI2Mer6QrzH+2XdUIFhYXJB8ivHI/KDAMS5LyojsuL8wJDhkXLaxy4misBLzdZRHQDTiyYlmz55Z5dIIaLi5ttrcunlTLBuYAFKA2XN4c3v08Rhh+S1Pau3VAAFl4cZuawGCyDYZa3cZtzGKK12Ak79hsA0MyWhj/gnb8BpddU4RykSqvi+1uzCMzPnXnlGcvJPI5eD3/NkQCjNBZrPaUyBELx9A9t4d/fotXnGNj1GIokcX5bxc3FZ27PXPcwMEBAyRId7LJ+AxtMHajlVR9vmfMy7noAe6St8VCBIggN+DQyNORip+dYUPCLgh0afjWO8ucdiCHdXfnDcxhDz/KZVYc1UMjBh9Hnvfnx/dE7gmKE+7rsyu0DrtGff9tZYzpl1U9Ueur6CTCgtgCRsIsGHpfBZJ9ihAps3oXkmEa50AmgIqYwyJ+lqJD8XUGbN3HEW3751Uu8ugxuhAViMHMiear2JGoRhjKLNvrOul3CHK5HoZRo0YgjY+DDxw/6xD5VSpyiwGI+xFZ1+wll3G0YADnmTGEfmDnFAuhiqFiD7iJJhVUaO39pEzYTmxN+iPzqxaZ14HHt/Mt+aosb6C/sPaChAUoxa6uAy6FWfE5+yiQpXXiD3wibFGHqrtZLNXRn47BwRShFFTQM9W42otXB9Gn9hSCjNzyEBkrtvpeQ9DgWtGRilTDAhf52yxVHh25inGKvejj3EuxGOM0Y/cAcgBOLGugEeSMFozGJDJSkpJAtACiag6AKCILsG5ChCQxIyEhnEGj47jyLFjKEwAgWSDjcCOgDMao4BpWwZLkJE5R/S/gEmfn+gyrCf1Z5uKPgvSq3h+ktZxb+nPctZsuWJR2REY3FeuXHXd9CqBGcdVdKTsU/7neSSAnZyoxNJUJ8LRQT6vqrbFmKEn4tDkdzzwzBf2RNqHDsMLMAA9m75h2EU2hsHSN74DEIbZQlt57jPPPKOz9Qc/+IHWBoYn76Onc1/rjXbW5Bk8U068PXvURuwG9GTamTbHcYFtxvcDEvB3EnhiPBLOaEeQk2ZiE1DSGYCBNQFQwfP4OyXyaCf3YH/SZ5LooW++9OKLMoi5Txyk0U3IE8B6AgzgM645cuiw9h79T+LDsCt5BnogfUZ/jpNFckNOylXZA86Zk3A9ryP+Z13gCKNd3JP2Y+THSUG7r14j39ucrmc8cQ6R947zAtb0hz/8YbXhF7/4hcAe9OkH7rtf1zI/ZOOnLQFm4lSNQypnC4Y/Y8i8EmbAs8+ePqMKCAk5Qn6nekjOG9YKThf1fY1ksIAApvsjG1ZuY5N1iWHRKcVWV/WLkSrnutVQJYGxwo6+Xo4XEliyYWEHDzz98c8pWWDocUZFEzS4JdSN9/AiIhhitICY7N23R0njeE/1NIvehsHI5grCqjhSkFcp7kZes7DJEM4AoWyzcAECMORBaUSrKEGwd/duGbJCr6emmgcoSbF7d3N7fU1xTNqg0zMypFhsxKLgKWeSFNO+d6/GFgWUyWJCMUKuXr5ig3LA2TAxwBhMNhOKMX3DQMdwCzhA/XG884QFgAjxLJAzXB7KxE0JrlGAhAndc/ee3cpOSRuHR4ebQ4cPi6Z0idIVzYCACtAbNjNGPdeBKk0W3Y02gHIxT3swFitL/syuaU2ky67d1GbiwIBereQoi4tK/AcjIIcfrAQWCm1msbLJnMHU1LvQfbhPshdL4FVCjdFhe7z53qOPPdZMTe8Uinvq1HvNZWXTX9Y6wHMLKhnBzPXMNZsRxB7PpqhX6yQOc/kXXijeqQrBYc39CHng+U8//bQNm8VFCeUkSKQfojxWsjTFkM3MqB0ReKFKKX5xjBJhjYwzgU2V9C1URN1nxJuL9cOa4bAM2k+fEBYSnqPjqkusjPgT4w75KGODNpEUESUPMECH6DZGnoW6KdjOpYEgSTw83+MFyAIDI+XoZEztcCJNeYNEDdvQGrpJYseqFytBMIHR5Xqvpspa4bs1P6dxcik/UPEh0aMMSjlEBqVNScWkqFn5dKwriX18aPCD4GId4RXQISJDcECeJMmUgUGF9cxM76qYOdgH9pYz1spHsrzcIt6sB8rWwSai/bSJw4hxd4jAZPPoo4/oO9DPgoRGIfS4WWHj+3wP5TCHM8YtCtr1igfDwCPh3gfvn5JsQUbQL/bS4hKxWa6BS3t4heYY5RqNBO+L4x67WPU+qOYS5duORyw6uA9PkjRCG8WAtpfNzANXG4mBTtuT4IZ5Yw4NqrqfywtkUDbwxj6ibchHEg2iPDFmyO2NzXWxnRKWwH7znlgSg4m5DZXNXpnJlsmATGAdopCDoDsRl1kunA8BYDBkTN0n7pI41/L+bgIuY1zQNoNmVkzXm2Z7U5mmlxcXBYYMKwjOnsMYrTKlYrxVLHnGGAOEa9tXaczxvsWo69Pj+/dLEqe7gQAlbJRx4LKPVqY3mm0FeNvoWmO+hiozfhgFUpBt+CaXDnuJfaNDXIZgR0ZPidE+QHFH+2rN3DEG6SxsggHHTGsPqJqAjf94h/27MtkX00LndDzuBQT0DWHdLLlB+FOlF7vqKTGMpOQECBAbwJVItrYHGgj3jA2MCcCAhA04R0CFCfSAAAFtRX224e5X+qaSdb2a9jHMuCYKZ96TUlhAQBwbHhMbKh3AYiCgf68WiMiYluGXIe+Pk8eRWyQkpAtTkdFYCmrmwECAqwakbwl1CRCAUSSKc3nGWdsuxVge8g0DjchPUdwplwjzaMuKsc9AG1qSWUUX9Vm2JYDL+SdSVm7dCU3xpLW0ZWcPZ1wFxFa9e3l7q6RhwG9kjGLalUCyKidsb8s5YyaUFX56rPAnlZwj6afDu5aLWuzxSmiF5UYLnPJcQLQyyJEtMUCs8K8LnAyDQkngtrblKda+agYEtiLjND4CxpwzYH3N4bA6SyokzPLEzEHXifd8Re4zfgYkNptm0EBbgADOAvYhzzUoUyVttVm6fZ8zFGBR55sS1Y5qPcHGlewZtZMguVkMfqDTkK/EALnie1PWkFw5m84JYWCdBLFjlePH+057Q4lafdYQwhHdndhiPo8uRl8A+ZHX3Mdz0oW16PxZ9VkfQJ6xwQloj7yNz1TE0P5F/yHpKjri7G4Z9STuhi3A9eiy6G6cu7knaw0di/BL1uLG+prYyMhOjD7CTNv8NQVYLyzGSC0HQZ2FAAkA0j5LN5V3h+/G2RAWQhgSGMVZm+ho6Oh8FyDACa0b6W6hsKN3Y3hyttqOMdOCtSNdsnQz+pbcHd/85jelF7/wwguyHeTNnZ2VHsJ34/yKXihm2vKycyXs2iVDHX2YxHLIhOSYiqHOvaDs0wY+C60dpyf7Cj2aPRS9mD5hHzFW2GaMSfKFwRpkPpJJnz5xLQYz77326qvtfmLcuGdsPcACbCoAi2TMB1jG9qGPSUKKHZP9kTj8yOWEaZol4XFlTWo/8lsg4ZA87jiUDhw8qP7FY8840AfeE9tojuTjrsBAv8iFghy97/57uz699pp0FF7sUVHpBwakv1655tAF8gSgU6OvxlHE/LKWsRW5//PPP6/nUgWO7+P8QPciNAk9g73LdQHOIsPpE3vGDDcfztlflA+nalqcrjoL2uTZPucJD2IOyXXAeUMbYeqyv4fHRpoDBw80A595+ncFBKSOh70RprbpnMMQr2yeQmZroy0uYuAYrVheWtSEqIxbUbTitXIuAXu7KNfCAeO631ZkQWMSF8SAETeL0YwwiZDHuBZtWRlzndTjIFT5Y0c10aAyJO5gkliULGoMFBI7gOzxfrzrtAcQgcWgfAIgf4tLEgihA2OAsSiIaeG9N954o0rAeZI4/Nhcx44fVyUFhBcGPIm32PzQY2BDMCaKid+5U4JC1LfBAaF4e/fu0cLHY4xn8qGHHtTCxOhlPGRYqVyXjUvCCVj8ILapW4qA5t7ME/cCHRVlqkCYCB68fDAHFEMoA4BkY6YTgRYG4ABhNYLprJo8m/6KWlJlcERT3naWf1D2ZJwXhf/GDW1wDlwE5fHjx7Twk7wOpogVGm9YCfpKThT6VZBbHYpFh+cevEDS2Fihb3NtwkwYd54d4cP8BYHNe/xvwW/lqa/0cV+eSXWDCEUEi7P4rrUl5kTbrnhtFB8YASpDp3jYgWZxadH0XiVstEGvzLjbFiI8k3Ximr7botrTrpSuZL2xkXMAiEVDLLW84/ZUJ+sthpeVcSukzBMMEK6h/xFItAUACEHDvCP8OazsvRnQQcwaU3za5LhrJ6N0lcBBMLKWMDDxDGDoKzHnwryUoSTU8XgPSsmgn3wHIxqhIyZQS5OyAEfg82Ma42jzwAMPtka8qlhUbJV1KKPGgENe61daWij35lrT85wzIOWzkF/8z77nGSgNXJuYNBDiK1dMRzx06KD2MgDhteuOEwPMkgcKDzFzKlS2aUv1kBMCuQjgEI+Q0VqDSCinUiSKChmFgHYqieDWhlgFAlsriRCx6bQ7DBaUC98L0GpTSq3AJtbNypqYKVrPZSAw3rdIGFNhMIBuyFzWUcAT5pJ2Xb9+Q7KJPcsYzM7s8nO2Dc5hmKD+Te2ccsZoYpfrYALodH4Br1f1uzxBBiVt/ilcqBLTjYy4XjYGMbIcIGCN2rZ4F9bWBQQAaOBpyR5t1WcZpJ4/GVP1w9jEQOO7Meys9DMuZSiXsRGjKvRzB6xU3Hkp9XIgV7wtcjYyoxnEkNx0Fvfa26yphAI47GmwGUxmcLXVpf5QemWkASqI9u1So/Fu2rjoYoEjn8JkiDHa/w1goeta+r/LATrMwCaM6MaVZA9NPAZxgCku6j+jLxc9fh0QINlWP6bWV3b9AgJ4sIgzxQhgHFQ5gHlViUdLrJQQRO8ICPDbgAD31SsAAyaGfb8NAQK6yH9nnpfBI7p58hr4bh0Q0IVO9M+DtCPjnLX1234zt5FPAuPECPDccj1zwHndzklL369nl3FmQwYDE6XPOg4NTwbogNDsf+7LXuXsiWcXGaTSnOUt0lnHuVUhUVq/GM1rALvOG8C6kD7VbAmoTPWFyFP2cELd2I/WQZ07hvsauPTaUehHlcJT7HXpiXqvzlrK7wJIZlz4LAZ9rtG6qDWSMdSzCoBOWASyNh53heytMWZJSudKHjgcAtACUMGCitddQNcgZ8qK+mWQwUp0C6YUCBRPafauWSD+/saWx5wXZ3hYn2IXFkjJHIoBUOwU+h8HBWuFM00gSMCnlPakok0l3fRvrxFYGxgvXgcwSQxWuvqRASHGhs+HR2A2+Uw00FFJl9cJ8xuRYY2uyr1Jxsuc87fOIyV1XDKYUMANOghjKHCH9dmrpIKOgqxAd+dM8D6yrsgLQFraSuXzmNk5rfVj3XizNTDpK4ZcxoRnAwQwPoAAXS4jqkQYiPd2sWxCDwAIMOjh8eBslXOA0sUTzl+EDo9HmOvoM33ju/Hm0scYlLyPsZ1x5Tucy3wPIADdM5XQiH/Hzkkmes7ROKtC0addfAf9Ak85jo2U36bfCYGljdgQ6DvYMqHH6wytvc019AfdjvYxd0pAXPmEwlLEUcdn6P2MJfne9h3YLzmBF5/vMjbokVDpH3/0MTGrlVfp7FmNE22Jjkpf+A65yLDd0Jtg98X4j0HL9wAJ0OnIc4aOBRjAd6cmd2iOuC/PVrL11VW1gd8AQqwf3u972fnbjMQhOSD5n+TY2CTotpT1VgLEYp2TV40+33/ffXqftjofxJpkX/IxuOLcgeZjT31U7Qu4guzCBqMfOGOZd5jNyKuPfPQj0ifRidkD2JrR4RlH/mb8YADwCsgqfZm8D9h462ZV8cKJKqBgcdE6JfJAYWfOH5LzEhmO7s44MEZxZOY8EhAJO3VsTH0GcHn/1PtyVtMHdNIDhw+qtPTApz/xjKBCC3cbJ3jNnDitvFwD9k5GiWSCiK+ScgoiXNnDTc0fV9w6Cal4eMooxGtk+oPLSmCwQmGlNjvPvefek9rUPsxG1XklaFLMx0Ybv047WIwyXPA4kkyrEtkx8LwAGECBbt68ocGMB4wBZqEQq8rEkn0boYxXXsK8MmezmLkOw5vJTw4CNlKSmEEdOXbsqNDvt978tb7LJguwgTHGT5BNfotFQH1UTdyoyr8lGSPJtHgODAQMxMS2ICDYkIrNlQC2sONFqQnGnfFhzLlGnoKq4sC4s6DtkRtppmem9UNb333nXR3sNvrH1FZe3HvnzunusK8YFAQlfY8yxbjxPBYq3lWeE+MFpBrhwFzJO4iXVqwRC2uqR5gGY+PYOQGg2XQUdb6XOKQIKTYZ846AoN/MB0aEAJjr17Um+V4o1To8ynsOFUaH47AVe57JS4fsMAmFxsVUUKIrof6g2rcVoiDPRtHAGTti80XNmt1diqA9BmxW5kjGV6GTUSyjFDG+eEMZB1D/1ksLsFZx87RfSHLFRfJ35jHjyf8c4ghR9uC5s+d0DcAEBjjtiUEO/YfYZhKq0DcOD4FaRWVH6GRfJSTIB7FlAPOAkLzvnntbtg1+OxRQvAY2go1AplyZaE2V7M/j7Bq3d3hwm0bsCjLnPvXUU/qctQPCiszxQe41zG8OV4Q6hyLzEKZP1h3PYY+h9OlZG5sShM5063KAAJZJ5oIizbyQj4LQE4yGv/v+97XfpmdMh2RtxNjKXDL3AkiJKZufbxVIGf2lJGctBpAJuBVjRlRO5CGKFwwBPAYrt7VPGCtYHsg1+sh9jfQSn+98A0rmVd7zKLDMOfucPUE7kMGMDfuN8aPd3J89FGWEuVd84camZB4vMYgqDIU+U6lA6wUQt7Lro/TJoSz6v9d9H8kXi6YMSSuQNnqRbV3d9iq/lYozZWwI1JAn0owhAAJOJ81XMSdkL+BhLUNDAIIO19Ce+7XhTWG3wm8PnrzM5XnM/AokKG+51j++7UpAJSp/0f7F86Dv8sK7rJbmQ6BVR1tWE/leOQRllGKMVkLEgBDudiUT63nCe07EFuzQBNVLyUfrIucCMCsgxj9/KzlYMSwCOhikMUjpcXE/Uo5NIEUZJ2p7ZTEPyIJRKfJBkqAxpvS7jEJCJgAAkKUCAur91udQYQu0M+AHbYzxlznIWIYREGPJ87cpICVtD5gREEDjyRxXfPqdc28jpXsZRsgc5O+2vyhpvVCV9v1aT0k0lzh4g3DEZiM/CMMB2HabW/p0b505tMRlOiUH1m3gcEaRUJkwHhwvrD/OTCjOXI+MY2zkFRcjIGVpu7wXfeAbIABwDwXYa5eExVOSB4yHAYLaG+z7CZfZAryWjohCSiyujC/v+XgSY5R5zrzHuF/kCeMfcB55AcAub3OVFWX+ANXwdkvPKc969A3uFwYE/UYXAZjlvmFQcIazxjDKeXa88snFgVErOr36ajaEPIuDyJqUXevyINhIdLyymQ1dRYnt7c2G5a2QnzpLA2zQf/fX+gcvAX0lb8KUZC6zbgWQhEmwbRnMMwMqdGOa8XfeBL4vnYZcDFXWNSX+eCb34AyM3GPs5EHcdPgDABBjwFqTp7zK0eGBp+1xkrjNzisSYEKJ3ZJrCUYeY08ICjkPqmJGQITk5pqY9FrTvt/YlFeUtqU+PWOFfhfZybP4iQ6Q9YoDkvZYFybcwXuaPpM/jLUQOjkAmpwR0s9G5KhCR8K4N6hoWcC5iUHHdTxPIdBkc5+yji05WnKSNgO683wMV/rHGLn03F6tMcaefEwMDDod5zXPDIP1U5/5lObu1Kn39TnPRJflnA64jl5Cok7CebEFmDvGgLULE0ZhjAcPCkBMeCP6joEcV37D853k69mDrOmPfOQjzUMPP9z8zd/8jYzVndNQ7YeUKBcPPmsBwx1nKP1mPJwMelx7jmfTPmwenK/IOe4fPSDyNGEWT3/q0xoTsvzTF8q3cw3yJwYy/wd0IQScseL7cRopWTFlISkFuLnVnD1zWt8/ec89zfQu5yKL3UCfeQ7tY30dPXxE64AxJv8F45dkk+hK6J0f//jHVFL0r//6r5WbgvfoE5XsmBfytPH61Ztv6nxj7Pk8OjJ2Cc8Mg4NxITGp7OFp21UZI/Ye4yGwasMVN6wnuvym9L7Sa7AblWen9jSfWf5vCWRBt00+NdYURyxzxVwGTGKOAQRw2MNU3zE91czsmgEI+MI2SglxwdCTFMdVyQiM7iOYrcRBpQbBkWAmRhKaWh0cLELFum5syisKWsIGIkmEqJVV0s4b0ZnSRd9auS0KP4Pw+OOPNfv2Y+CxyF2/kXJ78i5tWYkPiswg8b4WQx2o3BOUi4XAdaFQJyEb31GZN7xww8NabE4aNq3MkAysE+5ZaDDpBw4cbOP2mGiuYXPwc+DA/qK/rwpU4P4cToAB3D/ZRaNssFiV1K0okPR/ZGTMdHklgpvQs4lXJp4JQ5pFRb9ptxU2wioc78JCwzjFGOU6FkqSkylZY9XB5Doo9syjspQXWvjuO+8oXoRDIggicxbvf+iH9Jn3KUV248b1dtHbc26jRejwquuWB9jAqGAMIkA5dJLJWQbTMDRSSghNNqu319TPIHOJheKejAn9Nd3NlHHmnv6BFHMv1hgGGfH0feCHsQ86x/plXlhbQeN0rTzrppMqRAUEW2VlSD5n6qMNmEqUeJsY/wX1XYKxKJRcwziZsjavg9mZi6Nc4S20US2ljfJJE3iiD0vYYrzitaXPtCtCQYpO0TwjYOkTAob/Q6ODDcD+Q8HiEE6eBL7P4YcxSII6DGwOE/YFLJ0YkWhQ2qsVt5yElTybvcIaQ6CwRzgsEdy0IRn/szc1VkVd5W8dgGVYuOZvF7/LwYFXDaT4ySefaG6v+iDkOcdPnGiTx1ixdq7SnRhEAAAgAElEQVQL9hqhOKyHJ594Qmvug6Ls0ecDh0xf4yXQpFyF3Pf0B6dl2DNv8eDzm75+8Uu/K8Xih3//99rDjFGSBrW1yYv6bUoaCck2hKz2jYx4InJwWdHwmIQRIG84dmrRtll3G2skcHJpJtYW1DGo+w7jSKkye9hiPAlM6rWTv5FprLHMn7wcVdZLXv/ZWV0DcyOeKSlPKyvtYZxkQupLKfzy5JRH014YG1kwlxgfnk17cnDTD/ZWKiBIsWsMxFnp9fyghLHuaCcAMyEuYnKIumqGySDevtDUq4qFjLUk5YuntzzefBbjO9mgMg8y9qWsbNl73dbb3f6N7Oy+CZ7sMvLxshegIKO6/g9KLyOojfu3cimjsTzztn+TRb3Ltp8zwtf249Yri36ChOt+uS+yN4psaIMal/JMt+NQnuc8x98ZcvhF3ZuwhzC8ooTH8JbXtEBcfVbzN5BqIgUECNhQ/gaSBZKV2+MFGFAFFHWW+5GO3Q9YyZzcDQQgKwIG3G2kY0zy/YRXxKDS3iiZa2WlGCG9jPMZhw4M6IAAtezu0IDe+LdzWowUJUJu6f4do0N5FjAI6+yIsRFwh2ekzXi8mQ9kkxR6AdLOa8Ng4WXlrMPDKy++mE04fCxLZSSTJV4yJuDOUEMCtegbiiXddrlYxoxzIAxLzgAYbAptazB+rbP5DFw3W2dosI097Yef5HzCAIxn3v2qKjkpV1kddy16WAnrzbiYnvbEwyQIGJDQvOyrrA2oxLyHbEVeAUyqz6IKu1xinivDWxn7zXANGKCKRjgubq8IxI5TirGxoYek6faumHsAozLaK+FjsW42xQiwTGPsDATYCLbusanwR/9tmcmPHCh6bUvm8sP78YjKgJygNKZlZUC50KzzOXpDAM4A/3pOVa2gP3F+SB6Tr6Gfe2UztP4wIewc4B7cm+8q0XXFqQf06PoBoySVProkZqqi0kvsmRhwGckK0zXDjzMOvSrnI785o9Abw0ixY8p6cHJ64ZRQKeFhlxRUuNpmALF1ARGmyFduJCUFDEvHydUi46SrjAO4DOusifef59F37kNoJ3Oa8XdOjC4kul9yLjnS6KPCKRvYik5KDoCXsuyU3nziQ0+oopZzdu1VPxl3zmd+c5Z+9rOfbU4eP9G8+MILGgMYJAEjAMJoG8wC7o8zMDXuJfqKYYbzlTbSppztfAZN/Ytf/GLz/e9/v/n5z38mVmTmFr0Sxyrji/NFOoUY3c4nAABw8NAhPS8J+JJbhnFK2GdAU9p3+MhRJYQmN9xzz/1Ue4p1ntJ+0eX5LvsbBxF6W0AgZBefyQFMIsfGTkixM5jTQYe2REeknWm/DPGd02Jgc795QsivXm1uV/gUtuo3v/F16dM//OEPmn9++RUnlFYJdLNgyA+AZGB+Xvqnf5LNAEikUozScS3LuD96KXoz40VVL5LeC0ys0Emtu3L4pQIL/cc2kHwtnTEVRyRXxDIyGClbvRJws07pZ8JBGB/2FWwgHIO0H8c49glrJeM9vzhvFtPvfu7LdQJuCQhQ/EEhLgiWdZAx6jAOO84AZLqlRUHTSc31qtGK4gr6QsISFivxFCxuNpPizUacUZxEevx99vQ5JY/gkKQeJAsRwxAwIUZlEE8lLhnFeFlyIrylJcU9MABSIqGyjbkCQBBHBpXnBDmU53DLAjmo7D0n7xX6xYSRACJUdDaMqflWzuPJFEJeiwcDi/6YZuLYHdUOrXqnGKvxuPN+FjoTyOZkE9uIdbkQ3udwAgiIMYxgpu/0IxmAuRfGGAozOQNct3RYc0U7qTLAwmbsWJSgu4AzHH4koWNOAAIuXbyk8IDElMOMoB85BKI0W0EwVV4UsFJmaU9K0DAuHGSJjQF1ZcHF0JQXEo+eYrrwnjueLptVB3vRIoPA5wAME4Hnpn1WeH0vNit9Yt1xH15B0/mMMUEp4j3Wt+LoyKBPPgiYADowNrUuYQ5kY25tdTVmWfdSNlZJtkL2YZf2YF5CW/IckZTOCSfZLKIMluJjb7HL9TEWMAIAchDgzCGbnu/SBykfVUbJAsJJXuJ1SFbZeBxsODlDM2s2IR+MC+sfBZM1gieb+VbCpMpsLDDjthMMcVjFAEZ48hl7MVRTnsu9+QyDXIkPS4k3OGR2idkrDgGijf6NUhRDzJmYd0zu0Fqdnd2l7Fc8J2VtuDdrOOwa+s//XuP7lTiUQ8hJCxe1BmgX1R94ATRmvbAnyc9we6WTQ7SJezKPX3jm81LASSLKd5LUByU9hn4ykfcPWYVhlPLN/fIKtSvfjReFsRLaiwFMzo7y1OP529rwZxjXeO4YN4FLlXws1q2UPbzmwyMCxJiTeBDk3d+iXJ8rj7DOYVDwfPYg95q76XAfjfWUPYJ9WihzyBizTpKoS17LqqqRPZ1ncu8opEnyyLoREMDeK5nB2ESZF9ukvNhSevGGctAvLcr4UdlB6MOUt0T+YCwRxdYrpaWY/bySHyCGfbFZEvYmz1KFCgi0Ys1ioKYeeWjuhMbFk1/efnvznOOc+8jLyljw0wszsoe+y+EQ74u9yfb/S9HiAJchae9pXi14UQd95F9fee8DGonLDgtAYXe9Up8JjWHM87rj++xFlRLbFKjSeeK9b7OvlbviLiDA7AbHDacqAGOp/AAYdWIFGAQQw5AwBs2NGRHWZpJHwkZbDPCUF0wCOtqcMyfXMGxQKvt5FrT/Kiypbt8q/HyWe8QIuBtc6BaT/8pzwwaIPMs+l9elQMFkfJfBYRK0QRrl/Ui1gy7RoYCkAnbEtMEAHx4V9Zs9hKzmOXhv4tUFCBCFeZHEtw5D4Roo4nY8jLaGHPfnzIueI5Zl01XJwTvOGoxRbdDF8xPwvvXibzfy3JPzBYMpQEA8W5aHyG7CnTyn/B/2nc7q2p+cQ/I6VzJO1hB6S7zoeNmcXLW86L3qIX1ggM9z9oaNB6uQ++AIoe30PcA/7DX6lYRec/PODm4PG7H0DnfQmlCFB/fTutqQ+q8cV5XnamhYlBiHG/QcDp4TMyH9/qZEUICJAOYx8Gl7WBXx6Ob8zPgHRBYbt0rHsSYwjHOu9BmAWoODzmXC86KDIuujRwisqTDA6LbcK97qsE5pSwDsyA76xnXIQJ7FuEn+D3rNSiepcCWeH93ORv6smIQKWZ2YkDHKNXLSVb6XODx4Lv20M8veT/rgPbfdDA/ZKwoIpbwskn3et9wjpXvpc4zi3If7qrx1MUTJCYRzk//Zf9gY9EV5k2TkAfjbGRTwK7oJ48E4AfBcvXJVuiG2AWPAfmn34JD1LOQtTIGZWTK7b5S33rm3eGHw472lD1/60peahx54sPn1m28WK9rsXvo2v2iHFLoQujbjil2QhNEJS9BZPD5RodIOKwhL+qtf/aqcsd/73rOSIwGL0N8Jj04Zc531VTqPefzc5z4nFu4//uM/aq1jO7CnGWf0R9aP7YZGjhcBIdMzzZe+9GXN9Qsv/KJZmJ9TX6I/iLGo8FfH7TP26IDMU1gCrAU+o32HDhy0joDtsbioMPGAWNFn4gCmHSRBxDBmXFcp2XjmTDO7Z0/zyU9+stmze1bPRY4DUNnetb3p8Mlh5U1AR9E9ie+f2in2NOsEsEfhnkXfV1UvwpWbAdmpABAB9gCcBEZVKCJj5rPe4T3a94C7o7YlaK8Scksvs5Ob5zCm2HaMSXKMSc5WhZyUcQesSalCcq0lH9apD041zz//82bgG1/5F9s5qJwYCVTWCCQHOQmRUH5pMI1AoXCWVR8WCPEoKyl5I+oLiBClliqeuu/d5GBjEvHcf3DqdPPqq6/JKPnMZz7j+vNjeEapPe8keLwSZ8SAszAQgDz/0MGDGqRk+eQI5hDgMzazBTFCyzGrqdEOTVqCentAqBf0D9rI5AVksNcUerIFWTZ/hB6/uUc8nrSNxZcqA0G6uD8DD+qXOCIWSOLwY6jJUKnkO0lSFUHo2HtQziltaP7HACIDKuXZOOQ52KB+Mx6ENIRGbyFYtLQK8+D+F86fb86dPd9WjAAJI2NpDHqeh2BiI9jLSMxKSpY5+WPKHhmVrbIshTgHSQ5FRnFyResFUCJeECCAceC73IOXDu9Vyp+ZNoOwjZEXhDuoLZQYkDbayfpLKUXmgvlEYCEkpZAPDRZFnMyiTpASDzjUrKVlU+2ZN5LAcdCIWougKQo930FxRngzF6EzSbCUohEFUtRxQIXKtu/x6WhBHAgwITDmeOaRo0d9uA4NCtDgWTHS+Js1z56gPTyXawGNWJvKF1BUWDMXOk8Ae409i+caQYXSBZsFoQvDQwJvbEw0KJ6HcGUP8CwZT6VQ0f6Ef7BW+JvDKopJFG3mM96MKPfsPXl7auzidZA3YMBrANnD3mcuyaPBnMM4iPIRZUgyYnxMyUE5BNgLjFeUMYdQVGnIUpyi1CTLdwxilO0Y7EePHdWh3VcUeE7WtRhSbaJEe3QMFo5VQkZ7f3l21oMVCCuKjAXrLUCAsm6TQX+V3AfjkkX0R6EVW/Z6oVAylvFKhc7LHkHpZvwEJN28qfWQ9gUEQtHKQQa4wPORz7wHQIbCHQNeoT6q421mC31BNsEIkCJfCemSoC8AVNDyGA+sU14CmypJYjyb2RtikjXbylgbBXkqySqpHkD8LYoOch4AjJKYUE7Lg813VD6wQhVoa7yynSFMGcKqvd7P+l30OtW0vwMIKNu8ehtvbYwPl780C0GfYeRBzZXXx68AAcgi2hR5lTbZTu3qifeBgFDGY2Rxv6ydzvD02WxnNIqv1xyWRj8+nXtYKbNS0a9XH+NWa61+4i1T7okAKr2/xQCQl3dAxoOMGJSA7WTld1K2AAFwpjHo0CFkGGEgJGlgebL9nCQBdFs01gUyu01dZYW7gQDWj8DkXkK//v4LRqS1UW3PPkx/7VHpjFT+7oN5uV8/iKD7PIZuV1I1IIDuU+PUVW2oRVLzyl5s5aK8+p5T5A97n3ljHyJjYlyJfVB7I9R3+maZ670UhwLykvmEtcRrdMTMtzDOVHO9kph5HAxSBJjqr1MlixVV34yWgFoBAgwauXSV5lXx9vYcBijJtTGQw9TkntJ9KreMmBFjBpGzFiNT4yhg7MJAim7GOMBIiIOF7yuJcslF6OIBApD/6ADIXt5LGWAqsYiKK4bFaDEvAgTQJqnCZl+MEmJoWnkABO8nJzrMuZgStnisAwIEIAxILGCxjKgYn9F9uHd0ob7XL7IlDo8WtKr17FJjZjZGF+U5/Rr1gP7cnzXDc3M+Md4Z66yD6KLR0cS2I89QlYXkc9gP9Clt0xosZl7O8YDOrEP0d3JJMR6cETyL84mf6Ouh+9PGMBNswA+p8gNgDrIHI916RQH3NZ7Z8wFwuU+S+NE+zjifeTt0hpC/y4yDW4olZ52gY2DwOZG1w3fyMmPAVT9I0ktlLAF442Ni8CgJXXTcZcpGu2ylQl/k5Nih+QXMYAwZC+Y5Sf1gS2LAMl44WZG0MpZXVhSWzHpzODB5qmyI0+boLQH78a6//fY7Dh+t0FHG5IknnlD7fvCD72tfx7FJX/EeMxdmE3jvoxfC2CS3wXM/+5lo/vyPM5XxYx5pOwBCQC7sH8IxCft58skPybD/yU9+3Fy57LwF9I1xQvfjh/nw/nRyafqHMWtQbljrFT2QccHxxfU4Oj84c7rVW7LObDR7TRBaFNuLMZ6Ymmq++OUvN4cPH1Ket2ef/W5z7MhR3Zs5pNxgnLw8G6chdlWc2lS5orw35ad1Vg90bCW+z3W0l8Tv0vE0hu5DzhGA7O4Mc2JmPpfjrdZD5LOBTzM5mSvWLswY2sh8KUl60yicHt2PZ8IE4F7Mz+888ohCGy5dvtz88o03mtOnP1DlqoE//9M/R68p79JQM7nD9cUleOUxCVExtYhBrV1ZQMlmevVRJUhICIOHodlujfMkeqAxUEyYlP379suAXVpc0cbBCCBeBVSbNmCosFkx8DFKMGaI/WVB8hMU+/ixYxo0DAYposoufKfAxevJD+2zUu04eCYpkwHNpY2nFXXb8bRknuRgScxJjL2EOwRwoD2hGyshm4zxaSnb/DCe9D0LKABHFA82Bs/jOcQrc9CwuRBItJl7erMQ27ulAw7DnHgPHf5Ly/IkQPdzQsauJEgUBcWsVxlHCd7FxWZ+bl71JUUfXl9vM57y/dR6F41uhXlyVYAsYh9c2xKQMQJywNGv0N1sqNrgCJrKmpMBNDGuxcz4sE4yP/F2h8akQ6NCDVjc3JM2g0KyMRk3vNNs5hwoMfTZPChUYmdU3DPzTj9IOskGfu65nzVXr17T+IlmNTEu9oS8XUK0zTih7i30ew4nkG0M4vQrSksYIdAVuQ8Kq73jNiDiiSU2fmlxWUAAc60MtUUHAtRBIaEtfJfxSNxRkFKMoL4nOAakkkKVZ57xVGLH8XEl1uTQJiEn7zP+AaaEulf5PAzGPvMga5S5TZnKHJQcCjbKurjo7A3GV8h1ocJ8HyHm8AAr4KrhPDCouYcFQ7JCI8fTrZckAFsUPuLqAz4CBoh6W1S/JLDJusk+kwe7kvfhddMaup0yXRbYzDWIePYPa8UKrmtct16PMuwzLhw43C9ecq6nPjHjwjjHIIxCJ4VVB4Tju6UUKM8GNHp7p1hrjEmMAdgDTipobzRKrUsEmuZow2xQiogOOOh2lOdUSM+8EG7FhW5t6SBHVh06cljylXZFWaddsCgCJDAWOrtiwCapXil3idEXeFbhXCgBPIv3VJFke1vtMnBsQyuKlMtlWh5boXJuDNbwtuTaUrPOWMzNq/QXyW/sUjZIB2DHeKYcmWLCKw47yfmdmd2hBir/JfuTTOTbjYutdQaHwYRQyfGfdiagzsRKbseYIAWGKNuVQ73ivB1m1NUWzxlDG2JI8X15rYr63jIQKkmvDf07SxDKCK8EdDGSbEvHmHa2c90714mabkM469W6iL0o2od3UbdjJPcNsc6Y7UqEqY1ttv9iN6hqAOvFYQ9DwyS2dOUAwAB77TowpA9E6O8CSQIKJNFq3yBsNXCTkh1i0wNX9HdLn+wo3hmDJJxkpPKc3DNjrLEqg6r/Xh8kiTxPDXjWdMZOc13e1v6aypgqdhNPY28/lSPHAFOFnwRI5LeyyVeOgJw5MDB9rUGaOF4CzgVIKh3e4TAle1VyrQ1TtAHLPRIWkPWiPiv3RgfaJFUGRmYAm5Tvoz02KB1q50XvOYqeIHlVSfZSRSSJXDkZWsW41qbPjvVe6BROGssz7wl7g5k1dFD+DjNJyReL6RrjEvmGnKQ9Ybr5mZV7pdgGZjBSucGZ/ZULokIFCG0kLCDgXgxgM0h9Bhvk9LiFFdDuu+QnqpCxePRpD21BHsYTH/kcZ5HkT4yb8qhmLHIfHC1+lhPxoV+EHce1zBFlxbgmunAfVMszAggEiA8oI4oySUAli83sTC6YgD55P/uGNkPp5tn8DWWaZN1cz/c5B/p6jvoNULTqPEHRS+2lx2Be0XnG/1C06QdsTSaF/mZP8vwYkfSD65J4L/osTjXOLHSAE8ePa+ypEhAjmPvj3AHsSqiqPe18b1JVk2DxRUfirCbPUH8Mblf4G3NDG1mrOBvthbfMD1CWOaG92CYYvRjleNG1f4aHxfiJ0ydnCqGt9DWOgawndDae88EHrnyALcFnOCo/+tGPNv/wD38v8CK2TnR2ruW5cuaWs5RKBZ/+9KcVRomDk//Rz6lSxhrlXGfs6Dt2HXoE83fq/Q+UFBqn79/93feal158QbpIgCqeRTv5PgYsewoAg3spB0ElSeQ6MRomJrWe0HFwghIqIcr92JhsRmRAnMZiNyrBspNUYzd88fd+T7omedl++Pc/6KqwbGyoz4Qp0j5+WGd8B2ObNYGTg3byPJ4hIGzLDs3srzjSJPeVz8mMvehAhLBw5lmntx7HK7Ike9r2nHUKdGj+V6WB2t98j/6qMsumZSWh2NhEtBX2xkefekr3PvXee81zzz0nexS7+OGHHmwG/uO/+w/bTFZi/doyK6IWOYst6CyLTnEby0uVqZQEV/FMmE6mBT/usl0sULyzvIiBZnG9/fZbmlzRaCYmq0yWKWUow8TEU8pg//59Sn7AoUcsCXR9G+W7FeccxJtBMFXN1Owkf2JjBA3jM5V6Uh1OK/P+24c230MgMLlOmNOVe8FwPHbseFuegYWAQZ64LAaeBYcxBh2H9nE//o/xiaHKdXwPAcfm4kcL98oVPY8FxLNYqGwWjE7GkESEbAL6zoRSFYD7IohUipCkgzucD2FxgZCHLVUywKhkk9CeIIwshrfefruZX5iX95IND0XmxvWbMj54LpuG59IHUffK4OF+jBdCN5R52mQDcKi599777mADMNdshqDLifvvK2tcQyJH5lpex0oKl8RojBcv+sBnSgZy8qTGiftRfzO0ONpC+1nYjAvjGCCE37SDeUDAsLmZB/rGuPE8jPk33/y13ufUofbo/gNOVsO+5HC7du2qQBOtvU17C4jp4rsxEHkue4D1YbQcWqyVHxSJzDVzIsRvdbU59d770t1BS5kzH3w+DKCOESfP9xmPxFwxjjwHKj10JIQk5SVTmpDNGLAgBxXCfv+BA2Lp3Jq7pb3APogyJIMgMaulqDukxvGR/OZ61pGF0Jj+VqhNxSFGaY0iEm8H/Y6hjBBLRmG+R36K6Z3TKkHImsSrRehKPCAyHhmPam/okNyTZ4PQyoiuAyIek3iicmAQ/sKYERaAoqD1XZ7ctBdkVYc3sWcVCpVFEGojz2ctMiYJR+J6UfAruQvPIbQJVhRyJcovv1kj3sNmv5heTVnTVckyZBjGO6yNMDKE8qokmD1ysBR4lkIyNkwpi9JIQpuEUEFFoy2ssyRWVXmbgUEd/CDo586fF8VQaDkAw4oVKwxg+pXMyNq7ZZzGSAlTjM8Yw7ChGBfGg2eGyTVPOcOiytLfKJeUgOXZifsbnxhTcjSUbzTnTcUnr6m8IFRSskbDJshhatZOV5LPCrcp+CHdy1BxITt582TYYdsg61n2ZUjq/bZYWMd0EyhRhoy90GXkM4HQt0WBtymp5Hg9IKBvpMg4VM45mApdtvUkmovBaWXAykKUu8SXe80YhHdfTYVNToXBoTJ8q0F4ce1FtqFkw8R7Xcp5Cy4YKIhhnLZYEfEz+7Hw+j+giRoglFP3AwBwhQBKCBLXaDaASswNkojtN4EAPddD2Br1Pi+sH6jNv+Gt9/5Jv/pgQf7uA5Se3y5uVve/iw0gXaiuy3jkvYR1pB2ZB5RjbhSAIdFB2qu9CiJ8LzKRdkTWx1OZkCnVNS9wL94oro+x7woEDhXLOR1jpg9UBCzIOY7H0TJqUKCis7f3x8DgeDyeXCvltnISZO94POzZCg22NaDLk572QbdPSE3Wc2tIah/ZOZG5dr4VJ+uT8daCXB1jRCFwlZclxkpAhgpNl57oEEaHu0hGVBhPDFrvBSvuMcJw+nBvrnffzfoUI0sgrL13MGPZa0oTAkhb32HMMAYjEPg+LynxW1570T0DoAfUzjMDnKfSTYwBfgdEiO7KtqM/eDqzZ6PbCDjZdG3y0MBj5AVYIIbYeryZRmFv5n+emeezbiI/1BYxHHEaEobpMEZXBHM/048YQ2GycAZyrrA3OP9xiIQF2mfTRh+G5UFSXsI+0OHoL/3gmfx98eIFtV8heoNDYpbwfJ7BeRYdQiA3ebV6CS4zv2ZHudQ480y4LaXmuC/94ntQwZVDZWu7rXlP32Dfsv9VPndgQAYruoTDXh0Dz/sK08AG4QwrAHa82LwG80v2lEy2535Hq4MRZg2l/L333rV+N26GLSGt3C+ygD6Q3Ffhr2XroPfyOQnOHb9OyXb6tSZnE97i116j9J91zTCQuYa2o2ugD6Aj8DfXo7O+/Mor2g/MC88DCACAQVenAhq6RKoesebmFxZlD/7BH/xB8/77p5q/+sv/aSfVgQO6jv5iB6YSG/PLvdBxFS5VDCbWGMzVtIf2RpZjXEcn4XecWrTfjgeHwyk54KOPyoFKfgTmmLliTNFHYFzjOEDHVz6y6Wm1jbHG/kD/JRHfkcOHNR942VmnsQcUulJyKiAXoSem95uxCxsgZ9vdLFruk/3ukIUwBM125jyQE3h5Sc956MEHpQ+wn6QzV1U1dL1HHn1Uc0PSR2xq1gDfYa0LyP4f//W/O12SDtxNyS8WA8r6MPHfIFZVJpCBOXP6A5U32DUDqufkLhFgHPrp+LUb1xVri1CHekJnPZmmuDPo165eby5dIruilVrex7jBaHnkEddlZFNBP075DwY3hiqbJ8YrqJqUy6K3MUAMYuJPglynREgO9wy2dLqK76ZtHA5hBLDRMYa5PwY/iB8vNgKbM+U1eCaLI6XNuB+GPEgZ30mcP/flGfSNe2bMIsjtzTQtX0bAwIC+71hsK4hGRzdE19NBs2FFCq9vEDXaFtoYguBNynvM3dLRj8EFEDB3a15IZh8VZxP6QHMVgHg8QY9UCqw8eowhSsvhw64OEGSP9kTo8lz6h0HQKqGlfLEWKEdneovjXIJam4rlJBwGUMZaGr5AjbfeKvqYPQK8mDM2GYIlB276T/ZR4p34LgBVknggDBgv3icBYIADjFEOetY6zAsqW+B9kVKwba8JbJHEbwstLdZDNhlrFSOLMBTThmyw0j7mmDX9ztvvCsFDwDjGzPkgkmNgdveshEXo6gi2sEoeeOB+7VlYEFTJwMADXUdicC9eYUWwBukTNFH9VOxglBF5c0uAkBA0B3n2SdB4/mdewshxossYtTY4AhyUXq9xCVjD+k2y0Hh+ZRwXYwLh1o+PpF2hYkcohjJF0p1rV5ydlfayVjKXXBsmBIdFAJsL5y9qngWmDA0quSjzQbtRKFTOadLlFwV+9BhPmV9+s6ZThifUwtDABPLUARyhTx8Y66wTleWLp20AKpdzTsSoZ+xIfJk9MTJG6ScMVz83QO4AACAASURBVANb9JfDgfh5ZGwOuHOEaqx4H6TeNcwAGE+sK0BVZNnJEycdBkVCqPIW026SCrL/mVPWAfKHcczY9ym7Uq5JsFRKCN9hH3FtFM8ANMQ058DT2lK5sw3F59ExAOY2FEhMd1PboVHCDKBSAGUGQejJ8+CKBQm7QCbmDHOiOLRuiQW5p01BH8KAiBFjR3oVwPstyeFCy+/XtFdFndQ4b5otningDi94hSAU/d3ZwQt0iGUo73WX04D9qtKCrUc+O6YziG3ghR3Q9zibqWQQwOUU8VDK8K1HGGCQad0a2JGLYWaoEkJ5VKPAx5j0/1FYKrO2HfB6iV3Rmu9mBMh4K5ZFygaaEUDyQECBJGKrEJpeeEJ6HyOQ/8UurGR/Nrz741rO5vI0Z32px73rAlylfwE7BMjUPfN3zpI7Z6J1ardve868iMhtoWdKudeiMhCV+u695J5hAYUBwtgEGPY9fZ5n7eRc4zPLVRuS6cOdHv8uGVr6FSNIym/R1i3TydC/6az7BUwHiEgyqoyXzvxtMlB3a9UhHVREULCO5t79MBUcrzjyIM6ChMqkvXLcVI4QPrNxbHAk9+A+zv7vuH2+G2BHjAcMyVGzArJmAIzj4caADBjA+SJjq8Ih+mOZdtJ/5BZyKOMfh4LWO6Basfpk+MsId1wv/+fMRHeO0s57AWRMXfEajqIe4y3vxYjn85bu3cqPylFUjpow43i2ZGeNfXTfPJsQBtrOMxIuG73IIR6u6MOzObdEMa/1EkAHblS8lDkLTME3aOKz0ed/jJy2j6kOMUbuJbMBDQQMS7YD0nNPgOk4TYaHrE+J4Xd7tdk5A9huoxg9mPf37Nktg3dpuUt4LBmw7TAB9NbEqkfHjuMjQIfaXtWgiLUGjA+ATnw496AdGMfvnTqlcRF4TYJczctAs2/vPnn1I3+uX7/WXLh4QesCvUNhqwKcqGKE/uiKIjBgABWwf8TOgN1YhmFA8yTxBiBBv2F9Uu5YYTHEpS8Rh78uvSB7nWtw+vAKsMKY8cM9cIpxf3RG9IsjR47K5qLd586d1Zgxh7wC5IedgE6BQUzJQCX3pgRgJRhHF6QcM/fHNsLeg86vnHFzcw06+I2bt6Q7f/vb35aD7X/91V+2lcjQUQiDoG/o6HZ2WrbSJq0NMVAcOkHcvR2UThyapM36zqDlJfMb9jDGPOuO9mNn4DiM3Ukb0YtYX/QD3Qr9jvFHd2au6RN/YxNR/pDXPSdOyvNOW8lTRUl75hBnbsD3ABDkgQuYQR/kfKk8MPQjzjueZWYLyenNorbtOCrGMmvbzk4zLJk3dDx0OtqOLplqWpSypB30FXs8spS+ijld5UsH/tu3/8u2UMCKvcC4Z5HgNaMGsEp9DAyKFXDq1HvNe+++05w8eaI5ipFJGat6CWEuxJAJUa3IN15XcpoTJ06qXB8TBO2fjtKI99491Zw69UFz6dLldqLZW0wYiynlB5ks0YWndhTKQfZ6e10tlLbFMDBaZ8OQRRA0sPNeg5K4GkEOFSn7leFSxkFbI9llUPifQVcyvvJ6hXrOfalXGao692QiAEziEWfBpRRKQIfcJwkxctiELsX92FwsINrKIgvDINQrCU4y6VdZLowrIYCKXbcnLvVF5WGkLElVTHD8GxmEyUZMMjHT++gnfUoplCDX2eg826wAZ9GPd0HCcXa2TejBWMWgZ4OBOKasYw5d0eAVk2YEHqQKYIQ20I8AMT4M5p2nopIv8VzFM6+viRGRgzZGL5ss9C+WJ+MIqggghZBhE5NVNMZyDkDGCOOe77vKAigcMT8rBTpYURFheACD2Nl+UwkiCG4OhFDXoBMHTImRTH8W5ucVGsDaZePSHr5L33QgY/Btb2nzB1gREl+IJXsKxJn1xn5VeUYScpVynZAc9hP3V7zRtpMRuixil98CAR8ADNSZue/2jRXAMG8Y7wA8rE3mq79vokhkXbN+WBOsdxB7DjzmIWuBPmHIMp8pDcR7UoyHXCqTcR+vXAasEZ773rvvaqygN9IX5gLBx/gk8RAxiIk14/fyEowbHxwkJSUp4T333itZA0I9vzDXggpJ0tL30MSTzXwmjpG2Z2/LEKpSRYyDD1QogM4GzgtFFwYA+y+0YiHweGdAkCmpNTamPhJ/xjxPTjlhE8pfDhgBICqR5TAkFBcOX+4tBFpek9Hmgfvv11jzGe0U+0RJUNeaJUpJVexaDCZChmgP7SeGlL0aRkTWhABMaPFVSUCgRFvi0sZaAB3ajTc/ym4OcgG1YcFwPWE0JYND/cfwh9qOAa8QHSk+a1W1hjq5pv3b8LPRD8OJA85qmg0z5bLBCJDx7UPL3+loy7wXQyPGsQz6qkwgY6POu1QraMSaquSXRZF1qbzuGQHTBDtUSJ3uL3pA520PINAeqm6l2sSaijxOGxkPeZFgF8g7aSBASepa497AecJP2nuXoYw12zeU+dwGYzL4V/uKWVBNMkW6x1xos6Rj0HHRgEvhoey6fOCQs8Lj7W3H3N7agBOZk7uBAMY3Brr3V+jgDnuITLwbCMh34nHnu5FJWYv9Z+b6DhywEdeurR6w0967vMMZN1dBcFhAjA32YJ4db3682jGgs/bi8aIvMS77hlXaT7vyeX+87l5DGPVR/gI4+Lxbl9dcLJ+6lw09exazDzUWVe9azBjth2KrYJyzNyuflMfKToAkWKZf8hSXJzxtFgg8PNSya9yvkvml7PPdJPjL+cN7AVRlpKkSQlFtASQrURd9ULhjlRCUQwgPP84TPGEFptJ+5EnKHHLGhL3WB1H4jtZeebzlNBJDoCuPzDMDrIchG4Wfe0V/gSXBWGWc+S3Au6r2sF7Sz7AEo+Mgx81g2NY5EVkQLzfvM/7QkGO4C7gesZHvhNWWAgrbKuZRwBfOcuS2DE2A2CrrLHk+YVYdfenWoSnNPItYY57F56Lqk3S44rwT0hbZovC7qjo2M007ytgT8IiMHhINX4A+9GslbbPsl/e35D1Oyn75ULcXQ5ZEuq5Ew3eUr6bOuQAlGuNyFnoPuZwhdkaYu2GXWidckXGIzJrYsUN6BOM2u2tW+kOSgeNgwKkQZwRnfNrL+iHpJGcq95lfWGrOn/e16J5pZ5gLDhnw+sZIRpfCWIchLFm/3cixgV7AKyDYo489Jr0bQxxdiHnlh++n+hNr+OzZc0osjk5w6dLF5qWXXtRcoq9zr+ho0T8BbbDNSPCoMoc7dkj/RHdnDFhafM78YnzyIs9CEtVdvnJVMuJb3/pWc9999zb/539/R31DN6FyG2AA8fbYINkPCRXROBQQHaMZPYF+9BM6s8DRuSP303baRwgDIMbzzz/fvPDCCy27MzahbNTJyTa8gX5iv2GfYMtgR7AGGH8crSeOHZfOyTj97d/+X+lEgAV46VkvzJEYpoPWY+Nw1X4pppFzHdlJFMcirG8zGRx2y70IP7HDzPfkTMfon5+71Rw5fERgQMokfvjDH5bOjeOHfjJHSuZIkshKxojDBGcslRsGvvVvv7WNAs6bbGjTezYVkwMQT7wJAhSFlFiQD94/pTJ/Dz38gFCtUNc86M6ATSeYeB5OR1hUDODMzHRLoaKTDOjrr+PNdAZrJoNFwcBHGNMmhAqDjkHDplISsYsXlRCBgWXTYpStrTuTYw7pGC6JX0UAJjwgSCxeOECFxAEFIIiA5f45vI3gEGpg6gj9dDI3x2Az8NyLhZv42MRo870kJeM345MkGLQ3iGUOhxhPobIz8XjPrVQ6oZ6Sfi0utsIDwcQ8RahzDxZ/hIlq5m5tqv6oDmjqkU5NN7duOrlXFEk2HAuPNjP2Mdpi2MZgjLLA+IP24dUmcQgCAsHC5whlDOXEusdYp7+mQzmpDsIC5kcOKIRFDiNRce+OTRaDg/IYjg/mvrSLPgS9RHjzN/dBwECRUbWEMiAjOPlukGLo/swLYwzSzIaP0UyMmDy9GyhXRsPxQMP64FmpbJC1g/IORYz1cvjokZZVQlw2glOHw/aAgADGjzXOnGEAcg17iRwDHIRBBWlz6sE6OdRGG4vFgXT40GF5hGGupP4vc6lMu2SvXV9TUskY8oxHPMe0h2Rx7IUkKQxdijnkoEuJx+Rw4DveIwYLeLFuopyzZ6B9IVxtkFNnd0bX8IqwlmE5TGIdU+d5XmpEcy9QePZ/QCIODrLoAnCQJ4AX88wa5J7sQeYUeh9tlFFNrPzCksIohLyTu2FsrDlx8oRCkciB8e677+h6khVGcU5fU+c4Bkf2iKphFAMp9OGwBjIOoLlW7qzsmh695Uzck5OKgY+Cx3N37Z7VHAJIzczOKI4txkRK5MjbQY6JIQMHfJ+14UOC7MWuRwwYkrhFAZpD3nspiYd8Z/6yH+kXHnvmnvWxZ3Z3ZdMl5ne8DQdRIsUCpnieFNoNhxXRhwCotIs65FF+o+TyPoY04BBxmfbyORETf2PMk7wLI541ihEvZbvYLCi7AAWERwQMiEINI4Dvq3wTyQfFesNLW3Ku8gJwDfeVLNjc0JjI2xdjHsOdeRNbznkaMOYB8so33cYVx+tJfDzX9r17nvMYOqYvhPUQRa/v8aQ9ob0ro38Md+vw9j5V2E5Celpwu1gQMZo7+naXpLDtYy9UIs/oAw5RYHU2VNiB2lagbDWn86wLeLFn28kDYUtQQhAgAINhuPIHFO2/55WPcZH9xZilfGAHTHQ5GzAAVMa45yGnPelHDPoY4jGYAyT0gYN+P3wPe0pz3v42Y5v3WJepyKD7qQoC660DZvqyMff1/BoMSlWAzFfawv0CRMTA748N6zCJ8PhO5JWBo8rHItDeydt4xcgUOKQ17PCQ7F8b3KNOIFwhHGFhKpxhxDRy+gGtXPlZyoOMPqQ93et7ALV+UsKcjyoRWN6vGMqWo24r302ZUn/uPubMkDFebeB9+rO67rMoOkxqcEdX0b4cdgLcyKG+YRvQgn4kLCrjmdKu8qYr1M8SIN+Pks97tM2Oki5sICExZNbPGOTMTF6hhBcyDtHbuDZswbA1tR8rXwyMQWQA7YqBof3SA3UEKIwMtTo2bccYjYc+8j97I5R09HT0SsYDp1HYc9F1UoqbdmdeDKxsaPxsqMGQc8UG+iWQYGpKuitMrwA5fA8gRyWyV9dV5pqk4TA7DDSbneTkx5sytjH4du2a0TmVvYExxLOUPHDN5xJtkxFUVHf2hACyMJ7k8BvXXqZqDfdPIugw1dA1MKyvXLuqmWdc0GeSsT8OMuae9jJ2NkLNCFVy4IGmmd6JXj4jUPTWHNW/rqot6EW0j+8nhDBOIQxY4uoZ0zfeeL357ne/q7XH2c+4UD0g9g7vE1Iq1sXoqHRJ9KGMfxx+9OfixUuqlIVuQ9nyd955W+sW/Z3P04+MLc4mvMncm/fQFdFlc/bg7Pj4xz8u3ZM4dIxi9G30Eo3L0nJz8+at5k/+5E+aZ575ghIUsnfRR9F/eR52Jv3mRVvFNJif9xgOQWc385w9DSOIPrLvWbO0nTbguO6DvlyDwf7UU09JF/rOd76jcYElTFvRD5m/7Dn6n73IuAFOiC00Pi59G1vlIFUV7rtf/b3//vuan//8580rr/6zdBn2U4z7u88OORNVZYAqceg6XXlpywtXUUBPjYOJsWA9o2OE/Y6uTOgkYBvJ7qOzAQJgQ//TSy+JWUGYaarXaT2hQ1WVPxzJUlf+7A//zbYSolDOYtxJK6CryCDVFVDIbORcvXpFtJT77r2nue/+e6VkASJE+IMsQ4tic5DFW9UDpPhPKxMnGy3CPMYCiStC7UXJjycyh/jS4oIWHPcITZVB0kJB+I2MOpEgRvjNG82p998vpMVGRqg9pjw5eRlt5vtG+RByLk1CnyO4hSCLdt+VGYyhHKTMSj6CraMFyVulRByTahf3S9K9xFfTR54fwRnFi2sROklq4XwBbhfXevyMgNEvFjKTH4XFm2BDFCpRzysmWUq1kj9y8G+1ygOUKFBT1Z4vdgXXWgGzVz2IVrxKKJWJM5MiVLFhH3riSRlhP/rRjyQs4yUNQk2fooSEgcG9c4AkcYuFFIY4iR0nRYvXmFbprih9Uta2DF6lHBnriD4zZjnk+c37CDrQPX4jWOgfbWS8uR5BYNq6kxpyXw6vs+fOaH1jqDOfhFJQ5SIGHcKbSgs5hGMUA9ogfIm7CpoLGIEQ+vXbDmsQqLS+KcMdgYmQoj20l++iBCGMCQ9gt/LdUKToB1luQXGJV6KNlNI7cfykQg34P/VPUR4Usz21Q4wAKOfJk4DAw5ji3tC3mS++G5AKISMvR60L+hfGSLwD8ZxEge0bQIn54h4Ag+w3Dp6EkTBuqeAAUEiSUK31yiBP22lvaFusPcaI9gIGsu+RWUZXG9Ejs39QCMSMKbSe5+BVQMDSdow6gICd0w5BYW8h4xDQjAv3Zm2wbxl37pW9lHWWPexY6867G0MrMkJ0NWLHlRHf+xHwlbwIKNVpP1R/1gUy4+Lli2bGUNKHvd/Gcw81eEIIA7l5/UbrAY5HKh58gASt8x3OPB6FJqAXdEvGIUyFvhIqz0uVbtSeHDdbiH4zFpGFqSiAQaLnV/nLAH3IbcINYClEoWYtBLTbLi+iabDDAidlSJXnCUNPBgiAQa9qQ7yuJDrdrDrdnGE5SxQbD/BbiiaGGaEBzBHsAtd4FzLTettbwzDJx8pbqhI/cnJX2ItyCyTLu+m+yRSeckBcz9qIN7evDIhCi1GNJ7/AM2REZK9kWyo1JBfAXaEG/e/1cwxYLnaVEjp5GRp8qMCW86FHyAAoL3a8djmDbYT24turzUo824vbz3MtB6w7OMUcIALK26h+g1M46aJNqRjuMfa7sXKcY84jK0P2puY7xNverWj178N3AwR4XLt8A7mun4+h608XThEjPPItxptCUyrGOvfuhwawZmNYdSC72RZ5DoliSRIaplgf1AgQEJ2k3w7tobVVjV9f1iBbEo5E7Gs/X4Vru0dGeQyR6+hdyFXaqFwiYpaZCRADWkYEdNbKkq+50D5yaAByjb1n+WZQuAVkCiyIIZJxxJBNCA39UenByjvE92WotWCMWSEBAtqxqOfFMIgnkM85v1M60ICE13xKoGrdbDqWvQVCSinnM/SDGBeZR8n7qnSEPsb5wFlOn+WJrxwJ9ENga4E5mf+U1+P9GMXMPeMf2nBYITlHGa+72YL6/nbpaKXfBQhyKJTBQoB97osuwP+cgTwPUAA5FOOR3+gnYe5xdsSJwpnNWQPrNHvJXnnyO1hn5d55fsaT98jhg+7P/QG1w+7jTEHvuL18+458JZI90rkdS825wnnt88KGPI5FDNELF86L1bJjyiAyz+fsS/m8rEV0rOx72uGwNYe7YQsQDmCjbVjG3dkzZyR3kleINuk7gBfl6cXhljJuJI1OYuys0dDR+S7JvxkrgSgDjRgH6DqwVdDXl5fN8FDlp6qaZX3f7WKscWJ99rOfVb9xWPzFX/yF1vf+vfulU8Hsyf6SrlFnmLz0FUps/SfJRX1/g1NeK4TAAlqgGwJuYFzyfkqJCzyrfcE4xikUpoVkwvCwkgiyTp599lkZpPQNsEA2z+BQszC/qHJ9f/zHfySP9bnzZ9UW5g2nC9/hevYVehlj6bBolxLGg01bcMyRLFC2DeWxVUlpTTLt5twt/U3/0duS3BAmMCDKK6+8omfiJaet9IF79u1A/ud62o0+KABqa0uJBen74UOHmuNHj2nvf+5zn5Uj4dnvfU+2A7KDcUN+RC6wngOkhaXgPAJdjg7riGbFWHeEwWSHrJj7FftP26iWdvHCeYHOjBl9JQcE/X7l5ZdlH/L86LqWsWty1gCQSt5XcuaBf/n1fyUgAIGYjawvAA4QszVCXdoNJf9jQS/IW7ijOXrsiDrsmuVrEthOMrPl0oGFiGEo03mEpg9QU9D54RUjgM9QUONNysYVIlLKgA1me1X4m/ZCh6ACAQuX1/mLFzVJfJ+BCbLDYFuIbWlyATTMQnA93iDODH5YBmxW0B02Ygz8KCUIV9N3SNxlZSUDnQMgIQMp40d7k7QrinLKfOTg47uMDeOneI/KuG+lxXGvLGwMI9p1/dq1lqovJXi7kaHFfTBggvSqbetrOgCU0CkJo7bQBU33yuEqA79QqwhBGzJQKzc0Z1yf+uL8DbJG2Q0oNBh8UQL4HveIgZ1xYuyt/NtTStsDcBhNp7SglT5XOjCFT3S/Wg8uXTmow4br5JGs3AYSDuUpytxiXHEgci334fnHjzteymVZ8CqbaraxAePimtYJH3zlK18R/eZXv3qz+dH/+7Hax3o3E8TIK4LCSOCGNia0G1BR+hbGBOtG+R4WFwQAoHBhnHINQEpYEIwJ84xnWgYUtU0VM+Qkbs7CuqzD0IDbqhS4Y0ePi2FAn6Jg8BnXT+2c0qEZ5Y8xUn1WjOpLl0SLox/JsoqBwRpC6PD+nr179XzGqqXBFfIZxSbIe8bceTac8NFgD/t/UuMjI7GSdTIvlBFifV++esUHMTS48+f1PRglyZPA+4wjc8hhHeQ3BiaHA+0AkGLsmPcAKAEqYyDIa1EKpmpwb/gw4Xl8L4cdc8Z4BsxiTBN6EYQ9xPFkw85+Ck3WZaTYW8T6FsW1PEtRuFk7zIMYFAtzOngIl4DOxUGD8sAacVnP5eb82XMtQk67o7wx/lK6Bj13SvRTwJ4V9s1m3wGXJAIxNvhlRSTKNv2DeqZxnppq9u7eY7ZYVZeIcoxRLHlcbKnQ+qxweX64NoYubeNwVe6BiluWd0/j69hLs7d8X3nxK4Gb5E4vgd38rYU2kzhj6Dwmm2XoFwldBtuggADF0ifRnYxf6KC+pw1KG6d4WxU/j+ypRGOSR1U32yVBPZ+mTDsdgRTwyhcQ0KhvgNrgL+96AQFZJ62BiZ+2QkwCnsTY1fcro/z/p+s8m/O6zzN/0AECRCNAsRdRktWs3izZksd2imcyyWwm40xm8jb5Ltlvscm+SOJ9Fyd2koljx469jmOvimWri72IJEASjQAIYOd3Xfd1zqGy+2gggM9znnP+5f7f5bqbvtcLV+/zPIEM5RnmfQEfbVFEG4MaV70X45ToiM8byzai7LXIj2eqCXi/nA/Q88Y7fcodBGiTRXG1LjWgAwL8nTw/ciPztQHQ3VcAffGc0Ee+EwMzRpDooHhXDE4+4/3siSq4tQUY24SO9r3WkO91VmiN3Lo8xdby/IReYyRJqVPnBudYR3/ImCOfFSGVtJZe54QYODZst9T+FWW7DxxEuXRuugvZQp8JdxXQZ0Jp94fr4LE2BjwR7S26QTouFHAS4AV5L69mAUBKPxFg4HD0PF/Xt1Xt7cHnezFUst/pWhBdAz5p2W4lOGAhYG14V86U1kL1erp0Tp8tR22i7/EKvyhq7VKB1PnSoEXAbtZHvBzAvAx17hl9A/4op0NjAxyPXFLj8tyAGTw3PI1n63NFxJRTpnhbgK0Yz/k88iBnOjplavUECJBe1QOcwrvTz128eq+RkR9HQozV1A8B8IlRFMdMvygwHlzzcDsJeCET4JFj49apWaM2IqGcYURzRR+I/h0Hg/b3rqPO9nZ83xb4qNyt8FGciXk+6wS949ThuSmazToln/vCxYvN2XNnXUA5TK5ogT10m7VZGWqEV4v+5H22N556NYl2SQtGgTMCO5wO5whie3WJKubZfeAm9bUSDZHIaSJJDi4uuGaWuqRQ78ttw7kPz5HcJWVvbEx6AOcY/fEb3/hGs6i2hsvNX/3Pv2qWb95s9k9NmYUVOBq5T+4+r+TEI/+ZL3pedAT2C30XUIT94L7IzwABeJZZVzmleoV+GWN0caeX+Jyxt/CmV155RdcDBDD+gBHYBUQE0MYUR9Cf/MmfKLIGe+zS5cvNx598LJ0Z3RAbUukECws6o6k9hAccPRd6UHu8MYMlzAl+Ir527570a94DzMBRB3iEXvL9739f54AzwNj5YX0ZI/NSamXVnEp0QL9WG+uk9JBdG9JnzjwkuieagRRiPPD8Gz0mEeLsPesPfTAGgU5lX8HPoRHrHymyaZo0COlo5QBwvM+/sf+ww995+23xMYAVzgRj/98//alqqKHbh7+znoyXFx2n2Cfuz7iky//21765JwMbRa0QU4wOogAQ4jBlFpYvi1ltu/o+njuQmYTacygcutDliIE6xOCzkuk8zhZw2HXbkhTR0/d3nU8tVJtCQVXdXxPYoBKsjXLAixzgmQqpYaEFYBSSwuI5JQGvoVFL5kqODQwE4nXxlPtDml2kgbz3WSF3LDw/XMs9goBamHIPe/d5cR3jysGJ0swmMA4Ij2tjzOVQpjgZ4+M5IGN8BqPhYLAmGKUgdhAtB4lxYMSxHlFO9k/PqCYDh56DFEETIADGxr7IUFNoI90fHGoTIycehjAvCIrngxiy/hxKCd0S7sq3Vr2EBeXwKrS4CC8CIopLIh5i9MP8MGg4XFzbD2dXNXPC+OrQMGbtfRkWAAEw8qDa7A2hQ1Hy2J8oAnyPtUhxQNYWBkReFoiucsUKecPrsbx8s1lauuketXu7zde//nUZ6kQDfPjhR831G/S5NXCA4hXaggGwx/QlhdlzyHhOojO4LiCPw59A1N3KiHmxBxlr0k0w1ISA7p9ScZx4HyhuA6ItJbLy3eZm5wUE9J/B52LYA40EN6kGAU24FwVeoDly7dlDBBFhe4yH8cebjADF2FNbleQpltczSl5oKEZ7UmN0NpXGAyrqloZcyxrwHIcu0YHjWnOd4ifT082hw4fb0CjoJlEjfC+GfKIBrFgYSJRArtzQjAe0mReGtHL2q3gUQAL3UuhkGeVRkBMBwFx4dhRNzkcQfxj73IH5qozr8FVVRy6g0oYzObMY6VvtfsdoQhljf2SYVZ4iNEdkg850s6uoBUVOrCDctpoDCwcEyty87ggRvOgoXSi0ERqiBwoxVU6gPGvl0c7eJZwyKHpAPecGwAAAIABJREFUO/abH94HsYc++EyVc6fc6pN7xPOXcFyFe66vC9nnxZ4F2ApPidIAfTnlhSgle6asSAL6dWHx0JVb19mIEegs5d/G6eaGI9JisCGgBTpUITsVwa2oAhlkVVSQcQAC7FAsrYy8CGLJMtIDqsq4OzYMGRQoEDUhx8gnhcH3QATJ0zJQMq4YWwECbMTbS5+fGMNOL+mqdVub9Su5/+LrvSJi2e88W/PL51WEjTVxCoWNXydcVUeEeKndi0/j5/vw1xj/fUBAz1PkhmVnahXk73hf2VuUXaILAQIABJwy4PQBd2DoPPUBAAJ8p1hhxoMC1efr4fUGZe5vJZd/w7P6698BAcQrmNYiPwMI9dfPtSYMInVgzX8tMJn10TVKESgDWwUh7UHPmYmBxzpFcewAFe91aEh7VYYxoJuNveQdd1ES5sHsrdtXovxpnyqtpTNCHaLN9YkS4vzpPRT+KkicMWTOA0N1LuosClwykiQ9KOBvWzRS3nA6Rbjjic5maK/2KgnrVlINnKjFYY0vPFd5v6m03aY+bFtvjcOgwBbzBoMC/TmIbtSCq9tv5iAjos4K5z4RFZFpfb6fvVAwzZDb3upcVmoVXWmip7BPcXgF0Ak4F9rku3kOnwUs4v0YlgG0uC56gsYbEK6AMb4T3VpzLz5N2zkcZYRcJ1oydEiaFX9Hh2CN0rYaTz7PI7QbemOdklIoYwbAZdRyPbQP7fT3LudSnsgth2+jz7apBOj8O67szpj5fVdtpZ0iGB2YjgH9Fw4+ZBQ6GoYUegsOB+6BLqmoxxvX1WlLOm51gOCskRPPGFxIz/WHzE+dcosxzNpJ36GoHx5UFcCdqPzqDZ1H760Busg3AdflaEJPRh/k3tCUHGjbW82hBw5qHbCVKITI3Lg/eigyGZpK22PmyJqzvt/64z+WYXvts6vNv/zLvzQfffhhM40eNTIqTq52rUND/n5FvfKc2BysH3oetgHvGVSioOFBjZ+8dubOs3kuqQhxkgV0ZV2Ye6JX4uTJGYDnvPrqq/oeuekxYHGSYdMsLy0rxYTXt771LfW0//GPf6zuA9gW8AfWLLXejh092jqLoFVktfgYNt62aRD9m/URXx8cUDQ6so1aAIASABDUBIhT1TqF7TH0vrSj5x5KtwTkGhjQ59yTfcbTzlyJJGCcLpruCKpHH31M6cHcHyDBssTOZUAUuqM53XhA60YtJ2wuHDuqAVTgoOUFhQLNt52GSfqAI+KhRUdjDmhu3OvHP/pR8+gjX2i+9vWvS/97+623KrrZMr4FjKs1r3hM2VTsOfvMfg+88eVv7LV9l9uQrq7Ysgz7CqU3wTt3c35+ts3RZtMlQKsHq1BRMWgzDyYKQYD+cKjSgo5igwIC1tz+ACOBgYJQqZAbjIxWLBUqKtBhZ1vtpYQklld7YnxCxMJ7Q5XXzqFjY1hMV/U2ocgLVSFBjkAwchsmzO9EJsBgmG+YM5sQz3U890tLy22BnTD1MPt8j+/wTJ4NMXB/xqW87UJmYhixjoR04HXl+3gmE77yH//xM3mp1R6EPuHT0wJK+C5EJEN3jqqgp1rkj7EkDJx2dMu3lsQkxPxVJZzOA/ZsMzbWAgaYKuSsKwYwa/nee79pi2AwH9ICuI+KqgWYkcfNhQS1H+UFiVIUlJzx8xzCeyB2kMp4HsO0FY5eDYtjpEToOMJgoNnespEFMQdgUbmsMu4YP7QQAAFB88TjjwvB++G//ZvQWBgJkSXzc/OKGDhx8nizvc2euciWqrSOj0p4XP/shnK6PlUvVnt3oVvGh2HO76SghAGz36xfFC/WImkweMdTGTTXRJhACxFSVLfn+UR14CVX65KxUaGCUVq1B0MjAtB4VhheBBGMByAIxYzPomjyPdaHVigIVJ5PoTnnMHkMvBTJU20juT5Kc4yPKEzxbnCGc67YB+5HBAaCh/EnL4txGEyirdCM6ErK8Zjb8bRKao1T8x0cUKEa7q8aB/doo0JrR6PDrPnM/mkpNWHIACoYqiokBJ8YtaEKn4H+ASJYU8bCc5kvv6OMBGTg/YA1WR86DbRGaCHTTpVi3k7xgcGz1wA/KMjZN/aHH9YRegZZxjsBGMDY4ZOsBZ4Z5oVAgh7kVZ+c0jxoDaN2N8VrI5iZH7mWRCuEzxn8tKEez7sUwzJU+mk8nEueiYHA95P3CS8MXUgpHBvV5+q+sbKie0f5Df3FCwnftidlvLzo3mPW3wpqjFSUZIAdK8isdehO76U42YZDctWGrIrrRQGj7aA6FMTAqXoD8uJi7AIeVmieQUPzUc4R93OR0rIWe56qKLicHWhE/y6D1kClPZUxYLu0Ec/PBecNjMcIyXkyJtRVQo8h3jck08ot4EFa7HVgQoZdIdVV3TvF7Hg235HqkUr1Zbji4bWn1eHZqZET4yPz4lkxKFpjsZwHAQJUSNEV6YgbVftAGYrwaAr9fa6VYEDebm28TvwoPaTOFOMKgOK52HiMAdVPOYjsyHnLGgkQqXn290BGWlkdMlDL85/oi9yH35Fr/bNso9ZAnHlihco3Xq8YXSiygAvSjSoVMekZooF6MB76gCUuhpeilvcXupShu13GdrW8lM6Wop4VJae1G6S14Wg7T8YrGiaKojpZ9GlJJIKyXdE/zAu+I/m+ZzoRAFfV530+qjhjgUw7e6yHjZWci8h6ni9va5p8FJCFVplzj5ERPSfriw7jtetqF4QPZx/uW3PJPdbP1/O80I1or9dOUbKl6oW061O0IWW/0kZTgLAwDu0nxpY9rqQ6+YzLcZVozAIPQtuh4cg7rg1YFCAgOm7GGw8ofDs6Q8ar9ag1fPDUaa1hHBIZk6LBFBnpjgrxQsOXcf5gvMFHST20Y8se8KyLsIheR4zQgHUgOyficOB3AHb0opwbZCH6a/SL8FU+d30CUmNdGDtnLBFxyKnby3SbutscWMTLb8MNvZg5fPjRR835C+el47nAsyE9Pjt06LB0e+aHgWqZNyJvM4YeY7XOTqcCR6e4+K0dEoAC8Si7XaTnynWhafTB6FnMizU9eeK4AAeeCQgAH0T/taPINRikB1RBbtZBxf7W1po/+7M/U4g7ofQYz+fPnWv24cComj+kUUwSLk8Bv8uXRYNxMkTvZgzck88o5sdZoOsXY3a3OHcNYu1/93d/V+PBGeDPrRfym8/5DIApPBlegxHuaA0/I8CMetyPjDTXKRa428iu+a3f+q3m2tWrzT//8z+r9Z6dRnTrGmxu3LyhdAjC73/xi1+4lkOdI3YR3Qg7E72I9Y/cgD+iFz751Beb5557TiAW9cegYcab7lGJtoCu+AkwwH1yTgTW7O6Krr761a+Kfqhp8Oyzz4hmiQ5mntir2BOsBTwK+439g45UB0M6tItxw+9x1EX3Bvjg85wd6LSTZQMK45euWo507nvy5Ilqef4bgUGnTpyUjYgD5laBOAYjOrkIwKmofdoFjrp+QmSlHN9ffu1reywyV0WxsvCu/qsU7sCYUrgKYR1uRTI3N6NCV0L/1ArGaIaqzuLlKXQKIzEPlAIhQWJBpJYmEkAesBWeCgdPEZpi1BLaqlbrNj3pNY1yQLEdCE4e7KrcmuISbCaLnIIdYUIGA1wdN2hm0NQYEkZ1vBExaHgOBB+vWrxBjD8hegmxTWQB3w1DCGMUmlpFL4yaGc3lfZgt40LhxzCFsaFgU9GT9IwYWPxOFU/GLOV+HGNqrgUbeA/CRoE/fORwc3Pphtq0yIu+tdVcu/qZQvu4V4yRhHOndQnjYC70L+X5mQvGDy+MKz2/wg2lIO24ymqMnCiPYXKsEUwJQcDcs+YRIAI6ZmbUjx0aiec3OW6siV9m0jBnIW2EzqxvaP2YM3PBmAElZg4cFNA9kEJQwg8/+kTvHzroOhMcqBdfeqGZnCRMC4VlR9/97Po1dwfY2Wt+8YtfNu/++r0y5lzc48EHT7vA3d0NFRbhUBpFNvOJMRvwR0CWUjAcJh4wLWAVY+LzfE8KQlXk3bi7IQOFkHHOUgxxhDqFDDGKI6wjcAX0AIbtOtczIEE/tJhoiniCYfgxiK3gGdUGCMgZiOHSP0dhPpwz1R+468KFaQXz0ksvq7AnDNqheQYsoHkY3KHDh9pCJim+1jeokuOGN9KGrAU7xehyBlI0RUx8v3vHYotwhojeWd+wNxsaWzywIBDL55doBRfdi0ENjXLehWZXO5tE76TvbXr0pnI7BY5y5llrBH0fCAB4ss1lD5tALSHa7OU9FSsiJYn2feE1iZJiPISusl78UDWfNkCsJ/tACChrEg8LY1UlbApLVtud7Ce8PF1IwrP6ObmsAfdkPZImwP1IxREQWG1gmYnCAkcAw24bVKqiRxF40LEU+gIHFYUgg9A5igZESVuxwiaDowra9NtSKSKgDKr2yxVRoKrgKPoD5FuOqC0UQDK5qESLcC5Q3zEe5AklDxPZwbkob5uF9og8wMiyAA/iaek2EM4jOWRvmMI868fnsTN4LNdskOvvVkgjjLtcdBsFKShYDymDoQ8CyASpazWuCiksO74FFrL2AehshPiZMjKUy9B5uWP8KjS8gOVEBLRGd1urr6IGYlDVcNMdsQ8EUCMgqQGAAYoIqLCPBOPfv3ZdiH6iF3hsDDuUVRs+Nij7P+2q9aIlItcCZLQGbjkSAtJEeRLPTIXq/9KyMBEQ3kvzQHuYcx+exysGnAzfxvSBzpOIJox2tt+6gHO2s35uwug5C1BQucvG+Z33iApwKk3fcIrhnRQVVhHFlI4lbVpAdVlgrKoWvWcvKK8AqnKwFDAgGqqOFBi8qQUCD1Ok2OhYryide6lnzDkTnEn4tfcM0M8Gca7LPKX7KY3COiDf50XR2M7Z5DWJnJHh20b0dN1D+iAR62THgfWwtGAe1NOse4ifoXBPuN4TOm90vjwrQEnGK52zQEbxs9RYmJho09hizGt9y/Mces0aR1aHbvJ5zm2iAHhGZK1ouKKi1A2oZHTABp318mbiRb5yyQXj+jouc05qRbzv0ZftmLMB4sjIDclRe47tRTev9F4mEi1nIjUNUlQ7enaez3fYE4z8RNjy785xZ4dcDElA7oQyy0lY9ImuB49y1IvBbXRmjDLm99HHH6tuGJ5o51rj8MJ+mVP7QebI/oc2aakNz8kZJQoWT3nSJdHfUqyNB/IMnCfoOow1abPMG/1GYEtFyFL1/wuPPKwivqR0UgTR7c4NdEP/4U0Bv7K22F8AAcztk08/bn7yk5/oPmPQLMU9iehRfQUcNvtEv+mcxL3i2ENvxrGHfkeu+9lz5xUhYTDGHbIYM/oDNauUnnnxYmsbqH1vpd/yGSH30e/4N89l7dnvpJWyFswPxx9nm9QAPNp899NPPhGoAYDA948cPdKsrOKVX2v+/M//XBHPf/mX/0ORiOSzu7bPgGS4IofEIwakn7EXpx483Xzp1Veb4ydPNG+++ab0otQ2Sqtrxobux5pkX5MGwD1cpNm2C+uKkf/88883H3zwvmp+/dEf/ZHADoAA9hsggL3GruI+/B1ADr3CfMTOUVKLSGmw/dnVt7Fd5CiDOFjimAHwsxPKdEvXPmwS7Az2ER2GteOaOGR5Zpy7it7E0aSaHq6lEYc235Ge/9KLr+2JidQCuxqww/cU/qhqyi4+BpHAxGnzNDW1T6AAGxa0kO8BAiQ8rR/OJSFcIZ/2QrmXOcojB5QxqFdpCb4YQQYPHM5oz1D12a1kTiZOTjAIHZuysuZWZkwOxoFhx/vx1rLg8byG0Qa5D7Ic44RnMs6ADBAUxiJrkRoBMYqSe8QisymMAYLQvKpCJN9phW6BADb89ovx8Jv7ObfPORysOd/hPYqEMP8gjjyDqugYmgEmpvZPu81EAQ0cQr4rxrdwwJ6A8tYt3bypFo4oIyB2jJtIBJgADCPodRgwF5JHxPoxhgOLC25LUhU+ZbRQxbsMTYXl9oRFBGrQLxMrBrcLuASF5Tsq8kjf2XtG/ZiPw7ZsZKBw4D1NQUcZ3VVQY21ltU1JgUmzD6B0EiyDgzrYoI0fffRx86Mf/7vW/flnn6vDOyCv9Mb6ajM8QvjQtMKlyDlSREcz2Lz99jvN2fPnNfbtLUdkvPbaa82xY0dVTZSQKA4qY4LpxviPgE/le+bkvXLuIDTEPrBXMLAoIhiaCVeC8cHEnL6Dd8PKD3S0vLQkIIAUh88rWdAuXQNQMNPKKaHF8ujirSvlWbSNF7iYmAELhzmiLNmw8TmMwArAxTzYO+bBOiOM6LwAw+X9xx57XPwheVrcI6DHF5/6YjM3PyujEwU2XoQoGzZeXL09IERAOubAmOFfnCXASfY9wAprqq4FKkhlQc98KKYkhFleOSs/UerYD/LLeBb1BhBsjAU6Y/7QJS/mJg/5CAVsplzUs3J6dXYLCHDVY4OdLjY5KPQ66SDQM2Dr7Vv0DJ4TSBFGzThQApgv9PDJ2U8FeN28uaT2n9zjeNU1APhirhqrqkWPqFAkERHxWJjfEtK7pcq7gAvx1AUo4t+pV8J+QV+8B7gSTwN0yd/wRQEQG/ZuSNGr9k8xzhyub8OHFpWMIcZogICqWGeDnlJz1TovtGavomvNiM9sOaILUDLAhSrxjlQk114jWhDPqVQzvi/liS4V4xNShvkckMJGV/W4Vw97t5TqWt5V/6Ki/YAVmkulBFiZcwhjZEvsUufqB613zZvu1RnALWhQwAHXaN7teY8HNuHPvovpy+sc5TuGi/mvvbK81Nrvc0CADYh4ym3oZiz6TC0U/V5ulIgCGbG9fHPvk4sFBggYAPgMEMDJ63kUbdRWBIZnUON1LQSvq/e9U5izZp5TgM8U1oxBKA9IgTH5bgpOOjni/pdGXm9nHfvGJXLUdOLF7PihQdgYRH3exQ2hCRv96DXGgWwc4aH2MzWHSi3gmfAA5I6ML9Xpsbed67hf5sOI3PK0vPHVThkvkCLrEkregiR7MiRQJtGxIjcCVOUM2kjxvVH0BXLBK4fdXQDVXCk+NRfWQ0ppyX7SGURvrVPIUTGsQfiRlV9Cgai5kS4ePuuqC7Tjcw4vi0EdI0njbGsouSUx/DD0JAdLpVqJD+xUSo7SYBzxxZ8UgwPEJeoOerGh6iK0Lf9JWmIBGei73B8ZxrWRk+hPqWOT/fE6dt11imK1jzxLYGo5mhL5yJwNIhvozhqKJgs0BeiNbpH7cx3fw1EEEID8ojONZKMcY/Zcp3YFz4nOHUdP6q2EXJgTY0S2ZD0SpQNdpMU282Zv/BwXYkybUMaHTLHDxyBk9MHQcs4w90ttg3Nnz0ovQtcNCC45rXtYBgNYoW8lhTH0cf7CxSo+t2R+VOCbu5jZQCVykL+vXL6sQ6l2vFW4lgLC6I/so9JkpyYb2uBJP2rQF6lFZi8t90LXIkQcQ5RxIYPJ8Ud+4wG/ToQpuqpAOgMTXk/rcVnbRAXwnJXV1eb3f//3FYL+4UcfKET98qVLzTxdwUbdZhEZSLTvjRs3FRmcdYxcjFMJnfjkiRNax3PnL8ijbocdxmoHurEm+W7GhCxtbY1qcQ5tMU+1qV5cFL1BIz//+c81Bvab84Hh/dyzz6lWBp+zt0Rg/PVf/7WMaByVpDziSX/kkYeVOvC3f/M3zXe+83fShSiyiLNPQKEcJziHLWOgZ9b/1S+/pnNM9X6q+KODvvTSSwKDAoywVjgJ2JcUckenAvCII5J/s99JY8FJ9c47b+s5v/d7vyd6YZ1//ZvfKLVDTuhEHjaNwCHZkeVsjkefYoc8m3NgJ0N4o/kn54tzqQKQTSM9ULrJ1pbS8ecXDkhnoxYbNMn5w2GUVFf+zViQI7LhhgpIJl2F1u+VDsZ5ZLw4RnkNvPjCq3sRdBIAAI0KW63WLdXCRYy9WgyyIdbFPAkerJAqKV14cvbEsO3tt6FiQgPBp7CIFwDvj1DQKrbkHs+dkh/hKnR+AGXdyHkUAZi/itVUSwXnvJiBo7Sz0YSgOLTX1TLXS1Flcbk2lUWDMjOeDj12S0PCVRCWYWLcLwoSG8R9Ek4VocE18SbxedINMieYVJTpGO5uT7cpAusrcYyd6w0Q2KMQ7ycIZjyj7NHcPLnWFGd0WHZAEaVK3N1QnjkExft4EpeXbulw0T4NhkYYEM/mAIGMwdAgTKrg4/He3jGCFCSUOeKpdg2Dz5rbVQxjdWVVexlDTcRWEiVhPAmf5f4wfdY0iDfvgYIilGHuzAlDxki1w+36ii3fVa50KRvJ60aJV9TKvXtiRBxs5guC++vfvNe8+eZbzQMPHGpe/8rrqi7PCTp37mzzHz/7qWoi0MNdyvNQV0yNSq/Xr98QWIMigSH/1a++oXuDsiIAWBfGzJolx55xJAeJdXFkh9vYcGgZH6gxe0O0QgxSFTIkpGifc//xylPpHgUAtB66YN3I5eb8wih5hYlzP6IriCDAWHXajoEHzhbGp5jCrduic1V4/1xhqRiFKeAIDcbIYfzQtyr6T4y3XTyYP0YpP4wPAfCAQsm6Qk65B/d7/IknmgML882dlTsy4qNwJEphc8u5g27d6MgcI/mDWjtAKCKFZlRIccMhdZV/R6QBoWQJhYZmRUNVWRnvgM5L5QmGviMouFcUJZ6d8xgFNZ0o7GWwAskP6wpQ5oJHDp01wAZPtKFuRch0euPG9Wbz7kbzxGOPN0ePHpHRzzkECGAd+JuxQEecuampaRnVEaIY7OSCJj1Fno0quBkvKs9nfZLHxr9ZP0U0FdAqnp48Xno8V+tIrfWk6zvwIvRNtU+mp0Wbotlh740M4fLqsRYIfb4HKh55gpzhnlKg6Uqwg+Ltgj/iyQ2Alw1yGWJD5im8DP4YuQd04Hop7gIhHC4shbpCqRFZAD9SsCrXkBBDARQJY0YRk4vdViBAsw18G36d0ZV2gzbkO54Wr6RDgaOMBbBLjr/5V9oe9o3tzoBvAbfk7MvQ9XciA0NPkTuJqOPfrVFcvNeAoUEajbn2xsqxix7aQPW5yKsDApyyYdlEjjSyuBdVUOC8rq8aAAYCsHApFjis9ADQaIABFYWrtcv6tXH4vblKbxC4bKOMM2rghXQMPz8vrWuiKKp/N+PhjPSBgIAx6gvUiyowOBrYp8slT40Ar6v3OEBHPHq8pzEWbTGsvqHO2vZ7nqswo/iA6Z/IFEMeRiF8PwM+ibAAvLGx0AEQ4YFD5VAB7MS7pDMDbZcXnr0TSDdo2qxQEqcDlK6QlpYMYWu7jEXxhGqZWZ0GHP0JaOYw3ZaGyutuEKHWr9YhczH/c+Fj3mu9xIAFVeG9rycpQnLAqWnuo93tN/dRMdY2sjP1XqjTZCNU0SQYWwWYi9ZLx2WeCh1XzrALem1smqfAb+GTGUscFa3uUSkG6T6E/oMsjrcRHTRAQn/M/B0wo58CBG+Mtzvef66NxzrPb892Vf1PwTa+E7rkOzwf/QP96eaNm9rnGCDSu2t/4kAxfTpPX95LRVg57TfpYmlN64hGp5IEIMRTHr0goChyj6gJ7h2wIbpvioCGT2X87A3yjXthQDMO1hb9DL0NA4jPpVNvbjVTaj3r3urMlVbD6BDnzp/X2km33KOf/fvS22SgVbQmzhv0IAw762QTAryR58pVr84+eR5rRqoN0YGyExpHhDq1cEJebox1xoYuzXU8H90QMINicjwDQ1EgoRyfBu6yr/1zwrpJDxoYkI5OuDsG6/nz53RvdNlE4qq+wOpqc/bcOen/aRmXCOPwPDs9RuTVZuzSKShgrefYQEz3pdRysK200xbWlB5ddQ9STJ1/P/zII3KyUawuxQKZF3Ro/fYp2QhENPzhf/tDGbLf/va3mxs3bzYvvPiCHCNEf9BRgL3/73/xF82VS5fcOr7aZap9oOrJmUdiD3DvLzz2qJ7z5ltvNR998rFo5KmnntJ+vP/BBzoPnGf2iOem7SHryNwAeWwXOlo8wC+2UOq28V0ADO7D99//4EOtF7XoeD81GMIjKnlLeyu9sZyjke2cAXRudG8+51nsDbUtuK/XjRb1FOg/3txZvaNUh9RU4/44NVh7roWm6KREzaiR0WHZ4bJFxDtHZFPxbFo/r95ZkfNM0SLPP/elPSlWCesuAS7CLLTOKKMFpg0II8Es2Ob2pkLDpYDQt3PbiDSi1CivPUA69PHiEMpTConBAR8CFikekyg6MfTVY3zSeTwoiUbJ7YHAgxGGycEIgSYqAC8dDBbvMl5UDB+uX6uqoihTUWwZM5U4eb4R3TUtMAISBhEmkkPlSvo2NJNTHAMuiF7AkBCHPFilFMcooqBYQh6JAmD9Ha6f8EMf0Bgj8RSiICVUmc+cnmAwg+4BMDiUZJgnnlnAACnjhcBP7pvUd/CCs04cCpgURC3jUi3EBvR7bcMCgnXxARxtJqpVIWMgT/nO7TtaWw4732cvIgCyz0HGFbJSRb24JsAIjNOG6S0ZBw8ceqA1qthyh525YBmecXlKqogjoboJc4ahsDeOGHFFWA4a90awcJhu317R/RAwMLfjx4/Jo0u4EqkYCmciNEdKqBWI7CfKD33peQaRJ+RvMWYQUtYmuXgALKkqm1y3tFVhLcn14qAfPXZMjB4GxmGHcfGT9kTsJX8fPX5MewQKzxyDqhPhISCvLV5mZZX953rOzwz9a4mYUR76hAydG9evy/B2hfwNhXpypnKf7Jfyi8orkyJh7EfrYRg1uEGnA9aIoj9a41t0rxhqAK2m99PHvtrnSRk0fXNfigMCBOSMrq4bRbYwdMg517KWjA2GR6gse0voGPvA/kNntKhh7VJsVL2W1QfbXiXCKZMOQ7qSmCN9rZlPdQFhfVgzVYnd2ROIBkPlezcrjw4QiDECyEDz8ArSC5JLyXNu36YFo1uVKhWkwkRZexQZzjtCiHmxDgcXF5vTp0/JQ/3mm/9Hgh0aZ37K0ccwX1mpbhUuvsj5BSAwQOizCRjAS/xJAKmNZZQzRXBs07cNCqfvAAAgAElEQVQZUMWh8vQ3jgeeNSTVRPm2PQVycmJS68oaSKEbHBLwg7IH1yfVgHuDPoc23Plgv4AAGQCfKw4XkEmG+72u9oQKi5XRFznBvRgr66HWtRuEHdrYCR9grtQsEG/Zc9i/9r7CiBGSeY+xgNBjlMXolzHYAwY6Y75T1qIY8QzmFOUtxe2iZMuwriKHUSz4TN/bAeyQEGs9hTZS7q8wHy+7veJOrTMg4aiDz9ebsFjswrs1+TL2O7nl5was78KrO1nMHPsGg+wvFYpLRICVWHn7e8aZ5ilPuX9idCnznhxyDEcnnRvMVWSK0/SybjagHTEhuVkeX9YitYG4XO0r2xSTrsghYFRLM8mHZI+5vorh6XkKle9FIZRyyXTCp1plrgADFs0BEcn9L1BASp7XlOgrdZ0ocCX6jEL6RYcGHeE9AGNJf8l6cxfuo/ocZbSwXg6X9r1FR7m/jNxaqzLSqe0E/+HF8/Hi90E2gAda4QX0StQF68u4GYsrWsdT6Q4+oXc/3zVaAorYMDdAyxhlmFadHwNRBvVC4xRPC29jbubR1k+ydjkTOUsxdiOXDCpUpKjOufdeIEAp3jJMBR51tSWU/qqiip3RDA9m4ZVutrUlvWdsfKwtWBwAk72xsTzSgvjJN864xGNLZnG/AJO8Hw9e6N1RtFWHh0g15Rjb0xh9w7+TOmSq5CwltD7nNREKXI+eIQ9jRW7Fa5kU2VQ/j17LPePd7MB+GzE8hx+DhQYj7dhzB6XMq6VhFcNzazyujYNNtDhsHgdwn4gsxibnSAGMrB0/6KV8ho6kVLfaG/j1BsDL+Jj24IFDh/TZ5StX3HGLCObSw2hHjPzdWHfRc+Qz42EduDf7zFqhH2KoB5RI7amE97eA5UCjsac7Q2yj2SpcjpxmrVL/AFAAJxG57zOzs63RZi+915Cx82I8oXXWiB9HB9+tiMMJyX+inJX7Xesrmb2x0XZL4Ht5PvdVVOjwsIAE9iBRm9zjwsULltvrTmNknuhU6CV5oY8Qhcg4OSfQDEXkAY6YB/oHnQa+/JWvNP/0T/+kVuLoz+hErCvPxCjHgCai4Q/+4A8kc//1+/+q1EUMf/aRvaM+wTvvvNN89+//oTWESUXPubazxZ7yBx88I1CDPcRTfu2zz5rJ/VO6D7n9pCq8++67+pw1RI9mfbGJoBXGg/4unZz2x3JamUcrfXRxUaAO4weMQQenvgLPh64YE/YS6Q5E8qZYMvwrreqTCs1a5pwKNEa+la1JijvruHRzSbTK2uEAeuLJJzWmn1EjbnmpOnYMCQTa2rxbQKw7g8AH2QdSLezYMWAL/SC00M/YN+gCvQ7eTxvCgVde/MpelBm39MEbY2YNk7PS4hAeDj3XMgB+84C1u+sNrSq4FiAgFV8BAiAwFin5bzGEO6Q2vY2r73GvMq+UCfWqdTgVyh4IhwRTDymP0OIahaVTCKyXu8qBgQhZVBRfjBN+jHYSvUBNA4ed8V3Q0VTUTDcDgAHGQU5OPPv2itN+x63r4gEL2sb4EyJlguiqL9vDPi1GhBKfFhEYBAiqMIEYSFbsbPgmN1oC965zediPCGC+a7TZ9QbwdmNMJ50hTD7KKIZM1lfhSpubIiAMY9bs4EH3AWWuV65dFRMRCFEtxDAuuEfyceMl4NDFGGIc8dQzZyFjvZzorJ32oIwGfrPGMAeux1BNznoMX1AttcgQMGBjks+YI9cnioPwXxkBg86x4eDDBHguY7endlD79fjjjzXf/OY3ddi/973v6Truizc6OXNBC1FwJURuryjsizwirk1XBafTuHUITDjGA2NAUPB8GBThaHzvzEMPiTnHw67qt2Wgc3D5jsL9pve3DJ4iK3zGcy5euNDQpxiGEkVLCoi8rRT6o20nNRn2xMBRAvDorq6sGPRaw6O7LSAA4KsrsGPPjsAaFZ6y8hzFjmcQCZCwJlBdwkGZB6kSyq0fHBaNUDHWTBav4WAzXN5zFY9cWGh293aa23duNyNjpE24WJ9Bvs5DrdC/wWGtDR55gS60zKoClXSuIFwrPCzjhBGyBqxHwuWjTKMQR/EHCOA7AssG9lyzY9eeAAnB2VkZutQbkGI0MChaI6QtgtvKqb1T7BlAHz/iqRVtgRJBO1bOL+F0CCxH80wo5ef9995r3n7nbQl8KuzH8xSBjYLu82tDgj2ERlVMsAcMRKn2ufG+mAY21doNiwQPAM+OUWR+6NoqGPBSjHYwwplP153hzKnTQtgBpZaWbwogoY6Ii5rFAzloBaYKkpKrz15xHswDHRUhz+aQA7VlCJbn20C06wawdgY7Sf+iJoYNieTvi/9UPQ0bEDYIoqghU6T0ko+HbGsAgOicMiT+L3miSAADIKHzyK7w4hh2n/+dzji5PmMP/4tSJSO1DdO38Z9783f+LcO3jQjooqBsDHU1dWJQdLKjqwUQg9zGml/tPaswYT4zwGBQPjScM6gxlb2l6zGsK8WlzUEv41SG2Z493AICZKyrMFALBHSJEA4lDxAQnSOGxn1AgKIVrJ84cENu2fuD+yt32qCWvZa6ZwEPootKcyDSK60F29Xp1WnIdxzX0AEVmlmlO9pDb2BAY1UhRNNs35j1vIZk+MvQRq9hScrobvdH+ElFbVTxU0eXGGhIF50YiDG87Fm0Eyb8N4CBeOGoZSCyXFFCgMQjww0tueK5ZkwJ92Y8AKC8Ph+2HI9vjN7Qawyl7GXOZlrB+XOfS+mdFdYPfwHAQ47EIMq6hia5V5wYfEb0pHWJeJtNR4w7Tiil9RTAlLOcmgfiTzs7MhiQteg8VDEn1UpGaBWdTbFFxhEgAJ6JIcALmRtjnHvG8YFuEJ0lUQ/cV4Ze8bGAwqkZE8cJ/CJAQnc2lHvTnmHzOhsrjI3vsKbhp6xNDLZErLF+faOc+3E994oBmHnyO7xIv4e8rnhjRRPqHEArOadeJb+Z9U84OB7qvjHK2hBp4kgQd/fh3nq/alXoPmUgJ7IW2dd3uHE9joVd+MbujvREVia6HfobtITclIxBl1CBbOSc08hCZziFEn3IuNDXkGmKgK1ce66JjploDv5NpBy6HboPoH7WJcAJ92AO6EB0MqC/fWRBdDrulxQ7vs8zU5A4eivGK89IKz/WgvsGCIj8DN1wj9QoY3w4gvhBNwWQkI4xP6+9YZ2gj6w/95BdMTIqG8B8oFr0kf5TKW/qSoLuUNGBfB/P+NNPP938/T/8g56DcYpuzD1Ui6vSDTDyaYcIU6MDAuNIVAZ7iS7zwx/+UF3IHK04ppR0gVqVmgzdsYdf/srrSoEhFUBFAUmVGXCHBHRydGo7/W6LF6RmATrzlatXtWdyVFCgueqXcPYpQk+ECUVVieSAr/K8gCWMhbXjReQB4yYdInZP7Dn0VGiKtQwvg0tv3b1rh3q1sMTGxLkFkEBR7WeeeUZ1Grjf333nO82bb7+lItHU2ELfkqNqfLy5duWK7vvgmYd0RigqnVavAjVo+Vo6RVLysSVIW9iWXnq3GfjSy18RZxGzrBB9eXd27VUKo5eTpM3VtwcAZe/u5pZyXVzkybmvXEd6AMgejC25/RZ0Vg6ZfJSzeFOE1Fe4klFyG7WJKHCOnZWk5DkzmSjfqg6NN68Q8HiGITD+Jn/m7uaG5hlv7crqmgrSyZjf3JKyGiMtiirCkaI4RAQkRIg5ghzy49Z6rrIOoQRlxAjixXsREAFQIHzeT9V5G/KsuxV1/h2PRpRJjA/uw77ECxvvRoyDRCb4GofzQDhWHPsVih1+JVRbNSGM1uvQV5QB6QAYrfMHnG8kpqwq3pX7OkibvVtSmqU4s+81dgtqC1T2L3lFMKUIShQSDI20ImFPGD+/Q3sIMu4RxFTRKxVlcuiICykSlsyYIuQIjQYZTEVvIgL4TLmGlTsexSfCHDq7eu1Kc+zoseZP//RPdWi/w+F78802LA764yDZwEDJ9JqNjY6L2fEDk4LpZ59TdITnh97jTY3HIYpKiqxwzwiHgEkgnrxPBAAvWtbxUkGWKpJGmA9jSVcNee8xuvG0bm81+yZZe7eBA8nE2wwIwFlWLl/ytulH7QbgpeDWbxTsAvaS5wozmp2fawU5ipVanYx6zxFcytWXF3ZHIAWMVWkjhGUX+EOhOPYR74zGOrVP6849WEP2K2lBSqUZcl4mgkhARAEBvEcuJGvr6vzeJ+iKyAiQZ84/igbrIYVEVeJdOEq8cMdKVZRdGago0IocoDPHnBRIFW1UATq3grPwdSsgxhTwx91G7D1iT6Bv+CN8ZW5mpqFFDvyAvUWRYd5nUGx295qrV680y7eWxV+jJLKnKDr2HNgTA88CBHBuo1OHuJcMjl4brfAWaO4u3qqqUhvFSKnE8Lsx2q2S0rShvRIfHxisCsddi6Sjh4+IR/CcW7dvqdAPvJnQfM4bBoA9i0bz2XM9mxw4eYkMQKQNlzptVH4/a8x5s5HlKvMxbGzIYuQ5LzdeZfbKEVdWjnnFOImhFSNfHnUKNQ0OtZXSdRbxsIif2YsYr7Roo/zoog2K3JaHM8/KFQIxKnSa5+aM53fAUEfaWeFu5XDm20utS7/7FPrzXGxkt6BBfc/ghGsB+HnxznfpWXmW7c2uc0FoPvnxdSRaRUJzSfQ6wJJ6sVedgoxbIL6fCZjoMVaRQAxk5I0McdOaASrz1egYPrddvmy7D6pfYIeFWJT+c72CGN5JAWhriVR6Yox65hQgQBEBBbQkqqEz+DvwQJ2Lqs1gxhw5kLFnTxwuYBAi+6xnlpEdgNU8x2kWUfhDRzmzrVFW7SmtLzgtK4Zyrk0LP3m6e7UUMj8cKYn4aedQ1bijKMq7X2AZHYXgIzH8ONdclzkx//DGAB4C8PoGsxdb+2M6dY52zoE3seprVNh17hE5mLHyjPDAGEKm8dCRiwHyynrm3z6DSenwOQiQAv+E/2AYIRvVhpb0iqSeYbDWXLmW7wEgwft5peZA38lhfc6pCQZf7GziN3w/41Kb0iqSnQiTVm4DFFcIvICcqiOR8x6AwPqx6Y1nRs/D8IOfYsSmoC1yIgY1Y0fWwH9jcOez0FR0cECA0HB4eaJzUgcg7b/5jgsn3207yGQPtW9bjgRlPugFceAkDSNdmHBIsk68zzgjB/i3AHMAjK3t5uDigsLKMQIxMFPwkDNAPSnJFOlAlS4z4FRC9DXujw4UkIl1IqwdPQK5hnGXSvsCkO/d01qyzipYXRFEjIfvsAdxzIXGIoMEvg27BhiGKXNC52NNHHnbdRSR86mccjzvySefVFu+//zP/1S0qCIvaZc4PCwdi7Xu01vOQMCkviMJQzOAGvfA6wxAgZOPcymwa9sOluiqcbKgd+H0YLykYHC2sa+YC3Sm+gMnT8qDjoOYNWIuTrF2dwh5pxvnsHPWMLId4TijiAKMbyJyKYbHuqYlOKkB6AvRqZErrMuZhx5ufvXOOzKgFemB/TA+1nY2iL3Bbxf3c3t69gDbFVpYXaMThAufMhb2EXABmxB9QdHlU/v1PWyg2HORXa+//rrmQ4cD9H/02dTYSKRLooKiJ+rfyJ/i5ZP7pkSLdLQguhjaI7qYNGHSHajJRh2offsmVfNAuh1pnnSPmppqFqob153V1Yr+GKoC10N2mCrSCCDyrv5G3uEIhL8PfOnlLwsIsKLlkF1yzIJ+cZhkaCuU0a1pEhbMQaUCNwszSA5gtXPSbymg7jBgMMGCQIy78mFjnAqZKC9cQhSloFVYDJsvRtdrPyMGXChoBLKUhWp9FCM+YdlcAxCg3o2leCQ0ndQG3atAhVRHDUoJ4UsYFtqb9WJc5ARDHMmF5rNUqez30+b5fWHPNTzHheIqJLlaK8ZI5b4QS5QvCEpCqFocAnxwTYgxoWR8hwIiFtLO43R9AaOgMbR5D0Bm4cCCDmGqakaZZi5r6855S7VJhVPNTOvAMxaKlUH4KPbQiNIFJoy4SkGqIloqjNJjLFZWd6t1h3t2MrZETrBeQc/ZBxBaF3QBgXZ6gkJdtjZ1AJPDxlgAAWBEQsa3LXi5dm3dYfyMTX09m0FV8OSQo1LCJLgXHQUIAeJQE+rDK2AGQoz1juDkHnyHewaFha76qQGJdAgQEWPQBos9wMw3+5LIDO5nA3i4efjhhzVv6gUwBw4+BQxZ47TRYw84RyClMO6cYYA91GXy5DkP5MWR6vCP//g93ZN2Jg6ht9pvj7itniimVrzxdrgYJgAYZxJAIp579ljAEhEpIzZQE4lya2lZTA5mp1BsjC9SWMobwVliHor6Iax9zEpTPx2GsaUtaIx1CuQIkZ/YpzmLhtcpamqDG6UCsIo95v4AAZwfdT+otnEovzK0ymgFGGMezqM36GNPBh0XdtSZg7WId0hrU95jj9lnIWAfa0B6gEL45+ZEL4yJaw8dPCjaIT0DgQ/9skfUUjhRBYguXb6ocDeAuUR/kObD3gCKwEdSJTmhaPIGUBi0OpK4yJc3mHHbeIHxoyA5WoloKEVeFV3Cswm95zk6mwVmQF/sC0An3zswbx4YTz5RFwR84wGJUhsjSQDDzq5qN3Bf0hFQCFVwdMDKQcJPrXxTrDVuaHuAo8Ar9UGpQTY+Ul3ce2/wFSFu0CAFwqpNGiAB9TQQgiyKosQrCLzAAJQ81jPgdOulLfnlCAIbZDknMez7IIKMpJ43Pgq1QRrPLSBF5qYh1VzTJSC3yLUOh46B1dUW6BvTkZPJQY2xnN9tVf5euyGtVfGC/jP7gIPBABt11h3aUIEK0y4wYM9gBW0D5VPnOfLg29xOaHsAiD6IIVmX1ox1vjpAxM8XPdQYYqQ6fcF7nvnfP6deZISyQLqaCJpLGef6u4zWqnRQKQHd9wOKh768mZ4f48+acS8ZG0St1drKa101H2JctQZiGdS6R0XHKPpChRe7kPtuH/fUCtjr2HW4gI+JNuv5GHTW4VJ0ebcZjnFv9t/m0lN41mkQvbpNVXW6o0GvRZ4jY7dSJeGvzJExuXvUfwWu4CltOij7UOBV1s6OJEdQ5IzFyQAfy/lBj3LUhBc3wEamZKdKikwmsqZrfxmjK95N9imeP+lXdcYFBFSrUoAAjXPAQFjG2uq1vVz06JroQwG4BbIUOMD4+YnMTtoaMkh6WnVcSBpR+HjmaaCjokarZlU6TmHg9YtGx8iMnpLQ+9Aee9nX2dV3PC0we8CuaGCXNn/rxcO64qIx9shJjm6DXGN+d1Zu1zyH2zSd6LA+8+XsI1KzUkQ6kNC6LPcHCBisjlNnzjwoIJ2QbdIfZWQBNGDQqfaWQRmK87GWfE6kMPsROZZifxiIeLOJBmV98SgTsUe9MZ6N7EW+so+Ez99adlFwOSZw0szNtfog82Jfa4GkLzF2HDhxxEWvZ45x/gVAgqbRefAMYyT/6Ec/ElCBAY9OzPpQx4u9TEclZGj2MDp2zkGcZbExuD/rgNHJvOKIyPmDVgQ0DTg9GN2ISAzeIxUDhw/PYuzQGXPjszjusLlCq6kvwdx4Hr9Jp2Tc7B3RAxRE5D4/+MEP2ggFnZ1y06AncgakYw4OqabWnTsr0ouTkqpOFVvOr+fFnNjztF3nTDmFYr05cvSoWoNLP9w30SzdcNg/8yBCiHTnTz/5tJmfd6vz6dmZVpcID2Us2Av82/XBcNBYLnO2EsEQMIzPWF+iD6RflgN+Y32jOX3qtAqPo9NRR4HC4+i07PORY0dVCJGU748+/kSdJ/ZPTgp0ULosEQVKZzdwBrABjXFMoRX+Rp9inuiaot/91rcGXnrhlT0feoS1gQCYtg1OM8CEwrSKSRUMVt4rbbu2UoAIj+FgpQRQCdd5Xn1lR3lxYshdJVkU+K1Ne/LzrGw8k0hukVvqdPmUYX5B5FUACu9EhaSy8GxoQp+UAgCoUJX52SDmGRQ0Sli8y4yFe2NwK1+kir9xT+5NaCqFBCH8hHHH4E/YEQciRJcwMSnd4+Mypg8cWGhzdPEmUiyM+Qa5FXJabVyEjlYrLwwGIagVYsaYk//F30LOq2YDAovDKuZZrSscPk9O+a7ADJBwlHPSK5hDWzW1iqdxT4yRMNGZOedAsWaXLl4Sspf2eyB63IO8NLUd27BhBkMVclpFxaAfUD8YMIQaUIPDmyqePI/3uWdC4GAcMG+uwbjDCHLOkCvFszbMN6gXqgEAUMAh6AZBq5D9iX3N2uqKxsn68hmHkHwfGB8Iczya7IVSAVZuO7pg656exdx4xfjsGx5h7gFXgtzzDPYjexZjkzGxjqxZPuPeUQziqeY3QIBoZY52ka57QKE/olf0nPKOwhzwfsO4Dx8+JMb/4YcfND/5yb9r/0h9sQIlNbM8TZ0XkXVlXeS1348xapoHJHRUS5ezipKZatHx2vD78sVLiqgR+DXk1m4JAYQWWWMKIJKHjwBPa6Q82yBj15t9fdWodHKBUa6hXd4DzWbv+Tl8+Ejz6adn3bWAKJyJcdEMxRPT/9kgp0GrnJsAGBFoSuHBgE7uazNQkSoGuFKISnVTVPtiQPQVFJw2nQiTxx5/TAYQTB765Zw75H5MngToV9WjZWAf0F5BC1euXm5OEyWwt6czQ7pAaAiBxT6y/yn0ND5hgDB7g7cwawld8TMiOnF9jawtRjV7qkKEk6Tc7DjSKT3DBwZVyCbnOjwlKD2KLc+mWFM8OTYGzGcBLnje6h1XlkYoWZ+0N4u1VESJ2tQ68ogIB9aVCAwujgdMskUYn73BfB8FgJeMB0y6FBmMRSujL2ACYY4WxhbIvaiQAgMS7iljvmgw8iLFspyzb8ChoATXVqjaEzYsO4915FZfNkZR6wMBMnzaonT336PsNWIaPK5qT5f7xBiKzO6AigIOCNtXL3RHTcSASktG/zuRAl2L3XacLgVXxYWdO26vr9MAAhJwFgeHRprBqguwW95ywABe9IbudwqyPIYP3w9CArj0C6tl/hWs30a+xGgkhc6gQuXNVw529iFzTnRD5oV+0g+/TsSdHBRtWHYXnp0OEw5KqMgPtRTojKKsrcBhit3V16V3aZ6djhVAhAVIR4pEAMLjKaYnQBadoGputHNpPe0dEBIjg3MZz6uyNpgLzolEQvXz9yuig7kBlPWNsDxLekm15YunNLoUepYKEpaRy5ySQmJds1I2ql6IInDKwYGnvd2LAii6+fm6OAjyvDgfmJ+f5YilOJLydz+qlXvG2OE364S8yBpxT56TNL/sC/xfMShK9zRPHR7qKu73gYsYn/B4DMhEDzGedAFyPryjapKmGV1AQFHT6Fqen+idGBSJCAjdhd7jAWU+ClmvmgToKskTV+RcFQ4DdE7KKM901IPTZuHDffrs0zLPoXUZaXh24Fjv7APk6Kvhx+hpyMNbt6lFtK5QbPiDQtzL6Wed3E4RwFwMoBS749nZB8aJnLp1c0mV+JGTSe9kTalB4ILAlgXqGLRpHZjQcVq+YSgeeuCgdINEhTAn5I+cSOWIYO/4NzTBtYnSZB8wxHAUaq+rwwRyWVE7FZFmm8YpzfAl1mCxdFbSjbkfPzHeI/e4f/RfnFOMDYACvYF1wjGG152IgJxBaCG6MN/n/XRlkq5XYwtwF0APoIO5cS/mGlkXOwZ9TbrJxL7mi08+qT1VLYaq3RRwKTWd+JxxfHr2rJ4PKMUz+eFawBLWHCcC+0qUw8svvywjGA84Yf6aX7VJjkOBtZmfm1UdJcLouTdAlACIURv0RE4zF+wN9hKHLPSNnoRuTcQwP4zhC48+qpTGyGIcVpwLQAmMewx71hxbDXpED2ReWRd1GsHxMDqqOVy5QneJHT070Ute43IoVYQ7elZr6w54nw7MLzRvvP66zgM1FH75y19qPgJ2treV5jJYKe3sO/Xr2JekLHNuWFOAAGiMemesHw6kgE4MJZ3osAuJ3iDCYOD5Z18UEOACNEY2W69LFazJIY0C5Em58vXWNqE+5UGUg6nLUTe62uU/qpFQFRsyalrtxyhetQmqlJ66w5WjaLAgOQ4un9MpJYwrwkDMH8W3PDxh8kG+RJgU79g/pd/JYQ/zTIEOruNeYcKJMhCyVwXG2GAjniBTQzpcECSblpCbfD/968NoEiLPPSCWhYXFZnZ2ToQFCLC8vCTDls/kDS0gBGIDXUXZB6kE5eJ5KYQYASYhUn2yYfpjI5mrC5IlB93hYjfk8WMfwujwBsOUmNPi4kF5/xV6u7uryqKZF55YvnPpwkUdtAhSDjzPUCGXjY22rQ57xViDWuM9Zs2olpmqn9xbxnsJSsYRBsf3WTspj8Xs0k6GZ8McIyQirFhjV4zFa+Tq49yPvWC91Je0PKAS1BXSyOHhgPBMIgtSpIb1hBmiHHBv/r56+YrGxWcII+YIs4O++OFZoRcQZf5GIIdREk2TUCRXgZ/SD+chSk+QxwgG5hcGT70AWsVwz3SbYP/xViaXi4gAhcIdOaz9owop+//uu7+Scs0+Su9PA2qvsgz1gGyE7R869EAzPePifVHOGGMKUok/lEGkSqQUjbx9WwrnlctXGooZKjWE4pwjTpWA+Fgv7dXsbLN/ekqn3LUw0pnAHgLGEiEJnep5Oy4YQ4EV8vXk7aZFSxUC4nyxT8onm5hQT20YqtZYXnG3TlUIekXtEI3Eniq0vbzuitIgUor84eKTMONUGA/NyXMl0MmthRBmjBPmfOr06ebEyZNCr3/wwx9q36XADA42iwuLAjIYq4SecshT/JOQ/DV5OvCy08IT5fLIkcM6d4wtAFEAFMYVnuZolXsKg4uSaMOd1l+dt405UBwx0TUAPqRyMB8rcw5DBAgICg64BDCBYFWUjdJHPF7XUOGMOYoHYyDRL9QZcLVxK/eAPyiNjA9g0iCylQmu4fvb91z8rB+CS7Ex9rD1PFbbshjl4dtSlh1L3hr+Vq6JNHPwvBTsCmo3OOCaAX0jWspopVwpBa1AgIABXVRBtbwt9J97J9oNwIFnI+SsxFfxvX4qQM9QCXeZE9QAACAASURBVM8zGJF2gQEv0oWCCvpO7QotRplrjfy0udvrDMXKMPCaqHXb/d70pBdYUXKLO12rbsCyKLuIAEX8Veh/rbO68gxRV4R0AHcJEFBQKQFwEp7Z8W4DRjyH3177Ck9qO8X0uiZUxfoANS0QUN/N3HP/GFGZQ/QE708AkQKKKrpQhmSNtwjIc8brX2fDoQJJsUxNi87Dx/OstLnSOC+PxTR0n7NFfLEzVJFbloXoJU6xSRu90KZp5P42ZAFikX8501kndyWgcKdbNKqOQirvCxCLBz6RnF3NAp7JeANEpGWzogEqNJ+ohUQeQbOODjWviUEnPQsHVAFRCZ2OThZAINcH1IkcSORlH2QLqNetb9eVpAOXutpUoet47ZJ2EVmryMO2dWW/a4aBAM2hgIDoJXGAxfDi3xirGXd0EPhlICX4Ifp0DAyeGYMshrVTSGxARE91NKNfoW1+w/sZT0Bd1qqfG52/oUk+SwqCPcbmI8hfaI9UPf4dPZBnQX8YP9Rfglyt1zoqInoa1xPpFUDETgTkrnUb5hI9J3nVfIf7KFpieETt6Bif0gzuuP1hPMvoFuc/PSu6QreKDITWKWztdLMB58FX/SunHwwpIlCgwNhomz/PZ/agGiRNum+id9mHGNU6W9T0qhZxgP/QHuudQoysEzrG4sEHCqi/3izdWtbf6AIYpuhq3BOvflKLFdFbdXkYD6H7FJGmnpT1kQkZiopYrLOTyEnJlXIcRWfiukSkxGPPGLlX6FsRFL32lqnJ0Ea3jo5az9+4KzuC76FDJjUAUIV/49SLfGY+OA9ZS/QV5hkjGh2IZ9DGkL1Bfye8njFTmwt9lnnzzAAkiRjmWQ+debC5eOFic/HiJd2bvWENGI8cAlWfC/3LwNau7Co7QJcUdcBYSW/AyaKzNTSsqFXeB5CAnojASEtv+K/PmyOCmRdRCNAsdt7FC+cbWk0yHp6F7QFNYL+6zhRp2vu159ancLq48OOZB90RAv3qX7//fUVIcF+dx5Kl0CwRddrL6ohEVEH4sc+9a5Cwz6dOnVTdKt43UOd0O367A58jJ0Xzzz3zoooFiolUvqHC9gqlxeOWz1HsjEI6pIoDGyAgjIiQ4BAUGxx01mi6jf8YEWkfQvh2GEK8r1yGwsUrQIDC+gtYCDgRwaMDIO9CV8FYSnmhvdo4jORRempPtQYO32NOEA9zChMXiiOvkJmS8qEqfNsLCSo0pqJcbDyLmVz3CA7GxqZlE7gPzCuIokNVyIXep2tQ8GGOGNNimFU4UJEJKgKxrO8r9KWM4umZaRGFxq4UDgsKiA3BDDFev3Zd3yH3BM87fzt/uGmmJh0az/1ipAI0MH++SxiKAIWqFMrcKDTHeGHMHCpCsRNGrXX5XDhfDNrsVcsoVJ3U7X8isPid6p5hhuyNmCqoWBnKCWdiTcgNg2EEybUiOaAoBxXLUWjitiqbM4YINJAxCpAoSqHyu1hHnheBHAEYJYa1ExI+sU9rSDV72qnBLHgfhuaccBcK4u94+cN8U8RFvZhH3VOV91ywhArwLgqIodQ3MGOUsxZcz/cWAI0OHRKgEuQTpZVoBeXBliFz4uQJCR5XO3VIJcwY40FnF2W8wqitrFmxlJd2bEzM8eADMHkXdGyVr/Lu5PwDbEDfCAv26vo1F+LhByarkCXaP1ZaD4ZdFCZAJyk/KIxDHbIt73WF17EP8nKRm19eWsbI3NOpAiDATNYoPug/15LK5KKJrngf/pPfKSrGvVlrGajV7k9rocgI0p5YryGlpezu2kgOvxS/osMJKQvjEy0wxNkiIgAwjwiFi5cutvmLKBMY3PFei74AZ3ZdBThefhQylHrOcFIz+rVJiHKgPWQUTeZl/nZPudwBOKMoYpBOTe7XeYjSTtQHaxNQc+HAfFvJFyEFoMH9mQ/tHhE4v/jlLxShoyii6s5BekQ8PVZczfg5NwKxVl1pGJ4l3ksYZ4W/qrDghFOY4P2cU76Tdjg5E3wfIDOVwEPrjL/1HBU/DBAgw69xdAmgVR/7ck/qMnxKue7CiTu5pTooCtN2mlsq+cuwMjXo/wkxl6AeqnBuvKwFajknr0tbiNyoR7cey5w1g3MG6EJvzjfv8ulTPN1AexfCrkfJeO2MxdQRALwJEBCjjH/3Ab+cF79X8yuDUePm3QIqSAPwKqQOgKMN1SpQYevOoVfLuioQ7NaAXTFEvi8gQPzJz9O+l4ff+0sLQ9NWDLqMuQMRPO//JxBQHjrpEvLipzCjQ+Ij87P+AXlCJxpvARWiL8+g6hUY7OHeeTE2RbMoVcRyWpEkVOooD3bfkM3+JQqQucLLEhGTazugquiaYpyl/BJ9J4Cvwnm5ZxsZoM120T1oWo4UFXKNce6RR5/L8yJf4d10JuAZmWs7x5KjKo447CK+4UvcJ/oboLBS9wL3FAAUgyZrF/6UMx6QPzoC+kvGEB1OAEKv4J3OcqW2Sp4X7XF9QN84cnhOX8/KnIUWta15XdciRTP6+iP3Z83R5Uj7SgvgAD7wOJ6FoczcKDxLxEfuIaCl0j4FeBdorY5dVVcnum3WyqBptVWVIW3HSiI3E/HY98qiJ+r5d1ZKL3AKBVGoOAzg4aoZVjo/z0r7YYEFI6PN7MysnkX6G9dHf0KPwXnE3vS93aSnBOCdm3HRZPRIgWVV2wqPLkuL0ffFp56SLCflkzlgZKlzD6l0S8tK/0QXJ4JGUTfkcVc0hwvoGjxgT9A10XPQadwy2HSZdZKXuow7dCUMPD6Pkya/kbufXbvajOP5JzW6V/fBda1sfHJGjh0/If3n1++9VzrFUCv7aYkYvZFnW/fyeeXf6LekBTz++OMy/hX1ubkpfYdrAPfRtZDXrJmBdBunrE+ALQPzXf0M1pBX5sc9DAK5uwNr1dc3oXpsDwEOO46gka427PxzvoNxjW4SOmTOkrc9gAFaYI4poEd9JMaA7vvGG2/IoUAULvomcxHYUCBXIh2gQWiL8VgXp6W0HXw8z15xRyMDBEQPTB0ivsc9eAaF4wGmAAFyFgAgqMkFvb311luKVGDfOaOsI8a220uOqq4VzyM6HD0F24cx8ZlshyHr0NAZ7/EZ/I7ruR8dDxYXDqpj2M0bN5qf/exnjkAo24UOKqyBbTAALqfhRK5g06Jrma87MhX6xy5BtsjhSYRpgbDsI+3jE3X86dlzopOBl198bS+CRAq4PCQIRAte3UAF+sLInQ/iG1O0D29N9fdVSA6F5/wS+i003aERyUd0mJ8VlQhsgIAwcoXPlWGSiXFPjLl4f/rocnsfRQXcH94ZYcrzUOTXN1xMAl3EQIVDzfrEJu+S+s96fIT8BO3mO60iPTigcGY8dRzEgAlGHV3NlecLSChihkAVvkzY9jCKsFsu2vBAcXDaAGPAqNIG1wGNAcl9I1DS1znEkSKL7GkK9wkp3XaUQ3JWCKeBER47dkRhxreqL2oADb4TL2pC1shvihEN0icji97fWwYFJCxLELFemTNrn8iMloDLSMU4Q1lIPjXfgaEwjqR18P2g4OlHai/ndtsGMOhZEEz+DXPhAOEJ5sCjUPUFBfm/MQKD9EbJshFo4yRoKc+zINhvBFzteRaahfkD2m/qCZBnxd8pFBd0MkwqZ4d77ptyBACh+0kbgUkdOWxPL/lnYXJZQw4wYwWs4Z5Hjx+Xh5v+uCkaAzMi5T3gGPd45ZWXtYbkHIm+1UbTnS/Y63hAPL7hCmsz/fP9uflZhdRzbqK0skahVaONu6JZ1oZ9EtJ7/Yb2UwZppacwryC2+R7Ci/wr6F1e++mpyqV3Cgw0GA+MDNqqvB2jEPqDhpVPSThyhdUlCgaPC0rJ7BxRB9OqfA+okeKjUqBKmEDPvByORq6oDVGnSdG+1L/hRRt3UbQtfHjm7My0lL8TJ443FNJjnuwLCO+FCxfV25h5TE5NtjltCtXfcGoN54kx82wKuQRQEm8cHta6Eq3CPFFU4GW8WHuUHewZlIMY96ynadv83HzGHJqzcOrESYEOnTfEoagIau5BiFxoOEWSuAf7DprOfvNd6Jb32ccoMfHQ9M88CDSKGM/oK6hSgMmZK8TarY0ON9euXXWePgUMxy1Pkq9r474MmSpOCs8Or+Y5AA0xfGQM7nQGLrKry3VXCfpWERcwXgVU4yGLkiYPXbUmc9HbSnWrfG8b3MlVdnoCAK89sDZMo5QnJzpyKrI4rfVi2MYgalvWVdvcAHaWpygIGLRdqL8B+wIbKsqnbdtX4faS2XW/hGlHnmTOrTFcspzPGcvQQBWaVRtA15xQzZvKk9dgyskgYKCK+wEMiC7UptRtlqIj5Ezv7HYpF55DgJZEdSR9qQNwPg8EZNzRM6I3xLvcnyegQ3SUGPtZu+grSj/stapLqmOrZxR/zFkLoJJx2AB2fqvosreejCXf07gKJBVfVXi327elOB7XBLD0mhn4TZFgPqeNVF+GyXir9pvQCl033MbK1cAlZ9sADNNNzm/WQLyyWpISueUK7zZWdW7KmEGu8z7j5j34SDzY8A8ZuqoVWMVZqwhf9jDnpL8mkRf8zjwkWziTBbyYrxuAcSpXul6ZhvgsumnSNOK1Zv3YF/HfMp4EKFRKGNFOMdbT9o2WdLxaD16BD/Bqur8QVQi/jiyHT+PB5pmfCVxdl3EBEJAIr+TYh/7s8XWBakfwOWqF9/t8NkBMIk9dh8oF1qKDMPcAEdRIQvfWPapgp8EsY7fMW/oxdF98IoUfxU93d5vDDxyWUXX+/AXJOsnn4WE5R8gRZ5zoczzfvJjo3FHVZ0qHL2Sfrl9ebq5cuVrh7+4UxFo98+yzcvikixNyBmOQ1E5CxJdvLVUUgVOSBbKsOmUh3nBCoLmetWb9Tp48IZnSj/J0JIJ1R/Yr+8o1Kf6d9ApS50jKAvjHMcVzcA5NT8+0RdOZLLyOcHXqacUmwMbiPkRksJ/ZQ4NCXSQs46QgHrSEkUzkQCKBdZYrXZl1YnycCRw+0TugtdgrqSEQZ2vmmn8nAiX7xxqo/lfpunFIaP4VmYYOC60qYm97u3UAsV7oZMyLvUXHzdli/ABj7B+1AkgZJfUXA5xweGiFZ3B96mMwxuwrY+JZhOuzz3JWlc3Ic8PbuYZ9CaiAvtTvnsFZUiBsFQWWPn30aPPCCy8IaKFGGOsPrTnSxe3bsYt4JmcIHo2zAlnFzRKNHRuQiEVYfECM8FDO8szMbPPcs88rKvztt99WIUiey/4ZjDFASV0L1lGgXHVKYT3ET+p8BsBBf8Sug04uXDjfFkCFjhW1jd42M6v0HDo8cRawLwdee+Wr0lh0qKVIDMl7JCSnNlszLIHVZzpG7wiPquq4Vc0/5bcThur2gz3lpOoEJBRNBFo5dUb33E8Rz1wMQCSGq0h3+V8QeBT+GKGqVtwr8BVGKgGiQoibLhhYynPmGcEgNJleqhsVht4LuYrxHXTaYbBVUbuMxhiPQRE5rFwfxi2hXoeGA0RBHlVTr9ZdCOcQCx4rAQa9do1B54Ps02vdRrvDfkFoI4yVL7O21gpF1tN7YsNBOWT7CRlba/vMRvhyAFHaRSS1NxjUErADjXKT8FgjPKjSLkOpvAp9AIDrIWbWLrQDA5A3DwZTeYisP/PmfQ4rTMgeQSsZjDfpFDAYBEIQSp6RcCqMFebPv1MgkQgQegGDZPO+quZXBU28Iawd909khOc+1jJtgTLlZc6YOBvkKhE+jQEBqskhhsEJfKgigGnLEoEdgIFrqNyvwpQ1Z+hEAr/GyYFFAGT+7A3jBiFE4AhsmtzXTO2fFtNF0ATVda9tn2taIiFMGCMVWjmP3heH7XFfAUflZXMxJCuqPG+ergCqwWBmz75lP+bm55x7X6Fs8awwP/bzxmfXBQSIBiqE7+TxEzp/MHz2KwYkdSeg/+nZaRmZPJ/vsi9eA7edEghUwKEF+knRwwfvv2/PdqUGMDcQYX7YmxtLN4VYs17J0eR54WMcDK1HnQ/2GhAA0CDnUOG5KurkkK94LLn29KmTEk6KtNk3qfkzHhDe9957X0pRQtsR4K5j4HQTgSpV4BMglEgjPo8SzxpBW2k9qbSTe/fUESRIP9fioQvPa43NKqAFn0WYsZe8qH1y7MhR9WEOD4GmWG/SlFgjhGg8LDHQknIgEGLQ/C/5hfA0vA3hexFABlWqJ3nbntZh7RknQjTRZih/rC8CywWCGnUTsCC2Yio+KWPdIbp46aH5GB6Ea7KuUfZjFEepUPFHELMCfPFOxoix3LFCHG9pX9Yo31fdUpxP6yJ2Nsb7ueRdyoFFKOPpjH2nwDCeyIcY2DYgbczkfEYutKCB8t67Wh56dvdPfTd7pt+qru56QKYRInvsxda/q2tP/zkxYDM+F0GyV9SgRNcxQMZ/AIBqbajigBUZwL3IcVTlep5LVEU908pb0gDAB5xe03nmKXinh7YGr/fc6xT66vOyzF+6QUV6REnMGmoimkwXrWjloCs0mDWQXOM+bX8RhYS0UYpcx37m3jHSo6fkt8CAwaoWn5ZsVVQv+6W5V4RFqv77s4o5aesB2FB3t6bkUHdgUxRw6RrVIg6+An8WCL7rCDmlhOzYuCzCafWQ0EN0j9AC8hQnkZVpzzt6QM566Dh6HGMITdeyS1+T/IEGekBKf686/pHUka7mRvgfz8Irx/fkQQM0KZ3W4/DaxSARP6jaEfAUKcq1NvA+6QXwmEGDiy2pFKjBmvM+7YORZXE8xOspsGN0tMLm7anjGRgQGCjwcPYH3olCLm919fyW/lu8wuCO62bAE6NjRi8IMG/QxUUTGUOMhThNAr6nMLOcIpVqEiBAgM22nXJ4SrNfzrunA5HXXV27lP55V4YMEW3wA2QMugn3U1X9SktB54tMgLbtHR3WtRh2rAcGEGuOU4MXsha5jr5DDjvzAFDHocPaohtR6Hpudk5jjdEqHb6i2gI4M05sA7frtuOP6DeizNgXfrgn+4heidxm/Iw7EZqJEOCe0NfiwoFm3/iYir4pLW5gQPoMejM/ApcUQeF2zcje6E3IbuZDfabsWT+aAlCEcSDzeaGzQsM8m7VFRzWQ6A4IjJ1roSXoK/SDvhAgIHQUOch9oQVo3lGX7lTAc5D73AdwgXGQthj5p7Wb2GedfndHjg/y6aMbsg8AQknX7dcNYI1S14D7AARwH8bBOqPviXfs7LT74LM7KN2Kv9MNSbWEqutGeC70Ac2yn1zPNawlcye1IufCe+4ICIDQ0PlLL72kffz1u+9qjRkTe6vaIHsGXvPbNmNXA6/VY4pXiJeSkrzt1FelYew10sdpDUjay61bd5rvfve7AnmUInDmjHQ8O+ucgkUdPnQyaCh6K2OSXlYdT6DHOJLgE6bjW1oDaIP5cTbRwXE6oQ/Dt1WTC6f+l155Yy8IKAO3kVut4NQaiJSBKpSk9mn3G+NROoO0Jxog6KwQ71JQEnYoAVDKByvjMHfy7Vz1X0y/FP72PlVQKs9LcZ4UsxESWrnRKIAyKPCQlSFe0kdRBa5ubvQVI5xF5IdXCCL5klECBJCUwR0jnLneo31Vq+R641jHKMtsgp5Tygj34d8QBcKX0FwYqPPnyT/uclh5Hvfj/hFgPLsPBhDhAFMWoMFcS5jEIFQucFIeQP3r4Kg95DhAjkMyeVZCeiIUQVDbIiflGcejIyFR+VK3l5abtRW3qwgKn3zKRAHIQKmcGq5jriJ00RvPdV4Z18Pc48XNOkcgxusKIwBlD6DC4cH44GDADPmcF59LOFaIHQovTA+myg+hb8rdqcJS/I3gwWCGBtP304K96+0dZm6Bu9FQuE5K4qAFYXLY+lEi8XKEqQlUKgGCkA1NRNlk7HiUOdw5n4wvKQyih+rogTDAYHWtARtKAbTwPLGmRBk4N+pC0YCNf66NYLQy5ygfVXCfmZGAptiIWz06skUKzMqKisJxDSknqVSbsKvQK6kBGMIwIOaCgHlg0UWDWBPGFOAKQ489pHUgNM/zkgrD/eKhl5Igr73rdqBAUKgFNJn9JuIgwJKAluFhjXdkbLTtPBEm6zl3irNApVEXPHIBH+cFQqPsU1obUeQTuri5TFibgRDy3ebmZpUOoVSF27elnCjaY5D5z8oTQqgltA0zZ6mFehO2B3BT3naAAEWiVBoSew9dtki0iivSmme0WavUHNYlShD7F+CNMxevPi1wWDcENTmO9KE1CLnbVp9l7JcuXdR6T+/n+u6+USK4NykWrCmgBuGvRMTwHfaD0P4837zP5wchKs9UCTlStcLjDfzSyhHDbrh4Moq4vaPKG1ef9C6cPmi+QCxaMg7R57pykXf3VLgx/CO8L2cVwBtFRjRfUSZ8xhnVOg563ko9KMEW+afaAeqK0m8xWLSUNLiE47dpZhi7nXEu2bTjNJZ46WNsJNw9Pe7zft8o5ay7qn0+rYKCJUMkZys9wECAlfjOmKyOC6mmXuHw+V72OuBIQJquboAy/J2qUPDHHkBDRQQIrJGgTkcB6xLwqx3iBzCysO8FvKXfu93RBgIMtnSpCNV1oCbsaAiH2Uf/iAxv9YRefnfm0V8X0abrHOoVQ7wfEdDtSQEBFWXh1mFuKxgeJuO4DE7RZI01QIRkN33Si0ZT7DR6Q56l6EDCtntdLzInA/npipDISjtuDCr57GMwRUbGKRM5b3mNzuSK8HLEoH9VFWutRaVhZEz9NdZYBM4xRjsiohfwmXUJp7FEZwlQENBA+1DO5wABqXHSGb/emDhhop8FzPPZ7lIwCJPlGubLNXgs79MBS8cTKFPpKQYQvFYqILxvX2uk40Dg+zyfe/I9roMfI0OodYOBl9TIRA9GXjH67G10MsaFTGbseOXg/87tNSifUF4bHR0gxTlwC0E7l/g8OlHSCKLLOsrA9WPszXT4cDzEyDTmMzVhwJ6/8dAblLAuRn6x+GDVUSIawhFUSeFBFwQMcfG0o0eOaX0wmJF74uuV9gFYDyCPTET35pkYYhhuoYfMAbrBgCHyEpnCmPgu80G3Y+zQNvM/cuiIdJSZWbepizHN+NNhybQwXDqWdTU7dyhS6ILi6AnsSTzLAVW4No4m7sNeobMgi1fu3G5mKQg8ad2X8fOyU25Udob+TTtmAVLD1gdUTNgRLXhoGWuAEp7LHjImrpEDg0jGMkjZR3QZGXXokFU0McY+Y2NdmAv3SdFx5H3kXnQE9DjWjo5UrBvrzPOYi0AcHKJ33d5bNbSKn4l+Z+c0/muVE8/+Jl2VOfA9aDDFklm76APogNQ6ojUef/Nsxhodkt/QBDWlwlMYMzTBWmWM3Fs1wMqJB43wHPadPYhnPXPA2FYUcxsq771FvgcwgI4//uij5uqVq83hQ4cMBs3NCRxbvgXtEn3glPdEp8N/uK8LUhroY7ycp5WVOzoDPHNmekZ2yhceeURzAfT422//L4EtArUWFjRmzhTzYn3pLkVRRiIvM08AFvZMBd7X1rQe/M091IGPdC2c6yWHWJekHyMc+D57A/8TfWPjP//cK3vyDE+6kBsMzUisveJCr2E+lW8a4aa2gFT3rlcUjrS2YcHkVRwdaaus1rhazSXFW1qF8Z5D/5SLV4UDIT6FMSkkzh42DjA5SxyCIM/yAlM0a/ueDij/xpPJ+IOiqWdwhdnJACoDXUKowsogBFoq5IDyvHhsICjGygYp1GPHXnDGESOY8fSRu4SIR/nIGicUnVAlUEq3unC7qhjQEgLlyeA5rcFU3loh1oXEBxxgrvzw0thUdMzedJQbxp0QNdaD57GPqXgatJ9Hq8J3hROzMRhnjEH7RbuU1dXm7tq6DOEAJQkVT74z4+OzhMqE0abAnBUaI1jQEOgih4EDGOSVNcVAT7ER9gGUGKbHXGghwvd4Nu8hiNhP1of78v1oevHKMA5+MHIDUiAMqCCa6usJAeN5YZ6hBe7D+DAaeQbrBtMVIFX9ShPiJTCn6CLeFe3lkFMIUpwz6QGpok3Ydq5nzREiKvp3+LDWM95f5sYYl5bcLUEGcglFpdk07oRAPrVawJQykcJgoSN7dkihwcibUO0BRyzYKIrnQaHsm14TXn3+gTBJSJ0Kyly9pvA31kZFe0YcyhWQJ+CGkPsJKy3Do8NK5+jzozzLCrU7g6CIc3YYD/lcrE+iKGzE2zvOizMFEz52wmFXrNet5dti0PzQJpNrACCZM/Ngvik4xL6zNhjf5PonHG5za0PV7NkPkF4iDiigSagXgod94zugvyg2LGS8ZqDM4QtC21V4iHoBYy2wFiAPps48FSo2OmqASMr2oIyFKL8xFlSwr3J370PyVS9hsFp+bsibwQ+ChFB8vg/IdvXaFSm5UrjLaOkrR4wbAYkHVG1ZqYdS4acHDy5WVWC3+UyIcPpuW2Qk19YAAXwC7wjCiS4e7B2FnKAlTA66XpADKtS9KouL55ZBxN5BG+5G4UJuSTGL4h5jLMYEY9AeoKxiVFeRqCiKeL+87zv63HLCtSMCBKj9WyrTxztcyrId2Cm+Vz3My3C3vHQV6fD1zqBP0bkupDnAgNTwXgtFPMvJZTctRSAn3z1tExOyXauvufp6ZKleZZSF52SMeabXpy5VKgLAjivkpzWg6gyRE64q2Z2BbLCAS+UCcIqAGt47YsNAhaMCkmrBPsXL4udWD/oin4BL8a5zDwNC1Smg0g9bY6rXRrIFtHZI6bm/I4SUo2pfnO/29ZwWUOB+Skfs2tXFQE5YdR9MkS6ltqmus6B7V1RjPM799UVGogBq/YWbdN0uAgR0bd2qFWZVs8dTZAeEwV6+GxnGb84V3yWHtW3tbNNd5z17jl4QIE1gdg1QII3AAEdq5vyFdkid4m4+P+y2x5/oSHmjiQIkkqGcS4kI6NN4+H6A9JzdyFTOI/fV2g6Zj/B323K6Kt/D78MjrQB3LRHh97yS3sSz1Dlrz/nSGUN4NXPA4eIINfi56TSGd/Sr1gFTOdHcBzkY3c8+SgAAIABJREFUQEVyYGenagohE7tOB6G7zNf/Zp5W3qMzhyayt8wFRwrzVVedSlG1ATMqGZj0VOXFk3ZKzjxRaDMz0n18BrEFXF9CgM+wx8aaeDetK+DIcZrcXrNwYFGyM3VtMDgCBCDX0XGtQ29rrdm7hHej24XvZh2YMuOKboc8jVzn3qz3gbkDzv8vJwJjZF7oGsw/zhjsEqICmB/gvmWOI7pSHyA6GrIdecjYAgLwGXOLPYERh5yC91KbKHpfdD/o0GdsSC3WxybG5Qig/zth26yHUxscoRAaZF+jR7KmMdqQ9xlfDE6ehZ7UB7pZQ9YsEZrMhXVi3ol6Di+IHvL8889LnyCtNdGJMeLRT7kOfQhdCJ2R5xJCz2cY8wHQDI7ttGATc0cfYg5JFWA86OsYr+/86ldaE+ssdqKmBhh0kvoFsrlGR0XX0emtc062qb7cA4M3BfoSFUGrxdRPgH6I1Ey9CJwVfI/0EN6DPpkPha35O22R7WhblwPH9THcEhU92ufAQKRArkot4d8664NDzelTp0RLiUxQweVr17Te8GmiXQBScKphczNH6VObW81Pf/IT6XFPP/uMgIMUin/jja9qjBSXTxQuc2BdcE6y3ziTWFPWEvpi/5LeIpuMqKfNLetMjz/x9J4KJdCHVXkYIwr5hriCIoJaB81VNWx5mI0+GzSo4kGVP8UipW/86LgN+HjdkOf5jotZGflXeymQM9p9IHB63okUgYsgQfHGYyAldcTpCXzGhPge4fBsDsTAuOPxBL3mBbojpHzLPdo31uxpzaFP+C0MP6FFQbksZBzGDhAg5bIEJ59xwLk2RmAOX5RdrU3lddl4Br22Yg+Tx8CK8pP1Zb3Ir1YoUEUEOGzZRkEUSeaW8JysiQiqCgFi5AjoKMTNSmiFeRWKhxLl6IhSYEuAY1ik+rDuXR4D0gJYb7Q+1jRh8ZpDeXHjRYNIlYdU68WaU6sgeUDOC8YDPd16gjMPDihzRijwO6gsfyskpvqXZu1VbHF7W0woAoa9jsCOskHrG94nFJmcMZjPuXNnxTyCqLLXYgRZx7YtZtcuh/syP8+JgiJOOYgCw/OkPPVbylREQLzWAS9aeh4eaUj9iPLEmAjxhwlbYPvcwUx4JswaegqwEeWVAz+5b1JMHOEOzahlXo0laLJQc4Wz7TZHjh6R8SogasjhwKFhwCN/t6vdgFKARyOV8JmLihHe22mOHjmioXC+WesUkeGahPOJES/MW4kbH1U9AubNNQFv+gqpalFsO+T32pVroiGUHAQ4+5RQq/bsDw01Tz31lEKy+I6r338msMtekgFFLjA26JB7BfRyYZo78k4Q/eBwthHVByE1AGbM86Ftvv/Be++39RoOLC4ofB8QDQWELUsrQvWHFc+1QBFAUv2oda4be364L2GMCM8Ari5es9oMDY/q/qEz9p6oJ7z00AfXsCfmTbQFwrA3WMnaYmwz92PHj6qIDPSPgKJwKUZAcpmTbhVjWcAOwNmt5ebm8pK9IcV7AWAPzM/pzASUTF2CFOdL+L67z7gOC3wXGmHMeNr7xhHAVHiQAAAZ+zbAMCQCnvJZPK59hcg1TLq6H63B1oZad0BAAC+U33i/MVhQYEX3aU2Ht7ry7HOWWAQFwTkQricfy23vogA26pSCc38BwNa5X4dXIE6BHUkVuI+PVHeJnPUY746aKAO/eiH06wuEjpqmA6PSMaGT6ckPrw4FZbTmc6cFYBwQbACwidNgBItUtQKU9gXgWQCLTZkyIwb27IHeqZaLVWehAwI60MVjbREO/x2vwl4VuEtrx9IFOh2ja0cn/lHggIz5arno1MWuQLIiS1JAuQqn9te3AwIYfwcEdGvaVZf/PBCQ9BMXmCQd03xVPFlFtbqq+motl4pLvU4P/YgAeIef4bMAjSvMvAogh+eodXJFLnKdvK/kN4/AD6pYtKIrqgWzBaTPVY9eI8sNYlAMsksn8PhtZLf6g0Lry4isSElunRoBu6TnKL2ULhpEfBgwsI7p6Mr+K44o3kuKm9Io6mUjp+Op3INnCTivAmfwbmRsalsFuIYfcx28kzazeWUPI8MFKKgLwnCts4toB2hQ9EU5aAKeYiQwtoRJR2dLRwjGwrgSuZF5M04bG0lBMa3m8/CC6IrIBXgzn/d1QBsuNrTkDawe5wHNAOPILzZw60g7Tqv0AYEi7I/V8vBhaC36q5xt2zvSwzBQkKk8E92Q52KA5JkYYI4odXeq6D0xnJEV6HcUQGaueD+TStGfA6C5AF9FPGw0dK9grNFxc66gUWQg8hN9kwgOUjKSVpZuHqwzukP2iTnIkzszo/HGA819GR/PAUQ/f+58G/UboIDr8XYr7F7pyE4jwRMemchzAP19brt26sjBRHGkcHbohvWIHsrfjm52JItTDV0cMm0O422P86WvAzN+9p+1pfAv64OenYjPgB/wpoBHAbcwXFUM8vp1XR/HE3QX+4jPMYAxXon84B7oVU8//bSMWtJUx+UIdRoFue18h+tY3zhLo7/jnA1dJw2H54ZuuAfzRZdH12OdfvCDH2jvZAtcv6G1xuHgdXLLcQpNslf8jQ7IZ2nJLF2kl7rkVCGn1gWERTxZ/9mTYc3ZYZ6HDh9WjRDGDP2nBgjz9Rk1aIKuq3UbGVWdDXQw8aK7DuFHp33qmafFm1xH4LPmxPETev/0g6ebo0ePiH7gMewHtQ/kqN4mzYZOdKRXjupvaIa1I7JG8qDSEgeeevo5FQs0cxuR1wqUKoZSlG8ECdf085SkjBeaa6PchqoQjV0XGUOYGVP0KwpowIHkZ6BopWjeBL0aCbmq1igRklEoYPwY8zAmJpPQeIhUDLE8ZGG2ESwAGigaKiBTQo+b4NGO8cR8uScMoB92xT3ilZciWqHZQulqHdhgeV4LjWVtgv72Bdr9f9sD63wywmTtcWJ8CSVrK6xXHQKebeTHXtkupMprbI+te7NCPDJSRsfatIDkz4FS8iyAFYU9raxojrQz5HeKE7pOgAUQbQNZC66XZ/7qNe0T66WczyK05DfzmcYyPNyG3TFX1hYCjVBK2DhzhvipkBrBYaFtIAQjDUEDIQeo4h594cgaJCeSPeD7rFPGzLqwBhxMgAKKuzz77LM6vB988L56h/LikJ4+fUp/w8gYA8KA77KuLhw41eawMw6u43lJNekL5P6ZYjzyikyMt5VWJXDrLJIDT9gVxnSEO8+EyQU4YB63qgIq33WIofeeV9aEPRCzHHAbEQQf32UfmZOFgwUR3mVQ5pOnTir3n9AjEFN5L4ue0z0EhYHxB3WkUwGIJuPjvipQtLkl5FF7tNe04Fz4BJVTue9DD51pDh46aPAEA6ytOu2806DYqZjuiuPOZ8eYCBLMGrAHGPkRrgHvQKIpBMN6ohg4esFAADnxFIeBYVO99oknnmjphefTIu/HP/73UkqOam05d+QmXvvMaQCMkT60/M14KH5IpJX5kw0/+A0GXQqXhg+GNhS1U8WqUvg0gCYGOvuoszhoAIjoBISp8/8NIoZOFeGy5NQEK0XwAKqWV4/zAmLh6aQ3TFeVaM4lSppoUeHvNgiRCzyfuUG7FLoCqKLCNGNaX1sXYElxWGgjvCnKFc8WsDNk74rTpu4262urli3lGUYh5d/KgduikrY9i0SFEZ2iXNWiDynndW60lpUuEsU4xlnyM5NmZTlkYCBGo/eiDMsCv8LrMfiklJe3TAo4YdvySAYMj/c9tQK6VLPsb2vXlXHVj6pLLrh5bVdJ3ePzeXbqzv0h3Emd7xuiGVPAO9NdV8jNGKJigNzdoIz2GB0BGV3otwyAnkHHmAaJRhggTxS736D8ILnNCtYxnWvMdQd5+jURe5JlYBYQcH/BxWppV0agg398dlowwxyuBcYzz/Rqb9e7wKIoc32gBSDAa9qL3KiWgdFX+u0aIwOzzsov36XaPpEOXtu8XHuiu68AIqLFaNlZoIV0q15FbBvqpkcp7hU1prmUPRxaUACFuiQVcFBnlGuhdbxJPneMzYV1MeBirPMsFNHxsREprlEIpXtkw+s8RIeJUyFygLQgpXkUwM383WXFkQMtYNKLBuAeCkOnUBre6G06cPhsqb1vpYjwTIOkBi1Dj6FPr4P1Vq9tv2Ck+SPXwEN4HjxQRuKYddsU/GKsena1O0bPnT8wLx6HHI38jv7AdZKhFHqGnwnccOSTjQN3XOiAHa8PewG/S7RA9JLojgFs8pzI5uiKmW8/YgQ6ig7I9xhXDCPmyBj4dwr18e8UIUzoON5s8T1a/5WDC55rp6CjaVkTgaAFS2lfFQmCF5dwfMv69TVa0rrwM0YK3mAIMPIzHZQwVLhGbSsrrDtONMbNPePUQJbyvVSj515OPbMnXa2Iyxkmo3lrsw3vDxkzXgxLdALVR2kGfP+dbbXP5JVzYb7mGlOsXUDhgEj5nPfV5vvgQa1N27GJzgR3N9twf9kne3tt5x90q1RsZ2119spryz4wB16cD8bNuvIe+xZ5ihHJ/qEbUnyY+WPM83nODJ+hE/AMnGf9l9f2nrzQx48da+tppbAoBiPGO2uQc+rooh07W5tGehDF/XCOJB2Ua8KHGbtC11dXpWOnUCG6Fh0Q2FO89ewF/Aq6fuWVV2T/EDGRQp08K3KrH9GAjoAOwQ/PYE6sE3SBh50ix8wdXZ75YP8kPYF0R+ZF+3T4AwW/iSZ491e/0j5iYySiSIVXyyZMjTrpEIqG220BM597z5n5kYoLfZ49d655T0Uuryj///iJE81MOTqZ59mzn5ZDl7QS67qcaZ3b1VV9Z37hQNWeGGuuXr2miAXqcrB/v/M7v90sHlxUYUBsJtYUYADaZH5ER/Mc5qvIGtJ/KA5/65ZaVqNHS9a88qXX1D5QzFwVfN1+L8YwxJXwXRvJHDwfEDFoeau3pQzGcAWlIoRIXinL6/YVARYFmI2Xor/jYm2E77BQ+6emHXpei6KQ4fLEWgDcq/xOu19i2EsYVXslDjrEybhkCFW7HhRoK40eHIaKFNRaB+6hA1w5MWHGFnT2AruSvz2iKpyy4x6RMQxTcCQCLcKsL9SkaJeBIDQPxbhaZQktHC9UOq0cdWis7Lef9UKB4nFnHRXGU8oJB4VxhuHwXMY5Oz/nfKsyFGWYr61L4Wc+IKwx7MUcqfJKRV7yX/btU2/cy5cu6zBwPwgK5Zi/k28FQ0k7PdaUNQoCj+CKEh7mBwEz3p///Ofts6NgxcB2exaHlxNxwv3JGY/nPApIvMFBhsOkVKF+elqMdHnZaSQcOBgsAANIpQ3kIR0qrk17GxWJWVwU0wmoFSZnJcyIcsAc1jHz5DlRUENH7CNrFcPctSKconNnlZz/3ebBM2d0BjFGoT3GQ1QAY8A45EyyrukhGuArigzCWGenQn/ll1Ml85F2bLhiYHTQNZEAVNdXaCpe4WGHj0axdU2JbaUmiL6r0BVMZXODHKn9Lp7TNM2nn3zaXLxwwXs1DNDoQjZdtIQ7E1Blf2oaAIFesO6/ayOsAol1XtOSa1hhjBSsgTGOjRhVh+khdDh7PC/FZKIIMmcQ6kSVsG/qcy4DxwyRvUDIOexqua0ZgcDj/njVebEPAr9k3Nh7nZokKixZQhnvP6GB8EEifxgDSrrKvFV4OHMUaFM8mPO3uLAgocIYbly/IRpnneSFGCMiyZE79CiOEOQeAU1U0XZoqLlzBz5ghZq5eg+9jgZXnCOXjiXaQ6IKqnc0tEu429jomNYcbwX3VbgfSPP4WAsOIgcgE7o30L5mdnqmVSSkgEpZd+0W6guw7hS0AYAUWDjgOi+OjHIeKeOLh0E0rPBk1wyIAh/vmyZXPJm1CLjL/FX3pu12M6D0AhkR5W3X+pcSSAEpxpYoGB9agyLy8udMy6NtICB57JYoXeG5PsiQsx9+FsOyLxvEN9LGt6zWjkda1vVTCDoQ4HP1AEri8ozsdQw6j8PjdJS6QZjWwK0HJHVI75eMDZ+SYUZEwMBwswMkR1QhXmbCJqUXdMXcsn5Zp71em777gAAZlC68mDlr/JU+JrgiIElZRImSCy9OHmvWNnxYpAGw0KZqGJAwT+7ggdSCiMEdMCMKTO5rWiOtgdm3HeRa4ze1AiJzXJhxQKlH0WO4xZaKwFnf8E9FLVahOhnCeGJ7qQECFQskSeSCQJGK8pLnSb20UbCdukFajcbUy3dnrccolkZPaQz4FI2ObrRrIy4vnwn22nMAlGs9xtKBXGNGcy6ZE4MWuZgznbBezY2uQVXPRG3qGhfVUypjD1zJPkaGhqbDO00O5qOSGGVk9gFv1nd0xPVfzCe7+hpcJzB9fU36CbqA9JmqvxRAws4w5dN4rqrvs9XqA4mAUeRjLxoGnQXdhvsl9VCGbHWEMhDfydj/HxAQ2Z39Zy7JTU/0apwgPD96mVLMSnflffQF6bgFgmBQx6G0Abhb0SlZA+gHOaeOLW2ECOm5pPpZj1tbdUqqHBxjY9JRMDRlEJ09K32LdZQDQfLTYFBA3+grANbIZnWYqQhaZAZ6IToPMjyOhokxvPKu50QROua5f2a/1l60KzngSEUZrLumL+ZAdKRar1XtrL7DIZG94S/5jDVmDol8UPrA4KDGJQdonRfAAOiIGhXRd5Q6Ut0yMDhVYLK801mHOMfYKwPljiyNkR99kXujp+KoYS+hL14BAhShUWkGfA7NsUd8zllEh3300UcVsUEqIOvNfqXFNpEBXM9zAoYptVOe5m1FRb7++utKyUxUQKKq2bNEKKD/xzkRABDQghfPQDe6ceOm5vraa6/qvatXr7T1AvgOr4AzAbz4jUHPfsfpk5bi6CgpWMj6odNDJ+hVsX24Jx2JOJOPPPKwbM3YHC7W5xQTzqG6TFQ6DjrXyOhYc3vFXao4sehqfId7s67zBw40lyqMn/e+8IVHm4MPHBKt0yKQNcM4Z05J03XNLIOfpAIwb2iQltrMgY4Z8If5uXm1HcQhyA+gA7rau7/+lXRVAXfqhubU+NTYYtykqDJgzlHsaiam1M/XXn99L60gCLXZvLulME0WGhSFwSSsCsZPOAXIcgQiVX+lxI1QUdTtYhLOhrKGEOuEZz+8DyZsBSreFQiJwzE1OaVKoBvrG9rQhPrksKT/sfpAV7VZHZQShMrvG7aiF5TUSmSF/yWVoWnsUaRwXnm9Idp4a9mUGLE54GKm6Wqg/DNX4Ob9FPjIegVF6xfS64c7M/ZNQBSKtnDIxgjBWTNCvm3kXB6r5BJXoS3uEeTYG7/dhrEnpIiNZk5SNipHEOIIY8m9V9cMgnAtBOK0CgM+zBmFmQMRMCUCHv3i5o2bAm4QmkjV5PBj8KXoDveEGFPNlGt9uOy5jvHOs5graBxzI3QojCuGNXQALSVMCyOEa7kP65CIhBSiS35YhBNzELJbOdjXPruuKJS0kks+FYyDKAmolcMEsxedlfGE0IlSL+WhvAEwUsaD0Pu/jJ3Zk6bnWd7f3runZ+vZF82qzQYttoTs2Ja8YpPEcYoQiko44IRKzihO+RP4A/gnKIojDAFDwMi2LIOwLUu2tY40+771Pj29pH7XdV/v+/RAUvlUqu75+vue91nu516ue4NuYsCw/1Egomzn/OLdj/CEoYduuTsglQAB9DOl9R9ncfr0ab2PYKX4X4Ah75OVxChMipoIqlrNP6Q0s9+qSm7j0Xm+XbcHtHn//r6oF7SpPqupVrzp6sW8dHeIDklXC7wlDyjScrI7fep0d+/uPaGUFJITGLJuAcE5cw5G9R36Tl45HibR3uREt047lsq/Gq9q8RIoD+z1OHTwYLdrlmJCH3bLi6590BYq5B5wbjBmXjxPBX5UUNFhk8yJHDU+88lPfkIIN59JeocRd7ecuXP7riOcSoliHa6fYK9nBDDjopA4fNdGHTTG/ua+w/UEcijMb0WKsIDO8k7zOwUVyVFDyJ378JzmjdBi7TKQJ1xpl/Ax5syZ2MviiCbf5+Rd4rF39IRDOd05JOPI29MbtFH7CXG3MU1ECVWh6XnM+hNCS04bZ5aCZwozpf/2kosLwYeDRHMWosUq4srvzJ3xFyqXdf/cPqUqSPkkvQqAb8M1WWLACYAueIifRCC0BkMM2tzXeCgBlmIscq+4f/kMURj2kJah1J+pgTvd2aoFIA8X+dfVUslWec2ot9BTOs8RAdsN7EHZDxAUb6eMjsbzb7A8NQbsFfd38p5D2JPrH56UOQfciNEQQ87PIwQcwxpCMCDSzpOzb8ERfUNh7MP7pAN0o+gD/D+ujgAdHrfUDKgQewMdjjxwIQL3dyf9A56gNRZ/daeA1ArwPA3ZFwBSQIAM9FKkAhqIP5fh5rnaWZF90X427RRJy/De/GsgIM/LOLkVPT0wI3lSDQRE52n3nGfxjMyBrTboaIWP31cK8MrZEKYKbcJHhvN2E4PtzgTPiGJ/ztH2v91OyqC4AMeq+YJxnEiSIcISL7BrhEj/AWptnSrVdYa5xFEixVzgjI3CYb2ABtbHxF8rFN1RPUP1+dB01j8OPdXcmR/MMEZPr2P27Qi9d7wsi9sOHANt5bzFlwv0lBe/8v2tcxgQhS9H3+N7AAHMMRGNoS3OB57FS0DHOmHwrl1FQS94IoPGi5x7GyCC8QCXeT+tlgXMlcEKPROdxtyS85tQ5+FeG2Bk7Y6EcGX9ANDpmJTq6klv5NkJR8/+ZcxdO+1p5pWUYO4lNy4RFz5TgKT8D59KdI8LhjIuEQHsTYqxKfK09Grx+zLUkTd8nig0AwNOVUF+W+ezTgdwzplF7mHoYA/wimNmz67dchyiDyFPAKBJI4OWeF4KKqM3YLxF5iO70IHwmmK0cy7RQaObJdoisiF7ns8yD/RVxsw5I7cC/mVfcz7Sp2utyGylJgLsT05KTiaEPYBC9iX6XGoHBOBWnYSKlOUzuTd8nzFTdJu9xcBO/Sb0VPaL8amOT6FlDErSJi9VNCXgAC87OxyRg96LjsK+ojN97Wtf0xrQdzm71u4BKGD/Ug+B35NakcgBGaSKJrGtQqQHnm3+fuSI9zX3TcBjOYKjhzN/IlrQH3Hk8T+6G/uS+gLsK3qcbNmyhwImAESh8+2YmVahab4XJyXpKxjp6G4ClTY2+9QGIjBv3r6lZx86cEBAAh56oklZbwpasp4XXnixO/7Yie7K5cuKOA1g5ALxRBS7+r+iZ6uNfGQUHcHYN/YWhw4efJxsnK8cxxUVgw5JbTOAAc725s0bmiuRDuyh6m/g6CAaPkBVFZXnXivK9Mtf+9qWPKdRBFSzx8pOa0hhPKH4puUCF00KWHlBdREKdVcVfZDtFF9qlYdSQoJsRskiGoHK5yJWeh3u3Sclj00IAseGIWAkTMeN+HEBYAB8hoOOwCJqQQZntVGRYVTKQZg0Ske85Qm/zfcjvM04RzSOGEsVvonyT49Hxk64PdEFQV/ZV6F+u1zFnM/1RFwIdJBgG4KudwAB6sBK8etDayvUMgwpUQs8Q4iPvMIP+vCi1ALgMlF0qFWYmRuEDxYTwyEMjvkTJhyUnO8LGezsqeZFXjTjUT2di5gwJBjHjumZ3uDDWIFpg4AqvGlyomf4AkpC/CXsw4Qt5GwMxhMaBhsjEiPEirYNPQAtzodwaebLpYNmuBQ8W+Eyt24pdFxhcwK6nD9oOvO+h+7tUbahlz1nfAEslTPPveF82P+XX35Z3/3rv/7r/rLG2HhUGY/iFw85e5jQQZ6nIi2bG2LQCIAf/vCH3dtvv6Vn06ol4e0yPJeXRWfu/W4kMQos5ywDrO9/bQNPBTnl3bRXzCkB092hw4flrUXoK7eTFnmEayo3cMijtdppj1EYl4C49Q3Nlwr65OP94ue/UPVXaG18dFwCxPfASlwMaN6nbaA8AGsPuo0t0moMOCZdRgK5wkgBC3fMzKq665XLV3V+7I3mUx62FAeMMdbW34DOAAFOHD9RaUBuP4TnH+HGnunngxXTyrhpDeEKs4Wu0SNVVGrT+Zesy3nx3BHnzzrE2/tGG5hEUST1gT0Q4o8HYMppFvBazhd+JuFeIEIUEgQO9zmCgLHhd8yTn/JAVJvHhJQjbO1lodApXrEqJFq5tmsPbJRH4KIEcp6MjSxAJgTA414cKA8MoZgAwKJjCU6M5BVHxlShMs4BmqAKNXPjs0sr9qywp/CGA1WAEeM05xxgRwZBRdM4RNI9vhFspIhFuU2nlxgjoTMpMqXAs9fUUHCdEt8B+EY8QOb/UoP7M7Vn3NXhdV4FjmB09gVwy5iM0hTjMull4b3+u2+PDZ2hUr3uY1O0cFA87WFNKHwMXEVx9F7HoZhclKfwy5b35Pk8m9xwTNjEnbtGQHVkaMLas79DREU9S7n6k93YxLSUd/LdAQJGx1woTvMvQy+gv8AA6gNU2yZ51RWUYKBV8hFJU7HwXjZ6huV3ChDyPKUdNtEDAYzVOrXf3+JzJbdbcIB1EYGUKv+Stz6aPjUjfNQ6w3BWOrtqXxm6yDMj410Y0eBSuhBkvPB/FMx8noejgCIHcmZShgP+1NzyQ/n8FYpOWpaejzNGRdxQAJe1d3iYwqPTjSDzmJwY61ORBFDQirGcKsoRL6CiBUQEyFZOvA1l71e8pgl3j+HN+4CF3Gt+Z0xeeKGhQfac+ycAv0DiGAHsTeivBbLyLBtF3iLJi0c6ZhhCMi0GhLHu5lam0QlzbwWiFPjI58TPii/yGc2vCg+eOX1GugZRearZs2kAIUA3n5cjp4DnhFrnWQIjqx4CHZriiIC3wafiuZOkLV3QNVUsOzU/avBU4TYMMgwGDDbWik5AFJf6uBcAHj6U+i0YXLRBTtQiQD5g1EPy2quTFHfEuvbg5JNRoboO3CEiwbxOUmIkLylkN+n6YOwBudIYn9TuIQpMntVyNkW/T9/5tMEMf+b7ymev1nHsi7tNTXZTFWWaYnvo0Hv27hHNC/hfcu0e9Jw4DmPUYrw2Lz5HAAAgAElEQVTRw36+2gUis3TvRhyNG/0k95oxcpbZR9bJnc15ILsTpSEHaaWhRj+It5fvEbHDs3ku9MkY3IHYRuy5ikmXkX/o0GHpF8jFOPySkpSaZLljzDnF9NJ6MK2aCZuHTgFWAEPQezCISb/AlkqKJMBVPPLQI3Jf+vj6umgKIIBnoJsiw1lDwADSMFMbgHPi+6n/BQ3wPeZAJf7oATwrztMU8uOs4h0P34seJFtka0vpnk8//bTu4N/+7d9qjIAd7CHpAUSPurXz0M79uWef0ZzoEkA0ALrTYGtal9TZy8FsXoieqk4NOOROnepOnzyhNb/z7nvaN84BAABnHS2wcZYCtKSmREAI0pHN23yfxT9r/3jW7C7XOGOviCp1evCc5oiNjB66ML+g+UHvV69eEbDGc3HctHJRrb9V4N0pWPAC0tHRHQ4c2G+d+eUvfamHw8VsSthF4Y4xC7vm4QlBUfG6QvvUwo4QLyH0ThuQ0kARLHNihWtJMZPXo4rUIfTJM6Ld0JaNOYpyIeB4FoIiRB8PGothnHjw0yJHik31wx2MSRd5c5hT5Uc2TJXvLC7OqyJ1LtzGugEODskIsD0gHATKL0xa+UDyaLsaL6hwwmbifU/0AsxNwpr8+goLknKtqpD0jMcwc/irBF1Vqk5hKuYRb3cEqxW9eDxMSIMXcFGEmVx2oYzKvzMizjzs2RwRSoghzAVhTc6Xt8cWpJNw+7aIIvOgMBj7y++phBnwgZ9cOPYywi7ghBDpUedmmQm6LQnMNd0bLKiN0OcMWX/y/BLdwefsmaCdmIkbetTFKkUmIZ18LhEUXHpy6kEIuXjpXepWN+u6RHyeUKd46Jk3DA065KWIjgrzzDowJPjuCy+8oDCr73//+/p+C6QI8OqVzCFfl3VyHukdyr8TQSKU9NRJ7SUFDJlXgIUw6Zyp8+Jv9gpD9i9AQe61vVFW2lQhuvLTeCZnf/TYUZ0T50PkC2uNUhpFO4aGfTBEtdgYU4gRLRqnXYiFc8VbcuvGLd/jyaluxwwAk72xjMeZcbeefPIJMdyV1aVubd2pRbrz9ZPPsd8ri0saU/UZZnd1ly9f6W7fvmODtby+CS2lUB+M28i+w1lJC0Ah4XdoEYWCgpcoUdyHKEw8WyGETZ5pPAbQDbRELQOvYzBiUL6FcFd46+DBsuJGWHS6BaBAbzx0q1EEmpRGpWdxRw0KcI8Rapw3tMg9Bay4fee2BA1dGAwAkK+b2hjwFgOXAlKaqt0xOhIWG97Uth3lM9yngGfs08ULFzQf9vmx448JfYbmrly72qerWMF2eD9tc+hXG88N3Tkw0AT4KETNfIv7BI8kvBMEm2uS2iTMA8WWV8AtvGbMg1A+VStfJ6JqXHyUOUfxjMHHvqTCOvNT9BAKRHVBiZOa7xkw6+QhYA0JT+b5vjMpFmhAVB1XCqiSwtAUB/R9951PATgbt2nhZ2bA51rjvzdmy3vNZ3L/HN0wgJLJbU/aToDjjGHjtc2KzyyHKL3RkSGNQfOL975JFWgL54WvIt+VaTIOoAqtTqgCvopBKjXPEQwpLGaAoTonpP0YFfG5OykK2qf0AQYkGoK52smAgQuPcDRbIjoM/MU4yl49ym975rttPw1cMYcBqDGIIMdB1VXIHhq4GYoP6mxKWYwnPbxARmMBAaLFSsvB+AltQse8UgOI/YoXlGfJ6QHdlTEs/pC0DRVU3pIhjZzWmcuDj1cdMACPqKNuVIi57S7UF6h0Z43QD3qYQO7SkWzEDh5Or8l6FAAc9WC4d0kH0Lqajebz0j+qqDLjZe0x9HEaoNxGN+LrPSBUnsgYwaFnnXHtA3fWeqfTyMCLMu8A4AK+K62Bv6XQn+S5ahaMS1bhlMm5S/nfqnbaFd3AZ1XfpUK1AekJN/7FL34pWYIODH/iGTHueHZkHfNnf10XyVEhRL9Bz8gT/oZuEkdHWs9GHw299B7oig5AD7Pecqvv0iJHyP35vnVwQoTVXrXqCcBnMQSIesTY1x0iTaw6MYTvOT1gKGanyA1lYTk9aGXZkRIY2ujEvAQElPG+d89etdjD0GTNtKZ1/S/L/+jXzNlOGHcVgK5wKjr10mAzvxPpFv2SHu1URw/4wFjIET6LvnT9xg3xCvaM6DJkhXSbqSkZWNOTrtvAXPDkoienHRz83kZnUmRGVBBROn/p6xhM6LjIT2gyUauKwkx7tiowjjhAV+L7cfxcu35D560IOnU8mO5md7rSf+rdcF4BZdBXpDeX/gTIzlis1ZEuQ4v37B1rRX9gHMZNWgX/BijiDNAx7Byb1D4QgRobYtAZfP89z5nupZde6j75iae7v/u7v+vOnftINgPyHrpFF4bOyVmPLcRckf9u/+cUovkFr4W5MEfWFvnP35kr+hb6MfI9zj32g7Phf2oCQDd49d97/32lLfA/EQLMBSMfXSZFGLFtufO/+iu/0q0ur3Svv/665sTz8dAnJYB1sp/RPaJT0y3pU59+Xu29MfS/+/f/0L3+Tz+S7vjKK690zz73nM6CtfM/L/O36pglkMaADzQGr1H3jQJMZnbQ8nRMUdEXL13S+ilSDZ9kP7ivnBt7jS4F0DOvtp8P5OykBkc6xVFnAFlKhPPHF84LLEH/YY/Zj8+89JJ0KQEBEZo9w5IkGELRYJIiso1NLSihP0KfNofWMSqepLZ/NjhtqBEWa50IhFxtg6riohjPusNJxVg2XCyDsHgVk6p+3nxOjLw8tiAyyV1h8TEAIqRiMEfAJvTMgnwIbST8eGVlqdu5e6cOxgyX+aRVlMPsuNCsmcuCd47wD4XClLIdbxNCVcbDulvXQUgQaML0OSSQHtajkNiFhW515YEKI6YLQ5jnygMX8IvAlGewCNP5higrbmkGkGDliOIuLoqTYiM8i9AReFJSGrgEQe/4DmtEkEEcXAbyltj/dFOIIc25qcBJFfuBCOV9rMqluZyMGQSeswjjxcBMb1f2RWkNa867DWOX560Jn8wlihLAvMLsEhUSz7SEijSRhHxaEWde/E2RGdVTF8U1CgN/Z90wDp6dEKrkif/85z+X0aMQ5RJ4/GRd/P/UE08KlWSvX331VYUIsTfxTrdKaO5a6DACM3UVuJxRoDhD5iNkedw/MVgBJhCqILuEvGX/+Z7C2O84WoM7EqFvYW7vc4tmpx6IUPv9+wSKUUyEfKKdu3b2uVHhDduMFikDzj2VkjfSKczUrW6cVnP75m3lUi0vrQqkGZe30IaCjfeH2itSAzCsRdtSVOPlcZSGIo/IJ7t5q/gQSsNqt7Ts9ITkxEFvSSWiBkbuDF0QuL++X5suSPnjnzhUa9UtO23cuacvyhWf5XzZRysgi3oOYyJ8GJ+x2gggQAr2N2lCuQvxyKk3fd/9Y1xAQELClhYW+/7L5O3a2zAjRp/7DA3Qe9r9mKm0u18h+1FmZEiv2KOEIssaAGS1R5XKAd9gnW7TZCOaZ5kvO1eY3xHafJ9WiIS2hTcB6PBcVfYllLbrlAvKObI/8BsUPTwHvudLyudDkDGmQgwLiAkf4j64roELWiYyB6+J72n6VTtvDx6r89qgQ8KUIkVa2uYMAggZoPAY7J8KK1LYSECTjacYz9CvwrMBgsSXbaxRN4C9ZW5RpGQgQv9l6MifLlkWY38IPTd/qyJ/GFNlUEXOimuVIdwbs/WZ1pAIL2FN8g6S399XEEP53G54xIgaeFCbmmCQItELCQfGMI7MjAFlQxfjs+SnQs1JMDQQgMwXAKB763aCBgUM1ibSQN6PAgVkRBNuXLVizOOr0wKf0lT9XIGOKnwHEGD9wsa/FfMAAd7HIXUifDbGbb7Hv+WJKvCw388yeGwQDmPl916ZeeQ58vhX7ZWcM99JxxW1SqyaFy3vD3gUGUXXhQBQBgxHpGMlQiWRMRpDPaBHXLSyIk10JiNjMr65O3juGRsjN+CEQNsC2yNr/831lnc94IW9wgVoyshflz6UGiQBAQJWwTvhBymcKB0m4EdFX8C3uGfhk9H1+GzurYD+opGcQ8ApAwsFMEF7Y6Zn1bApj6zOoe5Iv/bRjD9EMmBoYMgmfJu5av4AMakZVdFdMd4Z+2rVQWLuAgJGDZgq0rap9RR9EN6NvskYAD2JGIUvCRQtGYa84X+BQtU+mjGi76aNaurpxGiVUYFe98BeXLzxzAd+Da9LDQFHL7hGBvKafVSx14rEsz6M7uS0KgO3runll+t3uNBh+oEklce1Anh/dgfdoqbUe95nOqoOBYQwp4MQNI/egIzBGcgeIYu4A3wGHjA3t09zsHMKo3ZVIF5A/njxkd/8zzwpeJwIz4VFjwvoYXmw1e3eZdnJ2pdXliSb+J2oBQoIW6cFHDNgKx2zUiGwbRz238lmkcyYmjLAA/0WEOwODAZK+sLmAgdca4yCvhisNobnxDO4O4yJXAvIkRQgHHbsQ+5j1hrAKHdEPGVzszeeAe/TDYkxMPhJBWbfKI7MmHGsovNy55JuGBCQZ/B5aPbs2TPdiy+80P3oRz+SwfvYYyf0LHRlQAJ0FnSHRFowPnprIjMZk/Wjx0XfSCRM1sDZcSboF9xnnDWxLRgvoBvr4X2cIwHVEo2MPs46ACqYP3rIE4+f1XhvvflW99G5c9p79hE6xVEEnca2ZC6sRV3Njh/vnnv22W7v3J7u9R++3r3zi3fkWb83f186JXoh0QKJLFWkuIptYy+sCDDCTuRMzZ9Ir6uW2AK+0F9nusuXr8rJBQ/ivrJvdDUD9OIMidIEwGC/fvu3f1v3gJptKlJdhZijW1GnAl2QffinN/65+9lbb8mBt2f3nu7kiROuD/S5l19WscDeQHnEgSBFuogO9CSeuXgQQdnmFxaUWmDEF6TThC/PP4y5IgLkP0RgKUez6gmsVxEmCbZRVz5ffWDEbNKGV4qxUbFeTLk2Jwpji1ixDuXbEnZVoYZtFwHeZ718d3UNJHNTBT3s7Sr+Vt6QKMe0mEMTYZP5Ll0GmN/yqlMZELZSFqtVDc9z/3FHOahq//R0d+yx4yJIiB5FlLCkhflFMRCHv1RV11Ez/hhyUcZsAMOEPVEh/b2nwVVsDRwYeR48pJNCGRnPxdTc690gAcasc6R4KQRlzx5d9Pt374lxEmIVo4QzZuwYqQnn4bv8jXFyqbg47EMK64FagkrxzAAcCZnkDGM4Z5wQcuiTZya3SYxywwIooVQyZMobZSZpr1IQPRkb1a6Gz0JXnA/7wLkIdXz4UHPOxWd96d9pZbHuyuiI9oW+9d/4xjfERF577TWFAWWPbOhaiLavVjnld56VIoRc8hgwzCm9XROKDggFqgdIcfSIi64IWZ2f79eTdBc+E4ER70jCMsNo8WjwHNIBpmemOirH4m0+/thx1QqQAEt7pyqKFW+GBGDlsip3mHZU40OtDLWhuT/fLS4sCrDgfgP8oJTKy1f0TK6WqhjvJAxuo5ugkrWKZlXqAfUIqBdyx10mFOZH3j2FPqt4ZgQC5wWNcJYqWDO7QwAPkQAYrQgmwBRSW65fu+5om80tMUX2mHkEMEAIKX2mgIYY37wPbf/Kr/6KeJEM3d27JdjTPYCiVJwL+6/cShSqElx79rhnLQz/ytVr3dtvvd0DAEJny5DEmGY9zB3hxpp87zd0TkSfAAKkNoUV4s1uedV1QzCQFf1ThRA5e9dzcI0GVb2mfVeFzTIfnkXIJPvC/UCgEQ0AT45CwneVhoWSsTCv+37q5CnxDOe3UnjWXUfYOwR/UHgEWkANhelXa5+AjYnCSLXheAqhGeYXkJe0kLWH7ijAmgnXDRDJHknJKOWd76hYYe0dc7yrqtEGHdPaEBoitFNKMV7AxoPpAoI2PnsDR8UGbYz2d7r12CY8vvi1DfzyqpahaQ98Qn+rAG/T4i6REzb0zM/Cg3T/NpzypVcVAw2/6QGCMlq3MaF6rwUCEg3QAgF5np+Z/9NadqTbGh3vxiaoyExECvUBhtxrBdornWLI5yb/WPGBpJooItDKLjSYc0uHjbTWE4pdQAm1CAzOJGWo6gRV/ZbMN8BA9qbdk/we3cb7auCxB2GSK9/UFMgZ+4iHyA6NJ0N/6B4Rw0nAX7UH5Xxcl8H/Q585Ixvr9jjLK6/Ij4pUGDNdOJLSnjTxfaV4uUDmAKA4KoPUobQRfHTtWWPoKPIqYFmMceZu+eWIQzsN3K7M3jG3OJWXuWpsOIrSAEoLhJMSFVkFAKdInTr3dFKIHhdjPUYH/CYedukXdS8HvdXy1Wk2mwIHI3cz9xhjPfAx4ur+4RE8Ex6itdW5BDRKsTB5hitKQwA+nmT6yFd+NPuWfSFaTdGD6+tS3BP2nkhT+JGBANc8CAidKDDmiR7CvzESA8BEfku/LY96Onol7WvXzl2SITKmq2Ag8gYgAB0MmQAPhhczH4qmuVuFa2ykYKX1+SE1D3o0v7ZOw/6QmpCIKwNWpHF5TaEZaJTxif5gXRRgJnUQQxsDMrUB4t0EWGBe/KQYXu4+odGMiQGbO/BwrdIeywhnTuhifA4+D6iDXFcLwPW1isZweLiA8NGJyim/2c3smFbbOeYKSJEe7UQgYKwGgKSOGi/qAwWAt/E/4TQ6wA963HO+VQAXetQdaKKXuDecC/SVKFQ82UTT8exEfth4BWBwlBp6J38T6F4tMXl+opoDgDE3DH3+hmymyjy6UWQhuk3C1oluYe/efe890Rw6ZhvN3PKrOK2I8vvkJz4h5x6FrAG3eDZrod4ARjFeenQu5sYdRodJsXnOGMcczkvG54zEP8oLn1pN6FppKwitKC2wnMfRTVkre4mzk71Bb0CHyF4xBjWXoGfaFLKP0N61K1dVky4OItbe1thgfPYZHfKzn/1sRzTANWoOVKtobKWlxaXuvfffMy3PO9UB3StOPmgl4EdkXHQRgABHl4y5xeQkadbL3fmPL0hXe/Kpp7R2eMiJE4/pbqIjUksBAIYWm7//+7/fkYrx+g9f6859+KHsUGgQAAW+gt387//Df9C/qW1AR6hr1693Fy+cFwiCXj3y+Vde6a0UC5ahxVA2OyGHbHBCS0JcCAI2K+2gYBIJUZEXrBt61Ss3MIpSFfNTiiIhZxUiSdV69WKsqolsWCrgO3/GHF/1AsrIipIUz0lCOIK2o+z64js8PyEyi8uLMr6nZpwzC1pj5mdhGyDAqCVheA6tgYC5UIwpo2tiQqgr/1ZhhsonYX4QtsJ8xlxHQMKrUg+Um0RuX+X4siYImoMTYl99fxMCytLVz7UUXRlhG/aGmhGg7FbeaxXDYhwuAcYW60Cp5/MgX1pLU2VbSnYVPYTwuCRcatYY1Jq9dn6XPZbxLESRi0HLM1MEgz0QGvVP/yQGE2UtBn+QzJxfFNaATjBch3K5sApziAGh0JrGC4bXGRq2IuYQLL4DAwIt5HsYgkoZKa8Dz4vHnLlCbwmnwgBLjQMZV1NTvdLKGJ/73Oe6r3zlK+o/+pd/+ZfaUxht0FqdWYVxParIR1gmvD95khh2oLfsC3lHASbkwWpaNQU8gXEhHEFLGcsKwaQYGvSYufAzTDRCmv1JFwUiZIg2ILzy8SeeEE0FbNMaKrsB41dKTNHxhupP2EOpvOlKW0HRg0lSNHB1ZU3Kido2PbAR79BbFOJxKQcHDx8Uk3LxORdB4wzxUgAmUJwF0Io7w12VQl0gCHtjup5WXQUEqo3aAwL6EAig3OSLgdxivPMdBCzV7fFUw1/YCxgvDDRtaeBb7B1jcIZJ/3ns+Al9lu8EaU/hSDxDzIU9Ii/w3v277tSxd69+QiOkqfzkzTeF7NLjNnuqyrxrD+VV5wwYnxw40k9yDwGnSEHBQEZ5QSg7rHeru33XxXIQuAYoJgVWAggwH/LDEDwYvfJkVBg8tB4QAAFBVeJUet4xs6O6yTiFKXeGkDPokIJN3DGBSmpt6v1DOCvt6NZNrSWhjKxVYGzlR/IzMgV64CxzD12wx9+FtqWIFsi3sel9Uuea8nQ+avwxrhW2Chsmcub+Pdd3KA90+JdbN467uvtYtVlMLr96PZhXBLBGyd1meLdGfAEPA/C3DWk2m+tBwiF1KONZOWg8/sUYsz7X7nAIuoZSdFhTnK6JgAtP3f6zTQtwfrzTA2iL57lGFppXO1w+xqu+MUYXGddbwQBw0TwbA2Uv9+kzKg5YqTSMrwr/KvCX923QuqidUwxSi8Xh5+5Q0qYFqIhZ8USrBkPbutZ73a572F/np6ceQVs0MGOx/keB3MjYNk2AaEmHTw9noHltUT9kKA6omg5N6H1kYUBj7x1605aMLMA6eSz5dxnTAjDKo87RM6L3DVogfcBAALxBxV6bfH7mFP2MtcXTLL2j8qIDBODE4e9UV+ezfIb5BjjUeaindvXRptgeKTsVtmsDxvyCu0yUQs6E9+PlN5hgZ0gicEJ7/DuAIe9xP1u57fmHJquY3uaGUqNkfD1Y7fORExUgHYxdq6gK+Aav6IjoD/AY/i4gc+2BzsJRKTaAdQYjXUVAOT2B9/I/uhhpXgDt1FFCrgagTz0p04dTkvgb+wt/Zyz0COYD72dM5Da8ONFn8oZWAV/4GDwwkRkKA6d7R+mfzBnezLydFmmji88hpwAC0mUhLayTnkCoOvsYmgEMGM6j0lcqzYF6Mch37n6MINHYQ8LhNyslY0zpCHgi0UF5UREdQ5LvwOO53wZo6LBD0UCnAgEEMB6fNQ04ZSvtdgW6I4visCOffn5ee2o9zKk2hH+zB7M7cMp1qlrPHsBulPKngpVjktV8DoMZ72wMViJwdf71n+RLyXrsFwZlDooKrHa2knWkAKrhhPUJ5kuUA/Pj9+j/N25cd42dSss0AOvIKD4DrXAGCqHv2ywb8OCZ/B1dH1lMOnNy++PhZj/Rd9CN2C90fD7Ld/7lxz/WutlndHXubeiddfJivu4K5nbegA1JS+UZ0Dq6yu/+7u/qbP/qr/6qTzlmzjyfyAfxvA1H6fEM0X6lz3C+7DvrVDHyAstyHqlVxl1iHY5CHdcesyZqHqCTo/OxtqefeqrDAaNolNlZ5d4TqUpdJqJTAlpyDqyNz7D+7BXPofUfa2VveBbfwRlz4/p1gQR37t7p3njjDdmTra4ePts71CrFCtmetKh0XMGvC/CE0wMb4Jlnn9X+EGUh4Gdlubtw4XzVaLOtevjwke43f/M35bR5/bXXpAe55eQOp1osL3df+epXujNnz3ZHjh7tTp8hBXrcaRx3bnc/e/Nn3cgXv/TlrRjSYXIR9DGwwjDjPeVQ5JEtTyF54RCECpwV0wi6C/Nn8/Vvl3TuFYxHBTWMk/Bf0LcgmQiMGDP2bjmSIAKjFdTxfrIOgQEJycH4IEyrit4lXP3+AkU3JtWiQQKygICs33qai0RYgenkGYMIgzqS8wMIALrKQV29fKWvkpvLjTLDGEK2i1A1bhVxY1siQLgMhBxLgFaOXg/IVJEl9jDeOXnc7wNUIHR2KOdfgq7Z53jzIfwIO4ggIWgoC5ynW3c5bJAzxfvM5xEiKAmsO97QGDMBNzA8mEN6nPJ+ipNwbhjfFBVhPP6W0JgoblFWciFjUOzb771gXpxRmJkNVOfsst6cvRU4B2o69NnrUVjPsWMymGEOXBDWxdy49CCNjM25JP0heVzpHBGjmL+zTgxNWqgwP0AO0NUojS0jiHfqUSAgikYMwIArgEyMndBAexoG75GUgDLSMWiZC/PHOGSP4kVVesfKSnl/nRsXWg6Yw/phOAgYPMkANvsO7Ot+9ZlnpDSgfOLRRgnKOhA+8cyKmavVnCNirFBs6HcQdIAAWkzeu3tfype8Kg9RmE2jCFwE7+NPnFU/VPYaBYuzzR6ObI3ofegXIIDvpwCUI0Oo57GiNYCMfuELX5CXPB59BNOFSxe1HoQeL/YJGkOJOHL4iJg/r5xFhC0GfJTkgJP8jbHZj9273CIvtBHFGnqDvgQELC0pdAxhxWcjxLlfFy9fVL9YxgNEoVsKyqNCQhO+vLHR7ZvbL5rgf+bDOb377ntaxze/+U0VkGTfGfNnb72p/sIoPLQIQuiz1+wTaDMGQmpM5H6E12G0f/zRRxKC3F/mDGKOoQ9ogncqCgkFBnfMzjqnsnJC4+lizZwZ+8DaGBelPKk90A1zj2ERIC60i6ByGtrOUsKW1dYRxZX0ENahsDrl8VZeavGvoaXakHIEvWJgipdUWoKiSVL8s3K1bZCMq4K2wq77WhbVL5786DV7lswvEpZchnzjtW/XaL5kc1TytizTFBvcLnP8xxQQavl5DCSPbWOllYEBApJi1f6tNWj9PEdT9a+KrgoQEDmaZ7SFL8W7uNFEvoxNCAjAW+/6KQa7eUFzWi1e6y6F8Qw0KCy/gADrIEOSgp4FwCugw1GGAiXqp/m9ZUD0l6zjUfndAjWtrqO9rH0wb96eCvAooJTxXRzP8iXPsjfVfCndiwQujRApaQAuMl7jNAUNrWDbwFaBUXlhqcqPbBuT1yze7gEEcpFFGdFVm4F56e9Uylfdkk19N158xgx4rJRNzuehQ4+5t9y3nLVk6pbTbZyKOBSKDT0yPkAiz030YvTC3OvwQ3n/iALobPhGOU7HqoAGcQ5kHomU4LzhMUolqGK4uiMC8jaqDoFzcZEnFCOlOCn3lO/EgcBeYSTH4aNK4sj8JSLNUpgwoFzd/4qKw+MdGc6zAVfh61lb9KzoJCjzdEJhvYR/B0COoQWPJ3Q9OlDaqmHAoMjjwU10IN9NraIYkTiM4MkCDpCLpXvLuVVnGr0zUZypWm7dxnvJfBMuT1ooEaP37t2VXsHeRbblTML/lFJVbXEZByAgBSqjn2qfHnDebrnIC+MHeXLs2FF5Wtmft956q/f0My/rlzu1x/Lsj1DY7KDmSpQk80KehAfmeXEeBfBiPTF2+ayN7WmDGVXTQXPEPhjZ0nN91xxRlgJzyDIAAyKAcb4JqKh7YeDA7Zmtq+Lf+/IAACAASURBVI3LuJSeKzliMJG1BPzicyp4OE0f+4MyXJHJOH6oB+Vwf+u3nLFtMUeFcc7MV07ZAvmiI0cXQU6zVqfkuRuToh8LeGIe6BIUTMbuUZTASNf98p1fSndi3TgCEr0bW5B7o8iNA4BIM7r/GK6ue+Gcfs5n167d3R/+4R/q+3/+53+us2JMaJ55oRsJsKhOEXxXBZLrbjPngF7hu4xNujJnYKcHOLTrPmkulT7D/uM4oU0fhjk6x5e+9MXu9OlTqgWC7oQBD4iJfoOuGp7EObM+nCt4/wGm4A98nru6sxw4//LGGxqHqBZo4Y/+6I/0nO/87d9I92J+pHDyXgAUHFpyxElHBzg3uA2PRr4F4EbHOXnylPYjACDAhe2rPXJiOcd/n3QZ0lEfP3vW4IRqVThdVbUrHq51V65e1XeJ3gTMQN9nbCIjoDsBqZ///BdUIyD/WwHxvy0MqshfFc/jPQ5LF6k8I4TCw1hivDGhMEwDAKCta/I0ZswIlggEK0idWnkQih8U094lF76KoRREOl7NzJnvxFMswVJey+Tsx0iKETq/aAN6/wFXWW2Bifyb77DWINbJJ+USwlSF4u7cqUuslle0xFix0c8a2ROq24uIK/SMS5O8Jbxy5MjFyOKC7DtgFDhtGtce2kDVZawQ0ewFhOtce4frgXLCSFtQh/0DsYwSSYQElwnPaxhIDHE9txvpCRCAg/9hLKyN9ZBPBJGxpiD7aZmXM+BZzvOyN585YlxImatoC0V0lMzl+UH6MQ5hGjwjzLv1CrAPEaow2QAEjOHxnUdH4ceESTFvLn0MHP7Oe1x6/ucseUHHQb/ZtwhO1sG/+buq4leYFXNhbaBxgAx5ZZ0xGAOM5f3QLPMIo0hkgApTHjjQM/0UrQLk4bPQSgQhQpt94zmAO4zHv6NYsbYAOMmj52/sbZQq1rJnbq8qj3KOJ0+f7E6eOiXjDWWQkFQpdoW4J6Qy85bCWwVAY+xwLjBahNf5j88LDECAjo+jeNmDZaWWPLFx5T+ppU9VGkdwMD+YI7nzCvGq6sTcQRQflDeBhJup8XC2+8xnPtM988wz2gsK3gDOpAsAe96mgARMDL8SwFLFvKxIUE/BUURBwQFpMJARAgatRstjcLkH4IJih5bYf8bL2YUWNB/qk5SHgucf2H9AIFwiCxJlxHqNpDuqRWejjg9j6laBkOOOgsATogbP4N4CinCWASAIJeMsGYe9Q7lkr6BzxnS0hIX67p27dDdskFfXjdt3tF7O1yktDvcUSFuKgHjdyoqAAOYMT2N8/meslqfGqGDtAfmYH2i2axTM6PwAuVQdewbhiGLoXFOMddtVLrIoflZdFnLXotTZqHTvb+amAqCjThdCVuRFAUB5fMrbLDBtdaVAQ4M+SStyqpZlpl4NEBAQoR+4QAB9LEUEKye9NV79+SFCIAjCYIAOa26BANaZDgc8oZXpg7GcMOrI/JpdmxdXEQEar0BlP8dRAZEtiQgACECZwUi3IYvsGtq8ZR/Sgkx1FNTC1C1F+V2fybqbFAS3/yrDrUAAPmaDlhDioc+9t397CkV7BqyFv+c9freS7pSa7GXGidGdf0dnyfkECBhqAnj/Q4++844ASJRU9rPyQZr9NXCSKApnGzi6wrUCXLQKkIr5SwdSJxjvs3KY6wxVi6mMEhUkzs7W3MLbFDFAcdoZpw1m/TGa5ZVeN8gWA2QAxgwqEJ3F5xNxw93PveP3RHMm8oy/KZ2yHDMBm3I2obkY6v1zq1hsZFZkD5EYAguqrW2i4R48dA0maISxA4JorrR/rhpB/E44N84UfiJj4fUA72mTCp/jDsaIyx3gmUR1pUU2c4VPBghQNNY4qYWXxdvgZex35DVOJHQS1oRcwqCBt2IUsz+AuKlTFJrn78gG1qR6C4riNQ2oRk8VXgwvjRHI3+NMAZCTQ0bnbqcMeoSiIOfmZGio9/qMnUrZu+icvV6kFtfuEIBBi2Gr51bNlTyTNDHACfRO3blKOdi/b05AMevnGQkNBzSxM4YOAHsNpN+7X9ESY9JRoFXOVuNWWlCMyMhz3sdw4xxYD60CDYBMVXrXShX1tV6FJZ87FprnZ2gKvQNHwv171CwISGkwUPICB2RFRwTEJ9ow+8CdD+Ct86wi33TSwnBFt/jud78rh8Vjjx3X3icKFd6bO8K65B3GnqhinKTXxOZg7OiVaWeYtt2MEa89cyaqMZGzpIbeuHmzO3r0iAxgIi/iEMmz+UnOO951AAqBLDduSfdI7Ql0CO7If/pP35Kn/Nvf/ovu2rWrkt+xpThz5Pr5jz+WrsAe+96NS1/gLsiuqZo8Op9N18DCgaqIhGo5ic4mg77qHHEe6A7QCakJ3In//t//m6JQLp6/oKhQziptHcNL2LdU90ePfPHXfk17zh5wduhK6JP8D08Qzxztulu3b3df//rXtVaex/2FL6DvHDjoqvwUEmWvVDtpg6KiBl1nSeORvmJZm3pQOMMTEcF5BWRkLdLF5Qyf0HMAAqCdJx5/XFE36ErSTYvvo9ezXujt8JHDSmmKU+x//s//0T3//HPdyGc/+++2cpHiHWqNFZhaFJEYWkyKyYCksEnkzEfRjRHCZzgcMXJVE3VYDEXPWlQ1fVR98aiiva5K0TzLxRtsmEEsjC3PTuUTxtgJihyhkb8j5DXXLYd98X+8evxOagDz2jvnEKC8ojhGaYB4wwSNysxJiUyuEvsg47ZCplsBqferLaC8I5WbvrgEYLAqRgXzCMErhH2/+80iwMW8N93LEsbfgh1GH+MpX9PhQ6CEu2AEhzmFKfFdKnkr6mDvXhEqfXMjZFgnyj8XGkKB8CmCB5EZ/bolAxUUKTkyzgl2IQp7kF0vgVeMe8aNADQDtyfLremcf8j6BJpQAbz6+KJEIQQSshiBFOHE9+QZSr5UeRq4WNrPB84V5PcAEg4XHNq6hNEzdsLZAiwQig7jCQjExYdhpzf91WvXtGYYHM8gND+0YkV16F2ue9SAbBE0+nzRD3uUz9EvlPnkc6yJc0lLSD5HeDMCnL0M/bTIOPuEIQhDgUExJ8ZQqGkpzAqtOnRQ0RLkHV2+cqU7+/gZMQuh1huc5wBCuc+36TKty3JP/LkyikopReG6fOlyd/HiJRXlm5yEAY7KiNW813lvQi1XEPo606J76AEB8Yu3fy5FYGYKZdVhmwv3F7SujQ5v+b7ui198RWNYyX3YnTv3oQRBwrviaSZkDSGSKA/mjkBVeo3qEtiohFEnly2KAH87ctT9bWG24Tcow/Fa8DfluVV9EObDs/iZCByMZ85xbv+ceCK5iTp7gJKqs5ICqrrva9StoMOGi/9xb22MG2jhHDhTpSDcu9cLVqJpAAMQ6oAsPCypIZyfC/tcqpSHIQxc/OChgbIAhczv6JEj+jd8D34MLR09fFi1F/AIM4ekU8QTFWM0igvnC//h8+HJjN0rqWWQsQ/QplFt3y0JbCGHyZNHSZvU+tlf/tKeVZROATwVUSSgrBQGWksxvxhBfN5eK9M34Bafl/d/Fb5p4BCASAUHFb45GJ66q1Vlfbi3/7pyv56TdIOqL6D3mlf2ze9HpFtGRVZFjsZAlRFVrQ4TEbBt0N77P4AEGqt5dgr5Oe98mJN1AtcAyhxUEJBca9JMpmcknza0NncPYo3hDebdVWisDG8iAvQcogOqJVrSCmSEk2JEGC5RQw0IMMh556+382zPI/vU6gv5e+ZlIGk7eJDxeqO9CQlvx0+x3qQWtBEF0qmqsJ7C97V/g8Ml55seBE59SGejCnWHT9Iic42IK6dQGbx0iqWqKrFPUtEKqAVYKl0GQ5+CxtmHPDO1EMQ7FNbsSveRV5HR0fdWVm10cHejPIv+KXRcqWjyRlWdg8h6Kb7FC7mX3OfoPwEConOGhuOMiR4pI7Gvn5COEaZB0QHt/sjLrhoPApZLhpDSYFo1cMTnIwcUTj7udrSMz3rQF4jGwvPMfDBuYhhIZspzbC+tdNGpqW5hyc4kObGqIC97goxhbfAYqvlzVhhO/C08hbnFoMg+oGNF102B6siS6DKJ8hN4qijWcXnYWTsAeubBesVrS18Xjxz1M6WPd123d88+7c2dO7edGqd0gekCz108l3FseLjYI13CqG0F/UgvnqJ4p9NMFI1SbdBkNOLhrfQlQBvxqKJzdFfAAL7HWvFUKs97alpy7L333tf8mS+6KOvk31Sol1NJkTauscR58SzGb+kP2YD+igy+dOli6ZouxseZcYYBXXFI2NPs9UrnLseL5+w1pv7P3fuWtdBFCyQrMqCAf9ajRBTuf9MpR/pv6fOMmbbEyGTWZjAD/cvOhtgfzC+pJDgW0VkSHaA0hCrezU/dx3KwkS4JvSRqdP7efdH23jlqIllHWFhcUI47xih7gJxPNHZkDelCyEGi82iBB33cuH5TOgSv5OQTuUm0wbe+9S1FOAAuhfYZi9/RFShwx3qwK/xc1ynbNbtTMp/9YC9iI/AdnJ7cY+paxeEAX5KuUMAwe0JkDfUWTp480f3nb31LRaapV8AzFe2yY0efgsgzmAP3HPvG6Za7u4/Pn1eEJHo+AAd0Cb0x1wBY0AHn+Zv/5b9oLejadiA+sAwjwqvAANYn3bkiegG73BbQzmLuoCOIcOo5DTw2RVLMAu7hEEFfB6BCfyca9uCBA91777zrdo7r7sgEAMb8jh47Zp1uyunVAD3/8Zv/sfu93/u9buSVL7yyxWGzoXw4jFJGZBXPAd2HkBN6Ec8ll0wMpappMoZQqhJc8aJxOPyNcVydNJ6ZnntrwfK2bxDC4nESrhYGCDG0Aof3mW+IpBXyEub1HDxErUEYrxThYwiJmR02eiRUyxAIupRccj2j2q5BRG45Z6Mjhnwui0Ly6Jc9a6Oa+gBB7xg/xqj2C0ZSvYSZA8R38PAhrYlCjBoTnagK8fG8VrFJfqhaBa245zkGgot7WTnnGYxNtAXnlUun0KJqu5czI1QLlBbPIpcGbzHGBDRCeAp0wfdhXAkv5/LjEYf4eF4MzTBk1h7vK3vM79BELjgFPngfpNaeQX8+CnyEPu8xVhQVztfGshm78nab1Au+F+HAPvK3MCMrCKM6u+xnFMzQAfvGviSnjzWzHzwnVVdhxpwZF6w1+lrFinW0QEDWI6WnGEMQ117JmABt9fdkkBdD5zmJjlDF8Cos2SuWAb+qGBU1DNg30jKiEIQG2Qt5hHbOCrQDWGBtGLsIN/MAPGhDnjLKvO5KU4U5hkEKbnEuuQv8vHXjprwiy4vLAgJGR93Oh78ZpBnVvh4+ckRzJOeRO4agQXBRlVm5h1uASBtixqDy3K3TZ04J7Hj66aeU8vH3f//3Bd6M6j5w11JFmHMCCGDd0GyKYMZYIipCCPetm04Z2gVaO6J775cNI3XhqKqyYeqttzZnzWfZX5gxc2GPHeUyVAHf2NoQffGevGldpVH1tE3KxYTuM/SQfNaAfPfv3u+uUPBm504ZuKw30TLsL/eCseMt4R6HllB8AnoQhtkbDN1QSTsKanJzmSs8UUrlSKdoJhQWgCMMQtaa+x6PBs9L6o2iC3Ya+U8rOhs55IEmPNDKTpQYnoVylNoAKIrylEy72wrfzz1mPUnpyb2JchjDJB6s1FZpvWaRZeKr1cs+QJuitxTd5eJlrXcnd1rh4YUpR5nM/cgdlxGaXOPk95enuv2sjLsCvaWsPgJWD/eu8tjLcLdhWsZ+gIMCHvrg+xpL97SouyoNOGe+gIDMWYqr2hcO7fMCBGCkQ19UPCbVAoEVvhyg3/J3TcqJ5TStyujy0oAFFTqsNAClDPlsUyAwxmJA1uTkt8Z5fs/exIjJv3NO/rkpECnFZqOkZYzWUxQesR0IqDaJMvht7OfMYngCBqjexITrnjx6vkqNkJ7iFDbvt+sjROcKL7UsIO/ftRKUV0qYZUVXqY7Ahp0GzANv4dCG0cbN9n0w6DkxXl2eyriOjpH18xnonX8nJTLpUXlWK+PimGmfxxpyX1o59KhjJzwougEGrjxqlUYUeuTf4rObTuVDV+VvrpvhQtUYH5xx5JydAU4zBHynWxMKep+2ubIq4Akey/jMM2Af/JWODhiUdKqxsT/XjU+6WCxnAW9FL0Q/IioNnk97VYrB8X3a7MVxwtg8I/nb7KdkXzlSoo+lrkyiNGL0ZT/tNDNoi97EXNgX7mOiA+NlXHv4QM/HkOPvqta+OaJ58j2MVkLJ8UZjiAAOSI8unVUgXTlnlhYdNcb/RAMgl6k9E7An9Xqkl6i+heW8izlbb+PfRNNyd6LXQ1/Hjh3XM2nLiNzAyInH+ejRY92li5cUqk3KIu0Xo9PxbMaJDir+X+36mCdym8+yTwFbOFNF0FSKGPKEuUIT0VWzToXmb3Z9tCoGIMYqkR3SdUtHxyvLCxrjfA3WDXw26ZnMk30IKJPaUOiWys8nunjNOe9tKmdkqWrc0K65AHj2lnN12Lg7Jq0sL+veoQfyoh6RdMzRMdetWFruzpw5q4LXFIn+8U9+0s3N7dU+4RhKVK+AiNIXSDl88cUXZehLf5yZ1ZmSx0404okTJ3Vv3n//A9kSR44c1jpxWgHKpGaDVSpHaDEO8yTi4ub1G3qPtIHQEfNhH9Nlgt8T5RhHgoAVUlQnJqTHfvTRORUsfOnXXlRLawrpvfvOO70zjM/gIImdCZ0RiXD28cd1ny6cP6/0AjqBQS8BqmK/pdYDwBhEjA7LvYcmsIdw/FLMl3PQfAHLq5Mc+4Wesm+fO0LxgsahvehX0Y9bvYW5xjZCJ75DR65lp6oTQUSKgFJhPz7f3bh+rQrV2w4UUNd1AjGYDyDl7j27uz/4gz/oRr765a9uxYiKgc7lFTJWCHb62DJxJtEjy8UgMGRzkRMGm4IVKL8QqwimvJEwgDAY2r1EYVJRKBUfdGsoJp+oAhgwz48ia8XEYecR9lH4euUlSpBanLh9WoSthF15fAjNbfPg2KyMG4asMQvZtMCJcadsdCk1vJfe5Mz78MHDugh4XEGUCLuJcsoaOfiF+ftacxQUCPHM42e1zhTi2jE7I+QySjbrjKeOeTv8vIyviqwgdydFV4JEEg3AuHxfKQhVFIPLh8HFe88//7wuKoyWHCGYVMK3OAPOJF5pzgNGwV5iVHGOMkhKoZGCXqFw7Rk92k4oZ5niKL0Hus4rf+cn+5eLKCDjwVrPWNgf5pKzYR2sqQWB+B1Gy3dtHJlJy4tQZxrlhLEOHTzYKz/ck1Qt7avDS6AaaEm+XSIeONNBkR+KikWZlECsAoC5U1E44WjQSC5vfrbRCTBmWv4hNLhvUXiyTzwbJJhzjmecs4bRQJ/QGp8BEGMuFDsRozjg6qsCw1QgbQgn5oyyn1lzb0AS8dMXbvJKGP/u7TvdtWvXu/l7893UFGGAptUo9ChnMDFysqAXijpimAIsYdxDy6DweMRhetwxnvn5z3++e/HFF6SQQb9vvPHPqqTKORC5EcAmYeswyxTI4fOcG/TB+6oXMUtl25WOaJ3soQxhtdu0wpiq75m/Wh0WuCXe2HgPo0gkNSP7FSA1gAGfi+EgJq8wMvOqKOOqsq7CnhMKbY1icO/O3e7DD89JOSVShf+jUOaucG+ZQytkpIiNJ03Hz3GImvmaW8r7nNLVJEBseJgAoir7ImUMYHTdkQ/hwQF88C6IH1BpvOnRHhAXnsI5EC3BPQPF5pU10DWCu876MzbeCRT+3tNQnn/2LfnOAc3CX8U7FWJdxQoLAM88dF/LIGUTAk4E2LN31zVf5A1qQs3NxIcw86EI3dBRxfzARr3kbVNsMHe/l69NYbbMvweZZCCTvuDc+tarbw+3w+9jlOmONlhC5K/nUB5orcUV/tPNpedHCm93rn7WDPAzMjrRjcLvlcpmoGBEYbaO3BDoq2i8tW1tyFIgcJ32sQlZDxAg2nSV+h4MKJA+zxaNqphWWudtj2DI+jL/GNMxamyMjJciGmN8KJQsAKLuZYzd3IfMN3OJodCeUf9ZAFWM+jF7hqIUmlS4044ckKyuOjAuFpj2iL6PA/9nrEojkK+jvI0Y/4QSqw863ZrGuocKnTa4njVkHIMq1SVhyzpYa2xnLdwj1hJ9jH9zpxgnhb/4Xu557mb7zAAaeQZzYhyBfU1qXMvvAr4hH+F1AVxzDxNlGHkfOgP8gCbkEKhuLYqSrNoBfJ9IL3LoKQrIOPBHGx7z3daGFXTGjdItY1eRqJvK+0UiusbK0EmE/VFUwdqaeDA1W1DIb9253Xuy5+8vbCvWy5zxxDr03XnPzI99Spg34/EezxOYUKHFMXrJz8Yz6AglAGqfKd8JiJF6Rqg66JzM2w6Fh93KslMoqFKPPkAVdBwy7AERFeyDeagdNxi9yODQh+6JnHsuVpk7wRnz3NAGdYRM+yOK4mAsCtzyRc4j4/EzYCPrCljLOOgsOKU4D3QDdE46liUkPfom8j7PxphMVAqyhTXC09GDxL8rIMr8oiLBKpovYIFbOqPbjGufk7ZHK3CnQvjuqNg697CKZyqCs9pd44RL7RDm41SR6T4ajXWzPzji2DvCz3EyAQTk7hHxCL1gaLJ20n6Itg7wDc/m7Bk7kSZMnDNX6PgTTygsnn/Dk5jH1WvXu4MHD3W/9Vu/pUiP7/7jP+oMyR83gH+v2jcibxzNi77GPLA5mOvjZ5/Q89zdYksedeiS/HyegXHMWaMzJ5UwdJFoH3TEOFdz/+CLcVCr8CId2ypdAHkNDYe3RP9o051JHfl3n/2soq5xYv7szTdVIwBQhPvEWuiMlULP8MxEF+MIjWefZ6Cf0K6bvXHqg/W+NQphlp7LHqB3AujQfeHDcx/2gJJabFZqA/uKDocu6k4A7kwWumJePIdn5j6xX/yduQZERGbQEpq95jvcjeefe07ndv6jj7v333tX66Q4J+8pQqSKVDIuNUawSalzpoiAKL1Bs/mSBEW1B5PnvYzyGPxREMWI153/qsukdk5bIlTyQjhIPHvKvZkkt6SqaSqUbUNMJB5gV362MkF1Rg6aTeXy8T8XnLZP/M4r6N9glFvs9wZozSntAyFKh/74xSVjbUIxxQQsYNn0FoElNNEAiL8nb1EEqZBqAxs5QLxkoMAIjjOnT3ePnTih78F8yOngohI6A5OS575Ckpk3qNLps2e0fypMsuUaBqwZT2X2P8IJZs265FEo5AkvQWoZuB2Wq80nn47LBJHBGJgzRE+RMdYMKsZ+ZM/leatuBvyO95hnJ3wJpTmGM2NhfKsKarV+s2fIe5r/pXxWqkMUrihuMBt+D3rPmKwvinpylnwxliTMMRpZIy/PxekA6gdeQEQMf74f0ILj5JxYr9u5kTtoZFLVUrsRMVAqjjInzo9wGtbOZ6jWSUirw9ZcbyGK1qPekFbQhf6iUAIihW6zDyqqV54QK6TOYWU97C8CbW7fnNB9mIg9ptvTMtg37hDMg3GZMzTFd1kX58rYpMiwtqDbZ86e7g5SJMXiuS6Vzyzes9ZrFA9PWoP5c8PXUbBIDcB7bSAAI8XKJ0ADCCUCcFdVnkfwkieIIGG+pElwznhwyIfiBXDAXcFIn5+/3/38F2+L2S/Ou0Ad4yVyJ3U0YiCC0rJe9oRnqbNAgZQIKhcfXNXdi4Lg6Bl7CaKwwQNWHqyod3WUWJSAhPXHoGOdUZ5D26bLiR4Qzbnnrm6u+7xzf2RYyKvAs6pjB0Do5JSK89y+fUf3AH7Jmh4FAeKFYJwIBYAAK+w2BBOB4mM3s4OnQIcIYmgpYILXMVprTZvOaYE5FAri7wE34CUCq6QoowSaJyRNwcLqgO4fLxRa9jootr2PbkGYtADxW0VMOeWGZ2Wv+Fx4Fu9HmUhUFeOyzwn51zoLdLGBuSVlLiHj1CsQKAYwiVdLe+IUkNzRgd7jjW8uQBnRka++7OUdLqO9zQzQ82OcF7D0b/EPpxfYgxwAqr+zRbuWpwYBtJ6606E3metNfYM+X74viDd0CXD4uuW8vq+igBMy/PHGyGjP/wrb9Wdd1I9IojLaq/YCE1fhz6QQqHCC6duAkT0p2QsrRdVhoM4pd7SfU9hObWhrmOZEAqYoOrG87DqSJr/fcsm0L09m1TzIObTPa4GbvB86CsjC0AEBEk0loEaBJ0NEgMca7WidGJ2iBR4SAehuCZvd2kPaKTtVk/doacx+o+SFv2e9GWcALqzYcwaJDOQzAY8iM0Ir9uLaUI0MZz/6taYoWnlhAwjmuZHFUd65l3HQMB73MjwgfIq9SgHSgAu5763ex7wAAbKOjE3qGQW2VJFcod7ug44Kh75pmnKv9YV5t+uj7gLvoRegJ6llIHx/alJAJ3sWmYeugU7LC5nCngMEwBtUaX51xR6/LafvwYd5Js/hJyHIfA/+mH0PnfLM1CJxhBxVz3OnqjbDNMX8XKsADz5nb++7Pdv8ZC3MSXWdHtI21pEnAhs6f46iZ7xHaLH0t03zUP7mKMxRgQB8R+DAutNsfSZ+BkBA7kKcdHxGe7i+3s3fvyfdjLoJnAGe5UIxe488n6Mon2XOTr3PWfJiD5hbotsUlVUGTlvQOTWcmANdsuI8RLbb/nBIuVoDVyRJ7mZo3bQyVp7gU9301Ix0EQBtzopnpPBl9jP3RUZ/pbahi7g7iumJzxBpypy4R+hmSYtizchYPpeaOthHuZPoOzh2SHkEKCAVMAULJe+mnHeevRJ4NjqqtF3Oge+jq8qrvl6FtzWv2e6rX/2q9J0fvPaa9BuMSkLqKbhJrSWMdAEn3WYPkEEL42MTvUfbgAWF44/04e2sEWAA+Q4ABSCMtxwdXABT1RTBSQld8Tl0U515o0NwHtGhZEtO+Lnsp9p4du7gwcW2gX1CusHM1FR3+dIlpQkozXd0VM5OA0J0WNlSjSCeBT3gACWqgRd8Rx04KjVBBRVLbxGdAOxWlHLsJEUVHDumNAv22bKtN5xH3wAAIABJREFU6y6cvyi64a4TWXDk8GEBYKyBwpzo3uxVIotZa6KvotfwXnRPA6PU5HGnFr7Ps5984onu8cfPdjiI3vzpT1XvgTHtoHa9lERNA2RgUxIBMfKlV76krgFcOBu7Q1EUGWFlLDMZqibymV5oJIx+zLk1CctgDPpwsmgIXqGXWw7ZYGPJw7KgHVF+EQQIQqt+ziCL6y6GkSIquTQcMASCQhkFLPmdLDCeKjYJRkM4K8+ByGAaMIsUleBAdVAlGKR8Vb5glEq+y3NA4FX0pwoL8V3AgQjwnhmWArp71+7u1s2bUs65GIcOHOyOHqctiXPXQfLIG8NAUiGheg4ETlgWFxYBAmHqQoy4iIVCbifGtuWhR/GIYOIQwphRcoKGA07kMqkiefVbBd0iWgG0zgzfxgf7ByG6iqo9YPcXXOwrFyIIdSIaArTs3utWHhF28SDbM2RjNa0RicYQ8ln5tpwdDCPhXRh5nFs8AkHNoKkAR6RAsA+8xx5iRECjKaxkJckGAwwoNQL0GQoszrrYI8KSs6dPqIvVuIc7TIVzuHrlavf2W29pruyD+nSuPtD+BQjgOe3zcrciYPIz6+HfUax6hbiKQQ1AQLWLqnBR9t+53we1VvZHtTqqCGU8OzEoovixbr6L8oFA5V5BT7xPwRNoDIZBi5Gjx4/aZKhq2lLIVcjbe7lRAhjDTmHB6UOMF7XaZXE/COOmT+k7v3ynwvlhuvYWsqfpGAAolQIwgAAAU8pnW7fHV+3riokR3s9ZXbp8ubt5CwBkTXeF9TAXiu1hDBO+hhICA4ZRMvfJKYfPBxgSOFCCBBkKGMHnFDnT1DxAgUFgR0GIWfWAYlpR8hNjnaJdDd3lnB8WQMhzoduEYPcKeEVLoeTDB/V+hWDqrpeypTOt7hjMFRqgjsDU5LSUC/bMAKEFaHhjaMIeM4eKGQgYorQIj+2NhvJKczbwTugs0TABiRC4FmK7BMIABIR38jyehSfNkRykHZi/m687HSopY9wLfqcYEfzH61rowU7z+YBkBgLC+1ujL/VaQsMK0yvvY3JK5c0pZbkHssszw/w5c+ZPSy0MaqWaKRfVYDJ0pzEKwdezqoWc98aKMa8YeK1HX+9XfrqV/yEyrDUGWoMninbWhciUgd4+h2fHEI5xG7SgBwMsd5L2E9JVuH4TAdQ+z8Xx0tOeteGdTkSAqx4rpL0J7Tdg6NBupwP4d4X1K5e2oAl1UnDoMXmTGLcBArLWRIz5u+V9rJ//P0BAa7z6d0fy9WBn8Tvz6CqWXN7VOAnynP55tb+9cV8H184nz+2B+sJWVW1cLVeHlnToINqH2me+2xrmHt70L7m6vindSg4Z/pPscDXypEC2YEro0ffeRj258T4T32P/zeccp0vA/ugH/B1ZEqUyco/vMK98TnOv8cR/J11cTkZxFZsOeB4jKPoH+lv2js/H4x6alGOh5Hp0K3lmS8/iO3x/79weGZ3M0d0B7N3mTAOW0ALMesG4jBOKLqfDiZ4x0gksZk9xHvjeW7FOLSuMJcZlHYAAipasgrLRz+KthxfybEKX+Ry6cnSIRKEm/RL9gufyb/OdAVAg5Bl+DUgB38SphrxLeLGMp3JsBWghkpAXskKFd5VOaWAhOrOcPtXGmsUTgtxHKSi9J7qBOQcASdYWHSHADXqSaKUA3p07vI8CG9QO2qmPvHgGYD80ge4c4IkxAwiFjvjbIbXGnpW+gAEX3R297YUXXuhu37olQxgDnjVyXjhPQud41CN7W6AqehtnvWsn9Rc8t4BAibIkPSD3hrGToqb7uLnZF4Pk7qOD89yk9yndZmJM+gdgTtJGYugiawMoZI7sJbSDXsz4C9RnIypu3CkSvNgP9Cnk3Afvvy+9TiDPQdozO/pEIIr030lFBFAcD+/2977/fY0DTQME4E3m+9AUjhbWhQ4lfrFhnTv3jflTyR6dL4XuoG2cExjfpG/Cu4hKAMywPlOFqKuWEuPt2zun+UEbAX14XuoMKU1nbKyvYQTAr72rgqqs+/DhQ6oPwPkTJm/QwsBOinhiz5GGzXvRoVkrYwO4oPcvLLrIMfvPXJhH9AjVDFHBTANizB1QAQeF2zdPSidC38XOYi/gERQWfOrJJ5V6AaBz5cpljeFiiZUOVym+0CRngdMzwF5AAHhVbLGf/OQn2k+iYz/1qU+p1tulixc0V9nM1Z5U6dflNMGOvnn7tlJylRoAQSQEKWGrLJgHswHknUWBtDFcBbYqzJzcBwx63pfx120JSUovV/cOxzBzm5oUR9Mhj7lCNBsBUaKYodBq46uafozE/QdBlUyEIWT3FbbHPovO5UkRrYTBcBDJy+GzKeJFSDDEbBHrgmfyMKvbgYul8SZGUwRpGBSfQzHFU8cXbFi6Hd3ivMO1CYkWA9qzW8RFcQilClw3Ckt4DPvPPkDE5NRw+IABMDAOMSH9UVpUHKyJjIhHiz1umRZe1OPqD35AlwWGyZgRNvEORrEIusnPhOsyHgyPfec9BKJQqgoZjHEbr2OMeEJwGTfAUQCBXCqhsOMDsMEzGYNXztMtYhxxEoW/N5pQ1h8auQ4QYE/fksIi29wz5hSjgj2JsZfieXyPfLXk+YXZzO3d24cRwQjffeddMRQBX0pjIfrAefOtsB+U18HQz3v8DBAQ4z+KY5R+KTl9fjBelyrYV8Zo8s1Zaww9xo2hEXrmOXkudwZDjRAnnd+Ix0Shkcf74boM5h2zO7tDhw8qhNqKlUG73qiRImpQB0Fp5c4gog2zaqdTwAVAwM/f/kVHXqGMRLURNJI5PTPdPff8swInAHbee/ddCRFe8AG3pdzSvJ124pYvCDMY2dLyooA1CYbZ2eqBO6Kx+Q4MnXkiENmT9KgXYDA76xDK8tKkSCHvCQCsUF4ZungOy/scxRoCozq1Q64pbKZp62VDfQCgsncU4YMfmgaq5RB7XDwsfdNZs40oFIfxbYUZoxzLWNigmKDb2V2/fkNM/9DBw7rvAW15L3wzfD7AAB4zew6GlK/QUau0pHAjz/HeGGBgj6I0mQeZHyekWApppRvwPoW4oEPOmKgopYNpLJ9hgADyFFNrhPmnVgvKIbRKhIC9o4lUGVJviuD7yCLGRCGXkrHPxbEQyNqLf+VxbtsB2giD5tSKtu6glWW3uAz/zL1TqLcKHlqaDGk1TZSMCcRAQbzrMv5aIGAAEP5fQIB7x5vWhvvpVIG0EgxN9hXpA0zUPR5SAwJMWDkL3xgMSeY8dK5RJMAYObbskX/qf4ULO10gYGZqiwgIqLZYepqcEMFA7GEhGsDFBodQfRTGNhUgVw3aao3zfq2PFF/M++26BIJ4ldvWm3ofQ2FE3+8AEb0uVFGTkn9yEG0/w8jFGMm6H9BbnbVyigXaGKROhId/HeoVaT9L7wpvkfGke0i4NoWPiZIcwqwBVAIA95EyfStMG21pSYtCH7AhnvScfYw7xlAufuW2xnHE+bYAQoypfB865J7xCkAQXsKYAegYl3/n+4TOcv+ZT54RADfnLc80+pnkk/VS1gFvj37GnXWNH9qRLasFLfNBIZ7dMdN7MwMEaO87G03wGgwDyUiM1uoew78dTn+3+FzV06m1wvuQXdLPKsKCPWJe2Yfw4fDKGBeSR+UUYZ/YA17xhKcYbP4GiIQ+w9/J92UPCPNXhEP1gOf7eI+ZQxxnvIeuCE/kc3gnGYOiqImgYp18nv0DdI9DBj0hnSlCNzF8FTnV1IPgXFg3IMae3bSym1BYOut1bQXk2xBR63kxhj28/D3t85gr9BFHB2NjeBH9x1zRqRkXrzf7RBX3s2fOKOKVNFfuB2OqvaK6nOAR9t3LHY3jDBlD/QX0+ICVqTUEyMAeEYnnSEGnyjBm9EbekzFbtAifUa/7inLyndySo5W9YzwBqTWXRJeyrjhoAxTAmvk+z7g/z9nVeqqOG/SXWkiXLl7sIyqi7wSEv39/XvXEPvGJT6oT2LXr17rXf/Qj23xl9+C9xqhOBAXrVBX9Ak35XKr9Mx9ABc6Oe8N30N8MKpzsPv3pT6kQJa22AQJEF3v39ukuAVpk3FYh0+ixnA+2IZ9hPD5DCik6Hs/94NyH+olX3MZ0Jxr46Ny5PhUFGc7n9+/bL3muluInHlMb5u9973uS50nrSWTS7Tu3lKYYvpK7AY3fpEDiCEDgnNYiwKsidKE5g4ROd2VPoVv249e/9uvdc88+K5r84Q9fE+0wb+ac+kPsb+qDAOpQLBuAzFE6OHAcuWV7bUS0CJjIGOwPdE+tCu5EujXhOFQtkVVH2MxTgJpICtIjv/zFL6trQC5ChD7/jsKpQ6/cI4tNh3VSVT2Xs2fEdQhCD3sGTb9aK8ASCipQRB4cuWxcZhuWUxM2HMlBwqsXtIMLxQGwCDaaDYiAYo4gy7lAMSTlpSyDDXQE4rcAoH3ItDYNYoWQFYJRbUgYh3BjVeOvnugae2tThUnkRShjTAypqiizKaniDZHJQCykfXXZhexYx/4DzuPFgJLHrrztMfrwMiV/n70l9Dgoezz5INlCt8XULPT4n8ITe/fM6WzSBgyBmnB5vg8zV0XLChGjoGEUzTDBoKphagAS7D9KNDk1EcgKFapIkhgW7DHECVggkKOhLa2DKqhNQbsoOayDccV4S2hG4LPeABV8Pv8rX3XDBnhAK7zRPMPAwZBnyVxu3rjRe5c500QXpKc650HYFvsF7bEW9oBq6YxHzhDMhfU5LNh9o+0p88UMYtgqp9nfvBdlLkZ6lNMoVIwRJTKCL8YX71s42rMSUCyKWZhO9jXgRMKwYSqEXul+c/9kCNlwBdWHoUxNz4hGEZgJJ0rKhpUtGzHsj5kSwM1QCDReWubAPi0uLHYffvCReADKFQWKMHRddGmi+8ZvfF0AGSFob/3sLbd3mpgQDTM+fwMoIGQcNBlmqXWVRwd6wgvOma2uLPfnw/0gLA1BBaLtnvP2LKVAjPJJQcYnqYcw9AGWQlgeU7XsZLcanigFaHTUqQEABo1B6fNsDDEZkFbMc5fFO8QFfUf4m4rdYCNWilIUZxt6g2EQQwR+w/cRkMwN41iFhFbXpMAhmIKkh6/HSxbjPXw/9BJazH1TizJF6Qzt9ex5cEQHBl5AIAynKIRU5M13otgyF+4a8+L51I24ccO1RTgH5my+Pqoe04COrAd+laJFnGVqyFgONB6dCpvN2kSYTci3lNE9exSdkI4v8vQrUt8KV/gY+6CuEX2RPad8pDLzxDgAm6Mdsmbt3ZY9zAMQ4DnkPpt3uSK+3m/u+mCkxtuWXPAh/701QiOLxU9aEKEM03hisw8tEKA1N0CAFC6lGLTghZWXgLBGvAbAnN/JUUcGAiQpPUBRAZW3XvTsNn8GNgECyBfOOmqqVTfBrR3VG13KU9F8FU0NyJK58zN5yS1v7dfbgAF5XujBfJQWSy5n0AIEQ+FP39mAOUltyBgCB6rGg8ZHOSs+kDNvQZyA9colplCt6NWpJJ7fkPuf+xie04M8FbEnIAo5N25A2vnc7i7AK21QWyU0BpRAqy3f61SKxAnDWqNrRQZFFks+yDFkWcfvpnvLqhgsyPHWi4c8RefgFYM+tXvgwWmHnD1tQS1+j/MgoEb4Es9WqtG6w98DQCaaIF465oe3VLJohbbNLnLndMwtVSdnrcoZryhAZD6ANS9FSSoSbU1nTcQYfAndwcaMW8+Fd8Cn1EGjQDCAitz5rIHnJT0JR0fbctJ8x+2kY0zhUWVPExHBfgfIhp/BgxzBOCndFrkQnVCGv9pJ2nuLzE4BNsYhatXpNrSCJJ3VsshRfuaH/CRqU+1Wq9AIMpMx2eeAwpk7Z8O+5QyiG+3ds1seS8Bw63kUU1t3DZpK7YwxzdyoEcDLd6ieVQTbP3NsVDwduYJhx0/Cuyl0zV584zd+Q3uB8QlAQt0t7kl0NXQcG2muw8GcBwDaEXXwtpYP8jw+q65bi4u9bs/+ImPSWYN9YO/iNMu5sn7dUQovrtg5x3iPPXaiajeYP/J/ZEvOUw6oqgsmg37Z4fg5B8mCag8tgII7umE9j88IFK+7y/yR2eSI4xx6++dvdx98+GHvIefvCq8XGLWl6Fj2F7rkTAzI28Oes2Y8vNcDqG+HIvTw1FNPysmJDscZMQYh8gH7ouuKhuv+iGeslz5c0UbpEAAIhG4ID6CoH8/46le/otB47iaFEaFpDGLmzPif/cxnup1EAM/NdZ/+9Ke7u/Pz3Xe+853utddek15CRDYdEXgRkXr9Bl0N3N4QO5H94MwZ78rVq92evaSWHtR3oT/o5P0PP1AqAvt/8uQpRRyzjjhz6cR29vSZ7t133+nw5DMvQvgVyVyFLDkj+NDO3bvkzEJM3Lhxs9tUihEpJLbbFuYNDjA+KQY8n3M7fOhQd3D/gW71wYrOiTPkc0T5EIl+984dAchz+/dL/1WNgEEom6EHhbEibO8ABwMjjKHDIhNe2zNCZluekBiTKAdcYrzey0sOUYA4yUsjYmByclyMijAQhIyUhWp9lzB+3osRnwIRPBNQgLlSN4C5RNEO8yI/ns8RseBCFg5DZVw8n1S5hIAhbjYKdI7PEGYlVLKDORD+NdIbCzFKo1gL0iiDFwbMuvRdKu0uO4Sc9UA4zIEDpGZCFMgoSCmQwXxZI0QDam1l3qh7PHtmBjbE+D1IGmE5CFlCq+1Jdeuh5NxGoSckOEaGBBJ9oKsXcAz39LdNi0F50/bv1/hcuFTvTDhSDIygo7nMAWxEP9VKUsy1PNX8zBiMm6iCVmiGyWVuMaZ4Jpc8TCgKkPTxyidNmFXC3smBS9QDz+L/IJooA7xoR6d7UHmaGM54m7m0EQjQcYQHdA2IwpwZL/OLsImBLwWsDxMevBi5b1Ea87nQWL6PMS7lN8r5yJAv2Cq6of8ABaw3jIWUgqw3/YRh8lYYxnQvUIRp5dcLsVKWEdzsiXIsx0asVKw4T5o7guGUMPGANfyNiIDzH1+Q2UvRP5gEBQNRLjAiP/3iC3qWgBqq0G9uCpBgj2GC5K+hQPzDP/xD9/rrP+xBn527d3YHDh7sC/6xB/ML9/taDffv3dddhw9EQCIYIqSYo/L+x0ZdELDldZUulbDQ0GurmKMIUZwr4w3ePkcWyTMc66tCcWOk8lO+wS2DIjL+i95QPG3k2Agzzdi8aQ0ecllRKoYif+YJKHekQxEVwPpZZ2p+5O5FoY4QCRDZ0mKM1xbk4K46fJYUJ87+Ye+1Yn6K5KkK3wGrUryJu0EkAM/gPTwSt+840ggjL6HMKGcIc8AdwCBAHPgZ8+EzrAcwwPfEUWiccc4me5a7EvkVb5VSDQgVZK4UopSc2O6xN/1aqaIAZs5NLWkV9WBDrm3XpegIGUZD54AYZu2d1jkWoAkQ0L5yvrFhY3g9eva5Xy3AkN8dt2tRHB6i71fEW298VfX+FPh02dsBCIgSLtCrAAwB3zF+ucfrNmB5H0NEkQAAVxXtxf1JZAv3WmkC1TlAhnTVGrAcpeDgWDdeNJY628rjr3Z8fQ0DzTPRCdvvRbuf0WH6vak/+v3/e0TAAAb0+T7b7mD4eICA/BsDvwVlQpNW/IeaB0r3qSKCAQJ8YkNYUT4fozy0FHCCO9wRFl6GY1IwVNxZQNWQv888ZACrq9C40hFkAKawJPsPP3mknknkN/uXQp2q8SJexNnaeMzdj8yIdx8gILpOAMEAcqKrSnuK0Z96OVlzC/K3+ig0RVV1IiEYAxpUbYlqMS2PHvxXxOruPInowAMtJwGtRKktsOZ2oPyMARwZ6/VQG8COLBxGeCL5+4ULF3UvAA2Q/3G0ZA9U7EspqAv6nAqGlVxBvh46eKBbXqL+iffoUV0JY5nnAJjwff4dwIW58kwV497c1N9UR2cSXuY6Qhgm7PmNmzcEfqbOAHudYoPocchg0p/Qh9t2bexh+Dk/meO9+/PSewKchybjMOBMs55EhUU/BnwhRQP+ado1kIoTIfzK0RuO8AwfN7DwQN506b7FUxSZoFQigxHsE2tOAUYKDR87flwGH0bzO+/+sqIG7JC0vTCkciJTTOdOa4Wm2N/du9wmj72J3Ewud8LKo5un8HCiPxK5wfOoCWYwRZ5F0SBOtuvXrwlokiNPxqbTa5ifgKgKS4+eYWOUAsCrSg3q07XKgRYwTHe0bICWnkOD0Dy22O/8zu8ofP9vvvM38nI7xdSpA7ZPHNWLDoYuzJwCJgTUCsCA15qzwsPNPWf9MlhV1HGHAH6+S0g8sp1o5QBZ4WOS5yXnDdJs9OndcTRiF8lRWfXVmBMy+eWXv6Ai0oz/J3/yJ4ryJRUF3Z59efGFF7q9e/Z2n3j6aaUx/OiNf+6+973va47QDjrs8ePO83/rZz/rLl2mvoLTfQx4jKv2nepRLS0r0mFun1sJxja6eOmiivDxorMC9mW6ujEONEW6OGvEY08Kg+yjKm4KIKkimexDtZqGBpeXV7t11Qob7Xbt3qO0h5VldORP6j7L2dV1AjRZz9Ejh0VL0Aov9j221q2bt1x88MhRtVEUENAixUGOIrgiTKJQkCYQoy/KCYOjTAlVJOyvChXFEEoRKlfXN/JG/qsUBIzSh76UqpJe/d9ZCMaXqkWWAGW8IKk8k8J1HC4CQbn0pSjzXd6nFoEu9FYnBZTNZcMgIoxyDoGNggCE8lURI/UtRhkf8WVFIb97767eA1EJasp8nKOZavYbClUX0k2RqqUVC6ZxI7Gu2Eo41pR+h3j7Xr4z5EwNha+4JKyRXFnWQngO8+Z37V/l1IAOLVYerRmFK0nyioGMsBYyXqFVhAML8Jh0SBnGWet5hkCDirK2+SIk8vojHBJ5kTMO4w5ggeTl83lOCDHzCjoZJhYwA6EQwRHjtlV6A0wxjui2ctX4rP6Ngl5KUAor8X3OnzVSFTdKjBndphQJ1kFFUdPNDu2x9oTKovv2SbjQTzTFCh22ZnCGfsopXKIoiRL2AT/C2FuFqTUQWmU17weQy1gUuGu/E9DLYfZDL+0WxGvH4nfoHObMungRVm8FZEN0gCCiVgCIriICihn3xoaMrrE+Uidh4iCyPNd53gmtTprCiNr/Xbp4RVWxAZ3cPnBdxhhncOTYUQkOmCM0SZgmSglC5xvf+LruHEzu1Vf/sUeSiWght+nw0SPy0liBtTIFqCiB/dD5URJW09N9aCa/B4BTbiQ534CcpSwHhBKNKXJiyGOOQo1VIGAqhS/hUWU8Jse6pVUZB1UbYZtRsulcXfHZNl88RlKFv/N3t7QbvMM23PzewzXAQntNiKhSIaSNze7UqdM6L3IK284SEq5lDAeAs4YSEM28KMI5hQqjnKkYKUCpIgLscYuCyU/OVfyxwBVVUN69WwY9fFeRYVJcjf7LoO8NTsLiZvtQS3gl64mHpTUImF+iFvg7DDlKRO7FNmO5Itv6Ozo+UYqnQdPwMf/d7TmVClB7Iy9utXtVykyBScpbrzBvaCpeZAEMeWYVhRNdlQIKGNTSwwAE2ND13myvHRC+mPN69KdprTUpS0bZuh28sOWNTp/7NiIgc8p+mJe4lV/abUHPwFlOWwJMm+zGyusUIAADSl6tinxgb5D37d1w0UF3COB7HoPomNob1Ragk0WlXaSAKUBE9XDPvrEX4Xv5XUZHvZ/PGYSwgRiQzbQ/NGDgs+GzuX//CpBr2j9GTtWt9J0umZ7nx7hPGoELD+feDSkBvBM+zfxz5jGQOWDrbQFpoJVR7Qf6Cn+3B978Inqd0pGIQqp2jo5McbQTZxjvZyLs4hVGN+N3Fajqa6U4WoLPxkCK7oX+IKWzEC1H0Dk9B16QfFsb8Y7GkYOo6guwfvaqj0xqerqHdxERoA5E0r8wHB2Cy/cEVtsjoO2dnkLvmhAdAl4qEkPt5SjWPKE5KcpgcUkRbPweYxmjFxqFllkOqaSsY2HedXnU8WHKfdHZ60RCiQ+Vdx5Dj/fhueTbu6jyToXFp4Uh61LIekW4IYOJQFR3qYUF8afov06tWlU+dVoQ8mw8xBBUHDt8Hp57+cplRVAQwcDfmJsLobml4tzePXqO5EYBrtLJC9RV3/QdO+QFJZIrnXIYh3m1gBEyl/0LgBgeAuColoGzO61DjGxVeq71WYAMquwnMgyayH1Vm+1Nd/PiXBmfaIuHVQyWs+J/6AWjlv9ZCwAI+0g195XVZUUdUgk/jszwas7VjqZKtRJA5cgKomwj4xKZEQ8v9Jb15o5Fz4aGWUu8+jKeKyqZcTGMHY605VTHBeqpubZHXtAGz2ZMG99E3FquMte1NXQcp8/yf5xcSemAH8QOSDRI5LpSJZaWuv/6X39L+u2f/umfqguDgC9F+5iHGJix3RZwJ7yOu5S9EW3fuavig+hzfDZAiW2WdbUmxIufNAdSA3D6YO/EeRggwx7sHZoL+h/0yTh8l/NlzgFgsI9IO+B92kkz3h//8R/rvpOKojTU6enu05/6VHf82HG12Tt//kL3vdd+oMgTdONENnAfqI2AU+yjj8+p4wGRDNL1VXdpRI5dPOlnzz6uswGQFA9bX3etrYps5hwAA1gHaRPs28fnPtIa2COeqxSKmzbiARrw1vN3nFzYuNz9qUmijEomFgB+++atDvXiMy/9muiMlJjoYejCRD2wlkRwBLxhH7gDd+7e6w4dOtw9duJkN/LFl7+4FcbeGioRRIkCiHLMZyKYJDhLWWQzEEAP1vCIlrHfe4bsmdfFKq+/ekIL+SK8eE1GGBOFqMVcR6ju6j6bQfww1PHuJzSEZ2L4MU7CVKQM1pzYHDZ6eXFJzJAN5btpm0boB8QFYUJAFNjxBXMkAEounrqlJVdlZN0uOlOhKvRLnpzoq6VyqSi8g0cZxYVLzBr27t6jOb733vu6aEQERDkJ8RvlXOtbBNr4N0CRSpoYRMyX4icQNqEioD+MFUTWAIaFoUKeK9QJLpq9ZAxOjqKEXFqIhzEb0yQkAAAgAElEQVSCOINaVdFwo3FVJEX5m1WTgecMzN9GQ/ae8aADtbdSGJsNL6N2Y7oUUQYQvLQGi+CgDkMEQIzxVskLg4xyg2RO6BMGaWgYGgyDUu/fJfrkzlkpkCFo+kPAh6bFwPs85XHVtWAOAEoY0HiYU502nv8Us2Ne9pCvqOhK+woQIJSXOhKFYLN/zFmGQXlVQMvDZOWNrFAuQnyy5ig7fJ/nW6m1MmeFdcitDTDAT0U2VMFP0G3of3rGdxM64w6g3NDyCCaVaAqNq6J1LpTG+cULwbPTuzqpGAmNNtNe6a5dvdbdvnVHd2Fky3nGeEdQrGCCoKrQYlKBoGnO6+zZM2L2GLEffPB+d+4j54HxfBgmnQ0InYIHhfbYB9FPU4QmwJ0EGgZFRdNonzFAy5AFANSebtg7rRZc5fFqQ1iJHmA/oiy3QJVMo6bVWQ/MpPlCH/6b2hFW+AevPgZ2iss59NhGRJ1rtfzqjds+99bV4wFYuQ9KRVqmGKMjjBzCb14ab0MAxSD8obcY0DGorMg5v5nfY4wojaF6d0cBSRRAvAlR8vkOf4P3JNfYfaddOEr0T9FYtfT03ibaQApuFYiFp2dPoRfupqNz3PYvz8tdyXnyU/s85qidKGkUpYuCFWMt98hroa2bvWEYKiirrjTPXCdFPwhd9pf7kTDbMu0MSlYkXYrL6q5Wbqpry2x/5Wx9lw0SSdZuy3v392Ko9vQgmq7P135s40WJDJCBpGSYPre9MlqqBaIJNjxegK2K5Fa+YxngE2PkeXOnSGkZL28+XQQoImgPcwxF6iEA/Off2m84YjzlAgLG5eWJURd57EICSV3gqD0/DNTsTYzlR/fTBrNlYugh30ldj0fBg8icyLnQ01C1v7zintS2VwsEtH+IkibAvqlJNIANiRLz/Q8Q0PIZ61727pvX2biMQq4TrTot8dzHuOEA2S8ZPMh1pfGN2bub8P4xp5tF9oYGdL4VUdCD0AV8GoR1yHkMh4BxWSd/d8j9rt6RRBepyEbJrKLnFkCUwVegoqIribQkha90EjyqAamgudBLjHG8yIAArk011q1RJE0hzcvypo2PjHQnKNB8+rR0r3feeVc/xSvJvZ52BFtoX7yZMdVWsevu3L6jPR2fnOi7oERu4jFkP8gTzj2Qnlb0ji7JmkmXyV12xNWY29nOzPQyPy0O05deNagWF6UP80oExu07Npbi2GGOmQ/G1P2qG5Bzok0cfAyQBP7GPBkLfYC6Auw1PBtjem7/Pnmu0aUxslVIulq6cQaRLQJUy4jM/TE9kwKAo4WOATu1h9QJuD9/X+uk8OGe3bsVCRudE92X8TgzUt7YPxyE7A26NOvhuwGsWatk9+ioO9EUEIKn/ZOf/ER36/ZNgQFJgSFaNs6sRGxgCEcHRb+KbEvqLM9KzRrWkf1odfDcCfaE39sCtbM7dmhMRZFWeqNtH4M4qQehtINqm84cmTOyhu8m9Y/UOnSrAAGMFzAOBwkv1s5LaZqV32+9vrzoX/iCzvfb3/62gB9AH6JYnG7iaAs5DAuMyNotG/y80Df2G8Yla+N5CYfnuchSO3Onpe89++yzkj04eNBFZXeU/sb6+LdoqoAAdDHuMYYtNhz/7y6PO3cJQ5jnEXrPGv7X//rr7nuvvir9k7lTmPMzL72k6ACAJcCCFSJ4u61uz+49uqeymxRKPy3A+srVy9IBn3ji8b7oNHaZWs8qOtaAJ1obdAegAz1gB7BP3FfSA0j74HcKF5IK4hSi6e7Y8aPSKajNodRWisTfck0C9HHAAArLs6/cZRzP/C9bFCd5t6U6C3yXtdvOptaOIxzZP9ONwTr0cbfDtkwkbWF6ZoeBgFzWAAK9kCzvbIzW1sMpQVkIutDBKqQXIzohNzZKnGvXhjlywTCUkYfxUDNh5w45VJlQe4QqlyTKJ5cARDGh68yNInwsio2HiTOOwi8OHeoOH8SQmJcnkQOD4CEwPkseCQyW/BgQQwkYKXUOyYUYOCwIh+IPNkIAJ9w5QcpBVXWEWerCzLoeAfPE4CdXgy4CGO1/97//twgk4U+MxYWAeSGYaXXCs3gmRHvq5MnywE+4YODysjylVEflMvBiD2HieDVTDATpQoeHhD/5PN3PGAULQmV+MMqDBw9ovRBwDCCMjzBHCElCqDyRvM97rN0/B290lNEoujIoSoFNKyaMLi5pmArFexw+beUnRixIf5RQfsbY6n8vRQrDXYpNGXcRgDKy6yw5fxQSLiJKQQwJMc/ypmddmkPCdkuYuWr7WHlRBlq0N35LTFJAx4MH6kEfwMMGj5mkvTMWKqksizcmkSxZv9ZZUSbxDPDdq1evab8DGERZUhROgV+t9zCKbTy4iqCpaqrQGy1cYBxqFbTlKJaTJ07pPWiQaqqhJxuIeETorTwjukkXC/Y9hpPPyGcZTw7C9e6de93FCxcVQaEwxwqHl0FQgodnQBfPPvOM7ieGv1uq2FsAms+Y3F/aQfEiCgnvjPIVyzgLKm/j1Yh+5icAY2NDPCaMUGHeGLOlCDMnvstn1R5PdS0eio59532G7JkKhI06uiJ0F97Rew7LgI9hEcOA8VplzeffFAgj97oGCQjL1mbeuvsKAa7WoAWIEbLveixrHR0KoEG+xzkzHrSZuiIxyBkrnsqAA1L26/1/6x5a6THQF3CQn44+GgpjRSGP8Qd9QfOROROTLrDUF0wrXpW/t6BzFCrC/WKYzVZdgXQ9YR0o5fyM8Isxw7oDGCeVJ+2nktvMGlA6A4ooAqDCK/t7VkCbPjOKsUwkG+Cf00FMAwbjEhnw6PnnvoefDQbXkJ7XGqfbvx/aGOrVBAxsAaI8I9/VZ5r0EoNWBsPCXxOmLh5enl+U0xhb/MxdkVwnPQn+XEWwEOgYZALX6u6FF3DGTgvkPm06RH0LOuOSONpAEQGVVsD+ygiuqC9FwyRNSV5sp9cEuOrvVoEEfD+6SwzdFtwSDVVkQAsi5PcexKuIv7YeRe5f9q0dN/P4t84vBlN0qd5ILyPYoOCwptwDxuxlY1N3h/fb2gCDnDT/yxm6QBje64q4K7knr30EcMNz2IMYhTEy4nXN/tg4WenbejIX7hx7HlkePsd3Y6y1dzp7xTNYH/dQDp6qnRQ9q903PktudXKLxROlEvcFHzQsAB77SWgw6Siq1k69CTk97nUz9EPfP9edOX1Sn7tAdfnr17ol0g0Ix1a6nKNVoGvRiyJiHHk5OUUHAbr2OIIgstzdBrricwbZU+cEfqgzQL9ULZwA/wb6ks6akPCcO+coL2/VXgIAiqfW4cULAkVD84ylYqxreObH1WUII/HylSuSAbyYLwXEDARMbvPEh3d6HH+e5xP5wL95nj3XW911tS5e73PjaYmNDApIx9wZX3SjgpYubmenxJjaCvIZ/i3H3fKywpkBGwBE0BkolrZSNQMOHTyoz129dr1bWHJlfcYOraSdo6KJi1fjfX/2WfrZ7+7+5cc/7j748AP9begAYYAy94PvkuaLvArtsV50FNaPDo0uQqFC9BQM2egB7Ctz4Xu5gxk3OiBjCfQhTa6iQNT1Z2pK9IJTEpsCXUzyVKCJi3USScL3AdGJXrl/j1x+199CAUv4vIEW10ajKwBrokBd9Amq1uPp/uY3vynAgVx5vsPzzS9czJG5c3+JCAkIGCM/OpZ0tGoVD5/JM3Inwpe4d8z1lVdeluf+yuVL3V/8xV/ou+xtrjCRu9hHyCetRxGXricHLT/1xJOKCJ2YmpY8+sEPfqBzwOnIWJ/73Oe1FlIEFMa/uNh9/nOf644cPtL92Z/9mfbhyaeeVLHqjy+cFwhFysD09A7VJBCYIsfQekeXDZxSnMWrr77qgoP7Dyi1VZFFIyOiXejho48+1t5BH/A56OO5554XPwCowOZkPdicbve6pLafp0+e7k6eOCHdFP2D6BDZK9PT1bVgVPQAH0m6AdEV9+/dLWer02kMYDkFD0ebitxXp7+kvmD4Y9uqntSDis6jfSCHJmOqWuWEOYPo80p40CC8qsqt2IAaIA0eq16wDvnQHs9FknIxHYLncD8p3FW8jQPjMsBM+Q5ICUigUI3y5ExPOpQ9AgmvIAyWAyA3Nowm3nC+C/oD04agAwRgzEB8AAbMi42JksrYaZ/HwSlkqjMzJlSEZ2CIcFgQIoxx107enxLq45yY2b4wG3m7P/npT12hsS/GMiZDHIHA3t69faf3yuORJZ8dYmJOIDnkY3M5KXTF50FODUxMdDM7pvuLqrZyCKZVe5ERkihf5OTKeJVhSrsvkFWjp3h1ZaQ2BWKYZ3JPwgwlYPtQ4IS1bi9mFSUSusDQVm7dhJk/CiJ7x7qkNDyw9zyKtxgaXg9oqjzirWLWK2zlBVcBrzJaZCSrnpUNKpgbZ0qoOAJWBotaRhVtogSnvkNfgbMK/8lDUcUG6ddMfl8VXWHv2Q8bTRVSqbB4CldSRd7fA4GPIct8CEE0o7Oxn4qxsZ5dGZve0ilS1Qn1ZH1Xrlwt1HfIaUs4cgxd73uF6dZZxpuSUERSTdh/mJI8ChVOx08889wh5p2WP1JAZh3ehgFOTjw5TUGKrYi6cJTmXoqmDRJ7/mFqMOPVlVUj4wrDI+rGyh9jcY9oMfPMM88oAoCCMm+++dO+DsmO2RndR/YjfYAVys++F8OKwhFPWpTZ7LnAxbExMVOFxWN0jCS0eTC8+TyfQ0GCN0kp2jJoxL+ZMyCTaG/EQICQ+DJAbJSZLlMULsZKz/8ab67/5kVk38j/jyFig5MQ0qGTi2hwdETMnr0XDagdGzx1SyCAPTMu6pM7y9wUvVWe2vbccvczVxmQNaeca2RDaI4z5m5b6cFwM6/meQlB5bvcFd6P15DvMy94AnwyiqKeqf8NdKSFXG+MzMxIaLM2IrV27XREAetgPOghsiGRD/DPATgzSBFwjjNVJ5S6B5jurQeWGgwxxgBdc0ZZ7/iYowBcAA/wMoV3vVOpL9Cvq4n2YIwW2Mm+D0b50KJruwE70ElL6zmb/Bz2Mt7/lsbMh1yaYijAOnxnKBYc2oyXPvdNdF7t/zgndRRiLLoIqAXgwCcDMGGEKaIOaboBr8KzQtQEnQaIJLDXKLQf4FORXwUst3eqTQ3L2Qy0mYiVAazOWn3PCnXqNy4pQMPnwzvy+Sj3MdbbPfe9HzoQ8LcYuK1xz5nZ2LU3LQAgnwkQkHFbIOBRsAGcyXS8vSCd6cpywqHrLhCWu5fWveEFAVFz9uJnJXtDn1kX80tkkYyEqp+hsNUyGhMNxL8xHuJRjRERAz6eW54X3h2POHOLA4i/yStczheiengvxjc04LBZd+NIZ6s+uo8+90TsIFeruwMV7I8fOdxNT45264wNkEeXqI2HUvjpkgQtAlSuFz8CBJBHThGnABbuZ97rp80cU08BAzkGWYxK9oXvpR4BOpwAFdo9lzHPWuFnMcT4rryk5XRQPQ7pLgX6VloFa8Z4Znx03vn7eMw7vTe3b073LIWrASHkRCojPUUcU8uFZyfCiznHUI6cn5hy5XpCu3mdOXNWNICzamV5VY68fDayJeuxIUt9KuuY0Ch/Y414qtG3oWsbzFNVmG+pW1t90AEE4EAj1eHSlcuyFWzU21seEIpxI+cI9cYDTTX9cx+d617/0esCL5gfNZ7Cn+LVFxBQFfIFlpXeS/QwcyUql7GZh1IQbt/uHQ/IufCtyL4YxozDeJF5D4jaK8CAs8l+pwsbxh8Gbv72f+h6s1+70vPMb5E8h3ORLNbAYhVrklWjBkulwZbKkixLdgeWBAGGEd+lne4MN2mgg0b+mg4QpOELxw3YMYzEzoUsqeWoNbcsuTSUqljzSBaLY3HmCX7P8/3WWqSVDRycc/Zee61veL93eN6JzzHUGXeAIIoun6+xDw1DH6wD/xs9x/rgJUcXRq/yDAO2PPTQg9NXvvKVtMwmIsAzCa9QN1DGQJ9EWAjScY28QuADQxxAoyBRgcG1bl8bc/v01FMfzX786Ic/mL72ta+N0Pm7RqTEntGyt7ohNLpn1+4Y4IyXPSRyBEP8wqXL089/8YvpG9/4xqjBAcB1KY5UvN2sM9ebZgDtU6kf248xvvr6K9k7xr17157UqGotK7rY1buOHnjP0SP5myKA3J9QTZyV2FjQCfYae0PdEAueM15aWMNYiAI4efKdOFyxP3kf2+uV116aXnvt1enYfcemI3cfib176ABtk88nbUPdju8wZvToACGPPppz/M6JEyn8fmhEEBlJg4yFDqm3E+D0wkg72bVnOnT49jiKAa+oy3XP3UembZ//3OfDP7kY4lorFlGyE8a45M2wkWvl5dZiOVZLngXtSlIWCFgK5vCROS/8LYMyv2VuoXXteowIQoZ5QRS8YrTbs3y0sothscOq7g2HdSEUZhxOXhAHC8p3YF6GC8WgG6CBOdXx6A7PKQUv0jsWhBQAIm0y3okSzvq88drrQYQUfApCen4StodBP7SQIKIw/yiiV1rRnHFApAmFG0gbXhaINQVbTp+OwfTwww9NJ05gbDY3ngMDk6DQBUUuYJRRTpBeWxjGzWGDMMkvgXABA1SeLXASZr2xMR8eCIZ5MkaZbT19VXrWUQHVraq0LXPdNkdB8DlrKYFjXPNiT9wrnqGSYuqHCpmMR6VLhDXK31CsCS3l/mkVRLuRgwdH2PlW/getDrCR3L8a9AId3hfDyy4Q7CsMjRQTUD/WAUO6zJ3uEjei9CKUYU7QBp9RrIa9N/Q5dDC8sgFfRqSLiguGRhhlCh9VoHEvntcuEAV2UHoquPrjmLv2Wamboiv4HGMHBDGhzpsNY1QhYxwyTO4LEMCYVfj27d8bTwSM68TJt6dz5wtyaXDpfYVumZc8pIb+jggqaIgezlGIE87bvE7DEGGMnEWYKBV+33ijngsUJK6BqR67/74IfcZOSCFAHJ4VQ69VJKQJlUkVXWmMefMTobcNJXHpnc2zVDLt60rEUvtVW8CoSlGBgPLI9v8uHfN9wzOhr3w210642dO/NjCqENcITsj0Knk5nsuR7+t+4wGA3qJ0BFltTiyaavj0oCe9orxn8SIjp+rV676Zf6pRreGlYSX4ozFVRRGArTy21deX6uCCPNKRnqS1p575J8R/dBlQIavhVFAgtWNG8aS0nh091lEYeR7nWE+b6LdgRKMUaiix53qiUGIYM98DCOY3tCdv4rkaYebxF0DtGS2/IN+6dJHxjUK5eBGydyP8X34oD7O4Wfd7CW13nV1fz/PN/y9AicqpAMKaRyp2M9a59sSqvkRAgFGwzgioAcIkx3zMZTFE691SdkYnYI8CBFiBfntWIymAG5uRIZ5NI0Ia4l/5cO0aYBke1tFpABBntJBb6yTlaKPwHd9eheKb6uM5cq39Xxm81kfW/NJb9ay5Pq7xzes1798tbQLX79+6B+u9cQzQWnnkEmnhfqkrrPfcz9Zz7HPWQMDSPs/ou56dylrX3+rxjEHDf03T8hzGwVlZn1Xe08DRYDB6bu2VNSqAa9lP8955Hu/pYfbMu2bc0/MrUKe8L/B3IfMJj7U2wZXWp+l7XRTmrwxAlibiBbokLZCOFMjVgwemu+48PO3Yup5K3bz2UP9p6/r05ltvTafPnikt4rS4TqvG6wEZSGeCxVL0Gb6X5+xoehF6CzwE3lKeVmMSPrY2rHhWHEnDAEcHsw0wBojrxHXIbXucJzR9REBZWBv92b2IB/fatYDl6K0YkbSo5tpEZNDiexX9peeQNYf380LfgAbQh9HHNTqlFYGahEfv3Ei9AyJU2YOHHno49PL6a68nEkEwShBaOaysQV/F2GKOiYodgM9S36KgKuvN+hLhgKMPIxA9jAhM6lcxXoEG/mYMRnxp1zCGxx9/bPqN978/utSzv/pl7sfnOCrMNVcvlZ6VHcoDa92wVqy39IqRpidefVbA3XtpN+lwi/6EjjQAREFQogGM0OCeGH/QFe9hcOKkQf8sYLojNaqSqjptTfc/8ECu5XPWFFqgUxTfwTuOR9rxYNh+8IMfmD7zmc+kLhMGuXRjKgrrb4pKWmmOs1ZnSIsJQn/KbWQ1XQygIw1izyd7Q10KgACclYztH3/84+nHP/4vbX954EDWs3XLNhLtReoqXvwH7j8WR1EiQd54Pekd2FFvnXh7en60ziMHn/UgXB/apwYAUQdf/epXQ0eN2qB4Xjs9vPDC8emFl17IHAAN9uzeG52fQ5JoneFdh89ShJqoAMbIfaEZHHm25SSMn3um1sP58/H4U+iadfnVr55LXSSLizM/nG6swYWL5wJ4kYaMnQGfeufkOxNdXJI+MwpdswcAFqw5z2IPW4+szgftEqILBEyhCSKnCjoWUCN1HfuIfQRg2r9v7/ToI48sQIBKiII+Qmf0Dod5rBF6FaEo2uTRj/AbFkzFZi0QNcB7XXNZ+7oZgdcw0iNg73QEJh4ugADulUM+teJm7jk8wHi9VfiaE344i8bCYJhHuG4VpeJvFpfPIViIpGjkUr3V8HWVofcu9uCTVxUFcxTywANCOAweaF6glhYD5JBwKLgXhMNcUN5nQ39ULhY5JPyJMehNizAdlWt57yLVUzc20vKD6pYvvfxSwqggSO7xvve9L4YHqCcCV+ZLbhYGsIrJa6++FoX60O0HZw8MOXF6MHw+68Tamc5gjlEFx81AwNpwKRCwFZAExiCzYO2ljVwzcjwZu4qGyHOAiVHETfqUqajg9XfBqXx/RAjY2gXkn3vrDYaGOHRZ09EyTkNppn2rx4/e6qyTCtBjjzwaAfDd7363IVy7didkPhXDp/ZP5VnsOTRldArjMUfytVdfzSGevaADPEGIZyyjh6rILd9TweBM1AAfIcnDG6TASz7jSC3QKIURIAigFzzZKlSeY5l9hOulS2Fa7CV7zvdgxqQDkPZAT9XkTY6WW5xn5qEHw7Oe0721lTCmN994K16WVJqnaNQV2upgPDZ1BEMMYcQ4SMFBsShzLvBENICtgUT+2XOVEujMqs9WyWfOKrizN3LV9pP7FuxoqybpPsBequZejEAi6iYGLt3VRuEpQ8BjUFT7zJlbh2F5hlsMjM8Hx1tFDUjD3Ef+mn29PsCApTJZuWUqfRc4Y05En0iX5q7Hy3G9Rhqv+fPhMZEejXxSoeE368FYDCeMcjY8nMyd7wr06IUBnIIms6+pd1EDuh6fFm9S8TUqQI+F540x8iz2mPdQQjQEWmi2BlnO9ygCGY/qduZXnsYznZuArmAV95bm162dBDakX65puK2F1paaG8gbxgSdw5+i7G0HDNjRgl8Bk9oTnro3/XvUizDK4ab0p5EGMooSypc1APu7xp1J6Lcas2s+qqKqkWvByuU7NYbWBjI0Y0cIFX3lRWJBktayRC1opC732NGExYZhNYR6HJbWk9mMwaYxmjUa9Nszh3eI0PTK8BR6HXUs1nuQ8yE9YxisgICAuKYOqFUsCsZ8Xm7VR5yvOezlV0Yx3nxW5WnKt18H2Hh/dSHXqIBWHQTeR9BKPu0+c626jzxB2r71PjyPz1IgMLR3c4cnx8hv6RX5rp6hsa6hz9h8NvdeK+/eS57Kd2aP9nCqyO/Zj/UPYK2Gj+dHuaPBy+d6STWspBl4kQ4KFVzG5r2oGxVgZRj/pKPoiW4nKiBV0iILxgIEAOihp953lIgAOjxpcN6IPktqALplCkEn0quRBvtvOzDt2Uuhw92JeCFc/blf/SoGBGOC71gwEP7IuAAMbOuq3hneMRwfzHfdjjfg2uBnGGXwUAxB3ks03eiyAJ/vHl6d0ymy11euRG4hU7n3qXfeTfhvDLerV1LEjPWsg2tH7oGDgP8xHmuo7YihhYygrpCOEt6XrwPa8z8pfM8++2zSYDFScSJgaOuQUK/jHms7INEA7PtmHSVdq/3DGffeaKPXLjPMtbK+xiE50awFuiU6Nffmc34zZtZBfdO15n/C6/ldo/lGaoOdfvdMngHw0b1YWkBzT+vJrPVT7sF6RQYTxj3acht5xtiqo6H/HIw+yGd22tKeCACTyJIW54uM27nZdM0Rnc2zHB9rRGs7dDFC29Fj0a2t8I8++6EPfzjXY/Szz3jDMbh5jygG5WjBn93Thz/8oekDH/jA9NKLL05///d/HwOVa9Fj18AF54jxc56N4OA6wXTmwJixgxqR0npAvlw/xtM6K5XnP//ZzxanzAAZkoZA1N61a9Pjjz8+Pf30p6f3PfxwIkVIaf3Wt76VdoGf+vSnp8N33pFUD8bb89JCpMePv5C9piMCdElI/ze/+c1499FpWWPaSb7w0os5G40e2B87E32Dum6mEQPSnTt/NpHgrD8AxPPPH8/+c57QKQBbOKfsM+vNOrJevIf9BA2zhtI560GE7Z59jYzBPqO7VqOY6cxxPZEBdVa16xPfwV7lvepvIxoxteuaLoItyHcjX0ebSWwR6h8EULtyLSAn4Ann9GNPfWR66MEHp22/+9nfnc1yBYBCBoEbZXUoMCqWa6Xj8qj4n1zDlYBWoVkrLxKFXi+VRgVw7j+EMdw3WMQADzAemDyPCEMcntUoPoOx8n1Co1Rk2RAYIguIIYKCmbGPugMKOyvBQ0i8DFllMUF4RAmpss738QRFqU0o0mb6rufgDwaOcWvYDGNlDIzz1OkWymKheJbhM7xH8Qo2MKFJE+Eou+bQHsYfBnVjK4VVaHvx1FNPJUeGdUcAUc2VMRy+4/YwY8PSK+CL5MskObSnTp7KPMk3Av0yl4/reXZDshB2nb+HH4KMYp/+q0OxXOVkrpUlc/ZAorgvz5dxaNCZnrhWarOP9l/VSB4RK65FngN9Jhy5ijnfUWFqHYTm5ymAs4Z4SJI31yJJCFaFVGhtKFihjZH/narAGxtB+WDCP/z+D8KI7r7nSDtEJEe24YrsReiF1krXruX5HGR6d7KmHNiGznUd58rY1aTqvaFn8Q+35xEAACAASURBVFDMVLj0OBQkWQoK1vhaXmnVOaIsWA/mxn4i0GnJBqMAoOB97s0eu9bMGeZN6gnCC6aNYkCrQK6lwBJpQvGEDuCjUSLNRVeRFBnnHsz55ZdeyfkztJ3zAXKLd4U1g5bCYN97b649wFh4JoZ4lUTymhqWtvCR6xFMTZ2pwsh4I+iHAauiq2DWAGAdObt2CCHiiPGjlLf+AQBWW8IwhnREmCuAJ2A+w2BOyW1GQRvRSRqifK+etwIeFhVTya/RtqRQZWzDw7qupyLfRfALVGrwyXNm5ZhwUjyto9+354V9Ys6cXyNuVPrMr1dQqVCxZjL17NPIIzVii+spZIPw5zusUX+aYsTcm+LV8HOfyz7poeR7DQOtMDMCxj1FyUlf+ZGjC5/k/AZEmxp1lLWfi6c1VYPxcjZB1Hk2dM13bPHDNayJPFEQmvd4LR6OeiAFarhu9pICRm3uaMrPaMWHUbEGAiIHBw8rz6oXWEUZOgK81DhSbkrjTaETMF9EtQbn2iidwaQRZaARvyK9+eyUv7XTRVlPwRYN1l7o8wr4zkDpOFv8X0AS+t42iv4BBtA+sEo1BpSGYa4bHReqQ3Btr88YaQWWAo31ivq9PHs4G6xVM07U3GN6vUbrNVSZdR/Wc71VN7kVCFj2YKnb4Brx2droX4MFvi8dLvxqqXtTUG1EE4kSDj3G8Xd9lyhNwTH33GdKO4LBa4CR9wqaLQVky5/qBQdIk25uXZu1LqBhLt9xjOmoMWhoLfs9320fvQLUxlkVoBBUmIGFcb0ggdFKBY6WVpuRk6N+jBFHAujSCkZ/83xLd3t2Nw0JgwIP6CPv/41p354WrIMvwkuQawEZKDyMh9o6QtMUIIBUAWgbZg7vS4HlrYZ0yxuMdGBubRXdaIakLo35s9bZl9HG0kJqRlgwJ3ghOivAvI6ZtIZMqkf7knPGBZZy3gb4aOTX3j1EJTQ0GN3xzNmzc9h4awBtjzeREHc8hOZ0YzQyfnUWfq8jOT7ykY9Er/3Zz56ZXn7ppfxdA+z40LNbVFGDVh1NvoIMISLALgGsQ6IWkrb42uDh1VnRZxrm3lS+Ow4fXlJyL5wb9a1aHJq940egv2vVDgOJ6hzORMKr0TnQz/icGmLMmc+1L6DBAAhDXqELC1pxX+eMcaq3lu+wb36HiTAuXsoY5WHA683N6JTMvx7erchBrlU/Y931rkPjvG8HIIApIhuyN9um6ROf/GT2mhB2DFR5Bt+v8d/ID1NFabcXQ/mb35x+9KMfJeyctcN+MCpawzJ2wOjkxjjR6YwQVr/gGrpPdS61pTzD7C10hiMV2RKv/YsvxQjO3gWQ655TBPPw7YemP/3TP02e/ZnTp6dv/advTd///vdjXLMv/+q/+9fTkaNHpv/jL/4iOptt4I0wefRRWgTenrbf1BDAW07BcNsa0gmObhqAFm0Bum86e/pMztadh+9IUcvKwxupgUf0dSIKbzuQ7gicRcbK+YEWoH2ejZ3AvPnfbmXlgT2r7DW0eOzYfdP+A3QFOBs64D2AO85EbORRhDfRKhsbo4Bo08irt7eYNTyC99SP+Ts9nUatpgJc6Kjwh23T8y8cn54FwNyze3rqox9JGsY2agRImDJylQKBAPtrKyhUZCPoRoEkhahKk/dYC0EFb4VIhb/V3XNQBmOfv3ujxl2UjVV4qMpdFMuBDiugNAZFCUUbwwSGx4cF41CbK2plS4gZxuCB9EBoSDpHc/I0yECHq1hV2BK+5IG2/yT3euOtN7Np9KEFjWQzMVg5pLyPEOA+jGvnOByG59FGgnG99dbbybuD8AA6Hn3s8dwH441qkHhs6XMpeq4iIROUMdsmh7YxaZ04DEP2QRCAvYQ5agAwN9FhlLZ4RhN6enOP5EWhGPn6I99vrRBwL0EPje8oMitvxFpoqqCulXL2IyH5RFWMtRNgAI0TlVfpyFpYXHAYNkYRRJkS8BoAFIYiOe5cAwOjeCMM8rv/+Ts54LS9i4AahoIeRdb67ZMn5raDCLZT7zR1BBorPTWXqfOqUsn+R4hdbKsllQXnzHvuK7QHbfQ+zVMSNNODqrLK+wibxx57NIqfYX/SRg3geiJg2tCkeWXQQtpe7mwRkiiHEY70VqYAU4tJUsEXOuGHF2PjvghW6mMEPR7RH4aup/op7cSut32hxqzAk5VjDclHcfDFeKMYrrx/Rn0gJLmH5zsCd4xLGuR3jIpRGBPwxZQL0XCeh7JkxWkVfApPWfsBJSXV0mP8tghUUxouJXICMEAFvd6cGlSuN+lGs+Ggd3VEdRgBkLHe4o1W2TdvXf6XZ9GSMMp5BY8KAJ/ZQYN91HMBb5J+EuVCO5yxhhRiVGHlGXrRVTBQcvXYIFhSTXea5rZX8CkUjTVfTXHAUcWYtQaZZr94JkIaAErFkYiDGoRNXWuxuUHrbUARA1JFCyhPgx/FIGDu6FSgLBD4Yx9mfjb4Rw0Fqor3uRpb3H9tiM0K/AZFv8jVZI+uJQz5+vVGRpjXPvOVQbxJ1RoBy8mV//8DUle0vZbNa8MLupBPLoZYoxPkJ7fKd404o0h+HdDgOWvR38XovVUH6Dm8ET2gxn9bHKUV3QZA647wiZ5Vol2aXsGr17ZYoLoGQEAAqLHeM4gr2GOKgGkMK8eBMmIBAgztHykzM/e4+Y8FECjwYVegW9fcc3uzHrN0bJFW3A9+6+lz3TrvpsHVAG8ouy95Ac+W7/86EMo5CkzID1XaBQf4LvoC75sOU7BYulnqEmhErQES9oLzqkIvyDc/dyWvHe/srUcmDTAjesfGaNM7cv1p08u95fvy5q7J0hZXYJK1dJ7QBU4jxiGPS9eQbGB/79u7Z6JCe4v9bk8YLF497kPU2d133Tnt3r1z5q2cw/AEwDzWB/l16eJ0CQD26pXQMvoAxxejQTl75VJD0RkLfEMdtNGP8vvF4eD66kWtXK0XmygGz6vzdv8D7A9vHzQDL+/+7JuNX/PNkX3oLwGz9zdv/PSZ03FeNXpL/WJX5CSeRvbNyEX2AkOG+cC7LYjMnHiP1FQKvr1w/PlEEtQhcDl/Iw/oBMWzjGBYeEwBHWXr0XvumQFI3m9oetunKfcx1Opwae0bisWmiOD+fbEZXn75pYDRphcQGs6awf+hDXq6k6Md8GikY+IYYczMG0MOukKHBgxhfdxLOy2xHtyDcUCzXMv90QtxrKBTSZ+skXq8KSGmvxkNpy5NBAfyjnsi/6A/5qHT0gi1rN+NthlErnAdaSJ2vUm65MX3pk8//fQMbOD5tlUvz2tURXUPxsPnf/In/3X0u//zr/4q+8I+M8YUrRvndO1E0d7S4cW4uK9gR2wXWmueOz/deeddASXQJwUMjh69J15+HJAY9G+/9XacFnzv0uV2ReDetx88ND3y/vdPf/ilL+VMEK3wnW//59At92Tf/t3/8u/iXP36N76eM8Nn7JNd4LiOyAiiW9oxrq0p0dMyxvPnUuiSSIC0+NuzL4ADdEZbTvgH+gyOMPQ26Ki0vm/at798hOfxXfc+3TYutC0369f6A3Xqlh8UOGeOgDAULfnJT34SHpWzvI+Uo404Z+lS9vxzx/M95nRv6oW1FhPXlDZuTGfOns7zmCPzuuPOu2abrt0aAFoaedcWoadiZ3EGb9tP1ObVdg1YBOfifYhiOcJ/mx9br85aqYiw2bHOrVsqv4voem+uXRSAelhi8G9bQlKZjKivBlIrrI/iPXGPjLA1AIDkhVewWtiNe64FKIvAfQ3xAW1hTCwIxhHXoozqOYUpBD09AzI0inDNBZ76LBDlbqgF7UZv3bE+5JLzAh2CMBgD98Q4ZFNpCYERz0aCqvEsDjjjwlDVgAX9TPjXDQr77W/rulEEJM+fpumhBx9OhABjhQjeePP1FFtTmdKzxcJJiFzLvWDo9x2tkm7LnIyBPNwhiGEkCTvZszveLNZXRSfACOs9QnrWihNrw+aomCC018joDJwMj5eIfxjeqniVz4oxtOrzXsGC8lnjSq+a+y2DUrGalf+B+BuZcGubqtD9GLu5ltyD0B8OJ8DIW2+8mbWkW0UUh9GKI2DKzs1Z2IIMEv7zwx/+sGFZN25k39njGvUVTLOreORQAnrpUeHZotBrLyXvW+QMWpa+e1aWVB4VNoQWOXIY8Ow1NM/3AoQMTwuKiLlIrCPh+nxmhADV8yFx6AVPT4pzjrMFw0FxgqYRsNAMa9R2Ki2mAxBAlEU9pAWJYP5LFfIamkakMEdb6cRzOtB+lWSEKO+jFPAe47HYqGdXwaSircHsuqAyxrs40ikS3XDhwtwdgPVoux+U940MvBFHjTowfcncZq7jjLIu0ALP5yVQwPPXLcgwOqTxGgv9SZuvAX7arm6t3IefjhZ7RNVoTLBGMcJW7Vq5v7QTY3rkDatMq3yo9DNG6CNA3Y4dUXjgLe433+MzkWYVzu5RwyXhLwg7gADC5KBVvg/t5bnDa8Oz5D16o1hzxmjEAqBln7cZpYB1ibK2jVDK8l699IyJrjJ8F2XHSrsWDuNaeSP3UMlh7aFbaImx8z3G6LWsm/MO70pINB6jXUHU2YurVy8n9H3rxrWkCBRctHjcyvM+CnoimG8FAjQYNWo1AowQWRtpOUeDJ8p7S+fwxn9e8G4t5yPHoX1l6zggczaKUQK0F0T5WHmt10bofJ6G4Uq+f8V0i0iu27PKw0ujwxlAjY0BBOSMjKrqnk91Bj2lFmLN+iQVcbTxSzTNEn5PvkDWKmJiSa9Y8wF1Gfmfc29v8ZtbM/bcFuhfr/V6P9YAgdcq19Znt+emxn/vy9+lD7/H5yrt6kp6nHuv6iLlFQ07XT9LYI8LG2Fh1xPT+aSTJcrEOToGaZGzHz1k5OffRKMjhHkN0HtOQhvOcUSVsUacuyis9KanpezKW6r8XxcfZN6mfnXOjZwzelR9BUOJYoDRSbZtm0gLpMWW3jMUaOQf33/t1VcC+CTvfrQvZX6EZqNLBAi8QYHYrdRaSptfUgRHJAuRARR0TUTRtXqsGYdRj+pP1TOa78seJ/pzGOLyXcZl+0dkjQAS1669wtyLKEN+k56AJxg64NmCL5wTCp4lKmFnaxcQeizd8n1rDvB95owhpMOK62zbhtzH8cF7OocaGVhw4BOf+Pj03rlW91e/AjRprnTrreCo4ZnV3UrjeDHVX+iqpcHZsVDp30LMdXxAC/V2bk8aEDW1eP6BgweyR0R0FExqAdp1yh81DNLObVTP10Bn7dd1EYx+hO+T6sB3mAc06l7aMhGPP3o760CKBPsOSBCwa8eO6Eu8BNB4ttGFghGsaYCe996LjNQRYvSwLcKxf4yUg26RlbYMxyEDAQC0sqc85/e+8IWcFYxLxi4QKbjNuNhD1hlZ90d/9EepG/D9731vdvgJGLqn3CNeaWypIfvdK3TC6C/bdsyFrQFT0KPuuedoaAcdEH0Ce4F1eOSR1izIvhCJM9KmeK4e9aNH7oldwdllfKSM8jkdQBg7+fd/+OU/nI6/+EIKP+oN5zc/jJkoD51ekdOpQ1GHAuKMOV14jxTdXUnvobtb50wdul2pI3L03nva3v7K5YAGFO0mAlyMnnNoHTnuD/3g2CCCVWDHlp+sA/cvP72ctAzA0X/4h3+ILcoeHb3n3qZWbGxMLxx/YXruV89Hl0ntt6NHc5ZJUV/sNGrrtSj6K6+8Oq67N2mW1a3OzQ4x0hhwPlJDDpuRrhHvnqY14XvTts88/ZlfCwREARk1AjB0KrSWCsMqlJxMW/4oZP29NtxkVB4WrokA3r4t4b0KsrVwxiBLcyMY/KgDQBXnNQpFjhCHj/dVuEW7YQh8BjMxt12DgfuBTEFUHGJDhvifg8TBMrSZg94DXOTXdVjaZPQZRgQQXsIYBQIYQwyiU+9kngcGwsrnLXz2Xp4ns1YYpJ7B8KYwBhBW5sQagoSC7GzsqEDVk8cYDZNWMSHMGYPZnqmzYL18eXr0kUfn4nci6+4Fc+KwxuDct3cGAjTE9HotQMDSfUK0fDZCblyPJ5nvNr+lRR3NiQsoNBcZLKLveqwNmUUJryKD0MZbHRBp5Iax/zKD0MaqGBwKOope1wZ0jU4CoyjmyEWu5680ryIa43S0eclYCXGNt2zbjNLHy5M2e3q86ol/++23whyICgAcwBMCw+AZeg1CX6MNHvteoKCtPfRk6iUV0LENo14I1oaDD02tQ8u5B4AEz4Yh8oJG1v1vWScYDvdEyHGvL3zhCxE8KmEUzUMogSSyBoIPl6+0IrU9caFF7sMc7M1MXYQUB9zYmVCwKNOk91y+lPXTi6KQUvlQweJ/PSgoUlFatxF5sDP5obzHGPiBkbpWCmSF2jp8ECUCL+blEYaHgRkhOJQtx0KIWJTIzdbQSLrMNRSUhloJPrZtXfeftVkjtwl73EUeXfO3qkzTQq3KkUaSQEDaqw7gYzY2xhnREAmSO7eabBhmPahNq6DHu/xWRJ41VCmIILxYMIf155wDhEZRJn2FOgkHDuR93mPe/BY8UuHCA1QAByW7SjTPlZ74OwrMSOEIrQxj2pxT7gmPtj+2wCznJwr68G5RKArjlcios+fPBgjAi8yL8DrW+cD+RpcwXn6Yc3ruDg8tz+R50LWABp8ZgcJZZRxtA7YAyxpijp291MNwmerBVy+3YCCh+emI08J4lWmLh7Ogkzn1dDS7uaq99KEsXBeVkxb4zbNiIA+BGwVntPBMESG95TfVJrDTS4cW+TqnH7T7T20pIIoBtqLojWdoLEqzjrGRNfBzaudQbHBb8qhbCHVpJ7rMrc9N7/eEgRWABgjQ8F3OxFJvwbEJBGgE5zyNlKi2wxtAQECXRscsUYg3p1joSVoAugIVjEcldVnbBQhwfNKD51JZ5nf87ZpF9g3AQx3JVJEo1eNsyBM1zJUJjUjsenN2OX+/Tve61YPsulZPIlKoTg3uoZzxbHg/jX+BRK5zvQT0UFoFAlgDgR7OHSuNvEXhlfdyjgIY79k7d9JxHfrcdvPht4aTxU1diwDlQ6mfQZOtadpJdNaO7cm9vvOOw6NHN/3Zt6InNPVnK+0DCfWlDVgqxANMXml3Fc4jkQC8lwJ1OIQ8yaMrRs7M9YbfkhrAuAQUyoObCuW6EC7Nfhj9iaEEXdRb12iy6IZJRds9pzMyNgHupHQM2YfXW2NEp0GjAAq0797VqL3LV9oulheVwrkffBbDrHyaKIYWnIX384KnpRvWjRvREdRD+J9rbB/Mvj5w331xbMQQTTTEZlL+XIMUZsNDOqIg21mmEUIJT9+/P+Nb63V25tFoMwceeidk3OLa6KT7bts/nTxZZ5pGlmuLfkWkYnjlqshdZa+Ff2sYI6uIXOOHdQEAQQYyf4Ewvqejwr1knfgOcqbFhTcSVaDRvuYRzpP56zHWbjAFA9Cc5yfCF/5zrbwogMSgKT7n++jT8F0dl6zpl7/ylehv3/72t/MdO0GZ4iswYPQknmZoAt0TOwgD0nMt+GdKCGtEagnP4z2KSLsmrC9OSWiVtNl2CauRzPgZE/YHoI16Rs7LaOXJNRi62GQ43eDl3/vud/McDFzWk7ERocFnrPkf/Ff/Yvr2d749/cV//I/pQMBcAVCIZCmP6tqxB+isttoOwL8J78NmaAr6xvaN0LbtBykgSrQ0UbToQC++cHx66eWXp9NnzqYug+ntgGikU1jLo6kAjfjCFkv3t7vuCj3J2xkHfIFzjx7J2oRXRqZTO+BQugc899zzOU933XlXdZFEsTbajzmFv1+jS9PFrBNRGOj4djMpgFXHD/uSVt133jndffeR2B/PP//cdGOL1MdtTQ1YG+wKsRyWERLYvLwlKkCjfGgSZYa35BAq9ERw1wqMhJaK3+kfvORgekijMAwFhXIvGJvcg0J8DS1q31MM4rWgjSKUm/Swr4WfzJlDwUZBeCw6hM0GpkjFQJPMyeE658bGck+Iqh7HBV3PGIb0PPNulU8I3pDkeKbOn8t4aPVgPlSNTvO9yiQRrH5PAQwIwHcwthCSoq4XL1zKc8yPKVq8K20J+a2yS5RAjbeGo6uUE9rEgUTQquR5eLiXgEhR9XqP+XxX8mda8RRvmN0gqijcXAmb+wt0cB/mhDARoDElguWDWJNusAr1DxI+crwMs2EuPD/z3dP2MtmnkQclAORcZlBhEEcV0qGMBgiossp9jUBhrxwj7zNmBBfXGb3CcwztXXtwLl6mZeWbaWNy//3HwtQQLI899lgQ+3rxi4wT/sw8QHoZJ+FvjkWPJUw9YNAIO2dc0CZGN9+FAfBCcNHCpGBQu2tAt9A1rVfMn+L+FsmESXFvzoKfMw6YLvfX4Id5sv4ootBflb4bc8EUFChCvvge+wy9wpi//73vN6xu7/5p106UktbASN4eZ2qcG+fjea6S1B8NNcYZpoZxODplwBPkN6LZfmetpOuJU5mNItmKaDXECXEetNZz3jlgrKcv/KhebOE571eGeyPepBgQm/UMsUeEy3OPhOFvtoAQY48xQD79yGFUua6S1JZiglAFPYZHeYS9YrRkbttROKGjgpHQAsUGoUWESHjmtVGIaHSwsDtLaa+th6ArzqlFphT+KHA9E8275KVy25BABFhzDgGZrGINLfGC17Je6+gTgdWkQ23fHgEP3RkZpVeN5zAmo0KMzkDgvfXmW/EG3H3P3dO9992XUEFAggCr5y9EuEoLAXRHVWoBCulffqaCx3jgJcoO6YoxmyJhzmO7FrR7AIZ/OggAAJB3naYBBR1j2oyaDcq1AANxWDcC6taX8nIBAYwWqYErEMbim5qlEVZZ3WJ/8r2Fny7F6/LZVj1pnW9bAWeMN6UDtK5OIrDMcR6gLak9lZHbU119fLHyAKNsgGfIBI3qFoDEe0YNiq5D6gOQxjLyaUPHqwJ70n/O6QDEIi+GMdiaQtyoIIDzLcpgpGMBgTKLcf0A4npN12Fds6h7txj/6kca/beur/Ryq/EvPa1lrEatvwUBw0OGca2RK99A6YPuWB+M1Bo0S80YZZDjhsdyDffjxW/kgvfFMwW96+Ezv10dT++1xqbzZx/cI+/F/aUP+TU1MyDv9X5279ubXH4ivRvlUJ109Ie/ejVj9KxWJ2oNHjx76mcYCLcfOBieKCAQACA5tQUJDx4ib/paZLO5tXj3rTWC/hCD+0pbm0LTFwAwSePjjKTVdekIeCx6yLXSc3ng7tlQUi7wmfKbdUxrsPfeW6LJRpsy+As8THrAiNJR5G/2s1EClaPM3VB2vu93AUXTe31HgT/WSv6Orqi3v1EBBcDdO+ahLsx3uT/PJ5QbQ436AGmx+O6paffm5nT/sWPteX/y5KxT0caO+zC+U++eSicGQqY1ziob9wSg5TrmqjwyXZjfHZdtCDdyvNNK9/r16bHHH5uOHL0nBg0ecN5LGt/gOayP8ksbJ0bg6KuOnGF8yB7Ggszi+8hA9B7m+9Of/jSGnGBI+X0LChtVwHrysu4X+fmeN+hW2WF6BfoWMrhnuA4MC0ljk3DdG6+/vjgHt5pqiQyD9gXaOVg4o9YOuy99+csxhMmL5zsUAuQ7hLQLLEYnWMl8CoyTPmdqnnJE+clvvouOSXSM4f47d7UmA+sBbd1z5GhAEIB022uytqwrwFND5i9ljVkznnPhfCMHMabx8hNhQRTyr3757PTiCy+saPJAagVYY4vn/Tf/8l9Ov3z2l9O//1//fVJV2CdSflj/6r10w2o9OXgQBnr1fth/jfFLF6s7mR7DZ9iCyPE7Dt8+0SGOdSH9A1AJhtPWneihLfjNc9GNuKZ8rDoetRA4K4yD88azad9d3tnIAAjaCCnoAh2ZuaEvczaffPIDqR+HbooMJBqAe2ib2DlMPg2fwS6lSClrpR6aQor79k2/fPbZ6FmpI7aNOkpET1xp1wCFlgqfAoPiV2HgKhZDW1EIKmwEAm41umtoLYW1FMjcM4IRpmpV7VuKFkXgDDSDcGKBAIwkFp0xQFC2l1M5jbBI0cAKR0EDBTRjVChB3P7PZkGcEK1IKASgMtLvd9wN5aItz9hM5zkUNHK82WSIi3ERPhNhOwAMkNkqBA0Rz3qM6r7cH6ak8OYzQjqYM2Pbs4+eq9ubavD2ienalevTgf1L2w2//+QHnsj1EAghMm1nWIQdQjU8nIOKIj6vy1AaNCoU0DIRBXdD8rcHSSy9NH9bhhuDdiC/MfpGaCFzY23Mxa332gJaA2Efihv3mr97pQqNUQt55s7uMcwlXRM2eqBZXxUnDz7Xhc6H2RmFMsZfFSl+VFDYdxFTxgcT476zkTz6o3puMtcRNlmUrpWHQU8//elPTYS/UbH0zTfeDDOL13T0acV7ppGQjga0STpXIRGP8ygqhHHND4ZV8/CW9YBxwIy4N3Ty9a9/PcoGzDgGarwNU4AMBJx5cTI46APmYFSABRaZC4gmTNowawpmoozCYEBGuQedLBBg0AMefhUzmfbx55+f3n339LRvD0y5HsKcC2g/nssW5YnndgAt3MvoF5VGmJlnk3XCU4/X49yZs6FzlVOeL3AlECmPEiAIL6LVHZEdMy3cnL/MGBqdQwg1ofptxTUDmSvvXTyT40w0BK2hkIal8tv99AyxvhiR7Lsof/lLgSmeZR4/34EmMMhapLNpOYyLPxFOCOzwRvq4b+AtvDKDuYJ4gmrej2eZ3qFioxHCWkHDpaHStR5Y+RPn/ghhfKmNQPhgwzg19h1TFOZVGDdzU4EVNEAB4v4oEho0VXoLyESJGxFeVNbFA/W+978v54LncU7hc3hRuDbrlYrA9XgwT56hR8tuKIzL0ELHVYOphSjlFXpLjTZhHxgvc8bgISWA39fpSZ79KaC58InKnnw0PIwxFlaG7RCx+VU5u/ZA39zOrsWX+560VXkF7S1peovR2veMSslZvAHI1M4rGQdgxkoWzyH5o12gAFQfXaO5eeBNlVsKHBOeXQAAIABJREFU/xUISN2NFAjUyF6AVug0rd6MCLBjAPQ9wALXzhZb0pFRFBqmkVOj8uzstMBYG+tf3WNZU4EAOxCop/jbNVOnWT9nbcArHzXw19cp19aAxq3AgcZX6UT5uRTclJcyfgFYQjmhowKFSyrfGmwJEDgA1ICmo4Cn5yq1TZLqMM2h6kbnaMCqTPssDXFpzblKqxr//N8oo6WjRh0nizOJZ6kDSPOCDwVFW0xS0BRPuHopPMXWb9s3qofAF3GgEDrMubh+hZZcgJu7pkMHDiSPHtAgRV+3bsyGGDpZC+C2lXAAT8DPbdNoGUgEI574yzkf6BhJ6Wn2TaPUrrUzg/njzN0IUw11dR74DOtANGe9whT/XWrHWCOAOSGHXUt5dMCPAEUDfBtOJMYviFPdmUKmFLKu44XvMQYMBQxdQJBGBdSTaE46zzOdDlmcYsHbW0AXvYNx4Hmtbrt92j5kN/clGpHroEllOnPAfqBQIWABkRjSC/PAsQItwJN1XMEdGWsMlDHX6jsF8HA8MY4PfPAD0+NPPjE9++wvEz7OXATUy3eqr7PeRiiwv7yQPdoB7ptAim3sMN647hOf+ER0ae6NvqPXOSmSq3o/7AGeaUASZIvFx3mOOhr3wFDH6GNczIPvxR7avj2GO2tJKPy7p04tgGBarw+HxdBXso47tmfvMF7R637/D/4gbavpKsDaYSAzdwxLAQvmixxkP5kfawufxA6APtF5GbM6uzo6n2FMQhfRw95psUB5GnaakTsW+EUvKch/euh47Q7BGKhl9t6F8xk3BjPFGwEwMObRiS69d3EOi4fejfA2uvC//x/+x2n/gdumP//zP8/+2/pQ50Y7eGBDtLBeeXTtkgMH283j2lUiUw7MUVGsB3T4vocfnG7b33pBAFmsceqFEeW2jejqAghGorAe6ilJI3jrrenjH/9Y6AE6Yn/4DSCJc4gxoFusu7aFb1y4GB0f/sc5/fjHPxFwBaCmOjEpCwdDF2l/Pm3l3qamsAbs7dGj987pKOyfKZkAAawLtMuzNzZqP801AhR4NzH70Z6gIYL/HBn3PYW1hmAV3RrZi+K4hD8qPGGq19CKhuKxNrrzwLQ7wENeT1sO9UAvNXh37y1jJYdxLcDWSLrv8zuMexRrUFmE4GvY7InRg2LJBrNxRW6LYEfhi0evoU2kBtRI2VcFa6CNjFFPpiEoDZ0efZiHwOGahG4Mg5m1UolOSNCOeqQBAhh7kMt9FLAo43jn5Mnp+tUbCbfWcGR+/DCH9Hrd3EzBDIirKFK9ehSYsOUGRGGl1OzXCKGNoT8EuJ5p3mPOEr5KsZETCu4+aymawvhYY6Mk9KiHCY20DxWFbP3wOGhQ8B7Cfu3xAJFkTam6mUOyt/lBzOUcBurwyspAQl8j2iD7mKJjzc9k/wrutCAR94Mhc8BYO2s6zIrUiB7gOo2rRLiMsHv34+Mf/3jC8jHOObAI0eZ8X5+VETwSIHiAXaG719+YjaQ1msx+sm4xvsfcmJP08Fu/9VsZ89/93d+lorHgDMcLZoggYC24DwZ+QRVaX16Y3nzzreTGcX97B3Nv0GKEE38jwMJcqdYeT0/p48BtB9PGhXXKmbnYwj0aUifeJizs0mjx1Lx6lUgiXTZ37ZxbxxkxolLKdaZGCAJAt/WeUJF+KwKDcazBQI2jnrGlKrtKfIABIgpWFexVDBBirDsoLNEbae9EF4jVOQXcKz3VyyaPICrAaB74RQGIRbmqQWJRshvJeYc3cO858mIY3Vy7j3Y44VlV/FF2Ww2ePHQUvoJwjJn7sJfAXazZ+RRcqrLKGAUbYlCPMXu+YjiM50q7rBVAACATNANtgtYLQuldJN+MOaG4QU/KBZ/JuBFOPAOaiMdtZWBzPffUM2TaCueQZ2vIxLAftSC4nrNOvZUz587OEUGEjgpaGnEAeKCMMvwVrwF7g1LCuBC6jMvaALzHusHD3DNpR6CE+XYt6UZydboBTWDEXL86QTIt1rdEBEQ+tmZeZF5oYyh3ech4rY1LwYCOYaEdjTiATUEu5W+L+9UIll8tXu6lM0CiEq4XlOMVmrbl4QB1w3et2ZKWifD/xge4z/xuHaGG37fmB1006vEPqDWKPebaOBda1yLePgx2winxaA76yTUjLNZoAPchhumIGLD1Xua3AgKaVmge/apo4IjOmLMmRi2Byh71nM5NsEv+sQA6lQ/qTO6b4MHa4HVP1t9VcfYe0pX7y5wSuj/AaerzWCFaY4rvLFFPpe8+o0kc1nVyb9WflN+cKY0PDf0qmkaRFWi+1eivHkQKVGnGtVFuouDzvYuX8CLuiMz2Gul07SRBCV2P+2YdsAYv41IP4+zxN0p800QKUjKHVKAnCo70vysUFb0y3XH4jhT92prQ1yjGtj36Qfjp6AjA/UxP5bwTQQWIhfcTVAFAlfS3pruMKJZU9a5jgtQAePcasCxIUxoyDNwCbTWC3pyofeJ1tt22bzjfQ1dyjdVVASlqzPasMXdksnqCNIFOidwgHSLGsS1MR0s7AWaMd8ah8cS9A4oMQAB+TRQjvzG28JJDg/DNO++8Y9q3e/fQK/akKCX3sv0we2mkWCNZW5sLI8loDIoFMnadLJUt1bdtjWi4doorUz9ppPred+y+6WOf+Pj02muvxilm1ARrw34a1cZ8NGrXQIB0qaNBvquh26jKXdGBkBv85j52IEOf4wejP/W7Ll+ePvaxj0X3xpjlfWSUtEH0LevB9/mez+O3HnqjClKgGSBn6POMlX2MnB4AWf7fbIobRj16GjUCaJWHd9oIEJ0k7rk1e3784x/HyIxtcdttmSP3N/pHQICxyKsEAvj/0uW2ROTvgDjn69CIzBgpYbwP72F9MGIZE3ooa/zGG69P9917NEXz0DnRtb/+9W/0TBCRubE52zHMHw8846OeAzT0/kcemT719NPT3/zN30x/9md/loJ6rB/7Jj0zBwxv5DCe9O7pzgBPzPPMmVbcT/ePOQr2QKKKTr97KhGu9z/wQLoLvHPq3WnXTiJ+mCd155qGLf9G9+YepKqwp5/97GfyP3vNGrIGRChYDyR8L+AkLTTbQhBbDUD3d37nd6a77ro7e0vHA+7DWUmkTtJ+diUS+ty5M0nvZO11piVyfKRGQo/c43vf+172JlHNoz3llaukLjV1KzUC3DgF2qwY4OEIjP7PvQsSscxOQSOTkoELLMTjsMqPjTCkKEiUoRpihlg7joT3B7mu0MGAMkqAvxMGnkIoKFgFGtaCi+9wmEQJWfAQMCjYyKVFYGqkchhB/gADuA4ibxhFc0EhCgiS4gw8C1SaFy1igiRfagsyQAk247YD7YuKpyyh3CMsHuOH6wEQLGTE/chBRkhAMBHU24qs8zcVQlHukhM7PCfnzp6bqFibvuMjjDLhlkMBYsPZfD2LelRpo/HGm2+kiuzdd96VOccAW1Xfl3FqaGr8s9gqQKwnL8anscH3VDBcd715jMPiKxhzGtHSztpAukmZGpEWUTa2uqezYrW96QTWcyBvCqQsuXjnEXLnG0lBlMVgpiSP8EwiOvDyGlqp0OYzrsf4p0cpz4V5/rNxjggPAQTGzHrzP1EJzBta4nsUY4EWQD+7ltfTzoQXewsNUawExvLi8fYede2NLInxe/BgjBbSDNZryDMRNDBJGOpLL70cBlCBei0hToyFF3sEXcGUaB9C/uIbb745ffOb/ynrZtiWyCGRBs5NIbF7T6vhEyDJuNIr9fq1rDXeG96D/lAcQDMDGK2q4qfa/Sh0c9fdd2VsFlNhfy2gw5oxXovhwCQ1KFPrISlEDV2XfuQ5euEV+F4j0LNzFJABHKuHoBEojcip1wBaqSFZPsEzMJj4jr1hyevinjxPz3KM6Y3toQcLOhllsgYjAI9QxlgP9qRzaPVpaleYM5qw5RvX4+Vp/9gqSxSsCui6aimF0krkkCk6Gv0qRp5RgZNZwVh5/eXB8CqENkAAY7NmBLRVcLDRCNB616R9rJmryqvAA/dUaWf8ghBLmknzRhFo9nUmtUbBxvfps4tCKuBIVIBKM7SnIgwfTTjiSGFhfzg7vI/SxP0FJZs281DmZnEsx873NH7Co1Opt0YX+Y55j/zD6wAA12LpX78GeNBCgXPeetz3FDVtmoBAgPJzLYPXdKpxaT6w+6Ixab7gLDObbj+8jDVWKzuh3REWOWRFvPHXR2eebT1D4bsrYN5aLTHGE5Y7qtlH6I6aAqONrN0Csj6AthhxSZ0qjxYAzHlM6gIAG2PcMW3s2hlAUNnC/lL3B+BrvUbcO0rxXDjU2gs15NPWdPAE9QH3S8A36z9CAQA1l89NUlqASvZ++fzmVAvGpUzw7/VYo9OsvXe/pgjuGtg2bSHFPre33VN1FtInm54Ej8CglS7n9RieYowmW+KStuHnjIMe0p5BZTTrzVprkK4B/QCPo+uIdLQGAtZGO7QDj49OsK2hsXGcjHaRgg18nzNoipk6AuOC/wpCcp0pJOiSOpQKFF+fzp87n+gzDEx4xpUR7YORBL8GkOMcpDXyiGhlHekcgFcO/oWcorML3nL3GH6HHpr6AHREGZ2skvaS1MO2mE1aD3oXuslWnQhGEUnDgiPMTd4LD+InnXYSbWVtpBYuvGvURMF4YH2VYToqAAK6ZqO99jDcBObWMoizmrzoAUqwtnp3KXR8ML3SSfGsIWrdANbeUHj2Cj3oox/9aPYXTzUgakHrremeu+6OAdlCwTVQ9D6yHpWH4VItiLdjR3gvTgfWjmhJ1msNZAjIWSvAWhgYXvAEHG6MlX361NOfynri+LAwLKdYg5Z1W8scwfy1w0f5p5xizOE/I82WfWEd+EE2ocOpS/NM2u5REJo1wRj9/Oc/n7HwvvWwGAPjRJZ6VjLGa1dDhzyPvcH4Vf9SRkLDfIc9URck6pj/D9CLfs+eyDRk5Qc/9KHpr//6r+dChzwX2mMOGorsJ3uGc4rvMa7b02v+0BwdyPPQRa16bztK1pa/0euIDm2RQ1I9d08X37u0pOgOoDAyZoCsdrnA88/zoc33/8b7UjwQA5goBiL9AlaOVtasJ2AefAhPOHNFz4UOn/nZz6f/9l//q+knP/np9Jd/+ZdZNwxdUxxYK+5ZnteoWHgSz8YOYW6AC+i8plczn3dOnphefPF4UjcfeOD+AAE/feaZ6FkUQDz+/AvTqVO0VW9r7nUdAEAedCDG/eSTTyS1RL4ILaKzsm+cU0DQPXubpoUzjXX6wQ9+mDn823/7P4fevva1r01/93f/T/aGdG9aZ1IzgLNz7vzZRB6jj95xmML3dI17Z8iIFrz/8Ic/nO8+88w/5X9TTxgD9QnocHT69LuNCJiNqqEAKJyuDSAgYv3X1ABYG0b+3TZPVS5m43FoKSyCyGeUYRgVFw8gQDE8Kz8oGnWf5LdC1XC/LPDmRgrZAQRokPIND/oaGOD7EUgjrLqGaEODVc5VsETgVFLbK7IbIOIDIZSBjdD30c+eIngcOsOyUJD5nm18UoWWHq27WqU9YV7WQxiFNRQCGOfMIW3Itq7PhbFq0GEYtybCZUCJrRaBg7hlABw+iB5itW/q62+8Pr308otBbpn3/fcdy0HjmXhk1t5mngNBRpEY3nIUjbWCtBZYGjPuvUxIBYkDx7MYVxSJUdSJ/ePlc2TKeldh/noFYJZem5C7/XsDCmmMceJZX4rUAHZwEEDaFfasGPOmLztzZf80DhkbzyEXDnoCSbNyumg513JdjNmx/hcuFlVfQKPbMiaejZICQsvcLLwGEPVOikdO08EBxEAPMM43XquhwkujV9AEJoFhDiMGFSXXifEcvr3F+Uz1wONQdLEVeynAwv5zbVqInDoZIIA2KSCPjP2n//RMhAb38DporKkEDd0zxA7hwTWg9NARbSvvPXZf00xG5wvGAMPGeIvhOjxdySdOJEiR+8eeeCwMiogDBLxINr/t3hFD/ZpgX9v1wUsI/1ToG+7HuDTo9XCxlnpmBJkAEWlBxBpBj+xd2siMFo+0QJLXzEBDlNx67+F14VVbpQeexY9Krwox8zRSRYVa4BMeEi/UlSvT2dGpBAAAXklRJDwCfLce3rZ8KehX0ILQ7ir7bUMHP6MSLpEJpmBoOHF+7VebAl4R1jVWNAwqrGoQRqEdwJHzYyzcx0r/rAFoNl4QDBTyRqWfgBm35AJz7/Kudh7gGfxmLusIAosbQe+E1wEM8Z1fPfts6Jr/4Wu+ukYFXgQ+EYpF4bvHVvfF2BcEQfHnuQBRba3Tdj9z3/oBHsqHkAN6fxIBAW+OcUKxz0tNDVgBAXhEw3dqN9NUIAawxQMtarcY9uWByuRbDUv/l19xnWuq3Exv8REK6fokrQ2rf+XpLwDaPVZ+myYj+J9CvRqwEdXDG84FI6e+nYMKcKQLxwATdsSIbDFADKnOa0QExGiHztt2ED4AEOC5sFZHeP0qdWJt2PYcS68totQ1WIoBul4F2PTkL0U+W3zJlzV/FnDgVkPfNfa+Gn3879le3XDey7WO5d4FyBtAQ79jZwKopjQCP+Gsg10YYURqgM/zrELzObPcc8hCacqaJqH5bYvHr/eux1rQhGsK8DV3VSBAPcqxr9fB78xneuSlx/wbnU8YW42y1v1YDLXSu5EdtgllfgIB6R8/1gqDg0gJwFNkGPzQMxkHCW11E1Z+ddTtKM3u3bs7ob4BEq5eCf/CqN67b09SKJgr63Du/IXok3wGEJBiYqsWnwXJ+iM4d/1q+SV8w+g1xm+4vc4ow46tGcP/GD6sC/odfAqezzrCi+SPGn/8b9eARJKOMxVdBsfWcHwph1ocrY4Z94tnUgjRVAVykok6Y4zWc4FX6lXl3vBNDAr0AOu4INfhlVRXhw+THlYe0JRdxpoowOjHmzFWeDF31pm8fj4/dKjpfoyRMTCupr41Bbdz3xgyso4gFh49gUjZjzz10elTn/pU9CWMWroEMH71FPV6z6n6BJEScbqdbVSGaySQ3MiEtthVn3B/+Z6OIlrS4ejA6LfAH0AAxjJh7jxPGRfHwtAdw4fZlxGhYloE55kUStbEdJCCZgUmAAV4caaZI8+x0wByEt38r/7qr7LuRnbyfcYsH8BLzPdoyaeMPnz77TGwLSDNONvx6WTOF/NNoehduwKak0768isv1a7ZUz4CTZ45XXpWJmkLYjuZRoAtgr5HzSpkSB1Xbe/IORfkZz+Ryw/cf/907L5j0XvRkVhXakKcfOfU9LnP/+706KOPRSfAQaC+zP05B9/5zncyx0YC1smCTsF8lIXQjqkf586eieOWVAb4xZEjd6c72Cuvvhoede+9x6aTJ96ZXnr51QAB9xw5Mn3yk5/MvfDcs14AG9Q7IPUBvd+UXMbBHrC30C90jl5tBCPpQk1xODz9T//m30zH7j82/d//199Ozz33XABCvnuYugVHj07vnHxnevvE2wHY4ijevWd69dXXAoKgi0ETFsgnAgI6tLtGePpm66YwT9Z+2yc//sktCNUDoBDjPXD7CDyL74x+zWvFMZ+viuaxOBCF3vcK4L5KLBXYARsEAiLVloJJCt8osrRsISpgKFRBjEc4ZUO9dqSNiARkWJPIsvdKMedhzGoIWJCLMa+RakOvWfg5hOno0YRCcR3KbgVT85AwluLxH+G2CCNehM40HKfCj7CaIPojdAWFP310p3o1eC6HwWJZhq2SBweDTLssQnxHwbgI4O0bUe5FibkXDIcQLRkJjBxCp9gH6BZ7cOLk20HLeOadh+8Y4XIdg8YgY9KQD2MfaQWG9vEexWsYk6irwktPw1rJlzmY+xZCxYMzUj4EajTouKfRBKxn26WNkLsUVGsItCE5KNvsvwViEllxvbl7NdgWQCtGA71uKZK2s90MeL5GKPf8p589k9CpKFAjF8w2LxHuGDJTUwNgmhhX8TIivMiP3KiwMSya3H/bqiFoQfS4FoM0+WlDybh8scABygrjUZgpLGEs0CbpHaLZ8ai/21oSpAjA/L///e8nDI3xwbzJF+N6FCjmixCDVmn10wrrZyJIRPI5Fxa74f7JsxxGNvdhb8n9Z92Yz4FDB9qSc9ADDCZ9eYfXlrPciJWCVzGQ9+5JOB00AcMD3OBlSBnz55kKQvNoWYtGrbR4Ev+L9qvUGjnD+plywFq4nggwEFmBAOZx6ODtczgfhQxV1FVkG5bfwnl8Dy8FVt46z9BQPJh0w7RHFf8xTsYdYGEYMawH70VpmFBa21ILxT8VoHfumjZ3Qk+NNgJY5AxbMCqtBhOt0CrsKLDphX2tczWvdDbuR+TPbDyMYkwqcu4t677u6OL55T6sLQg8CiD8mX2CH6N4smYIOtbBs8d6cZY15ORNetF4n2u5L99DIJoLCLiEYOe+b7/1VoQtiDs0rXfFs8H/goysKXSpEiOfcp7xeg0jk3NrS02u5/zjgRBM4DuM2YJPkTeEC09b8TKSGnD58sW5VsC0VQ/8iFYPENAKxXh3G17MWBM1EIN6FpOzQq3MVIZq2Cm/IqMHuL020JrHv5Knc32bpdUe19cwHN7NJtBnf64TuWd0XeqqjPM6n9sWzqyB3loYkbNpFzfqAnH/zdYI4D1SA2xtypiBgAECKEOIoReeOVLv5nEQrQVostIf1kBA/h6V26/TsnEV2u9aeX0V/ZFPPorDctuERQ4HyFKzcanF4Fqvd2e5fhTwnLs13NxacK33rI0x94r9W4MH1orJ7xSiM60HXalRHtUPWlTWiDzuHeMHMGDUpfDe0DJnQCcJCiP34D2eAQ1qDGhwqphC7/HOjWLO6n2eH+mP/zV2OVMomYwvOd6jbSHXNGqwbTelae+twZce9APMk9cb2ZTnbACM7s34qfoP/4ZvoEtQiBZdiLFE70hY9ea0c3MjBQPhm5zTRD0kfaLVw9HLGDd8g6rgtx8+HEoivZAzy5oarRp6Gs4p6zMIBAiaMJd6/Jr/zd/cW77E2iBPuRch7YwVIID327p26VTC+sBb2RP20JQY1gQgwFpNREhAMFzHM1mTRgsVpFjvHYWM3VeiRIgMMBxeI5rr+TuAyagLQIqAXVwIfccZgczCMOF9xil4xP0suK03ViMYOmYteKHHIEOVA5Vj1e2gn3beakFv2hBDTxjDkZdnz073P/jA9PTTT7et89tvzylnptmZqsL1dFBQDkEX8KMTbxOVWZnumRH0l4doNHqG1MvhF4S22y1AvsCesQdETmBkqpewps4zugPOwL17EhGqs4pnM1bTHBIVtYpqhrbYZz5f3xcQ4Pd+7/em4y+8EAOfMUN37IktzDGs0a++/OUvhx6o7s99eAEEsL84dXRCCRxwD20BzgGAEGsFEMAYKIrHmFlH9pwAHObBDymvGPBcY/tFCgKyL5zh//KjH0bX1Sbgmayn0RdcC0DBnF95uR0BGDfzwBv+1Mc+Pv3Jn/xJ1ugb3/hGQAJ0BQxhxgKNMg7mxr5hnKMz8mwACdYdvTP8EJq7cjkyGV5BSi/pBADdFAuFLzOft948MZ04eWq69977pocefDB6Dd+nDSD3+OIXvxAezf5bd6HGenVZdHLGxRiJ1EUPBRBE5yGyhbX+0le+PP3mb35k+sk//jQ6NLyMs0hUOmtPIUXs0P23NcIEvs77bTV5e/QjxsA6VUeqs8lCnOF7e1soMKk8H3zyg1uiKCrfEjSGZwwkhQvF/UZ/5NjuePVTcKhC1lYFBQKaR6YgVlkogo2Xe/uowLqIWIWDwlHlKNX5h6KUa4bgA7nhBYLrIjt23hfFxrvgK8w0YWMt1tewsIIELCKb6uGAabD4EHsPfxV6CKnXlpgJxU3I1ch/xLiKoXK17f5icOD5x0i9fDltAGPsx5u2O8ZklZLmAavcMpYgpMPjwn5wX75LBcuguuSDEJo8vo+QBL+B2PS+cB/2lraFHBKEJ2F1Lxw/nvmRc8K8QKGZD8ABqJL96fWqMnZC5XguP443uZ0DlWb8ayWMaxSGmfulSxEaMdgxpkYfde8VpSat9IogCzConFhPgevwFvG+e49HiXEBtPA5cytDGWHso1gIY03ExMUKhp0bHT9jZ62eeuqpMCfCeggflzmzfwoWxgZdNSzwepA17gFjKcg10OwNUMR709scQ4N9gVZqLF6PICA8jO9y2GMMbWxOP/9ZEU7+V1lSGVBgQV/SO8zz0sUWKSKMjwgA5gBjZB1IbaAgC889e+5M6DG5U1cpzvZ29joRJqPw4SOPPJoKrnyGYCCMiT2DeSjwuy4YQLQ5HMbDxvbZI2Wonu34qtL3J+GbN65PBw8dTG4b9wJRNy9Nwcx+GE4H3asksf4R7qtiNdmTlWGk4cd3pE/W0lw55s+ZxlMag35Ev1AQhrDatXJQ3rQAnKYGEH2DMsX6M0692kVqu54adPJMDWpqQ/BCoUMBhP4SVr9rV9KMWPP0wR5FBVuJvky9qHkLVzH2Pqfh2LRv4pymeNgIpVZpr7evkThEEbUP/VK0VEAsRuoAAlgzlUk9Pc0RvTNCh9SShrueDeqsgqeBoWIfMHPw7oCI6RG9I99NhNTu3TkrjBUQi/PCdexxqt4icAc4CwiBMk0osLwzCv4o5KrShYHAc+FnplwZLRWleYyJ+RoaC6/0eXggPH+pjzEXWVsKnNJmCMP/0qX3sj/UCCAq4NpoI5YBpiI/RnKBgBkEGhE9lZMVcp7vGOWrlBcBrDUQ7zUahuW9je6/yYgN2FAFu95+wvwbEZAKwrO/pC1ZecW4t0hgfdQ3RQesgYDsQXIeawTC/9gLw6hvLRgIaMC107bWCQAIIBotYx4RCJHbI9ffsUiHrgFKZ94bwEvlfM+732EOPb+Lxz2h3aN47KIzeN1SE8mzOisQ4w9l3K1n22d6/a3/u67usffp77lJY1Y7uc4pMkqkRYu+BtgbXl6fzTzQY+BZ7rnAwzrMmesbOdOov+hi16tPRP5jZruGAAAgAElEQVSMNm6MRX6xHp9nV37K+TEKYD1PvK3dJ+Tjotd0TIP2Rg0OaChhxwEJ6e3dKuoaFgV7a6TxfYAAlN4A4WdOT9QJqqFGFEyrmPcMkQaALG1qBafvQlIur84t6+KQwsmSYmItdEZEADwBWU/aEQZADC7mYppNun2MHP3RQlZQlXXQEJfvML8q+ZX9XAOIyW/m2/dKx/B915d5qDup/3A2ExlAWuON6tnch3RV5KypAV2Tyiz4JzzM1DRqqhiifO3qjUSmVk/dM4OxGvZ4WjFEeDFmnAzsCaH91p1KQcCRFum5jA40wCrW/9LFVp6vg7AykT2to6JpAzyfsVpXBfnHfGjxyDMBTegQBBAQoAX5sbkRPYWZwp9bnf7CTMvoY3FYnC4wjQzRO43RRdV4+K6G6xo0ke8bbca92Q+L2mIkkhbGPTW22WuuAUjGwPzud787OxPj7BlOAdYBhwn1KDi7kV0Uvp6jKBrVEvBshNeH/oczwahd9GRqMH3pS1+anv6dp6fvfb8dmnhxnpGTpvOxFhYVRH8AUMdYZEzYETgK+dzq93yf9WAdrG0A+IJOmm5r7zVFqfVL0HXqhDx44FDmHx19FKhkfdEHGz1yJDwHGvrlL34RhxTXWacNXbXgwR2ZA+PE+Ad8gg50uuBB5xmf+cxnJmpx8dk//MP/m5RK6Ii1Z544ij/0oQ9mTXgGegpOC20LbaoAiFcuJ2KIzwECjhy5K3IMXkCVMtIgz5w+N+3ctWdCR4aSWW/WEP3i9tsPpUsYIADnAz2ctZFumAs0r653z5HWJiLiwOgg1vyuu49Md955V+gZQ716WlscV/dsFCXOIuiP+xc0bI009BfGA1jK91h/7OU6cXcm1QwwzOibbU8+/mRSA0SPito2lz5VtUfrKZlrQhyHRymhhXOIVD2qhtmwYLMhPgpmQTQaugwkOe+DsBXWCiGFs5VwkRJ4L+Z7jHAe7qcHU8JdGOlSGCnzGUxUJsRvc7RYKA4zAgmCNRS0C9jw4+bFVvHk4ETIJq+47fcavkwOU1MQ4pEcOf2zcjMUHQgSpRZFGoOW63km97DgBvfnHqjtCP8AJKO2gu3yQMHLPFtIC8MsAmSjiDSvAD0wIX7vbpiRBsF752s0w3RhAvZF5dkgaoyHcUFcjk0GacVlPRPZ21sMMYUZ1wQ0gVGMargI3AjOoLMFQaJQjJw1FEHphe9DX1UQKiDjKd3cnPPyaWmokcoYeZ4Cju9WOayKxpz0zEpTCFdCiEgL4HCfOX0mxj7FOBI5QP2BFb3yDLwBGn+st7QoOAGNs3a89ILajQKhgb7HOEVC215wc/pP3/xWlAdDpl1zD3UMh62irlUi0E7qWcbowfsPwwTMIIwL9BGBOdPEyF+nYCIeewqgyAfePX0mDOyppz6WsTNe7kFxF54PKsk8GzFzfjbiUgAuXvCOg/uJ/LP+AciGV5H5cD3jIkSsVVmvxBjwzOnRhyZ5j3WqQt/qwRqTCqt4aUekgsg7l0pX9bzsDo1zbdvfNNwwebkjLDYeyeG1kpd4X8ZUPoNBXhCRcDhTEVifhABuL1AhmCCAoTHM/4wFDw8vw+LgK+wJAombI4DxZrVzAcY9RelGVfwoMC2iE7BuVB6/MopDofBr1KmgsZ8xrq/AqwrktKjdkg6gEcDYAgaM2iYaBa5JI3faGguFozTatpP8z37hqeF9vXZVGGpoQIsaLCDXrFe8Afv3RvjxOe+Re2heMc8EDOT+8BF4gPw8qSvXyv9cX4FNvm9RJ5UJnpVC1DdujIiY07NHje/DY9kDzs1sUI0oGdILLLxDCOHFixemM6ffna5dZd8wgKjbMlrgJRugaXAAARjACZcHAByF/UzRCJgzlGj3hPG5ZpVZS+qA/CCyFLk9u7WhjaW//FxJfwABuX5Hi9XOUTYj+s/145l5NmMaldkzjtGid23YFYAboenoBciqUReBw2BEQDyrwxqkBVOKBhLOPSICBKDkyYSWm6YRnrdqW6dxbzefRlb88zbH6/VqfQbrCtTLbsSBxqspBoxhPZ4ynnX3AVMJ+nt9PmY+NX/n5mvYNx0l/m24edc1/UEaWr0LAK2RF+VnpXFejg9jAkDZ/zU4eIZ8kv3RGOG68MvrjfoLf6b+yPCOasSpB2mIazB5f8+o/E3dcQZBh/EC/8TosId2vKYjfRSZi1cUeUIkIzxJbyd/a9zXEEI/bfpeDcXWk2l+85WEzPJKq9vNekQxQtuSeXPaGryT/HkcBDhXlNGJhrxMZNbZpFYl2vNqa7cEjCAia3TIaDoNtSYA1BZgRYMdeobXUmAOwwc53AKB5/M+hg4vjRnmJsBr5KMh4aGBtGptZ4PqEYC/bSXNmHiPCuxEicHXKoOr/zE/AFbGkWirl2lN1lpGdJ2S37BWgtlEevF8QAAMQ17wOzyN8PcXX3opofiHDrY9nAYOHlPGaRg8e4NhhC55/tzQkUN71ru4kLnBy3meOpK2BL/rzGnNGTsEJZIWWXvlcjzGTzz5ZGiCEH28xsyVa5RVFK+EpnQcMb7Ll4gCIYqtfLK2S/kHe++6JJJtRMcaVcT6soZ3J2y+qS7qychDQsPRpzFgAQQw6KRj9geap434qdPvznKOuTJGXtyL/3HStdNFQUrpi/FTowxnFn//8R//8XTknnumb33rW/P6twDj7qS3srYUoEOOIbuS4z/sGYxJ7ksEHMYr9+Ol7sm6su8Yw+yPdMLeArDYTSL6+eWrcTYCKnAt8l99QhvHuXAWoHXGFOfm2bMBmjDqoSGAAuiPcTJmgQLOFDLZAnyMFRp5/PEnoou8e+rdrDvFEBnDnXfhsDiY/UodhtGRYqaNgAPn2oo79u6N8T/RKLcFYEV+oWdR1X9zc9d0733HpgcffCipiuguON+gH0L3mQ+pC6xbAZ4pZ0RHKw4M1irnaqu1VU69ezrntlGT1BS5HHA8uu2I/GOO6D3c0yiVitJtoS/OGOcf2uKatkEukMNcAQtro+yYqPGlLs+9tn3sIx/bmr3kOxqqzg83Z4DFFEugrb54PR5Xw5UUjPxWSCtkRLkM+/fzerMI1yXftcqmCmE8CauWP1WCipQLMkQpGSGDCAreL+JS5sD/jie97lFKVlVTF9S4bVtgqszvwMFDIX4IHsWtc6vyUUEIYns5Od+577bt0333HpvuvvvIqh1LkXYV3hiEOxbvkfmYfP7ehfeq+O5pyCzP4EBCMP4fIIBeoSOnmk2lRyvPAE1Gqc2BGsAI+digQRxu7lf0GAa4mVBWUFSAijL8FtXjXkY8WCixIVudp/vp2BLmsqdGOIqEaB6fZ94DgVKJ0MCCmVowRMOJzzgkHBq+65hZcxmS7xu6GCVrpKMsaFeZFx527sm68AMtCahkLUfhEo1G6cX9ou0Ga3HqVHP0qCNAwbEr167M6Pys9IVAqpCxXipDMBRzw9h/3teQhJnA0DjUKZiCJ/HypTBThAehRifePhkmCHIoaODcpcmeTUN9+zspLtsbjcK9Ef6tMt0IAOgioWVzvjz727BkxlfDrMAEZw4BSxQBzIexgMjGCzO8VOwPyg1rqAEMDTA31z9nAU/V6IKRczk8nTyDGgXkWaG0ENHB2N13rhUMkJmteUwqCF9rAR3D0boOVR5VSrkHc+L/5LlRyPAAbYvaHs41FSCTNuRD0rXGuiBlDM8rV6dzZ9sXuutiz2OijUozUXpRsgcfIxrCPQAI9f6cWXhbQmcHEt+5oaRXWJ8/18gB1kjepMcsYcCXLo4Q9GFMAL7GoC9fZYymIDEu15P9E7xZI+UCnwpzvTpea0SGtM/YUMJQGrkGugHh1wNWD1/5P2sW4/zs2Rj+REqBYBMlwveNIApdxlHcKC6eBW02Omepb+Ac4m0ZkR88gxfPXQPVFm6ibzdjDDA7QqihEfaa93mh2KC4w6egdyJkWH8UYupsYGhcvnQx86B14DaiQYjWGUVJZ1ApdxuRAabcjUgTjdqylEX2LFFxGORdg75GtF7opHtbkbUYp0YA1MBdwIQCopVJqXNiiMAwctfyUTlk+17TAPP9XN/0Fw1f9ifnhk8DTmxO27ZvRJFK54C5gB61ARrRgkOB8xElN1GH7YZhEVAB3PXZFySZ0wHGWMbizOskjZfvt1uDqQeR69uWjhJZvVF/wznNesm87rZEXm7n2fAMyE98tv/zO7rI2MdFHrWDgoV+13OQh9UAKJ8W4FF2CZpAw3zOGY8hMdrdRUEf7XfXY01qxszvq/gnyupiW2jBT/jNWi9zqzOH+yDb0OEClqMvjGJmjJ+xQAVG1/A5soj3BD68Bw4B5b1RMT2rDZPmlTZ/I3rTegKsw769uwME8Jy2UaN93RS5EsM59ZMuJveeaDY9zniVd+ygeGeNUta3YAURCReny6k/VcM74MQ1vLPUGSrFcW+AlZyDEfWgoemYGRNjYx0xCtHNoAn4DDyl3ZkaucXeFmRpai1jiRy6ejUGivvmuV3WpJEK8CABPTyJrHcrum+LcWS0FQDN88efTy49DiieQf2kGBwjBQQwhLHjiYc/tyVgjdOkmd5+e+731ttvpmjj3XfdmTk9//zx0V2pqQzck9+sAbnW3B9vbAoLjxQX5twoyOF8HGkRerxZSyJvjUq1iLJRCK7lb//2b0cvJk+bHxwZ0i1jN9wcOYPTgz3RyWHXhLRRg4/uIF2qwBhzSGg8UVMjisgIqox9b0OyiQ5AbjBefqMz+Qz0r18991x0PIxG7oeMTP2oq1eS6suLNZFPR5cIYLmkQgvOmXaBcUw0MrKJOgkY9xigyKU6wFrfgKhODHnkMLYO3uoAM+i1V0jZoxD6bXMrPMbCmdCZxTzZd9cTvRL5C43yPMCA8NetAqfsMyAEZw15yTpA06WpO2Y5pq4vL+f8PvLoo5kPspdxnnrnnayT63PwNozzRjan89WuXdNrr7+e9tz8/+QTT0zHjt0XGiOaxfQG+BT8B6CDCASjT7iv+hBjY57cG9BSUOatt95MCqznGj7Q2hZb06uvvRZd5Ytf/GIdO6nJdT00yPw597x/++FDsR3vvOOO7A/zo+1lIvM2qntBM9G9rt0IwMPeMSbmSz0MzjffBQytTVonI7oItABto9NCWzoXOVvQkqk/Z8+emR1jpNMdu//+2kmf/q2nAwREeR7Kwjo6wFSAFJfarKHHFwUCmiq4JDiuEeMIsYS1LQY1n+uhI6wGxWJjXBPdYRSoUgB7b5VeEZIIk20tdnXxAsXxGvKr4RXvZMIFi/gqjNdKUZX2GpwcKIgXZBpkXe8a31vnESZsPcDBMKj33ZYcKzaNUB/mx/0s1BBDgJYzo6WPQpDr8I6zlhC6IeCEasN4Rf/4ngos9+H7UVRHgbOE9zLH0WpQplTjvMSMMcv7MAFCqyrIMZYp6HI58yaHB4IDaeN5eKPb87WCW2+3iOHBQy36x+Hn+WtvLvutcajSGQ/tyJVj/URPRYMZp8ZNhUQLHsok+BtmJejgIQ29zK2T6mkUiNG4ZV4zwjqKikUJ2bu7YYiEWt64MR07dn/mRAhaPa0o+Cj2LRDHHvO5Xl0NQ/dn7UGyHYmF0wRqYCgIfpgyNAuDivJ1+XKEF2vQyqO0NmnvXZiaKKAgl2suGCBSTCSI51PPgJERiXjZU6BE8M+5wIR5FswN5UQAgjHBYKHPxRDGk3EyjEdadf9AlZmbggbjjuez3qRZREkkyoQ0js2d0/4UKyJ1ZWcq3asAWLSM88x+asRikDD2GKID5NNgT/eMVTi1NCgQwHXJOTxUYQJfsMKxUTXmqatQs17m45UXGHrasGc91lyj8elecD3CTyWGawNiznNozjlGPvve8TZtosUBy7d4Zrz78JaLTQfxXKg0hi/Cn0cXjPKNhjyWN1Vx9Syv+aCGRz38FeTlu80B539+/MwzpqK9Pm+sgzRmWhXCFWAKgWlUEcohvIQWqApLzgP5qx/84AfCyylIxTUo5xhsFX6cmbZ0Apg2X5rxud4qcFzP2WF8jklQV2SdtYY+bYPE5/IW952xUMeCseOhMKoE5bZRBmfjSbiU3scXRiTAtfCN9Usv4kivH0b7zfKzhrKVxGuo1lOMFjpC+0fOf/Z1tOVK/ZNKuVF3oPdIJMkA+wqkFATwtZbdI+tugKWr1IBbwPnZGGmd35GLXEO796/XvR5UogMEAlp1yP7erR+AgdFWo5ybRc43lL+KcZ/h2a6yRZycLYlvSR0ck3Oc3jPzXtVO6HwLOsxrMui++kLPy0172MzE8bLmjBEGze32edKk8sn14Xf3rqH+djOwO5Kf+2zBN43F6B7DOaEyLcDGd/UepxjZiMpQUZdfxMsdkN8CrE17DNgy8pIF0JUV3BslVBqKDN21M2uBvAifN5plGLLwU3huKnRTEwh+NlIrib68TE7uACGjQ6RTQmseGTEU3jNHm3bpC4YCqO+d9u5pHR10GXQcaAnniroBEXaN/CgN1TEBbQJCEalTZxHnjmdSbJX7JGJxpE21FWujaAJsj/WPPjBSFDXiErU0nFExtHfvbjGy4ZRBadf5wjmB/gss1IgQrEeGojMZ5rt+JveDZ7EuGjLVEQgTLqAO3eidb62fRd+Fx80RAIO3M6YApikA13RS1pTxqqPEm3333XPkFkAiFedxEuD9xUDCC62HH+OXFzrEBz7wZIwwo2dfe50CbA1Rtt0n48Lw54xp9AsqsEfoB8gEaBM6l7fDnzEgMbj1gBv9yDXIHn6TDgDQA0/HOGYNAHYBoJuWWDsn52RE9QKUxHC82Ag4deme74L21A+LjjNSzeQDGG4x3nbujFH8zDPPtMhzvtO6CoLpjI8xIBtJlyQ8/U0A8kstgJvzRq2xvXtzL4rDHb333unTn346e0WFefQ4W13zXuugXU+6K+v4wx/+aO6Yw1riJTbUnmcjT+t86Rrwd+VIbQCejdceg5YaY//0zDPZQ43gnqMCz9Al3+E96CY5+QcL8nNP5oD+aB2tpHSMQqLQEnPhOQJK0BHgCN9Fn/jc5z43nTpzZvrOd76bNUUeE9bPeUG+I6ub9lSntlEwAqXSu/wkBvsAArRTWUN4F+NhPo18RF+D11yOzcdedb/qpEGPBoRoaP6J6ei9dRhgtx256+7ozUQDwH+uXG3ENXtD7QXmdvLEyen0u6ez9gAB7Cf1SngmY9y3r3UBlBPhqUm9OJVnAGgJCvObOcTBvaoVE1Dv8O3RwzlP237n05/dcuP4rUCpodaezAgeH2qLOYVGUO8hGVUQVT5Fs9eCcK1ohRkP5Vchze8KeXtR3qxM6RUJM98Oits8NDaFzV4jsFbtVu9R6ZGhqnikQiyh3yDg5IQPhVPGHiE6PC0pOkjo/wBPMLIxQPTwck9bw/A3DETBYY9mGRvjxYu0hLbVaHrvfI0KPersCWvK/6y/TFl1xFwaIhm4jkPMtTIQDH6EIYQUAgkAcClhUQgNDUTuQ9ERiIZQcIAAmJGeTu5tiBPXWMivAryKX1W2JfReZYzPMfjiObjYMHu+zyGTEck8uIceVp4jUppQ4BXjFBRY7yff1TAvwt+88ioKrYgv8EIfTt6jCwT7RGsQ6IhogBy0rYbE8h5ImsJHZsfcZHQqS+6tRQG5j71he31zHjncLXTXvYI58l3Wne/wd8dyqt4EChcNo07mrLIBnWf9t7VPu8qgIVd8L8rRvn1hFEG4V+HFjMvntD1f0XzWRoSb78LISV0gzOrVV19JuGOKtgwjmP0hooHrDIXU25PcsKOtLEyrwho2rSrNOFNkkEKcZ1oAMWDhCHtUYa63fCjvVEymi8aqkM61q43Ecb/9zfeZI8IohX02a9iy/nqCWV/e00BkPdk35m/UDJ9Li4zDiv/UCIghPkLgBS94L8rWAFFcJ+7dM30tvWExOHiGXtElzLvnQA8EIfLc0ygDhYGGeIDCUcS0URFV8tl7wq/1CgrEKtxdH88Ra1WwEHq9lP3hM8bPSz4vQKCgrqxYKv/yN/eJwrpK8+H8WfCSaBvG2J7ZWwGDyOfj3igagHJEXHiuMRTgWdAYXhgUl4CMw5DMXIdCBk2jTPI5+6BsQ4ngecmTHtEVjFXaYX1dA9ZfpY33C5q2W8Hrr7+Weydn78rl6QpASiICMDjIv2570si24YEf2eczOL4GqTPH4ZX3fAoEmI9f0EsPv3Vw5gI6LU457HzlnR1p7M4jcKZcnq9LxMri8VYWrxUO919GLxDAPQQajHqwWCBAAJFjV68x7q3p+ii+JhCA4cD+yFfL16wnUomyOCQaoSYQUBmdjnULb1gV75NfKCvXQIAGuADiuMEMOmCUCXbNfGfUGuj4nPPoDDHkzBp40Bh1rdfAwhoICP8e9S5cb2Wn56xF1xryDa1KCzHehvfV+6dw49DLkk8+Wr0KeMgzSO/z/nnuAEc0YJ2LICCyynvk+WlLSSvNGiucB16CNdbyaEvcE81n3WhdEDYOGUONJ57HeaSAL/qXsJZr0aLMSwV8nQV40wBMAZUFaDy/zKVgRXlCaryMgteMfXMTIGZK5FZqMmybEnkpoECtGPhpUhEuYtxXLseAIEWLcQ7DUF1SEEZvKko272F0dr0KTibvNw4ceFdTDhvF2Y433I/v4izqnl8JH9bRVeCAFrUjCnNEPhLS/9prr0eew2cxLgRpANuhIfV8eQz34Qd9g2u5d72wBav4jZxv3akWi7v7yJGMl/oo6K+Gm5sux17Co6EDvod8w1P72GOP5nrm97OfPxM5cPRoPaRvvflW0uIEvR0Xz2S/1YcBFwQxoCfmSij6F77whenEyZOpFN/Q+YLr6C6sIQY/0QCJRBy97AuU1OkEj4ke9G493NaPIZok4P4c+VF5r3zHKYIXVnA76ZCj+C3yogXcDuWZrAuebrz30H/SQ4dOo02BbohDjvsyHvQUz5UAT3XCC9MXf//3U7QO0Jx6UNosrEuL+u2IDCUij/VjDdSt7cwDbXJf2sg1QnLokwMAhgaQ/awlso+0UwB0Uh7Q5aR91thxMr6CddUhMZQBEAD+2Wu7Ysy63Y4dcxoydphR0bRPVi9JPTNabe+/LXvNnv/vf/ZnaZVNOi/jJz2P9YNe7PiGwyC21rkWvuTFXnAd82I9dIKoU6lDG1WLY5Rnk37wyiuvxpAnKgJQjH1HV+RM8zdAlAAc0RIUBOQZASWmbbNOgv4CEMAzoWfGg85GlI36KBHa8MrYp7txXNbGU1bAL6At6Ihzgc3Gc9hr9a9Gdt+YC4czJ+iSQt3vEc1InS2AAIU4G7n2zLZ9R8MQ9KhqkEIUGLgqCyLcQdKG8hOiWIX9K6SqpF4PU64SOovpXj+Q23WaQO4/90QuqtsewwiBhn3ww8KxoG2X0DwyXt3gJUS/4x3euSFkMGR5JgLFMD2FXoU++WD9TgTktXqPrlxq0SuRHT6D+CEGmNDZ8+dmJJqxiBayToR8gBhCZCdPnCjzmhZhoOKlR5l7kxelAYpSC6FwSGL4jpx+FSe/B8ILIt1woCsBG0psFJvYlwMMMePNxViCsafq7yhi45w8oKJqGqxZz80KSQ4yn+ttDaIPQDHC7wjrt40gh4dXihju2TMLSMbNdwzTZZ35jp5plX/WQQVBBFyBITikl5mxMxZ7hu7Y3BE6YW9TsGj3npE31lZyMNPbbjuQ+8OUFfLOR9rnueybRWo8T3zPtnSitAhKED32DXABGmTdmRfClsPMOvB87sOYDf2BcfMsz6KnRoVR2qqS01x20WZBKZiGNQsUtNyP/a6n4kaezxjZAz3+zMUWlAABKMl8xnhRbGxbGFTzxo0IY75DRWbTFG6/4/BALt+d3j19OhXgiVAhz45KzexxvEAoZANc4jfz0HCPgTq8ac6bazDG17SgcbteCwGZRoFUILDGXOvzrArPc1KAcXh3BF24n0ZtAMJRl0EAiM/ZS3gE32luaut18KNhwWc8987Dh1OjgX0GeBXkQcHl8Knkc04bbgvfskvHtfBK7qWiRF6ZOWby7dDTqLvB/jInBd3aUOLZa9pAaUTZ4/2G3ba3tfy0SmLXkD1aF3zi7K+FEWPwPZQ/7hfjexgxFuGk5efdR9qbmlxP6i9o9PSc1yMLHVOYh3Qw9nVJZaqsgidynqBpxqXhwFyIJqhi0AJbKnW8pxHBsxC83BdvAO/TQgvPCp/94z/+4/SLX/w88oa8QIx+ipGNBnrT1ZFWZVRA/NvKr6zaEHojrL6Got1zVh77EdHekPXKIEE0C6+t97CRJAMsS4/zRbZGbq1AAvdyMeLbVm99P69xuNxjkYlFLQQeNGZryJH7v0QEUAuAVoHQYepiJCRyMwafsuRmR8IoRDw89KaozSDAiAIjvDHPHQCG411AiZsjLjqyJQIAoEVeOyY+1riK/tpwX1Zy2Z8+52YgYA2y+n2fsb5f16vzrEK8nCeNeOjO7+A5RR/jXpxhnkONE+g2vH/kErPGNe6H0TrODcauctV7upcxdIYi5u9Zzxnpm/Iuz2NA563qQHpK5Q2C8Jxjzs0Lzx+fnn/uufA4eAH3FljknAlgB6xD0V116kmUmlFgw9rnuuhKO/DSk/J1W3Qz9R2BkXRwmtMuG4FhekKjZVoIMClHdpbKs/DAkt5VvRE5RvV6nqmRw730vLFf6samVGiMQN+JNh2RAaQlwAvTGeUcBdfqScZryP6uPZYUKzW9SeOX/WGeSdsYABD7Vx3u8HT8+AuzHmFYNXv34IMPJPJTeaFsQwfSIEKmcx/2reM+GCCEeaKroTPCP6EvDGjkA/zcYqx43Il6hHfrPGAdMJzQxTGKMMKs2ULINIZo9NxtFEPbm1RMeG5TFLcNMPz6vIbcS0cU+8yYWPOvfvWroR3CsgU0lO/wevQUHR1NhW1nJwztFnm7P++98NKLqRGFg5B507ud66yfUYdMU9uQP3q7WS+MYzzdAT7uuy/rwj0ZJxzWbtUAACAASURBVDKpbeym6E6sEc67ANejeHbsotF2ulXd0YnahjHA0UgfRpdAN/3MZz+bbk/MmRfjVQ9FlyeajnQZUyKXM916brxIScWIRl4SISBvUc80jB5aAvBA3sIBmcPzx4/PIBJjZL6MGbkrGMPcAQ8++9nPxgahjgPGMmNqRGQjkRg738WYxoaQh8f5OtKK+Q4y91/8/h+Exv+3//AfpvvvfyA0+Mtf/iL8SJp3rpzz2iNn8gyex1lirDyDeace0GhvqV7MtamDMNoKkypD1DDpEIAZABv3HWvrdf5Xd1RPeu/ihehT6AfQE/tNNDTvQQepRzHaUbPGDd8vH2EPuR8tv/ltxCLp5LBA+En1oRvT/tv2RZcB8InD8FoBbO7HffhhnhYER48PqHDxwkiN2jFt+8zTn7sJCGDB9cjhsYpiMaoVijDIyIMsDmSUa9ZKrgr4kLo3CV+FOQVbQuCEqA0Fk/ukpvXKw7D+O8IvzHkKKhXv2PaiSSwW/xsVQAXrhMDFw2iawKLIKMTx1EeAxAmxCGbHHqE6agQELRveHdw3bMaB/QcyDwiKxWYObB4Mj1cY7si1X69TjRuqWh7MASAMKMr7RlvgCC6slZ8ZRBhIPDkzXPv2yROLwhBjoK1jauB0nSKcR3hIQJKL5BnT27Vh34xNzzHXIzQw+mCgMOYiUkXPUlhjhFwplAECGP+dd901H7CiV/WqC9kT3mPIvD25WSsOJoRs2zDupVHM2Hm+3km9GBpcInkavM7XQ81909pkVXSFgmmE3DzwwP3TE48/kUInFVgtvqhwZQ9lroxBOufZi0JWb7TKI8yK6zAYWD8YFQwA5YzIA5gp6J0dJaywL8Cj58FwI8Yu2FMFcAkNWhtkCgvRWfZepY+1EwkX9APsYVwgxeb7I2AKuDQEX4UBmmbf4AmMG2ZmpIKgBSgpY3/2l78synnvvXNEQ8Ijb7S9m5EaoLv0SGUOCF6+m3Mxzos8x4JgiSIYCnqFOIX1lpZTKvnmxAvooLAwHr7DmjKv9lJt6KVAl+suMKCBb5iqdMW4qMcQfjWidQRRBS7WRrNj1thhnDybYkB4k1kT9sFQ7ijjoy0bvJFrGZP5se4p16vYcc90DZl7qxv22+4o0gKKHffT2OD7rInAgcaebZ+YswKFZ2g4szYCnowdbwFnGDq1cjHX6u1lL6Arvge986L1lKAVvOVnP/95qhFznwvn641X+YFm8NbByxk/+XB4mUhfQfFAMfF53AvhrGdT7xD0CR1D61GwBxC0BsMZI/NpWsLF3Juz85u/+Zvhe/AIihG9/fZbOdf0DaZFGUDANgp4UrQNj208K/XgJ8wdZivqbYRAin4OECDa8K2h6E1KBghgbpFZVvOPBb5Y+pnDAKxDe6OOynImVrVqVudofWYMx18bsz6BMPNbDUjD9jv0UR9gdOFpRA9RKjX4AQKIDLBmBd5M5sv+C8D4XAvncd+C2qNAptEAwyCsfGm9AmnT+dxqxIf358Nx8UhrW/NSltQCTMrdW9dvHTXRed9cN2DcfRUhUUeE+yeAuQYC+vcCBHhtDJCABfCL5dzWy0Mxu/7WeGd9a/z0e7beazTbrpwpC7i65pwNeNaaJyxgJy0u61kXLNDgpZ2sEXOmeHAvDVf+5jtEkVHk7Y3XX8vSlJYrL203HV44uhvZwhb6gFYqA6ojsi7yWdaA7zG2GXwdEWGc++ipnIjxPSOtlgKRJJdUPym4X7nKeUzu/vgffglvu+3AwUQLWvVbI03dyXHA73jZpSQy4gZFpVvFHUUcLzPh9K+9/kaMNT5DpprialoG+hrryF7Be9jnAMLD+0oVd/6GX1VWUaC3OlSA6FFYjM8wWhOGv7WVcSCPGRfz4Xr+bnh4Q+eZBxEGACDcBwMHPeS+IdNfeRWdcFeMFWRo5cLW9PJo8ybwbWQd0VuAHdI2vwNeHG5qLPW2BGmpJu/+olcrHzFEGYM0oIEIHdAWj9ByohEZK3Ph/jpjCsbjtGu0JWvMizmwLhbK3n+gjjBa8fFs7IwUGB4tX+vsrLH15JNPhHYsqAydMCY89OhH7DPXV/cr8GCOO+cEvQu5pdNKHsY1gCbQIyHfAoncJ7Jv164Uq8Mj/Ytf/HL6wQ9+EFnEs6EXntk8/SvTzl1tsanhryOWz5GzAETUpDp+nCjgM0PPqKxgvBb1hF5YM+7D+HjGSy+/nOu5J5+zf0Q8sObKVNODqAUFrbAvf/u3f5s9optWdLLRvYA1ZY8PoivOteR2JkWGZzA+PmcdOD8nTr4zPfzw+zJnQAx0KdZVr3ejEXG+7ZtTA/hbOg/wOOqroRdgO/IZ30P+6/RDZ6f2BmCYdRho10i9DNIA2EMd0KYQ7NrdbkUATYAfRPvu39uCf4KFu3e3tWj4GnVIRiop/xPxYPciHY3sO91R0ANJZ3n39DtZZx0dRAyEl44oTuoNSBMWBCcCqXboxnQdIBRg6+lPf3ZrjfC3AFArDhc9rsdEFLIM5bY5PFRDK6jWUC5ljOQEq1SqPK4VSe5psZlsxghJ0VhbezoVmtzHjRNsqAJUYWs+cvq5zy3uRu7T9SLlM/JNYePRxox7xvkyeg1zTe5ru4+B6lmZuIGLrThMqCrXQzyNQricCulshgKJW/M+zFUPIdXyd44CE4loGGgs1W4hVhVoER2NCIWKoAL/81yADJVz6xWIiFbo9qfdBVpMj64BVmVfewsYo5VXX375pRiz/M88ZbA8XyOK51Npl+djBHNvFGauV3irUJGDqLDMuIdHkfAlmAlGBM/jGn5kXDJSlSORVo1HjUbe1xjjmdCFhmeZ+LW5UBnh5eSXve/h3whT5rm8FL7Sd42wbWGAyX8bheFAdBW6rAfzYe+eeOKJ/E1OmPUimAtCiHZrzBPGBZNQCGjQq3TxTOcMo9HQ0bu8VjgFXHhP5aitwYpeayBZJA2Gy9lOBdHdu8PgMI5U8kA/oQuUChi2wAjfh4E0TKvVcgU9QGhh9IwbYaxyCYjEe9AKayJohaC8/75jE+Ffer7SUmesNb+zNtdak6NzuSl8KPUvEMoa6oaG6zmuMoS3pEKY7xsGZvimoYMKLsEUx6TXR8XZ/cpYRh6dAIFjF83mXoI7hnV6DTwi+7vKv09FcKdIcbBhQHB/5rQOH64CWyWWefIcmLxI/qxcjAiKtjaqt5z7NQezwIq8S+FfGqoRy/cEWl0jvuPZsL4Ja09ECM+FnpgnL0FN7i2A57l/+KGHIhi5H+N5/Y03AhII4Ai2uSco6O4f19AKinQmaJU1aCTT1Tl6QXrh/lXcWl1aIMClVk4xF+iZ+UO3vJQ3PbNtUdVaKQ0p/Y33PRxD7eKF8+SNpXVgApFX+e01cFsok4tjpM5pcFacbz0d9n9tiOPV9/85xT3VylvA1jlaLyTRaxrjq/OyPjtrGbsYzi0ep6wWKMoijCJas+ycq+TXcO79FvpUdgZ82kHRNXgRnt3mpUe289mIOPFsOa6OoxBEe6HXkF6D4l4bY3zIa8es7qAcl1fenGi4FDgeUxxthUsVCyjRCIKb169zFjTw/muevB6DZ2X9XqMALB44aiusai55rbzLCEae27WgmnXDPjPPkVbiuqTt8or3U3mdM0nBUa6RZxEyq17C+3ofw29XYcIC4zooUEqVRXwPQ56zZzpNQv0vXqw30o4EI9LPuVQ2NgIy161aGFI4kghHzntb1La1pXKBc+n+cl6lIc6FXvV2hKkOAljXKKXqPuiedHXqWHaMquhNP6BgHnNjrkTHEXEQz/gl2gmW15LqYN0Gns299XCydobkR7cce8Q84S8W9MKD/uabzRlvMchWUTekHLrGUMDAZH3gO6yvesHbA+zUQARUsI2bYLb6UPLfRxSsEVwaEKyRnV/gwxhczJE541kGYI4eB4C+YyP516+8+vJ06PZD8fbC91sXiKrsFFM7lGvwkBvJ2XpcF3MdY2LNmIupqfxeF2WFf7YbBGvdWjL8b6QjayGI/f/R9Wa/lp1nue9Ya1Xn6svVudx3CRA7dAlpnI7QBsGRskGAkCCcK4QEt9xwffZ/gAS3SITDuQEFBEqcTSCNszFJ2MROQjrbcV9VtquvctWq7uj3PN9vzOECZqk015xzjG987ds8b8f4H3vssYQsoIjibcG8ye9rPaVUJuBUn1ueUmU3OYpSUvm2Cc9FnsN5ikJ4+nQNHiRjHgATeyKhsTevh+fQF/jWQw88GJdxwtoib4zycngbIP/w4rnmrXIvc79ecswziizyEeDJqVNV9nh2Q2u2THt27wkQgMz61X/7t8w1bTo/K69SgI4dE6WK9TzlWvrKmhGGx/sTT3wpWfaZL2lsz0wBkiUATF8rS/Q8cA99J2EjbQEqMG+uM/dCK+i7e581+u63vzODhvSHql/uewAOxsN5cu2osmYVInUoQA5DJ1nDc2eb1I+5o4/IIc3FhSdVgTH+Zi8hA3gOlDc4l/zGmqLn8D1A2I/9WJNmM0fsabycqG5w/MSJ2fsVxV39j2eTiwpvDubB0tgkMWUvIGcgPzPeHzz/g3groEuwfpw3+yV9Ze0sjYkXI3QVIODChXPT4cPkmrgtz1h5F+1qzpPLDdsu8EE+gpVOznxNa9Wn1x577EMBAqJoj6zWlj2C+XIRE6swzADItByU8y2ofJF9NqwEKIL2EFRV4GWuIlxsEBZoRuXn5EZ1g1kJKXWjWwkpZX48Q4s/DIDDAuOgD1qQURSiTF6zhFyZ+jo1zyOEi/6SzGj1XJ4tweXZChm18LScIf/xUFii5Y2zmRKLT9/qar1yv+dvlYMba9P0OonXXnk15QRpByshG5n7jDeiv7UC3Ag4YeI8NpJJ25h/lHHGz/UoEVq3DJVQIMaK6SbjeTJUmVYVypYa5JAqIPMeZe7kycwvjKXMtbHZgD/0nc/0y/VSiAJVLYPRYlHXTvoOGsd/gABzBzhulQmVZBUSnrN0LVwq1Sp6AhEqSCFgSZRyIX3FYgFowUHiHuaKOeQwZy0HeECfIAagnqB/tINHAePkHlFf2uQw4woEA+M5tFPXoRvTvffeF6SQGGNQWH6DANCe66NAKdAicsz4l2j4UhhSWVSQqzC7SrLF74yPNazy2+yw7HEIt0l8uI7+43IFQ3311eOzOzlzwjhBqZtQ8HqUK4gg39NfvCC+9KUvzWeTflDrFcsta/tP//RPQYCPHDoctzvalAHQKfrBukdIuUySprpL8dkzSXIhz3V1q5W1UqVERSJl2tYbLuF1CuG0u1RU2T+eWa/XlT6umANUct4tbeb+lo4JRGlZk45gpfUaaRugkp4IoQsb6xMuz8yFdDKwY+qudxzskwABo/oKbYEGhwaMjM3QDuIcHV/j8AsWMibWtee9YIXCBtcXxCzQkH1+/nzWm2cyNr6bafjI20Fb7H3BSGiwnjRYK1TQfT7PI3+CdD4Ayfp6zoL0SoXMeD/v1UulIQIH5koFWLdox3nnma4595obQCsGdFBAkbNhwh4sQcwB99qmYLR7wLC5hx96cLpCEqvTb0RxEgiAYScR7oiJd1/OYQJR0qvA6cFiaNys+I9wttD9EZM+0lcnTCT7IEqqyvhQsv+LhIBvUexnzXhZ1g6e/lYQYgbf/hsggL6wR0rn4Z0roL15EdYDBBALHSBgWFoFAjZQxoZHgGtdYXlFu/QIkJcsgYpZ8b9FE18CFlw/vxaeGN7r75myodzbl6Xy/1YgoHR1KZ8su+C1AljLPqvgS4PkZd0DlTO8pmeyZ07Pg8oiN1IClHAA9/sKRGmiRWmGQJaJ/sxp0nNKCbKWH+Vz+X6t7DyPPgo8lPfqXl/ZCLrBHtGrgLh6v+Od7zmDnPNDtx/M/PLdxsh1gQt+ZJ4R/74+wklpE29Tks1yfd2GKU+8KiFZOlrQJsrGGANzh7KUMCpkvLXSsNtGslqAD/oUq/u2emFwD3kAAjLeQGHE+4iy0Q0/RRFGMWnS1Xqn4HGKYiuoonLr2dWwIvArmG44JzyYtnHdboUgQhKrrMgTAYnpC8+mXTP4S9PJaaAsRT9SOWijnnLKTnwPb2atLQeua33vqYFIuUC67Rzs2rkrQEQSEQ4lGkWXuSXZI8oTCnwB5m2Jw48leYTsrhTcWrfh7/SH9pEllY/Zd4wbRUlei0WddjQsaY2mv1X0a4xC4UJ2/Ml3vStAAAob86X3X4xzA0zXOxhASDBgaUVFZ0FWwygRuX0klIU4LmV5cgkgM9blujkcGPej73gkZyBhpzdvxjuAymIo701SvF5A+fSpABDM39JbkfnBKAbP/ObT3wjgxLnbvWd3edIAzgD9a8l/brbSG3ZBBSbBfegyFRWIb2dcWKaZO8o6UlIQj4C/+7u/mz7zmc80RGfQNeaLcZhDgLmnn/JW+TWfedZv/uZvRq41p1LkvJSYPj8RDoP8xz2RT6/fGKEIlG8seBgj874acAF04MU8D5kRfYO2WWsMToQYRJ6/2VxNleO2pEII/dQwUP2ApInITVuGAa6hJ3wH4MI8c/6WRkDHyF555JFHs7+R/7H+0ydAD+b6yX/914Ax7DVkEY3kJ187kXBiZYUabTYmPLhpK0o4xuGrm3NpRGh6QwlWIbSCP+gohhNJXwnnuHjhXLxsWunAJKWtlBa5eKpxUjCVPUM/C/gUSI4R5AMfNDSgrvZxsgu6P+ppDgTXDJAIraKPbBSYvS4cCocCAQpSMhgWRYaolVcvgiq4ZaW6AWu9V5DjvffXzT9VBiJoTUkWo6UhROLcuUx8J7WoB0CARD+Wqa2r5HZVFq/FJXmpLCyZtQzHDMZhyEkWY/Kxln4BRWPsp984lUXgMKgksZlBxWCMCOkX3rw0vfzKy9OLL7yYPjN3WAqNX8E1TEXWg5jNPRKsIQTiIkPSDpVTkjFxDYTMUiaivLShQmzboOZ8x7hVehh3rei18rB5IAjMJwcbBdGsyiBbtGuCC930jC9XuGAcKjxaBkX7gnQOBqjlW4DB+VMoWbZRK2izYvKfZ9Bv3iVajIu+8dmMohAr2oEIoLAj+CsA6Uac2KghhNAeSCp9hEBxMFkjPEpI/AJhoS0VEwgRRIPDSx8hZGXu+6a3ve3taee5556d3b7oO/1hHhVSuB4GbGkQLayeHT8LkNUyDCi1yvSqsuYZVWBiHrCI6FrMPhXsY54cC66QxrxVua0Vm7kCrUZ4wQsAcCQJoKYpaPjXvva1+azT1ic+8YmABRDNf/7nfw6CHuFjZ0vczEDP2HfuD2OoGIeKWGjANSyEtRDRJ938yvir/PE7cwS9oL+WiWKNmGv2AHvV+FStvTzHsSjUSRMERlWosVrwnVYXwQo9WRTqq9zUUmspNs+DQJjWLj6/eaWxgyr1cfEdSgxjde0RlELIRyzlEuA4d74ZgZlb1jf0evSDfhY0a8ks2vMM0l5dibs/pGHcz1wxDq2DtOe54z72K++07Tnm2oSFXLsW0MxzHHBn5AhYrj97ibXwWuiajFogTA8fBVrDXlhT5pU9xzVLIJdrAfx47tICCr3mJRhnecC4du7cGdpg5Q6FOOYVwZpn/dS735VEga+dPJ54eYCAKYo7XgEoK3VJ714aJ24E+Dc2eWFtzvflg4BdVUxHCIAVcIZFWF6tgqjVXCXSPftWBXGprtaSPifaQzgYipZ8MsqWhoKRaG2p/PJMS0w2TryKYpTHAHTrUZ4SHnCTULrGkyf/D3xzAAFLhbM9rCLbOev/W4EAz6ZXL0d2KxAwgyC3AAFct1LonXo9EaxKsGrZufUceb6VVZxrn885U/6RFi/XRwNCaZuhAWMG5r7dnOmXtBIh7sLF89OWUcnJfkSBNifAABVSuUFvnPXmDeAV0HCAOBUcC1LSF95dEw0rgsZWr0AWtN1YZyklvB3jQeUzfjPkaA+xvXfelf3GeQI4Y1t7fjln7A/K9mVuKfkJjSIJ54JWNYR0ladlfb38iD5D43mxL7D+5314KaaKwFpD/Di30i+8aCJ74iWZ59WgUSMJSksNK1QLQJmy4kWz4m8LGOC+FJBhzfVI4LslWG/iOOaXseNuzDOQIUjAS5uCyJHJFsYoS6oyfxXkr0+7du8eymwT0HK+CgZXBmglIEIsC/SgMDMeLcf2TZldfsj3yHnoBPSD8FGqY9Xd/EpK0u3avXPCq5W9A4+gPySuow8mpYOGohwxJhJPM0ZlNuQE1oO+8AwBDcPMkhB2797IP8rejI0+8h0KIWpKasefOZ3Qh1/+lV9JX/BIRAGXH9BmZOIBktDHGhjKu5lPPXhRzkIXhjcYexcedGBfXeOdVxIbs57siYRVDv0EAwfJ/jSifePpb0zbUxminr5LYATOAA1lbfGs4LnwKL3sSLL52smC0lRcoK/KHvBt+BLhcswhCfNYnwsXLybhIevBXCOD7tq9J3oHa69cTv8+9rFfjCEHww3u+npWK1My38iKKqTKfnrrvnHqVBMfTlOAAOYDiznj/5u/+ZusE22guFOK2lxU+FIDwseIOzw9E/IySnkSXpwQmp07c43epqwDYRA8o2GohDwXiOAs6jHHfCr3CARAv9BfABbQXwj1Q45n79OeZS15XkFSckccmN7+9h/K+HDvZ53f8573TIQFUIITnUCQiRAX1gF97Omnn5r1PvY2bcZj8hhjui3ng7XeMcKhOJecU9Ys3jibBVgN4aHaAp8NcynAcGk69QYljpvjDP6hjojHCuDTmdNnI2uXJ0Nvm6SddqCDJCtMmeMPffijJJgdrHdkwR2Jd0Qws1gjjtTEK2wIEDi+14VK5mfNV5lchfB2kjYZsG2y4WdhO96SAAu1pPOSuOuCJ3qfQxzwgLqfxPAXuYYw8M7ignRzgEyGd+liFUQtffHfrFQzx99CBJaHTeFZy0iZo4mb8OGs+52CAe3j6syhO3v6TBREkCReWtKMlaGGIxZ83GvYUAAByQZ67nwOQcrGnDsXgZbvIWRaz1hM5o7ELBxsYsVMvoGnBnVQqYOryxz3Gm8uCtx461ZdYFyiYAoCXavGG4JaGl/OGBlXE3HtzoGE+JoJVCGDftuW1nnnibkokyzTVMlzzVXsOBR6WLiPVJgVz3S5Zk5oVzBDoYj7Wz90byzdAiHcB4FB4WDfca972L9NQBSlJfO/kaSCtEGFCf5DuDlYKDCcCYkoc8Q9KDUcfMbL4cTVKAlXEsrR+DIIGWtAP3k51/zN+grEKah5DhTeFO4sv8Q4BN78m3etLwVripIqsLnH3fOMkT7z7AgFiU1CcCYWHfSbsILtyQjrfjDGj/0MwMLz2B8gqLyzFuwTmAceMDxL1D57dYQXLYXla9dRHmrhoD3mCSAAQs1e53w3BoyEjZfSZxRcXgrf7NPSs4ZCSINgLFxPv1gD5oy1MeGMgi7729jEpfAPmOZLJdk9LA1bXg/IJwNs22M8JKwa4Ud4JdWK1NrCSfo1hFUFWEsXYuXyjAVpHy6EtAXNmGPFBt2V1qr8WEK0QnO9B0Sv9XzKfA8mpZJPu9IilWrOF/0VSIMvRMAe82vfaU9vpM0RLqX1Ad5hUkf2nKUrYdKcM+aUvvgM1pT9g2CukIXgKeqtkgD9or+E6oRG79079vLNWSjWS4i2pb+sJSAEoJ68yD344gvPB9B9z7vfHaZ67uzpafPK5WnrlvXkCAjgo1t7rCzDfXtsmNkTYJHHI/kC5go1jW8WlFfIqeF6lOsbvNrP82acWdtK0VVJLcsr+JAEvLrgp7RfFSOvWeYHWJ5J6bheRdIFQXG6R1uJ9yaje5S3eg3MXhAjNEBjgM+sYlbB5VYgQB41K/YCbIuBS8OXtJLvQpeHtcvLPQ/lP51vqwE4X8v5sG3bk2banmdiOZaAIiPZ43LupS3zWgyFvWFNln9cWea10LOn2W8ke0K4tf3SgQLhgnXM447tKIHNOVRQopZ+BFLnUSWmlvcq48sxYD2tcFxLJworuV2kpcgh5CFBkeYFTfZs0iYyD2Fg1AVPSc9Y5BvGpDUUmn115ObBiMFaJc7+epMgC4a2xC0Ku5409VRQrstZGMYs5iRgKDSU3B1ROlb7P8rHAKKRxdiv0Hpc3A2ryD0Tni0bc6gW9A+eAv/jd73+BOlZb2iQtBm6paFDK2mrPTUOn+tx9bUKimCa8ofWcnmg+UsAXlhLPS8KKleeYj6r3NQ7lv5K242FliYjyzFP0EXor8oX/I17uI7vGyaGF8nl6didx2Klpi/siYYwHIrLOjQfYwC8HtqLEYCcEvynbe5BsXr99TeGNb0KSq329WCgj1TVUU7jNxRM6DuyBcocrs/sZ/K17Nu/b/rt3/nthGV+4QtfmD73uc+FZ9CeXrhVZCt7NsSsVm6BkDx/rWG8hrqwBqwl1lzWzpAPrO7cSzx790jBNYyDKNesGecC4IZqGPznXtrQQzjhlankUO9d5SGez3XsWz3B2GvyeM4Y56D7dz1GKUAX+kPlBAyayJDMP14D6BoaPBg3/UD2RXkntA5Q5vHHH4/Crncg/QdAizx66GCABvYCbSLn0Zd/efLJuMajeP/qr/5q9uLf//3fJ0wDmVCezXlkXdiPrBt50PguMvowEFsRjeeRW4o5ZAzMnx63jI9Eg/Bk3PPZ6+xz5iqhegPY5D4VXugcY0HZ5h0ZgP2HhwLPQVcyNxj7wHAEPGDuvefeGO+YQwAEzukv/dIvZc7woAAYSMLgg020zl777Gcfj1cKsqXACTSHswWwduoNQBqSUeP9sD1GXZIkc7b0FInMfm0z38XTeH0joJh8JHL5+XPTxYtV6NkL7B3+03/OIfTx9Kka3Koz4TVRrxt0HnQvcgQk58CHPvSRmzLBmdEPRsRDl1ZKOhnhdjBTBTaFahlvBzHKJok8L8rKLIklgxRRRZ+uElXXK16CCUnwsoidNL6S02d1AasCkENYyx2HEyYYIX2ABCpqN9cKfNReUwvEm7h6DRRWdCwF9wAAIABJREFUArhkygIB9NGwgLg/jjCGoK87dsS1h1h/kEmIrFZDBA2Thdx+8OB0+OiRPDOJKUbSQ2KRsDqHeI0kiChWCPYiomxomD4Ha/NqS3TRhzuOHctmPEfc33BtXc63a4QVDCWQGGuEV+bB9WbeG4awCpOQYWg1MzHisWPUh30kB5U+KvizUQVUtO4KBpVZgeRhua3A4TU8xzHyN0pwrborAVWBnLGosIuEacXQSsk4uF9XX0MueAZtm/hHVJo2+a9wEiv+nj3pY937SQy5NaEc586fnU6+djLrQl+Nf+JvE46YrRVFgvMDcSGeh/iiO+4g8U2ZKIQIAs3aMT6BEPrPc03WpqLH+1LIUJhZuuYK5DB37AGuCXFPfBJJX65GoBOgU7hnbqqAFryTaVZorEDPNRBYmBP7GaAD4sK+h+DzLNzzZOr0gesAA5jbl0ZdVr6v4l5LBkAA4+J+lfgooTfqbSON4uwxz/TFvvZcN2TAPSODh1ZVkG7bXMsc6J4oDeMdAY39wL0yT4TDJp6ptUuQBcKuUiqtcq8K/Dme0M6R0Zu5LlCg+23BRSqXLGku1yGAVvAdpQDHOPNbssRX2YurK4LIoLn0lX5rqXJ9K0QML6nrN4blq+dOxbl9K1CopUYlyNAezyn3sKfoI+cJgdCQFsE47jGGkbahW7SnRwj3JlHRqA7CGgjwsUa6GTMeARbGUKH9wryneTZ94fkyRuaGfUdf2Kc8y7wH/BZavX176BfnDKEKQYe2DLsyXEU61b04TXccOTIdPngwTPn06TdSx3iNbDMofqkqMSzZWvZhcjjdVc3q/2VYy/AfyFyPJIHJAzCHBVSN9vmWe1sqxkOFm5W55bqbU2B1jlYZ75vDoHtjaIGz590SBHAflBa1LJuhDXnXml+kYwYCGqbUZ6S/eAuMBHi37k1dslnrZWiA9Nk+LhVZ27B/BRQ6PoHmVDQYa6ECrcJraIDls2xb/u8cLOnQfwUE+EzfPW/LBbGPyg32r7JEjRr2a0m33H8IknFLJ93dAKlzTtdKK1QYlX1QzPnOkBrmZvamQ5a4dn1OJGwVg65tDRiRvW42106F5ZZE41mcE8KSUNyJc+V+BFHOpm6pAGZ3HDmajPDcs3OUi+z6ViHgfauefcMqH2Xt5o3QhW6ZgpL1UmCc9QZIKerhGVCnmq55FbO2jULndYxLUEmZiGTHyJJYWnVvd79Fthzrwne0C++jBBe1uDHeIMMVbK43gsqeSr1yJ3PiGmEUYI2gQazziROGa3V9AI01lnmPFYigtQAkyzOx4vMAFKU9LQELELAn82ACMpQYeRU01Lh167xjJWW99LZk/6xof/MhkOBM4wW/k0vh/vsfiCzEOFEwkYGZE1zR+Y/CpJL23HM/iGzWhGmdO2UfZQay78MLNOboJYksg8UT0Ib+k/z3d//v341lnYRun/rUp+byxvR7CTjSzxrGCly7bvFM2DY86IYBkxAv+gvhQgkWLAcwiGWcMLpREjh8dfNqFGOUPPgM8h68jRxgyC0+b0VTpxiUOG+Gwcjv8EKo8o/n43o8MCixWLqjx2A99DRmcA7QK1gfSzeiF8DTWEuTPjJnH//4x7MelB588sknY5xhD/EfEID+w6vxBv7Zn/+57B1BJ2TWJ7785YQasH+pCgBtAAjgbxRfDD7VbdYDCPHsWKinlk4U0NITO7rj8GaGD+vZR7+ZE/Ysz2WdcLFnbvHc0XBCaABzgf5kJQD0HOYEjwqehwzAeqRU9HDR91plZNoAoHvbw28PAACowR5lnB/5yEfS9p//+Z/n/Lzv/e8NDzTJufoAfYe+QacZC2v46iuvjConrRDA86A10Dg8a9EV0d3QSTlb/E5VLfJyIOfBG5KfAY/WM2emM2dPBQTjOs4F/9l37AXoGKgW61cZtKAxOcr6+6XQ9HgdfvjDH7m5IqArN0GRB4mXHgG6OrFYLA4uCxwMhU3dmgACuIcOiorwzn10QgaqIlfBwGR+07zZcf0vU4Pgj9CA1F8tk4KxS2jL8IdrIhmKRx9gcolB296YTwWAtY1qoSDOjIGFaVbqfl6i+yqrlKupgFwXtXoiLMo1jazOQU937gpyyQZhY2WsA9wIs4A5bd2YLl5qJl+EYhZxy/pG0b3tTfDBs1oj8mwy10J8VDQTzjAQVtrjcAAskERGxUCEjzHESkem1FgJAAIaf2d8O21z0HVBWYJEEksFD5AymBIZNSGQHLAon8MlybWvwrIeNzaIjwhVEU6sG7U2aPGnDYQMxykAFYVwuBGJbNdK0cQ+rhfzbCwWc1M0sOXb6j7XJGZcL2Bh/XgFzO6H1oZPUpjr10NEOEwwESyZxOg8/8LzaUMkW8XfUn+sB7+BgnbcCBC3xb0IdPzVV18JcWTu6APEg/3CHq3rdhFavUJ4r9t2s74L8tBP5suz4P6sBXXl8pkzu79ZekESTQbqmVBxd421wK6Ux3qJsLaACIJz9JF1Yr+ClkKIAVogbBBSxoeLHZbW1ku9HiblOqosUzmA+dRLRKE7Qtv1hhahIIns0y8EDgk4CoQWI+6hXzAk5hWCDPHzLPOugq0SoWDknDOnzJVeJNIPwROVcK6jTyq+9NuwHF3rtbTNQMcIb6BNmFWjsrpWszIzLPx85nv3rULeKhN219+QBPonGGZfFXx9Bv2B3tEWe1zBWU8Qk1etlIrWrLYfzIuWd/5mPfVcgiGthOgKTFquVOD5HZSbfgLeJJ/Ajh3ZIzwTpk97rAWgE4INf+uGyrg4D/SXswMtgOk59yY54jqsSzyPZzAGvjNciDPKWnHuGAN7RasTAgD3eL4YJ7+3vu/eaQfnEIDhpRenV195KWUEb5CTYgFaLxXJxL8N9/9YHIfJPftqoSkm8d/I/mYlgOyJ2RttSuyzddxTL2C2dq+yTWoB7zcql+r549thfY76NDrBfTwPa8lKUV7l4fC8sG+lmXMiy5HxEMWJsRIawLgFAdhv/x0Q4FxBJ3UBL41aJQsMjxlghcq+pYWXZ2ep8P93QMBb1ibIy39OALhUyh23c7IEG5gvz7bfu6Q+Z7HEs2ykQrBS/HFVrtDWqk2rdj2jrCX0W285FfaCo3Xrt3JAkmklUdqbczZvr+Nc7h6lYvGgnHNVDACAcwc/t4KU3hI5zyNpbF2Na5BBMcXKffjo0ZxfzhpCP+uDYoGFGTfpo0eOzKC3vANvzNmDcchu/JZcKfGq6ObEa0gg4ObNhpUxR7wYF9WopIs5VTeHQWmUWpX+uybKurTLcwAYVHgFwwmZWXp+Zq031qcdtzUkkedevlRvN+Ue+sVvS568lHWgP+xxZD6UpLvuujOhdijGXAc9gmfG/Xx4yLK20DXkQ/4mJNRQSMZj1ncABsCf0sZ6H2qNFsCBVkL35U8NF6ynBy+MF8pHWqsFj5SPAWiQdVZW5O2xoOJyDV1FjkTJBBCA/z766COxxHI9dJ69gsKCMkN/DGUAvFD2ipHlrrvm8LIaKirzXblyNQY+aDTJC//Hr/6PlBFEXv7kJz+ZPSitV+5jzA1F6X7iOdB52ktuAHjxtBajRMCP1HDfHiBAoDkGgpFoUKMD7SC7K3PxjuFHPsS9gMNX8WQcHnjyM2Qpwnzcx6wVe9ycBALzjYO/nDb0/AA8k+8zh8wX66XOxt5Cx8BAg0cF1mr302/8xm9krj796U9PJ44fz3wwv1QUYy8wH8bTY/H/wIc+mDX64he/kHZeebVnnLVOpZ+LFwPCIOPluaMKhbmU1DUwdvJi/OcvDgPz8ACP/nGhFvJUa9hoaDL3wp8hNnyHJwb7x5LIKNpUDWDNTMZZ40bzSNx//30BJrDu0y/GBugjb3BP8xxk9COHj2YuAcToE+3+1E/9VEIcMHL91V/91fTgQw9M733ve9IuoShcYy4DzmcSkm4lvKjGXmgsSr16MlvwxMkT0WPxcEiJzosX4+2FASj5RAjHuXxlOnuGUud4FuybDh4gwfL1AAGE3Ci3q+vw+fDhIzkbeECw3syhRjyNtPQrPPNnfvpn4hGg4LlUCG4VjlXg+V6hNi7SIwaCdjLAYf3XRXv+friESrgqANcKleev1b0hmVhH6bIm7yuYECBgCC2408B4loyYv1cxipi9CgYw+Rya7duaFM9nkhqQz6CCtVBfi2DW2LCiSCvhqonVjMf8z0JXLSnZVMPMbXZ+s0+a5IO4Xl5xiSE94SDgFZxvTJcvXY7LKYdAokUbMIx7Y9mqKwvzi8BNX7UqHT5yOJm3jSOjbS28HDpcf4g9jbVyWK75Xjc22hLJby6GlSCoIq7LP4dt/37cyKpwxVqXsllmwe5c04cQzrUpIQwhmLH8g/62KoCgkYAAgrbKImN3j6rEFJHvvYJTzKnKu14DPJcDz39+g7kiuEhkX3z5pRBb3BZtz3aM5YKI0Jd4X2xeDVJIezAvGLcCoEySz8ZhCeQUsQTQIlxje9BZsn2SLNDstxBP/hsKoKJDv2Hwxt3Rz56TldVcsE1FVSG4wv3wfBkEVCCAuSOuiraWSiYEOAxwsyARuTXqQdB48go20IACKuwTni9zY89qVaVdXAS/+Y1v5D6UqAgccelqDKiWW4AiruH7lHAaIULuoTDyAUIobCnEMUb6wDlPrOkAfWCIzGlc5l47GesI42Cvsr5aQaRBtFO0dJUESmFOsEEhWqAR7xrv57kKawI2PCeJg4bQYZ/7uaEZAGLSFJUcxt+4xQr3nAPpl0kgpY0RkEeuglrIqE5xe5i5gIhuvyL+CioNJ6mSryBQ8KDlYzkr7i++p5+MU1dS7ylQ1gSunA/7xGf6wtnDerAEd6CFCKyHDx0OPcetkbaZA4Qh2oRO0A/GIqNjLNLnCAX79mVv0TbzxPqyj/ktysTgWc6RNAU6g9uqYQ1YReRburzqEcM1P/mTPxlBtsDHyZQMxCNAIGBLyklenRV2aUk6kBCyER4wXPMLXo7SgsNl35h4hMbQvVESsO7bpcmAAOGHw9q58jDIg+ZcBCrGUTbTCb1q8uEWl/VaDeSxCVKYcxQUOFVOUDZw36Yk8iKzfhNbkgcAl2r4k+NchR8kjGAISu79lXCOFWxVwUjAUqDOM+T4lnk37Id9V0aIUWNhaV+ew44rLhhvkYVuBQE6a299SXM9387rUqZS6by1PQFP57N0rTRhlif+ExBgot3mWxAA9zwIipdO3Yj8gyCJZVOlpSGTBf8MaTIfkNfw+47tzbJfGt8khaWzW6fNq5sTMcIIrgjkkR1vTtOOnbcl/A0jSAC07ZTxqzzGeuENcICs7EMuiAfUKCfIZQjFkQe0/l+5PF281CRgzi2AMUYQPAJKnwcQMLLiFwjYiGcO50b+pJzBuYG+4FrvOlEpIPkNBoinYlCjVgHwOrko30xJmMccwtPox6nX35gVc+53fd23MYgkSeA0vKLKS6GXyAN4WkB/KmtsBghgngKorK9nzaBD8myTKbrX9QAzRwDj5noE/qXMzvV6y2n4gV7izariihItSGO4lZ5R0Nsk/Bt9hVaW/28P/UE2xLUb+sqz8Ar47ne/M/3ET/x4+k5MOm0++OBDSUpMe/BJwAfA+lY0qgweaz8W2iNH8kxKWqM4v/jiS9Nrr70x7dm9N/vq+898b3rwoQenP/qjP8oz/vIv/zLhB0vgg+toK273IyM+sgqyFUqmCn7LntZLzjwv0Fz4jgAP8eyeW8ZO0m3WOy7gW7ZOZ8+2nLkyrdZsvLjYL4wZ+SfgeRT7LakJD780OS/3si6lVfXQZi1bsnh76BnvzAu/1bOiniA8m7k7Si6rEd6AtwQKPPOKJwDW7X/8x3+cHv/MZ7JOtCGYgSGSuUPJxVr9id/93ZztL33pi9NXvvKvDaW8Vu9ZLOV6NrNnmEvj2zk0nE76wP5srbWG9WAJ18OAtQktGlW7mB/aQB7WgAxPROfR+EbVAM6luT+SrHd40Zhgk3mFx5NUj7K/ABXqBHpgCuZ1z22Z7jx2V/oCgIWnIM9nzUh6zTv795lnvz/9wi/8QvRVEmQz97TLfLgvONOsF+eZvZOS91u6J5jvgDWXagDB64Jncab4Dj2aUGIIBKE4eOfEqHftekKtKO++Zy/lFzfmxIsaN2kfEIGZX+oN/K7B1XkPPfu5n/m5uXygIICMU2akAqiA5EAZRIT2gc5L9CSAXM+mWCopugH7rCqEVWoAAroQxFiOtoeyHiadkkMjS+xIKmGCwDLYEnyVnySkwPV4COdJpLJlWyaIRaZedTNzN2EI42EMMoSlVbLugm8tIRSmNVx0ImQMBsZiZ06GSyJjZhMwHxxYDnaV/hI7DrNgARudXAa4EKnM8pxz54jR3jLddfc92UAcQtYh6NOoCYt7EXkBOOiUpdEqCGFC4btw/nymUUBApYs1tHSMFs0qC1i6S4z5HqLCWBRm6E8TVJS48j+rk6QUIMMQxCoxJnRBcPDQNYlbETnjxBkTihuuvFiTIUIiwwp9ghvMz62uzypkRWUrJHE4mXP+F0VugsE3r1wOM+FgP/TQgyFQli7jfsAUnqkSXOZBMp9mToUw33vvPVHyDM2Q6PNc3aDi6jRAJe5nviCwjzzyjokMxoxThA5kFYUGoKelTzqv9AuvApWyJcBTojoqYfwXlTb43f3JdVq4GWOtrc3gyznk7yifW+otIeO/bUevMVcAc9sspY0/8hyzfloHGAuWAYSAp596Kl4+MAzWwdh6iB6bBqIHWk2YCbF5oKTsY0InJJi0y1zCSKUxAgJa9lmbevbU3Y+zzlyzT/DgANnXzV8Ah/kRodWzSeFaYVBBnnVyLbW8LZUl9ggvgScT0fG9+5H7VNZNAJizMydDZd+uaB1z+ualeum4v2mL70PHBupO3/msZ0gEeSq3jESCrJ/7RMAMN068g5hbq0aUNgE8IIB1vCaXginTj8Tlj1JO8gutRzLD5pFohQI9W2T2KiuhFRFkdoX5AWKqrLNOASy3VvgpcCGI2oRfZkDnNy1l0AUtD+x1zhFt0U/3JuNBuMF7hfPP2BESSGTJOJblnqIwbNuWOYA2MYcAGv/n//zbdP+9904/+uij08kTx1M1gNhngIB4BozQOhWkWHlR0kMkGxKgQPBWBZFcN7V6L4GAJh8k5KBxzjnTw0tkpeCuFO4qVfUuEQYoLegn6NfSJbNu/Sb6WyVRU+1dKUB6HGAUMzTFcnrs2+HeHnfqJgUMKDDGj/DIeMkQD78qsLgK+2kfy1d4ZmIZx3wuZZSlcr0sHyhgsTxv0shlGIbgp7JHQJKFd1+VzjF/ZjJeYAAZw6C3rt9/9XnZZ2Ul+yg9cQ5KF1ZJPfuMUdVp5DEoTWqIVpXYtQDwymkqeLQdeWuz/AfBPn2JEtGkzwX8aoBAAMZI4P3+HrAxCi/yVGUkXmQ9BwRoKNK2hCgiWLN2XNMEvNtjAcu+vX4jBg4UJvYwz2b/70p9+3q4BQAOILkWJZ0xnT57NjyW650ngYCNjRoEIkekCg5GpQoh8z4HLMGTc3i7IJ/J28hf0TUhnHUVksoZjbI9lCr2Ijkvsk+HHNjonQLQzG0sjMMzIO7QAzBZAkJcYy6T5qRBzm21FRXcyKAjjvvcKONn6KJ8T1nVyiUkB0PG4nvkiSYDa8hdPb8uzwqsoAPKCXIl/eN310DAQbAAjz76jFJv29DMgB87dtSdeQ6ba+w6/USOgcaicLJGL7/8UhR4+DqKFPN+4MDtUXYwjPAM5J6jR49Mx45Rf/1aLPryvYDs164GMKmB5eZ0/PjJ6firldPwzgCc+p3f+Z3pJ37iJ6bPf/7zieOWB8qD2EuGnLJetAXv4DnMA1bi0ucCL4BhqTw0Nek080Jfc+ZzDq8nll8PvM7jFCBAAxt8i/8vvPBiPCSZG5RT5L9Y/2NwoYR6Q0pogz3EGtp/wS7kcgHDekT3vHkueY/3wVxm9Ho8NOFprD0yNf1izlmfL3/5y5HPIrsM4yknyD0Nr/v5n//56QMf/OD0la99Zfr61/99lveYRzy+fvTHfjSeBbqh40WArIcFnXUEIKNP5DyDHinvbA76E28cQMJ4RZe+oMhzHYAi6xJ6f+NGvPuU3baP0IDqJoTSlO+aPLgGw5bsJIu/IdZzFaPTp/I8wVDo2B1HjyUfAv1F5l6WMybXFS88KO6+567kvnryyX/JmlpeXa9E+onswr43ESW6KDnG6KNjYiz33HvPtHPXrua9wCv26mboUbwlN+v1jScIgAD7BLka2WXn7p1zKUTmi7Hqmcm+UXbW8q+Mz/f13myOjLWf/ejP1pFvWLFFyZfofhliOw6Coxs5ny9duDgr+3zPfSpDbGIEMAminZKXRrEb5amitN9UQN4oOI+b7I2VW2DdDIe74QACINDLmDr+vnG9LuSNCavrItmpIVYoChwIBt/kX7Vq0m+QXya+ltI38zcLGKVvxJzJCBbyQBAa54vnKNCHRY+qCsZ4L61lKmcKFPSzVvXrOYSMRcJTS1IFMC3ocRva3dg/3Jj2jhr3MGD6z4aLV8GunYlh5QByD3FAKEW1pFfgDBo8rL6Zr7ik1yWKzcN3ECb6ozJSBoMrTkGLoJ+pi14U04Rr7AuI3hun3phOnDw5uyAjiMLAGT9tN2brWggzTI3v+E/bujqpWIh4GuctIKV1Wasi96owMXeCGXzP3uMg0D8IJUeAPS1RQIE4f7bJGqv81cUQBZj2GdO2bVvmMi3cJ+gBUYCApY3BlIti4m5WqwA10JlfBRz6zt5E2ZAIOQ76AKE1rk9Cmn1n0subKxdSFWSVVveaiGCUhIVACEGnHxCTI0cPB4zjvNAP3KRoj/rTuqLWWtc27Itzz3qyHuwBgCraIZ4JIROCTAiMtdgjaI3keBDfn/nZnw0IhJD5rf/4VgQDFNKcnwsXZoEQN1MtWoxJ5Zoz05rTTX4nCMN49ehRKOI+5te54rMA0lLpWQryXKNFIFaxIWwJ7kFctZrzG+cPMEDQQHog48YrSI8H14pYx+7nhgKgJEPTOGvG3KrwZ12CFN/IvmVf0Y4u8DB+nkVfuM554pmcnUMHD027dtYKxdrqScGYmXfoL220lnRr1bIP2RexHA1ghH5qedeipKImCJrnJXaydXyzNusb8TgJqHwNDxGFnHqJVZlG0KlyFGGQ0oqDJ4WJTesrIW7EmDIXPAs6AvNnD+o2Cej5gQ98ILGk3M94cBckCZG5CwCxEM5Zb9a2oGdjOM18TNWPY0eOTu989JHp0sUL09XNy9NlwlQGeF2FHb42uEWT4AyvgJVVUeWwCnBj7s0toDJj3DMWTveFye0yz2ViiQkMn1iEwKmcyrOiTNHOTavvSDdG34YAKcCTpt9iCR1AQOXg0eeu1QyuDaV/CQTEMwCFC9f+ePAUCHCdVY7bBmfA+HEEoSq6nkX3VlQ+lLMxOHnpss23Kvyr8AaBZZalivzNCPs+I2reDFBIZFecX+XfZy2BAdeS35b0Y3mPc8W4BYL5u/NQcMScDvze61Yl/FoN6XroKrxdq5vghTSeeYNWhj8Nq7q0puDYZmSYAAqLJM1anWOJ3Lpl2rkTTzSAwZ6DuLCjnGN8WVuP/MQac65ZV/qXuU+qjBuZ29vJ1TKtTZeJT71xPRZGheQkOcaYEoW7+4oys3pZycNoH7rZ8KiGHeFlEDBghG5mlYYFlYs6f62I5XyjSF64SLWceonpgcI4kHMj9wwPVM5w5UB0pVUlD620ATQE0Tc2kihaJc69ynrrbaeVs2DXevgi3pEoK4zHWGyMN/QXOoa8Cl1Xzmb+FOxROvBUhNailKAMwCugtYyNv3mVBh+MkgbdQ8mJzDxAS9aVfhsKAC1XEUMuMZ8R7dz/wAORF8LfR9/qpVE+qgFGpYX5xyCF15VJW61yhLxEW/AXYrm14DIXzDs0G08B+nzm9KlRZvDe6fLlzQAB8JPtO7ZFbsBr69d//dfTLxQ2ZDBkUWV55gg6z7MYK3PE/LFHIvNcuBiCxz5kXUnIiwfjvr175jhwlSzXlrHSLutT3tmEkxoiGAPzB/CCIs7zau1+Y6YPhOlSXpE9wnywR0wiXYCwuQI0ICaXR76rXFpZoaXkmH9lasYI/8alnTbZH7THHuM57BUAJ/pFEma9qzTgcs5xW7/94O3T8y8+H3rt/kgZyY2N6T3ve2/AcROjMxc8U8PW1SubaT/hByP3WM5USuuukjozrxoPeUdmYY8qL0HjlLOzlw8fCSDEGifmfQAByket/NMqS5RhjDw2DIjh46+vQqiTGH2dXBb3RHZgr2lAYG+yxswh9IjSiB/7pV/Mnvrc5/4xc80zWS8BzoZvEera/EhcS/+R5ZgfrmMPsBbsh+TbIDk6evWbl6Y3R9hmsu6gRwLqXWnuNWRkjDjQQSpm1GBJWHdzuCCfdT907PXuXOnDXN/KaTX+rX30wz8dj4AwH8v+LDLcenOUqEtV+mUqEI1Yo0bdUBZxiYLqMcDBUHlcCezrsUaIbIZhDsHJMjUVzGsNCIOKwtuELhJzYsRWTLMEGsujyhWuTjJfrJD8TYwFm4F2ZbQyQQk/G4D4nsaHV/BsyGb9XCJzjbg1mGgsXYPoRjDQZXO4f6hc85vWRze8CDzt4cKHhawEvLFwXEdugKKMZ+e4LZLUEKcW5DAJgopgFgW+Nh28/WDXKgjbzRz6O48di4KPuwhKVrOr1+WUw11Ld92jm9F/Jajp2RArwo16bFzdrDVBZYqNDtHk0IiCsmlRtM+cPTNR0kx3bJgCc8uzJFpxnxlx/0swqqh/a67aD4UtreSCAew13eB06zaZGYSFw0obBw7irnw+mY7379ub/lq+hznQpRtXKZSxeFIM7wcUelxzAFSWZbu4hsPNeCFgEBsRunrUrGX/QSRhjBB+LTcQLQiCrvustZnqGTtEHIWFfqk8VvDpK0Lk2srFXEBOYXYWfBeJIRFA6HNiky5cmA4eun2tDJmXAAAgAElEQVR64IH7sw8g6oIXRSQbl8ffTVTTcBrXyf2jRTlI+Sg/Ey+Z6zfiEsr1tJu2SAyajMmvBciipAvoKMAWZxBGybWcn+yT06eH6+X1EMWlFYO1xusHBizgwbPcH8bVsjfZk7SLMMD8RwAdbu/OF9/znd/zWYarACBopFcFay4NdB5kbjIC+sYeiRviAArZkzCp5Ma4bXuQYRJH1VqxLxmHL11sKVLmJULBUIZdZ5UFnsuYZUgi7EsPrZynxFpeCxAwK3AjxKBgzmbCQ/gbQZR5o02EKPZgAJgBQLD/aB8hxn3AZxUhfnfu+FvLPEoMinysmbi9r/SsoRDVxRe3Pp7HPNEnla94+VyG0RVEXp57zpO0jP0FvUPAhJmzz7ie73T/4xo9WgQaOY9YTXS5ZD/TB87G66+dnA4duH168IH7G852bTNl0Rq33/3kK6V5hlW8ifOHm/1QxpcKYizTUUJHZYDBb6LH0HZclKv8evrjEZA8AyMsYDGRAgHLZyhQykuZzzmkQOVnkX9nCQaosCdXx7CIL5atfyYXAh4QTfCWUoFYulmjAT6nYsbwhFkq0eXtKJRaqxumwhqzLkvgxL/tx63Kece1MHQsrPgz0LFmzp8CAeH1I0SgSnUV81tfSwVv+be0mPMoCMF3AhkrcKEejEtA4Nb+2nflHV3euS5AwFWSPY3qIrOyUFBD5Y4QQGgN9+g5xW/QP/oimLDMJQPNECxI6OS2rdPevbsnvKGNz0ZovUy4FoofRh32wvi7gnuTVo30T9NWKu7cdluMMvE9wX1/Wz1CpQ3J7zJCDckZAK2bXbGTrK5W7u6Dmxk//TRxLS4daXdUd0rpsJyFcV6Goarg9XqstgjcARc2G6IITUNBCTjDmRqyXoDv8dzus/5nXhlXQckCE9lbY12kSRpLoH2rHEw1MKAw4f2G9RBai4zUELqtkY301tKbsnurwr1KUjw6RrJh5oy504sPPse9DZdqedzQzKzDRsB4+TL7gvHQNu1AxwlBgK6rRDN/xPgLMgsGAFab28PE0vA1nkdOFTwo6RfKaI0yV6c33jg1e3C5L7Gk0jZeEspFqfxz43qs12+8/noSUh47RknKKvDkEAIIoH0yu7///e9PWCJZ7T2T9Il55cUacB9zoo5C/59/4YXI08TVh29tbMSThaRtnAV4sKA3c4ZMynyhCJsPrHHrV/IbsgHyFbwEmQmZkD4wn+fOnZ29ithLekAyZ7SlzkI/Yrwa4WE1amwEfEMWVQ5iHLTN2rC+8DfWEzmPsQssIFfC15QJAbFwb3/txMnsOdrBy4H3V46/Gi+Nh9/2cHRAXspCeHvy96M/+s7sU5RnnsdeK7jVyiQAY8iveG5RMSD0cuTFgS9ogJGO0q94fxpmDW3b2IgMkr12+kzHGaNuDRSE6QL+KXfRLwAv5Af6hd6DFwT7GnAjyTZHJQHODqHjrAnGK/g7v7PPken4Hus/IBPyAmv9K//XLycvAKUC6b+6C2vOPkFWh1ZKG2iDfQT/ljbj4h/9j4phZ6vHAQSQMBC9JLptAN8m6UcXiXF3x84YxTfI57B5Zc4lQbiych7jrszWpOyMOx4GiyqA9XDePq195IMfDhAQIXLUqHQiWRQmQvfFcxfIDnspjSO0g1DEUne+FikFYDblklmrLIjoinpDbHX/DNMhqc1IGMgz2ewV0OveBKPZtr2uhPY5YuRANBs9UFRbICB9MfbkxiqzI+2DPIrQMlaIktbfAh4l7jA5GXKZeQU0mSh9NwSC33VTVHDgNwgqBLLKYIViFmoWZMzQfmVz1Bzt9SE4Ixsrn3HFU+iFyaVMYJKD7M7G5bARg4IQpTtZUa3r0/333RdBGOSIa9nQMGs2A2iacbLMAZufeS/yZ4mzVZbuzatVCK9cbkk9D62oO/PGvWwyDkaU85ElXfSVgwtRbNxrkXquh3CCQis8+T3MBJcv+qk7NL8l7miUNeGA0xcJnNZJXbwZFwSLw7l7z94gb6J5tfzVbZA5pR+xpuwgu3xLrtBPkgUaZoBrV2N6238PuDFgtIWb1Asvvpj9xTwQP4kbPKDD+XMFdnS5Zk7NWq/7mWENibF+7tmAOOyjCBwBs8rEGSOIpopzPo8zbd+WgiVzgxUepgyj4r5Dhw8GEWWfGddeotznbFI6KOBUiTkvfscDJYl2RgiE5zCAy2B6MADDZlCEuRtCzCulFoc3COAW55Y1YD7YxzAVGXgSH52/ML3y8kt1qxsx7MwXzNfawQJsApIFJoi7wvWwuRiYU156vUjMtUS4l1zfnvm3ljLUJTDePAPlZQ2514z2zD9nmb4iUDDv7C9yZqD0w3hQUGHg9P8rX/3XnMHEWd519/TSSy+n9BZzjACDMo6goudFFYO6/ApO6Ap5a989C7gjwgC3bS3wyH/Ob1FsmBOWv4aDeJ4TpvBmy7Cy1qdHjVrnif5HmB6eIlj84mVwua78KnIzKJUMibUmk7QVWivP4Rrakv4MmaBC+9XG/SNE8FnUnHake7V2Nt8Aa805Ikkne4ka0NAYBASBwShkI7zMpFBYs+gDc6oglXKteJNtXpn27ERAPBS6gRAHGIBVJVb7FUYXNSSgSKKlmycgPIySdYN+eI6bEHDwmaGQhpHHnNBKDr7Ca0alAfMENPP/svxc89aE1wweiTdAgKLkXyg/Nas//RAQD4gwgIHMzyIhHgEGKOD2R1rTMm+1cl9LiV8AtK2tHjAs/eGTtwABCn3cx7oqDGYfjEShndtV5n89fqAr0iJpnEKlSjTf38rLfabeEcQBq+AF6ErZ0s7PnItxTL70j+syZ8MjQsWefazHkeu1lIu8zndBAZ43y0iLBKGGCLDXBAKuX6VsWRV8Xq5lkyu333gXLudmBjfJUzRAVq3hjiGedNsqNOKuXIWzFkl4Dlaus+fOZ32xnDKvc74TFPuRgT+GhpaJiEECD6DIkCN/B0CQ61NZr7QD6xgKuvMgyNdKAQWYeu7Lc7EGw09Zu5SIHZUOkCG3bW3IAwCEMm3BsR5Q9j1CN3XBseTmLDDqkcMgf8eDZlS9mMEoc+/ciPKkh1oSAm+rR1KUoLNnZ0ADQR+ZI3xkuPwiiwBMQ+9JHqwlne9N3AePhu4iA8FDashqOdwCruWZtMs1GCL4DJ/g+fBXjSLNNdNyZrdtr4wby+w4V6wBz9ajjt+5gd95ZnND7Q9fwMqrTMt9hrCyl6G3GFC0lCOvIvegjMH3kP04HyYJ5LzwrAAPb7bUnt4ntBUjyYF6DZw+dTpyMomqH3ro4fCt1994Ix4HyDLICgAB7BGAAPpJ/5gX5ow5Ym8yJuVeQCbGfO78hShXyEA5U8hWW7YGjI6+sN6SzpG5NraMjPA3w0uYf2TFgm7XImfQPmFnka8O1cvMsdbNv9SBOedc6S0Szxp45sLKrfFQYymgmUlamXNDZZEvkLEsi5cShzeuTztva0Ud9hq8Df7DPSSke+rr/z499+xzqZLF+dGFHaWXcAnCA5DXOCcaG/gNvfFH3vEjkRvx9OCZnAXCPFnP737nu9M3nn46c30XCSLJbQAvgqdtbEnVBT4zXg0YyCjSfBOb79rZfE/Ivy8+/0IrMuzaNYc41UhFfp4a8ViDeu0SatOwSObE5OPIXFQ5qT62dfaQYG/gHUgbjIHxoCNQahHPiL/9279NX3/sx350evJfn5zwDDRkh/3FetP2N7/5jdlTOkYfyjDubwlOXshKeIEw/+i2eEwzt8qreEdCmwLKDh2XihRJRL9rd0Kn4oU1+A+e3xgmm9Ol57l8oeCoRjnb5/fS07Vp7YOPfXAGAmTkHniFPS2sLP6pM6dn61BR1M2gMyLfbFQJDh30YHPdktEreJMxkt/27Kr7ZZ65pcRdBEwrZFCoKNQVojjQuNH2JOFRUOHHSZBRI6wkm/j1lr9pbFaVXIgafVxamWtR7yGca+2OmsseWoSfCDyUU1tYKUwUKONXcWgSlVr0aVvviSL8jQ8WFaOvqe1IMg3qbG5uti7viN9B+WcuKP1H+xAXNhfZLSEixqa4JrSLJZX5BO1KjPablwIG3HknhLFZRiHuXIuADONg/bB6a3HkcGOllIALniR+LvkiqkDX5X8Vs2S8tNnmW4KvSh4bl8PP4aFfXEu7urYxBhUZrsGSDtPk7xys22+f3dOIdQphGpZB7uV6iAfP4LMW1aD3WIvJdn/x/JxDwGfRfwjzuTNnh6JbsIHvIlCOMUdwshTcEJJ5DnOl98LxEydyyFlHhSXGSqwbdXKx2FhdwqoVxvsJUtAews+ZswUyqiAVSTVT6paNem+I1ioIK2i6v0r4GhvH3Bi+wJh5DnFHCrHMG0q+65CzcWUVTuMeqBLaUJrOTwU67oc4sicrKJzL3kBICu04ezZ91tMIwZD7yhQ3s6eZd9BrkrTNISc3b2TOAGL0THKf0Rb9hMCqXPEZumSM5kqZLb3iOgg+6wmDjEAwssjzuxYchTDaKfhSV1j7y5xK27re9dAwYzNjQxFFGOJ3yigiQNAfsvpyDrFIgCZDBxFmDh08PDM21oezYcb71oluIqkKGofmWtA81zwV9DXWuFGFQsYFnTn1xukZmGQzM6cqvyrjURrxTBpxsLTNXLB+tfrVPd3qGwHvbqs3FteprMtb+J19n9jk9aEwrZOgsnxCDx49okxayPzSJnSuVvCGoQSEBtTYti30gNdrJ0/mve6TNyOopNTp+eYDMMEV/Vc4g66Qnwb6wFwy3wgenBNoCXuEOEfmhVJFgNeHDpLBl+SG5yOImFxKpa+KdZMjwR/yD+atN/9sXawLdRXrm1X8h6XORIFYGWflNcr0SKA7GE4zq1epL/Alv8xUFUQeTAzBEKsCgA99rGfXqnSnrtoRFAbPjXI5gxiEga2AgCrLVZaiwKWCx41pHdAwgH0TcIH3V4DZmLak8sgKMcnfIw+QdIT1jUI6NHHBAOWA5jtYZQBXoRH8lP5V6VvlPogFe+QRWs25HgQVK3hugYG3ehYss+vbf+ltlIfhtdj7V/1bXrMEAKqYjj0y7pV2CaqpMK+U/S3TlTebANi5l7b3mXVvv/WZzkPKrIZ2rEAUrGa0r6JewKHCZr0MCtQxLs4gWfYBArKvRsgJ90Ru0nI4wgXci9Dl8JkRrsBeUD6MHLSoLIXW5TqG1w2ZS28oVqUhaTUcdU7XkvSugAkeipX9lIfMmFFeX1AFOeD1U6ficcBeJd9B1nEAKoaG0pfKElWWo7yMqksC4RwAclH5uXtgLZnQqReuYS1l4Ejwuo6XYBPeQYuieN/Co+kjMtlMawdPYQ5dT/iUCofyJdZ05kcvLt7hCVXSuwbLPUNfeQZ911MD2spYWW/aJe6bc/TiSy/NJYIDPtx5Z3iuHhHIDbzwuuCZgMYoZo88+s4oQSdfOzG99NKLUaQYHzQWuQcZ7fXXXg8tpH+JLT9/PvNjCF7AwkHv6Su804oLyKfMMW0xr9Bs5o71xqM4VtEBAuzff3uezTMxIuF9R86t8xfOz/kqpJlch/FQS34A9bWN7DWu4X/Dj8nbcyn7BJkFPkKCOmWQ8MbtBd+tnMWch86OfD6Mt99N04HbD2ROeQ5hvQlZipJ3LfvUnAzQa4x68GATSgIgwVOPHKVqTpNOP/jAQ5G3zDb/xuuvTYcOHkjpW2Q7aDrhEAABkFXyaMFW3vv+902PvvOd03e+853p1RPN3fD9Z57JWOCrjzz6SIAAEj7yevihh7NPCOlk37EOsWaPig01JtWDhjFhCYcO5NxtVB9izerxg2fz9um+e++LvMp6Rj8c4Zzc497Xu5i9wn7jXqrbsT8MNcYoxVwTGnDpzctZI/YM+hHyFeGEyFhWuGJdf/u3fzueO5/97GeHt82lyPXIS6wpoYboNuph5881eaDcjfUnLCeK/O7d04ED+6fnfvBsvF64v/IsMkQNTRq4AMUBUQOqhrYyFyRk3jv2QfXANy8Tho9cUWOVpbVZa8bGGUbH42/7zBkK/wAIUPlZKqQK/loVVZSjlO7eNWeF5iEoS7or6xIuiCDTUPCWiSkgi2DJFDwM9okF1qLOQEQzQqS2lfhjZEm241E3VWafPgQVrxuNiTDoC/8ldFqh6Sv9AS3j+WRkLEo/ys8g6Cxc/pkjfAPyPhImKhQ4DpkAC0f7xl0zDzt3kRGcDLxFxW3HLN7Yp4ztwgoNgwIEMIkOcT03rsN06l7nxmkM2apkF2ujAoCgKqGuO/K+KCYoamxQ5gVCqls4hE8ghnesXlo2u6ZUBNgx4taaiIoxa91oLDxxPAUHdJlSUGroxWr+UIAswcO68Cznhr1HG7QHI9EFis8ccBJ9kYhGVxz2DhZAlC4zgDN2DgP9A4QA2FC50TLonmPOnDuVSJk1+4NxEgZx8PZDQVshZKJzKjBhCqOeMtc0OWXdGbdu2Uhd3f17980JBwECWGtABPqD65GW5h237YhHjIlV2NuxiF+qIib4wjNp3zO8VEgUOLmeucdVKQLSADFiFd7Se1WQVORmgDDC2Mr7hmexD/gdRqQizPwxDrO8RnlaJA+V4Ckw8TyugZGxhsz9E088kXODoCHzhDizhhB2wKfl2orAG6tvWTna4zm0YalL2k0pyM2rc7145ocauCZshJFylmEOjV/cm/1HO8nyu3tXFEzGxbX8zt8IFc679IjxuYc5F8w/QqRVLPhOGozQxFxYG5Y2WWvpK+AK8wxzZTz8rsUo4QXDPZXvZQS6B0v3aB9mhYMT6w44CDPRIqQbmdcr+KrcsC8FW3g23+/Zu3c+T5vDk2tWwMa+mQHn0NIREh9l+cZwdWzJHQFZzxTzzFlGCNCDBIFB3gIQ4P4mKQ/jZlz0C6tDXTO3TMdPnpi9gNzH2dDTlP1K/gn6aFIv1od9xf2vDyEhVrAbN5K9d8/uXekr/Whcea357u8qZT0vAgF5Lt4A47n1MquAV8UNz7KBcWuKHtmX294o70fdmfE77SOwdQ7qOl7vNBT8ehPMlQjG9zwkuQZGmFuz/Q+vusHr5GlmX0/fUfJQomb3aAGKtlX6vlFPiIBhlFsjFABvwWGZX1tPHedlOIhAgIotSiJzi8Kkgg/44tm6NSTAveL8LPmx82Y7zlc/N7ytIEfHYtI516NLZcLg4eGxqKrgPndP2Refq0K+7JOCbuWh4SUy9vEMfAzvmyo//c+LM0JYppbu1byP5IuLsA1Bh3leB7jSsngj0ewGXksNBcILbmUYKr8Sn4mnB6Du+QsTZ1zvk6zJ2GPLcB5p/m27dmavBjzHRXhbAdiWfK3nZ/kqIYetCtBcFwsgJTJQk2ByLcYQYrex1kpnE943vJusdsA+QeAVsCAZ8zLBJB4BFy5dSqJozg0KFgaehs4kUGf2XOCcQhuRjZiHll3s2e7a40XTijDs3Spl2wIEaMFDOQMw3ISO3Lw5G4YEaKGrKo7wPuYcmqPXATxPUIB9picY9M19SJ/gF8hJAALcj6EE2sk80C/3k/uw61Ajg2CCuZvgXdyDVZ/vUFxI/kxbVH+BJ2mVhl/Sf8gaY+dFn/fu35/KVwGs9+2Jwv2tb31zevmll/I8eJelXo8cIut5X8hCALL0j3sF4pRRCBtA6dM9nb4wL/JN+t5KWm0POogytm8/cfqno6gyP6zrocOHS3NuVF7hXn7j2XfedVcqOzBfAMI7b9tZbxPGOkBvPSS4HiCAceH1J9glHUB2IFQSvgsNhL+mPN6Qra5e47lvZk4++tGPBoT7xlNPB4Dmxfk4d/5irNnMO3sKeb5hj1ezPqwTyZdj7Jjq+YJ8g8zwwg+en+6889j04gvPx5MNQHsbObAuXQx4Vu8x9JKbyZtw1113p3wg4OE/ff6fs/8MDUQ2+cVf/MXME1UIWCtkFyo9oDwzLsI0ylebpJR+o+NEfrzZUIDyslX4tevPWpKw+lByZTTBIvMVN/pz57I2fOb5ev+h1ygncT3hJJXbtsZrD6WfRKXcT7l1+sSeAARQrkEG8EX5RJMtPvvMM9Ed8JQgvAND1QMPPDg9/4MXooPwCjA35A/mijBrwmM4Q7TLXqR8PGVDn3v22ciPrFdk8OHlhQdGvFAmQuquBnQNULtnb3Sgvbv3RFdDFmYfWcVEOot3Snl79S/DdfA8gT7s27sv3rVrH/rAh25ykPkSIqLSpXLGzRIWBXWu27t/X+7B5ZPDYk1wiBYd10rFpItyMdG3MkcOB89SGQ9zXrj+8TmC3KiRzUILDGzdTmzZRiwIDJZYfZlnELoRP5NYRBTt4VaotZBxGetq8g4+MxY25779lF2hdFZjpdK30cbM3NfqohbLx0Dyl5s3yQzX6qYnmgwqRz8hhDyHDaLi1rXo4WDxHS8Lv3PX7rgs6aYFY7v85pUZOa2y1IyzEcr37MmG1nrIRmG+2Yx8f/Jkk2fcd9/9s3uXCf64DkWnbZBc8EwIKXPPvcxTkToU/Sp7FaCmmUExZ1r5Q6hiqS06LlNj3qIQjTI01OfUOuw+YD6ZFwVrro9bW2L6t4fJcS0HCYLOc/mNfYpFlb+tzUs/iRviIJKYhxJgvHRRY+1V/lkvFTPX34RrCRmBmG0QYrIvxJH5hwhzD8QAQIV9xVrjgsQYyAZaN8qNCAIhDntaDoj/WCQg4oyLMRmbnAyqW7cERcetLsL+KAGEMBhQYriF18V7BSwt57FKe5l9PF5uu22OwWTxZu+YK00et6QHzBOus9wrWivTKr1otuBkih6lfxAaYDqiwRUAS1PYY6xNPVha6oa+MXbaY5+xnijz7mXuESgAlALVNpMx55D1hfnqXeRzvId1Zi+j1DdejhCdnj/BG9bQqhW0HTf8kcgSRRSBo55OWE52p79cx5oLMEoDRPoZH31fWggThzmS/TEvKp+MFfCIe42RpW+Caglr2b17Ptv8ZrlQPR74XZf+Cg21mi9BF76D50KfGA+gyvkL53IWTDqoZVzh3xwltidYwPPD7IYLPdczv2bfZt9okVvuQUBM1jx9wQo2LJili83+z9yxfuwlhEBCmnD1ZIwokrF6jLrH4QOAWGP+aDMuhCNWkTVgfHO/hlLl3LzzkUcjOOOlgUDh3LGvEB7Zxwh18fg5cjhA4M7bGhPM2iKsJafMwp1+liSGgKci2LNTK3X5SSvNCAqoePFcXigv0ecXoLNhAYIBUYAH+K2HHG2urQEC1EW7vGhY79dWpUWhy1XeawlHaVFJ9JyreEdeADQYAIaKprJCrx+lA+O6WCBgy1Y844wpJ8axVXPk2/JJ47IF/uWxlqDzekMC/OzcCgTIp+2/irBrgiLcew2syB0LIGCsy8Kqf2u+gOUcKeT7PN/dlyrr9mMJBAgypHTZohoB6x1FfCQVXPIkaD/ZpAV9NbRE4R33IB8t++h5u1Ue84wrVHPuIo/MQNQASwaYjes+bvNN2Nz8HHjTBOwKL8EDa/csf5CTB8s7Y+56ds4N7WzOJs7vyD80rPLLMBfCTOIZOXJGkCQRIC7x48MrgdBHPACaTK8eivE+Gt4Zxi1zb8GAJgDEuwGF5/z5CyOEZFHWM9hatUhkzso1rXaAxRM6ldwHUcq396wCdI3wvMoL16OsEdPMQUZ4P/V6Ld+xLi8sxdCpymCrRLOsD/QPBQDhP+X9RmiHCg7jVHmB/mP5jCfonQXP4WPwKegY19Ev9yCfzT8jj1YP0LuNawS7+e7V48ez1sii0lDa0LuO/DPIR7RDTity/0Q+G94IDzx4X/grZf4YE/OIAnf3nSRvLo2iXb7Xe/Ceu++uYWtzM3Oh7KbFEx7H9Z4TE7ih4MVgObw8WATCldh/XGMYH/IhMpYGGPUX2vuhH/6h5LlKOGuSkF/L2CMbDZAOfgy/8IW8QR+jLw1jFmsND8E1nO+p+MV39CFn5zYS/+4Mb0M++pVf+eXp5PET07PPfH/WjzgXJ19DCWypOXUI9ld1jSvZL8wV4ykf3DG9933vy7XHX311es9PvSe5bo6/+nISip/F7Z9KUCOnUyzG165Px0+cTPjxT//MR1Mt6ItPfKmgyaFDUZzxxv3DP/zDeGZ88pOfnD73uc9FOb7/3vvyHTyTfALIGO6tGHavlxYQBiCtROHFUw2vIoF8PDgIDeCZjDf60969udewWqgJ+5uxIysgp0HL6B/X0BahNtA99gF6QxM4FgigbdYHYyQvzoY6DHOHp6jg2JefeCIAADQNr2m8sl9+6ZWMU9klvGzQSmga3gDIMRrV6dvb3v5QziH5Gdj/yLNLvYlrYjhc3xKaBPCmOz99f9tDD0df5T6UewwjSwAZfUIjDc/hP/MADWPu2Cvkn1r78Ac/fFNFYanI1rWgMacquXxn1ngUE673N9w1+J0HWb/R37TuVFBaxSKp3DHpuiUXEV4lWVJAjmI8QAIVQoRAFKkQ8aEoSjj4DGFOEoitjTcOoxrWZxYjiPIguEsCxxi5ftfunRUaRxx+lLfhBidjRWBRSNFythKGav1F0HZBedeCxWHnMCw9AiosY5mom5sCMswFAQ+Fcveo0Q0DIlFWYphGzVpjh3gOBAllhXFCdIogN4aW34o+VZHmGmOrudekKrfffiBzwGGJW+z581HsJGigvRD6xrPXqsX1ZfAFMnQ/q1BmaajuBcYuGAThtcyaVuWl0Mz8sy7+F/HVzX8pDApqyfRZU/YYBxokEGZRd+1mUqcPjLEldYow0gdDFmIBGUkG7YeoJoyEcXIwic1i/xt7zNwyrzBt3RkRAuodcS2lLRGueQ4MiASV3/nOd4Oo6r4n0cNi+urxV8IAQ0QHAIU7V4jFEPwUBkUC3Y9vAcmG0MSC8GwIVAjftm0hLKyzApvCtMAIz2KNeVfh95kmCjIbKW0zFuaO+ZE5ex6Y46DVN2/OCYqYS70baBfBAMaKsg1RV2CCELN+nBGzy9JXyqpgPUY55XvmX28CrrU+MuOln8yliozuYVzPHJcnoesAACAASURBVJgFt8mO9mUM9Iex4wIHmCSIwbMUQBTklwqI86hSQF8Q3DwvnBP2JmtAnwUBnRvGxfmIW/wAS4N0JzbyUs4g+5q5oi3GxXf01RKXAjEKLUmsuFZXRUBEhFPj6+gf19Oea19BuPWKnTf6yZ7JOb5xI33gej7zrjCsYCSQFNq+sFpGGB5xjjyDPnE/z0mZ1AMHwhtwvcOqxRiYDwQtARD6Epo+PAJMTAoTlZbKR+iP9J9n4PqP2yvriycO4QPuGzxnGDN7h7nU0oblJMooyQJHSdiUgRreaLM0OECApYKoAmqOAN0jmqAOxV/z1VBS+RyddfV5zg+wiOsvzRxZ/OfCgUPhHeXowsvwXBjWb62uKFryYNbSl/wu52QoegABy/AFBfcVUNHSgXoE8PfWbbiB1qrLZ7yPIhOMMSmDRLkIqNJ1i8Vt4fGnot+kcCsg4db5XoImy7n3OusNzHl/MmYV1JFXIRf7jLcq1fZjqbjfCkp47lXWpTX0Tfmm9FPX9ir93sd18jPPLfcFXByVRGYgbViEteoyv/JQaa58wX46fzxTgFcgfRYqiVMmpmO8Ikfh9TK+o1/pL2s0DEtYPAvItlzuXXffnbKwWMZ5jvH4CLblJXhHEspS5QDLPC/enecZCFiUrsaVmWc5l7QDOEI7KFORfwa/pJ/0heddvHAxiklCManms76R0NfXX39jrgwgSIClLXsyY8Pat5Aph4GLuOrKLQPouE4+od1Zy8akX01ZZ5TgY3ceC4h49szpWJah34LGyhfKyrwL8isnQIOS5T3u4K3qlL0x6CXfReE5e27O1bRn397QM+gl9Jp3XlxrVn1D9+AfAkV6QwqiMxZ+Q8bZf+BAM/pfuhRvA/pn/gBoMxVhUEZQ7CwVWkWEMKH16fCRw7FKnzh+YvraV7+aPkXBedvb0m9zQek5TBUFjQf0445jxyKzmQPA/AjuF6vU0LeA/yM0V28xPD+UERk7dB0+cPr0mdB7Xs7DkaNHY2H+5re+Gd6MNTUeAwsvR8bO3CF/MK/0C+BFg5VGOvdqvQeQwfZkHAWz1qY7jt2Rvct3d9xxdHrgvvunl16spdpE5ACr3/3eM6Gl6lga0ZAj2bt6grTM35Yo7oAZKMqvnXwt88z5+dY3n45nwAVk3+v1ciHUFEMfwBjhrZR6/OCHPzQdPHRo+t4z35+OH6/OZ8Ld3/u935t+67d+a/rTP/3T6a//+q+nR37kHQEBCH+FZyMHYrzR4LF12/bp0puEKFClofnoSqOupZqILvMBOBKuV4ADmYV7YilfW5tDOPkbj0TAIcATeDvPZN3rin+g+27wVfYX+425ufuee3IPawX4opxDm+wp2uR65o81AghgrVknQjcAAbiX3wTiYtAKnbsQ+QXvX9pjLyYvwz6MsPcNL/QmuTx1utWUOFN4JwrkwKiPHz8xvfzqq5kj9mpKUN7/QEtPBhgl50+9eWdj3Y1WSuPF3jY0gz1HmNLmlQIpAQIUjGRMTLbKkUpWFdQmyeA7LWwcajYzm4F3DhUPE/1aCpAydQ8pC6WwSTuxkC1KeMnEVfwUNOwLTC4Eb5FRWCCAiaDmYtDt7a23LZNbMjzaVhgUJGDj0RfcsDsPdU+Pa+2Is/Qgk2QlQsogyIxDQcrSfKNwdObEOYjitqUKoMmwuoAgjUtxZhUTilsPYz185GjawU11eNHkBoUo0WVBAC4SWS6hKVOrMtq4K4R9FXyIj3PA2Dh0ulWjdAD6OE4UKaz8FVx4TsMUlgCSxLTzUstx3QXrwshBYW45cPRLy7CH0f2iorsUnrhGC+Ny/7pXbEOlJOjjcH2TkHA//VGJ0PpLn4Ki7tgRpiAI5vx1zAhkLc/GmDkXSzQY4gMxQomFmNyOZXHE96HIkiyQPrHfsGSTs+G5534wEjk2Zt8xRtm40YRq2atm0b7F5dr54j7PkHtbJVQBDzBBolOvg61RoBP/uVCe+Js5VTnzM+dHhFegrTWpsTI3lEfPguX59rx4JgT3+MycmdSF5/A360CfoDN8R1tNMtlnKQjzLD6nHMtYa9bPmHMEKNaC5wsOsu48l/Vh7WyPNVXwYv9bxYH22COsq/GuBd363zmqslW3LP4O/Rj5EGibv4n747xwXWjgzoKPjEPXT66DYZOoBms4Aph0iz4BjnANY6a/JorSy6qI8cW5f4YXNB4Nb6z2gfOI949ALGNjj+slwn3up9maOKz50kBc9SrM1zVOhYX+CggIMkeAHXk7RN8RbOmXFhQYqEIpc8YZNNkP82NMprkJGGcYX5J6toIB4wA8W56HJVDD2rD3YewIcMT6QeP+5X//77RFH7ge+sh/+k2f7HNr3K/Cm5rZvwqlSpgU/S2fUyWwe1gQoEpZ7zXBX8GShSI6lPtcS8OLpISr0mY9+yPNQC3Cw+ug9Kvu1gABWmQtcxgaMT4IOAWYGMqpCQOTWDFIwAKoGAPtOEeoQpTTggKpHJCyO+uxxlFFQAVZi6tKZfjhjQIBCIJLxSj8LqVTLbP3VjBgqUhn7EP4U+md12HOudBzWrroeMYcLu8dIR3hL8MN3vaXPCfLsrjPvbcEDjSUrMCP8mWTBSqXSau4bskDpQEqSZ4171sqiPJgz7bPbLWhWpF4V4AEoLQ9ru3cr5JUdq5WLvvyMEIKEH45G1jKOI8o29COw0eOhH4jgLJPAQBox6RtzYTOemosstLC2KuJnSjPNWSEc8Y0AwTI27J+MX40vIFnAOThzbkU1OmXfAc6SP4BsqInqe/Ig+C64bnStlpKmpdyaMJkkBlH1SzlPow5y3mFpvE8aAdyAHkYDt7eGHXojOXKmEuVolrtWo3L8FnomoYcwDpLDcaDaQD7PJf7LpxrmVfBBfodurV9W/gXvIO1UbmXVxnH7fN5BkoT9A8aKSCL5xq0lxhs1hoaqiGQ+Xnt5OtJgGYsd7wBBkAdmWxjPQYQ5kLPvrp035nPtNl4+AL45jcALGCMAMfwC84A/MZ9iILFuOgryjCeps//4AczwK6cwHzIszkL8GDKMNJPEvQqG9A2PBjZ64tf/GLWnn5Cg8w7xT0oZ8wVPCN5EE6ejMGA+ec7Xq4NbTOnyMx4z1imESAARf3OY3dEuWNN8ByokawGTvYHx+Hpb347tJrP0hz6Gi/ojZ5hx8j+I+yBfmGw4qw9/NBDefbn/vGz00lc3QmnuNwywsTkY8RkPwPeMS8Pv/1t09E77piuXL0yffWrX52+/73vBdACNCeZ4B/8wR9Mn/rUp6a/+Iu/mN797nfnOZwLgHXi0hlDZcMd8RC7eKnjsvoV84pxlzAi+iW9g/4DbrB3AALYu+okygsJcT56dPYSYL8oQxmXX4PH9pllovSzdx577LFp565dSRJoqKZnlT2FbG6lKXIP0Wc+M5+0AdChbKRsy7kDJDJBNXQJ+QpwCDkTjwX2DLIGzwAYYB2Va9iLPIMXSThfeOHF5DfS8MW5YSwBN0KPrkVnlY9F11urbgM9j3F7eAVo8Dn52usFID/yoY/clFguFeUS6B4M/jNZbCpu4rBz+I0ph4CxMDwYItAY9brByHBkwCr+Kl98Vslmc2gdpPP8l6HrBu73OVDDmrG0XKgMwox0iSCDq6ifzHSpEDJBtKtLuP3I4VprzJqCPMKPSlDmbSRmkFl7IAsuXE0Mv8RVgMU50OtAq2oY2bWVx0QI3aLWeUMgplgMWSs2GeEOWtVYJxV+Gb7udvOBGkokn2X8IqwoFXyP4sD9PXR112bjst789vIrL6Vf9BUlAsGF2MJed/vs3cH1PCOI3zSFiBOPxfyBMoJ4CoIw5xAok6qpVC29CRRIuF/hkTnSLY55Zd4VsJbeA4xrabnl/mWiHa71syEwXKNSpyK1FO54DkCIrvDuAV3znUNRWsqPgDYb+0+iHNZHFzQO6eHDJNW7nnn2DElYcK0jlgplK+s7PFoQcAQ8lgqOTIf7VdSW35VQrOU8W7IIIICx6hWwnGfPQBD94QYH8dQyzDgYW5lywULAAAEmhSLel/tPJZi+qcgyZxBMGQdz4bqrnMIoAOm4X9dF9pEM0aSg9MNKFbTDs2mL37WO8Fws7ggNWJuldYyVzP2MkSQ5oLnsCfeY9Ijn18rVOs/SMUEjlWPPM/eZbwAhNXO4vj67pAtSCEZQLQPhh/5yNhgDQhxubLijwRQBChBEtD5xlqBpMBr6S5+0OvE3fSDkyBhdBHDmU+bCHBmCA42XhjC/jCdC/hi3QrgxsMyFTFdBljExTl7SQIAoq3iEka6txQrC/bjiEYrBOjFWxgmN4px4Lpkf2mT8rBW/p3LIAObmHCSDli5pAmPQE4zrjAtEoCG27/Of//ycMEjvEJ+nF5N01sRk8rkmDFwqg43XX75yLQC7FQIqJs7KqGEAVbYF9bDI11rsHuRvz33437g+isoIwF+CCcbAFwgw1r2l0QQX9NyqUKFLeHs/AwHG1BvWsBhvx74eaxUljuLlNpIF9m8shE0USOZ5XyaY47NKqed+CQSYsNAwOedDnrkEAm6VQXyWynxpoiBA16B0fhXPPre/AEQCGixi7N+yuGMuPBfSgSVYrRzxXwEBS/CifKbhAqtr6xHAOVrmtlG+oS/KdZ5b2lF5TTsj1p/tlL0Uob+J+7iHPWN7gguO0bVYymiRFbdsnW4/cCB8DisnihB8TvoDTeK5uP92v5WW8BzGgvHCPhZoWM1qk2tWuV4lKEY2a4w8chr95yxyfpEvaDPKIcr0yLxNhn/nhDjs0PpLl1OlYI1Eabc1l4EhnM7l2kbLbKOoFcjYTAfl94apCJJw9ugHhgLcyaGXjJX/0iE8FaDZ0DD7aqZ3eYBAjXQ0azP+o7zupvrVzl3pL7QTzwTaAjDACGZokXIm4VsBV29cD2/QSMD99E267ffKXShItAFNZozQxGeefTbrQSx4DAlDkaHPPAPvisaSl+cja9C+XgMCFHxmHrj20UcfCV1+/PHPJK5bftNy11fDy2mbHE+GQTFW+sF+5Br4OPIkfeX9xRdemJ588skoebTNODVQmBMs+3AYAYmHh49gheV8IcviLQYfIowBvmiYnQo9YzH3D7waRRhllOcyh7QRBXs71Q7uCL+pK3vzuHA26DsyMVZ0wBCqSAAC8Izur/IHvLEIZfn+s8+PBJqr8qT0A5mUOWJvKlNrAEMewpWdUnjIfczjN57+ekDpDbyQN2sUa161AsXwdWQ5Snq+693vmh5628PT17721YAremSgiP/+7//+9MrLr0x/9md/lupIyC30AUWZsbM/2BuRR1MF7VLa5gyrC+IJgByKrJvQlRsFxWt0ptR1ExUCMrDO0kTmFdd5nsXado+cmZVfDV70gT6TQJ39QA4D2mJ/ff2pp2YLup7DPItrAII++/jjkWcpP0zfCCngPtZE8GxOEn78eAAuQXSUb+gbACT3U/EC71/mA5AkgNr+/dnvgkL0gXPImKlisWsAnpw/nsd/xnP9+tXkdqAt6F9ycOzZFwABj6N4KYyy8L3+Wowjp8+czb5c++kPfeTmUogIEVvEw3lQdV9lwBwArUqCAEwWD1DgXjIMFU6VKAmbwjMHUEFOgZnDV6txrWpaX1QQw9QioCBsFBFTWdAKwsbCzYXf9GyQIQsELIVTkT2FCZVM3C1AqYLCDXc1x4JyLlPkO9sPo7paFw2RoqWg4LyGoG8pw9VzIALGeC372ZVpoqX0cSg1JMlSWIonwwBu4po1XMaLIK5Kn7nm9I9nQNgqEDXMQmVAhqUySQyxnhzct33bbWFiIv+sP22znhwe2rcCAIymydf6exli3ep5tf5m+6NVXuYniMIBXyr7XMtL7wb2jMIW93q/Y+dZ8SIZz6FdXdF16dGSqOscc0B/BIoq5I6wj1EaS0ZEewJgrr0IMZZG5hnig2WX/AQIKyLaRaZ3JIGdzI/xwDAYx+49u0McCQ9J7gfi3UbiE65fCoF+Vvl2nhRoeQ8xvnY9Z/bIHUdDEML8b96MAKer2hJYyb4dQkjWee/e3KfVWKsB87N//4HhaXImbbFGnmeeL1NU2WX9aUuXLgiuAIbrxf3SH9wzcc03TGEG64YVm7GYdEkhBAuB+xViydwz77QJoefZCACAVoCbrBUZcVlfiDO/Bc0egqsgB3tEgVBL3NLSLw1cCnEQcfacQBzXg6xD+3ge864LI/1mbkCIWS/6jKWB0kjMOV4ACDzcw5j5b34Ky98ogEpfGANCauqRJx58oMojhwPXw2gZL3PBy8RVrEtiOlOatPfzHZY06QjtQ0fCzIci7hnjPEWZHvSRuQutu349c8x4Pvaxj2W/EFuoi59WpwpMK4Ga+edZCD3sNd2T9UJAwKMfgla0a64RBOdYr157LXP/a7/2axHU/tf/+l8Zl+6VrLX8R/CO/gooMH9kXnb80onZxWso1MvfbxIXPYMGJfpaXmcLvon9msqu7Q+LPSDO/JyFBxAANiBxFMrQhnEfSQhH7GIqCzRDXXnYsAobfZB8AXNyt9IXQQGVnoAbs8a24lvdY1X410fN9pQU3EJ+kHoE4BrKKy7gI4499Gp4rKkYyV95zlKZjRyxkFW8Tjq43OdL2aOzPICVwWsFcDqXpe+CA94b2Wj85hq23ODqJb1d3hPAdVjzqySORI8jr9BKblh5BCxlCXm44IA0RNDfZKGOP3t+AAc8S9DVMS/lC0EAvkt710o/qkzUu9H7V3uheyn8bYSJqegfuv3gdO8994TPIfTS1osvvpBzQ/sxVozcH3g3osimtOQQTrmu89XkifM6jVAI5gADS2n+CtjQi4B9jqyGso9s4boGpACQukkVgT6Pl2ONfHPt+rRtB9ncGxaGJZtxOd/MFXtTT0bGz7oGfF6Ep7hO9A+FjftRYEIfR/ieylCBiy11MyZ52a5dUTahjXwP/9F7TJmxdHtr5hHggj6ihB07WhfsKMybm2mTZGKMl+fU2tpM66msQAz29paDhW5atk7AwHEIDjFX3I9cR1+gl84vnyOTDMMRtFWgCqMPfeXcqygrPwUkGPmsuAceR2I88i/Qn+9//3txuYb+G8PP3tLAxfiZj/37anSCF7J28lZkigcfeCB75tv/8e0ocdwfL8Y13KV3zyUW5SeC9Ow/2vuPb38nFno98vgd6zgyEsA58y+owJ5iPwCE4RbPHP3DP/xDeJOhDvRTTwX2O3Ig+xcZpHxybdqVzPo3phPHX42lON6UodPXJ0rIRSZL4ts3krRTsND14Hm0xzyw7yxhCX8D5KC9973v/enH97733XgD7Ej5zRvTNcJkz57NOYhX1/VW/iHE4/LmlekjP/2R6ZF3Pjo98cSXMnesO3og+/ZP/uRPArr9z//nfyZ0FYWX9dG4yPzwOQaUzavT5eGpx/5hfzJ3AIilZeWt7EfDDQGuUIoxYLAenBnaYi3YI5YE5BnqPMhSzAfyELwcGYK+ootQNvFd73pXngtg8/IoAckeoX2+N9SDPfP//dVfpU+Mi7587d/+Lb83rLdGDqsLUUGBUozQC34DqIQmPvTQgwGovvvd700/+MHzGRv7jLXTwM688l8vTEpjEl6DjMqeZvzISYRawK/qPVFvDvYi5x5Ak8od6uysB/PD3DIG6ACASzyjP/TYB0NuRVVmRjuSBy4FdxmNTEILIINw4ploNt6S+ZV4F3nVUqb1lu85IMahSvhlbkvlxk2u0Ami2SzH1IotqhyBliQgCB+JNStBFQiQCYt28llll3sV8CqgNO46iuHuumjjouJ8xR10KOdlkmXwEZhu9P6lUshnmSHXqWBV+FiVJ3LMMgsZCMBHlNgRpoEwFoJ6tVleZ3BixL7qYsz3SySavspodMGVkAhkMF9sSj5DkGOZ3VI0ng0HUYZQUpcUhodHAM+xfBqH7r77780h/fq/PzXHzcCo2APkFWDeuU9Elu9RzngmG5b50p1cwUML7NKy4RhUGlkz0UXu97Nrw1hF5/lNDwAFHsMB6JfWRu4pMaxizvxVeGq8G8SA7yAWAlhaVtjbKkT0m312+tSpgj9rFUZWbuUQwlppBWv6nC1hpgABJFwKIDLQb8Gp5T5SaOA7iax72rkLOHC93h6Hj7YSA+NkDMSEQdz5zHWzYLso58h3eAQsQTbOMt+bfAfkGaKFcKKAMQv2CwEaBdNcFVq4mD89kaQhjIU9wny2gkUrNbg2/E77zKGMQOGSOYOwMk7W34oC3IPiyX0QV8bNGloaj99YM8MlaEch2XwS5ljwrPnu/C8FBfrrfmEtGDuMhO8svUP73KNnCGOm7wh39J8X/TOZpAkNZ4V6ZMClXwJNWq+lk7QP8AQN7V6DLjS/hyDNMhxAAVRQjfVJ7o0Ro1qhvq5tgiLMrcAI31nazxwI2sil7bTBb3hn8J85J9uwZX94HmvvXuas8owmfqyyn7ke/Iv+RFgfSTF5Dvfr/QNzdDzsE/bbxz/+8TDbT3/609lXenqoNDDueUyjLzy3YCwJRCucq3CF58Rd+ZaYL6w7KZHU79+apb7R67EWzUAB9HeRLHAGBlau7wVBaW1Ys+cEhW2/gqYZ06dpE2+ikbAQQSC8i95GWdUlvB4BJhhMtuMksx3Z9Qc84VqWVrSMYHME1J0bjwBCA1oHviFV/G0mZJTsmScON/WA+czl8BoQdJKPN6t8NUZlFxW3pVK+5I3y3vD3RWgB99+6DvJ626ePgi8JSxoW6sz4AsBXiXJvKR8tgYx5LYbl3RwBy9AA7lOWkr4rr3CeaI8zwnlV2ds+AHDH6dg9Y7xnr95oMkjLA5IMjDbOnG4yY/a0Bhb7sZQTaKPGgCZ/5VqAAM4evBNFHKVcAB1eqtUs80mIHDleRk4onlHe0PVkOlnLljiswk1/od3kF+gZWxkv2J/NkbQesLqx/CvLKGNL7oCb9QpDME/ljrFuGG+0MGtE0V08BqqRWJONX3mv50Ig0fVZtXctJU3pe5Mk93wJLrDO0DNlQu7TyoccxbrGu2nwX/ov36At4uMBLpQPf/jtP5R5x3MNKyAv1gOrpPtauhz6cHNK1nTWHTrH87g/oVRXrsxx1gUyymeZT0MqdZtnXaGJKGO0oWFP/kuiOuZW44/ySFy6STgJYDIMVdBdFGgUHizi23dsi9IGQC7oXrmgSeHIqp7qUcfuyj6DD7ImzJXgT/jOXryYD0YO4UXf4XVUBlOfoA/wS+a4hq2r04njJ6czZ89OP/wjP5J1wyut8lzDRWvhXXmi0i73IzMov+MWz2fPn57KgPoaglrdorwSuaZJnLckhwTKKkaPZA5Lkskq/nhavXL8tXiy0LZ6FzKYnpG0x5j4DR6J8gqQg3UfOeI973lvzsFzzz4Towp86s2Rdwd3csAAlMkL5y8GrGUc995373Tsrjunr371KzNISLI7FOs//uM/DpDz//7lX2YP8QyAfPZxvFAG8N9zUBDaJKkzULVG0r+eC+VYcwBVh9wROQK5hfEYssm8xEg5jBKsM2uF7KRXKHOAEY7rkkE/FamadJD+79q9O0CJ4TL0kzFrCPriF76Q/cY5wBvzpZdfnquYsSa0z/xzFmLQSXK+rbnngQfuTwgTSjtyHSHAZ86czfwKEHpGaINns5/xBDh1+lSeydmwCghjoPQmngY7d1JxY1+8AvBCuXGNcBLKSR9OWANnwGSc8oqAmsMbPkAAnZCRyTy5kQPOxjaLsMxAywoNczBoWHd6FttBcbBYTC3IEkCFJg4Si889fBe0eLjsaH3R7Zv+sYnsXwhxSrq0dFnKwSySF8IIYHBsctqVoWWg4yUxV+GUQaooyoBRKiBQMP7W8VyVDLwx1cJiQpsKfY3lE0n1er5jPEtwpZa4tyYgWirubFDmN0xi9660aa1t4rL4TPk4+qwrEPeoXCqs81yteUXfm9SCvzmkKe0yMvHL7PmNv02aQrlD7uPsQihT3WC9ngY8T3eplPe761jmBVdqiO+Rw0fzmQMSQXQgdlp9YCApN5J5vhmi77rQB5mT+4Dv2Cu0o8LNdwJOCowKHoY9qBh4v883ZkwBiHk1IZrKkFZfrlEp9Oy45+nzLKQOF2r6EAFmJElyb+Q8DMuEoFEEix2teACBDIK/VvdJSo1wL3F5Aa1GhlQSRins2UeFjuWedh8KgmUurzQL/1333J25lxiTDZh1i2IwlAf6S2IS22ZP4WboHCio0GcRaKw9hDvQruCLgo30RIDGPcG+VIGlDyp4/M7e4tV4QiznBR4Ec2yTPtMOfRappU+gtXwmFkzlfEn0IbzSLfoME4EJmOeBMXM/9EqmpgcJzzQcgT7TV/oAsKDA51l3H9pPlXv2lYIkz49L4JYtpcPDksj8AprYb/pkWSj6Jt12nQRgOBsKOFq6UWpgRAUp2XN1r5QGsO9cf/eYgJmCR/dqFTFdM6tgrGp3M0dL900VIhgl7ZSe1OWWuWI+mGPmA6apUKDVQH6VihK7d89xdgIBnCvmxflGmBIsNUzM5I7MC98JGFNeifu+8pWvhC4SKkL/+F1Az3Nmvg764zxHCR6J7vg+5wPX81HyrMpOFXY4rxED5rxwbM3wj/i3UowEAjIus/wPZWhFdxrnPrvPz1buFYjQZ8SzPTHP2XNR9ls1QAVL4bWKRMGAzmkvytoPRSq+B1GQ6omQcQMmDD4NKJDcAKnSQbUAAHtcQFcx4FW0K4/IP6vwtY/Lv0PbbgFc7OetPBW6sFTObcu+e+bMz7AEDnx23gNoDOAFRXV4Wtx6/VLGsO1bFfJlH+nfCmAYAMswKhSkW33HfdIohDnoGnu5vLm/eUYFrFbjGyAAfIqVWeREMESIBMQaLeRrS34i7/TMc651t8daiTWR/DdkybYOt7KeCU0DYox8INTiJtxN6xslr7gegZ9rZqVugKPIAuVhq3rZpVGASygvlCWrdxMyj9nFyyM8e4JdXanKfLV481yBAM6CMu3m1YKk+IPf4QAAIABJREFUW0eVJxU9c3m4x5QfWQcS+TJm+se49B7CkyKy7uUm3eVeeIdWca3HJnCWd9M/5TyUFqp3wQuTUf/mNCc1QzZIDpsLF2OVJGSTZzTcsxWfEpqzgXLfqie8THSMgqUy6bPpk+BTAJphDOFeeBFrBq+LDDUqOqFsQcNrOKrXiV5ZzMeVN60ktcpjRVtVdg5Nhw4fDK+Dl5qsFXrc8sBXJ8rsAmRAs5EVANJpX/7FPmDdj91x5/SOdzwSPkpfkHlPnDw+3bzZHFklfzVk6dWMDPrsM89N99//wLR3396AEfHOHKWN57Uc9Jx5Yt54Pq7m8DX4MnPVkoc1Esp/UNwKKrTKE+PLPl6bhufsFOBq6wg5IJu/ey6JMPfsmb793WemS6NEnLKPFnDGCT9m3ZKEOCDD2bjrcya+9KUnMm9Yt187eSLeF8cJRbjc0ADmEL2KsBli09kbzA+JLh98+KHpqae+nrFxHfIUfPoTn/hEPPkAbzASIU89/vjjWa9axZs/JIr4vv3xtGD9GHtl9Oavge8uAV3uYSzVYbaMEMrTuYdzxp6JR8rwNMx5GLmVGK+yCf3AUv/jP/7j8fS8dLHhk+bdIKFmeDZZ+odhmPnDgk9OhKefemr2bmJ/ABLxbORK+os+LB2mv8gm5i957LH3hz4xb/xGQsqLFytPu04aPpk7zo4yG/To9JnTWUu8OHi9/joejGdD9zgr0LuLF+qZTwnks2foWyuZMReshXQmMiV65QAnAwQsBTYFLoXyWXEaygCDNfEWg2Zi3eB1bS5iyIbhv5ZB3b9lVAyEQer6qsLvxuLw8lsZZAUDLZkz00XY5BBeHzVe34K2WnKupdiC6A7UXgbM5yKDmy1FNSxbfK8LuowQhpakLG++Obuth4FgzaFywOaqzrFj5FCrmLKpJIIKM7Stkq8Qx70K3vyuBZm/AQJojwWMq8som3fuzNnZnZ/7c82wXnM/BIF1pP8iwtzP5uUzAi+bBGKlK5FzzTtzIdCD8KDCzZg4MHpRoEiCPh24vbVRIcwcSMaIu/v2bbXWablXuNB1SQbg/Ct4qyg4l1qJXFf2iO7HWutlru4d+qAyFQV2kdSRQ8ac8x1jEgBZ7juRXgg3v8vcPDsqtyLbrqHMgs+CSK6RGoBrroKuUKhrrjWZqVnKb6y/QEAUquERoqLju2DIUni2vzJ+QgOSafeeu2fCA6ODqLN+uk/rQp99OqRc5ofkdp5/5kCwjrXqeZsiDHJITLboOGNNGmvB+oQAD9d/XB3pA9YN9gV7C6WPey0DVJCvlR1krrFojTj6uP8NBU2QEESVZ1Dehj7qwrgEv/ie/9A5wjkg+NA6+m/5JuaYMwPdwJofL4rjxyMIsMeZJ/pL3wxxEIykL66R58y5Yxw8173H3+w9xsxvtMnLhKycL/6mL/xtSAH9ca2lvdy/fA7CATk73nijVQiwTjCfvAQoeae/rFME22H9oH8CrFwv7WSf8N/1p10T+akAy/joN0I06+zYYKx85nmeYZ65BF9Cd4b15IH770//QOfNJ8GzqVUNvdNNFKsde0xQWrBDPid/4P0DH/hA2ocuItiynlq/mAOVMNF01tr+8I4y2ZrlnbvmBqhHwFKZrSZOLoEquf9JCQ3wMw7RHHO+sjyXD9ZLYBVMPUrf3ZLAbwU2LOLxR1JAk5+tgIBVToL/DARUUOvhrtv0DDi0/HNeAgYmIMSNleRQAgGpIR3PgPXED8/Ktt4GA0hynfzd8xLeuwhjXNK4pYKtrKCSpgwg/bOWfL93bhaB6Q51hDpI/dpuw/NuTQq5VLrH7W8Bh28FBqSf0Pu221m0zwIBy+/m8zdydWjJZf/qMSNN8/4AJyPBrP1KCMn4Ls+jXvWg4/JV3pfeRM6vMk143gC2UEYBvPHEhFbSH86OSr73wHN4bgBdhPFRF7zhTPV2QtHHdRWeLrjB35xH16/5iZqLirKBVmDCK4c5Egw0RExvC+nr/0/Zm/Zqel1nes+Za55nVnGsgbNIDbYmS7LcNuAG3Im73XDbgfKlAxhGEiAJlN/gb2l0foHR9pd0otifIrchWrIkUxJJURbFmeJUHGqehzNV1Qmue+3reXcdUQFyQOLUed9n2Hvttddwr2En1brJOJ6BU8L80CHICkqKJjZwHUnIBjBQFhnVNgTvkvbIHZ4DMGLAwgxN0r43biDItjzcWKT31t00N2tKO4ixKu95Bs9LeRrO+K0KFCVyePVaGpDRW4WIMrb5O798O2BVsiRaszD6FUAPyvpwOHL8cdPXPNf173UZ89VGln8Fc9UPXMM4WFNkI89irAaztN8y9gRwVofVZUo7q5yD8bG22gGsJ+nQODk41tiWPA8ggP5B9CdA5xKxJcqNjrQEkbEl66vJZnyEo0eP5Tm8h+aB773/7rC4WN3nASUKnK29xzom6La8Mhw7eiyAFNmszAWeTACunW6kTwRdoBn67jd+4zfyPN5jw1ltUEsAiEQbyIB2OH44jth76cX10YcB1UBKuY4SihxNG307O2zYtGl4+92Tw5WrVSIq/cwc1AcwE0+9hWPM+Ons/9BDR4c/+qM/GrZv2zr87GcvDv/8s58NF3OMHQDStkaTAi+gAWtH9/vde/cMH39cp0GxZkTTmS/9lJ56+umcBgFdsJOfeeaZ6FECXKxJrf3KsGf3nuG3fusrmXNl+tZpUewx5q/vwVjGYxCvXAlfV5+A6xmPIAEBUtagl1XYb/AG6wI9WD9+c6w4JQhnTp+OQ61cuXy1/BUaEnI0O+Ok18PXvva1AAHPfOc7+cyGzGTOwiv0W2D9oAdzRn5RSkrvjP3794UWx48fG958843hjTdebzKBzGWCPVU2NPbX67LA4E1BJXiJ5x499lAaofJ8/CyyJ+6990jKXOjvkFOjNm4cPv7w4+wtSnQtmaiymslJPNHJXPWlz39xzagoC9Q7SBAVY9ENzA19ZAoUV+QY4gkKGEFHqNv5szcMFeIKEiMxCmfGwbuNOLE5eyNSJcb11HWhMEjx06EyBRJlxI+ZBhoPKl5+yxweM+U4YSbmxji4hkXGGaH2imt4Jr+p13asIWiL7vM94+M5CkIWlU2qQcr3PNv3CDr0xpfoEs/GEYywatF0FjsI4XKlqnK/mQA6gTyL93GdjFaCZC4OjGgeissUdu91w3K/KGscqrVKY8oZqi2tj/ni8N3/wH2peQKNds24lv8T/bld4Ihz5rk6mfxbx1DHTYfAdXHN+FsFLcDiOuisOE8VF58LLDlHQQbfzbh4Ls9XuHKt4BbzgM/ZkMw96UgtjZyUJMar4aUjarSxdz5E03V2FGAqo+r4WgAHQh+lSClM7dpKfaM+O3Oie3eXgq0idb6j0dwds+l7MGLgC9aed6HA4XVrvnCmcMoRpBhH0J8x41glLbtll0j73nAXvQYEKkFe9BI04TfPMLrK3ygV/uZ6o8tcQ1RAgwqlg+OHwkTIYiAoazASzFKS73SIWReMJJxr0sMEvlA0GiDQRYQYJJVn2AeFOSIDTPvD6OBZ0Ij1sJSAZzgP9rsyiHnJX2bjcJ3/a3hrvMboaMYRcjTgHxkRTdlhCCI/oAtz4N+MhXG6rzQ+mQdRdhSx4+M7msmgiMqwLV5znLxfGgpcMFZrRZ23c3K9SUtlLKwb9IJHrB/lGgwlSyoAx3gHBgTr8eZbb8W445mRMW0M4c1WxsP4GW/4pzV+Yi1iuDc98PgTT0Qe8RnvohTH1Lg4r/ZXaXXL3KcBjJEAnYly8H9OdmlZZfK5OknDX7kSHbZWtcsx2qy7pz9Ai9LjNJUOXEsPm9EJ9rSANgfvHSPuDSQer2/N01D29AwwcyDNiZpBqy5VN+owl+NLenDnvbeO9TjrvQ7y2t7BNuMgzmmi5NW3wKMFvTbzDK1nU9NafQIwWisrgPYAY0ZAQxGgoZFgQV9oJoii/s8YnUeXNaAx3+vj3hnu52ZpQM3x1wMB5ZxL4XEEDQSZlPbdNbZx7X8VWHBsjOWTgIDeRvmk+WjURz4sLY28bWalurcHQLS3+udFN6yVnUPKvPwtiMA+60HFnqbqlegbM0XWCIqUPGFv5GjP2D0VaFHO6lhgzNOpHwopEyepwncyN7P1eI+2g3ZRnUBU+77OHS+wnHIFQU1lYF9yoQxAbgMoF9BZzhRzR15pp7Z8nJQGhD7N5hGcIPu03j9p3mW2GZG5gIH2iMCmvFMOFeP+6BRNWCurEhluFF79rH2NLEMOcQ061MaAZCThlNGLgO+SUdA690PjPbt2JepJBNwyOwIJl69cHjZsrGZypMyvt5mwCTxtRsBeHaBtpu3H2AWF4S3mTjmAskafQj9iBMHT8Hhi6yu/zeQj84bsC56zc+eO6oPQAnK8294BguXYnIzNzLMc49pKwbA7Dx48NHZqJ1JPkzx4HxqniWVbJxse8zk6k34AAFWA5tAUGpslam8F5mRZLPPFXjHT1iwy95a6BgcUR077h7WnvwYp5FWecH14/rnnhhvXrrdy0dZ/aqYaMZLR8dbb7wZQEaxjrbDf0F+8N+Cf/XtmZhL8Y5w0IXz1tdcivX/v934vJxS88srLw0svvTRcvXJ5uHb12rBr567sSQBKnEnWFOf52Ilj7X2rac536vSpEfyHR3kHfiPzwQ4AUMexNgjJPg74eHstPkhs1zQSrtIfaGJmpHYDABdrAZ3hk3M55vvacPHCxYhcwC3WQpAJnmGNsA15BiARoAB2LnNCJtDE9PXXXgstGA98Q7BVAILnkx31jW98I+PEEScjgGczFuxEMhBYP+bL/AxeM37sxuPHjg2PPvpInk0GK2uOnOId9Ai4eJHMh4m/ATDHWmpjcR98z35Elr7y6svZC7yfQB08cuYMYNih4dixo1m7+GucbJXeEZRCUsZSfTqyV1szUeZXemZmmPqNz3xuBAL4UOeKwfBvFpaNHXSzpUrovDBxUEUezsBtRMB9IWrrWqnT50ZgIUsAV8REFFsBoxHBfQobhYpKnGsqClXpgv74b4wwjUijOBpvKlkZkveohIzQOwbnzN9cA8OyyTFmEZQ2lGFOOvK94c8YRKM9Bq2PMFkv5Hw03Jyv88/v6UotImIbQ7OVFSzMVboYtDEdSANA5c/1Rht1dFkjARyuE8F1DCpejQJ+a5wreHiWTjQpTlhGpKvwvh5U4t8o4mpgVcJfRx2+gX4i6qKGOkIacf4W7OAZRkZEnvuINN8bheU6BTjX8E7eB/1xIvgOAdqDCRG2Le2Ijc78uc/yhhhhN2+O/J+at+7UAuipQjca2yscQSLGFsHYjNnio0nzlIoALAQIyjoPlTpFs8DUY89W+rZAGv/mHp0p+d53uB+zx1snXwQN/M25wMwLRxu6oFBQHDn2qdUzyiseE+Q+cl/zfP/tuDgWsaKxlRrm/goK3mrfq27q3SgPBD//K0fcH/AEyCxCFhQUZx2DDyOI1D0+5znuRR0gI1HMh33IO1BY8D/3llN8NTRjrXBgBaVYV+avcnFdNZB0gKN0W3quqXWmQcqHXGsmC9cKskF76GMkSXnLuPmcMfJ+0jx11JMG3xptFpJe5TKMS+PdyD6fm6IqgFVR7qrfrj1OP5RKSTOSZ4pdb/xpsLE2vfPNeOAnsxNYV51xAFPmiuxkzT78+KPhg/dPRp4CzrDW8NdLv/hFMiigg8CP/GRES3AiWUDNqVYOMCZ+yFTRUYlh14CSOC0tnVEDVp3CddCGaA5pg/QmIK1xZ+vm67MFuzTSjehDI1KkWbs0syJbhxr8LtqPw0TEI3zSdasXGCjd1PrF2DumpcXrwFFTG0dv7C0ziUoX2FCp6zrlylodaZ3PgADx7OpwgeKFiYvvfaNyXdfLprUiGNPjPQZR3eN7MhaATUoD0q0esImGdujvAgKSD9t+Iq88EaV1ui9HdaLrlWlc18+vHyufOxZ1mmutQ9um32VkFAXufs44sru+iQzLCQOTq10jx6T8+XW0vItGrVeHvQJ6J75/nk6l4D+ygUwaeFfADP5yjsol9QH7SJktT/T2lXrCfSagTU8B95S2YvTaymroIE8j30j7Zc9xxPHBg2Uke8IL8ql081zsJwAiZBO9DUqmVpnoufMXIge0JRgj3/PjHoxNcbsiuZYFmL0IyIN8EjxQhnG/dq72gvLTgIO0qwj8LP7S+APPCVBFlrf6du1KbSS+27m9uoAnENIAAxg+TtowDO+fPJmGfdb+A4b29qoN0LA/PPINJwMbBMCU1HhPZ2IuAKOuLzbD4UP3pCyAn2vXr0W2Ime5jyh41cRvzmcexaodqD0BTQSW5CF1SGzilu7Pd8wL4NcmctqO8qr7gdKI6OTZOlWBdWZsCxsWMp845a1ROPurSg8KYEZXfOqpp6JLiF4zbkABnD1LBKFDAhUtOMZcOQ7PgA5j5eQKgoU6b+HBhYXYIERbsW+I9AICXLlS7+Z7eB7bAWcM/UiqOePHYWP9WDOj/1Ub/sCYUcb90ASaUsZw+erlpMdT3puj2Vtz3RMnjsf2+vGzP8rzYidtq14O6A8d9Dfe+uXYp8oG27zDrEL2IPcyZvgAZxj76PXXX4vvRNd4ejjtpL58sZr+8RtZS98F7rtxnX4MM5Exx08cH77wxc+3jMEhDvlLv3gpa8d6MlfmLKiFrQ7tcKihkeAZ9DFzMCdFHTqUGnc+o/+DdhR8wPryw7wsP0ZfAICcO3su89CnYt7cS2SftebUDMaGHQKd2ecEtVhjHGiCeICUfG9gC74om++jjPdP/t2fhv+wBzh9AprAV6w9Zbq9D8I+sqwIfvjC5z8fYAf7EaAF+4rUfuTfW2/R2POj8fjxBO5a9jvrDP/Zpw1+2bBxIWNHjiY4ERt/dbh06WLmxWkb9JRgDQkSc5oY64aeBQhg3Mn6m6kML1QqDe2jZz79qafXGFSfTiHarAIQkeWG3mEJQVq6aKVTVB2QSovPPJ+ZDcLzIB7OlFFqDXbv0dmbOPRV99YrNRV8OZcVoTSCP6K4Rs1adEXB73N6paBwW694nS+LoqNPWhepJghmoo9nzp4d04SkG+9gkfjf2naeZcMLxmjaDnTojfX1Clp6BzSZrUhWjtbAgmqGEQ1peDd0MduAv6sWp9K1eR+0ZqPwv+NKzVOLtsnQEeZjtkKBNTyXZ5oypVZMTdXevdmsNE6pSOikxpPn8P5yfiqKZ1NFT3tAMDEfxqXjJEik0ua3SlsQCVr0m5C56NRBCx0uhY8OJ/exMT1mDeSWHwSBERXv4VpLBzSWoAXrkr4IW7fmPngR4eEZpDESG8KsIcMa2BhxBEluNzR3tfhco4158W/XJs7pwQPhOyIS77zz9nDq449T18jxmIxNA1HApt83AkLMU+MztGtphjw/QnbbtswDpQr/mjrPvtUIE8E2DV1eMVtII1T0Vt5B4Zj6yTMQlLyTOcI/CGej+XRypVkcckNQgeeg8H/2s59lbKS4IRSrk+ypIPDyqhEf5ute5z2JknC0SnsvQlQZwtq4R5gbfEbTIr4HGDFF1WdCx97pDjjXaj81nHqZonITtdZYAG2GFhh2KH3XTR406kCUCx6OUdmyVmyMA6+bUqpzHmOqNVJUJmmE2OB1+/YdFZkNIo5sqFIPjW14ATrwToG6HhwV6OF+9i93sg7qAg1bxsk1KGNQd+iJ/KTT9Wc/85m8kzKQ1994IzKEPadhBl+lF8DWreEFZUVOT1hcDCjmGO3HoRGp/PAsakGbmm+tsWvFO5kjBt6x48cjI4iQsE6mIPb6KXzTGq5h1WPoV0bQVEDaW6st2t86IOPr8r9AgB341ZlF98nRddUjgFB76dR8vzbJjqtoPm3sW7y6OaR1vF+rY29p96ab22h2lA00Syvtmuebym+PAPWpznEvU/IeevO0cQf0HMdfGkK9a3+AAAExTmYT0bqzNp2TC3pHWSCAveWeGu2KRof1QEBvd6jj1VE9MLH+Pf19WY/ctD6CX3K56wUY0KS2SfVj8Cdyv7NXlLc9WLEeJJiAFaXfbd7ZP8txem2iaK0MwHIcdSa0VZdIJ51v7untJtaMMpYEQNp6MWYdXW1AG+UpK1kXA0XQzWOVYyPMzwe4vnzx0ujYVP+LAnKMtiebhqy3TfQ1qcg50eqcBnDnThppsSf5MUtK8HxSHlBHKpctQFCpAhMVJCrgIAZ2060TWVaNEDH681nLQtUWc91wFIlUYnvJjyI/rqPNEqGJ8pDfAda3bc84eH7p0JWBwA3yhHleunKloLsW2OJzG90yvuoMfmVsWsx1yFRkXzLmWikcuhM+oG+UWV9JH4/zu3nYvmN7AE1oj+xlfDt31lHPZIShe3gXtBNYUJbGaW7ZlL0dwfv4YZ6CB6wf71BeuV68pwdS2TqsEUk4NKQLULS6ksaQ2uOMBZmPvwCPCRZg/554+ER08/Zt24c9u3dHZ2A7YB983HQo0V+dS4OZ2kmMBYcMelrOgMOMIwt9XvjpT+PsUz9P9iA6xkwG5mSJIPcnANRKG5k3jhg0MfqcEoWWzaKNxHU4q9AV3Q/vX7tyNTqEscID99137/DhyQ8yJ2jBMZHangJXp06fCR8zdr6T9ow1dv/iYtaTiDFzIZvxBz/4foAOgDjKshgTEWQCeehXAivQBzAP0Pnqlaux3Yn+Hz5yePjil74Qe42AH7QjQxN9z5zhS7NLWKdz586PvU+4h3kwduxW7H58hWS7pMb/Rnh9166dsWWU/cwD4MtAFDxBk8yk1K8Q9OAY6ZXwSo5DvHol12uv0kEfG4sfyjuw8yJTOF1kfj60wa52v23h9IaBMo/TkTvHj52ozNCPPoqN6hygNQqD0082b9oyZmVAE56HfUrpIj05KMM4e/ZMaGTmUAUAA+ePWQgETPTl2FPwGeuT8slN1ZeK50Gbffv2Zm+T0XT9xrX8jRyOrTc7O1w4dz6BN4AAaIVegIfMUgUcsCwhQMCoVLvjbFRCggQiev7N79TWtCZWDAxGFEXmexaVz2FqFhtmZVKihVxrVEnBbhSod+hVfo7J71SGGGMVbSykmTo3IwA6JRrVGvG1CBWFVXH7nUpAJ1aQgc8x8Fgc5pOU4qU649NIr6miGut81xvSbEqYAWY0vZxxqwh0BFX8Kpc4wa1bLakdZRS2zrUGdlp/AB0WjPwCHAoV14GDkRUaPF8EViVo80Zqdoo+1TMhwijnYlZmAt9VI5rdEVZsZL5DcfKd0UnpS40Q8wKddX1wllFCCBDTwUXUXGeew49Ge88PRloVfIUoliIyJd/ruQZBCD+iNHS2WQeuQSgggMyUsKwFGvIeneI+o4VSEZ6nU9wL+ijBlp7G/UafNbI4hcF5JTpLvWyLpgtIGD3nWTt21fFxO3buiOP7xuuvR0nO50iuijr00U5p7GcqQfdRnLsGpvEdfGXaFM1hjIhrwCV1emV1dNBMY+TdfZM8+R2amC7PMxg7PImzu3v3nghK5ouQQ3nCB64dyhHhDU94igCGigYPa4kih67spQKiap3MBGKe8gfzk6YpYbn//vAraWE8i+t0QFlf6GATGOZB51/mEiHbjGnWE57hf5t19Yi3skWZJv8KUPE972T/MF+PwNF58ro0fbpxYwRVHSu8jsPrOpmOx7oLQnp0511r2DK7mN/hw0eiLBhbHdtze8zskm9MUxON51oMI4ENng3NAuK18jHopPyPzGslIDj0p86cHpXxvj17h7179owRLqIOPBd6un95L+vFugIe8H7WJ458azSoIcA9jMfaXmUVhngPqkJ7DWbnoZMPyg8t7XFjfWHkSKs9jsHfMrSYMxEufpIiC/i5Wker8ZPTZW5zmo3HxgFcV2SzCybn79I9kxR1Hbpcm/z7SSM/bsZhSilAmgrWT9XstxMHbldn9arH704cEEBoR/DZyV+90wLwOaGmXTo6vMqPAhxqTDrQ64EAgf7UDgAapIHgVIySufkNw0BTpnYMnPLeqIhOhACsjpdlD8xdPeTaFp0mzXd1SNRB64GA3s7ociHGtaj7PgEIwORKx/lJj4ceAPgkJ167Qhr31xdodzcQwPXy5K8DApBp6Ev1Hvdk3zRHoLcjlEd98IXZ6eiFVs0hlp5xqNfK6cfRVj+xNgY7AoTjVLRsqJymwF4Z1uII83llHxWX9OUBlLsBRG7dsm2YW5hPpJo04gIzJuU6gts8Kw1PWxkQpaF0pOcHp4IxCojzPoMG2bsNBMcBij2bzIhJc1Sb/k3oXqf1xE7Isc0FZrIneloSxeWnt0+4jnUgIhnbjiOIr11rIEX1VGDsl65czVnq6hT5Wb7t+VlHlDVHh5G1tmfv3shiHBz0I3PUBk2GxFwFb8hUlJfswbJv3/68F/sQmqaEKqc90Em9mixqI5WDWH1nLHtDHkcHTU+PZacAAYLAjoO/+YFPuDayesuWyNiTJz+InsAu2LZ9e2wkQWoBc8bF+BkXdOedHH0YYHp+YXj0kUeSLYE8P020952K6JP6v3dfdYxnDZTj2re9XiHtm7lRosYRctiz2CuMGYCaOQi05/2tjFX7meu4BtpUFkntB8eLrYKOTxS5pZNjz0ML1jonE9FPYgzgVR36uTNnA0zQcFXbRt6Q1tDRI45ZEwOtsTlTF78SYI7ACvT/9re/HV6liTOymIg9OovmntAKQIBxnj17bli7TabpbGgRe3jxxvDwwycaKHNxtM2Yp3aIgBlByJVmW2g715pW7wD4lSwFABfmxFGJ2Bo45vqK2v7wrHKDFHd6R+DIRi61huXYBJxmgKxh/aEt9f2UzdhzgKxR+LjKqtkrFVxhbVk/7gVgOnzvkTwfe4Pnm32NjaofBRDCGuKMA2RS6hA7fceOBIszh8XF4Xvf+97w4os/jV/Eu7i/bMLKUqb0BJrlmOcrV8Z+bIngT7M+V2JL0FOCYKuBSUCuzZs3DrduV2YLe3VD82HIRDx7+kyd/JN0P07Gk900AAAgAElEQVTnuZXygBwrup3si+vJqEhG1Wc/9ekAATQdEVEeUfypqZGpR8etIas6Myic3tFg8Aoc64EhLj8Qge8jTFudFZvxVxvATBR57/Qp4INit0jO7FxFTkWPeE8U3dQkKq0ScZzlpFc6tR2OJ0ZYGWtcw49In/de6c57DBK3c2fVRDUnQefIzSpwIk0R3ix+jHsQpfaOHgjQOOnR1zhhrUac0oAYFc0QSo1mF8Urh6iiudmMrSbfsTEXNytCBIHDHED2NKhFHFGUKoOKGm8da7zTBK0piELZ6loQPdaKZ0qHOJrzlWngUTqMGSAFQU96MJtR5I/rGYt06R3c0UprhjdrjxBSUcgLOigCLdxHqhc8h6BXefN+eFOhY7kAAhUBbxqORpWgAzx44+q1Mv5bsxudSp7NHBDW8p+8wHiS2thqM00JR5BoqLJ2RmGhQZTj7EyU55OfejL7CCCAY1turVTElv8/CdTq92dvBOaeVrvIOBGkPB8+80gqeEZjSlANhNX3yRumrmdNW0NIDTFoIrrPXEGJAX6OHLk3wpe9IJAIrfiftfQoUmjp8/ltdk5Kk1oNfi8TdHoFvwQxeSbzwfFGUCPIT558P7xjaZAZJcoR6MFYyZAwK0JwAboo1LkPnu+/Y/7uZXlWJ53vNBQsD7DkhX1gJgjPQxnhzfGZ5VYYIwE+2x5gDkQz6migDZEtKEOUi2m0yhreq+yhORb7sRp17og89DverWw2JVJgSuDW+Ro1BxjkWuUJdEGx7m6ZHciJ8xcvxOBINOrmUnqcwN80XgURdw0ETeED6AaArI5iDozlTuszgRPB8xhvQNPWAds5lHNc6xF90QwUjmTlGktgPmgNTqGVGSSCXJ5ZPQHSpodNGzYGEIh8Tqorhkl1UraDfk4Q0PHHeW8OxdiorgtAK2PilLZ0+d4puMspDRZ8Z5ieaScIeJSeTQahQjICyhCIzuhA43L8JmUBHhtYYyi3uPjXpnh5Qp4z0qA5jh5t1WX4j4BxwIykLdAfoE4OwNkHCJia4Tjc6qmQdwkufMKpAe4hZZzApnpS2bneCXe8vd7w2h4YMCPgV1P9JxDLeD0WYOhfQEDv1Pfv0W7q3zdZ47qyQAAyDOr3pGng3UCA12qf6IibZgvvc78ZfTisgvvKRAMLEzCHjI4C9W8DWMGrbY/olJINUKnGlRloVg77BlsDp3TXDmRHRfsTiVu7k7PQzVYkqMAYEgVuJXvsL84RJyqFRU3jPIAA7AQy03BAAIKRJTo3PDv195A/GSzYqNULCiCANWQcPVgrMCyNBXe4HmdZwCn6rY2NqKgN9tRJtY1qr9uYjD3MPJiTMoD3KJ+2QANsZPbJ7ap1x2ZKJih8v0Z69YXoU8aBDGN+rqGAgnMwiMN8sUuQW+go3omjK1A6OUGhykadI+uFHuM3GQEFjlc2GWsMII/uh0YGRhgb45CXdV5j39xcLBB5B93cC+Tjx2wBPkvmQmsM7N9kLqCrKI34+ONToRG9hHivfMy18R2a3Ib28FzsQhpYInPRXVu2pKv7U5/61LB1y9aMH91HPTbBlkSQ5+dDG2jEOwT6d+3ek3+TYQldcNi1/yx95HkCX8yD8WEXMhb9EG1HPrOklLGbBYrNYYlAjpUDFGkZvrwfv4C9Qi8baM2Y4X3sDvoZmOUHbQPGtaa9jIfreDa8wbt5J78zl5tk1JR8YozYWzwPerD+gN6vvvpaMkMpR2BcRK7feefdAAFEuqtZ84FEos+eOxOHtGyJpTjIBkPGbIU5auUp/74dR7b8Nk7zmB9P8CAlHseU/QoPl417KeWu9H3y9LDo8lbyXDIKfVep7fYGwVHnO46S9BhmGkni7D/55JPDxVZiBF2yP1ZXW9ZNHW8KfaAd39NQkoxAxPsHH3yY4BTPh1+he2UxNB6cGpLNBHBRa708zM7MJeuROcEn3/vud4cf//jHDVzblgyVSUZWZUFzKoU8i/2jfN+1Z/eY0Unm61h+1TL+CvScGpZX8PfwV9cCPCZrG/5YQs7Q8LQa9c7OzUZ70+uBEpwd23cON7G/2E+feeKpNZDROF5Epttmi/Lual75t44GkxYBylmETVBAIBhJgagD2isPjWWIobFrBJh3+GzRT4nGeDS6ewcPZ0rggWtUqlnJDqV17Dg5XDM/VyguxJXZVI68U2dZZ1SDNzX4rUEXRGWDw4Bs7tkg24V69sp+pFVrlMV3bHAd8xHpapFvjVUNHH/PzFUKbz/OKNakl5SA4H+BDp0j5qez7Lj4zThPnHg4TjhG9g9/+MMIHAxv7lUZlFNUzRhJHYYGOijQCuN3ArZU0xyuNZ1MhLQM2uKXRM5bdIA5IMgZIw6BxvxorDRDiXH0cyrlX/WOOkiMh00dJ72dBatjw3g445QfUFY2IT+sHUIfJ8WmOipyPreEwHXivgBZlGK0I4FgN9dGA5UIO2PRSXSfQIdl0uCWl1OPRfMgUFnuhxYiq5bkKAgxnrds3TKQNk/aGDz03HPPJ6VMQ1Qn2T2hE9w72NJRkI1x8S6EF04bXZwxCFTgjluZ4NnIjpPnQWMzJfzN/awL18Hr0q94pepCuQZ+8uisnlf7faRRyrNF20s23N2oS7CC36aGmdLOe80KQNHUiRZLWSNQUhQnz4QHTXfj8yDz56qzrHtTnjZSoqGmsct4+UwQqgdqpLt8wJwXb9wMHXI8z8GDWU+BBhFheX00BkiTT4bNYpQ1qD2RAX7Yz/BHv59YCx2uyn4oo53501QHOnGGcf8jABN0ujmAccBbXxaNemjDutDsiP2SjJU33sj72XOceS1gmtS6DQuVcnnx8nDu7NkCIDlFoJUy4MQgh6AD96HYWBtP0ihDn2PC1sbIFWNlDydDo9VGGsUyXV6DjefxLHQen0E7GvVQB8h7kU/ICGjGeFm/+YX5dpRu3ZOa39bxWl1Z55dXjwAzBUDz6+8yyH4dECBQoezF4IkDZ1lA1xivUvnT66kyE0hVN+K/ruldDrZBJ+X7ksHuZcsTPM+53jcBDJRppv+brVAZB2XgRZfQ7d90+S59X57lmXFwmRO5TzNkBCwMa9R4BzOZHGHo2JQj7mllnPzpXvTeHgDgml4Hr793PRDg3+szGuR5Sycm+jNvGP//de8WKHXMvf71s/+/QIDXQ1ujhAKDI3+3QEtldEzyTgC+pBsd/gUdtDHSwLI7Dk3gYMvWqgUP+DiePlD2Bo7I7p07U6aFQUuWWUBsTm1ZG+JkrAdLzPZZy364k8bDZKFV8+WiLL0COOWF/U8mWB0ZV8ctE12LQ7Ryq47B6o64BbjYuGHTWAIZGTyNT+LpU0UDoqSV1l9ZAZHp6VeAzqqeK66XthWRWYHx2DPdcXDauWmM2WwlHFOi8sgFZAq7FL4OCEIm6c3FOGPat8W3Zeck2tkCUvwWBDBijrwGULVsCr5Id/CAoZVlqj7S/tXJ5hnoX95TTiHp44dzvceCaxdZosXYTIt2rmSCREYvV1NH+E3+5Fna0jqyzAl9Bj1w2oi+V7ZI6UvuFewVNCBYRNNA7X/lQv4mu6M14T144EB0uPZZye3pMYiAUwdAgI6Al7endr6AGrIDbTbHe3kHsh96maWozlMvQw/1vv4CfAIteTfXxxa9XeUOlrdg75Ve2TRg07v227e2ZpBdyQX7muxVgZSA50tL4RltYZ4NKNT7GfxNhJ8TPAjMod/1ZfBZ9JU+PnV6eOGFn1Zket++ZEiy1wggChJxwgVzDr+stZMzhrXYr5RmkOHr+spPOMWMc4GTH4hUA5i33jyUG2Bnk37PHsS5z54KyHJjOHz4nqxjAU71He8IneK4Tw1nz51LAIPGmJxuAD+fPX8utho05/nYRNCcU9XQ6RcunA8Iwp5njTj9YHoKn3MxY9u7b//wyCOPpiTplVdfzfM5USMyvAUmsasQp/puPIcTingfsu/hhx/J2Jk7WaQAAYyBvVABp03jvTwDusB/CQwv1jjgQ+a+e29laMB/2GVkF/AMehrwm54ZZAKs3ib7kBLH25HD8EgyjpYBTfGzaLo5n4xf9hIgJsHkDQuUR9VJH1NPPfrkGsJM58CO9PmbRWiOpY6Fx62UU1cpT2xIBAOEhwGZhFHPRJ9ahFBhyn0QAYOR50QwzBZi1Cs0haFRVoikc6DDEMWAkA+iXoJPEEAlNirzLsLC9SLqNFXQ2BCoKIOtmp75Xsc/KgUURUubh/HZKDAlQq6c5/qtgCvGLMRX8EOnBvoV6l6d/32/IIUKCUXEj0YAThn3SA9ppTJXwYto1qaqOhTqfkCvYH4M93/8x3/Ms1gXhW5t3hLupMDwO8e0XDhXaUSkd7Z0NB1G6wF5hsIKxrWxoxEFFW3AhNZkCzq4aXiuGRk69xMjpIAKBZr3uKYitmajIPwZO43AmD8ZAZ5xbEo6CpA14FnQiZQ/jJwIk9REVeYAzmEPNOgkGX3keWw07tXg0Sll7kQ+RiG+Wg4Da54N2vo1MG75hjkimMPfwxDQBKSTZ73083+OopBPGEOM+WZICGCtN4w1QvvrUQYqFNIVeYaKzlpo9orPZDzyC9caPZY27BPp6d4UMBKgKECljHYQ5Aj/8Hd1f3ZfM94yEAoQLCe70hV1Svrr5Q3G4F7xM53y0aDuGkmSpuaJCfIlv3mf/DoCHTlyqZB2nTgmw/uUlz0QYDaUyjJgUIsOZb2Xq8xEvgFUFGBhHswfo9e1TBpiU7hRHLt3J/0PRYQyB/1GOSFrBDsYK8+JjG4lAkSp3AvweC8DBdHK6Sv5i5HLv5VdPAsZzlobWQI4YY9xHaAL/Mq+SZoqvR5++csoSzIWAqK2pqP81vAzOoZOmKchajPaiGDV2oGGU54BIFAGNnMLzVvtqumpGMbcQ0MyfkYHd7rK06AZiptIBTKR8ZcxUUpXwAPkPccCAoy2lPvi7Wqkypj4P4ZhUPzi29qfd8pZbg57+KlleX2Sg6ijMTqpzaGzyV9kn2UBRPZbE8E6bWASta+a6+onYHPISVFCObOpU06YddI80j4BGK4p5s0xh5M+APKJIB2ABLqvrq99oCNsVgK9AnD+ADVnZnEYOTlgUn+Po2p6etkQlRVmJoK06B1r96V7rgcARlCl2Qfe14MJjp9rKz28Us193thEsaVTuN71nlp37ade7+d5nV3i2NXN0kY56nsEy7WxHId2jM/kfmWxTT0jTxsIkr1gQ2GiRHcmtd6+U1283lYKeHWrggq+jxpV7mPf5vMp0ryX40BAMyKG0I8xYeCjP3VA4XttN+bl2OkPwXwJzKAX6f6NHijenwk4nXKiU6eSLSg4rj7FCObfZb8V4AFPVRS+AifZqK3kBhvEtdV+xQGxnIEMAY9RVZYoLxLg0mkhI7WBD8gHgWeBythLm6rnEXIRuhDtRHYEGJ9fyFzPXzifzADtUeUsc4HOGPDwC/MRxDb7NMG0ViZqAIRrJ8fZFs2KOSsbQ+e6tw+JFCIXeQad9XnP2+8U8CLAgozFPmAe6ArmxfPMNkBWAuxCBwBVacza8a74By1IaFSeZ0BTwUJrwHlnUrXbCQnZN+mNNWlyiV7Ckdm1c2fGC0243ywJ7iGowXnxvIOxoQ9zzGILZEkPxuo+4DfjYc2gvz17oI21/urQ6ON26helCegpAghcZxkEdhP3QgOcUf7N2HGg+SxO9K3V6AXtCHgcOvI8jg9UTmiTq7/tseVaosN4xputzw4ykww9UvmJcgOCEEiCtvAZju6WrdvSLBKbnjWERtCAZosj+D9MJboOndO34MMPhpuLNydHYLbjtwE1ar9XNjB6nD0GPaAnz6PEkbmh8yNHb1e/NOUmtgrv2H8AMH4xeoI+HhfO09x7wzA7tzAcvOee4d1330vGwoMP3D888vDDKY3B5tm0ecsYxOSZ6GB44elPP5X0fNYHnX7//fcNBw/sH5YXbyYiTv8MIvPTM3PDiy/+bHj77XeTsUo5hzoEvnn33Xeq6fiWLSlLAWBhzAAM+/bvH57+9Kdz/bPPPptACEF21l27qnhI+UdZTgEmNkeW74jyJyMnvR+WxmbHyCfsw/RguXw5AUWCifFTp6aG+++7NwAQpykQpGRfBHhvfWOQqenXg320ZWv0NMdHTz1x4vE1iK2RbIMzjAKQGp2RElDVIMeIfwyBpgQhNpuQiTAoJleIzloYQucZJtYZ4FreCzE01gURdBz4jeB00/L3uBG6Lusq416huYAqVKymOGANtQTESFOK1VImCj0dKRUW7+bfKhyjaoAASctLN/X5YfMmBH51jrZEwrFCK1BsDEnpp2Fg6i70Y34ikHyvI9wbPipxHRoVFdfrvPhexqoC1jEXveM5HAty/PiJCH1SWHgmjMbaaIiz7pzlinBDkH7w4cmsLWhY+kTcrCPMuFeB2htjPMcxMh4FvsAB45DPVHZ+5/x1xuQf56mjZzq66dNGohXIbESeSYSBd+GA8LdHwzE+7tXJZx4ghwhXeIZNBx/adIT7zFzIpmroOuNJ6t3ycq6HD3iujgfzuXq9muwExGoRk2RI5FzviWDU+WSuOXM3PDpkjDisrAtnuUJPxqiBJq/o5PdOeO9U9P92r074tgyrMkLJHmnOTYvMZl8TAbh1KzSyvwOKxFTq3qFUvmjMyh9mk9gwBSOwDKwSVsydd2hQ4rLw3AK+aPJ0d8NIeV0a9A6s79a4VfmAnkI71hBnGqEcNLs5gNCX98UQajWOrhXKlDUpAK5SUzVyeb5rwmcFWpShzL/hA+mYPdCcHngWRQxN+Rx+Yn103jVE4IeV5ZX4aAIxON0oJ9bBkw5AyQGw3Hs6TkQqiHJraPJ896YNMJELAhvSrT+WifGbDQCfc61GsV2cmQN8BYBFCqPjgJYYw0Y7fD8ZKYzJNHF0DO/mKC7SGeER5NDi0iLxy9HhxMVmDDyH0zw0QAA6GCeOCo6DOgaZDS3tjvyTn/wk54jDBwAoBWRtGnVDjiZrTmmtNXt44jTW0WUNFJhtWWG3qxkb74xxjPHTHOVKY540UVvv5GpMhxbjz1rA54AAqV3HeTUrpnXV7zIIsldan4CGmFUenI9sR6LxeMsByvGeRJHDL/YKSMxgrY4MZAyzzVFMb56WodUBAaPuDdDQjJCW/k6zwCo/sF5hOrWw0RWjw1UlA9LJPVxAUEURezkmmaTZBPC5G1TsrxPEG+ncshMmQEDrgDBmOhQNlGG9s+/4ip4VLFH+9u8UJOhl0uQ0nZK73t+Pw3cp1wT+PfHE+fLc6IQGHMYZaZ39pa/X6PDGLmt0Dc0b6Mue5hoz6HhWHQF6JY4KeyTg2PT0sHlTHWmMbsJJHUGL1kvCgIX23mKONuY0oTtxiGxcGT2/VsEUHE+u1ylDF6N7llYKFLWUodYjFA2QDHiYte32mfTOGAFp0HHBmXDGS06ZLgx4qO2XjAGARvZzA/bQU9FLDewZSzsa6GHmXACx6CxtzKnQBgfi/IUL4zsEVwEyCuCZHk+F4TvGZikt68PfHiHM39a+47wg7xknWU3JdGjPZD2IojJ/UrFjJ95aacejVtQdmxAH0Sw9osSki2d8rbwO/cD701Su9f6i/tpGbKwJYyLTKjZR6ykD/e0dwxgtvxLEZX7abjht2Nbah9q9PMNgFg4uz4cnkAU9WIID9pWvfCW8Ch3oA8B16EM+453oetZB25V9xHeeEoUOs2+CGWra/4xHvwa7sC87AMDivkuXL4ZO2Mr4GmmCC0DUwIuLly5XNlwrceR52vU5FeLixVHOOH/9E9aSgBM2BuuITYjdgMNf9u708PDxE8Nv//bXknX3nX94Jk41z2EuOLoPPnQ0+4WTD7gPemTvt9I7+J+/Of2C5nrQm277zA2AOXbJ6q2ByL/2JuNir/AdepRnQA/2MfzK2vEe5kFfhN5Pw/64794jw+49O4frNzjybi4ANeUjgCa79+wbHn308eHMmXNZT6L6jz/2aFL4CYh5ioh2KzLq4KED6f3wT//0w+HcuTPJkMBm3blj27B080ayJigJOHjo8PD6G28OL7/86rC4SL+72dgs7KeUsbz/3vA3f/M3AVZoApi9eIO5kNE6k2aMm7duGf7hH/5h+P73vx8bj9JxbWquic3W+nUY+LXZsfZh2ukk+FfBYehjQA7ZNAJCnMy2UEEo+IRM9R3bKxMEm+nKpcvhDcr3l9OHbnrYsXPXcPoMR1FvCO9QvpUM7sePP5bwQRSWEbiyLMaotArMuqk+jaqMhjLYRcxEybK52sRFrVQE/M09KvRemWqoqkBFDHUseqS2R6zj5DegoVeeKl3SEuOEm740NVVnjrZIis83+sbfghB8JlKnIAABczOS5nP2zNnh9KnTEbSe2Q0tdBihH4iOoEJFierIvzBNO75Op1AG0JjonSnpprEYhdjqLDUidK57Q17lH0cmxh0AxaYIZxA1BCkRMRwiU1TIYiAbgOfF4LgzqY2G/pdyFmY5Oj1wYTQUvvDfzBlhaHM9EWH5QWMDGoj+x+BsRp9z5H77Aoiq+QzpxHsRQtzLZrQBGHO1wyxjYc5G/qULz4JuIM48g3cgyFEiCDecLNODmDfjYZ15D84Tp0m4N6BN78wm+nv7VoSgTcyYN8+DNxmTGSOsgSndN29WzwU2caIM0wA520PbNK5sqUMaof1v998nAQHSljGa7l/ZG2YWzKS2kfmg7KCLa+qRMB5Rw9wFJgTnRLo1bHUUGZPHHYGcoliqzqyyPTS0yyGr46Uy/tY0M5E7Io8tMqacUH64n3tjvDcmlGvcx3uNcqjcHYOnWthUU0FevFLN2EoJ8u8yyPibNeEZzL93YDw9hFRY6KdBAT8I3IHAMx75kefluJ1WE8/zYpCu3kqtFzwgYMDz5B8Moc997nPZnxjSv/jFLxIlCr9tXIiSZe4at/BmZFo7you/eZ5ykL/5H5430sUYoY2gBvNl7LzPjATuQaECUiAbx7T/BhITjQDVTz3mnar/hyfYsyhqlCVRNIxUQDEMkaXlpYGUZXkbY1cD78L58xkf/xMBgH6kHQIyCGAh+3jP4XuOJAMA+jE+fkNr5mQ5Q+mCSrkTFGO+jIXf0BeUHnWIU6SjQ8oeKZQCbYk4Vy78mFauTHO/ukfX68RJGUznYLbo9fhdi1r3zzDiHh8pwF6dPhBdkBr3CvhP+t8LANYOEQgIADBT93maGpGGBAgaEBB9HPeqj6hXJoInB4BBkKY9w77IUbINyKBWvTnY1rcHGAzgX8hFrwPVee5jf+vYx9BsEfH1dobX6jgrM5Q5oxPe7JuJ3KwmjP70zn7/2fqx9iDPevtGmWQ02dINn6cto653LoKjlSZancsnwEvdrUPGPdknY3lK9QKAPvIdxr9gSJV5TDLuuA4dZyYn++qDD04myg2J6vsCL+uIzAIVzJBK+vYtMhIqtZ/vcKQZA4YqwQR0Iv9m/tWQr7JFee+BAweb3JmL7k60OidwFGDouKuHRmWUEbGL7kXXNgeo55/wKKWKjBdQeabsBOU49prR3Ngj6O3Gj7yPsdfzq6SPTKWs+1DgtGAZMgS5EXAkzdKKrmZ7KcsFiAEoGQd6nmxaZIc8YlBl1I8t2m72jZml2Cpcw7gZa44hG6pDPiBE2VdlryxsXGiAUYHUZOFs3bZ9uO+++xP4AEB96aWfpxGf/ZJYb896x8GDB5HhfYSfceuYmwlGlFL9D0/u2bd3BDegE2O1lBDnDiCL69RL8rF2JnYqnxl8ZM7MibHxgwNqR33mznWUqiHneX5O/jpzJu/k3R49DKAOzaAHuse6ftbZpnLQoo5f3BTdhc7lPmjGs7gn5Sy3VwsI2FYlczhflRmwGKDDwCB04VmMUQec/aUdbsDQoBvPYL9wP//HfumaHqOH/qs/+FfDF77w+eG5n/xk+D+/9X+FV6EHvbJ+8zd/M048PQIYv35KevS0wAjyhPfcd+Te7BP2PWnqJW+q18WNm4txgKVh1qP1zMHW4H70eErumo3KfdJ1tPNWb0VHE+XftbuAgA0bNww3blYjy5STbtk2cBT1jRtLw/PPvzDs2L51+OIXvxgaEYGvRuQV2GYfA3YdO340AcDvfveZ4eLFC8k4OHBwf/bk2u1bw80b14dHHn50uLm4PLz4s38elpbIAidz8nbW8stf/vLw1a9+dfjP//n/GH7wgx8Mjz326PDUU58KOPHssz8aHn/8iTSrZE+8+OKLOdVKQIn1MaCkH2DwEp4wk0X/OXZYO0nMfie9nIdW8CS8B6izaTPBkR3DmdNnhgvnzyUIDTC7iYBI682BXt8QH+zWsH3HzuHKVQKRZdORNcNaTD3x8BM5PjCNUDz6JhmClQrap39WWm5FfSEim5zvjQjJCDJmokOttkKDQqOnR+rXOwq9E++YVFh9xKkHAXrnd70y1KkDCAjy2OrmbPSC0tOY8/kabtJAp1zjIwJnMx0f90cR4RCcfP9kgADQPoQjqBM0gilEX6GhqJAKmE1lU7qePvx7vfL3Ho0EHWzGqYDt143rpJO/NZAqSlVdQxUCCFbQM5wVnF2uYeOThm16GuuMQQitVpYLHOjfqQMYBmsRUN6pcOPfCC0EAQK+ryMPmtgM5955duwqTaPszk9gASGm8cc1PMtULdPUADxs1mgjmarXqfQ4+TiAU0PvoANCEGHGO1A0/A3Nebd1YXxGmpDHgDA+ro8T19LOdJi4l4iK7+Q5pAIhqPnROYG+kxTxShOkdomOq6B/fI/AZbzMgefrHPXGaf+ZhoQGlMIJWhVySZZMRXkwYDgLms9BjfmBbtybDIeWTr6+8acCjDHp7Ppbh9eoN5/DyyiXOlKlOSDNoRDUSUZAjlaso75ilI9HpLV7WiSO92sgOV/3k3+LwDsujWw/h5Y664whBmCTH/w2Ksz9jAVwAv4xXVT6y8uMSSDA44NYd9YaI0nwYvcuIt8oxmooGj5q/8bIM0OG/dKVdgwAACAASURBVMsxP+wjT2gQYGTunMzwpS99qSnwKwNRb8CAcuQ3JSlcQJbrBS6Zt9kMItDl+NbxfUYis7daFljKWxqgIiiLccdeYd7sHbPG2P84AnEYZmaSmoiBD00xDnMMUQNK2SM5YzlHYcF3zRHGoJ6edMIH0GUujBtDBuNDuYMjQIod4T8VMoo+JUertyMPUOaMj+gRe7CiH3UUYgEhODOT2tta+wJzCwitBmOlb4r3cDCUZxVyXxuBgPIxC5DlHnhIvud3D2BZy9/3xDCNfTwAsKsF17iqrsHR7mO0tWL39a4q+WkdA4nOj9w26b0RPdSyEhyzzRcBa3L6SWuOmP3WjhR0/PW7Tg3gf9LBAQKI9qylbrs51ujh5tx53KRp4gIB2gbKuF7XT5z1SX8j6do7tb0zqI7tAYD+OSHHCK54QkM5yb9+rYo/+7F2ZG3AxqTBoDrMCKz9CHoe8H7BIR1D6A0PG9n0e6+Hjj3Ikc+nJ9303X/aD7XWk/FDC+fB3rLhMzyNzGJfxam/cyeA24ED+6OD4HsyYUjvjZM8WyVJrCfOClkxZPTAC3SwBucBAIRXA641suO84WAjO9yD2A3oIYCDjK1libJMzKN+F1gNnZBZZixoJ4YmOJ0cXUdwJnK9wIBK3S1QwMwPjra7uUi5XgEnWfvGF9iT5cSXMwnQF5k5U6nsceCI3s3PJZjg6QsGO3RyGStzBOwEyHAPqMfMSFX2sjZkZ/G54LMgNddgd3ANshTHF/q/9sqr+RxZvW9vZX7SwLOyq5CNBWDzb54J3bFtrl+7GhBBsIl5mfUrkJ50/XZEb+k/jjqr7C5sYRqrxvFp0eA9e/cN9953b06Uef311xOIYry8d7RR24laBgNcT2v3jarqp/C5vMy4BK5sBg0N6CSPbsBJN2tNvc78dM5qLThet2xr6Ih+4D54ENpg/0MvotPqRbNVPcmId6NLGCMNntGJ3AsveBoCzzTLAR71FK1333mnwPFWzsc4xszC2IHbqqt80x842vwU3W8P/82f/Onw2c9+ZvjWt741PPujZxMFJnPgC1/4wrBr1+7h3Pnz6RFgNgNzTZS/K0GExp964smxY/1sOz3k/IWLLa39eo4ENhBDwMbxMjbpqG16YP/+jBedazd/1hsfg/c++OADw86dBLiqTGNuoU75QHaQQYGTfvsWfdY+CPjIXFiDOuK55q//RkbA8ePHhuMnjuXYxJs3r6csYNv2rcMqp9w1f4NTrE59fHo4febcsHUrjQEB/KuPBfzyO7/zO8Mzz3xn+M53vpOG6V/5ym8FSPrxj58bvvrVr0Uu/uhHP0qPIX604fWjI3bbu+A9/Cxsdv6fm5/NHmOurFv1opqUZWnrCYKZkQXv2LsNWqX06FaBTmQGIBviFwVpnw4fzS9sGLZt35EsBtaAgFPW/slHP7WmohiR5w4IQBiyOQqtY3B1rjELw0vYmKaTuhllgmyghjqPiHRL5xcF01E0cgvBIAifu7G4t4+aeK+Ohs/onQwNBZV1ntkBATH4G3ooEKBy1eA1MiiD64yKRoKCsaAY6CivK5evDIswYjtDlg2HALxx43qrTaq0GwWozgJ/myalg8R1CnXfqxKTFusdPh09NhzPNm1SZa5T5PwKsCFCf3M80sTzUbm/mlRcGT766MMoREsG+rWURjr/0FCH33RYjSYBH9O9EQI8yxQzFAC07Z0f6SFKXAKhlDGC1ii2EX2dEeYoDbiHZ7MRQA2hN6CAfQSgG2PgGqP7OuuXL12qNMSWKu4RMqLX/OY+BLdHgzCug4cOhYcRdioXnskacA97RuQVOqEYEp08ciRKm7ES9TTSw7wQGlULOh0FzjsPHTqY66qJyeRYx36NpH9v7JZ9W+mtKnfruKA5/IwwLN5fG6Oq1nbpHPIc5uFalxArd0KjFJrKq71jzufsH6PMlj4ggAMytBMpqA10b1cDxgI7DMzZAV6nQDooz3oATOPa+ftc/haRNyPHaJA86DW9E8JYKyug6oWRkQI7vdxyD8Kvpgryb7vWnzl1uuq8Wr+Cew4dyv4djYDWSIlnVvTJkgnWp/YcfGBWCDyJkQJPKqeZB+AeUZDi5/lhSxDlUkK8m/XjCBtpxjpIR+43G4y9ZSNN+Vv6VDSrGkTKs+oLlR38qmHLu9QxGDYPHn0oe4qGQFULWrKMMpqcfdz4krIGHFmBGTO7IjenpsYMIO6tqMryMD07OZKMRj3M7/33qnEryD8yCVSf7AUBLNaO7Ik47SkFqUiz5SzqDYCC0mPlJKaM7tZKSj4Yw/8XENA7XMrxicNqp/5yQNzPLWE94Xyd1+aj5JcnBJTjr+NSIEDLoM6RRz6z2uuUE+27tQ2qzNpTTbqjE9GjnFrQQI4Awq1ZmuNsox4zAnhHAcfzaRa4ttayfxgnJYmtHwa2gzTGqXBc68GA9U65e7sHV6RP70i795WD3jehh7XltbdhwLvAjUpNuqs0wWcVgFonGvn/J8lhdTrXCgSYIcF9PQCuTPU397rP4G8B+d7ZRYby3n6OAenuVM8RbRv5ppXTj2vA+wXGuU8nJAGV5oRWSQw9hLYMe3YTIa1jRG+lfrXqnTnCKzYd2ZjtlALqjCkNoEkovYYIrFATj8EPkM4xgtgmRtsBLgG+GRNgJqVVAf2Tdi+YVrYi8xIIqCyzScq1+4u1o+9Iehm0zCjkt8cQ2peCdccpr2OYuxJSe320jQY/M0eytPihg7d2UdnMleEEvVgvdDuylj4n0Ji5bN9Gc9rDY7Ahz+lOiTLrVnCS5+vEssba0VnjjLl6d9kAGoeTzAA+P3TwQL4DBGBejB++wMk1Ks18kIPcz7sAa/nxvdrp2oHMo/itggTIeXQNfSSIiCMHqRPnmekbs3NX1pFx8U7tt0o9r6yVAtzruHL1H2Ow1p/vpBHP4XquZW5kcGKHG7C074EOlwEg1kLAn998zzPM1DQrg+cwR36Yi5lzBTbVnuJ/3q1OM+MUJ9ceBdzP3tDuD2jcnHmad+M3MFeiy9GVba+5B10D5g2ttC0BAvg3ehc76X/87/+HAP7/6a/+U+wp+I8MQcZGV3xO86HWnnXFjkuwo2Wl6ucwDpzhjQsLeZfg9uUrVzOHm0tLY3YsTqdBOdbSQCU0s7RSn1IbILo02ZXVc+Hw4UMJcgHQsd8XNszHx7p0icwMTulaGG7eWBouXLyUrBnS91kzbCUDFQarKWn59KefjvP/8iu/iA6DHjrQqGrLichsuHKZ48cXAwJwpOUTTz4ZHvjDP/zDZCv87//xP6ZE4N/8m38d++rDDz/Ofn3ppZfSbF1fQhshIGezsdkXrDeBVtYb0ODm4o3YX+wvbXxBb2hnPw7sEjMxlW/RJwEP5xN8xr5hMmQmlo5cS/No/AX6NUG/Q/ccTnbVxUuXhvffey/+KkGTqUeOPZqMAFJE4xy37sIqPNGwMnwmxjcKAQZXIfBvJqdyUEBrHPYCi88StelS2WASN7MKk2eYBsM9bjJ+M07ex/+9ERTjugkOjRgVp53dbaBDGkVQqmbIa9D1gAKLIV1UgqbdorikFwYLAm55aSWpyoyb+eBwVlfaSeMMxgjj2k2U8Veqt9GkSZ2t79b4UYkFDLhdaL3zd94CASoDHZkyNqr2WsEFw6PgWA/pZEptatDS2JBzYEvJqGi4X0M+KUpt7cvAK2fd8SjkeL7raTdzDH+Vdg8EqNwUJH20XuPIKDvv0dFg7I7TngYgd7zP2kKj91wXA30YgtiySX0f47d2J8drNIBDQxKa8143Z1LvWooaz9i7b19orKGGkOLz1AWePz9GJeEZHHpqkKI8VlaiFKmPw+lHkXm8Sh2JU/d6BqmnOPBcARjX2bl9kgHaG6zsQ9bAtagIZvUjKCer0p2NELDe9kyQlwVleKcAnb/jhDQl5zryXfbv/NwoQ8J/U3ZdLyDMQ9HlJaJOieISmW2g4dgkrTuKq3cGBBZ14DV6VZ7uH+YPMAF4I9go7/b3uvYle6oTe9GzIsGmb6pI5R2RXcYPcCXYxzpDPwEU6ExGAD9m1djd3v1r5JtUOCPkGvXp3N3SvjBoUCLsC0tM+JseFxim1VxmT9ZZeRz+aYCVctt9hdHGulgjyjnHGvuCGAAE7KdEoF57bSxT6B3Dvk5QXcD46SHAGb6MESOZe9KdH8eKaHIrxUgWAynp0xP0v9rwFc+WQtyQ/aNc5/MrV68k1ZAf3vfxR3V2MUYpCvr5559PFoCGL2uCIVLybTVAgDJYwKpqeuHnWnuvTcfj23XEFdFRDCyirVnnrjSgB+I1rCeOW8n4Mdi/rmFdGTL1zF8FA+rYPh3BKt2v7IDJKQG1G0aH1TLBlhpu4zwdRAsIiKQw35xoQLPeVmsdvTxdx5L2P2P/AXp/4O83IIDjAwECMv51QEDo3MY8jqOLxK+f73oa8L36sXfG1aXR862L/jhWs01sPBzNd3dpAteOgMBI0wkd1aMCAe7r9XJYmajDD8hVPwJJrQwj63/3vwUaeIeyAJmsfIgh2p0wxF6UPtItdl8HEvT01LHjPRru2VeNV5Rl1PUnQp0zsQtMn2MvtFOGoB6lPezd2HdNVsauJAMAmZ0Gk0P6TdRx1LNZd8ZsxhVyDBKwR4kCYth+8NGHdY59i7wjB3XGtAc0wnmWdoPzhEfp6s9LwhNr1OKi680sqHR+1p/ymgJBKyOqdbUo+jWZgyONY4K9kCj9huoPpFwm64A0XvYN80EGIk+R4a7b3j37Io+1j3Q6uReauxY4ZMhkdJaOK2MxoMFvgUzkmfYB65OG3kuVKUm9M+tDdJU0dYA4ZC/XI8fRhzrWzB9bCgcIejFH6MyPfoIOCPTGcTLrk+PXaJ6ofMb2PnTPPcPS8srwznvvJYL6+OOP5znYP2QHpElsa8Qo7/FOAWieZfkoNh3zQpfooAtOMZbKyr2cZ5slIK/ADwIDrJU2ns4rY7LEwn5B2jHQJBkwrZS0ylgO1NjT22kluhZHjXHwGffgqLMu7mPGLrjuCT6sIXZgwJQGZqm31Gncz9gE9SzvgT/QaX/8b//t8MYbrw/PvfB81hHHkDmi5/j7gQcfyh6zrwBN8KBHglQtAMzf2Kc40/v27k1JCVmvNEgHsMPB5CcgECeytcCP9/Meo9jMScDHgIvRexrnoosPHNg37N1Hx/ydwwP33Td8+NGHw3vvvZsyhq1bsdH2pBz55MkPh527dudoQ7M4WJ/IqARcF4ez584OX/riF4ejRx9KKRN+2OISWSMV0M5aD9PD7Px8bIulxeXhwoVLmT/PZt7w05//+Z8HwPsP/+F/G/7phz8c/vBf/9fD0089PVy7dmN44403x1O2zNzFlsdmg9Z9aQD7ie9Y15MfvJ/3IxPYi/Co/MwcDJTxDE+tKh+0/HTpSqkDtgk0qNLDapDK3jSgQbYDa7Vvf4F/8NQLL7wwcFIFpeBTR+8/1jIFCwhwI6gYVWJxSNu5xTBh7xDBKFEGXSQfIqiIeYYD1ymVSVRQMAgD1BnuHRUVlgZY77D3QICGdYEWpay9l7+tPxQIYHMiTDkLVacg17VGJzofKnaFnk40TgzjReFGqMTgo4GZNSpljGJwg84hrBCiMAZd90nJMHVGga+B4bulswq4V+ZR9quTFBLXytQk/nazjch0o4s0qohLNXbhXTAiv3mGisZUOYGFoIAtTZnnsHZc79oKCshDAivyF58bWbZJisokc2rptvw2XcqmGQoc6MU6mL4sIIUghsYoU9aLDACcEa5LP4jWkdaIqkfJ4IAwTlMspaWgk0ciOU6VO9chNHT44WuesbGl2CPgeZedflU6Kk4EK+9mzERqOf8UJcHGZzw8l2ekJqjrXC9ww7yhEd+5BgJWAeMs92kGnPOaOBrF7/CpYFSBPAA5xResPwYS/EutFUILBNnosP0JoI381isqlTjrUfuh9g0CJShmhN7CqECI7hSQdCdIuPNAEHO/xz3hIGbMqQstZ1zZxL95bw9G9PvZfW4knOsBc6AzCrpPexRlVg64FxkLhiG0giaAFAAm0EVAVGOf92gUGqXHMGG8ykLXFLnEGvZj94gsAVi+K8S90m1ZAxozYVCRZimIythRjtaM8jf8xbtIcdu1c8eI4EMD9g0RFNL7jOZDF8AogFQ+Y9zwM4AD8yPyJSBm7b97DcMxnWub0tVgYf2Zt+AY/wb9Jj2fxkOkbJoaS4OhAIwzOOM0P21p9zT4IhrtOdPt2K0Y/Q3URvFCE8bDOwAXlpbr1JbLlwqAoU6OeknG+Pd///ehndlBcbQWqmESvEoDNf5dYFs7Om+6wE8cCJv5VHZLORLwHc5BwIAm25q10uqRJ7x7t7NYzr3Ri5QVdCn6uCCWyKTGv4ECyl0Uu9FlHKvSHU0vduUBFcxvrk3qlyeOZz2Lm01lr04C0jdFhTk6UMCmmhjawFCwhMheGTAz7fjA6WGGk0FmyRaaZASQtSfgz5ioyS6aTFLp3dvqLPd+L9PU/+5V53eXPGwVCconr7W2O/ekmWKtQ3/vKAtGunRgigbmuj5LAhCOs9flBaBXRHnSpLWo733+W5tAx1bgnX05zrc5p9pk2iy9XcW1BfROyhw+iZa8x4wvr+W5HBk3OYryzrBAptLCfIC7dBmnpwZOxfVr2bspB2rNNeOkTnPs3HKcPYIadIknusgeBxBAFmPkA0p7ag9GL3ICI/+Nt94cPvro40SNx1KXVmajruH9ym/pqJ2CM0oEPlkKrcnnyjLAagUW2Hf8nx4DifYWWFolS7XepNWXfQMIXJlaAgHIRYFBwZrUJbcTOGIn3b6TiDw/nEEu4CoA7PpBT5+h3DSgIWiAnEbW8Vt7HMcXWwLDn/Gmjrw1v2Z8ALaUdvE9shFgAv3n+wFSBZF5D7qEdYGW9pGCj7FT1F/Yu/xgM6SzOeWZGzeEJ0oWVnYUzUKXVlaGc+cvRA+gvzj1Bv3oiTfpy9A1BBV80IHmt8C0TSW1R9A7vL/KS6qsBRrgqHssJaVy8Cv2F3wOn/mDXcXnzBe9h751fWIfpPSFM9wrtdugCHRxbagjv3jhQmWntObL2gTsFRw4wRLWBd3L94wdnS3IY/mJPk0vCypws5LeA9rM0PmP//iPhxPHjqdbPg0hGTvzhT48H3rce/99kcnvvVuBp6oxr2OdpSN7FRrQMBynkYgzQA22Dz+nT58J3WJ3tmAm6wKtoVnpsJnwZcoh2pHR0Jf5yDexM1dWhn379gy7du9IVsDWzZuTkQwYwDPuvfe+nHJANsI777w3bN68Lb0stFX0F9hnAFF8/rWvfXV48onHh3feeXs4f77KmZK1l//oY3cr9k31DgJwWxhOc7zhWmXj8P///L/8T/Hh/uIv/iL7iQaM8MZ3/v6ZZC7JW6xDskzaseGsqQ0wWVf2Dz5HsjKXF1svkJL72vDqN2wp7BYzGqFblSyUn24wFmc/JygR0JueSd8wwFLeI8CUZ2K3zFZ2ND4RzeGP3HN4AgSgzFHvvqCPoGlkiZhaa8WiTAz0+TEKFmdxPMu+jvlS8OrI6ChCeIUaBDO1WsXMdSLT651/3mPEzeiiQqEXHBDA5wAEcI1AABsHpmez8cOCx/hoDpcbtncyXKTe6SAqkkVCQYBs04CmpQUybhBgIrdsAphnx87t2fxvv10NRhiDNDcCqZEzGnXroj4lEFqktbVu8h6jeKYzlZFRUfoelOHZqdlrzfB0jjQ2USoyEuNmHlEYTSHYDE0neGKkVoRHp0weYIOojI2W6/DoPMlv3M/am3qPEEFgiJgZ/e6dXvnG7BLGRyq0fBowa5oTEPaGrHaHR3DjAJnGX0qsGrCwHvBFgKx1mShuRtF2GwYyN47QYdMzJtPLNPyMnPJOzr5lvLw757e2dzJmU+btxOu8RFV5vkqA9zAe/u4NxNHA7wCunqdULNAzUdYWyauj/Cpbwrpg5ofQ0VlmLUp4Vp0iv6GF73cNGYMZMoIABQS0BpetIY3NlqAf7zbd03R3HFfGIjrP/o3MwrkYm19OanPlR/laIKA3fOFd96q8yDx651850+95nsE6FAiwOcYFKVqkorE/eJfGs3taGsHLNopBgWJsqfxxsBzPXe9rJyUITBE9y165Vcc2mnLG9xyVxDPk4QJPKpWSzzAOkwKYGtlJRgbzQSGSake6Lo4+TYQwsHgGzQ35DCUJ3Q/fc0+ec+NanXuLQ82PPQH4tzWYyjcNVNaQ8Vvryfcc9cRevHTlcmsGWEBB3EAM+qXq5EtKv0a4pwZE1uVc9IpEY9BwjSmizJV3U4+KccBeg1bMi26/jB3QkO7JjCuZXC0MXo5QgTtmBFQKrA5zpbrbGA3nwcyYOu+8NQxER7SaV8aGw1HO/N3p43H02nnunkKhXIzj1vRY+cety5/p/2P6fkX9k63SgDKbf1a9fjn8+v+1zys1X6dKAy7ReDv7N4e8egQoGyq7gkhwGqEFG9Bxbk3qmiONs1RHFRYQQEYAgiD6gmyBVhqgDq9Gh5M2hr3sWu9Qj05wBwgqc52fznzubUAA9kq+b3wWICPN7OrzPhtB2TGCAusyCNa/L3qj6/XjGPmtXaROBgion9a8uWvWt/696+0h5qPcSZZG62iubQQ9/RFo9/3FixN9La95Xc+fyqbINjJ0WrNKAiBkAVBCgxFKl3H2FuUBONf0CEhk9WYZ/7G1hrVhia7ha3eG69duxLjHRkuGzdxcOzWF4ERlKzpG+tXgwFI69MablPrV3uydJPhRmSMvCb6PdusczuG2OMI4r2Q+Lt68ETsHWVG2bjuWtAWHeBaOA2NhS3BfeOWOmTtTcWb4nowAnXejpOHlBu6xgdJzgL4lObaznSTUSmfQO9pWONE1pgIikZ+WdHEf1yKzzKq1kZ+OK05elRW2Ro4tIy8ATeul9MCDDyYlnd416Nw4l61rOf/uTwSClugtgxCMU/2CHiwApOjId4BB9MlSntNHAZqtAPq37vM66dRlcw+6kabLZst5NC00EIS2E7/lydAEXcg12FQCIJYAMG6ejY7jfS/9/OehC9kI8BROnhlujBX9AU2I4PI89BM6kjWIzmkZM9jKjJPIOrYyQEOa5V64mGCdz6yAwdbwJkAJMkaQQvuEd7GO0B79KOhg8Ck0bMFY5qBtKhjjXv/Tf/cneReBgf0H9yeKT0lNAWz706Nlz949sdlefeW14fz5C7FxoZU9w8p/qSa8/Ma5Rqfx3H379oceFy9eSkQ8fkE7HtBSF0toGSP2LrY3+w9aQXeCqQnmcdra/Fz2xq5dO5KFt2XLpng2y0uLw+kzp2JrPP7YE8OZs+dy2sbVazeG+flNwwMPPJi58UxpRPAAsJD1//rXf3v49NNPDc8/95PwIONnv2ALrKxW0AmAATsb4IbU+YUNG0d+Bvj45v/6zdgA3/zmN5NV8S//5e8ntf///tbfBifnM57DnPYfODCCR55QkQbiDWBz/mQLlh9TPpj6VlnncctmfMQ+XmOvV4Yy68Q61F65Evm1fdu22OjILXiR68hqMBv0o1OnwtNkVLFmDz3wYJ4xdfzBE2ukWFaX1kIbRDEVvBMjpIS9aE8puGIUHB+ut1kHwsD7mJjOoAi0aTNJkW8RfN9d0ZXWebUhTInydEdwCQToGFqbpCL2txsmY22N+hDAEJ17Nm6os0y5zsWoed1tnKks10cVSWtzLER8sC7ICOgNDxgJ41BnCybnnkuX6mgNI+qOg3t1Hpy3ShvhY2bCaNg1IIBrVBYqb51f/lax9xEG3uPc2BwKFpmy0lP2RBgimGBm/oexiz/K+NbAZwxGptc7mcyLjcn11hEbKY2C7coNSrnWsRkKbu5nw2sU8S6jrEHi26kGjF0HWcdTJxUhDupqwz+utSRANDhgUZfRYtSYZ/AexmWnerv6MsZESVqzFpQr4zQCKj+zCdng8D3jrzT3W1Ea/EY4maLPXgqCvrqa7BERQ51BxhHnpAFv7l8Nz3JOJjXFvWOuIeseZ15eWwYTQIytw9gr9b0ZHDo60Fl6ifDKs7zDddAhk/fK6Si54LnhdntVrthh2r3KLTkuraHNOHuZ81Boaj/XUrR1NA2/uaeiuOVAe717UpoKKPRrqVzSeHcfVfolRyhtzTqiKOiwLADhe42KQB/ogMPLNawpQt5SHp5PHaH3sx+c6569e7PH2D83lxbHuQSEWV7J/iSazv7guY5RnjWqxxgEGCLLGkrN9/Bdoc630+OC64jom2YKEJAU3enpZLE81GrzsIjhHxQQ42NvMQf+DV+jhJQzrokggHKafUltZE4DWKkmo1euXq01bFFLSwPGiGlSzMtp4gc+YBzQGIOG/QxtMVZ4P0YjNcjUXTIvfjBwoBvfAaAg19LheUdFvcppKCcEubdtSxlxtTbVRCqnXUQuoweJ/FSBPvdv385zpoZrnLYCwNSOCS3ZsBq/2/Wu2ybld5MGgdWEskAAm7+2bDf6FiTK2ujQHPnI+9bwqJoyVkTgbiezHJjeCRwbb3g8YHPMKb/pnegCI6pBJvTIvm6RTtaJmuvSJQXSeeZ6jgUlMwBHZI7yjrlBMRPAomU1hK/Z062enPkHIPmEevfeUdXZ9bMeVFO3yS8meDM2HbT8tlnejN3oJ30URm+6/YO5juBck0v9evYBAeVTD2B4bdFQeT2Zp/JK3lCPKNsF+fmdruhd4MVrfJ+OMTLmLh3SwGr2ufvS4720DcZ+Ew1wDS2xfRqIgPOLPGavANhSchSHdfFmbMYF6s/J7monoyBncg56Mp8q9ZWa3w2bACP3l5GebCYa25W8M1KJrgUMQB5yDzIDA9xgB7Ti+gARLaNMoBweyrtbFJvSgHK2afR3O2MlfTh8kEy4skuQSYI6AAHQid/aF65j7JbI1SFNESuzoIDElKG2QJN6hoaH2g6AjILHfM+/lWfYE+os3iXYjtzSntBmMxKO3EUm6MKzEQAAIABJREFUI8/MzGIMPEe7BCCAcTLuXbt3R64jL+UrHTUyAIkmezIN4DCp5+ia2EPNjuQ+6FgZvmXr8D0Np1995eVqLN6aonEywfw8p8NUY0ObUzNmyyHRAXbpx/YQWLBBHk2TdZyqLn5jMgtwOnF0kNk2MWTeAkQGpeBPfuzzxDWMRZvPIAD04vnqasbC/9BMu92yT5zsz3zmM3HAr9KI+8ZixsEPtLWUADrRsR5e2rFrZ4AInmEHfxw4excYqFVWO+foz67HFY42Y//ogw+z9jlF51Zl1BCk4DtsBY61Y0+cOXs6++HC+QtpcokjrMzSZ4uf1BqSQgMi9V/+8pfikNa+3BI+BfQHYLc0kfJCn8H90AX+gk/hp/MXL+Q+7cY5Gilv2ZK+V1u3bh4uXDifPgG3VilBqFKVI4fvHX78k+cC/m3cuHmYnq3mmjaahJbaNexj6P4v/sXvDI89+sjw/X/8XsCBOu709nDP4SMBpV9//Y0AQcial19+JeAgtNMmBjD59//dvw8P//Vf//Xw9a9/PYACjQPfe/dk9D/XQ3vWi3laYsqYkW38Dx8LzMVnXKmSDu0LfSjow7VmYsQ/nJsfNixUCQqnvGUvtFIh3ontAi8BvjEWflgH7qWZIvdZWozcXdhQjTAXZmcjP6cePvpInRnQkEKNRDeMDplOHy9KI5jmgIBiFzJaznsJxFKcGEYqXQWyTr/IjXXeKmmIb5RXRSbTJ+rQkJMQsim0GIFdHd2o8Fpttw4Zij+E72rxUb4oIhVuOVMFQrBAfWTQcfQIv4oZhqdRx+rKrdbN3Hr8Kg/AkTL9f2W1Il0oBwQWCBTXIKxVWIxDx43fxTCTBorQK2DB7TJipCuMxph16gUNegNG41uFqZHhO/jb50FX3vPggw8ldRFhzTh5Psg/dYGZe+v+r7EjPXm/qdAe+6NygB6Ml9/MW57inQI7Zo0QsWOjEbWDwV3vpMM0xcK75VudZo1UlQkbEyAAWvIsfnAceDcKQwUgjVSu/JY3+Y45MWfPG5fnTBXb1pSW+0kHCIUDbXTYEBoVWW7nYaMUduzI83lP6vlWVrJZ7SwruKVSkGf6scqXvWExMerKSdHJ1GF17TRKTX1mH1j/LBjHtTzbDACezdx9pnQX0WZO8LpACuu2vEpaPah462o+ptR6hjYORYFMzLXqN+uManmU92JkluFWP8qSuqcyknRieH8fWVEOeU2/l/hOsIk1EiXv9w1KAxlSQEOh2twHLTBWuId1M2qPkYKRY/MXjUvuYWw0roIXjYK4xqTPphzmVu21/gfjmrpClD7GB7zuc3uaaADKGzFGm6Es38NnXHfvffflfSjSGCo7dqSG14wTMiCgCfQh8qU8Zl7ynB2Bib5gODInZIf1mEaxTIGD55k7chq+utCa/zBGxoDRmqPFbpVTXCdITABjnDJrN+m9YWdn0hmNXr38yiuhUW9IoTh5PnNnDJs2b2yORDXdkUfSTGlDndtcfF0pmYtLVd7Cu7k3xghnKy/Mt5rg2Shp5rHcmqeVLKeXwd21/eFdI+3r+gEQoZT3yiGuXgPhkaE67rsNqhSA+v0CquOwVTfAPGPi1E/KAuLMd0fjKWei79alwHNZHYM2OZVGIACQdJJXMEkmqD0ymzEJBAxTAAWc9V6djbMuTU+HF1rWm0CAQKLzru7yE9De/d/LAb933uOeaCCMskOQweyHGs6kGWC/56Qf4JOyQ9nXAwF3AZ+dfFo/5nLsfhUIcA20o3iEoKbvE2hDzuA4ub/7e8Yxdr0PesAYx1vHmX3KHpUu1t6bDp/5tUANGQGcANDzbY4RjMOzUG0p4dM75VTDFwBXycbDhti2PdH/8HVOoCCSPxd+YAycaESHa/aljWW5lzlbssR4iKLipPAObVFlGvNUjmpXSUfeBe2xY3AQ4Gf2ajnqVZrImCgP8F7q2us4zOJX7TLXhfnxPwEhI+OVATkJjgUQuD0B8WPrdv0TBAJ4NvZJ+ie1vlqMq+zgcmC1H+RJQQLlM3qoB0KgC3sLecZJLNrV7FvnAy9Q3hjbbO1O1ovnmEWJo0sUlAiz6di8l7GiA8s+LXAKuYqtG13c7CzkJ03WDhykqXKBM+gGA4MGkwC2DNRE5jdbF1pjG1VWVpUHYIth32FncA/8gw7gvTwfvjbKWrQa0jARx9hSR2jhcYPQyCwb6GKwSVsN2pMCzljcg9ACuqNzUtu/uBQwwNICSwagFY4/dfEBCaan0qEe3fLyyy/nvdipXJc5tGxU96x7HIDZZojFx8UP2ASMk4bmfE4qOO9JNkLz1XCKT585nZKC3/7a1+LYA5Kbidn7RAJI8ABzoGs+9H7rrV8GSIeG2LT0HoDOlpla3oeOZ745XnRmJo7r2fPnRns7ANHM7HDfvUeGJ598ImAcfQF27tg27N+3d7h2veTajeuc0PDznJo1v7BxWJsqABVaK3fhEfQ/shveozTg8cceHf7Lf/m7HB9ohiPyg7IUMhqefvrTw7lz5zMHni1goiz5xn/7jYAmnsz0d3/37eGdd95NT5ANC3UaBmACvMPc+Rs7Q5uYz3pghedXr4KZ9FzQHudv+RVewm6559A9ifRXc/Pq08Y1ABfYSIBxHJdcGQL00KpT6xgLn0FzxhGanz2bvUB/DrKM3n+vTqWYeuzE47GgqXVCMPMCBsP/MBQD1oAsB7ml+nkEXxq1TM6b1cgWAbW2T8HWKx82ViJA7axTiKGhLqP3DsvEeClHpneWNT65xlRsU6dFK+mIWlGGGm85b1W36I9zr7RHIofVHVfnIgK8OW1ulLpudTxyY6Y1PJMxS8lsHut+qQ2puiCOEWmpuFu3RhhBC9NqnJ9OqYJQITmX+soyBPkOmrDRYSAZkDH2NI+R2ilGjQk/13CRntzP/Il6VtfOq2FINjWK/tq1q2OtOOPgeukNIyp4SSvDUDEVGwZlHAgAFDyfGz0uNHlrlsSaGgQNjYJAedmsBdiUM8uYMARQDFzH86z1F4U3us7fjJ1xcuRLhHl33IlAQi9U+HdqvBrPWAcNkKDhYTTFiCsIPnPq6akD5EbnHnijUPTiK1Kr4BUUmuizAAQbHmEuYts7un1qkeCDQqUHADTuBFLkKe8XAEr1VBwv0jjpfuxxSkOEDGNE+LIeSe1qRoT8xNpZ2sA7oJmIvkrlxiKnbawENtTpxripdZ2Jgrp542bGID+nQVnSiFtqbUvj7dP6BUTcP+7fMk4mYGJvKEsjHWjuNS1SI8o9lpTAlpoFOgutKoJZjaYERTSQ7G7M/OV7+JN/C3IECJibC+8yBowinikQmWOGGsjA2KLMGxiDMQdQBv+wD5QXGqgqoN750OkheqXMCzizvJwxkCbKuFFm8KmnbBhF5bNE/nM2+GpkjiVDGoRGtIwEwBNcYw8M5o6iMwMmkbelpUTfUp+4VGdOtwzupA9WA8tWOz9LU8NWCgDAQ7f6JhMwmtEtRCBAxJFZpPK98NMXsz4YM7UXSn6aCpumU9u3Rlajw7hG8C5rvFzNPEvGDckEoIxFvVUpwHfSD6AAUOT+XEDidFteXGpASb3bEoDROSWtuw5Pi1c/0Xl1IkV0dZyQusO1rg+abG9HAuBEe3xgXVdO9ljSUOX940/2w3jiwQQwiCxsQMAoPwIAeNRaZdk47uofYF1/DTT7OiVzsy0jYDoZAcMUdCwgwNMNeiepBwJGm6AB4oL6PV87vt65r/f3pyNM+g3g5PhdnEP7jQyV7db/+B7XJL9brbifjevRgS0+wz3nc/px/TogIOvdmmV6fW8b8W91KvuVbtDr7ST1fWyBZssItPNMeJm/1cGXWl130UV7oZz9zM+mrDPVbM8gCA4qvI6+oDkcRimODuUBOCaCamQPINdxsBc2bqpyuLnZYcvWba1Mci6ABkEHgAAcFJ1h3mXdMbYF+h5DF2OWiKSZDMxLIz42X9fQznkxl8m+rXHX6RQFsGGg48iQ5aNshCQAAdxLRK5f77IdONqMUiCyfSp9l3Fg69U6WkZUwRbA1azr2I+nxq0eYi3NWqs0/Gqgy7OWl8gyqPIDs+MYD/LUYIJHC5upy7N6XZ+AzqZqJAu727U/a9XKBaNvZ+qkIm3L48dPDLMzs8PZMxUUYh/BZ4DcNJWDFqdOfTycaj1i0DO8AxlvUzSuJZqLM9XbjjyHdUzWadPZBv1YO3QIc2COBKfQB0bOPT2ql6c8T3AL2880aWh55PA9cdrtSSDoiw70Xewrg5OAxthm6GfGB3+wb8x41JbM6VLt6OE0vr18ObRFvwgakAHHc+0fxT3wPHYp80E3Mkf0mEE65iKoJ2iBjuMH/8GyvC994Yuh6Vtv/zJ7BN0HGEDvHwErArU8g/4Nv//7vx+98Ld/+7cpV9H3C5+1I7htaAdd/uAP/iD2ARl/zh0a8h5LOZVXvCOZsDt3Zq9CLxrVYf+ZrRfg8fad4cTx48OJE8eHixfPJ7tydWU5WQHYyWRQv/fe+5k/PLNx05ZhaQWQr0BD7bnIiJyAUEeUf+5zn03viW9/+/9JvwFsJf2Ld999LxkAHLH805++mGfv3Lkrv9lHrCfPZb40GX73vXcyR6LrrM3hw0fSawg6AOTAX9jErIV+YgIEjfddv8jduQogode1C/k8gMeNG7n/6ENHh2NHj2a88AA2NycnsCZ8z6kq9jnTlsIvO3KkSngZC3zqqQpm8GCPY9+Q5ZDG2yceeniNTcVAlpaXxnMtI+g6oVHOZBkoOpaFLJKOPqktNgJdDhJKfqJo+SxCpWlYGYsNomPnO1VmOmYaPRq1PdrLd0Gbm4Nv2o7duHWcEFa5vzVcqmfY+bvSm1SQ5fijBAu1ddz8TqSiOaKMF+EWh6alSNX5sZUamXTR5mwyvkRE124n7QUFByPs2b031xhBcxOaReFamLZralGv8GUglbnOiyAB1+qU6ij2hgn3K2AEBXR8oRnMBwLFu0GC2Vh8f+782eHkBydH5FVHko0PUsl8SXVKI5KWysJvlAqb9+rlKyNyZSaDio/xGKmHPtRdMRaAAH74jL/ZHAgfHA6ezfpDK56vIHPdoC3Ch+/ZJPZn4Dn8vx54inHYnAt+C2wgcHkv4+McUJ7LuOO8La8k/Y3PyskvJcn/OqxszOLZiqyLbAPGcQ/XqdDlP8bLpmfe8ry1ZyoqATL3WA+YCW70xi3jFbwpZ7ZoUCnDVdtP8xFTgOEdotqsLWNBaZmWKRig4SoiDx2qbmk6ylDDleBkaNBlJ3iuWZTr5i0RYjhVXGcKJYKrfqoJjfzs7wL4yorne51p+dt9wG++4/r1dNPA7qPvAn8aQ4Bjxat1fjQoNsaFck5QxKwYxmekjWcJmkYOteiS5xZ7bKBAXup+WyM1pHDkVJsfTZ+gL0oPGcL7Y2S2ZzJH5u76mHnDHJNui/PdMnoC8rSmmqZWsq+4Vl7p6cpzpS/Ki5/qJzJbxx6t1rm27Dn3sp11+RyAQcNeQOFai8gRkYoeyRGWluxX3Xv+np5KLaG8TxSe92avN56BT6ENfPTmm28NV69dC+IP/UjbJwqIUedYMVQAAmCfPkNKUIk+BfA7e7Aa35WzDY9rvCsDt2+rMgIcDFJQAU2od6zU5NKnv1IaMGbUrUWf1Bp6jF2VwYyN8wCd0gNAJ3oq3c0TuR0anQKeNCeucv9GPRnZ1kEBnwQEjE5ro7lOM6n/lgYIKtq8UCDAsjF7EUQHTVEaMJWMAFKCZ2YXAgSgk81moEyRaGk5nTayKxAE54rnKM8tK+odMg1QdaLyTn3X/+2zevCsekNMMow+yYHPunRAynogwL97Wet4Roe6y2IS/Kz7JqUB6u1P0t3KKK9hDtTOmlXj5/xNHxX2Kk548WTpJsYiOKoTgxwBhINPAyR1a1/ZW5Tk1Bj37tkbPsWgZIwYoYC1pPgm5ZUsFpzEW7fjrBqlpjwBR3P11p00HSyHr5xUwFX4g94AVVe7ErCAH6LWgtc4TowdGaItidysJqrVtIvnlX1ZuoyfAoZrHyA7yuYrPV/1urPpa4DtOp/50D+gjjLkQpvZMkZ5w2dhT9IvIQ3xWpZQgIB2/DZ7RhtTG81nKJcFTARo3XMrq9gGkyyEOvJvLk0GuYe15VodD+SrwQjkG+vJfJVPfIfcD0A/Mzv2NuAZ2vs89/qNilgCRPMdc9y8aXN0DfIsjWhnpqPb0F84WjgirBlHRKIfPvqQevnKjGPM1o4fOnRP6GTmmc4t70v2Wet7JHjA/dqSODPwCmvL96ZCa8/ocGt/JaOr2eLYpwHt79wO/2hjhfcXF+M8owsBrW2ax7iJ+mKXqbuRVYyTd5uRwnwO7N8fRx4bCSeR5/p+6MU6aB/zPfPSWeQe5iMAb68pebfX74AYXMcPNiXO/v69+4avfvWrecYLL/40PIqOYx127to11pVTwnMl872ZsjzsGdLd4SuPyWY94BH3CevEeOiiD//AV9r38JV1+jqqvJN5affyfv6drLzpOuJX+wvdeuTw4dhRNPVbWJgbLl28EKceQJ1gNXQu/b2hHOJVgo/VG0u+Kh6dCT8jlzg+kDKW7373u8Pp06eGRx97NN+f+vhUmo3iwJPu/6Mf/biyMjeUbGSe/Dz99NPD5z//+fgdf/XXfzWcO38ua8t9u3bSI+FiABzoX8eDzoef4xM2MB8eZN3cf/wbGu/ctSNjZ8+6D8gc4jP20pOPPxH+9NQA9gV8xJqwXpHpNKifmYldXv7fUgPbbobO+gxcw73IhSonujpcv1Hlk+kRwOCy8Bg/Lf3GWufecRcI6A3uNDtJ9LCQTZ2mQvjKiFFwi8xyHd/3UWE+0zg2ohzB35q+qNx5hhE5PuPZCnj+lthsdOuwRyOhHZGIgHJeMJF1jIxdo7Ic/TJ2FCQaRQoN52Ak22ZD2BE4B8wPQ1PBX05PNR/inhw1g9G+Wk6iUXgWCYbiMwxYI4oa9GWETo4NFE3V0RM44BrXcb0hIfLpPczN9fHZXIOSQEiRNgPgA60RkkePHhv27d83bN6yKU0PSTuB4ZJutmFDInHQEmcCIWTNF3PC+UA46UBY21vA0iQKqoGZZikrK3kmQlhUC7ryTjaJqUeewsC8uE+hKW/A5wjOOJgNzdXJUUFqxPl+xqVAg07wlY4moI4bvnf6SVe3c7oGGc9h7iLNbES+mzioM8Nyq6EUkTRiDL/oMAkE8Rn05lodEY273tjVifEz+ViFrzEoWMGY7EbPGnK8CYKY8XMN/IcSY96cn6rBA711OHWyGR90QGhyvynx2e+tuzAGFeuU1MR0EK9eBFnfZtgpVwqgK7nCb4w2x+168h5LRuQpjW/+DhjXSm9Qeq6zfC89BAfcO9ynQmdejNE0sqJtORDysArJpk6mKSorNQBxnJwX7/C9PYgBjQAyoXkiaelvUlknRJl5B/zBfjB9X7nrb9/XA7mM2pIYlCVp/GS6UHMnXZBFNpuSx6WRmRrKYsaDfMBA4Bn+QBP1jIofPoI3BBBUlkQK4AeAgIBrDdggEl5HrBXIir4iFV+ZffH8hbwO+YnTAa+xL2q/XYl+2bZ9R0vX5ahCmlLNJzrBPLh2y9ZqHKaMd+/zjBjqOU2jSk3SxCzORNVQMnfBDN5FRJRSD3QAzYtuARgn64LaQByFSptWBuPkRrdGj9o7YNIsTxAgkyw8oDn57cSA0IXoel1AjwCMLVO6x8Xo+obYIX/8Lun+k74LZiGYtjwBAirqj46XT6rM4U47UaB0Z8k+bINJ1mDOFUjJxXydGjDYo6icTGwQSmCKLtVY0MyNalJYOjn/d2UBI2jRT7T9W3mtHaFM9u/RRlgHAgC0CNL1z++f9wmvy0fKDdfXdyqL3Idea48Uf2cVx+Mc714X3xlHsGU58RmNPHGsfabvYo/cvH4jbIMuZi/FNmg2kY4sY8LewEaCl1tvuzxPWueo6cjqtWHb1m1pOMr9AAAJXqyWAVzNq7YOmzexBysgRGkNewOZk2PzZueGVQItrY9FORCA6xVlDS2mpyN/bE5cXf6rZEzbjzmhF0v2L8X54v3sy2o8S3lRpZHXvKpHFD/andCo+gKsDFevXA4AvmFTHZHNeG+2poUpT2rBIcFhx1Np6pUCXzQh02u+sl5vVz1wn43hOsnTymqDIeok7Axo2GeLFkhTx4V4v0AJz8XWMdvKjKfe3pCH4zBPl+OkbBMIi42RU1tav4NWSsG7aRxHGQXrRG8H5si4E8hYWMgZ8GRxYvNgs+Es6VzVKRDXchydUXHsKk++YD0ZOwSD/pYmsA4CQFVvjdNU36P7CuCtbMoAMEtL4+lXOOo4bawJ9gi17u+/9+4Y9TWFmmgvYAZAgP12eA5jh1YAyxUNPhxg2SaK2qIA65atMBZLKrQbtdWwH/g3+pbvoCPX8w71EXMwAGhgsPcVmC904lkA8IcP3TMCF0SlX3r5F5kDtEIvk8XCe7iH4/k+DkhxKU4ka1z7plLWY3+0sgr+baYttvOf/dmfZU/94Pvfj4PMv9OocXP1hYDOBruYw5ZtFdE28KPPdM+Rw6HBlUtXyiFeWEjUHr2zffvWyBKyAvjZtn1bHXPfgKhTp84MS8tksBf4z16B1tCe/gqsF2UWDz304PDY448GsLAHkJkp7/zy7eGzn/3s8Lu/+7vD88+/MFw4dz42BvPFfuBZX/nKV4bf/MLnh2eeeWb4y7/8y2Hrtq3xzwCh4F3kErR2z8G78KllLu5pZI7ymvFCJ4KbFy6eD4jEmOAh+JO9QxPjg/sPZA6MhTkxHuZQWYkFzJmRKnhz5kwFNrBtyBCF5vAq4yQoQdYCNAdsuXb9SulvSwOStrqRI11KUNrAwWMAC0Wt45oiOJtgwPDoI/oqrzJsyxjQUO9BBY1krud+nXAFiYpZQa+zG0OhO16OsSqMeY/KIg2jGkgwvne60qxI55k4wDUfDZxChKqpi8aaQEDvNDsnUaig7i36iy1BJ3HGgFHJZuV6Gl5IF4QwQACLTjMRnV2eI4MwDhxpFtXNLzOV0ipaxIlqUTPpaio7G7I3SniOiHNvaPBvFWQPBOiIUg8Lw0FfnG6O9Xn0sceGAwf3Dcsry6kVoz4IvrFOhn/zfgSIHfX7dcfwzRxWag09pkZjxLG63gg6nmMDGL438omQ49k2dOG5bCyde68t46LKCTQAdIh9D2ujIBT5VXmzHlyf2v0g9NUch+dDv4ryT911hrAGpHMX+VdAxMhqWQMY8Rg/PMcUesbLPSLd3s81CD7+Nn2552V5+pMMZPdXokctRbIAgInRhIODMqxGgRXNLoNqKkIfnkVwWeON4GOsPMOSH/iSsSEcoSFrwvfcS+RXoC8ObqIS1JFO5ZnwOOtpzbtz4/1EiXGwiEwhFFkP1nZSv313uYI8zVi4ljmXgiXDp9ZPJzd7ue0nBCjvN/OC8bhveBb8IUhhzTTP7qPw8LWyqb8+AFSTXzo2MaLm58f0Qfg0TinNo3LszXSUOeOjD0V6aCyWE8s6M3+BAP4uunrEVc1TpRnZ02QvRlCd0V0p9BhtGgysG/tYp7+XOTqBidy3DtHoEoyjNKHpulSDosM3faNM5ZrOfKIfa5U1RsSQeWFY8UMJhBHK7NHZmdZduI4G/OD9k2PzP5wF5sH+SG3dzFwa2gIuCGY98sjDue/ZZ/+pynF21DnUOi3qFtckmQxLFXmArqQtox8xRgU1oLlRr/DaVoyurYkIci9GjZkjqT/nLHWPBGSX0X289Qio+H07IrBFMOMQt2726QuQUonbw1pr4Z+j+MgGaD0CQBT6Hhx3OZcNT9C5jrxYBwSMR+e1sQWoSGR/0h/AaKo9AvjOo9fWAwFxbAMKcGrAfJ0aMDXTHKt6tkBAnNjb9Dmoo54ESZRr0R0tcDE68uGUu3+8XiBsnEMrLxyv7kCAyEzKITqHvn8O9/TjWP+ddO6v68EH9ZFjYh9ZiiUQULZCqwFpDqvAgO/TYRSkJSOAZqL8ULaS/WcDX87h3rIlMp00XJwuZEronIyMSXM8yyfNDON5ZG3QEyC1/A0IID0cRx+ngh9qlqsenCzJ5RxPyjsNCAXkbLoSBw4w6BbRsuihAoJwpHG64RFSmdPwbLX60ZBZEFuwrZ06Hv2CDUC2Irz33HM/STTMSGTKYvL8SWkktJOeluExTtL4iZIyJ/QLDi9yQpCeHhfSDDrU2pXj1OsT+SpnyAdAvDWe78136DDopy3Z8xPryZhCr4AAdYwoMqxAFE5fmE6dL3uE65XzZGggg5HpNm/tdadRSe1iaLAZp6Y5nUkVToCibEuAGa4FnKGbusAisuHa1XIkCAxY0oUM5ShC9MZDx44meoo+z0ksreEzketzZ85GjuDAmKVZQadz+SyR1eYgRQ8sL2c+1KRzPT/sGbrdcw86CjmOo6PNjQ76fwl7815Lz7Pc8901z4OrXImHsh3PTuxAnAnC0CFMCvQJR0CQaEYdaBqkg1C6xcfgAyAhkA7/hE7TNAeFkNDdJ4mdnNhJTByP8Vwul12usqvKNc+79buu57fW6zrp7iVt7b3Xetf7PsP93MN1T/wPbSCTSB9hvTkDAAFHj7y5cAomfH3XrjyD73A+kIPQFmNhXshj7o0Bx/o+8+yz0X1Nfzt65Eh09sirAUbQdo97JwL2ZFNpoT2cCOwjxreh7TxH8IY5sg/QOD+VTcu0aPV4ZT/rct899+aax7/3vempp5+eXn3tYM4Nz2OMdhSpU2pL1p99Dugy1ZZD188Yk+ZWeca64Bk39/13fud3Mp6//U//qUV0d+xIp5CA6SNHvhFFK7kP3ydqhHtFJ19ZyX7heGBczzzzbAxb+Adee4oFWmOkRXPLbwGceEHz589fnE6dprBjzzH3ZR2hfdYCYz3nDCBiewudCyi2hfK56eWXXp5+4hOfmH7zN39zeoyQ/xdfTl0HdVho9667754+8YlPTN/+7nemf/r1MhtwAAAgAElEQVSnf8pcrGsi302aCM6L0e1BZzZjRt8xAgbaMbIVGkS/ZFw4TXT40nkFcIKomh888+z00EMPZR4f+9jHomc0PaD2CzYkerodJlhzHIw8H7vEIpXQcHW0ddO+fddnf8+cRa+lvePVaeUDd39gVS9TELYN6yNcoxiPkNlLl+uFt/8pg4qyuqn5sSBISyOqCGuZGoK9iopIo4JPZBIGA0HJ+GRoGi/eK4xooI0qzdxTj7f3Y4IcEHs3iqJF0K2MqueDaOwBvvAwJeS2YetBwy5iKLSP+dxomwMbXGdeOGhWjIKpgAMbzjxYq0QyXOrYUnBxtP+roG7UBGM33zqVPXftWij2jIFDpGIhoTk/vWwq5i3asmERvq5Q0pBTCM4VDY3mufLO3xVIoPjnQtTNdd483bx//3TjTe8NQobXn9Ab6IR7w4A5FBaskJEyRxFRK2uTd2skBwKDdfPAmqOjoGUehk3zN9fCSBgTDJX1Q4iw7noaGdMCWZ+1SWKcXKdS5h77LOau99hrmb9Gu90f0vZk5MTznRRkWdMwHO7P3shYvCe0EqN7eBdl8NAojI0okQr/ZShkkPdNm0JvhsrxDPaN91VKVHR/mKIq/aj4zQGtKmHtDQvaSf5e01QAJopWera4xtw2jDuBNz28CFxz68zv9Iw3LG8lghYwIGf3chFd0iq4jtoZzAcGC820PRXKVltW4WW5bs/upDMxLrtaQAMaz3Mlm3vyP/TC86PIjvaZPJO90CDjt4AOIXOsMWOFqQrUwZARqipfKk7mlc/PqeAK89MLFU83oMrM0HDtoTkjF9jDgCejiF7mNIAjlOGAnWsLtmhUC0JIU4adGSHD2PQiMjbOD9foueD7nFvOEXvI/FljlV/2Ifceyu8cfPKciXDzHO7DmbC/tZ4C7iFoIZCTz2i3h3fKszpSGFBWrekSIHRlmjZsbCFJ9h3j5hd+4Rcy9ke+9a3pm9/8ZnhmvEvbd6awE54q1gElC2Xh4MFXoxyms8u6Am7Q+hIYaltO5hhv5YWCrpxBgQAEsWGonjnBA8Aa0H2KBAJoEHKsoTSPCMj3FsZn5WaKISYi7Upb8gU4fTcQ0HoJiZlfpANg7yxSA4g2GeH1/tb4yTdq+y/kytXkxi8jAhbGczyPvS4G7RiL9B8QbAAX0CU8wzDmGrbLkObWJqZzQNsHrqyhGFtzPQN6IgvJhR4K32jDoAh7lwEuEKC+sLho9oe8ruu3bEPHswSbGV5Aj2H8e37nhrd8VRk7v69/K0+v5cFZs2HUe47kNzyrYGL1gjkQ4Jj9/vx//hZIVcZQY+b02XbtoKNNwO4RMUCUGoZj+sBPKy2mdvKdxZ4K8AkOc76XBnRBF0BT8toDmqZbxeq0aSOdha6LcQ7ItUwZKU1gYDpHzjVnR1545TINQAtaECHQNVpJODpV+eOYGQ6qzD3gULvZMC94PTwMvorugBcNA4ee4XjDnAvnJK00F8Unew+NeIubYQSjLNuq9tx5dJ4+4xKt7mYFLDXEvAf3s9uO9BjjBcdSgP4605Q9MRo2L+sPzOmBa/g8uthqI5AAPuEz8GP2LpETpPVu2BSAFbnGi88wxuC7GL/mbKvXLGRPopqoO3Apjgtq8lQHqixmvKXrGmGt6QHQ3/cD9o1UBzzoyOqXXnl5IRtgLOrs7A1eeMaJxx3Dh7079c7JPBdvJzKcObinqTszHB0Y3dasgX7h34y1xmsdThhInIMYncOZA69HvjE+ZBJGOvctgEa7ukYWRWcbEZuME3mPl5dnMjaMSv7Hu86L+3GPZ3/wg8gPolXJ5UZHYBw+n6gU7p30iWF3qF9HDo8o256dC1lDbYAYnCM0n/f4gV+r5yUaYFfBBJ7J67/7qZ/OOSRS89WDB8MLBJRYe4DrRPxcvJiItY2jzSNjwnnJ+5yT1CQaco/rmR/pBoAe6Pl/+qd/mvP2f/zDP6TlLiC9egb6gSAA99tGAd4R/QcYwHvMk+glgDvuDRDAc08cP57oue07toUOz5+jRWA99AhFI2KgQew3CvW2TtOyJhXrwZpzX/YSgxs+Qn4/62R0CXrfm4ffCMDxB//hP0xPP/V0UiteP/R6aByaZ48BAiiOyZp+/eGHWlx8gKs6ONkb2zIzVvYbMIl1xTayzoN6AfeGLjln0MxcH2fujInCht977N+yv4yf9d53fYsttsPGpWnnLtIu9+Z5jJ3zrtefGgvQMd9lPVrE8ET2Pc6KDW0HGeDvvjvuWUXJDMNCUYrXpUWDIvCGsGy/2CLGMHsGs20LmyXzK5NEAWCzGkZG6F4RXD23nXAR3QvnK+xZRAY7L1ChIFaZ1YDifcag8WYuoYaxCrxhNtwbxok3hhwnmA2LwvsgiRATRojCGbFUI74VXmF2MUSSc9vQTRV75q6Xk7XywKGQqgg4LhVelE2VTL7DGqhsKLRghHzm5rHJrDeKOvfVYNdLHGNgoNsqNxw8vm9+U5nm8B4NcCJG5gjZ8772UFZBUumxrJTGMnNvSNjGKNqs56OPPppDzjrw2zG4BjH0BlCwUDab0LrYT3O4FKCsLweBg2TolwKN+zKGVF9dXU3ojwKU//XisgaMcfOWTYsq/xFQaxpSxJykKcal8FKYu8caWwnzG/UgOHR4DXiP57FXN990c8LsCJkSmOIZegoZNwzYiqrmyMfTeKmgRUPk6yHTq6sBy3xgZqLERg9UmazCrUE2V0j+3/7m+35PwA6knXm71hgjzI//WW/mb7ihihjjl+bsLME9MAD5zTO4Rg8Ac0MhMIdTg9JoGpgxQojvJhoB2tmw7LtKLjuMjH2BqYrgq1CpcLlXKtG8D40yVsgPkEGgjfPO/rC+vLgv8+P5zKkFiuAPtD3CQFwWLS1AuWxzxj3Zf148U6WdfRNgwqDiOiN8PKO8Z8gfz7ZYoMAN91OJQ8FHMeK+FgtiLDxb8IjvwT+4z4aN5bWAKRiq1hfg/HC9xTChM74jGCDvBcTK+R2pVNy7CHSVqnjPhjdAz1Rpu+8rYIvqN3STF2ubcW3a+K5uFNIkkUMIP/aOn5ytdWvTQxdFhIgGFAvqVnztq1+N0mdxJir7ZrxpFbYpHqx6Ip7OvqL8FwiobOHF3xQc8jyhqLDmly8WqGDs5ORDr8zBAj8aFdA7Cvl73rNvugTIS1TADAhoDjXysaAfZmqM/hjay1aZKOQFAjKUhYeQfPsAASN8nt+kA5gaQJTAqKawAAPeZVjmgct2hcnTH4nvAgAaXwEqRsFAlH9f8hze6/gaSo8eoLekStySLwUEWGm3nlUK664hIqAGB/eDLwoEIHfUGRz7go/NiiXOjajF4AYfZD/5fA4EuKf8tjtA2jDOigrOr1E/0OhTmRf4qVzsOc8ejSiPGkz1GsuTPSe2h8wYBlBQoOvdNQIcx5ynz4EBIlLi5R0y5tiJRuLonEmBrlHHCYMU4JAzAL2ePN32zVyvXuP4CNvvvEt8lZP15jEWopnQiSjmhRyE1uGH0EH525XWCBivAsot9ld+uD4dAQA+8LDVUG/bS0CB0vXgM0O/QYndc92e0aqwMhK9ACOPs7l37/Wp/cG5B9zDcKMqeKOQlnUoQqktFJCx6IUFBAQEwFNJpXLClMM3hw4YfXfoDIKpy73Frlw+Q5rTO229qQIlLbQYPWCRhtHTeunyshgt9yhosmFRSwfHm6HVjIcaMUZTMhe7KnFvZR/7wX34H15sNJvyRL0vurrdfK5eDY0gE/bvv2Wi3d/xE+8sWhFyT1I/uB+8GzqyvstO5OSGDdOx48cil3m2kW4YTOr1b75xeDp96mRkzk/+5E8t+tXrxbYtOc8w9U1QHv4OCGCdJ+YS22O0rtVm4HNkg9EG8G4NdYAAz1sjeDsXjEfWyJoW0JFdbzCmCjZQP+FMZAG0zz7amYB7YSdxLXulQ4x5LyKEzxI92zoOdbSuLhxgvCc4kRSMs93zBC0NfsH49u7bF+OPOUPDn/ixH4/cI9ef80BIPjTRiLddi1peRrtt3NAaADo/OZM6JIz8oTYYaYO/9Eu/NH3jG9+YvvSlL02f+9znpptuvDFdBgiZx5nXArHlZY227H5Y+0BAj3MOcE9hU+Qw0RVvvtm0DWgImoKPAMDBP+CT2KamxNbGQc+4mMghnJLq19LznD8CCKBz6oBgXfx786aNmdt//8u/PH3/8e8H5OBznsWe8nvXbtol/uT01a9+dXr4m9/IviQ1atQpwyEY0OrEiYyD75g+C60bRco+FIBpmoS8hPWHP0N7OScbiRYZtttI06jzdGW6LgUX9wR8euONw9OevaREtXAzwCfrfuutt+TMAiRod9amgV5Jl2oBxMrFy0lvWfnAXfeuYrTXiG/RQBhzvF1UNB3eASZRQdNCBXyGIkloE72VY5iMIl7bRz9qBCzhFzLKhu42DD4bBro6lEEGymTN82LBVJA9tBq78a6DXM0KF86NnKDgY1F9Vgydq6vTvve+J4YMB5Zwom1bd7zLe1zvf8OwCdHgxd9R2kbPbRYdIRCvIDmEsy4LPMPiHiq8CmSVB9IrwpQJezQvdGh583kokPXu69Ez3K2hHqOX+szb4HoxPu7HeDQqBRtyUET2Z0pS1pXWN9d4+xRIV652baKcXS0QwjgQTqyn3kyumRcJkUGgHPSatQvh7F5pjHJv7js3yLm3yHbXvQKNtREt5iCGTt9V9K6gzG3vuzW/YUCCRVHQVno4A8qMkC2eraKU9RrRGhi0XKdn27VEeUjY8EBREWqMDaSP9h4eRsGPOWgDOMVLQ5AcYlpQeg4UiHPjViNcQ7yKcpWoayvd+z0VVq+df8dojNL+MERGiL/GvYyj3vrrs8ZWKxU0Yg6sAWfLtYmyMPLepGfeY98YqxVN+UxEmXkRNicYxP1jDKfYUZkln2lMI2T5zFB0349SNUBD/p5HzXAN+0wPXAwSngnjrMLRiq2eO4xsno+B2fSU0eZu9O/FiFSJtrYB/7P/AcEGrc6NfcYjOCpQpvDyfQQ7PDEeksut5Ev+r4o01505dSYKAAYwBi2eMBVU1pfICtYmtRkS3lpwQEVj967d8awhhFl/5mpkANeAoHNmMIpZ8+bcFshQmdfYKfjWsFU9M3pvCEPTeJaXhB6udB+lT9Y/e7UBYdgUjhjYFxoeKT3y/qmTpyKn4Oc33nBDrkfxIuefMbMXC+/QmhaFBUii9/Mtt9waRe3xx7+XuTGvgrRVPArWtiUk+4IyxLMxhArAUATNXuGMf6mgBegbCin0SigegA852ijZRgTYDjORACO/vjca6QBRqqxkP4rumjYwDDTy62NAxWhCbq9MV4hyGmHWFjScG8cCDbXbG4nQ9n2NBLCYbpUdIxXqLcfgp9d6jd1Rn2dMnjmmA+EsVDpyZ3i71QPM1cYCJypgkd4wUgbmqQEabBapk06UJwLT8hbf5zoB8vlnypglmNCwU3zX3Ydlu0DP48JonC/i+Ht5v3d3JvA71atGKP0Ir/ezzGUA8cqGggbLLkbzR0YmR2+oNxsdDGOrxmxpzppCOEgAzvCWwa/Zt4CSo2geZw4+IhAg0LHQVUZ0QvEfuwVAJ6NApREsq1dSI4BnG+mXgnizMw2dwA/R/dgLruO3XUZqtKPoVsfk97kY3leicMOfNm7YOO3a2VzoFNi8cjURYngYey7puFMZjJEAYKAchrfRK9yOO9VDz4/aEwX+UY5Tc2TLlnh/OfeMr0Wdm27FObM2QACQGNfwlepxjJN0HYEV+Cl/szaJ5hzppvJRDdAa6LZEbfvtguaNYqse3OhSQb5EoV6dsq/qQjxHENawdMZU/bXRI46V3+hN6DSC2xiZeLCPvU3Fdlo3vhO5gRwhMm73dXumo2+/Hc84a7Nr567sAevHvcj3PvLm0YkoCkB6zh+pKshlxhP5de5cnvneG96TQnXf/vaj6WEPII33dt++FqaF3/Pcm2/Znz2JDjtNeQ/Dl3EBXPPbaBDur27y+OOPL4x67tcuV5sWYdXIOa4HzFLH0pHHbxxHhIVTSwNDLh0Mov+fyjMT5TGKtPI3NFw5cTrAOgAyIBLyk7XmXowdO8n0ZUAMojmoX5PotzU4fVoLijnxHeSC4fScH16AyQKPpGsQmcYzP/rRj4Ym0x3nO98JfQtKs0esewA2Uwap8TJqltW5AYiyGv0T55bRiwALN95w0/SHf/iHkatf+MIXpj/4gz/I+j373A+mhx9+ODJUOc46CCYwB8bB93QEQQ8AgOoNnWcBPYrXkUqBfZB7DP7IfPVsS8unTgHCcG4qr9U5vVYwQjqHxlh/DGbuxT5Ac5/5zL8L8AfA8bWvfS0AACAd8pHrKHD44IMfnh759qMJ0w9IMLqaUSONscNT4EHMQZkEjRmBoINTMIy5HX2rddcEOHZu30G8X/gN/ABeB78nXXbZRvxYWrNyHqnbhvynjSH06bqgb7Se2NU4fmh9Kr8SjGS/5QX57o++/4FVlVgECmBA+mLPPFgQRYpVjRx8iodwEzZ2N/3Br6uiTJguCiteFz6/fIVWfTWgVZDfOUFP0YbioiDjEXfj5mFuCnyVhzn6WqFyftGyxCI2c+VgofgP5COK98hFzyEe46d1RFoaTW0TJXOGsBWK5Jc0iuDcIs8HRshaRagNZTao/OXLYaDMUYE3N8ZcfAEA5+l4NBIlJr2tjJ858zLUlntoDHpfx+8hY04WxmMNfUXhGS0SYUIxcIcR7ToxFhVzjRMiPDTEaAeFQkxVTxgMa4JAF100J4yx1GuIJ7YGPmtJ2BcEApFrvDU0qd4bPdV8zjxNjVDJZj6sBePhUPM9Q6lE5lTKObB4Ds03F5GL4nu535NmFAjc88zp0/kO7yFkeJYeSZmdnlP/FwXNHEbekh4F94X5ku8kasq1euCJKNGby/vmpokQw2xYD56r4BdMmUdfSGNzZdK9uFY5Zl6GbKoU8v15pI4gDzSlZ4d1lKmoRLtXfIaSAZNUYfaMKmSMrtBjwLjYZ9F5hZZIL/8zDgEw/tc7bjQKa8D4nKNKtgYKn/NelOnUOum5BQCwiwPft57AnXfembX5+te/nns2lL6tVS1i5rgYm5WHQ8dJs+i18oH5GZQe5iAYnwtGBfQcBXtU7kwH4Z4UXJqjz22tVJDy9tvvyLxAjoOAU4iTVl6jYOe999wTZe4Hzz676MHseV8WMno2AAMChDHOz17Xsei8OXycMdYWRQrlxPNIfRSUa+YTXhywrpFoRObIt9hnoyjMfWQunk3BT/rmch1trO7/wP05Cy+8+EJ6D/M+PMNIg86Jegz1ZuJdAGhCyX/55ZcS1gy9IYRNf3M+doFAWWP9oZdGDBTM3bRxU9JZ+F9laglU8dzVKBtECB17660YMdA8tDZvxWsa3bJ4YI1ue9pLZzk/IzKtRkFD/9t+b01AAMCAOnHfXf9GWVPDNwlxUXR5ERmGEoghM+ICFh6eWBzD8Fs3aw3I/davG107+Ga6AXRd9IKHB+UJPHSZS226AGNuVwG7HeBxbY91x9uOAksDfS4zBXV9T/4iDxO09uzNzxn7XT4QGOVdQID84drfc17K333usiCjvMbP5udbkGU5/vKH0twyKsCzMOffghIpXDg85wD5AAFrSOEcbZBNGatBTBHZLSnAhYHBWuA91jsMnyV0mPGoSAsEQz+c60Rpje1rSlJrJ2QO+d6lCa+a95SfJxJpRA51L1DYGx0w5/3oAQUVy4dRXEGTAridx/i+mvvgdIr3dlT3t086tAp/QM6gbxBqzVnVq4fCDBBAwS14oPWs+E7T8qyGXx1FgLo6KmvYMHj1LPUzi2iurDSygXUK+EHU0KiMDw9kL3XEhOehmI/2bAA5nNrKqUbcJgJihbxmWrs1xLrdAbpGrN3GDZviCa+h0zX1vLH+rLegjJ1l4MPqWMruGDQDkG9EweZEzuKhV8e2bzr3v27P3nj8jxw5Gn04hsooWLj/1ltinBx67fXp9TfeGG1VW9cBAKadh9p1Ce/qBz7w/unhhx+aHnr4oeiPGOQ7d+6KQUa0HfUDWBdC3xmnjhZAXM6COiPvM1a9scyb/0k/YP0xxtCXQvubN2cv+B9awQAlJ13HIuvI+LiWMUMvFN9jnsolgBLPdGTZmjV5BqkC7K/ttTHGnn/+udgBPMs6QdCPTpTDh9+cVkZxZGyqq9RcOFUHJeO4/fb3Za7ICmUmdglrCh9AByF6BvpgLshbIheef+GF9oYf/F+ZXpm4LbQs4LxmhfPciMToQSMlVd5T3fps1vc//sc/nXbs3Dl9+V/+Je32SD0CdDhwEMO6AD6vuZG5d9/17zKGDcsPqHapQLJg/fETx6Zz585MN9xA5f12lmCeOhB0LqiHto0edkWdoeoN6n38RndDbweIeM++fTkb0EYN5Rrwn/3sZ5NS9I//+I8Jr2eNT588FfnM2GilzM8jjzyaOmiAPoAD587r/GtEETTi+YMOjIhmv63Vxv2gFejwu4/9W2gLZw00ROHN1G0Jr16TGiXwFHQM9sGikkRRfOpnPhUA6Iknn5qgI/UizzEF3CMzUvARW7TgFrTNma49RhH0C1nnRARo8LYmACBAmYbGRRQP8rhGlfKGROIhuBr05KYbb8qkT5GT8E4VQUK9WFAMRwq+xNs3wuphehhYyD+NJw2xGKRDUY/gnFWI1VCSSZkWwFg0VBk3n8fLOWoK5D7Dk8N1cyUFpFVGqkLIWJmj7Ujo99gKpTUW2SwOHEKExd2+bUfGDPpj8baiuPV08fy5UTIX+vzNZ47fNRcYcA1YJ8NtMX5hLjA2DpbEd60SogfS0CyR8wUwMYQqBkLQumGssFaskV4/mdACWR79LzdvauEKENMKpfblJVSW3+RW8YLoa8RjxK3PngbRHmFSrDdjd44ahYZwMe5laN5QK4cw4GCZf6ORYjEyDvm8bdnJUwAPzfspaFBUDIbE/9CwtMH/fIagYH0NW1ZJ0/BjD3g+YIt0pMc0ec/baUXWIosWDeG70jhgjAKaZxAixOc8E+bO/W1h430WXp8RZqnBLqDmGFWCVUpVjrnO+cm8GY+MdK5o22VB2qoXuF0URGC9r9+TcStYk1M1wk+9D3tV4/tszlZCwjfQE7jef/eB/+URnpMoQyOczjlyjXvimfHsaZgpwI086HcW0cALT6xnFXqA6dv6kDA4O2BoKDM+cwAZN3yBH8bFd1FwPNPzfWDuNSiXlcE1oIzG4TNAAOYDPWhomuMXZXZ4HPkuoXK82DOqALOuoMWmFHHOAWsR4AjHDz7wwHTu7Lnpie9/P/ySs+LZ41l4P/AG8DsG+/D+yAe4FoHOHlYZ35m/WQ/AksiEU6cWaRaEvJkjy/kHPAwwdbkGh0r2fG2gHc8l9MncidBh7QgpRPnkenv7chZ5NvODTgVUa9CtJCoChZr7spcnThzLOYv37gppAY0IUAGz5gNri4JaWjJfH4/cslWsPDP7mPzYeuMYC8KOSuSktyRKJcXROo8+czWedqMRuB5DAFBwTjcLeZKogYETxJhfSdG1tA+c1sTozpwH4GVh1gIOTT1IfYpRP0AgIClJoz6B1xmxwLVNCxjhDxljwTDb+i0M1hFRlj2IodOoBdamP00XoLhhgfhhZDZbYbo80iUSHzErZie/EhjwDPn/HBBwrfyM7875d7PTs7rDsB0REj5k/P5hYMCSR+YEL/boWhk8P99Rrsd8+v0RbfH/AwT4/NLVu4EA9CyLZSU1hDNOsbYT9Ie+nOglvkckCvw1BvvYhzh2zrVQs4YO5zH/o6iPyMC2e2zRyURvjIJ9iSS5ejkRAQKdei/hAZyxd1XP39C8bHn2/GxWt1nTbgWjFgHF+bKeqRVxNYoyK1g5WdnNteoJqQu1Fc9c9ZnUQljTtD29bvBmU3hGKMgi1UG57PhSj2YAAdxD3XEuX1rgsVEJFAVkS0kB4h562lkTeXs6oIw2p4T7E6oL4BBDnaK8i5SgAgKNaCP6kYK9BfY2rG+dE+W14I17EFBiRCRBL87Hs8d6wZe5Hm+pYJr8Bj7kvVgTo/E2bd6SSC1BTz5rJN2xyBxa2Z06eXo6Du2NTkbM/ciRN7OPdGl58MEHk0uPTHrkkW/Fu88aMx5oC9AUkNYwcfUS5sqziDbmWRhDePmN0oSX8zn3tZ2bxj5GvVG81ldANpImDMjEe+hYjBEjjRe58AIG5vdzdnjGlnQD25qievApxoiMYk+YB2kFGKBUZYefq+cYebDsXHVsOvz64doHq6vpwsXYMfiwK2688YbQTUHjRuHyDO6DbRMdZAttuKkGvzk/L7z4YoCEuT0l7UOPpkXDr5Ft60mHG602kW84Zj1PskHkNOvzuf/5f5nef99905NPPZX5snff//7jSaExdUj7rdF0TYl6+zgFy1sU0joNzIXnkbKXqIW1K9Mbb7we/kCVf2zH2DWj8LJRtdo0AUEuUYC9kUPqJNCkvIz1INeeMZDfL1jIvtLKkmsZz6/+6q9Ov/7rv56aQq0rdCa1K/Ci79m7Z7rl1tuiTz366LeTCkHEEIAU1f6rFzXlxohgxgjd6zzkb9aKc8aY6ELAC2AB4BMgYNuWrdPrbxwa+mBr1QEmpQvIqE0CgMF5/fjHfyzjod3hd7/72GJtuTc2LMUWoaHarOsjczZvadt0aI3510apHcTvlZv23RCpzqAjJAICFOFV+QtzGoXEGhbZPMp43S5fyYGE8M+cPZNQaIUkIQnkO8GUfC95zitt82BkgIxMIqqCWUOMz1SMRYLcaA5hjJGhKDDJINjjexB7DLyRQ+LYVXbLAKt88aJ/NIvJ4nHYWDC+31DaFvDixcZyL5QbmAlhM4zj+eefz7z03GpwKzg0ROZGVUPORqjfUJ5UHmTchrio0Mh4GKuIqKH0Kj+MGUZoDrbAzhx4QeFj3DDtKEljvVA+ecbc6yqR+z6/W3zinUUVf9aeA8vC/A0AACAASURBVM8h5fkIBsYFI25bM2pLlEHwErXW21tlsIqIoIXGJr95zYWabdmsVu9h9Ps8W+NZBBCGY5VrizLhBWONYRRzpZNnocjAkFpVtQaAKRowQ9bAMDqNGWhDTzk5bjBAwQ/3knsJ/jBOPucZ3CN7EiWuRfXqFWhOMuuoUOPM6n3mftxDo6lAx7u90HOkdK4wu+asG7TL/8yB+5l/x3sCDo7ROTA+FWw9S+4be6SBz/VGmTgvvsf8/X49xa1ZsDjHI+1FA5H350ZzVPmZseDfPk+aUZGbAwH1etWY4YVwTJj4AMLS1mf71jD/k+80LJDPWWfW1+ugHVBgC1Yy7xTbO3Uq77N+RiIJxEjTrIVAifd1T+yfveCpAzzhO+xNlIixX1yDwkjxGBQqaMWqsdk/wIKLF2IMMweKNKGU4pFhLuw9e8V+GhaLkiovlrc4j45pJfOjwi1GOX8zJvYZGkoI7ig4WqHUOgKcxwDKo0ik83DejEc+LdDCmBDgXAPIyPO4D8KZCuGZ09ataXc5B8FsfYXQJV+YvcE4J8QVJVQvEGlPpbmmhyVHceTsNwWs6QWsETSbaCjynUetESMQUGIQulRTjwIzQAE6BJAeYN40n9Xwb9HIGIopWLesEt6CbMuwc0O1E2k3ogDSSYG2leZAAwwMcGDRBWDUGLDOQLz30A7h18jbpNkND/lIV0u+P/IU+ZTzj4xYVu9fFIVbdAJYFhnke9lDwI1yzhGDMOY50gCAIhZVnwU9AmpcWaQoyLcio2YpcHPjP4DSADjl0xrQPwwIiKwZRdjsjBD6bmzAu9Z8/PtDflnHZVYIcXbVHIgoQFJgBs+fz5rn0AuiyAsdv7f8YUAAzptGcRZcARhAPsiHAOUbyVKg33NGnQD2iGKBnhWj8QpW9Ce6yhpBJQoGztY5egtrVn4soMB4eSa8jGcqz1wD1wWgzEiC6oOX6nAaxi/XGz1ARADedM4G3i1D4gEL+F4V2g2pbF+AoedU3RIwFz2VtUFPQzFP95X1LVQpzagH9x5tIa38nfPBpc4G2FjeDj8lMgMvHrxOHVk9Cv7AHAj1LS3jIKBVY3VkihxSiwu92fSggDiXG7mQKNqkIy0dTIIMrlX3ujpweU/lq1G/0WkGkMr+zPkuvB7djwiPuRzSsUbHAML/8dzjjIAf83ydIACwae86UowwZtl7rsNAeeCBB6ZdO3dOR48eiWcVUIYIUe0J5sZziWJR1mu4mOKLPsUc0JXg4chY+LlGD89C7pFDzdjk7X6f39A564rufvNNN8VDzPW8kCvcDwNxnvPNfutZ57m33Lw/RvsLL72YNUTW6d1mTI2E3Bq6pJ3bvJUcn7NW1Cg78PIrbUO7ZiU2FGPHKw2tAijYwaJ00LS06JbRv7eN6OvSOntONIapmcwHHqzTxM5NoceAbZdGodjWLeAZeP/jIbYOCA6Ly1dzXv7oj/6nFOPlb2Qn0Xc6CnAwcI4atajtcCV7DA/add3u6brr9qTIHecP2uR91pq54lBknVqfg0iIOomN2FBXksfjhITfHTuOd3vpxHN/mQNzsiYc90IXskAfe4dcY+8pgkg7RGp6/eVf/mV0QM4wZ/Cmm2+OPkWdgW9845tJRyEaII4sUshHAc+3jh5dtC6E16jTQYOAVDpyoF1aFULn3/u3702HDr2+iP48drwtzUlrIhog/AY9PnpHi0aTAgqdEJUDzX7nO9/NvrG31Wv2hn50jrIfiWa6dGnatXvXwl7RniPCA1BtZe/uPasMLh65FJTh7y3ZUBFbhDkCR0NLBheD+PSZGJy333FHJg8jo4AGDDe59uvIW1yGXoN8sIgwfsN9RPV5X++ozEqjWZBAYzyGxlRmZ0sMmbMGEPnWMc5GOKfKAouqkYi+pEdawQFj0mBTiGpcyLQKVtS7vHPHrszFyp0cdEOBFERl4r1eRs3cBEM4tBrIAh9cbzoAc3Jec4HkOM1BcQ1glBB9D2ors6tEGVmBspUKsAM4SaGb0TfZMRiSKuFogKncMy+93TUCMUYJM6s3lfuwLo0AAAVcFoWUsbqmCy/5MPQ0lDWiNcgttqFBwW/BJvYL1Iz3DKG/VkkkwqN53Q1rt2hlwKxRIZ73uReGHExcg9g9UzmdgyXziBWNVauL6kHX0FW51+BhDexPK1pfxnxmkVvGM4ucr0ZgQa8UaFSIMRbvp/IoTdXIMAyxxpgKmQoccwQR51poBp7A30Z86LGVxlQcnYvGf5TsoZgLrqgo6klP2sUwQP0+4+EeCi8NXJVB11wwS4Nd/jHnDQEpR6GuOVosH/FZiYAaQhbBOPeSBOA5eSJrwN6w3hcv9L4a+ggSFAYL+8mwGTPjI4Sdz7lHixO22Oh8ziLngmyCKfwvEKCyrgEtGKjCKV0yH4A4PUICDDm/pORcOJ/fjAPa3kqhu5Hq4ZogJOErdouQZqXpuYLtGaXgDoY5tMJ5V3GSJubA4vkLBQhOn2pqyxwgYdzWZmDO0Ahri9ce5QekG9mBUskzWH+LT3HuMRJ4XwVXfgXAzbO4ln3gnvBGPrc6M4Yh69nwS1plLgFvDS14PvOvgG1vaYAAZUoBlW3x7sA7T9C3OkbY2ri6LcQlfcbYGMZ1ztUwEhde6pHrn3B9HfGjindDttekdWBytwMM1HBLkb2Rnx/ePyqup9oUBt4wzVevjHZUI0S5CQPLcPV4CVlPgYRRdtB78qi2A7STQDlP1mvRXQIjcd0iOiHwUc5dCwUWiAPQGg0TR0qVOsC1hvz87MjH5A0CZu673/U6Db7wwlVbhhZ48WWawNzy9z4a5/0tZND5z3ms1wtoCj6nu8PiWauJVPS7ymiBANdxDgRkH69NDQAACChZwxqPLEAAZx5eUD5ZsAIPk3oA62u63WJdBkCNcp2dHfOCphg3+l0jPJrWkGiRAd7LxwrgVX7iueRao0nrQCnojd5Yr/uVIavPh2aSokI6qikmK2vibc+6rdaDBRDAv9QFMEc48wqoavHfyjjONPwaowClF35MqgBFsuCHpr0yDlPSGqGAgVV9zfHLA6XNOTiYCNQ1a6edo7bLXNYri5KmcaHF6gACzo+aKugj1KSC33NvdBTB6fMXGrnmHuWsXGkUC/xRhwHzV1ZqSAMEGJEmGMCzjcJTv+xYL6bbEREeAnnKeq4j2oIaW0nhGB2u7FaAvge9Uamea/k+4DnvIQ9YeyIl8FYmoi31mNYVnL5wYaRFNqVP4Fa9zxTIRJtu3VqAY1RmDwBCHvfu3QuAA7rjuepyeuDtLsV4cJCxBkQ5YNhSrZ4ilADofD/PWLc2XllolfVBXrAenCdkCLIO3WuuX2IwMn9kFLSdqMDLLZDJfhkpE93g7WMxjAV5kEOMm+/ecOONATpaEPFMuDJj0FvPnmJYs8YACg0pb9ofz0FP1DGlDcK1rJdV/QvyL509zLngdGlLe4+oIoz3T37yZ9JG77nnnotxe3bUbcJw5nsYxqSXhN+MGmDwIZ570003Zx2fe+75pC5wLTSNHsuZJALDQp0U1wXMZz4A/6yn+gSgH86L6rrUczo/cT6MFNAWMb2U9eb+7DV1I+A5esbhmQdeeSWFJH/rt34rBvRf/MVfxG6FZgCp2mZyb+bw1a9+LbYt9MF3AcUaXXMyIAP6Cakt6CG2KmTt2cM4Znc3ReRjH/1o1ojUAHX3RKFfKABDMUDWHzqlVoZpMJxv9FDmTp0D1gSghVQoxnfLLfszLuhH28uoIWiHZ6bwfPTKtl68fKW2xMq+Pdev8nC97XhHAQLiuV/bKq+kBvBlXhq03BhPEgPV6CNsB0Z0/ARFH1Dy2g4GZMwQaj5nc1owov0V9awVTargUHBLxIxR79vCuBnV2mWeMv3kCVGM4ejRhtMmrKqKkuBGDPx1LQalJ0eDwGtYExbOQiEKAa6rJ75oGeORWFV4zWv1UGmszIEA5ihzFghYGuD18Jr7EW/aGH8AlxESxz6INjFeBYAee+4rwue9F8IiFc4bohnBRooAOXMjMkHlxRBW90ZFYo48m3tnWF6KVA0US8MJVLjCq/3oF+FrI+zpWuOIa8O4RpEbhV6UndFFgM8iILYUvApzx4A/fXqBVGu4zKMhELQqXhwcaAYjmPs2z3p9cnNgRBqn7p1KQEP2lkU3RGW53vNkJI1V/jWIVRDjNVm/PgfaVAbGDt29KypnGNcwB+bI4WWshDLxnojuUlmoN0dwxefNhZYGk/vJGsA09YrABFkLjC9pjGthTFZh9X1TPfgcRDqe0lEwkucwl7kCYnim3n+VyBqg9VaphEjT87mpJC541MrKwpMvKqwx6Pd+mKJtzrct46Qhxk+BO9YVY0gPye7dpWFo4MzpFsjkeeyJlYEFOHkeKVAKsTnIyRwN2ZvTl8Z4zv7o5qJAF2Dheq7j++yFhkXPYD278iFpPog6wOOli9OevXsbxkh3ktGLWiXADgHwbO4/L4SpMsueCQxCs9ACCtAc6IDemb8Grx5C5sJ3oV2MeD7n+8wD4YWgZp0MfWU8nA8qFPN65JFHooBxvWePKuGOA8MaIEPQNM8bHkYUD+srCMDyPUCGgi4FP1hHig5yfyMiMKgq/5oznOsvXkoes+eMNaZw7s37b8p7J04cn65cvjRtJWxz08akBeABzt5ebCSYXSa4N9f2TA6jfsT+J1R/GAIa/MMsaFSAQMAI+Y7X+WoVORSyGHMarSu0DGwofwy91Rp7AA2et7nhbSeAhJMv8ulJiWiYurnS/K0hvAAC0rqwAHcMpqizVmonWmBd89tHcTzmlh9qBIzUGfWAuaGunLjW+J/LD8+631OxXRi8Q9ElQsyuDcqbKgtLM39+D79fY73OgPlL3uBalre2DWT+Tg74suuCER8a3IIA8mR/u6ass12JUkiPUG1ktmmda1rkjorcMSjXEY5f75b6EQYrn2kEGhpObSdeBa2btrKImpulNRjR0MyG0pLypd/Bk9+CsMzUc5pxjdxlPFgo/Ky9nmXOE4YhtALNCGLKx1m2LZvp9rItSneM0QuEEF9YhLezGzok4IPxno6iwvAg5BvnnWdikBx+8/Ai8qRjrzHdPWobTwxIPrMTzlxPNDUg+hsAyPoNAS0EzaXJOBwuXJjuufvu6Z0T70QHopUjvy+cbyoB0Qm06uZMt8V09wL+BZkpy50XgawxhEcagOcPWcyew0sBaQTc+Zwx+Bn7zj15T0CI9cUZNHfClI4a3UMnCefGe6yNUbToyS+/8kr+Z+/5zTnAGNxz3XWp0US7VmtHwMM558y9DrdGj0Bz6jPKUugs0WojRZZ7h8cP8Ia5KouVNTpvkEXm8bMGyB30LeTVseMnFm0rySFnblzP2G677dZxHro+AAbsPfKHNUle99mzC11HPcBIWMaDPGIvWRt+dF5w40YpNOKYl6A5Bv71+/Zl7wEKEvUxWMacRjEKoWfGZU2DFFTctnWRest8oPWky+29PjKftUTmRgc4dXKhh2jDsGfqXD0HdHd6JUauEQEAaQAUFLhLG9rBA0j/g054LjYgZ4ZnN01n7fTqqwfznrV6PvjAB6ez585mT9J5ZBt6FLpvzwvgEXTaSL/dicpkf9i7G264MUAA94TfsafRc4bMsW0k68iewXugE9MG0S3Q7wF/fvu3fzt69Oc///mkspSGWxuOCBj2iFB+6JW5Jf3yfbflvuwzrziDtjYNFv0G/VmPPJ8BEOB0MXqFqIqXRhtNzyG6zK7dO7Of0bEooDoAIH4zdu1GbRXoAycmqZKsAf9zP/7vul23qH8H/QZAOHx4+sHzz08XL12JU2XlxvfcsKqA4CIMWwQcii8/MniYlAzZ987jERlttkQbECYQAsgUg0IoQKwwVQhARRuiYxExGhgsh1zjaS6sNRQktLnXk2I5LA7P0qDmcxgxzDCeqctXmlM22tClAMVop0EfRQ5p89brReKgaZREORthVAomkVIKNWAIGE2gwFaJcq3mwIYEKkLLhsCk9SSrUIrEqXBWyA9jfQgrQmxjEFxdGvqOd66QQUzMgWcYNubna9dXCcMrE2UnhbtamVjFY9HaagAxoH9zY5a/BRq4B/uAYI4AGyF7Zaq3xdAGeIFxsfcBk87W4+16aaguGMsIs2PdYWgeAg1P5mQxOhU2lXwFtustGKPiBtPixZi5T1C5EcrsbxRggQju716Iert2fCZAxRgFJgBXrJFQL0PDplUGUYj4ARHVQ8m9OE963FknaJj5aOTEABzCROBCJjinPc+Sz5srz66XhrrClnOIkGNcMBXOsQKIz/SG24IF2oKOBRAQXo6J6xk3c/ZszZU8jX73ROXUay3UswRfqqwJQknzjl3vDdfzTNdkrsB7vl0no0ngRRqg8ezuaGcDC4ka8vXiiy8tChCR4zY/+95LumoxsBoLMnSez7yMGjK9xzFG4RtRCq6DZ1eARAUXOuFvI4Pslc37pnc4FkJhyRWjbgV0dPTIkYSpAvy5jlUOWxMl7b9GXmKAjzMtWiQIwDUo1fB3EGm8LHxf75BKKu+p2KkgWr2X8XI99GZxUVsWCjwAOPOsY28fS0ii4ZG7E25YIV0weleUBASze5wK+CMFKr3Er5RHIRvYN8YNncNPNfqla9aBMZjCRHEiQRjyGzn7nG3DQt3XbVtb5RrPAt61TRto07htWh0AAIpT5RWGf7t0NN+6wMDC6MWYzymvFzmG9KJoXsPMWxNg2TXAc1R2XgWtvHRpfC4UN4y7q33fnHy/X+O1SsNaeP8waPWDtybAaHc4K3Tn9+XflS+zmgAzICDRABRaI1piRDCYm04P+c61dzR8v38vq/vP/772M3me8m5unAsMZK1XWszOdV8Y6rQzHJFU1wIRKsgdX1M6fL7gRde+IeDKzEWqxgADrAHx365bgZU5EMD/cyCAda1xuPwNaJSCgSMEWlAQucu94MfyEGWtskxHgnKHsyngIR21YOCyeGPqTIy0AHhQQYV60pNqNLpBwYs5J6TGcJ4Ifd2ydfP05pEji/zsdJMYkZZzPYBnYzATBcAZT32kTeTJX5hOnjqd3wv9bTiRBEQ9A8pUIwZRnDFUXjnwynTwtdfC96V3wfl2vFqJ8s334Et6XpWjBbF6LuGjdDcApOBegpHMnbVlbQAC0JmPvnW0dQ5idDUVLtGzg1+1yHZrKSUCY6RpFCgcXv4UKmwdFI316lStu4PhQU0Ca0QJmsOLWUPBePUk7sXL6vTKBO7NnkHrkYuL9metEeD+B1y6cCFOCoww1gQ97+Crr6alIwbe4Tdez1h5P2D1BlIimsvMvEqbPfTXAuDQF3umXIBOib5ABqGTpCXdAIHRjzTESEPgxXXqq3wO7ycigBB7UyLxCiPHBP7ffuto5E7A+vXrFm3diHD4yEc+Mr36yoGEi8Pv3eNPfvKTWV/ebzQDef2nUw9CWd1zZQtenA3tXMT17BsdGoxoDTgyeLh6Jt9H7gLAsw7sOfN/+cArWct5DSPGBg2zzkcOv5nf0D/7rJNT3YQ1ZhyJtE6kD/bRxuwX4/rjP/7jnIO/+7u/C9CNfUX70KZ0bJ5opYe3n7lB7wBDfI/5AaLzY+rC7XfcGbvgsX97LHMACPCHsfF9+Ic0B90ee7utUZn7nXfeNb300ivTF7/4z4vCfHznwKuvZg0oSsl1eM91OnAPUhH4nGcSCcLrF3/xF6ePfexjcXp961v/NetJxEp1/o7hwIFXQ39xEm7aNG3cXHsBXqugYmw4A6xjId/kO/AFQQltEeiVfUYHERAFRLVLE3XwdGS6r1wvb3n76NHQNCkDnDkAG9YXnZ3ojfvvfyB2Be+pG/M3+37o9TcSefLrn/3stHLPnXcHCNDAIUeEHxefzeVl2L7GKr8BAgh9BWVK9dFt2xJ2etv7bgtDp4ATg6QKZAtcEQ5U44sigxw4wrM01GWeeq5FJQUeZA6LQzTyzQEfQAZ5huh2CPt8w1wENFS4NfoaEdBoiAr6Ei9jnBsUMkoFoJEAjMdNEulT8HCQ2HSNERUW7qXBxHv8n9yxEWIvCDBXnnlOAJD1Ndhr3Iwqy7Nid0Xy62ln/BAbc+a34azzuUDICcschaUQZOSjqJS6H0sDut5831cAMFb2X69iDse58wujGqZ48837gzzBjFHCYbgHDrwS5Zv9UbCKRmo88plIqSHWXsMcRZ/5DCYqUjw3uqJADQ8D6yeYlOKPMRK653xHWoCpQpdbN7dC/lxRg8nG8BoCy6ql3Ju1YnzsaQCOaXpXSxHnwpgYK7SAwEJowGB5MXeeqWDgPe7Jcxkn6wej+djHP57vUAjFkDHX0XM6V2Cl36iutgqbFePU6OQzxsXzGIt07DqyzrwnWMKacfagAX6sSsqaC3zMjW/n43nWUy5tMuYIgRHpYe66xYAEB+fKloJLZca5sN4q1PIVlWuBtngmEFovt7Ce9IwAu/W2W/I/8yVkS0OT7xIiiacV79nc6OJ5NaQbPus68T9r55kXzFBoCsikEvhQFAQWjOJhLPwY8sVzuafGSwvaNZKL5zou/qePMCHrAKcI2pPvvDMdP3ZiUbhO0IRncTakQ9cL4cH6si/QLIKHefIbRYzoFISUwBzzkz9yHWMxakIDGiVegE9Qg3HAM7gvsuXJJ55cpDdxHz4PeLwRgUw+a9tG8VzCFhWUicpaswR3C+gVOE1+6sbNUVJQXgpudN34nHv17HTMjHOZgrOhRQLXNIWm1cfbPoxzAwCAAo7nMoW3iIrbuiUGNREB/LRFkPUALFq3TKlpKH499eZrLwrnDeN44UnvgZ5V3+93NGw0SOVhKYYYqxWgu9cmVHN4drw+ihBRTzFsoPQa4KYJ5G9bHQ6jdW582yYwcoKiatD0MBoBAfI50QLmrmccrYKN5yUdKfS4j71QjgqwGaYun/PzOY/TQFeOOUb/z3fSMULv/hJASSbFeN97L/9njZHJy1QKn1WeUwPRujh57gAFHINAgCDFXMeRB8xlz7siAgbAahE51pT7x4s6epo7JfPxkR/KKc+3UVg1uM8sIuA6ljqAupfLoojKOfkt1yY8OPvG96rX8DlesEZINuQDRw1GbgodX7wQbx6fwyswDAMYjIgy/oYv4DVnDgESN7VYbDzZo1hYgYOrg25Y+xqUjQ6o15m/OZ/cj2JbpLPCK579wbMBD+dzKq+wi0irySfadUSyLvSwUYsjPDKEMC3ADx1OBVPb+g1veHnL1RhRLYRItNZSJpMWwY3sOBQ6GGCtdMK+zNtPSzfSqIYCBqSylGvUZeCv6pqC9DyHNYAXqv+ydoxXOaocZ794loV9eV5SukbbO56FkYOhhc6IcRPjacP6dCVIaPPqNO29ft8wEtGxqhPxe+54QD4jl1l7Co8zXnUM2sZiRPESCEBf4AdwGdny1FNP5XNrCTBvxs8a3HDjTdOtt94W2maOeGJxykAPWYdEPjVCgTkQNcZ3P/zhD+e5Tz3xZHLLoVPGyXcAGAAKGCee89ZQWAKrSUEcjlUiHNRP2JsUcrtEnji6F5FUTeWRvtR5uDZF667bnftH979yZXr5lZcTeYHsxHHBfQTmifQA/Oc91sJ0BWnGyBDPMXYOdMa+2cng93//93Pu/uEf/iH6exytOxshGn1tK4BRa0xh271y4ED16Mh/7JgNMUo5+x/+8EdiL377O98euh4pjRvCG0zxg3fwfJ4JGPHOiZOJTKBbECH75MhTNO/Xfu3Xsic4m7/yla8E3MPeYI0E8tGxWStkPmPFFiFynChD9vfP//zPs97//M9fDB3Av8sTunfYNOwXtA5dwbtiN1uJf6S1vndfixWzrjoVrDWmTcaeQz/sN2uHkxQHKbp97bUCpwABgGisH/vImdLpxrPPnq79/PGPfzw6CvoPvzkLd9119wQo9c1v/tcAIcxNR1f1yqup4/aZz3xmWvnAfR9Y1TgvskQxioYCaTTxuQgb74nooKSdOXU6ixlmtWZNlM2bbr4pggjP4BI57SFfGMSjeuGJd05kQZjkPPxY438OPGjIqNCDfmtYq8AxwUyWTRtFzDRI9I6zqBnLRMgyiGqVjgq6ZZhbvdo1eDTaIWb6bPK/hpxIIGMxN4MNtm0MY9N45Tv8qBgzNl41npsjMjfmZAKAACrky+JGjVggnYPxiKLPjS7WAMLhPUPeHAsVYFNoaG3rDxC+tWP7jun4sWM5MHrSDWFWMOq11dsrcgsjXTAz2gCNFzUDIHbamZGPw3Uw29deO7io0F2ku4qG3k0NJY1c7i1gJbqtoaOArIekB1gBWO9bDUIN7e7Blh50alkMo1WgAtpNyBZ9s69B3VWwoRVCASOUR078fB94j/w11kna0wiez4Nne6ZqhBWBdC0DTm1oSg33hNn92I/9WNaSqq0g3hqTSyS3UR3Od05Xvqfgl64EBzRIOZOOh2tAUhknQpx181lzY5t7RKEbgJ/31iPs+c/ajCKJngEjJao8V3Hj+whsQ6wEIUL3A+BxXzlTts9S4ZWP8TwNU+4vmGCIOYxSBYjv8DxQc+j2+ReeW4SVQULQf4XL2oCheNXn0Rh6gDKH4T1z/+Up8gEoMp64MR/mBd0p/IyS4nsoP0aVeMY9c6xB51XhLf04V66/+557Ejb45pE3w8/h3wdeObBIX7B6vfTnM1QgjUK49957I2A15hFijJeifSgM0KlCR9DCPM2GI7aXskYEY+f7nD1oAmEooPnG669H6PIdlBsQfr4n6IixfeutRJxVEbSjBsIxAFM6lbS4Hy/mffDga9nPeDE2bUlBWxV/+UiBnkbu8B32i/sDkp89Uz7diKqGv3MtzyD31dxeigXGEX/16rSH4j8pvITCu5rfVTJIyap8kM+gXPE3a4Cnfl5ozxz+ubzK3o+nFlxYFtOcyxLbDuKFBDhP+8bR97znowpnzxUezbUjtJtQbQydkRtu14QA2Q2hnhvgyiyBgJzPYUymKvfTKAAAIABJREFUuN36FrfDyKfdmwBBWtaN1BaMoBQ/HIXr0CLrne8Y+J/74oHUMJ8bqnPe5xrw3hwE0Ojh/dxjZVn0bqG4jwr5cznD/Ri/tQ28p/zT34s6D6PoYuTZaKe8qBmwxIAWoJ3rN9eBFvccQIxzKe+sjEKOs2LR49KV41xAFT7DiIY+5RecN2iW88j16lacV3Udntmwc1s3LnUT9zuersHr4b31TGOENyKLV/Nja0hD23j2GYeFbtFDEq2EwR9PZGsjyTsI0W23CgoM15Bn/VDMz55j/A0HFgjouW13D+Ym4OG8WLMUfLvlluk9FIEdHrTm27aeC7IEmj995lTuwXrB87h3K93XC59CfiO1Je2XaQ04Cm8rB1mL8mMKBTbnF2PkJP3jL9NG+0roXH0qxa9XWyEeb6PyeDMOE3qDD5qPA+JKwSvp0/O7oMXZZ85/qZdtyThsqed+wRfnsp31YgyCCOp7Ok94JuvJnjJenqMeBs8wRZjvN/Wgcn37jp3xyCPXGtZ/IeOx+41zQnYgL7jO+luG+1vTgb3jHtzXdLlEEIzUMosWq2cbBYMTjC4FOv80ehkrawgISotd7osjk85T1MNhvuhBFr7TEdjaaFcWUXI4vBgb94d2efXMNPqCM8pL+ZT1Q5a9dii6OfNThwlgQDrSSEndvmN7gPDXXz8UOmbe5MG/+NKLKbiH/pLaDNDR2XOZi4WLuRd/s57cn2v4ARyADjlbgsnsN+eC93/jN34jY37ooYemZ555OqkBO3dsz/iNCIBHc2aoVULxeGWxZ5I94Vk/+qMfmo4cPTo99/xzQ7eFZ7TGjt540mdYL6LxTp9qVyZAAPaA9771rUdCL4T20wKQfWNP6J5g7Qy+PweFBAQxgt85cWL613/91xjkv/u7vzt9+tOfnh599JHo1C+99GLOPKkBdeCQRt3CkNHFLl3MMziv8ARAI+iE4vREI7AGgESkN/BMAVh4i93l2DOdGDga1H3Zn3PnzqZLBpGPgEfQpkU6oRn2fuXq1aSwsJYAHbSKhu7fPEILyt0phEhhQSIpdUi1oDOg5IbpvvvunT74wP3TyoM/+mA4SQr/pSJlERA2XQNXg1BlTgUwyi2VXmeFJUDsdu7aObxODbfy+3q3ZPIgVyClMGTuzQB5QZgQH4xljjgr8Pksgm+kBijoqQUAEzPPNYjKCFVlDHrjDP1qH2F7ttaY07vnpjFHmWLLIo2QnmHw6N2vAGxfezaRg2OEAmNgfbmPyI6eZwWqTE+DbW6sWctAxWDJ+IvgrlkpmOCYVVQERTTcr1WC1m8kEoIWZUUg91MQbf2G6dBrry1akOBtq5BtVAHCUW8ka6pCwbMN19dY43mCP9SdgOFa3ZJrOXxvvXVkgXiy1no8GTPzYL14How/rRpHT1fD7Z0rz+/4KrQUXApEacf7szZUKCX0CBqA1jiQCCIOL8ZI5rel4BWfzz3mVdyrBLn+3Fvjlb8Z4/ZR+V8hqoCcK87Om/3VaOG+3Ctn5XILusCIQEVZg5/7uZ+LYPn6178WA8x1cW/mhsVcQZ4rzb7vOVOAq0xggEtDen4BIUBLpdM5yBXBOZQ//mauoq8ioSohrocCWJBKL52GLddroENrAobyEM8R95GHWBzTta5h0+gEFV7Hyv8ydr4PjSkQzd0zHBRlgpxiPg+YuGlz8j2N8pifT4Ge5rw2koffBVsJO1ufuThPjWzH52/p2fk6F+lHwGSpvDd3WaCG5/BMxg4QQIsq8mIxUgD8Xjt4aLpAaNsw5jSA5cGCRdAV92JNWCM+N0QfQIr9M0RyfubYZ9bPKKVGhjVSCiHI/Th3/GDo8zn07L1gUFEwNm7M54BRrFU7ujRklXMMz8G4Z50YG2tL2DnG73IuK3keBj38pAZFI7QwXowiqhxo7RX+xmNkL2JCE43AwOgKwLpp0yLSIW1xR990zPMNhNuuXp22b9taT3qq87cwVwsDNipAoApDac5DlqkBhRcauLaUQSmslh7yBSSUxZ5zgThpUyAKD0VAo7RQbR0/1qDgT8FwChzyd95fM85OjPBCE7ZZlIYrw6wJUI9/6bLpAVFkR3HOeD0T0l4gGmMKhQrjvz9UT+/sLYxm9EGM4MFIkj89wDZ5i7/7vKY3CPDwGXsLPc/5tfJWPtHWgqut8D7c6q6l11qtX1BGfrocBwZ0Ae7FmVhkaNSAW0Orx9nL6wQDMtfZ9wOIzIr4BQgY9BAv+AACCGHlfFrQGKVRcI75GzmnAaD+MQdYlQMdXvdfUN1x4eGrbGrkWGVZi5AJJKBDYACmcB0yE2B9OA3SHnVtI+Ba26LIiM4X/t+9a2cAdT10PIv5UCiQQlknTzVcPPMffJbIKHQO7mvhNMajvIL/IJuoU0B0APPGgMC4Yw7yHNaQPGr4kt2x+DuhxnT0AOMaQADzgmD5LaiHvlTQt61HmTf3jPzYuGk6Nbo2aBwyD6NcaMcN0MXYmvq0O+BjPJMjzdCuK+poyt2FvBspctK9oLtOEkLLMaDRvQv6dP2N5BLklyeqIwiSCgLAV9ENKBaoBxr+jrcYfqcOzf/7rr8+KR6sGzVWMG5adG81YPDx443u5KUeIwhA2gGf8SzWA+8w+2sXMuYHP7etNQYg0WvsMfvGcxLFNfS5M2dJFV63SN9EBzCijfuQ0rVzx87QBF3R3v/++5J7TZFmIgiVN+wn902BNyq079oV+abNwxzVbZgT9FDvdwFgdAKefc9998Zw+z//9f/KeTXygr+jRwCUXq4ThW5GeI4BVpkjzwQI4Gf/LTdPDz74oYwPfe3yxebZFxRcdrTgf8BCdU332VQbdUNrNfzET/zEouPO449/L8VO9+6poyZ2GUUuh8ONewJs6Igs0LU2+8VYb7p5//T000+n7Tzj4JxR9b4gQMFW2CVrPzKvQiN8l5Z7R4++FV0dHoTBzh7jlKCgJN+1KCj7BCDCOWQ9nGtqDpw8Ob3y8suhB2jls5/97HTnnXdM3/jGN6bHHvtuaAGAqmmWVxP1zhqx11u3b4vtyn43gmA4ZC9fSeFk9vOF558PH2Qf4RmMAxpnTHwHvYL1sK1pompGRCi/915/fZbz8JtvhJ7Up7gnhvzalWl64P77E/3x0EMPZ37QNHtK9MIdd9yZeUN/OlgbbbUmfPX2992WdV/5tX//q0kNYLNEkEHlmSxf5AYqsgzM0EyLi0zkXQ5vm5VlQS1hZir3MhWVWnOTzJEUETGEay4EZUxF4KvMK4R4r5XvL0U4MmENfuYiEODBtvq742qo/bItiApDkd4afksP69oJOH9uVEC8/qiMaNhoHEAwy8PV+zoXEWMNHRFW1yGbvZm2HstcQQ2AKgeD8K7UO8JLo5W/GZvCu4KyeWseBLwTUSLX1vtsjhvKLIwVBRDis5euXt25d10DTCWD58o0eBbfqdBBEVmXPUKgUnwLIIgfkFbGrZE+99S4FzAamD7XIAQUFChjjAeGGA/gyGnmt2GAfEfPh14Gxo0wKuJYRDSG3prWMAiyR/jbCNljXmFIwxNVYGRjgZ+phtfcu7JQomaV+gVT5kJW8GRutIoOB2ibeWM0gGAyn/rUp4ISfvnL/7LokeqZ9ZxJTxoF/p4rnr63VFwaeQI9uR6MwxwwjK3mPxcY0qDn/zmNwSegHYxGxsH3LBTFvUVIBQmNdnA9/FwDWiPNNB/pXIWE8RfJLvqqEaAyIWDledaA1otgism+fe8JfTFWoyG4BzRimgpt5oLUr12f1CjnLZ+c/2/XCMFL7jX3AjAP5xCPyhi/wIDghfzE/7mPSh3zdT+2b6fNJWj/qUU4PfuA15xWOPDmg68dTAsngIB48UblculCw3n+LIETgV0NeZ5Lnh+fey75W6ELsOp89QSggAuYEvbG/8oghCMCMzlto6I/So4RVA0dbdE/eHejvhoOHaM8bbi2RsGMXMBo2LxpAbhgoDBOrm0BowIB8gW9bTwDeUGEHHwHEOLNw20pZaQZsqfKTz0O8BK7esQ7QLgp/dupCA56T+h9+rAzLuoCMP5ziRqw6F7SskbF9sigaECNVKvpGMtjYRwKBMwNxgDCw/iFP8pDBbW5r3Jkzdp65xkjNI6CEBlHgeCk3hEaOwrcpUJ8a8kYlTaXQy2uVuDA6vQdH33oG6k1hHfB33ixG5WGUWB9gPSRj3HfCIFEXOf/GuddhXqpG0FQ3uNLHr0wvgcPlhewDvBqwS353X+jd6wUtAn8PzPGld8WxP1hQIBjXQJ0o1tA1rXAfXSG0TJxvn/yrjkPW+g9AQ+qD/g5axvZP8bIvFIRP0BWAXLAMq7vuWnXJD2B8hzlhmOeAwECTPIantfwe4qdNYUshi7K/7mzUV55Huk7yGacNKwhqXYY9dQGCo9Dhly5HAOK8Qr2luc2Mo5wevafM6WuhLx45+TJ6diJd6bjeNZT22ldi2eOvF5yv+fe7QIj1Ve5DxGB8HH6tVtRHUMRMKC8g+5CdSBxrlkzOw+Qd/vaoUM5Z7YfJBKALixiPa0xsCat8xYtSi93royX69uhoroZP6lVgeOFIorvvLMYb3RB0hq2bE0tgfCGywVmdJZ5rucReQAPfE9gU97u99hzPuNVYHSZSiBPZVy8lMneg3XEmE102anTCweBTgnu1Zow1Fc4kXESdbrv+oZm4y3GaEHXZD0Bb/BiA+7gTVbGMVbkMbrEXXfemecA5jIujSP2mTXmmRp77BV8mb1jDZA5OFIAmTkj0cMGf4lsmtUPq+HdjjJUY+d/xkBdAO75hS98IXQB3eiAwlay444AAHnnjA3DD/CacShbWDtpRJ514010J9qYtGpoEWeMNkOBpCsxirk/tsHGTa33gA3FGPmODknAzKeffioyaxfRF6MOFrLsut27M66jb70deag8gAYwsDkf8ijup7GLsU0+Pf+je1Lzg2g31kAdAWCPc0OaiNF8nmfGEB1iFH48+OrBtpgdRcRZa2Uh9EZR3ehzccDWBty79/pFBAmfIT/gd5xv9gN9ojR5Kro89MV77CX7jj6hDaODFt7E31z3sz/7qen++++fnn/+uek73/lO8u45s+iGzAn9ghdzAQxQDw7/vNwUdcbFOSDqEnpkrbk/kQysIe/hpX/xpZcyF8bIHrKvdtqCns6cPpX1gNa4B7IV3sD+kF6/fduW6RM//uPh81//+tejr3CmWKtesy1RBayPgKJt3EknuGX//ulLX/rStPJHf/A/pn1gjGqQ8vMXw0yT3/HKK0EqVFYjGIZBHnQLAQsquro6vXfk6pw8dXI6lJYXZyusRkSAyrFVTMu0lu3k6pVZ9pWVMcr4VaRlShreMj+FogTN+Ay/aH5aQ85VOsOIt/RQMg4NfxleD189eCHwdTUy+Z5jE6VTEVER5XOVLu7HvSxoxaFDyeUaAQrGBQHwo6ESz+pKvWHJzxyhvz6r8x1ezivLtoQKOQ0lGYxgDevMe1ESphbCQJjBpAhbQ5AhPBhH0cilR6OCqgqXc2QcHLoiizWUNQ41zCs42m+XeTV/uq0fd+/emdAxhVEO/yyUn3HyDA4Ja8Hacbh5DkYP4+Caem/ruY+COAux5hAZpcBnKj4oAvS1RVBJN3o5GWMq4585vVAw9bYv51XwYfeu6/K8rOEwPlTsWNPF32mNU5Q3Z2204BFNVdmSBqNkEEo52l/yPiGzoJCkBjDuv//fvpAe6oZB8fy5V955zUGAa/8W3GP/WE89qoxL+ud96Ya58v48qmVOn7wPEwxqPbqP2DWBz1wPlQ7XBNqCb7A2/jAGlWCeq7ffvC+VEhUaDei58uL5Yp56Ad0vrjc9AIMD5UGlZnnvenVQDBhfPAU7djQPbihrS0WuPGJhOA/w0jOh18XzyDMEMKFjq+17lubGybVnQ/CGZzlvzgRnC2WKsfI8PBjve99tyWWjowt5hPTsJY89QOWsxoH7P99PvSwqlOxf6H737tG7tqg2Clr46ubNUZa49+uv0y6qSr/KxTJ14Fzy3zhnrKXFYxkDkTSmUJmfyzO4j7wGIKyvGpv1qrWKOl4l1pNnMW6V2LPnzqTIURXUpmg5NtdX4zUG47nKDO5jlJe0jwUvQMN9WOsAMovK2q0kHuF9+VIM6u3S4GXqTlBkiIiuAgEaKTG0r9ZQxEhCqL87JaBt0vpqG7WFYa9BMXggPJfxFuTHU7saOlDmW2gOIMBK5YkOSJoABvDwSHeZR0j+MvLAOgU+v5EF6/L9tQOongTxh+c0MmnwGfzb69ZtSHQfGANVjNOrPiXR20N9USxxAAGprWgqVgzq8vtrX9LwnAfOQRH2Tu+LPEm+0TFWdseojcE2L74oGLPMnV8AHYMm54CEY7MtXvWO1XjqFkb+DGwQxJgb45G7yP0REWC/dpRqdDZTBPAEofs0iqhVruOBHWGtAhncD7pQxnKdMsjn+r9r6LidT1MPmgJQQLNrltSSUdMIMIUzwdgppIVXuNEDF0LHVMpHGWYs8IK0uBpRn6lZlI4aTd+bg83vnKTGwMUU8ILOCxzZFhdjpBGiCd8d9VniMUuNmxY9BqBrBfIbYoRyHR5VDE2eR3jtsWPHF9FB5ofz++lnnpkOvX4oQAB0RHQhYeREBMDvT58+tSg2CK9MtMSQsdybcWBIwTvYm+oXq0nfYjfN/VYf4DdAgFGW3I+zpmxWxuickl6UjQJf7BPzlB5ca9aB7+pA04lkNJc6t2fEQpjoJ/Bu5Gbbre1ZAKvqYdQJYM0xttlfctvZC6IbSBdiDABKGKnwbgq+mT7GdRjY7ON9996b70NjeuAFSZDJvI+OyLUY7XwXrzFzB7BmbqZ2cEau27M3jqlXDxxIOD6yxtpI1E0BsArIO+pYIUv5/LHHHgtdsq/qD4xHMIB5M37y1JkTej/yg/sgj7CrGBOgmeeP39RMePDBB2N7fetb31rUGtLJYA4Y/xPdh4caPRCQxJBz5s7cmCudj2jZaK0Txk7ePdGMdCeAz772WmmdsfED7fNd+QTry97zPvf+kz/5k5z1v/3bv51Onzw52oC26DpjCp0Mxxk0yTOXjrt1085du9O9CMA/ztU1FjyfAsrZxpk1PBu6uRj7i7Q8HIjsEboN/8fReLlOOGiEV0CSAe6zLtCk9RC4jigY5snYTEuBv/Ae/998803Jm4dGMa4fe6wpjxRwxJsPL2TvjEDkb6OIdD6iq8ATiLZk/Ywmsogj46R+BCkM0GWBzBaRZo3ZfzpsMC7OWZ9R/kBKCNey73t275p+6qd+agJQ+e53Hwvtsy6ASdRA4nvvvfGG7OXhN98c9T5apPhXfuXfB9z4m7/5m2nld/6H316dK5iXL13JwSSkgwMzz12uYQKKOwTGFSsKr81kbt5/c1A+EFUOBQKpRDGqgIL6B+WpwSgQYDEwlTlDcpmEip+op0xLQzdEMhNgLijfteCHefssPoSh9wcgoEZjc9tldGWo9WpxP1sECgQskPhrwg5FsLmnQACEwVhskYWyLIN3ntyXQyzxMs4o+VdVVEaLp6H8yMQXrX2merUEE2zf5nhFJxkX66eSQWoAxHrq9OkaWMPAx0PIGsh8FDYaHBEwo/8r73ndfH0ESbiuhjNRJxh5jbJgXZnz/v03xxjQKCxzJEWlERm8rxeYw8UzmuOyEobQXCYKQtZTaISHY4nwHQXWVNrda7wkO5LPXMRbetP7zfhOnGzxOMEF169GzUqERPKMh1GlgqTBiXLgGLh/D3DTDWS0vOczHCvIYxlw28GpPPMbDyeIJev2z1/84vT6oUML73WVsCr6c+VYZXOpsNerZJEXUy1U6BJaPYq9ue/cT+/u/D45I8MrB63I7Fwz7sl+QAdGPhiVo/Ki4lnltcox6yYQgCBh3QR66o1oziu/ubf7K33yLGlNpV+FC8EAHaHocV+9ReSfGeZodALzMKcPZqzXKvmAl9tOTqVfRVlQkwr9PIv1jSI3PNoaxdzL4j28h8IgDVyreLnOAjlRitd2HwFwywtbs4LfPAt+B0qetnrHj0/Hjh+b3nr7rSg4GKmZI4bXMKTcBw1F5+Ga8syg/fEytmIz37UAEH/zTELVmMtTTz2d6ASBCiOmCii2WrvFhHwGnjL3znOkEeA6l8/Xi6biAO1YbM5zwBpIy6w1MuHtY281LWiE4GnYl4YKcgUAG7VX9J5W+TgzIpxGN4xU+G2UV9Zm7boWMjSUeQDeGAfX79mTUFNAmCi5awGYW0BwfoZytkak3RwIKG210nQMtBimDbHXYJP+WLcAGRcA9ru/2NGVn+sTYhw+QQ962tCNdmW2uktEQNIBWtAMw3sBPYxcfdMUeKbF+yoPRgvaYdi2ls8y0igHIdfhwWVMTQ+g9CCRAJcuX51oZsD/9rPv/DD2m34gEJB86hHB2NsuuyNoQM15n3JFYEhZLt+Wv+deAwgwCoFoiMRmjHlxDdcvExV8vkUH+7ngecYx694Qvhigoy/vOx/THAjI5yMiICDHWHjqx5QnrCQ6RQW3hYLrbSbvVj7O2ZI3q6sop+eAnbLd8UtbAla9Rw3w6gjVU9CnAohtrMGZYrycD8D5rdumvXv2xAuePRhtKwXnDc3mWXUOjMaXY0kz76GIX0Au08p5pIACenD+u9+lLx0u8hjkAaGw6BIY6jog4PmmqHJu4NdtC9Z7uXY8G95GiDodD6h4juc+aV4T7Q23xFPHfesFb6g6948Xev36Ra0BO6BogC95cCPmTKPy/bSCHDWENP4FH+WT7pnGOs+byyc/7z61PlJ065EiBd+CZ771douS6c00NcizlLQnQsyJYLi6bIW3Y9fOyAQ806wjzzDaDjDg2WefSWoABjIdFth/Pr9uz57keiNHCI2n2BvPT3RX0jNO5SwREcD68xn7wxrhEbf7EpEFpHiwHxh87AN/Mw9Tho1mZi8xEvm+KY9GAaq3z3VHno9Bh9yjNlrA+pUWkkQPZEzo9hiT/M1cGBff4bv8zVxME+BZjSArWEsnMsLaP/ShDwW8AJDScbDQPweoyvhoC0daGg4o1hyQgnoBKdJIFMCuXYPfr02BRgx5onGoY8E4ktpKAcSLyxa+PA/vN2ukI0SZa/Tk5z73ufCrv/7rv55OvcMcWxiPexHloD0GDXA/1hfw+cjRI9PWLdtiKzI/avUk/XTThqwDtUD4QceSxwAeXrxQp1Odh03b4cyQD99onGUUiHwduuGepDLghaeIHh0BmBOfSVfch/3AoaPuSgQPY7zjjtuzLzgzvvvYYxkvqQfQDHsDzfA3cy+41QKc/M1aHX7jjfyvlx+6AQCyOxXPBcj52Z/92VxHmoTRoawdKVYUw4Q+iOCMU3bNFHqmcDUOVD7/yIMfDmj03HPPR85Ce6Rhsy4bN2xKegG2LvY854H2iFu2bpl+7/d+f7p44dL0d5//X6eVX/y5X1iFKFIFkRYqK63iC98VqYqCbbV6cgBHIaOEtRGGtQY0b9u0g3yggbxarAZGASAQoTlCW/gb5QPBbnVZvTncJ21PRjEZxjAP0dVjpQBj7HrWua9GHoTMnCAMEDmVtYa613CJd3zqIRRA8B6ccEO4+VyjzefLIPTYyZglYIX5/FmiwBrqELTKqBERGvkxrqdlAacoDSOszYOpN4exQsTm73KQ+fE75gRpfDK2hGSPdjXsrWh1FMVZ78oFEjmUnoxhtcoLRRMVDMyTNdbY1ehbggSrDVs501oJjLd9w3fncPG/+VUqATxLRUom5POMLGhF1qKAFv/jgPBqaOTSSLMOBvdg7aEzqnmr/DAu9lFAhT05ebohNXMDRCOD60Bw4+0+X+ZVr1vHHWN85Bpzb57LPQWMNFCkFa4PojeiafgbJk2uI4w0wuDqlSg+MCC8pgcPHggzVpG81rsjmDJXLucghMa19Dz3UDMeDXbDnQQ1pKEofKPrBvcVVXYP5wCBHmzvyzqxHq6byhbPmAMZhkoxFg12QRvmay6eYMocPOSejM/CVPzPfrnXCFMYZpS0UQ0fw5lroEf3s2tmZM4yDNn2YvNzW2Or0U2bNm9ehIrJx3jWHGA1P55nAaIyJw07aW2huI0Un6zZpdKUivG5s9A9tE2YZD0VerzxgqcHM2k4o685xhTribfAtfN8MXaRdUPqjHZRQWCvucYKzvGKjU4PXAPijxDVUJIGNW7qPSR3sRWcE9UyM+Y8Myq5gk+Caczv+PGmqvAZhcM0zDxjPIs1YA7wG8JCURYRjCgtPENBDniS/b5SD7PjrDFT48Z9Zn7ujfxHkIrvca74odp56uDs3z/dfCMK8oHpmaefSiede+6+azpxnK47JxbRVII8PqugWCMCTBnAHDX9Li34htcUDxZjUNE7e/5cjLQU6MMjOwrc5ffIFU1VbEIuU+G+NXOg86QDjHoG0If1DDRauxc11hcewgEQF2BYSZeEheEwAOPIyRFlULOaFIq1SRNAy0GluJzi8qsJdW+aYvfD8cXOG+H+KIL/X0CA++U5me+jc1l6OJeRd/LTdhNYnndW5VowwPvMfztvAaLoP6NYoHvMZ4Du0nUM/VHXQNqbj417JEVhFGtkHVuoslFWMX5H6h/8peeinwBk6kzxtzxG0F+aFpxlLK6f41DOa5wCBEB/KPDl3wWg4n3eQJTgaDfc/I4UF+MsAoxFR1jf9EXBN8OXuRcOI+Qfk3Q91MlS9Ayv48hD7r42JZVHQRNWPGcsCePdunVRab1piSdjNGFI8X29cRiQGG3w4sOH38y9YvSNOkTwPIAAivcdePVAIgPg2ei01FhqXaB6OS1uaUg4n6F3ML90LhmgpzTBWrC2OhbmQE1A1FHIljFEj54VTg0wPAxF1ysFDEehZOWv30sth1GYlEgVUzcD4r55JLy7cr51TpY8cYqOSI6y+hXf5TzzDFx/Rs7p5Ih3dIAwrB1tFDlHKe5K1GXqar0Tmk0RxFmnDtaevWJNdo82yhRzZo6UQtjYAAAgAElEQVTcC/kJb2fc6IkALMpa/jetg3vwP3LGInlGKJL+hcFOCD/7rvOL8RjViA4RR8ZibNME8MHzKTwHLREZwXjRHbieF3RHODjXsOcUEGTsjBcAgXXVeEdG85kgEXuuTcNas5+sKffE+CdC5M03j0TWU7+A59uhQnrlNyHmAF98H/4RcOX0meniZVr7Vidlr+UNRgTMgUj2iv//7M/+LDL/r/7qr6L3Mg8BTiJsaBPJnPB4c/2tt92WunHPPPPsdPNN+2OP8Rk0wvyJHIJGAefR3QP0DrCPwwxgxBqTqw9NmtIHcAJgxdjV0+Tb7Bnr9tM//dMBnSj+R5h/anOQAmOB39FFBB5AqiSfw8tYawoukgbBdv/jf/7PE22j0Q0pSsi9WC/2wCKi8ICACidPBgTQRoGGoIU4DTdvztwT4bJ9eyJ7d++5bjr65pEY80Y3M35sI6I30N3efvto1olnorcAVpB2yLrcefsd07/8y5eHY49oCaI5aG3cgsyAGuwDEQbQxxuH3wg9Ug/hxNvHp+ee/cG08sH77l9l0rRCCINY20NYb0OVTJhrjGUM9xHGE2Ex8gUJVSsCXMVXw/I8/TNHqK8Mqp6Fkc+e6qHLHrswYvuXc382h4XhsEqoCkuZJeOySijPUNB7eGAIIjQKYw010dTLV5pLqrcSuT9XyOaGhWMBdeEwqPTPFR6Z+dz4Yvwwwqz1CE/jmSqsGo564igQ2FDNZe6/ymEUgtGbOWAGUZSjwq9GjGHq83k4Vg833iY+D/DDPo9cMYSD3tUq1qM7QWIkWz+C6ymkhADQ663HjDmxtkZU1IBYG+AAD76KM2gmxI3gZV05RBwA5mSVUq4FHYOBwuxl8BxYnsP7HDS+g4KxbPnRORgSxP2lCZkBzwo9rtQQYj8Ng1MQoGgucvKGgGZNoNOt27YvitSwN3SqsBCcXn/uL9hTJtMwRZhxlIMRXszfXPfG4cMxVBLWlW4P6xKSFAWfyJXLbbsUVHTb1oR3Y2yoTAnESDfulbTvmZ4rnAIdAgTugcYnn5v77DlmDYyc4D1o2pxC5iLdaMQxXtZUpVND37BtPTM8izOtssKYoGlQcsZF7hxKAGtlrqVCnWt5BmPh/oyf7/AejBcGzfrwObRT7zxocnlfFcHtUQj4bqvEN6cWbbRgZWts6IVOO69ZDrLnd3FGx/mRXqXJgjytvRAQdceO3N+QXsap58I1l6/wvIBXlxox5f61qFoNg/S5nxVvZPx4CwUCNKZivF4pT5pf7/kFcGKMrHWUe3vojhalAkPuGWvI3/Cf5taSL1dDSt6t14lQwpU1XVc8hXgr5qCb3zH0TsCuoc5EcpRPxHOGdxDhnp6/LYDHvRg7z7P/OF4B5hIFsBZueGlBuRr3hCHyDF6sNWsjTQnwSPMaCCrk/BZ0gBYIDURoo+S8dvDg9PSTTyWE8hM//mPT3XfdMR167cD02sEDi2rO7DEv97pAHtEG8OcRJt8M+Ro9McTXJoUgEREjQsXIBsLG8RiXLkfnmeGNxxjjTgABKVkwgAA7BFDEMHRCHu3wxmu01rwEkDBfvfsbYGEAASjMypq5kdv2aP3+yjQ86pxXWvHRxcAQ7wEExMCL52fZpaB1CiguCKi/jGiZy+HxkMU+ek7nPHGu6M6NMf8ODYzCgc4hXRnmBfxmD/L582dLx4Ig/Z8uDG0d53jkv553n+e98v8sImDkbSxSBOMYGHSrR3LZ2nRZhFneqg5RJbrRd8pIny0Q4FkQCHB9uH9BeAqRNQqtjqPqdtBCzkjO1dqkxsB3Oev53mjTidGPjJmvlTregF5yZvku9+PcEz1yLlEvdo5olARnhXFB75xHQ+HhuXyf8GPOI3KDF3PGu6eM431SxBgfXkfAANvKGmmDAn7f+98/7dm7J73SrQ5OKgNyufxjWUBZIABdiTH4v+CqeiFzblrdpunE8ROVBxcogLoE5Q0vJ02QF+vtvrHec95lJXPlPdfpFDNlI7r8GgDzRtYhj4gkwvtaPneuLQ7Hi7EQ+WQnB+ewbTvA87boa9tGJXkBJMHb9rPf0gJpr7+ewtSbKSa5dWvOcWXzhni6WX/1f3g2NA3PkqbQCehgg3ywyCPXs388Bz2BwrPIB9MxoRvWB/0NQCYOsTVrst+0n0Pms5cABtA4ThaMJq4BRAbYYr7Rv3Zsn7Zs3Za0aLzxyOvW1mp1fqJ/oSteFro2FN2c75tuvLEg9tmzMdi4F+3sMBb1Wmt/sIfQj0A889y4qQVvWQPmnPosAYcqs/gu8ogU2PD1FN+kHe756ZUDr07bdzaVEN2b8cqDjIbUEcQcWDs+/73f+73pjTdenz7/+c9H1qIvqV9rwAI6AHhgD957373h9RTaZSzQ+NzZcYEUudERhFQJonsDohMRntpl69Ihi7NItEjD77cEJKQ9IWdHutYOUn8nbJ79I5XjySeeWEReazMwPsbEOmXvwq8uBBC6++67kgYBQPXIo4/mPADmsC/QgjoddQD4PjoPkQf8zTqwH4yNH9KXrA8AKME6olshtzkL0MlbR46GHllzeAARv3Q1OHHi2HC+NiqOPUZec36JYtpz3Z7pO9/+zvS+990eBxAACeAQa8x5hLZxQKADA/6hNwByfOaXf3nasWnj9OTjj08rt++/LTUCRATxOsBMNQ5lMFG0EOyjmFAUFSocE4o8+p7jtYzBrlG9pi0qKhhsQdNoANpgxGgboZMQgnnZIEY8y0J7P1RYj3QDKq8aYiNKrQHDWEBs+D7hQvxmPjIuvqf3UePFe0Roj1B6gQMFKERvfpIGRdD+gRSqnGt4Q9A8SyNNtBdmoAEoA+c67oOesAwLqqKjksw4FOIh+JVlv24ZHmOOt28ACfwfRHnUgwhSe/lSvMvcK4DCYEjox1zrPBhHhA2tbobiHKWBUOS1zflnTnrcNfI0xsrIitqBVnGwYxyPcNQq9VtyYCBs94u5sM6EtEDUMAcOh0Yo9+AA8aNxD3NvTlB73WtQawALGGhMMTYNEIRJD2A7P7SXdVMTNEYCeI38aNaCgkW88OzwrOz1puYmEnbLXDio0oKAEMZXDNQTxxdFdlCKYLbMh7nCwPbvv2UiFxL6Ja8KY697P3KP07O8AnvutWC9fC1R+xrH0qnKnnutooxRivHN95r7twztZswwOK6Rtth39557qKgEXBpMX8/HHFRzzHoyNDI0LtlT3kPg//zP/3ym8/DDD6dir2cQRqowh/lSjAqG5z3ZT2iTOcxpAQ90qwU3/NFICJQh+A/PBpBBOPT8d70FJAECmFvO02xNVcIC2g1DSL7GvFzLuQdMQ5TnMlaEsjUVVKTminlApwFoGNFkIVOEOkpkARYLoY4K5WvxuNqaruBnhOiFhsIydtNwEs0wWmYJ0sl/9PrLH/ht31zW3rGz3skBTf5nC3epmLOX8L/t22kN1jxr+a1ryNjgPZwHQxWN3GD/MFytKUErn3o0aU+2rpXnc7Y3RrHgen7TU5pxQRcxOtbUQOKZzIt0AOfuGvObfZE3O072UPDQyAv2EGWB+6FMpFL62rXTG4dfnw4eeDXv00qNSr8f//hHp+PHjkxPP/1keICyqfJrhE4PmfLuFKEBzmLwDEUDPm4thgJWLd7EmJHLyovIqVp1w3BnxvU0t1JzjXmUDPhK9iKdAgr+ahBqsJmq0Kj3ggIWFxQIKJ+3yO+yRWHaU620NgB1BJIekKKBUwx8IgJSL2BWiLTtCltTofxq2dElcvOaKATHOzf+5zxQxVfe5/Xei/lEJxitBfvsdk5YFFG8JiXh2nVSDuYZke2gLqV31kxl0UrZymjP/nzNXePOs7UiauR1jwF+BEMbokzhvqZ4yCflwfyPXK7B0LaW8zOoHhUQeg44jgK2WSPCTzduiF6Y8zPGg2eQF7REiDxTvo40rE0bF4UkuWeiiKDRUchwDkbUudRK9oC10nXOYxxTV6fLeA5HRCepAUYEYCRkLIJfw8PIma2x2wgG9Al0Dngd/xsd67O4HgMEuWzdK/aHtb3l1lvTv5uc/u9973vTC8+/0OiiRdpRHWTcQ54WfW/oYd2XGr8Bz9aurSd9I60Km9eb3uJvvxVAzlTS6Jyj4ww81PtwL4FK1h5+gq5dkKZpEqydUXWh6xFFsDJ4BPfKGm1scT3GhIGTGidDxw2vhNdiVIyUMuiaNtE8gxz/m/bfHE+xwGYciVcKGrF28HScONAFhti8yCNgFs/wHGFE62HnPuhrrCM90lkTjH08tLy4F63bMKrRFQAlBJQYPzRnFCEygcLLGP+M5xOf+EQB4mkKsJA2yZcup3YELyLckLcAIzwfIxx6Q49gjZkbehMRrsgX9g7DEHmIHcQe8D31pTgxt29fgOsAEftvuWX64he/mGcJ8GijMA/S5gSwGNOOnYT/NwVS8B7axvBknIS8G3kA57x04ULWTNBi/bA32BNkkCCLTgjGK/0CLvA+XvJDh16bvva1r4+U59IJ17GmyEDSQKLHbtkSesMg1UsPjfAe39E5A+9J8cOkF7RAOi8iaM6cPhNjlvk///wLobNbbrk1+gNgQ2ydUQ+FazDuKdwL/eO9/+ADD0yvv3ZoeuihrycknsMU7/2x4+1idh3doJrOtn3b9um9733PRFt7xvTB+z84HTr0+vTSyy9HJmPMM76HH3qo0QsTKc+nMxYAA/gVOnu64ASgaIcW9geapCsCvGT7jm2xL4y6CchJF5FTp/I5a8OLcXL2Ll26kDbHjaDfMm3aWMcyackUU+V7pAlg/0DPHe+V6YYbbwx/+8bDD6dw4Yc++MHpQz/yI+G3d73vtmn/vr3T//2vX5lWbt1/W6Q7D06oFsIYRj8KMEGMQWZGeHSEydh0bsYLAuAaXnrMWWwOssYYwo9Do9KLgMhCJRSzQorvksuGYQhDqnejeWQquhHEo8gd14Psnj97LgSV/sgjeoHF53BisFAkQcRIjwkEHkY5vOHMn+8qJGtotVCNDDDeotFCi3nBnBjnHHWW4cmQVTpEYVUKOHQtHlIGIhKkQMDzaKQCY9DwUBEpUl/PCh6sOZChEjP3NHCd41Rw8FtPIN9HmYbxyTDnCkkQwhGyk0Ob2gcX400kJ87DrSEoY/BZCGuMjYYrXh1RHBl+lFa+D7MgRItDBQM9d/bsArRpVfmRzjFCNTl00J2tMVhDDJKEzQ+Dns+ty8Ae8D4GiTTLmvC/qSQa/vwWuNH4Y26+x/xlZtwDJsLBRoEmDAraY1wxYOJpLJAj4KOCYK46z9NLwG+iJBBSMPknn3xqeuLJJ7MuZZI9O4xn/boCVnMQTJBDJVevjrSoslY6WVYgZ334jDUCQGONXnvt4MJDz9gRtDB7PmMvPS8KLX5z9jh3KgGsE3MqzSy976xbiuONiBPXxzMZT8U0TVTeBQhgn7785S9PX/nKVyJwYf7nLlaxYU0QGgHPxlob/uVeA9qgGDM2eAzeagxV9srzDksz1YDx2zpQJFawQiVZ0Msw+TDuUdtCw9nzzdrwfcbr3Pge70m30KpFb7yGsQlWCJ5w71T8H1EqjEdls7xnGTraPWohmigIFwyhr7fX0HqL4ml46bnivqmHMPLxUGRDO6PYFnuBssTYQbupWTEHHVlfvAaCq8xr4XGI8UARrIIE5r/7ucpxCmsRXTYMchX3q1fpXX1u0XoMYZ2ic2lrOwUIoIAXvXZ5bhSH5K1uWgJ9WxutYgS4ESbcwMgG1pP1YA7ZTwp4ogSuXxta4t4oU/AvrkMJfObpp6eTx49HuWHcgFTIKwQ3bXt+5mc+OW3YtHb6t8cfC7+Lwj3WuHKq0Vehp2lN5F77ljdVgLavtFCDDxcELIArvRlGOo+6K8e16j6GA91wRug79QcGwF5jt8H7oxphv7eIUCv/WUtYf4CcKcoUikoV+NWsUdZ1pO3HbFwUua3s0vBcWbs+YAARBpfojZ74+xouC/41wPmcQaMVR8tWz5q8zXH6XZ+1mNcwWK/ljZ5vjZAY4845aQJ2dRgRLmuWYeuCCaYPuNau2xyAcBc0gHwe4IJAb/ep91ef4j1BHf+2faS6CN5V7gd/QEfRiK9xuzSwlPPlvy3miV4GjdZJUgAMwy4KNt7HEXXJyLhXvMqJ2GyNAA1Pvs95vXjhQqJiOG94JeHR7hVrL4DMmKtbjg4IeGPJ4Z/JTGg/etQKCnuNGUKbWZuCdZcTHcB6MO4LRCym9WW9yJz7Ft+F5ilMaZGvTZFpKMzoDowdvoxX+Omnn1l4QjW2GL+pivfed18MSD574okn4uXmhZHAfYwGhISU/epwOTfjDCjPeYd1iKG5kRaJZyYKcMMPeV9weePmdgJA50W/0HCQzpVn8kt4FOOGR6mTpaAZdQfgwWsbTVvjpT3LHQPP5gV9aMwCHgc4mqpz55yuttMKQDTtjTFA4WmEuWPYaigyjrnTiJpjjbxrdEP1+h2ReawB+8KYLbjHfZgPBjd7Sr42z9CBQa977gMQgN4JoM89kbHqg6wPvPrWW26dnn/u+Xh4d+3eNX3wR34koeTwYxwOrAXpB+is6HPISLyqiZIYEdH8NsoQ2UG0AQYjNA0QYVtKbQdluE4oeRC0x5oTkWBUgTVptEU09tkPrqXYIeuGDOe+6GfIUvYlHRKefyHOVjzqjI2OYBSoZA2z1puIGGu3pYCeowjj/IxWptDpozVybrrpxhj7TzzR0H9Tk9gjns9zuJZaOHEknT6TyA3Wkb1gvlwDENQwdoown5m2bsH5dUu7TJzENmoXOAB19g4d4qUXXoxBjrHNGTz46oGAVshBomVXVyqfLe566y37pw9/6MHp4vlzAYvSrnTd2hQBp2YSTjr2nSi96/ftTc0ynoWecOrkqekjH/7I9PZbx6ev/pf/Mr3yyoHpV/7dZ0ID//vf//107Nhb05ZNRLKtpq7Npi1bp+vf857p+n3vnc6ex+lzJjVDjh87Efl/zz13h24OHToY0CP6xNr1yeMn4s5I8YBdGxtVCwBaJySRMuuyRrt27Zh27d4xbd9Ka8OL0zvHj1PNKIWHN24E2D03HT5yeDp99vR02x23h6e98dqhacfmrdNPfvTj01233ja98PQz08WzZ6a9u3dMTz/5+LRyx/vuChCwVIRH+NnoTbxQ8KlePOsAwGbqRbaoiUauCq/GIAZSGDFFMYbxHcIeQtWCJhAbaFbyjAeKggcLBQNtQkMFDwMIeJ83JbSRezlW5mNIKMQGYVhEx7HBGDRUVEZUqmWmVVqqsMwZLRvYTTq/MJKuVSD4nDnOFQ3uD2EzNphaw83IjWlrD97nc4x+hCp/l8EaDVBFREU9eVlXW/lfj+tcgdGYdR6iwgIFKiYwO5UCiFDFRSHGOGDwel/n30/V47E+jB+BqreNtTZEEYZMBdMaSi3wJpKJl7uFfYpec00UcHp1crhGDliKiKzqCWpRIJgY68g6YbSx3jwfoQCKyG/75BoJIuob9H7nzggJ7sH3q9QWFeeezB2mp0GiB1KvIXPnHi1Icy5RDiB2MFbmgCJmOgQKDOvD/fX+6Q2wNgZMpiFe6zIm0Mh272iImUZyadaogGX7rKWiXu/OHPRRAVFZnuv4Kp8BF0boHOtNYZE5gCQIwdoINPjdCJKB+rPuPk+woIpjPdLsP2tghWX+Zly8bySAxicC5NOf/nTWDs8LlVy5J51NLpCTevlSorzt39z8xVaO5Tr2zDwthAbRJ4zFHFr2jzPNnkGb7IEh+4wBMMTuGXrv5uslLzQ8zjNf46x8KXlpw/jgOew793CM7Dnzg19Bh6yDyhBr47pxb3kSgIGpL45HIFFe7Fjsaww9Mm8BDNcd4MdWTIbQsi4Cq/KIyJvRconIl9vvuD2KGnMlbQPjl2e07sG+zB+ljT0VcGAu0gnGceh6Q6OVUPxJXxAwEtzgLBw/VkPZfS5PvjpdiELfiDWUIgzknpX1MQIwGgDWuMfLL72UNUeZi3JNr969bWdlvQzGypgBIlFc4NV79uyddu/ane+ikPw/dL3Xk6TnleZ3sryv7uqqalft0I2GJxwBEAA55Cy53FnOUBS5TowNSbETIbP/jXSjCylCFxpF7MZcTUzMaGiGQwuQIAgQBAHCdzfad3lflZmVlYrfc97nyw+93OroqKqsz7zmvMc8x+GZkYdwoE/j5RrOafLvg9je2oq1lVXl0eIJVReEkTQM8MqcOH48/uKbfxHzJ2fjw48/iF+//ro8UJ6DAQFH5GWrWObW1hq1BNC3spd5N734aehRLDLlIkC9opLkGU171vJBXn7A/r5eYbuC9JYxlAz+IlttlKYBm4b+fwEEqPYA8jKjlgTsFIPdVe3VZaDW8cZ02kCWNUo0QEl5MB82yCkgqTgClJZQWgq62GUdDLAMy/GWUWd7hWp+/tw803Lfa2T+2evQ0OvOoOdL7cjihXWdQc8zlnFf8cL6eNwJwl0felEVvfaAVc2Mso75PoMTue+W7wYDFQ1UajXBIzibdnoY9PT5gjZQgtOo7CiHH/nF35HX3EtBqQRpE9QhSsPgdxbnTcBHPc2LJ4t5kjoIEMAeqzp/6dQBUGtw8869uwk+T2WkXz9pPSWk3i3k+BvPB8RVQUS83GNU1lexBPHSBIy6JU0gveGZ1gdIn7wFI8dRUkSkij9HAm0ysksaH2He/OdMA2zawcAzCDfn3CdAku3g8EATtQY/wSh1eHCChtly2ylllpkGjexMM+3CD60/aV7tVtURCLmAzEPHYEw2lNWRoYBkdfpKwCPPt/UO7jHIKvlc9oLiodavGYv1IIMSlt3Wi3C+yaFzhPSKbolqTACGavTwW97J706x47ncz36j78Bvjxw9WqXuWadgfIxFxdTGx2WYw4/tpWfcyCpkNEAAfN38hve++OKLMr4x/LA9ZHAPD8sg4jy4iDgyCg8whXb5HEB5bn5erZn5+vnPf661op4LOjn3IevGxke199yTHTwyHcq6Odexh4899pjmxzOgG7fpY06OogXIcZSb18cFDJkDa2C91SC0bRfOxLFZ2gZmfS2dWYoqj43J8GbeyORrV6+KnvmPXKI7ArKN83pIHbJSQE/2TLMpL7mdPGmUEqqeKa3ZVnlIMpBuGpnCm84pvpSGcOSI6AFAg7+TC090K/TA2qBXcL0r3PMzz281M61jdnZG9UWIJGKdoR8+Zz2hdRwNyHbmzN+xSwGQSWcBCKCuzMTYuDrXWP6OjY4kKEqUESDaYUfXjQwCNJ3R+3AqAERQWPGv//qv4+zCmfiP/+t/lKP5//2rv4q3fvtW/MU3/kz88Xv/8P9pvGdO081sOJoHnRgdn4wJop4mqJXHeNrRbh7E4r3FmJ+bjy996YsCNX7285+KhkZwfvQDwmTHA9t10DXV/NlPeI0+75BuMK5IgBPHack9oPVEt/jlq6/Gwf6uCg8DBnDsm+392NjaiAuXLsbjjz8WjcNunD15Oo6OjMfanbuxdP1mdNut2N3ZiO2N9WhcvvRwt27YWSgq16/kWGHpuQOAEUN7UvndiKGVIBtLEAbEaNVB96K0FwXYxQMBAvKw4tnOfEYUeRaAjbMCbSYyVMLO7P3IHMc03ngHn/Ozq3diyDFehKOVirrQZ/422q14yQtTvGwGCiTcitHMYTTzNuPkM4ePcqjsxfP6MiY2GaK25w/Ex0CAC0xZ0bLBSPeANEASEfcYU9HNys9Gn7VWpVK/Pa7ca2DCYzGj9zu8Vw4pZy4pwLOCNwxG3vAiMIQaDw1LuPKzEVeHLXnfHRaVhzWNeOaX6HhWC93dobUVRYYybUMGYtlDKgyfPnW6eJP3Y7+ZIUWMWwh2MbSYv1u3MAfmzL7jrTSSyT1udcjfvd7uRmDPCWNkrlwPmIDQ4hofVtOGQqcLbcHwMJpHxjJ9IcMt0wOMwi6DqtmucqQ8VwqrIDSc0uDQOZgfTCMrfaah76IuvagTQq4TOPGY6kBQncZ9rg1+WXHIXOoEVczMjcgDBBD2ZOPfij1CwmknVhC43+tpbwKfOQzR4Auf+Wf2kWgSK1b8zaCD38kaIphQtEDamTv5c6wP3S7a9Fjd21UkiwtQQZcAiYwNemS8VGRF8CA4CbtEgLCntNtjHJxLvtg79pt7oB8+f+21X6nQjj06pj2vmXmOeYhBQ9MQc3CInQ11KaolwoifeQ/Pc9SHQTvGZGHMe5zjyNyYA2tXByn5uQ5eWrigeEBnVVHYAtrYSwgQwM/wTFB898tmPDIGCm+FV6sl2cBgTEySH4mSdCCPD7RqQwBUn/eZfzAmGx8GG+XRKNElBlVRfK24JViYCpb3i7UCiMhcyX5qzYn+s6p0hr9iqHAfhoHoqT+jfhR+32pJmTNPeOjhh9OwLzUsUFRYZ2gAxeEP776rZ2f6UnYm4TtGzu7eriqQM17m5pQDgVmkBrmlIUZSiRpCvqFYEN76zf/mm/HwYw8pDPEXr74iIwI5m8Zz6vDyYrYzOoC5UwAQoMOybGio9GUu3l7TQql1nue61HaR8V48/cV0FU9OW7WRAE+t/VpGAySgYHs2+Qgh7cXkIIqgAA2sfXZySF5iL5a9nYo+Ki1vM5QdGZBFxsL1AQ4jOrUaRaytDJQSjSDpkZ38SrTEQdYwKAC5+Z/PZgIrvbTE+z2wdRCgbkT5Oa6V5L/Vn28gAIOoznd9/txl4DPv/www4A4QBmgyVaAewfHHxsfc8/Pkl9aP+G7+wprhHYePQZvWe7IWRjoxJN9VTyTr5wzjFZub1RleXV2p9LoEn7OAo8EnA3S095KCOpIeLvGoUh+EeXPGBbKpiNgR6Qzu1w4foIbUHjnwJfcZmoCv4wXnLCCvHZmErkT6C+sqAJ9xlyi21EP3S6pjzk9UXYppomtKXygOLHSn5ME9kFVRBE30sSnxJRkZJVIPPQIDzT3s661E4Z1f/vKX5fG0JzlTyrKoMp5Nh+dL/ypRAKfaB/AAACAASURBVNJvXZepFi3LtdbLmAd7Bv8RH1xfz4iyEsHBetZBXQMNpoMsyn2oZySYk/zUPBi5yd8BYq3PQr+Mwc9lLObdprcELCbUR50iZBi66HPsC7qNQW7ey75bZ+W9yGF3acBrbt7vbkMYzMh30rigMzz3/G2Zji+lOLTnAW2xNuhP8F2MXebzox/9SHKMWgPMxb3j4e92GElnioYq2WeKypDODHIfDzrjQqaxjysraXRqjGPptGNOm+vpzKt77B36z7wxgrmW+1w3gGuJllAY+Nqa3u0oFDuyGBv1bLiHr7qzxTo8a4NjA7lnZxg6Ks975tlnJdd+//bb8fbbb1cOrV11OkrbBr6FbWHg2zorIAJr5ygD3icveyOkAzNu6t7AE/LMZHcnR1pyLesMiI7XnfPBWFg/9oovjxNaSXlLp422CvYRvTcyMqQuA0pvUHenI2oHOTI0Elc++SSBuPWNWNvcSP1VofgwRsConBPyl2g3zoDto+L1jsHhERnnQ30DcVrn+m7cuX0rZo5OqSXiH979fbz0hRfi33/3v4vm3k783//X/xm/fu3NeOpzl2Rw37p1PY7PHYtHHrqc0aV7+7G+vRuHjf4YnZyO/VYn1tc3o7nfFvBy/sKFeP75F+LN374VP/3FL+L4yROijTagW4OUINKKSZ9JRyb/6RTQblHEOutxyLlW2qITQUHBTUCMH37vH6K9txOj2GYtukH0xdAwgHs3nnnu2Xj6madijy4bd+7G5r2laG5uxdBhBLFXexRDb7eiceniQwkE1Io5iYEWBUKCoxT5skCXskkhJEIWSqV1G442pgwY+FlC+4rnWPlkhFcqv71PuQsSRKX9BPegAIlBlaqZRss4EAABmUaQLaBAifjiUPEeroFYITwzUYfUIFzMfK3Q14GANLh7vcCtWNcRPwtnxmxji79rLKWCulFqGzR+lz2ejI3Dm0I9PYPpmUzFDuZjxiz0WFEBaXTbwISAMtcz8/MQmDAHofMlLM0V0nm/hXcqbFnYx0zFIIcVBJ5nT67nWPdwcq+8nCWPhfFzIIz0G3wwHcCQs/1FKpKMRUK/AAGEaafnIhU/tRUphR4pbpIGJYhyhpbzfnem8LthwC4eyPwwHJkf9/JshA8CgXdzrSMeYFoGduwdYJ2hL+YETbm4m40T7wMKPWubyG0rjswcFVNLQyTD7Kr2JgcZEsVY3PYQtNnMkXlheCEEnSduo4hnGBFmTvbaU1zFETleF++vf7dSzHcDAVZsq0JkhRYYN/POyAwKFqb32N4CA3+8w/QkgVSqxbM+rKGBCXuj5KUqnhenVeizopzZyPY5s3HtcGzu5R0IaQOPSKbVDbwkm7GxviEjRuAg/aNL1A5GH8LcPXkfuHhJgAqKS9JwKkisDfTx2GOPimfg3WUdMIjfeOM3sby8VIVFez1srNfBRe+Rlac6z2TNq7DtWgsvz0fnvHil6nvHnNx6CK+I98JKgoExn2XzrBT2aUByj2nce891zMH7beCG8aB8MXdHEPAchcz395fWREdFt1R8hl65jmsWTp+WBwW64Vw5hN+GmsFi1syeEBuvrB3RHQIci2fRZ9VerOQD3ZianJJHg/BeGcjyUJVCppGFr5izAM9uVGCTWn898IA+h8apaMwa8AwUUIzx5ZUEA5p0Ail0Z3CLd3BGfeYAI+zhYf3kcXUoOa3bisKlMHk8FKTH7BEN0h9f+9pX49HHH5E8I/Xnl6/9Kj1rAmmowZMgeqedBgMeD4FmtPwqhj/z9PmugwCf9Ujb65+V23tfKVfM32XMlmgPKZ+lfaJwhFLpX/K8pA26Nka+3yHt+bNp0PJPBkp/pn4kcEDbwuxmwOjIBqBQIKo5nhp/mZf4d+2x7khehkxkzJbbPgNek/rZLBPt0Ump4WEj3rpKfT1cvby2aPrRQHp2FegBDf7cz4D2PLb6fRX/JUKiGIZao9K1wYo/f6uDtwYAcqwpx+vvNP+0HuaUPJ8NG4isC7Q4iWf9EF2Lwpqjym/nLLg+E9enEZDIjyqNtwD+s5Db9tZGHJ+fU9E/g/fQMLxJQAOt8wRCTigHlqdAw5wHzbuvISAXg97yn/ni9fZ7eQZfeCA31tOIRA5wbpZXVjId7PBQqV7MF5rSO5SLn1GZPXpJ7z9Ga8qy1APqxq5ld88bmvIQMMDOFby1LiDI2JAzX//616Ws44XFG0pnAviD15D3qLNAaVtqPp5pDRmV6RQznftSOLAy2h3hQHvvkl5mXdA83qCQ99nFO6ERO1iYi/VkwsTlSFBkR2kLfpipm6Yhp68xJgxu1oHIEfR1QByAcpwWeDFZB1JJ/HyekWmdh9LH8MLDP+3tz1SOrMNkYxLaQ3YALiNXGK/TT1kLAwfQNM/HSCQSgHxwwBgiAUgLSEM5aRf56VpTOi+kMAEYK2KKLi9jArUZD+uE0Yl8w4gmIhDDy+eQfRmfGBMYzv0ek3Vsn0fGhu3E311AlnuZP+vAHr7//vtqp1nvd4/u4RbjXkcDPKYL2UFK32nrPHAG+IImeS7ngxbT/A4tItugXdJ04LsCvgeJzEwQwmm70A0ykt9ZZ7+X9zF2QBSMeJ1npcqlbmjnEWuGnsD5V0TD6qpAAPZeYy5FwdnXrP6f7bR5HvozEQvonfAiAZQHaa8p/fDipfjg/Q8UKcw9S7S4ZIy0nVWkeYJ7zAcdkO/U4+G9i0tLSsNGtgA0nzx1Ok7MzcfY4HAs370X7/z+d3HYacfUxGgQ1DY/OxPPPvW5ePH5Z+PKRx/Ej374D7G6dDdOHj8WQ4NE+vTF0SPTMT87JzCm2Y24s7QaG9t7MTw+Gesb27G2vimHATzr0Ucfi5m5ufje9/8xPrl2I85cOKc0AuQLvK/ZhOfi1R9SRA22EhER7fZeEBA/qOiG4VhdWo69nV2t27/6V98RcPGLn/5TNOi6MDYSI0MDcfQIEdETMTQyGA9cuqCCpqRQUBSwtbUT47SWRhajX6D3AwxdvvxIF4RIzLfW4seCyoKG321Mg+JxPQwfgnHxDhbcRoq9YxwOCMj5j9yrom9HpkUI9+7eE9LHfaDKCCQDDFJwCwPjM4fTkh+VheMyrBtUFGJRu6/CWDLMN3vVc1Cq0NiVleo5FrL1Q2ahDUH5QDOXSskq8zHCqXUrhnX9eVYqjKRaCbABLsVOIW3ZIicr1S5orAgne1ztXWAuHAoMYTN/dLphmDfoTgm3xmPvd1sYwNz4gjHaa8Bz/RyjmYyV/wr7K21pbMh4bh4Pnwt1UzEgAI1uhSJzrZ/pdRM9dMnfzb7CmVaSOWV0E4A5ouCn8RJVwTb2jT0GoUTpI/dOXsFS2NBgD8AB74BRMQcEC78ztvQWpoEL3XAv19hQgK6d5mLD0wU7ZJwUb2h97hYKCHb2JqM/+gPaxMvF+xhnKhm5RlOTmQKSLYuyIMjYeOYCkUdkL4Y9yVa+rNyZkfKd+SFMPD/TmekxvTipIJsevIdWFlIBTYWSa22MO4wdLzjrbQ++lXroiLW08mTAhuuYQz0iyNEKVn54tvutSviUvTG9GFywogqazPMQ4vAbAyCECx4jpHtkWKgzUQK0bJHBNtQrSMU4Eazcz7Oe+NyT8emn18WPvJ+OWkDYIDz5wrhlzNwjtPjObc2XaxmrQQ1+tsJkPsJ61OmGdfU7zIfckg+FBzqxEmHvsteLz+05h46ZS4bBZkih99aeGsbl81sHNc3PvM9+rqM4fL/TBty9RUBdiTpAoCOMEPIGtD69fl1rZeBsbvaYgAB+d+Vl3oVQt0zgeQYpDCjJmIoUiqkgp+JhwMAGHV5BFDcXsiJCiK9e1EICozIViRoqHgd4FUoieaW8iwr+MoSmpqR08Z/xrq2vVjUu1P84suCtc3TzzGQEDYoLss+hvC7cVe0JRl4xEgcUYZdGcHMvld8nn34qvvTlL0kWLq0sxy9/+cv47VtvKaIBXqiaN6yB5HOmhLkgGnw+5ZIr8BevEfyzeMjT0Z8F3bLRX47dX9h2AAF1I1q1eMoF8Aai7eppBZYHqlJQooic/yx5I0AgIwj8d3h+thZD/mRYO/uev2fnAbVEpDtCl981cI0CfSB5mL3+CdS77gCGtumkLquqSd7n4HDEgwEDG/H+3XtXfV6M9Nz3BCjMP03DWuOap78CFko0RX1cNvAt51wTw8/PmgAAKVlUkbnVgYDkWbk2ru9iIJBnmo96Tfi+tLz8GQDY1xO1cgKDZHdH60sYrbvueP0MTFqOAwSk42FYcqy5txenTp6Q55V3cXbJ7UfnYCzZmSLbUaLAS1ZgRJKaiQxv7itMl+uz3fOhjCI8zeaxzDlTuwB7s6i0/hNOXEALeIo8agKDM585aQxDrBS6LgW8zKfFH0raqnkI9zhdq65DMm54Ns/j3cgPdJKsxJ1V5AkpJ00A444UtpQZqTfLQVR0xUwVyKhVvhiDZQDvduopa183pOXJLi0MGQfjsSf4/qhAz13pt8WxxXvRG9C7XaiateAZ8DjGZL32gYsXs+CxuwOV/bX+yvWqCTEwEO+//57mDBCA3CCCkefzxVzYR6+rCgOWtBWuBbjBaGVMPJOfGQf8GMeecrVLNwkDtqKrEkW8s5WF2h574vH41re+pXX+6U9/qpx/ARtlfdkDF7El+gH6YD3QFTY3NhV1hWFNoTnADuQEa4FjyfvIXli/smOCuhe8x62vvbcGKZBn/Mw6MAa3LoTGcUYAoPAu5Bk1JpBBrIUBA/MYO+U8b9tZzN3gDE4uDH4McK4DHGE9oVWiK0RjBWByFIBb/VGNHzqA/tgr1t/2g/SdQouOtDadcr5NJ+Y/7CvrhE5GdA/XEqnBvZwZA1/ME6CO91CgjyiDxXv3pG/R5Qf6Ys2gbfQwrnv1lVeUYsScAQJ2m1mIU92/AIaIThjOaGZ0Doov0m3r3uKSCiuSt0863YkTp2J/ZzfWFxdjZfFetJt7MXtsOo5NT8T87NE4c3I+Zo9OxlOPPxIfvfdOLN69GVNjQzE+huMZ+XYovtlqd2JnvxVr23tx4+5SrG3txOzxkzE1fVQ8cnc7bbknHv+cwO4f/eTn0ep0Y/zITBybn1ckDp0PlpfXBITPHptXhDg2YKu1GwcHzWjubeMZl+f+sN2J8dHxmJ6cjj/9yp9Eo9uKjz74Q5yen4/ZI1PRODyIo9NTMTo2LAfZwMhgDI8Ma03v3r4VB3RtIwJ1cDg6OM1Jy4ZDP/TQo10OgZSvYixaUEBsECTfIYYqhGV8XIfclVRh6kI7S5iamZAVPwhQBl8J+SaawJ5x5e8WY4AiNbyLcEuqXcooLR5uAwGMzfmkEIBCT/syOkFKevEk2Ziyp5KDxztBqKwsp2KVQsJzZl7+3EazFRoDHQ7NNkhiJcCGV12xMvPwwbVRYGOUUDfuhxGAps7PZ0ETh6GnMpQRChIYB1l9VXtz0InBPgRtGt4wMQkcFLxaL3sxgCIUDW6kAnaoyA4xm9K6xXtkIWnjz4azPXxcB1MjRNfhxmYOVkbMNL2OKDcIMpR39k7tYvZIoUiQh+s4PKzR3Ny85uSQXJgZIAgHxIYJY4AROuw5QRQqlWe3BAQL1/LF2Gyc8y7Pk3XnvjRWqFqaBQi51x5X5pFKd6+gpI1xaB8lxQobEQ/kTnvf7H3Y32tWRVTSy5qF/w46mavM3/ndhqUFgNfQillF86WQJdfVDW+uqwNTpmcrtvcDV440gG7cao9nsq78T6Msa2QYKHB+HmsInbKe3Mt/ezl4n0PNTDMWFDB1hAXebUBAr6/pxIpaVnrPkG7TmJVsjDraN82fOK70oV+/9pqEHQJ3bGRUoCZrBd9xuDfeX9BW+sHyToecMk/mBhKOgEEIGrhEuALwEBHAVx3YqyvLNlS99uadilAoxjNrw5wAcKA7Quf4z7tZI66FFqAnjEt7urxndZpkreoGkM+cDX4rbD7HXlvuMZ2ZB6fQTIHLOsMrrWwxR/gSayWgZ29PY2YdWCcKMJqHct/UJO0aExyDT9qAIISNz9lzFA6DuObFMDH2EUM3+WtG0+R80uvC/6HBPKNeZ0IbHbKv9Tg4rPIbWUPzFfZ2/vicnnHn9p345OOPk1eWvEZH+lDEBxqQMt7oE+0YrLFywX0AZHghMO4dBVOPZGDd8BihKMkQJK9avDaNO7ztpxZOx599489idm5Wysmvf/N6/PRnPysRL2k4ZzHdYvzKEM0oD0xr52db3lQt7ZRWkClYaTDadJS5+RkwIMND09gUKJixgVm/p8iQXg58jsPRg4ReKq+9yJY6EIAS1/OWZ0K9UjeIYlMmAFGFgNbF8OdzOgaUlAgXFlR7vZJSxliVJtXpGd4GtM1/KyO8GO49sCLXzUCADfr/GniQK/XZmgD1ZxsMuP+z+4EFGe4FDPI9lsHeHD/Da5u0nf8t6+sAhEEA8+77gQDLKWgd2SCgvjAr82doGO//qePHo1mAOaIRsi1qeq1RoMWbS8oNYaxEsuEBg1fR+xqamz02kwWkiy4FPWE4SMfgTFO0r68hJ83URNbvIdqF6/fbLUW4OMUPo51ziycV/cRpWvBFimpRsDB1h47ABzrpoNMlOJrtJCk6bH3JeiPnjkgwG2gGfmxcel1SB8loSPNX8063GUMnwcBibTCA4Yf2hH7nO98Rz6NCOUYeOou83SVSzkahUwV4BjyK/9r/CiRLoM/6o/ReImjL9zr9wiMNKmjNC/gv/bQAyebnjmLgGsYMz7aHHZ7nsHZSppzjD//Dk8xa8ne1bjw4UNE4ZDmeS/g6QEzqIxmdZf3f8t/6M3/jPnmHV1cFaLiSPbKRcdyjndrysnSwOsghvlpsAuZAaD76wbkL59UznmvdIpb3QSOsAzTF+MXLOwdV5MXG2rrC0Rnzzu6ODERC4y07uAfHDnpEFgjMVurW/dH/3G7YHdKsP+nsFMDC9b+gKZ5NBXk7B1gLxvy9731Pe0IuPO9QdFhhvtad6vTq6EL+xjOpjQAQQJFDrxF6Fn/DAM+CjF2dQ+7F2Ga95Ynfpur9uvYCfZxUSqfLSdcoNgj3O2WAd0xPTVVRf9Y1rZvcKG2ecbAwR86KznGpD8V1RGLwHvgOaZnQMmgfEQLoCHwOzTEugJPrtDycnBRt8rW5vVO6l/XFIdEARODgtB4i5SxrDxG1stckIngqdvegYxyRY7GBQ27pXpw9dTwunFuIof6I4YFuXDp/Js4vnIjtjZWYHB2K3c21GOoLAQCdFhEVCIZDRTI1O91odxuxsrkT6zv7cXtpVQUAT59eUHrgII7sZksgGaDB5m4zJo4ci5WNrRgenwBpj0+uXI3FpZUYGKDb2GSxU3DK7kXnoBnRPYjZmSMx3N8f0+NTceb0mRgdGY2x4cHYWLuncZ6an4sGaVkryzExPprpzLs7sd9uag0A1G/duBFrS8sxTs0HornpKpWFg6LxyMOPd8X0CnJlxFqCsCDg/Azh+3cIAIaka4qRZC+UBTN/s1HlwhMWujIoCnBA0SUTFgICQ5j3fPzRh2KwFL6AYUBARsVSCcqwIAEQKBAFdXROlJUYxgrTdX4xOWk+XNzvefpgm1lBkFZifZ0JnHuseFvhrgxBVzOuVfM2CGAjzYqzIh9a2fqN59nLy3gdmsNzuc6CSwbGYaKMWPzUenIkh3pGlz7CxBh6ThImhTFr71R0Ce98Fhr0ntEzlS/eX98r7ldIaqkaa8DDqQieh/PBGLMRec9NSnfJpUQ4CghpZWoFygXvg15YYxgRY3ClbneRQDUjRAumxv1iGmW8DmtzTjNzd1iVc5W911wDPfEOGAo/+1qDQIyHOVjJ9rrVDXSFnhUU3YaykNMOBky2KZqePqLQIPaZPbbhzPaloMywdO+VjR+DPwbXbODBEFknC2wbi39MSbXiWVeSbWSnZynPNWeGubB/Pv+5JglSeHxWMBzGBw9YWyO6YU33Kwe0Brg4JA46cYoAz4DBs6cCRLa2qsgdKw5cw3wtMKyUec8sDKH3M+fOah/x+OOZJiRMno+SGgCtKLywFIwjvHR5OcNJGQN8wcY3a2Fek56k3EMEJtEoXmM+tzIqL1VR9L12phnWt+7ZtzfA64zXgvXjGsbss853R67U+YDBBtO6lVcbC7zXvKq+v1YwbTDYa+Fwdyuc7CNjoR4D68PaMdYvfOELWid+f/3Xv1af4ywaNByz6gudoaZSVkRL6almDDwPZePixQfkWSHUkvWSN6jwNSp7o7Bh8PMZIb6WGShoyTsAPolCmigmTZTuIBPyWEvpGxoRLUILfi/PAbDgTLJvFbhX+p8zB0AChew3s/ireM9gr9CrQQj4T3o/qHK826voXrz1PifmEbkHebaRUdk7PlveYdwDABARgPcNvvGbN9+MX7zySuFFCdBqz8vzlQNZcuS5Xi3hBLocyODyHx0JoMKOgL3FYPe4FNFQogOy8HVJqajkfTGa3Y6vyNvyggRh1MK0IS8MzzdQmqBhaQ186N7jwAu5FuwxoDR7rrxOYRuAAwABdEYwMJC1BxQR0ck8UtY/z1bKPvMjnzf/XhFI+cHyPmVmL4z/fh3H51i3Ob3jjxQX9PN769krzOrP6tdI7tcUevPl+99TB1lyPYnU6kVwmP/07u+1DfR51zkoLcGgUQwYG7TwBv7zHOh45siROEpkVwGHUk5kn2re73aGik6RvkUhz4yUVKXyra2YomUrOe2lK5Q6W5TWqcxHqQ4FZAcMIyWAPUVvxNh3RIC7Imxubuld8DgBAkWOp+c+U0k4q5LhGNB0NqhaGyaYCI8wsOdoHsYLEMCX9S/LQt7BGffewTvqvNR04sg4dAaAaOQdMgevNfdiZFLU9uWXX5Ix9tZbv9VzFBVRDHS+WyeFx8PvmIsBS+uc5iXM2xGXrAcRtejJrIFBHuse3GPHjWUC7/bf/SxF8ZYoBfNW1yliPM6tT11sP9NE3Caw1BBhDAsLWWAW/sO16Au84+7de5Xjj3HIWVdrnccYkSnQJmtXj8qwnoVMZn6+z3q59y+NyFGFSbPH1GbC4GRPMWhZM8m7ch6QQeyxHGzdQ+0d77h7+470Wn6GNy2cOROzs2mDQCfMj7WhXV7SzaH2C1ku3tztVgXyGJtTxhiDwJBif1hmG0iw/QAgQBoeMpWIALoN0C2KyD/qTVhHM/jN7/aouyUv68h7iWbk+dBhTz9Z1/gBfNhr5COdDDiTRCD/8699TSl2777zbty+cydO0Nu+3Y7XX892jD6LjsxmDZm/HRwAXJXNUfRJxoeDgGuZH84U5uJOG/Ae82ynwrBX6PaSC4DzKiiYMoA1Z6+hK96FEcx6nD55Sk7Fm9evR4N0ucCw7Ub3gCLUfdHpZqTR5s52rG1sqi0tLR8RJRQQJYx+YqQ/zi2ciFMnZiM6zWgcNuPE7JE4t3A8ttaWY3t9Tc/GoAdogG+Ris4YkW6KyRwejVa3IQN/aW0zbt+5K+BvHJ3m8CD6sG0GAVa7MX9iIbr9w3FrcSU6RFaNj8bK+lpsbm6r9k/WOYBHDMipQph/p9UUEHBkcjImhsdiWgUu92NteTH2tpejvbcdA42+2NvZVvFPIuspREj9rDaRo+jSpFEtLsbm6locGZ+MLp2kAp2qlVF/Tzz2ZNeCwoomc6sbQFYgbRybyHxoTQhmRH4ODIADxuGT8V+QXBuQNjYhHBuBhLMQrvK7t96K27dvxVTp6Q4BmyhB9GAMFWJb2o7Y0+VcYY/HxURgGC7+Y8PKYba+1geUZ/vwOmQbhgVx25NoRM8Iv9esvp7cw/UOBbYgNmrPdyPCRstcxdpghqun21ByqLqEiooFplFnoxtCInTUURpCxRWqlzloejchoaXoEAY3Y15ZWhbjdei2DQ3WCu+X58+7WBv+2/BgTAnkZMVR9txGIfvCGpA3bA8z7xMIUrxC/B3GxlqALqM0UqlbqON0htRLAd/bjWufXqvyngkNZU4WWh5z6nIZVu2QONMx6wwt8HevrVMCbJD7cxvkpk+hvDVvPALSSocYXElZOHJ0WpVS93b349VXX60EU4JXCXjk/iYIZHq20WH647v/jqDjmYwdI7KXB5l5olYU6yCOz3JdibTSmMZVdvSon33Wy0oxxpdTNqxAMV/mOn1kSsU/DZiwV6kQZNqFiy7xGdcYSWd8Bl4QpIyHa6382Dug0NNiYPLOOmjGWAgrnDs+L9pXlEgjnwO9yAtf8uMosISxx+d0YWA+zJEvg14OP5RyUVBrxsM8qBLL3Ngrn2PWDKU1ixdlqK5BGwMvXMM4+Zx3MzanKXH9u+++o6Jc9hYAWCC04YHcZwSdNTAd8CyDCz57fNcZLcCmeYH5s5U9n1sDEYzJfI85Mz6UEuiMd/J+nkvuJYoUHq5/+tGPpEiwvhjzVEW2Ai26K4Wp0ludPOLhhx9S2B/59xjpTkcwf4PWSKlJRSrzR9l7bCAUeINUzvclrYZnfOELL6jVGUoTip8LfF29ekVryt7CT1RvY3uzKl6oitXDI8XbmUYPc2CdBO6BoCvqKvO/8YgamBgYTEDciiICnp/roCu/2/hkzKINiuGVNBz4NesLn3/sicdU2Anv6OtvvBGv/+Y31XnrhTRnnQPRVanY79z1gzagajH25ckvfemV+99VJELuca8YqIzLYmA6DN9ggJU/DbpyBhQ3fX5SojGyQO9A6YSR888IAbfAw0BIw6YAC1WF7TRO6F3eIXxN6QcDigjA7C3JTJUS2OtXXoCQUurAxo7HXgfgPmNs1/LsXajNe+h98lz1eZm7efT9a+K18XePw/yrvnbmtdqDGhhg+VQHHARkFH5oYMVpKDnHBHusbxi3qVctZ13N22wEc31V7Lc4cDi/M9PTMU1Pahu+nUxRynemI4f3prdaDaXFY/ZKSyvWkhZW6almD/vk4YeW1emptCXE+MdzSpqNOkSRk6rOpd0YJB00ukrvysrnmU9tkJI1LM/vygAAIABJREFU4VyyxsxTNSW6WaWe95AaxnuVWljOCPTG/fAnRw0CYthITmA5oyy9P34PczXfMo3wmXku1/NsigQjU0gtQl95553fCxSAV373u99VKO5PfvIT6U3mvzZ4eYblvHVa6xQGbc1TPT7LEWiTey1HrI9oX0o6rGlf34txmnuRxQKRleltTbnB79a/GA+1lwz2c73XAd7uqDQBSTPZRYUoTZ5HFGfqABlJZfoz4MtYJZdLCgBzcySEHSU2lA3+W4et75P1G52hUoODnH+PWRGWJeoT2uDZjtZiPkePzQiE4DMXvOaZ6FbwIjo0WefiHU5vwIFlJ5b5BmsDTTv0X0431avYEv2TbmC7hDnYiPf+c1aJQGC8yDxsFegKjzy5/batDATwXu5ljugKtO1lD6FBd/shWoXrWA/kLaDEU089JaMc5yr6KGeNlJ7/5X/6n+PC+XPxd3/3d3F38Z6iLOErABMrK6uVbp2FQlMP8VrK/ihpGtYh+Q5Ax7pcvnxZ9ObuAbY9DCawxszL6QgCw/roPDCtfeWLKAzbi/ydiE7uI83oEkUkJ8bj+pWP5bE/NXcsmtvr0T0giq6ljjh7zWasbWzEHVIS2p04dmxOjkbZcUODcXL+SEyMDcb87BFFBEyODcbYUF+MD/fHYF83ttbXlUIw0OiPwX5oG6ACmmrH/kEnBqYmo4925IcRI+PTsdfuqJYJnYGGieo6bMfW2moMC8Aci2Nzp2JxeT32DkIFBrsDfbFN+2PONd3iir6AnGW/Fk6djFFoaKA/2hQg32+Kb4+PjkRrbztW792I5u6WChATeaAODoQsYFdS0JiIluJgJU2yubUd/Www3YYA8IJihY1oPPnE010I1AePzbVXlJ/NoMw0pNSUHHILK663MWRl1Aqrc4ZtlPEumAbEi/Jmz5sNZv6mSt+kB2CsyfOQfYp5htqxNdODzHs17qpdVCp0EB+Cx+iqQ8f5XYZi8cDzDBso9vLZEyfltBTg4CAxXivjJl6HVFk42wDguTaa+M5hRbnHeHMRHQseG4AAHRxuo9Qu4AUj5BkWEPzskGvuBQgwWgvT4FDhLQIhZW0NvqBEcJ/GDhG1s6gOCDqV0yEi8qEQMM7BsxIgIKGMzfOqh+P6M+5F+LKvhCjB1AwGJCPPKA57doTkql8t4X6Za8taX6f6+AAe6nHNASNEDLERcev2zWz1UnK1uYdWIQ5ll7eqlp/Pz0by68g493MPY4VBOSyevfRe2yhMI7BX1MmCVopEMSAYJ+umkNe+PiG7CBaMn7/5m7+pUFS8FfydEGjngppmWZuslZBgg4yQgQEVbYN+GE/mrN2pQtd9Rj1nG/wJOPQ8GzZWbPhVSm7xBlq4irmX0LtEvOEHaUz4y2ALYMfCmYUq8sfh+waqDMLYoDbYUOclCBLzA9YdIcZcMbwoFuSc9boSx5pY+abyKrQO/bJ2KJHsA2Phd/gFQpnQNOaI8Q69s5beZ8bLGkMHXO8QOsbvLwx2xobxxrszZxW+UArSlfVhnHVQxvQIDZvPEmrPWK5c+URecvbO6SkIT/gFnnOEsYFK04KNVRsDrCXrkVWqXS0/q0R7H/k7czUPdvQBawA9OoqGcXF+U4lK7wm0xhkj/BFeScimlWHeQfEdxuA5U3ncRUMxKHgXAAPKohVBn0kDpiiNbgHFucQjhVI5N39c+5TRJKnoXr16TSGCvO+RRx7WGQKYsLKOh4D3EJafxjwKDIrJoYpBqb3pxKTGDE9rkJ9e8m55FyBA8uSDDMsvoBUhijJeikfMxqfPrs+HFXj0GO+RZKjC7ikCmyACkXDwirPnz8bnP/9sTExOxSu/fDX+8N77ag2YlZ37NAc/M9erRLHpOGLopxc3uwFkuIB4AJ4RjP1DgxQlpaC03MNY15h5Rym2Z4VfBmkBUtMAS9lr7zT3socUP0T+oLTRNjCPQAEKACa9ViXMXveosG+23ELpaVEXBjB7gF7mAyrkxH+mkDR1GHUgQDpMO/fVymdd7tYNfPNG/11yuug3vr8CEe4L37fxXwd1zFvrvNBy+Y/Rg6+vG+/ey3pxZn9WN3CYW8/BUo/a6PFirxH7Zz6TQJYL4WWkG/O3rmKalEEEaDo+FpNjYwrBZbxEG7q9L+PmOgBX6SC0r6Szj3hOesXg3zo/FOwjbHh3Rx5X61qkeUr/Gp/QeUJXw9unVJmhQQEB6Cuc+QSUu5XH23vkNc50oQPxXniWcrrHx9RJg3tV00LFy/LMsA7wa3vPDVirzkZJQ6rOa5G1lpvm4/zucTBXA/R4JY/OHFUOMrV0MLAAduEhf/mXfymZ9sMf/lCpb27LalkCP7D+wZopxbJEPZm2LN+Yuw0o9pawbt5lo9eF4ngf8gg9kj23s0qtRktaFd8NsOS5bqiNHF9eY6Ls7PFm7ayHuK4APNMGvgFyjGPoAz0uw/yzUj5jYzyANnYOsJaOvmAMdTlsoML0av3VNodBAj+De+tODH72WrlQrdpHlv8+F8i1xeUlpanMz81Jf4FGGfvyyqpSB7mH370P0AFeWtIgGAfryPOYF192FKXjIOuS4RTD0WLaRvZwPXQonlTWgmchM+3h53dSBZBrpgu+W3/lfcyP67/97W9rLD/4wQ/0XNer4YzwTKcrsJdEsbA+5O7TFpMc9xe/8IU4u7AQb775Zpw9fy6+/JWvKEKX9nlEO/I80V1JPzEQYeDGKZiuyWNQ3Y4XAAqAeNbH7ZDt4LGNaJsHGmKeRIVTLd86hc+k5TTXqHvB+nocOzKp8P0vPPNUzE5PRONgLw6a27G3SzeflroKHXS7sbK2EQeq0YHTC5lCLv1k9EVbBvXxuZkY7O9Go9OMibEhFd6bnTmqQr2t/VZsbe7E5ib1BQ6j1abI5GCM0MJy9mgMTU3GbrMTW7v7sbVDmmx68WnP197ZjPXlJaUrDPYPxfDoVLQOIja29pRWcHt5KWbmjsXFBx+I4dFh2basg2unzR6bjXNnziqPf215KZbv3onVZdoRzsS50yfjYG9Ln7dKrYTxiUlF1TWxs7B3AVIp0orc3G/G7vp6NNDrqYnRT50jCiIfJBBgT54EQa2liYmbTTfCxuYYHZXCVUKjjYTxNxvTFoAWCjauOSgKNa9VwLei6ufD1SFahA4hSBAyyil5wLfu4NXrVfcXsy55lJWyW4rFmZHbG+fD5DoFHgMHhp+Zj0EGDhjzNgJWB0F0OMq6WBln7WwE1RWD559/XugOBWQ4wPKGFJDF6+3oAiFDpYiMhboRRd7D32xI6b14U2peGSOHE1N5gHOvUomzsSCPL0Ke8OdmS4YRz7W3DmPA3nmHFlopNorO2rBOrI/RWnsj7HF3GLvRVcaRHt5knA79gl5SQc6q+Xpmf+ZloTTC0NQ+J7qxuHRPiLVADQpFkie4nx5o5ur9Zh0NgtiItBLE32QI7O+LSZtxWwF2TptpLBXYBJlszPoZ6nxRvAS8H+UEg4r2M9DTP/7jP6qKsI1nCoE4BFrFunSGErDx+fPYeS90+8ILL2ie0D4hVuyVlUzPyXPlnXXBzvMNzvE8KzgGAjTn+8JfvV85VzyMPQ9nfQ3GJ0i5mZHxyOf25PJMn2O3h7NC6nHbGMy86VxX7mEvHOLH8/hbFULen10mfD5E97UcbaPwvMPGvAW5DWNy0lh/RwYR3gotAtygTOFdBsSy0uT3MwbWGJpmnFbknMfr9ayDowageDcCld/tfeF6hBltiQAJKBgEj+M/dEnBI/iF6c00aIXAe2wAyJ4Vnut6DQYRrYCa75hnJ3g7oPxIaATFxR4eaJJ5EgWAUuF9Ie+Na1xbY3tnV+vFOJW6MTZahc3yGXwVwx0DmzlyL0YHY2ONARrwGPAOohFYPxRdUmoef/wJpQzAMwkLZL1cUdlngzA4FHGfLwwZAcHFU58GkotrpmJrw5Cig3gnKa6X58JF2NLwNT9Igzbljc8X0SdSYAZ6dUNsMEiBKYvOzzrbJZw92+ZhfCcIvXB2Ib7ylS/HzOyxePWXv4p33nuv3NkQGFAvbpeGYhrpGFsYbHhZ9XmRh1WxP4AAufu7pUhhz5jM9n8F2KtaFfYq9ddBwTQQCuigbgEYW5kawNlFQZGPBGBBmQ95PetjPiBaFUBA9Bp0lWkSDQAqeAs56HhbFCEg7ELhkTLSSsFEUjsE+h98NlTevMOg0v1AgJVJGzrM2/Or/vZHwv/rRrzla/0zAwUGTOq/GzQ2/fga8+qKd9fAQ+sL9WtthNk4dIRKr2aDwZJeXRgDAlYmGQPj4Tvn0/TL+cOzNELXC6XlZIFCovbIlTYPEehZ6sUQ5qzuPyXyRPMoIBr6FEX/AA2araz5k+esk4Y9OfJ4obiedERa+U5Piy7whMEL9PdadJX5FvNn7+FT/Gcu4oOin05s7+7qfQIu+hKYsFFp3gu/coQUBvPt23eKrpZpCDZGrOOZ75oP4PUdKjzF+jLt5sbGxyT/4ENEUBEV8Kd/+qfx7LPPyvP6zu9/X4G8jjr0/kufq3V0Yaw626VApEEo10RChqCHGfBmXzOkPfkbY7VDjntYE1JrLasMuCPLHNlGOznrMtJ7i75gfdlRfI7KRN+x3mQ9LgubkTefkT6ARFzPeM3r3Mpb4ENxKlnXrQNgpl/rLZah3Mez6/ov13q+/tzgPQAEY6AukGsSsUbsPcX0+I9sQod0BG7SenZhwphDLpuWeC51gpKuAQVKodMCFHucXM+8uRe9HyCXdwGGOALPa8H+K42mAK/IX+5jf+xFR+5ap7B84Tu6DnsI6MSc/vZv/1bzYI7My90WrO+xn47E45or167GW2++KWCJWiET4xPx4ksvxRdefFEOmP/0n/6z6Cwr+9OStzhdS8pznY94LfiMax2Vif6GbmAHAzTJvrC+zNFrxj0GhxgbTgcViS0pxgbroBsDXOgNd2/fUNj9M088FH/xL74a02ND0TjYjYE4iJ3ttTg8bOt8IqM3tym81xGPAkiGbs6dOR0DfV0Z1ocHrdjd2oidzdU4MjkRJ+fnBBL1NQZiaYlCwiuxvbMf7U7E6hqR5Y144tlnYuHBB2KLlMJOIza2d+P2nXsq9nfq+Hz0dw/V1m9taTHu3LgZG2sbMTo2Fd3uoLoLLK9txMbuTvyzf/7VeOrZJ6NvoBHtg6b42s4OHSU+jDd+89uYmpiO43Nzsbm+Hvdu3YiNteV44MKZuHj+bOxtbihlIXXh/pjCETY5FXutZoySIjs+qaik1aWlaO3sxv7GRjRInYDPkrrX6KpmRuPpzz0j6W5F00awFXUbn5UCVDOKENKJFGc+jb3q3mAj2hCyjSobwFxvgQlhW9k3U4JAIYr54iEkDAlCIuwT1Jnn3VtcjI1SuEQIZ/Ei8F48Ln4/BGTF1eggf5suVWAZC0TLAfKhs7eQgy/FsoRXWJmGeK38Mm8jd7zLSoGFEUU8OOS//e1v9R576lgL3uN32VDjnTzH74IJIZi5j79l4ZIMv0Ehw9hynq5Drs0UEPAwavaRZ/KddWW8EE4i3Ilswqz4MtoJI+BLCkyRylbubICkd6AnfOXpKgfbBrU96gYC+M54GY/DqmjVhcJBMQ+NrdGI6zduak8efviRoEo8hufK6rIiBjDgUUSl+HVSMTDyX1dAe0pUGrNGwhkzawFD4Tv3GoGGkfOzASArCXVljZ8FPhTvOfTB74RKP/PMM/IeY7T//d//fXbWKH/HEHX/1aShNFxEs2r/2DsrjIGwMTzECIZXXnlFjJS1M20Y2II+LCCsxNgIrhuTFgw2JOtC2AqvgZ0EELJ4mNexbiDR6hLl0ZEzPscGChkbayklr+QYSpmvtRF0f2cDB/zNIBPnHVqF1pkzZwij0EV0eD4FMtkn//e+KMys8DW+G2RAwJOLZWBHtSyUL3dG78DY5L9Cx0qHCfMA3mHFg/cQtpa0kaeDny0UDVbwXngP83D4INfYU8LfAHowkuWpWFzUf0Af0HQLV9OmgQDPk7n5XXzG2qH4WHm2scO4eZYBEqdc4B0jSgKlgjPGftEXmggInuHICuZHpAat93g+/IW9fO/996s2gewNIXs8w+GUivC5fl3rcurUyUqZwxhlDOvrFAFtKX8XsBR6dA2Q8+cvSCFjXQATUEaYo0FjxkdxP8kRDEiljGVYcHr3hyqPJRFQ5kPmv8rXP0gj2sq5Q7GdbuXfmX/FpxWinCH/LlBGEVeeIRCtRA/5jOVZxXjuV0S+FMCDbIV66fLF+OpX/5kE+C9/9Vq8/e67Fc9lb5Bp5jvy/Dukv9bi1h0FxFhKuGzSoz376QnvAQnuzlIFwVdgsunY65FKKqZfggp5lhwR0K8aNQYCXIiQiAE/x3wq3000YbZ0AwwgFaBN8ILWzKkByW/qxQKtjEvXKHuFV8djs9Hgv9mAshFiRTINxQRwfA1AYn3O/pvnb+O9iL/qm6+r5GOpDWQe6r33s82DzEf9IEcG+H1OFTDv0n6WEO9evYBeikT+PaPg/A5+5mzZG8g5IDUFect/nRu8kNNTMUUbMcL6G+xNv4AAWoLao4th6KhOvMUYlnS1MCCDMayz7uv29tQ1gEgA6ByjQK3+SAst3ak4b0QG4KzgTOMFM98cHswUMP7Dm/ni+emQocp+GrsA7tQHoAjY3n52iELBZ66AlaYJ7lctmTNnBDBzLzwQfkKldJ9FvhsosIyzHMQgIT3IThZ79Ik0ojXX3NyseBfGF6A/Tos///M/lwFI21qNoaQ4Wg+wfmGexjXmW4zdYD8/W9cT/yp6J++QB3t5uUotZbw2Ju24I0wb/smXPbI8U6AChlvhCw5ZJ4WUNXSEpAF8y+esDdInuUBVduRAFnFmD9LpAD9iLvcby4yZ96JzQZs6gyU9wPzUuoHn6bWz3WDasPPN58bOMa63Pqqw+0ce0Vj4wiCFBhgr0bl43d3JAp2a/5l6kQ5BotJYCxfcy6LFacgi++upMz0dN88ivyPTz587VzlIcm2yxoD1FfaHa23/ONLWBRmZA++pr6V5CGeULhWsyY9//OOq5TZRHj15RnHuZgHgDzTHhx99RHn7i4v34pMPPxI/f+655yXXOXNvvPGm1sd2nM6Si5WXyGjzP+ZkWnGksveKdQL04LmuxWW9zHqgz6l1PubKumXkxI4iKsxTbdv4DG9trEV7bzNOHZ+JP/vaV2J+ZjI6exsRnb1o7m3FyPCAADroAZ2Pgryos6wlPIGIEFXYHxqK5Xt3Y/HOndjeWIth7BmiYImGPYxotg6iddBRGtvAyGi0cHBsb8eDjzwc5y9fir32QXT7BnTdCiDBYTfm52ZjoEHZgWbcun49rn1yJdZXqddwJFqtbiyvbKjjQacR8W+/+2/j0uULcffe7Wi292N2fi4mp47Ehx98Ev/7//Z/xPj4VDzy0COqAXDrxrWIbitefvn5eOTy5TiKfrS8Ep9evyEH6fTRI3H85EkBsth3gLoHRHTt7ERf5yD21tais7cTI3JQDMTA6LCiBxrPfO7ZLnm+HEgr8DIwi8EPs7Ag9oaweRhh42NZVI6XMQiDBRZyVsasIPG5Q4RgJhAQXxx+MyJ+l9FaCoVgrEO0MBwqSeJNAtXhoLzz7rs6ZFxrBoLA48sGpt9ZTw/g3RAHn4HIMi+/3wwMAkaxhXFZANQNQs/RhGywg+f4M4fi4+niGaDFjJN1NrBgD6cNNBvYHCIrE/Z+Oa8Lxm6UmGtOnzoloeDweN6f3vg08N0Cjs9l+BQvVYZnZg4ne+dCWj7k9opaGbES5bkDAtSNLUdUgP7zrroHMtcn0U8IkPtAo8liM8qsVoooe4VOENazc/Px0ksvizmQd7i6thp/eO8PCVqUfErCket0ZEDFAr2uIFnAiuF2G0Is2QPWxGFzNrQNGliZE10VkMKgCoK0jtqePXdOAgcBTVoABjx7zf8EFvBIpoLuZ/XQ1ZwHgtXj+cpXviKaoTcuhqGfVadF1tZGKzRQeUfdXaIY4UbbTVc2MOqKcz0aIJl1KvBWiE0bMsIJ6yz1OuwtryswFgjcI2W0gCtc4zMoJWtgQLzAQI4BG0fj8B1BQgsaDGgQa/MUPFQ+c8zLwBo/WyG2MZ37RJjbgZBiRYXs7QkVJ7fKyi80Km+BPOYJNkmYlEgMfmY+KM30u7VilLTda8HEuNgXlDNowiH5nEGUIe576aWX5EFnjiiRzA3eo4r8GxvF05IdG6xg9IzQ3nn2mWQN4ZcGw1wvwaGj7qXsfFLOPnn58FfWl/spjIQQhodwn9/NNQunTyt0j8+Yww9++EMp/qzV0uKSzrRBXsZphbRONwbA5Gk4SFpIL3GGryeAm+cKpYx1NBiEIcLcuJY9ODqTLb2AKtNQSu8+f6NgpI1B+ClKl/mvgFuM3KyW9xkjSgZASZlBSTKIXYGIeLYLXegsqwNLKdZX5lAZmgWEkuFLRl47OyP47888+2R88UtfjG6jISDgvQ8/rMJRVTioePUZQ3q9udcGfi+svwL05KUt1e6JzOmnboA4WIn8qYeW/5ft8ExHuV8JkGT0QEYDYKJXsop1wqNf+HDa/1zfi6gwL841RK/Igm9aY8K4ARLIa6SIHGsXRFMUMKAAG8h8e0n5Dk1ITpRidN6funFunm8w3jzcnRWsKKP3WLGu88NK5tVSwhJ4yLnV16lu/Nf/Zjr19zoIW72/PM/75/FYrtoYNT16H3I+DunuAQF1B44Ll9lBAp+z5w2+RKG/+ZmjqheRRWvhny11C6h0wTJR6UkqCAgQl+09dQaLrPc5z7OA8ZrdT+AfePigE8s55m5eCgjAPfBeZAEefSZm/Ytx4iVNPS5zYIlMEB3QqlDRCuno4PnoHvAt1oE1hS/JE1/SQrlP4etTkxrf1kbWeWH8jgww75RBqYiUnrw2iIic1ftGM+TZqWXwV2T/yy+/LJn2s5/9TMAm9zkFwPzJ/Ii/+Z0GUDPVIfVwvtuLDsjBXHkGMhE5xf185v1mzRk7uisnnGclL6U6/HYFgvNsPOLcLyBFrR+3K0eVdVE+r+yBIgN5FsARcg2aSadR8kpysC0z7CBkvBjU0JWjXwX2lFQDy1q/i+tVdb3MzREf1kPy/b3UV+vvltUGUKAV9gcdj/VH1lKMj8/QJT69dk3jcYow/eZzvygSPKM9Rp4CYjD2bOF7VXtClXvWzTo8e2dHovduanJSa2JvPOPn+XY+UVSPPeEs2WHCM5wiyjh7TqLsKmTdkDmb9gDbuUdtOQ8Ptdauc8X7eA/vADwD0KczAXoJ7T9ZAwok8nd0bkAAAxCOtHDkQl0WWgc10JKgWoINrJttIsniGjhnu8C2memT35kP6+1nYRuwb8wZWneEMs8YGxmMve21GGgcxHPPPhEnZ6djZ3MpdjeWoy8O4sLZhTg+Py/wDAej19wgIpHEE6NjcXbhTOxubap7ytrySty8fiM+ev/DWF1ZC7DIkfGBOHXmTBw/vRD9dPYaGVFF/mPH5+LM+XMxNjElEID/BKxhhOOF39rYiE+vXY1Pr1xVUUtaCY4O00FkLJr77egbHFJq0ze++Y04cWo+rlz9ODa31+Pc+QuxcO58vPbam/FX/89/jrNnH4jPP/N52XOfXvsk9ve34sUXn4tLD1yIydHJeO/d9+LHP/2J6OjIsZl49LHHtWbwIXS5RvcwTs/NxcTQYKzfvR1ri3ej29yX7jQ5OxOKw3ru6ee7YsqRCpgUp1qFeQssiA4GbU/q2OiYkB4OAoYpYACGoYUlm1pncGycmY3DQmDwGPS834qOjTcWki8UfZhEFvyjP2UnNrayIiVFwHiWQm2obFoURIQOBASBMn4TJYfDBhPvkcez5ESbOUOIfKmn9NqamKnnbAMrFdle7qbfa2VFB66kFNS9Y46YsCHBffVCgHzuQ1UvtMLzWIN6sQ2vmRhm6aurgRchm+vtSueJ0LIO9QJzCFYIBuWMdXQ1UJ4ppajst1FhKzxWdvzdBqY9NjJYCpPmGiFwEnYZkoPxJO/E7q76fDNmIbyDGQmw32wp7w/auHz5objwwEV9fvfevdjc2oh1tZbc132AQyh3NgbNnNgLe339mffRRjihs3gFlLtYQrQcSmhj1AaljVqlKHS7OmQWyDZqEYqXH3pIBxJPAGHVDtnjOXk9CkoKeBt2FgApqBOUQMjzLue2UzjTaKqFnZFkxm5vZd0A8ZysZNaNeTP0OijA380DzIhL9GcF+JgfZIgWxaTS+OV3xssYHfpVKbvFaGO+OnM1ZRombdSd5wDMMDaDBvzscHqiI3g2nhaeY+XBBri9CzZEeb/Pl9eMiAw8WoBK0CO5nupBKzodkiDii/fYqDcdeY2t0GAs4+VGkVTHgqooZkbS8EyUMjxi/OeZ0I3CcguwgZLMWSdHj7oAFqJWThxJ4ecxFoM1zMk06OgPrnOdD4ciOmKJ93CmfL6TH+Ah7KuKRSVACUiVaRB4UPhiHZWDODEu0IDxffrptXj/ww/EZxgTfyfsly+DYwJb9jOPEj7jqBc+5x2tNkb+nu7zOVUIubwq2YaT8VcRUaUQJeOEp9W9dEqBonVZAb6scEAf3ju+Z4RHKdDJmcTDX4DvOshiWYaBUi/UpkE5XaaRY8XgznZz6RXzGOwpEghQvAy82wryn/zJF+PlL70cm1tb6hpwRW24yOsmUqFX5Z73GwhwpxHVELgvv19nDt6t+xOMTU99GvbytRewQjRVirq5OJPmVn0ZJElaTgO/eKhLS0LuwyxWMcJSR0A/1/KO05gFqEka0Jiy1YPyGfvh+/3UgOkLysgp/qDUJyTiiP1Xu0ZHUhBO7Qr3igbppTWkCPwswJFrkJ/XgQDxylpEQB1QMJBgQ9wggc+h17DOb+vv9fvqa30/EODx1HlwDwhIz6uNU+i6B0QQ4ZHTZh0E6BdAA/q1k0FgdQHSpF/V+tWLXxO+PTqiiACDaKKtEvGhe4jAELmBKzIXAAAgAElEQVRnlyFAGMjSOgOeNWiZFCve7Xa/nOm19TXJP2py2PC3ztBsZwE3vJVOm+IZgJLolshk+Ilzp1kjcpfREXiPgEzGo6r62WIO+iAi0RGSdVlGmzrLAgoMwncFUMDrN7ek68EfGSdf5rOuv2R9wo4iO1RQ8OF1rCd8kRQfh4FTOJCib1SDZw29lzLASyFGRzcZMLPMZgzsKXNy9JbkneoLZZpM3dGWAFmuKfLF9RAwepiLo0B9r/Vszq7lsuRcCbe3DOY6p9zxTtbDhmivlkQC/URv2XmA7GFd7BXmc+idfXJ0HD/Txauelmu9i7WyMSq9tKRgWrbIHqG6fClWiw3iNsE+T4oeaDYle0WjxUYQoL2wUDoGZWcNdGHmTNFK7iNCjUg5vwc6dAV8wHqMsnTu3dT9Dluv0w7zda0y2xFcB33wOw5C5DHpbry7vtfWpXkH++K9thMFOsS4RxchrRG94qMPP6wAIObIsx0BhM5MCLjpmG4/ZxYWFCl09coVgRN2XNimcC0D5sR91vMZp6KMS4cOxsLfTH88x8AVtFUfe11P9xkzqIY9iI5n+uJ5t2/dEjDA+0kZdC0h6VpDA9Fp78WFsyfizMJ8tPY2otPaivHhvhgd6ouzp07GmZOnJYt2tmk7vheDw0Nqlwv/gdZmZ2Zj9ugx1RvotFqxdPde3Ll5K27duBWbG1uxsbkV61vtGJscikeffDJOnT8XcydPxurGuupMnD57NhYWzgggTb9CIwaHhuPu3TtKFfr4o4/i5s0bMUqBcJhApxtD1ApQG+SR6B8eigcuPRBPPPl4XLt+NbZ3t+P5F16IvoHh+MlPX4k3fvO7OL1wPh599DEBokQNrK0tx9lzp1Us8c6te/HKK6/KiaSI05HRuPjgpTi9cEa2xNrqSowODsZjDz0YJ4/NxN0b1+KjP/w+9rYonjwe07NHo4PEffG5lwQE2GumEBT1ALbAT5SPA4XCxAbwO4cZI8UKqxBsejiWdiUOJ7NSZOZtNJBBo9wRgsrzQHpNcGLGh8lcKAQGYfBeGA8hZ6DIMHtyzHgeBxxGDhgggiVn8b6WbBzKjCqYFAHYW4VwcwgM3x2GZu8487RRYqZtBNXj9RzraKYjH8wArKhbKamDCTYkmaOBA8/LYcpG03tGdTIOK7s2QpgbAjWVkvxvZcUGoZkLyD7MFiXNNGChUAmCkg9tsKNuTNpA8t94jxVg5dQNpSJvMICxpNc9w/8AexCkLuBkBVEKcwGkGBsMh7SB5ZWVZFZjIzE4NBhjoxkCjFJUB2MsTPjO/tmo9dp7TKr8qfzobHfIdRg/LhIjcKLQsxFe6M5AgMErIXFHjqiPK+1XEPw///nPJSBg1AaNBLKpFVjPK+eQL8bKGGCK9oI4LJ4IitzrVALMKE3DPN/eAHsQrJR6z61E5hjSu1gZOuV306HXL71pRHKkYu31Y8xW3pT9W84QApcxYcw7reSzhkWvs4WVHCsWMHvmS9QDtAFdmgaTPwxJeHPOibJgbKyTPT9WnFBcTaPmTaJL5VR3Ymx0PHOV1SILL3RWHsboTKArlW8DbwhIK6+sPeMAUecrc90HhaDzLhRLI7EILOZgTxDX8xljADBCCWA+PJM5AwQAJnjfzFssOHtGQKY5+H99D6088V7WknfxTodhWpDbuEmlcVgKXJ2WMArcEornJ1jYr3oGtK1BCeLZKAPdBmc6iy1B14rEGhkVoGIPVPK+XGPOA3/judDzQaelwkAYCxiu3IPsYFw28lkjfsZ7hOKIUZKKMwXr0qAXOKIw1zQlvX5WCvMcJDWmcpR5/AJnOeN6Vq/7hnmmDQN7wg2+pGIE4EkNFsLc00jOeiwJ0PBOr3V2D2hEP1WHafVTWpZ+/etfiy/9yRdjeXUt3nr7d3Ht0+uxQwXgUtAMxT/PqyMBksdmmoA4meZkQ7X6rroBxXtfiFxgRuXhz1ttCOsh5ZxXZ1YRAaXrQAEA0uDPK/ibI/CqmgOqSZDdA1zoUOfxvvaBGjneTqR1/2D0yQihAVSfoiMKBqL1w+NI5I4UU0U5DGjsyZ940WeBAPM884T7gQCvl8ZQSxUwX6wb9wa/7+djCaz0aqf47/Xz6/ffD0zUn+V1MwiRtRHyfGf0RLbxI+2lJ4NZzdwE+Fq2ZezVCvK5AQSQcl6M5Hq0FOf1+PxcDFHZukoj6QogzfOfxcyYvxw8vAfgSdEfdEM5iKXlZX2OTKQmBO/lbMsJcZCAm9eA+8zT6eCB5xkQgPxd6oFwP9dj7B+la8BQhkPbuOA5vJOtZk0E7HHOxDOyuJZkJxX9T5wQAGsewDMA2qzT0VGJPUEXwUNMiDDnEa+qPa6Wgd4f1gPez3ORO7xPjiEVKEzHEE4rIgM4IPxOnSCeh1MAo82y3vKI8TFvnsfeqm5WSRV0mgBeS3uMkbmAOQZVHD1g/cL0y/o7nQCPuPknfNzRVfZew3OZB8+UwTlG6mKvVzz8ug4EJOiXY8bQYGx0bkH2Qa/uouOoBMbEvsg+KDUNDI5Jlyl5/8hZpyTwdxfPTSB5PyPqxsY0FuiMvcQRqMiVgX7ViXKbRfNA1p4IEQwo5sEXERtKKx0YiBMnjuu5/GddPvzwI+mYSV8HajNsGmKN2VtqPzDnrIuTBrEBJjs72We+BCoXZxp/Y77WkRm3bRHLZ8tLg/v8zlo4Osf0YycIz6NYJXYYRXzRjexcYo+4j3FzPfozxq+cAsPDigaAttdX1xQ5x1hdhNMApB2ABimcBpoOBCJPO9o/p1DYoGeO3gvve9YGymLYBoVYI0dhsj8GiLjG+4UhzXjYSxejxo4DmNlYXYnm7mb8+b/8Wpw7eyLu3fk0up3duHzxTAzGYSzdvh3dVju6bfSSoWjLY9+JyelJdY7IKPhhpSnduXkzWtSuwDEggz31hVa7Eytr67GxsxNnLjwQZx+8FPOnTsXd5cV463dvKwf/4sVLGu/8/HEBldjAN27eiGuffiraxXbe393RM/u7EZtr63HYJDV+IJZWV0S/jz3+qNod8vP5By7GnXtLcf3mndjZYb/GYnL6SJ653S053TuHbdHjlY+vxtu/+706FYyOjcqJevz4iTh56lQCj+hvoyOKjjg5fyzu3boeVz58L8aHsZ+Go92hvlo7Gi8//3JXCE/JORfqOND/mSIWEgolT8qoJsqTGFMpUmTleWJyQqFbWQgrD5LDrpLR94q9IHAgVt8LYmM0CcQEZjA6PiomgxDBA0XBDhgt43S4igmMsFQpXypmk4LahgKf8wwXsjBq6pwoG1AQuY14PquqZpYifTzHaK4YeSlg5kNuBcEGcT3vy6iahbbvN+PgWb6eaxiHq5g7VMhpBXUGZYRZ4a6lkIiV0lTcE1X0l5iEvPRDifYXr5LBCfbJyCF/NwBiL4nRZHsmWX/PxQYm9MF4vP7JXDK8GgaqyAeiNQQwZUE6r13/ACBC7u/NW7eF0mIEiNGqD/2UwICJiWwB59QA9saIqcEe1taC7n5DFxQ4cyf3KwQdBgONGLhxVIuFC8yK51g4O8SaDgHUBkDhQPDjtWa80JyBEL6jtMBAeT7/s2NCdiWwl5DfMa7MzG0I5P72Ui7q+wF9WEHwfljhrZTMIsTrCi8hzZobVboKPdt4yX0WJFiBGQZXKIiS3kHoJ41yBBJrh2Fs5NbGkN95vzEKGMQzEUysPag+a2tDlzEZoPPfHVbvvDIrFppHASVYQ+gYIYsA9HqDwhKajMJDD3aYIAXjeAcKeEYTpAeFs8+6eo95prw+MxkyCB1jHKMUcD2GvYEQVy02v3SUAvPEs+BoBue/u+BeKry5JuYBBhrrBoXXsX6+WA+UHubK3Hk299a9Th4Pc0vvFgU2e+GNrANrQtqD+bbOmPIUB2R+kLrCc5VjNtQfU9PZp3iYsN3+PPf2fPBdIMEBLSMpTDopoZn8CA9tKUBHtEjxdOXc09Mr2i28HGUGD7Y9CclP04gnvNkKRmWoyljOcHSdvWJcJ31lj2lolzU0CNADyjIcmPsFNpRw8LqRn+Os81UA5kxxSEM9x5+8NNtq8Y8z5bP6rW99M579/LNx++7d+AMehE+uyAuh2gOsMcUNVTSwtAOMBAUsdzGasyOBW/7mO10QUGBAAQJ6xebSLM8I/F79DxmaxabO52VNAkcRqDZA6TZgAK0eUZCAWQIB6bFOnp78pPS8b6R3Xq83EEABQfaIaJIGhTxloZf9yX0lemyfbkEYgopczBa42S2hXuMh5183yC3bPWXvq4z8+4AA32vwT/fU1shj996aV9Y/r5/TarK153wGGCif+3madwEDrNRnV4gEbpPmEgjQcwQ8fXaMnD8ibLhenvJSv4mzaD2FM3ni+HxMjo2y0UGNCxdBSznqKJ6UuYk5JcPnfbQQXF5ZluxCP6Mdp9ZVTqOWxiuPbKlUjxceGYGeCRCAYQzAcGTmqLoDab0FXPVLN8FAZm3lMCj5+5wfQnwNhgMe0RqLe5xKheEHf3axY+bCeeddfhbgiY0t1nh+dk48CkNKhlKpN8S61fU5foYPAvrbQFXKA2AiSnfJ8+fdzAuQAR5L0ddPrlypjDpW0zIFXjZ3bFbvWV1fq3iYdQfGtbud0ViS/67LdZDtrY3K8XPd0OR5ilQoxQIdmi2H2c6OeJJkXqE/R5L4estvFxgU6IEDreS/8zMV9DHOaPeGXCSag+dnHZCMAHb/emiD/bRuaY+3u4IxP9YNZwI6BOPlGkD/eooun3ENX7yLlne8WwXmDjJlGLmX8rkjjzzPc5Ffy0SuhcZPLZyuijH/6levxa3bWYicSFHmw7o4ZZH3kFbA3AEUiFBeWlosc87uVpYPpn3Wi3VOQC95k+naTjfmwnxt7JoGTaPmP+Y17J+jgKmBwH13bt8W3XPGnHqAw4I1UE2CVkv0pf06mrS5tLgY1699qvUkLZA1IjqAudl2Mp2zVqYRdyDL6CAcrNl5wbo31zk6w8AH4zVAYJ7gtGtoDJ2Azw0a2cba2txUBAVztA3DOvO8jz94P0YG+uLf/Ztvx4Xzp2J19U7s7azFQ5fOxfhgf7z9xhvx8R8+iIO9VhydPprt//r74vyFC3H50YeifXig/aZWwro85/3ih1TVP2xjo+CsnoqdvWasb+/E6ORUTB2biz7SIElRvXoNaRfHj5+M48fnpf9m5HUr9ltZqJPOKMjDu7duqQ7BGIA3kW3ophubsbq+rgi41kErTp46HSNjY3rfzn4zuo0ExqlPIMAch8VAv/TZzc0N0TWOCHR3Ip4++ODDWF5ejWOzcwJXsZ8AQHDcTE2MxujIYGytr0SnvR+PPHQxpsdHYmdjVdEBjeeffr7LApMDlgw2FVCQXgtJIfvkcqswWqYPgIJKAY/0qPMZuWUOL3JBDHs2bOxCqPaWZGG0ZGgoPhApz0QxNSFCJE8++TkZCRTbY9PGJ7O2gA8812LQu7I9h9woaSWICygAEaGw8x6MbJi3DXCYEc9kPhxMCNNhLVao+c5m1w8nQogD7kgBC2yey7Ocn5U54lmB3vOzsWdj1R4oR14IUSp9Q3ku47FxacPRXmsjeTIEG6X/b+cwJicmMqqjoL5iTKW4UIb5WXnN/u4WfghPvjwff/eB5LsBD4MC3M9/1qKeo2tQZW0tQ/QQEOw/YXnpFc61Ym3lOeiG+pjeuHlTvUChDadGTNIRQXUB0oiA2Xs9rXjbe2vQJb1H+Q4+4/o2rZAwDoqSwLh5vz2gZrxmyGbiOi+qkpthwewJxt3MsWMK0YFOeZ88JSUsFXpxMR1HYCR9ZR6cDZBU4vGeEuL5WQGSCm0qucxPCH7xJli415Xczxj85bk2HA0WwLTSkM6T4n20EuroBQtWPgcEqIoNyepKwA1BiWefUDe33OS+ujHM2A3SZJQPzCojDNz32QXqTGe+nv3nb5xTg1sGrDTvWsE+xsOaqJ1SO3MjeQ4M0s+z4aJWVgW4ciFHK2LwO5Qi3sn44B0IJf4jHDOsMSMY3CZK6U4HWQzVCrL448GBvFWARnj/EZasB54V1okv88bkEen1tAJbNyq8P0RvIYx5D+vDGLMY01YVFp48Nc9y8qiMfMlomcxtZz7+O+/DMODLgAX3pee81zljYLA/hkcGY2w820bBw5v0xu1malV2fUhPoWozkAIGP5qcLG2Ouuoy4CKiyWtS2XbrPwM4HHSqkcOTOMPMk/NKW5/0vGQofNJ/GodEsHnuCjUvxUIRmoxHfLw/uwVgWDlsnXcCDsIXiG6QTItU4kwzaTBmeLaiC0TX8FIXn8trfW7yzLcVESAvhIrddeI//If/MR64dFHeg0+uXo2PPvpYni4M4wzqKtX/Sx631uMwPbSiqaptYAFNCqDqUH2BJWlXfza0XJ8l7VRGb3mXTnRZz6qTgmoDpG7QX0Aq1jo90qgp2R6WZ7EGrifTWzNHsmTuNl+sN3di/NM1oE8tYkvagArgDQT1i6AbUgMwSPOcu4ZARiwkSNIDHiy/fF7qRj2f5fwyLaAOGPg+f3a/Qf/Hfvez/f3+Z9THUL9G4yhFAC2P9Hw2qvzNZ1wGRC0iwCCMQOGS310HKzCGR4ZHBAAl8J4dPZx2RBgrtE9Bq2NHppUaQCi/le08M/CvjEYh/B86QSYTVisHTDfrPSlFDKcM3voCbgt4OjwMZD3vV1X2EYrpdgToM0UVycNwxhtZ5gAfVustot9UWDMLQhoYwZOZxU1daK4/ZmnRdngofkObSTuW7IG0VzUdXXkGKDZtfujQb2S1ymgcZoQDRhR6BbycL67DwOL3errC5vqG1lWRjqWoG/NBTlx68EF5m69cvRK/fv31qnW0+G1JdcEbqehWoqSiW0UFWp9UR56y1pIVJdrTESF4EPnc0RPwKs/JxbCdZupwbTnRis4j45yizYT2T05q3Hxmhx3zYg1ZX/aBiAv4N+Nj3uZ30Bi/Ayw78sNOLejYnnzGl3ZEAqiKCikpMFznCNysrL+tKA0889bfuA/5Cd0hk2/eviWH0MyRo5U3vF6VHlq0TsM8+BugwemTpzSvT29c114T3k1xZ/gw46F1nr3p1jHYIwNG6Ih0BQAIIP2D9SKsnWsZO+sJ7wdMskMsj0XaCYwjAfumzgcFoZGXzFdyskSIWH7ZWcq+sZbqMDQ3V0Xeoeccm8kOTuhf6D6uG8Z1rBegCbTB/kHDpCJi79B+mwhF6gbw/BslMsZ2R+qWpGKm09bnQd79Dg7WiSoChzmzNo7QcaqKnZQGSLgGnZnoHOZ468bNip9wrc8tvNqpI2r9WwoR8+53fveWWuh965v/Mk4cn4k2bQP31mN+ZjqG+yLefvPNWLx1N3a3dmKwD5sn6w0A/jzw4MUYHhuOxZWluHP3VjRIR2V/Wvtx0GpGp4nDDqfvaPQPDsdeu6N2f/3Do9Et9Ww2tnfURpBWxXRdGBmGTwKqtlVA9NyFc+JvS4t3Y311ObbWVmKoexizR6ZibHAwFu/eFf2jF9CtYmZ2Vm10D6M/tvaa0cd7m+1YoRX2flN8eGKa9oMZiXrk6EycO3tWEQAfffxJfO/7P4ybN27H0NBIjI2nzSd+ONAfY6NDEV26DB3EqZNz8ezTTygq4NOP3o896kdQLNAGHQotBiIc0QRrAWNmjPB0fqXCzl1EqHhM3H4EYqmUv8NkcBj1zsG1sEHA87MJ3x7lrBAbcfLkCR0wFGhaakFoKnLRbilnxOOU8bC7qzAMo3I5hmQ4CBkOA8YpjARJxiFA+eAaDjiMngOd/VP7q8IqFuY2BFNhzV6iQpuLJ8tGPYtvJNrGmg1HPocRO2zHhpGZrxlwertSEHONvWCslT3IZuZm7HzngBhscJiqkPhaURYXaQTcqRSSoiTbwGSfzZA8Bq+D15Ux2QvHZ1Zo2Ave6RBgPmdNXewDOoNh4Z2l6wPvxCCWUlH6syL0YW5LS8taY68LjEDGvStTAyQNZd6pFTUzcBvh3g/u47+VBIUKlRBeG3cuNgQ9AMK4PRcKL8+vgIWyL3gzKGQIqkqIN9EAMHS32zGSbvTXfedZI8blSsZ+vxUfIgKsiJnuLOAtmAxImbnWvVM2PLnX++ex87u9zALMysZCW1qjAgyZ1tgXzpzR/ET70xBBQLh2AYwa5g6ijDCsR8kk2JBog8fjehj8zrUoTe4MwN4bzPO54n6jzhZG9bPBddCklRR4ToaBN6rK1OwTQpBni2dsZW0RG7xeL77D5/h8a2tbgg0QEeFqIZ7rkCG7zmckdWlrZ1tzhQYQsGMjo1Iy4DfQPQY1z0O5IprF+yYjou45LAXBvO724lCASGvPupVWRlKmShoHygVj4voEWbMQGIAgvZ/hbRk+nAU7CW/kvB0/cVxnA0PUuZzOiWW9W82MnMFIIHR3fGJMocSABrluXXkeMi1sT3l5GMkg6+Zn9BBHcOLNlaFTgDLVbEChHRhSn3HnN9aBNBRsgc39A1K6URCJwGGMWkd77TEyinFousvufQ15FMmXhBQnp6clUM270phNQ1Ega6ltgCBlHFktP8+IZUxDHu6kbUfIWIYZdLPCp7STgWzZCJ2iwP73/8O/V2jt1WufqqUTHjBACCr+JoiQfCfXN73C3s+UD/5bKWQnr2yGCHhM8s6XFoNYFckHDPD2Wv2J5ovMyTSCktpQ1QGglkIvH11yteF2ftRnyAvZH9bd5zcN4Iw8MOicY4OPD6oyMwYtuZUAAxiqzF9hwyXyJtfUBj8GafH80wKpiobItfpjBndddpkm7gcMfE398/rz/HfrRH8McPC7zUdMK+LhZf5aN6cWFPDEAIB5pHm1jRjuMV0JeNXaocZkxJZov0QGQNNU88eATL1hUPymalvW6ahlMPU+aJXF2bEDIM9C7h1pP9KviBLq0OouI1F4JmdaFf9J19neFh+RMTkxrig71gHF2JFQnF159FUEGrAndBZRhCEbznOC9ESdcL5Sn5BsaGVIsYC0CswnajUdF/Iud5PXMVbn7Nt5w5z4G2AAhQUlLwmHraWCcY30JuqYjIzI22vPNPICvRh+Td0fnos+kzJkLW7euBED/YMBXxa/lTd+QqkBTz31lNboxz/9sWSAUjEFambaBHPjC70G+Ylhz/OdRubUAXQ21m59ba2KoHXtAOsDOnMFLMs9SoeVuwYkeJ3RC/zNfIX7TZPmWch8p0kC8FBhn+vcEto6RKZKZMFewGfrPd4XG46MB5ljY46xMB+in7K+Q7tqb83vRI1IZjT6JLcAT5mHdRIAB56xsZnOQxdttiOnrqvxXq11O9/BHNADoC/oimdDe0TlIb/QyZDx8GI773iHC/cxDuZBKij7gt7H+lgn4X08g3s4FwKSa+mrOBAM0HGIjx2bjccff1wGvLtYuSaPdQNokGemfMguaIwZumE+meKbfEXde6irMDionwFXsKGQqThRGRd0LPvpIGudse8AJEQK8GzWCVCClAPeJxk7PFQVgmUtFdUi5yS6+5iAVWjXaYI8w/aBC2USRQLt8K5jc7OaA+PCeYYTAVAGHZIxsR+sn3U+dCnWwJ2VPnzvD/H4Iw/GN/7F1+LI1Fhsb67GYP9hzEyNR6fVjN+99dvY2txWRF0/NWi6dEvJDiTUKTt34WyMTI4ozB4gAJ1hZXEx2vutOGhhNBMN1YidvVbsNttx2OiLobHxGKTzl5wMXJEpGJZ5PBsAFM/9qZMnYmxsJBpd2ts3o723HdHeV9G+ibGR2N/ZprymwKLDQ9qpzigCoH3Y0P9ODMTGzm4sra7F0tqq0uRHxkYkF4mUR18GbMSOuntvMb7//X+MX/7q9RifIKJmPOi0p64J/Y0Y7I8Y7OvGyGDE+bOn4sL5Ba3RIrXHdnaj8cyTz3YhHhlPhKTWqwLXDIJUhPD6p2CAyDDiYdxJ6GnMO2TRSrk8K6XVj5mBQtdK+PPK6kqVG2LFnesgMqFcx46psjYHj9xrG4uEi0DIyoXtHip8BKXQSrMNMJRuC1HC5RAyClcayFCqBALKz319MhKyjc6OiCULiWSYnJmLjQ0rg7yLazw/vvNsCJkD5F6cNpx7hnoenJ53NsOZ+DKj4DtzdPXvZJp52IwSsp68355LDBYzdIdIE/1gNNCeWO178bBxnYEFclzYPwMBXMd86l5oI3w24ozYmhm6XaOBCfaN8TF+I795wFGyEyU2w+Zznu8vmDIggo0CfoceIHS3c2EcCnUrCLDBEeZk5dOhzswtc9wSYDCgAw2x1o89+qj+DlOGTrTmh1l8kC+UFz7jnXjHH3zwst5LyzdoMplmCh+HhdkzKFS/oMEwPQQSdG66BQW3keD199wro6YYng5dZ+05OxaSBg58BqyUej1tJOp78RTzNyu4zhvmd8bNWpOPZCVAyl9pgeOcL66DuXMdqQGOUGBsNghSyUxji7FZyfVawuT5z++mV8bo3DGfM4/fYIbPU319pGRsbFRGm8E+V/BnHxCqvMfKus+5QRueh5KA8sic4Q0O4ZPhjXJb5jIyOiJ6wLOmtlZ7ewIcn3766cBr9N5776WnoJwzGxh4VyvDRbBqryq5UtU6CZL4PKOQGjySB4aoESKrFOqYaU1OP2EdMfxRamc0dmoqpBGI1QB97e5kdxKQedczYZwoRPyuv5XQ+UwZIP2qE8PKhcNYy3QK0xieLuW6KtIGo4FznL2jWa8Tx4/L09ZqF55aWk4Nj6bSOjU5LXqzMpMpKBl1wjuYnw1+ADfSBdRxAsOnAL6ukF/K5WckDnRI8cjdPbX+wdBU6hndQwxiKsw3+RweTYxnV8zPawABIvoHsko7Fc7dVYOx5flLWej97dFoevgH+pGdqcQunDkd//pff0e5fR9/8rEUQXlzdvcyH7sy8ntAQM8g7hm8TqtymC+WVRqUWIblu4ob5r47/j+9itmC1uBcCjqDh5lmZ74gkLDQa36WHuJ8Xhr7PD51hfT8Oy2jLj8rxkT3wIgAACAASURBVK46DdQIGBAIgByuugaUfHT0CaVCFMCNe3OsKY9dEPd+Huf3eR98xsznbARVY6n9UDfwva/+s9eizkvv/6z+TN/vaBXLMO+Pii1CL9qbHljqZ4rHFICrt0cJBLDujuhQhGZZE3jd0HCJMispXxlV0UxP3e5ejMIXZo7FYH9fjKtNqoHdktJSumA4agLDWRGCFC4eIU0ojfzdnT3xNXRHonuc0uYIJYcRw0etUyAblY+8t6uWXswPvgpf6NU0SlA3vZL7qdAXYNNFhaExOQikMwEeNWLqyHQF9MKrkMUGFBQWv0vV9eI00HlOvVaAh9rzZUqSeR16DEYUPcUNFlteYNTAYzFkNtbWBYTxvjRy9xTdgJNganoqbt+5HZ9cydo27nyFbkCNJJxe6FzIV0dL8Vz2y3NwuiLee9bLIIdlq3VOAwFQE2vqsHbn1aNLuBAx+8Y+WE+xBxke5OhMQFnGgm6kKM+xsWq//LONf8bCftmJwjitFzMv/uYW3YyXv9Eimrm47oz2YCB1BPgtIDrto3n2O++8K5qQTrvXDFrCdpXamE45R/H6bFvvc6QuvzMG1jR1QToDHNV3f07YPDoMxj4ec9YHGcEzFfUxMlLtCfobqQLIEQxZ1g2ZxDq6ywDgEGPH+QUA4KgM6FWyQ91xJhRJydoosqWkYVhP53l463n2a6+9prHLqVm6KjAOwtJZd9dA4DPolHlg0DNO7mHugABEJDJn5mW7hL9jOzjFE3Dj2tWr1X7rbJe0N0f+CrwfzNpqfEc3znVP+QWPcF0N7EXrt8wJHsR4MOzRm6ne/9xzzwlkY8y8nyhv64noyszZNeFWlhbj9InZ+NJLL0R0WtHfOIiTczMxPTkWrf29ePON3yi1eJTW08dPxszRY4pIZO4A2sfmZuLkwonoG2jEKPXZaGm+s6tCgVsb2wq5bzY70e50Y3e/rUgAKv13S8cb6Ht0aESSz4WN4QHs8frGGt7nGB8diemp8RgebMTB/k4cNndjoNGJYSJ52s3oOzxQu0Ka8A6PjgsY3z/oRrPdjRaBjf2D0UWeDg7GncV7Amc5v6TJXbx0MRbOLKSufRjx81+8Gt//wT8FQZ4LC6dLt5VDrcfgAFGPBzE+0i/QZHpyPIYG+mKYSM39VjSee/YF1QhI4YdhkHlRZnYWSL3wf5S7XhV4lAYbSFL6ay128hnUCEilz0ikFWgpd92eh5wJ2XCE0CBilGlasfAODAzGw0FQ28A9mO2EFG+ISREBJS9NoSVFiRVIQWELvGgHB2K2Ni4IwUzFOauQkyuDIusCWBjzeThTGbciYcSetWI8VtYrFLtUKXWouxTHkjflZ5hRmZmbudeVFqFunU6Vf2Jjms+YO0zLVVEhcK4HPLGn2yE6rCtMCWZhZNhKEmNGEBnl9fgMSnhcXM/eudAM1yWTS0OgPj+HxTsk2/RkL7GZs9FExuRr/LPzhBDgjAEaNJAAaoiRQzV9t/+Tt7UoTjzLII6BFj4zmAE9uUCgaYq1ZQ6XL1+WwWZEU96RcibwUEF7DoukUAooI2N0sRYpNaWoZhr1E9WaMxbmB8N1PrfHTwGWbFuXjNUGaYJSKYDrkRGsh/eZsdb3wMqCQSv+ZiXaSrOBIJ39OhBQFE+uZ57MhfcjIBSNUyq3O4rBhg/zgd5h4qYVvnMWzWPM1CsFuYBMRvLrXTuMxns92S97rthH3sueeq2twPM3A2M9Ay29IKxrCv+sY8LY+LLixedWWPmOAougdqSKvBBlrUUT8sR1g3QVGA7P4Zl0NkHYoWyzfyiLOudVDYA0JlF20pNcjIBiaOVcEjDhy7zCOY+MjXfhTcbblsprRickWp/1EQDLCPfkPKZSDj85UJV78axGn/ZWBZdK0Vg+x3A2aKMzPzKi+3gm8yAiQOepk7mjBgvxuiGkAAF6hSZTcWUOFObCg6Qw+gGMxVQeURbkrRrI9CD2D0Xayh1rSF4cigH7zTt1voviyfgURq+zigTN6BPRHyBmJ/sIqw4NaTWDmf6VERPkwePRzvQpAcQAin1Z9Cy9a9mlgHGrnR2e6G6jtBZLTxxjAkQ2MF7no8hMdQvpy/x25NXjTzwW3/7OfyvF95133pEiibwh/5o6Ka5ZgcJoACDPbsndTzu+irSp5EYpnqfEvRLJxM+AQCo8pwiR9ALhBTHfFYBY9pK9dmcEAQCKIigRZDVeARDQpfY/92nZsyZDykG3GuzVBfBz9J32gZ2u8rzTuEtgQGkR1CVx1fpSvLLOt+pAQP3zOgDgn+vytA4EmF/c//c00mte+xo/9P3/NSDA93qelqGmR5+pvJ/Wiz0gwHOqgxcGt6XDVLUPBJ8kAFP2i32rwsUBKYdyD/oajizJc8aZ2drekXeJ8OgBDPuhPAMq3ll0QfSyzEzJM0EKimicqCuK16rlc6u8Mz2yRM64RgZj4RxYbnq9pIN1OirKRnofBfb4kg6pyJeMFOJsicc1M6S/1UyeLiOvmwA7/MEyTLyD540Oiy/yn2vg9zxHyjnRh2qNSPX9jCJ0aL3kY4l8SYApC/CiL00UbysALDLQDh9AP764hsiyne00MNEXiVZSZA+F7yYn4tHHHhWAkqHuSwJ+GFO7SQQVURGpW/HfnRdsoFnOMUb4nL2oBrEt48S3ivOOfUTvMHANz0yAti0gmc/xZFtWIneR7fyOociaYZwib+BJrJ3lJ8/+/xl7ryfLsuvMb93Mm95nVmWlKV/VVd1oD7SBd0NIpDgziBCehtJMkGAICobmn+ETn/jAlwnxSRIjGCAHnBABNAiimwAENLqrbflKU5mV3tz0it+39nfuqSQQUkZUZOW9x2yz9jLfch4r87ezS2l4JdSfd/NO110wqIz8cAob8yMSKtNx0xEkB5MaSCcQgLx46aWXtRcAAbxXZ+yEItJ0YaJLzoBkHOPCRmA97BzjOb7HZ5Pr0n4AKB9QuiDjZqxcO3HmjPYN8MOedds40BPf8TmfAfQDFHEt7850uKR9A+isj/k24JHBDD4jKgb9MSP0MmLGPIPrmDdpA0QfYOS//fbbksFON2a81rXx5nMvNSnYS2wnnsn+8XzmyPhoEcj6YHAzBniCeYvmPzGRety9e9p3p0dztg1q1Mdofq/W2GXtM60xbTv2m+cDhBgo529FhHY05HAD8LHHn3HiVOMcQe/mIYwNOoW2VB9i7lH0NBvxyovPy+OOgXvlwnR0NxtxuNeK+fm5ePDoYZybmo7pmfNy2jFup6nAI7v7qGPWUFoRjAXHzOL8YhzsUewUHTPBaeID0N7gPQdE1GJ5l8hAeKwdlwANqYPtC1Df32/F+OhQDA/1R+P4MHa31qLj5EhFWk/2dqMH+YuDY59WpAPR2z8Q65s7AgGOThrR2dMbw2Pjalu49OSJIuHsWL54+VIMDw/GbQDG45P4+NPb8f6tD2N7pxVDwyMJyjZOYmb6XAwN9sXhAeCXyq/HyeF+DPb3xcToWIqRN17/goCArPCb4TMoB/ZAWQmQAGt0lEF0qtgLqIrzCSthXMtvS6U/vescDnuxeTYVQCF6HmDhYK+p0WvugSmCbvF8GAaM1oasx4YXyqHICCgp9a1kwjqUxTshw7UYlA5d7+uniEUWHoFofQg4JBAqBxzGzZgQlKmQJfhhRm2vvg16vrd30SExHquFjJSuomD5/9xf90oyXhuuXjszfdaUA46xARP0gWYsipIo6KzXFiXXPcFzLu0qpqyZjQ3G58gAfltJTKOlXajLwskKigW9DXUbvxw6h+ohDOxNNhJJiCLfI9TkiaspYPwfRsjeGvHmPubLvFUIrqSW8Lk9mvzfnj4DQ2a0rJmNKykqJS6eXD3nljk0CRqyAc28HPoEg4L5vvbaa0ICQY5BNHkvn2MQG2H2HtvYt0HpQi737t3XvBGEvAuhZiMPpYP7GBdMkOvYd95jEIBrmY8jCjxeK5xm8FZ66/TH+notrOBWyr6V/hIVwHyYF15/aMsghWnXofH2MlhRMApvzyjjqoyv8mzGDm26oI+9+QbeTHcGFAxy8Dm0roJKVJMvirLb+dRDJ61seu1cBFSKZUmV8P3cx/+hGcKuKIYDPfN++ITrFMj70Z9pE943FFyuMYB32jDIqssYYMVrWyrNp2H0r3uaez+Zsw3yak1V3yH5J/TDGhrkIIohzw3F/LLSdRrsKPOZxy2Aq4Sek8PLjxURgQv1XOWSBuRq2UTKKJcP2u1JQIrv8Agkj0wvsZSD0iUDIQnABniBkMr6YBTM7BWYyXjXVjPnlntZ17w/PSp5HrOmhHjsPgZ57pPaSxWPN6Cv2345xYmIHkADFC9G1t2TCrVo6eAwQ+ddzAkjudQXQBYCzBk4ZszwHEJ7Dw9IQQAMovCgwYDcj7rBlzw0950QRcKBUci+8rWvxO///n8Xrb1d1Ra5/+BBlQ+JkZweFbzhbSAg+SNjTVApDZg0XH12BYRUlfTVjC/ppIqsSCBA15euAHW+K5ot0Qjm8zZszeedTiSDsWY4p/Hfrjmj8MlaZCHPMSiOwY8+1aSorNpOYtwSZUJXgEx9Qdnnx+0TKz2j1DTJaIF2BxTzOctJg1T+PA2M9jnz+fK86nOp5loD5+qf1Z/pz+t8lHdbJ6jvkcek+gslcqPdMrHdjcBnvq4n5Hi9pw0ZfjrHSutIGU10gKNWCFk3LyI/XzKuVA4/d3ZSXjCUX8AtDGmtZYm0SH0ko+GyOGMCxllzJeXQYD/pRoNJLxQB7uuRQY2eVZcBDk/nrAosJFppkLZ7vZWDJXlL5hhTLJofdDvOwF4rvZeKtKOoq1KiKIKVodGu1UJ0KFGCFdBVUkXkpALcVIFK6m64Xkob5GdtGZd1E+gRPZXPWUMUcPgovM6RBkRZKc2xK7tpMY7Hi4tKJ2OdWW/0jNfffF1OJsYAGDC/MC+dAQBS8qeMDxlvY8fyzfyeORHZxffIGDymNkC4RvKunC/+b8cb7zQow3XwMn67oJuB9noEIu9C3o8MDwu05Blc584D9gjbqEVu2MCq2jIW3Y3xIpeYm73ZjFuAdWtPhiBEYwCV9cdIYwwAzlTqJ+3gnXfeKQAQNcLSGO/r65EhzthIvcAZlt7plF8GtkwP1nMFHJWiozyHfTJQIsCjdJuybmB9x+Nm/aG7F198MQvl9vQIyLVTkPUS+H94KAM3IyQzxcUFnwUMK8IhU4kNWNie4DPeA3Dz9a9/Xc+Ddlh7xutuDgA26J2Mg+eTQs1ceK+792RKTqaLIGf5HJnLOvBM1x2w0b6xvi77Aho0rSMumJ+dol5jpXgpqmegqtPk2jncz9qwVuwxxZXt2IImHP3AOJyOwhkCjOK9yHXbhaKH3l456tjn+3fvBsEjVy9dkMd9eKAnzp2hA8lRNDC2CcEfHIgRDGmiPuAjJcoG/Qb+09tLJGHWaaIoJ3oDv09OGrG/dygPPRFrHc3uOMDIz1Y7WQOKaGE5uZKHUJgPXWJzfUN6Tdb46oyhwf6YmjwbQwO9sfR4PvZbOzEC7yOacm0l9rboaLKp1n/Do2OxtbOrNIQDRHtHZ/QNDgqEaHb1CDyHXqanZ5Q232gcx7u/+XUsLCwqzQa9BpuGCDsiQdGzxkaHo7unGSsrS7G9tR5bm+uxvrairmtD/QMxMTYejc9//ksn5FDYgw6x2vvKRttjZgOTMGg87xTIYIMBA+w5QJA4rBwG6YJiMDwOhj3xEBt5PwgHhIKNHKNMMrpKD26HWNsLaSPEXmj+Vtu13fQWmmkzbgnQ0lqnEvilaKA922PjE0KWQcns1U+UEEQlawCkEMmoibrCxJpI0R4eTiW2FDuslKxi1PIuo8hmKFYGPB97NTmQfGYk25EYPIPvHHbEQYGBWslymA9rCwMXwyrMjucZxWUc7ANzRBlVjl5Rgq1wmGEbMHCYmBUueZKKhxwGZCMvPZEZas97WA/2hGt4hufgqADW0qFwCkcunuY6MMRnfq9RfiPX0A/jyJyktnLL+xFGVhC4hjVB8DlqQnOiYnLxtjKm1SdZyJDcG9Ykw6DbrfaYG/QAEPHNb35TAgjm/zd/8zdi2Kw99/Iu6In1M3rP/2F8zk1jjhx+z5u/6UnP9w6Lpw8xe84+O22mruBaIDB254hZ6asrpKbbVKj/detAvjfNmi6tMHsvfH693waGLGAdwcCeW5EyyOAx+3xbKbGgNs2wPryvHkFgocie1iNO7P22smOjn8/tmfBcpViUSBaeodSkkk5jYIAxMT6vH99zJokWcnsuxstaO6UEY/rGM8/E2NhoBVKSnmQ+4HWvgzEqYFf6pKdnLcE2r3/bSEmDwGsmwIPWTlhORcHZ2twQaEs/2GypMxr9KPZUllUv3+z1y3OSVzWjp6YkmUf6nPNu17BwNI6NS53xUoS1HtXjCtG8a2NzQ8pvrnuGb2f1/zQbuS+reo9JgWP9MByy0OJILD1e0hlFieaHZ7swauYNJ9qOwcFY2Jfj0moOYS6PJLUGeHfxehtAPMCoERBA2D1CNYuGUq8AI6oyFEgHKQVxExzAu5TeqvQKZdgwxjvGCcUE8S4KEFWv9XZrUNOfopRKChQ1BfAAQkPf+c7/GJ///BvxZGVZIZ/zAikPNE7WD4+rPSu5njb6y/9LukTlbc6Shpmr79QAF/mTxz4BX6dMqMjfUxEoTikQPlCBoHXjuQ5wGDip0znKrRXDBAkzEs50xJ5bzqBIUSSQ7gEY/wrTJpdTkQEoXKFwdOfX+szneUqPvQGCp8GIdpE53lU/fx5HHSitG/GnZXwdNKjz0d8GCJzmo+a3Cbik7lBfv/y4pG6UeiCel7s5yKuI06HIXOhDdFCr9i4gAL0GPgL4ViIC4GHQJnJMMh2eQFHAVhZoI+wbQzpBufRiZpRXRlZCSxWfL+18McDX1zdk8KL4jw6PJnCN8ipjMT3wjNdOEOQ210uxL4V9tSeRtVXQraw7oE8htymqCQ/b2NpUa6zdnfTeIluhFSKuOBPIYuQGz8fb6homjBv9wHqXdRg+55o0BLPIsHXcuuzxfYAcNlA5x9ZFDKziKIIu4Q+sJc+nZgJzJtpBTqvDA80JwwwHAM+j9SKdhaiRxNprb0pXB6eBsiYOMec7no2H3oYZuoy92IxHERPFQ2+dzECB9qSE1TNnnmEHAmNjvA6ZVwG5wcGskVBSOrmfz1wbgfFYN+M7r4GBPuZk4Jz5ODLBUX52NiXodKS99XhsfAL+QlNf+tKXdc1Pf/rTKooL3ZV5MJ4LF85Ll6VvO3NER0knZNtxZ/o2eMdaUmSNubKGfG4aZCxKbyi6MWeN9YFmeS7v4tl0iWJNkPfQpevacD1z5zpaYaLHkYZIRFs6WF3rJYsswy9NY9zrqE+B1EVuQzf834Ca9MGSZovnH72T69lDACJsLgMwfMZ4XIfC/IJ3ol9i9PNctb+emtJZQgdlzHbipjzOqEG8+ubp6WArKTqqEUNBZhwS41kDrOj1fMb879y5rbPAe2yvsdaMwxF6T5aX9bccDSU12mNmDQCGbt++HYvzCzFIitPYSPT1dMbE6GDMTI7H4f6ODN7urs54+ZVXYmRsNFr7B6rQD+8jnZBxnp89HyO0kxfvpbvCVty9c1c6CLKddrYDA0PR1z+o3H1DsFlvKOuz4FhAXqkFOrU9VtfUwYG1vXbtagHd6NLGs/pie4s2p5uKwpocGY7xnmYcbOPs3JAuCH/cJZq9s6nfO3v7cXzSUEcdWhUO9A8pomlm5nxcu3ol5ufux61b72m/cOawttjh/B+gADCCLLKd3Z1YXJxXPSfmKucivHZoOM6emYzGV77ydcG8UtpLmLvDYdgII/AQAsgTjPejjz9Wvj4GGcop+aI6PIPkOKTChkBgUBwO8mN9QNN7NqgiEEK3SmgnB9EhXWx6euN6qpBRH1LGY2+oFRGH4+60sjUhB0kHCCW0/BgIEFpevNsc5oHBIRFsFbpbQu0ktEqYeR7eFIq8m/EpfPaQ/JdhjZGwHXkIi1HK2DgEVg6Yv5FXPoNxG+my4SSB0GpprRz+YfTZbQRBny3kbPzYcPIewZTwntngsoCxMe7oAoVGl770vEehZUVgWGGyl95C0MYdgp7njI2PF+Uhqw7zPQyHOdWruzNWxsln9vTaCGMtLGCttHGtvdzeQ6+9jVXexbM8NtODkUUzUr5nj5xO4iKG6enIYh9m3ORzcy3PtvDl/ZwJ/sZQ/8Y3vqGcLQQI/d8JxWKsePBZe65jbVmfVIY7SlX1/D/7YuSYYoi5/50KAeN7aIl9JtRL/XKLh5kx8GPkmLVU9MveXtW/2eCLFUgLvrqC67U2bfo7r6v/thLsPedMuD8z+y/DvHhk7XUwTXN2uc/PMgDmPbdCbJpgneylT6GThSgZk6NibNQZ9PE86koxa8S5sxJuJcMhah6X6Yu1ZJ+sBDIOh8JJERVYkz2guc5RGdDM7GyisrS4ydzuVDC55jSg0jYcOmSoycAvHto6cMj/U5nKXH7xnAJiqF7F7q72XPmKPd0xSTvDsZGk2aMD9ZhlDLSjUXG10hGCivvZgz09+bm+7ZZkXg8CjK3kphKS4armeawP65JgbVuByZZ2RzLckjdmn3ue59BB9n58bFRAQLOZUQwOA4UH81xAgFbpPFBfR/h29hYHsDnMVoNHx7G128owvWKwsybZyCINI34AQxgXih1RBDLISl0bQhLroCwCHXkGfRsAVpvEcn32WE/PAjwWRcFFVzNFvp1W5/HDZxDeGLfUCCAklfv/03/6j/HyKy+qLe47b7+tKDvqFcqYOcjOBQkEAEQnCJC55hkR4HxqnePUwbLKRAF2s2ZAhthWXQ/KdZmjeqQw77qMFGhXiia6RoHPlw14ywYDPhXIXro++HoXCBQYVI0luzSIzjubKhJIFABACWuE14N1Qtmi/oQjAqyoWyFU0EKVJtFuPVvXVzyvOn+rf1Y/o/XP67zyNEBaBwNkfBcD/Xe9o1qLGhDg9yYQ4GKLiRXkc9itjPCoDDiF2T8dGeLvvR+aAwB9kMdfUl+a3eKH8vZSlV5Fg4m4AYQf1nkcHUljntDdpeWlEs6dNY9Q2M3nMWh5Tir3GBbDCunlrBPizrlD8ZTuVniMebXkUYnksfEtGdDAEM+Qf/4mQgD+c3yYKQkUXl1cfKzzQBV85CJe/c3SAhSdyk4O3kV6nYvs1h0FihoqYeWOujT4i1LM+x016P+jv8LjEpBrd8eCxrjWLQoxHBir5t3VXVVMdx60n89Y+Yy6AWcnJ6W8f/ThhzrvRJJZj7MjhflY3vKd1qVEb2IA84OTwPMRHRRgz8Bmer0TaDYPYy/Qw/nMjhHrUjwLPQlZrNDx4kRySh26E7wfQ82OM+er27NupwfrlLKgnT7m8yl6LKkmjIc5y6G3va3x8h7p3UdH8rpzLc4V5sV688P6JzibHcR4jwouFgCAdzN/A4h8zj7aqWDHlCNOWQ+vOTJSegTyoCfTTQyqoN+h66GfoasxHuwifgCGGLejEs+eOaOikaR+0WEgQYqMxuXcJH9Jmdu2K1JvYtw+/+ZPdrQonU9pOm15zrMAjhytwf7xHsZiPcuRANAe+4yMtJeccboWBXMETED/9PoZxEV+sx92JMDfM432SI4IgInxcdoBHshgdyc2+Beed94BfRkMwlZEr2bdHj18GKurWUBcOk6JYBAYWuwizhB0y7j7unuUb9/sPInP3LwW1y+fj+XHc7G48FBh8S+++ILqhiBPMKzhHXjxAQRmp2dVlwCwC3n44OH9+NnP/lkdI/CoI9tHRsdiaHg0NjbJw6dmwL7ASWgCnYIOJONj4+rYQH2Bhbm5eHj/ocZNbTs6NlDL4v333xP4h87DPAG5xgb74zNXLkQc7EnncVcktf3r641mT088XnoSm9s7ipwbHBqJoUHO336MDo/FZ567GY8e3o07tz+RLZqA4m4MDQ/GxJlxpSIJmO3siPWN9ZhfXJCNDmiEjGGNR4ZG4vKlS9H4g9//tydSPEs4o3KdV1ZK2EweHIffzp4/r7/J3wCN4gEAAVRMVJhII4S2gMy6Vzwbxj/3ijQDA4WS92drq0KCIAyYplEwBiqEo/RZt2FohcQHXuh1ARKQRjJcCLspQtqKigRnLeRZRlIpcgRRQZxCcktbs7pRzCE1Yfpg8Cg2luuYC3MjbIXrOHzkYHGQHBHgyAfGy7V+DszPc+bAc78Pio1Rnsdhc+6VjWzGjeffxhoMCmHJ3GAKMA7WlHfKQ1BTXMSUi4Jiw5TDBlPiPYyBd1btemrVmbnOQtnPr+evWzg7bNvPt9CyQmdBZSFtdJlnGYW14GVcZky8P4GNDDGTUKnljPN/1kwoeskpToO7WdVUUD2LxokqprOGBluovm7vsNeM74gyIBIAZo4AgK4tiI24ch/jht4NRGSrxCw6yPPcXoW9qSOhAnD29iQQ1Re3tEXimdxnQMeKH3RjMCiLJ47reYTyGVBhPf1/K6B1D1nqju1wVIMpMpYKaGaDhjBB5uW1ZlwwLUez+DkGr3iGvcc26Pnt6AErf9AYz+KsG+wxWGThXKcFxgVP4kf0XwAsnuewfdMV++1OEz6H0Cv3MG4DfgYwuMbhfwnCrEnAUYvD5yl7JdM3+IxQZNftMMBTB1h8DqyMYVy5ErxD7GwY2ehQmz5asClXFgU1+4KDIuuakxANo3z0KqUkeyKDuO+0AItO4vA4lQnON4UAFWZO5BdtvgjHLu0JTRMIbbzsHmcqjim0MNJZH9YjQwPb4eo2hizgMHqt5Ch0vhhseNbU5mmMgliDcXBAJFIi03DhqenpGB0dk3LCmhOex4+BNNZkZGhYQMDuToZyrq1vxj7dK5A/TQzJLoEjTRTfxAAq3sD5dCqBPNbFMw24YL4hmi9AAPIQmlTrvaqtRoao2wutzhn0vS/1N+pAgM8+ngMDKgyK4okbm1uiuz/9/qfTwwAAIABJREFU7p/EpUsX4uOPP4r3fvNupoZ0dkiZxCNB5AC0J8BL4d+slNvlZXh4nrnjaDxVLR9jvtSvSOswXfwlB9qeaBWIUz5+u5tHGm54OJJvZIoHtnoaEwbwcnVT1tZs2ep6X+c6AaZttxtL/tLJgsujgvcFOuvppfo04duNkm6RUQw2Ksy7nC6huZcNqoPJVpzrvM1jqAMXpw34Oghg3lifcx0I0Aqcqh9Qf2/9ewCcpw33jAR4Glj410CADbgsetzeb8/LfLoaa6kVQLFAGTwdmWcsMLW7S2Al+evcz5lE5hBJxJogdwjddbsu7nerZdIBzCM5S/wA8GVhSuFX8npVBncxFHguOgCzFUBZDEADro+XFrMoXKnXwf+Rv/AeAfSH1ORZyYrftE6Ws4momgQioT87Hxy2z/kkpcE1gNKAy6g304+NYvRQywLGad4PbSqSsXSNcRtsnoGMsHMB/qjIyhZFsdOws4FTr6Vkg5j5A67Av11Th/P+/q1b0iG5zoa1ZZGNZ8nZ4oRyKh5ztENAQEZJEbA+aP3H9MEYuY4xcI0dWNZ5eT8ylXXAYDOg44g6f8+5kzztaFYOL/Qag/a8h+/dUtfgAfO3Y03GZEn9MfBvAMOpWBAXOi0ynPvsrcYpyf2O+nBEJp+zjqyJz631U+spBsJFx41MC2Z/DbSwLgaF6iAG7RV9plVwvLu7qjPE3wmSbUgvRjdTCunYqAwv9MSFhflC5+nkyGjDjHyzYW+HJJ+zZrZBrBc5xJ+1gAYcgVcHexg768A48kw/kV7EeLgHG4W/0RMdEcZ40B3hC9gmXMe6cY8doth0doCY7vI8Z3ol8tvFRVlPQH3SC9wpAuMXoA+aUCQC6eXNzjg3OanxMh6DPMg+oiAYB5EgPJfnsJboW+w7Hnjo74gIusO9ePbGlbh5/VKsPJ6PleWFmDxLG9BLGhs1ToZHRqNvkEgPCkbuKArx7MSkdDt0h1sf3op3f/Ou5khdAWQQqeNEjG9u4XQDKF3WmVH7XhWT7opXX3klrl66LCDgvd/8Jt791a8Frn7lq18VEPBkdSV+9OO34u79e0onyHpNJ9HT1REXpiai2YF8rtWJggd298TYxHjcvfcg1hQtgHOdjg8dMfcQOhqIF557VvNcXX4sXo8uurG5Fj09XTEzO621Vpcozim8f3dH8n5m9rzaCwJq9HTRLn0oGt/6N//9CczLDHxp8bEOhr1CHFCMEldYpm8nyByHU9ULCbWkgAIVZHd31JqJ9gnZUSDDfCEoBuqQGwwaFhHiA1AwESdSkpXzjdZyQCwszWjZWBuOXG/BBAMz0RpBsiHhUBYZLyUXPQs8tcNhOXxOReCd8toVDyy/7VE3M4AZqnBUycfHSOKQObwGQ5F7MCAc+sRnEDECljFBVFI4C1ppb6YNSd5lb7rDU82cZNQfkxOX4djMnXW2gWPmwfU2lvieHzNqUC0jiIzBkRgYZc45Uqh68TxL8SvggQrAlCgGnmlhxzPYE+gDunHRPQsRHcxaX3P2iHGJLkqYmetAeB8dBWJGaIGJMgJD9Zgs+NI7kHlRAqnKnC1wGDvVfClGBIOyx9+9hK1oWZjAHAmdUkTMRx8p/ApGZobIO6xMwdSgAebNvEBISeVgzC7kyJmwQpqtFDMn0kAU6wZjdGiVlKkSZWHD3AoH7+ac8E7Gw/m00mMl+ncpvFYy6sarx2WBzXcoBIzTdR48VqcCMU+FJtbylX1e/Wwj3HWPs8fHeNlj5mmFQu09y7lwO0F79l1PAEHjc8r7ncrDeByBY9DIioBDQw3E8Q57DxiDPRMJWuElyBBU7ucseF6qqaLCcZlaJc+5jOTMa7bij6Ekz77SEVIZNtABD0EYKsfd+b0KB858X9rrZURAr9p9AQiwfpwtwuy3S6cUQr5arZ0EAAKA70hpWhiiKrZ1QMVv8q4xTDPn96kq5RTDKd4fgwC5l2kFs64YEIw9ZUF64pKPYABkmC2FW21AUuBLAMNRAinQT+akM4asoiyvQmdHXL12XUDQHULzHpPLtlVFLgjUAUDq6VVagFIeUFwQzgeHEmrkuzEO1gdQgDVwmpvGpSKGKH4lP7x0u+F6A1viFXgeCFGXdygBZYXQF6Bczyx56TICT2ptMZEHpXiiPFXMsyjEyBnlFh4cycPJenzve/+L8vcAAu7fvyeQjf0iZBivBF4CRVY4gkTAbSkUWDz7/K01dQE/7VYaPbKxFVGQRSQ7VSWdiJSSWiAPIm0bXUiULjJHMsB97qicbNAkjd6CihTPo5XABJSiKp5ovumzXz8P1ZkvkQFCbWit2NWjMEzyHPOz0pWg8G7TW8rmtnfcZ8n0W3+nDT+/3waR//bea9lO/dRlgAGz+rPrvKs+39O8Vu8suf31yJL66/JdBZT1Gpe0NeaXvCEjKaoUmQIucK95tkBE6jI0S7ROOde8i84cOF7IJ2UticDgLHPucm3TqEYe2mBEaef5GBzZKjoNYeZBxwAGDc9T5Xa8c8V7imee73g+fAjF2zKJ8FfqiqQnkhZabW87IF7qoplKCLCIAg6gwf+zfaG9vO2UNu5BRsNjATPgV4BOnPukF7yrSbvec/RAGYwU9BvMXug8RwVFW/vyJMKs+DsBgsOnuvOg13GPu/5YD9WcOx0u3U7l4t3M2ToIPIBic/x8evu2zj2GkOUgz7A+yxwk92vpJTzHup4dK/AbFVEtKZXWGZkn8+Zvno8MQZahw9jZxvc8h/eoPsDIiPQ+7T/1B0qBwzROM6Sd2kpPlrNSPvqijU+ebXkrPb+0C1RkiItIdnZqT6vOFMWhVwfpiczi3XacuYUgOhb0ZG8+nxuccRoK31vvd4h7Xd9hMUdGR2SrKDJT9V5IacgCsaZ1xs4asK/Qrp0SLmTLGKyv4wm/cuWqrifSiyJ0rAt/U9g6AYoEpKCn1N1o9ZY5/jgPDQbU9Xxoq9IninOWfQTobwNzGVnBM60vmjatm7N3Koatc/JEZ5fvrGu++eabSmVgTt///vf1OXvKXFkn7iMVg/XmjGX0eOptzJ3Ww6m3sc8pW9FL4SPU7kDmsyc5n3ZLY9aHZ/Evu2Q1NQ7e8atf/Ur8h3QD9oDxcA16bk+zWylvh/t7MTLUF89cvRCHra3YWFuO61cvxcsvvaAoBMBEjGvSdXqxKQViKwk/Xnn11Zg8dzbuP7wfc/Pz0dXTFYNDw/Hw4SOB9hQEJ40EoHpldTXu3r2j6A4cM4Tnv/zCC9JNDvf344P3b8Uvf/7LOD87G6+8+lnVMnnv/Vvx/7z7roz5RrMZZ85m7aP9PQq7o7t0E+RXRdACdG5t76jbAbVY4NkCWRodsb62EQvzCzHQ1x8vv/RibK4uK98f2dDazZoZOztbMT4xGrMz0wIqcACdv3gxBodHYn5xUbrg8MhYdHZAyxSQ3Y7GhZmLJyyucjGjoTBXG2lWoFH+IUIIBsN9bX2tYpoYTvZiokBkNVnC0jMvsG7w2dgRI1YV404hJPy2cm5BbcXLhiDv9k/dsOD5vN+HxqACc/J1RnB5B9caoOCZNiSt+BjFZUwOUzJj5DlW+BPdhqgzaoJr+M2BsUAx8wDFckssDEjnknNgMCp5J/84MJ4na8chdM0AMyYj1oxNNRhKCH0Ku3aoL39zj0Pn+M4gAXNzRVk8BM6RYg14Pr9dR8BV3CmAg5CyYLVywmm2YPVvCyXewT+jvI4GsLHGnp1GvS2M+M27OPSMgXtdENLMnWtgNigKMlaLkON99lzaY2Pm4z1ivVmPre1kZqYhBI/pw4IT9J5wPhBKmDT1MYw6uwqshTvzIcSf9XPfeIQW7WUYk5F8I872YljYQONePwNMjnhhXKydjWbudfQHtCKvZ63OgkEVK6ZWmG0AGySzwmslqW4Y2UBGQLqIkc+VaLUmbA3g+SzyHMbgz6FF1pz7Ldh4hq/zOfBewewtuJ0b54gK1tGoO+fNERO8y1ESFooO9ec3+8IzCVnjfvMd8zrWgH0yKAXzx3PGWnGtATUptfKotpXLNDoyhNt7aFrt6abqfipZ/Bh0w2iluF2mWmQUgHPSMfzF/zrJZe+MQYpyAfgR5QBKrfBMcsjw5mVbv+NAWT5UyDf8GDVU7VsFOjNmG3MJcKjtTZVvnQBd28hq1ylQhfCSJ4riIiXkOEP9eLf5z8FR8sEEAI5V7Ru64fxwz+oK+ZXZKQH+mfw6+Q2WH7zItOzipgImiI7AID5k/dLw2W3txwHCnBSvgX61zMGI39xYFxCAHDItyztIK0bCF4liIy2hhNRb2WZfeA8eSeST+GmRLz5znqcjDjCULavkr69a75X/l/BxAwGM9/btOwob/NM//W50dzfj1q33Y2XlSZybOifaIN1IYbBEAygioOS8q8hZtjV0W0DG52rOqtzeVYorHVKAlL1t1wywIeRWdip+ihezKKZ0eqiM/WJ0Qg/m9QXjS299VVvgaa+46wMYZKob02ks597xuWRuoU+lTTS7Y3RsIr0V+/SGZ55pHPvs+N56aoB5hHUHv9PG+782uNsG5GkgoM4TbdzXn1vtdTG+zbvq19b1FPPKYoNWhrx5cn1s2TWhnSJgGQ4PEOhfeIsjOjx2z1NjKYUuDQR0k2pR9BMK6SHvAZkSTM73WVfKPuFJQx6fdTgZnUQYFL2O9acwVl8PBnKm8anThtrCZTFA6C0dD9lGjvehBxE+DD+xUUSer2Vwb4ladEQAua5qi9oi3SlbGFaACe04S2g4c7ezgHViTjhpnK7I/xmnnTmML9OHsiYIPJ5xAepmetKeALB6MTeMm/T6riulUsC4ety3jUMBNoS6l6KCgA3cY/2QcVo+ch/Gn+q7jI/LuKHyPLoF83J9FO63PIH3szfc65QDe3/haxQcxfvMe6Rfl7RW3skzrW9YBvM5vJfnWTazNvyfz6hhkPKqDXjakFW3rX06rGTqI+CBI0Dh49aj2AODAgnQZJQmRizpKtCGv7f+w2fwf9JBHA0LLbqoNzwb+rExbv5sx6AjNFkbV89nXVhbrs3o1aN44803YgLP6927cevWB5LF/Ihfl+hc1qPyitc6y7BuikxbWxO9ob8DkFNcmPXAWETeOdKRKvYZ6Zr1FTgXgEmAqTgaoCccg3bsWV+zzeJxs3c4Z1kzjETOjmmfz9hjAX+lawPrxI+dVewt9a3Yn7lHj1QLwJ2e/uzP/iy+853vqAD2n//5nyvqlTXkmZbXzzxzXWPkO+bP2UlAqq+KUADkwLZiXaAL9oX1YO48CzqZmjqnGgpEMhIV40LTrCvP4xnQcT0dYmpqOi5dvizABFtqd2c3I4g6IpqN47h0YTrGh/tjZWkhzo6PxisvPa9oJeSrAESlS3bIsN9p7ce//OKX8fVvfDNee/21WF1fjc3tTcnEpSfL8eGHH6nDSjpyB7XmTo2Bl6gi/7lJtWBdWlyMnc2tONo/VNr71LkpnemHc/Nx78GDWFlbj57+/jg3PeNSr9Hs6oy+gYzohO6y0xM16Y5j6fFyDMhZOSrAhrMgcIfaZZwhUiUp0qwOTQdxeLAX/X090d0FYMyZ2i1AQHesrK7FMzduxtTMrGoafHr7rloM7u2jXxAE0BeNV1549cTeUDxMMvgL46IKolCozjQQXdiDglg+eCitELeYBUZxVWm61m6oePvMlFJgpYAHpbExX1eSzVB9GLgnD2h6KyygOKSnjR+YpkPNeEcK0XabPxs8/IbYECy8mwOS1S0TnUmgIPN3XJlfhSSKsZWe5rbSb4XByj/PYBzcyyZmQZv1qvoq/4c58R1GJrlQZsZcS16Rmbrnyzq4CI8jBYzqudCZBQB7xj8LSxui7sfJuzKCY1UHjmtZJ97NnFkLAwGMY7nkZtkjwLWqQFze4f2zYmamZCbqsECjw3VFJo36zAOyEsJvmALjZC0zhCsVXM/RobNcW29ZWE8tMCNkL2C2zM3hdHgq5HEsXmELUEcSOK/P+YAwapiWgSA8tTAKruedRsVR5LmHvYeBuDKr52YDmTnxw3wMmLQVv1RYjagzd0c58E6ey5xB350zVVc42gp8W/E17XvtHeHBuLxv9nh7TD5vMG0b0j4jpXh3ZRhYkfZZ5Zk+j6Y7e9wZq+ecXob0ihskYT3dfsiGgw123uM8RUcqGOhT2NjRkcIvU9CmISUltL9fz0Tw8/yqnkh5txU1KwETE2fEmI1+m+/xPblfKNxaA4Vmp1oPYzYdyctQqsYzB58J1dcYHY3tjY3YEj8NtffM1noZHZEhu4SnN8T0i8Uu9Nng6dpGplWgfGM0IVyQfKqMjZcRD2JyTrXBIc+toyMLs5VhS6HnHEEL5ntVSHjxAGY9gAzXtTKNwo13Xt52FZvaSkEr/pkh5pwt+vciyLgWQcYc3RueteV8g9hb4Um+m0CyIzsQfPutPc0Cw1fA4MaWgAAQdCrkjsm7sycvDAANyr9ANEU0JFhBZV7JsmKQIoANGDki4Ijw2NKhYJ/aJnvZy5jrdBYKkJFnWYn5BdSmsrrBFECZdsqNcvzl5e6UR/arX/1q/NEf/QdFRnzy6ccCU1BIGS9AgCLFDimMyL9MD4CWqpaAKl+UqQqsTZ7nNIxUTLFEIqhAYK0t2mkDNFvCZW6svP+ilyzUp7P8W9oB27hNT15baa6M3hpt2UhN4KDUMShpDDae3U+bjgp4Kqjbg9cCGsYw05kq0SoGAqDPBAhSWbR+YBAgT2L+nP6sDhRYn6iviwF1G/1+p3max/3bjXl77dth/5p38abXx2Re7Oeq+KVrBBTUxTIx9aBMZKzXhvCae55uIwj9cw/tOA2OcjZx5FAjgDkBAqanLeUXuhwbCk1ZjuQa5xlRbR1qH8FzDo+VFjo8NCB+Z93DPNwpG7zHYfxUYocfoHOpPWkBkRXBo/oXeGTdBSWLc56bnkqv2MaWOghkdf08Y/AY+Cnn3FXUzefPnctK7tZNASyZk7sUCICm+w0dVBrZJpaweiJ60AkAAgBOCAdnnZAtGDr8YJgABBjUp+ii5UY6tzJtkR/JeYqIra9XrbGt49Tl8zM3bkgHRKZRc8g6mOnaaYU8y/THHJTnXVoe40H98KOPlLrr+kSW6wYVLGfrejV7azCICDve7WgHCrepU0t3RoFUcu2ESuvb4skObec5vobrHAVrEIKz5oKE1nGIION732vnB+NmTDOzs0U+PKkMRcbu6CDrtqw1tMV+85kKHZaaDIpcbrUUcYHu5nz87Z2teP6FF+KLX/yCaAEHDzWi8kx1xNzcfBX959QEDO+6M8DpLuw3HvE80yeSd9CaUs0o2NZoxIMH94vjgVo4pK1mCiq0525ldsrVASPzBz7zu+lsxZjQ392y0HyKdUd3h/5xePCO1EFSE2CNAJ9eeumlePjggeQN4DvFLP/4j/84vva1r6mu21/8xV/IUemxwWt55mc+85ycXIBWjIdzmOnEQ5X9p04fhJ6XCCHmzzo4uo7xMU6cHA8fZp0Fxg/d4TiFThiTASLWmesvXMhi3O+9/3689977yu+/culybG9txNLifFycnYqJkcHY39mKof6eGBmkhl2nUucESsJzms24fOVqbG3vxt/+/Q/i6//mm4rM2djaiLXNdbWChi7RSZB/pHtw5hnL8NBgnJmYUFoodfL3dndiZflxPLx/PxrH2UWFegGXL1/JFoePl2OfM0u0dv9ATM+eV6Hi7Z1d1XQaGRuKR3OPYvXJaqyvbwrYaERnzC88lm5x4eJF0czK6kpcungxzk2ejcmzZ2JjfU0Azl5rV5Ghx0cHcfXKpTg7MRprq8ux9HhBqZjJx0PtE5XieXQSq2ubigJ48HAhzk7OxLXrN6Px7f/h2ycYLWY8QtSkTB1KwYCIWDgKD7jti5UMmAPKAAfKXncWGqKTsa/iL1lF1oToCAEEmjy3tXBiM0gb7yZgP8sCvM7ETPypiBKmkj2vXWzPz5AwLB5TG6wplO0Z68qKtKXnbDK8HD8LyqGDWJ3D4udamFsA8jk/zJPx8LkLJPJ/hRd1denwYlxzPe/Ai4zXzMwT4w4gwCFPBjO4noMJc+OgQCR8xm+YC+NWaF0JiYf4OVi8A8LhN0VBmCdrBiNxjQIj2zBLxsicHcbNeBG2Drd22qzb3nhvbDRaife6OHTcqQ8c7AxPTKPeDM5RIzzHgIOZvQvh+RorVQZxLHwNZsBUeK/XibFDFzasEWBJnxmRAoO0p8tCBGOb60EgMR7VV7W0O+st/dCZC2MUgj0yoiIr7InDDVlH1pj9cW6UDXCfm/RgZAidz4G9AMyH+/ltVH9gMEGNx4tLVSVZ5mJBa8GYHr7fnsvqPbMibaPdZ9R7aVDOzFtnowgWzq/XjPcYRPCzK6OhGHXmDdxTR7qZl9/Le/jbIIC8NwUsMSjEcw32OIoHOnB0El4ABB3PsSeA7+0xcOFFnpPesfR4eC7y6qhYDUU98yw7SqBKNQHJVZuapGGFkpecbQw4tXcreaPQCP2KEeBVwcWOjlhV2k16TCg8Ct2lwE+aUl96Cty0dhX+TjEqxsgYoMXV9bVK+KrKNykFRBlgQKmlXYFqFAKuOnICAjKS5ySLD+7uad1Uv6CAAaY1R9nQmkypBsUUSRrN8PuspE8xvpZSJawEcK4EJJae4CjspJjgvVd+epETnEMUUN7JWbEh5jQZ1kT0dnQsxaHyTilHOKMdoAGUffZpgq4E/b1V6gFroPSko1Q0RHslZYHwPvaPz9Jw6oy93Va0yKcr8i+VGLocJFhneWSasbLOmmTaw6FAAMu8NKYSCACMwSP7e7/3e/Hv//2/i83Ntbh7747om/2HP+CNURebffLvacuWkQFZeT6rrae/KrsD5FnL9cSwqeQk7ys0bYOO366TI9mJiUoFZBcYLOH/ekYxoj2/p0D5sl6pW1oa5P9tqPhzK6BZbKq09C1e7uSDmYEBXVKYiYgA9gwQgH82Zrz2/tv8ymOv8xzLBvbI4zcf9HW+pj3e/MTvMc+pr435Q13eeX5+fp0uMmIoizn+tp/6vdJFSkcEP8uGW8rRrHGU7SNz3xmb38c9BgLAnJIeSJ1LWdvV063nQ38ZgQZwmB0x+FG7q8LHHAnC8w2+ch3vdB0nGcLdTUWdeBwG8Lw3rGV6C3tlxPNudA7ejRwlAgBl3rzA0QgYF5xL0hlUMPPwWG0LkTdEADoygPPKXDg39oyipCNDeKcNV8aFvgqfg5fyPhUcVY2LpzvpqP2lqoSfSL+FP2X+dKaH8izrrdaTrKMYLPR68DfyhbEpJazITdaR59g5gvcQXYOUW3Q//hncMDAq/ax0D2C/+Jv7kZM4HChgzLgw0Jx6aNCdPYC32lC3XscYLHvhkfAdeDZOKb6be/RQdFc3uHkvY2Iv7dk2qGFd344k1oe1E/2Vwn1OjRMgWyIkTOeSI6UODWsEEACg73x1R+nymzG4XS5nALnKOJkrMgO6cKi5Pfesm6NkV9ZWtCZf//rXtO7QwXLpXMP1pHDRd4wx9g1ky0U+p24E97G2dkhgZGW0cBbpZD6kfqjFupwWG0r/SlAkgWzoOPW07operWc4etZApfV/n3n0G9YPp6znaTnGOhj8c5qI98c0x9qxx4MDA6If9h7d5A/+4A8kS3Fc/dVf/ZV0DOs7ruXx7LM3ZS9iT2TKyYlsHOahivwlogJAzXvNeCmsDOBNmqz5F2eQqFp4JO+xbaOOcru7soeUPlgibdL+6BXAwTgBz65euSwnw4//8R9jf3c7ZqfOxuhgfwz2dsXe9mYc7beiSd59KbpMp7jr15+JlbWN+Om//Dyef/kl0fzC44XYO9yPVz/7qgBI3qs0ob1scani78iko0N1GxgdG46D/VZsbqypWOrxwaGc6GcmzqqQJNEEDx49krO7V92cuuMctRuo0k8R5Sa0dSggZHl5JZ4srcTmOgBRV6ysrsfC4mOlJcCjP/jwVlyYnY1XX3lJ6QgrT5aVTrRI9FBXMx4vzMXrr3023njts3Hvzqfxwa33BFpQLBC9kzkDNGxtt5SeuLq6ISAgOnoSCPjym186EcJZPLuEJ6B4oMgqdIrQIsH+5OvRUi0Lz9noobOijTgxi1J5M5EuULJxEYaRs0pYF08DlZItyIz+8Deb7HBpDmIiyanoy1NRWuZAGDai2CiEC8TjMP66MOd+Do7ztARydCZ6CxoGEICx55oGOZ5sKSajuayT3y9BVarR+jO/z0AAY7EXDaEAU4OJcJBczdORA/ZM8znvs5Fv4cphsEec53KdBFop9MH1XGuPqsJHenuFdsEwQTwZJ2FB7AdjcK9b9oVrmCtEz3U2rPm/mZ6NmAytSoXEKC6/03jJf44w4P+Ml7G7gqi9wfaQ5qFr5/RLKS+57xYugDDOuxfyXoQYY3G4UX0NYE6Zm7QmQ8N55qYd1oaQH8jbVV6dWwfjAmF3RwhQ0+z7G3Hl8hUZmVRmXl1b1XPtJeU9Vp4Ynxm6DVjP0wzeAALrwzygPf+ksMi8LOgc2mE+O7vbqsNBaB7vG+gnZzvbBzlqwgCAgRj/fVpZrSvVBgS8Pr7HczMIxD3sjQGcOpBg9N/GEn/7OdzPj8Eq1iJDSBP0MRDgisHOGfN6+L1c7zwx5m/lhvGwhoyX0GsEG8+nwwm0A+1BHw6PtGEjr3GtYKLPG2OSASewML2yddBDbc0ieVMq+iX6iJw1oh0UbXQiTz9KNmOGsfOZ6IxrDgmtxPOdyjL/MJjksSot8AAFWBuMVvJwuZ8xq4AXhngxygRCdoQMdgGVzdJjXIXXMAoT9MToQtEWLW7vCIUGvbchgZecNfbZ9FnjuYTh67piJBOClmuCMXcsT5mjrBxBsLWZIBbrREGxLBiXf3ONeRjvcYpAFjjK8FJ57DGEIsOWeUaCVFlkjvfxQ24wa4U3UKGMVOMlYmw/+1VDJxgI5N8xfxQyzjdeSHuYlBJA3YfDI71JE77VAAAgAElEQVTTBpGVLPMtg2Qy+mtec+VvlxgMX5M0n4Vpd3f35A349re/Hd/61u/F+vpK3H9wtzKWlpeXFPL46NFc1j5RK8QThQ5mhXkleFTeYZ1fgc8JPKTXvYB/7iJYDHqD1OIBGLxEGLCfBZDxma2H74u/F2OzbgQnDaQnt27wZ2pAOxrw6XOV3TDqMiJBuHakCi2SKNAEjZ4GAixr6vym/v+6cVznc3VD3ka/DfDTZ9r8ie+9jjbqvJ8eB7/re3yatwIS5jN+NxBQByFkPJfie36Wz1qelc4K6DHNnf7t4l8y3khza3TKgcM648xhL9WOT1GcFKVKwzZldL/0J0KADa4bIGMcdn5YHifoBEiV58+Rf3Vww7KLz/CmLj9ZqZwpeM7GRkbl0TJPy64gFBFNpw5eeQpcOVQbAADl3AA0fJP3O7ILGcPZt+GEbsh4nZaG/orRYCBA61fqM6hYZ3FkKfWBqFCdb/h6esPtzCHFgjHzt8F8629U/6Y7g/iczmd2iWIsnFX4Lu+xcc3/4ZsyfGdmZFTZkCU/GkdGlepaK+LLMxmTnQfoB3gQ0ZHQVdBpkHn8zXoYMGev7JDymYdPujvRzZs3FeaOBxvjmOKu9ffYqUMKRQIOeQ5kKxRQhXeh+6NTAmq4tR7zwhtt8IHf1rksZ1h3nitdrtmsigV6XqY/1o1nEbru9GWcWOiv5suMx44ap/Z57Vv7eS6IxKL+0/TUVLzzs7cFxKrAcCmayt4rUrijUbXBJI2EMRKJCb0qxY7iciXsnbmwxko1Y4772A+r4vMYkul47ZchC60JXGq1qv2yjQJNGTTyGWQ+OPdYB7XE3dnJdnCldgfXucg3/+ed0ALfO32Dv/n/SyUKGT2KswoNsSfQHYa+9zRpPdNmJyezqLVD+dl/gBSFtOPYoJp/Hw6NdGABUlGXAH2GNSAy46ko7pKOxL6gB3NuGJ+dyObFjCtrFezJTsOhSVcA8vG55++///34+Ttvx4XpqXjmysXo727G6tJCrK0sxwEd5Y4OlWuPbj87ez62W/txf2Exrj7zTDx4+CDu3r8bFy5diC988YuqHQHf5If3qR34XiuGBgaUZnCwv6eogK3tDdnEOGiIImQO8DTSJ2mLi67RaHZKpiHPiXi7dOlypt7IIbwcmxub6opC+tPa6lrgw0HC3717T5FxAAG8H0fQFz7/RpwZH1fKDk6gHVKVNtbjw1vvq4vAV7/yxVhaXIhPP/4ozp6ZUEvysdFx0RgRlDu72ZJ4b/8w7t57GOtbe9E/OByN65evqVhg5nilQs5vmAteICl8pe+lgX+8TjIwOrO3qIt7Cd2s5f9CgCi/HBQjU1baYYgQHoTMu1hse+bseWRM9uLZCLY33wddRd+GhxNxrrULyZCVDGWxUGV8FHuAOUBQGTaRTBrmBxE63MXGAPeYidU9h9zncCuHGvG9D6MNLP7mfcyPf+7tyXgTuTsWU2ANXBHfudE2pG1M+Vk8z8g0yiHvrYc414ED3oNBizHiCAMYgKvMs8aPl5a0zzAXnkNYqt9pRcWRCzB2flgT7uVd7BcHHqFj5NFjtGHIPWnc5NqzFukFJYQqPdkuBFNnfsrnLcACAhFhxT2Mn988E4bFejA29ovfqnjbkz3KeS4efeeZszfee5g8Xl/vEbQMo0Ags3YwyLffflvvVevGjo44e+aseshOz0ypQCZGJgcV2rHhLSWi0ANzd/XcumJsxSqriLZpxGvvNbIXmc83Ntfj8eNFrReMlvnRUsSVVJm/ATQb2KYHM9TTCm3dA2a69bU22uvAixUfAx1tA8Ime+61Fcw6cGaAiLVFgLGnPjPMj88508zDuYFG+W3I8D0ClD1B4XFVbPabNeN50Dx0wDUoB3Ugz6CM5+3xGwDx+qSHN8Of/W6+s6Lr1mw2rJQ7SXQOkUAdDZ05csXI9bdimgBARouA1rpXstYAcEU5uLmO4o/kgMkLnZFGGK02Rl0MkJBfxoTHTWdFoErmfstMK0azIgD2yFelYjE1Tg5kYAICeL+Ug3qU+aX2GlnxwqMon3QJy2bs6dFKgwfvJ4YGZyoLetGbdzsL1pequIAZ6dHPyCUMD58T/d1PX/EjRUwxp9HREdEJCqnbB8qzXNouNTB01I6PwnoJnqRS2qFQX9I31DKwkcYA6DwhfzwbI4IwQKV1lCiujOrIaA4McBQ5G5Ksv88vY5SXC0Oq5E2nEpzgj8+R6UV5zdGIjfVUnP+n//g/x5e//KVYWVmKhcU5jY17USzhI/Cd3J+yeFrzrK2ToeEZIQB9uqWY6cZggHP68ab6PLfzq9tpAC7W5X2sAwHIcxvEfkYdEEgcoB2F8NuAAF/PvrsOhuhU4e4JKDgigK4BWSyQekOHmUdcAGfReAFebHDYcPc1BgbanOjprih1QNT3Wj+oG7D1604DAfXIBBuOpg0/S/c3nB7w/w0EVDSjvWWLSxJAARtI+VH/7pK77OvrtGbQwG0jBZ41OmXMqohlR4fOEkU/UzfKdbaR6ogAtfMrkYX19fWaw6vS2UC0xaEM8TpgYICkLmek42EAl7QRngF/pOgVEajck/zX+kwWqaPjSdaP6FLePdc8frwkhw6esOHhIQEYAh+PT6Rc8wNfqhdedoojIJ+BDvirjPFSa4B6VdINiuxOb2Z2XDG4kLnNU9IjkfmEdTN3eImNWlqKwYuYo/VSeKBAkb6+EvWV7ZWdb598M/VqG+KMHxDbtQAUIVVLOUiP+kkc0CN9ZSUmz03G1WvXEvQpab7IR7ynzMsRHayP87DZc2QS/BZZ7OhU9oucbtI/SFGzjWD5LSBa1ddp15hgiAFd9gh+hn6GLsuzeQfzw2i3w4l7iLZNx1fq/9YT+ZvxYowpRWAmiwMiy5n38EjWNRgdGauiYVkv3pXV6NP5ZKDM4IX5A2M5KtF82e68P155+eV4/zfvZSeCzk71V0/nY6a/sl8YXzzbXTA4R4oqUbRd0nDSQ0Yl02kJ/jx7fkZ7zRqTE8+64YTKbgOpK3Gvvft2qtX5i8Fq1pJoAxelRFZAI9AH+2y9nGdZ10ZHxQGIwxM9luvRm6FlIgO4FrlDKoAA+5ICyJylm6j4Xzq28GQzFvab/XH0DiH0nB1oC0NYKT2bm+m1v3o1PvroQ3m/eebpiG34TaagJDBJ9I4jePmbjgvoyYCHRCt88MEHcePGM/GlL30pXnjhedHKT956K/73//JfYvLMRHz1S18QEHD/049iWx773ego6QECddAHhobjuLM7+gDoItMcJ6cm43OvvZYRAmVd+c2+ocfR5YeuRRj/jIt0AuuPdNsbGx0TjQt8hLZJnzk8LHbwcSwvPZHMpu0q52BRz16Srd1HjYVdOnb0xOj4WKxvbMb8/ILWWMDtybH2kNRQRSZAbx2NuHf/XjxeXFDawPVrV5SycLC3F7OKZs46eP19uR/4tbp7+sS/FpdWorOrT3WjGs9cvX4C8ThUtrtJmGT2ljRjyo0hDAn0ID2TznkCCaLog/IYVlYluG2EG+GxxxrmYQbFyXG4GAePxYRoeI9b1qSSmQaSlV8LaL4zap3G0GBRKjLk3ahrPTyMz6hqyY/Dg6ywOYycd1mp4KA5lFvC/6RdjE+Kcm+G8Rqk4LlmPg7l5jOjfck0M/eVHxehsGKdxl3mzPI+98FlbR1eZ8EsISnPYRaSsfHoZ9tjy3pi+HPN/Bxepqz6zT8fRuWpNxoiYK7z2C34vR5ivCX3iHXJQiEDMpod+m7Ptj339mobAbSXn/FLGRge1no46oK5W2DZm+A5uQ0Knzsihc8QdPbY8UzmUWdmINIIEOaWiGx6d/nB8wcjnp6Z0SHD6GZtEKAwG7xzvIM1VFXirq44M3FGoImYe2n39Xd/93dVKoCKCRXU3wqpvdDMJQVHCg2fB+bvegguigh9u80Q67dI6NJeMvtE91PR2FjfFOpuoWcPgIWIwRmvY90LJc+1aPtpD5jHzbsk+Ipxw/tYH4/bEQust+nU9M4a8Gz2xjTKc4WGdneLZlw8yN4RneWhocrY9tmyR8JovqtZGwAxr7Lyae+Uo2YMivA595yOaLEiX1doE/xg7k+HTvs8cIzximHFJB/I0F2MNULHpqfOxcQYaCz5r5l3SyV48wmtSwFZvSf2JjMOlDQ8RQhgCwKd/6MMs+TaQ3LSS460gCWBtLQZLB6aKiQ5vU6E66HYGPTo6WqfB+aL8UB0A+MxYGK6oniWjIriAbRikoZS1ifAe5fnl7ZMa0E0AJ4StyJ0r3EUZ+Wdku9Zun5gACoMd5uCOUc6c65DAGBwduKMlBCE8B5hlapSHyWtZ0eVyHkmcspGkYsDYYCwJqwBHkXRSUfKAbUsIzJBZzOLEaprAOe0FOqzEWz+XVXLx7htpkGbRqq9wO0Q8zQwcw3W1zZl6H73u9+N555/LpaWF2J9nS49vZVy5hQkgYl7VAovrR8EWJRaFEUWyStfC+t/ui99AgUVwNXIThFJvzbgE12yHHQhOj+Ha9tzTkDBf+u5tQiENGCzZsDT4EHSkwCaZtKleBK52UTTlLQVQiK7unuVQwmtmS+Z3mSkFX5l/lk3VD2Hil6rzgZtIKRusJvH1Xld3ei3QWveV7/enxnkqMtl8xABY+4gUoCw3/bO+pjS/i+F2QoYAJ0mf+vMjha18HLP1SCG1x060VmmLggpPEVPgY9wLm3kAiZW3mpAtAJCio8VPmAdxoYKf0v+kHuruhTtMdUBGQMmeM9t2LC3GEDwFoiQrih40iwXzOvgUzqjnZxZALceGQLM88GDh0EkKSDeyAg5/Cl7FN2p4sGZJuq2fugK6ARplO8LeOCc4tV1tFdWOW+WGgSpGyhioivBAsts5A5GDR5/CgCb1gXSqEc5nVCyCCp8BXnW25PtpJHT1IVhHrs7LY1vfWMtw9tLehJGLMYZ70QHybzoC1WNGkXrlggdpSE06OGeFdTPTp6Nm88+W6WkEp7MD44dvOR1cARnBykSgCiMB0cJ70vjfLDIR6Kisk2do0ytV2Y0X/JZ57pbJ/deWg+wtxp+juGL/MUwJVQcnYqxsWcpt0odgd091WdIIPBINoZrQKGHO/VB87v/sHLs2NC37iOZWIpg20jnO66jww7rjB4NvZw9cyaeuXZd3mYKso2P4vSiQOGabBAiWihYybrD6uQkVQHg1Of47ffyfPQYQu/Rsa5dv6rUDSrOf/LJx3pvymLoJYEbO1hsv5hnoidY1vIe7oGmoUU7TTDiOduMR90e9vYSHJqcrICXz33uc/obJx7/FOHaaEh/Z2w/+tGP4p/+6Z+quma2vSjGx4/bF0PXiqJE/1H0YYJ3AAJDw8PFIXegqvvsE/bc5z//+SDajQ457gblwteMNR3PKTeQ4ejX0Ca0SDoB98xMT2lsFDgkYoFIDsB0nD6c7/ffvxV/+Zd/GUMD/fHaZ1+Jk4O92N/ZjI7jw9jb3Y6e4sBmXtDu9Wc/E9v7h/FkdU1RhGfOnlH3AM4G42B82EYAN+mU61baIeOhMr/kUtGTWPeHjx7F0NBwaUfYXUXbYcjTIhGi+fCDD+PJ0rL0HmqLrK6s6XzaVua3nbQ8e7m0U84aBb0xfW5K8p6Ur5GxsYBTffLpp4pixGnS29Ol/M+R4aG4eeNG5VwmEpVCycyb+gN37t6Nnd29iCaOjO5o3Lh+4ySJMVta4a1yISkr1Ua4VI11eFAbzUFm8rQo4DDbE0nbBe5zP28IiOuc91NXAvj/bmu3IKPZapADkQpgu7gf9zNGnmsPP9faO8BB4cCJWGthZmYCViR4BkKJHyOYPNNz517GxPUcJsaBkSlPdzM9SmY0NjTJ4+QzDoLDxgx82OtshmFhYuM4jZNuEY+fzdg4BIwFAnGbDt7BZzbAEj2F+eQ68M9eR/bLYTWsAWMVIytAi9Fth9zaSOM6fsiBYmwW6lYk/SzuS0Q4UVvowYiz8+GzBUiuJYyf59mgtHJpQzi9kxmezTo4EsKggPcZGuJwcq0LojAn9fUshUbYMysCMHfnS7kOQt0g1LwPDuPc5FS8/sbrceXqVY0TBPDnP/+5EFLexWcwUA4uBoMYdgml7O7LlnLcA4jAHPDqWUFkLvzUIzZMB1YKDUxwjtgbmI9zCtMrjVrXLgbGmmcIV+aJP1nOkHd+eDbvYowpXFNBsfJuRdHvhql4fStjtBj9UoWKMu0xG+n3PrEfgEMwL8bgSrqsh4EsCzSeZQDGtGzeYCCAfWTsPBOQERrgPp5tgMUeZNaKdxi4ghagC4SHQ+MMZCA0EUjcA+ptj7PPrtejTqcyXEpYqhVt87NUwE+i6RxkpQAMxrnJc2LCffL+ZFE8KboFLLBCzH7op1ROt5HTUfiMzl/JBcarDe9V1FbhXYpOwlgiiKyjISZvwyVbsWX7LYx+FQIsYGF6XlJhEZ/AK1g83fztEHz9v0QzWQkBZHBNEJQnPseoTto4Vugx0QhpfB7H2mrmAmc7pjw3ACIIejx5/CY9AmNQURdVpEHODRpLAdgdg3ScUJ/sNK4UKbZPez+ql2ftB2hKBc8aGc7OuKg6jreZ9WFchBRbceNMcQ/Gh9NfEKIy5nNRhKznOUglJY3N0p5P0XJZwd+gab2vvfc01zpzjQECRsfG43vf+54iihaX5hXlg7FHG667d+5IQbO8PNw/PAUEZKFde+0xpr1/plEbxNUZVxhAjsFGpoCMYpxWEQFuIyi6y9xz6NVAYt34dQVCAyQYnO3v22uVJJ4FhzMiIHlRHQjIInkYlN3R7OqR11ie4JKWIPpSsGRoz81DLNctk08DAdZfThvyT88jIwZsHNSBgAT32vOq5lqAfP9dX+fqGupCloLIop//n0BAbm6JsIC0SqRNGhiN4plLxby+z3X+pHE3QucKQ9G59eb9RNCk/kQF7UwBpD6FyokWZRy5QCG4/oE+easEohXnC8/Jc9OMru5M4bMn33tho4t3oQjDx90tgPNH145OeKdqUeV84duEoadhkNGGgJ1UuoY3OMqPYocAeqNjo3F0dKA0OZxQclQMj1b6gx1IPMeOHkAA8rZlXJUw/Yw4yDW1w8J833oe59HAhoordnUV8L1E1pDC0MxaRxgKisIq6U/IBJ5PLRaMHa6BN0p/6u3WvImWMHjNGqJTYCA/99xzclBUOmNxJCDrUn/JauPIwMGhwbh2/br2CW8vuhBgAONFTmLgoiuxx3hpCXGGpjAQeR8h2/zOqLIsTonn0nqhdXP4Mvoda546doa1M0b20Wtm4MhRkshe6ACdgWsx5PiO9UB/oNp+OhTxyFM4dESRH+TXc5bQ5TBaaZULcMEPa0WFdTuCfCasy/AeASYlhZax8S4+p0p88riUJ0RbvPHa65IbD+7fV1/41N2ITKYGzp5S8cQrioMEPsozXYy2Pg70MCICkFvs87e+9S2dm/fff0/vZP3g9RTZY4yMwUZ/pu5kZIujqK0rWUdRZMTwsHQeIkfUUri3t9Ih0XHYexdTRj9lfd05QbRenFHUKGMPf/mLX1S6NPu0Rdh6sS/6qvTFbA9O8c4zZ89qffibsHtsBzuFmR//Z1ykXhBZAp+AVtEP0cNcuNTpOqzX+PiYdGlok0gA1gJ+ljUgsrUvBTX5P/UdmB9Fncmp/4d/+AelDl6YmY6DvZ2YOjMWw/29KiRIhX3u4f2kLrz5xS/HcUd3/Lf/+x8F3j3//GdUdBi5DK3aWSUn5e6uAMTBIUL8ccalfCTEnhx89NUFRZ7uxdDIcO4ZUTh9ua+cGU4URQH5TYFonJMdnV0CD5kre4mTAx1mbCJ5DCAU/I/zTteokeGxWId3tPZUa4DUA1oCUmsFMIPaRnSqmDo3qYgJzqn42v5Btv5u7cUPf/TjeELK0OZ2HNNxidSAK1euniSqdSAh4xBOkEcbbj5IoGB4LpgURMY9hPYQ7sSiDQwOxtWr18TYnJNtDzvvsPEO44AhQmDkU1nh4DdMW/lc/Vkj4OH9B5Vx7+JrNo6YIMQqA7UYTEyWgylvSqkpwHNEuKUIiYSq2nENyLBzCoINdpjLmcmzOhB3b99JBG50uPJe2xjf3qJtR6Ye1NFQGxcGIvgulckskGZlIxXoRNdZY+bOtRgsMHEOkQqCra5WVTU9PxvTHCALPDM/5u/IBCnMJQXC90ihOkjCsFFr7y3fUd3XBpTXxICJDWMrc1xno8YMn2ekcpBC0l5jgzRGiAUElb2xMWowhnuFvBbPeSqUmbJiTznIHQYfVXIREEbAyfFCoFmwcq8VE++DQQq8Ey88/7wELuN68PChhAzhR9A0DIP3EnEigU5btlTNVe2TkCKe7ZA6xkP7NtbaRjhKMgyfQ2nk13vAOxwJwHNUtLCVhQuzsmxGkKAgWSDQ+gTGvbG+Eb/61a9LwZb0ejFn156QIlWUWe+NjRkrr1Lcal4GCddaX2oDQlaCHPLmqrwo7DbcoQ3mAhDy6MHDquZBrmMqFJURUEA9mLjPhI161yJgzAYENK+tDYVo8T1eEsaOV4bPnF7EuIjU8d8GiABOeDdrY0PLBoXPhYy5UkU9K0kTplYMklKTxGsqcIy1E9+kfd2AQrEIYUTRpOCcOqOoDzbFamrtAVV7gCiMiKMSCmyjp6cve3unEbkf27vZ/xlPtRR55ZxmsUaM5UNydONEDD5D8lOhdVSAFXHzAOdzS+GnPm3J7dRZ5dwWr4x4cakxwL7yTtqHZWpAgg4GF7WO0OjwkNaYHHi1/MKILgaow9dRtvCeERFAagRrRaGd9LylR0i9u0uLJZ4nnoAxXTyjCGEZgQAHxyeKKGDe5qHN7vx/pkgcxtrGhjx49CEmNQJFKJWBPskBjQdljVBhxqP5HkZTvX4zAod181m0jEywBtChXSfAXWQEnpTaAQp9Bzw4oe/1pnjV//af/3NMnBmP+cdzMmTwzpHyQxVnKnXLw3Lg/OuMOlHKgqNQSkeCzF/Oc57g1NPF7gz4yNguXQEyKiAjkji/BpBRCttGc/Ju883TRrUaIJTCdXIc1OoRmMeyT14zAJw0ZilgZyCgUUK5s6glIADh2QABXbR3LMXz8MLpBQCdB4SitzsJ1EGAOhDgd/0uEKA9xtJTowJ5UsEzMFA39k8DAZbj7TU2V2W7Mp3H31lmtK/I/3nvKkNeoC90nUZOBaIm3iM+Yrnme9rzzrnwXuUml3BtPOoCiktF/gTeCZHP1EiU0MmzZxNEKwVO4Q4YK5UupehM9ihDwBk3ZxiEI+eQnmrxhVokGC8V/6fuA/UJVtdiu7QbZUs7kJOlBTPnUVX9BV43ldaTfM2pI+1aMkQWcH6y9dhC6kcUAx0dUx0WA8iMFUWdZyDf89ynDoushke5uwln1g6DBAISDHVEGzLFUW8cRM4oxk/K5SMVY4TXZ4pjpgJIj8FZMprFAPXetTUZQBlhOaI1hz8ZdHKxQPQ+nAM29uCDePl4BhEAAAX37z8QH5fDoRFKn0B3RAZj9OPAAEhAXmJ48A89xOl07OHrr78umfOzn/1M6aNKgWym4wZvsNeOtUBP4pk8hzFgAPO99QPrjewl/2dNXcvAOjmf21EF7fE5hhzrw/qxxuhlrAf7QeoqBeUwagEt+PnNb94tem06WQwopNxst+j1GfJ55zcGpRwmLc5ERvBx39rKarzwwgvxxhtvxIcffKA5au6b2dteKXQlXSl5X55JO5egJTvLrH8AxqVO2yHPNfuQdXBOZAj/4Af/oM9wehhcY1+xr/jbIDzv49yi6zgawOeQ+XI9a0M0yaefflK1hEznaq/o2NfZXsg1SGcRwBC0RlqjQaYdzksBbVhHydQCmsPfoNnPPP+C9otOOPAHigVmZEJGckMf3If+yu+bN29onxkvejogCGNGv2GvqciP173ZxCE3JzuS/ZGBPTigszsw0KfceqrkU3sAR+rmFrbSRvzil78UoDXU36duARdmz8W1yxdjZXkxtjbWxWs4X+iDAAGd3QPxjz98SxEGRNOMjY8JmOQ8YEgDDKwsL8dOqS2CvYuDhvPNem5sUsukO27cuKnIJfQtoiIVsaLUps40xk+O5BgiwrC/pyeeLC/FnTt3o7+0CITXnpkYU0HJ1bUncenypdwP2iN2oyvRdW4rVp6sKQJme2s3BodGotHZFI+coIvY9HQ8evQwFubn4vKliwJ37WRFtjPoZnd3/PrX7yrtgP+39g/UprBx7dr1Ewu0OqrMgC38zaBQdp3TzSHJlg8nGjDXsHggOY4OsGHjXHp77uTZaVCFGmW7S+iuoxJgBGjQECYGGRUmQdN5NoeFd6Gw+WBAKBAiBjlKgtDMZlPXmXG7iBWESLgJoad8p5Cnrm4deP72Mwl5YT5sNMKCcLMsNpM1DwAdZNw38hre5xoINi588GAUNrJtyPGZmaPBD34nmkybmmxJR2QA8+bwQ6g28O2lgZh5L0Yra+t8epgX7zIT4bef7zGw5zxPBU0UppRVba081FFHG/9W/nm+QQTP30i6C9IYIOB7DgXP48Bzr6MFGJN7hLLv/M3crdBnf/hsAcQzLEgE1JQiMawNB5u8Oj6bm3uk1ie8w3RnBZn7GYeVBAsqBCdMFzqA8fE5gpXaAcmMj6KnO/OJlZddAI5sh1ZytwELhjl4e1LkuN8GJvu1vkZRkSycwtrxTBdeTMN9L9cikuFm+HrmUpEOAEIO3aGgAAIQCvXhRx8rdYH9Ye2Yn8P6uJ+xe3+skFvptwDje9Msn1lxNgCDcWYFj2vZX4xzxj41PR2tvQRmeC/zc2FGKVglpJ594J9pz4AFtMaemQ5RLFB+GCPrZ4BArRJnM92DfSU0k/fDH6jf4KI1rIHpDyPK4BL3Mz5oyHmjMvpl+OSc9ZN9vqowf5QgKza6xsVTi7cM47aX7hqDmeuH0IBH7JL7WSIFCNlCKU8gJlMHUAp0HpXHT65iMeBQ/IvxDaiFwkwRG8ITqN4AACAASURBVEWGM97SVzeLgFGBPlMDjoo3HVCVtQO8woiCxijopPSX0kNbzykVnBkTvLRSlkqurLwnGAG1/tgoE5xDaAp6Yx+YA8pAakNpPAl13k1lLo2SBMTw5Aq8KF4y9glBhdDNMOZueZaUk0uq2m6GE/Os5AftQnPQm/gFwAVr0dEhI99eH8ZoWQUNkQ+HBxKBPTc/LwVZyiMRUI2OGB7Cq9KvMFj6ESv/joKJ0MJR8gwrl8qrVrtZcq4bAgbpdc05YE1slMmLIm9Z5hjvtTDsM9IMHvAf/uiPVGxofmkulpYWxcPX11bj8UL2U2ZuCUjg3bVXut1CF0sxz6oN8qwRYV5XB/xOg38u8sf1MlRVvLENIFTGq3hKqf9QikTmZlsBbsRJSbFKXaHtPU/+AniThSShSxm1mC2lUJr4WYloUO54g44XeJl70rtKWkahIZ9XARPlzMojWtKszLtskJi/mVfX1yXPfdv7bf4mEKr243Xz536GAXfvtfWk+r36roAB9qjWgQM9iyJh9sDXorDMg9spFgnKCHCHhxRDXCG7GD7qgJG04XOosSu6r1ueTN7HuTU4kx7cpC9mTbQbSi68gT0BHCPSRpEnRGS2aMnZITAwI28wcjNyhHfW90FKZ6lmkfpYl2gMpRYPrw0ceefLGZZDgmiizhKJRHHBTWQ+IfyZ9smz7FDCm4z+w5gwrIm6Yk4u6ocBQs4tCrQMr46GDHRSQ/tK7rgA/FK0i7PL+sC3eKcdSwbq7YSoFwbG65+ASBaB5hr6j9vI1lqL5yWobNkJb2K97IxQhN9k5qMThejOVBUIWroqMT6MSXQd1grZj+ef+3g3uhC/M+y/JcAbQAAZiwGPTs0zuZ77CHVnDcgRR6a+9dZb8c4772isTpmiRgC0Y7kM70KPQ+dif6AtAcUFhGQ9vVfQsWU/ukGCUUm/vMNOKl/PmKE11lKOxYEBnXX0MtrkIsPprMW7cP4QMcB8DAT4nOG99Xis4/EOACrejUyQhxaZAphbAC/W6tnnnlNrV4x09iIBjdTh+Y2hy/4atE4n6r5owPoz+wkPl77cauldfAbvx+hn/TBg2S8q80OfDttn7zFkbY/UdS/GzT2sDV52ybjRUc2HNaJAMl5hHFTYDtAYuuXy0rLSR0QfnO1m6lGkJXKmGB9nXw7ICXRoUoj3Yq3UU6MwHnPr688inLBs5kN0NTUpkNEUt+UdnHHzXsm9Ao4kMNKSDYf+yvMezc3F7OxMfO1rXxf/+vTjT2JibCR6erBLeqLVQgc4jDu3b8f83KLaA7da2zE83BfnJsfjm9/4Wpw7Nx3dXb2xtcPzFuOXv/yVogUA1ZudjTg/Oxmz00Tz0q55WG0GsSkp2Pfscy9GdPbFhx/fib/92+/HzOz5mJw8J7mLZ/61z70ab7z+2dhr7URXk/NF4UEKGHeKD5ImSQ0A+KhUuEZnzM5eiJmZ89KD5xcWlPpDxN/I8GD09feojWGj1I5ZWFzQvLE/ODcABXPzD2Nrc126JPrRyNCwbKCu7r54vPQkPv74dnzyKa2vD+P8xUvR1ZNFGWenZ6TDvPebd2NtdSUuX76oCFUAF3Q5dEPA2PGJs/H+rQ8UycB8kTHQSOPGzWdVLJADIoOgKLtSog9TsUgEK39c7I6JorxwIEBkjFLz2yHjEIuZonOkITyY3tDgUAwNk2vcLYYEU4A4IEIMcd7JhokpUgSmO6tuk2Pl8BnnqUv4H2WLJp5hY5Kxq+CV8jjxXGavXEIxbDgjTBEkFpYwq/RApGIkwdPaq0KOKXDDHHguBxHBwjtZD36MHvP/urei7n2sG+A2Tq3AGBDhGg4zDBwGBWOycc61MEUq17utHevMvFN5pjVQGjdS9kvBRCvvVoKE+JbK/AoDEoPLz6z82DPCZzageS5/G2zgGoMTrAs/KVAzKsMKkNvCqfhXUXycq80zWE8boDBN5j48TLGwXdECwsioPXOCRng2TBfawMNIKJELGVpBszHCNYzB9SFgnjzTIfRar2KEQuesMQalq59SGNDCJJ/TV1Uwh0EKzd7dEcNkjqmYpKKAMsBPtnJMjzVGBWtOKCEKFy0BoR+8HDZYOR8yKkjZKV5qjB7WH7qgFRPzY51Zk8ypSiPK/wwC8H4DAVaGTef89p7UaTfrV+R9pm/ewfzPTZ2LrW1aklD4ZkDoLcVPGK/yAc+cbUfslGgA04IVews1UGLej3JTpz3PBdCQnEIMbvYd2sN7wfUGvEy7jFcecMLGi9Fr5dPgDL+1rgqpL2BA8TozTxkvtbBrLmKsrPu+eswfCwAYJhUBBjs+rrD1VNKzWrQYLDyhKLnpNm0DrNoDpeBkqzbxAIz7o6NMM2lkmkkWwUuF3W3ISi3yOMRopttGV3qfmAtGrytdC+DbK3UgZHxkLQMbFtA7YKjOs1MBCgjgWiLQKSFqKCheT+cjatwlTE7RGP39UjjgYzyzXkgMcJm/OQ9ZEDaNbwxugADGLIMiEhTluYTQ4h3WWSvFvexNAijbWFsTuILCbwPXXlYbn6znwNCg+PTde/d05iXzVM8Aw6Y3eqkvQEE2Cv+pxV4asiiJ5m8CTBql5zlykvzZQcDBTlWFdnV2gwbai65udQroCMKTsygo8u873/mOQhDnF+fik9sfx/17d7PK9/KT2ARkKd5vgBv/nDbyzeN9XnTen+pg0O5ZV7/WBq73zffXz78/43zIgC8GazUYpw0VOWPwwLwjlcEsmOf7swp3nhGBY3gbZSipoqX+AQQ0BQQ0E+BSi8qMdrDhXwcCzL+sMNf5mEEAf5bn2jUSni6CWL+2PkffU39GXa6Yn52+R9cTL1Zqh/g5XnvLYHQbO1rq++z5+F3W0TA+MX4F9qvNXda5MRBQygqUAqENRXwY7E2DMb3HnE9ylNVx45iOQaMCA7LlKec0PXTwC3mbiy5BAc7q/4BDxTtGLQ7zVKI6GB8hrZw5g3tKTyqpiuIfhwcxQGtBge7ptaSAmyJTGpFyuTOjsiz37XCCH+AdZF3g7Yzd3QfIu6UgaK5ryNG0sbWp845uh84Gr0AfoCc3RUjRO93DXTRScst5BvqCnSzII59DycTiqc1ohvSC21mGEs6ZttHPdzbaLZPRVZBn8HuMbgxsy35H8Vk3tx5jI9BpcKwbRqsBTngr4Df6OXPifq5BJmNIAwg4io5aC4yFomuM9wc/+IHuY6w8B9nlsTIPxsR7vQ7oQ5YJjE/GeNHt2BfehRwhLYF8Z0e/GiSAxqwDogtlh51s/8c/zjp6xfrmRrUHjng8f+GCng+doMsJYCyOJsbBGthBZ/pxVzPej5xuKfoAJ1/S0gsvvii6IDqC9zJ2ohNUmFo51hmmTdi7I0HsgPGZNdAjB02R614jHDjoOuiBAB5//dd/rbNIZy9+swdODbVO7Wg+O1oyhWZIYyMVBIALOmItsKmYF4ADYA/2AcaegAml0R3qfHP2kdfpNJ1QChDzeuEzzysKLrtObAjISP2KVt9dinpJR2OnZA31bng++gHvoKUk8hSaSwdoiRKqIutCOhxrxPw2tzfj5ZdeVnvQhbn5eOb61Xjl5RdidmYyevtSF/7B3//XePDgUVy6eCFau5tB4NLs7Jl44/XPRU9PX3Q0mtHo7IkPPiSVF6P3QCndd+98GtE4jNmZc3Hx/HRMnTsbnZ0ZocxPX/9wdPWOxK/e/SB+8F//W5ybmo2JibOa79yjB3Hl8sX45je+EudniCaN2Fhfi3XqHhEpsQPwuBeDw7SVX47FhaXo6uqJGzeejUsXaWfYEtAxt/Aoml04Kkhr6Ij+gV6tN3wYmoVPUZsCfkb6I6qj2imeHCm8H3sX/W11bTPuP5iLpeXVWF5Zj72Dozh/8ary++kGoOta0M9ybG9txtDQQAwUe6iLugGkuLT2YnR8InZb++LNFNokohLQp/HMjZsnVvJBaNlAI3EsCD8cKucAKTeblkugn8on4iWJ4tpYrAvcerivBYUOeV+fwkXwsvIeng/hKG8C5RgxCmPpbFY9VcX4imfRhMa93Ef+lcPQ7OW2Zxw1GwEGcicluLTn4nkIQeYNQ2MMDj1PBYQ+DlkszWMndMXeTQSklT9FCBRjCkbGP6PMVkwNBihfTohkhkh6neuGNUzJ4dTc584CNph5NyguzIPDbiACBg3DMGjAdaCPMBMUeX5bQbZhh2Dhc57BuxiHacJ76bW0UKqP2cY7Y+N9dWXL91mIsI4u9JLMOMPK+HEqAPeDYtMehDB4DhVMDSHpyAXnCzq8LwVTorPcn8WD0gsFXTJHgAX2zug04IKNFnuNEWKMx4yWoj4oS9qrZqeKFNnLzrtA3dytgPlglO0f7InZwfQFDmxnEZdUAjJEkTmxv4yFfGnQv9GxEdEf1XqtlNsTkYDccHTTq3VrW+CVaL9EpBhlNw16nqmItY0XrvM1VmgswOqGgPfU1XCt6NtLoTM80C/j1yHYK6U6MPO6duWq1hoFwLUpHCopFB5DvOQfc1ZAihG2IP11emLNmCe0QcGdK1cuV4VKSQuA9l0B2fNwVXzAFxtx5k82JqEPe3/qnjd5LJiT8mJLUSEBMRn1QGVW9oDvQHAH+/ql+MDIM0cyIzr4wTPB33q3qk/jwUzvjXgcobSqjp4Gg0EAnoOAcd5t3cjIgH6DNplasLWThSYVmidQKT2bGMfs/+ZGRrkY6AXkQLBLicbz0pceCyIAiBwAFIWmE7jrktIA4OJiUuwr68g19L9mLuTCsT7w+1sffJA1XYrRJ3orBYXwtDFWziP8Xz3Ii9cZZJ37MCS8PhgYrB90Z08VcwE8Yy0xmu1lznnn3OuAj1CdDoo+rSo6gGe54GVf/6CUHRUP6+uNPnKfBeRkBwDZsrWc8KxlkMoN7yIUl++JCMgWYKV94El6SelqAPDX29MvumEdr129Gn/8J38SFy7Mxv2H9+Lnv3hHgM/+3n5sbW4oPBNDRG0Da+H6NuZND5XxWsZXN4br65BGaS7NaaO/3m7w6efXOwGk8V439s1DSNmwjKiPKz8LnaXKiAUOhSZKRIDSZRxp8FuAALIhiA6hGGYFbJbCXN5jn+86sGk+VhnbhR7q4zsNEvwu0KA+N69PnYfWeebpfWFK+X2COZZH3ifpBQVo8Xp6XpaJ1dqVdAX+tt7g79rzTbrnxzxGLT/LjwsX8icyiPD0owIeDg8O6bzzLAH4tMArMpXz7v1nXDqjKpbcq4gcwLNMacvoHXquu+A0qTg8055BF1lr7WWXqjOj1N3JooPSORRF0iEAg7ns7x3K4+ZoAEf7SHkt4fcCD6mhhNe9ty/PDc6jEhFHhAkeZQELXd2KCOUeZBjApLtkyflVCvEpGqcYtnbcIJ/4jOdYj2IP0luceiJ/I/sxJtGnEnDJaEvWMMHn1KuRf3a+8GyFXpeUDs29pFg4VFvFikvhXcbAOyjCxnsV7VA6GXC9K/bzHsbvaFyMT54jo5v88sFB6ZZcT8E4oil/+MMfZvHBs2dlYBjI8Jwl24qB6A4LphHGIm92pMFH9AI6Gj3PmT+833qPvMrb23qWvfno4szRcpp3sY7MifGwRtKrS3QiYfzQjZwQpD2s5z5Dy8zTersdjfBu/39ri7Zt5G/3aS243vUUmL9BD/QJ6lvg8faz7WzAWK4cBKWGhp1Ucsps0+p5VeN3vjzef6VfdHaqIDXrw1rVc/dNL6YB20jWTb1Gav96Kj3hpZdflLFJ4T/mD5DBO4gqRSdBfyTHnM/ZDwoxkt7GOuO8IQQ/U5JXsg2yIsc4nx2qucO6SK9BBxinK9xxiQhIB1bWE0k9x7qQCpKXGlYp+4fS8RAJOO23DlQv5LOvvhyvv/bZODggqiMdrG/96Md65ptvvBbdXaST4SimLhyFsjfi8eJSbGxty4Fw5ep1RQmsr63HW2/9OObnHsXszFSMjqSODeBJDQJFSqysxc7eSfzkp/8S8/OLMTw8HlNTVNrnXG7GQH9v3HzmSowME03AXmYkOUDKndt35GGfVuvCZjxZZo+3oq8vu4oQfYjHf3NrU2nlFDXd29+Vrn/pEs7ArAUG34Jn8VwKmQ4PDYj3Hh7sqdYUdQGI+CLt4eHcQhwcnsTewbHAgK6evmh298m7Dwi6Q4cCeFGxg7B1V1aXMwWTegOAQYF9PyhwwZEusplu3Lh5YsHm0BbCEWy82kDnwEIQMFuIkEPJfeSDukK1hY8FJs+AEfKMyrteEMQ0KAhBynATRw4wBhvSoFpu/2XGBYBgYWXvOYsIhEy+CQf5NEJJakAigTDgEwEBPEOGydFx6fOZ7WY8T4/XKKw8gWb4nZ1iHGyme3ZLeJbcJFWB7eoSY7LQtAAwWGID2MaR84OMAqaym151M3LGxzshNAMCjC/DtDb1focUuZgbz6fVHetHQRErGInypbcHBggj534DDlZafJgNUjgMjPszvy4Vk0TfE7yxscg9RlqNalowch/zslBkLI4ykFHS1SVmCRAAozFSzvx4PvTHHBFs/IaJ0veWAjisG/Plx8iyc835HIOG90JbjNdGDdejGBi0YAyZq3kihPX8hfMKB2IfQG5RRuhhmoVfVrSeFAxBqP7hH/6hjFvGxbX8A3hAmLjaP++W0Tc4IAbBGi4/AVlsCjVmHqbJBIay5eX2Vnt+rEemvCTCypojgAwe1ZVin0sryLzPERv+zoqk97JExFfKpEEivj+gUunYSBX+xznn/ExNnlO9BvYMQ921Eazo2CsmME+V7LdFg6wbe2KFw8q9gQLWBC8qKDEAw09/+tNKieGZPrsCL3An1gpqIXjqHSqsGGWudLs4moyXWt68FXkMWN5/5dIlGS+mL6IGHFpYtW+rWtFRaC29n6Kt0prOz89ODVTiL10/MEBL2zRC7tVuq0TKCIwsgBkGVGUw8K7jI6WxcA/0lYIbUI4e20ljouXScz7pJHPj4adYiVpr1RpIMDR5uYHKo8qzZPpAcQGou3jpUnXGHi8vxU9+8hMpffKKle4Qo8MjGo8UONrazIK8ZxrFxtq6QuJTUUrAjHxRhYfS/3g783rTkGp3hMkWeieZJlZCNwWmKBwxQVnVNCgeawobaV4FUJAh04cAbhVvyZHOIAYRxYYIrDYQYONAICjWaTEsyQkUiKRxobiQJ5zoe1bQzzMLIIN9tvJkNd6/9V588c0vxPf+1+/pfUQD/NM/vSWFB+WZ8EnWiLoJvFedC4qH7bcBAcpxrYW0tw3Tdpg7dJYoQEkjqICkzHWsB8T7bDpKxs82COBCwjnHp++vQIayRioO2GwDCAZsVJeCKu1KcSlAglIDWMtORQR0oiQWIIDzWQEBT9UxyIgfn3PzLNOox+zP69fZ8Pd8KwZX1sZ/18GP+nP9rArQO9VmUcp5p1sAto3zOhCjZ9dSO04DszyjDgR4zJa3lr0ea32e+q7wMRsNLo4Hn85ItN04OMLwz+418AIXA/W6cOb6+jPS0DoDNIqnmLNCUVR7YdENCNe2ZxxZSSoAxhc8yOeGcfI8zv8AqQaqTcBCZKtTzihAAPtOSh3jc5qfozGJBnINA3gza6d0rFIZOwGDQfEQ9DEcO4CA09MzilpCN6ONotvNsaboCnUgwOctZS+pTCMZtVBAfZ+1uu7D/ZkTPaS9c9tCZKFlhnUogfytVi0UP4061tZ75nWzLOT59sYzHmQ9vBj9hLVxmqt0kQW6DGU0q/VPruF+rmNseMAlyw8O5FjCeUHBNUB29Eyi3hivHW6sg0BeDNBGQzKe5/O5Pa3SWZtNrRdyXem7u7tVxynu9RzQmxTRMTqqtac+ip1krCPPQjagFzgSUOeggCq8A1nCXOQoKjntPjsGj3kO13Jfhr5n55y9VhpnrCM0YCeRozEENJY6LHhv+Z7Q9pmZWel8VML32ZCTVOB5s6p1wF460sS6N6kYLtyH5xodERCGNXEUiWuf8X6eZ9uDteNvAWMFkDY/YB25/s0335Qe+c///M8K9xcQR2oP+tbenmpLwN8BpqemphVZ445oyJ0zEwnu45k2EFC1fi1t4wXCUbPi5rNK5YJeqBMgUE62C3p61niCtlw42ueLvaRT19gERaZ3BQTA8M/PTMXFCzOxvr4SW7TmOzoM2vLNTM8KJBga6omhQSJfu2J3ZzPmyImfm4+Fx4tx/sJFGfLsDbzj//w//i/dy3r09/XLaQBMDxiA3Tm3+Dg+uf0gbn3wcVB2ZmCQtIQB8QjmfaLWqK24dHE2OoLUxtBeQWfjo4AZw9HT3686IRjWd+7cE61zbkjPwSlIWsDEmYlodJxoDYg+oQ4F+o26t7RaigSCxvHmA4ryntHhoWru6HDwQCILjxudQUfhJytrsUux5E7qT6SjHlojyg5ahi63d0iFXdX5mp6dlkNzUYU1ezRe9lj39XRljYBKMS0eeHtmK+FbKpEr1KWEYoH0MZmHjyiCRh/QRPXsvfGGQ6QGAuoKS34PWvl0BVwbYRwqiMUhW2kwDWrRpJAVNNVhRQP9g3H+/AUxUDYrUat2NWDyJMjnVEgLijJVjEtbJjHK0rsaZdVM02OBmJkXRhkbxjupbokxOlE6JqhIXGndwfpxTaJjqQzUgQA2hmtZT8Zr0MWoeSrx5Mym11Bevc1N/Q0zg1HaWIJhWLBYwHIvc2LM/B/C5H7nkAm9L+kDjAsmzlx4NmN2KzqvH+vudm3O1WdcAmAKGsmYzVyZv6My6ii4FNuSx2r03Ci8ARB7OzwuFE+UaadfGBiB+RNeRXqEvd8U2iC3h7EwNjN8G7y8Q6kf+/sZdlYKRLFGmduc1UF5h9eeNh0o+wjba9eviXmhtJOqwbpeOD+r9eIQw2AJ1SdEC+aDEMxwqTV5/EB/MTxgHKwn42CtMCBgEKw3jKS3Dw95Fs4xEpw5e50KeQII4MfAk6Mu+Bu0FcWHMTEf5uZ9scJiQ5H7rNxZqWGP6qBA5iA/7Q00LRMqRkQPuWbwAgmtjk4JH2jcBUVhxsylrrjyf52TEmpnD63nxf2Ml7118UzvC9ozbWjo7GDhlx6ujTReO5KnWECydlbITPuslYQ83vhiOBNyawXCtIoAvHL5cslbzDoNFKej0JCL9qXCciDrD++SFIODNOTMS3NNT5QTL89XMTgAAZRPWwAIFBXWk6quKE9S0Acpatqd4ywhusqsJ4edyKmTrHatwoClhVAWcEuvtJUHvFyMw+ddxnTp6EIOGdEu5jO8F3BB4E2zS89l3FZIHL7JrJwH+mR1JVM1jo5EgxgIfEd0CPwFQfjJxx9X9LG2tqqiilS65cd5lwhYtYpqNhXhkLS8I56eCnJGDIj+hfoQ3pZzsxLy//L1nk96nteZ5+mcExqNDiAAAiBIgAQJyCQlkpIoSlawZY/GWjnt1FTpj9r5NlvlD7u1s1/toa3RSrYsyR4rEiTATOSMbnTOeet3nft63xs9nOkqVKPf8Dz3c4cTrnOdc3gZg1/7aTdZYwL9iuxlvriW8lxVbArq/rDSPFQroFS59z7wvlBefemxxt7ZISVNUSailjixSWMmIkDRSvIxASZgrMGsIHXmK19+I374wx+qMve7ly/Fr3/9Kxlo1ms4/3QrMBumBgIOggGq/F/G03TimykBeq1kF2TXgGxR7/0oYLzqGmF9ZTlgmZHPX+RASXPiHDrf0fNjpzSd/nSGBSqV2gCqkWEQoKQFyNkl353xKRrc2QACsjhlOo6WVbWMMhBQj9vvez4O/n1wDj3m2qG27quf6/O+Zz1Rf84OvYEA4zS+Zu04KoO86kxQO8t6pqqWAd9PgC7/ScZh5xQkR+NzakgBEahvhOzDsUb2Yautq9PHbmzCtqKoF33M1dox9y4borPDXQEypRLQW852a6YBcnZIi+qihkxxjBtMhTI2gMyMBOYAqZyea5EFGbFPeH4xcLJEosBPwGHth4hYXc3aTVSUR0ergOoqebmk3bVmwefS7QjbEGDWTK+0h/ZK8cGUuVNHj6otHbKVf/TprmWebL5KztVnzzrLOsd60GvPZ+1A1nasW+bhfPt6tvHcWtGppvnMq8pT5jUcRheOxjbAtkUWoy8NuHBN/sYmz7ZrfZK177zzjhh2DjiwZ/gcP+hKZDtj43mQhzgo/KNOwM9+9jPZN2Y88V0/P7rWgAC2DZ/jnshYriN2arG92RNiifT2NvwAz42ZDIyJz2CvNWrr7O5qbNikyH/Ga9Yq96YeE/uQsXMPBwBJLbBNbPDEEXvmEXDKRQC17gLasb2aTA/JDfTGTlbxB5jGaUaO5148rPGyHqyF00A5Zw42MAfYagbvsWF4FtaWuYKly+8r77+vVAxsRuYeJgIBO364d21nWzZwb4Eaxc51qgR+CmAO60HtpJu3bmQBxvUMBMhv2NrSPVgr8uFPHD8huxVGAPP17DNnVGiOtSDN1oWkOZ8Ebi13pIPb22Jickp1CihAxxohq82EJkXg5MlTkgGkhbg2GPsVe5E5WF5dVfBib2dPsoD2d0Ti+U1HEDHyaLU+PBKTE6QUELwgpY/6NJuxW9p1UmSZ/YKO4r5Q9X/0ox/HxtpmvPzyqzE4MCybiosdGh2Nqaem4vqNG/HBx5/EwuJytLXTrYY03Ihz557XXJBrv7Q4FyeOTanGQGsLtYzSec60+f3YUx0dug91x8L8Qjx6NC1giaKDK6srYmawHpvbmzq7gCMEUIaHDsmHgAEI64b5xcZRUeT9veglzXtnOxYX5rQHcOL3KLzc2h7rW9uxsroe0doRq5vbagMIqIlfQWAS3+jGjevxePaxVCprRUc05v3mzVtiazDntrmxe1pOnji5bwEmxVKiu0Z2OChsIitVG1wIKIQO1K/p6ZmMaBQqrQ1P/+Y7yrcuNP5mdD2Vgg+qD1Sixdl2wU4wYxR9qrQH5DNG77hvf9+AFpBFcnTWaJo/iyIi39TOpIyiYqxj4KWCycqfZjIwH2xYnoUcd1OYxAAAIABJREFULKOTXFs5Ztp8zWI5pm7ZIEdo2TCwIufzTrVgDDZqeX7ec+6XnWYheYXibWPchq2FXQMlLFFDBKTpVenwJDXdCKuNI8YkJH9wUIezThGwouMZMMy5noWsDSA/m40oxmdww2OzAcdnapaAGQUGRRoGVCnokug7+yORTqPIvM4cIdilrEp+FweJKryuHeDOFQY3GIfZBlbYrpvA8+nwLyyo2BvPkeuVFb+5J8XxENisLWkW7Iuzzz0nR2Jufi5u3bopp4BrM4/Mm5UjewtKVs4bQrVLc47iIrJB6x/mjb2r/r79tMNMwwIBzrPyPZxfIotmkvjMOYcx0w+yuwLzybj9fz+z18Vr5r1gp6cGAlwAzNXzrZgY/9mzzwlZ9TPyXl1EkjESFc7oUzp7XNtRDsbmasmMjWuyRjyDZQB78uLFi1oPFJjbG83Nz0qBud4D1xc1v9QF4F7OO7VMczqAFarAyOKgYHNzbwxRO5yq29DbIwWN8gfYoO0LjiI/GMcYCBijrG8ayq2K4gLu+Cx4Ps0OcIVttFLul5SvAmwAy/ZL1AfWUncCIgVHyH73xdAWLVCtA3dieSmph0lb3ZEhz+cazJ4CeiXLZlznB9qceiavrsjwMUiggqwCYgBNm23keOY6tYhnpiCO5RZjZU1dU4Z9x/pAN+QsIDsfPnggRoD26CrOfZtksEFktRYreagwuVhT2p8x12Yaef9yTVBwfhzllH5SOhcFhwbkAOlMF4BEsfEir1kvciah3nV0tscIETYKVMkzLtHu4sXp3IoFk90AUh9mW8IsqEc9AAodJsuKewPe2PFSfnxrmwowXbjwUvyH//C/ywD9+S9+FpcuvZOgtevKlBxtnwPGWesQOxOsvWt42Hj1GfPZtoPMXvP/+X6yUaDpJ32hdnwPXsPXygOc19G/Rou8Zh0D34PfgF6cIZ4dR1MgQEVt1z4uEfH/FRCgdIwKCDB4fFB+eVx6vjJn/n/trPl7Bx172zi1s+bv1d+pn/HgZ5/4XKn07/QLf9ZOFc8BI8DAYP08KZsyUM68Nea8zJ/GipGs4l1mHiQQgBuTW3hf5wPdRjHGuYX5RoSdOSUFiNQks/WIxBtCYu9KdrRlcVN0FL8BBRKMzNoinW0dBUgqsg87o4CPKmZaMTaIPOacm60VKsTM2eR8cyHGBDjMfsi2dABkbXHo0KhkMLqR1DnmVE4XhXlL6hBRP+aqcdbL3sKBQy4oSFUKDpJ6Bd07uxmknkVO0DbOMozXnK+fIErSwLFDkZ+skUF2gxG2OW0/87wODPFZp5Ui1wRGl2CP7TVet2MHQwO9jxOps9raKifWNU4MSNhGxulDVyJfuQ4OJvIdhxRdyY+j57WthRznWjiRX/nKVwQe0FNe+oD0icI05BnteGP3ote5PmN05yOeyYAHZ57Xj4yP63tyOAujx9F9XnPEm+dycULmgHsIUC6pquh+bADAXPwJBzmcesj4CNDxbE5zsV41QxbghYAYn5VDp64VmZpiNiDyPVv2plxMh3xfdZoYD/rTlHfb9IyB/WEWL+uPLUe6JPegNgPzlN0HNmW3shaMh/liLH/8x3+s96hPAMODe+Eskhbrujh+NjNkmBOnqjC3sH8FMFy5ovtnoKlZGBwggNcJTGXhwkntJ2xnnvPNr3xV6ZdE+LEPsGW4LgAg59c//J9aRNTI4TSz1zinjJ+ceeY79wR1ux7pXDNOXme/yg/ozUKMGbxpi1FSBnp7VFGfQn84qOoootpv2Frk2vfF+BECad0x0NcV3bSZ3dsRMASwLlBrg8DpWly/djN+++vfx+oq8gSGWYuAi2eePRPPnn02pmem4/KV95Q7PzA0GtHSHg8fzqpOANehAv/IUH9MjB+O1pa96OvpjBdffEEyh1o+ONQ3VKh9TfV/mD+ekXNKYAjQkrpWg3QGKYV32UfjRyZjd3dfNa7QkZpLWB+bGwoAzFJjaWM9xg6PxoljT0m+sUfI6+8dGJTPvby6Frv7rfF4YSlmZucFUhEwhaHBHFM0nbQVABLkJGAA43MdB9tZ6AYVRj399CkBAVZGRptt1DraaIVoOr77co9PJOUAtMPRNgsMrmsnhMEp4lqYA+mwpJLxZmWDGmiomQUZ6WMTZJSJz/DDYRN6Sp5PT188/fTJhsGAM8czsKAyFKlQq43SKUXVUPBmDVT0S67nw8UzcF8OMfeD6gxaxnXtVDJ+ns/Pa2PZzrmpVHUkkNe4Hq9lNI+qmsl6UG5WKXRip8Q0cQsvORwluu6DbvqvgQ7Gx/f5cXqBlYwj8ghKpy84aur59fVNm2MjmUpuGr8oSgVk4D4W2jaWXD3Ve8wVVPmba9kIOeic2nGk9Y+Qt8ImsBElB6GkJnDNpOPRWWKqUcEeRYVy5x97iM85z4/78ZNGSLa9M+Di6DXv573TaEYYez/xXAhSosXk9uJMLS4tqrUI12umDyTrgwhhAmNZTJO/BVgoArOvvCUoZ7y2QFGSpUXlQaso3/h40uZm56QUQHg9v4qqlI4MjI/3TcPyWtgYYx1rg9KKrgaFamBHxmiJmtsZ5Tdrwzi//vW3JOimHz2S8WAaIvdhXN6X3n/uksC6GGijcBOKi7EwXssInwVodBg4PBMKnP1rcGNtPTtlNAz4AgIIECjXM1OgwSYozhbvQyv3HvJ+ZB8x36wHBqvZI8gpnVfRmgHm8syyH5j3fC8BAvY0eeesu1pslR8VTytASMOhVuutPAti2BTGAHQ7UdtLF4NkMLSqsBW/zerYb83zK1C0gE2AIUZ7mVPWgdomzL/y8WhD9PCR+hkvLS8JHHUhTZ4/DczM8zMYWOuBPBd7CYouZJEg1gGQjCiBzybPQ1oA12N+oW3yozSW4vALrCiV0F3sLxlFfXK4ObtQ3DA2Ur6l02nDmVZh3jcYidzTbCgDGRhL1itck2cx2OuaINRwICdPckCgUOb72wDHSTIQgPOfDk2LWgbxWz3eKXzYlmwuwEsMEsA/1k51JSLrFHzx1VfiBz/43/SdX/zyn+PKlcs6w3beHEVijDhgNUDXcHAbUeBmxJ+B28lv6LfG7vu8+gCZr682jCWFovp4A9hvggn5bi1D2PK1zBDDoDiu2SUji26qNkABvZNtkV0G/BtUQe5rYQTQ2ojXmHMDAdZHBkg8Lr/utaqBAMZrWZ8yrMmWqMddP2P9ugGSGkSp58AyktcOginJmGBN0kn2uamvhZFruey5ly4sIKXudSBFwMAAxiXFRtmbzDXfURcbg1ilMASgFPtebT0BWYtOw+HGqMXpSR2XyM7BVM8EPrPNH3s8u3zgqLdqX8tRojZGaStq58hzkzZOtinzGlnntBPVWs16HwBpyjkvBUMBATY3U+7V88cYVF9KNUayACughyv927ljbNimAnjF2ElbRf29AVgBG9pgGWXhYfQaRff4kYFcGK48Xzo4SQNPtlSmSzSYRqU2km0v6z8+g0ziH69lSlR3Izfeu9GBB9tJnid0lB1+vsv7bi+I/HVghWvbPuEzONHURGLeyPsHDLAdbRvGdooDdchwKOrYNbR2Y11Ip3AE3zLUNV64HnrZ9Q0ErO5kq0rbndzf9HB0Mf93EVo+L9ZmAUWYF9uizJtYJ4ODmi8CdW776tRH7mH95PnmbOBkk+LAeBkLMpffXAdGCCma6BXbxAYJJO9LW9Ra79nmZj8ixZwKwXPrDHR2NtYzbbyssYWcomYB6+WaU2YRYN8zRkASrs/+AOjiO4yVdcAPgN6PbVXXFPN+9J7xHmQ9WDt3E2umSqZtpc+XGhcEstjj/QODmkOi39ifAEFdHR1iFDx6+ECBHNapAQI2uj50xMDQoObz7v17cf9eAjoJ3m00uvjAEBQLdqR0+Wht1fwTVIHNyBwyjq7O7pianIjd7a24deOGgi20YuZ8Q5/f3MTWaoupidE4d/Z09A90R08nXWeoo5NV8dk7gAmMob+PAvZd8e6lK/GP//jP8eln12J9Yz9OnjoRL7x4IY49DXV/Jfb36P5GMIU6cp3x69+8I5ZfZ1ePagJceOmFGBzojbWVpTgydiieP3dGBSaZL+6zpr2bwQv7zOhs5BldgbAHkLN0FCCYtra6oQKHFDWcmX6s4o7oTPYiaRkP79+LB/fuiXlw9tkzcfGll1S7iJaQtPwboEvE1nasIRu3d+POg0cxO78owAWfAnuIuh+cn/mFObFLYSfsqsYVRT5pUzwd3V3dslfZy9Ixp06clCyqhbQ3mBW6KSrpFGQ1cjYPizg5dTSOHTveoJ7XdHhvUK7nSJ/vkw5l5onZkHdeTCIqmRtvA53vIQCkRAtFjoV3jhfUDMAADgwC0crTkfSspowCyAq4KBs56iXyq9y0kjPBQeQZraDZ2AgX5ztlt4RMPXDUrTYk7HQgxDjgLuRncMPftfFggcX9EA41uoqwd+61qfg2GLh/onUpjBB0VpgGY6QUixBgriwcDDBwLQMUPIONTq81c+kfK28/c+3w2Qjit1kVjIE19dxwT9PZGDfvez/xPaPqzB/PjMKCvsTaZkQ9i545Au09wpyxPqBeqnRa9oUjA3yO7xgYsWKrDTLvUV5zxIn/c3jToUjggPd4Bkf8MT421pP2Dr0Kp8rAiBkM6ZRmUU3PK8aHjFIJ5vUYHBqM1177knLrWfNH048ECGQ3hF4xEKTIW9KZN+3fe0pRn5YWKXwjzJxPnzef6RTqzV7UPqP1nrKha4M6nz1p9OwzxsF1//APvxEXL7ykv0GQUerMjYE9yw+uw/dYJ88d88h+pKaCczM9Bp4JRUkkxCAAyoN5MajhNB3Gb/Cydn54TjOKLKBt4HN906F9Xviux3jq1EkBhozP7KJkZ2RxM6PkXI915HsGqNw7fHVlVYYp16l/GK/rofjMOqoEhV1GGikWVPLvoihhaTVYum+gMJFZMlQowLdL79rMrQd8oE0fcgeDy5RPnoMCrzw3ZwNFkK0Iszo3Y0TmkFPLdbmWWhBWPZkdffEc8+zMDUqOswk7jGgERhfMKTvapkuSa0pLn8bZ2g8pI+atZm6kPEqqMPuKaxN5YI7WNzI9gagk+w+5wJjRC4yHKAfXY89wf6LxjAdnXPKpcgQbziT3K1FWolH9fSWdoBQdFVhWiMtiaxSnWXtJVPsCyO7vicVDlJ/3QOjZA1R0x8nCQIV9QAGmt956K7737/5U4OHvf/8bATLSNaWYnmV6yuJcDzu7eq20Dsy1aGvUwxAQUBXGq+Wbz6Kd0YYzWwFj1sN+z3rYTkm9j2tn3w5g6tz8VH4nad8AAeoO0OjG0Ew1SjZMdgwgzYEINTUCOnQOSJNRX6ZGhN/n2kCYAWSDmv5dyzB/1vrNYIDnuTEXhTXzPwMC6nvU8+l5tuPbkHuRQBLzY51Zgxaa79Km2bZAY30IzpSz7/FKzpUx5iS3Rgu6XXZMq0CATFEqHUaUX5zzu04LwRIhB7wCzOJMtUQ6b6rD0Kjt0Jb5piWIkM4/OfjZFJAx9BSmEuvEueIz1o84r+xnd+/B2ETH8bycXd5LmUyHjmS1KCILqMmYOKdBa2EKvyVIwRw4cMIZEwDbTTCmU0YuDk6tByR7yYWFIcTVCrUd+SfmGTpNwRS6tOR368i9/2bM6CL0ltMirYME+Jb2ebxWs/T4v2Vdk7GY8svApWWL96H1slmlCSAmg1W2ant76bm+I9mIHco8KvWj6HQzCrCHSBVwbQPkO9F30hMdKOD6DqTZZkN2UoCPOcKBhfHlYJ47ELhoIfOBTk7gNm1zxoPtVusJbBN0DvYQTqoDTjw34LUZCdgBfJd5sQxXYekSrHPwwPMjxmEPLSIzXVjFrnd25AxzL55T3y8RcT47PjHR6DCQAFTOLc+4vZM2ovp9FDvJ9lqe6QLm7Zb6NAXgrsEIvu/aCDoDFKiFGTCXFG+AAH6YL+aRjY/Dbx/AbFZsH+wl7Dn+1XvJ+w7bkHFjC9kH4G/mDv3PtdgjzIV1JPuJv9GVYlV0dWcK6na2pkQ3ffLJx3Hp9+8oZQ+7Ie0cAjvpE+U5a4mx8SPx0oUL8evf/kZOLePJ9OJMrzYIzvwS2ACQZKyixK+saN1Gx6hPht7ti9GRkbh180bsbG3F5MSEHGBsawCJnW1aD47Hi+fPxhuvv0pz5FiYfxx7RN6ppxMFUN0nuEdK7W5MThyVk37p0uV459J7ce36rejq6Y8zZ8/F5NFj6upy5vRxUfnv3HsYd+89jE8/u648+uGRUZ3nCy8+rwJ+mxurMTE2Gm2t+zEz/UA+KPPbOzDQ6GrCnABOar3nZ+P48WPybx/P4pCTvrkV8xT56+iOne2Uf6SjUjgVwIU2xtMPH4gVMDk+FkfGRjUnzAP2r5hS7W3xeHY+sMj3W9pUJ+AxBZBb8Y9pk9oaR49mGsqnn34SDx4+kF3y1NSU1pDUBaXGtLbF2OGxODxGscfdaHnm5GkBAUayjJpbGR6M8FogczCYKAohHT9+QgfShjNC1k6rQQQrbBvMCSZAn07Eic3tA2VlWTvbcu6LEszWU33aTMqZVpXlvaDCO4eHDc5EmC5qZyjpm+lI1c9rJ89OrOifxVHls6aHgbLW+fWM246z59DOcs5Nr8bGxGeUKAWXkWkbENwLAYKQ5Dff4Z8L9zkK78/baDAQYSqbI5PpeCb6biefa1iRJXKXyKUdITt9NmZ84O14G3HlmhacCGY/j0EIBJoj/VaS/OZ90+m4tveFFQfjMOrp5+VzGPs441yDHzt3CE/my+PLfUl1zflGPpkVmB3Rev4Yj5WngQfPF38b2JDp0wwiNYxyz59y4fSZ7BuNh2lDx05VKsWkBvO93CMFgCm1FhAizz73bDz33LM6O7QeoQcpz+l0F6q+okSZJ5ReDaqw51HK3m+sg6jTpfWTz106WjkO7aMohbh20mitDVwbpcy55yGdnDSmoJD9wRcu6syhcMgtlNAvLAWj+9yL10zXY0w2TGgdyjN5fZkzzhnoNK/zPCgtnEufN4NjzIHBIMuOZF90NPaJn1ffLefMRpsi1cUIpL0c+wnUlFnhTJo9k8+f7Ybwc5wu5ZQRnG8xgorhj1FsA8sUQqegGJAxAMq8WsnL4BflOqtme7/ky2lkGZibfZxob3ZDyfaC+7tJQ8UIZDx0lmBdzLLgeTmDOn+izveplSrFF7MWR8qmjHDneWRsvr73kBlT7DHy7hjbK6+8on0AI8VAnWUghiAIOoal5RG1JKC+crb5PvKa54cFA9vCxU9lOEPj3Ew2mSjJMJ0UrUOeJhvI3UO8fzDe7969J6ApQbicQ+sUPqdoONWPS7sznBy1tSsOkOSAOxDQVx2whVoDxRGHPr29vSuqKgV3mHeeVUAeFazp1byzl0BhCu1YXVuNP/qj78Rbb74pCuTv3/mdipyura4p7c2y3U64iyIafAcEqH/2lfBfKvwruN+M7nvP1J+3DLRTe/DvJ6+dgq/p9Beue/lQ6uOkoutzRaJYF/LprAhPSgBFM3Fk88ucJNaWDhHiVgC2UgsAQJh2jt09wZNmTYa8hmW/dZXldO38e/4azri7ZZTn4LO1LXIQOPi8+aivZf1uG8I2iZ11z5++U6bLLBbLXNtW0gWqEfLkj5xkMShyXWuZ7MKOGmcBUFRgsRjn6lpBRxCVW8ChzrmF3cPcAqwQ2XSnEvZ/gsEZ1NDZV55tVxbiVCu9LJQFew2HHgYP0Tv2GqOnerhkg9KltlRgju8je3TOSoqS6dda93LOqB7hNaGOE9cE2ACTgGLM+cqx8QykmNKqFbZWqMigulaUZ7B8Yv5q0N8gP/dxsEHGL/q4vaMwJNIG9X7nc9apGPb8uDifAxrYgtZBtsV8De7POMwoQ5fZBhO4WWwv1sP7guuZYWY7W10Niv60/YgDyTO54xHXslPvfVgz5c6ePav0NtYSwN6sB+bAsrpmmiLHSf0V867U8EGe2ebgPQfgzIrjfp4zO+y2ddD7Tg9k7Oh3rsVr6Cgzymzr8GzU3rIdaQCI1+1XcD90GfPKfbnGzPR0o5g2KQvYDdZBZrBK/xQ7x9dnbfk+EdSs3ZT1Ywy+NP2FTGNxehSfsYzlup5P9BH6h/1CqoKZBwRKzJZg/NwL+8cAPYwH9py7TbgouNMn7ItxH9bLXREU4VUtH6jtD6WDXn31VY0BNgH7jfHxHXQM80khwASz036gfe43vvENBV8AAn7769+oev2RsbEig7I4rG13AOrjT5+ICxcvxm9+99t49HBaAAzzwXgohMd9cE7Z07wGMADg6EArtToOjY7oTI+Njsba6nK8f+VyvPalL6pWAc78Z598Grdv0Ub+UXzjG1+N73z7D+PpE0eVJsDrt2/eUIE8qPnsM+QXaRHsK+xypedub8e1G7fi/Q8+jt39tjj+9OnoHRgW6H/+3LOq6v/u5ffj3feuKD1gemZW1+F5qAF2aGQoers7o7uzLTY3VmJ9bUUykLXq7euX4mMNO7s69dqdu7c1h6TNkhKCrJ2bp77cqtIVhocPRU83dli7AFpqM9FSmNQm7KSujrY4efx49PbQwYj2qJ0KCLD35hcW47NrtEVsjaljx6NnYDDu3X8oljB1VDa2tpTuwX4gVfnuvbuqdXF0clKpP6pjtrAoFiDtyoeHYUC2JCOgdgwspDkcNphrRWShzWs6XG3kDWXuiB0uJoRqsWw8O9R2jmrHWcWVitFs5Wijs2FMlHxxCxpThplwBEnmVCcCRATGEahRtbXI9iw+sEwmQICdVkcK7EwiFC0wMPj8rCwAm1d5OqXYIJub10CjDCRYoPu6dvj5Hiid85owiI3meu5NdeVejhgyFxbstUHg/xsFxKkyfcwGk9eCMZh6xNzZUWN+vdZ2sKwE/bqvZcOJzzk3yQrAf3M/gzk2WrkfrzFOPmfk1krQQA3zzo/ny1HeFJBEfJuOK9dE0KngxvCwHERTjdwVwnvJ+XgIQhts/m2h6n3mNeNvr2d+Np14v+65aCCjHCJFrOjhnUCAwbTaweMZ7GTl+NLZIpohIU0l5s6OeOGF51XMCIcK4YmwZxzpBGWxNPYR82ADi7XPSqHZPQJFYiaM936iuPkcDQAIWlWJOioqU9rteR9YyRm4SBp9KVLV1hZHjozF5MS4KOF8BgODe/A5syFMCzcq73uzX9jnUONsJPEdF/LhvNjpde471xBdkUJ6paOG16Mesw2Q+ny7ZSH7EduRPErODVXr2cvQ3DBEUHbcg/H5TDGn7C2BRyUlh3vwN4izDVDW0f3ucQIxluzQMXYXRUqaXUa5PbeWnwwuQYCMNLs2Q8qC0JzIAIUO1tvTAFc21lJuyEDuysKCPIdTsVDwFOETTX4jgRzuv7XjQqTQbQd0Rtkz3t+MwaCGZbdlEvt7emZGn4cNwNhgrvg6/M11YOmA6vMMAhvUeqxHRhLn23sj77XSqJ9iMJP8/ZTFpFJlBNQAAalDrIMpl6wVkQnW97Or9BXeFhBQA2HaK6XPPb8VrVZRvSyU2aBeIwsw1HFmy77GEVcuZFm7gb5B5RrDNGNOracckQKwoVWTnNY9AN9OMWlefeUVAQAffPB+PHxwP1aXVxoAhGVzgrKpVy1T6RDR2CvSuQkE8APVUr8r5NKObf0dfaj81GfE6+rvcH8DVz5fDQBRDmq5SAEnsgNAjsHFAtP5zxSETKtJsFEsAeW3l7z0wgjAWSVK1dXdI2MHxovqlFT9uK2v/ldAgMdb79l67H5W6wp/3vNSAyUH57DWxf5+/ZkGcCAow90VmkUBPw8IOAg2iF1RoJW6Daf3rvZrltkvVH6zBfYEVBkIcCoMhQEzwLGnHNOUmxqdCogZmOa6GNawY7IeU7b33N2jqneyKrlzGt20L43o7sk8cmrlIPsB+JAJyGnWmHNh+48tYjBQc1zqMckZ7KMlbZ/WGvrr/DyMAM7OruptCEAe7I/Tp0/p3vTLBpwAqLDOdrTeYLRrnHi9tecaNS7askZCaeHINZBRfNf2inUq13VLVVPkFUXe3k6GQQke+T4OnCA7kXmukcX88D3vRbE5il53SmKtv7zePLt1KeO0g2umltkXltfcH1nE36wV8p/rol/9fNajBmVcCDv1WK9sj7PnzukaMAlIi8WZ4FpQ1tFvsomLLuT/zBHP6OJ+Bi8YO/qJz7p4IveDEcCYkOEAEF4DMzicqsb8Mu9mWvh1sw+o8u555LftIDuuNftUNn6pLcP8cm2ns8EKYI8yDvsJAuaKjgD0h17NHmKObE+z7vzftoop14dGRqSL5JBubWleCDjgZGp9lPI5q/nFfnK0X8556Xrj9XZQx7ZD3Z3M9+dafI8WhdSw4m+CpfY3nj1zRnW07t69E/fvP1DePOuJ3cJ5Z33pvPWr//5vAtqIVCcolcEQAYQqLrkhIOCb3/pWXL5yJS5delevM1bvIxh5PAd2B/szmaLJ6OUHoAP6/8TEkdjaXI9L7/wuph89iC+++mr86Xf/VHr7w/c/iH/+55/F8tJ8/Mf/+Nfxja+/Gd1d7Wqvt7Q4r+dgLH29AwoM+LwQ3MDmWF9fFfAzMzsXV6/fisdzyzEyOh6HRifUmu/oRNp873/0sZz1gcHhmJ55rLp3Fy9ciGfPPCO6/sjwYBwaGYzY34mhwX6xJbD5qU3gehekJ/SUmln/9e2/0+usAToOMGB6+nHcvnU3enuxs/o098higjkALtQIePToYawtL8fwQL8KJk6MH4kTJ7JeBPvr08+uxntXrqg2w8jhw9HaQQv7LEacjM5d6U727ObWRqytrwkIwGrnPGNv6XyL6Q0bbEOMg5Yzp54REFA7ShbUXMzGWK3oamcIGwDDyAKUwzw5NRkzlbPLIbBgtHPEwUo62X7D8LaCtxJ2BVFH/Ti8Rl4Zj8fBvRH4FG3gR7nggyxaqvWk+2RrJnI25CCWqCHGH9fh3kYebbzz9Sci3Ns5iY6EMxZ+vn8XAAAgAElEQVT+T1TRhoSNNhsLPDcULarbMy6UADlbH374YRqHhfLG9220WBHwvtFIv29FYxAAJwolY0e8NtzMSOCeRuYdCfe1jVynQ1IKSBWhVwMBXjc71+wLV4tl/p2LX+fXex2Vi1SoY3bguDbjAgWtn5O1SAco6eumpPO3hST0eeYUxUIOEoqE91SMrQA1fB4BbFqa2/DVoJcdEDvuNlZqujmOnp2xeu82nL8SCQEEwFFxMTIZSSVtowm4JL3Rbdm0fwurBCMNJPqZZ04LjQfcQHg7Hy2dgpwzGzmMwVFe5jdR1+x1agPfzqzPuIx0Oz7QPcVQyP0v96g4FT7vNU0RylUaDelYgeTSc5YxIqi8tmYCcO4Zix1rn12DBczF4NBwofdlSgHPjFPn3DHWj7VVXvnurowRt0VKIzvBDAMdtdL2XrIhnTIjHXrmmPPB/mNvMKfQVvk+c0a1ZAxTnoGILo61GS6O+jDnPm9OPbHRy9hMTeTzZinZ0WCvJihRmBl23kq+vPcpv9O4yCKmkgOlNSJjPnxkTGAkz0FEhAI1Nhr5LgY9hj1ymbFRuIf1YL5oqcecWDaYEcB1bXQ6kmPg1zICZ1OgZWlbCiNgeGRERodlRMrKjUb/XTmAyH0cDap9F4ON/ZSR+oygicmzn6lD3qswZly4EjovNGKuT7syroW+od6BjVjGyXOK/ixqejIPdCZdsdwdHEqOsdPJiveWICwRUZGLUz6j0BMMoBDWYIwMH1KOK2kL1PXAYEqqLvmAa6rQbmoz52x4aDDefPOritBd/exTdb+Yn5sVEFD/NJyVBl29qppfWiemLkiXUbK2nAdfx2uVf5fPuDBgkQHeU5bV1mO+hnWR89ztwPjs4ehbdzxR1K7uklHmmZ2uooEAAu5AQDFWjT2dWn5THwBjRiyBffRzQhzWrTUQ4HF4/PXvJ4HMAlCU565tjVp3+3p+/trueWKByh+1vKmBlFyP3Cc1I8DyynK4th1qAEZrV8CAWn7VayuooLAlJP8KMqOdkH0J9XE5DjtZeDn1TDKIUkel3cMPa6LaGIV5BF3XHW2U3kA3gc7OEtVMBhGEBs4vMgoHAPACIzOL7KbOsv1lvc440+biH058togbOzKW1eU3N2N+gfxz8tNpddqhHGKuAyj47LNnNK+0HYVGC63ZutuBh5z3zFVRGYGqBpRtKrcqhH1g+4LvmxHE+C3XeR2A8djx441ia8gpqNM42tg9tn38zJatXjM7QA7wMCbYRHquUtTX+8PAH38zNhwyMzGdFohuNOhue9Dr4HGzRlzLvxkTUUpH5bHb+A4/Bo5zXyRL9bmzZ5Wu6PoJOI3osrfffltpV+yHlIUDDXCCMTNGxmb2HzLaDFfbwQnGZs0hR/hNowdoZb6xKzyPXJO//fw4NuxdwBr2rIMjzKVlhYNfPL8BCp4NvYEzzmtmaHh+YWIa5GT8YiuqFEX6CjBVkO8qUFdSlm1DigVWuoexH6xruA72MnYN8+8OAqReUNsGe8/6qgYKDQKwJmboWY+x75gDbCLdS2B1djagfR3g/NDQoLpHANCz786dfU42Jt+5det2nDp9RuOi3dx7772nCvbYJovzC42K/ew/5AI6mDGwLwD3OQt/+Vd/FTdu3owf//jHDbas/Q3VjVunXkCuWQanAPEzoPXii+fjpRfPw2aPzz79MN579x0xyGg//c0//GYMDgzFvbt31VUHB/wv/uL7ceHCeUXkl9SNBEZD1hGCbTAzMyvnntoYAAtLy/PR3p6tnqcpNHn/UVx+/5OYBQwYGY+pqaeivwRWph/PChQkhcE29JlnnlGg64MrV8QKODw6rHZ8Z545rXQG2MeDAzDij0tSK/hFimlXV/z85z/X3mQsWeupReObm1uMubmFlLu7+7G9u5vtlA+NxgzpwPNz8eD+3dhaXxMzAIYwa8YcApJevXo9Pvr4kxgcGRGbjvavdF6gkCXsSNYfFgbnjTXb2UtGJ+uVAZ5s6U7KNZbN9s6qujS0nHv2bCM1wGBA7RBaYTWch+K42oBgArq7EoHgHwLm5KmTaqMGPUcIc6FBMTFQ/ezkcdigfIoFQDubEuWUYVHyeuzsMyZFcasCIRpTMURwYHBUQBjZqKJx9dHyISMP/ICQqC5BKfrGfUCxa0FgRgD343ChONloQuNa02jm2XhP1y+tkWxAGFSoDTkOvqlZCE8OIYef52UM6RA82XmgNsys5Ozc2ShHuNX5tXV0wmvpYn12Rm1c81kjwf6sx24FbuFWp3nY0eE7CAWjlhwCdxSwYeh7mjXAHDF/VoROgfBzGXTynuO3c+troAMhh+JhHlECBopUjI0IR6k6z2dAOO0UuNgMa+exmbpdO5PaLKVNEgW/5KxVFNMaTFBuZkFMtVeLcrNC91wmqJGGF8/k1Ag7lcwntGgULQISpgOCmfGh8A1IOZrgPWFknN+uSOtr1tQ2j9lnW0byPkZWOmBNp0JMy0bUJPM7KdayqTEksyEdNIQhPdcx5HB+eM3n1QAGY8LIazgLhZWg55BQyogC/0Cl2UNGtVk/xs1vru9UIFM1bTjbsPOcG/TQfi4RkXzuUu269C3me2aL8B2nksAMoNKrDUH1ud3cksPn1AMbWnyW8TJHrnXAvTibfhbGgcLmGRpGd0nPcESJ3yre1Sicl6wBxoDMcMtIg2apnF3RN2m5rAPPRNoB59Q0d4ACgRtC97M+CpHW3IvJPjDIZRnCc9qgM0BqdomdYp2z4kRgdHAtovAYKNyL8VAgMCvoZj4t66H+48UwA7zKqrZJs5SM2M00Medq2hgWIFftTaLjPMvYkSOxvJLtVfnJNkb5bKyTwTcYL+gV5o7xZZXo0t6u6uluB9LyEJeMe+ksU+G4IztcYBC3t7Y3On0AwhBRshNEWkCCF+loAFLSheJrX3tTxuDHH38UN65fi/U1Cj3SjrIAPZ8DyopxVNcKKHmsJuQ/6SDmXw0dUsA9Y01uN2drt3aS+J7XgdcNFObrabj72pLPpQCVP+v3qQfgdpmqE1Da9YoZQOChgPTQ2gFXVAtDTi1pMR2qE4Ch83lAQK2n6uesZa6dcv/+PN1omVQ/rz/v+azfOwgK+LO2jXwPfxf5mrZHlVt2oIZDYx5KlJrv2pZKNdRM1zo491yWM2F9Wdsc+y2ZImIdz/mTPbO9VRiUTo0hHYZrZFCDatWoUesrwFFYLJ3dmc4lcJdq66TByebaVk9qR2YHB7MWSTJxMk0MfWEbh04D1hGwM5ke9jY6gs45WbF9R3mwi4vLYpsSPSPfX3K+raWRGgAAAEuBNltmE/qZ1XJSQERro+CqdEBJ9WMuKU6oV8oce/2QGXaOTbFHn8HUYz7dhYgxMx9jhw83gkm2H52CxTVNlTc7y3sWWxi555RJ5JbtM+bLoIbtV6SjbUYHcFyDCWcOeeSItPPGGT/PY1vRuskdrxgflHWCU4zPOeq8riBCa6tAc/5xDWQ1QPzf/u3fZq2gwh6gJVuC6fmP99BbDlTYlrSutoNsHeeIvMFzwCAVzR49pDlHhssWGh6RbcRrRFv5PuxJ5Lp1sufQLAA+y57DVnQdMtaSQsTMP4XxcMaQyTjktM1rU9Hb7CoAo8udKbhH1kpok8NF6zyvuQEI5tj2D2wb7ANeY7w4dIyBOcT2IDWA+ef5bD94jdkntlP5v4MhjMmMEPwt/Kx0tJNdytiY95deelG2JNcnwEI6AD4L6djs3cnJqRifmNJYoJEzr9QZQhaMUgWfdLjCkHGNJAcJsFWxw3/w538Rd+7di//3v/w/CfC2ZVokY6TQJP+noCBjh4HAvsRPwx/69re+GcefOhb37t2KO3euR093R0xNjKulMIX+YAHxA1DeErvx3NkzcXh0JJYXF1R7gRSh/ch6YtRUojUe80yNJ1KZeno65eSS/sj8bmztxqV3P4h/+ud/jYX51Th18pk4/8KLWUwSn6CjXWuDgy/Aqy8DyovKwc9W93du34zR0UMxPDIcjx9Pa7yvvPyydBXFvNvbOyXtP/rkE3UFOP3MM2KADA2PxE4p+E2rxZUVWq+3iMrPvuN+szMz0YFMpFjx5kasLC8mE+HQSNnbPfHw0XTcun03+qjpNDBEMmrcun1HjADOLkVTn3rqWJw4cVwtG/F5sb/MDGPuYWoABAwMwNKGjTAaLWfPPLfvBTwIBMjZOFAQz0hlw+GNlsaC2VmnSiERd64r+mmhgqg6o3rEZn46CoDDxsYX9Wcjq33zfxDQ2llibB6PFTJGgg0+FOLKMj0pF4VIc+AQds7hZrxb25uK7ZiyKkO6OKZGrdnoZjAwLjYGqB0befjQiATc/QcPJFSItokaVSh8VuA2EOzcMxYOrI1ho7hsYBthVmR2iq3QbJjZoTSlnXGausRnLPysZHk25wZbCdSGj6/vtbcBYmPKhp0VEvey08x7NkprJ6yh4IqDwno1jck0wGuFwDWMHvr5fL10mlGUFGNLyhH/LIgskGsD1Ia9553PIFxRkqZCI5gABOx82rji2jIOAJvk3O6WIizZj71Yvw3WhJzsUv1ayFt5ZuefeS94rxqwUT/Q0o7Q4/Q54Z4UGIE98uDBfeXzse8AAhBWirgcqPvg57DT47WpP2fgyAarHWUiVrn/zGhxUmvTOGK+DQIkWJKKhmuIBt+BQmwyUvi8DSvJClVpzgJC3Isz3Ui16YZCmjUgaF9TJlnPasOSc0NEgn2IQjPY4bXyunnf+t4+N7Rn5Bo8Y6aOpKHtOaijVV4zzeXOts642le1JJ2RdAWq0jIfbmMI4GjHk2u7oCHXZ//xWTMCkhqXMsvONfuF+eN5bQiqDV1hOUihzubaY3TZcOL6PgsGJ7I4WzqcPmsY/uzeQ6X4jaIO7MHinDD33MM59j4PPn/eR42zW8A8Ox/IT+aL6IrqOdy/3yiu5VZj0P0N8kI/7OnK1rA8L/MgGmVLyhQDXElFbKbZ5D6n6nG+Jvm2uaEUNAoOcUY46xgz7B9HT7iG95IKbUZGKA0EoINUfBCQgchzYUVZD6lifSnQB/UQtL85d23R290T8+p2sykQB/3CGWftMWSIaPI3P5wXCpx961vflJELEHD/3l05MnLStrabLQRLNLV2/lgnsY5KdPN/5simzKkYAFmeQOOTji8nTY5PxUipnWXXJmjqsiYIUDu8sDowwn3eLGMMBOBUppzMnHczAqwHVCSwVKwHGFQtFcngTgGF2TWjmfLAvmHta0e/no9aB3stbdc8+XzNbgcHgYBaf1unlSl7AiSpgQC/73nIeXabyYN1HZrAgG2HWm7Vz+Cx1e/7XgkSuP6MgZR8zePmM7It1JVkTfYOef7k/7IuXcgKQOj1tVhaXBIdlT7iGJ/k7EMrXV1f1b7v7e8TCIDdRUBmbW0jFhdWY2FuSesBAEibP/6P3YRsIUqVUdVs62mdxzknnaant1ugArJD7L8Cts08nlPaC72xMXKTUrwZ/QN9Aib4Po4KGkupAQRUCiBAuqqiuJx26rqUujxpW6RTyBg5z3mmEhA39dqAME4vthP2As/PnnWwo2ZZune8dYodNdsmCoCVf74HY+G+yL5si7iR1bxL7SI7xvxtB1DgTGGhci+nvZrGz2/rausdXpOjRLu2on/QJTwL+oznwhHEmfT5cHE5dBuOIWtD1PO1116TLUWA4ic/+YlkHNfkNdhgTmnlXo7+M3+eBz7Le2JOFCcXkJqfxeXUBbb/yOsm9Y0xIK+Zbxwqvg9dnGtg33NvOoTxPetZPjM0MKj7mu23vJppxGZGMNbjJ6ht1ivwhP0Oy/Rf/uVfRM/W+W0wJdO+5h/3MHuB/Q1zib8drLAd5vUjMMn1AQOs20gB4KwQLWYPkLfN/RiT183AvPeU7XTbmdgj+GY8D8/F+UomZjLf+Nz4+JG4ePGCHHbug4ObRZIpWvhAwAHn7MaNm2J3whqEVQhggF4DtGa/8dwAufxjzQVc7e6oN/0P/vwvFZD7z//nf24wBvgMenWlAAKvv/668tcBm+ys89qFF7Mi/uOZR9HauhPHnpqIPv09E9OPHsfCQkaxzzxzShT/u3duRezvapzsS4LHaxt01hpSocPrN2+IkQjQgZNLtJ6gCGMB+BkaHo2PP74W/9f//V/i8pXrcfHC+Xj55S9KB3Z05TN+evUT3Ye90N/bG0dJUe3uUs2BZYFbWZsJBiLjPnxoJP7ku38c4+OTKjI4NkYL9p343e/fiV/9+teSlZNTU3H0qWMq2sca3bv/QDJlZXVNgAdpzuoMtruttKf2loiFuRnZ1mI2LC3FwjzB6O5Y3diM23fuq8jpyOhYRBstTpckuwGr0PPDQ8Px/AvPSw+w5rKH+vFVe2NpeTVu374THe0EywdiZIRUq5MJBORCJ5XLBqgM5qqtoFHJOiohBVxyi20ASKC3hJAyhAeH3+07ENY4BeREpONbaGGFTmNWAPegeAIb2i1PbBSqd7Zp9EUh8TcGF5NBlWYcbyguGIf6XunRjWJjw3MIeU6hpxT/KBXDua8Fsdt9sLEoOsLYqZIpNHh2tkHRJorDuGujzPNowcpm5p+pYxllac41960NqRphdHTbIIvXwY5Qw/CqHEQDDXwXQeFcJuf6Gu23ceHxMAY77x6TDFoKYVSFUeqx2vGsjazaKTNgVI+XzzpSxz6wcPNnHcVIZZkRdDt8nkejvwZOEkjICJ/nNmnBmQpiNJtnQXBaMZtSxpf5HOOk1RBzR49XF09SJKHq582h4x92tFkO2gOanIzGeM2GBoeFpCfwkRQuIh1p5FMgbU15Z8wFRsG5c2e1z95//0oj35q1s3LgPZBmjVV0q0zt8Vz4fNTrZADJjp0M8SqHNY3mEu2r7FbvgybAkGAJRhQOFIYjVVf5nGmV3leqs1Eil44IcR1T4LgGuV0IL1g3CGyUewKECQpSfwBHGWVJCghz7EgJ9/G5y/VPR4f/MyesJ4IcByz3ZF5XDKQSMbZhZsdcDibG7t6u1oS16eulLeXRZnGeR4+0h7g+8sL0SGSVIw42ajxvBursYAocLbRZnB0X0Onr6W3IYqdlcE32nqP33NMUPa7XABjoOlCqfctQ7kwwln/IMxSUIkg4ZtozWc8BsAMZbRql5YH3b0PGFKDM+525pqCYDULNfdn3vKYWX4pSmaKftGEKFZrhor3bOEO5pz1nlkU2DpOZ0+y8sbaxLpSdjhvIfOSroysqZFYM/KR2luhoa3YbMBAAvVDOVqHZU00XMCX3WRqmZgGwHjAQuC8/rIcqFqvFXyn6pu4he+oQgNxibk1NBqDBMPmj73xb8uj69WsxN/tYQID3JRFiyw7vZTt1KdfSian/HXR0U648mQqgytuF/eDPZ8Q0c/Qts5sObZ4Xnyvvoydki/RFuwoPIccA+DVfGXdNJ1VV5pNN4O4BjnJJZqkivCRVo3e82rrJJiFiKwJow7HFQTCjzPPiubCDV8+N966fz867v2tH28/t79Z/N+fk81swHryG5a6LBRpU8ev1GMwIsH3j+T04zvr9lNV5DjCMvUddS6cxnhIBx+HXHltfj31abW1u6O++7q7oiN1o2aOFbQJVJ58+Hs8/f05tYVnP9c116cOt3R1R9h/OTMcs7XhXlmN5ZT3mHi/H0mIWPFN1/W4cz8wRR3dnxf2krOJ4aB12M9oM4J4V/UuZSe1Rirm1KjVgaGgkurt7497djJgCZFDYC0Nf4Gd7W3SIkbKrqB/7QrK4jeJ5eXYzEpasp9ST6cxY/lufJG02maO2VWwXo3s4P2Y2GsTkO9Ybtlm8fyy76n3Gfb0PbYMhx3FsuCbOgYHpmtWIk2B5I2C+0MAZuwJoxRbguwYqcBSVg7+21rC1uLdtBevAtdLSG1uZf54P1aFZgB6exbIZJ90ECFLg1EI3N+CKbmGeRdHf35e+NlMBOcv4MnCQBfJ4j7Z6vEdtG77DHrPOTLnUEp3dBbBtbc12ju3tsgOo64OsZ6xTk1kYzWwIrq+gz8amHEquSUQaHYv9wFi5NsAHc3Dq9DMKNLDfma+f/vSnApwIREKnTlstUzesm2BHAFBgy8EOBqTib/Y6n8G/4HmJCN++dUvvsbboC4ogMyY+y2fQV8wzn7Gf5BSN2iax/WZ5jPPIuOyLEOV1/rf1BrbwxMS4Is7ZqWFf7a6xC8i7f++9y3IMKUBH0eevfe1r8e6lS0pXAwhQodfiG2HrcT3Ghk5HN2Cb/eAv/iquX78R/+k//R/St9iC5Mnzec4Hc3Xx4kUFHz784IMEoI4e1fpTpPfUiadjZvphkL09PNQXZIvjk7VEuxzWx49n4403XovtrY149913RJ0/+9zZaGtpK7WiVuPiH1yUzXz5/Ssq1IdYHKAQ3lACeeTOU0uof2Ao7t97FP/17X+I3/zmd3H8xKlobct6NFNPTcbU1Hhcef/duHfvTjz37Jl45vQppSkwZkAA2CKsA3WtCDjMzExHb2d7nDt7Vvn+6+ubceTIlADMDz/6OK7duKGg8fjkeIwcOqRigkefyor+2PafXb0mAIGgAOCr2Fed7UqD2N5YFxAAODCHv0nrypY2tQx8NA3DpDW6e/tjZz8k7zhHMFd0/jc248KFl+Lpkyd09ugewJmirkB3b1+sLJPGlemh6oYwcSRann/unGoEWGBZECL4vBHtPPCenbWGEt7bb+RfcqBVQGVnW0gjiCMbn8EgPEBReI88MBtiGInQR6XcaYdViqcdLxEmvmdjnXtSodaOpNICCoUf5cPBJAJ4qFSQhLLFgXP0mAPORjVKqujw9HQjl4l54BDzvO7fTqsLFh0lSD4un+H/inKug4gvqBUXc+Ufo8zMhw0onteRDDtFdvhrR5z/87xuIejCG1zbdF07ZzYsLCT4zT3rvF53IuA7OC+mifFZnpMx1Ya/ASE7lY4E1gYh960Ry9rw4j3vJzvbPAvzyd7wGOzY24GtwROj81wHY8I5tn5O5o+f3EMtDafChraVbY2AM3dWsozDn0HQ8TcMFg4oY8bIkQFZcq4yPwzQKxVUsgFSSBLNMDima4q7nDuBz7p3O9FBryUMB9PI+C5rkk5LsjygkLFXobwR0WUsvA5NibE6rYT5wTD2utt4rI1ZK36vo8+3gYBc73QuaiDADjbz4b3i1xIESMVoyhTzy+eaRjBAQ7PVow1yGya53vvq94ojwHNxLhHoikRsZiSC+6jNYNXGyGCl95BBqHSA0pDDMHD+piNkSkUqBoSdXtUAKPmdzAX5XKxfOhVZI4RIspkOyBkXZuJ5KajD/ficIy+MwQAaz2SHWuemRKO8VhSiMwhgUMF5w1pftfjKitUymEoHDufw89mk/Ge1cDGFZLiUgnoUY11by3Z2a6uS1XRISOZKOm4YEZLbpTip18oGsRz/Iie8xl5nIrzeI5ZnPg8YHDLoyhwJJN7fKznETUDXDq6ZYzw3+z6BjwS5Ut9kfYTUR+0CNA4dHhWNExntWhTu+uL9alnGmSUCm+eMDgmwWzKlgkUH2GNv09Eg5UNGQzAUQPYF2GGklGKPmrPNTRlMT8oAn/9WOUWMNXUO7cNa1TUAQxMgYIVI2HZGc/T8Jfrt/XEQiGue7YwqWyY1HN2y/xv6+UButB1Ifb5R+q0JGliHZbqQU4byTOl8FZBT679PlN8x7QRhm05xAgGNlnOwVQrIksBOAe3U8cA4DCBjh2iWpAeIEaBK91g7OcaDa+uzb/3xeQ50PRcNJX2gnsLnve65/jxH39c0qPLEvJrN0eb5eLKTQ3OO9xudAXyePm+sdvxz/gHbEhoR6L2bFP88y6RK0uK0LV9T0cZcg30Koq2tCQjY2YLlFHF4ZCA697djsDdttadPHo/JiSOKFFFRmigZzKj2rs5Yx9HG4SY1cnk57lLgcm0r1td2Y3ZuUc7iyvKKwNNkvWXNGQxwxkVqkzsT8DdgHM9Fsayt0npPc1nqHmzvUFyVSvu7Mf0IymyHCon29sH2zEAOAEAPBQ0LEMD1pFdLdQVswyw23Kr8WgAJzlgGCFL2udCg7R7m1QCsKdo8GxFFbKlMryhdWirQ0+tnwIG/rXPt4PJdyzizK/k84DdjR76Y8WVbx04uY7HdomuUaDDXdoTfwATXShtiS3rTQRfbewZhGQ/0bXRJFm5Le50xEPUXBb+k+yGHCFJ86UtfUoSZ96hzZX3Ad5CNPINZANZRfm4+w32IkqND0dHrq2sCjdiQ0rUFhOVZYAQouj88LKcTpxp7HEDRNjasXO7D2LAt7T8A0LL/mR9a3PUPDsiR8xgABQjyQdnGqaZIM/YWzjhF5gAK0AuAP7ZtZL/vJbjFXFLDgtxzHE2q9DN37naDzfJv//ZvAi94ZtaP67zwwgtiF/I380c0nednD3BNMwmsi82A8n5iHXhenGvAEXwqxkzdAvLk2XPMf9q7+EoJFKJ/cA7/4AtfiI8++jD+6Z/+MVYJdGxQ2Hk9vvTFL8ZbX/ta/ONPfxrvvntJKRjoNXRmMo+z9ScgVF9vn1K62Qd/8Zd/HZ99djX+5m/+RtokgxQ4371x6pnTmlvGwz7kHHGG8E/efvvvo7+3L45NHY2Bvu4YG8P2Xo+uzjaBO/t7rfF3f/e25Nx3vvNt1RJ5553fxcMHD+LiSxdjsH8w7kCJ39yMr37tzRgZGYpL712KuQX8RQJUnQpSUGdgcmIyevsG1MEHeULV/MtX3o+79x7ElQ8+i5W1tZiYGovnn38uVlYXlYZw9rkzKhSIzuKZ0ePUQugfGBRbABBza2Mjejra4tHDh/HZZ9dif5/g0xDQdywsLgukmZl9HFNPHRU4QgAByj41Gu7cvaszhow8cfy4gibLS9Sqao3hwX4BH/101Ns1M7I91tapnbIcDx5Ox5Hxqejo6o2ZuQUVO8UOhBnD3K4uL8eZM8/EqZMnBXB9evUz7RHUKKyI9o4uAUDI49UlWsb/zN0AACAASURBVHJvR8v5cy/sG0lvOAsHIm0IKxvCNRBgyh6Kp47Miaa1nUWTeGgjnteuX1dvdCNsLDIHB4ODokrkozAGNhNUU5x0o7dWtEYL5ciUdkmJBJNT0i6DWdGwjk71omS8HDSQRAQSG5Rr2SEBhGDsCCWuKap/a6s2LEjNu+++K/op/z8yke395hcWYnZuNuZm5yTUAAI8hzYI7ZAk82G3UUwlo8Luh51OBHNrY9V/OzrN/NToqgWgjRODAzbemS/n6PAsiYhlyzALKcZkNNmOrQwuWupURRjl8JbP1uCDjS5ec3SH+zuyb8FppNrOMNQ32BUGRDxmz13DuSjthaysYXsYsVfnh0LjsyNowCrXLw0M/rHvmGvWnnXjc0lBfJJybAOC74vSRl/PUvE852NPtF2UL3uT9+TsKZpKMbCmwWwgwE6Uq+hiCLk2QSrPNGxN9eVZnT6AUnDUnCgIzyBGw8CAXnf1XTtnOgslSlTvDxs0ViLeMzbq9R3aQhVqr9ZDpmO+ZufC6+TX+ZvzJse503mgCQLIeVPe704jT97Al6MX/I3C03j2kxrMWDFEEJQ8L0afDMWNDSkQs1kEArSVdo2ln6/vK8OuFLoCBHROflJJ03iwISaqfWGjYCzyAwhAnirXETjE+9t5XvmXMiiL/Dlig7I0kCDjRZ0EsuYH+97ghOdFjnFXFsfDwbGRppz+9nT8MTaYKwxrzXUBqdiHjirZIEABoPB4RjsRUPoUvd7e0tyhLLkfyozv85zdPd3R09sn2YMR4TNoQ6qOHLEOUIHrZ0GmMGbknwGQdOCbMhwwKyNB2foVZUQk0i2fct+lF8i1LbeImtsQguZrgAqvHfeGvYeDMTg8GBtbG1KqD+7fL3TfZLcBfjTAvlInhor1AHo4SVxDObAt6bACAOhvzICSggRYQEoFuuLx3KyojpIxfQnuYExCgXdHCjsTnEunXPicoz9YCwyzP/mT7ypXE4OM+gCsCcAX+o9oqbsXGHz1uta613nn/wMQwFxWxX99tmsHWXX5klOugkXpOCUrIH/MODC1vVloD4Ow8Tn88wIE5NkoX3faSanZovSA9mxZqT1U0pEyPxvZVa5Ji0EKR8IGKIwAtblji5RrG0iz/qqfzzLL+9TyyvrKNoSd94NzUzv8qUOa1KiD7+WTNhlJvG8AvAE8Acw3WFc5h09eZ0+z53EcvIfHyVgaDmYBApryvtCpC/2AiDppLkrByPLn0c7aUGNicz3a9rajZX8ners64qnx0Rjp64jDw4OiEZMTS8oARjf2UP/QYLR1dtADMjZJEyB3FRnf2xM7KobYFrs7OPnrigZzHhaVwuRio9TrwH5ZVWSP+eI95F523tiJ5dV1Gc2qN9TTq89QsIvzSBQMmcf3kV+cH2QDTFN17QAEKbqeuiKuNM+eSXuEAofJjiEixz2Wl0uaUlvaZUkGItM29z9zjuxBpnGNxp5SkAiAutkJyeCh0gRKwWnbTLZJABCdFoXBDYOUz5iiDjBrh9n7BnmAHrGd7DQEy2jpm/X1RicCszEYr6PxrrviVDpkay3Tk2Gxrq4vfB9dhTNN9Jix4ejLbmhtldzGseU5aEUIrZsfCjVzDd6T3V3a1zlwwHw6SGG9hWOJPGV8BIceT88oWk7XHubQAAljRQ50dXfJ8eLZAAEY99rKaoPtwPXEDil1CaTfSCel5ewGueYdsiuGRij0tqg5wDHn/1D0yS0H3KB6vWyLlpZ47713lZqJjeAUM76HrLUdyj5hbje2tuP5519Q+1yu+fvf/172JjYaY4VtkHbihuaKZyZKznsEdAAjVlay040KuJXW5v68n8HgE2vA3LEO6nq0vKyUEnS725yzB3jubK+dXQn4+3vf+5728C9/8fNct7m5eDgNBb0rvvqVL8vn+uUvfpHtzrFRaa1bAgvYqQKpdnd0X8Z84sTT8af/7ntx7fqN+NGPfqRn43O8x3N86bUvCoRhvQFhvH9/+9vfqbXvl197PUaHR6J1H3bB0ejt6Yj7D+5ofTnz5NJTe+j111+LhcW5eOed38etGzfjzOkzcWh4NB49mpYT/NLFCwIHr16/Gp988pHSh0ZHRjQfU5NTAgMAAdnXzA3j//DjD+MnP/2n+N07lyVvBgb7or+vO0ZHh+P4saPx7JnT2nMwb9OHXNZ+GBgcEhigPTU4EEvzcwKoeL+1DTuzK7a2SXXaiNX19VhaWREIhZ2xsDiv+nTUboBhCiODuSPojf6nCOIk7IHhwXg8/TAODQ8R+cjiy20d0tWPZxfi/Q8/iiMTU7rfo5m5ADSFpaEA8OpKrFOXYWpKrQ/Zf+zTuYV5dUPgsy2t7QJgYVvRcprvtLz4wkv7Nlzz0CZl/fOUUjoWaaTaQRSlrzgitTOSyOumDh3oBJuEjQ9KAkWCe1CIzUZ1oi5Zxdr9Wm1w8DpGkmn7vC6kDjS4JfNk5JiVqNwyKEdp6+KiL1IMypNLg94OtMO3OJBsdIw9fnNY2QBsYCYSQ47oE9cBhbNgJPoG+mj0mOdivIzRhWbsuDqXTFRfo9dFydt55d6OFlsJ2dC2k147fjY+eH7G68gS1zAyaCOCQ8A1TQPmO8q7LQYg37cQZ40dUfd9a+PLxhYoode9NrBs3HAdz7Vzv60cbDj72dNwS1TfYzHdMecwI4yJTmZlWBt7UhBra7oX+4DiGygQkEiQXg4/c2N03vNvx9lAhsCSne3ooEdxobPJqSr0Nmji7D3uwX5mT3k9eA3lhaPH9UV/bGtTqzff10i/HR0/u51tAwj8rqOMNrFr49YGouff1/L59d6oz7IVjdcqHYLiABTa9cHP10CHvl9YEUKdZbAkrdJMDVPmqbqvdnUlV94OtY0C7GwMf5aR9cRh5LmRG/x4/xklNwjAGBrrBrW5nCGfa92fXHTlJ0INzXQGfqD78V0o6jKGNrZ05lkrpxJRAZ5rAgIYjDAYp7NUKoHzHbenUqSu0Pe9vw24cF/vBfJilRNfziuUOeYF50vgU3l+9rJBKxxSGXHqvZ49o5lDjB0cCZ4VWeO0GNaFueD7XNtnlf3Ed4mOqRc3lWwfP5bBXe9Hgw/+Xu1YpcygsGNv9tHt7dV3XbTTxmaew1xHn1cbxDwn34GyLEYS/go6pbBTfKaymneHlD2OOw429WdOnjqt52Mtb9y+qXZHKH2l6gRdCbK9nwDHUqpNYIbmMJ0qAb6lt72MHUU9EoghNQRHhN7EGGjZQ3tRsoV5Qx7fvX8vdrZoHUaNizyrLm6oXOcCJvDbTA+iTOiRP//zH2jNiLwkGyT3AE6YWEY4v1U9C+8VA5/e/5rcql6A1yZfTqemAeAWL53kJcsHOTolGl+fqXSYmykKXn/LW19bOYnUbHji8+k8Z5vAlFr8X2cQ5iHgAYBOieqp/WH5kROLnO/ukoHOPHI+cByJdHuMCQaYnUjRumaqxBNysnQU8fPWjnUzdaJp69RgiUCASjfXNlFDzxUWlUEAfh8EufU9BfJLfYZ6rNqcmfJjkMd6zUy9+nmsxxv6EkZA6RahJDPGKxnRJtotkVOK6WFoHxrsjcGutujY24ju1p0Y7uuM0cGe6Gzdi9jdEkjT0doeO1vUXwhR/Duo5YEcHuiP9r6+2G5vjTa6kPT3xp7YUz2xs7Gj3A3Gob1V7JqMTmcQhp7iGO1E4IhEkd+6DDC+uRNbOxGra5tif/T1DaQjKLDVdSCy+G/KvG2BcKOHx5RCgMPQop7q62rxic4mRSCZVNt6pu7ObvXnHuhD/2/F8sqq5AkpRQBm0ZqAj8A3/pmx1dyWeZbYw+04gwW4VA45oGIBmEvtimbaVXYbYf0l69qTeaf9TRE22UXYB+0N8J1AFj+2x33uLbvsvMvWLPYFZ9Dda5DF2M7Ip6zR0KbK9kTfcbaRbTj7fJ7ouYIea+uN4AZjQzehN7BVKabHnrt3957kFLYUz4MMw0Ej5/njT7LtndNPsZ+w82xrZlAubSmzMWwbmZnLMVCagArV5f7lPMiOO3ZM4ATF7mixh66QvRV7pcBqpgEiz1P/0mEiUwqQqa7ij/2nVJf1ZF2kzo04dfq0nHii89x/cAAa+WDmqcvBptha+ju2M9g3jIG5xt6D4by0uCxghHlnfhg79+Sfg47IAApfMjbWkHna2soaaYD5+ErYv7ZTGTv3NEDEeElFQCd985vf1Bhu3bwZ87Nz4RoIfJZ6DQSgGB962bUnfvjDH8qZ/dd//RexErBfaZPH52AEMI9OK/74w4801zCoU0e7HklhBmxual2+893vKvf/5z//hfaWxqhWgV1iDMBCQG+zRxgbz8/Z5t+pEydibWkpPvnow3j+earjn4lrVz+Nn/3sH0VXf+pYOrK0qaaY4bVrV0V/p0DvyNBIdorD1yoMIIKMzCkBQOoQyQfqpqhvnxhOXJNA8PoG6RBz8fY//L1k0Ouvv6Hw193bt9SO9PDhUbFvCfhyDWrWkMJBEPrw6GEVx2cN2ON3bt+W/cGzs493pDZa1U1lY3M7ZmZnlaff0ZlFY7GFTj59Kl5++dV48OCROgBkAXxYSvtKaZgYH4s7t27G8OBADPb3i3U+OXVUNsnV6zfj8pUPpA+jpS32AvsX2dQhH8X6truzU/Nw/NhT2ruM/+69e0oN2KRmUbHheI+6By0XXvzCvoUVgspGc70BLYjSIMhCRDWarmhXcVwcKWNArtLNpsPIZiPYCebzzk91pMrROqM2HBwhfM7RKZaFDNEees72iH7MZuewsWEt4KycjdDKOC5UIUex9Yw7e1kcUE5mUnf5LAuLQET4cSAVsetMJx06NuNSX2SQwt29hsDR621tDYHMPPE8doYdnaidR6OMnlMbdFzHhoUN7INGoaPy6UAleiU0tYrmSxh3dkpY84MwaKLU5IGmkcx8yNkqNFCvu50uo+R5oOmhinGWpoqdRX/WQp/v+PkQvnaW/KzJ5sgWNMkoyPzBLCBVek6XfOfs15nsk/r5nD9vR5NnQVEhiKDfYIA7N6x2hL1nPXaeK50H1xtIh8EpBYwT5Y2zwXOpbWHJ+/P6IvSSlpX0f1MJHfmtjVIL+NqQtJHtObUz77Xx/rGBWIMoTxq6aXzWzqjn07/tMDQM8QOfzzPcjHrp7/Jh5l9Ri+4UuGawoAT4P3PPenB+mANXM/Y8+PnM+mCcErqlxoMEWqEJ2kiWIqakap3TDD3ZRR4LcMPezLOZRhrX9Jl3ZX2uAuq8tcN5SVYD/8y4yD2R0RwDbLyPws7im12lQFBGiXAeUW7eyzy7nTCPD7ucfQHgYYMvc2ezd7H3DPd2EdVst5NnM1tpEe1Lx4F/nW2ZpuIzZmeB95hz1s/gnmo6lPUiOjUP06JUG/ZY7Qy5FZmBKzuV3rOMlXkA2bZcNyOimc7UjKrynn/MDNE56cwow4bqcWS03mckC/VFrKyua64nJqcUOULh85wwHtY311R5GVqc9FAkw8S6BKMfg5zx8/yOdrsdF4wOdAnzzLjSeE+woLcHoyWLGlK0DD2G08G5R4/l3kpZq7Zrxfnmb4NiPDNzxR7B8AKc/P73/0zn6PLl9wRg8D1Ak6xlkNFJDBLm1evhc2+QzvKT+bJssKFay/HGuhXWT+V3F6CgWejPZ9Ln3rIlHfc8d7U8kE5Sl7rmezm/PEOCi1qTwgjgTEq3lSgtst4SRTKpNVNwOgAW27N1rJw2QJZSLNLzoDaOagXZ1D217PQcqC5RFdjwMzXbdj4JBOQ1sraBr3dQxj4he4tEtJz2uqQsbgIytcy1/NLallaUvoev0wBwKhaBz3ZjnQB6SvEvFUUu7BQYAR2FFYBj2x57MTE6GE+NDcVQ51507a1Hx/5m9He1xub6cuzCAtimVkAyPHq7cVZ6tR4bsJNaWqOHAtD9A7GPYX14NDp6e9VJY2FmNjs1dfeoJRuMKpwjzpIL2zFujGIi//OL1BZYi1nAgenZWFhaj5XVNOaJVCXAU+onFbmHAZzpY1T27ozB4WFFtlaWVgLzGhow4BF7GyAgz81e9HX3xlD/gFIlcNqxM5G3uwItspAgWxK7V2ADLIOdXa09KaidJZ2TPYTekTNYpQgKtN3MQACbZotaCu5n351dDti7nGvSF/i+Ak6FZanzAUOCc1AK6fp8sY+cruUAmJkKqkOzt6fgmmW/ooYl3bMO5uBkcC2zQXFSkwU2kw7qJoByjpXPIZPR4fyNDsc55TvsSyLdBFWwt+lT/+bXvhrTM9NqleYOCs5vz2ftUXqe0+NYF+Sdg3PY2LA4eE5sZNU+Um2HVl2PsXzhC1/Qen744QeS+zjpzCGMQ4Bx5tL6mz2Ho5k5+u0K1uEEM29mMvk396LbzFtvvSX5Tj4/ch3H6Tvf+Y729N07d3VPItzaU6WNLOvJfBBBhz364MHDWFxYUhTW3ZOYS+mT8pv3cJyxObgX98QOGDtyWPuPvG50DK/fuXO3EeiwXLDcY39hT+HUc/9/+slP9Zw6iwsLWhs6Zb3x5S/ruWF28I85f/PNN7VXKULtvQWzxP4Ozi3OI2v43//lX1UsEEAB3cY8syfQfwmat6p94De//U0Vv/vggw8bXUXQifwQuMOJZ+w3blyX7Tw1dVTj/+ijj2ML5ufSYty7cyu+/tab8cVXX44P3r8cv/rVv8YL58/FF75wQTUO0I2ALIAJ0PwB9QADAIgXlpfiwaPpuH3rjtaLTg4vnn8pGSrSW2gkCoHvx/nzz0dXNx0t5tV28NbtWzrjz589F4N9A6o98enHH8fdO/eks5EXvQP9Agwfz83pubk39oKKC+8ToZ+NoWFaUR5VGgC2yubWbuzuAdLCglyI2Vki8ZtKX2DPPvcsLTnPxOzsQly/easUVSRFOxnCI0OD0dGWaUsg9QTJddY7OgWkXr12PVZgCff2Kw2BdAfwSe2pngQp0CsUOxw/MqZxst+xkw4fOSLQlTovKszbmt3KWv7gwsv7zUhpUvhsfBipZkMjPNIZTTRfgr4YIbUjURsldTTOaCXXqak8IFJq9VIMWxkKxSkQst3RoQ2mAiAlspiCFYexs5HPm6BCOhwIEUVnC4XcRn4aIU2nQGPdJRJHukBWVYatYIOWyQNY4JoyiEsBDFWRJlenFIuhBzSfSappMhr4h+DkB4HHJmJctTNdG4tW/AZVPA82wvzZNDrTSOSndjZMR3OOFs9nJNMGPd8xayDBiGYLIhsYtfHJNflnh51IO+8ndS2jfqBwRl7TqE3nxg6cnVHtmWLYeNy1AWXHVdE/1QFIIxfhz/5xrvFBA82ggJUd14QWxToiyFlHt+ixU1Vfw3Ou/aCWTy4sRCu2Zh2CJkBCBBPK4or6qDv9gmcCCEiad64T12TNXU2eeUEwClAqxQztrBkcqg3aGpTxWnh9aqfA3/Fr9Zk8CADUhr2NUu835icBv2ZE8AnwoUS0MoLfKzQc5YfCYA/wTCj1ZjXbzG3kH/Ng5kw9vhrk8vN679jxrMfc6HZQmLt28rknRosiDcp5z/xQVa9v5Jmng8I4lVspEKBZd4RznE5e9pv3ufGeT9nQJaSZ5yY6hcKw84sStPOInMh9m/UTMCbTQWg6HzYWmGMDeD5DcnQKyCGjciedf1W/L9HedireFtDP6+z58HlKGdCkebvLxeb2tvLjmjm9JapYtTLzXvDe45qW31wXw4T70U0Bo5GfZP6QWpFRID7H8zm6YodGkRyq+hYgQBX8S1QsjetWAQHz84sxMTkZZ557Tuf5ypUrkgVOh0iacDrNZkxo/9AqsUTW8ddUE6CAXTKuxe5oUQ9fdJrAZBX9y3Wirge/2duOlBkEyPXIDiAJWOVa7e6RFkCRn2axUJ6fPYJRev78C/H9P/v3+u7vfvfbhtHNPDFn6DXldBd96LPudIGGo1DYUDUQYNl60IEXwFn0hTyf6qd2XBsOZnnfAKnP5EF5o3VsVsQrwK0khwwRxiG7oTACDASUiqpJ3S7BBa6N86+zAigvY7IAAdQwKew1ByF4HsmGqt2e97ufQzZF1Yqxfr5aHjz5XDn/Pkuey4My11OY75vl0Eyb8Do10lqq2g21ns17N7sI1Pd9AlQo339Sf2X7ZKWX0YKxAGk489KJ1ArAqW3Zi6mx4Th6qD96YiPad1aifXcjOlt2o4UWssw9o4BSv5+1Moh6tcOE24/YBGTo7omuoeE4NHk0hsfHY5cq5+tr8XhmWv+QowR7iJjheJNnjWMCZZWzu6/CttvRAbsJZ3NpRW2wbt95EPcfTAvQ4P27d++LtopB39aOLdYdXZ0wu1pjdY32qu3R3klEFRbmlgAPgdBtLbG9l0AeUV90OFFBgFLOiPUIIAVAgPYPRRIBiUqASPq61CSSPiSdBVYE1exLXZBcO/Z32ou2c5TOUiKqrJuCS4W1iGxSVJn+6Sq6lsCa7Wr2EIwo7xnrcsZs+WlGmaPcjqK7aDA619c0KKy/S2CLsViXoatw9pCBAAGZfpVzxGewl7gvzgdjARDAucQOR4Yhf3n/3//Z9wT8/OxnP1OfeoBSfqwLsYEp1ssP4+Z+2Ah2zrkm9gMOnp89bfEEB5yeC00/O/Nk6mq2smuPQyMjitpmelEyR9L2Htb4cNDROZwP/kYHeh5ZA2xZ5gon00Eb9utbb30tGSil6CXR1OWVJaXY1fpaPonqgyXr61vf+pZ+A7LwjzED/jImiiwCApMK8Itf/ELjEshyBIZGn1jF2L0ETgACHAThtwFh6eDdXV37+9//voCA//b3/5BAS0to3fBXeK6vf+MbT/hM1CJgX7KGfIb1Yo55Xvt5KvpY9ipsGxh76D6lBQhwScaAgYCBwYF47fXXBKgA2Er/FYDW+ylZMG1aY77LGQBM+uTjT8S+ODTUHz1dHTE+dlht7O7evR1XP/s4XrpwPl566bxSNvge46cWAWdveGgkBgcofpgyiGKHy0urqhnAHJ08eSqOjJU0izbAC+TUQwELQ8O0AG2JwaF+MX/XN9YE7vV0dsWhoZH46IOP4tI7l7Rmh0YPR29fv6L6ff39cXjsiIoAkwYwNprsB2psIHvGx8fUVeWDDz8WSLm716qcfsaIoz0/Pxv9A8miPPbUiRgdHRMz6uNPPlWkfnSUWnYb0v/PnD4ZoyNDMT87G3fv3GkE2uTstrTG0vJKPJyZkSwEDAAc5cw9ejit60/QgYCgPsUiKboPy4i06LXVGDk0GoNDI3Hj9m3Zuexh7KiWF547Ly2UG25HhWjcfsoKkkORznSnqvI3crdRQAU5t8Foh95KGaPZDiqCBacYhcE1793L/pZ5+FOJeuObjiMkRK1qqKyeUX/Terg2xjh0Dw4dB4TrGpV0nlXtXCsiV6K8jrYxwYrGlKico4Zuh9Jo09KfVeVTuOxK2EswL2RV1ZzULLzC+yBxCCA2Fe87KmqBLQVQ0fllGJdCHzY07AhofCXC4sNqp9IOQ0aostigDNkCuphq5shIRhw3G0YYAsjONM9WgxXMK+Mm8keBErW5KFGW6elHsbS0KEQS45/78J6jvjYgbdDYsKwNVY+5NoDs9Cj6LjoV/WsHGnQz7mNnh3u4FgICTgZlaa1jgMuOC+NyZNJAhPe4DFaoj4V9wPumZjNeK+3m96Gm0V9+Uwgce43PgHBbiHt9mT+vnwEdntsK18CXQRsDPQZyfLb4bg2m+LzU81o72H42f99nsnb2fe64ltfLgISvW4N0WL38zTyor3Rvr86zayEwFzyvi7c1HJdCkWRved/a4KnPp4GhpIJmleXasa0BCjs+dizZBxgjzl3H4eXaCDqvhZ8tqfdrZb2y3zwGpM88aLjyVkvLI8aA3DCoQISHqJEM/QKM5ho3C/5AG+cznH/mS10LtrKuhMEPn0kDH5Z/PL/X3/sJgwPDzTUVoJe7RoDnzc/JvFsOZEX7NJ54Tva19kJ7uxgBjdTwnFxtIe+VWgdkZKWwoAp7iP3OHIkmWejbnFdAGJQT40I5MTcGipJZA3V4W0XzAAJIB5ATXIAPRbWISKprSWccP5GpWlA4ZaRjhFP9XDn11DBIg0lATAHgYGng2BMVc743Bg3rKuMJ8KWlRfuYuRVjyYyAluzF7NajGIMYaT4njCENtDxxqorfniw3xSBE7y8pbJ0wnPakn75w8UJ897vfVQ0Mch6zRk7SQaVXKNxDfLSitUteVlHtBjCnyHX+pIz9H9P07AA1WgZWaQNeW8uMg3LEcrveDzUb0KkVdpLzOlWRwAK6YJDICSk63pFy5shOEeeIdRJAQ5u0AjCYxq2orFtI7idzT2emKr550HlXNK4AIJaBB4EPyyB+q2hqcTY8rnoOPg8MqK9Xz6flaqbePckMsAyz7vOesqysbSnds2JCGgiw3HAanXI0ShcnfpMaQJ5va+xFV9t+nH5qIo4eHoj2raXo3FuPzv2NiO2NaN1rUd9q4KF2Uu5wUhUcaJXD3tbZFSu0/uvoivbegegaGIxD45PR3T8Ya5vr8XhuRrmvrB/pBP19/WJ8zD5OR4jK3fSYb+1oj+29veju64vBkZHY3NmJ+w8exeOZeTn4a5ubMQeF/fGs/qZ+AFu6p4ezSfCCCCuMsM7Y3t2TU4Z86OpIm0vFJDl35ETPzSqaqermcHTF7NoQ04QcXZymDObsBMlCmY61pcJ1kiduIUrFeNIf2BOSS+kwO0ChtS81BRw8sO4WmKIirllDhJSN1KPJZuT9rKWVdhjyj2vbBvCZE1OhsAxsbypNrchhAG+ntSE/so5C1jESaN2T9Vn4P9exnSb52kJaWbecM+tFxmv7jb3llDjsdorhoV/RneTCnzp9Kl5+5WU50oABDojYvkPPOPBWp7fybHwW2fpoelqReLMemGNSstxSl+nO6PVWIwWY9n7YXUTYAYGxEw0w8EyO5tJWjeuwzvX3eQ1wAwDpV7/6lQArUoEVvNnebhSFZEyjI9m6+dqNa5Lfpl0IlwAAIABJREFU+Bt8rtHNTFHVVjnlXINAhG0cahqgN7Cbz58/r2j9L3/5SznFrAf5+qRPEujqKqlQmbab3a64jvW6ZRv7HnsbO0sB0vYOFYa8c++ursvcM4bDY2N6dkABbDPm2PW52LeNmmm9vdqXTo+z3QUQoICH0hUTGEe/81kzZPnOmWfPxMTUpPQnLC2CCsyNbQ/S99B1/CZwKnlduiwcnRyPnu72WF9Ziju3b6l7ALZAV1dHDA/1x8ihYaUW4HPcuHlL6UW3bt1WwZjR0cMxMTEZ9x4+jPsPHsqOIDhHYDmf+5j2OyDL/NxsXL36abx4/vmYmMz0gKNHp2Lk0FBsbq3HT/6/H8fq0kpMjB2Jy+9ejju37sTLL78Szz53TjbSpfcux/jkZLxw/sWYfTwb16/dUMoCa37z5g3Jv/7Bvjj3/PNx+fL78Xh2PvZbYPrsK+0S22NlZVEpuHyPcba2YN8ka4X29B0dFHmlc1lvnDr5dBydnIg7t27pPAMSyi4sOh4bhdoOFP07cfKUaqtcvXpNNndXZ7YbhSUFkNNXAEmlw2zCzu6K0cNHYnp2VsGJlA0d0XL+7Iv7bJ7Md4Uilc6SBZINCQaSSidRNVF5lhZUKdRGpgRaMcLsFFt5qhVQuQ+bC8MnI7gZQbVDbAO0Nk6cU+NrOc+f+7FZfWhMw64dbu5lR4NnsJDEiFakqpFrmBEzDMzc7NkaBmHG9TAcASWIMPG3jeLN9axrgKA0HdXVZREcpsYzpxawNhKYTxsStTFlg8xzznPWEXYLWq7tIjA8pw0Jz6EVkQ0OryXvG5xB8GKs4MzxeQSXlQmUFAsgnokKoNwbwYnAeqBepBQXShoUc2KH5gnn8YBjYYWXkbK8h3+MfrLPoHklgkv7s/5GCz7u5WJlpuiyPi6wx7wxX3acLZT4nunXVnh2POTgtLsoZiofF3yxYSYqM0ZHYVWsr23I8HHaAa/j+AkQaGnReNnnABTOqWaMCEqfE8+Tf5v1YkfQzrkdvNp49P/rs3LQMLVBWxvzjgx43r2faufPzkYayMmA0R4tQAB7l+cjB9GOIM4gr4E2s4/qZ3CUgteYE4M0XNvAhH8zN6bke/yeB4/54G/vB5+ZkkCgqWH/5O88/zwLAhhkl+fIllLNtoIIRtqP5phLtfTSBx5lhlOGDMhWqO2FxpwdCZBnop+WHtHk9zMvjJd75DnOTh31/Hi+fYYN+PA5s6FQtqwB91CaAsBjB1Wz8/zlucrUGe6fipsoQuY48nmzM/ib6PCaekxntMi0fO/NlK/dup7Xw9fhWswPDqZlD3IBoxuZ7DUWna60bPK4Eph0RwZy4h3pSZ8ngbvOzDfupIBjMsJUWEk9sLM9HQb22vKKajlQ/FCdEFrblP/LuKjSq2hekek8n9NYcBKYSyoXM1foIsYH/Y5tznPyWfQc72FEsXZOgbHzbZCVv6n/wNwB9PD8PMP4kUndB1ozztGbb341vv71r8swu3r1s1haXmrQkiWvtrMImrygEqn0ufOeb+4VWgc1U7oMC/jMsn6NGhZOpynR5+b5Ke47HRkORM+tk+wYmfLpGnpJoW/4qQkDiHkC5bl5blgndWyoGITMsXWQdQxzr9oNKrKXYNS2WFb5j7/TMCbSmfRxR1ItAy3L/LsGAqx3D342X8+6DH5Wj6kGAhpKqqLr+yz7802woJlOoW4XVapbre+8j2rgQdcqtlR9z1oXWPbre+oOkJFSAdzUXGnL1q6kBfS0R5w+Nh6npg5HX9tmtG0tx+76YuyurUXbflvm3+zDNNoXJdW5rES595Bb1ABo7YidlvbY3GuNvdb26O4biE5qM7WTF5spfVnMNLs/OdKEY4Xc6+nviy7qmJCe1NebtN6lpdje2lPxLVggM3OzMU/kd79F0bTlpfXY2NyN+YWVWF3ZFN0WIIBiXLAGOOs8L10HVNPj0KFoaWtRATyKccqJKZ0BVCul1BEACOD/Iq7swELKVAaYnQ6QkIOr3OPSatUgQOIyqV0ExpR6MchgQOJMX2wXtdwBJMAI6R2cJeWbJ9CFHMs125Fja/1k29sOpfWE5G1pv4tsxKZAdvI69pu76+CsY49yL4B6R/74HM4o8sxRXRcvNMBUMxB4TuQf1+Ea2L8UasQWJC+cufqrv/5rAaRvv/22rss4mHfGRjSctmvsBTv6vpbz569eu6Zr49jyj3U8dGhU36eNHfaSmV8US+aet2/fkq7F8SY1Ed8Ce8MpY9zf3abS9kuA0jW7uI9tWcbIOvKcjBOHkr2CU8XZch0DnpEUAeuyrEeVOtDzxP8BN1gjnjNTHbblMPL8FB4nGu6aDiurK9HeAaOlN8bHjiggmg55VtnHxrbv0gj2FaCGMTK2L7/xRhb5++UvlXLAGHA20Xt8hmeC7s+a8TegjYFwM1pZe8bLd3lPqQb8XVgABgKkV0oA1PuH8UE5p4YOe5rCe9RYYtLFiCnMbWQLzil6l1Z5tOY7PDoS/b0dsbw0Hz/+0X+Lq599Gk8dJYXidPT1UjNiXakF7OVHM8kcf+/y+wogE50/e/ac2ACffnZV4BH7HuYADu6J4ycEtrG2C/OzqjFw+vSpmJwYl40EqHX8xNFYW19SOsLjR9Mx/3g23n/3SiwurKlrwB+88qrYR79955Jk0htf/oruZ0CIPTQ981BgwOEjo2LN3L5zTwBnV3e/6k/RWQLd0t6Bz7Wt9BEAqrZWfOwO7Wf8KNa3lwLOPd1iVw4PDubZ6eyIwf4BPcf045lkYHa0i4nAHBx/+qTuQ4CEgqzJwINp2S1mm7paAdKSjqquFFvR3dMnIFatgwt43PLyhVeUGiDDsCg4LsYPB8GOrJDNkrPLRgZlejw7E4tLWYnTkTM7DHa4HPHgsGZOYP40WAauRl2cU95jQ3Id5UIVBMqK3c6mI7N2atm4NjR5njqiVkeZ7ATZubMCN40rDWqKZGTfTQ6zC26JSlUKMthg5z4WfDaWXQzMY7XicDS4dtiNxGXEMPPCnPNeRwak4J8wQCiSk9F7gy5WIMyVI3c2HjznBgNs0EPBI3KJAGdcFEdko8spKAqdtWZMrDvXRkChUEC46LfucdXGTA0EeI79vqKrhTLNd1lnI8Y2fnHOqKLKdThAOBcIWSsmp4CoSFhx0NPwTYoS9zBIwmt2MmXsFyM/r53V7SXkSlpAGvMJUNgQrJ2jNHiTEjo8SGX4FKRyQksutNkYBqVAaVEiLt6SaCVodUa22FcGLwxgeM/7fh6L0fv6b4/VToLPmee8XoMaCKiNfwMBNnJ8nrwmMj4rCqHaQqpPNIyNbG3IP/fD9Z7lObzfPHbmy/+gVmnNlCOaqRTMhcfTNK4Tma7BDf+/kRJQUHSBfKrkzH5IB8JKFSAGR4y1QenKYCzpIJxxDA453xsbqkOSACm1LDoKcp+tnhSllNOSbCYUUK5nOilcK4vjJJMjx9rs0uB9eXB97cjxOp9xW0sAABeiy/nK7igYmI5EYzTpOUVvD+Wt8vx2GJNimdRV3OW19Q05vzhqBptqEMIyn7HwPG6n5Kg+c6DetQXgAAiwLNY9yjx4/tPgTPAH+bq2uiZwScZIccR4Nr6H8zf11FMyEKnzQQ4gzg0GBQ4g7dC21jdUtE955TjxOC440gVBV4Sj7DXlTZfiVTyHwKz+Ae03ZIWM/UJVtzxWVKvksaZz3yzm6vPK+3yeHudEHgH+eI18yKFBojHTMUsdm9XV+PZ3vh1vvPG6DD2ADbrobG1vNjrPwAgADBArrYDU7qxgOVuDRkRB8VdgHzTfz7SElP3N1oY4D2Lzlb7tpm3mPkvwyNeoQYC8VpvmriqkX2TgXkY8G73gEwiw8Zj7FCCgCTTV+91tBDnXGJEUsmQNHP2Axs0+gILLjyNkBgISiGgW4ksgukm1xyDmx7rUjr5lXMrJTGU4KAv9GV/fMrW+xu5usmR8/Xw2M2qa3ZSSOdKs2VI7k09eL6PPvG9d7fvW8rCxvmZdFAZFAgGAZETL26KzdV8pAJOH+uLY2FAMd+9FbCzG/sZydPHdXdI7iEYxB3yX+aI4XjIR6A7Q1dsf23utQfx8bWs3ZmYXI1o7YmxiIjp6O6OLriBKicrCjjhIDkLA2mFeu3q6spsFdVvI5RdzhnScTa1tG/2zWyNaySsen4jOrh5V3n40PRcP7s/E49nFWFpei82NbVH7BQ5RKHBzKxaXlhUVo8UcOb8AkirEV1qPWn5zTpAPe5TYKoASZ35vJ4FO6oyYNcheZA/S3x6djo2kc6IWcqXwqNodZo0BsZu6qDpOQekW6XmKfDGHRO3RjwK5SNdog5m1nYVMBaIQJU0mAv+wjXBq+LxtLWSU9bD2RWFCEtDix2AxewSnDzmFrP//6XrPJ8nO4+ozu9pVe2/HewADgAABEKAoUhKN+C6l3f1ASh8V+uv2jVDsq9jV7ipWlERRS08CBAVHuBmM7Wnvu6u72m38Tj6n6s6I6omJ6q6qe+9j88k8eTJzqzgdmAM7tvgO8k/rrlKWGlmJvHPYH2vaeg3PMDAKIOBKAT/4q7/S2P3whz9UPiZ0GrMN0P0xZvBKY4xyTpg9KgP7MOuea+8X0PXy5SutsNoPP/xQep9kUfF003cMRMsq5gbZlRVZ8lzLvQMNPisTcG4DRnENuqySyfX1CThAX+FvdBlkOH0mARzPtt5isNe2hvUiXplXM964hx0ktnsIg+B7zB9155knwBS+J2ZkZJgoawf5gNE7PDyiCgmsoWf1OubdujNtJ8kfbf75z3+utcL30eWR9dyf59JXcjqw5mFAwKTAaAUEefzoUauUI3sWQ5X+8mzG67AksfWcsh7Qj2iDnQ9iUR7nXhTA1ZlhQAKVOjvjHKFBZ7C3jmJ8bCRGhgfj3OxsXL92Ofr6YMMcxj/8H/+ncnS89dabceXyJYUNLC4utBwQyHGy5n925248KLkAZmbnpbssLi5prtgz7H3af+7cec09uYceP34Ui0uLce3KFX1ne2szy8PPTkVHx1HUOk5jdGg4ttY24qP3P4iH9x8JkLp2/VZMzczFr95+Jx4vLsXlK9e0nwkXYjymZybj8GBfZYBHx0cERG5sbsfh4VFEB2VMcTAdxT4JKnsIq8hE9eQeQi9AXm5tbQq4FHgkPfEoJgHFxicU+jI+MqI5IaEfa0LhSvXeWFxaUrw/TEmqAVCFgT2gPFKdXQICyH8EeIXOLoCyu6ewYJHDVCE4UVlXdOeOL91+5cwHHRPHBLvslo0mFoTp+LzHhmFxETeDIei/ERY2Yq0wWQhnCbikcbGAXNaEDd6HMt6fpR0QpMRjoGg79tzC2e1gQfs/n/F71fDk/ja6fbjbg+ZDu6VQFAW9qvAyyXig+SHRgxUvvpMGQRrtZgUYRKgqalI4CwvA92ac/VwbobxnBoYFPZvXyrjROisLRoQZHxtBTDLGAkKOz13nnLFhvG0gc08dOs44q3hnDKGMY+a5jDnXg1CLXlhKorHZeQYHD89Omu9h1Lrb2eLtLTd7wYaXhUhVuUHo+HDhfqwvo9K0jzZB70llKLOXOjEZFCioTTagaRc/NjYNiKRyn8aljV8Lr+r60WddqczyXSv4KfDTS2TjzkpsHl49MgydAVvzUajNZrnwfRsdKuOxvt5KmOP1Y2+596EPbSt7Xn9Wzp9VSLnOxqOVCb9WDWf/blDEfbGi7PXke7kd1QPQXmPGjH7BCLCSA9pNH/nba8DrnGfYeGS/GBAg3v8psKqZLBzva7fRfXddeSvSyRYZktyQ8V8UKhujThiDMsA9OKAdv6cDuCRXYT1yTzz+CWpSGutIniWUNLdHibg5IA8OxCbCc5RxyJl7I5MdZT1sAUPd3YmWy3OeSXaqBof3t0Edz7n75/XDgVL17ibaTiKZjLvLtZOUeWKDc01AXW17bBH89EPGWRcJvJo6wAFpbfRUwSUDZrSRuXZpVuY4cwCQIyABWCXiowwspbQKKGZvSa6frIdrOYyCp+eSJKvE4u81qDV+UnLPhIx7ShTt7e7JO8TBRswz3nJq7jYb+9FTWGHEl5/VOqLRbCqRDv8xazlzUEp0/hRqb5aZHRWbJ8MLSu6FElaA7OEctBz1+mfsDPBVwTrGARCAPqHoMoccrlOT07G1tSMAY/HJosb9e9/7n+LNt97UwY6yCbIPC4+1ZtATz7TCJQClFX+uFP5P5XnwfpCh2yJUwZRoJ6lLedQp5ooM5JNMmuhKMQl8phHdPj/b3k6fZ6bwk5vC71XloNZdid21981x9pKtBbRyPH/7vqX0HUAVYEoBzlAm8XxI/1ec8+lTQEDK42pYRptR5r3lQVG/S/xGVSbSBp8t7Nb/CgTwuVuVjZa/qhKBJ72AIOoXK1TPyz5VQYnMPZFGfgsIeKZtfp5levXcrwIBLZldyXmUWyPDSBSOgUeoM6K3lkDA5FB3dJ/sRefxXvREM/pqndHf3R8nGKVnnLOMA+spK63ISEEW9vTJ8D867YjN7f3YPziK4dHxGBmfiM7e7uggOebJmZg445PTcenKFRnm6BPIIMpTkVkbRR+qLnKIkNDHj59ErdYnRkBvX0/UemrRP9SvkoXIDiisW5u7sbCwFOsb27G5uR2bW+lhxgAkMSBhBFQCIJ8BAAJycmt7N7o6M7FvrZbhUEogenSsdYWhoooBxJZ3AOKftnKTiOlVEszKAIRNVgxV1jGlopH/Bq4tN9m/SYPPnA2pf56Jjsvv6LTUmwcEoCQeK4SzAnmJvHbiaTNQMeYBNph/vJzW3eyUok3sLVWOKXk/kNPOp8X3OI9gBCDHAB6dp4jxQ1dExqHn2blCO822texnLBzfb52J9xgnDNq33npL18MQ+MUvfpHsJnLP7O5qm1DZC6OL85nrrP+koy0TnPFD/2gTXlbuDUjqEokOiaDdPmvcPuaTueVvnkOf6S8ya3IynS/IZajpGOX0AdlMe2iLDMIS7sp1qmy2uqpn+3kGRLQuKtUPeCax6slgyzOUfmFkc+/33nuvxXzkvBRYPDLSKueN3ODME9O6JEmkPYBOZuZWnXvSA1v5uXrlzLhy+bLmh3Y7NENzJqZfMlT4nLlCr6HyAom0AQNYV3fv3NH+oK88mzmw3cX9lp4sqsRtNc+Sy5Gzv8+fO6e5W3jyRGE9hHUBwNBOEiMSTtkHSF+DJUYYzll0dpwpdv3CeUKoG7G0uBCPHz5Sm/78O9+J6cmpaDT2ROln7Bkj5u7J0oqSOytR6F5D+tet556TTKX/yHPr/BjPKtN4dCSAanHxSbzw/PMxOjyqEAraPj4+EqOjfTHQ1yMgYLDeHwd7jXjn7Xfi4YNHceu52zF/4WK887v/iHuPHguoJsZ+YnIiS9ySQBQG1RmgZAKGJEJtHjH+x3Hx4mU5Wgg5PT4hp0kCWDMAnV29MsphT2TYZFbboGQ08/TczVtaR5cvXYqjw0OFTjxeWFD1AwYTIIDEybdffFFsQ5ISEhbBuuOcB6wZGhyIhYXH0h0mxqlq0KFyk0rK21uP/f1G7O8faA0pR0AVLQdNQkDQuFzg3ZlxUJTMdpITHXo1qNBZ6s3IFYsK4WWDl9+5B4qYD2d7XLknyuNAf5bTYiESSzM7N9uKAUTAsOBN66FdNsgTAEgkv60AtJOcWcCYfWCj2AYA19vo9vWmMKVRe9aqZ6740WJkVCn3NqqNElppdL+t2NNnK5G6j4EEIdMuhdRO6MV3uBeb2eNrw5dx4zOQTGKdaI/BGIwckCOEqRUm38MGF/excZ7GRc4rY+FnMWZK7lQoo9wPgTlDjFgpS4a3kQQ9NsA9nn62kWW3j+f7oKDPzKWVG4dNcE3S65KWa6MRoekDC4MTwWA2hYEY7l+l/nNv2uLPDWwxLj5QfaBMz0zpwGAzIkz4Lu1DkbHS6X1ipgdAAIc4rx5bxyfnAZQeVJ6HYGduWAfc14Yy11UN46qS6P3mtVU19qvf8/sGeaxkto3ndvJD39OKpsf/2fd9L159EPJ7ls5Lb6NikUq+DdrIQZpe9jad3G1zPz3eWn8lb5lzknCgMy872+lhNjBkxdtGTBsMSNo/ABHzzrO5hmvdDpU4kwzK5I0ISow12jsxkbkNMkY8FTyBcoUdwDVJj0umieTNaRpohAShjMEIQK5h1LJ/aD8CNz0/KV/MGrLRT9+95+WxLgkkvYYsJyoWXlK6SsZ/GwcHDepJHwi88D0ZUq5P8BGjOg1JGURFkUjjiHwFeKWy7TbsquuAe1ruJliV2ZwZQ4AVFKqsBd8hZd+0UgNI3p9OTthmAuSM4rHj2WTiFUizuyvEm3U1MDQo+UYeDg4zGexUCdjbjYP93ThpNmNidDhmp8aVkAojsnF0FGtbW7Gyvq6Dm/wHKrEDtfkkEwnioQCRn5qaltK2vETcv8+QLH8GE4nPUC48pwauUhFNyqH/Uy6UcxP0HUopBzj0TDJJ37/3IHZ39gRcskZ/8IMfxOuvvxbbO1uicpJ1GCAAFkDKxqbCHmRMwIoptbw5zNvJsiqJPAvV38anzuGSqBBQMlkAGdec506b2pw17vOccV8MElh2tBIDl+ocNuJ9vhvYSqpAyQ8AA0fGSSrojhNOx3ubFejqAtyLtvaKGtmvNQVIZSAAL7NDA6wYGyg3sFuVEfl7gqMpf2CutT2ulo9iXZRwhnZ/23kW2mPSlp++Z44D84B3tjDHBNrkeZ7nd1ZZaoN6rnjSngN7//0s98Ovbpf/9hlkua0zrThG8jOlyRZgVqMOeO1EpQJvX78Y8xOD0dHcjoHu06jXTuIAQG+nIeX36Lgp2cYaBgigTCe112uUFazj9AFcO8ha2V090ds3qD1X6+mJwyMS70Ucn0VMzc3H1evX5TWj7SjgW5sbKvWncBHYAAcHKkn33nsfRlfXYLz48pfixnM3orevOw6OMu/A/sG+6L5np3jX18UeQFfBoMLzNjk1IR2RdbK+uRW7e0nVXt/IxGGn5D7o6lGIAbITAxzDG6AA0FDrVqEn6LGdKhfG3GEEcv4rMTHhLF148rIsF/se60OsAOW3ILEuIQYlh4eYFHkmCVwrCUQJRXCoBwlaOTORcY6nJrwLD57p/ACEnCPEftsI5pzyuYqcxdPPXgCothMH/QL9hT3B/cXUK04SdHgZGsUDj3yTftbXJ9nlUC6/WpZjuGaMfuYJ4578zvnKdySrBzJTP2OKYY+nHf2MMUg2RVLofS1r1nqRAXt7rmF90gbYFDwnvex5tnKdmalKcNbREX39A7ItrDfSv3RG5lne1gdSp6ON9BfAweGJfJ8zje86txGhgQ5hNgij+S96MvdivTH+9MX5haDpI/9h1mK30EbamuOejCYDytLBSmJS8lMoQaYS8pXSt5UqXgZWzOyz/KONgBaeL8Aj3iMBHXPO/NFul3SmnwABnK2EcMII4JnVcG07fRUKfZhMVda0WY2m3CNo5mZnpSN8/MknYhhCV0fektBOrILj45ienIyR4YE4PT6Mg8ZedHWcxfzcTExNjsbpKYnfj+WZPn/ufHzta18T+E3+McDMsbFR6ZWffv65qhM0T07j/MXLKvu3uraueSRpISEPrBFKQdNe1s2tmzfFlvzk44/VFpwKOO4ILeC7E+Mj0Ven8s1xdJyeqsLIYF9/3P/iXty79yBGRsdj9tyFeLjwJJbW1mN0fCLmz51TgszVtVVIhyrxNzQEu6Uh9tDyylqsrG5ErUYsPgnL0448Oc1kwPyk7UXupCEBVGIHndLnZYUNwCydnpqKl198SToWe2F/d1c6g2QKSZiPmjovYdtMTE7KqAcIWFlZVSnLgf5+AQECtQ4OVG2BBbi+sSkAZUDhBtJUVQWh49a155K0pqRs/a2EHF48KI0sKBtHVjgR8l3doKpJTSRO02iiKaEsHBvNWSKwHR+ch1bSIbzI+C7GJgLw3Pnz2jyUuqBtju21wpqUzdxUjr+zV0NIaQkvsKCxIke/nLyLPtggM/2H+9tDz2GghDKdneobBoS9mjZkbeDYUPD7PsBtcPM3wp7r7U2SR7iwGWz4c70/p99mFvCeBRf3YgFQ55XfGQteaV/GPif910a9lRfPhcczkyqmF5Nx4ntSylpJnTImCC8Tz2d9sMDSO4VyRhbgdowU3zGYwO8GVRhzDp6qIWQF2yXVEAQcLggsxb4VhZH54cdoJ/MAus260zx2Zzyyx8/eSyUDK+yIquLuMAQdIuVA5pAlZgi0jbhdjHZ+vDaqhg339GGqGuLERRUgQAfG6amMSxBJXukTBztttrCuKnnMEe17FkDy314/VrjtYfd88XnSwnMPe9yqv1fnlO/Jm1GqA3hf+D0rsTb2zY4Qal2Sc9lglbJRcjN43fJ8H3YGzrwXbBj6WRhQfIahmPOR877w+EnxqiVA5ufl/VDIXG7ySEwRexe8V+z54DDAIOG6XG9ZUYQ1BKjEYTg+ll4EG8pKnFK897QJIEBJB1V5ID0XZnIopEptcXm/rI+L58lx5ngsLPw9tp4P7xcrGu5ryuFcv/w4N4CBJa/htDjO5BWysZHAlP/GsE3vXkuuFEBA/YBC3wGtPT0t1fbxOQqck5yS+daMHww4lAQpIQU89D61DLahqEz9moMEi+U5K3PCwdHd1dtKmk5vN7e3NC8g3YwlHozdne3MpH98FM393eiudcTo8GCMDQ/E3PS4lIr+oaFowtw4i1jb3o7P7tyLB48WYm8vwQCQb+ap3gP7bEDUQeYVmiB0/lRSj+XBIvaQH/atPYSeG69p1m6CpV0xPjEmMArlhfHQ4b21JSBgbTURepds/f73v6/QANh0yQhYV+ZiMlQLfDuFnQDL4kRKVCZXaicwMwBomX7WkbLYdHQb/U5QZ4BAHTp7Wj5k9Y12fgbvrzSec6/pnK7UHGwbtW1KvmRKAZzSOE6F22wcGa2m75c67CkDobDnMzAcYYDIsFK1iMyFQVja367vAAAgAElEQVQHRpzDb7x3WJ8CAVy6tghVn135Z4UpUKIF2n1r149PACMNdl/v/WC5+vR9WxI86fQlVMzP9H2SFVDiMBPVcCt9A9HkqyBE9ey1DPZc2/ivglLPynLVpacfgJ+wPY4PYnyoHt/6+pvx3NVzUe9oRufpQZwc7MTOxno8vvcwNtc2lGNjdJwM4SdxeIRc647h0ZHoI3a63herG5vx8NHjNJrHxiT32Fe8EpJzclYTILC1uxvz5y8omzV7gcRuezs70dudJQ2RE3gY11fX4sOPPovVjUY8/8KL8dYfvRnz52ej1kUJwP148OCenDCEPnHOYHDRNoyq8+fPCf6inWICsefXN6LRIKv7aRw0mqrjDVuAkoU7yvN0IO8cIDNKM+uoPkDIg0SoDATGmc9Ya9BvHWHCdcrSD7iBnCRkpzCpcFhIBz2hdF2WlXUFkdSnasp/AA1eLEqdJRl6a/YYQAD9wwhGTuBJRjezJ50zHvnkajzMr6jSx8eiD6MHcW90ZRk4ExMJSJ9hmGWMNb9jBKLbOO8J8gtDzvHjTpTL81j/fG7HCmcdv6vkX0eHnBoYLug1ZvLilOIz2sK9kIH0mzVqQNn35JkAEyk7Us+184HvcC19ds6b6tpnTJ13gDUK425jfbPFRPTe5blV/Z5xcRsXnjyO5aVleWLRy6GM02+HNRLyaL0hdaUMf4YJ6JBlAIVk/WaiV8YXzzvP4W87Mzhn+BtAw+95XDnvZF/s7beSptMm2mJj385VXVve9/lsWWPnIKUPsQ1++pOfyDhGB0IPtR5JO7CveD5rIfWv1Gk467Af+C7/HeJsmX9SkgU7pw/zTKZ/7re3vx/jkxMxNDyidc2e4fm/e/fdePGFF+LFF25F82AvlhYfx/7edty6fjXm56ZjbCyrXSwtrshDjsEqVtspeTXQDU60nlbX15IN1DcYs/PnxEriGTg06KMAoAJOOZEjfaTMIJ/RTzl8mgDsyVoZHcFr3hvdXbU4PjyIQfJNkH/m6CiWl1YV7z85Mxerm1uxd9iML736qhJkcqx8+tknsfjkEfB63Lh+NaZmplTBYnFpJR4vLEWtszd66wOSX7Av5+ZmVD0Ameb8FbOz81oX0PqxY2g33n1sMl7nZmZjqlScAylgnW1sbmQIM2zM46acWdga2CI7O7vKn7K6stZyah0W8AF2DCAJz2Yc+yRTh/RcMUoBAoxG24D2pvNitCFkw5INipAaHBoQSkHSi4NGejmN/rEJ2RBslIzJXW7VMrWxwHNAfZggGxwymPv7pUzxA6rGhnMMMJ/rsCrxRdBREtlItA0B6jhWe31tJHKtYoCHh1uGlxU8+mrKO/3jP4I9PRAZB8v9XGKDCeS/jIVKckWPFZsrvXLpQUJZZ2wkxEvMMM9WMqsiCHllHLivaURcyyZ3gjn+5j4WvrQLgezEIPaYSEktwtWKij3j/M39GUOSWbh8o9+34ezcESiklM2gL3gfzRRRQsWzzCLKNelBTwZIIqYZQsEhYCFrQSij4yzzHLBWNCZHieLa6PTzDVDxvoRi5D35XWh4I4EAzzMHI+PD50ZS3TevPVOhWCuMu4TEyZFikdmwThKDYDQabaqzARk2EcqB+8t4gxiCyvLDIYkh4zAGC1j663nSOBRF3+CN2+q9xNgwrjyfHyP0vEcffVDI0CrsHCuLViatYPrgsKHG67OKaEtLLUwV7xFeDQLRFgw2DCcOFHvmqq/VvtEeM0N4pseCNeA2cxgjxKCNuq/VtuU6bgMZ/I2iwNwxX85TIsOieAN41srycsvT4zWFIkKNWoAcx7EKqOnObPHsfZ6NXEnGAoh40rf5nozZEsPtEmH5WXrZbQBkrHO7zKfBNvrPvJpppLEt+xKhbs+ir/VBzt+sR340jiUMQH+T9RuqaMnvobHrSCNHcrPskeprJlNzglTo+unRpG08U16BI9gIvRpne4LMGgOtZ7yqBlYbvEnDB+NQCqDWr0y6VABV3zvL0eqsKbWab9y8Ka8fbDC85gN99RgZHIhOQI2zk7h0bi7mZibj6GAvamd4jo91UI9OTcbE7HzsNA5jaXU9NrZ2Y2lpRfXKKZCWSXc7FYOJAaG9cwjTK9kevE+5INYG546retjDRpuRwwYvPV/n5s8rwzH3MWMCpRBkHqQfsMB5FL7znW/Hn33zz2JzcyM++OD92ERZJqlhybGAoQFYIiDA5fEK6y3H0l5lMqQ/bYSaneF9ovVb2ACirFdkpL4jNkD+5r1qKrsBhHZiwLahbPngtew5ToZ8O1dBhgy0S+spWeDpWQkjyO+SRIqxh3YJrdRVOADToH6r1vEfAAIMOAkIINO7ciW0Df9cX5UyqAUU0DnhPBYnSaGvjmuOXTXfQjImqga6+6889YUJ0b5HtQ1tOaBrSp6AaklBBqgaulCdX8+fzzbveYMhlvdUzMDjLMBU8f6ZiwTArCuOY6jeGd/8+ltx+8alOGvuxvrSo9heX444bkZzn5JVZ8peTilUmkhJ0R7YGchUztnjk9ja2RZjp15qi/M8le/rToMZxsDnd76I7d29eOXVL0dnZ7e8/mwAgUDFKFaSsY4Oyb0v7j2Kt3/7cezsY5xcj1dfeyVu3rqGtIzllSeiwzK+0IjPzc+1kuvB3kNvYi9SJQBjHEcC4zo4OCylmCSjxBQTNkANcDJ5YzAuLS4pphhlmzW3S4mvjppkE3tE3n9Yer19Cvuib7AKeAWcFcMlatHYb2SJy9KX1CGybK6SaCIkSslW9AoAYQEGxdkCCCsaM0q4/uXeRrY7can1PGQtc5vGZLfkE6wCZIryb5SSf5zDgAmUqeNZyGZybrBe0tu4pfsg05HjXN9iwZWKHY4/Z3/ZYZaAzpLug9HBD7oNMg7dxuwCzlzOCNhQ3AdmAJRx1jH6GG3g/EXnQnfgnqwFvOjcm/ZnIu4MUaYP6GL0j7GwrmJnT8Y9dyu8ivlIZl7qFjyHvto5ydhyD+wI7gkAiyd9aBCPrsuTZ0gD8p7zx4AEesno6JjG/tNPPo31tXUZ1wI9o51bhbYzZgbJzebA+EvHZbKNzBblfhtbm/qM0ACXHlaujZKXiHYblBHA0dGh9UEfGXd/5mSOf/VXf6XxfOftt5UPgLljTVjPYI6yJGCeVYyJWQN8R4zMnZ2WY8S6rc93/L4GWqgYNjU5Ea+88iXl98BhMTI6qnMU+Q274oP334/zc3Pxp9/4WjQP9+PuZ5/E5sZKfOUrX46LF+bj7CT38RKG9wMYeIcqQUoeIOcVIOEd1SEah4cxPDKuuP2N7V3FxtMGPPQkFGa9q8pZAcGUpFVl3rN0O3vczjvLyMmJkRgbGZKTYRh2DZV/Gocqbfre+x9GdHZHvX8wdhoH8eLLL6lKxt7+Tty7dze2NtdjZ3szzs3PxvWb17UOFxeXY31zJ/oHRgVMQsXHTurrw0YCYEmWNWFOMA8Bbj/66PeSozi4AC2RZYR8oksODQxK9o2Pj0kHhaUIAIpTa31zXRUGXn31VVVRWFlZU74U8i4hxxxuzRwLFCmhnMg/mKzDQyMx0D+YyawJDUhKYpZ+s6fQh6ENCXsgEQIsJOI5EMj3iV14/FjXSkjqEErFk+/RGBapkzj4EDWzgCySUjAbxCtkrDj/WbD2tnN4cC/QNtAuOpVZ6xeFOIIGygt4dKRXG/o2hK0Q0Ebuxf8q5ROUkPZigFQzvANAsNDS4MpEUQgxBJS9eEbt/CwZ/T09rVhZ+ktMqsMSDLKYqWAlwPdxLC59sLINFV7J+QqthPbw3x46U3mSbpYeNza6jQe31ULFigXvg8JVPSdcY4Fb9e4pA/nxidrEfKVQSo8jAs8GksEk0c5ICHNwoO/zSmwOz/Tc6oAsoSS631m7brsVK2dz9TXqF6U2OvHyQQfsEYDgfhuUqSLIrD/mEgFpL2ceMhkP6PUJqIVQxuhhjRiA4d700cAGf4OsUWsZap3njmcABPA9Niz0MIAE5sPoKu32f/rC714LLQWzHFoeaz6nrfRJ9LQSU0f72AdSMEooiV+rSrAVWY+p96j/9nryXq/uF8sBGwoc3LSHtnHgoziyPplf+uJ5sJLqPplWyKv773V6SP1U4qopa7K83GLe+For9fYkV8EO1htrxHFrfAfB5jKCKD+mwNm4ZZ44HFHcoPhjeAmVVwUUaFOZMwPDn34igGk3BpuBF++RPCAzmZr3AAqiQgUKMOZ+Wsnn1UCQD1izOjioWnTsYsxwX/rHuHu/WE5rDmVgnIkibLCPA9BGmUEAz7NKZ50SHpCsF9PGHXpgsJJXDqC5uXaSTscPImvZK4xpFVi1bHGCRrzb3Ff5RAoTBeMrvT9S3aSAC0hsNuPi5UuqOw6ABjsHEHJkaDDqhGccNqKvqyNeuHk9rl48H7vba7G++iSCxGaUnZqeiYGx8ViTF/Ag6v1Dsbi4Eu/+7gMZKkODI6I6dykRWNadJtmPyuwMDCqmFKTdDDhkBfNC/wD3GH/OB+QPY8lnyqkzlB655tGhlEzWMLKS/2hI1OnmhzH4+je+roRIyIX/+I/f6R4CAo4ypE65ApTLJZPcKSSgAgR4T+Bcxkiq7s+ErRJmeQrc8/vP3Ef7PXGffLYrg7Q2XoYZVOVGVTYw15YlmfQvvXv5Xq5JAwHui4GA3Aus2ZRpYtaIMilSu8pGEucKCCCDq/z4eS3juIxPgl4FdSpGlcHQdneI905QLs/EYwGBzxrf7ld13/4nIKA19m0Awvdpy62cD49f+zVzBfjH97aCzeBVZXL1e8/KcuUo0JmSulfS1UkA2CFGwGmzEUN93fGdP/3jeOn5axFHjXh07/NYWnioZILkB+BsSxkhaCh66n0xPjUprxFeNzxt3STrnZ9VqTNAKqiwyHx0rwf3H8Tqyno0m5zt9ZiZno31tbVYXV5R2A6KMLHoI6Mjce3GtQLSH8UX9x/Hz375bnz62RdKqPXSyy/Gc8/djPPn5rQvySZ+1Ez5PDjQJ5owOQaQ34qx1/6ibn3qlxgirDeyzsMo7e7tFWBAUkH0S9pL3PLK0nKsrqwonGBtbUOAAZn9CZXahyF5DHrXpYRaZ7XOaBwcKZdAby86QK+SK3IfaO+UWFxRHqmTGBlOllTBkWSks9Z4rs9WPtQarqVDiG3A2a6Sj4V1Z5aVHQE+S5E1MI84m4gRxpAmwaEdCbwPSGCnmRwoJcwX+SSd+cmTZBKMj6sdgIPIIGQWOjbX88NnNiBsYPE+spz7cg9kGG23Yekkqbdv35a8pD+EPplub+OT6zmzaRM1z7/0pS/p+XiQkZ+0J3P+dKrNVZ3GMgoGBec88wuLI8/FbJ/1NPQjZLl1A66lf4D8vIfcBQxQRbMC1mOE0z6YD/QHHU75XqamNPfUqgdQ4nqVJY5T9cPy1uMG0AHLlDMSVgwMCphnzCXX0ieBHiWfBGyZrLoBDT9ZPdzTjhWBNthnBeSg76w12mjwCJ3mb//2bzX2GOB///d/r/u5ogTXo7MB5mCzMS98Riw919qR+tvf/lZzwPzbQeuzu6pXwtS7ePFCvPHG69Kd7ty9k+GwgwM689BxHj18qNCAL7/ycuxubcTvP3o/5mcn4823Xo+RoYH4XGHMjdjdO4jtnT3R/bGXdP6dnUR/vUe5gQADyBcD66h/aFiMH0KCuJZzYmoagGdfwBBjJ+YnYZnNzCHBOhgbGRXl3mt3c2M9pifHY2JsJHq7OuPShXPRX68rXOKTTz8XsNk/OBJDo+Oxs9+Ia9evx2tvfDkWFh7F7t52XDg/Fz2dNSUwJv/T7z/5WBn8CVuIjp5YX98SSwA26eBgf4yNDWu9Y8shd1QetZ4yBd0nafuZ2f+oSf/TgUIFgYnxTMpNckHyjgAubWysxcz0ZAsIgP2UzKiDTBS6td2qWMHYKKll8ygePnyksEnyBkxNTkmmdLz0/EsCAlpUu1IXs7qwWUB8zsQyQSwQjCoEO7ESDLo3G0LD3o+qUcn9+NsHuI1UU+2NgKXRTWKF9PLasABl45kscp6fZUV6Y3h0VGyDO5/fUWw8CrDjjGxw+ICmD/KYUXaq0EjOX7ggcAGhChCAYKBtosFzEOp7GctOmQ97zFjwVQPbxhqfW1CKnlXAFYcEcB8jhnwXYyGTmyTFhc9QPI0AO2lIFZjxwVA1LBDSNpatpHJ/gxK0xUIlldIscZbUtjYIZG+DvDTFaHN2e3IDuI3yZh7AkEhqj2hgxbvP3z5UOCwsYDCOW4YKBxCHfPFgp/fL5ftSOcxcAangVJWpjG0NKSWqrV764lAE5szGk9FhhB0LnnFgbXEgPllYbLExXBKRext9TopugmOsBZf7YHzx8omeVoSl2SEuH2gKOu0wpc97yAet58/949X9NTuAPjl+yxR2G5KmchnE8+FRVRafNe49jlXl178/CyJYwfD9dK/CWqFdSsZyciLQw0a0gR6DAgZkDATII1S8V/IClxKdfI9r7IU1sFjtkxV7t4u+8Ls90nxuRYX54pncT6wOykeV8fXaVL174vGOMvxEBwlI6ciI2CoJeCT7CTQ3a/xmRRLmtQq+ZExy2/NvI9uGi/eV9zHP8Vhwz0TsXZkljVTLQvaw4vEroUwGn3J9ZuwtZWL0PNlg6Q12O1V3nURigIiEZJUEebTboETbqMs8EMpgOzkZly9f0vjQf+4neuTOrrzY9Iv1yY+Bw5T15EhIIyhlJWPm5HB43gCOuqK3m88waE8Fos3Mzcadu3clyzEedAASrwul9uw4pseG4+r5czE21B/7u5uxubkaPfXumL1wMSbITtzVEw8WFmN1Yyvmzl2K5aW1+OWv3onP79yLsfGpGBmbkEJBMkHNI2wHeYqmFduJ5w5gy0Aj84I8BixmnNjXiqc+wejpjaHBYZ13KFWg9OTM0dgrBwoAXc4LSVn5/Dt//u147rnndB8YAcRkMxaaz7M87xhX5XewQW+qfuEqV5j6BZBte6Hzye2f3D+KVG8BCv6GQGihSI6lb7OqbMCaIeB9/BQQUKoAqTSgkg6GDOs8I9Nbzrr0meka0lllgDVGkrZk74hqrvczDKBx2JRnOkNv2gn2/HyvawFeXtcFCLC8qsrB1vlR4vl9dtPe6tlalS2WN1VZqfuU8RIQ0xrqai6A6vg/fXa1z7EEA3y+eP/QFs1ZhSnmsX9qYkuOJhsHAgYFBmSZRoAAwi4O93ZiZmI0vvfdb8aLz92IeldHbK6vxOLCwzgtoBPGBMY0SRkHh0ZieGwsaijUMHbQK+roWcMyxFWuuZbyibW7uLAgbyyU25GhUa215SdLSv7FeqYOO4k9GavJ6cn40qtfiqnpaXm+Vte34s69J/HhR5+IHssPOh4lxMaGB6O/ryfOTpqxu4NOua31RQgDMbEjo2MxPJyJ1QCXNtbXlZUd4wS67OzcjAASQhdpv0uIal8qRGA7KP+bNOE0JvGmkWNgDcfSfkP5AxrNozhoUoK0W5UMAP8hgSD/8LZ399elfPMDmwivHkCWw0Ksn2hetQdzX3OesGeolCJAoFIRw44my2/WITotZwDfRQ7jfWTekBV8bqaoz1Z0DiXxLeG+6cHu0FnN/ZPpdaRqJo6Rp10Y4M5FIA9i0cXNpLMuw/7jOn54Dvdy+BPnMQb3888/L+YCuhZMS7MU+D7jQT/eeP116d8Av+ST4H0MbGQC7XAJPu9L6UDkQOgfUB4LjD2cWQa0uTd94HuwFpDfzkdgPU4l2qDvk5z25DT2dncVlkQpQtYvfeT5T54sCghwAkD0R0q0YWvADrlx43o8fPQgc9g0mzoHrTPzOxUQ6A+GH8lh7XA1gxFWGKEBcjJ1ZWn2ZJu2w7UMDjkcASCAH4AAxmRb58dh7G7vSL/967/+a51VH334Yfzd3/2dPuNcc9gwOdjIEQDowlrgfDcLxLIHxwm6kIFQ2k07zLi0rKJNV65cju9+988lCz6/81krPwYebXIALTx+HCNDwzExOhJHzUYc7O/En/7J1+KFF24od8ivf/krAYi9fQMyoAHn0KUp+dfT3Rlzs1MRp8dyuMFaWl5dj13YHzUSfPfEweFRLC2vCHzQOX35str9+48/FmDj849ziHUwOT7R0qfX11ZiY31VOQv2d3dibHhIoQ7069HjJ7G2vhWn0RXDYxMquYfcunnreuzv78bu3lZcvXIpzs1OxclxU4b3e++/F00lMgRwpBJfr3IlsM+npsbj6tXLcfPGDTmmHj4kNGVFnnzCKWBbAQTQJ/QG2t3dBQjSpX3GiUAsP3O1tZ35MzCLLpyblbwjDEr7oISlAqgQYgI7CNlhZydSCHm3uLwsxyuhRWJFv/j87TN7mZQ4rmS2teFuaggLCuGFJwmljs2iQ7lSG5iFSaOfpSRYoeH7PoBtbPEZAofNwOIzDVuJBItwNMrGd9jMPIcFDPLYPzgYi0vL8Tm1yx8nNYo6jLQjY+ATjTWY4UNV3tiuLqFjUOtkPB6fSDhhNDienrFJJT29cowBcfKiLhUWBRs7D8ZE7WyQ82yUZn78HvdweRfuDbJrRNFopo1llV/Z2VGfGS+DJQZTLCTcP4QD93Z2enstaT9jwRzak2jvA8qsy57ZiLIw87gbvXXcFn1IIZGlFrmXKfjcn3ba2ALIMJWd5zMO/m5mrW7XPYfWaKPEQIA94Iwl/WMc8Eakod9fvJJZApD2O+tuVRnku8wXP1ntIGlzvE5NzpTybEnT1lhS6qR42BXHqrwJ7ZJOtDM9xhnDy/3NZsHb6kPZc2401cYu3zcgZWaMDwnPD2NlVNZzz/XyYpZynzLKKqUy/5Bx72daqeUaK6N8ZoObz70mqga3lc8WWFC8abSbOcaYYExtHHute14ZT68n5sflhficvxlzDmy3xeCfDWGPz7OghGWKZQRzwT0NLvA+/TBFUMZKMUCsJKFwKDa0GF1mfhB3mDTOjIUnDwH3cWZa2sLnBjbTAG4n3TSIQ98dR+89bblKW0y1Z23z7DYzp10FgucwTioJVKjd9NV7GaM+gQBo1xheJTa7GJEGibIWe3qZVcJLhn4mf/Qeq841Y2kAFDDEcpokStBZRS0tSUsN5lm+00cZDEoWl95cGYOUGy3lQFkzxKjhcaY/HOBXrl6JpeWl+PVvfqNreBaG4snhQXQTC9jTFTNjQzExNBCnh41o7O3E3v5ebO/txvzlS/HSl1+L4cmpuP/4SSyvbcS585dje3s//umHP4rff/xZXLt+M55/6eVYXluLjz75ROuBsk0chswFjDMUbIfyICO8jv263yAZUdJbqTxA+zEiMObxiosR1g3gne8zf8hYKrCwxv/iL78nxWx1laSun0hBFJB5bODnUACI96KBMM+9Y/+9/mXEOlygTKD3ql+LqzxDA3TGl3wiypZ/krT6iuHpRHtOdGcF8VmAMbP5EfoAfT89/BjWaayXKgdFfqq9Jb4a5cbfUa1jaL+E4ImCn/Xb8czuEyKnMJmUvd6/9ujTLoyCZMSUEPxKrL/XrA19jWU5rwxa0d6q8f/UuD4znmnMOdwiwROXOcyv/ucwg2fBCO+xlMFZVcBOkaqM073N0Hgm5KEl0zEklUMhWWZmImk+MDYp47W/FxfPzcZ3v/NnceXS+WB093a24uGDe/KKLy+RkX8ztne247B5rCRSo2MTsbmzI8YleQPYF4RRjY6nLASAxzOP3Nzd2pLHTtj8WcTB/kEsP1mMRViiJ8dSsEkkyvVDI0NiFUzPzojxgbf93oPF+O3v3o/HD5/E+tqGYlbHRkdidGhQnsOrV87H1ORYNI/I0bQqmr/KDXZDaR6PmalZ0czJMP75p5/E9tZGjI4NxySevqnxqPfXo7Mblkkm4BTbpqwZjC88ywIHDkjAtxtrGxuxsrqu349Oz2Jnr6FM4IQHdHX1KNs3jpP11XUlSySEArYBnjwYCFRYADCIDiqqkEgSOZpgQ4LyJWlnAeHQp5lPGFZ2imlOS1Je5BIGDvIGY84GNZ7PZDRldnj+W45zP7O72FfoPuhO6MY+Hw24wyiwsyEZExlPzT04m+1k4W/2KecZbXNogZ1NKfPrWodOGowuOj2T+hVrmSz1yFZXCuBMu3b1qtYw5xlsgGRvJg2f93zOImvQ7bg3wA/6//TMtCQXSdJoK/KW8xr5CjBLH80YtD6QzpjUPfAyI/+dcZ/kawBDVHjI0Bfk8JnWl6sevP/++wIInn/ueQEY7/72bRn6BvoZG3v8kxHbdhww99wTQAeQhLn/1W9+LfsDPcTJkqvJKQ0KWX/AcchY0n5QVubMzpRzc/PxrW99S/v1s08/jX/6p3/S3OM8hZFAPxnzb37zm1o7jKUTwdv2YpwsG6VrF93ENohBXTsvrt+4EV/5yhtKMArz4fGjB7p3vaeu3AuNvYbygSALRkcG4/rVi/HG66/E5cvn4osv7sZvfvUbhe9dunwtIOIcHmfIwtrasvIATYwOxdBAX/R0J2C8vbsfSyurMrbJQ1Lr6omdnT2tAxh9Fy9d1Ny989t31WcDYKzf+blZrQ/OoWvXrsqJeXSwHwuPH8Svf/nz+PCD9+R9h8nBfl5cWovF5fU4Pq0pcSAOounpyZiZmVL1g9npibhwbiY2NxJMWyL8Zmc3VlY2YnNrT44HnNRUCbl+40rcvHFNawa96bfv/C4+/exz6RA4aDSvhLh3EkaYthpzPzI8IuCS+5PQlHVo3fT8/Fy88tILMdDfF1/cfxD3HjyUrKFiC2sI7z+6rpNp41whJJIkhY8WFqJ52ExGAvmvAAKsdKdRgMcc4ZXx10YH2WhJV0whIfpNoa6wEBPJy5qmVoCNaJptYDSf5Alcz6mcVJhOTRCdddILFqAPSDMLuD+CAkFCrUUSoQwMDQnJ5Voy2r94+8X0pjca8vCDvlSN/6pSQ3wzBwQKMs8HdSKBCMLVShRt86Qoxkd9T9qLYqIKhZ/28sPG4xm0Rxlci32r/tIAACAASURBVPfQQtRGCGPNJkTx5Fl8n2tB8/hxmII9xFWFwiyJpNxmTgGPOYeGAQnuY/q7DcaqgpmKEn3JvAOZFyFp0Sg4Xhd8zwkIjQqmgQZtNY0LAyC0w8wAhJcPk6qhR/tkCHcmO4IDACEIAmYlx3Pv+WINaYOSTO7JYynepsubwsZYZCxWetbdfgSb155ZIRbyY6NZdo4f15Ln+waA0DIFuCClyo8VUjM+njKgC7DFGPpgtpFaVWb5TJTAsl8SCU5j1sKW79M2K76+Xxu4S8Ci6p2uKrJ+nteQ72OQw2NiQ93Xup9WTN0/zXNRTj3GlgEGGKpKuw8vKypm2fC+PeJQAlnrBgxsTPJq2VA1hhJ8TGBP3sqiJKPUmXVj5oXvJUCsjBPPdgZdFAKuQyHQHBfwZ3hkWBQzMT7qvYXWdxgHMvbalF6Mbo+/UfwEyNKzarADGpdBOcaQdrq/BlESLErGlOm9Bg38XT6jTazrlI+d0dWTNEKoreo3XjCojqJMJ0hlGnweNMVjW0AgjDLPe9XQoo3sMZB+y7rMRDskDzrr1bGsnieuSc/MmcBSvIDIShmb5awAZKO9tB+Em7Ae7o93BWCVmEn6x3v9ffXY2dqM/e3NGKn3xNhAPXpOj+KsuR8njT1lRmdbHp1FzF44H9eeez429/fj95/die76QFy9fiuOj87iJz/9RTx4uBCvfeXNeO7Fl+L9jz6KxdVVxegxVrTVuVbWiO3f3m7Nnc80re+OTPqHvMo5JGlYnnvMhWRXLZVwPJX2pvFdaHrIOrwnly5dlKeJ+sN7exnSpj0suZMKgPeejdgEKDMpYL5nv35awW3PdO5ePKD+wFRlXcv6KpnsyTHgNW8Zzr19/zRc2utd960Ypfoe34HLVWEE5HeSaYDh3LpHAQ4MyvE1wjIMBCiFQwECDpUjgHwwpQKHQLz0uhs0zUoK2R+NQWEEVNtsWeq2awwr5QLJ/u6xtuzyGHjsW3KxxHy7NCL3Yk/l563jofWLz2yPWfV+/sw5T54dZwMBLRbfH8h/oHso2WJ67nlFhqgaB2dHrSOODw/j/PxMvP7aKzE8NKBEfWurK3Hv3heK4UdusRcBXQAmMLJFue+oKSaX8SMGlxDOqanJGB0lj0Z/zMxMxwwe6sNGrCwttTKX99f7Y2x4OA4b+2yO6O3pjL46eyVL8fb29cbEFB79UdXmfvd9EumuxdrKZqyvbUXz4Ej03NOjZly/eiG+8+0/idu3b0RPvUuMmu29vVjb2IpHC8Sob0dj71BGx8nRoZ4VZyT87IqJidG4fvNqDI8OKXRIa51SwAbCkIVEFBXWUsqzXRkVjYNDGfBd3b0KjVhbW5exglwnsd8ZuQe2cVRl1ZiNrS0lJeypD8TI+KToxB3d9ThonsZ+Uchl3DEn3ZlzSnur5OdBD0DnxGhhLzg0FhmIPsd7NuRYXGKcFkA+2UMZlmtmFmvGIZA80/o38oc1k0Z3JmYGBOW5GOu8z3O4D4Y25zLGIz8+w7kGY4R7OrFcyvz0uPK72aFyiNTrujegAPfFaCap4e7+Xvyv//P/IplHyCgOOeY3QykTUHUSbEqh8ffWxmarPCvtYx0hv3gm5dMAAuxoA3BgXJzvyzoda50znbUATXx8dExOxPGJCY0rOvvUzLT+5lq8yllmbV9jg2OL/UVC2ZnpKYV3wUJxGC/jQn9Tf80cBZYNdhjxOUAAcuju/XsKKcNTzXpifPDk2gFgPZI5Uiz98rLkH+PBWZ4OhMwbBfX9q1/9qpKI44n/53/+51YuMQAkDH/mn88z7JmSnJsZYlIYk9w38ygkq5YxNPvQzitklRnG4xOTMXduLm7cuBb9fb3x23d+EySoe+7W8zE9OS0j9sc/+jfJnDdefzWuXD4fgwOU4RuWLII5dP/+w+jo7FUoTk9fv/rY01OLuenJqPM6MykggLkjHxhsMTLz7zUo2dcnBg77C/ZLf/+A8pjcf/BQa4U2p225K2YjyfdgDr355lfiyuVLui8hSAuP7sfPfvqTeLKwkLmvevriydJqfH73Uaxv7ERff+ahIoQPOv7NG1fj+VvXYrDepQSIlDiUw7UB8EO5W0KUplTtgPDyr3/jj+LKlUvSz2BLfPLJZ3Hv3n2xsAC7OcJUihm24m4CYswNyQ4VxrKfIdYGC/l8fnY63nztFSW8Xlxeic8+vyMgguSuCmEqyVm5DkAOIIDzCrAXPYd1TDLsCxfOR8dLt186s5eeiQctgN5kg6qFRCkLJhT5SvKfEpOW3qn0LInmVOJgWDCuNoDgS9S6JLkqtGAnI6oatUJICypaNYxIuMdisKDkIEYQcxbzbNAW6i7isWIjfXH3rlBINiWC0V4Vo61cr8RBJydJ6+nqUjmujFFpe6vdFtoFuk1fUHARblevXXsq26bpWwiM7a3ML2DFturZpb88g0yOpn7zHvdEkIJoplFR0L9KWTCPpQ00K5w28GxMZ+KVVKrtsfWmdhwVc018bNs46tKBxb2oCsCz7D1PhTcNjxQK6YVEmDNPnv+qoWoD0WPPWmEOZXx2OXFNVj1Qkh9KE/VS/zcNQYMebEKQ3ieLC/Hw4QMJP9+b8eO7ZlZwveimZR5zvtIw59k2yjLOH6ZA0lr5Dq/cl+eaScH9bIxWjWQpaZUs/KmAk7AokwZxH1Pm6Y+8hYVJQJvYzFY+LXQ9515/fN/KrBVgz7PHwPvXyq4VWSubRqst1KtgmMEGMxGq/bORW1Vgn9V4TWFNA7adH+RZDwXjkeEVaXhaOQbN9wGVBm/G/PO7KFHFE9jqU62dXFHl+0pWbu4/2J9MFQMfjG/LI17WEnPA/VlPqv2rrPvpUUEOEO6CkuoEOhwm7EXK2XGgVAEq1hzKpD13qcynN98/vJeAVBtI0vruSq8KAt57x1ThakJEhHkCrW1lL8G1ZGhxHxkNYqdQSqxLXtm2QdeuOoByq7rYStSZgC4JdDzPlhupbLKnMmRBe10Z/9OI5zCzoSIZVMK+Evjbb4VU5DwgKxjb9MSwBpzFmLF/+OCBSgSev3heoSZ4DWGIMGYoWqfHzdjdWIvjvd04bezGweZanB3uxUh/b4wOj0RP32A0mifRQ6nRvr748PPP4+PP78bA8KgQebxzJ6cdMTQ8FpeuXIuTWi3e/t3vYmh0NFBioDQT8kTMJMkJWVPIKOdqQWGS0sVY1bPiCyV/cg3XBATwAzjAOEhBnZiQDLPMQbkk6SHvf/3rXxfFGoCaWMOjJgBgAgHMoT1AVYAv11I79t9JAcUCkeFepagnCODcM/bae12qBnrxmuf5xzrI9VIFH7x+bKBmArRicFeS6eGdU+GgUjbNMffOEeDEkNmDxAccGsDaYO9pPxAjy70E9NVUl57YbpQjy7FsS4YOAp7kPivJB6mIoPJtJTymjM3T1yaIYjBAvx8nSFWVidW90/q9GG8KfyhyTslCMwPlU3vee1/GXiWszXLh2TaZeeH3tT8r7B/LwOp93XeBw7DVAEkwXjvZq7VMzsdZJq/SYFJsGTtKs21txoriVNeVVA8dgHWNUqqzRSGFGV/v8WK8oVQjL5ADouIS5725LrDQWfdhDNy4fk3xtrPTk8pDUOs4jfv37iomGyZBvY8cHafx69+8Ex98/El01Hqis6MnNta2Y7BvJCsVnRzFxQuz8d+++6fx4ou3oq+/O07iJI7PzmJlbT3e/Y8P4sMPP41PP74bRwfNuHb1cnz3z78V83NT0d2Do6kzpqbH46x2GkcnR5lYk1AVciDAzhF7YZ9UANp/9oYfHRYadF86RBhfwgAe3n8QW5tbcYxBfxqq8kECZRwExDYvrqxGd70/Rsano7tvKE5qPbG1d6DEpYQXHBP2BQhQgH9+l8Pl+FQABPvUoZDITXuVnSTaIY3WZZkb5RIoc+Q1Yn3Z56DywRRAmLnkGp7LWSb9s5QF59mZZ+FYzijkHgYiwCdjQDu4ltANDCXr4ewf1g7nI3Kda/iuHH0pJEvepboMUJ7zZGlR13/jG9+IJ48X4uc/+5me5xAlzhDAY9oiSjhJK3v7BJbgODBTi2em8dcvndm5eqqOFOsa9DVBREIpkl0kdlutprASvOh4fNkTGJJ2hBF+gZcVPYNziTKY6OnIcvIQYVQC/nI/2mC9TR77krzQ1SGs++b52i9do7MHsKQn8OazDwEbsoRcOvdsS7Ee1PetrDLAOkDetft1JFCbxHGvv/669tC//Mu/CMiBCcJ92dvOO8UcMr7Ml1gWRaYz15zDzLv1Mssj64j0VU64Wqdo7VTN+fKXX4kLF+bj888+ibWV5Xjl5VdisH8wPv/s8/h//q//W2V6v/2tP4vz52bi9ORQQACe9QUo8itr8cX9R9HbPxhXrt2IrW1yMNTj3Nx09Nc7Y3igrhJ/2FOcB4SP3X/4OB4+Woxjyq50AK5Ryj7tBpg6e41kWRrwojQqQObYyIja+PLLL8ef/skfk20rDg/3FUa1tLgQy4uLAvxgHDx4+CQePl6Jo2OAsHpsbmzGo0cP9d3Xv/xqfPmV29HbdRaN/e2oddZky+03mgojGhwYi/GJqfjtu+/G+x+8F6+++nJcvnxRifVJNokDhHV10DzSucf1Kk2pMP20p7AhYR7BGqgThjiUIePMPXMDW/LaxXnJ4bOOmsIQMoypFn19JEFPVgvhVABtn372mSoGDAH6lQp+I4ODce3qlQQCZPQVrwSJVjIpQS5qjDMWTCJAmVTLiKYMt5LgxLWYbWRzrQ0xGwgsKBLEmWaSyk+io17Q0hWeUaRtuD1dgzi9gaDW9qzSbnu20bthBWRIQ9Y/tUB0m02zYRLUJtV8zOR+ABsIM+7Nf5AmrgOxQ3ljQ12+ciVu3bqpzYQiyTghDBlLvgdwwY89Z644wPfEtCggAd+xwmDj1/NhKhbf4XoEA3NhGlY19ovFYXTYlC7G0qwGK3r0yzFGTjJkw01CVJ6GVPq4BiHCNTa4PX8JMDR1KDqsAeNNBlIlg72BCubGNCY+7+tP2qfLTfE5oIRBG6OdzBvtRclmIzKeVSWLdnpubSQzV/w3A8DgRTIj2iXgOmvpnfb9OjqTpWKjm+/7kBUgJA9VGncSjEWpller1MMeGk4goErbZ64B2RDoPmA11ko0l/fzIeJxl1ArVRo8h8nMSeXVhxx7KgGe/5wozAY67bay7+v8WlUeWiBZpU76s3vSrABaIEX0KVpxrmUbzL4WzwYGOP302qQvLitK28gZMT83H7dvv9BKZmMgUn0uNc8VW0zMWonJ4wAVvbFQE/MQzph2AURb2xnPWJIJ0Q7fFzYA4VC0VyFCJSbcyg+KAIJ1YnKixdZgvNwPlEEbwryfykjKE4MQrB+Maq/Tvv4+edmkZBwctrJRpxxsl/1MZSpBUZek4r7II5RyvHMbWxmfiqeLH1BeKxCWv9AdUWTk3a6V9W36aWEu2OCxJ2lyckLtd6gUBp8BAK8jMy8Yq9xDp/KOUIWBsB3mg0GHgke7UZwEsAgMyzCsJbJKn57Gm299VQl/VlZX4u7du5ofYvCG+vvi+GA/Fh/ej5VHD+NkfycGejpjYnRQh2Pj4FixxrWe3miencYnd7+IlfWN6APQ7u2L3np/9A8Mx3PP347TWlfcuXc/fv/ZZzFF/WMyWZcM4lIkC71Va4FyZ93dUqLm5+fUl2SxJKCcYCcMmSjZsxcUa4qMcvI1lEvWIkY/CZig6FHeCWCE82JtbSX2dsnQXLJEF7ljUNCvaYC397aNd+1fx/dX5AEWd7IH0khm7rwPZbgbCKBaib3pzwABre8XYxbl2T+WPZkYMGVYhlBliEr+8By7ytvPtLxkncIG4L8A2FqnDFGFGhLHSAK3Ytw/TbknSeOBgID2cwx8peGhdlQMcH7/r+RaGZin+maA3YA43TCr5VmjPBkBT+dlqAIJOXcOJ8jH+B5uo9Wdqp7ks9pg97MyuwoaJPiRTDIxOgtDSMHseIthawRGYJbN494kp0L/CYIFCstE+5l8HDVk13GGa5SRQc5xdmFEc65phk9PorGfmevRh8zYoCzXzevX4vq1K4rzX1tZEmW/0dgTEMDP0uKiEsk1Bb42Y3/vKPZ3D+PkKBkmMAKmJkbitddejJdefC5m5vC098fC0nL86u134p1334vHC1RLihgZ6I2XX3w+/vhrb4l+PDzUH729XdE/0BudPZ1x0MywHckoqPh4uFWxBJZA5vvQmi6lVvvqnOWAfMlOgFmx+HghlhYWYmN5NY4PDuNUtHxkN7H4o7EJk6B5Gmdd9Tg8rcXWwVE8WFiKrf3D2Ds4VIJS5I2S0jHqgM/dvdFZ64m9HeR56q5UykA+IHtMv7fzAOMw570mkEZrhP/FyGVcYRzANNDvALEkI6Z/WsMZhsW9XRllE1lZZJudLqwR5BbyWV7+EvbKeY0OyvnpM0+ACgmhRzDsZiQLWbMY9nZ0oZdyLcYIzhyHm3Cfn/z7/xe/+PnPM+mq2A9ZWSb1t65WrhtVbOjskpeXtUMb8dpTQ54taF0L40oAQmHmKgSN9pYf9FXGWiUT9/dk2KeOlLlU2IOwGAiVYV/RXwE1uXN1zqJL0D47EwBOGDuYDeimzuDPczjnGAfrzswfbeU7MAw5j8l1QM4D9i36kB2PBgO8ZwHwkEltnehUVTNov/Z+rVPJAIkL56x9++23de7wGbaIr8NmePPNN9WPjz76SLaKk/tybvA5DtGWw45EyAqfLIkuSzI+bIdXCccbGY7Lly/ExYvn48njB/Hv//bjuHXzlvLnUGXhXWj6y8sxPjYSt25ejdm5qbh+7bJCjA729uPjTz6Nu188iLHJqXj1y69LLjUau/HcrWtxdtqM4+Z+bK1TvashBgtr4c7de/LYb+80onnM2dOVJWi7e3SOdMnGGRV4AjWftUU4Xm9PV6yuLgsE+tY3/yRZRIFs61MpQGQl62BnZ19AwO/e+yjqfcNR7xuMB/cexv37D2LxyUKcm5tT+6YnhuPs9CguXr6ocd7ahJ3ekOOhf2BIDoCHjx/Kdh4dG9WaI1/Q4MCgKrw0SiWRwyahAXkeY1djQ8DY+v1Hv5d+Ojsz2wrhEfsL+QQYfnQYgwMkIpzI3DoHGRJAlQs7t5AJsOepFkC4Vy+2MAkUNzej3t2t8ocdr778ihgBprY7W73QFLzj8vxmRu00tjJpINfQ8aTEJPpixKjqeTQ6Zw+0rusqmXrP2tlxfdDZ81pF6b2JqweojRfFuBQvvdkIcASzrEpmKDetyfHJjoeRoiU8IZUHeQtVr/ZYqCceLGo9QztBsFEWw3E1KHxUTkAxJLt1eu2SJuo4dBtD/szCgHamkEhhzu8IHFN1dJAXQ4x7pKcaj1QaOLTbhhUCDcGiBffwYSs8w0wAvq+DH9ZGSaYGawFBgdFj6j4CkO/ZCNeBVVBZ7tV6/+xMc+65ABE2cs69XHrEwss0V4SOczw4NKC7Jw1wNgkHjj9nM7vdVoTSK5cC34parrmMgUNIpdH+tHEqhaVkdmcOSajhTLToSVL6S+Z+DmcLYZ5rAMwgQXp2z6QM2dgCPMo5Sq8hycLwePCDcJXBEGRfx7NIKc0dxck5MZwYCKVcjOfWQApjTr+91quAnb1z0MqsmHNgG000qJAhxIWq68LIqS8X5TgZOlZKq159s0c8F+5zFVBAYWDtZh6NPJSq97Jy4fwAkjUlUVvSz07TG1i88V9544147bXX4uc//1mrDq777RhzYggxsrgG8ECASTno3AZeM94RRQUv2JbiQAFjnHFX/UmVtgWsMd6g/XjMQGTtPeFbMGQMGsmDVgAl+s4aTFpuGiUGL72OUiYeyUBTGNJAv5Bhl29KwC/p5VUWFc+1rPVe4DWBNxIMFa9d8fzw/SobxgAr/WLN2SuUxpHrN7dLndIOjF+UHiVqwjiF5+YY7xLvr3FGMSgZjjlAAQDOTo7kESDT/+jwUPQCwtbrSsZHGBUIOMg1mchJkIOHkUOZHAHsTWQYMlalnaChjo9GX09PbK4uy/tYp81on2eZ8X1nczsODputjMIYFmfMAccn7BPKqaGEDwzF3uFR3H+8EJu7uzE4NJrU0pPjopRl6VsBeijTBZzDcDEVljAo7xUlDj2AlptyB6BHZxYJnLaTMZDlt3qVu2Zza1Oeth/84Puat4xhhc6aSRd1FpT8CT4XDJC3tNjKudAuFWhT7emz1HH/tuTyXM2zwPlOvFerxmYVfOAaA6s2PG3ytsAE9q+MkwQlWokAS44AywyC1gUSoGyXkKceWGRdGbbjSg4YLoiprZ09JU6qEb5TsiorHEP7GiA4nRfOvm95aKNfySoB5Mp+NCOH/riP0jmKfLRM833spXH/NRelzGtVRiZ20QY/bMBbn/H54wS3eS6UnAcdNeWO8DVVOVw94zyGlqu+J68Y65YbBiATuDjNigh4DeXxbigxagvUPj1RZuqs4Z4sLYGtnAty9iTbgRApgUoK3UtjwjodY0qiVcAcnREnSSPmecStkuhzsL9PHlPKZw30c1YMZpLUjo7M3j40IOX05z//ddy9c1/ePlqN8c0unp+dihvXr8jIgP358ed34t3/eD8ePlnTM8+fn43Lly4o/GGg3hMDfT16DsoxYOvI6LAAXhYoZ+XxcVMsFMIVGK80jDE4GQ8ATAyCExkgtTgRIEHZ0r2tzdhcXo6DrZ1o7u3HGbpHrTMGBodjcHg0tncbcXRai7Hpc3F41hmPVzdiu3EYi6vrYguQcwAZVOvuiQN0RcK38GSedEVXjWSZ3bF/0AgcEWKpArI0Mn5f+1ae99QXq3s5Ss4fryvWg9cOBgDsDpWoBLws+4Xkie67Cq7U2IepR3G+JVCfZznJ+Eho53KmZvYdkCCSsStsU76rvFkleaHvBcuOzwAIuBYjE0D02o3ris//8IMPZIxy5qHTMg6ZiDVZC5wdniOo/Mrav7HRAk4ob5n10TPxNWc+5xZr1A4/66sJyGfoWoZgHGhPsL8Ya/pusPrx40fypPI3VG2MU5f0tT5PG7Ep8DTzPGQ6hidt4H10DX7nWfQbHTDDxLbkDJIdcnioPYEOxTzDerAT1fH/jB92hvM6WFcHzEPqqoRmLcEb7JJz58/FC7dviw3wwx/+UONH6AGvGP18hzwBsKU/+eRTnV19/RneJpY1oGwTBg15RhKUOj0lF0nqkUoOT4hgva5QhNmZaYW44aGeHBuLX/3qV8qjQMw+yTcp4cmZDpOO5HZfevm2znWS7AG6kbTzySIlntfihRduZ+6v/V3txeNjkqmvRbPZkCy7fPGibLSVldVYWl6N5bUthQqQWwQ5NjlFjjTyqnXHuXPnNSc4Hgg9/Oj3H8pxiQzAtoG5ND8zGeOjw1Gvdyk5YWdnhwAK1syjJ4vxi1/+Rs4GVKBGoxlLi6sKZTg9Jk/dRAwM9MSVyxdlTI8MDcXK8pLCC8S+rNWUFJUEiMurK2IswFrF2UkYh8KR9jLM0LYYY886ZP1wzt1XSMeGvsMa4n1Cl9BRCGkE6EVejo6Oa/0TIgMQAJgwNz+fQN7xkXQSdC4cENixVKtoUGZwv6Fx6HjphRfPrHCw4NLrQQmrjMVjwmm4E3WwkWw8pSKZ9AMbLz7Mql4H/84Ct5dTh1hJLNc2WlKpMsJlhZrrbRBXPYRcZ/o7v9Nee4ExiPhRVtlCXUWh43N5uUoOAnvc6IuyJwpxI8ZsXPcG5ePZLGrGwW1KOn2/Mp2CNKH0cT0bn83W9pKlN4CN7vgpgxNsTL4POscPz4K6x+cWAggRxoTrMeChQnlu6DPf475MMJNd9dBacbDCxwbifghYAAQ+x+AxiuuxpY/8bi+114WM4OKh9pwl/TeNHyfMs+HMqwymkgyGg4DrbTQqa245iFnknjsrSjYAffgZWLEyx2HFWDmUoOWVErqbVFfaCUqMkAAhpI0727vlQGjXpNcYoZSW2D2uc4yaFWWh7yUm1muSOGf6haAG1cOyxFvLwZmZ0TtjdCw3KYIO4wdgKWuoZ7Z0Z722gM/DKg06M0ISkMtQEfeL7OX8sF5pD0goa0BZR8ucZPLPVNRb2bUrSa8yBredlbsF8JSxqxr/VjZk8BQ3lpOR8Eq7eL5phDY6E2grgJyS0GVeCyksZ7BPahJSzOP3v/99Cdj/8T/+dxniLk0kJTVOtQ9g4WR5H8oXZX1ezwf3bHsHcpyRAaChGJr0lSR1GLsIe4wvg5zcA9lHsiCDcvyNMmBZ5di4jBdLSinyxHsNw8PAjRkBHhsh/GVe+Y48a6boF0YJY+xwEstl7yfaZ29CKlouF5jgSxWAMYhUBXO4lnvx2jIaVIYuPUWmPKKQcdAim2ABVGV5Gqy57+TZL3sCJZoyOjtb67Hw8EFcmJ+LKxcvip583EQup9eXmFnS3ZKyjr3IeDn8BcMEw1qlrtbXZEAMQgvt6Y4GYO/JsSoIoEDAyoL+TPkzGZLl/uJFkLtBFmdnnFBp4fhUSYigETZPz2LvoCmKMfOMl5GxQKli32jvyXAhAzQskS4ZNowFIQSMFR4Jxgp6H3IlyyemQShZIcWyUf4+FesNWcK6JVkg6xUFhfWLjEARYx0+CwQIbBH1vP2j90quAHmsS84F7aMKdd/7069t+v/TjAAZcC3jop2gzvf6Q0CAk/O1wIFSNlDMLuSNgujbzL6zjnym9AXVuocJkIyAbsWz1zQfguUAq/v6tVZQDlFYYONhICD/Fd+8lx46y0Hn1HB77P1tJdHUWZAsqvZrelMNTDw1TiYyOBFy4hcJ9JRQitb4lHEXxvEHWBWWW3n/p0OGHM/P25a71TPbfWy37enQDDH3imz1fmZ8fZ08q4RJHh6kXlXODo+btsozQEgCAaV8mWLgM/kvxxTtte7nM0X7sIRvCaBQqGDKCOUPUl6FiKnJcZUhJbfA3OyM9A9iW6kVTuzq//tP/ywvnxLtpRdCCQ+pyrVJ2AAAIABJREFU601oA7GsxJWTuO8Io/b4NAaHB+P1N16Jy5fOx+TEmEp5YeADLuHdQ64gJ8WEEpNyX2W/AEUA4whjwDuHzgVQAV6A3Xx2eigg4PToIBq7m7G3tREHgHvNZgDxd+LlhVmoczzBxtOzWnR290X/yGRMzJ6PHsCBRjO2dvfi0ZOlePjgcexSqvasQ+FJzbOz2Nk/jP1dQl+6RBHH8YbsyVKaaZTZ+Ec2SqctQA2/SBYcn2gfCZwp84BhaABYRn8J5UJ2a64KK4Tzqd4L4yHzPSUTNnUglbAr3vGdXYDN9AZbB+S5ULUNHPj8cVJq1hvn7ujYmK7hfevwyE4zUkmAxrUYik6cbT1eWd4Vq59UfNYORhbJ5+gHsfvIBSqH8YxMGLgvI9vAArqu9RaPiZmztAEGdAKKSddHRwKwx1nD+cM65QwgiaRDeGgLAAnPA8hO+2BSz03vep7FjKWp6Zwn6O+AIOhynCeM0WOMxo4O9Y/24aXF4OeH813hH6UUsIEA66OZ04MQVvIeZHUpfr7+J98QvZ/Sdf/wD/8gcIHPAF7QZfjPs6kcQGgmifNOz44FVjOOzBvg1N7untgmrC/ESncPTCHYQB0xfy4ruJHvhvPx9x99KPD/j7/2R2JQ/OSnP4u7X9xTSMz5CxeV2X91ZTmuXrkYt25ej3p3l0qEousBCi4tLsc77/xW841uhqE+MIhe3RNb2+RRY012iKGDwY2jYHevEXfIL0AFgc6u2Nsl9GhIe5KQPXRusedqHQLhqXDXZE839pWfAVlx5eK5ePH5WwId2P+1Wsor9HnY5h989HGsrG7G9i4stIgni6txeHAci4vL0kX7++tx4fx8XLp4PrY31pXAGFYk4Q0K9SGv3d5+7Ck3RZ9KjI7iICh2KE6RtPEy14cdeaxBzjHkK9UtlNhaOeFw0FPRJM/F3p669nDHGTpLv8Ye3Y2QjZu3bsXk9JQAIfIucE6aJcuahZ2wt72jhJ0dt597QaeTlRiEhT28NAwggAFlQdq7Z2pYKj9tWrYPhOqBWFUiuZ+9LmnApLFJo3if3x03bQaBVSA2lo1OG4g6oCoVAewp80ZUDIbandRLrk/KUaLaNrj4mz4ZOUzvTiphbh+DzGJjQyFcGCcM6K2tjRZdive8Wd032kfuAhYFCBw0e5V1KYwAXinpgeChbBWChR/HivqVRHkIJRBEJ7Zyhlf6aOXeQICNcMbfByLPQpUwNYz7IUgQYPz3XHlcbUTYiLOhZGPF81E1YOURKN50Gxg2Xh03S58EHJU8VAg8hDL3sQLtGLOq98ZzxzPyUEsWA+3iMw53lL+qUsb8IShtEPI3h2qVMcH1UvIKm8AHJ8inGQ08x4nVdPiWtdTTnTkNenp7hGSD5qdhnnRSvgdNB68lKKnAFXlmSVSUYTYcPjZkeTVw4/CPKjjnfSjgC+9GT49quTJHEgKrqzJ6bURYYbXy3jIuTCWugACWAx4Pj60VgKpx4c9YU+wbGDRQ/2gXidDYB7TNJYUsGxhDrjXIQvcRkNSRRmn4m7/5Gylq//2//29SDlxqiPsOjwAC3BJI5zKlHEzJFklAw4auD/9csyQpglqWCe7wNXEoAzKAqvo6gW8FUHR4CNdzyFtmGBxzThMOfh/c2icF8OCeli/IC/psIMCyT577TmpSp2HjcTdganDTMtnhJvSdNcdhlQpHKh02VHIvZG4Jr3Pu4eSaNgT4fnqc0kChnSgqeDUUEvFMRZiWLGasMeaQmwUMGR4aEBDw+OG9ODs+inOzMzE7PRWjQ0NKCARSrazwsCYIJ8HrgGJbQho2KPVT61ACQQHLJGYkbwcZ+Imdp6xrrSN6ibMl5lc14KFqJjCWtaA7cm/JS5KhY8h+jEyVG+qpyxN3cHwqSh5J0cgqrvJSkrkZUyglto8KFwMZx1uo+wABVnC5ZqCfvBGp6JLR3J58h8CwbzO5YibJIinP62+8JkWEw5kkQtyb84ZYX4RCeixShjoUzvNjun/GpefPs+UCvQZ8jb7TMvbaxrnljO9TXXvPrkWfC3q/GI++Tuw+/StGbpFlmjwl8Ctx/FaOW0BAggEQM5UHozCDuA4gADbAvfsP5I1EuUM2pBcPZX9PoQEeb9Pi2+y/kkW/gDOMRZ5J7bwCkoPktinyrzQ2XwpzQnTqSv6FlKV5VuSYEJvfBlGrY+/xl/ewlLtVct0Ka0rgWI5oBZhrG/t/aC65vv38BFj9X7KgyMA8wxOYQZk0KOmxMACpZxSmUCkn0eqXtH+HfVEGk9KElRwMWn21ZCxJDzvOvcj5h6ILEMB65hVAD8ObcEBCmpAz0GtrHWdyYnx2525sbO7I0AeoZzmxt7s7YQDhEc8yr0rUXGjzg0P98dZXX4tLly8qTjmB0S49D6OB5xD6JZ2qJKZGBq9vbggUZg7ROxIQwKOIyDiJ46MDJSnjdX97Iw52txWeFGT23t+PUwBd+nV4FGfkTREYBCDQFcenndE/Mh6zl67EwMhYHJ4AROIkOVDG831oz8dHsb69HQ+fLMba5rZqouMthNZLhnJCBogzxqBRtReYZ6xfDMLOmhhPyAD9XVi1yHzpryTKxnhE9yBZH/XXAWOUmyNXG0YU4AfzOzA0kmE5CrU50/dTNuRcDg4PxezcnAwRZBTykISJnA94KwFQnXMH2ahSvUUfpU04zFgzyFXWiYEDs3fRQSlnB1sMw/S9995redRZe+m86pFxiNFJ+NXqcsa7Y2DB9oASbr2IdSjvZyltiNGLkc25j/yAxesyuHmGZqUphxSjh+9ub0teiNUyMSHv6+d37shonp8/Jz0HxwXfbXGBSmnfqh5iZx56hhm8NthZd+xbdCX+wxZgfNgLXIdOx3mMM8Q5Dapht4wNxiNrgFeHQnD/7/3lX+jaR48fx49+9KMsj0io3eUr8uDz3H/8x39UzoO5uXnpQU8WcSRuRR8h0J0kSq5nAmLmd6Av+vpIjD4QBwf7wVk9MDAcb3zlK8kQ2N6Ke3fvCtj7y7/4nmLZ/+VffxQ//Od/jYHh4Xjh9oui1G9urMf8/Gycn5+Nvnq3zm/2Kv0jDwdhBKyX6ekpsWqHhgZiZGxY7VpZXVI+B/QBSpIiv6h2skGlj/WNqNf74+y0Qzow1T16lUSwQ+sDfYm8T5znRLIR9gEbGbbS3MxEXCMEcbAvBmBFdOJsyephMBlIvre8uhH7+0dKGkhFgI4OnMkJgk1OTcTgYL9CF1YWn8S5+Vn9V0UV9IWjpiqwACZhnJPzgj5yXm5tbqtCCedIlZXF/MAGANCEOYF+MDWRVTK+uHdPAA/lLgEg6z196TzZJC8HYYvkdNtSwkDy1z1+sqBkppyfYmisrmmNySFbgAAYHS1GgA8IG8ymwFJuAEHEZnYckzcVQpcGc41RqjxI24mHnlU0JEjI1l/os6YW8x4KMfe2kWWBYsWkeu/qhvNBxOdcy6ZIasWujCIO9mqyFTalYvQLA4J7CR1tUe+zOoL7lX3LA9uGNe0nEyVCluf5u4moJahhBR7jhc9R/lzSRN79vhQ0CEmyeiJIoUL5oKf/jAevgAlKirK93Yodw9CwQeK+82pWBs9EANgAb7EURDWCrjslIY/gBIQwYsx1NoANwNgbb4CGtvK7kU/+Zozpd9WIqhonViJs4Mjj3V/XNVXDhT74b6O4VWXUypAACMWSZj9REuwdNkCVoQ8YDigomfyHa9z+1lot9a5R8E3TcfLBFhJevPKa1xJ2wiZO7yuKgBXEDAvw4axDa5dEIllZIuPYEiRQ7G1Rnr03DIyxPhgbr3/GlcPAew0jYmR0RAYGPxhbAE0PHj5qAV+6tsSAWglN5a/ElJfkfdV92gJGisJrL1UVeONeXmu0kcPEXnaUBH5YrwhhDEvuCRgG+uvQHK2HjoxHJY7z4oWL8e3vfFt9+PGP/03ryPHW7JPrN67pkGBeuGfu32QaeH0wN1YyvI74OxHXMx2szcMMdaHN7DcrMoBs3NPsJnv/5VEq1NkqM4DxYB1ZwbFhX/XOW0615GMpwyQQYmBAfSFhk+WvAT3LX+9hFGeejZxAhtDmNABKmFUltwrPtAzg1fLN7TQQYC8269RsAF6halp22eCh/16LkjWdCd51dveo3BMev9XlxXh4727Ue7pU/ous4pQwI+YfOay90tcvii+GH/duHkBXLmUeYYidZikpDv0s1QajIGNyuxUH2ZGxcackvWuv7UQVM75cMbIFGFJd3eiI7npfdAMynGQmb3L8HSljL/XBydqbhp1lnwy5VmLbUsmjACbIEj7v7yOMLH+H9si4JlCQFVhQ7i5evKQQEuaNtfvaa18W1Q8lEjaAgQAlvyvhIzJYXeqvgDHab4DuMgTzjNXc1NJzaJloeWvKvP92HLsN1OoeZz4N5hrgM1Dgdev99SwQkDKPoSoqsQPenYcgkq3i9eiKBSg5GIv8nYBzzhvhHBnz2xTIhDLGA1BszY4DKNS+K4mJU5HKkq58h73jxGPZ/6Ssp56Q645+aj+UPC9FyLbG1uPp8fY+fioxYKWkYfV8qoIwvM+azvmqshgydFHyOdKDaDlrWWx9x/ezjPDc+2yuAgGa11aCOJe3zb4b2AfEc8WF9vooQKR5C6VcruW8Wqn32vImb9M+B9TXQlWX0an9meMPQIFBxzmZYOqxaMGTEySJwxCuC/xZXd1Q8jCwk9zNZ6LnH+7vRE9XRwwPEiuOLDqMifGRuP3irTh/8ZziXiklijyEao1yTngAVGX6ShjPycmZ1hdl/aizjZeX9gIsAwb09uJIwGA+i3pvViA4PtzX/6PGXuxvbsbe+locN/bjBGObxMPk0aoBTjJ+yC/yW3RE98Bg1IdG4+DoJHrIU9KfOUvIwdBV7439w4NY3liPBwUMwFGwvQMIeSoQ4OgIQBOgqUtlHQEEFOqE7CTpH2CoQv1qGRMNnXhouDi4jsSIkl6Cw4uQSSq54DE+O5VBJi9jX38Mj08qfACQM4EWwOlMyulk2hm2WY/OWpfCQ6gMwd5bXl6SoUM4pM8G1lhbz0uA1meqQt5OCiCO/BxIZhU0dhwJgAgu0cv7Tgq+s72ttYQhR7lDyp5l6G6GU8AMQB9wWALXMh7K09XTk8Z8OQffeust6WXvvPNOi5WIneAktrSB9UqiWp/RAAfvvf++2nfz5q2YmJzUtTh2AEd4nit1cW+f2W4P54BZgTjceJ/2ow/BAlbsem9vi1GL3vRHf/TVVpy/7IK+PvWJ5zDG9iJjbKLXaN5Kkslvfvtb8oBz73//93/PsMjDw7hy6bKS5KFz/PSnP9U9JgojYnVtRYzWsdFxGfLsP9YDANy1a1fi6pULSsKZyZOxY/biwsVLOj/FNjo60n4jBw7j8c5vfxf/+uMfC+CCEYD+CzBH2E6T0r/7u2L24eHHOcQ9SNpIPxiX0dFhGev8bx4fBqEayBQOB0JESK4I4wBDfU/MEByotdjc4BzOfBisD87HrEQXysUwOjaSiX07zsQimpkci+6ujhgZ6o/ZmSnlDHACXyj4sA5IHLi2saNyguzRen0gGg3KezdjZGxM4MTjB/fFcrh08Vw8/9zNGB4a1PivbW4k8NALkJLVJDIEmuSS23H//iOBhNikMAfz/OoUQEL+IOQYa3FuhtKfnbG2sZ5nFGwBgYSnsbZKyXsSh+K4zrMU9sD1mzfjwcOHsbK2pqoBOC3W19ZiZXlF+wGmyJnWUk90vHz7pbOqovgU+i/qYQ6qDUrH2edGpdzHaouu7GurSLYPVFOb+Y6VXL7n7Mzp0Uyj1weijWkfiNVXH34tD2eF4shi4r7cj3gRDi82EP+rFBorJ4pZKxRVfs+cB+m1tgcws5NnYhR+GAcMT5QSU4uZYN5HaeHZXKt6p9PTrWynNrZBQh1TpQoD29tJAy/KBW1jA2MUcQ39EXOhlItxv0UJKz821KwQib5b8Zb6bwEtJQQEJJZ2Ikh9LysNVgJ4rdKdPD8tsKjQnBlfxszGkb2ozLnBHxve3FM0bCWjyeRDqcC1vVY2XPxsK282dEDDtb5I8qFaujkWDtlEoU6GQZZ0Q8CpbMoW6yLDKKS4FGq54t9IILa83EK2TbG2lxaFxgASSixjhuDi1YCEn28gQLTi/f30NJUYLIMhUDere8Tgiml0/p73An/7UEsjgvKbNWVxZp+q7MjGlvrEuBkE4LoqEEBjBMb9F0CA54Fr7G1+1tiofod2G9zj+6xvJyTy/qBPCB8UAuZWRm9Hp2KWhK5OTgSJ9KBwcfimR2FA4zs3PyuUnPlgT7geMX3kexmekaASY+J1r0OqGGiMPweZcogUz73DPfCe8B570mwUl5/ROFbis+mPvfh+vu/nTO6WJ7zac6n9UPadvNCg2iW5Es/ke4yN96mAskIp5LvIA9Yma8nKDsYUsorPGUP6ioxyXzDWvSe9bx2Wob72Jn2WkoAcRqDFgDcGhBUvKEMtmV82tNK7clNKEQfJwf6usvFukIhneCjOz83ImL9/7wuNuQ8oqIIonk5XQdZ+lYEs+7ZRqPICyOTRJPY4k3QCKuiUZ+2qTRmTztwYqE0Kd9WUwsDsihoKxugY2bRifWtbnjky7Y5NTGTWdVktCUiYmoqhg7xlf7FODE7CMFKYBQlpS3Zng9F8hzMAOcP/VFKz7NTVq1dUPhAgYHFpMUMClJ+nkUqXyz2KUp009qqBbgDA45WCLisEWK5mzx0OlLIqZWT+PAsEWMZXn5NzUal3Xq5N4C6VMX8nvd2Z4M3gQs5HMSwLPmAwgFhW/45iR1gA46m2ocrJUDtWOTvYiMQ7MsYYd6w5fkfvwOhjzKmDjMLHuBvo5l7Z7wy3SAO6YghXvOY0zwlgWyyGShhAFXRRjPAzeRPcT8sI990rUMDhqWO7812DLY45Bgio6l2+p+/xrD7Vvr5NQa6CoQZ6zYDg1XoM93QOIp19pwVEalWFSFZNe35zzWQeiML+KPuF0D5luy590r3LfsxrclYzZ2QmeOWMpj3oWLlRqdxTl8Hb0w0ghzesoTWAJ5+l1AVTL07i3MxETIwORFecxNBAb5ybn47p2YnoqXdHE9mpJKp9UpxhKHVQvpT1dICT4iAOiXvGW9g3EM1TPIN7sbyyLBCPSh7EeqPT9fXDICCpIECRTO04OWzE/tZG7K6vxe76unIGHO7uxBBsVtYxYokcCUcOQYrY3W/G1l5DJc5GRieif2AwOrs7FY40NDYSXX31WNveiZX1TTkJ9ggV2KMuPAwC6sXD3qzH7v5BNGHMdPdKfjWOT6IB06kjxGzKfCE1ASlUjRDTpDDEYLLSf4AAaNbIUkKSAAIon93TP5hZ8mE9OXSAah6lRDYOC+lQAdukM7prXWIE8Df6zuHxQRweEce92dJ9U1+g7T16tnNC5bptV4PSeumqKekfuoJDdznfORc5I5GlnHfkBSCnCrKTtTg3O5eyD4p3XzriuAb5YF3ZLAQ+s3y4efOmzk484k6GyPf4PL3yScl2jgNekTOACvygJ/QPDOg9AAn+O9QWnd96tJ0EvCoEsehR3IP33EZkP5/xfPaoE/d961vf0nXvvP12K2yPPY7eat2CNY3TSqFwJUcDr9/73vfi1vPPKVb/l7/8Zbb1IMOL+c8zGCecIC0ZVPJI4FkXG4BqLXEaK8tP4tLFuXjlldtRr3cHoMz6GnHoAFZdyoKPzjYzNa1xuHnjujz0GOmPnzyJet9AzMzOSb6h3wECUEGA5KHkFEB3EKuvUmEL0ImwAOT36Pholg3d3tJ5CVgwPzsXb775Vty5c1ehFQABtJm1tbJC+UlYQXlMMVaEyjC2JP3l/8bGuvSs0VESi/ZFZ8dJjI+OxOT4aNR7uyQ3mkcAhyex3zhUJYCl5XXlAVleyUorOPNGRseV5wM2Q7OxH/Mz09HZcaoKJrAo2GdQ8tkfh8dHCqUk7wTjwHmG4+6Tj+/Ig89esT2cIW0RaysrAk5efulFZfZ/8mRBe4l9Kxld64yVtc1YWFiMkyPOuZCTS2dWR4eS2XOeEpYB81vnZyNDydmjVHohbFMOFXIEWFm1wmelIg+xzIrrQ56NiXHLomRAbYwYCax6EqpGnw0cG5U+PNSgwhBgsqqHnhUGe9t90BgEsIHie7mDBhu0AUoWUfpgI8GHNc+yYsu9XBJEE7i02IrVlZGn2KEUKHyPTQobgv+m7zMmCBOQRCvTfDc9Run1M3LHd2mfjUQrZFLoSwwXn3njS4A8UzM+2/V02TYDHe6jDUB7mW1cVY0mnokwZG4RFAgJhx1UPazMh409K478zT3trfZY8PyqYmavatUYZSxMf7exZGOFvyWsCGdw7FtRlNPozwRzYgyolnK7znR6JtIzbEYBmwNqDLSutdX1/5+w9/CO7Myue0+hCoUMNIAGGo3OzZzJYRjOSBMkWVqSJdtrednLfva/+YKssSxZYUbSaDgcDslmapKdE3IsVHzrt8+3q25D1Hvo1Quhqu797hdO2OecfUa1XIVUSnu/GLAoIu5dzaTgOkO0u4BZ3HN+lkhCdkMwEIAA8/OzbkrVE7NvOoXU9XjOvYaO8vB+OxXe5zby/B6+8x6ekTQ/FBepT6SJkeZJ2qMdYK+T59fOvEy0U33Ch1G/Sq1xFQgw0OTPVg1AO6E2UjkDoN5mGubv/Ayib2CAMYJAk56GwUh5AK0h1RWDmrapKTmnpH0SDciarGntVRwr/jOmjLxellxCwOMwOz3e6Dw12VmOEErpZl7E3Fv2OnPNXqwCP5w9FLb3Pd95v8FKX9t7VMDYd/TdZZ4s2wAC2PfMtbkyfKaYI4MYjB8nnkwA3vvb3/62dC9JbgIDEJYVXhOX3fAcTkc0OGCAz7Kc8ZJRAhhwdvmsDEEY7rnGyHhKB0s1hoXUFNnGfxigUUqw6O7ubMXR/l6snl2MV158QfW6X3x2I+7fv6c1h9UWfhMivBj5Sm2l1lbpxBndJg2bNl/ZlQYSugQBMLBxGtVWjBRX5EEBDhIYY97TbdIeLt/T6EoySmpwZ+YXBAhgTE9Mz0QPxUk5115GWUjZg43bQMvsHBF/xjfKeEsdklk6IPBExPis9cLa6jm9xt7iHAJEZ2/ovXj99dfi3/7bP4nHTx4JzALAISoC+zhRCJ7V8poH8nlXvXXJwHHaennaEjMddQXIfSAMZfilFOKclH8BBJwGBuQclq+qLrbuNRAwBP1PAQGju5a1oNd1KXVIXoAk1BxG1guTuZ5PFgn8DgVrKG0NmXMzinNmIJLy2eEsO8XXsnQ4h8Xo/tdY/yWrVNee9c84tcO2i0PndgRqDBFm77MhSWB51pIFUZ0DychBgrDOwBkBJalPczePvqqgwOk1sE1VldWMPbPL8jr+znkxia6znPJMVDI4SzbJ6Lkre6Ti1A/nqlAdeL5gpLdut30ju3FYtpnlF9bP0m0BuIwuLOUd3eTxwYCnywcpvlQMAfDgKJBhtLq0EG+//lIszk7EycFOzE41Ym11MdYvnlN2ADWz0m3IigIekI1AajPGsTpQ1OrRpv6vORm1xoSca3UuefRQ9hlA8+o50pKpt6YkCDIzusp0o9s+FlfAzuNHsf3ksYCA/slxzNT6MUU5C3t7ENHlXmzgsfE4PunF3mGymi/MLyn9HRnXp28ACQeNsWhMTkevNiYiQZ53a2tbgYqTE0pmmwIGWiedaBHpq49Hv94UiHFC1mZ/EJv7e5orZw8IDKCHeKOpZ1a2UwlYYCfILlKpSFtONMAsDOvIHjKXbM/Bxp+lspm1J/tu/zDGBnRT6MX+3r5KExsTdYEbBolxBllrgF8yBCkLQ19K5wX8SdQx70tHU8YwPpmlsNie1JyjU3DoIenmnhlwa6rNLPobgknZ9yXIRSSYPYXudvcwbA/GYLmArMBBp/UhWbDYHWSpkaWVdlSChQY/lIVWWrkyB7Y5kOHTszP6PUuUjuVMEWnFrmTc3Ae9bU41rsv7q2fUIH0GrtIHQb6xf9G/fFas/gcH8c3X3yidnOez3lbW6tFRPHyEk5mEgZZNXIusB+whugaQ6Wvb35nLPMe51dVSwtHWOnGOaZ1IVsscXGjwPe1sxfzcRJxZmI4LF86Kq4OMkI0nm7G9fRg7u/uxsU1a/lS88cYb8fLLL+v5cdCJxK9fvDhsMUgZAr5St3OilHQ4hbDpKAFkTVeWlxUwwKekBDTLHmvRnIRTjCBaBkIAAvCp3njtDa0BmQJk9mD7Qdz57Te3h7KEPUhGAl8ALmRJwFPCGJO/i9KT8biwfi5Wl5f0vMcHe7G6clb3l/+1z3MeRGM8M5Zu33sgkAO/+M233omjVj8eP96IiUZdWZDbG49ife2csgS6vezMQm4PhH20bkbHTM9QHsAeasWTx1vaR+xJB5PYF9g7RwcHsb62Gm9/703N1e1bmQ3KWi8uLsVJpxf3Hj7ROtD9A3sKQAFwB2ARIH2llJNTIkDpAHwg7DP2D4SHEDVLtr/8wkvKCLDCsaNmhQIOYOPDjjaHPaPOmeo1inimQq1GGWxUVp12R57t6PueVpBVR6gaqeB1T9bpml2uwef4u8duZ5EJ4nByYNgEjropMl6iwhxEOxKgTwhKO5K8j03FPNjp4HMYuaBULjvwAee7nBllF+Tr/Mxnne7NnI2yDUYpqXakjCi6ztiOHHPgnxlXtf2f0sNmR5GT02n6zAHOFMKC6yCQs21KOpYuVUBwG8io3teOCvNro8tGgMsYeD+vGYH1mtpQqRohztzgGtU5lPFU+Bm41tCwKXwA/t3vAwjIvZEGEc/jCLrBLV6n1hRlAEeA2kAWdlrGRMlFlhEkaQfOEY6LwAwMGxkrybrMmMy1IKDH6W6VWlBnwNiwZhzmNECxel4NVPAsPocGHAzaWJE4WmlSHDkocmCy9Q7RM+YUpBFhXwVLbByfNixtfhpsqYJkfq0KJvhvPuMGCtLQG6Xu2mtBAAAgAElEQVSNMldWcLlPcx0d9eQ8sFdXV85pH25tZz9q7wPuA/IOgov35xIBCTCBCtn9AWOJc0s0x8YA8zRsc1TmFaXvLBAEImtgg4S5YSw+m1lKkIR6boOkuvWS7cLfjfLzjNUoOcCM95zPCXPuekEMbmd7GMSrngkBgYUzBWXO/Rk7QIYzFbiu19YGkZ19xs5rqmGfmRnKIHcyYezIb9ZDoIEIVhsCL5lPA5bcF6b/NaWUUaeWGVI8G6DEjRs3JFNRWqSwtaizbNTjlZeej1dfejE2njxSNsD+7q7WlGuRugpPA1F/lCD37rSL8iLqzr8aRFdEbztDb5ZoVrb7ylpXMg3Y96qHLjXmnE8BKsV5ZF6qOkztuiYngjjf+uXL8ebb78TcwqJaDX518xvpBYxUlCxzwPwABHAGSSVEZ1hmu57PWQ3sNeaL+WYO798lq4IaQrJMGlp7ysjeeuvN+J3f+WE8fPRAe7HX4/lPhozu2c4MMK/S275S1sPz5Pkdntqn2/+JcI8IL6U/o/IBs927JWyS0xUnFJbyCueAdW/VMa3q82ppgAAy3IlSg+zzb2c1F4AURnO6JFmgHN/SycVABGPU58kYoNRnLMk0Xf+PjGMtOPfuFCK5Uoii+Jkv9o0Ne8vTkYxLGVuVtc6Msk7xeFK3ZKcAf6YqD/23qi6qzln1OuYIcBr9aJ7KGlWAgCoIwPWqwIyvr2u7DK2UFUgnFSDC8tYy312dqvaV7Yzq2rt8pPq8AuicVZLpEUNbsUzkMLghR7zCn5DjzdKAESCf5F3IDWwnbDPWWTJNWZcZ3R6rU6tOK7epaDbqcfH8SnzvtZfizEwzonMUjUE7xuv9WFzEYZ2ICQIrJydxQi06UVYi5QVk7HT74geZmJ2P/ngzTga16AA4FZIiHDg6PwFcU1cLGECrr5P2scoD6DPeOj6Ik+ODaB8dxqDb1vW7x/ux/+R+jPfaMU7ktzEejf4g2q2O6v4hJ23RUjAasbx0NqYm6R1/GMcnR9HutuhNoAyF8clppRg7Wqs2cRHK0iJjUJG+Tk9lBu1eTbwDB/DdHLeU3QQRKhwoZAx0o67/g7HxqDXIDGgqgomzX3IzFAnmujiRpC3bjuRsilMFh6K09OTe6BTtAUoqCWp0sgUjzhUR/cXlRdlKVdsLWU3Unr1O6zh0O7ofewlnRvYXMryZ2TzsM/SonXX0PLLUuvhmIe1GzmKbZ5Aos/cMFLL3bNtzLRN4y77b3Q14ttCpPIvBbHNS8TlkdAaZUjfyOdut7FGy5VbOrcrW4gugl45PjIPxINO5Nvfluozffk8VCOCaGQAjm5FOBSt6fsYIAWMGT+ZjeyvbH7NeXJPPWB4wf9TIs7tEmoiPUtomosv5L8d5e1tjEnGdu72NJUcSY0Y28DwAcax9o56RaTLUjo/248ql1Xj/vTfj3Lkz4vM42NuPTz75LG7fuh/7By1lqxwet+LFl16Kd999N27fviNAYW19PZ557rm4c+de7O3vx4cffijZffHCeaXNc330Ko7/W2++EW+++UZ88/XN+BTSwYV5kfeZvNsE6ZxT5kdzPLegUgOcajvH3W4/NjdpU4pcIUs4O94x99wb+4554Zn52+HhbiwvzcZ777wVZxfPxLc3v1J548X19biwfr7wQDwSd8e59Qs6R9T0/+MvfyXA+NKVZ6IfE/H48aaIEuEJuPnl57FKxH92RvuI7IZsyQrAnZkGR62jYflqBsFH/lRmIzZicZ62hN1YXVmOV195SSAAQTLWUH7a2bPiU9ncpcyhHvfu3o3NjU09M34OJf3NScg6l5Qd9PjJk5QjtBdEToo4Gu6VftD5rPbicy8MbJAyWG80KfnC5OtWIn6fjWBqq9jANuAdwawqBCNuNnYdzeUg2bB1fVEV0bcxUU1tHxlC2Z6L/1yfg2Mh5O8GGTDwOUAINxAngxnUd2Q0KesLHYFzNIjrIhhSKabxwHu4FofKTgdpZWxERXpJ2Shou51tO3XV1EXeY4cTAcS10ogZGUzcl7HwPhsV1aguz4dwyE2UUUYp01IvnQs9qh1ljhzRM+qb5EUZ6bZDzzMaGDDCamGG4PDfnJqcDm5mW3APPuuoqo2kofNc3ufUW97nVGyXFXD/KhjlqKufxWsuZx0kWyzaaThzgLimAQv+ZiAl56cWly5e1vqxF3b39/Q5nmtza0uf4/4oK9Kd3KtXqZS9rP+1oeO2b3LSIScr6066JOgdc+254t6ss8Ck0m6Ke3Ivz5+NVp8dzw1r7JRY14cpKlbIcEAOmWcEu9LNmhMipeT52Atcz2PztavnaGQk53WqBrH33XcBAX6t6sxaaaZMSDZUA1deNxw0SmVIBeTZUBoGpLwPeT72CPJlbmFuyCExAraSKyGF4ox6sjIeMgqcqm05YIe+ClQQgU0jOfcH77WidR9glI6BKgOXYrmv14fdRQwkso7853nFK1G4RzzfjC2dnCRNch25ZZTXnu+Wv8it1157TZFjEwilc5J1ZM5YQQBwHeaO63INyyj2Oc9FGYVrL/kse2VoFDQaMoANXnItngWFCQBA317uSZoh0QXeZzJBFDb3p/a00zqOxYX5mJ+ZioW5mdjf3YndnW0xCvP8YoIvNcY4V+K6KDWuSourZcO7bj/rhwEolaaZecVpUCkzYCz7jBcjjbGh/IhmuUOG38fn5BxxRkDZm83YOzqK6bk5AQGXr16PqbmFwFHgi4wAoufUcWpP1mvJ4XCwr2gPUQ2eBbZeybnJqQSPj45k2FKLy3fuz5iWl8+WkohQmuA777wT3/vem/Fkg/KOw1ISABDQUooeAIAyIIrcdgp+9dyOzq7c2cwIqDhnGdkd6Syf/6ecX4FjCaLQrqzqbFpf26n02fcerpYGGAhQBlRJw/T47Iyzxup17U4jrIneS9QjbYwkT01yR4gknYLvDCqXB6GrcT5ItXe2GanTma2X0eVhGr65CwvIcdrBttzT3BZnv3oOdRaLA2zH2E6zne6R4z+qRXkKAChn07aUosHVDL5CGlsFJ6rj9P2GznUBvHO92bOl/KuAAf6sgyTWf5b/fKctXdUuYI9VZaOv4T1V3RueH/FX2OmvMMkzLwnAZ0Yc10gZmS3p0p4MRR/N5UN9u2yhUv6TAF6CARjenDFkwNz0ZKwuL8Ta8ny88MyVWJqbjJPDvXhw/7ZaBk7Ux6JZG0QDfQf3RqsdtMbDR8aB7o3VY+rMov7XiJIDIjWbAs+JDiMfkZfXnrkeL774QjSaAHjHsb1LqnGo/7i6CoxFzNFisN+L/a3HsfvoTvQPd2OAM0ZXLPi0RMzXjBalCLWmeAOmJ2clx2gXSjnEAFLCfjeQWuRtjFOvTe35SdpYpGVzummxmdHRujgzukTkoxZ7R5Ae7kWn01OmAw4/4MZRN+KkX4suPANRj+3dQwEEYw0yHBKowVGAQV5rIob0yZiZwnEZj/19Mur2M3tIZUeZDn9Ma8OSaQmfAGUC3iNkrZ2/sC6HEl0DaM1rtEijheGTJ49VouHgFuXE2ieseSOzzfhiHzIWZCqs92bSp9YaIMD61QE/7mG71n6C7WpkxhAsL3YQdgelAYwD+wgda9sUfYQtj86TXivjwY5B9is7FHt1Zlqgb9qNJwJUmDeAhWopAp9Bh/B32+Q+W9yf51xbOydCPAAxkypT6ke5wdFhtmtPfTMtnc3vzC9zpzLqk7aCWV5X2e4RivBzFqv+A3PJ3NCqlntzflUrLy4nty4m+8NZjZ3onBzG9958Kd7//hsxNTkW01PN2N3ZjQ9+9Zv47NMvVTffG9RVQ08r3uvPPKuINLKeenj29Lff3lJ7UM7XpYsX4o3XX5VzjG3w+eefSdf++Mc/it//vZ/G3t5OfPLxRwks044YEGR6RmsC2AERYPoJlJRmqcHLL78oe5d6e+xr+DROWpm1JxlCeYpkTwaKWXO+0CW97kk0Gv34ye/+UGcaR55zDfAI+CIguNePxbN0a5tVF4G79x+o1E/cef1a7O534+69hyIc/PzGjfj4ow9jVZ0upuLMwnwhQc/yPfgsIPFEClIuMDE5IbAPwID1Zc8kWX4trl66pGxBtVydnY6tjQ2RMrIHziwlvxSdUwD9AE3v37sn+4TSJOwY5Ob07Kx4HB6Q8XRwqLloHWUQRhl1yAOegeycV196RVrM6LHR6qESkqGRSHoVJOB9WRec9Re85mi0J96KyALDTrgjxlZw3vA2uI3GcU8DB1YsVQXOz0YruZajjr4enzXDvyMdaTBndMvKDCOCzyLI+I/QVRrz8bH+bmeUDAgb/za+zWtQdTh8LyOdNsy5p50Jz40NAytnp1Hx90TskhXdiLqdAYQDm4GNmikh6cDzlShTRvkNMNghszBKwsSJQniYxgCb1+vO/bi/HQ+uw1gQbNxXEeiT7M/ONR0BtmC1IOXzBm08dv/NkQvu7dRpv8fXtAFrB9XfeT/vkTPdy7pw9qIEdgEIeAanUVNDREq+QRyejc/sH2bfWe2lgqgiSBmj+4HLWC1CWedgSDw1kEJlLYxc43hdunxRgub27dvDaDGCTPWDlXrrauTYyLbBCOYse8vmvX3GToNF2W5yTIqT9ogbm5tD1n7WqeqM+pxXHQfvBxuj3kN+zxAQLHur+lmvsY1/r71lha/FGKy8SUkj/Y/no22UAQOezzXYvJc0PXVfIJVqmo4d6ezaUcma06aiLKSrPZXNUUAxlAxz58i49xT3FgO/lGKS8LBvuDZrjvPNd96n+nmh9wkA2IH2eefvVqyeXznjE5ytJHbkGtdKyiNOveWJ19rgl2Uvr2NssP4ofmdBOKpQPdNyzApAYNlhkBCwhTWwkcLYkdHZ376psoPFpWWdI9Bmogfck/fz/MwHz8F4Pv74YxlPBu4EZDWyzoxIQaNWU2u/pfk59eM9OT4UqR/GlVLiRGqXUVbLbLUpg2gLxzfzAYSaAwSYkVwEZUMotrQ7K3Xd1X2nelGcGpGaqeo6CQVB4iErozUopR3sIdJAJ6dikn6+K+diaXlVZKyUDpGlwNxgNAIwIhsYD4YMUQ2UtYwdAJnJLJegTpG/GxzE0SWiw3iIGvFe9st7770bL7/8kqKCKHsMH7Ip0CEAAQJN+skBAphgWez19fPmuTI/gDVigkS8prlmnousGTqSJbo7lM1cp7D7VwGAqgz2GIYOanHk+V2Bg35Zqwovg2UWYxAAIKcibYgqkJAGWYKVfp9b1JERYAcWUIr1QE9rP9HKCsBAUfAMBiRIbj6ATMVnDk/LNc9W1Sh/yjkfRrQzEs4YquBo1VHPeYK0ctS6cbQa+dNpu6X6ujNKvD4+/5axT12rtH3J53H71jz7ZDd5Pdg7djyq8p4z16I7ReGK8diUSVHAgO8aa3VuvB7VPaEMgUqpBFsq1yLtMbc4tX7NdydngLpfsM5E7rtt1QpTn+t9wR4gHRf5Sj1xPfqxtDATl9fPxcW1lVian4n28UH0WsfROdqLzuFezE+MxwT7DcZzle4Mog/hHlkX4804S7TvyuXoQwSKk9DpxseffBI3bnyqs0N6+vn187GwSFT3SMAkbdMIDNAVJUEBsgTHotfaj+7+RrR2NmJwdBg9zvrRcQwAHnqDaJ0AeGAfzEX3pCsWdoD7dhtODEgEx6NfG0Sr245JSlyoJRdJNfAAhIXjEb2OwAe6IEiG1caiRXctlRsOolmjrdhsdAa1mF1aibGpmdjv9GPj4Dg2945im++7+3LWslNCPc6SnTAFLwByiaywnur+6b1+fHQiYJS50RkcRHIIDLBB2uI3QC8zN0QTiSDTjpc6cOrFaadt25n9DADKfiUlG7uJOmfI8XhNJbbqKpDlwXzJ9u92Zc9Ass040cfoLWQxJQPOzkMGuPuQ/2YwyuR6tp+5NhkBdCj47LPPBGpn6UO2is09PZBdK56I8jdq8OGRcNYBJQDoT84CNt3MFHb4rMbNMzl7k3FRuqiW4CXYwBi4rvX0a6+9KoJK9h52EGO/cvly0Inq229wbqmLT74jnzkHV5hjgADONI6dg2+cLrdMdICV84jtwu/oc+aSvW6CW+Qqr+M4t44ppTmJScoFl+birTdejPX1pWi3CHB0lBGyvbUX39y8Ezs7h9HqQrqbfBDUzBP9JhjFuWL/AGwlufOjeOH55+KnP/2Jzs8333ytdWAfcea+/947qqt/pGy5HbXfI+OBa4gN3z5osdGwBxfPLMTrr7+aBNlkImxsxZnFZQE0/Gd/u6xd3URK6aVKJmem46QFQeZxvPbKi3GRDib4su1W1Mg4LV0u0PHnL1yKObiWOp24e/9+7Ozuar539o/im9uP4t69x2pFSAbkzuZmzAE29PuyKRbPLGapb4QCj6rVn6IrSE1E6TwH5RHYHLyPPYCfyfjgREIu9nudmCLztFmIGQeDOEf5weRU7B4cqQQIGwJ79/iQUuH6sDSD8/XlzZvqIEFgAg4R5oSyE6yktrKjN6P2xquvD+w0WunZ+E9NBmo/UmhV476KdDHJNppJvcjoaSpiOwaOgtppt4NohWtDp+rsuKbejrIVXhVcsCK1AWOn2U68DR8ZLqXW23WpImwqEQHuZeedTcT/dFaZg74OUDrf6ZjZ+XPKdvV5GKcdGyP0jigrjaeAJx6TjSc7IIz5qQh0iVY7DdkReYQB43H/YD7He/zsdoS4pwULr9kZIA2Ne7N2dqK5tolXPCdObea5mAPGxgFE4PE311I5fdj7xJEbnBkTutkBRphZcNqxt7NmsMBC0+tv8KBq3Gq/9DLy6Ihm1ajheccbmfLE/dxRgjFJoLYzNVGHsNSJG7Th7wajFMEt0Vcd7l4SHlYNRZA9jNbdvR0dTEWzZueUrl/dM94rjoIbvGBe7SgyTs8V8+gUSj6bGQYdMc47U0XnSMZrck9gOGgeSr2w57Dq7HvsPntV47N6rk4DBNXfbWzbUeV3Ky7NWcneYW7Wz5/X8xE1sFNsQh6eh2eGwRnBzT3UB7mQObr0gznJ/TIWk83MpnG/5dyv2bWD/c61DVoZ2AEBt+DFmXBbUNYcZxdHmH1nxc14iVIQTWAviJ/g4QM9I0CQMyHsTMnI6naHafZvvvlmzJb2oUTTE+jIlEbmis9XM3qSNfdMaTGXDjlrzBc/e2/LSC9gGHNlo4frcQ1zLDi7xG1MvQ+VtXLcUukBjj6GAX8DfGB/Cewt/dsT6Ev5aMdWjMmUiDH++lgsLcwrxa4egzjY39X1UPTaD6Xum1Zb6bCiWiD3gIcG99/OYEY7pTdKBJRIv5wtEQdmXbd5AAxOK7SVar+AAe6RnunpAplL6y3Yt+kYcNzuxNbuvqJpOJs47/SHZp++/fbb4qbgLGMgsl8/+OAD7Q/0Aj2W5bSWtD/mykBR6yg7lcAqjfFt3hauefXqZfVsbjYbqk3e2tyIvR1K0RIIUIaHMpDSmRWQUSKwdvSrZIAmdrM+zM9kWYQy+UokXnvGRHXlPEkeFMfXOri6t6qyoAoEIPesUwnvuwWqZUjKmUyr11jpbOGyodKuLq+dkV+Nnc4DykjC+csWZqwt+46zx/8kf82sHLI1iFriDJHFYWI8XcuR/FJWUX2O0z+PwJOsr6/qFctL20O2E3yN9MmzG8D/95fr7kdvtMysrs9pIMD6TPPr/q+VGwkPKmUe/qyDLJZJzB//ZaOUbJPh2lW6RQg4qwDeuRZPt0Y0EKCVKxF/Z3UMMz6UHTfqJGDdKdklnpxs9eFOF321AO1Hv9vR/+h3h8CKSPAo/SBqPJmGcG3QC2LiZAicPbMQl8+fi4XJiah1jqJ/vB9rSwsxMzEeu9s7itRt7x/HoDGh/+MzM7F6fi2uP/eMor7Uex+1TuLzLz6PL7/4UgR6lJitrLLflqU/xyEPo5KFFOzWUckSTQb7uanxmKydxMneVhwSsQNAfvwk9re3o0WXgu4gls+uKRtAjTLJfqCddRvDHz6E8ZiYaqaDj52JM0xmgwhHp0U81uscq4sBYIA6IcVAsqujLJh+1LsAcuMCO1bOX4iFlbWIianYbbVj66AVLUgRj1qxvXsg4jOoD4FLEzjviD+BHu4CFcZppUe0sBONiUlFGsk+oESvXwvZSesX1+M6fef7gKT7cXxwLB4DnFEiv5TtoG/swJJVm21Ys8SK7DPqp7d3topcxInObFLJoKLbHehiLtC7tP1zl52//uu/1nvZ6+hiB6xUbtDpSPfxunUYe48xvfXWW/HjH/9Ycvxv//Zvh2TVvOZAFFmIyBKuiW0AKSnXZR9bvhNU0rk6aSszwra+gQXZm+NkV+wrSss5ctYD12FcjBHOGO5lXiTO17OUpqyuxtdffxM3v4JIbkc2XmYQrOk6tgVwlA+PSTNPe0gBj0JYjm1r+4Lx2J65eOGCQBZeB9wm243djXzlub755luJGhj0L66vxttvvRLRJxr/RLkrjKU2oEyP556I8cnZ2N0/ilu378bW9q7S0cn+S+LOBI2wRTe3NuLZZ5+JH/3O76gTwO3b2UodOwdQbXp6Us40ZIKUC5ChS3YYjioHEIecfUJrR+TUxCREyhMi0SO1/be//ViR+mx3n9m/zB1zw7qcO7c6DFxCQgofyPzcTBzu70Zt0I3nrl+PxYW5ePzwgRzzg10yvfdieXU1zq6syoYgewkZul944U4oRdg+kJyBxLIDMTWZigXIP7+2FuvnLw75Inb39oO2xGQC7B/uiyQdW5dggOyWsXrMn1lQG8Yu/BuQVmpOWuI9ARxgTdl7zz7/nEC02/fuK/1f63nnrsqekfVwZwBeMHd0EaP9JUToZxbolJXAF9kftEFUR6c3X3tDpQF2TO1oDxV/actkgyQNjFG9tFPeuQY/OzqKwuZ9GI981srI6dA+nNUoWCLJo0iInQhvfB/WKirv6Luv42iTFRUHwI4IG8gTyf2rf7cRYAfGRoqfAWTb3AjObOAzmVK0rwNqUhE+YwIxG+4yRIsC9TMyX4yPQ8jfcBw5HHayqg4mc+AyhyG4UlINFa0G1S+gi1OVvU5OcebZEbjViKTtCj6jKJj7nZe0egMjjB+Himskwc4jOVoWehaUTon3Ovi5uQ/Pye/OiuA9nh8ZCiWCZUfSoIAMv+JQVh38qjOqOS0lAl5XrqmIx2CU9s4z2smifyufE1AznnVb3Mdt5LxeBqOq0Vdqwwx++cxwX3cQYI4QsghvauVwIMzWaiAMY8iGmyJchYzO6DD7iS+PkX1nx3GYiXJ0nDWazXE5MPTa5cB/9NuPRDzj2nr3G65mNnyX0etn/tcMWzscnvvq+wwEeMy8x9F2g0AISpP0+XmYAytTWtFhpPE7f8fggGiF7waV+Bx7h5Q8et5aJpEZ433Cz1IYExNDNJz9yt+yb3T2HkZh4YwwhwhQ5tU8BUZo7VBjxLAm27s7cpYNshEVt9yw8wZXAOOn5pF9/2RjQ2fb3QaYF86BgatqmcEzzzyjvWI+Ez+Tyx44hz5HpLBhALi0hr1tg53Psd95P3PHazZQOL+AfRgTjx4R8WjHc88+K6MN4wqQhlILQCzuRTpfZoBlOYXO9aCvsoBJSqYgSl1YiOnmeBzs7cT+3o6cNs4Sa9lRtLb0Ii814ko9hRCQKNgwKpytNwUSyDlMIFl5AcXJQ9alS5XZMvmlJmwJICjQXdqXKXLNhTI9DxAAYwU4AQIugACYf1PGQLKTKbAyjCYxGC5Lh7F3AAMyylJTKQIptpz3xeUlAas6+6WVHQDAvXv3FS0y/wTXwgGojVHGVM/UyPsPSnsnWNSzIwLOnaLbBaC2gzYEUIqcF+dIcXarIF/qwgQQxA+QTRUTCICEsOLI2bm1TrJ8rQILdhw1tzrcT3cNELljSTvOz2V3FLN6J9hWQMlSZ17oHrX/AQEsQzVSARmjFn/sYWRC1pRn9p6eV6Vt2U/9KbDkO4AAO96n5ZrP7dAxL6UEVd37XUBAyk4XDY7IGr/7Pi7feBpoqM51dY499/k3PlthfiwPoPcUEmdFgIZ7IrPkHHzgrFo26JSUdqN+pqo+YF1tT1mH6lwUp58Mk9M6l+5D1f2pdSuBI+s06eAhCFU6sAx6SRhaQAMAADpoUEmrhiHusKOMkXxWAZEAovTqI/tvbCzWlpZj9cxczDQGMdUYxLULq7G8mCVnH3z4Udy6/yTqkzNRa05Fc2paNcXnz8NQf0bcOp1eL1vKAvz2e3IOnnvumbh29Ur0ASVoWTAWkmNbO9uxuQUQ2BNB3NLiXMxMRhxuP4nN+/dil44utAtTiu9h9LuDmGhOx0RjIqZojziAAAzCNFKeM8NgFoBjajIG7Gk4jmBMn5+NxcV5lSJ0Tw6jfXIUA/iMIE5U5sBMdAahiPTB9q56iMOcvri8EkvLKzFeuiIADkzMzEcfcI3MuakZ8QnsHR7FrroL7USLsqYnm5kZcNKLrU0yPMdjkiyGXi0GZGzV6upS0On348r1a7G2fj6ePNlQGzK6vlDLTto2+oSzuLB4ZgjkoX9xwqjnxil8/Y3XlRJPVgD2ydbGtoIkSeCWrVerGbDI2x/84Afx+7//+4XVvxc/+4ufJWfL4UHcuvWt9J/tVD6PzcUX64oeRZeh0wEBfvKTn8QvfvELlbohs7ET+AKwwCagvR6M7kSkSeN2kI/zIt3PnB2nT4EDir3Al0ECc/FwHh0882elsQpgz/vhP+K+DiDw3bxA2BdwK2w82ZDzzTMhBx0AUjDo6FhAAHOPLUGGn7IV+v1hlusITEyAFBCACDzlMIw1wYIodfkzcePGZzE9NSnegpWlM3H5wkoMescxM9OImanxODog8IemHY+lpbVYPnchWie9+Iv/+Zfxm48+VpT6LGWqs3Oyx1E2OLJkwRDBP7e2qvvR9pBnOCvOiJ3Y2nwiQIDMFzKVkxcDAu6aMl0BpdgjzHdzIsuN8Mmo5UeXfPXVTYHuZCNQutdqt3mRduMAACAASURBVLVORLvJPCEbgbWkfR7PDBBwfm1Vzna7daRzcJFrDfpx/+6dePzosXh+Ll+5rPIV0vrhzQA8ZN6wbVTOs7Im0kZIC7HveKbLly4pMr+4sBjPPft83L+X5TIHR4yvqcAy7bLJSD2/dk66i32FFlmh48n8XGw8eSxg9OqVSyJXpJSCLAP7mc+/+IJsFbLtFpeWYndnJx7ch5DxUL4G+vfCxYsCAgj20DkA4uLsHDGf5QFHJyI65Ge1D2SDejPaEbBiUfomC2/OgOJMs8l5TzX6zCSwwfmeUSfSWlIJGJnmkNtJtLJy6ovSgophZ4cnHXGigpk+XnWseY/BAzuLzgbwPXndSp0J98G24jVy7jnw2Jx6mWjepOqVEQSJMiXqWD3sZhdHGHL4+J0vgxdWhK73YUENjpAGzOdIlXaXAOoqPW7uM1tqZTwPXicQKo9d6DtCv5D12SFgPDbimQ9nJOAM8F6EjIEAk5wwTtbYoAHPyzUQrqCczu6wk4yAwuAl7dvrgjMsdKrRUFoWB5K/DaONzaY2rTZuJfrFNR1F49lMLIdB41Rp5mHooBegyaiyjc6RM5nZKu7dijDhOoyF53PmBnXEMizLHDEnXMPfHT3C0bABZaPLkX3u7XHw/tmZGT03X0659rrKca5wIhioEhpdIozc57SRPsy6AHyjr+/0tNKQ3n73bX0nEvt//t//11DZmVwMsh+P20rJ59yORPX8f5ez78/5tarhW51vG9hOpbdRmKUMCeygvFBcKAbWAEcVg8Fnhb+R3UCUgZSqauSd90j21NJpYDxVUBCQgP8+fz73jAMDkPsrKiIipPws8+rrmI/B4JsjW9TY+txyxp3RwrnD4eb8ci+eBaI93gtZjomPGA/jpiRFrQzpi7u6qog0v7PX+Z29wphMECTDY2JCDirygrEjM8Q23OspzY59nWRKCfgZpON3n0Oe358Vp0eJr6Ok/+iP/kgKkvP593//9/H5559rvyD/aK/lOeB62rtqQUM7qUbMTkzFueUl9fy+c+tbcQSQNq70dND00sIO1lo5paUunAgXYICcCd6D3W2C0AIEaE+W1HPFtQsQgIM0PJPucV5ABhyoUWvBgdh6db75OAZZIQs7OD6J+nh28RCrbimx0hy2Esx2WqF1noCjxrhKCV597bU4u5LlFbdv3dE8E71iTxGhsO5k3vk7/ZEBA9qdVnz0mw/j7u07StPDydWZ0ryk827gQweidAMwGOC/KVxZDMyqnGB9DAKMUtDtoA8//dRnn3IKy1sMzhpoP53ar2IO1RpmWcLQUeRMsq4FcLcz6DtjSupLpQkJ1GZXg+QvMJDBWwA42YM5R5ktIjuhEN1WQQCBH6WMC/CoCi5b1lVlWFWOVcGPITChLLMCO5XsiarsdHeH6nUsE0fy058ftW/0fFbn7F+OL22AKhBQlbcCI0SGlfLUn7d85Xfmw62Mq/eUzUCPrfKl10paf4IcuSbq9FB4h6SLyhrbtlCQxp0HSns4t+1iHM7g8+c8BmQDTuPQXuO6lGFQZlSAHq2jwJCSNaTe4FnGpesQFe72Yn6qGWemx2NhphmrS3MCAiDC++DD38bDzd0Ym5hRLa2yW+Xs0zOcts4rinJD7jnZqMf87HQszs/Eiy88G9evXo6xMU4hgEVPgAG6AlCaLByygYjmT0/Vo08LPdqbHR7E8e5ObG9spIPX6cbxwVFMjU/G3NRM1PuD2N3C/jlQpts0hHbTMymnJprRrQ1ijO4mc9MxOTUeszMT0W8fi6SQ0iHGT73//NLZOHN2VR0B7t65FY8ekFm0GVMTUzE3DentTHR7tAZuCjCg0GBsajpml5ZRmtHg58VkC398756coCOIxzbpWHAYzQlS5puxuQNIOh5j45MB3cFRuxvjk1Oxub0bX3z1lc7qrMoik0hbTme9ISAAgrfUpxHPP/+c9BYb7OrVK2Jv50z9/Oe/iF/+4y8z8lpsJPe8VznI+Lj0Jvbpn/zxn8SVK1dVbvk3f/O30pXMIx1EcNzR0zi56FGT/qbDdqzPkPX2wx/+UNkFf/7nf666cnG4tDOaTpQXEJzXGbu6oXWyNSA6HnuAnwFNABew6+wPANpyTwddnKHA+N0CnL1s+8VcPhJ/hRfB5wT9TTYK7xdXzd6e7CSei/cYeLDdydw9fPRI55WyBa7HnJHZ5nIL1oVUd+QoQQbWHcfUAGLaPJTEjevZmE86FUw0xmJ6sh6XL6zGxQsrylCZnppQFua9e49iamou1i9di5NOP/7m734eNz7/XMR159cvxNLZ5ezMpQQg9DT2FQAK3B9Zt6+OUIuLyhQ5aR3F4hkCjVnii05QBkutLnDr8PA4tnd2NDZIPOGdoDTx8qUrAnNwcnGC0SHnzq2pbIK5cVvLixfWs5ysdI8j+4f9c271bLz0wvPx9VdfKevo2pUrce/uHe0Z9q5KKuA8adRj/cJ5ySPmDs2GHXn56lWBGmRXwMyPTLt65WpMiqF/PM6trCkgQHaggu0EHpsNBevsl7HXcdRZlymVaIQyKg/398UPALkiYAB2vbJq19fj2rXr2h9wcCBnKdng8wAi7HtAgqvXryubB1AG5//Lr27K6SdTA2JBSilohygQDY4AI+x2OqzAJMhLOwI2mI0ulCubeYjMFxSd350izjUgW1E6U0nH92GoRu3ltFYI6qrIvJ1eAwa+vxUdysWZDFYwdii5TkZvRsrX47DDYKen6mDYYUjnKYEOECoMZO6LI2wDnXdgPCay2H0qpdgKq2p0sOAsJP8ZGw416aHMlTML5EAVAjiPK8EI2HPTseE5rGRReMoQLCRimqtasuf7OU8beH7NDKsIH9f+InT4bwDAhpUdJQSwnQqEL//5nWtxbwQNQp/Pczh4jedGwLImoGZ8MQb+zoFDcDEHduCtBBwlrZKe8X476hb6FpAcehsxNgANFjB/zDsCCISY5+JzBmR4v5zG2qi0oro/+JnPMLc2sPidsfK758SIr1Oou52MYFmh4LyZqdb3tjHk6xlMqDq3drIZox0SZYlMJzs88/7++9+XgUHN2f/zP/5c9WncVxEVRVNHAIad52pa62nn/ruc/ep+rp4tKzXGPnLO0hCXQVnaW2U27QiQQPk6Uk3KftYujmp9URIoqazzJoU+wRnvfzY/NbIjICn3UfIjUAd3oOvZsXcbMgOKCEy1sSuAix0WK2tHGjgjzC37X9wdBTTAiOPeIPkXzq9LPrBGgE4S8CXLx6mSAhE6KKlscUjGwNXLV6Q0WS+EPOeH15A9NpB8ZhI4qYkHAuPGRgq/c22T4fA8dtgNwnIN5sZng3vgkDN+9uQLLzwv5l/OFdEaFB5oPYYO92FuzJgM+IAxB8kXSPV4rRarS4sgykLUD/YpaegolU49rUuUT9Fe9dwu0VwRA1EiQOodjoZTxJ9OSxZ1lQL7RPyzP572p53P4jxmKVs6MjgUxLBJuafFlcBQSnso+wL8we+u1aPTy/OBcS/wpPSkB4Di724HyjwlwN2VHCDysHZ+TS0Y+buA3N19gaGcL4wTfsfRZ1//8R//cbz/g/difn42Hj68Hx9++Ot49PChajINQjGXqhEuB7MKbI8c/pHDXXXpc6ylLl5kgIUs1iBC1VEv6CDr4c/5DJy+ZvV3dw2wbPBZ/y42eemxAupkPX/hCCiyNCO9BQ8ozqwz8aogOGcvo4TMS8phyWIMIBmOIyb7IRhSotK2AapO9mkgoOq4ey4sz7LVXe4jk0+OnPfRfU8DAVzT70tgo3A6nCIv/P8DAnJ2RgQM/+I5BJYRtR9lzVUdfn5GN7O/+EpOoVHm5fhEcgslE0fRD8NWldka2PaX5HYF8LHMreoBntV5Epb7ZPfoOSNlM8+TWRzJPi8uCdX0ZwtfDHzp2CKTcR40tgI05L4ajwlKSDrdmGyMxfzUeMzNNGNmqqFaY/bbzW9vxZ0HT5S+zDnHScVOovZ2bXVZ0TaiaUcHe9FtHUW/3YqZiXpcWl+Ns2dm1TqQrgGZxtuVkY5RndwmlA2Mx/g0cno8JgAeB/04PthXGzLVOW9vRb/didmJiZhqNKN9eBRbj5+kvVOCOzMN+A+4zmT0ea5xiP+YIuqCSQloqU6Ykipq+Q9PujE1txgXrz0XaxcuxObORmxsPNZ16WRQ70dMjDWi14aYeBBtatk73WgNIqaXlmJycTHq8Est0pJ3OgZtOA3a6gTQIfV6n+4ox7G7d6iU70ZzJk56EU92DuPew804Ounp7weHx0pJJsMCZ4S0bYCJhYVFZVyR1o0DBRDszjucX6LR6DTWl2DMP/z8H+Sc/Nmf/Zl06Icf/Fp655VXXpH+o0MNZ/jq1WsCBHBmsAG5BhlbgwFOYJbPuYzVmbncw+0C0cPcG538y1/+UvYA8o42jQRIyN4ELCZTA/1HdH2ffdHt6l7oR9Kqsd9Yv5WzZ/V3fBzOF2fBPEPodsbC82BHAKij3+0f2YbnM5wtZ1K7pAJbDvAEO/U3v/nN0I+p+mDyL0qZHnpGveWLn+USUssB7BVnDBAowm6gDd/C/JmYX1hUWS2lGtndhCyWZhLyMu+X1+N3f/hunF2ajZ2tJwL92Se3b92N2bkFdeOgvaVace7ui8meCDoSC0cb5nv4PZwhSMYqttEjuvRMTiqiTyaAQAL5PWlLP3z4OI7hK+gkjwh7ifk7e3YpNjafxFdffaF1Wjt3QcAXupuMAcC6paVlyUT2VzrzlD3T5W4ils4sBin7RPBvfPqJOBPeeuMNgQ97uztZgtbpyBZjjrFHsDvhDGFPUiry7TdfKzBMqj6ZAWQLILc2tjZjcyvbKZIpRfeQ+dmFODkm0zS7xEGQSXtSWok6QOMOOcgE9iyymvG2jg8Fl9NpAVm58eSJnlnE4LNz2ovMbxInno3VsyvaL+hEZY/SNrQ5HvMLZ3R+7ty9F/fvP5A6gYwS4IRzS9mF2gdWEV8bA0aESbUw4iyFUersGSyfY9HsmDlq5ZRmMfyW/q42GFybK4dXNZ+FHKkYb66VtbHqz9m4s3Lhs8piqJQS2GnlPalw0mjw12mDx79b0XE9pwVnlCIVEkAA6Ux8ObXX4wFpAWFhHniN+3lOmAc58EoHSefEkXb3zKQ+REZ7Uc7MKdkAfM6bBWeDz5OOzhj5WZwAZETQcqo8I5vPzrQVu0GTan25BRIHkudjLCZXcWmChYij5mY15f2KAgSEWNRyZ+06G4/3GLFinAhoo6M8Fz+zb+yc8x0B5Yg78+BSEwsvO0QIcASshS7zzL285+zs2HFzdglj5It1NbDEa6wFa4hj43HxHLzH2R02Br3XbHzaSOXzrkezEK6CXOl8p9HKuHDiuIcNKJ7FjrINLtYExxiH0mvhz6cTkuAWf9MemZmVw4OAeOHFF4I0wy+//CL+8Zf/NIwwV4GA0XnIaJF7W1fPyNNG7L8kwrLRWzViPVdVZeV5qhre7FEDKURaFTlfOzfMOOI1yyBAANbNhFMYHGKAr/AOEI2kN7kdIFIcUQrpQNckLLMlUgISo/aa2bt1b59obMoy73nLA373WZ4BJS9RDgxbzoUY4ssaE+WYn53T+9k/rA0/o5zYt+xf9hoygmwAjKMXX3xRxkK7dSLjhrUlc4bXbKg4o8FgBueFc+WMFsbNGHi/ARJ+53M2/lGAXnfeYyCT56POMR3crCXGWGJMOLOANBgxEDxxf66jNkT1+pC9lzo90lYH1OJB0gihmzgWyLY4EdM1RqGcfW0EaoLT8AfIJeaXXAHpOGVacSmINQlZcYZkKCjCwLlKRyLT1OUNFSb8rIXn2bT/hjXyCYIASqB4UZKQBh6dAFako5VZJClDUf6N0h9bhHDFmZEyhwysAIcYAcnqDZllGtOAw8l4nyRc2RVjLP70T/80/s0f/r4M8M8++zQ++ug3ivigAw0EkB5ddf5P66/TjiPv9ZfPrX6vcAvwdMMWgsVBzfNS5qyAAo7y+nrVPTN0dAtRo8cxHN8pMtGC2mhtpYOKc5eodWbgSJcVLhCBMGNkD7qMK3UvZ9G9ybXeOJElRd32R7YwTKdcQEABdoYTU/mhKtv8TNX3ydl1RkE9y0tUB1wJKFTBgn/tHk/L0xEQ8F33tHzkux39fJ40zP26XzNwkeuc8tn93rV3i+3j6yGHMsCRe8tlU1wb2VrdQ+zF6ldV1krvVLIFLMercl5ny9HhakvZkh2S701wTXwYhd9F7cuIvJUsAr1PHR0AC3IucBJwwtnbgi4GNZGUNmlHONaP6clGLC9S9kUmWS8ePnoSDx9vyVnpDcZUFsS81kmnXZhT+v+VK5eUAj1Jh5DNR3Gw/TjmpxoxN1WPiQYlQC1lBgEwwoQ+PYPN04w5nKjlxRiMU788EWODnjIUIPYCPOh0WrG18SiOCE60T6JzeBSHO7vRPoKEuqVnxWFYmE77sQ37u9qnstN60axHNGq9GOudxIAe5IOa0vr3jzsxqE/G8tqFWFpbi5kzswIqjvf3Y0Bp2+ZWHG7vRO+krcDRBOR0yKH5hVi9dDlicir2KTGENG5uNgbtI5VjaB7pfd7uyO7AcRlrTMRYcyo2dugXfxjbB7Q+g1sFEkZGO6aSL2QL5GzNiSk5lsh7XlPfA+mbJBJHxqW9lhlYkxOTKivASSdl/6033pS+uX3rljha2AM47eg6kU/SDq5ksNJRBzXR6WT7VfQigSCCa8ho7C2XGfjcALqjlz/99FMFqTgPRJpbxyfZ4amWBKuk7HN/bAdl7UVIhrOn+BtyB1I/QHsylQC8HfjDLnCgCZsMm4H5xFYw+O9gg4Fn9j42A0AH9g52ImPgWoAicK5hK1qPc5aZT+n+fj/bATcaSvdnjM4esM1guxa7AhsEJ5cMkonmVJxfv5TPR+eLyOw/6aIuoNZB/Oh33o+f/uiHMei14tGDO9GoZ4AV55azSKYMe4FyFYB1uCiwqdJ/rMXxIfXv/djfI/u2K2eaoCBM9ryOYz4B+AXA2+uogwGlip98fCP6g7HYPzgW6ASpMees3iDV/SDu3LmlKPdkcyamJmfjwsVLyW0kDpm0BymdYQ9RbsoXAQHKOd584w3N6ce//Sh63X7Mz82JawC5lCW9Bwq0cEaXls/GDF3ApqfilVdflhyC+BAAY2J8PB7evyuC7vWLF5TZSD3+g4ePVDbDHK2ePafyVbKDGBNAANlQZB6mrG4Mg0rINcA0EbAr42BKZRrnVle0xxIIWIrFJVog0t7xSBwHBCWuXrki8IizxDkADKBkgU4H6ODVc2uSy2QmbG1tK3tIfiAdBqYmRxkBdqKrhoYMp1OpZ04xd+19kuqNmHVRLH5PtqYb1fTZ0atG8YmG2Hngu6JURaEb4WNj2iC2ctPCltSxKlhgh8AOMJ89jfgb5OB+CPmMVKRCtNJM1tt0DnBY2KAWKDL6YHMVCR1G9iiVjvu59ibTkJNhn2eyU8H3NLq6IoqQYChpfDgMiqIR0SoON4ddzxNJQMh/UCAOP0AA6LrnzCmafB5F4MhptT2fUnKWliTIGKtbqSBcQAsZm9nDTahnHgSEFWN0K0Y79XZQuJ9rmDOKk0auQZKqkcIaupTE68ZnvD+qhoaRMjs4XJd543etw3gyvbrOXyBRYWx3loPfx3sdydfeKWyiHBiDHFWDSge4XE+GkYwZWW3Zsq+0AfT62rCS0VkidInyZb26wQel9hTHWOvVbGpNeN1KaGgwE/2qEAkaTZ4GzSutOBEQ4xNNMfXevX8v2cg17sK7gRPmOoHS8tA12KeNUcuBqpFXfY+Nxaecj2LI2pBmDlkfG/S6NwbA5GRJpZtUOh+OlCLlMlYz4wHHNKP2maGh9RoDJKBurLTjK1Ejr5lAuFYCAaRtU5+NUMSoYQy+Du/3vucG3kOM12UpdqZ5DWdvmOFTHCkcfK7BmSGNjnWlfo61M08EnzFhIen+PBfrSp0ZDjdnibn68vMvhmAYY2Mu3HrIZ8eySUK+1N3zXoNTrAf3c4cB/y7HqJTdWCa6rEcgW+EpYX54VsA11uTVV1+VAsUoo5YdBcl7kIM8H+dZaXzRiwbnBnnFesBkTGs89Xs/ia4i/qTlFmcFA1HkYOlwwJqtqvUSNbWTbmL8lM2cuQQBqA/GWcZB4H8yntfT8RUmkCCCQVyUu8oCiiOfGQep1xgBhIG9QYIj7BvLD/ZYs0RLzdIuJ5FxlxRq5pHUYnReyrUcq8Zbb4iIi78ZvPvDP/zD+Onv/VgRxI8++lDzCpcEZ8JAAOnRBgK8dlWnMiv8nT4PqJKlQ9aLQ5CulFs46n4aCMj3jcj6tBZFzvl+1qtVnZsZGZnV49elF4ujPPx7cVK5i2ScCHedmZQAqWR4M/V96qnxZHoo2QHMI2cWw1YgbuEKcZBAoCG15ZV2dkM7RnQLpe1kJROi6kRXbR1+9mvSzURaVF5SQPcKEOC5KiqgTNeofKA6X0VRPPUez+/p7x5DjmOUiXIaPDgNBBjANBgw+n00pmHLqCSVSOA0D9QICCggiJaulBpUxyRZX2Q8a6qImTNQCmSBo2YV43Hq7JWHNRAgkAPn3qWm7Z4cxyjkgCpBobNAuxXjADIGD4RcwyvBOc9yBlxO1dA3arG8OK9WddQH72zvxlGrHbX6eNRJ1W1OpKMtGd5XKvLVyxfi3PJiLM1NR7PWjYONB1HvHceZ6UbMzzSj0yZjLEtWSbfnboAAK+fOx8LSUoxNTooI9qR1rHRenJ7ZWfRbI44P9uLhnW/FG3C4tRXtw8No1sclH3CgkEGkMZPdsLN3oBpiziQw5fR4PSbHIpq1fgw6JwIeW+2OMgLaZKrOnYmZxaVoUIpLeRZkds1mbD9+FI8f3Bcgi2wnkBf1Rly89mycv3w1jnuD2Nw7CNgYxpvjsbgwG+3WoTIZcMTqtZ76x+MoNados9iM3cNWdAeNqDVnYnu/FRtbB3F43InjE8ZEJBg2dBycUJu1RhMbdiAn4/gE0t69uHjxUgkYZekUZxhHjfZ7lLVxxtE56LbNjQ3pU96DE42Dh7MMEECLRRxfZb7VBrG2tqq1RO+ZOR2di25Fl6GncMzpQIBtxb34nWsDXtB+8fAgfQAczb39PdnGb7/9PV3vV7/61TBym/Iu7RGY4XGa+U+2MOA5ugP7GYfcti3nx8FAgjvob58LzqtLE52xmhkymV0ALwo/J4Fx6l9lI56cSAcL7Gg29TPOKCAIP/OczAH/rft5XroIcV1Fzun4tbMfU9MLmdnQPoxujwDZlMCITqstQP/9d9+NH3z/nei2D+PWN18J4KIcBIcU/442eGTZAbSxz+ggsAsoVboSLMxNR48gw8mRzjNzyxrSiYFnfvH5F4K0/cODvbh757auyZrDVXHc6ij7hO+MkX3eIPvnzFzs7VHGshfbW4fR740JXICH6bC0knfwizVUALa0aMdmeOONN+Ls8pIAoSePk2CSLIyLFy8kEbQ6W2wI0Lh85UqcgfNibEzgDPbnk8ePYuXskoAAAiBkEszMz8Uzzz8fD588iV998Gvt2YO9w1iYO5PcRdKDCW4DXI01xkoglTLBLBkABKBdIs9Pi01KAtgDy0uLui/r4hp/2XDwROzvxubjxwKPAK8SqHgsjgRaBu4SjG3Tea6p84gt/PD+Q4FxnCHWgrGILJDB2dGpGvjZ8gkFmYYUytrsl+p1KsbrUd/3RPzyfWwEM3+T5mBDls3rVl925IgwVZU5C+M0VDN+GwxwNED3qLQPtEIy2mZl7BRgDCg/o52ujGZnbYWVF+/BgEtnJmcjiSkaqu1wBI4JVw3yyajtmZ0H0DvXeTNv/gzXsmPnzAcW2NE2K3wyAhztYKw2/HH6WDzG7egm1rFBEjtSXAdlM6O2a8kYyn+n3JvXwYRprAdCk8OGEGMjGczh2jg8IJtECVl/BA5Ipeu6uY4Q1VIHz/3ZmHzZ8Xc02yCM58rZAKyB105o8WSysTuSb+eav5mfAVSXL4NSfMZGmo1aAwh25BAKzGFGRpL8iEPKmlG3Y+I1j8dAkubUhIXONKnVNBaz2XqveTzO3iDViPsxdwjCoTAu6ZouI2CuDFD4eZ1hYIfaYBTPKUN6LOsweSYcF84rPX9JYcJ5y3OTxnKVc4q9neNztGpUQlM1UE8bzqeNV79+2pDmd+97R+MFqpX1Y7/RUihBkeNhtgfvVdRVNWuZSTP8X6LGqg1XlMjM8BkV47MC5cYy+0btFDc2h1k0Bi0MTvEsRAAMXHA/UqzcVQIlgiEBulol/2QN+Z11xAgEUWb/gCKzn3nui+sXZBzwzGYl/qd/+icZAqTnUWbAz6C801PJBssZUhu6fr/0k02SVQMVzuoxe7A7ezB+8wyYQ4NnSxmcjhb7KrMrRuUVkkGFz8T7jfdTO8n1rl25KuX1xRef67xTR4lzxNmmZID5hrgHWIx+18Rzu0Qf6cahko5uMvUrESDBVhwr7gUQoL0zRq1yurcCXon4FaK7jI6lAlUmCeveY39k33EI6nAk5FwInMve1wawzUQv4r3iPOf1co1CqeU9oeZErSgZ4FrIAdYsE9fTQbScBm0wK7pAJMofOp2Sut5Xmm8CBX1lDqTizzK6f/fv/ix+9KPfUY3jP/7jPyjFkENpGUUq77DkoZxvgwKSa8O2cdJuw6gLUdwhAFDauQm0MGu/HGYDQujN4ggWIMAOfYLTCdAMgZOqo1dIGHk+v1dzXUo2DAIYoEewSt6XsgCtu8n4nDpfHMjcl5lZQYaPwJpC/iiS2UZdNbtpJ+S8yumvAAHe87p/AQKG4EOlLWBVpnk8VYdXOrpnHgz6x4/KJyx/8/3ZBi+vNyoFGNlQKVtzDCPJ+ZQjrz8/HfXPuc8sh9HnKxeoCGERzjoTsKwnn6+CAfwsYrmDg9wndvhVYpWlTRpFAYLsPBgE9usJsOUzkeFhYLH6jHq2Up7jz/u7gJmSEZD7Nc+vY7+p8wAAIABJREFUZL5SgQD0kpMq9RVR9swIAAAUOOC9XDJHNLfweMCsN8ge4Mo56AGuFf6XXl+17TVKA2oRjcIST5nZ9EQz5qabMdZtx+JMM+abEYsz47E0NxlLC9PRqA+U2swYSJsHCIQkFKf04PAoluB3WV4WDwwEc0TXFpfmY6JZj4O9zTja3Yr2Pq0ND5S6P9FoqoMRmVLIKox/UqlxogFriO4hMbvHRzHVqMXEGMKEjgrdbIzSgEugHoPxZsTEZBx3+rFw5kxMNBsxOV6P44PdaB0eaF7TdiG7aSKWzp6L6bkF9T4/xAHu9yXnSG9m3uhkQJpxfQzm/hZNXNU28AQHv1aP8anZmFlYjp39lvrHN8anlC2wtXcYjze21Z5wc2c3xidmJFPvPXgYy2dX9WwPHjwSuSLCnna/r7/+hmwTIpOTk9NKZ2a9idhzdg/2D+Le3bsaP4ztyAYcGFKq+Z8Ev7W4eu1KLMzPKvBxhxrte/dUroVulS2gbMG6nMTvf//7cvL+8i//l+Q1a8jeMcEweg/9iOOE3n7llZeVNfC///f/Tmb7csZwqKyHWQ6yT7BlsuRwQvqbiLGyNefmSpbsqoAIHHOAArc8lA1cUt4tEwgqcC1nrdpfAnBgjrgGdgKvcw+IJ7HNH5eSW84kto+IG7tdARXMKWcws5GTvFdgYI/jNB7PPf98HBxRT7+lVpnUmx+TwbJ/IDb9i+tryrghqs9eoZVdlhOzP04E8gL+QL4LmJeBSYIyx3H54noMem1xABCR596UY978+hs52P/5P/0ndZL61T//c9y4cUNy6O6dezE/v6g2loBvSYoLcBki0rt8+ULMzeMwb8Zvf/N5PHq8JZsFEbJXZJyJzZ2RvLjAGYH0dyeee/aZeOmlF5SFCTkiQMv8woLWXVl9nY7WiIg6GbqQAaMz4RAAIHhw/54IR1eWlqNZSuvglbj6zPU4OD5SK0Oejzp8mp6SZcMz4Aen70aQlxLEUXcc5nB1lazzmjomwIHA/GXWM+VdB9qD7G/+s3eWFxdjeWEhfv73f6f1/cEP3hffQhJet1T+iJyW76UW803ZAWThsDdEIl2CcLX33/3+gE1lJN3RC4ylVFGj1jeOmFkJMxgZTEVhyYmutGJLBZIOAT8nmUb2Z7ejZtDA0UP+7pRWDoHbYHENR8fsnPEZfraiYVxpmDzdz8fEeyhCBBBGMYdbxlLpNVw1UtLJGtXSpSOSBr2f1eUPCBo4DjicbB6nyft9vq4dax9KGy2O2FfBAhlUpZ7OjlHnJPuJMnZHtlP4gCIluzwRZp7RDhcGu6OfHAh+Zw0Yq4WZjRDQQuaea/Cax8/fuB/GmAnNcAq8XlzTbVO4L3PgGimP0xEcGxGOgjvy7/X0/HJPnpPfGbeFMEYEThCCDqFPP087yt4fbmeYxvvIQOZ3xqla78IQ79cZJ59zyxqXQXi8du5ScWSKOf/52elfLluorqvn2IaUieVs3Kfj6g4TI4MsQYhxHVTeYxSZcTrDxudkpKBIoU3whdo27s2Ykrgwoz5Pp8z6XI8iYXYmqmBDFbjxuG3wcy/GdHpPe+49F+5mwd5jvpIU8MwQ8aZdjMskqL3HgTBApIhPARB0rivRP6cR83xylArzvOdEQnU7FaLS54q8yHOfZSguq+E9rA+pa+ypNFS2dF3OhvkBQI7Va/r8+WGkgLZJn924oegB18CguXjhkhhxzQPB8/3617+W0mE+MDg4h+7hWwUp3dnD50oGA60iDw/i0sVLQTtCRyt8VgHpOKMoIctX5g1DQCAmqWgy4kftMNl7BgV5r2rGiDbMzsXKCkztC/Hyyy+L4fnzLz6L/YNkOHYUESOEaxNYVLI9AOZYLXa3tuKQfu+l7tis34r4ktVRYWYnkuQIPg4NTqNKBji7pbUiJSEAASmXkwgRcI0SgUahO7SDjwOZbcog4myKG0B8DkUlWCZpTwGExFiWh9C6rJacONS4stcAIAT41scKkHKUwNBJW0g6z37vHnWIzlBRnzEZ3+gPADhuzM+s+X/4D/8+/ugP/0Bpjf/wD7+IJ08eDjkMDIRXHf+UH8UZLBH+kZM5yu6xI189lzxfMvdnWUBmrbkEYwT6yfGolPtVz7JBgbznqETI54fXBfTqPqPUfDuIHo/bP1bBimGqvcaZAIwMnDJOACGnzpLpRFtXzkumiFOyk4Sqkq213C9DeV9aVFad/Oq8+WePp/q7gYP8W9oulmOahWJb+H3JcJ/PXnWck/TQYE2WKX7X/dImz3UaOcyjDI/q53yfKhjBRw2UjsChEoxx15wClqe8SXLhqqxPPVSINyvZQ54Xy1XbVsn3kWN2mvfw2Qp5pefJ+iN3EJUMmRkivocCtGW3n2wnyh7FgHVmY3LAeG68x0o5UFkjZQaR+YNeVhYeTg6gU65fEl4Tq8/uA8gZfqKMZ4Y9R+ZZtxUzzbFYPzsfV9ZXYmVxNibGa6qRhliw225Fp9WKLn3R4fk5oJaedmBNpQQft3uxs3+gNoBjdFBZnI+5mcnotQ5ihk4h3U6cwJQugIvuJOzf7IiA8wE4QHYQQSew0F73JMb63ZgaHxN/QaN0tuHFHmVHACoN6sIzO7HR6MfkBG3dOookUkYKI3+/B3jTjPoYTgglS8AvpcOSZEsGqiR7kc0wvcdAbRPFs1OjmmBGqd84ey6lml9YiubMTOy3TuLR1m4cnXTj8eZe9Mea0Wr3lPoNadzZ1ZX49pvb8cUXN2Nv9yCazcm4euW6HPvNrR2VGTx6vCE9uLy4JBCeNQTAJ22b4BTzaWI0eq8Tue/0OmKhhw+CGnCI5B7QyWpvTzXR6G4iq9euXo0/+IM/EC8N5IQ3PrmhTMEzZzKiPaiRwTEj+Y5NicyBJwfd+7Of/UxBMWwWEVSWkhvrXOkQZYPCM5AZqrbXJyea+p2uPNis7733nsCHT2/cUMcFZ5FyBnifHVZzSVmeOFgFIMIYITnkuQDqAbIgnSX7rjmeWZW8lq1waT1duJXqY6WLQAJp6C+cQjznmclpPe9grKYMtdSxSZwMc/3ZxUWd06lmQ/PNczE3yvpVWdJAEW0cWbH8lzNNXfv5tZWYn6WV8ok6cmDD8Ox09KBrBU7uj3/yY0mG//k//yo+u/FlNMYn4vbtu3HhwkXNOUEtMnLIVul127F+/ly89uor6kTBvvnFP34Qt+48EHEhmTVwFSCv6MpjXS//s5PE2nB3LC0uxA9/8J4yID759BOR/ElXx1gsnlmO8+fX48nGpoAj9oq6XizOZ6CGTIG9vSRXXzkrji7JtQakhssq5370+FF8dfNrAV3U4qdNUNP6uyOW2rbHQMCW9NSAUuvkDZCd3+uqJHNpcUnn8Ntb38b8HETDCZazB9nbly5cjJ/9xf9QVur3v/+eAIObN2/qXDNGyAKRrcgb1oj2qGSPfP3NzVhbOy+eB9nav/+T3xugQJ0CPkR/S2QFoZzGySht35FPJjhRClhGM3INEGDAgPfZIWFjwzzNe9mgvOaDw3vsWNogluFacepd+111YrmmHWkrRxshVcOK9EO+/Ix8DnKNTF3PjSOFUZw7I+J2tnifI/gIKhaG+1lw0zeaA2gSOBtmipiVllsGBGx4G3xxO4iqMeF58TPxXoMjnhdFLeSUkqUxPYz4OXJsR4dr+L2ODjLf6RygiEZt2fiMHWvmgrHyeY/RQEdGbLN8wYfNc8ZrZiznNa+Dn4Xv5gGwY+09ZyHK2DxPVYAEkg/mXmyq9DNlz5X6bu6FMLUT5Wv6YHFPo7Rc04CXswiMstq4tBHssQJImbeA9zB25tPIo2u0bVQbLKsCW96b/k4vbJ7ZAAiKzwYV9YOg6Kw7QADXQYlzdvjyHjNoonM4k6URnEHGg8BinhAEWodC0Jb3SM+oyhFQNTSrhqKfN8fwL1NgvfZVg9YOhXqil8+hcAFiGKPXB4DNZ0FKSIZ9ySRh3AXNxhEk+8FodhqzxVznIxmWTACrOAis6e7+nvYM9+XLCpefkQHel0ZIiR44DZ61x8FG6XJmINDDMMHRZ80eIvC/+ipufPaZIubIAEBBZMTimSX1a2WfsXe4BtF6/neI8reJCMEgm6iwjXEbCM648n40UEFtJKl/gApELPg7dXPcE/KfzLxJHhG+mHMDKWgbouncL4G25OhIYKuu9FNq2YjI8uwoLp7/4qWLSpe7+fXNIZEo1+kU0BdTFAKu5nhdQMDmk8dxtL+v6FZmnhRD373sC8ipjhmO1FO2Uhwn9Rgv73G0M+eBqH12QOA5iXpRH0xtbjocyaCezmF25EhywJ76zmdJCQ4+LUVTd7hMgFZAkBIRmeuVbBbmiDRIDM3WSbJPM9/M2bXr1/XZTz75dBhVMvHeoO+U+wSUiU6jK/7rf/0v8W/+4PcEBPzVX/0v9UzGiTEgyrgNNHpPOOKM8zXSzXbR8nsVCKieWwEqpbMCgEQCAaWsSQcoo8B2QC37fc2R7E4HzQ7k086yncIREGDnz2Rw7IPy4eE1APi0HqVTC5+BtAjHSPuxjm2RpXVz80RgMztM57siBy2nrV+rYIPnxeNOeTcKEuS1npZnVRno91ffU3XCxR1R0syr781r6C9DQL1639E1cu7lkFQyFqrzy3urIMNT61syPnBeqo73EBgon+U1ZKy72fiavmcVCEDeev2e2mXlbGoui2Nux926pDrPHifRRWRaApGFt6lk42X5Q1eRPuaB5+Bz1lVcz6D7CCTh9RGPAzLH5yLntbTNHBINZrkXX+pgUr7y2anJnRIQ0Ih+TI/XYml2Ii6dX4n1tbPiHHj+uWtxcf2cShRwzEnTv/P1zdh69Fh91QeRtf218Ymoc61GU6VkUKJM0+as1hPz/wSZd9TSH59IxhA5pY83UWuEIPoNcLMxzvhJs+9Er9OKZr2mtH86DPBeIvS0A4T6kVyJTjszpjpt2rp1Y35uKhbm54LA0fFhK9qtXgx6cChQBoa+E1OrPp1dV0LlAwBt7W4va6whcp6eytIYAWGpW3G0WCzm7AwR4YUz0SVba2Y+2r163H+8FQetTswuLOh6OOtkHdCK7Z//6dfx9c1bsb21JzCAa0xMTsfxSV+R33Y3SwHXzp+P9QsX1cEgg3R19TnHKSMT4MzSmVheOavyWQQrmWiQJK+tr8eDx4/k8KCj//mf/1nR0R//6EfaU7/59YfqNX9yTCQd8jhKfUmwyBpy9g42E9kKAOAffPCB7pk6NOvxOUPoEu2lIWl3/t0loLkHsVsoPWhpvrDl4BACqIdMzt2B5At12rI3+OIeOPHYlAl6jrh+yEBhn5vDjDaHlCR88ulvlYFANx7sc2wCwHtI+ZSCPkYE/lC2iXR8rxf0s0e2kueyMD8fb7z2emzv7qr7AF+cVfQ7WX2L8/Oxdm5Fc71NEGNsTAEOnHjJjV5H+4ggAeS68wvz2l/Xr12Jl196PqanmrG7s6lrsU9ZV+rUz6+vK9JO2d7Ozl588eU38fgx9fnHIhwkELG3txsHB3uxvLQQY7V+HOzvxPrauXjxhec0R082tuNvf/7LePBoS50uJiZntK/QeYAZyBdAGOaNFpvK4KDcr9+N1197Ka5duxJPNjf03N98cytu37kXF9Yvx/PPv6CgCHPJ2l64sK6SiYcP7mv+cbp5FkACA+mk32NrYRtyPWxCUvHJCkxesyw1Z96YLyL+zJ/sDinc1HtpL84Ou0WZDJqxpN05qbXEJ7hy+YoCUre/vaV1vnrlssgLAa9UftTuyEZlnAACzDfPcuvObZElcravX6OT0Zmo/ef/+J8EBJDy4AhY1RlBn5lcpmqwWvkQcWJRtMF2d2WkuRaa53Nfbm906oG5MZ/Jmppv9B4brlXHkZ8dxbMzYSXJ746eOFWeewxR66JQmFylXldIhuzIJm9RKh7eV3U6+d0KUbW0JZ3MTpwidPvUUp0oRdXOjMdvxWVD3tezg8jvSucuDqod/WoU3WOyQ8drGEY8t51yhKXqP9TyJA0KAxo2DqpK1I5Q3pu04ZxHnsfrbkfc621ljKB0dNxgj9fNKcw8v69lIMFrZpCHvzs6buPXDtDI2EvAwKgrUVkcefaKUt7LPgOlNShhYIE1cb9VGxPOMHBNP/flni4T4Nn4jDkPFHUsTno6RbMSArzHBo/BKQNZ3IO5dCbAaaCL+ayuLwaQ50bRtbGsUc7rZ6o0r3O9NHZK7+qKgWeHm/eRbpT9zGelSABMONc2SKtAwKiO82mCqqqh5L1kw9Fn8LQx7ffZsPSe1/mppHdz5iV0CmhoEjYrVTkDBaDzPrJjROYN9YQ+3xlRTCSD796jzEdGeiPuP3yg9QQE4HPKOiiGrmWLMw/YvzjYikiUjA9+RpEwZmTjRx99VNIKZ/UdIYtzSGaKsnUmEpVHAJMiLjbsfkY1iOJz/4w6JPkYyorUcj7jM+gIpDMk+J15MYhFL2TOwIcffpiKeJCM/pY/lhkAEayHywFA8hXxKZFTGXlkSJzQ0iedLjmGGB/t5Gng7wAY33v7e3q+T298ojq8dCqO9FlQdtJyiQ6gZAECHj98oNY3WJnJvZIRab4osyUrgCg/WRY4fI6KKeW+ADo6K5VWYWkUtaPTTVBUsh8wTtkIQ1hr6LByHYwnIh2q7CUFutTGqJtAcWwS5J1QHTEnbHefurp9OZ/sB1IKmRiMLeQOhhprBokQBt2tW7eHgCj70OeYaB+pydwH4x8H67//9/8W77//Xtz86ov4xT/8XBEOnsHPY/llvVP9XXKipPRrjorusj457TxqrgEWipOJ9yYuhSEAaCAwHU3GbYdw6C0V3W/W+6GTVoCXqlOcuiP3u79SNqUMUHJ1SUt/yhkbAhM1OSTSxaR3k4483syMq5lpgQaOxLl+3uP299OOf3VOLJuqz2Z9d1rm8Xv12ay7Lf8MjHJ+nepeve7oesmI72v579bHjmL/a0DAablqOWz562eqkj5ax2SEdyz3Y9GRnGnbTF5L7ZPiNOtvxYY4/fwpZ0sJQ8FSXG4z6oowmgWNLSJOWtSnllKcQg49slO4JsBD6Xzg7gDdUVvQYWbYcM/bZksCQeSOwTJzS/iZ9Dwla9V2hmzukv1A9o/SZSlDQ37hdNcH4gxYW1mK6cnxuHJlPdZWyQjAmQ/V7j+6dyd2Np7EWCB74R4Yj8mZuVhaWY0pyg773XR+Dnaic7QXh/s7yphir3TaRKHrUWtMJMeByhj6gUZALtE+0Vm1gIRkI0nG1gHCWtGCLBjQgC4rAsoz5bvbOY52+1BAAFUSML5TJDHoDsRejqMIoIATxH8BAQSB4JEaa8QY3DSlTEq92GcSQM7AitgbEqwZI7UZ8s9GNKZnYuH8hVhcW4+oT4p3AGJCZG5zshE7u3SD6uv+u9v78eDe49jcJFsRvYWDPaf6aYDXw5PjeLS1GROzs3H52nWBA/1+Lb75mvTtz6N13FZmwtLKWY2Vdm4A6sd7B/Heu++qhACA4NLlK7G1vRW/+MUvYmnxTDz//LPx4a8/kO5GfjN21hzn3PYU6eaUESJr2Pe0e2OPOkXf5bg4YCJyM5YogA393ZE9ymflQB9nmSxf6G1kAPfDCWQ/mjdI2Q61JDRmnvlC39s3Mh+AAVrkue1mtTmcmoqPP/5I88BexznEJyFjkcgzgb7kGejJOeQe9KvnO/NEBJr3Myc7pdUepHhnFhbilZdfEnnkGVLxCQTcuxt/89d/rWwCOB4ANswTBEjOPahrJxOGcon5uZn43ltvaK/dv3cn9vd3NU4Bt7VaPPfc88rqevzkUWxsbsfhAS2i+7G3z9xlhw8yEc+vrSqN/+hwL+7fuy0+gVdeflFr8Mmnn8ff/eLXApMGZIENajEzOy+7gTERJGTO2bdHlMtEKKsB3g/ac/7u7/6ubITj45O48dkX8cGvPlTXixdeeFF2OJmqgBEqbe931QkJwIdSUOaVAA/BOwiXt7Y3VR7E/RgcYAB78vq1Z4YlCOz33FOQU+JHFBul2A0697VQyQX3pP10c7wpQAJbg6AM+4OAFD7h5ctX4gxgXKcX+3vYoJzvnmw37F7sirt372VrzWvXY2aO7gpjcffePYGvrMXFC5czsP3f/sv/ISCATc5/KwU2JUY5NUxpPI6c3Ww1NyHFDBDAjRCu7hvvqLWNFa7j7AAeBKcOA5Po5ldffanrOLLP6476W+E6W4DN7pR8t8RRzRepTY46VJS4nUgrnoyCjwvddAq/a9C5NpPnaL8ibYXBlmdztJlD6TpuxqkuAkXZOwJuBc79zR7uZ+FaPIPTo7kW93JKv40NR7a5h50EroXw4L1mM7WTl9kNacz5XlXDwWCGMzjMpk99lRlReb8NBRsPLr3g3k5zZi4QmjZU/d2Gmg0G7uHoL+PimfisaqsrXAdcl98RZAjF6nMYJaV+RzXVpQ2Lsy0Yp51h1sbRQvaHMxO8D7y+HpNBIoNYfMeRZvwIa35nrQw0+TmrxpQEm2rFMp2YcXn9eU7W0448f3d0ROeM2rzSk13AClGFQrCXTsSImyOzOqhbLRHNSiopcyrnoV6ToLl27aruCzEOjqqN/6frZlNR2YjyXrERfNpotfF0+nW/z5+30ew5yrIAZEka9d43Bmp8njOSndwgBuQMKBlQEBFbIWtMQ7Y4HuXvdppZQ5xM0uiG2RcAfaXDRcqtrPHnHs7skDM/CfnPZRkO7DXGx/s4h8764Zn5nHpKFzZ9A2K6niJ0Y4X0sKPrvfPOu8oGQIhniVSmx4LaG4jkb+bGcD2veRK4D31s6YWMEoBdmfeDTFvGAPwwTmQY7WL4Qk5Q18r7QLLZRyi3zF4K8YigbATaYTiW8hdqip1NA3ngW2+9KWDliy+/zD7Fx0elbj9iogkB1kBpmhDYPHn0II4gE6RGVWnaJQNFJF8J3mA8sx4YSCcFeJDBWThmAPiY0yF5n84RbRtbQ4cVxU7Lrrp4xUAxkkRvWMsMoFPkPc/qs6oziM4Yy+uDytfG6BLQVJ0jJDtEtFT2NDWlOURPsRe+973vxfz8gloF3blzV3wpoyBz6W9fou9qqdXM8iY6Svz7f//v4rXXX1HbwBuffiwHhPpmy4yqY+vzNHS+KuR8OrfFGFVkHVC8gBxVB868AFkiUDICKkCAnUZnjBkIqDqYCbKOat2rcsB65rQTbAc8ndDSBlI16OkcWoYkK34SPDIW8Q25xdwAUDBL+DBO3XMegzNly8ih87xZz/v+1qWnx1f93cDFaVCgCsbYca8CAVzDGQFef9/3aeC0dK84lY5v2wh57p+rDn5V/lbBFa/NCExwlsMI2Mmyijw/fNbylH1Y3WsGAwygGAjwOfF49L08pJ6tnCVl1Znks4DcBlH1GXX3SAfYtoWDAZLjxfHVnirps36utDmzfMvzmjhSRvJzbAkGpEhJYNNyWHuiQpT6XWsD4KTuIZ121JGltYgmRH2TzZidmoz62CDWz6/KuaGV38riQpxdmI3eyXF0+d8+FjkgsgJ2/tmFeUUFiR5ubz6Krcf3I3otvZ8afAHeA2TSpIAAdTAhY4os2kEtxtUpITuSYHfDCYXjRYbX0cGRSiZI1W9MTUZzdlqZAXJ+ZqZjcgJy0iOR/bWOD7ILANwW3X4c7R+CCiqq28HWpqqgDhFmErBqbpD9Ss0gLTnBK4EkneRigYCxDt+Aulf1Un8wxrPnYnHtQkzPL8bE3Hw00DFBZsG+CN1wnvZ39mJqfCq6bXhT0J0QSGfgiWxaZFeLNoB0GWs04vzlyzGoNeLbb+/Ebz78JPZ2D+Ps8rlYv3hZ5Qlbe3sxMTsdraNWHO4cxMLsvACYK1evKeoOUTLOPczuh4f7YodHflM2QFCAzDP2HAETgK/za+fj2WefkyynvA97GB8FZ5f3WQfx96zvT7klXU9tfCvLMJlPdDr62WfawD7yF0cQWSx9UEiF0b+kiZtji/vZYUxHO7mDfG44h9hQZARwPrY2N4aZzrDIA1zz7OhnOKMoF+VnnFrWDuLGw8OjuHrtmsojbt2+I/4Q9JTI7NRppy8n/vlnnhH3xMz0lFpS/+wv/iL29g7ixz/+ibIO7t67q/nI6Hs/jtQhoKfUewhx18+vqXRgfx8iwFvx6OEDzT+Z4ctLS7JDsFng5gE/pmXlSRsA5oyyw9hjOP5vv/1WHB8dCFCYmZlUOz3u+U+//CB++8lN8iq1BnQXAMSanEpuNPmGAvtoeXiiwCcAxdzsTHz55efx1ltvxcVLV6Pd7sbtW3fi1i1KnhtKmZ+cmtKckfEADxK2N74uQQ/WhPaBlLIAWN/69pae4/DoQGXaZAKw15CNr7z8auzs7MavfvXB0O6DG4s9wD7J2EfaXdpDlKBPNgUoEb2HlHLjyYbmgnWHgBkuKs7nlctwODW1RynjQB9NlpaS8CEwB6wtdtX6hQtyA8i1ZC8RkOf7pUtXkoPuh+//UGSBjnbyIl8Y8HZauEI6NJlWKuXMQhWiPTvYbu3GAEyWZ8PeUUIbzhhVPCw1DWkwJNs8BxmHj4nVOCr12FzLJHQYo3swnZpRn/eVqIOvV43uMtEJYKRiIX3LUV87hK7P4e+ZUp2Hljnx74yRdAwQNrUSocdlYUY/rZz5HWe4amDh8GZ9T3PoFBuU8LwZeGCjMBdcww7JsAUZEbeCIFadf0fH01BJI0ApKCIBWx7WaOf8d+SY8Gz+shMOAGAghDnns3wGZ4YNC/LF2Fy/zrP63jYg3KrNhhHP6bIEruVyDJ6Je7glm51CRzfdqYAxGQCycPZ7PGc2ftyyRYZ+iUhwP3cW4Hl51kRs+3oOr5ecPNLAKuUPvN/zwc8Gtnx/ZZ2U+eZ+ShcrKcbcx866nVWdhwoQkA5ucmnIwCJCQE11MXAyiyWBABs8BmuYU2US1BJoeOaZ63rPJ598IqFhsGjoPVQsYTvsVSCguo9t7NtoNMgxMl5TiJlrwkCA9ySRsorPAAAgAElEQVSoMgqXec5xZ+qmUW4cQYM5fIb58Vz6XNmIy75U8M/lPbOlUCMazeZwjwu8LBkBOHA2fBHs/J1rIlBRSK4j5GfOGPOIDOA7Efc7d+/E7MzscLZcrmJnWXsNw7GcJT6HDOJ9zKv3Oug39/jyy6+UbshcpFxDrmZtIZ+xfOO67EfPtc5kr6PsBOr5MAwg9QRBNjDEsyW78K6uw3tHqbZpVMsQLWU9buuK0cl8Ynywd8gasdGOAZpASSPeeecdOem3bt+WDEBmUAYB6KEa3togzizMiazrwb27qp+FJCfTz9PZg/AtGb8zQs/4YMnlHpyPdjlvgAAZqc86y5H8aAnp97lUwjlR2ZIekmOvEKVxpgAplA2Q/B5cCyVJmizPrXPXGI/VtfNx4dJl1SgyXIwJ5gyiREiMkMWsIWuJjqIP8oOHD4bAI7qM88pnYKHOGvHMMmNtMRp++tOfxLXrV0QUSFaA+ie3MltgKH9Lppt/tyy1PD/tsD7lzDlle0iklyS4aejzlaR2Vb1adaLt5Nuhtt6v1p77/XZILT909eIwVh1xopyWDT6/Bvb0Pjyh4ti5tELnCtZxIo5KM57Q+mGAs4bMte0Jy3EBq6d63H/XHFZEn370ZyzP/BwGAobPVWlFzPh43aUP/xoQ4DmqAin+W95vVGplAKc6HstS/+20jK7ujfx8gmCpMzIjgM86ql7Va95HVbmu9Sj7z6CHZVCWAbhVYbYttl3jloK29Tw/rLeA7sIvMQSRTpVB+O/DOa+0uDSI4XIA88Lk3GgWh0tqW9HrmtfN16vAiJ8J2d0rbUjpOqCovGLUCtHJyccJWpifibXVpbh66Xys0pVgbBCNsUF0O8j7/Ep5xpgGMT87Ge2jvTg52o36oBNN1fxTChbRmJyJPmncJ12lseMIU+I0Sw06hKVwB2ie64qAN+rYq2QVtdVthnB/e9CLybnp6BBtH3Tj3Plzsby8qMyDnc2N2NvdjolGXT3fT46ORd4K0iLehE43JgB+AWIblE1BlApreTpNkPtBLMYsYOPjbA86vRhHlo3lNQEGjg6PBEQcdSOmF5cFBsydXYn67HR0av04OqFrzFG0DvZj8+GjGJx0Y7LejClaOTKGZjpvEBf2yeqgVSvdXQgsLi7G/lE7Pr3xRezv0oaWNs/LsbyyFhvbO3H3wcOYnJ1LJ+ikH4f7hyIInp2flz5hfSHnoy0xEVKCXd/e/kZtleF/wWYgWqyU/3o9ztMBYmFBpIVk7PEz8sQZgexB2yLuZoTTDJgBaELGtMvuyAywPWPb2PYC5/O4lV3SsKfZ75Rx8D6+HMhKGybtAc4utiw6Px27o7hw8aIAaX6nZv3Wt98mAFZIunEeaVGL3uaMPHxE14W0EXWGxyiXoRXfuCLwR8cnYsRXG8R6PX71q1/GuZWz8S6ZgPWaSJ1pN/h3f//3ijC//4MfKmqODtzbo0QX4Ug/+37UBt24cuViHB1BbldX9hzBjke0C4RvgkzAcfgG5gXs40sABJDSr/am/STQXFk5J3m2tbkVz1y/LlLIdrsVBweQFJ+ISI9U/p3dkzg67qQviG3YaKqEBWD//+XrTX8kTa8rvxsZGZERua+VtVdXV6/shc3mIonrUKIASeNFgPXFtv4Ez58z/ihgxgb0ZQyPhoKBEWVII1MaSeYMRbKb7L2rurrW3PeMjMwM43fucyKeSjWdjUZlxvK+z/us95577rmM8/UbN9SPMBJS86UpnYN33nlHlSzeeuvtOO7149HDx0oHwMcFgMZRZn+fnCKFsiU/dfXSssChp08ea8zwA89Pz+PRg0exsUnaRENMmvmFxdik9OPnAFIwYJvSC8CvhAnw1a99VeDP+tqGQAjsBsacPmKuYC9j5wBcAJr4vManAJxgPmCvAljAMMLRJ/WC/Ydygz5fSfGkegrzk74AMFy+tKx7cR3sU1IwZGO98tIrAyamnRVTTF273lQUNuCshZjlMPR6k40khWZ4LSdu0rmd48rDm57K52yMjQ6oPBD5IZJ17do1GYUYtXYUNVlOT2WI4UTzupTrH2QOhx00H3y6xyBSDKwYwHSOnUAzFnjNTj7XdK1Tl+iyEZBO2KnaB+0GZwHksC4F4rbWhpodEhu0BjtYkBjSGJduk/PEHZ3nszjGMrhL+gDtsYCeDRc/Q2242HnzQU0f8b4jsnbCmQjcg+eQGMpYRjFt7LlfeW6emesxLvQHfVUL5Bn59GFMv19MI6DNHn8xM4pZyvOxgOwg8hkzIbg3Y06baQ9RWuYT96f/bCyZOQCdF7CAhc6mzg9Ag40Y0/ztvHEvAwx2Przw6ut7fPg+/9epBzb2aZ/70e97XMysSAPyXNdIu60xVIEFXfQ8cgSvjnBISKiUQvOatTaBWTc4jBwyPAtOJ4CajL1SK702dOs5VBvCQ8uqAHG1ge2+GRml1gBIh8MgQj5jK+bnZofjh3OYZSRTxTZBm7ybnQ/azZrwwch13DY5HRhTpbyY6IWzM9q4zf7gu4ybGTaaH8Xho8+dlsJ12VDpI9cp5z3+Z47zff63IWpQZ+QEjHKrDQbV/cbneBYccvY0DlB0BNxHI2eJetIpjMl1/OzMH3L/uQ5zx5F/SiwlJT3ZDrzOAcQzcJDy7BxmtJs5zlxgjvt5oKLDzvBeubuzM1QoJneSPsYIHBrzEXof44i8UYSBAFAMjE5T8YCI1liIiolWwP3P7gntx6mAkuoUDjl8WAMyRhIYwPjkfTkpfVS+0zlirGo2QBpT/SxJWNSHqQcuA0TR5jT6WUNe6zLOhwKEFkNLcSYh5oWWjorx4vKlWFm9LOP72o1bcRnjZ2s7/vIvfyQdCOd40kf0MeJU9CEGJ23b2Fwv1MwD7Q3DEngyutoSFvr+9/+FaH8/+9lP497dTxRBOu1ZCT/1QdLhHTk36Timu1E7iV4TnkeO4hLlfPa9zMUv/tDwWt6nuabB34sR9Uy5yet53dfAge/tNW9n8WI7LQzo59KaLCQRQxRDvY9hyT/27TnNO1cdwJDDoL0IEPoZagDi4n5WO831Oq0dYv/uPfvid+r3c47lvBsKOlbjVjvt9XVqIKBuhz9jx9z97X3ebfIzXmxb7USzxgyICZymZF0BBeg79soEm/PHbeXaBln9rGYFKVJYWA3DZyiaLBal9D6o8S2fVZ404n+jAX4m7cL3dxuG+3015xwxk95GARHSxmEPHjEhahso50Qpm1vAWfY0idGWAArRsRgrYpzK1YcVgODeuZxV1icOB1FR1PTnZybj6spiXF1dipXFeWmiwKISmEp1FCj3g9OYm+5IfHDQP4rGeeb5Sz8FhuDYePQHjTjqn8Xu/qEM9U5zPKbGx2N/Yz0OtralB4DzT3pRq43+03Q0my3l+J6PRRz1j6NTHO5BuxE3b9/U3ruzvRW7CO/u7kp/5Pz0JPZ2tuOcAIIw01NpBczPzomJhYPTO4VCjSgpjELKUed8QUQRkHdvaydODntxitr8+UDMALockJcuQyRwjIoCC8sxtXIpxqan4uj8JE7OTmK81ZDQYZNxOOzF4fZOdInQks4FNfl8EMeDiFZ3MhrtpkCO5cuXoz3Zjacb27GxuRvHPZyxuYixduzuH8Ujyr1REQLA9bAXvSNo+acqG0cFghQ3hwK+qDK41Fcnevvw8cP4x5/8o3LhLWzH3Lx5/eaQ9SV2b6kqw/zBBuUMwunizCDSznnLT1YSaAnMUXrYWGqQoePw/O3bOj8V7S62rCsQkXbGeaAUs/6JziGznABGWJuZsprlAfmf84Zr8zrvsydSKQLdmUcPHuo9nNJupyMfBZDl+edvx/XrV5WL/sknH6t97FPoTmEjI2J3ej6ItY0dCeMBmiAkx9n9y3ffibXHj0TLp2LAt7/1Ldkl//WnP40HDx/FwuJSTAHE4Os1m6pnTyoNDJr7dz+ON998Tf1ElSFy56noABhDmgFVQBDRnJ+Zkh0CK+bgkLQInOhpXRuAR2KOZxF///f/IMCF81PshkP6Yj+2tjcEJM3MLgpIQKOA+XRIHx7DpqV0ZiduP/+CmLKkGdDPONk45Yj8diY68ZW335adtLsD24MSlPuybfgcEXnKI7NOsGemZ6bi61/9qmzGv/3bvw00y7oTMIcKu2kM4eE9PQNspA8+/EgpLrbl8bWYY5QpZB8DeOifpE/NfIA5gTgiDjttBUBJtjR9NaHvAkjwb6aKkpKfdjeBHadK8VwEaQTYHaZYOL4egA6AD6l2pOTTHuYSPm3jxTsvihGAEeA8bx8IRnh96HBB8kd5MIEBUEEVfcuoGLUlMzehRHhKBJeGsyCSjpoKzNwvoz0YG5l/xqHjyCHvOUqH4cvCZLKr9FY78yagqUIVpQ0ZecgfGwYYG2Y1OArH39B+MJBpA9RpovumtTMJnGNhWi7PT1tY/LSBhfmLX/xCBp8dBR9kjmDZEeZ1U47ttDqHnbbSFziqzkcyS8GRfx/YfDcNzIy8OxXA7180XmxQOCLKvRgjO9QGEBhzntmOiFMlHFnn+76fc1l5z8wKAwc8t53W2qixUe7IvMfIhgnHuPvZBzSbC3MGoIGNjUXiqga8ZseJeWEHmwmN02XWArR4JjrtUm6W8wLLvOKaEpPb2dF4e7wcOaDdACT+mza6H0wVr9kXnmd2oByhsoHO/W182xmkHKUiiAcHScMGxZSAWUZL6+gmr4NS4lzz/FyD9iVVLR0HnlX3a6QQmgUDyWMaRflGNaJrI6w2XG1sup0Xo2a1EzFkGwzrmxdxqyZrZjpWlrIcn+hZhdUgcA4l2OK4OWppJgjPYRDNbeRf+lsib6rTntFlIlMWiBOQUzZMruVcO9a61xzX5XcLTnq9ej7yHmvdGhw2fvm37kOu4zGnn5w243XjNcK8ZN/g8GCeKepenC+DlGYDMAZeQxxe1ovA8aU9RKLZ/1iv77/3vtbGFBTR8zP9znc5zOgnjGC+D/0dg4H+SCAk92uel7+ZI442pDJ/5nSDJtM35NXLSe/1VcdXeedcX/n/KHQn3RRDF7VqSm2BbFN6SA5iofw66qvooYSnKGtFqcAs+UdfeK3Q1+TFeo/xvsPF8tlyjmfBQKjBlBBL5V2AAM2Zcg+Nb3GChk4U1weIHGB7jsVx7ySI6Rwdn8TM/GL81je/HZdWV+OTu3fjb/7mb2Sw0e+g5xhSqPKSA4hB9b3vfVfjC0uCdA2ASu8lBjjoX/L9fvd3f0dn3S9+8bN4+uRRllMq6S1DZ7a0Pdd0Q4alHaHaSawdWM9N/hULJEnTw/NQlOIKUKjXlB17sUUKMyH37BR69L5QO6LDMVBbR8CLr5vrJPe7ei+xk+czgRvw+0XgQGtxECoJRd8KnCqiegABBrjdNs8d94nvU6/d4T0rbQV30MW+5HWf1b7GFznzyU4fsaG+6NwzsDUcjPKLP2uH2X1n3aL6nBQAWkr31UBA3SY/n/qkRKi9L+o8IQ+82A7Ww3E/eZy4p1JmSrlE22TD/b5oSQzbU0oImoUwtEFK4/k+DuPQBinnVH0O5pzNOeQzM9uVzzF6P4NV7s989uz7+tmtXeV5bY0GBR6c+sjewNzkv0bR3RFziconWeuE2JSFbmE7HR8dSDBwfqYTl5cXYnFuVg4xETnsXUqLiUY8HjE31Yl24yyifxjTnfGYnpyIqcmMRJND32x3YhoNF+mnUPkk4mRnO55+di82Hn4eM7DXFCihagl0baL37ZiZm48xIudjg5iam4rW1ES0pzsxtzSfwqzUn5coYyM21p/EztaGtAqo4640tKPjmJqcjitXrsnRnJjsxsHJoSoFsI413hK+A1BtiD0whtN91Ivj/QP9zX1oG8DHaf88Dg6OoTlEc2o2+s1WnKEqDzV8inPmPJbnZ2O224njrd348J134hTnGoHQs5OYWViI8dn5mJyf1xnG2saGY79+gEDgk6cxv7gS80sr0e5Ox3mjGQdHJ3JgqfRCbvnm9l7s7h0onavd7kpsrncMcxL28Hy8/fZXtXd/SGoAwsGzs7G9uxdP1tAr2IxrV67q7MYOzIh8sk73Dw6GADj2Cz/YltDK+bxU85vN+Ow++dubOpul4n/is2IlS/x1OroePsann95VcIo0p/SBYEag79WVU2tGgIOtnBu2yw2A8a+Dbqwr0brl57QFaHAtrgst//XXX1MUHSYE85efGeW2z8bG+mbsHRzG1s6B+vKNN17X+f3Rhx/Ek8cPYxx2abOhufP2V96Ss8iz4mhTNhMWwXh7IpYvrcaXXn0lJsbHYv3Jg/jkw/didnYq5qhgRaB1MIjNbQQCHylIgP7GytJ89I/2BViIC1eo8ZevXI3nnn9eFTR2dw/iyZP1eO+9D1V+kn3pksrISlQjer3D6E5146WXXsxyz4dUodiKX33wUdy79zAG562YnlmI+YUlaVCgRcAeAAuA8UK0El/npRefj6VlQAxs59RbS+p9yGne29+JS5eW5ZyzbwIqYXdTChqhxTvP3VYUHhCFfejdX/5K6QmIZD56TLoAgVVhjPoe45WB4WR3ZMp9f6idlUEO7JLUPmOd8XwCMQvbxD5ZCh2njlgyVU6ynGQXFhNaCCcqbw8jINmuc3Hp0kpcu34tPv30k7h//zOB7Yx946UXXhoCAc84LyWf2QeiNnVoeScgD+nAgpBQ/sA/OFc0DqSDz9PRQqQLtYYHJ2pl55iBSXpsGg21YAYPTnvcAXwGowDjiwXJwoK6S14Gxn+NnIPQqLNO+lpIdiQd+cWZx3AmqmYRDRtBLEYvNq5pY9+0YP7FqDey7oNKRnOVj8e9zATgM6blMCCmnXMfo34GRxwph/3gvCGnF9Be7kGfWByQyWlHgvvwPm2zcUVfO8ps56U2mGiLDcn69fp3bTaVfoCfh7YKBS3jZ3DBfcLrNgL4rDc1GwJ8jslqQ8CRpXQUE4BwZLDuXzvCNl7t7PM60UoAApwlns0sEy8e2mjwhc8ZeHEb6g3XBqeZJfydrJd05up+cbTZxhDP5r6tx9kAjhgzRSzQehCOZmZkJUV5bARnhJkob4rO8LdV44+OU2F2cWFJr3M9/uYAAgzRuq2irbWR6/a6721oGjixg1wby/6+DbY0YkemLpGWRL3nBQTYMWDzc4QbIEAg2jmsnBS5NBiZz5p9bJCI9+UQOnWp1I0nisxmqmh+p6N9wOwenHDGn2enHxSditAcwWGzM2yGjqmztIPD3ukcbkcNgHBdPkP/eW9IPYYEZLjmkIpXVLsNEvC+mSi1YZv7IVHsrNjBIeC1yZjCjEFvQEyGzx9keTvl65LzlSytZA8UYSmop0eJKlt7wHTB2tFwhFD7LdVCikin26tcttPzaLZacew0FPZtSqzKcDyTcai80/FG7O/uKkpQs1o0v4rTJ40AlcnC2M39XyBP6bt0XCgFliq6dQpXzkuAACmPyejFapfDjOlMBFueUBr7zB85QC4lWgTriHbxo9KHEhUci62dvWi1u3Ht5i0BFeubmzJgEsBuyNjDkKYPYAQwRt/+1jdljPCahCO3t4fRVtpOTib7DBENUgMWF+fjH//x75XbCRCQspEJMiXAAVti5BzLGS8EZO/ptXNtZ9Dnl+j1xT+FEaF9G+CpEq2TYVIi2Qa3sl9HTpU/43HRmBSw3d9JZ8oihDmjch0nS9DsJQMYNdDg+adnuSA+iFPC95eXV8QCzH02gUCcBc+X+tndJt/L+1XuTaPSh6Ndyrn1o1J4/3/fqR3xEaCRzqIZjW6P17T3Tt//4vX5m3nuajGMV5Yoywg6/9t511ytgBUDxu7zi89pxo37nCgva4G2EaljTSMy5bPbc0s2QrFl/Jz1tUdaDcncQevDc6MGQtTeyGoF6g+njlQgS22j1HM6xyjXAHPXYK3PpPqMrTVucn/OSiA+T9xveUn2JwDkBKtrsEp9XqoR5DmcaRU668R87ivC3jjvx1SnFbNTyVDc2ztQdBVngFQBdAamOuMx0xmP7njE0txUTHcQkk3BRPaZljQFpqRHcnh4HBO093AvjhEY3FqP2clOzEq0djz6p4PYP6CEciemZ+difKIVfeoFcEZMd6PZSQo0ZyjRyempqZjGadlDgG0nDva3ozFG5ZLM66eyzNWr1xUtHYOVSLuJe6qSF2XwTuP48CCOcVII+vXPco86A4DPfk0Aj5JkvTg8OI39o9NYvHw1dk9OY/PgIG7ceS6WV2Gi9WJ+ZjpmO514ev9BfPLe+3GwtSXNhKmpiVi9fj0mly9FB0d7cCZNA/qR6CuO/eO1tejOzMalK1ejMz2rdABKvCJqyLx+/HQt1rd3xNyCDs72iXgimgI7O3sxOzOvPYS97+5nn8V3vvvdePX11+Pu/fuibfM/50auq9AZoZJvh4eKMOOgmUVrGxtnHxsE4ACRYFWeaLcVqAIcYP/nb85pzvPFhYWk8G9uSrMJm01AsaL9LZ2T1t9iDG23el17z7XzzzXZB2mzhcPFim405Rsxj7c2N/QvGgkrK0vqz53tTYH6yexpKPL94OHjOD7JswFBwJnpyeh22kr/QAizd3ig3H5SDb7zne8IMAd8efD4sbQpAGCu3rgRX337bTECPr/3cXz60fsx2UX/Yiyerm9EGz2kRkP212RnIlaXF+K561e0JhDgPepB7T/Svvf6G6/H0vKKqgYgEvn0KYG+gUABHNqlxYV0dk+P9Vx3Xngurl1bjemZSUXSYR/86r0P4yc/+Xk8frwd4y3y9Wdkt+zs7ggMB8g/PR3E4UFPAo+LSzPSNkoGxkRcu3pNqYDYzlyXPQImyHPP3dLYwETnTGc8Set47sZ1zVnpMhwfxwcffBiz8/NiN6yvb4rtgHYBNqoDfthgRPZ9PjAezBnWVNqUaUOyD2eaQkc2RTKxZ1RyWCXO+6Qf57xVamIT7btjnSloMPSOqfyAllOKZ+MrA2S8+uqr0sygPCEC1+g9NL729tcGpr7bIPHGPaRvF/qyIqK6aEONxCkZoG9SnKKM1FLvdyQ0ZSPUFBmAADYki4Sx+dgJriMN9QHoA8mGnZXeyctAEAMHgI6xE0AuFNcHKcOI4DlwCnhOC2/wrLSjjnJzwHAvvuvOT1QmEWsjcHYQDY5wLb5jA4D70BZTW0334Ro+GOuohhc77xs84DU7nQABOPw4L3UqhO9HH9tZrUEAv2+jwW2SAVJQf+45QiITZHDfG/n3oerxsfo7fw+j2eV6OE++rx0bO6Zcx+XK2Fh1sFcpBPxtZ4yNwY6UDSh/F0fYc4b+4HX63xoENvbcn9K0KM6QP8PfFqX09X0/G5W+Lv1hEULTx+202liww2FnsTZMPT9MQXckn6ivHVyBBhIZy/8BAvjfm34CAjidbTmEfIa+J5fIKQwoyXINp28wFmzANVjjA6Z2armW51vtlBgUsQFmg9D/5kaWTB5T5tLgygg5m2enPaH2pVOb4n5iV5xlpMh53bWxKQOQCG8xHt3Hntueo2zc6eCF1jfPIdR+Jml1BoaI/hvIoh85jLmWI+6en1zXwJU3af7lOxIgLAIsHmuni7BOPQ8NZtYlh2oDmXvYqJBRXgArg6MGAvLgh8afJQ4xWDiQQXUxQsTcKUr4ygHTHpWOn/aC0zMddDyPwIqim8A48D/PpMOnlKwBTJIYI/tcqWVL9Ed7Fs44KUNBuc4EGadmptMoPB/Ezva2RHjy2o3YhY7K2j7FyErHVAY19NkSFcz5lhoYjLUB4WE/MCdhMxSNFgN5ubfkCufsYFopp1bUV5Sw03GoDad6TptRonVWSiUpd7c1EbsHh7F/eBxjiGQhEHtCveWM8tAOAVTjoPktURp5DaMbqh9gwIsvvaT5x14NaMs4MdeIMNy4fj1+//d/T9X7fv7zf5IKM7mKg9Nnc9tL1bmhI5jRkiwv5H3Vz5NnUwE0ipOYVTFy3FyKT2hHOducM+1xoA/TeR45n0MnrIrAXnT2vDZT/m+0b/F67hfWPaiv6515VC3Fr4yc5gS/sCPY5zLVZ6dQwhMM8DkkcKmAKBZkNUPPQYQafKjXYe3Y87sd0XqP8xnp97w3j66Dan3uaxevMXrSnPved72njp47QQ+/PtqX09mxbXDRCfb9huNQUebr89c2Te4rLQkvch4AcGWjRmKFdRtqpkLdJ34OtafYEaxr94nPPZfV0rl1oX8NcOS+2c9I/BAAS1DYNof2jXI+ZQWrkRhvfQ6N+mOUFlGPQV4foEUKAKPxLmW7shtyNmd6ThEghEmh/fdUVT7I5x8r1QoAP1PozKwC1UqVfkC3NRadZogRMD89KTp0CnSlQY8DdMxeSpBofCwWO+0YPz2K5ulRzHTbyvGnzb0+/czvrehMTkdzoh1H/V4c9o6lzt/r9UVrhsq/vLQs5wRnjlKCEZyxBOUoUZxMqc4ELF4Eqs+jPTUbjamZ4JNEjtMJHJMw2+HerkrAnvfPYro7pXrpREvRoEEkV+M91o5Hj3fj6eZezMwvRWdmhtB0zFLubYx9+lxiqGe9k9jb3InH9x/omuJ6NM7i2s3rce35O0o5ayOSRqrYGJXG0sk+OunFtVvPxRQl6QCnYiz6cqInxNygD3cP9gUIgGsuLK7ExjpO734MEGUcG4/trR2BAoCLX/7KV+KNt96KdqerFAgitr9451eKODMniMrjFJtVx14KkABLgTGz7hkpjqT54cvQJ04pZU043ZeShOxdL7344jA9GQAfsJhrEYyEjn/37l39nazVQalsQEnlvhw+flgD8pmm0jG134GNQbtlcwwGqjNPTj7CcZOdTlxaXc6qLVRxaGW5cFdm4fq9E0p3tgQKEJ3vtFtx53nSKa7HWJyLUfLLd36hM+63fuu34qR/Gg8ePYkHD5/obDw46ql6xIsvvhCvvfxirD99FNsbT5Uiwxx5+PhJtDpdRa3X1teUGvD2W6+LFcB0xE746NNPxa5DL+tLr70mjcC61fwAACAASURBVAdKDK5v7MT+HmU4KTXdiLPTUu4Xds7xYcwvzMTLLz0fq6vzMTs3qfOa4OHDh4/jF++8H++8+3HsH5zE5SvXVOoSLZDHlPxsjAnsPz9rqOrR+DjnJfYqAu6kTVwTmEPb0llviBngalK0jTRPxmb10kosLcyIDYlIIPvq3c/uKTUAjYNPPr0rUAOwkH2cADnrP/eADMDCCva+y16JTUpFAu43OzOXJZ1Pz7RuuQbnPfMMIAIAJQWrs1QiY4jQYFYCacbG2rrm6OqlS5qDsADYg5yWwvNhX64sL0fjB7/9g4Hz+GmYqbM0gAnOgndEkYuyaXNIAwQoJ6FN5C7F0DD6kp6caDEN53quKoBhBJrCjw01wAQax/dZEHzPv9vgT0Pl2XKBXIMozAriB9QlL+rLXIOHw1lFiAUEx1EyOxKOcvhQc9TVC9q6CCnukHW2bRS4HT68HbVm0TuqI8Sv1RpG6Lgv37fzaMOA+xsQ8ILPwR7lirufbIx6M6JfzV7gebmf+8nGhK/vceBvOyI8o41sDFcDJnY8/Cy+pg9gO1vOsTc1n7/t6NM3XAfEkvbDujDV2mkSBmFcystgi0CfwmLwQW/wxFQpcq65Du231oKjJZ4ztWHGe3bgPffMKuA5PR/soNkIoc12AHGoaRvjXI+954WdD/7lNbfZc9p0MtrlnC+AAH7MEDEQkMZP/m8DOa+TNYNZyEnbTsoPhjLPce3adfULYmX0L/2TOfm5dvi/BofcR16rtWFdG6f+3YZVbRBbxMnRaxvYsIXYQKF4Zz55OmhsWBrrAiDaAUF/xE6sDimE94qqu51rG5teI66tm6BJCokCAjj6z+cBzxhPA2z0I/Q8XrOT53Xi+Uo/GDik/+g35obBJD8/ewz3JZfL7IFkHeWewT2999i4NUDhaxkU8jrSnB9jnabTLNATR19MB++vJTUIoUFVC0mH24DuZBdkvzPcsygRhCgdEQgOHu0v5IOenRY19tTJ0PULowQ2lftZbS8O+9Y2yHrEzOyspgMaA6wfDkX2chD77e0tgQlmfw0F65z/XgnRCiiQ816iTWYFKNKcUTna5jVSA2wcgKDgSnXA0Ff0PM8W7wd2JGir5v9p6kzoswVRYB5JJIu80OMTCVhhWFBNgDliYDfnSTraGIxq0wnCdY342te/Gn/4h3+o+sjsGwABvI++ACJU165ejd/5nd9WubT//J//TvRL6MQk2nqPlXNVRYOtpD4U7XOif3Fkci2PwBUzAaTDMGhobLUfAtIOHfRSAq4AMooCFjaAnea6Pe4jr2vv0/470w5yZ9BnyxiPIrX5Xu1oex+pgUavKdYyTWMMSelhnWB4W6TLZ57PS48r+8VFx9l7c71vuS0Xnfra0a6fte6Ti99RRLloBdTP5N/51yBmfR75OgZQPL4GZ7LPM2Lt89/tsxPta/hvP5fnu/d0988QPEXIVAJqm2UuZ2oOqTX1nu9x9Lh6HtRjqXlSWAv189Xf4Um8FnW2Vz/5HaK4RTRR0+eCJkxZo74G69Ljw6UMlLivuV5tA5gdkPtqETwsZVS5r9KJSpqA0o0qUMPpMYAa6v+zU6XywEBi/9CZJ42C3KtSkI/PIK43iNbYQA7P7OSEIuOAAb3jwyKQnar1OtPjLBY64zE7MRYdHPjTY1Hnec7WREdsAIAAigyOd7px1ojYQo1//yA++ejzONyPWJhrxs0bNxQ17XZgZw2iTTbEWAICY2PY0AQTUrMFdfaxdjfGphfiNBoxMzsZC/PT0WmTSrYXO5sbsU9Z3DFU41O0kDW2ubMjFgiOz8TkfKxt9eKjuw/FWoAmvgB9u0XaV6b8oluwt7MXh7uHAj1FVz45jtXV5eif9WNl9VJqCHUmBCbT9q3tTTmOgB03b9+Oqbm5OAeMwVYiXUEVlsgBb8f54FSl70jrmmjDFN6Mz+59HsvLq3KsHz54LPFDCbfi9FxajSvXr8d1IvbtbvzDP/zX+Ok//TzLyGkPwf6EUVyi9uSAlyoc7E32ldiH0gY/Hdq32AgGKlGYV+WBmzeH9heOF8Aw/YjmDBF8xGhHom0t2S7MNdg6pCk4wMfYtZR6kGKDfGZ5eUl7PIEfMUwjZO9xZl1eXREjk8ARDiLrymLppAKQHnDrFtWlAF72VUZQ47KyFNevXRaDZXPtadz99ON46cUX1F70EB4/WY9Hj59GDwf17Dy2d3dFi3/lxTtxsLcTB7vbymnf3duNrZ1duCs6K8UImOzGN3/jazHVacfx/k5sb23G1u5ufPjRR7G7txPXrt+QXUF5yWNKTJ4BABAoaCgFR2yfBkzzQ5X/u3H9cty8uRqrq0sS7iU/HzHGx49p45ZEBGdm52P50qU4plTh+lpMz8xG7xgtpQOtv8E5bDPK7+2LVfnqq18SKANQ/9Of/lfZJW+88YZ2LbFLTgeK+ouB2e3E3AyVbWY11vijB4eZagHIAmgGayL3d6on5DmGvWjn/QQWkezi1MhzNQn+xdd++ICU0l4sLZJii/B8+iuMM/c7OT2JXr8XM1NTWvukirL/bW5sxdbmlvYpIv70P4wU5pFEBacQZ+wrUIeN2fjON7+j8oF2gvnXdGKUlflJSn8a585f8X7OonfULJH6jCqbBu7N2gYdTpAPFQ55JiiTFaOJg4VOcfUBR9VE1SnK9s7153psSGwidKDF40DceJ6p7uQw2maDw9RgH0i0206gDw9ec1TBwEFtTNYHvhbs6WmyD6zUXPIZ7RDWh6sNdacb2GF0NMPXsAHOvczKcKTdB3sNjtjx97821txuO6PWCKCvua6dVxx1+tf0/fqwru/j191HNpJ4nWubKm3EkmfH4QYA4hn5nXwtIuMWzjjY30+V1hId5VqmAhrA4D7WccA4NN2beVFH62z41SkmXK/WMeBv5qYrRIgieQpino5eUnSyigbXt7qr14SjyDaIuKeNPQNGfL82Sn1/rm/nk/5glT4DtAgDcVUAnJm8tp14HDmpnhYKvMUG2RhpL5s77YESZKaGNR98DYNMHqOLkSgbVJ63PnRspHoO1MZsOiSjfGIzcIheQ922kZh+AkBAAhxszoy75quY3mkEZlvT4GPD9dyv244BiiHAHsWByXWZFzwvDAD3EW3zGJk6TzSM181Y4buMjYEgM0hcLshjQJvtwPNvApxncoaZh2YFZV3gYwFazCePcR054Fq0l2ezPgnPC1MiN+sEBInSZykYV+XIfqathW+reYKxwrXIAyVS5edRXdmjozjYPyj5janPwrWlDVDy/hH8c4kdKKaOgCRz5kiHOY4x48LvEgoqWhZZ1SRzHtFswfjDOKGGOI5SinZVgmHql6QqS928AAO5ps4lUuUf+p7nMnPLYFY6RuS2QkHOShLSjiigrank3hO9JlUOizlR2A/pIDTjHIea8+A8oofhyDlQdCC4J231+gXZX1/f0EFNugBCSNQZ/uM//mMZDQ8fPVL6BvMQw4/58OU334y33vpybGysxU9+8v/G/sEeXmI0Cm1a4GOJ9shpLtGgnDujvpPInn5GkVyt1eo1iwtiJEpor0SkXW7TDhz/uga1Hc167zdoWO8RNRBgfQdHWImS6LNDvZDRnlCfm76e91DfJ+d8OirMb/ZezgKJKB3hQKHqnGlqgKg6h5oJgNdAQA0C1c9ju8P393lrAPRiu77o8/VrjiCbEVDfSyNUbIKLTrTf8zgZzKnHIM/u4mcOUy4yWm5H2IBBnnsjsdYEWq1nn2CEHWb2IH6XFlLvRDfwdwHJhvv8BdFKt/niOcDaqEGJ2kmv26r5feGz9Rq/eH3vmZ4jX3QPz7uL9pn7m35133Adfa6AAVoznK2nhc2By9KEiTf6TI4fICP59zj5RLiTxZjPFtFsZT8rX5f9m9RZ9qXBmfKsifYDBkxNtOQAUZoQ5XT6YmaqG912MzrNQcy0I6bbjWj0j+L4YFuig+yR0JrJfUcrAHG8JhH97mRs7e3JAd7f2Y+jgyPtoZMTHVU5mKWE4eSE9ArGAAIGpOokkyIlLZhbzRg023HWnozBOLRy9E+mone8H8eHu0oPIJo/OOP5iUKGKm0h0ofyPgyKZmc6xieX4v7DdQn7QYGmjjtl/CZnpkRFp8rM/Xv3Y3JyOtqsbYGxJ3HzxhUxD+ApXF69FJPT3Vi5tBSLK4txeHwQj54+iadra9EYb8bq5avRnZqSmjxJJt7TiHLD71DUFC2Dk9PY26VU3o7uB4DOXi2bRtToQ4GWnGOkWQyiGZ8/WItP797PMumwGwHVm+P6G8FGwAH+Jl1E5f/OEXkjbSAFdLEdCTYC6NsGpp+xP8TQLPYnlG3m3PraWmxsrOu70Mk/+eTTBAaee05VUsxGIN0kAX7YAT0xeQBWOAtZw+yHXIPzm1Rl2oMttLe7q3x2hO4A52GrHR7sC5zne71+X/OG+vOXV68IINnf2xdtHPHd9jiswHOVAGwJUKa84moyE8eaYk88fPxU6RmyHYpIHSCOhDUGZ3H1ypVY39iQQ9wA2B1u/ufx/K2bcXJ8GEf72N19JqjSMNBvYEERZOba6GO0xjtidzBXGVsurwDY+VlMdEi7mIvbt67GxMR4/OLdd9QnRPaJwp8CIpwDHJ3F7Nxc7B3sxdbOdty8dUv9+vDhEzEsJyfRlxuLrU3Ef5sSmHzj9dfVNsr84k8+//zzYgFOTU3HRLsbayXSjojo9NSERBWxGRFwJLgC0+SffvZzzUOUjLBhmRPWoXCfnZ31dY6lTdwUmOB0D6L6MDoTaFrT/EODz4wAMexhhbJfScuhr3HqdLNiFSwhvted6CpNhfnJswhXbRAYa6WgIIF9fJ5vvP0bAxrCg0hxcmJimOeCoYthjVFj+jGHM0YRD0XkAdpovaHTCDuYjrb6gJPxX6jj/G6qlDdu57H6M7RHk7fXG0Y27UjxncXlFPwzXR4GAG1NBwL6U+ZG80Ob5HzZ0ShGF4ZVHUGqjQQbCLUR4wPFBxRGMH1mx4t72pH1AGsjKrR3XnP/2HE1K6A2BHzw2ek2WGDwwiCF21YfwD5UfUDagXJUlDFlvKE8YbDjGCV9O0Gd+hlt+Plg9phyPz8n7Te44b6kfT74uR6f4Z4AAXaA7ITTDq6Pwcz9QcMMJFnLgff8mp0C96mjqY7yMwf4MYXbY+UILe1KcZe27knfMtf5344+C4d+MgMgN+TMv/ZiNQBgQMT/0mdmhPBcGF1cy68bQJJqcWUwggLz+WRNUIUjo5FeHxklTqNOTkkRG+Sg4B5sgnyWQ8Tz0aAX9zEbg3vQHhvVHu/aIK4NvjQgiqtRaJ6j+WmV8nTcfQiS26v51iQyPjLWa7r7Sf9ExoL6oFC7aYNRcA5xDl4zk3xPRWvbpPsgMnQeDz5/WKKaSbU3OEdb7HAzbvQZ8x1Qifdc3pLXPW+h7DH/rM9hZoWZOO7DBBoaQtLrHGE+n1VOStUMiT6l0+K15HSPmpWitaccLzREEvUXCHgOwJEoL6/TB5mKAc2PCD8OeYIGACJHRSxQpXJIr5nINAHACqIUqEvLUSJnlL1YFRnzs+SJqsRPEaOso6GU5ZmamlF9XdIDUN/GWOJgQqMlx5X5ehJPnj4R64K9VSCYy3iJf2uxwARcSe+AXaYxxoUsFSW8ZwrcKOkBnl8GA2yM43jSfgCELAmYQFyW9BuVH9T+Sqkn1lipPJGTb0xAACkBCCB1pqb1TChRM57MX9a8hVZFIcUgbmWFCcbj8OhAdE/KLHImvPvLX0pQiH2E+37vu9+N3/zN31Be5C9/+Y4AE4ziIRBQBP7SqS+5DzAPrG1QSvpqHSoEP2JMiMosc4serKjP5dnq80t7T1VqL1OSnl3fteNqJ53XPH+9n2JVQA11pYPCrjZEMQwQDA2Eihng8wqxz+F5hdBjEUlkDQLyM/Ywnii7pFSo4+NhtZXhGoH9UEQkDaD5mvW+VT/X8P4l37Y+R+20el+8eI16bxxJ2o0YJqP7jAQbPZ+fdaSLsGpxIg2+uu0CTnEGKpC1Hg89Q7PSP5DS/FhQOUJrpep47+3e5xJE76su/VDwtaSfaF2VsfJY12dAbV/4jPdz1TaEzx6DyT4v63PGNk/t6LvZ7g/n8l8cPwFkVYlpv1/3sVNnantqdJ1GnJ9mL53HWe6Drdw/8vOZT61nP0tAjnQn7T/KHcBRS8NaDL5AiwRnCOc5UwigvOPswxAYOz+Nafbg+VmBgGgBXF2Zj+W5yeiMnUfzvBdnx3txdLATYw32lxQIm5joUsdFQMCg2Yom6bfo5dAuIoQnp6pygLAbzZnqdpTnTSm3RlDWLdkAAtt13GJ7T4JixCHPNdaIlUuU0GVvP4ijwz0xGwBLAdpYojg00JBJR1DQ5mAvxiYmY3xyIfpnANZtOdREYd986yuxfOVy7Ozvxyd378Xde5/F8tKKHA5Ow/P+ccxOTUSTPjk7V442AcX5pflYvrwiEOF0cCaNgPWNTVG2JzqT0ZmcpE6jUsw098WmGKh2OurssAJ4Phw29miAGwXpOKcPMucf9jAjTrSafPK9/V4cH5+pL4l4H/X6Sh1YuXRZ2yxOJeddu50l7bDJiDynUHX6FgbN2fetYWYbm/fYt0Qzb0T0jo9je2tbOkCcKYruHhxmZYIWJcWzcoDY12UBM/+JsjsSnKxtAIFxAUXYsOyLsPw4S3FcSTtYQLAvBqK5YxcBgkHpZz5PoBEx1lRb+r0TpZiq6sBkRyy7+dlpsTOmOh3llbMXYV98/vlDOfgnZ2hkkRqX1Se4b9o4+Vxr65tK7wA04m/axJgdHezHxtpT6fvMzc3ovGWMDo4O4+naelL3ET6cnIl+H+bSdhwdwnol9bsp593rk3OZNuK083yLSwvJCN3eER2ffmU/4ixnn6OyD0wWgB0AF82NGMTMFGLWbdl82Crf+MY34hvf+LrOHcSC6d8sx4rIZaaQMD6IK8K8WVjItNQXX3wx5hcW4rP79+M//PDP1QfMGa5NnzMPAAHoJ0AA2k0aAHYd7QTYwRZVOmfxWbkvDj3MVvSJsPFt/x/1MtjE/kOwB1uPeaVU8j3mHFUvutFqUv4QpsLusMqUmQG5VzWj8bW3vjHgxhiJPnzpEDs8NMDltDAQMXZ4EJX3a40LlaidVHW8BZpKaTY7rY6IMzGgX+ThnhUF6ChHXGi024Cxbj0BHxq1k4ZAhKKeMVLc9gHutrjEmg8IRBZsYGlDKZs936sjHj7AfIj4gHKUib9xbg2MOP/cVA/edy68o1o2Zus2mtbv9tnQ9XVqcMJOMN+vHTlHLfmOARU/4zC6ODY2RC1pF20i0o1DXlOYawOo/i7tMPWJ3x3ttGPj9tv4dmQmnZis/UzbnGtth4bxNa2K72IAumIE36GNXNuRU66Hs2W6sNkkzCt+DBpwDYNEngsGKPgsY4HDwvygTTUrxnOaPqR9LFJHnZiTNjxtKHEtGzoeY7MunAZhY3AIkogC7prURCfSKZaTp4hrOtncn9dwbNh86SvW4czstNBgNizWIwqg9BdAAPcwCMY1aAvPrPcPD3PTu+AAXAQC/BzPGq+5Ci4aVna6eY/7ALTI4HLkpES06Wf+T5ZEUqFTqIkITYJkpmMTieawtfGqeamNHad0SpscaDwKuIyz2Q+ed1zHiqsGEwCJrAnAmBrFN5hlxhH/mkHAtZPWlVVNRNtS1YYtoaps7nzG82MEfKbRIjCvmeUyvW6sL2BgTWuckkpKVUmNEbGKimaEwRQ+J1CimawAyvjwGkaqaIuHhzI2iFopZwwRxVZbarL0MzmkAkWPjoReo1ytfi2ig9DVYVPZiE/wCk0HDv6+nGZAAFB8BIOgVPI3bYeKyBylHdC505DnzD9LLQhHNiX2lyANUZAEjEouLgZryd9nTKyhwDOKqWWKv6LkRUgMA36MCMK4gCd+6MPcc9KpHjpZsG4UbxjltTeo0IERBbDR6cg4gSIM9VY0uqIZw3U4m5h7AOIctNsYKkcwJs4EgPzgBz+Ib37zm/HjH/84/sMPf6g5w3tvvfnl+Pa3v6WKCp9/fj+Oe4cy2sfLs9qZF9XeEf5CAcUiVZqQ66sXYUT6SVTpUnVHTzZoFCcFAyEppHYK7eB676od3mec2wvienaa6/1Bc1m3GKUmFPgiSwOWPUJgUoliOz3B5xkO68jJznXCHsh1SH/CRuCsp+Yy+x7jqdQAdo0KmBT4UdIH67PZ663er7JluX/9Ooe0/oyv4TZf7KeLYoEXbQVrJXivrZ19UUZLNQfvtQrYDNuW1TBgVdHWi59JtX4pr2h+DEF7XSP70/uy222QVXsgdk+htuciGeXmD70QAwIl/8OsFfezgLXyGT27dEJyXOs9xH8bKPDfzF/1bZVC4OfUeSot0FrEcqTHAIicgqP5U4+NxrbM43pM/LsdfRxsrYNBVrogwp/ZCDiaWfVEYyYhwRQv1Fgqzx1gIPNzU4Qw9Tx4X/oqcT7Me29y1vVPuJto8JRxXVmYjdWFybi8OCs9gebgNJqDkxhQevCsJ00CorJUAmg3AVlPo0/UGluIeUFaLvn6BSQcp7NoH206J/LeH7K82MeIMuIoU6mAsxPwE3hAwoPdVszOz8QAmvTerp6ZPRm6PfcFPABABHyGiry5vak9c6zVjfOgNjyivAjIHcX88qW4dP16bB0cxMbuXtx/+EjXWEJEjSote1sSU2wOzkRNVoWEsYh2FxC2GwvLi7F69Wo0CTjuUh++oUoBjDWBx9x3mgJSqUDAGoTdgoPXbLVlOzIGnEWsnZzzGRQklY6xxQd49Hgtjo+JrHJmHcfjtfXY3N4V2IBmDBUK+FeaCmfY+guxuLQshtxnn6ERkOch5zH7FPfFGeS8IPc/y9DN5D5D4LGcbawZtM0uX7miM21tfV1nicr/Ep0XMDCr63u94PRDKXclK7FDC7MEBx0b9ujwKFaWV+TIrq5e0nxOGyWDoAAdjCHOJPaCItVng1h7+jQeP36kz5NuMDcLm6InnQCAgZWlJZ3hWTZ3R/T76dlZiWOSI7+oCgFjCiygQYADDvjz8OGjpLvPzcVXvvKVWF5aEktu7ekTOa6AG4tLSzrTodGTNo6tMb+wGKurl2XjOwi9tZXivConq2pFuU8iFAmrLSuvURYzmYk4yTwP65XXKL0JU4/7w2RgHtO3TKb2eHsY/IFRAYviD/7g91Vu78Hn9+Pv/u7v4r3331fQAlAOW4byhorsn2fFkNRwmIqXXn45Pn/wIH745/+X2CivvfaGAEKN23gGufB7kyGSNH1sFvsOzBcHmewTMR8SRMgUl8nuVIJI5wQ7+jqDuSbXYcuSr4JQIOOtgFS7/J56QE4xZn24UlTjjVe/rNQANjMmMIiWo2B2FmXolMiEN3lqj6pGc4nyMyietHyPh+F/IRG7u8P8VR4cI4rIMIOMwZiLNiPIXIP78T1fx7oFTGY7x3bUapS5Ng74nAEE5c8UR6R2ZB3xshBTIlrpmNU/9ev1oeLD3Y4L7xkEMfhhar+jwrVz5QPfDpqfhe/agbWx4s/WLIeMeqXTwPvcCwOKRUEfAuJ4MzFAwETje45cuu99/RrFt/HjsXWfGHSw88vfWlQFSEn6Tjq1tbHlMTMzgffq1Aw74s5l4hpmAUjFc3paIIHU8Dc3SyRuBETxWc8fp4uYel3fk/v4GVwBws6pc711EEq1MzcfHED6jNc9xnZaZUOV8oR83qwV+pn/uaYjJ3zOcx1DogaNrBHA9TA6WMR8jzGTMAwb29mpNgGAABZ9AnU5zouLS2oj+U6Mnec642SVe9rCBks7LIhZG76e07VRVa+ri+vC41uDILSXNa7xH6Y6ZHQzSwlm+pHyfs+zRIo+V6K0BnhAQ2V8lbJm6mciABIlZfM9FpuFQ8H97LnH+9yLsUqgM5FWNmT6g2uAUrMuAY489+hH2u5ylRywvGbgqU4pwUGZn0vUneevKf6eP2zW2rwnJxVBNhPDhrT3Ce05itxgaObcE3hRNm7PX57r8AijoaQiDAwenJbUgCNRyjgUKG+jCLmAoHEZI6D+RGYQyuHnqHcigR4sRIym5aVFrdkdDtgCfNDP0AlRic6CfeSY9qWIO9GldnMav6R4cbiNtzCuPW6IDwIEOD84Hfhykkenm8KseSBlaoB3X/rTzBbe01oZlhlLp8VzBzZAi6oUMroGAjksyEObcj9KHQEegH7V9znDChDQhP5IPW/EbpUuN651hsHiOcl3DE4/efJUEUXmngTtGhF/9Ed/pLPtr//6r+NHP/qR6Kj8vHDnTrz55hsyRI6ODpQC0mCciT4qyJ/RTf7F5zLZX+2W9sHoTMI59N+ADAYCLNwnZ6TQleVwFadZDk+lFVI7t96/vP7lChWHtAb9aqcPL412Kk+8tM9gz1CD4QLYOHT8ioK7gJ0yNnJUSkqQGVqHlPLah+WT9oHYc4MEyxwxc1WFes96pp1l0/K5Xp9rfs32Tb2f1Z93f9T9I7ugEgKswYWRc5rrud5XR9dIsKa2KVJzwFH+BALw74Y2SLUBy5ZQ/49SiTTe0LmLgr4/7vOHPcU2BI7WRSDA88OVHNRXJY/e5z17Gq+rr0QpGiI/aTsV8M3POQQoCgU2z7cSVS9np/quAF0jO+Msxst6HvXniJkmscLCSMn3R6KPw7F4pj+fBbBF5xdLqTEEAsDe9QxFuFcpAdIHkHpHztUkCiSLDVE3MTPIi2+W7iigp8r5JX2dtY52APse4B8R94WZyZhsDWJush0dmHNFZHB8DI0BUqQGMdUej8n2uCLnODw4wseUjaNNjUFME0Th/RIhZ1/j2iFxw1Pt8zBv6Sei2XpWAe5QtnP+tTsTMT4xHvNLcypPuInAsPZ6NGNwopNtlFHLmTg57SnFCWG6Vgsb/zhaY93odGcCzOCMCGN3MrjC+PR0PHy6plr1lxaXog0j6XA3pscb0RSgl0rpBCInJlKJLAAAIABJREFUEFOk7c2xuHT5cly6fEVic2MItp6eKy+d84D+Ju8fp+2EYBYK7vMLsXxpRUJtOHoMoarpTHD+93Ue2r/ApuD7Q6FHpWBSIGEQe4dHevbNnb1491cfiGVACgFAAKwDNAoABOxMSzwX5kARKzeD2ULTnG04ijjjCrYp/SnZ0OTdEz3GycVu5zwl+ss1Hfk1kMuOzl6fPhDB1mSLcrZCp8fHunf3rpx7QGfo4OwLnMkEZVirGyVlkTx5nG6AB6oNYAOvr6/FSR9m7JRYg2f9XnTa46LfAwbAGuB+5NnjfH/ta1+PSytLsTw/GcuL83Hc68cv3/tAgA1AgEo67u1lMKPZFKiLc29w/9GjxxoXAAvWIRF8xoWACcwTni8FPBLUh9XAtQA6SGuQsOL2bnz08adiDiwtYG/mGSmmwGQ7lleWY2uL0o6UzLshB/3Tu3dLxaKGKP7Mwm4nmbTcB1FMgLDbz9+Kr3/tbQlek973Z3/2Z/Gr995XCeFbt27H66+9qVSEtaePBdDQNwAyiCjTt//Pj/82Wq2J+PKX31LEHc0gbEeCdwQD+I4DYKR0KIiFzTaXbGjGmLGjv+wLO7XdtrUAOoH9GZRiTjnAwhkgrQIAspI6qnUDa6gwJmGAKliJz/vVN742YII5egiNwo4KH2KR5nvprDv6IYNFTtGEDgU7NDIEixOOQ8qDuFa7y4dhYLFA/GBch0ViOq6dU67D/RQJKkaMDfbRYTGqz27jmo7EcOa6REoBAfieUw5sHKkG9knWJvdBWztFdtp9qNTRhlEkL+9vR9vRQgbPlP8UPNpPes4XlDLCSWOx2Cm2s+iD1M/Cdx1t1zNcKLvFvbOE45hAFqKlNmZ4zcaVxUW4lg2guj9t9NSGEO3zpuS22njk8waI+NfjxT1HG1mmB9ggqQ01f45/HSlNxyKdajMAFubn5aR5rMQMOT4eVoLgvnY0bfBwT8bdwJSNEoNdZiXwXY8Zjr+vYyFFruPUEkVZJybkoFutnvfYjO2w+Fm5vitVuI/M+PCidX/b+EiAJ9VC3Q+ZtpM1Z+kDABEEVgACoBvzGnW32dTJdxpFp9Nw4nv0iem1OGsCRM6q3O2KumujugYBPB/q+WHj0MY1z0i/sOnxOzVNmb/0A5sfz8HfSeHvR68PSHKqz7FOQDLNVsgSTtl+G68g+fwwB0DmtYGq3JNpthkJM+PDY8/awDAyaMVnyBfj++RO8TrOOgcW/xtAYkw97swhrkv7cOhoN4qsyhUtQJiBCD8DETQADe7PgcP1WJuMsQVGzbphPuR6zGgMkZK8diLJjBcHCW1jHHkNmqL3mTQMKK9zGt2JCbVNNjnPRv92WE/jMp7I46ddGDcASOQrQnUjmkQ048njx2lal2jLwUFGECnfJPprNOKYiMV4O1qo34vRRapA5jTyHLkPQJ08TZG+obBaySPHGSxnjEFkAQRlHnqNel90lC/n5MgxlsaAFP2bQ3YX5xDnGmM0XG92qFUvPMuFof5PdAljk//JaQQcwdlBpfnWc7dkrFASkXPM7K3co0/j6IDUhZ4O4jt37sT/+D//T5ovf/qnf6oyRKDxnG0IZ77yyssaf1hwJyfHoiVKQ8Mq5UT2M3nCYu4puGjGmqPgOC8W5dMgFWX+UsovfTPOtFokMPu13rN9Ftn5cz95zzbA7LVdn386m9JfGgINGakZMT9ElnbJyDKXfKYJ9yJiXVgNjCd9ZSBBURGJdqUzw5oQQN7v6ffcX0vprxId8rwZ3eOLywbWQEANhvict63h97wOeH6fu96DAALq+9V95s8wFy+K4HkOE+VkHZr1ZEJ/XjNTWSTnx9l/IUiRe28GcWwXJJCYDBLrRrjNfj6D9IBeOF2OYuPReC44Qs/9fd76nBZ4WdokAMjzsuoL5oX7y+eG/i1BljpQ4DarTwp7xGKJzJ9kxIw0MbJthflSSlh6LvtZ/Kz198wQ8DyuHX72irr6gxkBBgLUNvZnPgfWCGjL/Dtn/bKPpcMDS8HzQeB4I8TMyv3mPPrUAmfNwxZtNWJscBLjjfNojzWiBdW9gcDgIGY6LaUMLE5PxEy7Gee9oxgUYc8T9jQcpLNzifEiWiawCIFCcoZhWzUyIm57mfZq11S/UQ0w50i7mbnfzYnxmFmYiy5Cb4dHsbPHfo/Nh+5BiiNyflD+tHdyqNKEMBZwEHuHPTgBEQNsCsQMx2Lr+DB65HzPz8fucS96/bNYmJ2PNvc9OY5mvyfWAmcI5xhsgSn0gNAD293TuTC3uBgLCAnOzcb5WDN67LfHnPdjiiiTNgAzbf/gIK5eux5Xr19ThFkAZVlzCQ6nJg2pwzlVWVGZAqKI7hTpA+Mq6ThokAIxiN39w/jwk7uxsYWWxqnK5j15ui6quurET00LQCd/nf4kassa7KOTI6Hjwn7FES6VRYiq0w7sOMq2LS0vxTvv/lJrgpJulKR98vhpRm/Pz2VbOqXUezJpgjDvWA6ABsw9zm+LwQEEXFm9onrxtAHmAT4BDANsZeWbj6GN8DDu3r03tNvpFQBX2vfySy8KSNreWo+lxflYWV7U2co5RqQfAPzb3/5OvHTndizOTcRkpyUBQYCTdndKaRwTHaq9pO0kQAoNg063pEOcqT+xrTnv0V5AFZ90FRigaO5gFy7DDLkMs3SQwFO/H1evXJUoNufixx/fi82tFIrsdqbipJeVHRA9nJzu6Pvc/wrfuX4rHj9+Gp/evRfwUM/OevHgwUOVElxZWin7OvoGq3LwWUdfeu2VuHnzhs5uzvJ/82/+bdz//KGc+9/+7d+RjQb4AogiwGdqUiAA+kHvvf+BQJlbN29r7yJgpfTCqRS/pfKB9ofCZnMQifGV8n8LXwYGb+pCpA+Y6aaMp8WY2xNd3Q/bWntPEeOGWce8ZE5RohTmpTX5SKFQ8GJnR+tN5+63vv6dgR1kohQsLBruSCy/52aSeb4YoOT2ZhQiRVIMBOSBMxK0kTjd1JQeGPQu6wsn6MDEwHlh83QZt6QLJ+Wc97mXnUw62Wr+NljspDi1QIfhIHPDuS4TUW0qnUM7yKn19zMvNkuV8Zx2dmvjwBF9GwM2+NNZYwImEMI9uQZtNKPBThIDx2umuNf0ODatOpVCEQCXgiq1tf2+AQecCjtTPLPFS9xWUYRL9DoNwgRCmKy0ybn5tZNXGz0+pP2svFcDFTWt2X3pA5f72Am308XftEeHdWFmcD2xFZSHlxECO9E+1PmMqYzp5CQ123n7jKUdXt8fJ9QaA3bOuTZtcGUDp1do0+j3h2KTfIY5CZqqyOvhoVIHPvjgg6RdF2aMmSZs1PQp9+O79KvnMPdwP/o1xsFz30Zi5hdiMI9qH6dhpO4YOsH0Bc/NBv/CCy/of8b9vfd/FR9//LEi2IAXn35ydyjumd/O/FmDcHZqAQL0eqGsj+42olHbufbcvwgEyDAEqYayVFTY6Yekac3qsONvM4t4Ln4Xjb6o1EORBhCQcnC3q3x/1n1SvJJpwr8Sn0OQb2pSTXUaDn6jDTuntxj04fkYMw5Zrv/o4UM5c7RX+09JXwAw47UbN27oc3wHlgBjRR/TZoANz0seFhAKMTwptU4lVYvny30h8wL5PCVtFOUYNITy0x9DQFV14+UhyYHNagEZMYDqns+VSLXz0zPanor1zCulZuH8FxE8UxBBtq9euRw3rl6JSYQw2afOkyp495NP1Q+XL1+JS6tXVPMWY5L9+bN79+LDD94XLZ77JDpNXiTVJyizx4GUYnZELhDYQ1TPCHYt0pdgQCuoQKD0IUWYE7Cx0Y17yrwmYiWQrqilD88acmELG81AgPbqkletfYs6vKWiAvPQEVgORq/1IeBZnOiMcpaa4pxxANowqwAyKUsJi2AASLIo1WTGAG0J74mMoXL/zqJEV07ie9/7Xnzne9+Nn/70p/Enf/InBcTOCCziTXfuPK95q6oKKn2Ymgjp9JRIZAGKs4cSAHOkU9Fyi56RAlCikyNHL+vQKx3DZdGK8+/9td7z6/Vr4NKCcQan7NTQFiKe9fkn4xQ6f6XzYSBA+1tJv/C9TbSzgyR6r6jtGZUVA6ZKn9E8Rwi0iJFqzQOgFHBBAJiilaNIbw10aL5UP884kyUSn72ce55tjfrvGhQxkGvH1fuO0pouiPi53wwMGggweK9rKHqVqXLsWQlSYxuXPHSALAS1Chia+hejZ8qoJ2tsBL4bNMs+0qQagqnut6Gtw3Onn53Oa1U5QLYGey8q7YUpmXtxsjIYcz2/FLET5DNQoL7EMS3gqO9bBiqZOZXmxNCeM9OgAIap6p/jY4BlCDrwXLxXARk5viM9llFwKvszWTKjlIm0jXKf9Z7BvXLs8Cc1gzOYIZCOsw4QJFPaWCvjDWxOtDK8NpI14PE3I07aJ1DxpUmRAFkjzpRjfN7vxQQRe02806BQXmc8YmVuMq4tz8XCZCvG+scxMY6jT3v6Md4e1x5CH7EXwgLAWSO/m8otjbEsoSJBuTZXzDar0g7gLEKiOCF9FOpP44z3GTNS3UgXa3VjfvFSNMc78eTxeuxt76qM3JXLy6KNIypI6gG3ocQgVQHGx3Fwu4HswtHZaexj58O2aiMu2JLDOkM5Oeb0CXXcj6NXGEqXFhej2xyPXfLdD9JJ4qyZmJ6M1uSkUramqFSDo17OZYT8OpNTsYDz3xgTpRyAAzvB5ww17b3HCoeKhqjtBDB1zo5zRp9kpYAz+qcdrc6k0hEmp+difXMrHj5ei4PDYzm4RO8fPnos5wsgBnFBrkpOtgR0xzOVjrmIGj/guBk12Dc4erbFmJ/3738ukbnFpcXY3NgURZ5INdorvJ4aEZTQ4yzryT554Q7ideOKVO/v7g81t2jHnTsvqI072zvaS2BcJjtyRu26++k9UdYJRjx8/LikWKadhgMMyPDtb30zDvb34u9+/GOBPbefu6Wxp7+wjbCJiYzffu5GtBv9mJ+bicdP1mJ9czvmFhajO0WAbF4BFgcskvkIm25G+73EJw8P5RSz2FaWV0u5Z9KAYRWOxfLyQly+shKtVlNnJu3GoWUeNZstATNr61txdIStnSA054UCTtOIPeaeTv8tLmHX9TR2POf5oC9/DEFC9gDGhbHif9InZ2en48qV1fjkk48k8ovy/g9/+MP4d//u/4gbN27G7/3e74nyzxgAXkiHoNgbzI2d3X3pGsDGwMeUztFZakpwr16vVJpCLrPogmU6fFPBHtYwn6OygQPB7CsWF7T9Mjs7r/kiwWLWUjnH8IOULirNifRzYIJg4xHcYF949513o3d8lAGn3/3+7w+c10neQh0VyE1xVFvehxCNJTWAH9W7rA4oR951aBQaNQ6KoljKG026Mz9MZkWNKNtUKhPIQSyROyYwDgXOo5yNEvVzG228OOrr6C4oqT+LIYgRnZE5lD+nU22xHKjQEUGXfp2hlA5JHn5c04PCvVhoym+qjABHjt1eO+H87cgw1xB40EmFRx9ONhJof+aJZETdlHf6kMUMsMAGgXPEZMFZcQ6JjZTaALIBY4Opfh4/tz/jfrFTZUOoBgroBx+ydb/xGQMB3Mt94LEALfXz2tjSe8UAGR72xbDz/LARXzsEBkWSPp5zg7Yy1qi10kfWtsDRo8/ZRBkfNgDPN5VV6Xa1MPgfIADjn8+ZVYGDr3Idx0mntjiWmRymqvP8bJT0nQ0d97VBJhtqjuK63+v+tbFuo8RAF31L21A2hbLMvMDpgBlAX0ETM9hktofHz2NgA8VOrdtZv25jugYCLhq6Mp6UkphlpzS3CghHXdLlxVT8NqMHIE8pEnJGt7UeLdbCtZQP1c+ccNaW1w39w/fcf8x7ogLM9+bYiNFiFgqfc6oNfY8D/9WvflUsBcqnUNPdABXP5/2B+WF2h+eLQQw/H+3KTfq0sJdSuI371SwYv5856ml48hrGh8rOII4D5RnWUNkPaTeGXK4t6imnw+98Lo8X/YSBR06YQACccbG1TtV/yjfDSW024trl1fjSSy/ELCyGvT3VF376+Gnc/+y+opDP3X4+bty+LUoi6QZ7+ymCBAgCBRInPkGvFIVV6TzpViS4RNQC85r9X+BLN0UD1V/O6y3VIADx5AA619nOUxl7KsAo2q6ZlAr6PCN9qPVQHP6kVnJ4ErQ4VbQl2cgj5yLnyii6qdzy00wPcHmodGiL44CxWuqMYzRgzAmcGWuIRkh5JNplLRGegbml+VsAPH5/88tf1sH/V3/1V0oLyPfTwUUQ9caN6+pjgeI641LAq/7RmivOiPbyikHmeZipAk4jKBTt/FIBq6qSgoU5pnVaoYvaL93bhV2gMaVPEQkrLDyxcoRSZCvlrJbn12eLJsPFPcu57qPzaBTV9XMzv/LaFv/KMfQZhGFnp9hnvvbTs0wTSDbTqESfzxSfc/Xe5/VjJ8/OpW2cej8cgh8X+sv7YX1dRabLXB7O7coeqPvFts/otTxHDVKzhnKOnsl5GTIf0FAqAYKRkF2pxlKccM8hz5HReZIOcw0sDwERLRzAXPzPUQBn6MSWgITZBh6D4fcJEFRVYXw+55oUwpPncsnV9dhmXz/rkOPIqrydHPlkGXA9MS6KOGbqUeSyzcBuBhb0Urmmn79mjjr9yn3ksfZ+NJxvVQrN6LxLJuQzQAERRac+0uIyZw3Ief553/JcE5RQADrNJSJ8UORhfYnVVFTwT3qqNrAw243VxZm4ND8Z3bHT6Iz1o9s6i/7xTsR5Lya7beV9i1+gjAVxh4bVDGABkHff7LS0T49PtBU5heZ+TA4x1QYANgQklxRTWGKNZhz0B7Fy9WbMLV2O9bWtePT5o+iwj60sRqtJOg855CBRoXPnQFW9BipfRilWhFePeqexf3waZ43xmJyej8npWe2J+BuAAPRBd2paLEAxIjjHDvbjYGtLwIjAjYm2yv51EIlrT0SfKQuV+uREFPXp2WnVih+jekiQnsH5mPszLLduB30bwERSihIO0dmg8wkcCWHZU80jpQecZtUAcsERw93fh+aepeVgAGzvoVkA/f0gdvf34+NPPpXDv7a2ofx5mAZ8DkAByjrniav4YCfALmNu4msh8gh1mz0VG9OV0UijYCqi/5NAYuqnsd/iv2DbkkqHDYFTSyogZ9zLL7+qagl3S+U0noszdErVjc6jM9ERSEB/v//++/p99QpK9alB1Ww2VGngu9/9TpCS9cMf/rlSBFeWl5TaAEiQQBOB3J6qEDFO3EfnAmcBWiUtShOfqbwda4D115fWE0GiOTEjsVew5QRejY/LnuIZSLHD8UeJX6Uwu9DmAYaSwQLuMgnQML8oVgPOdpZrhrGQNkoGHVMXK6seHSq1EfuLa/A+fQmbku/ZZ2E+0hec4eTzAwT87J9+qrX5r/7V/6J2/K//+l/r3z/4gz/Q2CEIKHFKGMF7uyrdrZz+op3H9bNvM+U9Wb1pC9tXsJ1Hm8TSPU/mCKwASqVj60srh/RDiVOmXdnv9WNhYSkmWhPx6NHDUnEKPzcFFwmuYHfQL+/+8lflrEk/iJRMVdgraTON//5f/g8DJqVrHNJgCUuU3EZH+OlQnJDcPLPMlSLLKJ2LcpQbuw9DDW7Je1CEv3eSNVYbqSRtZ4mooY0OR7lYxMsrK3J4rCgJ8gJbgYXAT1IskzGgDbjSMMCI9oFKx3JdRcObqaioiVnABiaHDN0iROTrJVo8Er6xw1RT8OhEdboUJdP4qoGU+m9FxAr4YGQd41cHV3FieQauDxBQO+Y8A68nfYQoQkZVQb6y8kIKodiQs+PoNnGtemyEHBUwxpEfntvX8bO7D30d/vai8Xs+5GwM8b6jRr7m8OAt0WMj88rlBWAZphiOzGK3uXY0bYjyr1NZEtEfUcPZbKHoEt2lz3BsiJgzVxIlOx+KI2oDG0smiNNJmKv8zufMtKCv3beaa8W4VgSrhLn8jJ7/9fyTQVPROrmGHZzaQfe16md2P9RgjgXu+Hyq156ozfyYYuR5XIMrfu2i43ERgPFY1m27aETJ6Db51LnElOYZ58BYiEWUftuIlBzF9MyMxFqk2r+5GY+fPtH4mVHx4P7nmp+0nb2BMeR9+o3nApzhdzbDRJGzfM9wHV1IHeLzAIj8sOkxF/g8Nd0BdwwwmanBczrviuuzt/AZNlGABO7L/CHnzhu1aIC0sUTMHHk268btd6oO32fcMQxS3+BoKHyUoGJSfzM+SsQbY+Y08+fJM62qeeD4s2dnHdlTObknx5kywcEKvR9ZvZXF+bh6aTmmOxNS6n34+YPoHaXiLYg6TIDuzEwcS4QS+mbOc0UIi2Gd5bbSsFI5OpfJEtPhTBE5ctusYSD7X95ZssNY45m3X0QDi9OU+0aCHfoue1y7lVHEQsF1aoAMa+lNlPKA5XoY0gIBTVMenj+mcOfGAqghvQ2crOJUFLnvjKYV49zzApYW40E6jYClmamsltDrFW2LZGiwD6sGb2NM5wnzhXlHPiAsIjt5zHPmjXQ+gn1lL/ahv5YI68X1ODyDkiswfLumPWv96bxJgFt7bnGc7cTwDHbOvKZrMCAptCMBNHuLKq04FAHMOvN2vrwnqC9LFNKObe302hka7TnVczxTC36kbm+2g/UG7JAaTPW55f3RTv2QTVEJxskB/YK69aP2GHB4tmJCff77bKv3vnpvTqd8xCaoHcoaWKiv6fGo+4d54rKkeQY4vSIBVpw0Kn8UcrzmUK6JjCzX13df+P6yBeQoF+e8PIzOMe5UOdAj8GDEsKj7oAZIsh+IaOeepflYCf8ZrFIwYyiuN1Ljd3vymlmWDzaTHdlk9qQNZjq3QSnFYAtwR3m5enzcRq89GczlLPF7dtzr733RNS7OIc/9Z571giBhDcTY5nN6DPe3HSCgW20fKK0pc/wBBdBdQDtkEJPtZlxamok7Ny/HrSsL0R07if2tB9HbW4vmoBdn/Yz0QVFuNvi/KUCHc4pyfG2Agv5xDCgvNhZiPRHVHgzGon+CsM65RAqpZtDQfj1QubXD/lnsnpzF7NLl6M4iitaI7Y2dGKPSwdREnJ0gRps2R6PRkkgd1CgU5FvtFE0kon7SH8Rhj6h5Iw6OT0S9R/mfcwtmD3T+K1evizbdO9gXE6KJwOHRYTRxJI8O5RBxNnQotct5A7Nzbi5OKMVHasDhYSwvX4rxcc7JTrTatIEId1vUauxjsGuOjHYnRQnFaFbaYYJfqkqhSgSwDTjX0OhJYJrU4SxB2BC1HdbEHI44qca9XqxvbqpcHJT7jc1taSFs7+CcHolFwDlLbjy+jM95bArZa9hLTYRym7F/eBD379+XnbEjUGBftoeABMDpovmBIy1HVjoCaRtQHpCAALnw5Orfu/eZgPQUDW+mUn5h+DDGu+TWf/SxUgXQVaCP6CuAE6jxb7zxuuj/P/unn8Xjh49ynCWMDstzXP82GucqVXywm31DmgMgi/y6JuKNaMgBzKCNgB5OlPLW4zE+luAGosZUHHCQFYBha2tDKkSvvPxS3Lp5I7a3NuO9934l7QfGmRQEgIAr127E++9/IJ+Qsz3L6uFPnIntyE/OzwxaEMiQgn6rJQYfIAifZQM3AMvaxUdQVbBzzvNVVaRASPHFF56P/+6//W/iL/7iP8b//Zc/ildffUW6FNPTcxqfu/fuxfrGutJy6Q9AIlW3KuyQBHTOh9WHsCmzPGAyHpMtn4ESfk9wJCsRYcMyd2C6oKMBExo7dW9nL+7cfkE6VQ8fPshrDDKwbOYvOlj8jr7BxgaV1zpx5eo1zW+n56Kj0fitr3974A3PVAqjFSwS0Y9KvopF6JKBVWr3onSu+tdnQ0EyrkdDmWgofEuI7Yga1yiVP0t9d9kJBo6H5d50wo2bNyXmxaS//+Bz0VFwKAAjiHqSG20E1och98UpNwrljud1axJMdKGM5OFvhNl5nHSYjac6msdrztH1wcjg8TwGAhwhf9ZIGandOhJuR80Imu5TaPIAAQIfitozv6dIXB60ptdYIdiCGqJa93rDg9hRZ0eunNtsUMSf5ZpGq7RYynV43eJ5Ng5qYMKOrFF3nrmOWnPNGkQZgiOOFjrKVRxqH/oel+HJXv3icbEB5f5kMbPAZXAU0UKL1TFfmSvkzTOPzO5wxFnRnLIAeT6PoY0ozf8Cmvj+3MMO+0UjyWCRo9e0kT7yeNQGCH3t7180oG1Q+fHZ0BxdZOzc11zfgMhFoMF94fa6zfW9/NpFIKAeh4ttc5vSkBzRNjXmRcJMqPXcvFIDuPbq5cvx4ssvaYO+//nnsbG1qc2Ntcw+8Yuf/XyYOsLneV7rNTgVBFq2mQHe5Nx+O0IGzEB0yfM3BR/xNj7rUpHut5qhY/DKhroPa63zUsKOaAdtA7UerodIIUbabcCIuUb/8DrXob2+N59zXVkdUggAAWqobGJLjqmj3DmGz0acNDYAASc9XReKJ84gKL8cqSSzxvz0VCzPz6l2NRTOJw8fxMbaugwTVHKJXBDRp3QUAAD30l7AgZUC4rkXar6P8ojt7AgYwwknL18Uy1zzrCn24NyvktYtJf8SsVb7S03uIUW45NdywEnoqZlRRPe71o2otAmQOBddObdFM8IR6NHaTAeJ6A57BG21ONRQtlDMYjMDcs8DjPC+KCOq21XUZGZ2VmMIis4+gtNPRIDvQL0juuAUEeY/YIsrVKQzQy5kCmUC4HJ21A6F97Whs6W2V6r/xTGq90aOBdEFMfIMhtYMHQPMjjIXENMOFswHxh0QQ68VQM/pWrkPpUI3bTFTQWvfBnQBfrxP+N96jxztPSO1/2RwpLI7PzpnioNnIMBnqQFq/+39Me+VKYoX97faaft1e1jtuP86R/Cis1jvjQl6VTTwSjjQ41n3g+2VZ8cwnV2nB2gPK2veYlKibpfqC1pIOMwVU2Q4Z4ZzJHPxbQT7sxfbAgiAh2RAzsEBf66+R/27QW7gu+C3AAAgAElEQVQZrBUQoHG0sF6ZT3rN46o5lCycZ9tfGESpjpE24jOfyTHOfanQ9gEoaTsiqOX69XrSmiiROOZPDYhdPLc9D3w+Xzz/Lvb1RfvE66meg56zBvJhAPE52xh5DiSDSkyoEsxiP2qxXyp/GKX9qfjyay/Gb7z9pViYasaT+x/E9vr9GFOpwcM47fWizR52XkCE5GRFY1w0gxiUfwOAWOAJ4Cu6BpQ1nIg2gsX6KKmCZ1LK7w8a0W+Mx/TCSoy1JmO81Ynjw+PoHR7GWe8ojvZ3YnCa5WMHY1DKj2N3ayNu37yhMwztHpT2TyhNGK3YO+rFk7XNmJ3LNDoBvEeH8dIrL0uTAJugd3Sgigot5g1q6jGQ3g32GWPXRgehOS5mAKloiFz2Tjh/OtEYo+Y61RNwonJ+UCaQSC2MiHYHH6QVC0vzAncJYjITj9Ee0RrIdcx+qEh1Caxk+WZYiugQQNsGlGjH7Nx8TJQIPWtBwntyNpPRSDQYQODuvfuxsbElR/iVl1/Ruc/viA2Kqj9O0KmrcwGW44cffSjtIQIRBHigwOO4QelOG5tUoXM52XPzc7ItqJygevCRZe1OThL4Y00DBvBZ7CA+62vs7+2rzjy0cYBx0i2vXbuiPpiZnYrf/I1vxONHj+K//OS/xNrTNS1g7BCEA2dmpuLGjavRbo/H5vpGrD1Zz/Wss+pMZzfp4KQwplAuKZHdmOxMZuT8qKdzXMEFMQtghmT0HlBjcrKj/Y3Shwvzs/HoYabm8v7C4rIsnHZnUqwLQAHZWmIoph3Ec9v+MhgIbR976egwVfQZI8AdlQMsLFafKWb3pvr+bHz/e9+TeOD77/0qfvcHvyPGwP/+v/1bBWIQIISBAUB077PP4uGjhyrLyPwDIIJpmUGOTHX3Hk+ATIH2kkog0Wyx61Jk2Tp7+LjsEWb/st9ZM4vPXlq5pLKcAMUwApjjEiGG6XqcfkJnMn0jmBMwaABMllcuKU01WdFUDmhG4+U7rw7sKLLBib5bosWZh0tuw+kztd25IWqM6ZCkwjnOLMa9UwNUsk9CLhklhxqi/NWiJu0IEgYB79fOLIsYJ87lu9ZL/oPUL5tNLRKLccmJKTszBkzthLG54hQSEaQ9LDA5x85vI5Iy1pRhx7Pa+acPXHLQuf92tOx02EHA8DWVkonnZ+HefNYRch8WLtWndpZIlozUkkOrg6PkufFd2uuDLB/T2gx5kLCI3Be+vxFwI21OsUhKUjoQNr5swIslUf7nNZexoN20uT4MuS7XkEBGtztkeNj55HX3W03Lc7mLpN2murcQxIFL5mWE3YZG7czKYJVoZf4YXTW1x0CAQQmuI7p5ATjspNspd/tE1yxpH2Z7GPxwDMvIPq8rAllRAWlL7YS7n2x88p7Hz8wAAzQ2Vmwg1sZ0bYzQrszVTlTRwIpZCjZ6PcdsMNcGzhcZM+4T9+lFY/6iwVN/Tu0rToCfQ8yOQar6z0MB63bVZhzx51+4IycKh2nvIPPaDMxAP6vL+qXjlEAjvzPWrEfmJP1g0U0+Qx8wr9FIsNOdRlZnWHqOSig4blyH7wJIcFh4nXiN0h+0N6PwGDSHw/VMn19aXckauWtPdR32CcofmTnA97muKxPAMuAzrB9rZNDmek84PE6aGvOE/Y5Sf3b+mZseYxuv5KqyftjAOWgBW1VZAQVZDLiTk+i223FtdSVmprpKEzg82IstKksAODQASlMwSkBANCRwJGcE4KaZ0W3e15oqe5Si0SVXmbYoSqsygJQQzIg0z090C/obPyDeSm3gPTspMnjTqPEeKQNaNPyWqKDKc2/k3kC/CWAQGJCMAM131gHRLyjipmbXTmXJQeYQhjGh0lsYC6zhKlKMQQJgxfNwf+mxFFCQezOHr1ylQseYwGeARVgenCm0f3NzK1NgyAGkJvT+viIzKELzjJxViAnh/JsBo3nbRxQTYySdfTszWt8lJzmjHAW2kLr5syXS6vXqtewc+3oP8BwaPndhQXk/MTuuzkF3n5J+IxaIhQxrkcJS9tMR4S/aP7yX2kny83iN1/ul0zsy7zxTjuxQGfz0HjwCS9OxvPhTO7PDPqwcxtp5dLsvOr52LOtrPwsqFEG/avzqMarb8Ov2VvcD60dsNImCmmHIHE+hTQO6ZfkPm2SWiM+L1O9wnnsptVc+LeCl6gPtJVKUTmYOfcx9fG54z/EYytZ65nwm7x17ZASOSy8Bhf2h6F/FLgBQtFDEMxWFEKNLIMopEa4ik2catlJhfibZSD+yxYp2lfvd/eAz2v076p9RKlv9XO4XA8Lu74sASD2fa2AlQdDsX/cl54s/r+uVNvva0uEaHxP4qqigUp2ambMrCtVpTE+24uUXbsbXv/KleOHW5Rj0dmLt0adxuLsR573DONzZicbZuUoDAgYqreqctK1TOcGAAYC17G1Z+jH3cfZOgAAcbvoarSCo7Mcn5zExOR2Tc4sxPb8UE13q26cdtbO5GVtPn8Tu5nqcnbC3j8VJo6kc5Xd/9nE8f2s+XrpzR/Rv6scfn5zFWLsb23uHsbG9I0cYtivnwtH+vsD6wfiYnFWU6ZmOgA1UiiAnHd0axoP8Z85UzoYrV6/qGXDiD456MT23opQAGFaUzoUuzbhIA6DditmFBUXxcbQRalu9tBwz05PSlBEjtDWulIm+HKiQYj37oZl97OF2ogACujh+JUqvsS4iuNMz0zorVT0AYb1+Pz67/0BlBp88XYvV1SuxsLAYnYlMJ+PcIHp869bzMTk9FQ8ePlRUV+B+v69zg3nCd+QrZC6MQAccX0CUSysrEv5NG/NMKQycczh5nOV87qOPP1L/ktfOXIS2zmfZJxA+3NjYjmvXr8eNm9dibe2Jov0/+MFvCwj4+KOPpIWAcDC2CBFyWB83rl+Nqamuyg7u7uyrXYDkpEt0JgHJV/VMgBrcc35uIdotwJgJOcoz09OF0r8PoTDGx9PHwf65ceOaxDW3Njdib3dbjF18UOYn7SYFhLKVlIukMgFaCjBAcPIzxx5QLe0T7o2WBrYh5/Inn3wamxtbenZsMNoNEWlov5a9DWBmbn5Wdthrr74aS0uL8eEHHyhV4fvf/xfxn/7TX8eP/uI/SpiStBTWwaMnj2XfcvbTHtYE4NHKpVXZEDDaDQKqXWXPNQjgFHwH42VTFPsAQCJ14SYUEAd4AxxAt6DT7qifHzz4XCCXtPyK+L5YxwR1EXM+h/F9pvnN+mQ+EFyDnUj7Gi/eeWVgR4MFZKNUi6JQoulU56nLWJ1IukTmeOQAQeWnwzGWWLRch82HBagoJhOUMiXj6RjZoTal384liG8tnsfgMmiz81nzW8KCJffWzuBFIMCOEf/ihPA/dE0jRa6FawCEtngBstww3HkGHzb8603dFPKhkVByYY0+10CAJ5g/y99MSBY49zYFVbnCbD6l/J2F1wwC2PlLdDnFoPKgg9aejpIFEg1m2Cmxs3Mx4n3xsBeKVMbb+fTQmdwfNnJpvx1Rzwk7TDbeXKqOe3v8FBlHJfb4WEY1/cWEVV5UWZh2zrmnGRh2/nMTIycqS1nyfQNF7p/6sLfhZSPHBozBBb/OdWxkXnSc60PdRpGNSn/fh3oaLCnKWF+H7yX1Z1Tq0QZ4HlipF2HD9qLBYkdhaOhfoIK6PbXh5U1QGw4CmhdKKNWGrcbBxv2FUl+/3gCuHJJSKkp1k0tNdOfbs6HKkbpypaCSlKA7UjULqHAwAlaWljV/2Sid6sMziZZX8soVEWi39XnamqUHk6nEPbkHjhn3Y356PJnPvMe/gIj8OD+Ma1pQk2vzOY+F54rZF2Ypzc7NDFFbs5cAAkxBM5BAG3mNe7JJez/03PBcSYOxL6CV+UQZmRqg8vPRfv1eeQG8BhBACSe9DzMLAw9RmMnJuLy8LJVpFHT7Yg8clzrhKR6GSjIAJKkFrEftUYWIjgOqfL8h6XfkWFycp4o+lNrhfB4jjvOBPRnnF+cywQ0ErQqwISX8NORTACfpwwYCtH+TrkVViQJach0osAJRSo464IdZB0Nnrkxa73dZexq2E4rzp3Hq+uaF/s9ei2HnPZrri0qJMFIRr2VeMTfZy2gb+w4Hs1MK2O8E8EokMnMdMeAchaGN/O/zZtgPYtulk+c8fO8VZn3lIIwc3YsOJe0xOOlSdvW+xfjUQDLjaodOTlLZn4ZOUdHh8X1gy2Ew1SkFz6QXVKkLvi8H1GgfS+C0drBk0pb71M7ykNVR8v4FNpW0t/oc8H6f90sDuf656KAN58YXVOxxO9ymi2BAvTdenPuF5pJDVDm+X/S321e3hdccuNDaAYSUwGru2WYEKOXDugN61KLDke5iind6XlcgwLCf85dhZH70rDn+ng8+1+3Uuq113/jZsl+ojS4XfdT9RXSQF569Tpaq0x4z1LIoz1hKhgIAGQio5wz7UQZASlpeGXMcrhTHHJ2fHiMDAf63brfXmPdhP3/9HbfRn/H3h4BM2TM9X3wNd4TnaH1O1TaDAE3Yn2JDjVKZ0mZsqUIhO3J7PGJ1ZT5ee/l2vP3mq7E834mttQexs/kkGme96B/uR6uwyfb39pQLj40N4C4bu4jL8hy0BaCJijLMBpdsxckkgo9Djajf9OxizC2uiMp/orKJlIA9iUN0kvZ242hnJw53dzICDti5tRWPPrsXKwvz8ZU334zXvvQl2eiHvZPYJmf6mOpAqT+iM4oUQFLlYLwhzlf0eegzounsvwL9Ox2Bp0+ePom79+6mPtKtm3I6CUTuHxxFuzsXY2PjOucAEQZoHiCqiiDjeCumKDXXaMTWzrb22hvXLsfK4gLcATn+RJZn5mazDCcpaQPJJur8NnMUh47IPs7U9DTC0HnmA7ycwXo7O4uV1ZXoTnZjc2sjBfq6kwLYcQhJESDFADbe1OSsAIAPP/goHjx8Ei++8iVF/PFPADxkQ7Qyqs3/rmCV+fGUhDsQqwPGNIyBvd0dPW+eb9gCfa0z2NPs3b96/z05pjioTiVjz6RdABUnPUSSb8Yrr7wUvROA7wmJ4yHOR2UG1sqPf/xjle9DQR8aOWDB7MyUxoHyuVwPW2Rb+f0tpQmIEXCQJQFx/hUNR7SPCkUzRPofaQyXlhZ0LWysDOBMxPLSgtIdtgCcTvsq4be6shqPnzxVTj5zhD5l/pHrjrgvufnpWyVLTHuZylMSDJ7W34AvACWwR2AESMhYoGWmEfBDOzi3L19ZlW2G9gVVA1g32HOvvvKy/K5//+//T40V94eVyVjBPKZNnP0Wk7z13G31CWmpPku873u/tcaCQDxY4cW3m5pMtgjrxgzVd999V2NMoAGb1RpVrkaUoo7pz9L/C4uLMTM7k6kEe/tilEzPzsTt27dlh/O9manpaLzy0mvD1ABvhBlBSPEQFueI9pkUx6SYZz4vQACfI4cDA4nInp1oFjILTNH+454mEXktdIjTDxQlLZsqRqERaR/Q/O2SY2xJprX7AJXadEGqWZimB/vwIlrHINMuvkNbWKAschaZlOS1kLJOJu2RkNd+1mL3weJIstV9fUA4yuv22Bn2oNMeXqvBDwaXPjs4ysmbCurjMUVbcA6oTVqiDHX0PqNuWcSW72NcSgm1RL99KPFcPDPjoFyUorztg1lU3pLLr7SKAiwY7OA+GLpMlhotA+TR4q9Ukt0vjnzTXuc71ikIMvpL2ScrhIOAE52l/+348wz0GQdBCstQTmRzSBW3s+35wTxyJMOGix3x2kl3f/p7NUhTL1AbIGasGBzBKbGDyOftYDs84flgZ8/gmvPePS9sIDFv+OHzteF60ZCo73nRSPV6tdFRf7YGEPw9/1s7EzZO6tcuGkS1EXXxd8/74XfKMzF/vL74TAqlTOjA4NCjfcwTp2/UNWftyBu0EahYgB/aaWffNC6u6xQagwgeI/qZNWDwhTnlNenUATNbtLGWHx/EHiO+f9LP9BsQWjuaMl6tdVHmrvcersd1XBXFz+z5isE2UtEfpenIBKwo3gAFOjSqOvCqRlCcJCIsKjNWan4jDjhN2VeiNufnAgGGysh9QKmBDNCk/+OEc57YGaUmdhqpjKnGovTJ0NkohryckJKT5jUn0SscGYSfYPsA6gGOFcfPSuCj/fN8KPglJ7+0K/P5RwJ3WvcFCNA8F4usl6k9RV3cxjvngUDTApzCBIAGqTQK0hJyw9Mc5LP0NXPAhp9KX4oZkuOHc88+xRwwy8X7HeA37Wb+grQzRuRoAlZJQLHTEVKfc3QqZmdm9NlkOqQDS0kyJXyUSIYce5W3KuyHkhrmvat20Lweh2do2Vd4nTkyZFGp1nmJWv6zvPJRnnwNEOd+MaIjap/S///c8R15gmhBpNr7SGBtlBvt88L3eeZ+jlYr13NU9tEgvZ/b50+ukxL1rvoo2/Is/bx2CN3Wej981jmtn6ZEost6rPfJjN6MnOCL+7g/69cvjpvPAp8/MoRV+ricCTAXOe+rZ0sdvbSTXL3DBqX7wmvX+0iyOf55KcXKfR8CM16X9TlZt78+KzNNQfyD4feTw18q4ZR1mEBF0bQoqRS5R5otUGQ7BQChKzIqCZ37OP2RYKHaVSoGCCCoGArD/aliPdjmqc+tUX+N7uM9+yIowDXT7vr1jBwb9sP+Lp/1Hm47xGCY76VZVgDJvO//R9h7/ViaZVd++4b33mZGel9Z1VXVhj1kczhDQRxqBqAkSNALAYKAMA/8v0avhOaBIIaQBAw5JLvZZLvqYrms9C4yI8N7e4Xf2mfde+J2UopEIsy99/vOd8y2a6+tvoStUlAYws9OjmKwvzuuXV6M3/reR3Hz6sXo7zlTEKDRPI7GWRLDYkKv0gv+EKTbUWlvixzJjjQKPh4dKfM+Cdp2INFPe+KZOYue/sHogkG9ZzB6evk/IL4AIM4QpvJIONtN2gVCmAfzPvXK42NxArHr1mb0d3cpAH1hYSG7CTUj9o5PYu/gMLrVGhRi6JPYWl/P7gC08zsl4Zg13GeNrhgaHYt5yP96+2J3/0AZX+xxnGTIViGzI0O9uvpOpVmH6v5Nx4vj2FhdEcJBaAKCCePjMTg6ppKCTQIYuzvqeT82PBQnR/uaF+r9cZYaPV1xfHYiJBooDezjNpoVpB+8ZicxMjyqzCx7Mk5PY2djTXp2dm42ZmanY2NrQ6Rx/WRn1VEs1IGHzDmIi9NjOiCtx/7eYWzv7Mfg6ISCMElsvR29fRDcJSKRgDr/QaBxv82tbbHzH5815WxOTc/kuh6fKMNOaYAI+hqN5MNqhj6TB42uCIXjq69fSIUvvvgyBgdGFSS4c+dW9KoTxVFcu0YCkNa6XYKd/+THP4md7S2VauPD0f6W0gAhjUfHxf9GoEWyo/DeaO+SmT5M7jK6CMimJskQDXVH4JpXrlyK+/c/0Huw818vv4o+EDInEEru6360M5yenBY5IDwMe5Rq0k0mcMSHxY+gen8hydKZFncAQSEISEvpFd8vXLioAMmvP/tczjoJET7HfDvwTAloJp3OYuXNG/lPoC/gTmAtrl+7qkQ4a/aLX/5Ke51EFLwDlLkw17lfjmN6ZlbyQ12v4Mkr/nTKhEKmWkpAZQucukwv1P6ZOcfvss1IFp95xm5mvrCJPv30U/nIjx5+q78lMqBPP5OEA42L/QJRNt3JBgYHYqIQztNCUN1Rbt+8q0CAnWB+NpmfnWpnu9mU6ahnxEWQdP1eoEdAVAvMn8/S/gIhwkTCEQDkAyORg81/FHwtZGsFb0Pbhjtj0vt7MyvkMTtIwe8EAticCftoZ7GscJkcJnSftiXFYRUxXIGpeiN40mtBzjV8L//dytLf7ZDVZoTh+PwNxwgjE6eFhaFWWsqhQJIzi3YQ+7vUbiSsrDacDGdJ44xsOqRmGfxwJlHoiUKUxj0c0LChI2UFHIxaXtXl9GWUtkBsOSy8l9cYJ+Mz2sDXUDZS0b5kzkboMDfcjwgTnzEBhwzSQoZGYsuOhZyM8owEAvi8oJGlUwRzxe/UB/kgGFJt59PlJLUBZkXuNaqzErUR5/V0gMAGjgMBdUAJZc1+8RzVgQA5q6qhTrPKxiXPzzPwGYSAA0H1/XyvTsPUa1Bn9s8boO17MU5e836xMWQHvzMI0GnU+ZzURrEcpNL6yeP1GD1P9XzZ0JFRXwwn9gR7nfExF8Dkef2bBw/i0aNH2qPcw7B/r62zmzaqPBeMz3ucdeezbunH3vGZr4MIHrtf52z5Gi4bwWHj2lzLwR++Z1uYRBSYoJRAAK9BquOaL/ZuPacO+jH++ux7LHzWa5RJv4R+1/vHz8zfDo6SeZfsvY1/fla/2K5u1VpCunN8cCilMEkArX9AGRwy5rD90hGA6zBOjLvsCNCj+mBaJtmBwPmVk12QAYzDe9AIAZUgtGC9pa+25EnhMig9vnFYkhwWQ7SVui3wVROL5XOr8wddXVTTm0iF7FGP85pkYD7H5h9QsJpsDPNXeAf4boevLRPgrzkT8kEcAYX3ACNC1ywt2IzqYF7Ym9mGdFzjo8UTZ1j7uwQQWnwAw8MFLbAfd+/ejaVLlxV0fvLkSYuXhH23ubkh2XZp6aLWMbliSn2+Mhft4E/ZEi150ulQdgY1nUlPfZEZeIIoRrQIaQERo8afJ5n31vLFsk0BlCrb6QxLa16ra2ivFFRO7eS2SkhK1wtlOerAUketdH626iFfdXzwXKmErGT06yCZdZLlUY49nSm1hywyuX6uTln9PhlX63Cf1855z0CHGSfOE+zV81Ffq5ajHpvXQ+iZggjIAH05V+VDyYWUc9WWBS4Va/O1cGa0/4ud9r7SCdft12v4L+kCy6PaPsv3JtzdBq2euQQjvVaC9YuILoN6RgR4zdP+Y6jZPUjX1DFrBy6ABRf1Wjp6ZL5c6EgjBQqyplPHW3Z4f1iv1Hvfuq6WHTyzg/3eO7XO8574l85mrb+8ztarthfbegDEDLI3uVja+wz1QFntfgwN9MTtG1figzvXYmlhJqYmRqK/tyt2ttfj6HAPtzuOjw9ja3M9nj97Gu9W3sX42LhK9CBnAwPd19MVY8PUa8MTkwgRQgXbe4di9u8W0d5I6SpwHBsbW7H8Zjlm52bi8pXL0WiexqunT+NgcyvmJ6bi0uVLMXlpMbr6umJl+XXsUUJKfX9XcnJRlgUZLS4abd/Yt2urq7G7takuNuis/Z2D2NzYjqcvXqrLwNjkTCwsXRZPwer6ZvT04xQX0uGR4Riim5b4flaDkuH9o0PZwOMjw7G5thJdzTNl/EdGaF0+JGg2845denx4GBNjIwoEDJSOZTjLw2OjKp/gWgQ1XJ5mOSN/Ixqxt7vXagGsDXh2EtsquYPgeCiGR2GPP4ijkyNdQzXdSoSCUsDJa8buNn7PcQwPjcTO7mEcnEBiOBRj42MtbiRKBJi/G9evqY1dJgMbgv4/fPI01je3Y2R0PO59cD8mJyaF/oAIDmQx9j4BYDoOEAAhOABjPs6ykLisydCQMv6/+tWvY3/vSE46wQcg5JOT43H7zm3NHToD+D8dBmg1SRtm/Df2F3ODTWci51evX7dQlTigsu8LLwZOsbsPYT9wnphTnNq52en47d/5bdlY6MkHD76JFy+exyGJo76emJqciOFBykQGFZDnvIOggPSSgADtAAl2ELTnOThHnKvXy69LN60sueSLuVlauhT37n0Qr16+jp/97Oeyh5I8OflyCGDIl4RTg9I/dXBIVAGlAdgGH3/8cdy7ezf++m/+On712WdCn9y7+0Hs7O4kB9YaNmWX5lxdiJS0zVbW1oXyG6RrU1dxT+bWchW/emZ6OhYXF1roWGxS0CQgNUxqSKAEdAC/ExyjM5aTD/jnoOE/+ugj+Zpffvml7s+XfXrmXEHzD+5+2LTxWitsKywWMycGY5uaxay9wBFU8KD0uocwARgI7zVUnbYVwGWYCGBLu4LtZta9FqSunbBR4Y1io533qwyht1eRD764ByRXvNeCHIfMmeVaeTsihDGhzN5JOtncT/c+ywwvf/N7+N1BDWeKDCO3s2Jl5SCKr+nXnYVkA7AZ4VBoBSPY6BCgFIgYz6caJ9j/j7Jeny87S1w7ny1rbfg7h5k16XQGvamdMRTsSUZFrmMq9GRG1T0aiZTwhmRMzprWjiTRMA4sRjFZVowWygeo9eJ91K9wuLm+a9q5Ll9sTqB8HEbg4VKOaj95FEMDg622fVyf52SDcg/qbixY+Ls3Mp+3oLExw/jrvWRHpl43B3Nqg6E28NoORIFMdmfmmvuaVKtl/Jr92r2GK+OFzxjOwwG2E9oy+oowtHFhpVMHB3jNgaD3GaseK8/k/WIBbEPEgTYbOT7Xvm9tQNvgs8HCa7Vj3unw1kENO2panyb9YrPNjR12Mqc4eD/96U+VLeVavM55Bj7P+L12vk/9nXsRsbazrrKUrmzLwn/ux9+4NhlX/uYyGcbGevhZRQA3Py9oFIzFNvhYL97L5xxs4DMuB6KljMZRgpvaS1WmrZY5Pjc+UykXM7DA5y1flP0qzqj3s50mlJ4DAaCG8vXM9HKmia5T60i9JcFDkADXL1+O3q5u1filXErkgIwc+h6XyHm2+MGRJ2DRV9Bf1NBnb3idqZLpkzFdHHKTXtlZrDN46aNkpBtj0JwwBGiNCKiJQdOxSQIrdSQQEoGfEyUgh6YiS9RalzrnzBiTDmL+yHgZptwmjks5lzXFoAFOkvggkRWlUwCf91qwNqw1sor9gZxV7eNOGlhCopyeat/yOsp3c2Oj8E5sSeF+8ul3ZXR+8cUXej/BUeYKngC+f3j/A+2B5JiA6IgpgECxzbpuR7Y+q3YmfK79OzNYn0Pp4K4MsKnUphDlYuRlEKCdB+Zz1sXSOyBvynmyfMwuEYWYzfvCQc9ixPyG81UQZg5QOBBs24D3GzllXWQEgZnwPTbrYMbmc1GPuw4OcF3vS4bon1OepazonBVjJLsAACAASURBVL+a7K+Wb+3nP98NqF6TnPd2W8TaebWcr6/pz/o1r2FL7hZkn5BCpcxK1yyBm/cFAsR7UTLulvF6zoI28b3OOa4lmOX5sYz3OHTeW10j2j9b9/qZxFKtjjgVcoU1aMnE0uLQzq2DjK0SNAfu2s9oMmk7y3bIzYVAUCsDPA4SpiGdz5dGbq3bHID333xdB85tkPuZrMdsg9pe8L6xPPd81vPkv3kMtR3oOUW+yM4kOSJxmTazzplCpiUAUtaP7Cit9vZ2N+W8T40Nxez0eFy5dCEuzM/EyTEcMfBb7cfAICVYZFvXhcYaHhqWjjg9OpGOGOrvj6nJ0ejvBWlAf/H9ODg6ibXNnTg8a0TfALXRtErtiYP9o9hY3xAx7vz8bHzy3Y/VRu0XP/2HWH29HJfnFuPS5aWYujQfs4tzIqR9+fxZHB3sFbQvjP/9Ivkj4w65HYmrB19/rT7tOFZ0Kjg9Oo3dnf344usH8ez5q9jaPYregeGgqcH27kEMDY/J8ZOOjlA2GuQssPK19bXYP2rGwGDE7/zwB3HpwmL0djVjb3tL9eU4SaPDw0pAHh8exUBfr5BylFL0QwQIYoqW06Oj4hM4KKiEXnUaaHcC8xnEhyGbCnxdUPfe7mgc78fmxprKyJSQK6zu6O219fWS5CNR16+1gCtte2s7eQ6OAK/3KgAyOz8vWxqZ/bOf/VOMj43Fp59+LGcYBw8Cxg0QASvvYmN7R90Rvv+DHyrDTWBfXEQ727K/cZjhdcDpVy391rZkhIJNBL+7GxovMPP11Q0FC9AKS5eW4sqVy/HB/fsxMTmhoMbr18vxs5/9TLXon3zyic7Xyxcv2joHBMbIiOylRDH0t7o62S7PzjbZIhD9jf4kU/306ZNYebcSN2/elDMLlxMQ+p/+9B+EKJzGPqRzT+EEIqNOgAM0BP4mKL8HDx+qewREhAQCOEfoV65LW21nx9HF2IbYOp9+8l2VQzx48G08+Pah9HsmZBP9g142EtiILKP68GHxd/74j/84Hj9+FH/7d3+rZDekfQTfCYhsgHKG90wkgelrMnbLA35vBx9TK/BatiNP0kXkKvucAA33Q87g5NMdCpmG7cHf2dsK/hwft2xalZQ1aTk5IKQCXdTerqzIl+LMQ5xorr5RgiqUCn33k+83DcOzIWrD2A4435lcBgnBkQ1tOV6lbze1EtnPsUsPJAeG7gH7yUwIfIToph0bO6Q2vJkMR15N1mXF401mWL6yQSXahMKTU1AMxDry7wxRdgdoO1V6TyG4wum2s+SsSK2wM3OTC8frdRCgVqQ2pKxQbJzxnQPgumk7pVJwhaGa8XEfILQ81/ZmZtXbCjfZ5/kMjKMchKxZ3dVGdzcHG50sNj9zDa5H4IMADO+jzoWfEVIQxug9RxnscRDEBor3gcbWl90fmGueh+ciuIFB7LlhQ6rNWgmw2PBj3GxcesmrvqtAtRHsjG9xfkFlCMBxXAqAQOPgGlbdhmm1yfm8XrWzpuctNdW10ec1rR39WrnXRqINTjgNHBRBUDrAYoMTSLZeL33IbWwwb/xnrpkvaoccOHFQCbQAZ0qBkdKq0waEP+9x2JD2efAe9LV8dvju82Xh4iCRDREbQp0GTf26r8dnW2iOYvzXBqXPhY0qzw/3mJ2ZUTRSpR9JaiFlZaefa7PeRJQJlNRz4KBcO2pKJDtRJu6ewBwoONmTTixzybVAj3BPXne5AZ/hXi5HssPv88JYCAqg0Gz4IcOypeqx9i73gIQp57XUOxLgEkwwg2s2ClMB5vj8d6OMEM6uR9M+akCe15ZnuT6FA6Q7g5aMAcWdZyDRAVhFONjdwISPyTAMxtz0dEwMj8bu9lasvHmr95MJR0EdFdZ8fi751wjaTZF6N7+DDPXC7A5ktTh+9dnx+st4dYaSMeCAFjRAtj9LdnP9LHb+ditWEYphmJTWYKpBLYEAavrx12W49HSL9EgcBgWODgeBDYxEA+R9uZ4dJvee1zxBhkjwQ9kZujSUcoPSOg+nhXVi72aQpldIHuQRNYUYSyhL1pEAKPvi8pUr2msKOtFC9+REshG5fOv2ba0fMDz2F3sOwyLJn05VP8t7hZI7SCJE1wZiMGl+5dScd9gZn+ULn2kFBsu5dDBfc0fAh7WnJpgMM0g8SBDlXGQA3LqsRr9lvbf5Z9wLPp0U1sJM9BpHVrC3ZGKtq3ixs61d7URablu+MWEYPlwDe0JnrToTDmgzNp8p63/PSx0otUNuWYcRmrosES5+xnY2//xcWzZ6fJ6rOuBS2wi+XqfTXwcGaue08/3+Xc6n9mKWcKjHOTq6IqJL/zADtCJ/UvvmklUqXB22HaynFGQ+x9vQ7jrQnqOcdwdArBsziNImE/RYHQRJss6cU+kQAheFGJT5zr1a0AolQGFbzCSD2YYx0SWee8+dHXN/zxKHdivEdiY9yyX8zDZ0a+O7vnYdTKrlG89a69/ci227rz57TpZ4zvya93e9D5100RjL2QHSbfmVCESIvgr6iQSVOFfYE92xu7Oltn20FextnMWFhbm4fHEhxocHY3i4PxYvziPO46x5En392T8dOfBm+W2srqzG8eGBaq4XF2ZicICWf1vK9p4dR4yNT0fv8IgcUsoDXr9+GwN9g1pH9EpPb1fML87F0cF+fP3553GwtR0XZ+ZjbHwkJuan4uadm9oDZHLRkZxdytHMyTU9MyO2eVoGAn9fWFwQcZ/12cjQiDoAPH+xHA8ePIlvHjyOnb2j2Nwi2w9KJkmHM0GUTOwEAvYPIsam+gRl/94nn8T9e3fUAWFzbTWWXz1XG8KBnq7ow7ki0UBQtK8gYI/pkLAfB8hCgvTNiPnFC7Fw8VJpq5nnAXuV56CTB4GM8TF4jwgW98fFxbnojZN49vRxQew1xZVGucE7JcvSDuE5nRRCxmID0YueZ97ePY6V1U218v34408E7f/1r38dc7Mz8Z2P7gseT6ABZ38fVBQJymZXbBH4H5+MpaXL+iy6Dsf95avXcj6poSeYwabA0QXdhs6i/RwldU+fPZHd9Xb5jQIBEN+BBLhz927cuHFTQXhsh5/85B/iz//8z0X4RzZ9cGAgzk6bcro5Y1s7mzExmchXbHaSM9hL2E4ujQMyjwNOgBxSx9u3b8eHH95X1v6Xv/yVnHuSpAQEcFYffPO1CAVBA9BB43A/ydvlQ+Bn0q6SMpKhYbWidkcHggHYkcyHHXpiawRW93Z3pa93tnfVzpGgBtn6bx58K7Z/O+LsXXS2fV9xNAyPKGDH8zx+9Cjevnkbf/ZnfxY3bl6Pn/38Z+KF4NxS9krrR2wsfGFkEygOc0yBjEAmcNaVAB3KBKO/klttQMEu2UtKSh3K5uU8sxdPae9Z/EmR/LXKqxoKpHB99pYTi9i9+CG7O9st7jvOJn4a97uwdFHz2Pjep99vIQIcBZGqKdlxHgIHkugDA+EwWODJOW00ZDjRUzHJt7JtFo7P6+Xl2N3bbSEJcNYN4bWi4T6eDBbPDqfvwYPxul+zg2PhK2egImhrZXxLTZ+VQ7bBKnWhJetRO792Wmvn0vd1trzlFBYotiBDFREb73cG3MrTgYTaATPsHEdTjmuByBMBkoIqUBVeS/h+Qv8zGwnPwlDhNICAql8HxAKH+7LI4mkgM6caK/gOzmJhEebSSRmlCCM0Etc106pZ2hWkKM6snU2vgzcx64CRaYi1o4F2IvnuoIBhnZBUsJ/oJS/BXtZtYW5ezOsWvBxYw2jczaHO/tdZ/Vr5Mxau4c4ItVFTK/tOI67efzZIZBQVGK0Mq8oYs0HY6g9MWrVAwbmnosWl8wW/myzOxgfnxfdhLTxndrLa0cJ2j1M723yOOfT+8rrUz1TvNTvr9ftbBniJRHYaYDLoWvWd56HvNmhro9g/18abgk7T09qnIEDM5WDCNcZjRWFiExuZdfaPcUDSR1mS4IYF/ZCCLjOAKB/2H0Epc2OQ6QeizWcuXrzY6jbgs+y9cevWLQUsUGIoIQe5vP+VJTWKhvi9DLZ272qjibw/HQTLzFYauLXxaKRM3r84y6WTSjs7ldBX1fUBDYV0k0iugpJZa0tNP+/qadJvui+GBmCApif0mVrHgC7iDsDTYMqHJE/18e7pnR27o9kwVwCOv5p3tYjrWt09qpKXWm7z7szGJwokDW2XkZdggBr+tJ2EljMraH4GV7ONT7ZzJZudtcBdcl5BLmj+yvWzRrrFWlCQBwQbSp0786OuBMmA7laIzIGcZLFqJ0SZ6xLIYS9av/Ad/YVhQiAAOYnBwN/ZG+wxFC7rQYCPZ3dZAYYOpQGXL1+Oly9fyRgi88Xnnjx5LDlw/do1BZzS6cIhd3ApSz/8lVne/G89ZNhw7bA5o8hnQY0AQVRAoawZhh86IGVmMrzbyJFMKc6TZY/W0Bn9gthgH+qc0WaoCg7VwdFzTrPnvlzbe8ZypTOg4daQ7hqQqPjM8IJAkW4rgf9Op9Rny3vCzrjPnb+7TKBG3Xi/2kG03VMHAmwPWEbWcrb+XB0EqAMAncGBWifV77O81V4sckOt5QhgFMe6lhmWf6B6OGkgeaxHav1oXeDzUz9HPTbf3zK4tsucEPBnvX7OPLmdoT5bECpuEVajW3g2t6y0ocr+597+qp11xqfPFN2be6+8V4KAwEP+zfs3x58oGV+71lmdwZlOvdneL4Wur5zJely2F2z/8btf93NhO9hexJDIdchAvc65UGAn6rLC736vgm7K3JayFuys3r44gZ/m+Cj6e7tjZLA/pibGYmJkKIb7e2J0eCBu3L4RQyODsbO/rfaBtonfraxJNsMP8OL505iaHIvhkYHY3dmMjbX1mJ9ZiBs3bkXv4FA8f7kcXz94FN9++yh6Gj0xKHK3iWhQN99NUOo49jY3gKTFaH86IUtXl2JsciyOTk9EDI6uzsBtymSSJWJ974HAbliO6AjvobUhHa924Q4aiLERyrC6Yvk1ZVXPY2NjRwGJt2/o1LIZ4xOjMTc/L6cIPbhWsvDXb92Ijz/5Tly5dFlk5CAfVl6/infLr6K7eRqDPY3o5QCRmGSdsNUUbOmJEwLUQ0Oxe3ikTPvw6Hh8+PGnMT45HRub27G5tSP7BUI+bOhB2hD2g0w4Fd/LzPR49Hc3FWBh3Qgy41RdvUbv9iN1AsDuYW2nJiezXWTzLN6+xfmGO+ggVtd34/GTlzEyNh73P/xIWe43b5bFhbAwPyuOiN3d7fQzqHUfHIrBkdFYXd+Kx8+eq0Tg5q3b2leUSqxvbGZr4BM4duiuQCLhJBYXFmNmBgJbSjIb6lAAtwFrykKyBjjkUzMzCjBQUsF+/T//83+O//Sf/g/5HXAJEACYnZ6VvY6ObHSz287i+fPnKvmkLSGtEQl88DrjAs3A18b6uuYDaP1NdZF6Hl98+bUCmjisTiAr8NLVJSg+Ngb7lDOG7sWZptSBcUCI+G71nfQsCAECaQRMsP2wP3mdwBR6REmgvT0FAgjQg6T47d/+ndg/3JfdxzU4w7yGg23yaJ4Bn+nl8xel7eW+Wir+/u//fvzev/nXQt988+CbePz4ifYAKHX8HsgYWUv5b32JknCS0ravua1cwo2tir3AeJH7oHrYK9yffa+A5MmZnoP9gN8Hn4x9YHx0d0jAbrE/rxb3PVkiQZvBlDdZaguPBoGgxiff+aRpIVoHAnizs4FcnGgSC80DmViJhxSbMyRKQ0OtllBMiJzNt28FMSHyIebkw6zzE4y5kQ4TfSWtCHSdkpWx8PZ3K4XaobNQt6KyMJWxUAj6eA4p/+Lc8F47jDxvGqKZYfHz1wrSaAkrJI+D6zCxPIOVOxsYY5Br2nngbzY0PadWuhj5vJcoIH/DMeY9yqAVGKPJqXg914Pyh2znQnQVp8SQecbhLC7vpU4pW0+MyqjmXm5vxmYVVInM0UGWWHQaKTaM6te4PocqgxJlvC1IY7Ze4xByL9f2m6kdo54vjDp9Cb4yKIXDd67Jtb0uVqpeA4+vdmRrA8IBE97PddoGS/Gr3sMabQXuNWN9+byfGdSGDW+irvVa2nAFEVAb7ZwXDiV7gHNgBA33YK2I0Pnw1064YDuHRMFLrXYxEBzc4Cl4zZ0Y+L2OKPo8eJ54L8/yPuPYa+tAgvad2zpWjl+nkVw7grXxXZ9TrsNzsqZGyhim7/F6TH5W3uc9z88OCELcMjEx3kI68B4H15IgBjK6zMojoyBX4V5As4GZEXTh74zPRljdepT3E6Hmuj//+c9FZOixdp5vbNBExSQLvp6hBCMsO7zGdog1PrIQJbhKeYNlg1ADhVehLWcyOy25hUNXureoY0bZ02lokXlrRs9ZMwZAN+Hg0hO2cKWIYO3kNA5BEch0abfd0poqDNEVZ+o37PORVnSLFV7dxUqNfrU30jlK5z8TlG2yuYRKJzLZ0FcT2Wm/GFZOIEBZwJJVLsSF6kdc5B9ksy4NaOuDdvsvHCZlSO1wljoAvtk4VzJSXAhnCgK0nKYSiKL+0E4Pn2FN0Q+sPSy7KecSDYV8cXkXwUrOsInsHHydnZuLjz76js49gXMRD3Z3KfvCZxYXFkopVZsYyPf3GfS5NneDHYXU020out5XHBUHoTH6eEZnwZOwysR97fa92q+lHMBnUbugQiKkPEgYtoNClG9ogcuXdSd7ts7Wd8psBzns1Fmu8F0oABy6c7Du5H4Aveazi/z1WGvnq9Zb9bisZy0X0zlMp612PmtnsJZplo21LVLbBp2ysf6sddT75Gen88nvvL+diW4UAuSQQYjzUjvOWRKjUI/OMIEaAgHeJw4E+HfLnkSa5Pss6y2PvS68l9c8V9Y51oG2FfO5EhXCupmw2ddPQuOUY55v687cZjmW5AlqI1E8Ny3briRbcj4LEqDA5uVc49SVQEA912696hrczj3i69f7oD4HXnPvW8+Xz6rnxTr2XAKptFOUTdeX58/BCr8vzxA2cKJAHXCGWZ2zi9xNPdAU2lWPfHoSA309MTE6ohZ4IwN9MQRHVE8jJqYmFAg4OiUbnGSk2H2D/YPZHeD0VA4rmfmR0aHY2toQI/rU+JRg0o3uXhEDfvHVAzloG2sbCsJdXlrSvY/gx4FAFUI5MpvIxZ7umJyGtI5Wg2MxMDwke58PKBmCfb+3G//8+eeCac/OzsTc4nw02bK9XUHp8OH+oWrvKU+Fy+DkGL3SJWf92dNn8dVXX6vuem5hLu7eu6fuYRDBAYOH9PvWndtx7cb1AFXwbmUlPvvlL+Pl06fR1xUxie0wPBCDdCo72I/To2PZvChVAgEBAqO3T50F4CN4tfwmTpoEO3vi+CQ5RnAYsSVfvnwuBEQCoyDrGxey4vhwRySNjAXkArX/N27e0mep28917VaQAvQfe31/b0c2BPbL5uZ+rG/sqDvD3MLFmJiclo91sL8bU5PjMT05pva/cMzIWe3uiSvXbohM8Re/+izerKzFd7/3fc33G9oaC5Xdo9KAo2PQBytxeHAUI8PDQjMsXVyImWkg9CF2fgIs7O39gyMR8YEkoJPD7Tv35NT+t7/9u+wasAU6km4/XbF0kU5sl+TXdfXAO0T5wVa8evVaTjiZ+YWFRek+vpKnjHLu9P/u3Lkt55ayg8dPnqslYnLyjMXY+ETarNGMYdpPg8TY3JKtgB33diXLJBYWLyigDgoFPUyQCIcbRMTDhw/jytWrKkvnnsgC7isyxb19Oek8CwGJW3duKfCSJRWZQEXH89/Jb5FVvlvTGBkDPBdwM/ze7/1rtRmklONv/tvfCnUhW/34SPcgMA+aUHqk2PKUEloOcq35hUUFIkwCSCAAe5cuBa9evhTq2yW0fAftwfwoODA4JFQP8sVcbZQCMB8EZvg75QvsOVAzFy8sinON3wm84KvtgGLY3MpAgBWeyYWsOLghURpuynvqWl4bwjbyRIwhRUsAIeHZwDohnWAhgPKwCFwHBmsGqUCCIuBp/FoR2gmrDSMrNQvr+j2eWL47296Ch7qEoBgvduB5RhPe1cqvNmDs7CIIfF8OHBuETeg6TJ5F8N3S8sNKx46Hgw969sr4qsnzpGirmnOehXtwmLg/i5tQ/AUpBwxNhIOzjooWFUPJyovWMTid6iPZbMqBZF0MnafjA++FwKR2WDxuB0msLB0M4fM8R6cRwftcT+3xcH0MYM1xxVrN5w0DxZG2odE2JNIksCFRG2PenzYwZBC0CDdyT8nIKNkkv9/K38aGjRrWx9ficy7j4GdB1nE4CkTQ+4DXOBuKvAM/NvFhs6kMNAeNNePZzQ9g8kWu5Qihz54dXP5eG2k2XJ3J4n12mv2Mdqb9XH4GBBfjc/kB1/W5qY1Wz3E9P52GYj1n9VrUBq//7vfW81qPWcZ/mXPGwzO67IefGbN+70kEEcKRZ2DfOQjJmE0MY/lB4AGnnms/ePBA8GzOqq/JtTg3rClr5/UnGMCaEegkEMB6OVpbOzrKIwvxkQgdyZ1C3GkySe6l9nkKOqVRnRAu5B7Bjjb/BkpKbRdh2JdcyACi+8eDFBKMnEzMXtZeijRQznaXah27+Ay/Y+BzvSSizmAaZQT43mqWlCShIsy3w8WdMdadZUtBWPspeTETrpX3KVNbggF1y7r8YCId1AKncB+IKbjU+emcmtW7QMjluEv2Ub8IiWE6sgQvqb/LbKaz5WTIk1lXpQVCI1BqcJps5VUrubwuSIPuRAKQXedaBKrQTZSCkMk5SdSFA0w1vwn3cYkP55f/GD38F6+L+E7y/KtDyOGhovKUcLEGZH64Hu/nDFP7OTU1qeep0SmWl5782mG1Hsz92g4EpC+YiDkMUcnO09wbZllnz2fXicKp4NKA4nzw2Vbrz4oZva1nk1VZvzuQmsnY1pd1c50htbxy4MdtEu1wWmbjxCYMkhrpmjAxOR84c3wxTsnz9yAYvD/rjesggOWT72cdaX1TyzXrCf/NDnGn7qk/UzuPnU5jfZ3O+7ReK63jWANndrKbSJYGoCMpD9B5EzKC5MWJSmEySJMoGs1RhQrwnHHN+t4i4iyBEORXHSiun9/PbD1QP2drb5LVLQEBnPFWZ5CKs6CeE9tpNaqEQECtf+o1dJthrZ0AUu1OEDkeb8Tzgan2fjlWVxM/r/eCz5OercgLP5/3SWcgwHus1nF+Hu/Nlq1S5H4yqBe5VlAN9byqBIQ1UBero+jtTr2ndS0QYn5WUqenW9D2IZI7o8OCTV++uBhjg/2x8mZZmc2RsZHY3d+Nnd1tlZtRIz81MRnTOOfI12hK9nCvhw+/jZW3b1T7LejxEESB/bGxvSVY88b6ZsAoTlqZc03mmLa0QwN9LSI3EKy0hpudn4uZ+TnV2o9CAlxQXMjmzfW1+OrLfxZceX5hPq7duq5gBfJKnauiO9ZX12JrYzPO4AGJRgz29SsZ9vbNGyW7gFuPjo/G7Xt3o0EigHI53tvbE3P0th9N4uE3r9/EP8JBtLISlxYXhJiYmxqPvq5GHB/sy84FWq0gADKbIMvAUPQDJe+hg8KREBG//vzL2Nomk9+IxcULsuXOzk7UT542B6dnxyIH7O5qqsRiZxc4OLXyozE6MiZH2EEruoBwnrPM50jBFdAddDZgDDjrB4d0K+iJvsHhmJye01l//OihAgdz05PR2w1yYlvlvOjzy1evxdjkVDx6+ixevX4rp5gACRlotdbbp5tOQ6iG7e09td7j3gQXxkcH4/LSQlxaWoyRkcGYnhqPIXjXGj2xurYZ6xvbGs/07FzsHx4Kvk8CgqA4DvaL5y9jdgZEwKLkEJ0W+GL+KQEARYdt5e5mtm/ZQ8DeCSQ7MUPJAoSU/EfXY6/SfU48Yew58Wg0s7tEsbfpwMB5GBwelm0EKSZ2EaUNff0D8fDRIwXfFi4sKhEpVFWB4mOPg37mTBJMIJBx/eY1tQfEViQIwHOQPHI7anjPyPb39/bLD2bs+I3ra+sxPTUV//0f/Hfxi1/8Iv7iL/5CQYxsK3wWb0qXOs4WMpdr8ndKUCE+5O9wZ2xv7yZyfheegvSfJsbZQ8OFiyHREvwdpCFJCZ6XQAX2w7MnT0v56piuibwHqci4uR5+N9f6zscfKcDw4tkzmXj4lciaVfGAbEfjO/c/arUPtHNXKz5n6J1ltaOWi90mn1O7JzmjGQhQZoxenOoFnbVBRLZlWDcTTpkMuTBypnFsp4CNxfu4pxW6nU6PzY6EDMISRLCjqiBFZTxI8BteVjI+3MN9xO3wOrqbtUvtejU5raWOlMlLwZA1o+58IGOssONzbc+lW5Px+awXTaiQlHApDUAZKLvuEohC4md4CuNkUwNJhfGS2iNYqbPFYypHZ4Ss2GXEkAuUAVdM9AIz5T3MPf08OXQrb1a0ERmrlWi9B3hW3s+as/nsxDrzYEFQK0/uwTPx5TaCZgzmYGjOi+HpQID3lp1UGyZW0v57/boNBxt2fOdA8B3nyUZL7fh2Knv/7gCCWoTQKmVgQPByMc6eZh0w7zFRJvsAA87lE54fG3S8zwgNxgEEnXGxb+wE8N3zx5zZYbYjyr1VG1TmjPfauOKZZMhXJFh+TuaAw84YCUYg5OoyDxs29bmqDUEb7H69Nib/JcPY77GhZSOU+fW+dEDFZ93GmVteem8KTXCSc4PjbWPLciGDHYkEIMLvdYZwh3UiMs1z8zr71VFV/s6cJjFLGtyUB3AOQBCwV7MWLZ13ovCeY8Yjo6w36xUlu5rpdPM/HYdEfRjezP31e1fCQutgjLLqpVa+XntnkQyHtqPHvfmb9k4jYqC3L7qpEQZhhXNAprC03+J9je6eoIAAZuhW27xSS59FAA0hAswRYLvaAaEkssvsnWRyW5C0SGO9j9pBpAwE2NnHQfc8S6YWQtlWdu9cD/QkDiRdIZleMvGCsxcSQuZV9eN0JMAJISMupr2CTijwZJ0TkZRlGysMSFxKSiQISAIlzLOZyQt/fAAAIABJREFUkHyfJfaD156fUbjsTbV5Lcgtlx6ZwJb3mRUY+T4wOChDwigRrs/PGAAoZyCi3s/p4rQdXZOitZz/ErSpz5YrIzTuAgtvn8lcNHVKKO2KKCNpM9xDTNjmCFC2scD9W85eq/QimdlZk5aM8Wu5wK1svYN754L4hbuhxXJPr7Cqb70J/RQAOudIuhMEEOqcHwc97cj6b7Wj6TnyPWQHlOCFg9m1E9gZuOzUO76HA4b167Xj6J/fN5b6fbV8zYloB2YZH3owdWqW6aAfFexSgIf/p2qJhd7Pj58PBHh8WoMCj/dz17rZJR22dxzsrHWM560OHKfTn2ueNlVLK7TRZGp/10YJtXS3g4kl091yyote87VbwabS1UM6WaQpea/WHnVQqopIOWjh85Q8E2Wuikzx+H0t3fdcKUzex/OVAc82Csnyuw6A87r1pMZXEgfJ/YQOy0RCW0am4yQbtlVKkbXMyH5dD54l9EzpZy8bSTK/R9nlhdmZ+Pij+7E4N6tMP85E/0CfAgLr66tI9hge6I/Zqam4ef1avHv7VtlDAp/oEZxKWM4hokM2wE4+PTOlfYesWqMV2rNncq4VqGt0i+SPa/b2dQdIPbVwPThOArfpaQUShEAqgUNBsvf21N1lfm4mZudnldnf3NlSPTXBrN3NndiDyI1xEBzAXCWD2zxV2QRnAduLQO48ZIADZKF7Y2hkOLrRwQP9cr7Qn/DivH29LGd7CseLQHpvd3SVck2g1lsbIHazrHBn7yB6B4akI4dHR2PxwsXYOzyOZ3QwOADivRfv3q7K9iW4C7oWojV8GtnDQ7RHP1GHAoIAtv+zX/1xaf2ZyAky29JXajZwor/l3mrG8clZdPUNxu7+kdo4Mo8EArobEZeXFsULAT+E7NkIzfXI2IQCF5vbe1or5qOf9sdd1KXvyqF/t0IS6ih+6/s/iEbzLB49+CqOD3fjg7s34uOP7qIl4vgk4es9fYPR3TMAVCP2DgiggTKZzBa+Z6d6bvhySLCQiVYSsRkKyqhNPG0St9GRRyoz2KFn/elZq7ZfaN3+RNdCuMh6cS4gTgSuj2NP9lwkeDNzOgN0PEI/EiQS0WDxk4D/Sxf39CiwzhkhCPF6+Y1aNd65c0fBKJxhdDm2H0lsbGAQKGTV0WvoYfge7ty7o/tBXig53NtbCA0vyF8jEDBq/oEhuKN21EkBfqD/+B//d9l6f/mXf6nnHRPU/kDoGncWAhngcUC+yf5kTPAH0Go4s/zHes/MzLTmAJ0JIgC7wy2K2efY9PzNneHgd8ORd0KCoFm2oqTFI2UJPQp03Lx+QyggziKJKtmw/dghJMT3onHvdrYP7FSCFswWYCyCM8G85rZ+aQRlnQmTKfjFAZN9JKOVHsnZaeBMQkgR+a7QgyhawoZoJoEC47CzgpC0EMaQdobBQjeN7bwnY6izohK4lQElA7xqiVZHhm2AO2tvg8NCG2fOysdjc2s8BxCUdSlOnB1SG/08ox1sQX5KfbccIrcOM3y4BDWAynMvz3dGibvk1FEbA5QDJyezZKmcuV+d0cpaPLIox5mjq2CB/Czo9sCgDN23y2/lbBrCbGPJThvPWddzex7YsDagHehgvvibM+RsXOZAkH8FheifupPGXXFiXQNpA642wFqmxjn48XlCK+7neWcu7OThxL3PYKwDC3w2hVK2e+NZGTNMmxxW/kYk0egRnsM1/zgIDh4wdyaYczkIz43zz1xwOKmr4t5EBZ1BZK6d5We9uR9KhmsTAcRxNVzdwSUjHWyk1QamnRrWgzXjWTIzmSUX3N9nxc5zbfjUxqzntDaw6yBAbUi3DDkbNiWj4ev5HnUgwMYYzyzikkJ2gqOuoEtPWprAo+ozaGMsn6U3aC+FomB+CAQgUFECzv7znMwnMof3MBfcj7kBMcA8Mc8E19xRgL+51If5ljyiz3BBBLSMurPsNMI9eA7OJIKW9/F3G+LUWNoh9nNzDfhAgG7aWbQismxTEE2Z7DaRHNfmWmROjnf34wAndW9XzM2Q62BQIndxgE8JBBAo8fknGIsKLsb1mbgwSn95DYy4QNtobXMKZLLfWVvvCctfP6dzxVk2k3LHwUo5oGpvl/cTozVQ9srxxLggY8+6kiXIOc06RJdbKBMBqgxdgvzX8xRHodRT+xy4LACSJaENcERKuQ+lE4ojVM4E4+LcMr+sIxkAnHcH/7zuDm46GCqCpt0kheVv1CdazrJ/sq6PYFAq/NSbR+eQEyATNBell7haKBZivnq+7XRgeAgub6Z/BRTQCQTGzpIhmP1TjLkWiaNZ6Eu3E8bS0vOlXru1Js2GOAZaXSNw3Eo5AtmdFtzcZH9yZJMAUXuY8RQ+DMsLO2xySHGG8PeLzm7J/rIwBDFciy7dXJErWad5blpOYnEYvSctL2o56fvUsq12NGtHsJZ59dm13VQHGTplZe38dd7LPeQ9PhnkCsylo51YnlYUvyAuQQOY8JBX26TC9pZ1finhOFdq0S7f0fyXPWMbxokM2WdV8MQ6xvaXX2sFAmQ7ZucOBfci6/WlD8o62P6wfpf+IRueDKCtQJzmtpQA5H5sl6EQtvQxrde51lf1XOf5z/LWlkyq5JrmoCQiLDu8tt77tg1sh3r8Rp3ye2egoF5TDjxywbwGvq4dGhwmIXdEtFpKqpQoS44PcXtQTlnKvVj3nu6GnMiZycm4f/dOfHD3liD7z1++UOYWHUWPc1oOTo2PxnB/X9y9fUtlAF/88z8Lao/jeVHQ7qFYebesbPeN61cFRe8b6BGq6eXr1/GrX34Wb15vCGU2PTEaV69cUY350PBAdPU2lKlffrkczWZDtfHqcnNwKAeHOcJx5j/PNjc3E6NjZN67xejO+tLeECcdGlcI/k6ODsTET0eD4/3dGBke1BrBPbBH+/GhoVhcuhS9fQMxMz9P3ZoCuwNAwA8PY31tLU4Oj5RNHh4clvwzYSxySsivoyPVmQM3P4A/J7pUnz84NKwM7TB+ibqdDStrvL25o8Tb9NSM1hL4PVlZHL65udnYPyCBRpJsSHYiW4rkES3eQEGc4LAWvgjSk33oNfR9CeijA/oGBuLwNOTUN3pBQgILfyEkx/c++TB2Ntdjd3tDxHHoMMY3TFvIvoF4t7oRT1+8kK4cpN13T1+srW/G8htKUveir3cgLl1cir7uRrx89ji64yg+uncrrl+9EH19dJhI8u6R0cm4cPGKOkfs7h3F9t5eTM/MxuDwYBwdYTsexvrGumrMKTVQUGU7SxpAZOBYM6/Ly2/iWOTjmYhD/6BD+WKdQHeiA2l1SIBpf3e/peuZU2w55hcZgW0GsoVWgi7Bw4ZTF5/dPZ0TbOoLF5fU4ven//hPKoe8uHRRvifrj90Hog8bmvFBPMh3Am4ZAD0R6d+9D+4JFQCknr/T1QB7FIg/fhv24vOnz7UHCARQ9gFf3g9/8P34H/7wD+Pnv/yFylFZB/k/pQzYMomztrAwL1+DLD3voQSH1plS+XEmh50WxLwHbgD2EX4ez8wcIht5HuxKJaYVJI7Y3dmNN2/eSi/zzIwxua5Oxdnx/e9/TyU+z58/i7NT/MGUjcifoSFKQ7oTEWBnzorKws1KgIfBORE0tWS1DJ9skX8VY5ZJ4gBJWAvSlaQ/3Ng9oDHwswtBYUIuTKlWXM6oWuDzPju5vMfZ5tqwcMZCRnIR+HZOWoq8IkFztsDMpq5JdiDAGRvu63E4M2jnzw6Vs5t2fr34fg4bCnbW7XhaWYsUSxDAdEhFDlM2Mve3E8N1mVsEGtfkQDG3uaEzKq0MpOpCUYJHUiZWlnw3hFmO69Cw1hXIFELMRnfttPEZG7u+PtlT5o37Ouvl4IgNT57HqBGuof3Sl9BsWlnwNztAAkdXjr5/rh1RR+U9t7Uz6MCFFTn3cuDKn7NjYCO03us2fmqnnqALB5BonAM5BBZwGAmaMCc8nzkibFC5vMaC7MMPP9Ra4pjyHgVCSoDCxpccwpJ5cMcMO6SsC4EDzp4dd2eg/dwev+fL77MjUmdk03lOuKgRNy3j+z3Blk7juPO9tWFYG1D1+vgcGu3AOHk+5s9ODXsPpnbmk3pqvjAceEaIenwOcQJ5npz3dHzoHGCnG+ee5/M6SQFRa14CROxdvswdgPxibVxT5TNrHhFnzfgOkkm1jwP9MjA1/1XfZ54BpxfIGXNLQMPGowMBPkstI/LkVPVgfKXRmtkiyyfNKYG+0raVz2cLrS5cgDjY3ovt9XX1ZoZYiFY7giGqeLY7js+yV7QQAfKy1acuuoS1bYYCARX8H0PeDPH1evq8JMN7qekVuWBhuS6M44bwa3yFmd97RI6bIM4Z/MLZp2tLdncp3QASAyyme2RX67Oy1tNYTkTAsYypBsiiKghQ15mns5IIA0xtggFkkZg/TG31Vm6gg9Lhtg4xLwsR9exSkW2+XJbiwE8Gh7IEKYN/PeocwJgxypkDjBDWdWOdNoTbei/XF3GUMuaJjGo7G+n4SW61CBgTBm05Yf1BZoRgAZ0WeKbU49kWlrWG0FCIFpUBMM/twLFcthLEV+a57Ll63+V6JQT9nNNfmM9Tx+fOkDNTgn8ETvIrOSF8/v1c3uP5+eyd3i4hKNlXOZLMy4kMPjtzLg3Q1XU2TBLZLmHxXm0Hp0or2JI4sD6vnUh/ppZn1qmtoEhxbDud+/p6nTZH7bS2zpAz227xx7wV0mPtwULoqLNUcTbkXKbTmF84s4XDoZUtLzD6UoZn/VevgXUghqV1h3WR5VXnM/J6rWd4vQkhXKl111iqIIBGZ0e7JJo8BuwenzW1GtR+L+tY9qKDAN5jWQVzvmzJgaB/aY5TxmagseYhsD5slSjVc+ydW/YtZ837xON3sK8lw40oapUvJYoq75uoGtvYPBdnFf0iPgA6t8B1U1A7KmUo7VrNx2FdyjOQ4aZl2PDAQKIC7t+L0RGg3V2xub0lImYQAah4nGokH6gBggc4Kn/39z9Rp4kPPvxYsgnQ5uBAT9y9dSMGB0HlJrvr+tZWPHr0OFZX1kUcePnCUty6fiPGJkZVF354dqhAABnz/b396G7AR3Qm8r939F4ncz1FjXgz1jfXYmhwQM4yMhUG95HhUaEExicSYv/u7XLsb29Ef3eovn9/Z0tBbQK9GeQ/VZZ6dm5R9e8Q+wXcTPBcgQ4ja723L1nX39cfU1MzCvoenpzF0clZbO/ti20eNAVym8AIrPjR1RtNccjQXvY0hkeHgy4H1HvjLJJtPTyg4xYJuO14+OiJAhHA/y8uLUmuHhxB3txQm0d0PxwAJC8g40sOm6bW+GD/IHpgux8Ykt4jO7u7tyW7uNnVFwMjEwoIHB7D57CqZ/rtH34vDne3YnP9XRwe7EvW9w0MxsTUdExMzcTa+paCNnAB0Rloa2c31ja24ujoLLq7+rQufbQZJpi9tRpzkyNx++bliLODODrcjanpCZ3rgSEI32eiq6s/3q1vKfDSoN337k70D/QmOeLstHwKbFKe5+Wr5XhL674RkroEXg7iyeOn2vM4mTixIOWA7bMPZmZn5KRTkw98Xfbw3r5sbOaTZxOy7gByyV4h6EBSCFlcuIQo4cRegzCQ0gV0MgS9BOGfPH0mnY5AoaySL2x4Po9NiX6mUwctHDmH2JTDw4Px3e99KiJ1fBMQD+hM2hkqs/8OXo0x6ewnT54KIcMY1TUBRMzhfvzJn/yJ3vt//T//t5AuLskl8YmsIaGIvYncABGAk58I7MFonnVp3sjcw51AAIKAxMrKW33Wdr86WpWSWbjfZI+enIqccXdnTz5J+nZpjziRDMIALoPZmSmhf1bevYm9XQJ1JAppl8yZHIjGpx990rQSsMKTI0E30ZKVl9AvGS4rc8GaSjYVg803tkC3IcOi2EB2LaKyXn2lLluKrB1ZlaFb/tuZ5D5mdUwHOB1m7mlHzAYM505GqOrEE67PgbYTRiQcB0QTWdUb2sii/6eDACwCG4Avghi1M+rPOhjgObJzZmVjp8vzJnhvqSdHIdb16Bwwns11x1yLZ0Fp8JUw8lKvWZ7TRBh+r0o5+ukwkB0M7LzzeUNa2wZb9ogGrmvoTW0wKGtXCOcYJxua/1wHpeIMM5sUg5nNXZc+sPkxkH2wEHgcSKKBCiiVde9EBFjB18aZ59sGhI0Z71nPvw0ZR+1d/uHPO/Nl48EOvNfHBhD3YS451A4K8B4EA4fOho4zuB6zDSbmi+w0vcUZA/Xndui9Z/isM/V2QD1uZ+m4Xkb52llnfmYN1Ce8nIO2sZDGGf+9F/3MrTF3lz1U2iK8b755b20Aey0cpPF3rUN33ivrk9v70/fjNeZDCqcw//OdfdM6l11digDz/Mwxz8jrBAMYvyOc+X4URdb5YQgrGNCLskouAf4zZ97nvMbnCRJg/Mgog7Rnf1+QMdaASLGZWbmfA4N8t4OOEgR+yfscCHC5Uzq2OPDZKpP14TkEiSvoBgcS3WmDLDEQO1ryOJhoh9Qy0J9ROU0JyuGoC+WBYdPTH29fv47tzQ1l+TEUOVfqU01wsQlIlLXM7Gy23EtIvTLOOOuG3RaSOa5vyGrnHtC6K1uZLMYEPuxw5T7KjKJlMIaZf+eiBALqwBtnn/dgPLjXO847iCbzzsixLIz37rQgwjT0FNdXkCPbCNYOSLZVCzn/5FA1fyDJNC/AbzHU08lmvA74meOBNRB8EOjjWTPGRkcV3EGeSe80SglYicRjdGA0cC1knGUDe4X2PQ568R1FrBKEgmbA2U1CoQpu7/K00l+c67HX3WUGQxaCLqPdBHktnWD4jnzAuGF+yay49Rxv8vnN+UJfFrK6UmbkwIQ4CVocAe0ykVbgpnRfsG+qTEWpeyfzYLlsueAgpfSjzi5JgraskZwuXDkO5or9vQQdrIMtn0ga554sqILKWawdxHqP1vLR+6XTmXQQwGtW76v6vbY7bMP8/wUCWs6wWMDbLTpTfvRI96fTmA6s2yrm87ZbdOa86hS21icDwW0CyU5UgJzuWj53ZdtO/maUmc+t5b31I/PhJFDrmVWW2NLS+qF2zh2Y9h6wLKn1UULeM5FBOYv0d9U62Rn2Wm/7HjmX5cx7GJXe8rNaLvHdz9eyF/4/ggC2b6tL6/k6EQEt3V9QW9oLOru5JzMwl4kaBwKQH9Qd46ixxtSDI9uE4CwcA1yDgKj3ILIB2dQvku5GDPT2xs2rl+PS0kU5Q+sba0qyUAs+NNgbw0MEG3oFscaJ/PLLL+Px0+fKGl+9dlPM9Lxvdno87t25Gb29oBPIUPfKqQR5ur21G33dvTE1Pil4NHb7WaMZ23vbsbm9Gbvbe0IwURtPwINSAVrnidC4n8BCF+wspQVvI47E3g4rPGTbAzE5NRKnZ4ex8e5t7O9uRtfpQTROD2N3ay0ap8dyYNGx8ABR997oIugJhL0nevuHortvQKRs3Y1mHNE2TYmCnhgdn1TNPY71wXEzThs9sU+r8J4eZfLZNgRNqLk/gJ/n9CRW19e0bpAfUs+OLIe88PQUhOupAgKvl1eiFyK+o7NYvLAoOD6cASnzTjXfBAJ2tjcV9JiZntL6HuwdyIk8PT6L6alpBYD4zNb2mkTn8VkjFi5ejoPjU2X0sTFXV97GlaVFkfudHh/EAQiDgvSiHn5yejaOT8/U3UAt0hsNER5ubG1HVxfOYn+cHJ3G9MRk9Pd0x/LLp3FpcSZ+6/sfx8HeZiy/fhHT0+NqGUjbyI3NXXEVPHv+SmgJ9MyzF8/0XFevXkmSvykQpocKBpDRfvtuXZ0L8LHYL2TrIUwkkEBAKLsNzIhsEn6Kq1cvx7NnT2V3Ic8UQG4SNJoWx0GWtGWnAyeLEe672zuyw7/73e9qH69vbkh/E7WiXSABG+QG5YSsJfe374Mthh6U7XcWqu9nf6LvFxbm4uq1Kwo+2Fdw6S5+IjqUoEba2SextroeG+sbKgXB3lt+9TL+5//pfxRp5V/91V/Fo8ePY5QSGkpPSzm5krOFJHxtbTU+//xzBcP+7b/9fZXVUEqCPcdnkBMEOpQ4Lyh5JyaUiCh8RkY08FlsEj5POQZoAH42uvvSpaW4c/uWZALBqRcvQQWcxNzsrII3iFwCeI2P7n7Yah9oZykzKWkYcFGMFEMAbcS1FXtGTFESVhS10tVkwGxaCKNqJZrXaEPYasHNJDABMI2ykGy8+gHdXq52am0M2ijnNQtRJg4DHDITxsdi2yHn/crUlswj10kjMNuVtQIAJRDv502DLvuYt6LMVXsrG/V20h3EMLpB9xgaVNTKDkySV+Vcck3G7M9zPT5jaH4ahlnDZuXMvKE8EI4YE8yBHRkrtlRO2Ve5JrrDweE9OEY23u2scl0Tr3GITTzIZqLnJ689e/681Kq0s4RWgGo10tWldpJkqviCKAihoohpZfzZma6dba+jAwGMv2434rVm/Ear8DcjIGpjpCYDM+SxZc4Uy6I2iFgfR/VUP7e21to7DszUgSUcBQz973znOyKvI8IHKyh/d9cNru9OCext9prbkPlZ3D+Uz/D5/Ey2jmSNEFJm1a4dNp8xz6l/15p2n3fcDEOujR2fQ+baDoNlQ2eAwGRMfCbPX8qN2iBM5yD3sjlHfD8HG10SwTOyZjwv7yUyS5/aZJ7NkhO++Bz1ZUARyajzeZfeoMA8BoIDEpI7qUi4JozDzJ3PY+sMCbKegUmNt/Rez+AWWdN0fJFnkoPF9eRnnEW2DsrBZ5RrmFcCx9OBM0PPafMHmZAhqkaT6AyXAIIyzQrGnba6BjBuyQTW84xsylsJ+cK73oLvK8iXrnHLqbAjpuAb2fXSlqjlWClJW9BcVcmN7eXcS+d7fvcQfOgoL0Oqe5yZeaNGsk0Gx/uz9rQ8S3HGVZMuZvqEN1OPSQCRh8rgYVNQVTLp1IB2VygDjUHvSBSFkACC3TXiRJ5il4KkGAzoNJRqbw8QwXaLMta45ZR1d4lEywgG1vjgcL/U3/WJZAnFa3lOAIisF+O0jJOcK6Sl7N+sozzUs40MDcdAb57701PaPLoembBFBlyUkZeOzGcTB4/I4870TH2DfdE/OFA6LYg2sqUfOCvUBZMBoWzEiAC9Wdlcrttuhek2Q143ycYil2sH1oETMjjKfKosut0q006rHa/23nIbtToQ0c7y1sEJAi/Ws2UHt2SK9ULqxfOf52+dXx577YD6Gp1OXh0k8FmxbK2d6Pdd89z4KyREfTasv+rP207gzHMmLI/qkog6eOb55L0JK3cQJFE1VaWLHu+cbqgdZn6uznrb4WyXCvmzbUe2CvQWUk/tgY5uBJ5r76VOPSL7spCtqnuIS3rURrQELIzsdHKnoI6cpU/QqeA6KeWK7q7XwWtW68CWDVoCYk4eea7Md1XrPJ7Ddm2tV2sbk/vinEh+9Pa0esvn5zLY4kBCIv/6dL7TdstAjwOlJqbNs++AQrdg7z5fzBs1+xj6N2/Qsg7ZtBVjo9hkZFORsVlaB0wdiPvaxoZkBK3gFufnYmSoX+0Hp6cnoreHYGgi3vb2M8mgcqU2IEd7S8H440xM8Pr42IScJOQSzweEXBnPggJAJioT301Afz92tnYk9/lCdsHEf3ayH3FKmdtq7G2tRPNkN+KEDPqpeBGIZuOwNM+QV5Qf4ehSm57op6YIyJHF+8lODwS/fzgOTxrRNzQezZ7BiJ5+lQIAq+8GFaaEwGn0kJSMhqDuzFFyCk0Ijo3uZ713d/cVFKGVYaPZHd09/XKAx6cmhIzBDhvo74nZ6Yl4t/ImNjfXRehIBpuuCBDi0SHt3bt1dRe4f+++SkzXN7PEl9aD/QNDgrzj3CnJ02yK7Z8OEdjJkMiBjvzss89kg4BIAB2BLsCvwTl99vxFvHq1LId4eHg0Sx4mJmJ/dze+/vLzuHn9cvzB7/8b7Yu11bfqJ3Tp8uUYHpuI9a3t2N0/iPXNrXi7sqq1heMBe/f2rZtx69ZN1bDv7u2obR/weDoNIHKzRW1vLL95q3HAwfP27YpIc3HAnzx+FL293XH50sX4+qsvFFy4d+9efPPgUezsJuGuAiyHBFVI6oxp3zH/7Km03ybjh//qt+Lbbx/IWQYFMDo2qc/STUA8UCMjJRmZ9iafd/ef0bFx+ZHMe5bsRFy8sCBbgky9fRyCAi9eviglfJzl3oJ8Tn8PIk10J0E5+Dlu3bwR//4//If4+puv4u9//PdaO3wGfCLeJxu1lPtSFvA3f/M3kpd/9Ed/FNeuX5dfQKKQQApz6BJg9p1LG1CycP7wHlAAk5PT8o3fvHsbG1sbOkv4tKAwWDeehTW7ceN6rIl/I22Kbx98IxvlwuKi7B72G0GlxvWla01FkwrxmJ1EDrwy7xVZVK3Q06mEgTEDAVZeMvAKCZf0TBGgdeS8FtqGMfI+jGa+29hHIBmGa2PKQphrWOnXwj6Z6NNQNVEMER0mlEVkw9aZQGdiuR4QIymZ4nA7IuNey+cyKaW2TazHNclPIenhGVzC8D7DpFbOzhAaqu25ZC7q7DHPxJhsFDji7mtZkfszvq8djJYBYaKagujwvDvww6Hj2igrO9KGXtvBcpkDGc2x0XEdQmq/yITVTrvHpgwrBi8GfLOp9djahLFyM3u7dkTyawPEz+l9w15ibI7YOXBhZ9TGhwMoncahDK7CmFwr+5aBUEFAed3Els4Ysn+4BoedqL9re5mTdNL3ddjgGTDRGAKIA8984px6rOwTHAjGrKBb1VOY9wCbIrNMixHmRFG8klXl/Sj5OjiXyjkDQPVecWAnyy7TeNYcl3pkz61f87mtAyg2jFvz2SLyyvKUrE1Ow4H5tdHLa4zFfBn1PfKZktzRxiPjN0Ei88f8mE+E15h31kCRW8Gh8pn5mzP5yDSXLfkcOShA5N9R1nOyq4JxYmRlcCeztzbWEtKdHTgss8i4CkIumXTaqjH3GghVc3oaeweJUuBTz7Q1AAAgAElEQVS9fO3t7KZhV5jgXWbjOfeesINLmx6elX0v9MLxiWoQYVc2l4nlbOeZEqxYiIB0whTcpGyrlHC1976o/HN/VIJLeeFioGd1QXHmgiBkOs8eNwEStfk2qVjm3Nu8LYV0DCNXe6Qi7NIeKNkNnGWhFvgne59WWoXfgAAo2TN0lGHFWTygzIjK0vTZdKBtyxJUUDbf9fS0repJeWAug3SSc/15rx3ShATTmtYlIoOqhzQ6RMGsgb4SZEijn/PuIBgGCbV8dtb6evvU9grSVs7l/sGeSJkYPhm/nJdssZhzy3uyG4RaLIIqGBmUMe3npDbROpg6WM4RASdaS9qiZ/ySB8rK41iwtujqDM6Y/b3lkFZ7hi3B81COA1mT9kir733KFstuO7u1Y+Yt5b9Zd3e+p7VHJU8czmp3kbEz1O4mkVc+5/RWkPRO+fa+3z02y2brBl/TMrR+X+f462evP+f7Wcbxmn4uF/N+q+fPz+O58DU8V9KLLfLNdr+MWr7XY/DfXROf51/KTqOoHdza6eU1y/46kJGZ6wzadc5J/Xu9Jv6Z62dbvGq/6AFzPB6rxmTdUHEeuEyiCBXdTuvTmtEcgdenHo+frbUHy4v+PQnSqjalxZ6t/1avE3Oj5yndj6jj5nURZRdeHgdjWSXLFZc+JelmImHaa1CqbtyitaA5atuO80onARxOstwwwIuUb4b+66diml9dXZFUxEZiPGRst7a3ZZd8cO9OzE1NCJrPe8lgwwFAGUGWYKWcYF5AH5ncE5mGriJLDwM/cGycHWQrZa4uISbpgFOOHT4+OiqbTUFVapJbHWiaCj70dsP1chQHu6uxt/0uupr70ddFsJfWgrzWiOZpM44OyMwn8//I8EScHKdcFK/A8X6cniaZ3wlZ/GZX9A2MRd/QRIxOLUR3/3Csb+/G1t5+HBynnT83P6t6f7L/BDLILCOn0Wn4NqrLL0gsXlt+9TYOD05iZno+evsHYnRyIkbGRuUQAr8eHuyP7a11dRfABsRWwWGFzI4ytMMjuLyOY3HhomyWnb1E0ZL4AG6OjsHZsy+QzumM9gxdwjbX1+PFy+caHwhHggfXr98oSaQu1cLjFOPMzs7Oicme679Zfh3ffP1VzExOxP/2v/4vCgI1z05iZ3tDwXH4hLKDUCO2dnfj5z/7pVoEzkxOiRQPxvmlixc0FgI9m1sb4vp6+PCxMv9ktrHT1jc2JQ/oKrC9CzJlWPv666+/Un067RA3N9ZibnYq7ty9F59/8bXKG3hmsvsD/UMKYCwuXhTknRr9RH829bwf3L8bT548VttAEASjo5PSheYD4L2QJ+LkmtSdwEoGdJqyw9jXBAMo4yAgQpAqyxiOxDnA5169fh3Lb94IsTlB17yurkIyPaL9hs4fGR7RHDInv/u7P1Lp6H/96/8aj5881jm+eeOmEnfsG3wEzhIBOYIYXOQHP/i+Eg0kVuFWIFkNXN8tAiVDjo91VrG5KGs42D/SGaL0hUDb7sFuHJ9mxzqeATsw0bNn4ga4/8EH8frVyxgU6ehRfP7rz2Jhfj4WFxZjbX1Ncyhelgsziy2uJENPDck4OKSnZDsjXgtCfs6+kOeVv42QTsffQrn+nkZFQnydgedzCJnMepO9bDOCW4BbqNcOngV+ZtfcLzcFtOpNhmhj2N4ITJg/7wwQBo2y8UWw2zlxxs79fNP2cUulQmqTZkjLmHSpRNvAPq+YWkZyEbTOmvrZ7Ex7Pq2MnUHNuctuA3y3c2hFkuUYbeh5bZTZGOEzjNOlBw7gmHitRkN4PBz2FEoZOXUggGtQT0SNjJ0r38eOOYEA6t7YU2xu6qA2NtZlzHgMHqej/rXhxGtGijhIwwHnv9akBLRs1HguO43D2umsjZzOvWmD0MrXGV4HeBAaRD9RrqqbakHgKV1pymHjObmOnVIbl476Ma8iRSnwYr7bcWDcBFhweKl553dzMfgsurTAz2zjne+dQaOWs1ba4BlO6zmvz5fnvdOoPBc46UpjwWfU6AiVpxeUjINMfiZ+T0conxNvzTAmBwR4JsO0kAXsDeaBOXMgBaFHYCVJ2DL4yHfmnPeDCkDY8zeu4Q4c/KweyxPZziWVDHq7nVWyQeY5IBKdgYjseS1YekQSppbP8wyMhbIFMdmWUgjmln3PvVCcfM+68y7BwwgiuEY7nw/DKYOrhqAqIFtKQLgeikrkMRBPvnxZ2ixl8A4CPmUKS2b0nDNeoKo+n+o9nsW3LRSA3X+zjrcM6JI1t0MqNv5CyIVNxzzq/NHWrMhgGTMtQq5Sw10u6DOYZeRZS25HS3tOnmlD8FJl6JrFwZVBSLeFU5UGnGJol2ti2NkxySAAz+Y+6zjPTTnP3pM41NR74tDmc7l7QDuQZkOYOSM7g/GAVs491xN9vZl1YO0kH/p7NZfoEAdgLZ9TThD1zz1HJkfBgOERtXglCEAgSaUQpYRD5HElM8dZQ3GLhq2rEVPTM9rHgyPDglTCmAzaJYOJ3YJT7lALe3CoetU6EODgXKPRbg/oAITlqGVMBvfSSWGtsr4ZhuqCOKkCAXamOoMAta7WeSvBhd9wyope9Z5w6zxnvc/bIMk9VH/5vpbl9X3f5xT7fS0nuSOrbL1Xv69lF3ToG89Pp8ysZWntQOrZy75v2S+FrLFTd3U60/X8OruaJTspe60P6ufyODz/Qnl22G+dc+lnqm0l60XxU2C/FX6P2umux1vP3bnxsNbl/Ov95+RQe4/UQUbt7UJCqZIRWhiW+IHv4xII77HOtavX5337w2P3d+ssl+f5OfOzmXRqJ5RKUKWg13BKHdhI+QaDfMpKflYZViE1xJ7mnpalnFfaajpYYpJV318INToJ0NJ6Zjpu3rweVy8vxcjwQEQTh3M/Dg9oGX0ojhJ3DgLBhU764N7dWFqci8H+nrTDmgSx0VWnIrXz87NPcE5yvSGF289S0i4IvekTv6cMNKhPgiD7h5lFR/6TFOG5aDWIPqOuWQGTsmeYH5AIvT3wZKCH9+P4cFtBge7GSfR2ncbO1rrkPAzpQN3ZtD1dEAyPijcAvXx8xD3xRzIwTUvc41Pa4/bH6ORcLFy8Jmb+ta3tWAF2v7ahjDV8CWRXL1+6HNPTMyLOxa5Fe6DLIYTzfgHN8OrFcmxt7satW3djcGgk+iCBu7AYv/7slwpMk/HmeYTGUOlvb+lPv6VEJBl6ggIETqgNBxLPPAGzn5qaLiiETG5Yr1xaWtLcvnj+VCVmzKl8I+b64DQuX74SU9PZFhI7ETsctBpzy3uY73dvV+LZ06exs7UV//4P/13cvnlTIfLDwz0R70K6eExpZ0+PnutXv/osrly5GhcWFuPxo0dqH0n7xKWli9qvQPMhs3v54pVKXulkIDJmUCHRiEuXLsfq2roceVAuBDFUpkIZ6elxzExPxoWli/H46QtxDeCsg/iA3BCH+Pp1xtetJJj9M57x+vVrqrEHZQv8HxQBui9t8+xCRyAH+w+bj33LPKJ7HcRMHZKlOJSnMJe2M7Gv8XGYf55L8r8EzZM0cEQ2PXvh8OBAKA3KPyibICDw43/4sYI63JP3kbh78OBbBQ8YDzxB2KiT4xm8W1tP2x4Cxskp+IQSWUPShzFZHqQ+LKWO3T0qV8C+QP5xnnkaJ8eQVzwDiAsFOdbW1PoT3oEXz5/FzRs3lHzAjCBgtLL6LhrzU/NNQeSLAkEIKVvW29MiXLBzyWCcfUsDM7NltWNVKzQrjFp518oiD1gaVNzXzjDXzmAArNsJZeZvNl44OIzZDkB9fZMOJZQ3oc18cQjlLBdHy3+346RNUjaE6+byc7CSJ3QUZ8HwLjvN7peZY4CsL6HBzg7X2XEboB4v4zdyILNNbXIsG/9p1OXz+2dHap39tMNn5W9nkvc5o/8+w8jX8ee4HgdB0NbCwu459POaX4EDyntYP0oDdK9Su85z+dpebyEJVP/Xrr/mvigpZzOddVAA4iSzvHzVhgBjbGVUq6CD71MbIJ5f70Nfy8aOgwn1nrYzUhti9f2lzIpRnNwB4zLoqdPBQFb9WaOhA8/c47DxH6fVe4fn5XeEhdr8TWb3AQenWkG00k0jBdlOK0vpPetzKWOo2Wz1Nqf21uejdvI7je7a6Ot87no+69c6DTyUCOtlMj9YX3lOnsE8APX+lcHUxz5vs7VjUNiQ8r0cpBLzb0E4OEDJs7mOC0IZG7je91wL1liXr/B5lyQwfgeT+BxyBkEq47i0oHNQzfImyzaSDdZn3HIBhYLhyb2B7ZFt9TgdABPPSFejlHKcaF6QR0R4UZIoVuaLqHFtbLpUhPsaEcXP7BmhSBqNeLu8HGurq21OhGJk1g6M9gnnqLD120gDASXx2ApqFqZ/wjQ1caQcvWTwtsy2g5DqNIMWGK04I7nPmir9SY8kSbPaEOZ2Oy0x0Cdtbvt1oQIyq0/pVCsQUK4FFlHM6aAC1KaplVfN7CZGpogMC0y6lAhwHf5uskUMCFosihW/ZB2NJuM5kTWWQQ5GQdTlIFUGXnqFSrFs4SxyD+bPJQPsV6L+CX/MfcR/lL6uAQFUQcMJlUDQRwGOrBHHoFQGDj1Uyhr4fu+D+3Hx8hU95/LKSmmfRB/oJA1Chu5sbslgUdC+Rd6XLR0l/wLdlvotqynyu/VNLRvttIKsIdOhek7mH1KvEtC2bLK+8T7sdMI9B+aC9+8+/5I/Kh87KRwS7c4wvkfKttxitdNXyzWPg+8eSy3bbFfUTnL9ea9/7cDa7mAO7Uies0FKJtpjasnzjnF6zoTCqAIA/ruv/b7XLNf9Xmf5O+Wz9Xdtd52brxax4/lZ8/rXgQD+ZmNa8ypeCcp22oiAer5bYyucIZ5Dv0dLV7fs0AsZwKv3Q61/EwnQVPcR1hPi6RZyqQ4mVt1D6j3V2nctMr+CzKhQCHXghiEZBWnEVj2eHH4msvicEknFbnHbVcuyXIPz7Tqd2MEOwvHkPU7iZGAHFFQmmxw88FoiFySnenuECli6sCimfbgBgDxPK9sPvHpP6EuCgQRPcE5x6nHGZqcmYmiwP05OjlTbni0Me1slQT5r6CYFUru7FLAEidg8I8NJf/qjGB4dU/s9xrm5tS3967al+AjSa6WtOAvm8kwjBsBsdXWxFmcx0N8dA/1oVVrEHse7t69jB/To+gbkCzE6NBK93b2acwDPeU4o8wJ5mOV7TVAHXb1xdNYVUzOLMbNwMQ6Oz+KQGmu14YSQb1NQ/UazSw6zugGMjcuJHhjsa2VvmQ/J50ZXvHr5Jlbersa1azdEXHhwAsHgiDKtTx49jI8+vB+LC3NCVWAzsKY8e5Zxnhbo+qGQWmSKx+BeGBsXzD71QDqzBItW372Tsw2J8tUrl2N7e1M8AQRsyCwTgDk4wkfB7pyRU0imnNLgT777qTLPA4O0NhyJly9fxSYtIZ881X5ZnJ9X8Gh8YjRm52bj9Zs38W5tI66CLhgYjJWVVQV7Z6anVYqw/PqVeBNweNlDr9+8lh2zt7Mn4j+y5vML8/os648DzHfQAqAe2QMj6u4AoeORUCA4yqsbW/Htw4TFo4cGB4blbM/OzivJtr21k/5BV8TNmzfU1ht0LO370D1HICyOjhSEsC8mZK0Caqmr3c4+A1MQ3mfXlUSpDmqNSMZ98MEHssspe+B6+Dp0koJ3wyTePBevEVRbfbcaFxbmY1qJosEYGR2JJ08fq30w9hkBAZ7r2dPnyvRjBzKPWs+rVxWYBxFNkIK9x9wtL79ViQo6XKTnPZy3bKONnEmfr18oE4J3dGGgjIVnwal3oozEGcSDr1+9ijfLy7EwN6duBZsb63FLQaCIMbXDPIq1jfVozEzMKhBg4Yyw6aeeRz2WiyFHLU9/fyvLxc34SihlgWR1KDILXwtGK+HfjI4nqyp/d+SHn9OJJdObEdJ6fDaW03nOcSJQNKaqxttjY4MwUVIgJWqOAZ+OVAoSKduCCGATeZxyHIqQR5B5ThhrGgKZhUoFnIKyDgRYGfI3zyH3M+rBBr6VjeehDjjYka2NEWdYvaGtuHMuQFOkUrIzbKPCypy/G35kh7JWmL6Oo92M3VltHBF+tpOGoDE8lr1hJIENDis33af0EeUa7rWNkYwjzWd9P75bcXA911p7jLzuMdqh9zzZKKsDLn7G2njjczYQHYRoB3jSua6NF8+X586HUuznJyeqn+KQAwljfkAJAGcimotQJovNfXjNa4NTDLKALxF7lZaKPjeAHflylrgeD89EBtKlBggeBJSMt5KV7zTAvR87DcZOQ7H+vQ70MRYbh/4ZSBTjdhCAvyNYEaT+csALp9vBQ0MNsUpQCiazROhyPZ8RvvNFrRn3JghFYEQoon46ZJwnSJTAP8SwOpTTzDgc8eW9drBZf2q+vQ80J0UuOGCQDnqblwBDKfuw9soYxdk6hORGxl8igjRfBVrO31OgZztUfm8HPVLOdcpfI5oUGCwTaIOCcbU6LhyfqAacEoNaLll+eq8oKPe+QEDp5WvZmtD/NuM10GEFM9TCrmT0JVQTcm8d4DMrp0MZ7ZTnWnNYfFMQlCcp84O8rbKvwnEZAl5I1HgduGk+RwahMQTToT0TMkAkeILNuj7aJGy0YctuC66vd3DDRjstFSGKSiMQJu+yrtU6ORvInHOW+TICSY4qqAc5+KlfqK0VrwHGXOHGYB9i0KHAs2Ywu++obtgEYkXGgRBwoIPyAMi1jo4PZfwBz6QMAOWNov/h7/woFi9ejucvXsUXX30lSKiRCGScQJtsQ0BLhwtBE3MmOK8OcnV3gRxrd6loIUIKOqJ2bHh2ngl5Q0YCA0sBQNdyl0RBHQSubQjL7nZAEkRK+V/QBhkYSafK88sessPuIJYdOt5XO3ctgVP94PvVgQDrJl/X8q5TLlpv1LrMOlpnowN50zpLFdze8tO6ppbJeYbaPEketvW571Xr/tpJVna8jKHOeHEd//6++Wldo7LbatvMr3vOapnvdRR3Rym9+Q0nvzj/tWyu32N7yZUJfs1cVPUzeo4ImGgOVbeepU36XCsQWCE1C8qrMwhQB1R9XZ/Teo69JtaXDg7bVvSaZolUGxVrx9n3bXU7MELJUrAjOGKH2OdStkzRDaCCcn+2gwG+P7qUuRrop8xoMPp6umJyYiwuLV2IwYE+ZaaXlhbV8x5HGQeSz+BAULPf15OdOdRp5vRE9eiZ8dwTy/2WWuK1S0dOzkCrpR7DodrZ3hfcnWTe9MycoOrU0x8cHgnFJX+iP8sFHEBt6VZ1lsmWqswrOvvk9ChGRkFSDiu73zw7jr2dTREBrq28jd3NTbUchG0e+YMUxRGn9eHE+KjmwS0oowu0Sm/0DY1G/+CIggDwmhC4xMeh7w4IA4gAhXDdhUBuUIEQ/tOZBhh8Ii9AG47E3i4keGuy+3HiB4fHVXb27t1K/Pjv/l5Z4T/8d3+gcahVoezkbHVHsMfdXdJ+Poi9/cOYmJxWYJWxgRYg4IAeeLeyorknC0/mGR4ZSB8HB/tjd48OVm/j3ep2gOpiTWjVuL2zFeMT4/HxJ5+oVBfiXer0afu3s7WtevHnT59KT8/PzcXFixfixq2bIhz8/Isv4/ade3LCmRP2G8iQX//6MzmdOJzDI0Px9Onj2NrZimtXr6pNIxl4Zc2R2fBAqD3fgIIQr169Vhe0sbFRcVfs7mzFyfGh9Daf6e7r13sIjKBTCD7QeYe5plwD/ZKt0ptqrYeD/Y//+E+yp+lGgH5ZW8chpnx0WHtSRICDMOJjR2aSAgcfHyMd6I0S9BlTqTK8Zez5+/fvC7lAvT4luXB8ffPNNwo8ULaRXD5p37BfaL9+9dIlnR0+hy2O0sLmhBuCIMKLF3QLYwyJhH3+7Kns2Eu0wSwlOAQCZL909cTGJuU8a7GxtRmTU5Pye/YPk1ONwAdtiSllEWkx6MLubrUd5Pn5G6XZnCWCACQgHz38VvtocX5B5wxESe6l05ifn0sbCS65mcnZppW9leLgEC0FMoNuZcLvngiMah5K/aoLTLZWYBaCfNYOgKOktbLJn5MJ2c5iCxYl2zEPT23kcp/zwjiz/hwEG5x1JN0Oux1A14gYxmyyIQcCagXEmAz5lAJyRLMob15HALYJDzOwYAPBDrmNA2ciGYvZ9K1wbOBY8fsZmHPGxFp47uRYGKVQMpzcw9Dp2mHl73bYbWQ5q+2MFffy/NT3seGSz9kt54v3JuQmoStc03W0vF9wlQoyyfUc4W4rr17Bm2/evqVne/rsmaKKHk8r6s/+K0GWjN4BqU4CQDsfzj57vuykW+F77us94TV2NL42zLxf6n3m120UOcvC7+5Iwfs5eIuLCzroXFulE729MtrplpBEHhmVzEAOULEkxERQuYWj90I+Q54NOZESzrkWfKGokiuBspczCTiugROg89mdzsn7jDQbmrWB+7731ca7jWUbhf5ezwtrgxAClsS+wwHyWgjGBDNQi/woYWuMk2CJHXzW2c6SgzkmTiRY4mCHkCElW24ERJ2NSSW6JAeO9oDe9zbuyGRz/l2awLgwupgb5tgwMa7Jc2Wwq+1EYR4dHZAR2W85Kpx/ZTvInBzkPgX+aQbZhKS1jX+MAdY4z33+lxFYHGqPh9ZEQm6JX2Msaw93duL5s2fKmuZn8jo4dr/hoPBMBXrLazJYT9OIPW+sw8uUiACtU+kVX5L2+beSrednyw3dt8Dr3R1GxnMJRnqfmWjOBjxGm+X2OeO/YlXPDBzVACdZE62LZSCg5hcwEiChfD36n/WiadS4E4LRZxhwh8e0kEpD1zqO9WaueR/zbBnnDjLeY1nWgTGbQWz+7kCAUCSlbaX1KOtMhoQMh5AoIMfUJjADChhVdCZQm10IpJCxh/uCUs4vzIrdmL20tb0lOOr9Dz+O/cNT1Vk+fPhI7ZQIdHNtoIuUntCDWUGAErh3kIkMi3RII8+gdUuuU3aX8D7x+ea1tg5L0lohYqqMdu0Isca2FSxDzznRPKP6Grf5fvy6eiQ7sECbxLIf7ZDVe8U/50b6zS/LrX/pfbXcq51mf85XrJ/B8+Wz49cs2yxjHEiwTqz11PveW+siyyFnoP3+zucwCseIQt/TesrrWI/R57HmAfHz1vPha3ncLX1RkH2SZ1WWu36m+nq/MWa3QuxIJFmn1HMtuVbpPfaz3mdiZpcflay+AwZam+oBrVctJ514ss1Zz4/HYd1bP7+fMW2FJHL1vu98fp0l/TF3kdtf1gGe3CttfoAsDcpWoBpr+XDa520Ej9YXuaXy0C5l/A/3dtOZHxmJwwM4aLrj/gd34s7dm/oZxMCFCwsxMgwvT5ZmYGMD/VbSrSSyUobsxf7unkhzRVodaY+rnScs/ZJPIO8O4t1qQrv7B4ZFYNdbMttJ/Jr6zn3lvZ9xhPivdpln2c6VUhWyq109+AXou+Nonh6rK8D+znbsb2/pGXe2NlVG1+jtUzaarCzON2uf60m730b0Dw5Fo5sOL91y2NMGyKAoTlR/74CccMsq9F7auVl2ola1J9mXPZ05Svr2VdON43b1xm1lctHjf/Vf/ku8fP4i/vRP/zQm6Ji1ty/VQiCAwAv2xnYhKmYc1NVDfata9D6y+vPxZnlFMHn3iL9z506Mj43Gysqb2N4C1XEQly8vxdDwoBBgh4esw6kcfeYVHUVA5cq1a5pPnmVufl7dl16/ehFrJFG2N2NtdUVBHsoh5hcuKAjx5u27uHDxUszPL2YQoLdfRINfffVVCQSMixtgefl1TE5nByZaS2J/AC8Hro8+n5mbi/4+IPbjCmywT0ATjI9RU8/cg3TLMk+CNRDrYvsBV2eOCcZg2xEQ4AubD53J75w1OpahexYvXNC6UXLJ/kruKMo5thVEYJE5Q8xJokMpF8123K3Occ0QwoVAHPY755CEGv7Jj370I10L9AFlGzwHMH7OOrbtjes34tb167G/tyvY/dj4qBATPA/rS7Di6dNnOrO0CuWw0sIPxn4CBQTkSIJiIw8M0P0HFD4J8CMFN9DR+AfJxRJBRzvQKnLghRo8lk+6pGv1xvMXL2KldNwiIYkNsgpv2/aW9iMliNiR2FHY4QQ/eI+6tCzOXxQiwIY0F6xh6jb07ICcM9ZUi59MoZ1K04LOWTAbT1Yyft1ka/y9dhjT2YHkZL/VS7GVKTjHUGyYaYEzFhb92mGygmTyOOhpUKdQyCx+m+jKysWCv5VFKAqlHQnOMoFs41BKB4oBZQPGCtiGBONgU6qGuQha34drWRExHme57QjZuef+OJYWrH5OfrezkgojjVOeNeExpYZV0JIM8iS0P+fNwQs/nwMCvG5InJEgOZ/Jeg95GofUTor3kfcE4+d5bUz7XhzEuYV5OYAEAiA5sdGBE9jiYCiRfe6plhwliML48v4DLVZ47sG8eT/zHs/p+X3bdn5qw0zOc8lGSWmLabPNPVAbafzd2V0/a2YV+7Pt3eio7s0Y+e9sf70XED4Z0GmoJsjjt7HLexNy3y4NQSq0g1oZCCB6zfvMl0DUU2Mi5l21YrIh0fp8yWJ3Gog+y7Vz4ICAz6/ns+0kpKXD3BO5vX//AwU/EHLKEKqOPM+Js+fpgDcUsZ6cmIqHDx/qNQRy3YrSxhWvIZhrWYMz5gCYjTbB+ApiB7QFAg/hbofe6wzsivOPQJb8oeZbY8o1T0LB3E+u9/Z+1hk+pPZyo1Xn7zNHz132gnoJV10OkBO5tm1yTDInzCWoI5HsldpC1oh1xUvkLGCM2Dly8BKODQI/qiMthEaMnTF771sWyRF0W6rSmoy9RDLRZ8DrraxcAdwK52T4dQkCtHL7ONzCkeeu1v4yk7d89TRkHRhQcKGW3c7mFWI8SHBahrS4J9slBA4yqMwAnaOBJworIesFclvq1mkT6HIwDCNl7orDmXObe4T2S6AG2Bs+v3YC3OXCe4LX+d/KKp41c78Uh5XPgXjBWWmmibwAACAASURBVPd8kL23HEDBY0Aa+SLmdDJPoEoOj9VWiv+0dlSPadoCHe7FxYuL8Vs//F5cu3ZVxEBAF8cnIYoajqfP38TjJ89j5R1oojPV5yLvOT+0EzoF8VCIxkRAWAd5SmmeOjWUdcnzXQo+SsBIerNk7GvdZJBHq+3je8j5LB/qAIFlbLZMPGlBwX3uakeOwI/3ciuAVcZih475rR21Tse+ll1+b22zvNdBfo9NU3/Gjn6n3VP/Xo/LY6rPmve690rtLHfaSf69vo51aae8Pjemam926i/drwOGb/3kOavH6OsmyqZA5gsap1NXnN9P7W4h5+f6fLtRruGv2hZyYkBjKZ1HNLdF8BjpU9/T9oOuU6G8vIYO+Ne2YW0rOBjoMdVzajslbVaY/0vXrMpe8DnKa5YCmII+dRku1z6f+CIwm6VStvsINLq9ovW3z6syqoWYkLOtsjWy3T3dsbezFeur78QVcPP6lfjdH/2rGBrsUxnAyMiQggWQyckBaVB6dCj0EdBzlyikPG8oK2zuk6zhynUTClcB6GasryfT/P7BcQwNj8b4xFQGF9H3hfdE5QIlWM38DEFyWnTRMS3MIHibnom+gYHY3KElGkSrIECOBCk/OtiNs+Mj/SdwofavDezCEQUBitAVb1VPDyVYEVwXJ5cSsEQKNFNGK1FCIKBX3C+8dniUpRlkSFkH0IJsSZ4zE5ptUmKy4DhuE1Ozyujj9D/45kH8+O9/Ep9+8mksXVzSuNBV6IyFhXkFUnDYcRpJTly5ek0tDX/yD/8o5//ChYtqUYgzSwZ6anJS10FsP/z2gYgfT08O48rVS8oCAztHZb59+05lBqcnZ2Lbf/zkWcwvLMYo/FRd3artv3P3Vrx+/SKePnkYpycHsbG+KjTh8NBY9PWT5X8WA4PDce/efbV1ZV+hTwhOYLs+evTt/8vXez7XlWVXnufBew+QMATok8xkelO+VOqSRtOjmQ8TIcXMn6qYGbVKpWqVya50NJn0Ht57j4nf2mfdd/iK1cjIAAi8e++5x2y79tpa847O9tRNMGlqQrrv9cvXCm6TESer39PbJ6cZvhoy8jjk2KXMA3YRARvQbZSrCFkHgaLY8DeEIsVe47rwrSjP2FOSkPdzaZ38g4woxEYiS672gU1NVSKMjD6IERx3zgt+Bv8may5Ebk4OsIdUyieej7ALokXwptC9OOw8Hzub55LhN1kma3P18qXQ1TvbQux98ukn0lcENrjP7dt3dGSwb5kfbLbPPvssXb16VYnBx48fCRHBeSEIABID+YD+3oN0vKc7dfd2y8/iXWvNNfkXBGH4ojSDwALBjcdPnigIhF7FhuaLFtOUAxAsmJyYkGwBEcCeIEhEcETcSpdmrpw5wxpORdRFlpnhUnlV2ZRMFoiBaqVROtSlImmEF5afFwlJAcWvjPRcfxcwzKiRtaHtoAJQEBspYahkEqcCqmjjQtdkw5INweeVyaZfY4afOvpaOvCl4rKhyHviHLNJ2WQog6jxjAiiIc2lEVQ6i2G0RxTZRgA/Wylxfxabz7FZPB47imRcmafSufSYLGjlfOVIuWuleZbfQZskt+bwenhO+Fu8WyhmO28OBKA4cMoZB5sTh49N3xg197W8l2vC/J7MB/W/tNcjIsqBNWRbjPFZafD5jtz60QY5Y+OLOSJyx7O5xoEWw9A8Bzaw3mbwVZaHWYdzAMX7ygaP9x//9tmwcVzOk8+HDSi/ExFOHGTmzdl/anbW12A03Usj9PXsjv70Uka5ztDvGtmdGC0Ovp6dYg8TbXW0PZAmwSdAxrfR0BBZUXYUg5woCMD81WiA8m6ev/JMl3PKfgjjKGqZgbLRMQGlp9rmlshyu0e6UUQBkWf8AeMiGMR8DfQPZsKeGBW/Y85cUoGc8n4X94JqxaJ3KvubfWGnL2DMMP1HGyX2sINsELSxxVEAOB/A8ZT5qEjROnQOUFQOkHG9gzsEOUADEBHHMeXaQAMwxxHg8XpG8CVIl6qzKTRUtGDSWak54wqHAHPTEmVJCRTMfmQ8ak1CRADVY9+zDoa2OsBZ9q32fjUEV45gljtatxOMuqi7rXMAhPPPHAKd0+9z3b53SrVnYPIvDHgM0tKgPzqIYFflwBTnLDJlQXzn86YSBqy/HFBgLkUKltsLkj1SJjqzyRsabb2RIVkh5zo687rvyghQu6iMrKIVIIgBQg8YBUZvsX4OyvIzAT2+8/c4a9QURikIZ9poKMNegU6aIEqZikzkqrrFUwLbQQQlHcEZR2couJHS9IWZNDI0lHa3t9PR/n4webfU0qeffpR+8tMvZEhtwQQOjLKrM62sbqZXs8tpaXlNRiFEguIf2Y66SrgBcJyEWKgI/dztoTrxVVmFz7e7J6itVda71kH1z0TgBWOx3jXnTfZ4P4FrSxugysCi108ymVreF3a45Ojlc+Hz6KSC9YyCTJkHyJ/xPvOzrXd9fvm3Awv+bOkgl9fzcykby3tV+7UIoPhaX+dr7ThWZ7HIbvszjU6wn8U1kRSJrypYVwRmGpEA/NvvqXkpGPC9fo1BgOoBeR3sKFcOcOZc4t+V7aIWoPUgEvfwuEunXGuZg0rl3/kZp8vvVT7zDec/o528HzxXkJ3yxfktnfPqflmXG0FQ6jjvh7+2fzifnHP+bp3udfVek+wVeicCHbxLEJbm9ocFAWkl4It1tD1XXxOjcMI+dYAVx6y+T4Jx3+tXy3ujJZfSSGcgj0+PUwd97If61Yd+cnwsNTfRnjBa7J0/N5rlbGvq7elXZj6ytYG2ko5KNaEB2D+SwcpQ0lI7GPVxbEFckcHFgZlfWBYDPJD50TGgyMeqWwYVwNxQQ40+dlkp792W9aLI3Fra0oXpGREPLiwvyTYJrtRT9UEnSJHYL2cZ/au1D84f9GSUUCDrmmUjkQpBd6tM4fREGeO2NgIHdPgJBpk2lW+5Oxdt8KJlrcgCDynhCievCl6enmYH6lAZ9+OzmjLfB3uUIfaku7fvSR5emJqJYE7u8kNWnrld31hLCwvz2iOjY2NpfXtXNfIQF/b3D+pasukEAsgio29qZ2dpcXFexI+US/T2RlY4nMUDOfFcNzF+QXwB9+7dV4B7aDh6xU9emEw3b15Pm1traWV5jllLB/vbmq/+vuG0sLCc7ty9l168eJWuXrmeZqZnZJfhXEZHGRjz12XTjIwOq5yATDU2953bd3PHA7L5oXM5NwQH4FsgyYPuVDvJDkgAw3GmvWKgY7CRwmdC14KAYI/gfMOzxT6n044CbkKf1VtaA4NXt4zRkfToYSSR7LdAVsjP2ErsT8bBvsNe5Hdi1j9LqQ3S2yJBgm3JM58/f6bzcevWLa2jiKlFkhlBdsZL0H5mOkoDOA+cvRs33okOaioFbEv/+q//TW3/JiemhEolCPR3f/d36eOPP07rG+tKfj189FjzvLW9KwJMWijKBzo7EWoYp31oeEBoY4ID8HJNT0+LrHNpcUn2PMgCUAT4hNhuBFTkr6kv62mavjAl+xa5Ojkxrv3DfBJ0ej07m2rvXLt55skzyRVCgMVzbW4JqbWwZrJc1+S2ajZKrYSceXR0k9/7eivS0mH1z3Y+XFfBZw3V9NgMma/XZ4VSYDE4tIYM26kyJEts1zIGo9erGa/LDBpZCMPG+W4lgxOH48kmYuJjnEBK2zXxOHREkmxsetxhBIaQ536uo3dAQMos1w4zP6wDh0JZne3tNzIirAXRHr4TRWPteJ7boXEfZ/BtIOAYO9gTGehwzPgqDR8HWhgn8819bcQ7i+lgAYJKcDRFw8LBqpeMxJzZIPH+4FmRKSXqfJAGh4fSRx99lJZXVjQWDg4CYGN9Xc8XhL7WlGtSqa8Nwyyis0FIh3B3mQK/4zNGQcgZzgaTHdfS4CmNq9LIq5yW3EO7NAhLQ8zrbGOCezjK7z3DvxkPEUnISHCQ+RxrB1EIdWSzs6+rNZHh3dyc6NjBPVhfzxtOpJzYFFl1AgHsE/V23dmRY4gg4HDr+bhPOfhVN4KizVEYZlHv5zl6m6HUuD8ajSGzJtd5MmIdDV/iPBqfyX6Jcp8IQCDAiJrb2ELgu7SEsZPJZ/4shJ1dN1mkOzUwfj6HTGA/sN+YV/aP4dwodgfo+Bz3JoBychpKX1kWTAPLqBwAYS4lz+g4ktEH3Jd6Lck3Ol6o5c96BO9StAcUu3zuBe/AquYqw8DDiQmDXd1MlJEORALjwjBT61Rgm0ex12GAJehBJJ+6L8tlR8djHXWq832zoWzSTUiUMK6K2nyyCP68+FMyQ64yPRnWWkFbi1pcZbWCUMDA1Qoib/JEOwBvnLkqUBCEeqqhzaUGYUDnT2cyr2CvzuUAOftfOXKZpDEcg3hn9bQnqAOzfUdnNbcYpBXqLaN+lPVQRgCyqDCumX8+x55jPU0axD3ZM5xH68vhkZEK7cOoJQdSnCvktlqHZVnLmDFK+Z+fpQ/E1By1tkBZP7j1Qeps70grS4vp9Ogg7WxtpI8+fC/96m9+nnr6upU934EkCqQJrbSOztKLV4vpxctZ1RXuZCPF8lV7TBnFWKuqPWJGxoW8CuPZ59wOkoAeRWYyWgWHPoigdwT/oqzlL3VKozPcKH/1d/1XZ/0vnWGjGOz82/l0kKbR4W+U62VgoFG2O5Dga+xk2ZG1jC8DBqVzV+rNxt/7Hn5f37scb/m88p19r/LaMohWvoefU9pTdoD57j1mx71xfur6PweVixKykIEhT2WjvKUzg85tRgVY11kPluOwbC51scfOGPXZRpukEgFFq9Pco95BEa0vcNn9/YqPwzaWz6K7p7irwtvsHe8Ff/d8sc9KHW7bSPv+Lbwutnn9vpbJ5VprfEKgBX9IJTPy3AcMPbhmCIC6bAuD3/MXpWXuWBWtUqszC8oVDpu2VrULGxqA0XwgTUJe10x2PwIBx0foxXYx1S8srKTOji45VJDHkS1k7SGARtyK66a5WUF04PIgA5qbczev05N0cha6idZvu3uHaWNzR1lesssiQ0WPdXaoNG7qwpTkOzYKwUqC6P29/bLVqSsnc48jpHOQCWfFaE9XgCNKqaLDgpJEmdVf+5hkHrX/BNaPgD2D3ArHEacK6De2EVl5gqmQ5bUqAJGRLbkcD74mZCyBXPEgnER7dILw0SGtTGacSGesrpMASyoXGB4agTYyPXr0JI2NnpcTjoNP9h//AL2yuroiuw/kFqUBhFuWV1blOEfZHM75gN4Be49r3KmmqcZ5OFFWnfUDMUEm/NGjx7ruvXc/UAeEu/d+SM+ev0w9vWE/XbpyOV25ejFNTp5Pi4uQ/rWoJSMJjKamIIwFwn/v3vdpfnY+vfPOjTQ5MZnu3rmb1jc3xQ1wfvx8Ond+TIkskpMEJrCNNje3M9o4SoTJzgupkJGPkeiN8ohI3A1Wcxr7Jva5kjEZCU2ghnNNIIBzwjuiy12GwzmCSwC5BDoBxMkrIROWdbZAA7jLFOMdGRnVfsBne/jwocambDjv30yXnwhsMdf4d/ydJB32IogAuMzgCeC9WSP+jo7lGX2cE/QY9mxrc5qevpBuvPOO0Hg48//+779VEGJifELJTtbsF7/4hdAP8EXMLy6kb779Lj1/9iLt7x+Kn4H5w7Zl38OtAPEngQDWIUrlD2VjklTgGiww7H86tnGd7NCMviWJiv4fpLtQR6cSj7wrwQBKYuDFYB1rVy5dO7OCt2FpAcj3ssbPAsyK0hlFfm9B6OyUFbGFvZWbBSpC0ILbfysDAfyd+zJYG8rOpDjgYOFoh1ekJ1mBsbuc5RFU3EyuCgQEcoCDLChuFsoIeCn/3I7CToEjt4Z7s0kZO8KFjc5CB5x5OyC8OQPGdTg2LBL3UnY0Ix3KObZx5WyUNjo9V09PteGsTAz9d0bS9+RzjVkAO03MY5mNKRVauRalUWRH24YxQinmPIi7vKZB4BUHyIYHwoDDZ+XEdRjOhtnyPhwoHdjx8zoQzn5zD5QE/2aOYTl1Cz47dN4DdvqZJ8N2MN5tOPrvNuZKI6E03vx372lHfm1wlsaDHX0bUTaU7Wzzb58h5sRlNqw7P+NUEPGkbt0170D5aIdCHRbjN+qB/Ur0j7lDiLFH+NkM+4wL6FrUArVX/ADRkSALZ8hyGsioKlK1ijW53hasDAT4neoGY5nlyFnFoJyv6oRt/POddcOxRaijYBl/7JVQ7MyzhTtnh/mApIX1j/Whp2yn9p2RAJYZDmZ5n/J5B4VQulxDNpQ1t4MtertaTfvQBjVjIwPAuLB1w7GJunMpslyug4FiB96ZIpSQsg+1yCYgC7gf5IVdHXRdibp2CPC4TyCSghPF58XRbSM0bJgg/EV6pOtPVCuu/YnabIJw5kVke7MhjiJDGYQxq9z/G7LV50tEhlW7sHDiys/r3XEckV/KVIeTJoc9XxcOXFwmyH8RCNBek5EaO8nyuS5bAvYQRnJR7lLwAUTZQ4b7504CuldGrfjMxQOCOMxQWYxi7ddMMshZwnigls6cE5JLVaYXfoh2vY/kcg7kkRHi88h7/ufs8t1GkM8G93KHGeZemak2GLIPdJYxdiUzcplKnL1AgSi7QBBXCIfjNDo8KuMLQqcjCKHaW9LQQG/69X/5Zbo4M5WOTg5FGrR3cJjW4AE5PE4trZ3p8eNX6f6DJ2lhiZZFBxXDsOQxjnveN173Snbl7C3vn1erIZMZWVzGH0EAdzgIPgE75jZeLT9LuWHnymtWBgNinYDu1kuiKM2xfvG11iu2L7yXLWtKR8v7zI6mz7n3op3uxnFYF5c2SuPeLWVjqRNK+VjqUI+h/Gz5u3Ks5fh8v7e9w9veo9Th1rl8rtRfZeDD82Ud6PUrHVmWJvgy2mRkV3NclH5onY1sABVUcBaV72zH2LK7/FvI0Div1XwXAQnX91un+9rKnskoBQcSvH7V+SwClwpYFkHxcn+Ve5dn8LxAVwX+yXOluc573/ZF454rP697FS0dvT5GpJW2ie8DkWdpX4AG8PPjHNV5XVRqlVEPsjmzQ0UwoK25RfD/c2Mj6dL0VGppwoE+EE8AlUvUmsMGf+fuAzliQwP96eLFaWU4afOGrUIwoL8PB6JDhKU4c2TnY1oJ4gFjzgTQ7V3p5LQmsjMym9s7e2JD7+zuUo36wNCAAqkkytSeT6jHQB3grKADHVDkZ3MJ2ceAJBUCOOQmmWBkfejto4DfNwcqAB4lkgAiEsytChktzjwyHGcKHUVdd32tgvgc2Htr1ttC4HUEa3skECAsjjIPkxuCJKZzCgHYpYUlIQM6O3rSN998l9rbu9I7129qbpHLhrlzLe9BKej27h6KR5Bw9EWw25PcgZemOW2s09VgWb4FdqISAceHcqZBdJB1xt4Drk48dWJiKnX39Onfs3MLcnS71OGlI01NT6Zbt97VfA0N9qUOWkauraa5+UXVjvf19qtLwYP7DxUg6BHaupYOjmhrN5gmpyZFsIidw5jCUSXo0qb5UXllTp4AZ+/t6RNvDU68g15K4NQgvTuQrYRvd3gQZL7IGvssjDeSpxGokaOa6/21Z2o1cRtEwqVDicQHDx4qiYgTPDExEV2VMm8A98AmRqczftlfJF7a2tPu/mHa3IoOX6xRHQEYeonPEggARUBGH5uVs8F9eH/GytoQYGKPEAgg4Ucnp6/+/JUCQQRW2NNwG1y7dlUkhKAtJiYnZVf94Y9/St9/f1/rf/7chOxd2cEppatXLqULFybFlwGSgvp+27WRRGmRzmcObAexv1wqzNz39XKO+5Swmp+bU8KaOYoS9WMFHmqXpi+fMbEWThKQuVbawpkJZEK4kM9ZofLi0U4rDH0rXitzO+KNSpvrrXgUYc0GRxkIsLPPZnHW39luP8cGiccUpQERQEBJ+X5CN4jYKDJmzm4LEgI0ONd+BgTqpOptawHs76XzaSfdgQCEHAagHQ7mA8MRwWUIf5XtzNBvzwvjddY8sqUB93UG0kaXURq8t9fCc+c599wo+JG7B7xhPBdtIr1upTHjTcbhiTKC6FfJAfQesZKMg5phxfm+HERnchm3Id0BA4/a5TKLQY0skTUHVsxbABM6z+XQcU/mp1wHG/YcXkoUuA7ByPz5b40GUaPxVRpuDtDYWDBCo/yMDYPS4PIZ4f3KwJNZxnlfIoN88XcEGNFhAiAzM9OKwKN0vv32WwlY7mf4OkaEsoUikWtO21vRC9XPhDAGhAHRS9c+RX1wBI+AfdcNvtyvvZgE36c0pkvjp8o0vMHJETew0WWOjzJzFfsGlMw5Edsh+GMPBdlevV9yBPpAS7C+MLSyhjw34Ji0Zgv0hx0CxuyskI1d9gCfJwjAzygpBH3wR9CGJf4exm27ziR7hH/TxsZzpMBnhn1rHihfoQwBnoBcH2gjlH70cuogm8ulNBAC0S8ZllwyC25hyjVC5Gg9Qrlwf5yweBfDbUPIi2OgJboV9PZ0B+FbrhtH6QAtPNgLHg071cG27WxRZPEc/JLcAiKeyQhxCqugB2UmkokZGUJ+AEvRRn9ea9fjSsDmrLvg+rmO1K0XY/943xkqbFb0CASYIDB0QDgDBB7Uhi5nglT3j2zh70VAoNp72UA30WIEKvL1chAgCwxYr+Vm3DPmOlpz0UqQzFE48f7SXKQzyW/2CIaYSwC4H/KIfapyqNzO0UYHhiNlGxho6xsbVYcIdIyDLuFcB3ILQ4szPjZ6LnUAx5x9rRrfcyND6bNPP0w///mPUkdHq0gI90CHnNXSq7n5NLewnE7PmtPDB8/EEYCxRPAQCK5aDApaDJJCOJc3OFeyBaxvEXg0OqzOXm+94kAAaxqBleCd4f9woIOc0s6UkwXW79Y9ZSC2NMDFWMx6EVTLMOfSUS8drtIh5B52MkuZ1SivS5vEdkfpMHo/lTLN71I60L5v6aiXP/udyueX9/6fXVde23jPcqylLC/HUzqqts3K4Eb5Hv7Zn3PdLb+3XArZGwSnOKZ6j0JvVPaX9UIu2/H81te3boN5vaxfpXsK1n+9Z1nC4DK4bCsxPuuYKlufId11GFHdaa/WId/Tdl09aRQBDv5vRF1UgYaGv73pkGeel8xrglwr7+Pzo+9ZVrnEwI6RA9kOblXX5wgI+qLxTJSIL+wD7u5MapQAgWyLwCmOY09XR7p0cTqNj43I+WtrbVL3ALLLZCjX1jckD3EWpibHlWGlfjzgzwcKbAuejgN3sK99gYMsouPOjoSDzhz29Q4oM765tSPHdnVtI4jLcKSmpxUIYBdZ75LcUJnU6ZkcFBxP5Agymsw+eo5nylZA9nRAIAhRamRyO6nrlyoiGAA3QnNqa2mTPt7c2FSyCQc9bOmwO5HjZItlY2ZdGXKMYHKUPYB2gH+A5xKQR9Y74UV5Ab/HXiMzz7yzdujxyI5vqavAs2cvhYrAMe/p7qv0TNiBQWBMgI35OcWeIdEAeuHoWLYi84Ddzc+sAwEOHGekM//GrgK9ETB3ujo0JUpDjCAhACNkXDMs9JtpbmFeiI+PPvpQJJG0NwRV8PLli/SnL78URwIlaQRQNtc30tbmpgILMzMz2l84ynSLQDdjt9LWL7ifTlUeYduO75AhKvM/OCzeA5xb5ol17+7pUats7BpsI2y/vd0g8DNpcyQRa3o3J5hZwzgrEaDjf2w9PguDPvYeEHv0qYnU8RtY87JDFzIBGUXLadlkh8dp7+BImXRI/Hgetqj9CcZsPgLeiWewTgQGnNAUR0FPjJkg08jwkNYXosC7d+9qrs6fG9f+INGFzY/9z5iHR4bTufGJ9PW336rEgnUcH58QugVEAQz/H3/0QTp/fiyIHleWlQjq7emNsqWWlnR4fJL2D49UnuFWkQQGCDTwGZ41NTmhtQW9CnEgMgk+g0CdcF62Uu3y9BWJ3BKuFA5y1AAays7ElYIOoYigcN2vlYAVtx18C/7SMLDTaqeQv5UBAf89AhSR1XEfRzYBL6jsVaGgEARVNilneFy7ijCy4cLmNQN25kqSASpHPEeAMUrKiLodEQdDMIgC3h/GIxAghKXZlvkdG5KNyudYJNeVejN6nqz4S6SAyxLY2GWG2waPlbwViu9p5edIFtc3ZkE811ZKXtNGhzHQGAHHAXYaAq/eV5ufleEFAZFhKDwLaCvX8TPXqIY715kyPp7nmm3eTdD20WE5Zwhv5tiHrKuzSwfea+/35B3CmYt6bwQWUWYEJ9fzTAdUvE8KO+aNH+3s2mAt58tz48i9L3QggzmzUeLAjdcT1nyy9Rx+BELsb2el6UvfrtoflC/3dwtF3idg68F0KshcDrLxGa6z40svUphKiVTyWe8VhMzRYTga5ZktjV2fy8Z3awwE+HPlPrFRF3MWTo0NFhRdtOzrUmQUpTU3PyvBFGiZcIQDatek6LcZXPkMzlU9U5JRPTD+mnguZ1f9rsyH9wfzxlgIvKE8xT4saHY4PMwtf0e4O0hoAkONP5c7meneWS6ihdQZ+h25tq2jXSiCyD7A65BE7kPNKIYY70d22F8q18kteWz4RfAvCCodgGOOGDfj4j4YJURwMYwwBIgIs/dXl1dkQDlwqzpzp+pzoNUdUsLppSOCuxJEHWjwaAGpjwyi5h3HsegLH2RQmAOZWCxD+RWQwXnLbiRBAfNNOBhQOSs4/9Rsmkgw9x2XHDOddmYzjPOTSQA5L5n5Oyeh7LNmVEKgHxSQyWUM2qdiqq73Zn/DCT01WWwYiN7DDgTwfDkLzUE8yjl0e070CHPEdaoxPD2p9i7XaP+dIH9C2QZi7FBlCihtzXfuGmEnBFQAMnb8/Hg6PjhI39+5k4YH+9KHt26mH3/xSbpx86r6a+9CmntwmI7OauneD4/SwyfP0vrGTnrxnG4rx8oysd57+9Q+nqmERLIslze5HMQ6U/OcuRkkA5V5jKB8BBHq3UbqnTJin7r0LNYq4KzaX5kMN3RD8CD4fuUa1J1B/j1n/gAAIABJREFUhhcBqFI2lY6knX1+Z8fJ+8rO4dtke6kr7dj7GaVjbHnt9bB+/Gvj8dj+mj5pdOStqxs/78+V3z3m6txkR9tjK3WTdaEc6qL1oj9T6rXKVspIJ6+V169eKhYdUewsUxokQtWyJCg7z1rD/HuXcXjOrOdtA/h9qgCCOZxcBpTvpbOIY12h1SIa4Ot0toUmqv9OH2gocywDSbI7c9BNTmFulel7lnaP96gCgZlouNHmLfcL/nrI8lzy2hpoGe5T2h0mKvWzSrvCSR6vie3oxoCN19hJMZXi5c5BEQhoC7LZjADi/Tqo7z+BhHQgXZqZThenp9L5cyNqL4jDwrQBm+cd2tuwsVvT/v6O2OmBZePskSUGCcDPc7OvFSjHyRo7NyqHR6VsXV1yejnGe7v7ctpxaimD6lXXlZqceEpxGWfou4wmBL2HLV2jg0lsCLrBIL8kokCmUU54FGVROJ5dPb2ptz8CC5AhEtRAO4pP54zs71ZamF9Mq2urmiMyvzjpOMiTk1Pp3LnzQmBFFj5sErgD6KhA4AsOBbfBbW8Le4totO17dTOAIYFEGGdEyZmmtL62kXZ2o099axuIXniJCNDS+nVQxIU4hNg7IAlwsLt7e0WQyPpiz5LZxZZlnclCsz+wK7C1o/vXSZqe4h3OpVfUnC+vppkL07KBlpcWZXcwX0DcBwaH0nd37qj0AN2Ek0vZCEgPWORJIN2+ezv19fWkbrLwe/uyEVgFkhk3b95Ih8dHgq7v7O/pHtPTMxo/me7z4xMaJ3Xv2N5wKhCoAKVHIANHn/9ZX8hscZovXb4kfwH0NH7T1uZuevbsud4Nm9EtepkPbDuXUbu02Ukckoe8M2Pis9jGtsdJqHEtetvyl2482IXsPeaOtWc/7OwdSrdyXwJbVWlpJnlGh2FfX7t2TeUT8DFwPecs0LrRipN3o/sXSE7sX57FOgpxqH0QfAXY/OKwIsjY2pK6unvSq9nZ9OTxU80Z7z86Mqq9RqvBmzfeEUrn8aMHaXNjXV2FenR/9jbtF9sUDFheWtY5HBwakh9lvi38EPgEFubnVU66vbUl+zKQDxAgHmhstaszVyMQoOxYRPd4eWV9ckalVG52kEPIR32tywe8EBGFC5ifI648w8LRysvOsD9vQcy/bSxjdDGZjI0J5PeuDSYiasUn5yyTNpSKiL+XzrRasghRletCc1RahmAmf0Gg2Njhc44KsUj8PvpQBoM0Y2Phw5C3UIkaSv5HiLAh+L+cOxtKDlDwWSsIKxI7B3ZSrQycvSuds9I59ecd4S+dOytlOzmGonvOrHgDug1750mO2AUKgXv6s5HNCQPQaAHp5Ty//IzBzHo7mxTGf3yx58gYQzzCQVdd7UHUc7GZOeQEA4jgMV4rTb4b5cH8E8EzgQfP4loRZRSZa8+dDTkr5TLAEYEn9y2PjBPvZoPWBqWRFNzrDScj/5u///znP1e2/je/+Y0CARIIOQPqc4bwABHAvmG8RkBAKkj0GjjTYu4ly5ygjD3XYp2dmdFeXF2DFwCHIlAoS4vL+n1pZPrnxnloNIptRNWN9ch01B39N2uHfa7j73HeXa6BIuFdXr1+KWGK8I85C3gX+wll4P3J+rNfpExyjZkMc7HY1nud+xw5EOayE+aEv4mYRi02o/YZJcpnWT8HiBxcsYzCWRZjszZNnamc6xC4KG7mls9LOeW+sBhGag/U0yPyGO7P77gXStcokQhuIHcii6DgQT7z7I0oOdhX8IBorbMntG8CxkgWhgwPRhK1lWsrq3XDSfB9u8/hmLkft2VAsGhHaYE/GbwIQWLoLJgCAXAJWFAU9eSRaorTa/kGIkC/MYO/zlzdmBfsN98PY0kcBBD+cJEc/Vzbbw5wkdppJwUSANhx0T5Ly5ODERH3yHD7HAiQU1o9LxuW2akNxzj0lc+2CQu9H3CK1KY06w0UJnsgjDB4OWLfOiBn/gIFRpBRGQniALrKwqqAdby7ZVkEpQ6UNbhx7XpanJ9P//m736b3blxLv/rFj9PE+EgaGxvUnmBn0khsZX07/e73X6Ynz16nzS2Mi00xRZNt2d0jcAgxYhCdqQ2huRzyerotpIMy7MtYy2hLpvOfgxUmbiwDO5xd658qEJADO7xzlATFvpcd8ZYSQMtR9kWg6OpopdKJs263veDAuLembYvSgW507C3nq3Pe0GHA+qB8brH130A5Njr55ef8c6ODb4ez8R0bP9d4L//djmV5H4/Z82OZ7nf12WSflTaV7Qo+V9dhEUjzHNqm0L+RF0UgoHGOJEnUlrSOJPE4PYZSv5TOt+ZDjl6GvtsqyEEAj7vUQyLiq0gvQ/f63+VclDrZZ00ZsYwqcBeTMghQvltVIpr3is52waNRrqWJb9+w37IsKvdiHfUV5Kv18QYqwWuC7CvfvXGM4diEbam9kZNX0lMZOeVr1HUGThhl7LvTzIUL6YvPPknXr11RtpugcqDlQFKRrd9JO9sbCbGBmoD35vjwSPb28vKSuJtsT4eNRR03HFan0uOMC6cbeQZRnVrf9fcp44owJ/ONzRfQ/+BJwGkV587+QTo+PK5KL2A7FyeAShFqYkPf3Iapv0nM9ELp0eK1uZY77kRZGpwyBH6wlbCdyLy3d3Sl7e3d9J+//6M4CN599/00NDik67u7OpVxxQ4DHUiPe4IgyDn0rB3TQAGEjQCvEMgBdCmlBGHXEfjM7VRpidzWmvb2DpSRX11dV71+Wxvo2qiZh/AVXgAywBAkIrdxTtXJJnNgMbf8jPON/ffkyVPB+D/+6CPJ2a+//ia9fPlaxHPnRkeV4adclHmjHIMgw1dff5t5zNrSwX608eMXgZylNO1YDvhgf2/qoEU3DnR3l2rfR8dGNedfffO1ugD09PWp1bODv9h2wcw/q+A36+ny3CijjsA3hIbmMyODj72PFidbvbmxI44DOCiw9+2PcH1JlO1kE89h7O6cxr6zruUZ/I29iU1Gooz9im2G/YQNyl7CPgW6jw2XmlpVwsc5ECdTTjTbRmcMi0vL6b333tO+/vrrr/UMuK34cgDgwoWpQBW0NMt+IAlNVh/eK+YA4sTgrIpEqexQAnFHx+Jh2FiP+QMNQOkHf19cmFdpwIcfvp++v3dXrTzHRkd03uZez2r83X39WhvsDFCHtBdkrxAYYY5IxuE3EwRYhFBwZUXzzPnneQoEUHpxjUBAnhyyCggaXp7NTQ0MvZD5shIuBb3JxkrnsNEx4tpSuVjg2dl3cMBZcBv59YgqSguCkmZFMRwIsBAkm6/sdu69zAHGEOHzzkT7oEbWS4C0CoZaGgoOBJBps7PJczCqnHkUKcMODKdBSkhkjb+xCdncOmh5vrg3ESa+olVDGEaMTzXweeMazmLHvzS0+ZzHbwPMjr6VpD/vrJaVb/n5v6b0TPzEe9pZqmdLQ9i6LsfR6spZRBCS9czOAf1sZbRlYh/GgWPHWviQu+463uEktUoRBQEVz+IQSzEcHoo1VWzumZzKAtIGTURe29RflL8560tE0NwKpZFY/mzDy5k8O3jl/uZ3ziDzTCtvK33vYc8H88/n+C7hfO5c+u1vfysIHrVFWWdXNVMIESLPEVSrd7KAoAQnH2FE1Jj7AzUCWcKYCBKANmCdELwcfPYX78JeIhrpQEBldOegnIxGnC7BYsIgaTTQSqPWDrgNUhudPuc2NutGe+wj3o06JNqkMMbllaUwLDJXB2vO5xDkRgAEQUwEzepzHQzAdijKs+EzjuBlfxmBI+SO0CsBXzawNQJ3kUU3qkiySZn2YPjNNm3UH2akEtl2/uCAH1F9srzi9IDUcm83DfQPqOcu+w4Fy1kgWlw6QzKUVFrVLCZZ9a8tkDZkcxkXEWYENZFbAhpkeiB7ARVAH+Afvv9epQEEHDRPIvaLWn69QH4JjCDt2xygiQRwsMhGFqtFfeSRiQ6yZR9QTkAYmWZOz10FspMtQzSs1kBSCZHg+tFI3Gtf5QxenRgQozNDybn9SSYEy72pRUKorETA2ROlREoBOmAQ46icfTuwebzOlLmUwfuWN5fzQ91fJmGSQwXSIhvVgc5oVWSdfQFsX/DDvr4MI8Yx4ozR1QHZeJi2NjZlUHuvuCWln8f3gOwT/AqiTj6rgBGs08fBD3D96tV09/Z36cnD++lvf/nT9N7Nq6m15Sx1dDarZzSwP/ph//Doefpv//77tLy6nZpbyJiQdcukmttbqrlnLTlLVUC2yLCWfA+GLIdjE6UVEVCHEC2QAexjB9JdCmanWo6VGbpz8N+Eww6kWz5YZ9mJlT6iNddxlMk0ymavie0AB88aA5cO4DQ64uX9SofM8qv8e+lEvum8xV3fsBHygzxmX+vn+/P+t2Vr4+//mj4u7+Nr36a3SrkezmHmxyiCdF4ny9fSbrCuh6Sy8f3CwUZWRWmAg4J/4dTnM06WPfZQHUViOe3fN66P5Dl7RgmYHLBrIPb1/Zy04AyBS8JZ4suJKOtj6wi/r9/L9pNg5+5w0sAZUNk0OXBlfax5duKo6CJh+wVR5PWp1iCXP1mvB2opepo7MGteBLmvVemduRKibKG0N8o9Gn8LGYoejWBenU097ofdFMkqbAxakRKY/uyTT9I716+pFID1HRsdTkNDA6m1jYQZhM+74hDAwUVfOMlHcBC5QIaXd8AWwe549eqlatJB85FZRI6QfR8aHk7/+I//mC5enImgdzPt+ZBNp2KWxzHSeqUMsT881vVCg4hXh98HehBUAHuP7HRosJo+i67EadKZzTqoRbrvTDYHWepVSHx7+9XN4Pd/+DIdHZOo6E7pLGTdyPBgev/Wu+nc2Ki6EQD5PzyIpArzOtg/mCHqZP5BBu6m7e1NzQ/16Un+Rib9PQMqT4eC09TVg4MaJYV7+yRWWR+CyB1pd+8g3b//QE4itfRuBSd0Qm5ljJ1i2x87kHJPssaQdF+//o7sDBxo4PdkfUFnwHSPLUJ3BmxiUBSvXs9qb7Bubr3MfGK3rK2vKfw+NjaSbr17M01PTqTW2pnIFLE1Nrc2RWo4v7iUHtLaGTvhGFkNB1SPHG32RBDrHYS9urmp9cD2Vbu8tfXUpnaAJ1WpnBDEzU26/uToVPX9nDfs2kCLHgm5EclBgjKhiwhY4OCz/z0njIO54nfuBmAeKmW929oE5ScTT+s+seuzL1ZXlY3v6R0IRxinXG2G6VQRdhrBJMaFIz05dSFNTV1Q+Sr/k7wJ36EvffLJxzprDx8+CMSFsvbduv7Rw0faBxAWKpEt8slAMquEL9FJAhRsRuJhpzQ3ZeLD5nRx5kJ6//1bah/J+sGngW6mZFZJj+YWjV9JMfEvBL8Rz8BeZW+pHHYnbMu93d2KUJ/9TBBBMu76xWtnDMgZDiZCGzDXD/b29ermzmiXjgMHzj2tOaB1g6GumPhdGQjgZzusLHgZCODZzpBbuAacOow1Q3sRTspAZsI/OR6CRoUxarZbL2ypIARJkrEc7oEj41I6yp4ExIjNbKHtSLIZ+lGSika6Lrm1VQcgBG8Y/x6jM+F2brmGTUwQgP/tiDoAY8FrUjPewfPUaBBUyisrEmezrUSszEpFZcXs3zGPzjKXgQDD2DFc/WWnhs8poNPaIiis22+F89Oqul4J7sx3wPVEVtV6K/NN8DuxyGf4F3UvBAk4zKVjXGajbQx6n6m+mIhfb18V6eNaDjnzXQalSmPHxh5j4KAgtDD2ebajkGbrZ418L+/90qjz75xZs/ECNIuDyFgU6ZWxFMgIj1+w9AyPkLLMmQLml+sRKKpr7+iQACMYQECBliagDYJcb7kKBnjPMPYqE1w5OXE+HWH3PoB8sNwLjYaw90QYMvWWl76+nBPu4/1ktnVlV1VGRBsfOlxEZwf/XxryrC9yxqSJdUOwRb6r95NLIxgP+415IhDAvQKyDYswDq6Zn+PdmR+cbNZzjfYsQPxbw6lDGritHgSi8RUmMAoVmcFcMEZ1b8it5CDywyGXw9jbGzWNKC3KEmoRRCzPHNBIxsHeBRaOomW81CfyHjwz2OpZ+1bdk3cByolBd/f2nfTff/c7OZ9ka8L3jzr/cLYz8Yl87EA4aE0lRyPTo8yGAlBvIgLCScp4gfAMA8KZp0NlYDkbbx4AzrrQBqJUqAddPIPmFOC6yOhFICCMt5RqJ8HFoP9qdiQysRefp2VQHr/HlhkPRRjFvSSj2J/5ffWsov5YDkyxN1kfCJEU7EAHZOPLHA7sr2h5FdB/1gXUEc9ZWFzU+isoxP4SBJYWtylIUpth8A1kk+Wx3zvIVkN3RKnYiaDKBJGo0Xz25FEaHRpMP/3xp6mliezYSerqak1tHa1qrbW6sZ1+/6dv0rd3HqaT1J76B4Z1dm00bu9s564F0e+aelkHQlx/rfXLSBnmrK6bI3vDujg4FkSMdZZ0BwICwutMJjIsHDPraDtedlatpxr1EGpYfQOyoVf+3c6dEwMOAvsseV/LACoQBY3yq3SmHQSwPivlXqlLbS+UznUp8yuF6LNV/KLULfzc6KTXnb5wAP3c0sn289+mt/0oP8f3KAMSdpx9n3pSpe6sx9og00iaBFoq5pGMZ9hvEJ6qc0gDVL+ab2ejcyBARnSG/Xu+yncs57OyZYRGiEhUhTTJL+lWfN4L6vzEuc46DflufeLAkcfq/eh39/ziuFSBAZMclkHyotUh96hQNRky7cAqf6O9V4ixupxFnwKDN3Fa7N94Ib77HbU2OfgWqAijrIxiirn0/q0HK+uBhwgEQJBnB9lBq7gubI6owT/c3xfZ2MjQsJBl2GpkQS9MTaSBgb7U19uVxidG08AAkGHK5EDRhZw2HxX2Gw7Q7k70gOdvOJ5ORAC1XlpaFjM7suTHP/6RaqJVtugONGeU+Byrr/rg0IBIUEOWUiIQJH/SCw5A19zlK0rPQv8eVok1kFBCFmeiWgLTRnQQaGdl2ju70p17D9LX39xOxyfYIgRiT9LW5naqnZ2kmekplUucHB+mgf5eQeXRuYwJzp+e7rDD2tqx7ffT9k4EAiBe5PNRZkdQqyXtHx6knd2d1NvfK2dW/DunZyrBQw3RTWF5eVXZfGrj6TYgNCE8NCQWsj2NLkHmhd8Qeh4nPMqRa+no4CgtLi9pDWHqhwwu2gjmrgOtrWl1bV3ZeM43tf3svdXVZa3r0OCAuAPmFhf17A9vvZfevX4tDfR0paPDPQV46HFPm9q+gYE0O7+g8VORvbS4onUiIAGnBIhF9m8w2oPSgEeiQ5l0kiYgOBg/nXuUvFGC4kQZa95ldWVNgQUQAqwl7cgppQhy3tWctDlO/QN9kTzMfgYZd1otBt9ElCWQhAn+gQ75E5wPkmYXZ6b1N0i5A7a/pQBFR2ePkLfsYdtqCma3tigpyZyppKKjUyUl7L0vv/xSexWb89Kli+JeePHieZqfg6ywO85Lc4t8HcoeJBOammVDoPNo8xdEh10KFIG6YK/JV87klNj1nMtLF2fS5csX1W2CblGMtb2VsvMeBdwg5+RMkrzgEICcCZkR6Fe+xF+3HzZKoEHCNmFPLywupCHKhG5cuXFmQcukVc54NpyU0a4lGa1WyiEEog6eheGFuLEiDoUTYoVRVzJRMiBnMRNAWFE6U2fY5htOQB4Ln3VGUcIzKwTuL+eA2lAZJCFMnZXwOFyfacZqyD8wtu1ASYlkFmw2rB1wOwAV3JYsRmbm7WyLkoXISEcGnTlxRNHK2AEODggbjaw188UC0j+esToa5iAD72un0ay3jnbbgOM6K18jIaw0nPVsDBjY4fR1dqwUXMnvZUJFGxxBLAGxVZCwRSCGGrP9zABLrZZrvMKQcBBIDlcmmpKzaKZbOVbMJVFIAjmh5NhP7jVr45LnWQHYMY9ATmtAebMBy5y5S0NpUNkI9P08HoQRgQCy1woECAJ2JhiRhQvzaCcXx4cvz5Xnx+tSRu7t9MdnAl1gw9zBFJSbmYg9Xw6E8BycELcg43oi6URSEZJPnz6VoOQ6hJvXxevk9bVBIWOIejrXaGbYvc9gaUBWhlrRdaAy1BrYl/3ODobwbmqPkqFiRmrIOFQCO0owLAccJMOJZt0JBrCm3Jd34XoCIESNHAzw/PMZIsV83gYeiigczQgMMm9G9fBZ9gdCHnngVj18jnlQYLDFxmIELRD6hrRXwctakwwsRA0OE++C809wCyOirwenPkpjNN+pbHtJAA00x3Y6OD6S/Hj33ZtCkUCmw9qitObn51QXtry4KKeTSP2TR4/Ty2fPA+0AHFHOHhDK3I++Av4HxDTmPBwOjCtkpN4194mu1ch81IkFjQAIdIFAgBEoyusWBmyA3YWkUFa4TlJlngAHAnAkRBDoOmPzA6j59llqOguWABn4qgmw1RxKS42ptJYZmZDLE3Bm1SnhLHd9qUU/cY216ELA76wAreck/3KbRJ4mckR3VznCSDnLPAOxT1G6nMPYe/QejrZqQENrCpxHBgmGZmS/IZ2WG3JGqj0POV98aQwpiLEGgOoeH6af/OizdP3KxbSyMptaW5mP06j/Pz1L399/nH7zH39KSytbqa2jL/X2DWgsfBGwFDEShmTuXCMDGSfnJM5AOAdNclSqQLoC7DEmDE6fYf0911ezV+rOekaAuItEqpP8Wa/os2qrG0FP7cGi2MQOYaA/3uxwYTld6igHlX0v3sNOJ+e1lFWe28bf+RqNJe/FyjksSAob/1Y69r7W42/8W3nvao2dgc6/sF3TOA6Pt7SVSp3loELplFsnVRsq60/bAd7TlRzwGaxkep2DKXRC3Ikzi22ks5FtqjKIUjn35p/IdfGSBUUrQL0LTlCWQ9rzDfNBMMxr4z1Wlx1vZsUFICrI9xx4lBNYlFb6OaUeLXWc7UgHMet7sOyGkzuJHOcWhw6UFMEO8VtULPrxedfA806WR2EbxL7z+vEeQXQK0TaJlbpeDN6tsKHKPVAGA8q5pOxB+6mwh5lXvmxn6Pydnglhpt+LmC8Cwluba3L8b926kT7++Fa6fHkm9XR3KBCEo0nQIAL8bXI+cNRwNMiyKnvcQkkidc/Bzk4wAAh3wKA70uHxYVWPj722trqe+voobZxOzZAXCvEZAV3tFdogQrireQv0XpDhnQrxxGecIANSj/2AzoWfykEA2RckUYBhH5+kr7+9k/7z91+mnR3K+jrU5o9yAXhZCJCIi+D4MF2+NCPmd5y41ZVV2aWMmWdQQtHT05X6B+g+AEKvpu4uOPLMlW3irZ3o/nTzvXdlZ6Cj1a8e9EdTwLHvff9Devb0maD2JMmi7Dl4ETh7DiJDOAv64dzYeDo6gvxuX7oQR5ygQw3uglpShyW6CWEndXdhe9QUBGBNQHb3D/TnjP26kA8gKV6+fpU2tneFFjg/OiJCye721jQ/90oZ6I3NjTQ9M52mZy6mgyNKH47T/sFRmp9fFJoB1CrzwR7AhgYlgg3X3dUt1B3Ejgo257IVzsMuASmhIANp5sAG6F8CEuhZAkkEELDNwzkP2wAnm24LXMv8Hu5T3nCotngEX9C7ZORJxiK3HEw5f25M7ayx+x4+eqS9SbYem/HChZn08uUrBfjtk/IuPX29WjvGRyKOs8oakTgkEADSgff/+OOPtMdh46cNOGdCcucIoufeNDc7J/uROYEckJIQ7AV8QPY4Ngx/r5KsbeETkVzgXcbHz6WLMzNKLlD3v7a2oQ4POPecM8pO2D+B9At7JeRJTTwOtBbnbEAAib0SfnJz6leZ+0F68uyJAh21G1dvnlmAW0hZmFtoK2uHIZsJpeS8CQqIMx4BAXqRYiS7rYSJhyywrADtBCCgePnKUKAeLcP5HZmxg+pxsIEiEBAvRCTE0WuMqoDYR8Yleo9GpDSEqdWlDUpgoIGEUGYiGxcIhTeQCso21dEDwZRpYXSoNi1sYq6PMorYtH5f3i+ESJQS8MX7uXaUA+pnhyMTToszxDYQVJ+viGnMvXqlC0YTrOUW+GqDkhn2XddqheL5dTSKz5HBUvZI/cTjqz7P9TkLw8Vzm4MBYhZuSvTT5gA/efxY7woMxbU+Xm+eHYo+MljKusnJgpkTopBoOejPMW9SAAU6w8GSujMYG97v62v9dxsgvE9AsiNgxPsbCRLEdpH1I9/A4Z5fWBCLP0pGcwfbJtD7/A6qXS6cYeamDMhUBnc2HkqF7hn1ujr4Vp4P71nGb/SMUC85C+3Ah3kFHPiw4e0ae++3WDtDvIPEQWc8k/CVBm0ZyPDzPX4b3+Xn/a4OdIXj1K3oLp8j0spXOSeUkwg+1RPZeYJijJl7EKnls9TC0bZIWf+2NkUtgcGxT5lrE06y3xF0QRYagUAMieghHcaQDT/emcAb67q2uqbPIxCDtTfq/xxg4zoHdzx+PsMYcZi4Vuen4kpJcv7V9g80VW61qbPZHARSKHmCTTyD6DLELtTdIdRpKUOvXmWLD/dlgO3t7Igp9uGD++n5k8ciA9rf2U07kGEe0EP2QEaG6/oRZJGBIOBTz+w7s8Yc6V1412yciltA/9cNdq13ztSG7M/TasRBJSniXnw+2tSFU28OCOYmsmZFICDf1/uBlE2cheykVtm5eCq1uaVTB2zPsFpxvYD8KDLKbgFoHWa9ZafJ6+tAlGCSuSxHxvvxiQipmMAo/wrCQD7Pz8hU1r1vAAQKEMuDjESLDJ+vtwytDNmMBDM8mbNJxh7DtbW5KU1NjKX33r2erl2hJAgypU05GRhPZC0Oj8/S//P//ib98OBp2j+gpKortbTSxScMVYwWBZ1agruHwJH3rfax2c3tNMlYAqIJ/DtIP42IsfOB4RCB8aKfe4ZvG8pktv/SgbXbry4OmaMjnLW6I2SZpL2T92XlCBYOU/kOvEeZ3ebaUsb5s5XWKhz+0hltDBK8Tf7xHMs938/6qQykam/XH1icjPjRDmjjmPzMmJ8ItPh9ysCtx+q5KcdEo1RxAAAgAElEQVRenaHifHKtUVz82vZCeZ11V5yFQFt6PAoSuutH4bT7el9reWEeCcZXBpGsb6STj+uEkJYFtjWd+PF+KG0h2w51GX6S7T2PF3RAvHzje/Nc2zvezx5TeR4Af+n3f2En1tev0isZQVDtM+IcIo2L7L3bXzoh4j0nHZHlLbILmeS2o7WzQGaEox1JMgcCPG4nEOo2VOgpy7LyOaX+tk3hAIK+Z7tFe5nJOz5OqytLqb2tOQ0P9qZPP/kgffjBu6mvv1sdBoDKd3V2iFjt8ZOn6enT52lhcSn9/Oe/kK10fHyQ2jsIFmAD11SPjwykJfLpKQ5wi8j3qL/e2YYJfTf98P19sel//PEnqau3W4FJZGy0/w4dhY0VycGwpzUX4ieJhBP/xlbY2QNBuJlOj0ECd4iPgO9DI8NRgndEu76u9Gp2Lv35z9+k16/nFQCAMX5nex+fOJwkwcFb0uXLlwX33tzYEByf52/R0pXs/MF+un79arp16700NTWRWlrO0snBjto0Ioej9pvyimgXDSR9dn5O4+jrH9A6h25J6dnz59LfBFfQJyR0kNtk6nF0se1U3rC2rs/19VM3DqcMPgCyollZa7VzxL44OZPvhbxGH7S2UBqJDU1Gvkd1+QrqtLUKmYnDTseIjc3tdA6i2sP91N3VkcZHh9Ps65eyPSiXAG3LHAA/V2mA+A3WhHRFb1ATf/XqFcHmad+H6eE9yLj5mSw1X7z75jYtviEhja5LPqMEpgRj72gXfJ3WiQ5ohq8ZZa8qH8kJMnwfEBUhe45FhMc9zLFE4GD29euqsx2BE+QbXX1YI0H+cwkCZaugVtChlCvhTPMsfLqxsXOZbHJb9yc7//TpMwUBQARQdx+B9jiXrB12HnuJ4Az3wVkHIcqakowiwU7bPspGXAJCkIvADudN9pBKy0GogFY5lWMfaMpAcsExoUQ85INCJPak0dFz8lX24adYXxNZN4TTS4sLCtiwH9iXcAc8f/E8PXj0UEk7BQKcibSAk/GX670sfKScIAZU9AzlEQaUYVHAHziwkYUIQe3acu5rJWHF79omNkvo6zD8GhWODX6ut4POmIh8mYCtVLhhzOEsRxaEsYagDHZsGxIcvjgYwEpic+nak4jKcQ1Gn941Cye0DpuPcSC8xON9chr8BJn8zsorHIQ6czv/trPkMgweRM2Iuxq4tsXZGyndbOxwKGipZ8VuBIZJntySTb1Pc32TDPGcjWezyanK/ewZAw4bNYBybg5cTx3zUBpdobx5nwhqMDcIPQ7t5NSEiElw+B7cvx99Og/CUSth5VZaHDD3rnYElHuaZCrqgrYrR9tGur97naz87NDb0LdhWBom3h+Mya3qeD/egWi6rkUJt0crQqKDT5491VzhpJFth6U9nEsazmc4MwZ0RquUGTcbdTawSke6NHj8extHVtjlO/o88DcEF/NoxIj3GM+2oDRqwnu/0ei10eRn2rArz55/Lg2JMIvqQt6GafmuNkxx8nFsGR+RV3U/yF0NuAdjdS0xgpH5jWBZoEwIAIyNjioizBpwVoGVvZ6dFaQbxeSgX7QJhOCmO+1TN0/ZUD57hqh577vftMoU9vflBNHnGKHq9asjNSKDb+PRhjLX8r/PuRy6bMhTv6XWfJAT5ppNhDifRbjre1dXev/990WkRACNaDBRYoQxTu6Tp08kW2GK5V7UtcEL8PzpYzHKBzrgRJD0tfV1ZYojEBAGJdkBEweCBHCaz+PXtfCkZMdDhlY2+G14ykjPZZf62Ytf4QDiF5Wxb4RPRFTr2eMouAjDQMGCXAMLpDf3A27cd4Gdya5V5rCozoMwoyW6ADZqyBxDZjUGM7zHtT6Z2du/c2DN2UBfH/L9WHNoR4k1Y09zH+TbwOBg6h+kXRalJU0yUMnWEJShdRZyMuRTkDAaIcack2Fif6NbOBMDvX3p8qXp9P6td9Kli5MpnREcP0ydXW3piGAonSaa2tKTZ6/Sf//PP6UHj56n3j5YpHmjJmV/eH9k5t4+RlEYyw7GkJmoZEiuVfbaRStHzlxu4Zsztxq79H9UhaCDrBN07h20cQYy37dyJrV8onvMGb4IgjmoYyfb47AMKh1g78VSFvqclTLReqXuyL7JN1A6luVes2xrdEzLMVTzVPAEWKbb2HVnokpmlmelqJlvdMQbx9votHlcngfrs9I+apTtlr8OglnvlXPpd7KuKfWAh55L9n3IqyCB18l6q7Tp/AzPi3RqhrYHf0gO9FUlCCEnnAkr5YnPoufozfeIhESMW7OucdqR9vqVes77ptxL1Xw7cfOWQID3fN12qZPmKphAckz8IOEAEJCuiAg16BibWrnmTJS4S4ycFF0LgexAx8XeMmIlrkV+2Obz+Hl3o+ysf8u1qfZi3n9e42Jrhl3Lw45O0ujwYHrn+uU0cX40jQz3pd4eYNUHaW1tKZ2dHaejw4OA/D96nF68eCln/5/+6Z/Tu++9h4QLm/CEscJp0i0n6N69uwoEnDs/Ig4CnEyWa3lpNf3pj1+mqcmZ9P77H6ROWq+JpyVQEDhDzPtg/4C+49wg67RPcumZ7UrqxXGcAuG3Lqg9cHTI9a5eu54O6CCV0YU4sa9fz6Wvvvo6vZ6d1+ePj0/Twf6JnCyQeNh6rKsSTgeH0sno59evcXAj8ACK4W//y6/StWtXUnPTWXr57EHqaG9V1xf0BsEO5tblFNg22G1A3SEvlA+QzhTQwsmGIwmOhR9++F4OIu3icDaZw9nZOcHIGS8dALq6etP2FrbUPm5HonUjKAVa+zE1zJOQIGdncpDRN0p+wDHT0Z46OjvShekp+UeUmWoOTpNI8DY31vQeH3/wPg2F0wbwdUp59yJpSccaeiyGvoC8cV9dGSAK/PyLz9ONd26m77+/Hxnrvv7KNiDgJZuJpOUxrfr2lEhxqSXzyhhx/q9fuy4+nNnXs4G2hHBve0d7PfifDoUmqfwP+BZ2oxW0Eqj7e0LLwtuGT8d74rS7JTmlG8wBPhf3C86LaCWIw93b35devnqZ5ubmhUhgjdh/JG1cPhCtM9t1b66lzIb5wdHH1lNHp9VVBWXchtDk8jqjKfgTZNPu7afZuQVdw1Hc3YW0sFXJJGwEeDz4m9n9NzZJkoWFhDghIQ2aEcQH6wKyA+JgOoYpoXSwLw4QAgGULbQ2N6f1jbV09dq19Mtf/jJ9d/u79PT5M+372vXL70jiIIisbCyUS+HK33CSlW1qyBDweRvQdUhSEMdZWRmmGL+L6LeEZBUNr8OtS2VXOip2Tvm7a9vs+Fkp8bdwiusR6hCw4cjyHqq7zhApsyATEeTAyjk8PhQpBWNmk6n+NHcb0DwQ7ADKhDDl2OTsAWNlPGwy7sUGxHBU9DXXzbBhyJZiXG7v7KSl5SX1E2WzMG7PrYIImaRQ85vJYbiPM+NGR3ieEaZeBytHBx1MVmjSQ+7jLgxlkMXKwu9ZN4YisMP8CgHSCYFVRxoeGdL8qCdtrs1nrL6ed3cmO6Dg9Vo5k/3YqeKaqJ2NyLCzBQ4CNDqtfF5zW2Q0pCAz2sBjZ044GNwT59LRdNaBtVN9EMI/15Sr7dpZwMQZD4cacjYOp3gnqJ3NexvnknlkrK5PtyFjY8TBqMZslh350hAuDVMrdAfmzFrvTgylIegMJ++JYPJ5s2HmuXib4Wfj9m2OVGlQca3HUp5FGX1F8JC9/fnnn2tO4DZgLCVMmjMVmfUoNeEr9mV0B4HB1xwLRj2AGqCeylmCmNNQepDqMTco4QNaSuZafo+3RIQI/ZKDithpBAIITtnYshHtveg59p6xcWi5xfprXanVxpgTx0izhDlEajqH9K7t6hIsE0UF2+7I6KgUB3svukqETILwB5QO77RBP/qtLSEKDnZ30uzrV2l7Y1Mt9XgesEFYZ80LIDng7FZm2FaQIBvNWjMcU7VQzbX32Yiu9mhG7WgPq9wgQ+srB5zfBXrIe4uzIF2Re1jrOYKHZ/LAggzLZTCcodJgrZy7nGFlHs0o7vMUFcKug40ghwMBsrszMsDGsfe8nBRD2bPecfatlJdhBNZRVqwt+9EIqp3dbemD8YkJsfRLfuXSnqiBhIGXjFBkfUwipb7JmRNB6KUM5SdQdeXSpfSLn/80jY4MpOMjenfTIYLSmhFlDWlvtLG1k/745Tfpf3z1XZqbX07nzk9mQ6pNvgbEk4wdA0fto3LttOuubYB4vSrnkjANqIrc8tJroHaTdU7GCtFROqMmWXQlR11PKHKQuSZyjXwK9CBOkteodEpKB5axWrb4Z++TMhBQOj6Njk4pf31tBGbqAaNSHvr3/l2jg914fzvRkpvli8QNGn9TBan8h1IGv21cb9w/Zz+1vhm5UjrIf/n43EIuj8O2QWMgogwElPeo9E8mwZN9VdyrdPStfxvn2+/kgGyJoHPG12tsnVjaih5Pde4LxE/403WZhs1jOW89Vs6P72HHvxyrnpmRWvH7eiKq8XPVmmRUoBw60snZnpU8KQIB5jVhtAoWZLlFfbS7xahUFdK6bNupzV4OBvicWF9VZzMHVJwt5XNOhnjePA/e1+XclrY1Y2yFiLa/N33y8Qfpi88+Tv39XWltdTFtrq+k5aX5tLu3ncbPw6HUq6zw/PyC5Ny1a9dlx8I6j4PW3ARcm0xmU7p//366e/dO6u+ntr459fV1i5COd9lY3xKb/sXpy6q7JmuJvoO7B9mIs428hDDZSSPG772Pzo/AS8gS5gHbHEdtazsI9MiKvnPjZiC0Tk5UeovN9N3t28rCUt6AU0V2HeAUDjz6l0xyne9gO01NTqX1tXU5hnxtbm6k8Ynx9LOf/SRduDCZJsbH0v3vb6ukAHQDqCvseOx2xowTh+1IQIH7kzHfyO2Rcb5AA9I6kN8Dhwdi/tGHH+jdGRNBBFAYL16+FlkdLRrX1zbVKWZ7Z0+JK1o+EpplDkAlkCjBBgpiuSAuJ19JdrynrydNTU1Wdfg6602gM/tkswCPODc6IgLEhbk5Zdixe1Wm0NSs8nD0HrY/QQD2P7w0ff19afz8RJpfWEqvXs2mrq4eOa+cDd6bJA5BAIJh4aAeypZzolj3TylNTIzLjluh1WAmqeU93D4ex5nOB06wElxBFkSnAuya4zQ2Nip0aJCFczaahZbDnpwW2ndO78GaCFma7a629rZ07vxYev7iRbp9+3aquWNealJgA1uE56AYKR0heAULv3gBurtF2Mi4aP/I+7Afse94/xcvXig4wLoS4PK5JMhAjb/K6Q8P0rNnT9PI6JC6NsD5MDw0qL8RDCHIpfmC0+s0Ca3COSfIg77t7IKbAFJGdHctYauwD2kdSiDApaXMCa0QsWGePXuWllfDrq5dmbl6FjW4AcPlwRYurv0Pwxk2TARfvZ+vhWNd2OZ9lwUb/7JhXc/oRra5jgCIYAC6xk69HQujEUrjof5ztGIyLNzXICgiyhwRVTZ7XOO6woAhlZnVOoM5KINo97e5RReAgHwzuCDNMqtrGKQgAYgc+uDzHmwCnH2ietyHuhnuyUYEksF3R6EIAEDWMDc/LwFi1m07ZGSrFeFWe5auIBRpa1OW1azwZNdjHept3hx4YD4ZB44hjpQh1dzDgQnmxkgLP7dUnrwT90FJGhLNOwpi390lIQ70h4PHPOgZmbzD828nh7UIpmy3rIrWbl4j7xUjJ1wiUka9S0WmcRqanB1R9gPChLWygnTgxAEMG8Jk+UAIBMnIvpx/9TMl897SXAltopVkmzFs5OznbKYDZawLY5WzmrPIvLvH7SxFGQiQfM4IAxsupYHos+WIqdch5rDen9v8Fr7WBmNpYJVGb2Mg4G1ZHRvZbzMWnR2xUe659H0dCEPYMKcOjphok/mRssx7O/q2QuLXG1CwXNrCmFkXB0u4jnVFcYYyARq/H1BtlQQFUoL9wLn0ddxHBhpR5xyAsENDxry7J9qo+AyU884zygCAHRa+8zehDzKvCtehVICHoohEhJn3Ju9GvRgJen4WtLyvTwEkIvPwUfAO/J42TWHk0EuZzhltcvyba2eJlkqHB/tSzgh2DDJq9kqKPkH6c5285FY2HI2QctBC6yUReZbHm9sgwdhcBANE8pRLYQI5AIopnHjLZ8NNnQ2r5EdQAFZ+hvdV5aBWJFoFGozxAsvPpR52KnSeikCA9iHjyVlH1ci9hX3e+9OBADsEPruWn4zNZR8+O8rySc4Bq6S29kx7lJIOvlwiR9CCPUTWZGtrR0FFnzn2NsEXygD4QvYzBjL19AP+2c9+mm69dzOtriymxcVXaXCgJw0NwxPRJYQB0MEHj5+lL//8rVABrW1dqbMLZFCroJoYR3uCMEbtr1pCQSSZOSTq61yvjbecj8xUdI+ws6DSjlxGQADKGUr/3fq3dCw975ZjEZjKhCARF1DW0yUy5ZqWOqcMSHrTGH1jeer1/GuObKPDW9f/bwYCSj1SbdCCP8D7xM5u9W4FUlJObc70Vg50ebP8c+O+9Gf9Tr6knEfPRWPgtdQh5bv6HqUz7Hfw3/xc2welU9/4Ga13LcOzi7NVjt17vNpPBReAnPOMzHKwyGvGdQ4EeH49F+WY+bnUMzHGsMViHMFh0Kg3LTv4tPVxtT4ZseTnWEaXzy/tH8+x5izrkTj7xyI9c7kLf1d5Wg5SOPCnd818C9qLOcLmuad9axDjmWC7brP63ct59s/ej5ZjDrDw97I0xGetkoNFK1XOZQfvlM5EGkgwgLKAgf7ulE6PxB1wcnKU+iHPU+3ysWwiULzSiy0tgnpzBHANkCOLC4typHBqf/KTH7Fa6cWLZ3JwsGF3tkHZkiyLzCWZcN5l5uK0nDiymJx5EjaybVLwWMRcBNpJNmMOAOEUIQtBYvH9/v2H6eysKZ0/Py752d3TLVTA7dvfprv37qbPPv9cAQxsc6DVu3skN0NuOrjAOsIP0N7WrqABjrodS7ogXL9+Te93cWYqra0sSq598skneg+6yOB4QvYGLJwvOARIiIDg4z5khCF7hqwOZx69wd/Zq7SHg/EfPYN8f/jwUVpaXhV8nwDH3i6dhk7SxsZWam5tTsMjlBxEpwaSo9iu2KvbWzsVMpj7jo6NiE8G9JpaTq+uqiQSNMClS5cFcT8+PBAn0e72lkoDlFjJgQA0NM7olSuX08DgQPrh/g9paHhAGnlfhMnYZEfp+YtXWofz4xNVG2P2v8vKWUfOFGsTJNpR8kr222cSn0ryIycDmUP2FvsuSCWD3Z9x4yTjY5E4IYGEnyr/QX4L5TaRqAHif/HSRdlaBALCp4mkJnuNIA++DJ0SSGr2Eqih7WB7Z5SYHIIuiPIN5oq9QmJmZXlJ6NXJqancJWEtjZ07r3VnzDwbfw0+r88/+yydGzunDhuMEcc9UOqnev7t29+ld65fVUAKtDqJR+REIFgP0srKajrYP9J5UFeQ9nZ10mAP9Q9QOnIk7gbOGSUq7Iv2luYoE8zBM8o4xsfPi2hcibWO9rS2vhmBADtIHHQHAoJhGwbR9iAky20y1AopEw+VQtwtqJi0UhBZMAXEKRwYO/3xs6H7dWgnG8D8AJGliSiQhV9spoCIYTx7UU1Upbrh3MqOa220izhDbKnBFM797EixsNwXUgYZ+BJ0eWy5jg5js2oBA09BZsin36g2dzYAcVhwDp2Z5W/8DqcTQ1BKg97U+/tpbn5ONekIJjJIhqpK8GWkAZk2BwK4lo3F57knv3dtOHNt0jTGwjP4nwPHv+3IOMvl+WScNrisfBsNvbJ7g9eC2qOeXsoLziTgVpaXI8iT+5Ib1l1mPYh0iu0/K/KI2sWhdOAJB4//7fBWDkRRa14pwlz+YCPDteceP/dEeTE+ByRKw8wQYQW/aOdHz90sBBx1x1mDIIfADM9lPTyf7BOcOu4fBHT1NoMeg405K2PWyULP72EFHwIkIIhW7s5Wc42NHK+XP1Ma1G84TwWhU2mj2mBsNMr5TGlk2/Ev34UxW6D7+jJQwRrQzoaAGNcj+IhuG+bI+7AH+RxOlt6rqVmRS+Yxzijwqyh5cC0+64cCJZpPAE0lBzvRnrJEhVTOe26Lh5PN+DAIFCjByT4GHhZZCAcCLNe8PozTnAf8zcR/Puu8O0RurvGS3FNdEe2PKAs60Bw4OMjfo28zUd3TtLSwKKXMORe0rLdPfeip5eJaoFwobpz/YENGoBMQ2JUjSc0dwYAT5FKGoQrSr82U+0xn6KuRT5UDFJav/DVD9l1wy73CUI8mfPxbhpec7kzYVaJAsgOl7gGGn1ccBeGAGU5ueDjvLHmUP18Z37ndYd1wrzuwbn1XZefIniG33XasgQiudKyi1KHeszv2SIvOsjujaH9mVJDPmYhMc21ldD7pUHAgkFvRB50MDKRPBABUp5kDJxis1GbiCKH7MDB9BiYnJtK1q1fTe++9mw4P99LqMq1Bj2WE9/YR3W9TBm5lbSPduXdfRIHrm7upf3BUZQjMHIqfIABIAOpaGbNKszIqwGUazsg2OqCSR7nzghYpk+VKL2eiuLIrkOfPwQB/L+WK+QFUhpNJOzmbvDv/1zt5RObcMtH3sqy3A18GAkq57c/ZofKZLWWrf7Zs9DhL3Wb5Wzr6/nvpBP61QEBwV9bLVRyQKgMW1Zl7gysjRtMYHC6dWstiv4dlbnVWij73frfGQID1jPWLgwCW6+V7+Tn+jLtLmCS51FmlY+33sPx0AF4koDieRW1R+bxyzW13hE0Ye8PrVgabc4RJf48gVT2Lb91ZPT/rqXJ/OghczZeflfdiuWfifYOjREHBTJrn99W9zsJBFTqUkoWG/eB3sZ6UDM3BWgXgcvlT6NRAq73NNihll9e48X29xqXOLuewnEetMQhS9P0ZXXaa0sjwQPqH/+XX6W9/9QvxBcAef3QEmd6Bst6w8EMgZz4F9B4tVl+8fJn+/D++Evv7wvxC2to8Sr/+9Y/TP/zD36etLWq9Sdjh1FPqti6nHae2sz2Ie9GrZKwJflJKRmIJuRrjTcp2xp6Mlogqp82td3H629s6RRpLJ4A//fHPaWVlTW32VNcuvb2THjy6n46PD9Pf/f2vxfJOTThO6+LSmlr7eR+RqJsYB+Z/lLY3t1QKwRj5e6w/z4MvBsK13jQ2Mpz6+3pFNo0tQTIMLp/Xr16nJ48f5bLATgX80Q2cJT6LfcSad6lTUBLSAhsJeDd2ET3ilYXe3JGObxVBLWVwTXJOsTWpxBsdGxYHAFl09PWF6QtCGmOrhgMZ6EvKd0mIMP84tCZlxmy4evVaVYqIDXYiwvNT8SRsrm9oXfBbQG8wN/x7cWk+3bh5I3X3dqX1zY107/sHCvIsLq2mnd19BRgIdNB1juBEcIEFusD2FlltggtivacMAbL5nV35oCAmmAfzpUXb3XrnKIIllIAszC/KuQdRgoNOKSXvLcLeQ7o5dclhlh6u1eRrOREa5aqnFXHewuK81lcBgK5OjYGuBCQusWEZF+MJxOqg9lBHW2saHQG9dyz9T2AetAHjw2fAdmKtIBP87NPP9GxI/yKABwo/ZAv3fvE8eAfED7W7U+lG/As4H+7cuav5AqEAGgJZAu8ByRCCcgQKQK+ArAi9fZaOD0Ay0+b6QPsUUmq+6J5AN4fOnl7tr9rVi9fOSmfIUF0WjAlhUMA/nLnlZa2cOZzhAIQDFSyobkMTUVtePKIakUHjPhj5OGh8AaFwBp9xWBGUNVAW2vzNhpT4rJtCOPNZK4Yg/QiWUw6ACfNMRsZB439DQoPgIwINbFYOK2Pl94ZiY8RyT05eQLWi5itajJzIELSCYT6ULVdUJiCbni/V1be36+8IDa5BuAInYZwEAhAwekaGMMt5FSEUPdejv7XHy/04LIaD23Fh3v2ZqEUJrgPWyCgBopL8myw2goHP2PgtHfe6sUKELqDy3Ju54XDhyCG41fYtl0HQ1sz17NxT0fOKaDI7GJkYUZDRDMPxNcwZQsN70WO3s/mGYy3HO6KHLkFgjksDk+sIulhxej+ZQNLZYwIBrDM9cBECamtzeqqDi7BRG7eRkdTVEV0fArYU4xdBR26P8oYDko0InlnOa6Nj3RgQKJ1x7x/eg3lnbEKtZCI+K/7G7An3lLP1BhlUHSnjeS2NH0diPZ4yi+P5s3Hh73yWtfKZY09ClAIEnnf++uuvFbX12TZqg71DJBeGWRSoA1Jcz3vyPpYxrC3vffXqVUVXX756FU6qIOYhZ0TSBysq2dmsdEBv+MyIVT0HARg79xOkUz3ho6d7aZx6vfgcX7o+72PvRZTMBmRFBJKqtnhnQo34M7wDe1uKv6szDQ5E/SPnBd4PorXUjjMvGE04TFIEudab1i8QykXpQU2QPf5OVB3SIwIBJgSM1nrU8gW0PjL6QabzppFNUSGt/8RlHPLTNePKeAE1PzEdRrT61n7KZIRl3XTZw7z4OQzGE6WEva+YC+ZGTgNGf3aavQdtSEcLqQj2Glarz2TkdeV8OcvmIEBRcsb862zATF9kNb2nCT6pqUE+H157slDqdax2iYEkowwK5mHLGtYRJU4WBLgihFkmCeJ+rvkFqskYWEt+r+Dw0VH64P0P0ueffaq12Vgn+9Schof7UlONwGhT6urpUqDn8dMXQgQ8fzmXDsWT25J2dvaVReL5yG30AKUEPDO6B+xovUUKmYMtzF3l4GVINAEUsgIiYCycttIBFucFDo9JAhscNJ8ROyHmBqAeM8gWIzgGSofZ9D708+wIl866bYg6ijAkdhkI8Jr9z5ym8prSIbb8L7+X92sMBDQ652UQwsRwlcNXcFWUAQfPTxk0KB16j6Xx7+Xvy/f3z+WZ9jPKd6kc0Ko8J8oUPceN7219oc/kbJqNq0YdJf2S94VtM663sW8dXCKFyjnns9bxpf1UfkZnp9h7yIOQDOyHepmq17fUm16nUl+Vurl8H++Vum3gQF88TxxCOZRUXLYAACAASURBVHlUty1I1tTlquYy38Dz6zXxOqh3eC51CL3tNpJRylo66x4/96iuz7wc3ieNgZ3yedzPNkC5F+vyr5ZoTAJx7OHBXmqqnaX/4x//a/rnf/o/0+hwfzo+2pcjX0uUvgXxHOR8+TRKJmzv7qTvv/8+/du//SatU799ciLS3L/5m1+ka1evpOMTUK1k3PeDTLuGz5DkKPX3D6aWprAphSgli9kcOoY5J+CPjMMei77tgQCmJp6xkFTC+e/ooM3cZvr229vpd//xeznMMzMXZSPhjGFnEFwF+v3Jpx/JOXz58oXY75GpyHD8HGQTThwkiNggONfzcwvKGFMagbJ4/fqVCHwJvBKUmBg/F0Rw6l7ULdlOVp13WVla1u+5H3tnYWE+Jxsj+MF7z1y6KB1Lmzm4CJiX0dExOZBA6Hd39tU6Fv1FfT0QffjReDccvd5eesUPy4/Cxr167ar0NnKX++PA4nCLEw0+tD16yUdGnM8Fxxjw9940NDgoVAZItV0Y9h8+FMIhnPT9tLO9lQYHsJno9NCcPvzwgzQ8NpyePX+W7tz9QXppa3svLa+speOTWDfWnDmF0BE7Fh3q5CRZ7qWlFa23EBDw8+SEJXMpZG+2u3hnMuHYvOxlnFiRL+7tay743eTkRHR8OjkRigObDj0NWo7gCxwN2O32bXHQ0aPS1c2UGGwqIAVs3oEDkBUgR4Lkr1t2F+eKOWcusMvYOxx8xseexdZj/zx48FABKcYMofz09LTGxf/MaSRtQy8zfhLKoE2UVF2JpCq+GfYiLSwfP36icwSvBIEW9ggBC9Z9a2dHqBISS7RLZI+rVfTJsYJ8/b3d4regqwG8DpQFDI+MpabW9nQKYSmIABtpFoIWFJH9CBZTBqXMZIYeWZmwmOHsui4yuAZkGGfhyQFjE5Cp4DuOGuQcPGd1hdr4aLnncZil2U506QhaAAYjZixivY4zmEdFBJaNsWDkXNMkMabh4REhApxtthNVZYAgLMndBvidIlLHxwG9hCRjP2rYXSerXpXZkfXGdbAi3jlaMpWK0sEAvUuGz4Wgj3Zn7A5n8yEgs0IgMsTvHenD6aHcgM1t1mj+xrs7qMJneAcrPe6BM8t3fs9G04HITqw/Z4VpZcJOZ42JWvKe1DqDEnk9+6rqDxqQ6GAJ5vDbwTKMO7L8ELBFtpL3dXsik2249ZaDFjYqjOzwvx1cIOrnoBFrzfMjmxlzzjzwZfg/z0U4sZ58BiOed9bnmiKAQsbPgSL+baK74aEhRXLHRkaFyuBA7+3vhrDagQQlUBc2bjyHjMmGRmUwZhhlY2am0SCxYcC4uS/rhlBjTnm+s+Zc15gxshFQGjx1w7neN9qfKw1JGzJlYMBGIt/9LBui/M6BABxnyPCYK5x2oIKMF+GIUhXx2imdHHASgmCOc8IzQdKobcz+foUi0Jrnkhv+Rg2iBHpbe24vE/KJNZuanNR+4O8+094rDtY48Ml9XSZUOh28k9fFe4ixKWK9F+vMvw3NQkn4Xji23n/uZMJ59zlSsIpShswbsru1HUGs1oBeyoFTa7/M1g4cktakOFZqS3Oc1nNvXQVgToKutaqdh5cgkwQqECAERJDH1Y3ccBAFFyMjnzN2kjNi5Y8Ar1iCRfQVGf2oFQ6Gbe9tOxJ2iHiGsmPKfOXymAwxt14BJq8zgtN0Uu+y4vGJgC0eUt1HLRAboNsykDMXgsu2eIcyg+kuA9ZJumfFlJ57mBf3reqPRRIbDPwEOtknGJIYCiC7zAuCHPDexZAga+JzwlpLNqmncMhgl4T0EWQnu3V8pDq+0ZGh1N9HL2CMs6Se1HsHh+nZi9n08MmztLC0nppbIM08FNMz0FD0kmCVufME+4i96DpbdJN0jEs7MtyyJP8Te3kOBFSZ2wI5UTqrDqbYMbFzUTovsohgg1ZHmQgE1NtLRiCglB0+F40yyvLbut/PKB16rXXOIDde77GVjpBth8a/8T6lQ+x/l453o2z0vRoZARpLVMqggvV4qWNL2dsYOGjUGaVuKMf2Nvnts1QGAvxeZSCgcd78ntVcZW4NzU9Dksfs7W/skaKFoJ59GoGBch39HnbQyyCAz6nnymjB+nuEYx7XRomp95PlSyXo8rqW4yvXoNSP9T1R76AQ+zyXgbKXWwO5WNehBKIj4Ob9U5aKlGtf7du3tAT0Pcugms9Yo+1ge8b38zu/LaDD/fx7r2clr4VgoDvpSaJzAjpnZ3sz/fwnP07/9//1z2l6ajzt7W6lra11tclLCR2CzqaQIAK51H0fnRyl9Y1NoUHpbU9GmVZ/ZB+Fbj2L7D0/Yxc0tcKF06ksfFOtRaz9oaeOJbdaxO/UJOdpbn5RTiz18Tg/4myhrDe39+WdAMm1tranH354kP71//u3tLS0mi5fviKnC9k8N/daUPb3bt1Uqzvk7Vdf/Tm9ePk8nR+fTAODI+noOJJJwLOxTbCvcIrhE6B8AZsC6DrO8NOnTxQMoJzL9fbdXV2yDXq6uisdjmONfYZz9+mnn6bBwQGhKbAfQAfgsJFUpWsR+5dAABndc+fIuPekldV1dVigOwAcLuhinH3mh5p+voJTjLZ23bJR0VOXLl/SHLHOPIt5hBRQQfEaSbkTlbmiM7C1CEJAzgcxIJnksXNjcp7RVzDua3/VaunVyxdpbW0lykRamkQACZqtt78n3b13Lz158iwTGJJhPkzLq2uB5GhuFiqA92WOJ86Py8chCSJyxd394JhQsJzEBHwRQczr88Ne450JBkWilpLMSN4IJp+SyiGEvBykC9upmPxFVXxKN4n21NPbW/G12b9jbIyBtVPni7ZWBfyFYoBzSuURuyJz5AskgFAwB3RY6JRj3UbSaW9XKGIS4rNzc1UxJPuHQABIT/YjvhZ8Adybd+NdLIttb0N0yFqixxkXgSxQKn09wSdl+4RngbigexEIkOXVVdm82Ljh3/WmtpZmEYG2tfJ9KF2cmdb8sH8fPHgg0uHjs+a0f3CcahenLskMLB0SC0sx0LeEw+C/s8nIJmMY8VAgLeGUR0DAX4ayO9MejPhRetDWHnX0crT3g8SNLAZOJovJQbQxX8Ki+Ztrhzg0RNAQjAgYriFKw2EmCsZGx0lmE+CIAIVgAYCTYNh6EXhXjDoOhTPuwVB5oCwwtRQod7X5E2HIZjgf2ajCmDM5IPPCxuM9qDNhMbm/ggGZeJAFd3lAKNfoeY4yUWuUXNZgA5J3Mzmc2jyQEdwOFAVzwd95DgfNUcZAWER2tDTW+D3OMv/zzg4SuIShdCatiBgjznscgAiCwAh/69YtQcJ++x//rrlQDS2EaTjRgttGa0YHUySoxO4Z5SBhxAU3BHuBwAJfjx8/1phZa+bSKAquZZwl2oP5IksfJRVByMbzDOGRcM7vyd40yoA9HAQywYdBMEBKOPfZ5PkIVWcjBOnOrfvYJ1MTkzrUT54+1nwgQJijimsgt2IsDRSfi9IILA1SK+rGz9nJsNHC2sFGGlCtdQW4vG48z4reRgXv8JcGbe65lLMq5bP5uZQFdvBLo9QGnBSxId7Z+eNznD0QAYwdwQcaQAGMyXERpjDGFy+eB+Qyt5Dhs7wT78Y7oih2UHwtLeny1Stpcwtyn30pCRQ87w0MK+DHTRKC/O2jjz5SbRXnj/1ubgLu6T0UvAQdWi/v0UaHRJnM3OnD7Rj5DPdj3Ow1WhEur65obDpTWcBrHVKcCe7R19urs6lsRiZHBFVC9oR6OGoMI9BzFM7h0aF4AVzb1U5P5JYgwKFuj3ZGuP/h9OYMitpCBaOvCQO9l5SFzZ+Pcx2ES3Lrgf0XgQDvBYILGMEYIBgL9fr86ADgPWDnooIBK/ubW1uR/a9ICzMyxQSxJtxUFOMvGf/df9wK0qgC/1sOQ4b04LDrXLntXIFWiOKGnNXOZUve34EqqwcD4uzEv30/BStbmkXuiOGHjMeoYw+ipA+PCA6BFKGsZUfGB/qN68kCdHV2aS+gI4H0vXP9esJwfPrkSXr06KEMzOvXrqTBAQzns9TZCSqpWXO+vbub5hZW0oNHz9LWzkFKzW1pa2tXvYMPcxCArAvnhq+AwQa0kr1jPVD2cncAyuvnThqVg1PUb3NPyyt/L6Hv3l8OosVnjEghqJRLnARDxvAnSBaBADt/dhD5blll1I3tDjuHjY5SOT6PpXSmK2e2cN4sx0o5yzWNctPjKj/f6HRpfA0dN6oylfxMO7KlrK/2dA6olc+oO5n1coNGndHo2Pr6xmtLp9VzxbMd5H7bnDX+TmsCaqgRVZY7GunZudSPz5SOvB1Ro7QYj9fegR23KS2D97ou84SU7x7vEEinuBcQGXfmCKe3XLfG9besKue//Dn+ToY05Kg/r/HA+ZLPmN8r5HZN7/+GI14QU3KPiqcgz4/3m+fazoDPhNeqksU5sebzYFug0WYv90H5rrbny6CAnoFsExF1tLsFVj01MZ7+9//tf00ffnArwR93eLCbzk6xSwnYgrDSU5QRptaaDD7v193ZLRv3mGTI6Ymy4gqi7tPOr02JF5wlUGxNmd8Esj4gz9R9oytB1omzpblF7dlev5oTB870zCXBy1kTkjTIta3tzbS3u696dK5ZXloRYz1t7OxbUOYLooHyhoEBGN13he6EkBeb5ONPPk1j5yZEOItNTcYeGwIZz5yRIIM1H+eU+cG5gjCde/74R18Iij4/G3Y+MuvSxYsKfsI3gI3x4MF99bf/2c9+FlnjFDBxdAdrzTWw6fOF04jegfUd+Q6bfFsbch3SwX3NG/ZqZ3e3YOGsPS0aNbftbcruI/dxYrFLnIzkd1wfZSiB9COZ2d3ZpWQdXRboTgC0Hn+ipTXQrZxHbOd3b9xUaSJBje2tjdTV2Zba21oUVKHHPe0hCWxAFNjU3JYGhkbTyupGmp1fUFck822ZNL07lwA4SG1yXcZLwJyvcJSjUwTjDhs7bKlIrh4r2IzeQ7ZgnymZdHik8QeBaKr8AOsWI4Vl8x8daq3hNqBkFKQCe5Q9S5IqktCQ/DZF8hdOn55u2U6gV/GNCXaB0uQcYQ9SikJnK7cf3N7aVntCbF72wx/+8AeNCT4JEBfff39P+5lxVQE+Eeu2KijCXmHeQIiwB1l/neVaoMI7uroU4ODcUDJAoJY5wQ51WcDQYF+6eeN66uvuTn297J3+9Hr2dbp3715qaetMZ03tWq/ahfHpMysQ11Z54pStrYXwZgAMmAiWWl2RzV9d1QAQnIZnWLBCyEHmhAHjnNtZ4xBwmMJxH0HcazFfvXqp7CGHkIljErgnhg2Chs9wDffkd0+ePNUG5ovxkH0kkkW0g79zD9eYEP1gs8bGIcMeCstjxUDHwTNhGd9xGggCAI8ZHRtT7Y3LIlRykFtWUH+MI8ih4Z1xzhAyOCbcg3lj43icPNcCnLkLxRhZKjY/EBU704yLaJCdcNaH+bFDw/gFZR8a0jsztxwKOyt2+pkfAicEKHg278d3R+pdRuDsijelI2fOpAI3gQSOQADz9fW336R/+Zd/ya1QeuWUc4hxblg/7s//DiCEUwmiIWqv3T6Qe9HXEudNdTVZCHnPGQXhTKyylQgOSikyMVvduK/XFvI81wO5t7q5Arg3kUi+TECi8bZHKQtfCGlljHOQQcbcadyTscDMGfXuQdSFwHUw5vio3jvZCt+KPYIg9a4WjX8vMwm8p0sU/DnmmL3GO7M/7YzbQHBAzoY171OW7UT2nHKe4OuwsVWOw8ZIafw2jtn/9vXuxMF+ZHzsNxx2xk+bSZx8ng3syfICBRtOcLQ8sXCXS3EWxEeDw0M6ezxHAncXZ4g6N6ByIai5ln1O8I/POTrqM1LWbmqPZtLC0hFx9Jj9aiOaZzGPRhDF3EX7QwzDxeWlyiEV0kedMSLL7YCYAnK5VRb38Tti7IJ8YB8TaKJmH/gjioVuAZD3IIOJPhMMiAh1BAGNPiFjL8M1Z8kYE4aNDdl4D3W7roKCRh45EMA4bMB7vtjqYvZVm6xaOqtaEb4Js9eezhun/Fm6hNIpYd/qNb+hyKI/vfrWK+AR7QxLJ85GbaNh77MZhIan8jsrI9wBgCJziRNj54Nnm6Og/qxAA/l8hOyLoAr3R6mzPmRaHIBj7wKtI4OFQXRwGO1/cOC7ukElRVZDnWoOcchBjbWkmekZ6TzqLtEtz589TePnx9KNdyCfakuDA31qSQXKCNlDZmVxdSO9ml1Mi8vrCfsHNAAGB/eemr6gPU/3CNeCqnwl13jKQS96uMs5wJimzC07NbxfKTe0JoWDajlQBROL+m1fVzqmApqonWUgOCQ/tOY5A+lSgwYYtG0OyeNsJLNu5Vj/GnrAcutt371/SqfYa2+dUQYz7aCWjp3lm2Wh5TjPQ/84QKHgSq7bL2Vp+ezyWgdjyqxvue/tsPtslnrB4/RzGs9O+RyvIc/xPav1zGem8d8eR+W0qhNEBNUaHUq3B/Q1ng9/zvPs9/U9xe9RoCXLRJLmumh3WQ9yvIkIKJFOnpMyAGCbxmv4NqfY18U4cfhzEKA5glP6ez4THmPIumixqS5CuTtSFVgoSAmFSMs2dLkfPZdGf9ou8HqXa8s9wn7KiaP8swJNhez0nPvaUn+X86K1BBFWqylwTuAZ54Qg9Ls33kn/9R/+XsRltBGkRSpBgZROEr4abc5qTRGAYTzIToKeOHdNZ2fRUg3CuT3g78iqlLpgrcfxQo+DXNreEbEqAU/0JmNDn3fB29PZnX7/+z8J7g9TPoEAYMzUP794+UItdrGx7YBjP5Lgm5yYVMKO2m3QWRHAgMsLfR0lshG0jLEPDg2noeExyXt8FGS6iYsdUH329Fm6890dOYGUclEbTsCXnyFee/TwYfr6q6+l03/1t7+SQw0nFe9MAhJ7/vMvvpBc6OgEwQiq4KlsSLU8zgkyOAGip/1R2tzcTtu5/Avk18LiUuZ+gfyQbHWPbCuQFthalrMEHbq6uyUz1f3m+FjzBAIA4kPKDrAfWC/+zRYA9k7Ck5IA1ogkKvNqZMT7t24J1QAknjVtaalJXxEMWFlZykiRU40Xpz41tab5hWUFqi9fuargD6hygiz4SJxp8dgcHipIvil75khBgECGn2oNWB/rBHd7C56AM5XMse+irW9fhZAWb9IB/ASUlR5XyVH2lkqsc2KGEuDwISiLi3J09Ciay0F9xhJ8VYHqQy8yLloUBiq5WftcXQfaWqV/t3d2tfZ0w0A6BLniFSU5mVdKZPHJfvTFF1q7O3duCyUyMgpKvV37n/PMGuOnYuNSEsHYFuaCE4u9y2dU7s1hbIqyXBFMtrVVhPIL87NpB4RLT1f68Y8+TyODgwrksC/X1tfkDx+dcKJb09LyWqpNnb9w5ogkR52X5MUD1gNM3gR/EaHmYRjSLFIcrIBwyJnNBj3/JgLiGnscvnBKTisCvf6BPkXuBvqHdB+iW7y4ocEY8gEniSiv4B3iLGDCcHqXFUVzGUEI02aR/bGIPJ9nYrTZkWURAloRNRn8X8LWeH8+wz3ZHDyHMRD8oPam3jXgVHX9PIvopx1u3scwfUPt3VFAqIPBoew4RlsPugUoo5lwZmB/pmdmwJWNhAjiiUE50zjXvBd/j9qfHf3M7xivgwB81oqJgAioAeAti4tLVSkFn5czU/b9znPCtfzdzgaHAwH34YcfpuvXr8uYZfP9+euvqkAAY4Q0gzkgSkrktcyG1BXS/0/Zez1Zeh3ZfvuU9951VbX33egGaACS44dmTNzQwyjixvyFkh4lRUhxJc0VzXBmOCRBEiBh25vy3nuj+K3c6zu7DpsPKgSius75zLa5c6VZGeE4/M3aYnNh4AHAISARXDYAONTf6zOsdPWScwKGnZEO4PxtKzo8n7awBqnFSo3tSvnN5IQ6oDNgp79OO2Bz+d9WHEQq6Xq2WSnAoBVrKNhBy/FH2OJKKRW00hDgca8Uhwbl24pPqZR7XfIdBwDCGo97CXT83FJhU3hjLrmp4zwr+wiFkgzMCmOpxJaKkxUU98MKtPtoQwBrnTXH3mFMMAIQdsZ97EXGnX+rHedJ4Jn1ztyG4aYl6pin8DbAo0EUB4c5/Zal/vBQFQR4HuGDBgzKRcwcJFzDYWFFA0DiNUSbDfJ5ho0AjDGf2wDp+bHSEwYsQtV6dbhjjXU6C2utXLMOgacNPIdwNdpkuUhf0YQwsHGgoIRhDAA3HyJbjynLhIc9ZKAIkvJhGcy5cBHgUs/Eaw4Bzx7yel43YLxOaibDAFEBGCVzaoDlYRy+ceAi25UakEsSBhHhxdB7A3uBwhymXSm2nAcFY7bXl5RynmuSv0zqqLJ1DWRbpTJcKbImmYM6KUcXMQQVJ5lLuGVeg3LdOovXa1bGgawMAP6taPNvl8IlBYQ1bfnhKB3CI/sHetLxCeuMaiUdUpBRlOWNR8lto0JNq8IyeSbRAHguVpaXNZ+wdY+ODMpaj1Hh/Jx9QDoaRoj2NLewnD7/6mla29hJh8eUp9rSnKAswJrc3IpCtlrtq9KoC1eLz+RyH9uLHTmidX4AAZ6C+Z3+GkgZ5BpQWT7Z2FgHqyKbqMglNZ9x6go4mdC3BNyNss5r0cDH414aAkq5Wv67cf2U7fN7fL3n2lE6Zd9KWeh1VwLgEvCV73fEROOzvI7L32W/LedtXOF3I2j3e95lGHjX892Hsr+OdCqBcfncUvaXbXK79H3m/Kj2Zi5H6uvLvSUZl398TvG99AEYrTP/hL/jUqcWadyzTKsbZoJlO8YgIgr93tIQ8K62l+NgnYJ3OKIl3hGe/0xQUoXi+v02ctgQEKlc4dwJvdk5/1HilX4ByLyPSiAfZ3JEnpXP9/r3uufv0gDhfkjHy0Y931/uZ4+z15nXsfc1MpizJcg84bs6EVAcHhxIH3347XTvzq104/qV1NvTKe4SogGamjkX8Moio/CYktYW/caoTzgyZ1dwoUQZbiYJ9n7+1zzDNK+yzFsiO2O8I330MPX0EtpdS0+fvRSwvHH9dnrv0fvKk//iiy/Tb37zG+V64/kG9NF+dGb0An4wzu7v7yoqC9GG1/by5ekgqDvECB8cYdIxakHYBlkaejuRAuT+sx7QA1gLn3/2eZqbmRUYu3XzhgAm8vnRew/T6PCwIo1//atfSSf+p//xn5RbDqca8010a3dvd7px84aiysLoGkRt6BE8b2t9XdHJpCtfmiRaktz+YzG50394Acg1hx0fwzoLM/Tq4F0Aj6E/o9/i2eaMAVBG6nItc8bspbGRMY2RShpubCr0H0fY6tq6mPKJKmBtLi4t6ewnlB39mTJ2rOvV5WWliHR2tWtNALZnZ96k87PgVurrGxBR4PbuvggNKXPXDdl8LgkN4bywVY72xFtO9AZ9p+KBVIIi8oWzQv3MTgqcbHLUtbXLcOBoX4A6zlH6JbJu9mPGraxBdDNHJImnKZN1sg7BkFTgQVcl2sMpdUrf7AxCRp7BuLFHWGekafJDiXkMTKSNMA9hiD9JewdEjKY0OjKWfv/73wvPEgHAukVXvzQxIW4Fotf/7d9+niAovH2bSgEDaWZ2TnOGgcqp2FS/QA/BWMN8hR4aeMPVmzA+YAignUQI4pBdXlpIK8uL5C7JoDcojBhVN8CkwoitbWl3Hxz3aapdmbx6bs+tLTCAA1gQCXGxgKkOiBzC54OE7xHMceBGGJQPbD83rC8Bmiy4fUixKQNwBvA0COQ5/G8rtoWiwJusoxEmxo/DyNVu8pZyBEEJELkugG/c53bqXMuGhgCnMdFWIPi7t68vjU+My6JJ+7CY7VKiY2dbFiKH+rOAWBD0Ux7EnKtO/xGStFNhVN3der7qUtYArIO6ls0iC2ZbW2UIYPE6CoJ+szl4jtMBmFC/n/e6XwayTidg0ceGi+dbyeI6Hyw+jH2YsDF5J0ICYUquE+9yhMKrN6/Txx9/rPFhIZNnxGZHcGII8IETynbkybPAWS/0g4WJJfLhw4f6+5NPPpExKIRwgPG6Yu50gmgTbeV/crkwJgRJ1l6VR0wfiRKhL1ggFZmyTV5SMNbzXFICAmDVy315DxAZAICzogCoK8dXSlpTvfSlAGsmUjRYk1fxHTnQpZJoBcGKS7XPMrkT13IN7TUIpd+MkfOYylBaKexFnXcbverVOUqPjgmXKl3tj0KBvT+sCJYeFilxrmyR84G9Z0WcAzN/T5dCqRlzA6jwloZlWOUaySVzCk1eG36f95LBJaBZdWPPztLtO3cSB8raWlRrkDGN8LhMNkjbmUMbJVgfrFEfDowpwt7ygvGlP8G8DpdFHLreBzwPowJGL94lo8H+flpeXdGBwbtsDCAawKlBNkSo5GfmWEHp4fkcQBgwUSY5xGpibD9X7hnpABgHsXQ7ciOY+8+rg4cce3nV5a3L9bUJY/U6kMCF9b/Mg440JJVaJJogVxwImWxFNnNOqABU5OJHesBFQwD34BWV8poNAVUoMP6CMwgH657ESlGVoSw+V1pU9lyXkRsl+LCMMthX5m4m2vF+chqADLaZIPCP1m1lLQjDiNIKcnpAeK6DPCn2vavT1A16dWMPcrsvdfd0pIHB3jQ1NZG6ezrT1laUjoo0lr5gtD49T+trm6pJ3dwUBLNEely5Mi2L/dnpsX53dCKXw7BONEb/wHD6/Msn6Q+ffZV29o7S8emZyIjwBEAWdPnKVSl9rL+ocVznbmA9eQ3b8GZg6bO3Gre8jz0f5ffe7yU/QAn0bOy1LIic6iBb9Fqtcz7USSv9Dp+zXq+WXf7ekqmUNY2ysvzbYKcE73xvo2W5pgzADLL4uwRhBmolgGqUz05rcXu9vHyP5aPv8/NLMNcos31to+5V3mvQ6+fUJXj8q5yjRgDsM9WyvbFN7ov3anleVe/JxgBHnPgZvrYcpxIcl311Sc8yisK6gqvA0E9klNvCnozKQ5HeZEN2+dzG9jb+bZ2yvs8vBPYO6AAAIABJREFUEv5JzkmmRi+QiXYYlWerU1240GdF4zz4bOa+un5dN77x3HLNNs5FaSDh2dVZXwsjKJ7dxjVftsERDZ5rr3H1IxvbVd4TXQu9mIi19vZ0eWpSEUpjo8OJ8OK2NgA/7T5LfX2EbodTRqUAu3qU/sY5gIzDyLm+SrTwus5IzktSjJmrgaEBVWGRU3BvN61v4aQJIAXYBZx3dHQJSJIGNXFpOl2+fC1tbe3KEEAJPs7zoeFB6RXITZxU6M5RIhviwR0ZAuA04JAYGR6KFND9wzQ8PCrQTWUBADfjA8hEfhKJhfea8QSX4JWVwYCFkDkpOI/pxxhh711dimT+6ssvFQH5gx/+IB0cAoRj/80tzKdLk5fStetXBeKJ8kJXffL0a+ngd27dTiuLixov3iN9UWdai0Lt1zc2FSGBA0/GXyIIDg7kAAAAMxZ4jKcvT6fVtTUZUuBSgACPc0HEgJnTCOJm2sucASrXVlbTrljwjzT+gFyMGYwD78CByJrgeQBeoiW6OttTdzds+hAL9qe93R2x0StSoLU9bW3vpu6evtTa1iGvvUnWcfih++CwRP/a2kTvO5CnHN2NCI7YX3HOog84bZl1y5iw7l2JgDaj74f8bq4qM/EOyi3jmOMMpi/edzxfqZkiQEbXOleECWN26/bt1Nffm9bWqGx1rPVF2xgHPOdqW60mor2zkxNhFKKBMYa89/BhWl6inDtz1S2DDBF7RKh8+skn4s746KOPhA2owsD8w60A38BPf/qTtL27le7duyu9kkgQnFuntG1hUccxURUYzJ49e672sJeMmT1XM7OzWhOO1meexZW3t5P2d7a0/plDSCBlrDSmaG1L23uH6ZNPf59qd2/eO7dADIGJAIwDuzwgLUiwQBmc+CCNgycmy7/5twF6/bAKkIISZAHlsoPKc8nhwQaApfDkHSziyDPHEhyeK9oQ3sDw7qt+d1Ywud9KvvNDEDah2NsbEqHeTD73sTBpB5/5AMEAgHqDZZdFxoJCyRHAPKwDf0dT8D1WFwNM6n871MVC2+COjUbuKN87hYL7ywMAYWrOBSYf8ML3JrGjxqv6dBzgmP8VmpvDyHh2kDq6bF94Rg0oPf9WlkoLNW3BeoVHF2FnZkrmA28ofWQB8n4EGgue3G6B8hy+xnN5ZiiiRQ5uOleeFakGeLU+/fRTCQznvPoe96PazDkXlucqOiWDSlveuY5nODXF72dT7x9Gnjn9EtfDWRhPeEdpCGGenFZgJcRGE4eOExFgz4THkz7X5y4DCFOd5xO6BLmlIaBRgeO9/t4g1XvCiocs3Znxvlz3dUU6ImB4lte1QTqHpgBh3i+lQlEq4v7cylYJINxm7xcb0hQl0xklSEnZkeEl8y5ofxxF+ghtUY5UM8CXNJKotOEfrnXbI69/R3sRy/uDBw91qGDkcigf93msGBv2Ne8g0kQcE7kcIYYrDAJR7i1CLvlxZILHxPPKuCOEsZSzVukLBxvRJisry5JLjtJAKPMcH0TmIeCZIrYhrIuSRU01lf5B9ok6k4iXg33lWaKMEXJG3ibKGX3BMy1yURErUR6HUMwKT1cKoeeEZSdDhiMAKp+5VJUgJcUQ4PnHkp8rAwh4VSUJM/iXMSCMApXiX2qdWbGUlyvn1ALKMQbwc8EbhixyWHIGoqQLSDltMIJdeIUWZlbQ5WWOH/XIn+MKKtIRSuXaHkaBU4C/ZFId6JflvGKvRfWZnNxQzTF7p6OjLU1NT6T33rufrl2/nLq629PGxlpaXo6wVeR6b+9A2trcSb/5+BPV2O7tDiMYSsV77z1QBAAKK4Q+hJzWaqHw7e/DoN2mskzPX7xJO3uUiUxS8uCVYY1DfLuVDWGsKXsXvU/LfSSjRzZw6N+5WgtrC0OTjAVFKHa55yvuBRuDCnnhvM6Qe9lTizKbDSzSG3JZSaLnQjbGeijbU8rNRnBrfaOUlY1y02vkXaDI46H9V8y19zyf+8wLeR6RKW5jCchLWak1nWV0JS+LqhludzmWZVt8TwliK0PZO6q9vAuwN46V975/W1ZXALuoGOB+l88o+2cjTQnuPYalHlOO2YV1kw0wHtuyb1Qzcf9LI1MJlh3B5RSB0OdwBJldP1KDLAQa2+bxavTCl2sE+WejStWnbAiI8YlzAbnrtVP1J+vLTo0oz/XyjKxkZd6DHodyDzSuMY9po64dET/HMuyyX/HG+/let57rck1b/paGN6WTYZB1yWKcfBgXWlvkuMJASQh4X2+XZB354aQ9EVB8eEg6VFNiK8srOzam9qwrXXgjLS1EeixnJM4evPcA7fHx0dQ/2KcqJxg+V9dXNH+EpQfXz1quKjAsBgO24vz8ssjoeM/k1FS6fuOajOcASEAOz0c3AMwuLMxLjl6+Mi0OFqIDNBc660hd7Y1w+DezYp6vp8nGOcmZjGwFyAK4pqem9WwqAJB6i+Mv0lFrqo4ACAZ0omteuXo1bWyuxzldq6W1DYgLb6TrN6+HYzGXZH365IkA4c0bN9LbV6/SzJu3ArvoEjgYwTUw7xNqfvvOXaU7kEqB2JUTRKl0SU4I8BjGAn8OEAdT0EdKBZLbTx//4i/+QukSmxsbAvWso3DOnCi6GR0FzzRrhmfZ8QLxImcEKajgEwwB5JlDbkvqBRVvwDoYpzmXurqIkKMk36DOY95J38FKYSxqyWnTkEdDWB5lwplPxt3Ei9zjSEv2HnPPeTcyOqb2octj7GB/Ks2ipyf0uKaozISTlv2AXoiOZ6e0ZA1Y8vBIeiPOUdbPwNCgtAjmhXHBichzXfaRVU/UMoYAWPd3dqM6APogPHmUi7xz5664B3gfZ7+44mZn0/3796IKWSeY40DVBkgx+eTT36aNjdX0+NF7qaOzKy0traSp6SsJ7oxff/xbEUE/fv8DYVKMN2A43oeeyTmK/qwqBPDR7exqrxEdQfvRHZkfIgLaINc8OxVpodOcpY8fHaedvX3xGtTu335Q+UgUMprLTVlI80ILDxaJF7nDqRhslOs4QEKhYnH5kCm9EAHAIzIAwB5ERQHAXJnAILYEQRaY3NcYERBtC2HGYjIA5m8DcSxdzvuPdINQ7tw3lyUhxJhF5hBRH4rkJx9QPmNvVwuE3KDd/QgfptYoi9zEY/KG5cNWaQvNLQIhqiGaWexZVLK2qRTcgDYEbWHT2KAhC2bOVaaPCBTGxLnPDgHF8smz7KWPogOh8HgMYyzob3jizX5uMOnogXcdWPQBoc3C5QeBgNKp0he1GGOzCTt/mZBUKyK0gWvog8OtAEq8G6PKpUsTGlPCZkh3YEz5qXLFs+JmgGmQ578Zb68J7uNzNqhqgWbA6XWwuLyka2l7aaTCq0F7zGVg6z9t5jm0xZEYzItzzY6OXTbSUSrRL4EoeSxiLgT6ciiMfzcqp1Y8GxU7K8g2Qnheeb7nrex/qQiGYhI4z8oQ+4A+RflBQHC9brPbViroVm5KxcZttTHLnn6/w+sKQ0CMofPWIs0oDHexdhhXhc7XIJfsUJ4ibcPSPTE+EZE1OdSLeyDm03ocptTNeFpfW5dFVuufazNLrMN9EcCEZxGmBwGheTfssSc00YYUG57KKAC+Y765j7QY/+0wULweyBTaDDkOwN4gnXGwN1ayM6cVKIqnPQwcnT1B4NJKegtEgJAskSJB3vrJcdre2pQHWfuB6gNEPhxGPprWLYCK/wqyxmoNkVaQI28wHlDlI2SDVknO3a4bAkJBzXwBpwH2+XFVAh2imZVf39mjnw0cfwQkMxjUe4uQf8mZyhBQJwvUM7PxwdFef7QfpJTnyAfOGxNzZUOA1qlyXmwi8GqN3zIEVG2J+rv0yftG46OuhQcviPdOpVzww1rGms+BjgHn9p2b6W+//zdpcmo8nZ4dpdXVJaW5sQZYz50dvSqr9JP/92dpdWU9ffjtD6UUEDI7PDyYRseGlH+LwrqwOK9cXSk1GGWaW9KLVzPp2fPXaX1jO0GhhuxkDTgdDUUG47bSrXJkhkFEzLVZ0APs6nxsDeNHAKujqlQtkwSpn89+ruFdlUzL52ycExFRwRgE2WSc/TLsc0/mlBC4UtRHeHqC4C1SkuwMsIyxAdVzXs59eTZpTeZ2NYI/t71RnpZgz98ZkBk4eb/6mV4TJXD08ysZ2eB9d8hjKS99fwnY3iXnyzaXYM5nhQ31MX5FCHoRCXJxtV+MDGC8/X95TpT3lO3yvJfroRw798tREX+0x7N88D3V2Vfw0pTkij7bGsc29mM4kZQOpf+zrlqQoJZz4/7RXz+vNOp6LqSfFlU1qrWX21h61EsCQT3Thg6XX81GoFL/KtfSu9aTnFqFbPReaDQEWK/Vfj2N3Py6LhH7wW0v147nUHrIO0oPohf6HAf8kyqmyDR01OYmgRe8v9evXVEEU1t7c/r888/S3OxbRQKQ9qQQ/+x5pj+kPgHSHJGksnV4SvcI/W9NEyrj9366fHkq9Q30ink+Kuucpbl56rXjPd1N2zt7AkfwgQEuMcQD2nBIAfgB4ETTAo4wAgCE0BeUjjg1mdY31lQmUI6785Q6O0j7i1B7SOKmL19Jk1OTaXhkWABKhtjmJunqRF4hOzEeRNTAvgAxjgdQOOMCoAOMIct4n1joqzToc4FRnGjXb9wII21zRBxTU14s/Zcm0szrN9JN+J4Q74McFY0uQxj8pakp9fHJ02dV2iTbanFxSVFjKk2XUx04OhWS392rOaHKAFw0GCm+//2/1VhsrK+ntZUVLWWwB+cGXGvogpxxRFdYb6RUM55tc55Fznp76unrUdt3d7dT7Sy4nTiDMJwQyk67cZ6urq1KN4Jbx/gEZ2XwvwXxNz9OrcXwxzwI90jPIV3koCqFjCHgzt27Iin/6suvhGk4Y6O8cxjQuRfvNykezDuOS8C8QurlHI2zL3DDqfAU35GqTqQKn9Mu1iPPY17kZNrbV/TN2fmpIiHgdpJu29srQ8rbNzPpww8/0rN5n7He6tqKxmpkZCgN9PXpvKXKgKLHD3fTyuJcunH9mngw3rydSZcuTSsq5v/4P/+vdF5rSg/feyRCx+DDOK2qbqEzM/cYAogIIHqEcTCRPyTE6I/nrMempPWKzsvYs49IJZBTeXM9bWxupNq9W/fFEaC8ChgTc71jCyQLUgtOBtMHpgBPJnXw4LGwEASR4xClAhnM0tsaFs1aFaoRnos6iLLQcthh6dmwYGVCg3gO5T9CLRF0dXAf7+QzwI/DkWkzg2iCMTax8/nDqxh1GrnOZcHYlEjGvv4+GQEIt5+Zm5WFcEOhLUHWJEUrHzz0G4sh44dlCEGiRZ9DqF1qEKskrJD8EJrChvSB71QAhyM7ZJlruWZvPzYThgznqOiAyJ49rvPYI2RNjlcCR9rMMxoPDCsMjANjREg2Yx8gjXrnrfKus/EQYNrUOTUBgGIDkDcE4w+YQQBgcOG9bFZCo3keJIH0wZETKMM2Wjhf2wDTh6KVQT5HGHEdY8VBgYWZtrqaha2D6hc1VEkvyLnqJesv95s0kjG2ESOiXSJvyYoo7KJOa/H3PuzrygBAq84A7e/LCII/pZRZgSqVXh/mEmyZ/KkegVAn/gvlx6GuoTjKq5zzGFmPHM5VyHmDJ6tUGkplxl4Hj0GplFtW8Bn/jjy9ELqsd+fKRz5gRNIwz0NDw2ltdT2HvWHJSrJeYo3m8EF4YsfdFjlb1Gg9PDqQVZdyeswz/RG5S1tb5HTlCAT+zZwuL4URiHUiYpizcx1SGAJChoRcYB1znaMXBODbIg+Nz3kX40gbiARgTSPPOHDoD2BduZPkmzfFeGvdZMVNVVNa4gDkB0MASgwAEOKgY+QIOJb0IgC/jIOR4sC6lRGPfZdlLLvd402fL8yHq3NAFXgWOWUVuVYNwBukeH+krGZOiYz7qooBNgQ49LHyxiudIVebcM3r7HU2mHTYvpRXhf+FIUGhvaVBISv9BpbVQPkfOew/AOZFQwDvKA0BPkcMMHRPNgRUYJaossyp4LUtI9JZGF9I02DNiPX5/ExykP85zGn7o/cfpx/96AdpZHQw7exspsWlOYWLRkQUfcOr1ZT+499/lZYWV9IPvv+DqGm8RH3q/jQ1PZ46u9tl8Jmbm5VHQ9wmPX2q7/v1k+fpD59/LWZfwi+p4sB6pQ30RyGgkpsRJQewshGsHEPOd9ZHOyWB8xonqkHrpayFrrJeEbrcmA5gL67II2XgZM5N6haRXjIGZBJHk1gpVxovblVhBANVLjWbDTnhJKhHJ3m6ffYb5LAfDQr97wqQZkD1LnnquTV44pryfu8dn70leC/XoD+3EaGMCNBnZe5jA+9LeTZYn+KzOqDLqTIZtJURHuV5URom/JxGw0L5Lre/MgRdAJH1XJl3GSdKcOl2loDdcq0C0PllnqPG/euwe13faIDLZ5DHtkpVKVKXHAIg3RN3dKB4vaYcF8tBzyvv05mf16Bkng0qjpTKnD7uX7UmsrHcsqUywuSIU6culMbYxvZYn/6jMS4A/LvGv5w7uukIPve1PI/L/nuubNQuDWHW7WivI/D4DKeVwoZV0SWJzI5wYvLsKZcHgN/d205ff/WFDKH9ff3y1AIUceRERa0w7gMKbQwAvItYrb01TU9NKHrq3r07aWxiJJ2cwgsUKbPo3njFKS/48uXr9NWXT8SgPzA4lKsJNCkiEAI+ADbvBgNQujnKBUcEILLQDiPAOLKSXHfGF4CMd592DmBYmBjXPeii5HeL5PvwMEHexzWcU6QI8Jux4fxHRpM2gVH45fMXaeLShHgAXA1AhL81yOI2BK4Js8cJYAcReidyoxdyvnkMGqsCy5zPyFjp50RqIl9bwsn3+RdfpkuXJqUrMU5ffvmVosPQAyAPpL3itTlF/pq4mv6sCtxjCFheWlQEA/oUYBacBmEjv3FooGu1tISBkWf94z/+o5wor1+/kdGBn6PjI+l1GAmIfjvYj/EAT7U0t6bRkVE5OFlba+trmi90P8YQAw3v41r+D2NWOP3Yi5xrnH2DAwP6DBJc7uEcoj0YLsYnJtKz58/S61dv9BkOo9DXo1Rt8C1AvNuv8Y6qCfsaW8Z0GyLGnV2F/geJ+qocsDituI7UEOaLPrOmv/vd72p8cSLBrRBW73PxXyglXmUMT6S/UjKbdQc5vbjb+nv1bBw9JFjCZ4ExCd1hcGggnZ0epaP9Ha2liQkMV1sirzw6Pks///dfJIaccpKkGhBp4LRmRyqbA+GtqhedqD+MH3gKQwBzfLC7k0ZHhqP85X7gK6VYtLUpJWRjczXIjr/x6JvnKIcor2xue7Cs1IeRoJ537BApCzqsDgw4Gx+FOyIFGKgI4eIzezOZaP6PUOwmlXCLWuAQLUS+thTHIjS4sg5nz7DBfbA6h9cKRdweBivF3OeNx8AYhPB9lKcwW2mUEuS94Skn97erMgSohmN/v0gvqLGpSa3V0htyg776SmHwLi8Wim0Aa0Ks+GFxVjnj2RLF+10WEIZJIgKCmJC8pZgD94MFxRg6fJ1/iz0cz+nuduY9MLFfKDcAT1uy+R33AiKizr0POlmjc/k2rYFjR2tEmI4NMQgzIgIQFAjCqjzL/p4sTGxYGTZg9Mzh9j74eAbgjUXK4sOSaa4ChDmGAAQdz1Z0QR4jH2ABWAM0alyzElOCdObWYPj69eti/meDI5hplxVfno2QYgzFKbC7G8aiTMDiPjsiwIDVAJKx9fNkYFAOGqA35rrRY1OPhgEQ1D2U9MVeaLfbHoBGxclgxoqMlQ3vEc+R77MCwP4IxSAMZP6xMhR/B3mX95iVR+4rPSmlwaVUPKT054ght8vfOyfQaR4STn19WlM2+LAerl27rhJCX3/9tdYWQkqkLqkm7oAY51PVd9X8dQWJC8Bbxre8Xlg7XEuaCocq7WdP0S7evbPNARiRKsw/BjzGgrXieeNAoU82LJifA4s6CoLzsD3GyB3WPG2CZAdFSIainHtO6D4HIAcbfeU95OaZM0Bj3Iox81CpATA4t2HcwbBFpMLhgdYo76APLCHCAY/l3c/e3qzH2yikOczKJQqqlEtEQk4PiPXmGr1BlGeWbHlu7ekvUg5Q3sXSn1MDKsXbICZH+KDcVACHtZf3BU00AHBeqs4P3V9F9sa7nY7Q4E2s/sw3aA4yqI+VHO/IiKDabqVBS3IvpxPYEHDG/pABJa9lnRunUm5GhgcVLokXBL4GXklIKAcsRiDOilu3bqc7d26n/v6eVGumQSfy7M/OzKXFxeWUzlsUFfD8+es0P7eYbt+6ncbHojzV1WuX08jYQOob6BEXhMpX9XRHuaDm1jQzu5A+/+Lr9NXXz9L27kFqa+9UW1HGvO+PcsUMy3LGKSoquN65kk7C0C5irSD2Io2KcMGY74vexCA5DS+jfwQk5CUNMjUtK9lwotRbRHCEjBMnREHeiAHAlSFCtkS+sIGL7qmiqLIxp/jMZ4l1DoOaUq55T7q9JYC1XPP9XqOl3GsEViXovaD/NER2ec37THV0XCnHS9BfAebS+FUAYvfVoN16jPv8LuDvz8oxKN/pfnsvvEveu4+W/Z4Tj3E5V3znZ+HY8Hd+pyt62Hjh97lUoN6V+48RzgYnV5eoxs5lH6ttbaJnG5xOFSJvEudqDoryph7Pcn1VZ6XWcdQur9ZIPqcbx4jFXq03G82zXoyc9Rj4Gp/bHvtyPfhduqZ4dznHvr4yOji9q5CLvLM0cJXntu+37u0zjudZh+L9Ub7OUTtnVZlPNjgl5gTgW1vTxPiYQOLe/o7CjgFayEV0ICJlAUkArA1Y0yFX7e5Vbjt6yIMH9xVV0AXR3I0raXr6Uqo1KclMYeVRPSrmYG19Q7IEtnwiAU5PzlJvX7+iRgFy1LIH2JKqijf47cxcmp9fTK9evU5HhydpauqyCADDIBHpiMgaOK5kkDw9ETHvyvKKzlGM6x1dwbeEPvDq9evU09cbPAJr64q2A4AqWhSSOhldSRvoEOBcW10RKL5z7256+vSJwCTnPdXE8Axzbk9NTirk3ZEtnOlE/KEbvXzxXB5veASYC5Hrnp9JL8EgQcg9xgu84OAEgC+ONIAq4I9ygoDRiASuqdIMlWUAqZANordgrPuHf/g76RRLi1RawyCyLj6HzfWtNDw0orJ7nEHgj92dXeniP/rRj8T/9fpNENVBdkjNeogaqaJDRAblJTGWy9GD8WcXz3mbvOvoZ5tbG0Hs1015XNbPfs75P5OXPao6BEG9cEpTk4A4Xms87dL9haOCrwDZsryynDbWN/UZayUcpQMVTxjnC8Zt9ESeS0Q4GI78/fm5BRGn8w7WFHokBh1KW5vb5/6DB+I++4//+E/xomG4Z5/SXsaJ8QviZtb+QXBa1GrCdJzLpF6Al65evaIxxRgAl8XWJuSDO4ooxHCxvbWerkyOp5vXrsoI8Or129TZ3ZsOjk719/4BlR/YJ6SDRpQx6w4nugwc4otgPFa0Thgzy+2hwYGoCkJKw/SUDBes+RvXIzqFKAN0mbNznNynqfbhNz86p1MB4KMsW3g5w/sJyLJXlQVra6KBAl5FLFwsUB9eTE4QUETtR4MdJpqJ5cdeaOpMYgRgkwerocNXQ8i5HQDr8m+ElxX7UILqFuHywOP+yB9qq5jAIy8oNqLqQor0JELYXf2AZ7v/LPK+/gGFI4cQP0sLi4vK2xAg3w4SvurAVd3osD7zjAh7Os3jhABpFyhiU9AO2hbW1MNck75eKs3ghGezoBk3NjchITp8moJxVaAG4j/S5jI4skUsPOgR4qIwqWxsMWmijQbMgw95zzPPxBtKnU1qT/JucmUwBmClwpPPZzYC0U88nh4Ph9WbAHB9faMK37YFC+9YlMaog1KvQSsXJRh1RANzxnPDKxu8DpTrgMQQskLlyuSSITwfYOccGgwFjrCQJTyD5SBjCe+w15ENOfSJZ/Lj8ncIBueAW/Hhe3vfbdTxvPg9XOv0FBsazDlQKnulIcBKpFFOqQg3Khp1Q4DLo4VF1wYH5td73v1sVAZLb0qjslcq514/pdKI1Z7+sU7s2eK3/8395IuRV8VcEx7HZxgCWHNi8s+lpagYIONArSavKQKeeaAvweYa6SGM6eAQOYNRtpQ9wnf8IKPYJ45cwoAnpYh8SFUqiNSVIC0Krz/rnL2vyIFMaOT9Eddt64DAEBBkPcFsyw/Ppf+dHV3p0sSlMJCllJYXlyoji3L4tWdPI70Ko0o6V46mAN7hQYzBaextDkGiASJPP2bcpf/oi2WqjEQomSqDh3E1rkVpU51ce8VkAIMLpU5eJU+9BFk9rFjeWizqCvGP0Hsp3XpwlOQTLs/51dr72XPvcGEBdWkrmaQP5dkAtfCcOlLA67lS5LO32WXpQg5HH3VNVv6r9+X2Nyr0tFWfaTzOErsiSgiFfFZdYM4MvFfTk+nB/btSYhm7trYWfR7pIESw4DkK/gsqBoxNjKYrV6fEGv38OaVnn6fjQ7xrrenVq7dpZXk9jYyMpqtXrqWrV6+miUtjaWikP+3sborsisOaw5yzFCXu5as36cnTF2lmdl7eAbw+4qs5zylZ2WAU+9j8LwCrYFZ3dFXI4kDuBg/8Dq9ZGDMbgSPAHS++5bjOXo1VLrEmQBKGG8uGimjS68fpeblEpPZFjr7I+QQKV3SbSlBjI6M/K4F9aQhw+yrZ2OCF9/eN64nrDZzKe9X0vL49pqWR1mDTzzOQi74FQWKjbLRcbWzju9rs9jYCtkajjHWqsn/lvxuNJZbxjXK8PF8kTzMprXUEnwEel2rfZV2Qc6YC+pnJX/ICeSyuqVhDpZHAMpT7FDRjwJ/Le1bjlz8vyxPa2KR7tAJDZ/D/Jch1f8q15Hl3P9j34rCwkMxRAWWbKlCfycy8BnxPWZLU73cfG9dWOVbSD7MRst6e4Kgo1zvPNGdXeVbX92Y46ryeAcDle8o9YoNxqX90XuZnAAAgAElEQVT4WrfHqRIYJbvgqzo5Vm456UvIwvv37wrMIA9JhwrnVZA4cj4AnAFtnHmYXnHOwIFydEwUQY/qz1N1gGgATh7rDQoxhxz3BENsq3Kj0dP4Xs6nliZFUZEaSIUVgCClz2Zn59PvfvdJmptdTKOj46mzsydIDLu7Bbwg8IOThXHhLAX4cQ6S3otMRddDH+ddgG/yuyl/hyGDvPd+pe5GRRUidhcX5nXeEcnAD/2DjA8dBpA+PR2ly589fSJdgnSwkaFBAWwMCRDI4WBExn72h98rLP3Bw4d6JsYJxrOrh6jlA5GJE1mxshr6BWkAREJgHOBdR6pKQcpvazo8oNoAZ8lmamtHP0ppdnZOGOUf/+HvFDL/9u1rGXK2tzflKFteXE4PHzxQWXAcc8wB/eP8ItWR8+rps2dy3sFIzxohqgydF4ALf4SiuzRHg6piFPIyorHhhQjZFRGqGP0gEyRaEkMLHnLJOqfyKeounHXsAQw1OGaJfOA6+oIRG8chsgD54+hh+sO48kz4I0iF4IwDyAP6iexmzEhBRucjugKcMDI6nO7fv6+1wrn+6NGj9PFvfpN++ctfyWBAukMQ8IHnXHa9pjbh2ERnjQjvkCNUtcBIRulF0k021le1X46OmPul1NrSpDW4sbaa7t2+kb7x/vvpq6+epI9/87vU1d2bmlvbVNrv6BgujmNFfrBv0YP5EV6GyDg7aIS1c1oDmAYDz8jwcKTSjIwmjAKzMzOJUphUA0HmvH7zJnV2tqexiYHU2dGaau8/+sZ5CLZQGu2BNfmXBYYFkw8oCxQbCayIVgepyi+FkmGvoUEWyhwKhT2mIXSDPMrX22Na93SF0uG/uccKEAstwjeDpMPh8LSJfhDewvUGmwYj9kCT2+7++gDwdwHo2rPXKLwZPthpKwocwstC2IeWD0Cea2+gw7ndRtpnJYPfBq3uC8JEuSTkyQgk9VThLo5iUL3QzHBuha8EpvRZvAWZx4FrHK4cZdKi6gEGHV9Du8Io0SbAxYKS5Wl5WcIeMP3hhx9qvfzq41+pXqqBvr3r9pxHPux+zpkNTzzPDcK+KNMYh1sopi7Z6DEyyOQ7gzKPqaMTlL91fCwAiIJN9YGVtVUJeM+jDRs+dKys2MDkdhjM8Q76xPU82zwDtINraCffsxYIK0IAGTByL89zNIg5Amw8M/D3XmGt2AjAvzHMOeUllKJQTivOAdXmrnshDHCt8BgYe55ps6M9fI0VvUalplRASqXxXcYCKxil4ntBKWtpkhBGY1M00OFhtcb5G5IbDnjut1GGA5k2MJYGMjYg8DfrhzGyIUCeCx34lN5s0/Ow/s7Pz8tA5SgPhB/38bfHw2uB364uwFhyH0Yq5IbLj1o5C9AX7L0YsGKvxX6hD1yn/dYWETWsC5QhGGp5Fn2l7XwneZDXPmFbnR3wizSl3q4uhfCdYOAjFC+noygSAIMieeKl9z4WUkR/OFVAa4RItnDtS2Zlzy8KeniMYfzHUFI3uvIoef5FnJQjtDLAF+lgVsBjbTTJgKF/57z6xhKAIjcEqEL9hNKb2fh5T6RRXeQICAKqUISrdZVDB/z3BXIx7wsplEHIxAFZAhyDtupsMskgVWbOY00onJToiNMzlcAC8GPFv3njqpQdmj40PJBaW4lEiyo4x8ekZx3LK8A7b966ke4/uK/oMTwNeB+Y97mZ+TQ3x/zviQF7aGgkXbnC74G0d7CdFhZn0yqRIiJmHdFeRYFbXllLC4tLMgqgiHZ2UWIQb0LIF/qIMkZ7WE9a1zJ4hUHbPwZz3KNykNmr2NKKAZQIvDqnTzw3G4Gci12GL2fvvwCjUv4czl/3mGbKAM21DbpV9Ec2Sli2EE7KC9W2bPi7CJ7qxJQlOPP9ntMKaOZoQuspBljldaXBoQKAeT+VMq+8rhEIV2OY68wb+JXA2QDL+kIjKKzPUN3oVq3RgjDT69599PNk8CuAVKmjlf1+19nntVE/fy9WTPA4uA9ul8B7Bp0Y0OSNzNEjFd9MLXSz4Diqc9BYrkSob4D3UpfSZ6blLOQWOpWBbnl+a36y3urnIY/5PxTmiHC0Tlk6meifzugMxDXGZ6GrWiezDCmNCxgu/C6NScG/Uz5fcjTLzbIc4h+vw5CL1mfd3vIcNpt6eQZVa6vi5ggHmvVwDPH+22e8Q3n8HK2nPJd1/piIDqDN7O/uLqqeRF40oeCcUXfu3Ey3b91QNYH9gx3JIGbu8uUr0sEwArTDIr+1Lf0SvVU44eRMACXOeM4SQHmn8q4JT0fGcc9nn30m+QX5HnP44uULVWi5e/eOZDCs9YBwPOh4wakA8NvffJI+/vi3qaMTDpdhGQLQL+VlPz1WOgH/Hxygq4Ovz1Xv/dL4pIAmc7e0uCiwqDTiJsgIt2RUtS7IeLx48Vye9dHRYa0dccF0dIrIjqgEIglu3ripZ4hgb3sz/eVf/kW6PDUlgA3QRIcRGV1ra/rxf/+xxvhb3/5WGh0jVJ2cdcqf9yrSljliTMj3l1w/P4+a8a1taW5+MW1sQ55cS82trZF7v72X3s7MCsBzHr5+/VZRy+jrRHXQBkcHvnr1Iu3ubKXvfOcj5bd7XQOUnz59Jp2K8whnH5wJpNzK6YbMT4xLS+rubBenEfNE2TvIK5XigAEw17hnDkzufnRk7izS2uA6isp0vb2Qfp+nvd1t6UDk44fO35t6+voSDkQmDpwi3p6zIEtnnoiUYI0ToUcUKd8RvQlpL31FBzWZIM5XjD10gDEispszjCgO9I7evp70zW9+I62urAlHUCYQfU2GoHNIqik/GREk7FuMR3L4yBmJ8QODF1HyESnKGsGARvWN6alL6emTr9RHOCIwSl29PKW27e7up8WllbS5sZ0OjyLSg4gP+hRlAs+D0D6dS1cAkyL7unp7cjQEzqp9GZoYz+6u3tTe1pHGRie0dhYXFoRVH9y7Cyt1Wl+DyLMzXb02me7fv5Nqj9/7QIYAhxDZc0Un6aD/LoWKDx8LmBD4IdBoBF6uUCjPBKB9yKM818OlI2DR4SClJbWyKItIJQQ5whDvQeml9MFYtl0Wq+wFVltaImSCz8XWnT/jmSIW2SFnJDyAbgP9cp8iTFzVtjW5zh1mIUiAnURuusfHY1MpCjk0nsXkPGb3wQe8D3S3m3ciLPnb+fEcrLTRwNbe5yB78cGKcl73aEjZzv2iPQZCLFqeg1WNtvBv3sVCM9M57+MeezhtbGFhfvDBN1QSgw30L//y/yis2xvDHgUbZRCIPNOHsuffoUAR8hNpJVjJmAuUaObJBiTeDaDiM4QT79LckT+UvQ88FwMFmx6CFDZoo7Jo5cgKHs9ztAZzY+ONDSkWjDZoORLBB7zHho0MAGU8TSzHu1grVmBsvPC6czSL9k2L01jCcMY9ThGhTbEWYy5DecpznEKRslLD/nLoL5/RJnvXGSsrUe5POT5WDC8qIKGslUpYozLu7ywLvIe8z1y+EjKhsKgGxwJjxhqP2rdNAtYGM4yh95/3CNcAzOkf68MGJRjPbfjjmZ47cg0tu/Tc/N4KTGYFiPHhOsaKED8OPQ5C82AY3DtFRwSgOWIBC3KQtkV+mdc5Y0AKSgAt+naYdrZ3K/lSGaEwhmZFFIMUShYAlHwu6gvvUf6G8MXM9WAvG8pAZQjIID7kTvYEyfkbddtxC1TG9py/jdIXKfqh/EIQp3nN3lCUXd6hscpy3KReIdedXoQ8bqkY9XkYh6kNul5f2m/KdwygHoRyhMWypoNXxcq6icC8rvXbXtbCc+3SY2GAIPPmYuqN12mpxFsJr37jUT+NcqIyYCjUIsbrDANMa1OaGB9Jk5OjKg84Ng5ID3DDeUQu3/FJLR0eB5/M2MREmlLJ0jBGMwd8Pjczl968eStgT/7r1PTVNDgwpD1+eER6FSGQlH7qUkgoP2/fEmm1qtxMcgRR/FA48aygBPA/BkOiUpz/zzhxHqm8WgZPjhJxmTcbfeS9IEKgKUnRMHBG6ff4UDLVcqo+dhEFYtnodBKvCa8ZkwUadIR8CYO/nyWAVINDpZ4a0Hi901g8n77XQKiUYSWobDyHS/lWyjDLxMbn+6zw+2wwKA0H0aW6YaURPDc+27K1XIdlBQ63seybn+Fzwe30GVQBwiLVoOyr5bLPjkY573Eqn+9+lH32fiy955Uh4EJqQxg1IrI0wrLdb7U5GxO9fjxnOkdiieRhrecmBRll/adsX2nIsB7rc9nnnOeyHH+PY6Nhwdd4XD1Xvt56nr+3A4nrHJVW9kmpUAWJ4MXnhZGkBPqN66uc/8Y1qkguGTQulgzWXIvdP/RC6+Wa45N61K3akmWq+BaKiB3mmTNTYKapWakAEJ6dnmCcPpRchOi0uYkQb862lnTz+o00OTkV1bxS5I3jWab0GV7Vvl68+WOKGAgy1VaVX0Wm2miAh/YnP/mJdLy///u/V074z3/+c8neDz/8tsLxkQkYEdABeQckrOilz56/TEdHJ6m3B54APM/tYuEHuGKcHR4ZVEj89u62wBO4AKPFMZWKVLVrS7oFEQF4X2FiB6Dxb3Rj9JfZGUgSO9OjRw91br18+VIGA2TzzMycKvncvHlL6Yk4FPDePnr8UKkJS4sLSv8iqgDy7/HR8fSvP/3XNDc7mz766ENdMzcPsd2xvPO0x84ozgNXDuDspt2A892DIxnjmGf4iUgZ+PrrJ/J2Y5x483pG7PgfvP++SOuo7BVp2Dgx0ZHP0je++YHANKkMOGAIgWcO7YBB1+IH/dppj6HfpzTQ26P0EdrGOiSfnjB2jBKKNCeasS1Sxg8Oj1VlQiH1uzjvTtPeQQDt0ZFBRY0QPh/M/12KSDs5OUuHKuHeL92O8441iV4EBwFnFwbyjvZOGSFY0SZw5LmMNWODjoaet727E9wSTS0yvBCRzjijEIVT+yQ9fHBffWUsnj57kuYXFlQeEIMRhgDWZuTZU50sSJ9ZA0RjhHMwpY3NLUUDdKpvQ+n6tavp8vRkevP6RXr96oXuw/FAlIYwQ2e3HASffPJpOjw80XtYu+x5cUhpP6e0Twr5+oaiL0hh6e7rVTrs8tKCDB93bt+SgYM0xM3NndRUAzNGqWjma2SoLzXVztLx0X7a291Mk1Oj6RsfPE61e3ceiixQ1tFcM5uO0VADVws5KxVsQC+SsMTsV0CYCRSjfLZUwwNAh8KKE4zhKP0Gvwa4toqWBx0hs/ywcFGG3U4DVIMeK9YOfa+XR7vYTgtqM8oDjgh5cr1v+sRiC4/qaRBa5X6weA1yfVgQlsZCd98s5O1Z96EBGMayRjuD1CRyl3y4OlLA/QEgAXz5sSGAexizEvzGIUjkhT2dLQpvMWlekHSEYlkqScwvc2gDBt9hyeW9gCCnGhg0cV2970mC7tvf/rYW3q9//asqNYD2lJEV9kxzP0KXubdHle+iRmeE6DgigI1L5IE9prSNOQGoue98x0FSRoRwDf3lfwQXc1IewJXiWpSPClAdKTASVDm0uw64Y/6tTPG900i8BuxxZs27Pf7t+S/Xq+eijLQhoiD2WIQ/cT3vQgl3WoINMzGP+YCnJnlBssXYcmDxGQKJNcR6U8hbYYSz16NUxrwWrW75O/4uPU+loiTFogpJDnBg4OX14rQcEzPyN21jvBhX8puCvDOIJz2+zKONIKwf9hBrCKHN/Br8y3uR2bDNFcFzlYuWPTJS2nLH3E9HyYQBqkchYFxPfhdjZoWMNvEu9kaEUoclOlJNKP3Zp3lzJJUJRjFa4F0wiZvXkb1G/Nb+UPWSEx0KGAKGh8gvbFN94QPxAwBQz+WVERjPIP1EnjYbkMLDX3n+Iq5foBYoz8HqdYXHOFj8A9BRT9clsgTYM9t7Nc/NLQpX9Dy75jdAL4wAmX9CAC+eity0gulx1ByITI2Q/FjDgMIIt49ILuYeOXsRDEa0g9pfhrDnMPeIwApDgOeWZzlPuVSkvbYvAAlYxzVGAPeUjknJODqQEtLf255u3ryabt28lsbGh1U6CYWCCBCIK7e391NbR186PDpNS0Sf5Agq5BTKynAmrVxZWhaoJ5QQRuzRsQkZBGTBP0TpIg+VHNouRZfR5pcvX0VY517kVOLdwmiKMoURgGsZp6ryh8YHAEZ0UT282OOv+VON6jqpX0R3BMu/1k6WPRqf8zDSK7y3CJ0OvFnsdXs+MxCVkTtzZDSSwdkTZbmoWvEisHi3IQDF5f+PIcCytQR8/szjUAI6y/XyfHTbGgHZnzIElHLF7zXwetc7LQeqeSlKcXr9lmdVeYZZnlX6RwaZbr/Xt/tYGiYaowJKPcvX2UDO33ZWeN/7ehsC1H7AYltHyIwiosK6hrmbLuh05gbIxj2e7/OonD+NRZbtJW9Iucetn5T9LM8t98fjdXEd1w045Xg2zk/jmPJ3Ob+lIaY893mmHBk55bDUv+rrzjweddb/Ul6V67OxHTEOdUOAx+VC2/CCZ6Ok9WuMe9YlpNu6ypHCt0OvsE1V+dqTkwKlg/0DaWpyIrW21NLM29fp9ARiN9KUjlJfbxAB66zPjh2nBgBs/uPff5GuX7+Rrl69VhHy6syRboch/kDnOnqKy6FdvnJZziYA2evXr/RsqgOgp9LX9Q3Y+k1It5t6uok6IB0wQBsAiLVJ+L/KTZ6fy6MtvfdgX+kFcA1g/YWQl7x2znm8+MhaQDV52uinkBWiJ5BjjseVMxlgx/1vX78R6z5ADmPGxsZWmp6+LH0CIAiXDNUWpqYnBWKpDITDiIiA+/fupU9++0n6+Ne/Th988L7SCyCaJWpg4lKQE6P30O5Pf/8HlanjzMWjDSjd2t5NO/sHMkLwPsbqydOn6fPPIXMkQnY8vXn9VuHr7z9+LEJESGmZZzAVvDdUriHSAvCM7sP4I/PBK+hp9RTpztQ3ECXWpTsRRXd8nPq6u2XUoG38TyUG2k3adOhvBzkq41Rn1/4eei24LiJcF5dXZYy+dvWyvPKE0aMr0m+egzcbQwL6Anoa+gLtpuQu47QlgxIRucPygLOMWQcQRKIvchZDwo5ThpQ9dDsMUewddLiHDx9qTbrkeZBbt+pe+qqoA1UCmNO6gk+CcUHfA6xj8GHsV1fXVMZPDsr9fRkRGEf4Na5cntZ6uXPnVtraXEsf//qXinpQanqu/KBSldNX0meff5FqNaLlW9V2nCfoB1Xa8FlwWHEvZJdEggQG3ZVB7nvf+57SUX/+839XpExHO6kb6JZR/aO/rysNDhAt0JTm596k9Y3VNDw4kGq3b947t/e2VJx5uUEIG87hxxFGeVJ53pz374ONyTIQJxqAZ+OlYFAZcBqFssyAMZj2cFtwlsBC3gMI6DKvgJV/2sNzDdjseaUtgB8WqhVzcxIYENN22sHftENh3ijcmbcg8soj/5iFyvcGZtzDBuFvTxKLxmHNPlDcLreTz12GDpDLWJVpAvZE+/AVJ4FKTRxXYcyMu1kieS7tCtAVJaWi3W0yBDAe9lwamJVKsA0KjoRgPBA2tNMbuAxzY44cWoOijqAkFx9F1qWyeI+Fhg8d2sk4cj/jxjPoN15ihXy9eKEFjwUrwu8DCCJAPRa0WyExeVNiEGC8TdzG8xhPAzuDU0duOAKhUbHzeNhDTTsbx83ryuvOlR/oF+PjQ9tRF/xtD7Pn1N8xP77PRh36IMNIT1dlCBCIyVEABkTc63QEvnMdZVcjYC/wXsaAeXRaDWOJYYd1UyqUBoVWavyecq34ekeeWEEqFaVGhdsKpI0A9s7TLoMM7z0bOuztpf0yIGbCSdpu0j7a6zlwmU7WhORTjjJwyUhHEygELKfUqA85woU2WWlxBQKiSBiDyPGL8oX0xeMqQZqjaKKySFQAgTcj5NmW1jX/hzW6SfsXbwUWa5Qi+uMIF0cwaU1KluyIiIj8yVs3r6tawPzMTDqlWgnh/MrXjgidc0K5MXAAujNhquu3u+ypFEihZuRneLhLhS+8cobtdWJRnuP8f+0j5fO16SAvy8g5NJC9C5SzEuqShEGsayW37qmXoi9c31QR+8kQwN7IUVguPeuzqH5PLguYN27FFSBgkdkGHCmT5Q6A+F3AIdjuTf7XpBxYxgw2X1IpxkeH0/jYcLo0MZru37ud+gd60t4ecnU/jY2Pav3AlL29c5COT5vT+uaOPAA8k9xMlB8s8Che6tfBYaTFdHSo3FZ3T6/YsFF8kXUQC6FMyIinFIoWedL+8IfPRJiEvEUhBRqdqQJJnH+cEyg5MhBlV6rSRhxin72UzmOXoS5Hl4jQF64IhUHEj4EHc2pDpeWYQVqUfq3nZFt22DMb3shmVWKoIkycmpKJsJiTyrMcSeIXUuRKuRJbJL4vAZ0BWNX4hn8YfJZyqwSaZZ8NKCuwW5RZsxH0T71HwDMbSnxmGnSXANPPtlzVOx2BU5AxC5wV7y8BYGkIKI0MJYB3H0s57ee5XWV/kVklmC3v81nq88LzVoFV8YAw1xHpU/5Ef8MLVY57Ccb53OC5vLea62ykR/6Vc19fi/X9XY6Zx9p73+PTuGZoS6OxoFwvpc7g9zc+o1wfjfPA36UhoHH9hn4UIf3uc/lO78dShpXX6v6C1LPRQEFUAM+AmIzveAfnjCMlSnlAuli0L2bSY3hpYiJNjI9LnhGtNtAPG/l2OjzYS91dEAB3Kucfozjhx5R1OzyIdNNwEEbFGxPuBXP8jj6bGL+kEGnaGDXjj1JLW5ynnJEAf6fhIQOJJuB/1pxBsh1HnMXoA/BYEYEAKKfmvKJWqC52fKIwc8aLc5kzB46W83Ny4udUIQHjPTop0QXI8f2DwzQ0PCo8ECltJzqbAXHXr19LvT09aWE+0r9oHxF2sOLDnA+QpMzvwsKcgBwk42AFzmL0PgwB7z18mL747Iv0ye9+J54BSGdxrhHCffPmDc0DOii5+b/75JM0OzefBvoHdY6w5yB8W1ldVwTD1OXp9ODBA0U0/PJXv5LHHT1xYX5RhuPxsSA6p2wthg/mi3x35pDShxFdcSAnHI6WUodjLigZyPhg3CNlQUCYlIjBoTQ+PhEpcHPzkQpZRW6fR+o0Udci5sYAgQOE6GMIGI/S81cvBZpvXL8qHoeNtTXJo3gXhoTIj9/a3pHxhjXI2uP34tKCnMyBl+gbPEzNSp2IM7NVBgWMAofHh1W6KOuNlBX6CZ6YGBvXtehsOGHQA1Vp4OQkTU5NKa0CbgEiLaiQBp5lnGkjYPzuvfvZybuaFpYW9R16oMrZk3ba2SHCvj//8++lluZa+tef/TQTCHYrpSbO2iDX53xnjdN+xkVpp0RWZaPeEQSMmZx9aHgo7R9GWgZOc3SJb37zm1qv/+2//d9pbXVD2Ar9u6e7K01Njqfhof507epU6u/rTKuri+mLzz5Lv/rlf6bah9/4zjmbko0LyQEMoBzmPJzPTVZXD7EIQMPksHholEEtwsM5WnynxZQtbfYMcq+FP4Nlr7QVaZ5RP7BCxaMtBtXlIWuvusMXmWBAJtca5FtBseGBawz++Deh9WU6hEG8wlcz2Cs9og7ZZ9MQNYFVEIWuqhyQw/ENzAAbBu3cG+XQgrCrPFR0yGYFwHnMtL1sa8WxkIUS99BONlYAzjhYDIy5n/lwLjtjYp4ERwRYoXQVAxafwawNQTyP7wNYkhfdIesjZWFEnrK4eIGoLPL/CcvZqtIL3CfaycK0xQwwgZJr8GquivAGBfcDY8i7eQYClPxv1o4VI48la8ORKjYERGpHvYKE15eVGxswvC7L8TAotTGDOfYh6nd63mxwMNg3CJYyAEDIZeS8LxhTnqc90wFhWz1X15EAXvMIOuYOgRrtjHQBarIiyBgf7wEslKyxABlB1OIInjAiBKliqfxZ0SgNAVZayjVQKYBZaysVdo+D9yfv4JC3QcpKMvPh/jnPn/XCeuJe+olMYe3YaMfYOErF88O1jIfXmA2QfMa4hjc+SPbkAcnRAcg0R44wVqwnxujLL7/MpWRij9BuvuO3286zy/lTiFquxU4b6Rf3sk9jnNtlOedgsnHB0ULelxgyUHy2CCvraEsT46Npa3NDZQTbW1rEFSCvdwZCCq2HhCsbAiLUu84QH56W7NjnGrnLwyCg/VIxumNQyLn0IstD3kVEgNeBlNIaBxG5icEZ4D3JfEdfAkDyUkVt5Txf5HYJfqq889C0I5+/hqwPUMsPJD8BNENB97g7fJr3W0bq2cE8qHs9BrQ37g+gK6VWbP/NFQiuGwJAmVEq61glLffT3Tu30p997yMZATo6CN0jemtfNZOPTw7FohzK6WHa3TtMO3snSg1AJqJ0mlOCtuNlUtQDuba5fCaybv/wUCGchGySShElNIf0m3A/5oGqA7/93W+lePDsYOsnz5W8/CCHYu+jlKFAC4Rk7yNrz4ab6uwqwrcBVpWhJc+35UcHuYdFWtMfAzRNYGVYLIGQDXYQPNkQUIIKVy+oOCtylILBTWn88X11EFrPozeYDHlUX2cNWLQwUNXBqJ/ra0tgWq5Xy7pGoFjKPAM1/3b7LQNtRPFzDTLLdzYaIcq+eR/4Ght4yvu9R8pnl4DTst06W6POwX3e754Hv899L88F57v7HRjbwhhQL53o72wIaAT/7peAaVEy0iC4AtR5kpwa4HGO/R5ruHSiuG/lOvLZzz2N55ffV64/v8PPQsb5efV+XQTL5Rr3M/1ZaQhoXHP1M7geFeGxd3vr67/OmVI3bDRXFRe4z4YAr4VIDyD9ql6q04YAX39+mqt0OLCrqkoQ93J+khZw7eqVdPXqZXkVIbNFLjLlhBl3dLSlru5OGVJfvXwhrzbGbcDUjRvX5TSiH4BsokDJ90Z+/dVf/nW6evmazmvOcSIju7qo/b6QFpYWhD3wlKKjH+wTmdcmTz9gEl0aTgLAtUDZyKCOApj7nz17Ks8vxKodXThZKKuqlZ5aW+Gp2lZu+vuPH6A0SrAAACAASURBVKam5pP06uUzeUxxCBC5hQcdYy1VWgBmyFzawFrjbIZ87d69uyoPzvqlTwBLjLzoZIBcDAGca/MLczIG0DaALGUMGRdA5KXxifTkyVOVNkb/AbASGYgB+crVywJ2pE5SjeGzzz5Pi0vLiogYz+TDs3MRMcY5jiH58fvvC79RzQyeAAwumxtbApboMaQcclbgvGMewS5EuPE5awcdi3ETI/3+vtovI30uBc21OFg2NknFwBAAuJxOVy5fkyGgJHzGiMP+f/PmtarDEfnJ2BAJh17EOci7ZubnInf9/j31e2eL0P8uhd7Tfs6aIFWHbyoiUjbWV9LZ2bEM+Mwx+hXeejgTWls70sDAsNYX44IeylhiZECvfP7sWdreCkc082kHD/ucuWGdBrbrrAjcHz1+nK5cuaq2QJz49NlT8f9QRQ59AEMN93Ouc/7boCLHJpG4zU2K9Pybv/lrpWd8/vln6c3rV+G8U8WHc1VBIJqDNJTHj9/X+2gvUQ8nJ0dpbGJMxo/Z2RlVqsCoE6TCB9IPiDbBKfDgwcM0OjKWfvzjn2otT05Oa/9PTV1Kd+/cTH097WlsdDB1d7elo8P99Pzps/TTn/w41f72L39wXuaMM2FYPADUTCYLVMRH83NZqISRwKDCaQH2cjGQDqG14EXoWNmzMGThGTxboPPbgrguvJy7FPmvPtDYgL7fhgvuZwPyN5Nhb36ArOAIsOWVvwNkY+lzOa26V8SHt7yZOYfVoFT8AGcocFED3KDLSpEVAcbB4TV8x7Occ2xgbABlb6HfZaFeHYoFyZ9BBYuZ9stbdH4ughFyn3zA+p30n76X4fRseodcI5S4xs+ln+YPcEg588fYkwvDJrtz546ECELbXlCDobDCBYGbATnfSRiRF75NCNVGXhMx/oyHozywYDO/WC9LIw3PJLJA3rhtcmPD+8U4eJwYY69Fnud59NzYQGOADBM6/3alA9pJG12hwcDOynE5hmVUh0N1HTnDmNq44KgU5tQAiu8YZ/FW5AMbwSmrc67awfUIYoUMZwETz8jKW4pyhgpHyl5/rkXAunQe7eY9pXLX6BmyoubfVow8vo1Kifew91KptHv/QoTDfBOhQJsiZyyqYZjLwDIBQM61RKOwPzxvjqbgN/2UsM1cA/QJucTv0tBi4wdgxFZtGfdkBd7T9awRDlQ4AbgGwxJtijCyNc1RaZzgPiusVsYjEiVKkeIB9lzzfNZARC50KKyNteToG8aKe6N2cb84SsJKv53OT3nmeTrY2xVhIKUEIWmqZS+vxjkbApSTTbpQBE3pJ5TQqNtGOgD/YwjAWuxa8Q7b5pCUx5w7mgI4Ax4lYwn5r5jTz0VAh/HBSnWMRaxBGx65npxJsfIrtDwaZZleLxKY2ykjQzTXxpFQ6uus615flWKfjbjeRzo3cs55KOlhuOD/uAd/dwBFG3gxqgD8/YzWJsoBbsvTw2H5j//wo3Tv3q20t7etzwlB5CBHJsEnYG84vynpt7N3lHp6+9PwyKi+gwuAA1i8A5QJPTpULW48VvyIAXptTREEKJctIrXqkMySHMu1rvkOBZPKLO4bgMt9w8uFIkCYqPqKmSDPGQYQPrOMqcCsgVOD+5ax8Pp2uy13G0Fl5nCr5Gr5vc7mvO9sCCgNBUx5lBzMEQC5KoHn1/Ndgm3LGqckWBZFX8MOZBn/rvu8L8prSrBW3zcX2est00qw6LaUgK7UWSrwl1OVSkNAeW/5/hL4GbSX8rg0RHh8GsFmOQd/qr1+ZmkIcN9LXcNt8BxV+yZ3oBHYiutDXlcqJkR0UMxn6FT89y4DM2NjWVr2sTpLcjoQ31WVPorqA/V1Ua/+UBq3S73Jffezy+8a107jWRgyrm6w8PUe53K8/V051x6vxuvKM9Vy8uJeqfNweEzd/nKdO6rEurHXU7VGsrHVstscAXF9s6rTiFumJVdTyQYFpX1lhxNn4fe++1H6zkffFsFpTzf52C1KoYL5HJADqJSMPKYU9IoADEAI/Rg9EfmCzuYS1MjBR+89Tteu3kh7u3tieY8ygjDnU11sXyHvgEbk+NMnzxUltb29J0I1znBSVAGBAGaA3ujYsAy2sLMTSg042tndE5CGWf/sHH4VQNN+WllZS48fPUyXr0CgN6szC68yRgqcXS2t7SnVIH6LNDqiBFgHqytRkvqaohW60ujIiHQbZD5jxj0cSeCmK1cupzdvX8swsrmxLs87teaJQEb/Jad9aXE5DfQPyKgL/wBRAbdvEW17kJZXl0MvmplV2D5VDIaGR9K9e/elxzx/8UKe5PXNDelZ6DOAZmTl7z/7g9qMAQUDM7qGoqLPz8ST0NrWolQPndkZszE3LoGMnsXax5HRSo56DRb7IF7EASqdcweDxmi6d+9Bmnk7KwOE02sdYQyPGqkljBFedVIRQ98PZ+CLVy8lIz54/7GIJHVu5ShnsAYcOcJqrc3Kte/v6UwL8zPp+Hhf40taAqkbv/jPX6bXr2dSZ1ev5o7yu0QTOFXz8eNHwmtPvvpan9kZzbhYXyPynD7zmVOzVWZ8/0BGJ0VcLC0pUo+KFkQDkHLAHsSAb/nD+IBRIJ9kbfZDPpnO0rVrV9VP9smrVy/TOrrmaXA0sQeePX+hKBIqOFCxAR2ScH9w3djYSEq1s7QwP6u1xGfan8enWnfMG/NHBMClS5Pp66+fynBEmoqNKHdvX1dqQEszTpsTVTKglOLSwmKq/cV3/+qcBeL8XCaMgSdf5fqNG6pZjCWPEGMLJAPwUPojtE+CpqgrXoZcI8Cs9DPQ9v7WlcQQnT6QaHgA5ShfSHvK/GFAhoB9LvVmNnnaZY+zAbWBIs9n8fK/J4xr5AUrwltLY4ONDrTFh4cInTJoZWEh7JyTrhCNgmDPhyptcvoFG8UC39ETjGMJZv0M7rMXGGFMe+gjz7Axgrab0XJiYlybDuDCPLLg3QcfcB5Lh9QDeln4/E0/6AP3GpCVoYO0F8GMte69996TgMO6aMDItSUw4502CnEvwpHP6BPvYk7ZrFh9HYbtA4txDSNThOwb7NFv+mclS96vguzKxqcS7HrTS7CZgZ1SlkdB0GWviktZmXSOz527bo9/GF9M6Bcl4WgTAhvBxvcGefay0X7a5dKN3kcGjQjLONzrlTCspJXGJK+RmIMeHTi7e+GlhqTG/XQEjYBSBgUeLyspHqdGhaRUlkrFxPuiVEJKxb1RicUbqjymAZSE3mq+KwDW1qa2kR9OH1lvrDuutxHJ41xG4ZiQj/bQb0cN2Bho4wwHmNcM7ye0nuez7phzjJwYDSG65DlUm3CEhlObLKc8dvSHH6cGRD10LMjBkeKx5t94jM3lgJWXeyw7eAZrQfJHeyb6wWEBmw4GgVbSsfb2UlNGXihJGuNcd1tjL7I7sbHUCSSFjIL1WYYAlfU7SWdFiTlAmg0BIDPn3ssbLy9rLg9ICkw2QgC4rWRykHvdADp5hz2FMkAA5qOUfGEIKAwVNloIGSpRVekP9M98BV7/Bgw2Unhfew9F3eU6eSFAGcVNSjkG4JMIm2eutPaQFSbvwkByfKTDlry5jz76Vvre9z5M5+cnaWdnSxEaff29UnIB+TvbeGeQrVHrmqE/pDJOM+cUrMct8vID4plfyamTk9SZiVAjJe44nZ6f6+zi310d5NZGCUK8/yG3ITRqlSIHuVGAcsgWW6tw8pCTkR5CqUrmRuuvyDnnM+61fHNUjMtKeq8bNHiPN4K0i8A5c0tkj6zHXs/KXlfyGkt+gApcyVgREkjpLrm0XGkIcJtKMBUyJ957Eaj5rfVogUZjQAnASiDt51wAVdl4Vd7TaDQo21UCM8tTnmcD5rsMAY1AvQTxXvMlcC1BcmPfSuBZzmHZrrL9JXgtP7c+5PYauJe6jNvG3vHe0zNkuMv8H3m/u9Sd004UIZL5J9xm3mUdpOyH1lORpuJSdh73crwadZtybZRjVfbPMtrXug2+xjLOfawAtHLo6z/leej2+56yjSZCbVyH1Xhm55bHo/HzP7V+/Q7vufI8r74zH0MOK1Y7L6RZNOlvcX6o5GBEFUQkW0Qp8j/nFhEBREuRMgWDPyXQyDdfX11Ld+/cVnQoFVX6B3olN7e2NgTuyV3u6UVni5Q7sAY61bNnz1JzrSU9fPBe6pX3d/sCwRzyfnKKiLwugV08sJ988vv08uVrebk5X6mgQj415zR5+OPjkL+RtnpNVQF4P6H2gDbkJMVmkd9UYUHvvDQxnq5dm057u1s6E5DDgG3C0GtNrcrBB1CWvCt474E8Vy5fCXLfjnbJeAwLLu2HIQHdgmgI2gBPAL+HBgelN6NnvHrxMkfCnqTJiUk954vPP0sPHtxPk5OX0swsXAEbGvstRUlupbX1DVVaevjwPbUV4wDgD50Gr/31G9d13qJvzC8uRunFWgBbvPLgKbYskRtwMxCmzpxwZivqFtLE0zAgS6dEZziPqGI4E4z3aCvztbVFuP546uzq0RjzLM481nxfb28Y0E6p5hb4MuZ4Q7ww6Hmcb7SRsuyMlcsAcs5CEigjx8ZmNg6cp4H+3jTQ16X5Gh7s1T3TVy6Le+df/vuP0/zCcuro7NU815oiigNDAn1hrvGi7+3EOrSjk6hO1jwRBaxL1gEyAZ0Rwwp6JHw9tBXiSsaGvnINJIW7+7vinMDwwZkdzuezBDk20dI4tAnLP9jb0/h/44P3EzgNQxlpJWcnObWxcgAcpYFB0iZwJu0oWgKOAbgczk5Jn8ZAU0uTl8Z1znzx+ZeZPJhUd9JriETsUAWCxcXldO3atZwaQPW3ntTV2ZrSGUTINT13e2tXkZi17//VD+UfoOPkh+BlY+KZFLyaRyfHsm6YqM2hwlbSIyo0e38yW6zzfbmGAfPBaE8gnzklwMKGAXOeN/ez2FC8aQcLyIRnIhrLJBbknVDrmx+MFc65dj52o2A2UELo0g/eg4DAw20F0wLVB4KBLeDAue0Ge+HUorwHNT1hGI1Q7zIfnHc6/8TCXpvs+DjntkS5NIMa/k1b6Ket8TyP0B+IPNj8fM8cWUHEuhZjThhzeJT5oV1lGLiPMQM8noPAsgea9uMdNemirys933g5EUQs/JcvX0jAMWZcE178iLqwIUYhN/392vjMFaywvI/rGAMUaEhNeCeb02MTBy3h1nEt/9MXl5tjfmwE4B6+czQA/bTByQd5efB7fFCgnUpQKiUIX5csMli3wut3uL88l7niN4Kb9zkdoTQqeR4cFu+5ULqBPI0OcY6xK9vt5ztagPbZy67654p2CXJBefaU6h1RODbklICA7+yF9XqzolYqXN4vXO/5LJWcUgGqg7EAXITa2UDC+nXbLTdsNISZmOsBQDwD7zlygr/pY2ks8771e51yo32cw8n9G+WTezEisGbwuPNMxoF9TBgg6w2FhBQArrUhj38jS2w51nrIKT9edzFeAY456GI9YJ0NxcQeBBuDANj0jXH3uPJbKSRZAYOAify3REg7+dvMJYfx6YmIeTiUBWZFuBfM+2cJA2zO0yfjjDrtHLXZYxppARCfEhUQyqwNARyScA6gHVTzmkn5dB0cBKdh4MiB+NngEfwpjAHEgzjhBf5ZJxAT6qiPMlR/DFZinUupwIvYjPkj3qHPcyWMcg8bKFrxL0GXIwLcXhqjlIdc3tDrDUMAnn0MIgajhBaeUQpqZCg9fvxQfAAtrbU0PzeTenq7xOKMnFNaz1lN9XwXFpbSV199LXJBvADbB7sC9SiltP5gnwoshPLXxL4speb4uAphR4HDg7pFykeqpQ5qKsOyrTJDEbVF/1CCqHyBgkKEHvOAvLLHnTFB0SFflPBX3kd0gNdwI+DS3zm9xIaAEjCwh7x2PRc2IDCGfp4q6FQ8AwHmq3OFiD5VIoi14Dm0HMwmp1xqsp4X3RgRUMqg+lzH6ijBbJVqULXg4nqLNRExz7Tf/WkEfRf7F8a9sg3v+rc/0x7IBg3LnkZDQNG8C8/1mJYA1v/2hTZeuI3eO+X8uj/ur3UXGxHe9X6/x/fyPOQRP14L/NvnhJ+Nku93s17Mw1G2J8D2aVUy1HpMI2AujdOe17Kf5rOwHuc2lEZ+Gy3cxwAr9Tn3PTyjPHttuESOlj8l8G4E1OXc+Ews+1Qa0DxPf8oQwH2lfhD7OaJ//Pm7jBP+XmOSjX7WFxrPY9pT7T1lbohptorWYD/h/FCp0Uy+KkNAdvhYxuP5Jh+eknn9fd2pq5OKJQfp5YsX6WB3L/3whz9M3/3ud6SzK1WgE320WeXg0OEODvfkMEOHj3TAU5UIBNzeu3NXjiXajsc4uAJOlI5GiD0VAJCnAPdf/OIX6dmzFzp7KKFGVEGtFqmmGGtp3+BQf7p793YaHKLkHFWc9hSWDpt9b3+/8thhuG9rbRdgbWtvDk6Djk7l0eMh3d7ZS6dntbS2vpn6+gdV8QCwCT7Ca4zhf2JsLI0MD6WDg2B2B3TRD/5/+uy5xh2nHPp4lCcPhnm83ugt6PLIfngLpC+1t6sCwaXJCYXI027rDqwlOA7wTLNeOZP6+gcEJBkHY7ar166lzi7K+52m9Y2NtLyyrPB99J+BwX61myWgCI3jw7SyDNZrE88SOg7nEB5mGQdE+tqkVAO808xbOKJiTYUj7yiNT0zKoAEnA+PAXNFPxpSIDKUMygEXEeAi3JMTpCWtLK+kgX7m66488CKFb25WdAVM98gWSPpkoKK8eEstTV0aS4N93Wl6aiJdv3E1tbS1pWcvXqb//OWv084uZXxb0vEJlbggNMQAEYTxrGHehSPAkSnIO+aFfULfqJxAH2TMaGkR5uJvnkEEn7GsdGxKYp8cp82tTZEpP378WFF/ROO+ffNGpJCM9+jYSES6wJHXGYSXPreIAjg+OpMBBuLBWMe90gmJtCYKnzU8PjaaLk2Miaw4nZ+koaH+dP3aZaWU/vxf/01Eibdv3U5trR0qZYyx7OmzF2l9fbPiHqLUZ3PTedrZXk9Hh0QpsC76NXcd6Cv/5e//h3MmAQUZkEZH+LeBBEqnPWAMjg9Tvo+Q46wQwpAKJ0BWKARkirrApeDk+aXCoqiCSB2tjAF+Fs9B0TLIKUPq+TdKPYAXQwDXOhe7FKgx4RE+73SBUG6TykcQTmG2dYMFFgbXODSe95gvoS54gwyGkg5ORaCdjkpAuDN2qkta5Gh6g8fGiSoF5fcYPwDo3MsmJnSaPnz66acKn2Yj8Q6F0TSFBdebTWygGRjxHh9OjC8bke/cD4UKpVTltZq8sVQgaJ/nnDEBuH/rW99Wm8nFivDMAOXur0Esz6atACDyxHg+wMtgmXaw+bCwEXHC8x3WH8aQODSYXzNl2lgUynJ4SXk3oJN7+eFe2uy/S8+1x0Pj1Ral41gDAFLewbX0WWObIlKDaxwq5dxuQstpF89zyLojXLzGvF/4HDIYBEyZDkNbD4+CLZ9rDPj9HN7J2BoQW2HmvpiT4FCwkovAor1SWApA5fmwscMKq5WVUrGy0lUqoFYsS8XV/+YZvtYKH7uZNrOGg/QlakrbiKhIBeeA50oiNiC5TfTPvCKOpvF7+B1gu57HVs631mwO5+QZ7CHAmNMK2F9e9/QdQwBz8+bNG7XTRhuDHCuWXMv3bg/KTVRB4JCskzCZvI9+25DE+kTOytObCUgxHPE5gBPDycsXz5QH1kIaw/ZWOoKUEKAlJTGqjDj3mzJzHJREBAB8sQ4gz5xjz3qOaACMAEQbiB0wAH+NknFnUi6a21qr8Hkp4SGJc9RUKNQad+wJAPYccm9QFtwB2RAQF8sAUHqdLdti/dp7n72IkMZnL7EARM5ZtQJr2UO7reRXijKEtjlSosozIDSTKCkU3mw44XyBvZcw/fPzU3lEIOCZnryU3n94P928cS1NT0/Ki/T06VdpZua1Dskgq+rRAUtdakpSUZd5YXFJ5XvaOlrT2tZK2jvYS/19gwo7BSTzb0A3nisGFDmxMD+fRkZHddagVKysr8kA3ZWrAXjMWU+smZnZWSmtYYCPviOvMARUQA8irh6ikbqk/DniLc7lHCGQgY7ucYhz9grG+RGg3WcWfyO/LEc8//UzITzzno8L8iKWjgCK5+iCjNE5H1wSllmnZ0GCWRmcGrzydZ0jSCa1Rivm+Xhe44+/97tLQGfw6cgw96PxGY3AtASBZWTBxfbEWHp+/P5SfvrfXsulIaUE5dZfGsG8z4Cy3W5r2Ub3p/H+sl9uu+eqlO9+loG29bdGFvyICIq1ZuDp8eG5LvPp8fb48y47WUojczVW2WhpJ4SelZ0k1jF9TjaOWznufp6cBllHsY6gc7GhaoPXs59h2e/xKI0uHr9yTspzUd9n45vvL/U89afYz9ahyvnw+/2ui7I09q/bWq5Fz385347ejf0QpJ/18quhx2PEC10Sw2A4SvicPHLSTkdGBgXw3755JXLAjrbO9Pi9x+lb3/qmHFGA/o72lnTjxjWBcshgATPopUfHUZ6NecfhBNghvDui+U7EvL4wv5RaqFRDGcBeHEhRNhqjPdF7XluOrG3vCD2js71Dz8dAgdGXMxkz+fAIaa8hOyDUA4DPzM5pLaGbEGYtPRxA1NEhQwD17fFyAygx2j569L7OE+6VUf6ElK4mkbwSPUb7t7fQHbm+VfpsOBpblDaI3sH4MT6KftzclFxXSkYKYmE+R7cID3WsdfrNmlD4+vFRcMpw1tdq0uEFUNc3REbLuOCxvnnrpghmFxYXVdkG7zA6BjxUURUipenpKZWbI8yclAr6hB5Oe5iD9TX4t6L8IpUSxsYnJNgB7hga0H/QlzDsDA4NS3+K+QgdNgwFG5EW10NFCZyajgQPfRlDwutXr9PVK1fTRx99J0eP7GsOcKLQV6I+4B5gPZCKAgj+4PHDdPfOjTQ82K/0hu293fTZF1+m+fmltLS8lg6PKFnfllo7qHgQVdbsxBXwxVFzFFHu/NAu5hMnDt5zDPWUkGY+7ty9q/ZgoHr5+pXGhnEnZU/tPIAMciGNjI0mUg/+7u9+lF48f55+9pOfyElKJABGHXH4nAZJPc5Q9oB4qDo609HhqQwfGCSIFmHv8Wy4CEhDIZKmt6db0TgYAk5PDtL4+HC6dnU6LS8vpp/99KdpeGgkffjtj1JHe3fa2z9Kv/vdp+np05fS8fr6+5UGe//endTe1py+/uqztLuzmVpqRK4RLTKg+aj913/653MWkYgbZmYqL5iFLl4Igx0DTAu1EOp1a3sIkBAc8lxlISgAkgt42Ytr4YmCi4cKy1TpkSgFoEmqmLjSw20AbYBFmw2QDXZ8gJUKjYEXShSK2f3797XxzJhpb2CMQUv2tgfJmPOX6TsbFtMQjNAGOT7oSvBlQMp72Sg8x17u0mrr/Exbhuzp5h7uZdHRV+frx7wQCdCdlTmMAgGGnUNvJY+Nyjt5t3kUuB8lFUACCH6X0m1FwIcTOVnkoEQUBPdQRQCL7aGEloEpbWDTAMIIuwZ8kUPEAcAcMSbBer2ucKHSIGJDARY2nkt4lw1BbKbSm81GZ3yc3sJzHNrtQzvmKvJgPX48B+Gq+coGJHsMSD3xeoFcJ6zUkVvuCAI2Fz8h8CO03d53p5+wfrgXAIgVFyMT88CcyEN+TIhapBfo2QpDy+zw5+dVZQSnolhham4xaVu033vFcxyfQRpXhHhnRe1diqr3awUwCobuUuF8lyEgssxTVZoM1dzywuz8ni/vDTwOzBn9wVNPnxk//nb4PGNYeqOcWmQl0MSNXjeMnyMAGAfC2rxmAHQAbcaa9RdsrBGBxBqNMGwI4XaryJxGBZ++20hlJR4ZhgygzSXpqAEW7TH5jg1i9NtkhqxF1irle8gbpCwTZIFD/f3p9YvnaY8xAVujfBwdhxKE4VWedEAwJQWDiVfeG+UoBqt8eOMxVAIA64YA1/Hm+mMAIfwARX55KMJ5TjM7vBTHjNZVoi4r6VkDDWNwHAQXDAGWwaWibq4ArTXWTY4IsAKeU/4r0F8q1hr37PGr7m8K4BnPjbQAmi9jDMpUc01KBIrb6emxoiOwpJPr+v2/+ev0waP3UlsL950qt/XggJI9TaFoEbm0R57hbtrbRcafipyJwxOloamllmYX36SNrfXU3hbl/WhDcy7/w2/mAq8Nig/ERuS9Mn6Ly8vyjiAbIJ3CkxJrv015iER+wUCMQmzPHCH3YuR3bXAM73C3ZNnG/vI5ZBljL68rB+jvPL8xr5lbIFfm4L7Sc2ogaTkQUxzKqM7WqkJDPSfcecsl+AkPbGgB9iqrrefBZ6AqmYXcMZC5aAi4WKYuwGF4dBvXyZ8CRwaPlqWN4KkRKJfAvQRh5fNLkNYI9N4F7n22vOvdBryWIaVRo9Rh/H7Pi9/b+NvzV86Fx8rveBeQ9plip4eNxV5HFSDLTiO3swLyeV0Z0Ph5pWHC58S7vvN1vkbKal5zje1tnLN3nVlOi/H8V+egF1pD1IhlvN9l/ceXl+Df//aceGzUjnxDoyHA9xB6XJ67npPGNeXxre/DiKhpnO/yvqJrWVTXo7TCEACXi9OoMu9QRciKnEF+hZEQUENIM17309OjtLS4oJr0QwMjaXpyWkaC7i5KFpPax7Ujqb8fbzfGhUjNUvm8vYiaVUToyWHq66fu/EmaeTsnI+vc7LzOGiqH9/cNpMGBKKO9vrEm3QlgxZ4H6F+anEzdAppd8qrOzswoejkcR9vy1H7nO9+Jd+/uKgpwiVSBzFfk9DzxA5EOAO/L9rbY7eF94ff+wVG6dv2GvpMz44g0VQwo52pDc0stl2leTetrhPL3SD474hnP/v5BlKAbHhoMIwekwiKePpUHnrJ5Ubc+Qs4Bzl5/krEyKBym1bUg6eOMYN3wQ9TZ2QlG/aM0OTWpPr6dmVFZPem6bR1ylq6uraQ+Mf8PpcGBPp2Fz54+UZg5KQuhD7XrTMILz1mnEpBH7NGPugAAIABJREFURLhRESEwBWPG82gXeGn/kPz5iMoOkuV6BSyds4P9IknEaIL+G/cTeTGTfvEfv0hdnd3pz/7sz5VmQt/Rj7guIlxP0sryak4NSDrHP/rwm+nO7RspnR6nja2NdHhynGbm5tLS0lra3oFvqy2lWks6UkpgGOExtKhCFBEb3VHm+9XLl5pHiB9FWr+/rzOdPovQcmMj3b59Jz169Ci1d4aBCEMUupvLV+PFx6DAOrx69Ur653/+r4oG+N//t/81rSwv6TOiDokMACfhGAcLicdrdVXOutOTFEak89M0NT0lHZP9hlMKHXh9bTVNTV5Kt27dUOro8dFeGhsbTDeuXxGPEYz/EH5eu3YztbVSkvgkffnl03RweKJod8j6mS8qe0Dyub+7JUMARiA0MMgOMQjUPnjwjXMtTLzah6FAW+hI+Cl3iPJddZBvocbk2/vJZ1aUud/eZoSVABKhu3ihco5+WLuOtYCDJMReqHrNaFvLeYYBmIGpradWXGxE8Hv53IoRn5UCNqxxTQLE45cmsnXtsMrxwPKnEhpNUT8cgUjfSiNEPD8U7AiZCessfbexg/HxZ9rQzc25FmbbhVr3Bn82MnCfyecMNHm+x6NUSDBUsIGZPxY2uVq8x0z+AHHaAPihba5Xzb/ZAFzHBkfQ2GrvvtBng2zaFPd2a4OGZzvCbBmXMrWBa+kLC5D/2fy8n3Aw3uOIBvpDeJc5AmiTwZvJ2thEwXVQyyU5WjRvfI9F0qVOaKcPRs8T42AAyXtNoGfPO6E9jA1r3ophZZjJERwS/oeRw+3IEhsqeA8CnHFiHL0XaAeCx5EENqp5j/C9lWCvYxl3ahHJoDYdH+dDKYwYNp7IKJCrDHDIWNHnPuag3I9BHBcKe6OyYiWhUeGxkmgZUCobvqf6Dpt7XvdSgoq8cK99+uLx1r9zpAAAiH5xeDN2GEwQkoB2h86Ve8lrE+Ds/Gu+t7Ggzsqey5t2dGgsGVcOKkL6EOT8zz0Ycsr17T5xj0hacupK6Tm0cY/+0H6uM5jnPkdwuO+uEmLjl0sc8j3vxlqLV2J1dUXeFUAqhgCqBSzNzapygFMEwmp9EnVlSS8gJUSEf0G+I0Z55UGG6hmKK4pfkAUG7CYSIIAXawPffRSQq3vbOfAtj6wISt7j4y/yg+vcfDlvO5PyRV1CqhXEaimVdI1xToNgrRNGjhLI+yvlOUfqvkvBde5w+UyMeFE9IHKV6T9Auw6AUursIGIKvoCofU0+6c3r19OtmzdScw3G3tXU0iJGgzQyOqy9y8/s7IIIiLa29xTyDys0axZlC29Bd09Hml0kl5OUJg58jKFnaX8vDMN4ajDuMXoYJgjjx8vS2t6hqAA8/rQTuYocGRkelTz78suv5H1COdF8ZQ+4wZiNWIQ+wjdgjgevT49lRPalqvRkKP51j7rL9pXnudeI5UoJJPlOBIw5LcQGCZ9NpIk4YqUEIUSnoABHwcrwdFnW87s0QMc76qTB/vtdgLcEnY2GgArovaOMZdnf8hklWPPzLqy1IqqvcW2X8rSUoWU7LGvLPpfPeVebGw0Bjf0sQS/PKgG5++Z3uC/vat+futZ6C3JQZ2RVCjI4PRx9YqCs9xdpbu5zOY+Nc/ouQ4D7Vep+vq7sY+P6/KMzClmX90/jWKodNoQVRIRcFzpv3fjQODdes6VBoLzGnzuCwgaFUobq7FQZ07qBq2xjabRonLPGuX7XeizntPq+2A+N30u3rtJ6skFZhoBmRUyOjAwpVxk5Ca/K5sZGGhkaS6PDUakLkH71ymWdOzCdywvaTW7ygAAo3vHdPUom59ShGoCb0nwpbazDj7KZZt7OK49/c31LqQN4myM9eEsAGX6C/QOMCWfKpR8aHtAaJPoKHTM4syiDPSMjvPLpOzsFrIhMpX+c03ynNOPu4IhaW13TOhH57xEpMmFox7iO4wvCwcghhxOqSylmilg9D489QJFqAwBvznRI5NB1VG5PwHZPTjGMoIB35hM8hC49NjqWbt2+KdZ9+kluOnPv1F7ei/EC4M31165f17oh7YxnYQTZ2d1RFBsEdrQD/QC9wJGI5Ksryu3ylDzLtAvmesgVx0ajxBx6OPcSMeEysRGQGIZ29C5XuKFNwhjtkZrB+We9mHMn8MBxRSSJIYC/OTt5xqtXr9O//uvP08LcYvrBD34YUQIbpIN2hEm/qVln5MbGVjo+Oq44j4ieHOrvSyfHEPXuKKKR5LTNDULxj1Jbe5fSAkjvUPrpWZC0Q0AIH5VTruF6IEqQdi2vLEn/HBsfz1hlM715+1aG/ccfvC/yPvYKRiZXtCJCBQMA+IX198EH76tEIGTP/8v//D+JUPNv//ZvlCIBlxpzxz137tyVnouhf3VlXQ4G0iDkfOjrlRLNGcr6ZD1iCLlz+5aiFs9VKeEADSeNjAwo1J9yi5Ei2yanxebWXpqbXUqDw6Nh7681SbeAdLq7syNNjI8oLWT27Zs0Pz+r9U8lg9rUyNR5dRBHJmNF+iNh2GYAXM/PE7ivAEuQ7+mwz2UHS+8p//YPoVkoGCgF3MMkYSE08OG58p5n4IJgom18boBvwIYlivtge7fQ5dksfAPBMDYEyDM4d3tMCGcByQJhQzMBWIRsnVJZqGwl9WFYWhId6kQbbKRwaKXDPHgH/eAd/O/x5rdDnAwA/RwMARb+9MftNyA1QBFTKSU29vYUDQAzJQCE6AF+ED7BarqisXW+NpuVz3mevdLleBskOeSe8VKu9U7k+USfinxbharXwzQdku1DH9DORrAH154ehWxNTYcwXlur8i190PEcDoBo75r6gHed/9lMKMw8E8OA1mXOuzZA5DfjgWByVQQDcdZ2rMNQakrlg41PZICuPYz0AL7nXRw4gMBghr2ieWe8rRjTF8bN3BbMDe12JEY1h60RLmUjDKDBa8hAtFS2DXwJieKHg9Xj6z7ZIxjjl5XqnCZQKlDlv72+GxVrr9tScS4VUTOyW0FD8nDQNYZucj995DrSMJgPR23ArGpSHOq1IiTZf0+ePKk8k9zvUGWnSbitVlTt3bexBkuo5QkH6uoKTMYb2iesY5f3iRJFsb7MHcHcujpEGRHDu7w/MXCZF4Tn8f5gxg15Rh+d0kM6j6tPoIy4vCaRSMi6n/3spyohBAHT/0fYe35XdiVZfgfeeyCRyEQivXdMFj1ZVarqammqpR5NT/+Po8+aD6MeTanVZZrVZJFMFm16pkMaeO+N1m/H2fcdPIJqrIUF4OG9e889NmLHjh0I4uD8NyE4Q744BoMYVThMO4oOKAK8tyvxOPQFNza306b22YiGswqZ9zF/Qx+AkKvanx0vWV+o85ImwP/z4WuntVzLYczDTYivA85IpjHKyctAkKK0Lk1Y5OuSty9QSyU943oAwbAUvM8buPJ9yshtFV1zGzLQoANPUfLm/HxZC4G8QiiFaV8GyYnxsTRx4lg6MX4s8uOam4Tcz8/NKHqFLgDMNOpHqzzgynqaXyBS1JxWllnDrVLr7evvS8eOj6Wevu7U2EQO4YYMT0SiNjdjHKQPICGmZhl62q+JKpGO0YKeSXt68fJVlYoX4Gav6IcARxh5Sm/ZjT3NgJsBcTHvUHym2sA2+3AA6HaM4uyL+sJiyFBdg/KOuQKOQQDG0q8ZQPD5Xj8HNO5ZtA8Wn5ybnCbAWV4GEbwv8RNNHxSycQyYw54/PBft9vP5fm4T7fLZbqfIc/Awp72aoIcBUPk1O13ePwxK+LPVXlY41eV1y/v/1OuHOdrl9fm/bQA7iOV15SQU0d7S2T+w9vJ+xGdLZ9J/1zt6h7XXLK2yX+r71nNO1yvKevo+Hi/PP10rB2LqwSLPC9+3/jnLtpd9YhDMfRP7VQBK5fPXn2HeM+r3Lj+vQbbyjOO9ZkLUf64c28P2wx/tj8W88z3dB2p7ZjkceC1fuAQ5fPZ4LpSgQ/n89X3h9lSvHwIE+JqyA7w/eJ0LGEhpZxsdJhynfkV5KRkYQqhR6o0SaHzjJAN+yC7egrK+m7q7O9PoUcrjQY1vUpnA0CFoTj19XYn0oIbUlIaHR1UR4O6de+nB/YfaT1WrvZ/S1Zu6d/8AVOtNgRCADDAKpCW1RTCT2u97qb2tU3TuaaLJAOW7ewpyDgwORlnZXMGAPhwcjtSDhblIEcD+QHTt5aspOdLDI0fSxMlT6cnjx3LU0QVAH4AAFRHqzm70mqCTT0pocHVlTWJv5NVz1nMWkvtPX1kI+fXLV1X6KlOAQAUigZ999hfZAW+88YbaiD1BaTrOEfL9X2ab/ubNNyRURxBldjrKRAM0ADRjWwAKsE+XTFLAHBgbCCqKqt8Ea4GyjYs6Bwkmir2WGbqcpQQaZmfmsjYLQE9fpXEUgcemdOZcpLxCb8emoy9pLyDByPCQzlX6gPaRknDp8iU508+fPU/ffvt9un//UfqbX/9GbInvv/tGQM/xY8e0P07PzKb1dUTz1hSIIKKOvgHtbSQtdnc7tXS0pd7+/rS8hIA45xPztUmCjzw/85n9C/Fqs8WxzUjnXl1eluAj1H18AWx52v/oh8ey3RFmPHPurHwN79dcEzvy66+/yinlAwKZPvroQ7EsNtZXFaVHiPE//If/Ja2vUs7x+5yWSuWA06q49vCHR+mrv36TlpbWZCMcHw92y+z8bBWYhRWxurwqMGx4aEApNwN9nWl2hjTqtdTZ0ZounKM0J/7HdJqdXdT3wsJqGho5IrsQBqN8nN2d1NXRlsZGjyi158WzZ1GpY3cr3bp1MzWcGjslRoA2nYxMqgxMFnASgpLp5jYUOPB1iDeGwRm5R6EcXUZOzRCwIy5Du0Bg2ZzsYPmnKS8sSkfynTfp+0Pp5tpMeuXyb4dAHu/jm4E2hdzOe02VlKgQCOWQjCOr8DsC4jx5/sez2+n3ZsnfbCCOXNuQsZNGG7mGAQiLndnR99+0izbbceBz1iXgufnmM3z79/IQtcESeZNhYINQQqfn+S3wyDO4zBq/m/1B+/i9MsCz4SP2RmPQnQ1cSDX21CkteDY8cpN4H0a2c5dLo9FttuAkYwsViNfpPx9K/I7QBWAL/QBYQaSVDSVqs65pM+U65JNp44ZelaMTbChODeCaFo9z6oQjZwaRRMnOFQg0J7PQXimWZkNDIFjeRGxA87/og+f6ie4B5UsAMDDemVPMSW+STheg3QY+HEGRMFCq1UKWodMYYBp962s4KmFHWAZ+JS4YRlBpbDH3nPpS5fJKmj2+ynGyc2EgwIZVaWz9VFRCBlHWh6iMt/2kDdcq/1pToq5vp5VMCazKi2XWA7n7jBtzDR0FEGPWqjUjbAxxDdpn1gy/G93lNa9/gwYo7ZZOBPsO7WHO4XSZOcHmb/Tda9SRfj+Xx449h28OOq7BunDbed3ld2gPcwGwgLnH82AMMKcRoGFO83loZ1AWP/30k/T82TMJBfb2dMn5b2tqTFtrIRyIwA0Htyj4zUT9w9nHAOO5OPRAwHcERlLOppYSYp0AdnQb6DEH9IrQdDtwXlcqJZiBvQOGp+dPxvsiEl8IDdrorfJucyWAHGniwNL4yzkPkMoAp/e6ACgsfgiNPN6rdhQ/9Vr+uwQCeB0DJgCiqDM/emQ4Xbt6Kd26eS0hmjM9haO9JAMzzqANGbZspVBK6U+MitZWjNx+GZZESmhjb39v6uhokzo21wfE4BnYF0lxYu4wLk7BwmCF4so8WF1fT5MvXkngcZAyqNMzyoGUerBEvGCXRTnM0JkIcFJnaiFI53nJGiA1gOeX6GQWqqyA5h329zgbKRtmp9POkfcCg8pllDO0IGrU47xp54hhUTM+axBUmh9F9NUOImk5lEiCJgk44fEsAXE7hv6f9zTPk8McMO99lZNT7XIH9zm/XDp7pQNZOsHle4vL/Wj/rBzJOnp26Xy7zSW44Ofz3lvfJn/efV/u1/5s6bi5gkf9M3is6df/vy/mR7V/2/7LzqnbZqfYQIDtMP+/PEfK86ICpQpAxw6tx7t8vp8aE173fDjMIa7/nPtdoG2OcJcAQbl+QlfFwGFN5NLPVu6Dfu5yvpXj7bnqPtC4F0BFCQS4zQYi6ue3/y7HpnxOj++P1mgebN+rHuiqas3mvbq8j4GA+Gx8x9x1yVWo1L2VOj8173kXcxB6M+XQsA0H+wdUtuzIyLBsxFjz+6mrmwopAK3rAgMmTk6ksWOjAjxxegYHhsSK/O6779OXX9wOtX8o9cOD+hwgLDnn7L8EgFZWl9LY2BH9n0g84mvklg8OYDP2pOfPX6S7d+5LZA8ggug+KunyLdqCXk9pPFhp1K9nrAEC2INha/H8iPJxVuPsAQQg2taJjssWab7tcvqJJFMHnv2ftC7OOHyMEBmGnfBMqYkjw2EP8DdsgGB6hmA3Wgk4jNgQp3IFI2j52AuA5dgJUXWGFIBx0eux6589eSr9I/oQ27mntzvNziGSGKXwDKZ2dXbKdgaUIV0QZgfjsrqCBk0Iz7IMYE/orNvb157NueY5CBBgG5i+IhDWBqijShARSOE62EcvJp+LGk9JXhztb7/9Rg4tkXPsdp17r6bS5OTrdOXy1TQw0Jvu3Pk2HRkZkr4E1wGE4DkWF5dVJhlfB3HLKHnYoH7p6utOI0eOpLm5hbSzHbpHzEFAIfoDIIovC2xjRzI2suOfPU1tTcF4QbB8/MQJnedf/vUr9Se2/bUbN7KvuJVTFoJNcvfuHekHtbV2pgcPHqYPPnwv9fR0pb/evp1eTD6THffhB++L7QnzAqYGadWUqOQ+9PHnX3yZXr6kRGRnunrtqubT0+dPK2aLKhmsb4mxAbAw2N+brl09n169fJaePH6gIMQbN26k8ePjEgecej2nlAAqJ6BV8er1tEpLLhNQakippakxjY2OpL7enrSka69JgPHs2dOpYXxkfN8bTOUQyNgMY1CR1n06eLsmTEYEFTMyi/9A+7ejEsBAROodTWMx45w48uxoBP/HgLYxaMPOB3w4t5FLTIkGjB3na+M0YNSzOBbnqUG6IwcEw5xB53dPAH7ilDEB+TJFl3aprukquUsom4bQGoqi/M77Qk0zKP08l6P9dkxKR9rPaVEyReVyXXuDIq6EYNq4nX6jlNYFsFFHe22g8xpjZcAg9vyI1onm1AlwEdFx54s7ummBM9dx5ZMeHxsKPhRoE8/tttPXLCpo1UxgRd4URY96wd5s6BNH4i0Wx2Iico9IYAmq0B9BMxqqaopyPxREaTNpBHyxeYDAAWygDEs7QBfD4O6ujF+XLhHlure3KtVnI4Vni3KEQf+inTin0jYohC4NCGleZhV++vPokVH1MYKafPN/Dg2uxQFBv0LpgnJuQUDnufOTezNXfUALKGoOB91ziEPQAFFJM+c9ZjrI0d2ONA4OWY+ZDSQDAbXXQ42tNNo83qXBUs4FAwGlE1h+pjJainAL1yc+yIHHGAl02oyUGZ4P0IXfVZImG17h8NTKuZmtw7VM9Tcw5zXAGuQ15rcdavrG6TmimC0uKjLsg5B5F2X6tvUZ5gfADZ/jEKYNXvv87vUrQzLnZPPMBgH5P5/jm33DcywOwtA2YC7zWeYOPwECMCa4Bgfo1atXhTSvrq2l77//ThEHhAJhBOwCEC4upCacQDQkYEqREpBLBxJ9Belm/oOSg/qurJJzuavIeAj5ZZ2W/VinSsIWU8xOXBh6O4UmgCN/dj7L8fD4m/JfzQenBGTDUjFizYvgltmIl5dNm1pCH8QGuAW8qqiwS/9lMAGmWaUHZ8aR849zIyJlnVzUYBnobVQvaIx0gF/+4kPVwR4eDEohdaNJB9A+0dERbdknvz5YQ9AvqcSA+M7IyFja3dmPUkyIUHW2SU+AwBkRldZW8icb0vLScnr6/JnAHkrvnj1zujovTKkEYJidW0gkarS2tSut48mTp/rGgMWAwaCFeRDMlhAttaCZ1lEG4XVGShOC8yFAccYP41FnrVgAW4rgMhxe38wXj4kdVMaDNed9SABNAQRVYy8WAPThOIf8/tJ5rXdctQ4kHLwnIMDiwhYurKWq/DiqbWendJK0f3oSWmWyLtpfOjc2YqtnKCjgpbNUOml+rz/r/5WOmN9TAhilU1/+3/1c7+yZiVECsOU+G3P5oBhiud/H58IGqP9ym0vHvHyOuG58l/eoBxT8TNWz5XXpvql3WP26n8ngqm27eoe8HJ/6a5VO7mFAgNbAIawA95vmeQFq+HXaUO3rhditn9Hnn89d9239vKqfW/XnpuZvMTCHzbHDxArL+/kZS8BBZ20GOOrnRznP6/vHm2P9PPZ5zNng6x5IC0OwuAPRuQ5VWMFZo/wc7CngZM5bIsKwRXe2dtKR4VFFPc+cPhN59Dn6zFxDTPC7779TEOTDjz5KR8fGRKPf3AjbG/o2Z/Nf/vIXBVxwVm/evJGOHz+moBPsgWNjYzovv/7mq3T9+tUqzQ+nEYbh+PETcuxQT793775K0J05c1blAMnjZ+q35oAUzqTBMhhLYec36RxgXREVpk8459GqIqpKKTieyXbm8RMnpOXC889kVqv3VM5enEHmwdjRMe3nRLhxnLHJo1paVBRYXlrS/9nLidTzNTwS6Qx8hnaSLsbcRduMNpJ2sLsT2jAXLp6XYCB2BuyEYAnHWUI5PyoW9PYiqg1Ltlsl7lRybmtHNHzSfgV6PHuus8j+jO1AzjHaZyYqEWzu0dnVlSYmTlai35SUpK1UTTh1ekKRcoTOmS8I4nFdxhjtnemZRTnCiFBCfYe6furUhNiMDx8+0nkJhX59Ay0uKj1Q2SBSzZk3XX3ce0LPS0qJRWc5w/EXCMgwbhJt743qFGajzs/Opqb93bSztSlwBRYH59HkixcCc06fOZPeeuttgSsIA05OPtdcx/Z89PCBAKaV5Q1VEXrzzVsCib795qv09MkP6e233kzvv/eubC98F75CGysYNLABHz9+miZfTEk3CCCIeTAnLQxS+kjnXkxpvzENDQ6m5cUFMQDefffNtLQwnZ48eZg6O1tTf2+fWAaPHj5OM7MLqam5LfX2DabFpVXdY/LlizQwOJAG+vvEYAGg6Grv0BG6vbWhPm9taUoNp46d3C8Pcm1u0Cxz1BX0hMVCaSIvGFGpFQ0KerhyRArqtK/HNsgEpfNLyrKcyJz3H1HhQYka0MnQYWyA0xZF/XMuNwvPQg3Xrl9PoFw4XQ/vP9D1MYQw2GgnjghfVoC3AVVGP0XT39uRowlQwP+4n/KENqKUBSgYixqaL/cAiTSgURpP/p3FqVyivKma4m/HwNR459Tz/Fy/dEDsTBuNLg+u+gPWk4bXrYDpiDifM3OB/3NPnlM00QKEoZ98MPI+2uRoK9fg2flsqKpTmjAOIjYEJq8PD95j54uxoi+JiuIEsRgshshYGGjA2IUSS7+xaImyEw3GuY6NMpgTjEn0Q+TPi9JEvnxW+Oc1+p3XcPa4l+uF0hb3BePgqDvOqRgSGSDwnPEByjhT+oXnA5A4d+asDieADVO/6U82NZ6bDcl6CGw8fLldBo4CPQ2wCoRcQiXZmaTUC2slQKlg6dSQ/1oVBACE2Mwiukb/eJxNAy4PezEQMyvg4Os1RoHvUxpRlRNXUE/lmLjkUq72YYOIzQUggP5HDd0ONdeBVaQ0iFwiidfMjvFaMcOD/zF3PGdZB3ZS6WcAFbNFxnCmJbwTLCWnWpCCwGfoJ/YwDlmub4CBfjfrh/s4Im2WjNeZo6WMG591Ko+1Npgj5To1wOc1G4BNi9rLPWkDcwRnUcBiFsPkUEYfACGfteXlNPPqZdoh90vZirCtYu5zL2la5NKXOPhEj8lrhHZObXvG2yKnAHWqGiW1452gomawAMccun4AB7Gm7bRw2AKEeQ7UG6KeJ+XPah5EUL/mnyglQVkMur4EsgA1cFJz1NvzSu/Lc6ya/9HCmlHtqHNl9YY+QGgkqBXZWSSqkQQEvPfuW8qp29mCZrgrY24f5dwWIurQRz03md/onhDFbpVyNLmq9DGIf0cnTK2ttL6xLMOvpakrbW3tan/76quvUlt7W/qPf/+/6WC/d/dOmpmdVjpMnKM7ab+hMW0gAJgaJEgF9fHRo8fpzt17uh6qxWIH7JIOBxAQjpodb69z79mhDVFjyjjNIpSkIyUkzgZH73KJuJyehy9dDwR4LdAvjoJq3xC4UgMCygip50EZXeW+rBvOeqi7zEHOKF4HkAimg1kHP3Z4S0fLxigWTOlQuVRqvZP1Y4e5RiH3/zzX6x26cg8s18RhQEC1F9alI3hqlkB0vdPm+3uv8f/dPj9z+bnSGY22Acoc1Aao/3zpzJf3CMG4WqpPfR+Wa97PgwH+U85nbf3X9pOyf5zyeRhgUgIXZd/9CIio00Hwe+vnSt4Fyn/HzlA40bpnTq8on8kA12GOf9l/9aCGn6G8loGI+vZV7ymAqbKxB65RlLO0bVKO1WEAQ9nHB8arAHLcJj1nXd/UAIFIvwCIRgOAtCryzKHpU0awpRU9qleKHFNdpbmxJfV096axo8dkC3AOoVsV4PCeNAI+/vPH2hev37iZ+geGZOtEcK5LUX9YWd9887XStgj6/PKXv0jnL5yXQw3Qytk7Nzsr55I8fJzi9syg5T0nJybSyZNElbfkTFLO79y582lreze9mAz2Ffse4CuRdouA46iSxsTfOJKy4Roa1TbmxCx7eQfPyBogjRmB4vbU09unMw3AAWaA9resA4VYLbYquf9Q3mF9smbDjoZ1hjhck+wD9mj6LDQWdlJrW+gI8X6CTwa6fY7LjsY5392TICG6NaQGk1IBuIy94T2mva1VQnnjx49HSbvtzRAJX44gAoEsBeqam+WIarQK3TNpzeToOr/bb8EB393ZS2fPnlObAYSw3yMg2a2yhaSDzMygb7AtlgDPKUHADXLauf9a6u3tTOfOnkoXzp9W6glz7uED0kOmpYSvgXg/AAAgAElEQVQ/O7uQtrZI++iQb8a1SMvo6EKLbFj6ErAA9ndjXJTOsrOTrl69kh4/gY35PNjIDY2q+COW+cZG2llfTeurKwJcxk9MpMWlpfTk6TMFuW+9+WYWm2xKi8uLmue2NR//8ChFxYojATbNzarM3/racnr08H76xc8/1LwlhSR02FY0H0nnhElAQHVmdj49+uGZ5g/rCfvO2g6ci6ur62l3e0/zcXZmKvV0d6SPPng7zUy/TJOTj9PRoyOpr6dXc/Dli6k0PR2MAIIYzPW9vL+he3ThwnmJBaKitLy4lABBYAjQXuyhhrMTZ3VC2sk3FVmRhix4EU58rdSJInDbWyrdxPsZcBvgGOqAAhjMWH+OYrAx2aj2xsQmicF/5uxZTTxHVm2YcB8xDJoj+oXjEKqZLYq+EpFlQt2+fbsqT8ZD8h4MEAvF2RByhMuRdUV9d0Mokf9Bfydfh7+fPQWNDBVLRYSPHpVjqchQpjXTZpRJjVwj2oHDwbXs+NvhtoNdRgHsQCiXpUC2uZ6j/j5svNnzTHYseI+RWyPvRIH8O++1JoENSB9uNrYdAef+duLNWrDjbi0BPotxytjyOTtzbIrcq3SiGC/aTFvNxuD/ZlYEuhgGbuTehrInOWb0M862WRmMM2CEVTuDCh4l/Vx3k/s4NYRnc9TYlHFHHAUoNIaDTkSN+5tNwOdLPQbPaZ6X+1y5dFnPgvCHc8v5nXuYKs7/2VR5jTYpSpdBMv/taDZtWt8MtXr6FSBkXfS2aRl3HnM+V5bJggqH+A4budNQ3FYDUTxX6EfE2rbYm+eqDwgbm/VAgI3h0lj24VBFEKjN3hx9qLbuhXMPlclAgKKLWbBF4FfWFomIZ4AyoQPRKSeZb+0rUvIPlo6ePwsDkmvM+hRbSfMl5hnPz/tgLlVtZn/J+wbIebBtyIVrqKp2VJHUqnpDgHJ2tHivgUnmqIEMlaQZHg6Ufm2tYhtxD4AKgxAuecbaYh5gFDD+fJ4vM62gaw0P9IsRAAiwioou5e5w+qXOHlGsMFKjpjxAUIXSbyG8irBcONxYOgJP2PyJjKs2c9QhDmG90AiAQaBouun4EgZE2DXSkryX1M8Dz4+DzkINWMos49gbYTIxD11Wjr8lYrerVBILkDGPVPavSBngNTk8zOBSrK1OJA8jSXM457jGPrentIo3b91M77x1K3V3tamEDt/LSwhLITDcLAMLaNv1k+nfnp5+pQdgYADWSHumjb7cT23tpF8wLk1pemopPbj/g4xSqP7/8J/+Y/rbv/2NxosSQl9++WXq7ulKff396u9t6hgDILQhfIUiNqJIy8G2mpoWMIBhzDyPPQDwB7AnzhmeK9Yf/RIMCDs3ej3XAwcICHHFcC/swNm4E62XMRejIATLnBJihh6fMzNA806ajA3aN3/s9MRe7jYauJNDwjmZgU1SXLQnZWZQTVe9Fpk+zMlxdRLvgz7Hysil+sJpK0Uk3WfuQSc4wG/P4+il2p5rZ9BAwGFtqo2FP33wZ/mZWntrJRA9bj77vTeX/VjaBXpd8z4rvlfaL5nILSe3Vr6w2pdzs0rHtta2GtBU76CXY1w6k07R8b5ox8d7pnvBwQWzJrQHFLXtq95SvflaqVJXKPF7y3a4j3xt5mp9P1djWTy3530J7GgvPCRdznaZ+6/c46yLo7kiMd5a/5XX9jrQGBc6AL6fx1Ljm2v4Vc9RATs1Jl85Pz1O3hsPAAHa12Me++yq7G329SyeeODZPPct4leJzaokSzDRdndSf1+vaNvnzp5OY0dHJcC6trosMbQffnicRkZGU0d7V+ps71JwB4cUABR6OyJwBD7Ya6CJ37t/L7WTWrcZGlUAAHyfOnlC0XEcfo6nxfn5dOvWG2KKbu9siSmKU8l+SO36Vy+n5Qgx73Gqyf3mLOVcx76AJcfeOjSMTkuLHDLpBOzuCXglhVDl+Taj1B1BjL7ePp3hL1+9lg3FuU+FLJxnxBC7Ozvk+GG3cuYi2koKAWkBiA4S8aWfsZtxhBkSgmYExQAuCS5Jz0fRf0CHbQXZAFpQ8Odc1/O0tUrXgP3/y7/+VdfFRsbGQNWes7Ovp0/jA0uUFAWYE9iFACDYoryX9qMVwxl27cpV5epTheHZ02dpfW1DkW3eS3uwb7BDbX/aF+H6EcCK8oGMEfMLYAXggL6gbdgjgOIEEUhFgDnCuANQq4rAEGV2sfuaEgTGpeUNnbHr6ytid3z04XvKs3/5YjJtrG8IWBgaGkmvp2bSs2eUfcQGogz8pth8I0eoYkEqLT5fmwR6aRegzuISTJDTaW5utorKswfBXmB+zs9Mp8WZqdSt9PfmdP7CRY37Xz7/XH34m7/923T1yhXNK4KF7gPm3/379xJaDeMTZyRS+Lv/+3/oeU9NjKc//OH36YP3303vvvuOWINPnjzWGHJtovSkCAA0oWHx/Z376cSJiXT06BEJQVPWGIbnBrpkG1Q5Qv8iKmKQBvM3v/5FmnyONtrTdO7cqXTuzBkx7ujD27e/EmBC6UTme09ffxoaGREQh4++trKcXjx/lp48epSaGlLqbGtNrS2Nqa21OTVcu3Rd5QPDsY/8cCZWbGoNcsJ5iHDOaxFzDIQoZxe16e3ssKfQcIw8pwCY1nvYZmYKOQ4NDhSOrB1IrmtGQbto75FfzhcbDFFaPsMiYuAUVV+D7uD21sAHO74gVaZKMikw4lfXVrRIf/azn4lm9MOjxxIr43oGE6wk7U2VZyJdgfwoH3Sify8ti95Eu523yfME8hcGlEGCUqTPhhPtNKPAznYFNOTUBRx1/iewJUdIXH/bz8nCpF2+l4xsOTjx0/1KezhUGQd+F/CSxc6iLNqWnHJeK4UOA0AIIKcEAXBq+bJxYPAGB4/xdHk47kU7oMrQRq7DRsiGxKZp8ABwBpoZ/f+73/1O41xqQJgVAIDDnCB/h42I5/NhGGjubOSHD/bLYLUzDkXXTBQf+K49Sr/gHPCNY2tNCp7PNHFQZX5n/vDFvWGNBGgSAIcNGvet+wd6N84Z7zX4QlvWViKPze/jp1NLQJgp48M9YSLwZaMjHE1K5+Satpk+qBrzdZROP2sJDJQ0+NLwK40GG8h2IkxBV85b1pawg89YG7hjbJVWk0X5MCxkiDc0SuTGLA3as7q+VpUZMvNBbA0E9KA8b27JuJJTT84YaUjNka4Ceyj6C1Q4tEu4J44HYAj9iCGAzogp/DxfsFkisqp0l+x4M4+EPud0Eg5NaulKD6KrW2WAIu2JOrqxrrQXSmU3ygCxR/hwwsHmveyb2g8am0TZGkCIB/Y8wOTyUtpYW0mb62sR0c1RWxmRuzUHkL+F0ufKfSqZuBO55Xr2BtYsJelIvwrGzC7pPAJuMoiTgQCuJQdwp6ayrfvZWM5rumaU51SDA1TrcDjLKKNYB1lPQgCEIsrBEOBLitSZEWXHwqk0BmxldDtgXIhdSZNGUebYV3k2bh4OXlSpYa6cOH48ffjBe+ni+TOppQVhVZSIqVnclpIEBkPPHgecqD3zCuOOazNOAFIcpMMjpLxQjSJy71vbUKN+kT7+138T64l0gL//+79PE+MndMZwNn377bfaBzBadF7IoY4xWKVedTv73kCafPFSuYYPH/2gSEkwx4IRYIAVGi5zU2s2q+8nlSiM9W3HRqyP7OBU0eYMIlTMr8wk2EtRkYfPB6smrm8wzM4bhosyLjKo47OC97FuYm/LlXpy3jn5nAYY7firrUoTCAfO1GiNcV202Y5ODQSIOROBjhrlpHSE5HjVpZf42rW5G5PpUEfKOhRFvny5d2bz40fOZ9mGCiitcwB9T+/ramtOs/Ae7rb6PuU+LIaG0vFqOe2x+OPd7BPhUNeer3QGy+f32ejXbDeUz1E6+G6Pn6Ee2Cj7uH48yr/97JXTnBd22cd65nxmuQ0HHOsi77+ap4dUBvB8KttqwMHP7//5+vVjXYIpB+ehdUxi8/WclINfjE+sjx8DTtX4NtQAMFcY0LwkjUpMtVxGpQgFlGPnfTzOAva/mnZKzK/i7Jd6cI1547VpADH221gX/M6aZr+h9jppPTgM0J/PnD4lqjFnHw5bVKRKSvNcWyU3HQbcuuwqWJIIxHFmsoeyrxHoePzkSVqkVB9RcUqHk/O9uZ76enpU0s32MM4Tth1lABEX/OzzT9OD+1T+ibSY5RUqne1JlA06OXsO/+AMhorNe6ZmptU2wFj2MbP4yNfG/ieHWn3QEOl/lLTD0YRqTh+yfxOgWVle1DlC5Hd2ekpR/U3O232c9jb5Q1Fir0MAO/tpiG2TKtiiyDV2qNOko/8b09LiQpqdnkmXLl5IJ04clyg23/TB2XPnREv/5tvvKnuS/uZs6ezoTF2dmcG8uS52M/nySgmDWbq+GtH5tnDeOU/eefuddGzsuAAV6tSjck+u+AIBGGkN7Kah4RExF7ChAEoAHegD5hJnJimMEmiUrbMjFoTLQgKq4P8RCceXYswBAuRT9OMrtKrcLmcGDv7KylZ69vSFQBko8KRMQlnf29vWfdbXVhKVAqC4/+H3f0o7uw2pr384ra9vq1Qj9uXSYpThhXmn9NvGpLJ4ShEVMyN8St6LHXnt2nWdb4tzc2lxFnV+UuC705tv/UypmlQzYI6+9dZb6ebNm7LB2lrbFDRmdcEO+PL25+nqtetp7PiEUvxgL+A3vvWzt9LXX38tsIyy0AQDmLe9fT0asy//+rXmB2UxAbLu3bmvtgNowJZgrNGnQG+COUgfTb2e1njB9njjjesqcbwwPyP2xJXL57V2mFOAcTBDh0dHU3dPf9qHebJNquuGNC2aGxrSve++Sdsba6mH8pujlBU8Iv2BhkvnLguUx0CJyD9UwkBUcL4tzsUCYmLg8NBw6iDiINLZMqRzPVnR0lGjzsijD6Ly8IsNKiLQNgLDEN1WpJfXcKCc849zE4Z0RPO82XpjZvAxcvX67r5ACK7vSLsp61W5u1zDXqWnctoCGwAOJ5Fd5/MyWXjd9F6uw/25Lt9ULmAwcSb5H32AWjQbkqO/jshEBCcMJjuE9BEbBc9J35t24sPWEUD+loO0ulqxDWT47gXd1/2hUlU5golz5AiPo660hQXL5uf+tCPNAvFYm6bPQmYjYQLbYfQhR5vC4QsFcLUnV0EQsshGnFkZZc13H7R2Fulv+iWEBQdFv2EsfT2cSQAf2mcggHZZkI7rBJMgaNs8G9/cXyke2TkGICAyB7DAxkC/kavNRszY8X+XWKS2Kxsa1zaFnGeSQZ/ngw9j5/a+88472mh4P5/FSQfVNlDCWJYGQhjBe9q0DCTxmp49swFovxFZ+o1qAUHJCqfXRgbP6y/WI7lFOHReY54/Bw3IH9fepo2HGW0ee1/Hxqlq2mdjH8VgRFxoH/c1uINTzxfCbAp8ZMrcdmZJmC6Oo8Q85Zk4uEFxEQ5kI2Ze8IyIrgCyEN0OgGVPBgf7EgcxlnAcZiGaJ0fRFHftR5FPLcenISKCzH/2DwN3QuJbmrX/ST8iry8YCms8S0OkZeg6Tc0C/dqIRKgkEZGKSOEgagpbIZSMA40Xo2CTvLKoc6z+bmySUdXV3p7WiFLjRO1upQ0c0LWVkPTLew5GHNdif+UBNKcoN5MF6xTBz6V+zETAoaVkHWMG2sw+771Y7cz1iOPA3Enbm3EGVIayDdEcaaw5M9Gucj9gfwlxrpiNGGEVA4HPZ8OHJtJm2ht7aziinjfeC0sj3Nm2PlfC8cl6BPlMgHlCtDT212ZRI2BpDQ8OpfNnT6erVy6m9jbm+F7q72dt7aYmKKV75K5CN9zNQAXRClIwYIsB2DSmo2OjynnkMwZwmQOIFBF9WVxYFO2SShCd7VGr+PWr19pbMEp4JkCqjE3p2lD/0Bhob+9UVIayTZ99fjvNzs4LOGAMa0BAVI6I88+aD5nVUSn318AZj9MB569IAYs9RtNIYIzHP5hTObKfNxWBDLsqMhnpgHl+CICxY54dUKUm5P8zF1gj8XmqV+QIrBgONRG7cpz9+wEnri4FXnPTIGfhoVZVJbIzU+5bpYNdv8fV/1063/X/Kx3iypkzIyq/UAIB5ftLB87tKWn9ZT/4viVAYDaAAZ9wajMKmMcTo9D38T3Ka3helP1c/5rP6MP6peyb+n6yXWdn2+dFfXv4W4BUU+wfms9FZF59IjzyoH6B+7Lsx/r21H+mZFSUz+NreKz8OV/vsHGvgAAJNFcSC1GZhf0Lg9p7osHYgmVSXlvzO6fW+rkOpBFkG6ACdX8CCBBgIIHYKIWIjonWhr7jyqrU4RQcMxikvlbjGQqY0flfVGIQAMsYwCjEGWpOne2tYgawZxCtx7Zrb2sX3RoHmlJoUOQZQyLk0JKxuXDCbRPrf6+n0uLKcuro7lIklDOXUq40GTvC6a3YMthpt27dksDd02eP0+PHD5Xyxdjt7AUggN2zubaejgyPyIafnHwR5Zf39qWij4MMq8B6UzB88WP4G1ttYysi3owL+3qkUuZqOURlAe9XV9KNG9fS5YsX0tRrgqDrqbmtQ3nsMPscNOJsw+lmjjsVmL0WtivnP2cCPg02LW3X3/Pz6drVy3L2EJsjuNnd0yOxOtr44OFDnWv4X3z2KakCKokX5ZSxaWfnZiTASMT/yOiIbCXYEGJLNqP71ZUuXrysaPj3336Xpqdei17e092plFelhzQ26CwcGBjSMwBQo08QeghtkiBaX1+VY4mda9CH+2PrRjrtsiLzADr0c/iRramljYDxuoAA0gU6OrrS3m5TevVyRrZHV1dP2ljfVPv7+rrS6VMA6jtiFTx7/jT9t//rv6etrf106vSFtLS8LiG9qdcAMptickg/TGD7TurtC/Ymfef0YcaX57j1xhvq89Wl5bS8MJ8W5udS30Bfeu+999QHf/rTH9V3VG+4eeOGWKU93T1iNJCuARPmd//8P2QrXL56LS0uraTtzZ306SefpYsXLynlhIoJ2K3T06/TseNH0/nz5+Qb/OGPf9JZSuoKQZ1HDx5pDQ0M9qXLly/J7qACEdWDSEkkRXFleVVzFL/n+PiYADOwxVtvXEvDQ6ReoCER5S3Hjh1P7R1daX5pOX135356+OixWBWjzP9zZ9Pc1KvU0rCfxkaGUtojVQN9i43UcOHMRUGEUj/OpfpAayJfpzd198bgIrLBArF43qvXr4QiRRSJ79gM7VhardXUaBt9jvLYSTEV2/RnwAAWo3OwuSYOlZ1gi6gFWrkng9IRE8tps7gY/Mj1iQgd92OyBsgRgnqOLNtZZCIRVXbNR9HHM2BBHxlQ4LWgdZMjj3hUOHAAATge/X19WuSgYmHg1sALH3juJyKLtFPI1tKSrksbHF00dZ+/PdhGcvGs6AMf9KB4NqB0OOR+cEoEmxHRLecj0Qc4Wyxoi9nxk8XD/1hcLqPmdjh6xHNFdMnf0SdGW+mrMjWBv+1M20DhuZ0qEIr73RJOY1y4t/uEBcA8+fzzz9Wf/E3/0ocu/QZgEZt4s8bcDintd1142ACACta1MOODvgIIYPM1ANHb01cBI642wPO4GoUPdRY9yN2HH36oe/Me7v3pp59qHtngMBgjPQ0hpqCelIBrklPgccTh4b18udY915HT3+z0jQAv+PZc8HXZQGDF2BizIeTrl0ZZaXjKscr0zNLQKp09/+7PmSbp97e1BFCCwBvjwuHPYbzEgd/Wrr4hB4+vzfUNzRVyxfmSXkB7u15bWFzQJn7jxvX0i1/8QmPPxvzFF18ImDI7gvWG4yrQsK9P11JKiGj+QTqmjwAOiMTz5UogvM69ynQY7RdbmxndDmel2gOam9PM7IxAP5VLUh5+U9rJ+Y1cm3Is9DP3QIyI67GJEzlgnQToCROiUfVlo61bMoJacG72dtIQRlbaS4sLc2lTgF04vPSBDB8xrUIMENo/QAD7tqK5ctpzWcAcAebkjj0qIv4yeLNximKyorwZyOPaRNDDSctu1V6m7WY9CBu9NvpNzY05UKOk2pBWlD5Hn0OMqkkGKxR5Psve6IgZz8j64v4WhfV1zAj4MRCAexxfMtQzyCziLmBJAwrDjWlveyuNHR1JIyP96fx5SviclkDg5s622sIa3t6CXdGkaI6c4Rzpg7JKzWpq7hKpoW1myAG+8kzsEcwx5gvRHQ5xvklpYo8DSGrvaBcYYzYRxs/WNpTBFc0Dyhb+9atv0rNnk1oLjBtGQ1D1YWCheRBAS23f125aRdbr17f3Wq9Z1qbPiBo4HUCAq8FE4DB6teYo5WBiDhrwPwx2JZJo4KO/fM0SVBQIwLyzvkiOStpRL51Sv+a9yCCpdQHL94bWRfFlFlWeu4c5koc5ye6j0vn7KYew1ndx38PedxAcy5HjzA6ozu6CeeBr/Hs/vd8aaDHYl0nqWd2dNKJI9Sn37sPa6v6pWCMW4Syi2r4O760HOEon/LA+9D3rzxPvHQbBy7S38E5rUez6e/qZa9espXOUz+jfPY/q+7Z+ndiGqn+mcnrR/6GRYW2GOGO8Pr0HVvOuAAN8nQNzvRJqdKpHPoNzGdao356fr0yLKthZAAHeU3k3ezqgOAw5QAH2a+3ngOAZ6Ie2TcAtbLoMLuY14/7S/gKjFHB+ZysDAU1pbxetjxAY472IkmK7DQ+NCJAACIiSp7vK/VaqSmba4YCiBcb7tN/u7Kat3b1go6Y93QuwQZF9tKE2tyUCx/+vXLsq6jW08S0clxTCw825WsrjH36QEvqZ06fT2dNnFXm/d/+BItxEWQFjb75xUzb2vbv30tjYMbW7o71NAc2ZudkDOkO0VbTs7Z3U1tKmNYVtABhx9colpfixX/b2D6kSjFNRsXU4CwhO0D/YAtgnOJGwIgFQzFbFzma+YzeRqnZ09Eg6cmRYkXpsdM6Ay1evpqlpxOFw/Btkr/P5+/fvS/G/t6dfEWb2WxTnSQ14//330sBAf7pz547sJsaZM4cUCr7p++dPn4kJQOm4y5cuqA/uP3ggBzrEd5sUQHj8+IkAhAjKYrMQSKRKUZxto0fGlOoASEAKCEFU/iYwhF0jsEB6RqTfca4vpc0tIvPYRz1pd5fS7gDx2xpv2AusqdOnJtKxY0ckHjg1hQbF8/TP/++/pM2tvXT5yo00P7+apqZm0vLiosamq6e78gWwp4eGhzT2DkZi3ysY2N2dPvjgA80vKkUszs0LEOkf7JcoJWvnk0//Tfd75623xURhvTBPXIWIdfUvv/9n9dfb77wnIB9Q/8H9R5lJgu5EZxobO5ra2lvSsWNH06VLFzVHPv74z4r4j44eFTgDkAGow7WpHEDqxMzsnKpwwEhhHQEgcLT1dBO8YM3upePHR9OVKxfTmVMnBDbQ71xz7Ni4LN+vvv42ffIZKQ5Lmh/4pCeOj6XB3u400NOV+rs708rSfOrr7db1ghGQc7eCZhr0D4AA56OIPrO8ogXMZCRfAmMIQ5SNjaiLNt6ssu3IvTcVjG7eR+cbCPCGGGr3QR1h02LCMGmZQK7VjeJ8pA3UnHoGmLaYusv94xqRcw6KiCNF53sRMfm4Pg4AhhwbAe9Tzo06O5xb06tx1uyUOZLve4oirU20MW1uURZpR0AAyBGbEW1BuATnoDyUnX9pozeoQ5ECwfvoD5dQM9vCVCLaaUq/DqyGoDRXB09Whw/nJoCAMrrHWcJi5hqAHlCuuBdtAnGC1u6Iup1qty+M9mBZlIclhxDjreffomwHkxf2CHnt4XiJPbEeVDGLrFUOU2ub3ofjT/sePnwg9Je/2exwJBkjrsFmxU8LlfA7C5bx4r60z2KPZQ6hwQvoOdYXYM4xp2gP92L8yfO1AWFKNRsgG5Rz8X2gc33GUIJhLS2KBHIfsxHoS9aIP0fb/OwGXcK4qqVpGDH34c/GyvPwjNH3zVF3fS9U7p1yYAePQyscz8iTsmFbGsQ2wvycJRhQOV2HqBJXjl12qGUQV5G6MIiI/pG3ZpYGfYcYDwde9FfoW4hKmb036wfQHsYVJ542cQ0iCcwFiQMtzAtcARn3GsRBbsnzj0MTJeLa50FuEUOhxu562lIeW4uYCToEpA6/LTqa9z9FpyVm1qBcOOYIh7pAl51tlbyRZlpeX6q1S557WygjC1zY2pARBlgAcMpGDsrtNdHZFddFrAURGZw/ajQDBPR3d6UhVQ3YTBurK6m9tUURGZxAU4ijXBiGshQEBQSEqFvsRYyEAAPqOIsZFYarnLSKOhyzWGNY5YPmmu2ihhMFyjM9R+rl4uX5WhmnhTNTzrfSeHXlgOo+Weke8MJRYTsi3hO5j3VbKkdLEzY7ptlhCUA20i4MAASwRL1zFVFMzY3NaXd7K21trKeO9pY0MNCd3n//7XTx4pnU0tactve2YwwwSkWj20wNjQBZnRpH2gQwCxjAF3sGkSCYIAYSuT9zHDofOaKhqQLdMCrX0M4jR0d1nmoeNLdortBmzg6MXdgArv4gsSZF5ojmRbTUGgECTkitkFOdgeAa27c2rnWpQB4TAwHhYJmlFmPPfQ0C+ZIB9OT0DnpUaR25GkTWk7BzDLDCXOOMNbjDGjOIzB5Rsp/8u/ooOyIlEGBHttzH5LBlwElOdZFbbsYB5V7Lz3iv895dOrelI18/h+udfF+zvF79e+rBh/KapUPMNXiW0lH1Z8ufbrNey8J+BmkCVMisgJj1lUbAAQZNtZTD6au/Zz0QUILG5Vr/94CAemfbc/+wvaEan1A0qcarXtTWDnresXL7g2rP/MUGjepVBysseE7+FBBQATJ1YqWHjUHVfqLvnA9ZaNPtjpQaQNbQ8IDO4Ha7HaV2RXWWwggsSzVytmTBVrXDYG7dWZ47TOXdeHIDAbLdO9oj1a6FdLm8p5vBQ7tV4QvQE/sBYTFYiVRXYT+O9qhv1J97qbuzM40MDaSurvbU0dYswTK2WKKSXAebLqo3EYDZVV4zexpBQhXNc/UAACAASURBVL4RYHN0v4UqA+rDFlHPUY2fmp5TGhY08F5K5yLg2oStExopr16+Fkh6/cZ12QekZfX2dOt9pBS0duDYbqiKAGr16BOdPnVa+++jR4/S8uqK9ghEXKHZs5/j3JI2hnPE3o6QHMGW4+PHdd4TbMA3oE+WFpfTQN9Atmf3dVabGUYa2ciRo3punnF2fk5nOv4Rq5H9jb5RBaXtLQEB2DJbmxtqM2CFyuPu70sMbnhoMF28eD4tL0G1X0vzi4vp7Lnz2m+JEjMu2O08AzahmLo7qOB3K+oOm5br/93f/Vb7AH6P/aYI7iJ6SJBhIWyP1dX01s/eTO+9967Or88+/yL1oS7f1p4ePHwkMACbkjkRtiZzI0rszs3PKKhGZJt0aEAmUlZxtgGQZAdnm4s1SmoE5y3sEoCcELxGEJoU5hSl7uYW0+lTZ4LR3ZDS8NBA6untVFllKPtfffVNWlhcSSdPnUurq1vqE8SGsYfp44GhwapfKevIfDkxMa7l8t133wkUoe8I2jG+S4tLaXpqWqAO/UYKApoO33//vfyhD97/IF27eiVNT02J0YD2BGuFZ/n43/5VldBgWFCRYmp6Ns3NLii9DzYKtvr1G9cEAmA7wA7gLOT/fI75zRqASYhvzVo7d+5sOnn6pPoQG4NqRcxLlcRUWfVOAWGMwfiJMaUfnD93Jt2/e1dzHa2B3r6B1NDUnJ4+m0yvXk8psKH9Zn8vtbc0pa6O1jTc35u62lrS2sqimC5d3R2p4cqFq/thUIUjx4MCBGAIg965dmUYJOGosslBhcHh4OEUpc+bOR0dOakHxY28wZUHEZMLRxP6SGwWEVXivbHoIwpO3U2cvdIB9UZbGpMxYUM1kpJ3KHPTfiaBHSmonjyn80q5P/dy3j0TWNH9HDHkmhg1FsKgPRbhMDVaVFciXNvb6djYsXTp4kVdn7IVCEXYyXc/G3DwIeU+tV4C1CY2CUfybRT78/S30jgofVGUYyP4Rv+H+n3kvLq/I00iamaapsxz83mph66sVHR6ABjuCRPDaRGl0cKzmtrPIjPtnT6zg2U6jjUB+Izz+3EQI2IUwIKFRliQ9Bn11XlWFi5tZZHSHjY/3m/giOux2XFtXnOevecf/Wi6OX1GaoBzwD3GXBsxQsb0k08+UX/wGZ4Px5X3GwzgfjyjHMutrYp1wHu4ThjTkaJCvzOGvBbRw4hylAay5kweP363Bgaf4ZpmQsjhzXneXIMDnLUHfXgjU80UgVwIcRhH4GzglQZsvRFcAkX1hnJpwHmuHnDeFJnMFF8ix7RTbIAQ/4uqHHsqTcO+IqCjKcT4OAA1NntxiGL0eM5wXxgDfP5nb7+d3rh1S33++z/8QYrDRALob97XATC1uyexF4wg0FqcYP6HQcF+AlXNJUbZ11g3HCxEHs6ePlMZbRzUoNxUIuB9BmyggDH/pmemVWOe+sbkXZF+0dXdo3HjnqrLm8uQ4gQGcBrUTe+VVtMlL5D5xJgBVrQ0NgoI6GxtTs2o8jY3pf6eHon88H8BntlJj/2G7O6U9uQHBEOgKusGUEQFgd29EMTM0fJyPE3HBbix8Sv6dwYUKmM116+3oV3uwfo9U5HrDW5/Xk6FHMeoRsP41ECF0JVwSB+DgTOH65bzuHIoeA6eO5fECyE90gHCEQAEoASnfpdzyd8IJW6npgZKMFIOqjV98MG76fyF06m9szXtN4QmBSAAjACEfwACemAEtbdXZflY18EsIhqVlDMY5+BmBnyXBBhSUmnkyGgWpYyyT3yWtUpbyOtkzbM38AUllX1WVQNW19Lg0EhqQxl5Cx2CYKUEwJ2fOzMvmMM5AF8Bvl6/Phv56ci89yRHBePvcMBcjYIIVzjnARzFeyziFkwSnAun1MlZyOue96utTQ0RjcxghYHvqm15Ptm49DzR3CyAaztq3p88/6poe553AnmzU12VRiwYAfVOaOl0/hQIWjq0ntflHlo6neX+We8I+/q2fcr9tXye8tr1IEDpCBt4DaaKlflDDyOuEfXeq/bliLTPHrfPz+Qznf/XO65+Lj5z2No+DKyod8bLvq4fh3LcjQobBHA/xVmXnetsXyrlK5dRVhoQpa8KnZJyTH3/+rGzTcRz6TxzKkye8+6Lsr8MqEakvZZC577z+nQEnn2bz5fr1toVfj7YUmW/MP9pk22EaEeNZVX1eaZwh6xrFlHFgafcNjTsrP7OXsuXglaATlVKg8u6AupFJRnZIQABKRglsoFamtP48bF05vREGjs6nLq72tNgf0/q7mxXdBwHjWdgf3v9aloReHZd9i5ASsRPOaNwttHYUUSa6HVzVE56/XomTb2e1TMiktvdBYt2Ver2wSTeSnPz4SidO3ehYsVxhpLXfHQM2nmI06GrhMPGHjsyPFL1O6xd6ZxQiSgLUsNiYB9nPFSybW5OYoDvvvOOnEIcNYEbYgEgGI5+Vq10uFMzAW6Hhob1fWz8uBil+CquRGHNNZhknGeD/f1KW3gxOVmVB2Q/Zq/E+e/p6ky/+c3f6MyH0v/1t99KwO74+Il0/+EDAT7YVdZZmJ+b15jSr/QXz8EZ+tvf/laVAXAosZmlOTA7J7YAFHHsR9r57OnTNDpyJP3617/SOccZhI0DMIOoHewO1hts8KXlRVH2uQas4qnpVwqqUI1BjHEqFIjFSoWIhvTo4aOqfKHOb4CIni6JRnLkU20Cux99hdUVRAHn09Mnk2JqwAqAZQ7rpL8/UhKwc589n0yzc4upq7MXlV853Hto1+Dk5upzaD8xH/AbuCfp3n39ven2F7cFFnHWoQVHAHRxaVm0edK7cbIJOJLK8vTpE13jjZtvpLHRIyrR2I0f0t+r+YLN+q8f/0lrhlKWEydOps6unvT06TMB+l9++VfZRYhcIgIoIcye0DOADYDPorNqr0EVG+h75tvp06fSkaNUIbinsaPvnz5+KlsBRiJABVWltndgra4o/WBkaEhlIAlIqoxwb79SFaJUc4tABNgozCml3uztpHF0ARqoHjCvtIuO9tZIDTDNPujKoRFAPrLoOaIRodyNg99alWbjfVE/dCaiG0W9e1PEy43Umzfvk/PXjOr1jlQxr1y5IsOe++KoW3TDTjnOvCnn5QHFhMNAxmljswsHKBBSgIC3335bn4Mig6PHBGZCYcw4Co+4CIPAAuXaVs+k7TZiysPeiuU6XFQbOyiTNk5hBJw7e1YLhsn06NHDil4sw6/q46yjkGnRzlfmILBwH5PbtHQ5T1mB3s42EVAbVGH8BoDC50HyQJVMfcbBAclkw2PR8sX/3B47n/QbkVg2NSZkdWgVojeObpbOgoUEDaDY6TUa7EOR6Hsc8GHg0uq+vn6NYdCtNvQMLBrGBCfdtB7G0mwT7s3rgAWMJQubaxs84tp8nnbxPvUfiFgXm1GHPmeHP6hby3rm0uHlAOOb58Wgd3pKGeHlWezAcg0DRn4+xsoOPn3tcbSzw0+DFV4jPBvX5FpQ6V3+EHZJGDdBeafPoF1hLCEowrox6KTNN2tg+JlsqNlw4u/SGCwN1dJ4suHkMfTcwTANIZZwvDBkODxJAyDyTVSCtUG/4aRxoJJHaFBRNmsOlUgRXomhoSjO2mEev/vue+nc+fNpZW01ffzxx1LPBfkdHhkJc590FA51EOburtTQFOg1gBfjjFGBcYzjzUHJRs73qvLcttPJiZPp1MRJIcTtHZHWQd++evVShyWHLMwMaFzMgw3pScym1RUYKKjhR1QShVr6AiCAvEbmGbWMI1ISpYiUCiLjbD+tLC9nWmajqORUB+jt6gzUFt0LWFk4j4jTzC9oLQMEkPNIyT8BARhwWSleCvKZPipVZNKmKno71QFqUbMoKRhCUuzDlYFZpy/g10vHwQ5kNRe4bo7AlvPKRnhlVOf8crfRn2f/jXmQyxfCcsj7gyPG3N/ALaBPzbkMwTidM3JoA3jJnpA2ZprXBgNkeUGMgEuXz6ef/+J9ieTs7G2Jrri2uS4AYH+fNkBdpSxpGNTsLazbmelpjSu3AsTSvktawbbZHq0ycoePHFG+rAEjj73BQAQmzY7CIJtfnFd0htrNiAT29aOZ0iwBLCtLsy9YU8HrkoNdTshuTbXc69fOh52iclxMG4/9wfXIYx+gra7kUgkPxsqutCUwNHGGNDdUBjgAQI1ndlCJ9oQxXHOGDnMcKye/yLGvnOfCma8OoTohPwbXY+8x199F6kEV+c0X8V5W7n2eq94fbbd4n/PrZTvK16ox+YmcdrPTfN1ybzWwWl6vvP9hQIBTewJgOAgEaAMtafx1bJHyWcv9vrxPeU4cdiZ4LOv7xe0un7P8vR4MOKwtvl98zgCFAasQsDNLU9UTMhBqm8Lz56fGhzZ4PFyFpAQC6AfbkvyuMzaD1txMznUGYdwPfi63oVbhI6o/YfSX7/Fz12ygeD4cU8/PmCPx/N7TdD8zHwL30dozeACIChDAuev9tB7UcP/CJhBYR+kwAfoBWqgN2UanNB3pVKdOjqcL5xEI7EmtLQ06o/gkexDnLvvx0uJK+uTTzwRA47Tj7SHChzMPwAnzj98p18o5JjG0dYIqW7IXoF5vb5MuuJZGR0kzwDbdFBCAqCoUeGkBMR6wI5sbVR+9p69HjtLW+oYi3WurAfAPDg2JUTy/uCCHD6FWMQ8QjO4PMULOXb6w6dfXVpX/j90AoGCAiPNfzKy9feVtq9yq0ju3ZTMGc/mIbIQnT8Np4x44pGZD4ehhA0mHqwU6+CvdV1HyDLgAunCeEJ1HM4g0yC++/DJNnDwlUbpHVNHK5XwZJ67H2KNnJWZIQ4NE/fiJo3vz1k2VX4RVi5/2+uVL5amfPnVS0WraiWO8sbaeLl+6lC5dvpzm5hfS7S+/VD+hWUNwqSFB3d9RIAdnFMFD7Jzl5UWBvtjYfHEPHM5TExPak6gAh82C/SyBWwmDt8nG6urqSH19PTpTSAFtbGxJCwvL6fkzWMkzaWx0TGNPn1y5ckkOOj4LLAX+39TcJqFe6UAsLoqFGgHFFp2T9A3zB00nxAffuHUzff3V1+nPH3+sZ8dBJ8jG8zG/ZufmZa+dmDgh0OHlixfyRSgXTnWMLZUlb07Hjo+JGbC8spy+/OuXet4Tx0+k4aGhdOXq9TQ9M6tKE7/75/9H59J777+XqPDFcwAGYKfCYnj96pUAHCj7VAxi7Y2OHkmXr1wWcwVhQOxf7H7mIj4pY3fxwnmljpCe8eXtL+QrX754WQAe8xHmDKWICbwdHTsuQA5GwYvJ59KBuHTxXOpuh2W6o6pUAlr6SMMeSg3HR8cFBPDlDVD5iFB08qbLRGAzxNBxBJ3345hhXHuzZ5HyZefVkQwbcixgO7qKqOzvpZOnTql2PJ/lwYgIg8gx8ExqR2DrN3bfk+ux8DHWlDPUDCW9QQsTsQcmIiWcuCa0alApRxWcqoAxaiq7WBF5o+eafPNVo19vZ0Q68ijZFLivDhhtUC1SFUUtlckExcQHv6nzdr64Lm0ItkJQ7tmU6AvlL3V0qH+5t1MC7Gjrc02B5Mb4sDmHwcy12HSZHGxKLCT6gbSAhYX5yhk1Uuz24UgDBHBfck6IWIp5kMt5+dqOZNuI4d6O0uPAYuhay8HX5hnZEGlLTV01RGaCWo1BEzmmjD0ONO81M8R12Lke9+KLzYz70F9nzpxRP7v/uJ8c6c5OPQttBdxiXNAioOY3C8ylYywUI3q6EON1UZ+COjap6+LIGmgAKebL84Y+4j28nzViPQeDbF5fjLHHmnvwt9eNjQAOB76UZ9/XFxtxNqxjPMKwUJ81NMpBYcHTbjkNmWlg56k0QuqNUf62sXyY0VYapV6DVbSuUqcOZfuQX99P7a2hzwEV0OX2oAMGwwJhm1inHIRSC97a1OfJTw9AYV+HbGdHu3K22EQBPBAfej09lcZPnFBOGOGG7Y1IJWADxQhCkCaU6EOEDiE/6tKygZMTx2tEJ1ZWl9VvqLeeOnlS/fby5Qs5/48f/yCgiPkPSAXqjVOPYaEcNsrAbe+kjk7YRJ0ydKZncRTnNXdx6vg/84dNHhCJMQEEIF0Ip5J2UNoGWjoHNjVte0ijaWxI/V2dqbO1JXW1taddDI6lpUzbDoViAAAME0rlbUFJLcXUMqXcgnxBI3YedwhUMn9sPFqATutUTkOkHcixy9RlR5XtYDqE7woEvn7pEJUGfbQv0hDK90TUPkfzc5qCPidwtebgcv8SCKg0YbKTqvldaJVonuKkEgnb3Untrc1pdXlJ+Yb/069+nt597y1RXReW5tJOIoWCPRSKbHNqbkKQNui/7GWAiDAylCKyiWZMtMXKyAgHBfVvOHX1QB1sSi9fRY1gjF2iDXyxl7Gng3txuEPjZA6Qm0i/IrAFnQ8DDEACGIA9XLovsFwyc8hOvZyITD/1eVauczsAHkM7LXZ+Yq+xHokjrzFq2u+d158rKmjs9/cEAlQR2SzAWU4/OyCA1NYM8DXtpHluaahdtrL83XTpPA/LPah0okNsLdIZY/7mSGcdiODPGHhwxNXtcb/V2xj1+2b9Xuj2l9f3vPdz8XfJyvBn3CflOimdtgPPmfN0nBJRAgGx9qyVEOen2lnl9uR9uVh7h7WxdGrL3w0m85mSGeBzo3T+/bmyn0rHvHym2u8Haf0/fu6axoLtSKfQRZpKpKOUc8zj6P70WLgtHg/urLlQlx5gm4q55Wir7MqMeJf7WBkkOnjfSHkIAeytXFkgQGrPK61bwAWVGIwqAeXYxJlfE0wsQQCtLc5uXLWcpsi5BitOEfCs7VK278dnOXteTQtEwFKiVGAA6b3d3Wl4sD8dPzaaTp08nro7W1Jba2Pq6+1KjQn2VIDbsvP3G9L331MCdSbdfONW6ujsFFuOPHPsEs7IHx4/kVPO7/yEUcd5CkUf5xDa8+vXL+RsQoVmbrOXkj+OsBwAKU4v/YTdoFSM6PTQZyElIfsNiAz3Dwykx0+fppevosQdFdCw77QPp4Y09fp1RKX3dpWXf/z4WLpwHtr5SgUqsN8HM2tfDhZnrwJyWyHuDaiAw0Z7sU+kv5XFg22Xe79R3j9l9rqimhL7L5FiygMDhPA8Q4MD0kIgCPfy9WvVmAccnqX88XaUa4/A1Kro+B3t2MKx/wVTeVtnDTTzqenXEl3mf4gz37x5XekH+HfMy7nZ2bSxtqmI8tixYwJxJl+8SO0dnUpTgzWR9sOnwDfopky8BHRXciWjSLE0Kwf/TX5Aoi3LAgIUmc8i5dh7ONowLxGpAxRAMydSmBvSl7e/FkuESghct6O9XU47DOtIDfha84u5gFI/tprSTnPlFTMKQ5w8/JaJkyfSr371q/TixWT6p3/6p9Ta3JKuXbuqZ+F9c3NLAgJIMyHoyGdmpqb0E9AEccyjo6MSPiS1WNp4Cwvp2eSz9OL5i3T+3DkFt85fOC97EDDlv/33f0qvpl6n3/7d38m3RWQS6weQijKAlLhnvGE/LK+spQePHkkk8s0331RaCQx2fBsCytiLPAv36e2l6kaLUhRu3/5c2gJHR4/LiiLlgD6HNQGQg90K0IDvg94UmgvXrlxKPV1tYkfuIzS/tZmOHh0TE6FhsHdIa8nGFr9jmKNIb+NLh8FeIGG8WTnh2VAgehcbXpTK4H+mmZcHpUTUEATLkc6uTuq5h/pvUNkBEFZkICnPZC/KGrFxWtxOBlhGxRxBZxPhvSysoCbiRDXIIWNg+aYzyKFYWl6SMyhRlZyrHJtflF+wU24HGZSLL57Lh5xKg+1HHXo63M+gsnxE9RBEkbEUeYoGFni/I8LlYedUCu7JtYUg7+3lvKuI2FcHV2ZAmL4e9NAw2KWZwPbscVG+V9DMXNouxMys1B1Ce6XBz2J3fXOeXeBK1i7wAWb2hVkgtIWN0CABjivjz5j5PbSP94DCsRGDUmpTFKW+X+10pJ65xyKgXbTd/cc1aJMPdcY70h0adW3uG8qmEdFlsSoSncuGqH3UCj1/XgcYi41ncmUBnpP+4J7WogAU4XlB57gfoil8qW/WI+fcc9zPGvlgARbRNl4v0zdoD200G8OCdTYOvEb4nFMoDAQwxwJgWM/AQAjFQQuiP22c2WGzw1457jnnMJyAAOU8rjZifI0ykmZHw8/qg21bOYYx/1RuT2r2AQQIEOnuklBPmcNOf5K/xwGMc86GRL5hsjiRDrd2gQGq3bu7LeEbGACDw0PSHOjo6owo/OISlV8E0CBqyuaO2AqUNXLRQGyd0wfFkZQF0Oyt7U1FKzio9naiwgDzjoOUg5PnAbSKPRGALpwylSRMjQKvMBD4OTA4FDTuvR2V2gG4AzgCGY75EnuL1//cbDCoOBCh0cF0mJ2eTovzc3g1CY7BcF9vYmY1EqXd2ExrWTQGB3GXQ5MIrYCAoNlbqd1OAVR5IroYkRg/ZaWAKoqaI8KkT1QRf9HuC32AHH0yYGqgWEBA1iZAGAqGQr0B/yPHwuKD2SHRHATMcoWZbAE7quwUAvrNoAXvB/32Hpd5KOEE5MgnY6a1F2EuVV7gMOcgfOftN9Mbt66n0aNH0t7+dpp8MZk2d7fUP7AAMHrQCMDIsANAlImcSJfDZa4YnGQudYpF0pYaMdBgK+zup/nFZWlVfPPt92ny+QvtcyhWnz1zRtGLVy9fpUcPH+jwRwSLCB5zD4Gfx0+eik2AIS+hKtJmlOa1Vanxu/KG9ozMRvO69Tp2H2ltmkpt59CR+0xLjTMg6OYVkFgAAYAbFhP2WGh8M9048ol/7LAEYy2cfeZj6TyWDlEJQMrh9HzKbbJDV9oTul/OmTcV1znVnOee0/4M7/c9SyCg3O9KJ8z7Y+mcl8/o+V6CqOWc9zlV7qPlc7o9vmfpRPssKB1YfdaVO4q88nINGEivnsPgSqbX/xRgUYIW/qwdyBLIrvaJXP2BfvTZVLa/3uGsvNvil3hPaHuUmEX57OWZ5Gsq8JPTHwHS2HehxMsZLc63GmgZNy3/V42J0x6ys+1nKIGAAP5ypRlNpujlw8bI56Svn6VLKruvHPPa2QsQgGPbJMfO9pjP6Gode33l+/t52D+lsp/TmAACWGuhD3NQNNKfCRZJpPXxq6oK7CcFsWA7YcdiwyIkNjTQL1bAxPho6u5qS92dOLJtKrkGOYJgF3s0qVUIk+Hsk0V8+syZND5+Ig2Qa5+j6d/fuatcas5d9jTOVFKlOK8pSwi76s6db9OZs6cV2Hn16nWamp5Jq2ub6djYeGpuhjW6LPFfnEv2ROYne2p/LgWIaCB9eOXqVc0L0gqev3ghO8T2nlmeKiNMsKwNMeLnasNHH76viD02KOcubeRsoSwboA3CstIE2w32MI784MCAIuOzpBisRxqfBcqtaWU2KVR8wIMIYq2lkcEBiQRi0yEgzE9XM8DGWV5d1ZmPGDJO4mIuD81ehw4R/ceEDFs5wAlsl9A3QoQWu7Ujwe745S9/LraBxmxnM81MzaTZaSqCRXAKTQfmQXtnVLFRqthOrFPSt/E3YD7imIpOnlOKcPAJSjpIiTYAoIzAF0rOd8OCW0tdnR0K/nBokTsP7b8TzYmmpvTq1VSanVlQikBTY2ukXu7uprff+pl01+hPKk0wr8mBh5WJqJ4DeLKB1wN42NkjLTLALMYaTQDm+if/9mftHRMnTuRSt3tiIsCkYH4QPN7d3pWuG3bRqZMTqakhpZHhwXTu3LnU0dkuQAH7/+tvvtFcHD82rqAAtikslK7e3vQvv/9D+uO//in9p3/4B4EQ2A+AAaRnwMzYUJWvfa0P4MIvbn+Zbty4ISDg2fPn6fbt2woWwOxQ2t7OtlIXVN2grye9++7b6f69u+nOnbtpa3NXfUYaDj4KQaczZ8+pXCbBNFJOAJjGx0bT0GBfam+L6hxofTBPERjEL2vo6+rft7FQE+DbipwCNqYM90NBzKe6fvqA4LMGAyzi5o3Um5mddq7PQOGYkk+vKC+DgMaAromQ30agQRkcKJ0oo9N2Epm8XZ2dVU6pjEAJMW3LgAIZI+2ANpJz83zyuSYzxqZy3HNJNygbvIfPKB0iq7r7kAuHsya8EhGpXLO6uUk5I3IasvMP6kQbmaTe8L2hu098JtqZ9AHAtXl+KU3nVIAyIiZDKSPH2zuR00m/R5QqdB7C4AnaPa/zrOGUAmLEcxqAcHRaiu6dndpE+DyRTX7WgxeeK34u2m3wgM9a78BgEH3oA4nNUqIqs7OBJIoNwZgjpNKnDYtFwzVpF/PCJf3cXv7nHH077srtGR5W+2Eb0HbmlihjW1vaDJQm0BkilMwz8nS4Dn/T12ygfNHXfJbntJgk1F3RY3d2tLigYxnt5TOijGfmCH/Tdq5JW3lOGwCm83Ndnt0VDcr5zE7sQ4Tn8WfDCQtmiKmHzEFQYguKeWPmMzb66n/aMPbP+ohG+X5frzSqS6MOPJ4DsQIWsOsoIyhafqfmRTgAEaAysyhAuEDB096WaNuMxfDgQBoaGFC+fAAEpIm0aRzYaCmnM7+0kFrb2zSu0Ke3twECulJ3b7eiIQABRBRUW3UDLYcN5VKRqiNthS1AgCUBCnLO1yLFgv7lkPJ6sb4EzhiaAER3+SZFQCr8+0mUQCIeLr3K/WEwAAZwSABQSIROqVWhjRB7nUtvNqb1zXWhvhurq0oPaNjfTetLS+nhne/T2vJK2kHAbXtHTipAwAaMkCy4FBGicMI0PxQFysakCunF5k3k3nOsVFoPajhYdfai8zg5L1dzIdPHvfeGMRlCc5r77INFRK7mtNXU/EsHywa09gSugo5BZgNU87ZQyGbOeF2WDm0Y+lnFO3+ecdAeLt2BfYEAKFz//KP300cffaBcV4yPZsrtkII29Tpt5YoB0nHY2BJVT2J95I8q7WZXKsiUO9LeIaGwJo0jhzP0OvIn6WtAaMR6Nnd20917D3TAkxM4MjysfMO+3l49qbUWuQAAIABJREFUK4YSuhWItZ4+d1ZzDiHKb7/7XoY0kScLPTJviNQwjxwRjAhjAOU6N3LFntKJ8Nq1M+U9uDyH5ARnUNBOjM8jWBLxmjgjwSTJjlPMhaT7stbNCCgddrMBxAzIjmNZ8s+OWrn/VHMjj79zqu2g1QOSjpBbPM+MgLJWenne+tnLCH1pUxgIMQggACMDIuW9S4e+BCfc1z6jfe/SKS2dezuo5Wvl73ZuK1DCDKwiuu8Sk/GeSMdwmwTUsBaKqHJ5RvjZy3aXa9X7vtelx6d0rFk3fr7y3HEfeex8rhz4WyV0Yx/xM9a3xWNQzhNHwMUoY/4V+4WvUzrdvmd5dql9+d4u11ueiayxCEKExkswMNHH+PG+VvaZf4+1yFgE4052cs7V95zyOoo8/2AGlGCN17OYpxLPi1KxB875bMtKHwnl9Fx1BWfV76sfc5eV5nqURiUaarFA2LWsO0CW3p4unclHR4fSxPjRNHFiLO1srqWeLiqaNIlhh5Mi23J7V07799/fSU+ePZNI4Lvvva9AD/vH3fv3071799P0zJz2yf4+KOUBkhMhHz1Kyuhuevjgbrp67Uo6OjaW7t69p71wPzWlnm4CfkmO/ckTE4pmS+B7d1fi3ESNZ6ZnRAGfI6e7p1uaALCYcZJw0ENEOdi3SgVs71BAgIDL3Oy0dAduXL+aFuZn5YBtrKELE/oxsBKaWyOtAScZJh/PjcghwRucd5x0UhEcFLIdqz08B/iuXLosf4loNkHPKxcvpPfefUdO+727d2qaSynpXqT4AfyPjI7KWbVIILYVgAJ9iD4Cz8L9CKJyrnBWYf/CUmSP5pz6x3/8z4omI7hIgOXJD4/T3Myi5jdzletjs3DfuYUFLQ9SILEHIrAV1WGYG6WWm8u+M8etq8RWxXlKf0Odpw8AIWAT8KyAP51dbWl4pF8BmheqvACQESwEyubhIx4ZOaJ1ynPj2xFcGRwaFtODagqqNLW1JdE9/D6CT9hgKs/c3Cw7lIg+LIAnj38QeCOdqJxqvbqyrrQV7HqenQA1DAlK6p09c1qpmQRvfvHzj0ShB2x48eqlSgZztvf19ImtgFjj+QsX0rHx8fTnTz5N/+X/+C8CAn7961/LXkKE+sXzybQwN5s219fFfMfuZGwZsyuXr4pVwPU/++wzPTuil5Gu2iZbZmrqtdgUb9y8kZ4/f5bu33+Q9nYb0v0HPNey+pj5fv78BfkfS4uLsluGBvtVjaO3C/8KLaN1gXi8H3sFHYGGvu7+fR2ArgeexcgwNBh8l6xhUkjoA3BAO2YumyK10RAjCWc4qMmxydTqQxsM4DUaadq90wji/UHp5fM0skScZdDm+5SHL53JQtQBkhVUQ1k7IvmouZuOfufunbS+QUmuMF1osxbpxmb1u6PQLFwfbBEVDPqkv8LwhiqJOBntjbrlMhhU7zsMKZ7Xh1tpQNhI8P+5ng0UPmslfrfHEXdHyNmEQPv4fyWsuBJopIGA0HWIqDXvp39dM5p+M3JoulEZfTMIwMJxbj7PY+aHQSNNpt7eiv1g8IMNwbn53NtAg5/Xzwo6zGbLe8IRC0fGfWDDyD8duce554toPfoHbMSkYUCRd3qAGQ2+N0AA+gdQrwCGABlAw2i/K0WE0RD9xes8H3MU34e+5330jcXwaA80cr54L3+L/UJUOyOmtMOpJR4vs1u4Vm3MAmwAYeSz9LEPkJg7EX13lE05hDmaVxogpUFW78TXG7HlWioNJRt9vlZ5Ha+foIZHoT4ZMfwWgavQFGFttgM6QbfO1LVcWUOMoLSXVpfn0tbmmtDXs6dPCwSYm5lGFS6rjzeK8i+BMvzSnH9MJ6xTbqajL/UNDKpsEhFaUgR0yLS3qx1QDkHt2fzZ8AED1jbWdOjp2fej/CUHf4iVBngWAFloelhvg7nK3gJdm/8xNlDomB/sMZRLxKjqHxjM6S7N6dHDSEuhD+hDgE6uD50chgp5cz88fqgqApSHaW1qTD/cv5f+/Mc/ptXFxbS3tZMaYGM1t0oBdn1zKwHSE4GWLr4iwkSPYSXk8oGRwRnrXik38QWDQHMy1+2282AgIKLt4WD7/Rr3Yr/0/Cud95IRYGcQUMJ7bHX/IpKpe+PAS6AqpyI4TSUDCzaE5bBaRCszUOJ/UiDUHiigRboIu2KTMPY725vp3NlT6R//8/+uvNP2DgAf9uXdtIt68faOqHkr6C/Qzw2NOlBnZ+Z0HaBUqucQyUBNOEDiYG1JABDRquYmGR1iiAwMpbHj42lmbj599vntdP8BFS4a0+iRUUUbMLABAGDCUK2COUNIDvYILKnnzyeVD6uSgXLimgSYUbFCEfsMRmN48QXwHABhCJ65v9zfdp68//PTZ7PPJKVnFJRkndkW38sgXpaOqPKO47OW9wgwoXQ2antRAFCYstWeZD2BHL2t9pdCzb5qW8an/Lf3Lu9ZpXie7lk4dn5P9d5i3hy2l5UggPc3z9/SkSx/L8+m0kn27z7j3edufwmYeG6XY+f3+Yw0iFPZYlUahXVgPIbMgZoKv6soxEK0QNzByLn7tlyj7rPyDKj/v/shwMYYf7e77KNqLAtn3WOufs5pQPX3dN+VDnTZBuap7UUzOQ3WuN9KAObQMaybL7V5G/YHez1jF+cD6UIEmkIss75vyrlZm3sW3IxUJY87167AAMQPsb0zEOA5V82ZvBZlg+ayobGHR8+35Fr1nH+ct9ZQou1VdY+sFeR+NxDAvTj3wuaKNspOFAuiSZHyoyPD6eyZU2lsdCidGD+amhv3UnMjbE3EeBtke4dP0JiePHmavvzrV+mrr7/RHvLBBx+mo8eOyY6iHj3/m56eTd09odYvIbr5eZ3N1LOfm5sWwIDThnr9X7/6WrRtROv290irmxM749Ybt5Re9/LFpFhfb9y8ma5fvSZ78/btL7WP4gwCBuCzcEZPz+Hchwo+++vI0LBSF3HqYR+g2g+FenCgV6cngSWc6ReTr9LaGqxGzs9mnReA31Fij3O5Sd9cG1CBvboEF7330vewN7A3cTTDVp1Kt25cT//r3/1W5xJRXsCBmAP7cshhIHBfyhHjcBJk4F4qfd7RkRAMpGqbnMq9CJLx+7Vr18QuQKx8ZmZaEXyqCUycIF2RQNa2xAJ3d8zICRsCNhq59aRvEJUnAEyfBRN7Lx0ZHVFqLecg7aDPscEJvjiVDh8QUWjseoJ8J8bHxZSmPRsbMFcjkNDdTepruxxsbJtXr2gnabXYWXuptaVN5SlZL7As8UMQ4h0ZPaLgDCkf3ZkJDFsABgn2PWNPZJ0+l7hia4tKBhIc+uGHR7oOQSLWCH4DtsPyyqoYpowRYBgAz8mJ8dTW0pw+/eTf5Hy/9957ctSfTU4qBYD5PjQwJDuM4NSFSxcF2Pz+j39M/+d//a/pl7/8pape0R/Ye4BWi/Oz0qN48fy5gBoYHwAYb775Vrp06XJa31iXvgI2A+sc8UKYOXfv3lFgjLWCDbm6TNWrnbSxuaOKCzwLDHWemSg/tgnPSFosrMW9XbRKtiXyqa14bzetkQK9sa1U1oaBviFVDYAKxGYUDi+U33DmMXpAG8n3IQ8Sp5fGhhAIpa+YIHnDMyUvb7BmDfiQtbHA/bzRMcimR7P5YCTZgGGieSHxmgUDfTByXwEB2ekKZ0vbsD7H59lwoGVy7wcP7qf5hXkJvlTGwF6tBJ/vZ5EProEBH88RC8VtkwO3sx2lV/YCuBB1tQACAkX7cd6X21/2B787ms61uSevGRRhkZny7mejVJmj+8rDWl6tDmMOLztgjqSx6QuwyOABgIyj09Bd+FbKQzOq2ZQ/i3J4bC4ui0fbaafmBDScXKOUazI+OOI2CnC0/fwBRAQ7wYco40YbWdQBQgQSbUOMjRgRQItrgdpxHdrGe1zPG4aJc7q5RxzeMZd9+NK+nt5uVSRg04J+A3uA+SFxl1y2LiIsRJq3Naa0d30tUiTof+7Ja9zTDAQ2Q4MdvI8vxoX+4TMuqeg2eU57/D2vPd4G1dRPRS3vKv/TtX/lhMehYePDxpDvVRq1NnTivS6xVVjbxRvKz4XDWDN+PL4YphawE80bZy0r2NtxYwyh9jNPQFbXV9e02bYj8NLckPp729PxsSPp6pWrysN6OfksLUCxWwHhDGOPzyMQiCG2uLwk4R9K3MzNL6Wm1k4BAV3d3TGvhHQ2Kz0BYImcOFG3c2Q7RIs2JOYTCvMhuKU0hVz2iT7kPpGK0iiFePQEdDDupdTV2S0mEkwR3sMY49SNHkXFuEMbMfP65QvYKZRXokwOIECkCLAR0ya+m5ob0uTks/Ts2VMZVn09XWnq5cv05V8+SysLC6kFAzE1ptZmNFUa0hqH2PauHEielwMXAy6YIVFaUABRniMa6zx+Fgw0kMRP9nOlN+W9CyOnLCNlhexyLWWbXrNFe/8BqnJc07mt9VFcr33NJ1k8NXGzAHJDfNFzrIyemTpbc6gwSGuOK5/FwIGGiDDgifFj6X/+za/StWtX0s4uET7K4+2obzB0mCxr6wHmKFLU3KIIiFJO9jFEmtPIyJB+In7JtWkP84c9KYC5AJ05hIcQjRqfUFT/008/k8FI9QjGn5UMAwYjAKOA/EPSD+49+CF98+13YqspytQACNUqdofFwpir/E4kzc6NxxANhMq53wtmSLkXeB2X/Vk6PAZhPC7O8bdDosi/SmZS9ivEGDWmWaiMfjoMCKg5hQEC7GdRUDl2LouW548/77bKYclMl/r9q/z7p4AA6054fpb7Xv3vvp73OJ9X9c6sP3dY9Lvcz92PB9pZiPeV6ygcs9hbf/x6pGnYqY2lEiVAyx3bNO8Y32Dr+N6yVTJoYLukAhXqaPR2Ev385XNUTn/BNFPf5jZJUb8O4Kmfd2V/eE/QnlOkqdj+KvuY9hzm0Md4heq7UwTrAZR6cMW2gH967pfikrW14XSCGltBKQiAqXl/+vfmlceE+wT9Puxk1qgDRVEFIWxv248G91gnsmdgnDbXKg9FOkWkTuLkKBCWN2Xbqwf363h/uW/WbOwfl9pswfGUKF9DOjZ6JF04fzZNjI+lkeH+tLQwmxob9lRNAMDdQouwqFBNx9ln/2PP6OntEQAKZRpnB2AUxlWUEQa0aJdWAHOWmvFLS/NpYmI8TZwcl32J+NrjJ8/S3NxCWlwMgBab6uaNG9J+IZcbyjUBhAvnz8spxTmDJs7eK+0uKn719KaFJSLfwT7FuXVFI/ZZIuiLC/OKAnd00M9RApJ9e211I9IHOrqkHaNIuVJaot+ItGP36GzIwr30sxmiThWF1cf9xXTe31cQCjvnnbd/phJ+2ObQuElZZW7ANKRtiBMr2EClKlG5j1SBCgJGC3MLWuNRuSgi8gSrcEBhrCF6TAQeseTr16+lM6dPye5gusBC6+3ul20DWEBlG86hV69fV2xG7AscTtrEuXp0bFTnl3WqyHmnZC4VHLClKfFNkIeyglwfMAAbkHTPqddTYqDASsB3amlpSCNDvcq952zb2WEsTqZ79x6oTdDbYTvwTMFuWFAKKEwP+h4NhYGhEVWH+/bb78TyPXXqtNIovvr6a+2VAD7Y3zduXE+XL12UzU9aHgAU/cN8IpCIHXjn+7tpZXlFzAVSYoikU8Lw9hefyabkPsxbRPkATCYnX6Zr19/Q/oRdOXJkJPX096fv7nyfvv3uO6VTDA+PiAk4MT4uhx7Aaer1y/T86dNIg5+dTZ1d3emDDz5K167fkOg3QAD7GwAVKRekBFCanvUYqcwb6cH9+5F60RSVAsRchSGTASpAA9oOALRMhar52dTc3KBnZfxpM8+xsLQqwcSGI8NHBQQoCkY0QA4vtNvIVbeDgxACkS6DACHIELRvdQQUTjanzCxgoHzAlQcJRmt5+PJZBjrqv3dqY+daov7migBsuHbEeL8RYDbMUpXeQIAFnXyIgsLh9EKTIQdYhluO1Ncf7LTVmzTtZOBDgDAYEKbeh0ETAnRGXi32YqpmaTzwO+0JJLvGErDRxmvQkdlAmLj0HW32T96Hk+38eZ4bNoKp/YzH2ioCJC4/EyJCNibCOQZsiFKJ/px1ApzTz3NxCESN0JMaKxxwIuggf3xJeTWrhfpA8TiwGTulwqwKjz/vLQ9tno9DgUUfTn2UnrNhxQbiSgBsblxbB1RTkzY72sHiZG4g/sf9eI370Z+m1puZAs2GTR+nD/FI7snCwmnhutyP3H9H/ekbnt/lIn2A815fG4pXMDACyHF00vn9jJkBJBvXBwxxqMKirMV6sSHvdaXDuxL0cy5uri2+F8aAgQAbvjbifPD/2PiNQyzWZ43lUr6vNNz83vKnDI1MPw+mTggX8Z4QBQ3jEPSYqCobE4J4e0RatrakiD882JvOnj6ezp8JwVDl5nEgtbeJzs8+xOGCIYETy0E4+fKFnDgOjqbWtrS+uZsaMsuI0w1wjENXIGGmo1H6Bdo+cxbjAJqgxN+2d0Q185zhoNO63t1Vvj+aIswdADboWkQmoF0ND43oYGPcoPV7PbEG2qjjjMjf7l6anppRXiPOIMAFIjECVjvb9YzM9c1N8iV306tXL5SbBmVreWEh3f322zTz6lXqaG5Njfv0KQyFSA3YQtgO5XpFksLIq/YsyGwWYMtloQwEiM6XQVBrAx4AAlwGNTOfNI8yi+DA3KgTcYMZ4v0N5yDaEu5K/Rz03JQhnxkBpcFuIMCftdFuCrv2y+yFsDQoCyWV7AyYKeKwt5NOn55QSsCtm9fTxuZa2snnGc4j407ZHlD9xaVA5KGwcuWtjS3tu5xFMDSgq0LLo12ciaZfM79V5WZjVfsiB/7EydOKbDx+/DQ9fEjZ2B2J8Yjls72dzp49I1reyvKSwEjm3mdffJXu3X8o8IRzRiVfEQjMudM8v2i+aHA0R3oJ/RX7QzBcnBuvsyyz4ezwlWdQ6VBVjlpmCfhvjFmfIU47YZ5F/fQo+YqNoDZk57PcbxyFLsfdewzMADs5VQm83EC930IPBfW9nHd2UjX8OR/BzmSebPrhmu2eQ25LfZ/8eF+M/avc+/ye0rn2Hu2z2z8NJpT7ezm3y9drAFmc06WN5POvvr2ChkTPPSDPWLXXkTb3k89mO5g6F/O+7LnAHl45xq4hX1zfDr77sL5vItX/YPvLc+Kwvqw9+8Fc+2oO5jke/XpQf6I8Q3l/BEyy6n4GPEswR/Mj7+mlM+xzVX1U7Ge8XlPpz8BkVdEk1oEdcT5r8MJzoJo/ZhvkNbJDRQ5EuPOeqHWsdsdZWQ8EaHy0t6E9Als0RKUrYcxswxKNxh4xwMAeUqabVvO3eMZyvB0kKttvmx+QYXhgIE2cOJ7OnzudjgwPpjvff5NmZ16nkxMTym0HECca+frVlJxI0gNwUNhHsOuxtdD04RkRRA2btCWiqDmKzTnf3U11n700NIz4Xk9O3dtJTycno6RriqAagUfaRRk8GAvPnj4R1ZoybvyPPRwnmggvOeQdXUElB0yNyggIC8YeZ7AV3wPnqrEBeyqYlwjfRYBoW7pAsBj4LECAq4S5nxkD5eHnwNjK2opsde6BzYETR848+fy2xxFG5j7oEmAfATzQDgTgYCtyNrDvwogADCB/f+LUSTmHtJUzByCAIAF57fbVCJJgy0dJunBy8alQmUd5HhV8fAzODs4aNABIeQTIoK137gVTFieWdIO5WRgZwXLFPsJGJ6CGvhF26fRUiFRjRxNUhNnGF9FtKOewOOKsbEwrS9hTpNj1SvQOVsnQAOWXW1Uxp7evXwJ6Dx+h6faDUgroLyobML95NjFkSUfu6RJQxFl55cpVacDBspDj3def7ty9q32RtDzO38uXL6X3339fYAtlwimpyNxk75iYOKnPPbj/KM3OzKYOtMt6e1JXZ3saGR4QQATgJLZNY5NSRXCeMZOuXrupNs3Oz2ptYgstrSyrL2Em0LfHx46lN25cl3L/y5fP0/17d9Lk86diOxAEOHf+QnrnHapjXRQY8cknn8q2REMIhitMiuO56hu6VLBh/vznP6v0NNtM/+Cg5gsaFaSn0LetlInvbJf4NEwXhDgB7giKS8Mia9ytrm2p7xvGRo/LYrODykFOAzHzec215lm4IGuql52jDt48aLQMa8Q7Mk2zRJYrBDQvwIoKmkEBJjERNSJ/IGPOnXZkt3TAa45urfSZD4fY4DItOQvJOe+fZxGlYnWlWjQ2qLw5lz99qEeaQU18iE4MmgxUzSizaLEiRDGYfNA2InIUKQdxuNTy9R3td/9xPSY8Tq8jyHyGxVVtHFk7gEXOl5yO9sj9ZyFa1Zr7hLMc9GUbIrzOxhBoYDgPFj40nd+ADveFYoNzxhdRTxYaEVDayubCRhHR0MiVMrjhSgNmVRgRDVrtlu7JnPK40E4ODgAOKPsgngAPvJd2lDoLPKMZIPyELcB7ACmcYkJ/mUXBvbkXhj2HEnlR0c4wfsxIcLkRFFiZe0ZzuRbtspBkUP4jFwtwIOYP/RrVCXgffcJ1XZIQ8MLjX2+I2CDyPC+BAMbI+dE1wzDyuSvDGrpwVnm3EeV7eYxLwzbuH6ZBMAJqNmXlGNQZmT5gfJ3yelDMcQ5EJ5fzGLmOvMdsGEVtAL+oYIeTSDpL2k8nx8fTxLGj6fTEaDp96oRQT/pvaHhIgMwaqriUhGlrldMPIr60spLWNzfFTgKUHBweJhQrJJyxQRyQ8VK5SZT5AYM6OsNoOXo0jR07rj59+frV/8fXezjpdV1XvrtzzuiEHBlAgkGRomzJGns8Lr//4dWbmn/y2WXNuN5Isi3JEkUSIAgCRA7d6G50zmHqt/ZZ9zv9iXpdZDX6C/eee+Lea6+9djx7/lxzgmoAAIUZSd4R4JB9kUwhchKZ91DGQahROeZg7O7M/QQnk89yeG9uZalInP5NcusOKeuCE3io76I6z2E6PzenuY7aLps2KPnG5pr2Jv5/8fypgIDVpeXopT/Zgo4xaEOUcVWWQxS1MsC9z5R6WqfmXGMMMgYlkqY9szjRzCmMIjlpJfc+/bKTU+WymDyeHk3EttDTPUclVFilcNV76iljU2yXEqmq9siaDeD92eCxxkUidQYZlPugOYixg3HD/nbt2qV4/713ZLx2dqDLQMrUvrQMAJEQfsKAePFyIdY2NlQnmfCmBEC7e2RsoSnBQQrtf2N9VQZQghTZh6oz3d2lesrsyVeuXouZ6bl48vRFPHjwUAZQ5lZm/iVNR8kZZwDQRwyVrp54tbgSC4vLKUTJ2aFKItiFyQiwDgjReJXjrKLpgACONGbUMSONjE0NuNbOUO2EaTzagACf7Xl+pFPEfXFICu+oYQ5q/QMumfXmKH4FANmBzGg1ZS2TwWAntZkfFXB0ao+xvkDFOjFFXp+rac8FQDAQUO+3np/eF5s1UdWg/zNn7lQufkvdvmFgtL1vm8H97bO33Yk+3a5WlY52Z6y9rXIC23LUaxtGSVrFKXa/2ik3QKN9uZSlw2g1gNiABhUbx+1xX/m3nyf3kJxFfibbZ3aQayDAz1PP4bpv/L6v5TzkdrDa/eqUBJ9RzHn3Pa1yIChp/gkOnzoPtddl9Q3bkGaT+rf7Rf1GIKcn7b26f/0MfvYshXsaBGXdZ18nkKdeUynZBIIMBJyyESoh2OY8LayE1A3oiR6U9IvIYAYkWuCF57z27aqShp+pHhs+ax+A9zk7Mw99NCbGxmJ+djpmqLH++FHcvv2FGH2cYxKo28iAitL1SvUu+QLF1uKZRDsneDNA+WYqAKArkFFynEO6Ymh4QHRxNjAAdlW+UbADcCMDQLAKceKuX7uqUnXPnz1V2efR4RHRqfEjYFYBSCxRJhv2IVWmOijLPaxr4KD6eQ/2j+Q09/WjSbUth4nz2EHOnNvJAuRZF5eWGoFLbFAAA8QKYT5QCl3R9/U1MVSZt1k+L7WiYBZyr6mJyZIavZPBPKUs7EtUz/a/Ailo0QCqkGPe2xszc7OyvcmXV9AC8BhrCubAXtrhmueRtj1nFj4FdvAf//gHAdH0D5o3vT1Z4Q3RPUATGK44xve+uaczFDYE47axniUgOe+ksbRL0HY4PvroQ133+YtnSlfgucZGx+Lhw0dF42xEYA+OMCAIz0PwhFRN+lfpCQhiDw8KGKDmPXMHH5M1dv+b+zm/i0C8GZ1KkxMbplMsj5Xl1cztHxrSuPKbfltcfK328/eVy5fj/LnzYkMwt3/961/Jx+hF32GANlHqeU623ub6Zopl4sd2d8TszJTYLzAqYJosr6xKLwIgAC2gn/38v8jme/DtA6Wd44ijXfBXf/1X0jf4p3/6Z4Fl//D3fx/nzs7FixdP4s7tz6WLBVDw7cPH8cknn8Y7774Xa6sb8fnnX8avfvVrBSzfv3VL84Pg2PSZ6bhw/pxYqehwPPr2kfwm5gFn4MzsrH5jgyIoCLN0jxLZuzmnAZrwSS5fuSImQFdPbwwOjcTS8lq8erkQHXMGAgoNjU5QzcfBdKD4EZ2VEnul5B9RNdcSJvonWnpxoLwZ1pt+Q28rGxKT1BupSu5R93NyUogFkxBnkoHyhm/hFv72tbxhOhdWCKqEp3BKU1+AtjBIOGksEBYoHefrnIowVNQpsSOkUYCxD503kVw+7zbpgBVdktqymacPgsV9loqCo5zPwpqoD0gzAzKam1ES/s1i4scRB4uM+G9HltiAJHB2nIcbhqjy0A/ykLHDmqVPMm2BZ2Khs5j5rPuRzY0J7ntxLZA9HCeXwTO1nXHgc2xGRlHZCA0gcC/nwzvFgPvymtMCHBEyMMJYkXvN/Dl//pw2BdBOz5EaTHF/gbYBVNA+NkU2XTv8XMdCh4y7RCG7u+Wgs/D5N5uIytv19Ga6iTyr/HGqA22WMGAldkhbmadWZ8VZALWjL+iDr776SoCJDvkS6W+lHJRyf86HLgY989dAgNZMFY31gd0YXii1yzCgb7ZKAAAgAElEQVROgyZpQBgdrShWOxDgtuSh7zxOR75OAwG1keT1WRvsNRjQbmSbku6UAxnFUjTmNxbNYaA4MtDTFWfGx+LKxYtxbnY6rl+ej4O9HQmuMWegp6Gkr/XX3aNyPfw+OD4Rwn9mdjauXb8Rs3PzQdWCPVHMepSfz/eZO1/fvSsxl8H+AeVig06zsY6OjumwefjoUbx4+UJ72vlz53Q4Ki2AAxedB9E4swY0+YapfguSnXmNiLDgNDKP8NI5/NmAOaBYe+wXqCPDCCCigBI9woIDaKx0djagJ7nnpANQBwDtAxR0AdZuf/lF/PuvfxXrKyvRiUjrAaXwlA4pwwiNAAQDk6LYMkqV61/AgRy3TEuyIZ17UIt2zxhiYBBV195i0TnhIEVEsIqQam6VuZfRypx/LecyheVqR8lgZLPAioShYICq7d5f69e8TxsIUAS6RKPVa6gldxMNAw/ItKLvfe+j+PTTH8fZs9MCAV4vvpQ4kun1meMZ8eLVa1EuMcklcLS+GTvbVK8I7W9vv/2WtCX29xEvOhZDQI46pYA6qEozEX0DfbF/uJugQGe3ahzfv/9QJY64HmvCQObY+IiiMURBuAZtAolffrMVG5s7mYcJq04l8Y41v/hDTkwRa0J/onZ8rXfQnIVFLwDHxqw5s4lc3cPnl85LVfvIM839nkBQS2uCc17AskRxSyWaojouPYbK8SzZ4lmxoW2fyz0s9y+DAY0DVVWU8Gv1b/27pPZw3Rbo1cpN197k1JICdrYcytM57G6b98bW3Gz9y/1R//a/3Xf193jPNofb6HY2+3f5Qg3GWOyv3rd9nXpcyqFyKqf+9N6eW4EEvcqPbbDmGeoSgIC3Bez0mBs0+P/rn/bxqQU7/X3PPbffv2v7yX3jvmhf9z7jWNPt/ec5nNdN4UrbbLZFuB7z1md6DQS4Haxr1pCBgNZedXr+Nuce+2e7RkBZLwYjFLgprIs67Ya2OrVI5bkZCwkdFjCg6OzUY8o0hkKdjk/asyrf2U0Vj1Leu5O0ghYQ00r7Koy/Yhdrfpa1nvfIvds2RKZZpKaUAxA4epTw5f9u2KT9fQLoX714IccVph2AJ6mT2GM4w7DooChz/ayOxPOdNOmXDfDRmTn10qoaHlTFgMHBvjh//mz0D6bYG6Vx8TlwRNkP8Uskbnt8KJAWxwZlf7Fkj4/j3Nnz8dZbb0sc8PnLl7IXNqku1YuOQY8q/HB+QyEXSKFtJfVlsA1XVwlG7OratjUJ/KAfw28FEV4tyO534Iv9ne/DoMWmpN1EcGEeW4w6AVoqVA3HJJWGJibk40DbF+hSyhzDLMjAXjJEOUtVmUxlojticHiosEtTkwxWwc7mdvSrJPOBzg/azdhwXTNk6ael5dd6jzawU2IXycbdTJHsZIH0SkjZvgH9jg1He5I5fKwUCsaAsn7Y629WlpVuTX8IGHj+UvY8AQv6mr6TkF13T5w9Oy89AKYEpZoRacdJJvre3dsbSyvQ5IdidGxUNjz9B4OU/gU4IPAJO5R7Lag04oo0J7CzqPCVgUZYe10CIAjaECykDB/PZ+YG7GHscu7T05epN709Wdb6cP8wy3hSDnxrI967+bYCCvgYzLPXr1cUiNmTjbcSP/npX4tR8PkXn8VGETpHzwA9AezK//W//lVV6/7xv/23+Lu//UU8f/44Pvvs9zE6mgyKzu6euHbtrejs7Ikvv7wTt7+8G0+fPov33r+lNOZXCy/jd7/7bYyXEpVPnjxLPYDOHvknR4f7Ak4AQwaHB8UgiDiKHuxu/Q5VPoAdy/gQpKIkp7Tuu5jzBLpeR8fZsxfSfizlnJLe3yn6BxNIg4Gifj+CXZkjxcGBgjevo97JJORzTKzv2rRbjnUqDPMA9YbJIuZvItaAARZjMrVcVAYctkLBTiO0o1XRoDhVec3ugIZl59pidhndW08goFDU63xI2u3rZxQ+I0AYZc77rlkOirgUIABjWshbf78cTspEOEJdt9kHdF4///eGYsq7HVfT2U3ZdzRdzlKJqAMEcA2r6NMhjs6nUGACBkRY+Z5KlEDRLqXyuA4oGP8bkKCNOLs4t9YGMJhgYMVChmz2oLkpqHZaJIX+5L7cg/f4jqjZRVyP/sl0gi7l5PL6nAxlBLvWNb5NSciS7sCz4ujj4JO2YOCB79JPoK/MEyLCjEOL1ZH9RE1RUb03N3LjLPOEDYMfAy58RiVuTk4aQITxTiX8YUWIaT9UKyhSXIvFf/v2bW1O3DdzwfOAtjPdGOcW4ypOVe04qSFtKs+Nkaj96bRYoNpcAQG1cWsjK9eLtSrSyEmjDQM5Z6XXVG3suu3tBm/9GVXKSGii0edIJy/XKEYE1Ko4OoyxoYG4dG4+zs6ciTFUfQd6Y7S/SywBytKAfOOw4ex2dGdu3+T0jJRNlxBnefo8rt64EecvXpY6MuI5+wc7MTSM6vCcXmPcnzx6ImoeTh0q7zh2M9OzcqxgFEChsqjO1BS0KqiLHLophMrYWWmfvYqUG/YUKbfLeCh6CZ0wczDKEgATfW53T+ABm+uzp0QFIkZGxmJifEoOI/+zIUM7JxcNd/74hAh1R4yMcSB2xd2v7sS//NP/GyuLi3G4sx8dhydxcgSbozja9DXVATo6/1xFWqXaPOcsDGa6d6YK1SCO0whkQKvMWFqJWaO7pT3hucx3zSrA5/B+b6MyU/6TOl4b1nYEMzqVP7XxbyfC9/H7uo7p6mUO+/v0B7oJMEaYxzjZ//Xv/zZ++IOPYmJiOI6P92Nj/U3s7JIGcqB0gPUNKtVsxO//8zOxAq7fuJZ73XYpl3SAUdAjRoDEG3t7pF0BQMlaQ7mX31AJp2enyQSQkQKqzkH++Z9uq+Y0US8+x37A3k005sKFc9KEIH2BfRMA4N63T/W7VTmnR8YTxleeSemYAwAI0EVDpTHoU6PAUd26fJ4dY9qgs6Q45rzuvV7OSxsDyJ8z5bu+Z45JAny6TlU9Qu+p9F9J+ShzQA6fwYXCtOG1g6Oit9MwlCpAq8w7zy3rXZzam8r8qeeftQbaqw14b2sAhDL/PJfr/a3933YaG2ew2tNrh9lnTbuz68/8GbDRtD81Xnx9Pm/boG6fnl3OQZaMbe3hrRxvC5563/Zar5/JTqPtEtlVNSOnfT6YQvYX0nxoOwB5fX7UwRrf2/2j462i6tvhMrjifSJto3SM6v3K1/Pnk3acdhSf9bVtB7kv/uyMTVi8AgLsTOcd6nO7GZuyL5qe73Km9Tnpz2JDe77abmSdJounVBMgzcDnZso/NDZLOoLorRDhLeyGwrw0KKd50pE56u7X3AdLf8AqLPndTq3KvizVJCpgSI5S0Y+qGTtUDwOwphFQ72kx10B0jLmzsbElh0vU8DNTemYi9sxF6p7TFpxsgFWui6Db6pu1smd3xOTUuBzvdVhX3Z3x1tvX4/yFc/F6aTHufn1PfocCSV3dov+fnZ9Ve9bW3sTy0lKsr20pDx27EJv91q0P5Aw+efY8Xi+vKK0KJ5Nzoq+w+TbW12UX0zcwAvTsvV0J+gZR5MHC3MCB4nNlDz0J7ec8I/PNqRv82yW0CYxhZ7MvYztkYADbdl6l5rAbeR3WtdgDGxuas9gC2Epy5PcPyhkMA43wCaXb+2JXAn0wGwb0+eXXS3G4l+kQ9hNwpLk/+wRgBOOi0n9HyWLF5s37jcuWzbzyLNVsliKf6+vNFGLmLP2bQbUeUesJqOKnEWHHfmJOm/nK9Yg4A2AkUzQrPeDwAxwkqe9YDFBSKIf6szIW1ZxI2SSgQ8oMfgr3ou8AClT2vKc7brx1XZH0+w8eFJ2FVaUnpLgjZRlXJDJoFubFixc1N1hbqT93JLYoY69q150EYWBVoOG0r0oRAFyABm+Wl+JHP/qeGKukHTB2i4srsbSyGtu7+2IWkg545do1qfgDbnAPxpAy5TwzQcP/+cv/GefOzsd//3/+71hfX4k//vF3MT09GWPj6CNMyr599fJ1fH3vQfzxD5/H5OQZzWP6HqbB02dPVAkJO2V5+U0MD41Kh4G5SDUAbFf5hYP9qpqwt7cVQwB4/T0S+aQSF89Pn8Bo+OLLO6q4NTA4Env7pMFuRseFC5dPTLUUot/RoRwcBp7ofGoBgMb0K9o0PDKkCDhOV0bgUCxESCJzU0yb90ZMpzhnPKnYvVoIWkyq95ylnuyYcG3SEri/US2+z2agXOqC/opeX2hyjtrSUUKDVt6o3URQ+GETkaMq8b3UMqAdouQXUb7aOMoN/DRlz5s5kxbjSGhnN/kie1psoKFcT/T5vSw94w3VB4WNgfrQ5DlsrNFWHIWmHODBgfqOfmUy00YfeFxDqvIHKUBGVNvq+NnW3KwQ1qB9IGyiwIuWk58dGoDOnkr4ViPls86ZZpwMSNB2I8XOSUstg4wA8mMhQB/ebI5Ob4B6xGJlw0BQxMABhoScrZLXxCZnQ8gl/QyS0G6nRjhlhXu51KLU/Ut5QQlZFk0HPgNijZLq6tobCbLwvDK6OlOvweAI8zophp1CedlI/FxJP9+Izz77TOggaCPoK68Rieb+NZhURyG4R70m5HgVmmB98MqIKrXBE4jKvm2M2SLiWRuYdqIUxa2ie45S5PstB7ABFkrJThsvvkc9Xw0mnDK4K+Osjv7J+Y90NlnbMmZA8eMoLp47G5fOz8n57xEf+TC6Tg5jpJ+IBpTho3jDxg+rB8cFo6eXco8TcWZ2TmrqbL4Dw5QFGo/h0VFRzPYPtmMSURci7oODyi1EI4BD6OXzlxIPAo2enZnTYcr+giENlY41dXgAhbErxkv5SlB1DlHXZaZPUPklWsw+mH1VxqUT6w1wIIEADkzW2eNHT+LF85daW2fPXohz586LlojDms7dUYICVEM4Zj8iOsfGPBATUxM6VH75z/8cb5aW4oiD/ogScemkJ12SAwyOepei+TYCnXedQn0tgzadi1YUI+cbIoGZJ+mSgmLr8N1WQcEmLao2yLMPChmhpMc4Mpd6KXnYO9pkQMBGvs+Zmj7bzOHKYbVhb4dVBm9dr15nQVaMSfBtL37+N38dH310S2WJ4gTwc6vRu4EuChiwtLwar5fexMjomBx02sdBD/g3NTkVA339qVGzTySkX8AoxmFWCMgICqAmEQ4OX8SVHn77rQStSDMgoM7zMCcQJ2J/eO+9m3Hh4jnlQ7oyyp2vvo679x8LmEgm0kDR6CFimA471/H+oBQIacOkhgBjCoNE+78AwZK7X5g/Gs/Dw0ZDgf5nbfLTOEZlv9A9yvume4uVU8RbW2eWlEByHXD+Fsq/5lMBAgzmNNoFzvmuShWyb3qvrPcy7zNqZEeCTq5A4TPYe1INGtV7pPdPO5COpub8BlRpMQQMGrgNuWpy/Dwn289tr7d6T2yfv7YnBJjgaBf0qn4+vSeAr3U/O/8OENTOZDqHuX/4c64K4vnAs7q8rJyVklrhZ1LbzRwpAqbWONIzVPoip+ZJ6ZdG0LPsg7xsBqb723PFfeq+8dyrbS339+nvuCRtBjbaARz3qQGUJn++Grv28fSZdro/Gh7bKeDSz1GPe3M2tggXOU+S3N/ag9tAFc897/sJYBzpiwJBtDlmKpD7qbE1lbJV+qKcp2I0FnaOwJWAddeqtMTFFNkXyJCKjpk7n3tk05cZqNfZyHziPfYTnSEqQ3msalpSd4cNhY2kij/DSvXb2t7U+yli1q2gD9FIPxPsBwJ7aIphl//VX/00ac137gqsJ1UOJ7Krh4YQvYaJOh5n5+ckPEeO93/89rfaE2kLmio//tEPJd6KojtnJuDro0dPY+k19PYNnb0333s/hoZG4unzl7G2vqlqBswPfBeeEz0q90M6xWUcZIthF1MFC5HA1I4BFAbvdCUy25+uJIHjRYqHbVaccPZ7xGU31jeKvxFx4/p1UefJoef5cRLxmSS4eXwk55Mzht9OMRUbABsNDYgSmWc8OHvoWwCNw31ErA90T/pJulYl5kPgk2dF1whbB7HFLI1LyWXKzN3QvL93757aKdE+tJj2qUKQJRE5W7CVx8fGlUJJZyByR18TuHv7rRuaNzBhGV/KwWNbEXmW6O3hcWxtbhUf6awYvJxZnIHQ3Qf6EuiRHQ0YQWBmeEh0eEAVPgcThWvyN8A9wtDQ71kzm+vpO3BWwbqk4gDsEUABWHtsrkTk+ayAjSN8pYNYX1uPnb3d6OhOBxstJ5YiQVx8C8AmKPU333kr5manxZTI+bMezxGBXl2Pzu7emJ6blzg0fYBfwfjDTrh86ZLSUtE8+OW//IvSPf/H//jvAr2+vncnBoYy9x8gjaOb/589exF7u+gZvK8zDx0zgl1o27GeJ9Do29nV2BC4oN+oCsCpgA0CK5L1AaBF9YuJsZGYmZ6Ms3NzAs2WllYk1nn36/vSMpqcmhaYwTU7Lpy/XLK8Eulj4ol6Ti4UrFQ2EagFfdSqT4qKkIzRURm6CC6Bwjhib6dWyt39xaAqCuxCpo6PZRzxOamdFiS07FkqiUcbVF6r5ETyWa5vhgCqpkndB8XLUmv8+8zMtBYZSozKySllBX3YyFA6SmeaBa7vVaKBEqIoG6/Kr5S8RTtkdtpT5A4gAeEK8qRTSZ/3AQF82CQCnPmQ/PbfNjLyc9l2LXgJ3CW6aufXipm5OFMTgOcShfmAuptpmHJt5Tr19QlEkdCgKEVZAg0HnM8zbqYMifrVTwmSlVRI7+zU4qfvXEFAeTpVHdQ8MExhotRVOkFpEJB+AJWL/KSMEngMeCbn/PNMBog8b2gTP7SdNorGUkRw2OT845QBnoXrcA9FWAtDxX1pwT/6mGt++OGHouKwEd2+86Ucd6LEHGBcUyhoX5+YBgYcrl+/LjSV963DANBD9N+sFtrNGNjptrEjkKk6oOkPry//W8aB6Inp7MuwgO5c+teGCGPrucdniEDbyPN99brUvFuCVzZoaqpmbSBxH9pyyrBsU7C2keDr2wC1gcpBa4NeeWcIL2rvOFae1fHhnpSHP/nhxzHY1xO7m6uxv7Mpyld/b1d0HLO/nEQnKRyIsfT0xhY5fkvMyY0YGhyJs2fPC8jgEOsfHIq+gYGYP39OCHZvH3OsR/M9SxkC7iAmuRELLxcUnWefYhPlf8AAnP3XS691mC28WpB4G6AORg4HIik+E+MTyoVjD+P/PLQTuUa3IIE+UhNQbu3QgfTs6VMZR+wBoPrM3+mZrCAABQ/F/6w/nPl/HVQw2FiL7o4O5aohqpR5d8/j2wff6qAH1JBjDxhQHPX0wtOIzC2kQ9F8zR/XeJeDngaijECAAPaDAkSkMdpZqgtk1E1q/zh2RRHcqSS1Krj3Ls8jMUKq0mEJCLhUVgUGFMfWBqm/Xzsevk59DxnFropRnKA6NQatBsabOQiN9p1334r33nsnpqYnBRRhA3IW8bysD+pSYxgCMDGfQPABs1E4Bgjg8MaAyXKiG43qOk4/ICF7SZZTOhTwRHqAQUfv8zybcz0BPbkOQMCVK5QuTQYKea2//s1/xDffPonDI4T3KFuUFXMw7ASel0ifwQBSZFDi1hyW8494berQNIBhAQ68pi1c6zPSfdyAC8VqdOoAFHwxyXr6GhCgYEpFBBQwpjBBChjkvq0rCHje+f61A+yzsN6LNHfrfP2S6O/9psUjaftcs3OWf5QsL8+h+r6N2F5Jl2kceT+g9+BKj8B7qNvXPv/r/bB+z2e9xkWASat8n5vMbQEsvb5qpoz31/q++p7Zm+Uctnhg696tNA9fI3+3RAHlFNseqSs4VP9u2mjgrVFnzP2mZQekLVCvXX/XDm39fnmE7I/C9PGeYLAxndVWup6CPlUKUg3wFD9abWBvs/3mzzdOdXnPgJdBD0XQS+AknfTT4rm6TtlL8+xNMM1MBnmJBo7Kg3ttcS3bA7WTn+OetqHTNxUMK2KHzdqUOKDFn1uBhHqdYMfm2dzSHkBEL+0vGAEZlHJAh+g2jqufFWo8+yfzQyBPJQ6reaOgUa9YfTgcE1Jsx6bcia6Ok9heexO72yjDjytHHhAfwJuyd1wPcJzo5a1bH8b21rb2VfYW7CoYms9ePos3qwjrHcf3v/+RQHfYVC9eLMRv/u0/tM8Sib58+UL87GefxuzsmYClwPzF1nn5ckH13FfXVpWWgIju1NRMLC5CLd8XC4D2cJbT5+hJcS5zzgIUdMmm7pI9Z+B3dHhYcxMxvgRosr+wAXGa2B/pU+YWzOgxnLGij0AbOEfZ43E4lxEN7CDXfEYBSaLROLRSvi/i3dil2uMPD0TzB4SgTJ39D/aIHpgFKgmZwUIxBwqYaja22MTyJQB4umN3J+3zCxcvxNlz5xQUwffiu9i62LecXTBZuSbsVtqGY40+WDKGN/QZnoFgJ8+Fb/DgwX1d++plxAv3FJ3nN+1Ova+pTAdRADdte85h7s9c5D2zbNPXSd0A3sOuQ5cHf5PjiftgY+MUY6fRBs5s9fEJfY3PNBz9vdhpe0oVYN5xnqLCnyUqB2N8ggphVGOA2beoihUwRebPntU9KMOYwQYAlT6JUV6+cD4uX7qgMzwDAZvxauFVvEYU/Thi7txFaf0QMMAvgNZP333v449lS2AL371zR1oW//h//YOCB//+23/T9ehrGDLMP8CE/b3DmJpCq2EgPvvTF3pPPuUBoFrqkNG/9BvPxBxmTNB82NraKKWO++MYpnhnKBWRtcLn6AdAkvWNLaUkYi6KAYE9SyW3q5evq2oAE5EbcoBpomhSZbQU45BIBBsCizKV1tOoQs3StbRptBW0U7wplUPpZBrM4DNhLCyocmPQuoojrBJYx4dyYLmXDwA2fuXqszBLaSFRjqD8lMoB5BZjSEMJJvcItIfFamcs65vnUYtyLhuoIpcFELBxopxMOfAppAPaXTtbtIlByYM3N3S/b4OtdvS94SoaUQ5fH5S8x0ZnIRQWAxMVRxjHlucjUmXxPBYvxqjZGKaouy/4nZGqswly9KRAn1gdQrNW1X92DOn/8dExRY0YeyZEplBsNMrqUsrUgWC6b0v4UM5DKf9oeirjb6CEsWfh8Nzq60Lfc+6eWRr0B4if2kC+99iY8mswmk31Z3OysUt7QKK5Pm1m/hpoMGjBM/A+i4frgH7yOVA7wAD6mGg/mzAbGxsU96D/uD4LjWdnHMx44Xq0MQ+E1H/woWywyEaNDRKPP+3ix33hzzlSYZCgNtht4NuIcLpB45wXY7mVF5gOHQdkGlM5Vu3AQmMAqypGS4Csjsr4+7UhagOsMbKVw5xCNswh3QfV3q5OMQHQBRga6I23rl2JH378QezvbMTGKqqsAAVH0d0RsUlOWk93jE5OxIWrV6N/eDTuf/so7n3zrQT3+nsHorcbxyTLhPYNDMqQmZ6ZiQuXzseZM+MCRmg7Dj7zHGMHIGBtdU0RtzSEU2tAedv7+/ocz/Pi+XOVjAEEYO5S3QBxJMAA6Gnc8/Kli80a6irpA9DjaAe5/aQbSRkYxpIEHCMwJqC+oXcA9UpVPXb2JFYHVQ6F3H0ohLs7SpPAoAAsQABH9WU3NuUQcjgJCFCuZ8vQhdKfrydzSe47tGyDT1V1lnq8M/pUdCaUXpB0b4FSUqpOtWoLw+UcatFcPfb+ToqYt2qIpzHfAgJkWDdaBbnz2TjX3CoAVu1EtTsW2l9LAkq2x9oEJ2hJZ+RBgOROjE2Mxrvvvh1Xrl0WOj48kjRP9mmM0NyHktGFMcE6zjPqWNGi9bXUpuFHB+82lSSOYmZ2RhVKoMESYcDQkFbIDoyUSZ1vGApEwlhTojZubCiasryyJIDx5s13FVXh8qj+/q9//d+xtrETHZ09pZZ4jinr3A6JI7C0iflLBIpIEXOdZ8LQr9eqxrGcNQ0lvwK0fR7mWvZJVCKaugdaQJzzpWxuxcDQaLlChdJIWPuwXOxAtVJJ0mktf1fCaT4zDB62O9r6W2TYZJx4/uX1TodjayffT5K3/G7l/5w46fLI0fyO9jU90gYG1PugHWzfv95fvZ97DHQO2PFqqr+01otz7O0E+z5uR/1bqQ8lcKBoMKypSryuXoe+jst8tdZki0HkM7u5h1N6Cqh4uk8z/UtsiqqcrIF390V9hvjf7i+3qZl21dz6rrPHz+N71HaTARiPqT5b9sna/qod8AQLOSMyR1996dKqTtcrQEB727XfVcKajip7L3JaCtf1uX0KoCu0/iY9sOyZ0uQqQJ7bzT7cWh8t0UONtzSODPDmehTAW0A57NozU2cUSCOqura+2kT8dR+YZfLvi3L+4XH5fmHAlKoyDhJASWbkDw/2oq8Hu7k7dre3tL/1wsjbWI2Bvp44Mz0tEV8YajjXAN3QjzmH2SsBxHHUiPCzh168cCEuXr4YX371Zaytr8Tk1Gh8cOumzlJK9u3sHMQf/vC59kNyw4eG+uInP/lhnDs7o32eLYLxJmC3f7CvijuPnz6JFy9fRWdXb3R2UG6X9vbLeSZ42dvbrb1bDGLK1bHXHqKHNhirb97ofICGjmo89gCvMQ7YBQn2UkEm9VyUItWV1QKGRoa151NyeGFxUechdiPfXV5cVMrwZKkegLOv+yOQ2NWplDPYqtb5Yocjgu6zRwEIaeBQPSJLr5IPzjzAhsn05AzoqOrY9o7ABvwigBfafe36tbh67ZrAZ/wja6YBjrCO8DE4l2DAkiKAkwyDFxuc79A2+mB0ZERtpVLWN9/cE5A+ODCkZ2W+8BnsaPLp8UEA3HmeOm2cPnZwUWuhCP0CMmXwt1upePiP8q+OD4t4PGmgB2IV41MsLCymzldfpgTBBujp7o0Xz19In4ezeen1kiLnnO2kh05NT+k7zLHHT54o1fL4BDAng6OMDfcn+i7tppPjuPXee/HBrfdUNYD5k37vG1XI2CY6PziS6YmdnbLZEPID5Pq7v/1bsTVIbyDohaP+87/5mcb8X/+/f9X6YZ7ApCp00lwAACAASURBVMDu+MH3fxBzc2dVxpAynJQfZt4iYG5/iWCRAjUnyYwmsKUUBNJBSKsYHY7x8VHd8+XL55p3tJf+Wl8jDYW0FcS2RwVewKIhJRd/q+PalRval31w0ThtNkJGUn0YUQUWehpTaw1VnXxeamtapMIAgRCkkidNQ5igVpnHGeWHySFKkyKIKeLGrOnpzdx7Hxp2/pR6UKjfvaWmKp/hGjhs1I5kQdJBKDeCdGB847TpGpQ3K0AAdcxBzGSQVmUO3WaDIUymRL4TEKENotQPpeopg4rhVx/+7Q6UDwxv9qaL+8DQIqc8U8mJY2NhYBh8O8GOgnNfFh1jwrNhZPpg4DeT2UJ61g2grrnBDRA1p25oIzk4ECNgZnq6OeS4JmU6+Fwt1CdDRTXGS05VI0CYdDAYB3zeZUS4Pq9J0OLoqJnMdkybg64cSAABPpzoY4xrAAX61kCIEXah8SWKrtJypbIBbea7NjZ53SKCtIv2sRGyYbGhKbVifz+N9eVlOf/JyiC3J5F0O/tcW+yYkq/XfsgnQpsGfOugTkPWfWaDyL8dLajnTM6rZIgYTPD88rUbsK4/85HkEJSSbTKkq6CG+9Rt8jVtVLkNtVFtA6wGJ9qNX31GFOQWzVZiRIhTqgzpYXSisTB7Jr7/0QcxMToYBzubQZGN4cE+iQ8RSWeTgfrW098fM+fOxXFnt3KYHj56AqkvOthkKd8zMJTULuWK9cT8+bPx7s23IzpxjhOQ4aDY2t7SxkpplaPDIyHTbKaiaG9uSQ13kPSbgRQQbdgsXV06OF+9fCEUdWhgIHYKMET9WdMmNe7HhwKuMMJJIRAYiAKdanhntI3DhEOVucvhpxKVPX0CHaD5QwFE3BTaZQKgR1I6RpWYPDvAVRBbxGvkFPKfhfKKPkoCAekxZY1xjHRSq7IKgHynJl//9N+p9o4BmXugqegJAiQQYJq/qdRpPBd9BFOIy0TyXGHvzvlKRMjilvlNfab6Pq9mulbmzNZGu+e/90mfB/5cztGInq6Monv+cljf+uA9lQ+kJNXoGIJ/rPtFAX6o68ICIxKGgcr4MAdwfJOdlYY2xgKMNSiYfG9+fk40P4wMxKaIDCmtaXtL85LzjQic9EcOoWtmFCR/TmQYUY0gmXR78ctf/jL+96/+LbZ2oJ9mbqjA50LzN4DIOGQ0L9keGK0C3uQsZFpJAwwWZpjPTOah+qYuB1mBOtm2FoOI6wOSdJfa7EodKaACv2kDv1UhRMwlcljt1p0Oq8upKZH3lhhbEQsszk+9z1SddQoIcBuzG9t42VXeemt/ymf6zp82ICDbd9KUG2wHJWpwyterHVbP+RoIMNif/VWAuzYg4HTbMm3ru5x4r9/63tg7vp/O0sJodFtPgyOtsWnmU7Uf1Dafe83zxX1hwC8z6kv50XI+af22CSjbHnF7dFZ/R3pC+/jU7W/du5XqVr/v66XNmOkS3wUE1OCE2ymguETjsT0dhPJ+42vT7hqAsB1n5lVrbMq+VVe1KOW0vQ5rUMHOvMV5CG7VY2+Q1EC1z3rvjdZjyGfrUFBLa5LIX3+/AMcsWbcbjx49lMMBHVrrowQIzEJ08EIlvwsA4LYq/bW3T/T9rc2N2NnaiAHynzs7YgcxXzS9BvtibKA7RtG7mZyQOj9sucGREVHZF16/FpiPeF/a0AT+UtgMJXcEfP/9t7+N3r7uuHTxbJw5M6m0ZKjXW1t78fDhU+lHUU1sYhKx1ekYHxuWAHE31QD6+2ULUBZ6e3tTTv6jx09ieXk1jo67Ijp7Y2JyOoZHxyRQStAHWjvsr+4eSgNi3x0osAaQD12cXG7OC2wZtA5sL9EvAh3208YzQEAlAOaf2LedHaKsc6YQoZZzuLqqoAKph2urq0m9P0g2AfsnKQ/0AzYCvovTgHmNsYfRaGafzvtSdpE+NJV7/uy8riefYWdXwQ2YFTACuAaR8PGJCdm+zAOcfJxD5gbzCGYBDjaUdu6B88/r9AvfARigmhf9fe4s9P6ncva5Bm0DROCaONtffPFFPHr0OG5cv1FKY6Zellm1/GZdmRFAXzIGgDsz02fEBlDpPcQQJYBIIBMxZnR1kgmOD0l/4QthO1Eyen4uK4gBBADmM1ZUREALAIBgYmoyLl26qLMasAabHy2f7h4Ao9TikMAlAWjO4oP92NnajGtXr8RPP/1E9hxRfwUVTo7jyZPHYhT0DgzFcXQIGGA9UkYTZ/sH3/9+8W27Y3ZmWtUW6OfBwf64/+19AUhTZ87E4sKiWCqffPKTmJ2ZV9/BcmHNYA9gL9FHOOz4uABHAAHYZKQxnj9/QXoNrFHWJs8As4WqG8y1ZGsQXFqRrcgV+/oHpXGEnwwrQcHPm++8fyIjen+/EftThFmlG4pA2vBQRqw2qOUOtSVV6kUpKMaD66ozeMqvpE5hd7caifEjJGV1tXGWHK3v7upp6CyKziv1tUvfMTXFiFJt2Ni5dYqAqB9lEqEMDkWHfBVR4qH8q6JAGggEUlsbawEESo57bqqZa2PnisVvB9q0fJxU+sMRIK5rOqBzNh0F94HkDaT+21lm6nNpM7Ro7jimuVBKXXRRaHLj50fOPErTot30NGwB2g5QQL9pURWtB9P97dxybSmrF2eacWWBAKLoMC7PhAXoVASoykao6EMWP/fAOOb7NsjoA8abxcprtNm6CUbzrVLr+VcbhrTZh5Kc2eJI+CClPYwBGybfY8MC2bQBzj1MQbKTbgovSCeGORsZ3zNrwakhzDuDQqaA0ce1ccffHguPZ+0418aMD5N2Z9p0vXajiNebyIEp/+VDZsnw/IjwcE2clgR+MlfYUXAbL/U89Njb8Gk3bLU+yjqpn8Gv1capIkQdSQ0VE4NqIJRl7OvNMjNDg/Hxh+/HlUvnY2SwP+ZmJqO78zh2tqHh4Ugdi044NjkZRLg7e/pUkuX+g4fx+PHTWF1ZU43c8ZEx5WwNU3aou0vAJOjuzNxMnHSkcjnPCEjAAcE8YENmv2CjhLZI7jaUKMR0iKgiQsTzYUi7ugQRgBfPn8XS4qLKxYAQn52bF2iEQYSRYq2S7d1t3ZM8qxwTvArSf/YViTk+IjUABeYDobUCNMRzO5Fy8PEBWgQdsbG1pRJ2e/v7sb65pfJx1MdV/eDdPQkVKtJF9YDi4MhYLHmcqQuRjIB04i0qlhOmLvWazlTLOfceaOVq5wrrt+t3K93AzmJJPixaFJ63dqic98oG6z2Kz/i67dFaZZtn2LelOVDrYRQHIudhpn2cds7YV8j9y6g/EYVr166o7jU1qbt7OmUgIvCH8TI9M62KE3weGl6Ce6R4pBo+8wBRJ/oXg5FnGB8jktTKo+VzL2WobqvPidLzeaWmCMxZ1CHMnMA4wjiZnpkVUOA9lD32N7/5Tdy+/VXs7qEanWCqIpaAiWaPFWeSazlvnzxc2Hm5tjOvtXYWvIfJ8SlUZ4CAdHAa8nmeg6X8nsFHfkPtFThYwCE7tgZbrPcAmC4GhJyMNtfW+fVEHnXu5vt2snzGeg867bw67eC0gJ71T5o5V+1Rp/emdGnbr6mpX+ZynmyVaGXxl9tBs/q6TX9VDp/bUu+hNXBi5xtGgECBqnyd25dsm4zu/6Ufr1ONTxWN1/5VNB/qNrTanc/pvteaLOvfbavb5HV8GgzI/vTn5DCWe9b9ZZDaYsdug89+n/ntz+n2+9lrMKb9tdo+4HtKa6vLS7YBQ+3Xcj/yHduPFvXzXHSAwmcmbXCbuR57RQ15WRuj/dx0pL8Bidq0T9qfxfuawI2yVti7a5AvP1OEOiXCibC3Naa6Ymx0ND7++GM5BV9/fTcd2i5E0FKF3qAM52SOf0t/yMCHnlUl+9JZQ5Rub2dbpd5Q9yeNDZBBrM2p8Rjpp155BuImz0zF8NhodPf1xvbubnxz/4EAafKSXy0uKjp7cJDluN99+52YmjoTn332J6VM3frgpkqqsb+trKzGwsJyPHv2UkAAe9wPf/S9uHzpfLxeeKGE6rGRUT0bIAA0bhwszm8ixQ++fRyLS4gPd8XUzHyMTpCy0KXcc+y9x4+eiskIQ4G+whln/8YOvHAho+IIv1EJyM6U7K1uV6FI9plKePf0JbB0chKj4+OirxN0gA0I2E9ghEg6wUt8J0BizhzZ5b1pw/IcFmXHvqAdvI9TToCKa/GT2jApIMhrmrNxrLNFznZx/KGKax8qbF2Vni2BQuW/l6AYtoltJ67PeQUgjuK+24MPQhveeuuGNAFY36RScsbl+Zmq/irPPD+v8QQ4uHr1mtq3pwoIOWcdlGXupVB4As04+7wvsfjRUfkxrDUYC5mSu6nKBEo1ANgqz8UzwejA76DtzEnYFGjEuRoamj58Hn+SihKsXcaHH0QNe3sHUrBR2hr4olnpinE73N+LM5MTcfHCeQk5AkgRsIGVhz0B0/PK9RuyJz//4gsBPNhrpKpQrpD0UgCgjz78IG7f/jLufX1XNjv20cVLF8UwZL4CTDHeMAqeP3up/sr0kwPNf4lybm7KvslAcLe0+uxzsw8QtMLmZryozIDQMT8ElSirmP4EFRLw5ai+cCZt5sMD+Zwd3//4hwICjETxZeXQkBtbJqAmbym/xyS2g6G8+KJOz/e84TCIDDT5EHwWKgUoWaJq5DXmwEPhJepixxLaLQPPxHV5OGgoLF6+S8kLJh+CDqZJ14c1ziP0FgwlHGFyNrLWfdInm1JJlTiPDzCuI6GNwohgUvEcUJt8UPtgkYZCb288fPitBsVicjrsS9mO2jirjQgbVK2DIA/aRJ8zysIA8z4bgh1CH1w+mIyOqU3HlLcaivfef18TioXLd9lkWJx8BooylHgmiks9krc0NzunPmJBWv2f8mn6uzA7aDNRXhtyGPDuU1BEFhlpChaLNAjBM3F/nofF5za5j+Tglwi4nWU953GWPPwz51OTuKfRQciSk+ON04GBbfVSG1o2zGz4cH3Gy2KU/G0Aw8aAjSobBR53GwQGfHzINwbfd5SQ8jytQQI/txVlbaDY8PEhzPs+oA0AmG2jTfQ4nRk2x0xVKBHAKk+W+9o4s6PhtrgdtaFjg+30/PxzcCD7NyPQOiQLgsvhg9GAgvtHH7wf7918J8ZHB+Pi+bNx4dxc7O1sxN2vbse9e3c1du998EFMz85Lzf/V4lKsrK1LG+D14nI8efhYoN3c9EwMy0mb1WYMwg0YMDCEYCd57llJAaSWOcxcVK3drR0ZG+RfccBB4aLN+wdEhY61pzHXmb/TZ84o/QBa1eNHD+Pp48dCVqEKQusjVQpUWNobWpsbMTA4FLPnLsgZhAGxvvZGJWferEC/640rVy5JEHCfPLmd3bh/75s42j8UuwHnjJz0pdV1RU8YMsolRVdXvFpYjMdPnun9/X3o30eZqxjpLHi8ct4Var8kl5IJoLFJzv6pFBE5Q2W/aHeoTH21w2JzV2uwCMPlemzlO7vWfV4rzWPGw4as79EAAU1lieKEKkaUXmKWNXTaQivSmPMQimBxZJsyckScYTOkA40K8uXLF+PK5YvRP9AT/X3olUDR34nP/vRHrRHOlPHxyejuykM2QdQEDDMXtVcMktz3U7GYNqV6eRoyfA42ACCNNCsGYHCNa0xSFwCRqX3NKfZirn1mZiajFS9fKe/v2dNnirpgcJHcYLGzdDRaWjI+T1LrxektqcOSDlQyL+ws8HnnY8qhUC54UuC9h2Fceh9Pinergo1SXQAQyjwxA6XWynGb5FgIjEo2RzO3rEmh8qHJCrCD6b3Fz1l/R1GOyrnXqWjfuA14ynll9KGVE5/Xaxj/zTxsrlsBAYUckFf6C0CA52/9u32vbndsDfa3MwK8ruzweQ9ORkb2e33e1TaDz4D2Ndu0qwFeWuwOr8lWakBJLyrgkMGY7ICktur+VbWHFF1McFF7CltBASI8D/xcuYZLpK84s7zmAIrfr6Ps7gs/h8/s9r9rm8nvGQiQuGupdGW71H3XmvOn0+R4X3oopG1UwLfHjvcNxvPver9t2thUMMm15TWlOVhK9rndAm9wLsq96rG2DeGxd//YpmjNkzKiZXzSHjwSs4mhwUkiovree+/F0yeP5XjgSOHcsG9xfQORGlH0A4qGlW1eUbaLncfKlWh4X7/sZhh8APscODgcRDnfunY1xoZ7o6+XdKIeOdqj42MBFwwg4P7DhzpfOR+pj87ZhCgbVQOuXL4ih+TN8pqAgHffuR4PH38r8CKj3V3xzb0HcpKwWT/68P342V//NLY3V+M+ef6Iw03BGsUhPonRkSGxI9jvHj56Gl/ffxyvllZjYHQ8xs9Mx8j4uMAAcrifPnkWJ0cdMTQwFIf7uwL5CXTi+ONs0T+UbUPokPkLGCy7sadXjhisPlIRpGfQj7j2QDlvOxGckJ3LmBCxVeobc42y4ktZ2x4qP6J4nBE4uSptrbNnUusPG9a2GotOWlnNPEwmppivSk0uAsZFYBr7kPlnfS3arT3dQrCFsZqsZs60rArHdXJNZbUxzjiCKinAfRw3b6bGDVFx2swcU3R+jSoCsDYmNG6IIXKeEWyTraX2pE/pgCZ9ynzlh6AjZzOpGASeaStCivhi169fUz9jz1EBgRQRnR3HyUrmrKOvOcuxJa2rxrMkYxp7DEG+Tfkhly5dFp1/pTA9aN/uHtWEttQe1ov0bo4Oo0dp6x2yO/kNOEDaNoKOaAA8evJIqYU//y+/iJmZ2fjsT3+Kb+7fl7ONFgPr5yef/ERsa+bAl198EV98+bkAle7ebjnr1yXWGHo+/CNKXnMWXLxwSakO9CMsF/xf+iyrsAE80X99ajNjpzE6Opb/TRU/npXPYoeYqU3p7P2Dwyyv2NWt8RKQ1Yte0mh0fPKjT0/Y9OhQIrh2jDnEoQwpigr1tVBIMIqsao8zZUqpHV8mE68TZeZzRFZw0GwE0DhPSn4jDJJ5ykcyZEW/7+9XxJb3ie7xfQYZY4/3AQLknBZBOk9kUhVU7aAI9+EQm9Itp8d0VtdfLwaPF4qdT/qDhZKHPrU3KQWVHe3XVSbwDcrzaYjUzqCdTx9IPkx8H2/u+bvUkVXb0qGxoWfARBEh6QlkGoIPDRnJZWHz3DJ0Jya0MPkuNDEWJPflMFCkdGGhEdmjj3kOMzX4N9Qu+sEHfE2P55BwDj6ODfeHUmSjgvvUdHvGnzYwKZnQONzQiACFaAf9aQSca7nfMEjl+BZV4ybgpIMkDWHn/pttwrxjwbh8n9vEczeGbzE0fUD70K2NNs9NH/7txmk9hml4prK1x6X+npFLI58GMQx+8CymptvA9P34rMQcB7O8SlbxSI0N+pHXKHfHDxtpRqpLpQopUbfiFlyHZzVTxwaS52e7EdoySE37b5nC/m7r+nlQ4chBVUbhFGrVRx/c0sGNqmlvd0f0dGNYQL9fjy8+/0ziKRcvXYqLV67G0MhorG1sxqPHT1X7t7e3P3qocbqyGv09vSqxh1Lx++/dVBmigUEqmOD4Hqfj2ZFCSyfQ8ktOFPMAJhBlcEZGEJ9kDSOIx2dJZzoS3Yy8PoxCAMnpM5lmskgawdpq5vynGRybqtl6qI0dDQEOhvGpM9E3DO3wWFQyIhrdnbS1Q6qtFy+clQEFu+Dpo8dx58s7sbr8RvvYyNBwUNN+bWs3SwFGRxywR/X0xAucxWcvdEjJYd1P4dImnusSZkfQ+lD/L2W2lFNXIo+l/J+/ZXX3hg7dhHE9T8pYF00YItAGg+woZMpWS3RMoEBJTSCvu3aSvOaa+dLyWprcdDkC6YekMJCMpnRcW/XQs135XPj96bBYcJExZW4DOr/z9g2Vl9rd2ZQCNaDA8xdP4z//8/cy9mSwqc3cKamlR0cp6omDn/t05t/SJtByAAHmF59lTglsO8rIIGwWgAPQdUQkle5WNGRQiOYHY0QpXisr8fXX92QEG7SD1phq1K2QOv1mA119Jzp2UsctHNaiXzu1Ip0h6wuw9BtG0alyjgk0tPbDdE5g4hloNAhg54b+aN8/vW+kM5359rXj0uyFUqFvlROsnarTTlrRrGijFvhc9T5bO4itcqit8zCvqdY1+1+9D5pK63zq2h7wPeq9sbXr5b/qc9dOLHOn3hP/DAiANuzybhUjIK/niklE+f6cFSCwpUoFqB3i+pqePoLG2td1G8CicTpM8MglUk8BAdkRxet0Pyb9vmbkeJ6aZcEXfDZjN3pG+2z12Ndl9TS+1mkwW7OAGh4Pf997i8fTDrTf9xl2yiGvzsD2cfX41Z+v57AZAb6u10P72SjFibpUZkGiErg1u4U0uEzBagd76uvXtoefs55z9InbmIBh7kU4DJxf7HFEtxdevZIDxZ7KuUzwzuNDUI8flVIr2lseG6fouu3YezBGeY4+/bu/5E6fxNzMbLx941pMjiFsTSnUjVjfXFcK8djkeOzs78Xtr+5IQ2XqzHQ8ffZCius4i3u7sOX6pKK/trIup2jqzHisrCDABoX/jADbz7+4HQ8fUmFqP+ZnZuLW++/GudnpuPPl5/Hk0aN468b1uHzxrJyZ3S1K1A3E7PRsLCwux+//+GXcvvcgugeHYuzMTPQM9isCTFnf/d39GBkai90txKYR3xsSaxY7ibKmSu06hNWMI/U6PvzgA9k0MMvOzp8VCPH13a9kw05PzUq8lZSN9c0NCRl3dFG5bFXOqVLflAp1FOtra5l6OjQopxP7mzMFQVls2nfffVe/H0tgtkT1STNEr60IZqrSgWy/LF/IPCF90L6AHX8zpXndwVc+iw1Iu0hT44x9+vSJbErui63Bc+C7AQRAKU/6f4ccWErqMr84F/ke14YBh+1JgITrPHv6XGr9+AW0getgh6UN3Erh4x5j42Oy2fFX5FN2duuspC0EKREzxOGFnYGvtbm1oaMy0wKGdWYTLDGQCqjBs/F9nGM+lxH1FIvmnAa8hymegHmH0kVpF3PApRABOrDb+mCO9nQr/MIZBxOGdr9/6/1YWl5SWsLPf/6zGJsYj28fPoo//OEPKklMjv/z5y/iH//hH7V2cPK5BlpB5PkTzYeW//7776kNMCiSebGioBVVppSavJcM31evXmoM5bj396ZQZ1eycL0vMs+2sCfX1hXEh2kvBlhHyE6RZgKpEoVlxHwCJMRGYv11vHX9nROQKL6E42xRNi4MQqMNvwABTAi+7EnmyelN01FqOgvngDwSnEuDC44i25DBqbYjx4OCDvGZFCbsk8HEj505CWBAgShOqO9nB5KDTQdxoZ7wb9PRteFX5ZVqI8MOYX2420HNXJbMQwX5oa8YWKjw9IcjMjbeamPFG7s3WjuMpw+rNFzy0M9arvQvPz7kfAjV33Ofg7gJcXad6YLG8102ZS24gg6xOLzQfJDSxzjmjD0CizjqjAkoGX0nhPHkJJkaRUTSFHsWChuAc/MZTwv8sUnyPaj7CQhl/W2uzQIFqdJkL2wNnjlTMY6Vo6oxLeCHzPZCWbORyedBZwGS2JjZnFhMtCUN+zzwarChdk5kaJTUB89jG1r14cznMvrWQl/TKkwDj5rf/r6FFZ2u4efJci/DjQAk45A5WqmLYKSUZ+JadboHfUff28HgeyoD2dUlARzTpaSqupUpOwgC+Vl08BQwgfdsYPB+Y2S4fytDxYa2HQF/rx1EYJxAcKWgLwGUkEL6pz/5JK5euaQUgNeLL2NtldI127G+tqKyLOSCkacPHV5R3WMU+dn4QLP7RMMjek5UqpdSM1NT8fZb15WrfXxyGCcdKWznKCYRCZU9OklHh1xrng8KXTrSGFEpboiyME7V/uFRvF5eioePHsXS68UYHBgQ44D5xMaNsw8AQa7YGvoRlE0lZamvV0ZH/+Bw7Hd0xyGH8e5O7G5tqHbr2NBAzExNxOT4SGxtrsfjxw/j67t3Y311XeJ/ly5e1kEJM2GRlAVSjw6PYm1zMzYBOtc2YgOhn/1DjaUYAZXoofcD+or3tX+UiJOc5QICwHrQnmOafy2Q5rFOz8+eTgIsKlPYSkWwE5RyArnn5TqEfq5Ef33fjoKNeP/2nElgoRjHbY6VGAHKrkin0LWxc0/OEnKixxc6ezrFUAMPtb8x5wACsLePDveUTzo2PhJf372jfD7YJJnjnrWNqXbBGUU5H+7FtTOin6KkGCA663rTOPGzJdh2rBw72jYxPilKqPaaYvBkCdYBXeube/fj3r1v9D8UPdB4qR2LEbLdrHWld1TRWjnspZSXQYDm0C8sqhTbbSmApxOaxlYDFlSK9TIaSxRQ1UVK9J+Inc/Aep3XZ5nbZhCzAT//AhBg6r0F2TwX2vfWnBstIKABn8r88D7mOdjaf+xUtQBPAwGV/+dH0O/U0UixQPYpAwG1hkENHNT39IVsI3jvpJ9rR9CMDr1W1p36qqKGe07r/qXUpNTaK/V92wx1xLh2mut+0jOV3JkEArJPBGJW4Ir2jQIC6Gwyk6P0de10AuB4vep3W4paOxBg0ELBmQL+tN/b+T3uw9LIUw5y/Z73OX7Xjr7v5TGpz7IaeGj2rYppUp/xnsP1PK+BBfd9bbe1Aw71fGnmZhkLRoJreN7VZVrb55m/63vazqkDC7XNmv2fwrjkqePYQ/Glj2ElYUeyLRsAll2ECJrKgSZow/VwjnWvYgPU5bwV+CFKi3Bq/4DOw76enjz7+vtjDIHd3h5FzLd2tuL18uu4fPVyXLxyKXbExPpTPH7yNM5duBCTE1NiQJFKyH5OKTuYVHs7e2IT7h/sxs7udgwNDyh9j5Q70gOJ4JOid42KK+OjOls3Vt/Eo4ffxlB/X9xAFHZiLPZ3tkGRBS7s7h3G3fuP4smLhRicmIxuwIfjo3j6/IXE/oYHR6PzmLSxnejoIme6TzYn7FaAACoK8dDYM9gFt95/X07iN19/HdeuXo3Z6en4za9/FatvVmN29hzZflofOJUIH3M2kd5H/2JTEO3OBw+XygAAIABJREFUPPisroXTif0DEICz/dVXX2kMcHyJuOM32VbjjOC8wIZkLigFtOjIqKx7X4IQysEvQLTz77mmdasclOJvbPS3335bDuDt219IBZ+ACYr7tJmzDRtsZflNBodPSLE8J7YEEXGYdkvLqYVAm2z3wsJEsR99BPwIzsFkrGaqOGeT97XUzLlyyufEUX29kDoGtBG6P+AI5zCi0s+eP01h5v09+RGsla2NBN+Z7OgAcW7THtYxfZjVvbqjt49gGGf5vvSX5Nso5TuF4VkUPB82zt7OjuYkQSiYoDBcYQmklsKUgqv057nzZ+P8hfN6tpGx0bj79b14+IgUadgUG3Hj+luyGanKNjszG29WV8RsIGhAn9JHBK1Zy9j1zEdAAMYNNjvtRcwdPxP7FnBPlepUbjI1rkhFoZ+wc9GEQBsL8GV0eLSwXw8EvgFuoY1AUAGbhnGdmpiI8+fmYnxsJDquX33rxFFd0BnXQk810jRaMLjpqOzkrG1px4hGg6RhjDEwDACTsi5r56gyn7XBwYHB5PaGKIfmoCXORpkEO3V0FGUonGOCsUgbDEhwTwEIZRJo8hWxJue6uKax2lDlWdWGjRCUcijaOUs6Rr862nnlDBITKvMzS152MeLsbLqP7ETaWXdExs+dIioteqwiY5UKN59r/04dweXfOD02/JzT7mexmBCLErTMjr5V8ekrqUpSPm8gS3pwzSxfkg4lfzNxuDaHA9/hNeptG4zhNb7LpKTPLQpCf7Y7tzwfnzH1CIMcwEKoYVG6o31oPQjIKToIGpvGZ2E+cn9qyrq2clKc+N/97wPVjBUZhOWZpLpajK80ovN7jqbxdx3xUeS5KXHltIY0BPkO/ZsoaPYdr7Mp0SdOO0nxjuxLaH3eoL2OnC7gPub+rlJA203z49mp+5qUK1cygLp8IOPSRhTttd6Fx8QGRfPblMUSeZS9XNWJro1xGyw22FQqUGWCNnWI3br1fnzy4x+pFA05hdRPffbsiZz/9fVVqQ/PzE7rYBH4t3coupZzoHWgbe9KDV4Aw8GhDI0rly7G+DjP263IP4cRhrboUUXDgkM9o5NJr8Yopo9BQ3d3EPkh+kmO9YCo+G9W1+L1yrIQeShVHOfQqs5MTWqewRCgXNLqm5V4+fx5DPb3SSTp9eKC0gb2Do5i+vzlmJ2bj621N3HvqzsSRDwzMRqXzp+TobK+vhLffvtA5QXz4E6GAnOlu7c/1rd3YoODiY2aOvco0fYPSjNh8fWySr44NaCrA0Aqo2iOCOUYWuVfmoKlhOCJSjhV/OpTLJHG6BeVtTgOOI3l+okDVKUBtUXJnWkcn7xGRufT0cl92XOkHURKZzDXn9el11dmICQ1GcNT67JY6DAeeEbWa6YwSOlQa477vvPO2/H2O2+JrrqPMTkI6k4k6ziWlxY1NznAWZuvXi1GnHSqHC73okYxBy3X5czwHsBcnpwiTzPPFu6TBkOK6JISx2clrsf/BbzleRCkZM6B9H/++ReqnU0u4OAQ1WZw3DHWy/5aRWyb1J4qwuia4T6XbEjx7BI6K1XMvVe3zpWsiJPATo6ZndQ8G/KZeR6fHd4b63sZlKzXvcdMDhjzoYyn7+0cfDt+UjVvc4T9HDkXct54DvwlJ6m1pxeRv8rp9XcyjeG0yJzvbYdMAGIBAnTfFpZwao24H9rb473PZ4X7xs6xbQfAOc2nKv/f+yq/0+nKSc44+3NeG/qMNQEkbNzSNvL+7mfThUop5rx2XlfXKuCbz7iklScQ4DXU7Adl389zMZlu7QEM31vX4P0i7szndHYWIKB2YvUdaRRkuT7tE0V80JHy+rnruejX67PbdpVtTo+BbaV2+6uZmxVK5HGs36vPTduqNWDg+3oPMwjh+ynY5CodBWy1jgFjnPtISUtos/M83n5O2qI69lWllLov2C86ItcWHQtAnWsTsBNKeAaX0oFMsbWRUis+20/qxmGKiJ1Kk0gmCvsljiz2Mr+3NjjDDmO05G5vb25Fb1d3zM3OiO4Mlf7ajatx/uJ5OdjPX7yQY0QQhCg/4r1UBHD+NtfnPSqf7OxsxfYuavkDCgDBbH3zJkXOcHDfefutmEQo7WAvupi5RwexvbkenSfHMTY8GGOI7u5sq5Ta8Mh4bGztx8rGVhziTM3MxOrWhhx1BIi3N3ficBfH7ij2jw+iq6dHQUiCVpSDJdrLnMbpQkOA1EDSLpZfL8b1q6RDDMfvf/db9d3kmTmdR/guMAypSARoTZlgR7ovXbyoKC79z1mCjU9OvQNkUMyx+1TaTr5MRsX5n0Aq9hv2MWOPY1vPPewJzlmn5WqMR3DYhzJoqmoHmUJqIAKfjhTqGzeux2ef/UH3IGUjtdAOBWJTWjsp+cnGnp2bkRYD5+HIyFC8XlpU/rlTf3lWouDYvuwbOL5oJKTNmv6gI/e0Pyt5XW/sVL539+7XAgJsf9M/0PBv3bolrR+AABingCg5twnSECTrUbroy1cvxODj2ekzlzQE6IYRgPaEwCiVi9zUWrSuFr4G3yPijto/aTHM+/7eHkVGJAh9dNToSeCAAxx0dp4oyv/jn/wkvr73Tfz6N/8mRsTQ0EiMjY6LBYJ/denCRY3ry4WX6k9sEvwtAlukYNNWtekk8/2znOOMUis444eGB7WGSUnleqSsih2/ulqqn53Rubf8ekXg0tzsvPqdNAWNSUk55wzhGdlrSKeZGh+RSGcjFpjU4takSeXrXKhCEVWvnfIfWVKNScokYYBRxQQlYeKR02+KJA/lVID6UOV1RbQLtYHrMaHklG5ntJRr0NkyRMrmLScb9f/KefPGaNo1D2znCsNOEZ7DFLTQQb2fkUKuYRV+R76zVEdLgIc21rknjmAjQOEyGFnmIg0PH7B8r85X4X07orTBlH8ZAAUIyIOkRCoK1Zz3+Z6/z3eFMBeBHAMhfI7FY+eRv3luPXMRnGIjAcjgc2ZYABLQTq7H+4z10spyky7AAe2Dz1Rr9x1gDOPG9dicrJvAtaQdUTY92oRTT1tY2FyP3zyXS/yB7gFGMXa0TZG5UnaSz+hgrA5PFqiNDCmfy/BL58LjoNJWZczZXPm8D20bDzYE/LoNJc3NwqywAY3Ih/+djkOrLF+Ke/SohBh9SF95LWXu0Uijv2Dn22NrhX/aSB/STr7Lj5FNU7s8z2ibFGL30/HnwMr3MicTuqCft54vLUO6lTrgZ/LzmJ3SUotuiXzVhm9SlSjTg17EnnKp3nn37fjpTz/VRn1ychTPnj6RQYJ7qrqsA32K2HIQQu2CzUF0ls05y2SmeCMGBqg79HkcNRRrQS35HlUCAAPwFhOgy7mm98hJPUpnjiiCS++BkB4d8swd0T9AxYChWN/cjMWl5Xjw8FuBekSMz5+lTm5WC+D/MWoEjw5L+ffFi+cSjwEIwDjA4ABRvnTt7bh+/a3YXHsTf/z972Jt+XX08XwD/fru2tobaaQwJvxwyAIEcIAPjY7GDoZYZ0fgmsFYR8QwurrjydNnEk2kb1TyCRBDwlCpbSCQCrGsAl42jmDRbWDDVx5sAXUkJlgAMK8d/uaaLaAnjXMFtIo2QLEyi6mZBqf3FDsLjREsBz49kFYN5FYOe5ZipRSVafiZBN6It8m/79QBbPYW81e5sNLEYP9LBX32LgxPFJNhAzB+COQAAqDXEIGTDqjXqbnGgSzRWWrnlvrSctJOMsed68H8MksNQ5BcvEx12ktgGacscHayvB7joFq8e8lsymgi6zZZPLAA7nx1VwczEZeM3JDeleyDBCJRfs/0MI9hDWbaR63BX+/Bruxj9oQdDIPb7N/qW7MqKsFW0cihnfek3g3ruDYwHRn1WWOn0vOhcRzRpSh52v6M9mFxLtK5r0ur2emqnbB8zVUjWmkSvpfP+HTSskdy3y/VKU7Ry3Mf9I/nur5bGAEuwVQzAmpHuP2+9d+2Y+yg106ygYAmKm02RkkD8P6d+2gyKwFR7BQ3Z2t5gPoetU6H7+m1r+oRZe1JCLlmUxShSPe7zzideaWagbUi6nXsc8DP67Z7jvo6dLVAjGJTyV4oJUprIEDXycXezDVTnC0++F2OcPu8y+dsiSa2P5f/bp+nfg7bCJ5/Najl+d8+R/0cXKOdOcNrTQCppDbpOcp6atpRWDxZ0eV0Ko2v62t7/WtuJE8q90X0cAroJvvkBLuyCP5RcQutHuxRtSn1T8xsopoOew1ieLa9mINHB+QY42Bs6tkSrEz72OmIgBEH+xkwMjjB/oY4H/shpXJRZYc5jEDr2XNnVW4VCjz+Ac4IexTn8PYmgtIphob9MDef1VY2Ntfl5FABiAcgnYD9kcgqqcAwAsdxvBCFHR6IjmNy9ruU47+5thq9nR3RT2nDrW2d7wfHHbFFxZ2unjiBZTvYrygyNPpXLxai47Aj3qyux/rOtoT+QM545l4cQZ6DdFyVBj/SuUJqxMnhQczPzsTk2JiE34gsT0zPiRHAz6qqlR1K64dxwUmjL1Had58CCBC4oXQ15xF9ivOdmlVHxZFO29I2dWo8ZWonn+daTsGlszKnnzQHyhESQc4oPZ+H6ZvnQqa34RfwXfwagjFLS4slIIe/QKUyBPT6VOHIgTqVEpybiYODPdH0L148H7t7OwICuE6m8O4318F5BVS5fPGSqh7Ypsd2qfdjmBHMJ0AR2ojI3tYGgEGmCZsV8emnnyqwRJo584QUBcQKSbvr7kz/a2BwQA4ur/OcAA0SPt/byzSUMVJP3ggMgH1Je+kf9iOE+NiLAM0MwHCIdHFd0gxKKXIAIfxcHH/aht29vbMp+/Sjj78Xq2vr8dnnn8u+m5w8o+oFG+vr8n+owEFaBYwTSv5RNpA0GKptoImGn8N6evTwkQQGSalmfHgNkIB1jF0NE51ANEwF2oINwryGhYHjzz1ZZ6TXYk8vvFrQeuK58Ms4+yYmx2XnYlNPjFFBYDIZAUxinA87wtpsi0YAF0AlkcGmoxg80z6gdxNJc917GgyKZIPTtG87GXZKkiaS9FLyF3ACmZzeaFzeBDVHOemlBCBiII5YewPm2gIriiMsp6lESPmu8+q1cRahJIMA3BcnjY51Tg6f57MYhCxOrk0H0jc1nZ2JlM5tlqszhZ5JyLPwm2uwETIRMnqUiKCd+zxwMqKWDncaNkbETMdPAygp5DyvAQAbSO5XO7T1YuPz5NvAvuAZcLS4jvNLAGNYNNCi2ESYkOR18TlFr9fWEljZTbVOsTRK6Rb6js3C1HW3i/bYmeY7Zgh4A5PQyclJU96R1+lr6Fl54GWUXdSXrS1tsvSfqj/IeXF/lTzLSsCMz7LR6nMg8AUc8OZiZ1bRjAKoGOyo+9Pf43mJvEOJMmBko9xggYGGVF3NeezUBPqIz5vdku1Lww00UuBIZymVUujsNkTMDuCz+TyJ9jKWXO/Fy5y3IIXZhnxeIsg2mGpDqjb0fA/PLa/RYkZqntVOAPfOAyXnZ87HRE456Mjdv3rlspwu5vHCAuqnISQdWt3AYF8ptUnpkxSGk+je+qZKqLBvsE4UZejpjunJKeXSo7g7NTUhXQDWGkFxyg5iUHFw9fcOlJKRRGtPRKESoLiR85LIq9WKceBGRseF4JOzjS4BzjxGCyqviJFSGunRtw91gCIOOKi5eqSoBDlilBaktrJAkM7u6B9EyXU0jvb348WzJ7Hw4pmME8oPoo9Af+UYkZYRommxzihpgwHS0d0lbYDJ6akYn5qUsBLCiTiQf/jjZyono5runaS/ZBSHXUNih0qDyXFJQzej5TI0G5XydKBhT7RHs2QMy09sCfxJEaGUhsR4kHHqEmHFadbcKQ5H7l8ZOeR/AwHJKsnreg/WvlSqHLQcQcYtDSmzmN0uz10iyp6LZhmw13AQv/POWxIxYgwvXrwgxx/Rxp4eoiSb0dePEYsB81L7GXOG9cZBqf305Fjv4xSB5BO5IidTUbWTY0WGMKpThFGtjNHRcY0jESAOW6IJeTaw76TRTo4omgCoZfPaCLV7OylLmPWos+Ru0RZRGU33QRpBjip7HddAQPNaqZ1uIMBr2dcqzS0q7y2wOtlIpRRhYXUJECx7YuPklT243kNynCpVfkUfnSpSOfGs7wLQ2jGtnTSP/+n9qTUH6v6ov5f00pxzyU5p5Z3m/ub/W/1Z94dKWpZazE1rzYipKgK05mda+e0OpsejdsprJxngzfutwTiXCbRT8GeOcgGXfS+/r3sVRgDr0a97P861kek0ikYbCVEkq6UJ4XNEjmbF3oEVks61o8tmhJ0GZTy/vNZ1JsEgrMo9yxZR+k3uST5T1Z964bQKv8g9hYnWOoNa/e29zfPOvz0+bmGrMslpfRw/c/39XMX5jFDo1UeVlkY7+OV90+vO878Z3wLmyGWvtFxaQE0yDZXrLep4rnHTtj0ffB/ZxiX9yuNpoNttqMFbnaViY3TJQeAny1oDnGates5FpwwkAwibBBG7k1h7U2y43h4J4AIQ2BG17cJ+JdusjFWC7UextbEpGwbHgvQA7DUipZRqu3rtimznLz7/Qg4NCvKU6EVDglxoCeaNj6rdSY0mCLih6Oe7N2/KRiXKvALNnvQEtKH6e6Pz5Cj2dzfj0sXzskVePHsaiy+exSwpyUpN6YruvsHY3N6LXdJLT05i5tycgl1vlt/E08dPY2+byHxvPF9YVGof85iUZOkPNWm5zOOD6Dg5EQug4/goBvt64+zcXKy9WYlnL17GuUtXYv/oOJZXVlQBSJWUOrsFBtj/sa5Y2sUpKku/8NtAFM8K2Gznl+fiM9iAskMGMyKMXYKNyXsZ4W+BQbyGb8aPS+w5IIUNgX2Kc8x9LWYL2C2HeTdFBnOP6hTF3D4MzDj8IDQSHj58IL0AqsG9XKAMY6b0cq7SHsafs/DKpcsSIufanJG1z+E9idf4NzatgQ2AGuYZ85vr4YfAHAA4IYoOGMaaZX7j2FNVivkK6MTY8dzMIVIKKLVLtQHApPm5eYlQW5CP51x6vaS+Qu0fG0mlKPv7lWPPmtzfpQoWaZmZxjc3O6s+dOo587W7h3KMlD2c0h6CLQfYT64+acPsg9i2XAvHnfl+8+a7cfv2bQU7h0eHY3iUinwb8eLZMwVhYV2nZsGUzmTAowy6Zpl2mIbMcwKP+M+ZEpwVpjLlEDZ9pjzQx+mnpA/J/nP23Lzs1yuXL8SlC3Oxt7sdHdeu3DhhMBzt5sOasFL9zbJIKHQnHRVl5czNZrCkbnkIlaS/mZh1iTqu5ahmvRH7IOE11DpdzoLO5t7kW4A04YSKRl2YChitdjJdogqjjvZwLzYTO8sYdnyWhcCGy3drB9mChq7d6U25dg5ZWDjIfJYFCGDA5LQTSQcbmPCiN6LkqC39wXd4nWs79cJgiUtX2XFVvfJKCNGgiY0z9U9ZOG6zDUcfUHyWhcU9oQDR3/QNExKEyguc/qedjIFFNowWYijwnKluTTmOBFXQZ+B6jBltqWnwXMvOqyhko6P6n+8y0T2+KTIZpeRd6hAIDBhO8IUDs37fGzNAQBrvLWPUjIoaxU+QyTTlzEuqHVsbbzXS775gzLmW5ozEjJIOxAbA695geSaPvfubPnSpS9PwvVbo18wNTiOfvmPxCpQi15zycevraquBHRub3NevabyGh5MmtpmikBwQmduciCvR51POl65a6NYVdbu83DAlsj9ahnTTp04dKNFeNkD2Ap7t+9/7WBFZDgbUhHEEcaxUF3ZmWpRshOQwFpnbBpOg0qGmv7SwGNvoHmxuKQqPui71imEDQEGEOgUyOjg8qANgd59cwh1dD0YBQADGEowNXuO+1FzF4CBlhrmbtWQ55KGqdcQKNKytbQn7UNoNB5DxIey+s7UdS4uv1Rb6GtQUUCENT7QydkS71edFJ08VedpNrWVSIKBoSrjpzJQ2bw4FNmdUhzGHEStSbBkk/fAgBoYHY2ZuVs+IwQ9N8cvbt+N3v/u9xJIUPekdUApFCh4eRy8pEUds7kXZuzjeHEZW2IcCp/x6DN1C6bezYsOxRfdPsAlwIksQpmOAAyyDV5oYRbjPZa3I0y8UYjslNmqzv04LBGk9ScjSe3E6ZY1T2KYfYOEzDBSlTJ0Q9Uo1fPbVyYnx+MEPPo6rVy+LGYDIrOr1IojVcRwbG2uxtv5GAAOlXvmZHJ9sSvPIIEN8h9SMgwMp9U5jSFVrhEo2ZQNRfitOfE8vpaFG1U+MK5ox9+5/I4OEvRX2BmcjY0fUCSBAVSuOWZeHGj/6S2CG2sodStSv0Oi175fIIYZBDbbUTpDcq7akeDsJpm3jaDWvFUYac4p530lqVTF8xWqowIB2x+87z3Cc6qqEmz6jfeIkc/Br0bSy4dSApP+dv60X0BLm83O3zrbUpqg/X+/99f5VAxb6dyOEmY4z/abrlEob7c5/OsctkMvP7znuvx3Bbfq4gAB5z3RVabOd+PZ21X3Q7nQa3DcjwG3SjCmaSPw+pXNQosYOfNgZ5ztcDyV391kNUtRidjXwVNsVupYPjiI0mePdAg8YczP46Bs/n4DCKt1B867Ymz6L2yPuzfM3Z1BVZrGi4dMG6zC0nOTToFWzNzXpULnmiADLJi2snKZvyvpzm+pnbPasCiRqBwLcDp/FOJq90PdLoKMdCLCNAgggO7TqazuMfgYHGpxKKruhpGYkawtHINMDxHIaHxVwmoGujDYrZW57T4EDOWWU/h0gB7xfUVP/cE/+Rq2dZ8D+4DVsHHL86XmipDiVYgN3der8g32APQgIu7ryJpkKRGN391J0d3Iy+qlEoKBAAnvPXzxTKUBSDGk3YOrLFy+Vhjp7ZlpihZtrOJcrcfnShbh89ZocmaXFl7HNOV2q63R09EbPwGCsbm7FxvZ2jCuYMKAUPc5fpQccHsfOwZEi+6yJTOOckQPGeQEN/QiG5eFBDA8MRCepnjjl/X2ycRB8u3TtRmzv7cWjJ09jj77t6Y3u3l4J/eaYpHCm7H++358MXPZa23WeVzAgFCQS7b1LJQf5HowE7M9kXD9Rv3POpNgtfg9sj/TVAAL4LnYq/2NjJnsTZuWsziVsoqHB1GeDno5vo32haNzAWkTUlutdvHShBO2yugF56th0RPFZb4gtOwWCOYWPwXjPz5J7PqZ5hiMuEfim7G2e+WYx0HYzqG3b2052P3FPItkpcL6qFAAc4IO9TFPO0vOcx1t67r/5xS/kKN+/f7+wt7NtsFMcjMGhhjUKo0lp58Xvsu/EWch8Gh0e0XlNUIo+cxQepifsVCL1pAMOj4zFzv5+fPPN/Vh9s66AD33qADJjyNrDnkXPAE22IdJmYArs7TdjS6qM/XBScviBjW+/E1/KFeEy1XhNARZsC9a3UzyYX/SfNUHQvMAWB8jhtanJ8fjFz38aL148i44rl66d8OU6QooBjAopGgE8OIvcQACbixzCvb2GpgKCglPAD4Pr3BT+rg/yGs324SBEuURMffiQ6++6nlZI10Z1kBFxKMY8iOgdhcrC6z50uA9GVkaN6JikbfqQ5bM4fAw4kzsP1XSe0kDOvGd+Ey1nwTHZ+d+gCdfg+vz4+nyX1xwxpY+M0rEIxKAQ+pZgAp9Lozi1FWTklrw9JhE/FsAzcMB3FD0vDAicBvclfcWP2Az9Axo72sQ1XEZRz1X6h+/JoSFqV/IGuS8LSAZtRwh94jlU0vAkUw7s0BtttIFhJgX9wTMyhkx+AyA8P/+2I2sxSB+YAAHKeS9oOdfgWQxCYFxooyyGW/ZJpgZ4rtVGhwykUm+9Nih8Px/wfMcaCoxfU/6wm3SYgaxvWmqbsmm6uoYZEN6EWQNKoSjrQ9TP4sR7PvrvTI9AaG9ItB7Xa/W8MirqeUlbE+DIcoA2hEH4QPfoS/Lp+C0qeTFyDWw1RlAbEGDKuN5vclazP224KQ9ZkRvQ7Cz3QvQVLYAPP/xAudlQllA3xSYErYUZwHym3fSfnNySIsMBwqG5ub4eqwjzHB8LDJAWBMyGOImxkWExAEgZQhGenENR5HqphUq1gO4YHhpWpByaPqrFiLEk44XaqAAHPWIY4PQQtcfoFXq6tx/HPG8XfdffrF+eenhwWPMcKrnYDwVcgD7GVAPw4LDZ2KL+MEwbENktiQmiMEypGQQHYZDQBikHyyGnXOphbKxtxNrKqvYyHYyi1YaiKYAZZ2bOSLH42wcPVGnjyeMnsboG6AQLgBKDEds7AKiUpCL6ATXOkTyX2ktnuwYCcD49J1TKimjh8WF0dCpGqiiKogtFhEpifN0croVVA5RQ8oU9p7RfV695jdmodz68P5/098yhlZNZIlZpcJZs9zoqKxX0zFWApoe+BF4244Mhduv9m/Ff/+4XMT8/K6ADhxyGB3MNBxsQADBgZBTgLJ1vRHSYk1JI7sQgJqcZo3Y/RgRcjslRV249eSusl+Jroy+BvgBRffqHtBTmz52vvooHDx7E3Py8GBqIAmZ1jx2xBphzrHUJFZYwvRg8dtDVtwnAs4dqrkgsNfc7UvQw8h1JaZyQUjYtna7T6vlavxGKBFpToo4OA6JBl4R8TN+xZ2GMAJ55fzQQ0O5YeW+gf+pcdDsO+Tudvnagwvuzr6GRb0RKTwMB9Wdb/06gMr+TY9QOBLQ0TlqsJjmzfwEIsOaQ560juXzHDlizdqqoqJzHSoDR85/5ovY2OiutXP8a3HW7W+ulKuPXZjvpjK2qDuS9kwWlPiz0ZOs1WBfA9pfHBhqq50FG0QtzR/thqzxpfV6o7worUW0ubCCurf6pnGE9X/lbzkUR7fX3fd12kNvj69c9J+qx9WtuD41XlZEyh6yH0T5fPY4CUQo4lY52akVgQ3n9AHz6eu3rre6T9nHMfqmZUtnjdmi0dxJgQ8lfEfnvZl+wlp2PTD/aFvX45Xgm40L9T0oc+1MlxKbPsC6OAWGyKgisRgM2Yo+UahfkWHN+2LZpr0CXAAAgAElEQVQYHRtPBfyNTBUQyKU5TlHATHsCDPA4i86PYPDQoF4jumqgHAfW6wYQogfRtp6ejGr39EjMGlufLkccGFvt+fOnykGnFCx/kzeOEj1q/dcuXxFw29vTGRtrS0oTvHLtesyfnZNQ7907XwrIP9jjbB2K4dGJWF5djVevX8uH6enLVFkJpR5TR/4wdigft70j+xibDEFw7F+eC8eRVECiwoAA3R0d0j2iQoEDYBevXImTzs54je2lCmsqZqzfTAeeGfvV9iPv8sP3WRtOB/U60jgUpI1zEkfw7Py87GiU85O9vCHmx/nzF0p+eZa6xd5RfnypMKUo8wuYmXlBHFlee7PyJqnlc3M676HPAzbnubgn8IJzB9sX2jt2uMuOMybYNbCpCSAibEgKBM/Ha3fu3JHthI0/hu/Yjwjhjmyk2rfi3wZQva4JMsvxPUmGuteIBPJOjsUyeeedd8UM+PLLL9OP2s/nhk2c9kn6fj/80Y90P4QYCYIy58wQ5XVSF9gDNkrp9OWV5YCBLgCmMLolxAj7WRWlptVHgCRj4+NiyX/11R2NBWUOL12+ItHr3/3nf8a//8dvZXPOnJlJpvjxsRgzMHkt+Md6GWDNkH4+QXWJzlh6/Vrv0/f0M/3DOGVfZVCdtuF/Mc70cQbeD+WrJxCQTGezsHMPgrGB3ZyChx9++KFYOwABt26+G48ePYyOSxeunPhAsyMtqg953l3k3qIPkHRT5hMXytqNWZIEg4oG2bkzs4DImQ9UHximvHtzt6PhCIw3PTlSJe/Zmz6GM9emZFqqo6ZRn++3IghcU0CGhOSSwuwN3c8HMgaixSDhOLA4vMm7L+zM0flMDjMNeGZHdPl3Lp4W0FAfFrwPkACthXvhLDm67g2STTfPENeEPtQkxQECWaN9XjA+fGxEsWHY2eQ1/o0zShvkrHdkzr1zdOpDVYeiqLotATyVURPNa7ChgMGsENJ4Jh16DFyeoUY1fcgbCDCln75hc2DSulIA33NagoEX2qGNTMq31JBtRa+5Ft8VaFAML04Obx6mitZGgg0r17jmPRsHtcFho5v2sEjNXuB+amdvGuUsWp6RecI4GvDxtfhNu9k4Re0pudsGWTJqn+uBz6YwTIq8TIxPxED/QLI1ykbEZ0yVMtOEe3reMR784OygeIvTzRgjSKb0miIWKOOxEmb7M+OlHDg1WCDbshjammdFRMiOEQfj+QvnpAXwgx98X7RDyhXduXNbkQEOKxz4qckJtYl/k+9EtJaUEwE3pATgkO9sx8ab5djZ3hRST3WAcUCDUt+UB+HZcNDoj9n5OV1nexcxSqKXx7GziaO1FUsriXSz6XmTZBw4KJiHbOBQ3jHCpE1AJQwJ+0QeZssrypcXit3dG9uqsEFqwZb+f7O2GsOjQ/Huu+/EwFC/qLXkQlrMifZDncPQ4EAzk4cDnGfm75WlFV1XbYpOrQ0YD7z3zTdfx+bWekxMjcsQAjlGiwDn9uWrBQkcEonePzqJlTdrqgm7vEIN3604PEi1+Nx72Kvybw4Z7S9ISnXlQe8oc+45VOggdSBpni1tgGSGJM0x03C0L1aRztMMgNPUds+7DrEesjSfQTuDInagUh+wRbuv85Wl84GBAsh7sBfdACbr6/r8W9evxM9++ml88P47OjQfPX4cC6QzoQHT3RUTUxNybKgwkaW7MkqJkcM1GWPWNcAN8wRxJw5vIvc6iDEAC4iYDiRrkqgXdZ4R5FkXG4Qf9BzYb8n9Q+OBCA3rEFDwxctXiogol7eDNZz9XNdjl9NcGGwy4rVuoSsnK0vK3VV5Ve6ZezcATmcTxTcg6n2edQYQ4DH3OWLdEj0rmg0l7Yx5aUZAK5osLkkrTag47Ywnbcy0hBZ9vrl3wy1yichW1Lg+/+105V56GgjgGVsgks/400CA7+3r2B/7LkdSlOzSr7qXRQ4Lk8rAsPdMnyN2wnze20D1uWeKq8/0Gggw1bbdwfUZrnYXMcF220FVIdrKE9Z9J4ewlO0s3PZ0vIo95Oi7afOMpOeA0oUqIEDpWoXxU7fDZySftbOI880o0Lb29tXf5TuO6NUgVGN7VPn+7g9fs7bHfM66fxv7R858znolWRZNDD+bv2eAzSCArqNBTZaT8n3FCih6OJWYtO1Bj71tWV/b81Ofq9rj+WfbUOMmcChTIdyvtolti7EPy24p4kGeawoUCSRMcCHnZmprZH/kLG3ap/mdoA9OiypHHVD9pOhzCYBOFXq+i4OPDYRDB4Pt1csF7f/sH6pOcAQrC9Yd4EAyDwlAoIhOH3KW8YzsebQfG0c+RAG6kz1LFYKuWHy1oH1t7uy8IuhEU2EWyLfYWIvp6am4cCEjv4sLr2XXDA+NKMoMC+Dmuzdif28zXi8txOrGhvZxSvU+uP9NvHz+MhYXlqK7uz8mJ6ZVkQdHdWp6SjnZqZ3QoSo8AAFU7oEyTsCL55+fP6uoOnMCpxuwmLFAH6Cnu1MsNLSCtrey3PrZ8+flUAMGLL5eiu0dRIQB2LOfSJ3gbICZi92GX0TqMv3O93kN2xH7xvMWe4DziB+CrIgNEkwhRx77UposxydxZvqMQB4AZ/sh2Kc46LAaoJ5DhTejTIA3wn2lNOHM7JwCEQRExDDoy8AodhlRc5iw2DL4IDALLFRoW5nJiM3F6/gszIHPP/9cfcf3AAIcZLZNkGkpaQ8xX/isfQIE8Jh/gBEEiZhD9mtYRzdv3ozzFy+oksQf//gHzUHYfKwJACXOM75//foNgfL37t1TMIW+po12qvke48HaWVpciOWl19JGQ5MuwRSCUDAuYJseK78fJgK24flzCEpmFTTACGzDH//4xzE3fzZeLiwIBHjw7UNdIzWw8oykL+gT5g16U9gnV65eTVZrSfNYXsoAgu0Bl570eiNtEUYl9m7tj9JWiWwXhrHmT9GMYL4T30uRx6xcRrUGfJ15dJUGB+WXdrzz1s0TJiGDwsU8KESN2ZTk8Bfl4UQpWrkvLaQi8+Ht0LGgc4Azn9ibYvthKAetpCX4MPTBYbTMQADtgnoEvVhOFBRbjD5F8FvRf+erOyXBjjKvm1IDIoLRBkqEYjiOn6PbPmg9ge3M1YeQjQ4bADyjGRUsau7tZ+Zv+oYB5n5c14dc0rQQ/Eqwgo0VCszly5fVl3fv3m3yzWmfHUlfuwnHFOcSwIEBfvXypdgHWmwlEthuUKUhdyx2gA85ntFVBlisHi8/g51/TUKj3YUm7MOJsRHSRt31oyMBIUnngVaUpSTNhnAExWANCBkbGAvDjoJLUDJ+jdpwcXry4G8Zhh4Xt93q8eQV8VkWgUtbslAYd/qHz1vg0P2sa3Rl1Iln4nlSXTWF+vhdp0IY7WzYE8Vg9pqQsVE2P7EahPb3iLnBBiYKe9FuyPcSSeZ/H+70SR7AmWaCowp4wpow2iljoFQj8Hzx3LVha+PGBmuCfClw1A4EpPI+1MB9HRTXr12LTz75kWqgEh1nXrMpryPY09ujTRxKfAoGZkUR5j8/ROIRXMOoAMTb3wfR3YkDnqOrIxH3gf4YHRzQYYshk2PQoRqwl69cVfTm1QICNxuxs0Xe/l4sLy3LIGbuc0+ppKrKSb9mh8cJEGFsAoogwjwZnV1b31TU/eGDb7UWYASw+WPsogsgBPfoIObPn4tbH74fFy9fjP7BPhmOpI3AYIA1wMVoC+WJoIMZnKTPXy8uqhQP880uM7Q/DnjWOgI3i4uvon8AxkOnDI6ZmTNyUpNhtaO0hs7/w9ebP0d2X1eeNwFkAol9rQIKta/cRJGULFGLFd1tt+22Jvq3iVk6Zv67ienof8Ax4/FMdLu1kZRFySKLYrH2AmrBviOxTnzO/Z6XDzC7M6ICqETme9/3Xe8999xz+/rj8OQ0tnYoMbgZDx89iYUXL0UNS4AxhegOD9LZ5CDDMd7ZYe8gMpSlAQ8ONQzRbKZhCl2VOcNnocgrLQC2QQ9rIBX76Vezt7zXMe/wOuwQ1Z06+j8ZWVkCMaO4qZhvRyvPGosV6tvJYigMCiajHHWcoaMDqUKfHB7GjauX44d/9j2BAc2eUP1povCbO7uKAKFIeePWLalXI/4EjZCzC1CK84YxoP9Z21xfQK8NXYALpe70STfAlQoAYpC/e/Hipfp9bRXxwX19j9xO9pb5y5djZDTpkBh/iAWinM1cFVAjkOZYAAMgO33kNSp2UVEVz/XZLQEqB7WAehW4bse5sIQMJncdtowgu950HQw1cK+cRoz8siertJyF/zROzvMuefgl0p1ARWGIOPpdosDngQAMVqd42HlKxyUjY93ofgq+2rE57wh2r5v7fc61s5oCaSvkNe0U5b2K8r2o6EQ204FySkM9murPn7+/224n1nO+HmiobITiUNdz78+DCj7Dnb5x3kbSA1CdolZxwX3uNlbACWCamDZlHy8Sc3UwhPuYDWBgKPswqwOcBwL8/HZU/Zw6lxH7LAEX5rptCbevHvAxIHoeCKjPhXrf+Fw9byu6vz0P7HifYZzUgADvRT475VCXVAJmR45jzjkzGOkfz0dXW0kbt6u54/Gv26XVs1jApaZL5Oc3EKCofK1MrynRspOdslA0LHxOq09kj5EPnvpavn/OgW66jJ7X+hmFkYETqfrvYhnhGFhjo5s6wTkNG4oxJPc6tZkAzrGtWyXdkDNPdyx7eqYgcE8DAUvFxsV5UtRTAmXJGEhW1pGcIfqFc5jc6kuX5qUWjz7PQWdP6XhvvXVH/6ek3OLiqzg8PIm52dl4+6278eEH70W73Rs7O1tiY33z8EF8+OF3lcL3+8//EIuLAPK9MT11UToI0K/f/+A7sbHFObmq1b+yshbb27sC2NmfsTNx3q5duy57lX36wdcPlHaJI01KwkB/U2XbED8mBW11ZVWVjfAlmgMD8WJhUecm1EHtq4fHykMHFL5166auSzRbUdxjAlycSynKyE/uyTnC+uQ8876FdhH9J3Htnd2KASUBOMDs3l6xGJy+LL2DUoFg4cWi7B/YAPhM+HR2FGF2NAl09vWVEnT98XJxQeMEGMJ9mW8EI6QbsEHgYUvONrZW0v6zFDhpIIw1YvEOADmYxVq0X8C8tZAhtrJTW3HSJycmY3gEXbUs12y/w/b8Rx99FOOTk/Gb33wiBx97Ezhsv7OvNcX9KX340Uffk60CKAHAI2C/BAOxWcyqhomK/fns2ZPY3N7SOc4ZPH85A7HYgvJZlBYwGteuXtP7yyurQalEwADG7dat21onzxcXNV8Z+/SjsKdPNN8pucm6hMkIoAND5c7du3Hl6jX1LdejH/NMyxQH2gm7gj7iuVgrW5sE4VO4swI4a3uUAXrGWHteAxt8QCAbLAD2AZ5B+w4M9p6+WFx4GY0ffP/jU9PMDQTU0U05RkLRjT52I8i58edhgrFfd16YQHVDx4Im9YNUG1ihydgBxYCyY20HVUyBRmoU8H0MGQw5lVuSs5ELySqXQiNLHro3YovOsdDeffddGeAMJDkkdnBTTCpBBUdi60auHVfu5UOfScbv3CepRVk/k+dgsHjxGZf3OG9IWEmbzR0aDsIYDKAnBu/zXaNAXBvnmr5l8nJfHBwGlmczywGDzgeGozvF8qp+cA2oL/pc0SYQi6Ic8vXn5bNG6x0FFbhQ6N4+LC0E6JQOrgcDg5+m3JtNUm8PfQfSJiaHUM7dKh3DQoyumV3lERWBj+rwLhesp2ekaA7Ccn0aczQfeBbQXjYtMRFKtNQHur6v3OAs/8fGZhDDn6kLSRo8sJEiAcBC+7UhYkOcZ+fZuKaWVCl35flmxFRzvgit0c8GAHifvk7Gyr4i005/cA3xzMPurlP3c93g0hovm44ppyk2lQaoDQ3mUW5g+8r7+9GPP46f/PhHEmfjGb784o/x9OkT5bHRxxyUbDgGAgxugHyy2rdx3hUhPo3OASwPHMWOVHkbx0cx2OqLiZHhONxH5G9HCDoHI7nbV69dF+L++s2SDnJo/+Tyk8unXKvpKTnO3BPDhIOFA4CDCxYRSDzGEGwjxH2I3GIoLC+txMKzFzK2SNWQoahqCNSc3Y35K/Px7nvvxa17t2JgcCC2drditwPD4yhOKXnKOBwcRrvVr58Hex0ZCAP97UzL2eQARSdgt2K7YA+Sj6kydg2iNNQzht61T9GAmJocUzSF/gex70VckLHpa0X/wGB0jo51cKCyLF2Ejc2Kgp79myXuAAmgB25v7WifxEBg31S6zdFxLC2vqU9x2AGkUkehR9TQjU00HzLahPFY10PBMMs9XViInkvnTvk8z8OehBGZAFgCVAkqdOngkn1UmgDXSKGlSjxMOaWH0cIRPj4UJfPurWvx049/GFMTY9HZ3Y71laVYXVnW9xB9Ojg5FWhz887tmL4wA5NflRu4OhUoOIihv2MU6XciPVrvCHmRcgNDottGKjPgwNMn5Pvf/+pBPH+2IMOUfobZAmCCIYa2jdltrFEUk5lnWUc5BQe7EUEU41MQ1SBiMhi6azfB2y77SVTokjucufcJGNjhq6K9RSletyuOh51H9g/OTxlm0pPIMpOK9gJIV0BAAhG5rxcBti7xo9vOWvvqYLPdcWsEeN/MPfJsfXvv3+eBgLrzbacoBSiT4VUHArqOZYIBdiRpB59NowjK7lFWNIDtURwq0+jPn492Jm2I+v+2a+zc1h10taOUo+R+AtPMvqvdQPtrASmsum/nu3LyisJ+3fntggAFKSh9qXEqgIfI+Q4Rl3uwh1qEWXNMGglZteg8EKDnlPZHOox2os0IEHuoMPuYT7aR3B91poDnpIMmmquFAWFGhs8lfvrsrve1/27AwX2g7xdxRF/Xqvx2onyealxKKoH0rwoQANjF/uR0TSKkBpIw7gUSnquK4bZ5XLrjpR2sYi6mc5d2mPu09Hx1vnJ925wKdOj7ybYxqIfTheiuxeLcDx4fX9+AofqiOCH8jUAIASYBvmrToRxRrYE4KdV3+ksqHXYrNO5kgcEUQNiWfVu5xzo7Mt1Wc0DlItF3Gta5QhSaqUdbOHMzwJJVglCa56zKoci0p9lZUv/mY+XNcmyur8vOoBrAe+++pRLBRH9fvFiMvf2DuHPnroCAq1fmYmiICgmAATvxp6/ux/FxVk969OhJNALmwWBsb2Vd9emZC/Hxj34g9uSzF89ifWsznjx9VvbtK/qJE42DB3iOkCFnFwECAAJSkWn/6MhQHB+hU0UqNXpZe3HUORBAARBAecL24HD0IyS7hY5SRm+xHfELqGzD2GGjSAssTmQX2Pajj2EQDg4N6czGXqCPcJJhjdKx0iiigtvAgLS0GEf2c84fHHb8BmkNFBCX5+fzikj3pfPH83JPOb4S++yN69eviTVCtBoBaNIbCWyYHUt/vHr1WumnE+OT+izMABzt5ZUl2Vg4nASGeD4xe+VH9FbaALbjHXj2c3MOJyDSTtHJnW05z/SFmOYnXKcp1sHk9HR8881D2e44y4AzCtoW6jzpbjjm2Ez4d0rp3thQf2tr1tlxrPYh5jwxNpSVE7a3cu42Im7cuKm5xmcWFxYFCNGOm9dvivFCtQT0LTjTX718lcFcdNgoCay9s8uCHGi1ZMdixwDmECQinQDbEdbC3KUrWk9ZgY8S3G2BTPQh+4LF969evSb7bGV5tYgAZpUxXuxdEpUsAsrY3+wzKlFYAoXoDrDeYaAipMj5j4bRw68fSQ+i8dMf/+zUzok2jUJFU3RsaFgNRpyLSZORoO5ncoPMw8S1yh2NM6VJ+R2FRlh3Jn1Ae7Oz0+qfzhFx9BUkk/d4YCYgEZUspUF5qBQvNIXcmyv3M/WEtroSAIuSfyx+DHVNUOUbpsNFJzG57MirTRhNFSUrfzfrAKTOqCgThu+yATgKzP/9qlO9Ulgw72XnhYFi42BRMxF5PxVVMw0Cp5rIP/d//PSJHGxES9x2q/tXh2tNUd/9LwcTMZnDdPIkwiglzjRKtYCLvgLfsQNggESbf28ucB+UPANtMIjj8aOdPEeqfu5o4+BlMMDRA/oN8QyeXQdaARh8XT+P2shWD2AhAzV71n/ne+mAZM5Qbrq0tSVE1pUOuI9ZIAjR+PuO+A8OZSTbufs8B200WAazQAtb5fty/IzCsRaMgNaZFXzG/1JUkJzndLwd5ffm6blmQyvHJkW/+JueT/1IvnIReuMAoDZuSVXxnDMo8G1AgNYh410YILWgXCLPMIVQpz09jmtXr8RPfvrj+PjjHwrRfPTwG6UEYKAg7Dc9NRmnx8c6EK5cnk8aqlIsKEM6IrScEivrGyVC2kDkrzfGRhD9a8bOxnpskVqAIE+7X0I9MBE42Oykkp+9vQUwxoFIPldTzAQcXG2m21txYeaC8smoYwtoxYHNGoK6Lw2H49xLVPqNcj9EzUmpOD6pmE1eC+wTt+7eies3r0dzoD82tzfi8OQoepq9cQDNb2db7V59sxQUbuo7PY3drW2BS6lmO6y9BacRUSIYDTZCZUwV7QXKLrnc3dHRvtIl8Oa5BntE0vZ7Y2BoOIZHRsUMAAkfGR0Uzaw9wMGbI46vyP0w2lC0X1vf0FgODaM829S+xJ4FKPP4yfN4/WY5NjYRoBkNckQBHLa2SInYK/P4VOq77Je8UjeGagrkraVeBfMUI4oD2EBPlsvrxMrquoAK1b0WUpBaARVQWdF61RmV40RKABEnQKGek6O4d+dm/Pyv/1IgwKuFF/Fq8UVsrmV5JA7f5kA7BodHNV63796JA6JPe7vJWpBhhDHbBQLMGEpHvFnyOk8lxEif4wjAkqDs5NLyajx+9DReviJVC0e2V2AJBgiG25WrV9SvnJMG/TA2qUkNwAArAsNB0TittWRi2Zmw42pQzmtV1L6SD1/lXktVvHChatUgMP6g95vBkYBGph0YYGBvtCCr0kikLJxAgBw5OZQZ7c985a5oWNXeks6Rsy2j7ZVzViZhFd0soJr/ns+XlT/UT6695c3KOe8lr9VpYN1+OlsJxm3IPnI7uiXm7DQZCNDzSPgSdko6W1nmsIZylLb4TLVjW/8Mf7OT1wUpCkWhONBdRkC33K0cQusV1ErB+dpi2XhelJxXP3t9P6+uU/LcxWKy8F4BSrwhsC1ofAvLREGdIu6A2HIyf7oCjLpPTatDfeda84XFyUfMBnD7fLbVgYDz57hAoJLycR4IsN1mGzSvmwEIO9sV2FRAsbpGgBk1dVDE9oW+79KTNU0K5+IaCOBczb5pyAaiDQYC6r97jKp1K1DC5f66NolBEo+v6N9lTeQ8IEjRlLOXjrxc+JLOmvMTm+/e3TvKIYbBSh+YMavfzTAs7BGdLwUwE3uzJyrNntQmOtQ5xLmMeJ1T2bDjKRO4r/JjqQPQ14vDnQxEzskEkaEeU5I32VXOSyfXHOq54MvT00rLCueOFMLDI+jL6GPhEyQAk3nos3HUOYy1FaoDnAoImJtNYTVsJCj3lH27e/dufPDd78QwqXnHnRgZaSvCCTOAtACErVGof/+9D2JnuxPfPHiigAHz+/KVyzrDl1aXVaL8xcKCgPif/vRnomfDUCS/nXsBXg+2h2IDfYFXL9UOyhziHK8svynga4iB0NnZk1M+QDpts6XzrzXQFgChMwWwfWlJ18BvIZhCygR9gg21sLigv/NiL8ahxrZ882ZJtgrjp5x1WMaA14cHstWwa7CLCG4QCGQM+Lwp4VyPuVZVAxCzM7+XLOQEsQFwWOv0I+nSiCTitLIueH7tcwUwhQ1AP0FRN9MzxdBTCBA7DPseO1/aBw1SRqaqimV81kCw9zKo/Qoelopp2NTYk1RoIqUUm13abEecs4NihgJUMVY41AAB8kEKSxhWB+0jMMQ4ih3NmLYy/YHzBJuFa89MT0Z7AOZjxF5nT/4Hcz5TZCZkRyNU+eUXX8i2oWrA4ydPZBehCQDo8Nknn6qPmfMSiyz6XRKHVom/C2IdPnyQYAJ9y7wXc3bmQgwhMLi/X4CTkzjsZIUj6xSoelWzJRCEdffmzbLWJ/YJ552eSWKCbQXElK6CplZQPWBHICDME9it9O2HH36oVAb8yf/n7//f+MUvfhPNZn80fvjRx6dS2yd3pkQIk4pECb1B5ReJPlXyDhz9hKavqNIBTkmWy6s7Q+UsKfTmzHfxppmGVyoh8zJlmg2RjcL51PV8dd7b288amIPtFB4jAmrhPK6DcWsDnsPATpQdIUWdC5DAwqno88Wwsa4AE5mOstNl5AqHUYZFAUww+mxApQOXdHHeO5/iYJDFh5zz5OuIOr87oq6FXCv9Q5u4hyio8/MacPJa1HemZRYn0ekHOCO+jg9u7u+KADqkZJx3y0FVSt3FoON5QR4NItjZBzigvwAFUGg3gsX1eXYbZY4Ii8ZTlGYzGt5NQ3AfOFfP86TuKFQH6rloTx3A8ffqjIA8wA4qHQv3vx36/mamxXiO8NPzDgTbKQ6es/ydBQ0rg2tk7duMyllEkc2Lg9h5vXyXNYYBxuFLG3IDTSCA9QN1KwGkZJGw2bMGBczEaWzv7Giu47zqoFfee6452AvMi4POoRBEV+6oj6vH74zRLts3DR3lkGMQFvq2UxJESQYEGWrHW/fuxnfefy/mL8/LmHjy+FG8ePFckdXpyckYlirvZsxenBFdjo0IAxNHCBogOdUvX7+J1bX1IuA3rAP/4oXpOOp04vXiQnR2d2KoTR3bvuh0QGhBwXEm16KnAeA4HIPtYe07GB7k7atkYKmecLC/G+Sa3bh2TRHg3a2tePbkaay8eaPNEFNLbBly7NfXY2xmJkbHJ9QPqMCKvgjY2eyLK1euxu07d2Jufl7O4frmhg5eDE6AyVNKu2xtxOqrV7Hw+HHsrK3GSH9L+YQYABgaw2Pj0Rocit3OgXIHtemWMDvl7dqDrRgcqpVWbISEE7c2N6R/QO4k45KODHWOB0SPw2FHQHFqdlr0QNTwJbGOPeEAACAASURBVEZHxGF/Pw4AAQA4SefCoejrrVIiLObKwb5MSsrJaYxPTKm0ovJG99F/aYgGiAGi0kU7O3p+5pGEgChJ1exTukGK0fSrfjP6BORnAtjs7h3E2vpWfPLpb+Oz3/5Of4PZQN/ggGiPLuW7ioh7cdBOYmhwQIcmfUlZnOnJofgP//P/GB9+8H7sbK0LhNrZ3pQ+hfbtFoh4SzoKt27fEdC7tLykM4O+U33tss8p6ifHIB1nDN2kKR4qLakNu03PMxhb25RsAgRZi8ePnwmAwnVMozhLAKJdgREFIIueA8wU9uff//4PqlEME8NigS7FaOdGkbdiFdVBAYwHOx5m0/GTe1rXRaKpiIGVs5T+dMkig0Ku+qCz7PREBoOoqAXwd6pGgvypVM59navsfdGOj/fK6pxonGUI8jlRk2vidQZGkjWSdMUUcu0q8vvZ06Hvnkd1R73+mWyHzcnuT1cUqDvtvqbaUX2p5FYXhXbvj26rnqOWHnceBPDZXE/JUIll5URnyprPIz1D2bPtyPrZHcXP65v9kc9j5oybzGcEIFW6dJw7/KcrmGd2A+3zmcm15DCqLnqWb0VcS2dhSdnJ+Vg0YcwUK9UgqHCSf0/NhjzvusCBx8u2UNp+OY58z44rTgzvuayv51wCo75ePnt+3xUCzvaldCyKOJ5ZbR4rPXOhKPm9ep8r/a2MR5bvTEDH8zoN1bxfV0fh7ETzZ+vfqfrlXHWes3O8CD4CbgjwzNSsjNolMMhbtjvVB9HQeUYJ6O2t7SCP2OOZX3BQpQuYwK7F2fMrbZ6sJMVPGHHsh9yXPRwHiwCCwa1UCSqK9wXk1Z6tdMk+gQA45uyB7P3sJ+TW49wTkXYQhJ8GBAhw7exul5SDbuoT+48o4OyRh4c6+xgjfA/apghpp6Przl68oMg1goH9LaqFDcX45GhcuTqvkr+ffvKJqhO8dfdtlfZ9+fK19HTYkxlL8ssvXpqTaODyyor66MaNW6rIA7j96NFjOZg4cTwbGlsS9Ts4UAUk2buldB3OryoHrG8oWk/VH4B3AdJEgQvjEzsqKfWbAgHeundPz4d9B8sA7SGYncxBqgIxX4aK5tP62noyrWs6IZr3JWVIIPv6msQbOX/QH6K9tqexJ2WTlv2Y/uWs4xn4HD4d5yZAAkAUbU0fhFKAe/qe1kaZSOydRM05I+uC5dwHe4Ay0l/d/0qpkBIXj9Az40A7DUBny3EKpXM/xN753T5g52BfgSQCSvS3q5lhJ2BDsicARmCXC7Qo18IPgb6f6d9tzdUbt25KIwGAaGp6RgALVQZoGz4UQYadnc0YGx9VKcvN7RSEJ6IOuEOFNIAEWONX5i9rXPH5CGaRRsM9Hj18FGtr6wLWWK/oNgyPDGu+YZMzxozfP//h9ypjLd2qw0O1n/ZMXbigOc5eoDGRLhUaDS6LrZNE94ONAUAEy5O5C2NiaHg0BvoHxDpgjcCkGADc62PfJfCYPgXPjC7Cj370I6Uj/P3f/3385jefxe7+kWy/xnff+UCMAJdQycMmN2YmDDU9FXHv7a2o99oAI1HJg05GKhk0O8Dan0qekjUF5PidU0pNVD5pezJwagr8dqyVY1ToNLTTqLGdbtrGdx19ZyLwDLxv0TYfVEJeKcehmoxsFC/VTqKJvFwaAhTGRhjXcz6c8+2ZdD5ocUYcGXDbaC/t8cJKQzRpHDYwbLxxfz8/7bQTy3s4/14kPqwcoVHUFzEtEGyr+pYITr28XtdEqgnJqDZ2UrN06JDzZyPNFohpi85R9N9LORpT1+Vo7yfSa+ZAjmVSNBOYycOfjcERdBsJLh/EbW1cebw8N7JJXcEqGxmeZ547yrMtxpsNC1H/C7KvlBJKu6j+ar74nHLJSzkTp6ZIQKyWa+7nZf64Visq9Ql09FWpA6ZMYaQbkDHzQLnyyrdPtgmOW0YByAtnY+wURLehjRmhGhmI5DEXkbukkiX4Q5toJ6AEVHicD9TLjSRXxmYxrNw37s9UQ0+GgWoHlygC42YQhs0S+j05eOgCcAohmEPuPCVQxPzoaUQbsZsjyuKdxrUrl4VK2nAXu+T4WAAAQmtoBeAciUUwOR4jQ+TsH8c+JRBRF27mIY+xAuD45MnTeA51v9kf8/NXY2hwJDY26L9jUfQ5EKBTDbZBfHGG9mNqYjymESzc3Y1XCwsCBHpPIpoItgGmAAicnsT4hZm4+8476vuVteXY2t2Wg33vnbcDRWAUYhEZpM0gvipTJaYJ5Qk7sbu+Hi8eP4pdcg87+9E42I+Tg47GrwnVfng0Gs1W7B1C8W8qKo/ZztxQnn6rR0rEFiZkLUljwBoFaxuqlZsl9NIwGp+YEFIu4yOOVIKQz5C7i4MNzW11YzOOGxFDE2OizMNmIK1B89g5/8ypkaEYkQruqKLf+0VnAIODQ4eDSTn1zazVq323pE8JqDk9TEO2ryUgoNkajPW1rVjf2BEQsL65G//4j7+MX/360zg6Oo320LAYARZQZAy4JnPPqVmAQDBQ+IcY4sRIf3z8w+/H3/67v4rpqfFYXkJzYUljgFGgfVc5qTB2cm71t/qVi4ezPz0zVaWKsY6cL82cJ8UM48j0Qs7BBK6GZZgtvnyt9JHd3X0BAYgEJnU4I8h96DlcnBHND+bFCmDQyKgEeL748n45R0mPyL02y52mo5P54UmtrjuaqYVS3/M4O0uk2KXhinOnPaxETFVVRQZ9vZZ6nudyVEqqk6IIJWfSjq/PM6cfJODtPP7cKyvAtHaoSAW70K79dxue1jWo9nOBvymG6JSG+nXdL/68GRAujefP+u/Zby55mo1yP/qn+7Z+ZnSbn3SsuqPoa9sGqtss9XOoGwDQXX3zqk58HVjQPihKfA1wN1hSnNK8r9Md8nq5f1oPIR3jZNRYoJ7xIQptKlCOu89KPxfXkpNnBgQgcxMRaDQ+8pr5nAkquK/0/SLMa9HDNOSL4GUNvPD7fOd8n/scSnZot5xgnW1Sn/8+l3lPmhoFVKmDJ4ruF+E90hp13jslouTqOy/420CmtHOzz+v9pM8WjYcuaFRLZbKtVVgzAOff9uwev8zX7zJ/DKCw38n2aybIq+cvgE7VpuLwyX7EhjkuVRjKGMMEYDq4XGxZAEVdHMZWBqdyrh7JkZFmCGUApYzer/czAJb14Nk/BRwwTqTybeNYWEC6T+f4jgR601lmTLkWtjO2CHaB5w+2Ens6zhyOl5y37WSveo7wHvb4MBo4Kj18IAeM85PvIZh6cNgRWwBwANYhaYjYk+yJc/MXY3xiNMZGRuOfPvtt/OHzz2N+7pL2dPbatY2tePZ8QWXuLl+7Fm9Bix4cUBQeZ72vr1+RcoO1MHEXsRd2sScGtdAS8EXYeUyOnQNAel5Kt0XITqAPVWWHoSxjjp1OH2LLY//BlOTMQVdIfdDb1WvAlyDQwLywT5NVq7JcNBe1dhHMDV48F478rVu31K43r1/rs2KYHh+L0cr/SXnEjuP3XEcAg+ilIKCa7DKXK0yfAvs1BeErbaDj42SSFHFt7Rmy7ZNJgvP8zYMH8eb1GwW20obNCDvPDjuAsVe5Qs537KADGG95PgECYMsBBFA+mrkpm72/JZuHtjPnCFDg2OKwEwUHaJkYSybFy8VFjVWCFUOxtAKbZE0sSuYZQIADmDjO2zvbqjrh8pc8Wwodjohaub21FY8fPY6bN2+K1Sq9jDiNx0+eakxJT6Xfx1QpakgMANqxtoEGxbbmNOvjwddfy8aAacLnSVeYmp6OUWwvMYtz3ZFmov37OH07bHoz39GN8LrjM4ADMxdmU0tgfV2MV4QeAROxxXd3tmTXAtJ8//vfj7fefkcpHc9fLMR//a+/jOWVtTg+7dV1GvduvXVqY8AL2BunxP6avXpA1bcukVw7TknzwaFM9Ibvy3EuLykfn3Sj497wzqPifE9q58UgqjssPKQpZwlONKsIrOtS8ndHzFk4DDjtMXvBCJkPdTt1LBJNGsQHSy4Lz0T0lWvb+WZz0nHPxlzED8mfkbFUDkazBnygmdJu55h2KWJDTj9lKQp7oA4QGEwxm4H2OxLNe/SRy46oH4oBYDopzgKf40isO4F1VNrOIwa4WAuihmZKQB68ReG7XsarGK1ESelbnBAJriynEApAgq8hJF100gQCckxtK3aVmm205SGWL887/14/wP2e52gCTfkyYMA8lfpqjZFRBxNou9M5uLYpTPV5aYpghdBbk6IAOWxALHQ2HyLIObcQv8uN3usAA8qGjpketFmpKEWUpMqfViWjzAvMlIlTAQM2wthkrl2/LjoQ6CYbgtgFpVQlbeUfbbIg5ZmoQk240P2nnwUQ4rN2xqz5kaDMsfLE2MD/7M++r0NMtXXJjyuK+krD4FBuNBSh7W/2KhqPYKDnHWMMaopjiUAP92g1URUeiOnxUYnjcRjRDjZOENWJiTEBAlDNHj16FMtLq4o6X7t+U1HfNfKaehKc5DOIFRJF5pqACYj7ADQQtV9HwIg6tmgAQHkk54wSQo2I4YmxGJ+cEKug0eyJZrs/5q7Ox407t2NgZDh2O/tJs6c/AAD292N3D20BwISI1Tdv4tWL59Hu64lWnMb+xlp0trdipIhAojTfQ14/IqLQB1tNUdBUjrCvtzpA1ad7+1mRpbMvYUZK82kc2Dc6JSezt6ko/fTktA6dvaM8PKmNTHgIp/WQqgG9PTE0Ph4jM1Oxub8b/ZQzHB4SS0IH6t6e+nl0fEzRQZzehcWXYklg0DDHtQ9TXmt3V+OtvQ/BqpKagiEGxRGgBBS+2WzH7t6hnP7HT15Es9UOsqJIP0BkL/P/U0CQa9GfOK0JhB7K6OKaKqMqocCIS3Ozyhf985/+SGrS62srmmcYsew5m+tpWA6PjogySA4dSDlGicEahHq4ZoKueV+iIXluUQ4oKwzAOuGQ7HSyHjTAFSwG+hXqIXmbmxswdhKwzX28V7TK6zeux6vXr/V99knqFfN5jLSkYgLmWHuju981SiUHldor9PT82WUpJf2+iHlW+R+nArJs/PNTBr+rP5R78b72suKIKtWuAKPen+w42ok0zRxjpH52nNmji8ZIVUmiBkwkTJJRRe/hurZo4UmH9v7/39rr9ffyfQMB9fOhex50gYDzzmT9zPD9zn4mz6b6c6WD2I1Q188Z908XBMj568i1KkFAsS9nqcH+fPbUazgDOtSc/NIKGRn1NvqZ1SbtOAkm+J8FLzWGUpwvaR0lcl/vX+wFARQuX6c0lRS10nMXYNjPLDDYFQgEStedXo9hF3zpsiS6EXT3ZzrLmVpaBxrcXj9Pdag7haJoUPk61RrJAdWzuNpBlS6jh875Yxuuft3u3EtBTF/btoRZBn6K+pnpvunaJmZJdPu++ls2sTBcaoGYYhfZntX9NEEM4KXTZzFL2eek3IkOnNo1vBRFLULeCSTl+Jr5ytw0a0ljDiuMMnqqamRgMu0+nBz2Q2xOOUxi+2Y6MP+wX+lRCZVJF6WrVQTzj2sSIFFgqATsHOXFmZOK/S4CwQiydbUTsLdGcLCKJhKRYCLb/J+UCIImAAE7qp0+FJfn53TGJ1PzSNF92Ab37t6N1y9fxa9/8QvZLJQBRLgVdhsibqRxTUxNxd179wSGbG5tSH/g9CTT1NijAXC5LjYWgEjSrgubh+j29KTOkXra8JEcWWtp9IlFhjPPwLPXYq+7yhp9hHZQf0kFwYYAlLCPYB0PA7d8TxHkUmp8nHKvRceFcQI40HwUtX9GY6fS1iWFmUg044GNxBjYtneacWqBtXQWwrKBlUFQiXONlEwiyXyfM8zt4Oxnj4OqDrAEcwBG4tLrN/IPiaDDZECTgBQI7Bb6gfGn5DTjiaYUewXgCzacmSViDJWqFhYRBnhhHJwiju1ARDzZAmOyfQQmDaHhMCIbkzYryk51AjShEHGWdsWp/B1slixjuVqxMKhMxVgALuSeSsr5sFJGF56/UCoB5RrRBwAkerG4oPs6rezajWvx3nvvpdjj8ZECAo8ePaxKzgMokGqvvi2pxNjznBEAJQBknNNv3XtLa3uVNJlGQ7YtemZANRlMyBKJsH+xZS7OzQkwY30AwrGHExSTnSR2QH+8887bKhnImBHQ+ru/+79km4Dzb+92YubCTDTu3rwnscAuUtTN3ZTQWql7ySTlczhCFoIQteMAp4AoTFIZ7ABzPb6PAeOIqAEHbxDevBKJ7GiyelHQGd7E644ebXC03U6nr+9orcX67AzZSKKj7YznwZRlWPjdYEBFqy+On6LNpQyODtGKrpa1Lt1OsSoKq6GOeJoNUJ8AcrqK85YIVKvKt1eEtSxgNgL6lUXERE5xsMxjpi3QiiSOVlIVmLx27rluHTQRaFHG0BFynhWamF7FEXPbbYjJGTBjo6chRGnu0iXdB1qu7+dDyGNa0ssLbdU1n4v6dC1qwaqrolHltK4bBb5u3XCsG2oplpcAkUqxDLRT5G0HsZZu9MGoNouOsaAv2TQ9DlLR7O1Vf/KPz4Byp3OaERP3O+/xXU8FnAFv1ny21WxpznB/X9/IvDfhdMKdU2jhKtcdPkyBvqItcfv2bQEBbHLkCKaab64Di1Da4DMFizYyFvW+tRFlcAmHhXsIeCINodA92WCU9nOIMdBRyTwoRTiDytk+yFI/Fb1YSsBbKu1GdPvqlXmVm2QjZbME/URNlUgC7Af+QY0caDaj3UQsqU8l33AoD0FCW9YcybxBQATST0gtwGnrbaLanywG0GH+RgSDSDLOc2ef/x9JqZWDBbX5Q3LFD49imPy/VitaakOWRxoeG4mZ2YvRbLfiwuW5eOv99+Q4b0L/g1ILwCbQD9o9YoSUEsqyQk8ePhLbYGyoHX2nx3Gyvxc762txSp36Ro9KEnLgqVRSf0vAQufoQDlpBLU6HUoBhYx4UF1odWzmF2amYnJqXI4xGzspF53d/TjqHEXjOGJ4gJJQo9HT7FFVA1IIQIt3dzoxNjkVw5OTMTgxEQPkZjZOY/zCtMTs6B8Oz831NfU7wAR0v+0iZJjieFDRRjTfQZgRmsGpThX5FPtirfFcGD0c5rABllfWY2HhVXz++y/jj198xZEuhsD+PuWQDkSp5/AxzdQlDrXfIV5VnDLuQ+7fhx9+ED/785/E/KXZGBsjdaajlIksT5VURnJSuR55+iD8iDuxXibHxzUPtjbWBX6wRjXve5saRzQRlpaX1S4MRNbno8dPFD3C4YFhwE8ZvEU8kPxTCdQeJ3hB5ADABgMYAxM9gPtffaXST8urqwLmGFtFiorHmSypknePgV8ceDkbKf9XgaesaUXnVCYw91BerCCdX0QzCzCQ51kCwflWXo/rVuwzpekka6oOFJ53xvT/cl7UgQDnWFfOZfG2su1nGQO844hsfj5h6xLQ1nP4rPD16nu8PmC9gZp46XmHrs7OOO9Anz877NB1r/EvhQu9158HANxGn6PdPsPBczrAWXFG+tlnrYEY3/tftkV3KP3SbaH38coBPu0CAZoLsMUK4wNA3kBD2l/J9FObCwiguVBsD/V3UbcWeFNSxXwvnX1mOyi4kPT17INSScSpEM7Zr8oSnk23yzO9y3iowJQacFHvG7Mck0HTTQ3wuFTOeS2loNIcUHQ9Hek6eNR13s24SJtIIFsJLAjMcIpGLdhQBwO68yzHIufC2YAGd0hBygyysGfYTrFtYJFGr3P2etLSzDeiLYwhTgsOIOAm17AQs1IXasweO612nPg++zZAL04H7UldqmQo8XlTq1El5z3GGEFlKPrYSEQUCV5wTWnA9PTqPKacauoUZDovfYJDwnx3UI6+sT2Nz+B0Q9tVCrrt7sT46JjAbV7kSAPq85wAAUqHQih2dzdGR4fj+rWr2s/JXweUhxbP80A/xwFefv1a+lrMGdkKfa10NulHgFsJ4U3oDERwbm83U8JofzLKOio3iH2Rfkraf0SICYgk1Top+ErraSTTVfNAlXoGxBxkbGxTGgjAMWdf5CdBCsabs9trSv4FYq6jyViGtZD7f2pd4WSODifzgjFhHth+5m+8nPJK23x/97vXHMwA2YbY/AWU0rNEapAxjrBdmTveQ+WXOVWqRPnlnLcyHRp2Nc+Jw5vpdi09J2ASdiW2BIA5Zy9MUvoUoGZ0dDxeS1dgW/aYgrsqU0+/nIrOjvA09jbpJ8wjHHjGGHvU40PbYUTyj/OWCD+7KakJpDTSPuYNNg8CfuyZBA7W17cFaFACEsCD8XAwERsPDQOCawAB8/OXZX+TGrO5lQEogB3mxK07t1VOmz4mPRdGAG1mzTGOjdMsscmLNc3zMYbYUDjogGmMHbYEfcba40Wf8qzoHhCcQLARG4YoPvMQRgHgzYEEzddlk0oMFNHNVjNu3rgely/PiwmD3UGZ5b/7u/9btgKi04w/6f+Nt26/fWrDwJPOi5dNQrmwhdrGgHty+WDkgiwkKxE7opobZAo0GQHhO47W1p1wPmu6iQ0Ufy4Pu55KPIH/W4jP4IU3WH46z597Oqorh9foWUk/8EHO87BQKse5iLcI2BgYqNA8EDNH7zlwWUi+bjpN3bKAXnB8xg6qF3v9pw8AC0NoIywCKhKe6nTkjDI5QPWSIpI5uvx/dX0tF0wx9lJVdF+oFwuKvjAw4+e1E62xqOXHqf2F8WCQxEgnP2Xwc58SCRO6WEtFOHOIFxtOkV9EQ0S161L/ZRSYHlYYBD6k6yBA3bA7f32ew5RAGTSlr4XiSuGWEm6JkBuk4ndKZ3CgQt0lMs8GawS9bjyZseHrAIBwQPJ/EGMWcas/DXznXNHnoH6g2aaTedF7jpv1AcWKg5f8nq56eEaMEkAr1RwaDQktcn9UyJkDINeM1xvobbX0BZ6T8c9Sckk1qgM77icDAWLbaP2CxOY6g6XA9wQQkA/fS3mUm6rhysGAsw0iz+GLA8lmR0meZ08eR7O3R6JG5PxTPQC6Hm1B5GhjbV309cZpUjhxkjErT5Q3GtHXHohGsxlbu3tylrWOaQeU/L1cCyCxKndDG/v7hWRjf0kFHoNYegZUISDaC8B1IieW+vP9ROqgUh4cRvPkNFqsI7E7JmNufi76UAaeGIsb9+7E1NzFOCWP7vhItHoIdCqxKEX8E/VBP3/f3Y1//vwPcXJ4FGPDQ9HbOInx4cHY396KlVevY3t9PcGRwSEdYkSu9g4p+diU2CDO5vDIuKLMOLQrb5aUiz9FusTooPQDTk+PYg2Bo43NOCTvfn03Otv70e5DzHI4Wu2WKL8catRElvPd344jnPOR0ZicvRh9g+0YHh8RjU9KxAV5x4kECAAQoi3jk1RXwLlPReGsE8/Z0q1rjZOLQcC9cQYQLSTSv7O7H988fBwvFl7F9s5+PHm6oDrNsAIAcHC4j47pR9Zq0pGVh14QQ6UDlGKg+/sYfSPxv/9v/yF++IPvC9VeXnlT6c1YpDQB4VwrXIe5yNpEYfvS3MXYWF3Rs/J/GCs29pjbj588i28ePYrN7TxMoRFC7Sf3lWeEIUHTWKMY0WZ0WbBTRpvUm/sV/aCOMBoBz54/U8SMa1hsFjQfhybXdFecT4yIOhAgo74I2NXzpkvec96zm0NPNLBeDz4jsumYqI+LqKoZdkRynEbg6O0ZR78GKpzZNwpwWyWL2uknTFAcIOdea59WNaAEApJ1UHQEihCgAIEKGPmWRH9v9jUg4Pz+f/YjBSH5FnChfoZUznRNLK4yJIvTZyCg7gzb1nGfnAVOukBPFfV3u8uZJCfSbIFa5FZnWPl/9/yzQ1k0DM6ljdQdWzvpTsFwip+M/OJEyg4r/a9nK0EI3xtGirUIrFx7HgjIeyYQ0G1vjkCqcXfBifOgkh3lnJNdZqACJ9q3u8w+2yZ+L+nV3i9y3vufx9/z2SktsgkLEGAtjbpt4TPQY+rxt10m+xNwoKyV6j5lrP7lvMgzoavvkFUDzNRgj3PbBDCWyDeOfVb0yOfPAJiB+wTxBbgQrCrUafYbB7MUJJOoV2oIZfsBx6H6juqMwYnnGnYEdX/Orv6k+uNAQCfmTED4jD2KIMZVCZNlRJgXn8mgBqmI/RJ+xYHg2jhp7McuwY0jyfs4T7Yj6gwB9ieJfff1yZFHh0mR8vag7DIAcQR/sYFS1BRHk1SFTMEcGxmJ8bFRfV617bdTlZ8znzz5WzdvKoIKi5Cc/YnJ6Zi7NK80OmyRVLRvC3B5/uy5AHSDpxKfZufq7ZFto2CSKOs4aDNiOdKGVHjfUToDNsqKGJrEGQiqpAYH1XewYXCA+SwOMmPu+YmQMeca4Daiv1ofZc8fHRvTs8sZLM5xBbaMTSjyTf/SDtYz64Vnpx9xQgUQFHsO55N2mCnAWLgyDEAA/Sdbl2DfwWGmaQyTFrdTsWW4LuAAdHsCO9hiPAfPNjo+qj5Nzat9pQk7mMvc5Z+1rnhe5oTTtxEqnLlwUQA+TFPq2ssvEbMtNeiotMCcYuywvynviAP+2WefSQSP/Uf7WqNX9hipkehpDNNHq8s67zY2sVFXBOTAFCWwAmBAzn5v70CMjcEI7BVjEkHnARgDrX7dn7Flf33rrbcqxu3NW7fkdD948EC5+Yzd7bu3FYCw4w/wQHosa5H5mDn6V9JvK/MHgAAmJ2kH9EuKzmcwAEFA1jjjlhX50PxoKH1TQqYa9944OkmwFzuZPgRQwCa5eHEmrl+7ElevXREQwLwkGPf55/8cv/zlrwKm6oWLBFio9tCOxs2rt8QIMNWRTrXzAiVHdI2yCRptlkNYJmAaHjkpeBgmvZ2npDcm6mpk2yhhIrF5iHhT0gQspdXqzr6dMjvKmswlmk+7cZK4P++pVnfRCOAeZh/wTDZ+3B7+z/ftnBmEwMCyGIbRc9qAerrZB0x6HbYSTElamA8ZO6CO9NtBow20zT/tvKZYRDcvyDQcNliuwYZtVJF78R4LA2dSh0gR86N90KLg/QAAIABJREFUtAvWggERP3caZPmqDsYaLbLefkeR67QkRRdqB7GRar0vukoyK7p9kAd4plLorlU//fcP5q5h6H50u+uGgIyGvl5dX/VxS31wp26YssOcZCwNco0MD6utNtIpD+e5b2CJ/uW5nIbBNdlo2YgY/6+//jqjfTBJ2kQOE+UjD476uVI5Lf1Nv3qt+D0fMGw2bJIGjmgj16qvFdrGZsKzS9SziPZk1QHqmKfj4OfkdzYP1pHHsW782JAxU4ExwpnyPe1ksYFjtCCkwiHonCyQbDYWDmf6QeVZNjcUqb04Mx1X5i8p/419A0OPDQ3aErlU5GdRWu8UurVqlwEMpDjfKftJqxXbnQOh96q80E/lAIT9cPjTQGNtKrm+r1fOmpycQms9gVm0R4WDkxhot5S/jTFEvlSTXC3WHofkwXEM9DTU3mvXUkBokOe6cS3mrl6JDoJKAKAIX9K/JbfXlHUOE0CP3a2d+PTXn8bB3r5o64MD1MKlrN2O0gXeLC7G9sZGDLfbMTk2nsZiLxUAKYcaUhrubw/LQW73t9VPRP4RQ+rpBXDoieUlSv+tS0wxDk/jYPsgjvaOY6CPPPh2jE6NxaHKuzbitKc39jqHsb23H3sHh9E/OBSzly7Dc4v9QyoksGdlTihADmWU2BUuXroktHp4NBWEyVtstQB9M5ex2cw+Zj7R5zi5AgGOTqTUDwiAY/1i8WW8fL0UnQPonQeEG9UOgICDAwxXHHbmdwrguLSaIoVSi0Z4FLDzNH78o4/j3//7/yEuz1+SIOfCwgsZItA6VSZVIkybAq6sQs564DCcGB+NkaF2LL95E9tbGxLOQZTIwCSGMP21DssC0K03jWMGBU0AaP1Lyytim3D9udm5SvlYec5Fm4V9lv5JoHFAbfI/2oQhitFCBCGF8jK6yVpjH+HvtMmOWu7NeY4oemRGj537Qpus6OyFFiw3REKRjk4Wx63sv/SZnSyLFXpvMPBadzB9RtT/VtH863679qruuWKHsGz3MqD8d7W5liPvdpy/b/2Mqtz7kqdeP1/zd585XVp0HWA4f374/91zJM8lAyV+v+6g1x1b2w0+K7OfEgjQ+Vfo/3VKeQUsFCHB+jnpMan3c/f3rnNZP7Pre7nex7ko9hVOlP9eBwIsfmdbpv68ckRLKornX+WIY6MVJ7QOBOQ4VyP1rcwOP8fZQEQ+k8a8XEB9XS8nWjRxfPUUu0xn+TwQoPNaUdauXVMHAuoslboNkaNe0hZr4JHXhFItiy4Pn/0XAEVh+9kGrQMohWugqKY1C2yDsYdaG0B9bCe+ptGQ9O2SrsB5VYJOAhFLxS5+p18TlMwqJFmOL/OfESttD/Zn1LqIAcPadTAMEHdiYlJ7GjoqViaXQ3BKhYGRyqaA+k3kNdcVQQ+uy36WTwrrDyfRDg5poxm0eCFfgLbacbSYLffGrsHBPiiBAJic5JQrHbK0GadmaJi9FYZlCmNCq4dyPndxViJ9MLiwd1Sib2Zaiuisz68fPKjKAcL4unX7dgUUkx6BM/38+TOV+50Ym9AevLC4qPMQId7d/T2dddjYsAew/wA9cGZJXeCZ0HBiTHH6zFqhTwiuEL2lH+lTRX9XV+UkZ7CFc7UwIRsw9LYq+412mAa/vrGR0emioyNl/rEEXtbXsooP64PPcH5zXd7LEsoZuCOSTSDJ42MNgTxbTpT+xn4ACAMIhG8l5x2xuVLikfGUbTswIMYdfc3nyHHnbKE8sn0hBTKVDocWBYEY2K3JJLKN6nOClIKJyal4KV2GF/H+d76jexBYyrV7UgWYuT52MKXvOFN/+9vfpm9aAowwL9Ep4BmuX7um6wDKk4YCWLCxuRaDg/2yrdbX0PY6jHb/YMzNXo03S6uaLz19fWIpzMBE6cGX3VWqIc9z4/r1+OKPX8TWznb85V/+hcbx889/p2sxJ/A/7751T3Pk8eNHAnG+973vKXWC34ngw+zmd+veUQYRoIE0FvmXMBxOSJloy5/Ax6t83wZpmAj3h+wvbB36mtRO+gE7mUAdwBrlH2/cuB7vvvOW7Fvm6ieffCpb5os/3o+vHzyMoaGRuDQ/r3kt/+Ly7BUBAS55Jop8D8qMO1L5dA6gBrXkjzOgdm5ElSyTkU1YE6nKT8s6krzsLBshtvPCdehENiV3kKKdb95UOUU+APiOHL4zgoZNOSlsRrSLhUA7mby8UrAhDxIfjnUggGvxWSOnfEbom/Jfk7ZBDXPeu3//vmjOLDhH7OXMF8EnHyS0g360g89n/Hkf6gZT+ByIF/3NhsDnzDzQhlHGxukTZjoo56UISkF54n1QR9rABmVH79uMDB+KnFYal4Kiu1+cuuDxFiBQHE6+y9/FRHCt+pJLagMpjZ2kTGbfdwGhOljgw53raQMtYE19vOuGog00fqqNxcAlMuxr1UsSMS71snxQ7Dw/TfNXeTsQ6QIk0f821uwce47SFhaVxST5v8aoyXincivInKl7pnNlfl3oIFJul0RqAKBSCNPAkFkpKWKU4ArjQ9vob6KTYnwU5ofBNOssSKm10dB9nBrhuW8DuW4Q8Z5ypgvNk/8z9/TcETE+hhgJiHIqxwMIkI+Hei+RV1B3xhYEUmABdWShRK/DSMjnRKkfsOzo4EA0q8O9AwEBMAIwlohwYhAd44BSFxdkvZSCAbnuEcWTNZ8GpCjqgEqIZPU2ZEjQZhgIly7OxtTEpOjaI2Mj0aaKwc6WauO+XHwR6yvLcbR7EFOjgzE9MRHzc3Mq+3b12rW4cv1aDI+NxgECMegfdPZlFPQPtHWwkw6hPHPYC70NMQKI0P/qv/wyXi++Eu1tdGxY9EUMGJgA25vpwCOkSBoEz6H4DRH83W09x8DwSFLrW7n57+3sRuOUSPxJ9PUcx8nRXnR2t+MYgcPTnojDRpwc9kZfgzrC7TjuDWkZjExMxB4I9saGHHOvPwwsolIoTmPcAho20R/o642N7S3199zly6qLCxCAeBWigBiSUOMkYkMa0hriN1SByDx/5k1f/0Bs7e7Iac4ShNuxtLIWO7tEDHrFUNjrHIgNABiQ5dQyAglV1kChKJKUVVR+227cu3s7/tf/5X+KK1cux+uXL7NU0M626G3U+GU9kc/vvE+Dq8wN5iNaEZR5Wnr9OvaoSWzKYlF1vjR/Oe7evSd2yYNH30gDQuV4ole5cwsLi1IGBggAMQcAhDmyKuGhpEwqrQIn5ORU7UFwNmnXfQID6GfW5dcPvsnSiQKuvR8W0dTCiKiLkslgKkJyBqa1ZovjdKa8HPt3oX2Xw6C7lgudWgy+khZRiQoWBfncc6G/pll/nvrP3yuA2CyAZNPnq3j8dRBZ+4wYX2nQZ9MT9Nf1ynv8P0saVqdR9Ut1RujL3WevO/ne750zf35f87nX/VwXALdzbqaa7Qlf34aqbQb3Qx0UqM6bUj7ZQACRZOdw+ByT461/Gb3y8+k860mD2Z1q+0h1BxDDqyorfAvNva4LUCqG+LkNLqudpIQoR7zM2aLmr+hyEd3LZ66LA2bue7cfu4yA+oidBUXOgvh14MTP6DQX2ydCBs+9dM+qRGU3au4+tx0gRlONUVDN18JI4W91u7MCeAwCFETNIKefxYCO10vd7qjPBdsHVUqF57oWk5NWkhFbBygyso9WSRn1ak4kQGLwDBAmHX5SekhRSqaAmX7sn2A/2T6m3an27qmpCUW9lb5XbCUcQZwQnD8YhelUnArE5zlwErCVsrxalgvMOQQj2EG7tOu4BiVVk/5Ojv6c2uTgCPY0+yT2rIXguBafYZ/F1hdbt9FQtJZ2DA4MaCwB8p0itrO7lSBAoBeT4o7+HOkEkxOTYtNxX7EHDw/j9p3bynn+8v59aX3BGiDyTPQTO/s3v/5VMib6epWKFwrgoHnViAePHsX+wYGqCBGMIDoMyM65zP5v0T7tFzjS0sY6VD434IgYoZTBBiiHcj00VFJPeuS4Yxs68ChQSIKBqf3FPo2N5T2S/uIc8VgQ9OLaVy5nGW7o4gRwsGcleivmrUGXFCtn3AAjPvroIwEFgDNffPGF2pSpykeKEtvJxt4jzZK8eO2NRR/BwUh8FWxb9I0AcWBMA07BaOCBbb8TQGK/kb1MO0qgkOvQ96paA3t7sK1KAFQ/o7ITzjZBTwkGIlDZRkQ69bfgNWE7A2rwzFD08S3RjVA67D5prIAQ7ZiZnlZbCCCMTXC/gWAujY4Mxq2b1+KgQwrlVvT1AgpQivBP8ejJU5UuHp+alg7V+MRkLC2txOtXlIsMtYf+Yx198MEHAsC++uq+qPesAaL+OP5jE2Px6aefaD1Sqo91wD+D0LSVz7Eu/vEf/zE21ja0HpTGrbLWyYblc6xX/NrKH1RJzwJQrJJW0JYQMuOMKCPzaQdGQHsg3nvnbWlITU9PxD/8wz/IXpqZvhAPHjxSRSfOHcaC/lRq7vzFyxILNAqVuZ/tdEy3N3V45WGe0QY7uz7k2O4AA3zQs8D1UEX8zGIpniRcywexF4VoyCXC70g8KJtTCuqGhp3UurPGZHc5NwbKbfBBnvkm3UOV6/nadQeJa9IP/I2f5H1Qu5T3//mPf9Qi8rWSOp20DErQ2RjNzS4j+d6wnatnJ9TRaZ7Fiu9+Xhsh7g9vBI7On4nwF5oo7WOBMmZ6zkrROg/+yggrB3t1IJbD1nVofU/axPegGbl/fOhxf3/fB61TJeoGjgVY0pDIHLrunMmTn78x6Xm2dPL2qoOvawB1cw39/ToQIKoReUjlwNO4UhaFMiiof5e5TN6Nx5ZnUC10ytsUpNLOtis10Ca/+J374Pz6YGadcA+PKWkCbEpWZKe/zMrweuDASscfVgf5Sk0dAkbqaZ/TGLg3f0cEhrFlozFY5TFlbnheMIbW7mADcZ6e+9ljcx5YYZPDKHHfsrmqPY2GUlKgN7HBsLmALkPVYqNeePEic5wGsn4saqccIM+foaYKgJgsIJgAjAcOLpHzIL86GjFArr5KCnaExBLNbvT2xRGiKIXhAYAA9YotiNrCJ8dZCoU9BSNnaGQoRidGdZBPTkzE7IWLcQmEE0NneFARyNW11dja2ZLBQ3QYyOnq/HwMEcWFbTM9GQjF0AYApX3+dQ6UEuDoteaChHXQBcBJxyDpB/qP3/7ys/jiD3/Uoc+1MMJA0jkcWlyzsxd9yqFOgb6jgvrSV5v0E2g8LJVGn/YT5ulAqxmTY4PRc3IYe5ursbu5LiBgpD0SA/0jsb/H/tUbAyjr9jZikPI3sxfitLdHjvnDx49ifWUtmvQpAlC7+7Gzua08tR7SAMhrn5uLyQsz0dPqj5HJ8aQlku9LVZAR2FVHGucllGj393UoEVWCanlx9pKqDFCWcPH1S+XWk4vJv42t7djYzDQFVGkTAMDoQ58lo9Zp0CcooFO2GL+dvZ24cnkufv63fxM//viHsULO/ZdfxtMnT2QwXL9+Q3l6Rutb/QMxNjkpRWHlJ+5syUnf2FiL5TeAAMw90PLD2Cx0VuoDz1++KuQfAwSmAdGf/taADCt0AEzBs9FMagzGxerqSiwtvRbrQCWgKCOpXNsU6GK+ARoJTISFQInK1TWpFkvhu2hwyAku9cR5332iflENcHKLi5irwdaakK6dEQs3Wtws86JTcdhnLPuJStoV2infZf+ToFVxXLQn1ATo6ntF/q0r3Kf/egxrqusGLjkT1AaBienM2ghij9FzuzxdAQK6ZeK654L6Qg08CwScd/B9/fo9zgMGdiDr55PtCLMr6uCz90z3Vd3+qUCKqsxhd/+UY1r62ve04+bUgDoQkCAsOhHntAEYawHBXadPBP/qLC3K/SollgJYdtoNAEg/orAUbQ+ZRuy5ITYdrJSi3SAGRwFh3c5uip0FFLslH+v9ZPvQZ6ZBADl8IoOk41MxAmpaF/5O/WzStRNTqqLP1Ryr2TTnAW6lK5aSyDiHdUBEwF1Ze2LVO4Wg0j3oAlasLfrAttN5kEjPW/at/ExWXEiHv4j/6SEyPc3X0tosFQPYK8RuK8wWpcgBlJaSlnxH7be+RmHimvWYArsZ2YW1NTgE5R+V+aFot6Fh9yhXms9TSx2NIe9pBCFSDymZg6w2VQcrjCWanvMja57zwmbRfCmsLq5FfjHRYmwXHH+cHr7nssvcJ6+Tyvv8H9uLZ8ORZBzYg7kHdP9TabBkpSnO0b09ou8ICg5XqVho/yAOR1olVVIAuSVueHggEADxX/LOdd5I/go7s62AH9FaUg8od0zA4LhDhSF0h5rxBocecTtKFh4cxfrWtpxeKOMAJY7Uqi8kLshZvCO9AqLHosqPjgoIUFpZYQATgKK6AHaQ7TqfH4AcYhcUEXKvAfYE7A4FgI5SPR/HefbinM46bC/umfYbIpBZMg8bk5+MG+cQtiMsje9+9329D53dkWb2H847bEX6hrYTSAOMwe7S+VZsMduljLNY31xfGmmZ9uXgkdZYmad6lpKmWz+PVD1L1Qh6VaoX3aWd7R3ZY2ZRTI7DvmhXjFM+gz3Cd/lMCn0TwBtMcGJjSyKRA/1t5e07BWT2EukG+KenMTd3Id6+dyvi9EhVh16/XorHj57Hs6cLEnKemJqJlfVNpS/+4Ic/VprgF1/cj+MjAkEHmtMEAbk//cC8/OjD72puP378OH7wgz+TU/3rT34te+DOnduppUZAYm9PfUzf3Lx5S2P45Zf3Y3N9Q+sHYCGrPKxmWePCSMb+Z99mHqBrhK3AXCTYh00EEECqA4KbVNOA4XPt2tX4m7/+K9lwv/v8typ/COtgfw+9j03pHnGEs5a5BoG+xtzMJTECfHBZ0Z4bkxqQ5Ub+pfCYN+XKoCsUK09obf7FUOB3O/tMFDs8oiI1GuooNhBedm6YgHa6+YwBCAMWXjC8z3VYKLwcjfXEzTJtSZmjc90+fmcyGR3jHgyeBQtxhokEsQmDPv3pT3+KFXJyitCOc21oLwcxr+rAdTmn4gwaePBnfLjWnT6DLD5c/bw8p+khPlTNbFDEvlDulfvL8/UkW8OMDS9MGwpnDs5iaOAAGbUGOeTZ2SwAJwxoGFk3I0OUJQxKFGxLRLlueCQSnE68Iy91Q8zPaWEbgwC8X59vPpCMMPr+6ovSfqxNGy7auMoGDE3fwpFEpj3PPWeEtBVL0E40fcg/pxMYLWWzTqG+UP8YHaXdRrtxiHES3edch83cY2kQwDmZjIVTaTxmrjzA9zIKn9F31oifvT5X+QzvG1Rjg1h8+bKi43FPGxTO1eP7PE8CMEltzXmdhgfONo7P+++/r1xtNic+C6KeFRIyd5DNESo3wmzMZXKe2JSSPk1NXZyCE61JNAI4YHpPkx452D+QCqtoiACOHJ+KTuecaeYK11lZeZPCf+1WHB/uRxtxoFZTNMAbN67F+BTRhR7R9TBixkbHtOFOTk2pHi9OrYwtQDMo7zjCpEIBPjRSPZ762krxKWlOOLz0CxsubcJAxrhM8sKpVP1BmVuNvvjkP/8qPv/sd1oHoLcI/MEymJu/pKm1vs6+lpTGDbQbOnskdme5nv7+GBofU0m93b2OUH6pQ7f64urchdhZXY7lF8/i1fOncXJwFIMDwxE9A3ESregbGImx6QsxPD0ew5Oj0RoaiFa7P5bXluP+/S/i2eNHMdzfjhEo6zu7sbm6GbvbqP8fyuh5+5134uM//2n0Dw/FPiUi9/djZ28ndvb39Ds+OmAPY6pDnP4KUo4GY3LqgsouITD44OED7YtEVPox5KhccHQiVoIYAfvMBUSQSLfJNBbmmMtVMQ4IRMEEmJu9EP/23/zr+OC731FUDOXbJnoEg0Pq38ePn6iMH/sKRh6Rm1t378S1G9d1TYw/DkLAYL7LXMya41TjwKA9VFlAteXkRGcOhpwcFEXfWK9ExgYqdV6ohoBgVy5flnH9YuG55j8pMswJjA8opAJIEQ09zvmOoUSfwFoQLVdMuXT4DKRqzy9ChPqDDuHM+1d+ZU1Ire6I2KmAZcA/UhW0/3GtEmY0uM9+knr93ZfG4LRbZ76i/dccIjt2vm43dF+E2EoVgC49oDjsvlFxWv33+rljx7e4v7V68dnGyiEsIIRyvsvrrCNukCF/nj9f6teyQ+6+98/zjqSvUxnkhd3o9w3Ud4GDsxoBZgTUQW9HP61u72chnzVBsq7DicMPPTsjoBnp5afsMRwyVZnLdADZRcyzAgRUdsE5nQmvXwPIPp/Sgc2+NaBiB96Guymoebb7s11dAAcPDMTYcbato6AH35XDAgMi7TAzAer9eX68sioGDmE67bbd6kBP5WCXNSPItWhq+Hq2JwyEqHqDAbba+NbXpoU2bdPU16zvyVhlWmIpv2wmH0y34txj1DNGtLkCgYruAUJ/xVcqkf5Mk9CY1kv/ZbmRXBsRcu6VvniIXZsMKyLLsLjYq/r7YRv2R09v2rRmpq6tritCLrHh3r6Sapht094Is6mUEewGnii/nNHdZO9gO+T5mHZPT9y5c0drmD2avRfHFfuRF84le1ACARYBzig4AC5115eXl0TTBwjow35S9DCFDJViSPoWwcpmS6J9OPA4is2+ZuwUEIDPYKdwP/LW2VcBYlsDA6mKL4ArROUmZQwRupmpiTg93FdZQNT+mW1rm9sCALBH9g+PxHJTLrZScpMpQV/wLAAupB2muGECXvgDnAGcIawdraeiDUCnKVVG51+fxogSvJUjXZvjWqMIBZOPH6Gx4TuUwbMgNEwzxo17YrfzdwHi22mf2aaGVUHkV+09PlZkm3bQRlWBKKxp7CZF83t6Y3trswTwcpe23yUQGdDl+Ej96oAX1+O7fI7rMNd1/1JePfusV86+9zPYK2hZUAxlaJDzNPXoZqZn4vYtnOhDOd5E9mkjIAeaEdIrKFWBSP9UGvnufpUa4D3g+s3rMTs7E9s7VE1ox+1b12NmaixeLj6Pr+5/UdI7WgJ90JGYnLkY9//0Tfzx/p8EBJwcN+KPf7wvB5oUHdkVCEkWHTfm562b1ysmBs48a4WgCQCF2PUlsJaM3mT3wBwmiKEKYK9eS7uA8o8AVBlkcJn1rFyRTvuRtIcy6NBWO5g/7UF04A5UPjHHfyvu3L4VP//5z1Vd6f/8j/+HfIibN27F69dvCntkIF69WpJYMmAOc7txcepiBQQwUELvysY2NDwsx5iLM/ns8NixMJLfFShKcTwmQzrvCOxlZNW5//XDyEAAHWwH/vzB7APVP/19H9Q+gLivAQMjZEYm64gbbfFhB8JjWjj5G7SHf3QcDhYTD/ozonxMSJ+YScdBWCWZD5VoT41yV1/cbIQCDAqlO3O900nkOo6IGyD4NiPFKRteiGYGeMH5ekw8H8K+rt6o6gEnoq8DrjAKDLhoc2onXd3ChFzDBxifq8+DjOSVjbHk8dnpzfzNqst8jlXGmtvgA95Ag5/doAp/F2UtoqoWUR3YhWoJDddACgcG7eR7iLnQ94wzm5INSl/bUTnuzef4x/1Nv/dhzMbj0nz0EXMDJxZHwsIsye6Y0Jxg3jMeNh6tOcDGlkZYt3wObeB+vBRVnpzU7xIjLJUrbOC5b2mj0wgMkBhcoz0qIegykEV7wv3tNAQbSRIsHGhrU6EtoK4cqteuXlU5FBx/5kICZslyMaL76uWi1EonVEO3T4eHDIFSFod7skkzHupTcucavWIENHubKjvT299S5OdA6vmINJHPnGrLnQMiFttxdLgfk+PDcenCdIxSIrK3JybHx3QgQE1jfBkf1gjIZ4IbfXHl2lXlBjYH+pUjT9m+FkaUqY+nx1KJ1dwr9arZaBE1FBDQm5U3MCJ4Q+1StAYqeTO21zfjV//fLwUEcIiRljA5Ma79Y/YSm30rdvd3JejiskOg7ESq+pv9WmsjgEfNZqxubMSmBIWO4mh/L073d+MY0cEXz2P15cs42O3EwMBQnPYNROekN06bgzGEITU/G5dvXIm+Vm/gV+zsbUlc8OToIEapg0yJvdW1WHq5pMOSnLeJCXIm76hE4u5RR32D4woo41rG9Ckq+IlkU8+ZLkD0jBrDRLtTEOrVm1cyCEgXQHjMJQI5XGFWAALw+ZzzCcjS3xghabAfShdhcnw0/vbf/U384M++R1hSz4AzBOBDSsmTJ0/js08+iwcPHoqGiXIubIAPf0B93LczP3J1RfmGvHCaiMQxXqRHYLxubu0IVe+gO6EhhZKaUQVYBqm/UWiNUvtPJB4THCOKsSOSwPyGKoqGhTQT9vYFyGp/h00C8AzYhuDWLqJTiAeyxrtCf3bCMle+68jismeksUsFtyPjfdjOifqvXv1G38k9l6ij6aauROAUBJ1NJcLcrV1+tga9RdB1ztacbLdVxq3y67sR4ro2QDfy+y3U75o2TVV6JZtdvXSua5Oy+9llJfK2Has60GBboO6Eu8/8+frf6r/XHf86GOBzvA401AEH5ktqP2RLsjyiz710/gRAl/KN3ne5Borj8KPY8+ycJ3U+ZFQn8J/jkgA1hjdlKIv2URFjZu/y+Smw2boNNS0nBwbsxEpXRXnnmYJmIMDt83lqTSTPQQt9Vk5tAbbOjkmXBcJepzSRInRZ1wo60xdFL6o623GS64SQ0l5PkPPAmNZESQmo2yX1AIjTM7pYlVNXLLBZxAhzpZ4pf9kFfrK/GBsAOMS0BSp4BpT1koKFyYbMNZbPU1/LAgZlN5XyjaVEKONsW9s2bTWniPLDomwhJIu/nN+XsGtfarsABnBW7e3vVvbshZkLKjuM4r/LmRJc4FmSVl7KaHP+FUcVe5R9FNvAQRT2MuwY7innTwELAnGo6k/LVoBujnAq18Z/wH7zc7AP255BeJq0W+wlaPqcfdhPlBAkt5v9Np8lgTDozwizEonlc7AC9nd2RfPnGjC2eGFXcG0EcAEC2IdlA4o1u62gAYJyly9djImRIQUaLs7ORV+rFcur6/H0xaK0dgCM99EMr3NOAAAgAElEQVTc2dnVP5fNTdHFlqoSIebLecBz0UfYCrQNkMbsWWwy25wAxzwPfUKbEcY1wOX360E8zmUH6WQvjIwqzUip2wD8m1saYzNHXZWKfvDcz0pvbY0N7fCazjUcsp34HucZJQrpY3LbqRjENcyItQ2JbZn6DtjZub9xj0xrbsaluTmNN+Nh0FIs62aWJU4bHQ0hTIOGKjlwXklI9/BIonvQ2JmvtIvr02aqDXDfmzdvqF3MA8QW5c8dnSitQX5QX7JNL85eiNt3bigYc/nyXFyauyDdpX/67Dfxu999FvOXLsW1K9dk36B1NNAejsdPX8SvPvks5i9fi97e/nj8+FlsrG9JzJnUSAes03eNuH3rRqaDKCCYaTSMLXR/XtKSO8WuTh+aviQKz4vxoI+xT/AdYNeyjkktRUyS96hsQaBFQaOh4RgcTI0z2kHqKyc5/jnluGHN8ILB+NOf/Dju3/8y/tN/+o8K6AEEwUphXLjOm9fLsfjyldJJYSw2rly6fMqF5dAWB4OFSjmmWRZHX6pk8iB2sLiYHQpHfe2ge6P24YKRxWdVPx3qRtEg4H52dISSFcPHEVkdHKV0hg8Zb8beiHm/7hCncdVFj/nd6JkdcV/TB53pPDgVdsr5nQmo+uWljAOiIdr8UWEtiFCKISUQUEe2633hcotMACYFjpJrWtJeiyzS53ayuZZBAhsiTDY2ZjYA2ub2m6FwJkJeBsH95I1XhdvKWNtRhSbMqx4BZ4Z70fvzfIb7WyTRRpdE3ArjwqUVjZhaYTsFI9MJsEFVH28/gw1cnh1k1+U2jE6DglmIT31ccl9N94MSRHvpI/QBWKx8N53TnGPsfAZIBA4UhofTS+hv6zlwLd5nzhIZNTjCvXmf9ggdLakk5M+zyXHY0CcGxBJx5wDMTdWHKP3B53TI9fVpM+defB4ny8+qnLaavoHBEq9DriNgSnQlysgl0yVzcAuNtPa71wnPz4Hmz2DUg05eu3olaW8SCkIw9LACPFJLJPPZQTBHyPMqbWYDw7gQ2lzyx4waa7+gndDVqSbRbKX4W7s/dQMPjxRdxQimdNzBwX5sba5J1fb7H74d3/3OOzE1NhKrb17H1upa9BcDU9RIMQqOFWG4ev2ajB3y1t99913lglOiaJdoGrmypFMM9McpAInSkVLQDJQ+I1dJy4ZGzzgPtFJELgE2HL19UdoARR598yh+/V9+Fd/c/1o0/AsTUzEqyiJRZdgNqWMwiZDgyJCYD4MjI9IdyHSMTHEgX59cRCiIACsrr1/Fk6++jENofgCwRVuht28gegeHY2WnE4urG9E5PY33PvxOfPDRd2N8fDROjlEE7sTpCRGUdCgQZGSeLr9ZjvXV9VhbXosr81fj4oWLYkqsbq/FwPCgqPIcyHsc8EdHcqiNfHNwwFggSkLEf219S/+ISJCTpmchRxNHv4Fj0xQbgIgM99A+QMWAwpxivmnvhzZ7AMujFT/6+Ifxk5/8WKUCAQGWX79SWgJ9vk2pvzdLEpt8tfg61tYyxYb+vHXvbly/dVPzkfWCSc6+YUMBw7i/1S9a7KvXSyrrR9mcVn9GWAwE4BABivEsXg/SMVA0BHA7NR5Y28pVbQ8IbFPVnELvV5oR1xwa0hmxvJIlBGU8a43n2vd+mXTxLA/l/bDuRHrv91nr80cR1XLO0Qa+L4bLOYediJlAuyLqJwfWkcmaboudzS74IBXCdF7OpQx09+/cW74dCKhcLZsD3Sh/eUeinz4PyrNUHy6/1M/X+tlRtwfsQPu7dYffn6sDBL6OP2+nvv7+eaffn6n3BZ/P8zWBAJ3/vPff0AjIJO7aM7v0WA9luVLMMduQ+dDOs+U9MazEEMl/tpGSct5IDZYyJ/i8QSnmF3Pc56vPjSxFWYAA1QXP9MH6c/qsF+uwJoScTutZyrzBhS44U4AAO9Qlp9q59J7vdorr4yOApEbJl9KE/OUsOVAHYTxmle1Vc+B1/tXAtPPj47H0c7sNZRAyr7nGRDHw0B33LhDgsVNqgBDTZGxoLNCFKf1NpFjPV+vvZDtkKAnHN22dzP12f/pZdG+A5BJss/goQmmu8MXoAzqzXzFv2LGpZAQ9HGdGIKpSGg9Fe+degLJZEaApu8mOaTov5L63oh8B254eAcmKIfVkTj42BM8Ivfnq1Ws6a2CSOuVEjk+JZrPvaY8uaCVtIC1Pzn8RjGUuSxOoh1J8/SqR60CQqiJwX1io7MvYYQjuUgKXM54SuIAu0k45lQ3S325rXdoHAQSgP/nO7ZvXY+7CpFhhAqqF1/TGsxcLAoqHR0nzI71wI0vNoUXQR/AvdRQAhxElllMsNf5cmwQSbJPxrNhQFQBE+kex1bqBhZoNXVJpuD52Hy/KhPN9zhbGyixd2B2I/dHHROGxTxkP/m5mt4NMjJ19GfkWOtNgWaYoNoxZoC+V4FaaQY+AJP7m8fO6TYCIuZVViLBnsF1hsgg4KLaSnFVVCuhRyT5puY2N6fkBeHBg9w87KuGcwAk+0IHSH6C6UyWKNZNARE88fPiNnhHG5dj4mOa8KgDg/Eu3CMZBgk7WSCBi3urvjSuXLyk1oNXXiE8/+bWYme++87YYh9wT9sfo2ERs7SB8/DyaA4NBPPz58wUBAQRBWDs4zfQDawcG8E9+9EO1z6U2OUud7pxgyKqCewSh6DPmpG10MXCPqByGxtWw0gM4BmAF8Pzzl+bim28eyM6C4ar0FOkqDKUovFKHDmVzs26x03i9de+uSn7/8pe/iN9//rv44IPvqm9YlyvoDoyNa75TgeDgmJLYnWjMz146dTSdDzM5jFqkiN6pFoFVyuvIszfRRK5zsXkjZ7BTKDDRbKuYW5XclDLQElOeuR6/02H1w6d+WBvBTPQtVfu1SIpDV980bQjY8GLjYpD45zazabDgcHy4Jui6c52c58Rn9dwFnedzDKgimDjWBZGvAxX+3QIgPIMXEN9xJLd6jnLg2gjVPah7WhgDdkaNLNnJp20sXn6CHgpNLMIpXEuUrIK2E5F1//I3Pe/JiQQR+Z16mzp8CuDBXEiDOnPEuJYdavKdZKgWGl4ahb2akAmEMPZJQU+Eu2tQ1MfWv7sfuA8bD3MPKjrPZpAEo1plUApKqfJZhUJL//Ad5ikUdOfj8P+q7q4BiyKqQvTTBxUGs0UjncZiIUc2n6QopfCkx87oqzdLnGg21Dw8M3/faG4iwnmYKn+slo5hHQgcV9qBUGaWVFnX5mnmjKlF9JHndN0A9qFjRoOAgiLyaNaHjSZfgw0hSyj2x927d+L977wn4T9y6qEu0edZGQDtjTyI7JjgDBGdx4jxs9JPlXEFeMTYF7CIz2luRI8Of+h4OMisKzQEcAoR0+NgxqGdnhqLe3duxs9++qOYmRiNpZeL8ezhwzigIgIidDtU8ThR3vrY1ESMT03G7PwlUZ7IhZM68tiE5iAl4mZmL6oygQqaMcdlm5eyVlazlv2WYkBStlcFjhS1kQGlsoQJCHz6yafxi//8i1hbWonh/sEYHxqJMcoC9TVFiYOSBvXt9r07MTw+FkeNiLHpGdXu3u1kTqOcsMZp9LT6YmpmWhR5yg+uo5GytRkHq2vRgZ540hOt9lCMzlyM9f2DWFzbiObQUNy4dT2uXb0co8ODsb2xFieHnRho4ZhQJxYDrl+MJhzhxw8fx9b6ZgwODMbU+JQiJdudnZi5OCMggAoJqOizJ1NKj4iK0iwmp+SsrKyux8raZiyvrsWrl0sCaQTeFDV8NANIesB4AjQQK0hGMAdeGsHaF51/etDRwfz9730oIACj79XLhdjaXI9nT5/EyhJCPSfSf7h86bLG8tnT57GzlSJQpCb09Lc0rowNhgOpHOwZzEHWp2mFzF+epweFdyp1UHby6Cj6qY4AyHbosyvPMtqZUaii+dKPAQhz5EhrFOOYvZg20BaYAETpJiYpRdQnEMCCt/yNPkjgO2m42veKc2jAznuhHSE7GHbGvHbr+6f0XcpebucmP5cGp4H3isIP1bxE8XPvzBSBM05uAQHSkTGBvxthkgNWGBXM3co5K1HQpCWUkoHF6K+f4d6zLAhX5wzUHa46EFAH+f19G9v+js/c+jXqTr37r/6sTlOoX9MOZj5/tz683/c8JqKfue8JBAhkEf09nXrvg7IR5M3me37xfdaKgYCM0icAyZzks7IZVF6spHJQHlWRpzzbBQyUykW6X12T4VuAgNzdzqan2PGzoW/Woc99jV3lFPNtpy0ksnEeCKj6v4hGugJGzol8et+r3tf+/QwQUDQCNLa1qhPuR+sbmT0isKPG+vRa1pgXxobHR0GcokznNutzSr1IELAOLNVBCI83jADZkkrxyZQv5fiX9C8VCNVDl3KAhVbuNIUsn5r9gXOagtlEBTO6WZ9zdaDJ9iFnHPsjn83gwbpuRwTYIBl/QyVf+dcDGZhjP4T5S1/k/O2RE4Wjhj1CMAGNFtoiVmhvDtyrl4CzsDQJCAwo6ss+ia0GAIstkbTlZJYyPqQyeB051STnNVpc/bofpfkQ3H3+9JmYAaifA2bwnv0TByUIOLE+QCTGRxN4R+sg13/aVqRkKVDUW5TgZ2bSEVpdUQ45KY2zF2diagztgdBZtry8KjBgd78T7YGhmJ2bj87hsa6Fs7ROnr9SQXJPIG2yNcCenjuYbDqcK6VOwHbL9C7b2XxO7S6fz6BPN5hp4IqfjvJz1pDjjTB2BpzSJyCyjqAtZ4kDYdxTVPKTE/k0fAaVfxxFvuO+l21atNAAHPm8UuiOYOplib+h4UGxQyXEWHwRbCDWl4ORzAMYcRKtm56umJzY+/IFtQ5IczmJWebH5KSq7HAP8tgBVl4svhCDCfo952gvDn2DykCjgZ4PzrcYhz0NPQvrYnxiLC5fuVIA0mTfjgxlhQa+w2cePnyo+Tsm0ej+2NraiOGhgRgbHY693e34zjvvCBzAznixsBBHJ6cxMjoehHV7eluxvbMnjQBSb46PTtXXnIX0N7/TFrSp/u1f/GvdH1uZtUJpS85Vyk9qHm5uKsWcMbLAov0LHH+AAgAU1qdZh9LtIM27tzdWKR0N+HH5qvwy1ixbhlnpaINwDflbJ2lf37xxQ6Lejx49FOPg9u1b6j8Yu4svFuSf0Ed7nU5MTl+IXcTxr85n1QA7N5oEGLMlf59NAqTGzrwjwrmJJpPATgALlUHuqo6ST5JCGF7MNmp8aNlxt2OrzaM4SfVD2JswxpSjpu5QHNz6902r4r4Z9cxD1YcCC4Q8jaUVBFTeCLGBzsvnWTQLz19UTp8ZBF7M5O3wfL6fFhjIVaH6V6BByeHzgecDxQ64P2e6d2UclTwiPm/RQTZwXgjG0cfpVGZagVkVcqSLQBCblQ9xG97aZMoGxrX4vh190DwdDtvUsUzVY77nfjaDgbbKAS1trA7xYtzzfwEyheZDhC3ZCGwMmfdWP/jriLeNNNplkT3PJadMuK8s9MeGZLSU7ygX7eBQP3kmFhCHkjdAU97oC77LPd2X3Negg0EN+p17uf5sXczQ4BVrw6AXMSHuiVPtfCyV4Ss0NauGW6mfA4ONEgo5B9b169cr1ghIaP1+HI68PN5Eg2SQFiVyOf0lf4vn5XePpdeJgJsyL3kuq/ei7EqboVwBZrBm0Qfh+jAhACW2tzLyq9JvRVyUyBXCdlD5dJigL7C9W1H5ANlUIq0Yf1ozRREdRgDO1NAo9eiPhexurK+q9N701Hh88P478e7bd+LGlfkY6GvEyuuXsb68FD0crI2eeL34MjY3qBvbjqmZ2Ri/MBWDY8PRGh6Mnf1daXp886evo3GCOOCVuHPrtvLAWu3B6JwcxwEGGUj0MeAZwFU3+ilVZ3j2aQoKUGAu0q8YPlTnWFtfj3/67W/jwdcPY39nT+KH/Y3eBAOgbLGP7e/FxOS4Sry0BmE/tGNibjaOGj2xj6EI6r67LXBh7xDRRJyI0xgfGYoLY6PRd3QUT7/8Kt48X0CjUNGKSzduxvzNW9FEfXd0REYMfYII4fbqWvTALGiTFzogBduDkyOJJUIBwxB68fRZvFp8FcPtIVErSZWAiYC/t9vpqIziiQCkLIFEbWTmWArfrSs6sraxGVvbu4ryp1BsAqWK3imfEjYKOb1NjX+lFcI+UcSNmMvM/ZtX5+Pnf/vXAiPvf/VFPHn8UOJRHHCkWXCQsUbfvve28uBev3oto5ufONhDlGVELElaGScy/nDQoQm+XFzUWcLeg6Fy6fK8cvPWN7akEaASiIqmJivHe5ANH+87zG2M0oy6nygVhr0BA3FlZTUBkUOiWyOi8GEowDzQvnOQYoA+L0R/VJ8kY0fR+sIIsCHofYmftEVaAAUoru+Z2qcKeM77Bgf5jkH9s84x5SuTBu71qvJztX35DCBQnBfAMGxXty/38OLMoTVgh0leUKIEdpbP7/k+59TXdgrLm3UHXmd1ed+Mu/MOv8/z+k9f3z/rbfb3/V7ev5C6z/WBz6nzbfLzVA5iZG147a2K9mYZQbepGq8aEOBrJkCAg5sRdgw/Sm3x0/dnb1ZkV/Tz1E1xTrrmUAlC6O9F2LncvAKtDV5X/efxEjLRderNTjMz8fxZ3YWEzgrp1cGNuuMsavzJqZ4nQZECutYYh7b/3F8+ex2oydzuZM7U2+Pf2Z/yD/nDQQ/P77qD77KArgbQFTDujpfaU8BzMygFLjhHv8wTgxWaQ3VxTO1rCdoYcKmEG8UaSduKiKwqlVj/SnnlLan+A0QgJmvmp9aK2SYEAYpz6ajxzRs3tfYRwiNPXhFYnMySs84z0Z+I6FpLCztll+onCvZkmgqUcPZJ2k7evthPJYKdeg0RS28AB4iIZ7Ur5go2Fi9HqlOojQpGPQL5zVSkveyzro7FnoYDiAN36+ZNCRE/fPBNCrwq/Q6V+WRk8sr89x2VXB7HflEUfFPrQgr5w0O6F5+nYgDpCZwR1KrHvn++8CLeLC2pXj3O0MnhQYyPkuefqQ7r65ux+Oq1qscMD48KCEDvBmeUiC7Xou8RFhaVfqBfUVz6lD7meXCc6ce9XeyZrIiQLNBMsTLQxxjRVgIlGp+SWuvraLzQOxgdjadPn+qzaQ8eaS3Mzs3qbEXsj+flrOInfo11GmCB4CTi0xggwO61NpkFpZOdd6oAGvOI9lItCjvQTFjaRap4aiBkZbUEtLNqDuNkLbAU68M+oJLZpvqaPifCTbUl1uhbb91TpZ0H33yjknzra5TjppT8cBwd4gOi/cZaCFWG4nxNm7YhgTwCsbQBW4zzyT4Mc473odQzLycmxlWCcmdnK5p9PSofiHgzwNPI0KBAVhz0LaV+nEjnaGpyJl4sLMarV29idvaSAiH3v/qTwK2h4ZF49fpNvFhckJD29z74QOOMbQX7AcADsEm2+OGh2gBbBuCP5/De40p3pDuwHqYmJ9RWthnaJH97Z1uaR6S04BswhkdHBGYPNBdInzGwCojCXjk2gujjmKprsCaard64cf2qgiykwLx5/UrMCvxe9hR0lnb29qNx+8YtbaF2eI1GOY8hdQDSSObmNo5MSUT8gb/ZMWIS+UBh8ruEiSMTEr8o0WM2CRtE9Yi+gYDK8SwIL5+hAw00WIUTY8YGj+9tZ8XPw2R3bjMLBLGQX/zql7G8sqLFg1PE5ouzjZKjHXaj+nzfiFu/aC2Z58/7AAG+jww3i+jVhI8ySp654X5+G3ymkPPcTmUwYwKDE+CC7zGp+K6dQbeN8SNyx2YtunqpwuBNxYYFB5b7GWRSFKKyoBTpL1FRGZElj5r7uc31Q9KGngzcgioSHZRDgJiXwKOkSJnSeP4g9+FfN5oMGhlAcX69DQw2HcaLNjKZHXGnHR4j5gdjzXzle/w0u8OgFe/5Xp7/9fSR3NxyI2Zzt7o/v9vJ5n5ZBhD1WvLEsrYnTpjEekoESHSyUjo5oy8yMfIg6CSCPjw6otq+EtEZR8U9S5mlAQK6jOp4pozo/6VvEW2p8prLWLERKu0BA6bk14kxUtIYmCusATZPjBacHNGdB9v6iXEFkMHcQ8COgwgDgAORg4h2K6+w0dDGChAA5c6q5TKWy8GG+r72kGJwOtKSwjKAL4MSzKHk4Pb2RkxOjMW/+Vc/jZ98/H0BAC8efxNLCy/k6I4PD8Xk2HgcdQ7iyeMnsb8HnetiTM9eiuZIO5rDAzEwNqzSgi9fLsbX97+Kdk9fXL54KW5duxHTUxcUjd8/Oo49cvHJx6V0isCvFCeSQaOqH+hSpHO1iYGw+EolbighR59hsC8vLSnnHGeSET09PIoRCfT1xwB5gJS3GUTshTKBg9EeHYv25EQc41BSNaIIOQEEvFp+E+ubazEyOhizF6fj2txs0II//e738cXvfi9aP/T8e+++F3/+l38ZU/NzMnTWl9/EycFBHO3uSRTwVNTKNPw6Rwex29lTWcTL168qMvOnr76Kp4+fqOwdeZ1EdqBR6iA8OYmJ6WkxA+QoS3BoXw4v+gUckpR2BBBIkA/wh3sRrSDv/lQpF6lXJzNYoKKM+aISbrVk5vLU+Fj81V/8LH725z9R5J66vyur5OB3YnCIfMihQIdicWFR/Y0GAwYL+goIH4JkR18zpmcuxNT0jNrMHP/6669ja2OzMIn2FQG6fv2amA8YL8+evyhK3D2xtQ1jKNF7A+IGYA1+AyTYyIVKyX7MvkAO4xJRJIynVlPziPkAOGm9gcwLzqh5AidnqwSQZ2xGQN3J9HkmRk8RhK07SXm9pGEmuJdsOrMtDHB6z3UZYEVApXWRzjrAqV8GASpHWfT13Ku0j9dKyEosTKwGCxG6lFuq2Pt8MLhS3aT8YiBAZ1jtvfrnqsh1TUOhDmycd9L93XoAof4sdWdOz1qAgKSfnwWpfa3z7XcfGdSkfxzx/u8BAbp6jRHgNjoia6DIDgHzRABusRdwdjhHM00gbQgewO1We4vmT51hIYZgyWm3c23KuwEWzxEz70xL5/OKSruemxgLyfSTM1sAkDrAwnMZ1OhqA9iRdtZ/9q7mX2E6ABD6Pbc37YK0P+2Mu99kc0psM51uJpGfy2NWH3vduQA19LnPVTNXzjxDLdXRDr/BDvd3HWgT6/H/5+u9fyPPkmy/IJn03hRZ3nVVl2k73T1ugYcdzO6+xftJgNx/KT1Iv0hvV3iSFpB2dnZcT3d1d5nusqwqes8kkyaFz4l7Mm9xekSgQFaar7nfe+NGnDhxQorwdHsodJlqInOPav1HWZxYUpitLmVeIGQpQaLMjjVKUEawaX8ZkEfJo7Ju7bsAYlOTjY0lA5qJol5Rpe0TOVFhir39R8q68OOVie2hnn+8w4okG0z21nXP+Bn4MfItEIJtHclfMUDOeQ0g8Rn76fjK9telqF8YA/Z1KTUAVECTiECKVq8EMAAiCJUzFk56JbuzGZPjE6qHZt2R6aUsADaFuiXALjg3r7Xz/OVL7UUSf6UWfmdbbWhJdgAaEKROjY/pNwADLRVfvXodOzt7MTkxFROiUFPylmK6shel24Go2SoRpW57RH/zvKTmPjysuUhJW4LI+HkJ6EmQUX4j4DV776kSTfLrGxk7MY7MRwstOmDn/il7ZDwltDh3TiwFJ/2YcnwHpiuMxQliAnyz/dSK4Bwqm63aZRu0MRBg8Mlto7mf9Y2Njj+Jr89z4fqg83PfACFiXU4mGIDvS9C9sb4mTR38kYX5c8rAM+48Y4LjO3fvxKMnT/RM0Tro7x+MnW00pSgh2RUrA9ssUK99KoADsOj8ReZ7MsdfvXipawOUYg1kGYZLYlPYkCCYgBihyZOjVrx5vRj7OztqOb2wcE5zfnN7W1R5EnIwdykB4LoW5s8rEfT4yffyL2BOJpNhUVoGF+bn5Qey5yUoNCpQACYm1725tZlxZ0k04SPxzCcmMxGnUvG9PfkUgAHSZjhoai3sbG/Fs2dPNcZoWgCAMZe5PoFprYNOa2AAoXFAgLFJtWwkLmdNtI5gR8MEGlDJLQxIhDkpPxCwA/ABS/X6lWsywd4wZCzVtzQNifs+czEdw1poMEZdCSoJXhx8QVHKLDK0mPyeDWo6LWnYMZByjAow4Ky7N0EHeQ4UWXBqcVFAiY4yUslS8jkmggNAFgwDDBrI32YHAAJwrN/+7t/lxFFvQnb27Zs3GmCr4HtDsYPINVtQDrqtUBk7YCWD783TwbPvm2N5vLhOGzdvKL72OnvNdwjWmDA1Pd+bIt/lvrgXFuPaxnr2Fy2MCq5BpRBFbI8+pmYumComMTf13My6djJqfl5uW+GgHOPW2Qi57yKMgbMvdBdhDNXNQgnKzTk3brcQLDmFCl034PJOJqFkLAQ8VPOFz3CvjAdj4KCc58Pr3CvXgDHjfZeAWFvByDj/53oNznjOc3y+QwBsFgbfwVBjEDmma64cGLAZ8hnQO4wgn6FGj02U3zkPcJpTaTbnB3WDqTNwRC38zo5aw1hAjWNAucp+vekA4osZrGNzxoljDiWY1m3hwue5RrdB5J6YD978mb+sB9WCUXaA0RbtLOtNoQDyWeYdBpJOCbRGefrDMwU+BHzJRBmUIVVFainRwQni2rlurWU24aHhd9qFOVgREEBAfIIDhWhfK65duxy//MVP4+MP78boYCPevngaX/72N7H65nWMYGNoocM63j/Qxt0/MBLRMxIzFy7G4PRojJ2bjrFzU3HaC7rdjObObuyurEUcEKCPxNzMObW96yMLQl0+tg7RHmVlc7PBXlHjDUuD+yDI/8Pv/hi/+7d/j2ffP5XBJxMxPTEpZ2OvUDh5BgAU1CyODQzGcG+PmAHzM9Nx3DpUUH3YPo2hqekYnp6J4enpGJuaif7BkWidHMfy2nKsb63G1PREzExPxMTwYAz0RLx49CQefPnn2N3c0YZ0/+NP4s6H92Nshk1kM54/+i72Njfi9PBI7Rn3t3djdxtnKkRP29rZis6pOkoAACAASURBVKs3rsVPf/HzuHTlUrx5sxjPnz8TiAb1bXJiTvX8BLAAAGgotMiQKwAl1sjykkPmEGUhqo/bK/S0DCIR7pODKkZAZr3cLjD94VJzXlowkhGg9dPPf/pZ/Ke//1XMzkyqY8HW9pbEGwGGaMU4NDSgjfTVixeiRx4dtJR9nRhjYxvWNQ+NjMXFK1d1bdTi4xhBCwSYQwcBdX/mNQAT8/7wqBXf//CDGB09ff2xs9eSIFRm0wswLZuTNtpZLAfaOPwIb0FdRIV3eWU1HVYEnPabsSSEP0uI+hrp7LPes3ViAicOkhkZCQtWgXAd3LIvZi1mEXd1aU1hbeHwI7xpgMCtA71vdbKWZGKhnDfoDJKaBM7wiVlUOhfYzjvYTbp1Cf7OCBgKJFNwg207yT290NLNPPP53wnu6w4AJTA2o6D+nMbIQnSlPKEGSuwTOHj0/+t78Hud+zmz7/wYEFA/i7PfP3sfyj5jh936q9IIMGDhvaUGAnyNmm/F98HP4nhiX5hmXIAAXmcPEFBZWH85Pll24zlDsGhgxb6Gn4ETAPp/GYc6+HYCpQbWOa7WRQUEuC5dPmK5b489e53YmGI3pICi6+PrwNvjaEaImSy136X7KDR6Aw9+Hp7fBsk6Y1GCfY+H/JDCvNH8rPQb8pp1xE4Sif/Jxy0+B76dfa16LnM+7AKCXhwX3yCDtxBAn20z09/jR4yArEtIrRlAlP4sL9UYq3yzT6Ce/EHsSSmrNB1eY1UdU6UFWY3SUWInQBC7rmlBugzC2dOyJHYwKccSX8ua5cOStKIsAJYeYAA2CyYW842sMNndTtmp+pjTMm9b/gq1zB43+R10TGm1klWsGn06GQxrXjg+cIkl9hqmIecmCKJlJiwAxhogWNn3ouXDuNge0CYYO4yvSzAEm5BnQYkAaxHxNXRbaN2Kf6bM+f5ep9QCf2eGjgEAuGgu9PYqEE019i3p0LAeR4ZHM4NLMgVWKxoF1NYjdFvmj1lLYiHs7ureFVwTeBcGrhNFAMoEivbFAOY5fmoqJIPTZT7EVMQ6+GDMAam7q9PZfkd8cWZ2Tl10MsvfLb9I8B3w6UTMbgM0TlJ67fI6r8GIRneBhKZ94+w4kcEsIIjKtat9w3vjxNiE5vCLF8/FiJuZmVJHpfML87G9tSF1fp7L9atX4vKli/KLYZsAZl67DmW+L5aWV1S62GgMRHOfcl3Gci/6G5QpEMweie1EkhYRZvx/J+2W3iypJIaSAOaX/LDjYwEl3Nvr14taU/i5lFDSvenJ40cCf9yxaGx8XHssviq1/+pINDGhcVlYOC9GLGLF7O+sQ8SVAUfu378vn+/o4FDxr+KcEtNKC6CVIuBMXIA0+RAScz3VPSycP685s7O9HRNjY7p+4gGJbQ8OaO1hixQj41N3ysAbYmowJ/r6Mw7b3zsQaIEvtrG+IR8JlsbhIZoY6G8hBtkfI8NZJoF2HwzJi5cux/TMbDICbLDqoJUJmhTJoTTuHXpX9sdk0RsYAMXMgYhsyUT7KWW/kw6elJEMkmw0ZKBLLqCDIpeNpUamHbyxmAjqWRiihG9sZJBYgg+OrYCM2ocimEGww8MSjXN7W5nNu3fvSkSMGo9HTx53FhhBJQ+EzRU0xdfA9bu0wOJzBG4cL+8xM7XeMOr7sxMgI1bRsrVRlfrQzPBWqtGlXpNNiPcYV87LPTMGprTzGvfHsXIBnAql4tp4zQGrA2RlcAuy7k0Wb17GRbW0qSgqY1FQdm/QHJvPGSxizDkHTrWfqZ0AbXxq4ZdZQDsJKRhYxHLOUO3snNblIxzfde11aYczXb4WX6NFGbkOG2TPWaGXJfBnIde19q2DFHLhWfE6wQJAEYG5dQEYc68Bj6/Gf2RUGyeINGwSNrEUFhuQwbMDmmBXx8UUsu7nsrO1JYONEfIc0RxWvVTOG64LdI/vcK0pFNKjYEqMFNGbADcyO0IAyDF4D2OnjWJkRGjq+++/HzOzyTzQ+xJHS+VRnEzugfXimq/F14vx5Pvv4+XLVxIKyjqurriVsgbHR6o7xwnCAZTDXuoi2TiVgfHaL6J81F6DGsdJK6amx+PDjz+IX/7Nz2JubjpGB/uj5/gwvvnyD/HH//f/if2NjRgbHFAWGyEeMtSM58j4VJz2DMXQxGScu3ohLty8Go3x4Wi1AXl6owehvDdLsflmJTberMTwwJB6yE8jyjgxHiMTkwICoJYzWal3ls2T0CG2pBkPv3sUf/jdH+Lht49ic209hgcGBQKMj2QvXIywsxvoHJDlniFL0GjEFGM+N6sWQzyTHTosXLgYYyjnooMxOx/H7T4JthwcH8ThUTPGJ6HsD8cBwBL6HLv7UkbGJvFM5s+fV9/7UzKxxwex8vxpPP766zg5PIlTxmYT27QTg6NjcW5hXn2eh4azJo9ni+P07PmzeLuyHC9evo6eNs+nP4EnHGGc1MFBKesDAigY9fwVnRs1/BSzsuChnNkCdOH6QrGje4ABL9kI1n/pIoOjPDUxGf/9f/vfxMf334+9/R31EuY6yQThhFBbizPI2tra2lR2Baq/Or309WtTpOY/KFdph+o7KVtQ6UA7OqKX169d1ZqEeYOTzL7xdmlJzntjYDAmpuclHIiNAYkniKeUgh/AMF7nNSj+BoZoUcm6JzuzV5SVcVZYs1vqNbyeVM3hpMcCnuWSSItocFS/S+BnO+kgJx25ZHaYGZcAQsksI2RJiVpuHuU8ZJCTFeA9NW1KArzWnHEpQtrq1Bhw5x/bQlsrZX2qfTv3tKRpJxCQxzfNWmvfKvFFt8fH8j36/w4E63uv90L/7f3G42e7amDgLEBQA8jOxNjH8TF9DSp3ekdksat5UHavd0oiOkJ7JQDnmurMeDfYzGCw+1Po3R1RQEm+y+4INCDzVYlp8swJdhhObL3+Txu14kvxHYJHdVXgPPaxyp7hZArnt1/XYQdU12D2BjbMbE8xB6pSqc59FD0EZ+g5nkEtgwZi1rA2G/2dGvviBHT5+z3d4PsscGPgX+fsTJD0H/3s7HNo7y8aFVIeKWCVxrNKvJip4f30XWDoL4EA+Zw9mYH3sTTe5f9ch+qRS19wnHIlHwI/I8HRBMS5vowYBZIWmj1BvHwtStNKbbYSC+U5s9fj67GWYeGwd0CV57plWy2kTaeAAtLgC05PzVTM0QQy7VNh+xWYSwOsId9GoHxhGkxNTuuzAJy0DiZj+HrxlYIRmAN0vuG8JACwZ1zH6PCognh8Z4JK7pmgUf5KqTVHIwf/FH+D+WLWXSZtDqN1UNrOlbKrLGdIpirgPMczm5jnwtyinSy+upJYAo4PBfjyOnoJzGME1rBPBPfSzDo51jjiexGsqU6eRA2t16ZQyp9S8InG0/raRjx7+lR2DrYZ32f8CbzU6Yjn158aZSxhrx0FywW8IJDv+MtZEKI9kGnMeChDX4BAJR8jVIrBPQ3Stphz9PYpYJS/WvYBmBgZm7TEXBweJmte3C0zrQuQJVCvJ8FGAw0piJvsZPZAnjndobA1lBBwDwaK+IxLEsSIkAZQsr+5B/wRyguZ/2Suj45b8eEH9+Lq1cuqxUd/6ekP36sc4KMP76s0oLm/FytLS0pGsOfMzs+LgcFeSoKHLioDA8x94q5B+RH4Joi1M4eYTyRqDC5hM11eQqKEvYgxhCHAfRDEEw/Ozc6oSwCMEXQBJH7fQpw6tYQAehgLGCMc+9q1a/p35fKV+Nff/EalAcNFBBhmCf4sGgGAAIAoczOz6Qe2Dsqay8SdAPj+ZOMmg+lUJSbEdcQZGAjYtrAVAOzwpQECAANhrvA5Yurnz54pKeXW5SQhGG/Yr5yH+cAcpmPC2sqqgIx7d+/EQXM3Vpbfxsb6SkyMj0ajj73kSNcOK2Nqdjb98/eu3mjbmMtJiQx8WXw2JM74sjAy27gvxoACrCLAx6Dz48wwg8L35ZAXEY96o3EAjSGy8U+hlAx0+M0CV7BSaFRMPB6aVeAJJuQEWISqZKwdtAEaYCD5DCAA9VC//vWv48KFC6ohJtO5vLoqg9txEDo1PdnykInlYJsBV/3pPv0cLbjj+8vMjJkA/rsOYu2wdGrVFBDncbTwC+tCBo+ApD/v3eiXA3whXNQbU86wt9dpB6KSiiLK5+twPRAoqsVcyAa6CwTntu4D9+TSDhxcAx3eOHmfDdLMDRm+Kotmp0dOVzfy7fhCXJ+cjDOlKMqeVU6jkfzawfM42vHycWpwwQaO13wMl11wzRhxgmmuw+KVYq6cnJaatnyGM3OzMnQYSrce9PNmXM20IGAmq00NT5YapL6Gx8f3acdUjIveXtUc8V0MG3OZRcxnXLPvEhA+W68ZgS8FGdYaLYG+ADB6pqecb0dVWFkeFFEPDiRicufO+3H+woKMnlB/VIT3cq0R0JMloLYII4pYDEEYAMPG5rqMF84DyKjpaKCPme0NXUtmmLpOW2OgoUw4vV9zTAhWjwPwhQ0dLYD5c5Px+Refxo1bN2J8YjR61Uj5KPY21uLVk8fx+Msvo5egE82E3T1t1mRaqfWP3v44OOlR7f29Tz6M+SuXome4Pw5Pk/aPIuze+kYsPX8Vr5++iEFU1BGhmTsX1+7cjgsSyaSOvdvK0zXDb94sxYNvvouHDx/H0tvlWF5Ctb6lXsfjZB9UGpEZXRyXzY2NODpsxpWLF8QCGO5vqNVhoyf7+W5sb6n+fubChZg6NxenqDMPjURP35Dq6vsG+iQ81IcoE8E3dYlQ/VWDNyKq2ey5WbEn6Kawub4SjZOj2F9ZiqcPvonGaV+ctNqxgsBNoz+u3n0/brx/K07ax7G5thY99Btu0FJpINa3t+PLRw/jte4JZ7I/QYDoiZHxCf2NpoD1HdTVQcFd9jW2s8B87O2nBVoGqGIB4Q7TFq1NkJDZZAWisDQO0HQIjdMH9+7F//g//HcxOzuhOk8yGhcvXRC9DocI1JoNkc2uWweX2Y9cR8lc4hoXX7+NlZW12N7a0d6Ezb9y+bIQcbopkA2ANksPabX83NstTtaMegcDkrGeAERxeLhf5itthXC83r5ZFrjCvQ2p2wCgXJYenbTTURcTCUZGM0UMoTZmfWOCAAYC3EFFNpUeDKLGd9eM9uACTGZGNO8zf7oCcVyf64D5XKdlKU6g1f6LQ2gtAhwoi3g5cPO5bC/P2l7bcQdsWuEFjdB5ebZlj7fdd/Bkw695UoG/nQ1BRjUDvDporgN99njf/7tASn6n/qyDv8741cJ5JTj0Pm+b7JrN+vyAezouXTJUMpDXaH2TjO3KPanzQ/oA2sfkB5nB4SDTHQHyzrvjQ11/AudiZZRa8+4zsEpJli7ZT8uxzJIKAwPd4+Y5vAcqWPG1FaBfc86ZprJXezw0PgYnaiCjjJ+o+gUEYTxqICDnYQavAMIEQ3pG5Z6zjaX7sGf224Gh55fGoox5Xnf3+XvP74ICJblQugF5DGqAyHtugtF/Odfsf5mxo2MXhoxLPrh+9nYnLHJdpmCd2p4VDa0s+0kGpI5TzvcuCJCJHwdZ2FL+sYfwFYIKnqkTCjwniYcVnZD0d0Nt1sQgKW0OyVKL+TpMj/C3igxrHwm/BBvHZzjW27dvSklLXgt0+suXrsTQ0IiuZ21tJVZXlxU0KEga7Je9w8apHHJ4VMwoMtgk1Tzf7E9moJ1AB9eBzwVIAh0ecJprADAdwZ6SFOhvJKW5JCLwRXhaKRSH1kDaQM7NOU3NNyjFZwic0JpB6BYmIz4OfhYgs4L44bTzYrWcnooVRxDLmPA9gidYwSRF6FKD6DC+ENllJcya6AJktxh+spwsmdPsiwAi3LfjHQItUdWVGEuQ1gkiZeGPj3RdBk4AXTiG4yHujTKIPF4mBrH70iyg7LW3T/pDGnsdu5TyRHZcUBmRWlymthcgQAoLJjvVfuZnn32m4xIPcS0CoYrdsH1lvJkXZgzxGe6PH3ST8BEB23/2xefx2U8+URvLxVcv1AEIIeOPP/xAOgFsit9+80Ct7Qjcr167ESMCE1bj0aPHsbq2IYp7q0Vkkb4EvgfJCMZKtqnECzwvxsVJCbUKHqZNYrZU5J7QCmJeUU7M/0mMra+mAF/qeQ0JCALIwO+gJSRzkXu7f/8D6Ur9T//zf45Xr1+rxSRzQKxqhIERgC6Cz3Tu4Af/hGy7OiGonIbuZpkwJtHAM8Wn5hncu3c/hgdpWd6nZAesFtiQ0uhqteLKlcvSIUAHgQ52r16+1HMBHAAUEJB4eqxNgqQg3QDoDAKAx9r84P5dtZF+vfhS3ahgAzD/KBMAJFhaXpJg9jRgwJ0btwQEcKEYD4IlI3DcmCeE6Ez0Ct+lTQcq4yngwSTMxVUcs9IznONlLXEulESzk1rPTTqj7uy0g0FnPwQyFCPCjXMeJj8TUg+0ZNJ17AI6GP3k+HyOY/hzHJcFT19xjsWkp+UD2R4rOhvZ57r5DBPDbe98fw7E7IRgCPJfqm/6/dpBsUHubFTFE2JPhSJWI7fci9G7rgJ/Bt8OQrk+DBxGh8nsH84vulepMfI1uSac87BJkBVzloAxNSjD532eTqlAYT3YGXOwnahk6j14462drNq5MwDAMTivwQ1e7yB7xfn187dDYAeyRueZe1xnbi6JVPvcnkecy+8xTnxnamZaiBrvERDkoh2NhXPzCsK556SbZY2WN2lvwnKei1POdWN0Tgp90/focgQ7o3zH9GJ/xpm5RJIT0eYc7rlbAzPecHw8IYvFSCtrUcoRuGZEbCahnBfwSzoWLQC5Rlw4fz5u3bopI4Uib/YUp/XUiYIDDPTSmzdCJi9fvpTZg6GBWN9YV/s9DB/9gb/55ltR2XL90iOajGBb7fNouadsUAEAAQJoD8Mcxw6wIRLg9rYjrl65Ep98fD/uf3ArJiZHQZjkXEFj2tlci5211Whtb8bG6zex9XZJAT2dAgjEp6hNHB6JvsGh2D08UmafoJcs/+7RYewjcDeA0e+P9aWl2FnbiLU3S5nJn5yK2fMLyspfvnY1+nr6lAXIeYdI077u88mTH+Lhoyfx5u1y7O3SXudAIBglNeqWAHuJmrxJWvy0VXdGkHv14oWYnhiP4cF+Ic7cMygzLQKvXL8WU3Nz0YNKPW3C+qEGDsXA0Ej0Dw2o1aAce3o0o0TfbKkeTH3B+3picHggjlr7cdI6iNb+dmy+WYyT7Y042tqJdvM02sc9sbW7H+Nzc3Hn80+jSWuZlbfSEBjpacTCzJzqwb5+/Dj+629+E+v0IB6ETRTKcAwOj6q94Tb9iXfJAp2KIZBOHmu3dE8pNDVlrAcyO4IQDXOd8aSlY7TJtOZ3mXOXr5yPw4O92N5aj+3N9Zifm4t//I//EFevXZIWwMLCvNhejBnZKIAAnEHGFlGc3KPIsOV6csaNMgUcnEPR+1MAECfZNbcmX+GI4Zfzm7lNPab2t6Imji0ABOiTs5WaHhwPp+vwgCxflrzwTNgzVKtHHd5wCmDBkkBAEUe52TyMjU3axB4IbEvf3cF+lvoYCJDtrLLLtmO1XXWwRRCVveQzCwAjQPvSibu5lDKDTDR37LIcSdFtR7Um6lIi2xUHgra7Pr/tfg1O1NfooLYOymsgwE6tbXQdcNd7xI8BAQ6Y6v3FPkf9XV9jvefqO6a0d3bIDh+8s2+dvR6LN2rMzefX97PbhTLw5XgO/A0E8HLu9RXIU7QHUmepCyDkGMIIyWAWEM3BsO6n02Eja+SVUKwBCICAIkDYGdsCyL0TVBcwyALAdVa8o/lQgfbvBrD1wGW9fjLcS/KDe6o6NnFeBQoCltPp1vMqoJcRPc8P9i4Hzv5czsMuAOPg29/x/NR1SsDOz6nLqvRVe056rtRzVa/1vquNBYvRczvrovJ91URXuhqSvCmitwjXupyjM/8qMEXjXkQccx2W5FUBAxQkApw0eN0+C0QnShtx3BvqzEJQJx8dwg3aLPg9CE3yTwslW79BBZf/UrE+HGjis8Cq5f8kODjnPuyndjvm58/H9NSsnrHb8B0dw5Y8VuC+f7CfXVIIrKQPMBuzs3Oxt0PGcbkjLM01ujTAQIDp5umPN2JsPCn39DXHPyGrDKtYrTOL/0DWnoDIz0yC0yqjSp8+50UCrAS0BIX4hGgt4U9RSoavhxYSfhB7BOMzOjLW8TnxYyykx2fZpwBisM8E5LzH3vbzn/9c1/Hs+fNUfy/JGPZDl+Y4Acq14Z8rqTKSrF2OBZOIZ035g+OBnFfZtYlnQy07vh/XyzogzlIiC+DnGPG8TP7xN+8BOsJcBZhgjvCDn8L641j4Eq2jBBrk37Au+7NzDeOB70myh8w01w0owmdJGLLHct22wY6nrBNnn7pr1xEF7REj4L2b1wUAAASMjgzF6NBg3L93R+Uf1L3/8Q9/UOLkk08+iRu3bivQBxT67W//PX54+jwW5i/Id1haWomR0XElt/gMc0/lGRLfph1hdvpi7LnWtEW9CvxZn4wXPhtjybhxrTxf5iMxEPdObAmLBAYIHYsod6UtIPPm448/kSbAf/5f/leVL0zPziiIxz8g/qLMA/CDvzmmGCUHB4opEP4D1NrYQvtqpwPUm0XFZ29cfy8uX7oaRy1AsVVdO4KCait4QneikWyfSfJmfT0ePHigNcH84RzMreN2lozhC/DcKO9gbFln165ckUYVLIxTOsrBODo+ivPz83H9+tV48fJ5fPXNg7j/wQcJBPCwRf2mLmVqslANkjJtpyMFtAY6QAATx4Gdg3kmm4NwjkmWJ4PzrN3HAWPBGj2rNz4vDgc5PDSOr0yuspe5QCxUlmhyGlFnk+WIliwqjp2DQrLAIDycmxoQ3jMYQTYWdMzgh4NHzg2C4z7JNnAeDzmROjfBc1KwuB8bvdqRq50gj5VYAT0Ik/VrQdcoPd+1kI83QsYhka8MtLgX/ua6uA7Ghd/OdPM3P0zSWqjRTpOvyTR6O1u8bifbz9/35PHkM5z3rwEBPpbBBm/eXDcLz2ACv400mlbFd/1cuX6DO54rYkoU1BWj1dm4O32dk87n8Te7xecEMU8jm7Vsly4kRYb3URoFJdbYlY2f+2T++LrEtAja84yUFjbduiBnH7xRyVko9+DzmS6W15NzWABPeYZmZNh4c40ed45lVJZNRc6iWvkMpGhS9IiObKFHDCJzDOSSliJqIwI1iDrC1qEMydzsOdH7QBuTxtUf7733nqjku3sIuL1UxpMAiawoSPviq9dZAnR4IHo2mbPMTvTGQOlDzLppDPSJmgatjg1JNLyJyXj/1u34ySefii52ctKMg1ZS3SW41nOqjPHJwX60D/Zj8fvv49XjJ3GyuxeDPb0xMjAUM1PTKeaH5sLoSAyOj8fM/EL0DQ9Hq69HtfiHJ9kG9O3i63j6+Encvn4zPv7woxjiWRIUoXJLMN/uEbUshX624s3rN/H8xSuJBoFOq378GEcdhkFDqOoYGeRS+nHj1i1tuN9++yB62qdxYWFeIAAbIEEtzwbkn9aGV65fj96BwdhtNmOXe5QTNyB6H/QxwgfNC9VbU6ZTWohhxPthAQ0omD7AeTtuxcrii9h+8yqOCOh7BqN9RP3aSUzMzMbI3Ey8XnkbG1vr6mhwef58XDp/MRoDw/H7r76KPz58GDvNgxgZoJ3USfTSNWN8IoZGR2N9azs2EUEksE6CQgaPQugzDALwMQOF59YOsvQkLjOL19c7oOOmOnZ/XLt6Udl/mAGrK0vatGEF3LxxTYg82ft0ZPa7bRVVTpT2nfWYGbd3+3ATaGsdqT1hZvK1RoqtzOxcCOkHwGG9DVPjWYSTAF9wpHAkWHPScqAlU6HzAjDQQYJsEnsFzgkinjj/9PZFUAq2DO0SmSsAExuUKCwnyKygpoSOzkhmUF30P0pweDZIqQP0bhAEGynL7WQHoRPzHEq7Jj2aVEXrZNH9We0bAwkcODY9CzbY3tcgQH0dtrV+rQ6wajtcB9dn95s6SPP3698+Tr0fnf27BgZs62swoD5HpzNBAax1bWUO1/tEff3+vp3gDDhM7zXbO4EdrdeKMp73TjeXDJj9kyBAd/3kWGf7xvpHY1+C9zxWZgNrQUXvK8kIKN2QDCwUwV/mufaI6sdAQuf5lIlgrQDPs7qtY13S4jVRlzNwhd7TPH+kji6QOsGK1A/JcjED+51nXtToa52InF/d8hYDYfY7OuBSYRi4dOTsOPr5eb763L5P9kInPvSZ0hLTC4TXTHHnO04CuJpHZTjqipBsTo+rnlUl3Ciwzu1pO0s0rUI9tw0QWqAPIIDyA+xSqrAXrRF0RtQxItk/XCfPm2sdn5iI0fExXav9NnwszuMMuTKaEowbUdcargMmQAKe2RtewnsjdACjdWBvrG+uZwKCrjDHiKMOaU9E1JCgCoCBsWTPxZbicwrYLXpV9tuwe8QFY+Njma3dP1AmlDWTczltFyASQU+yL7NW3bXylI8pADxij9+TP++ySdT9zRp2YgVmlwLqyOCQe+dYFvyW/4wfrn0r1zVjp8D45Dj+9m//ViziR48fx1IRqOZ9dbPozZbrth8CaIeG1L2B+MGtvQFuYJDQfpZnoT0NYLokwPDTyQAzBg62Kcfkh3sncOf5ct/MU8YeJhtAtDokbG1pzNSVppWC1cmmSxulYyiTTVKMrHlmtgEsSNLwuRTaO1XClEAToIS5o6x5KVEgUcYz5fOMuQXBF+bnYnwMxu2QEiJkoUkOXLl0KWanJ8XMg4mHaOLq8rLmyueffxGTM7Mq9aSU4+HDR0rCXLqEyv10/PD0WWxwXwOUCCDG2BQzgDgVBgzXdfnSJe2JJHYduzGfzdqlFMBMHQAP7tHl4wTIYln09SpYp0x3bHQ4PvzwgxQCvHQpXrxcjH/65/9D+gAA6TBUGD+AI4AefAqCdRgNaiF4ggjzmDQoMN/Ly2i2dct8uW+ex872rjokTIxP6b64pmQFlefVmYwdMQAAIABJREFUTmFY9varV68quUFXEHR+sA+sN3VKoGTloKm4hecBg4QyZRgGn37ysVixgBtvFl+KBQM2ztq+eOF8bGyQ2HsQFy5djJ47N2+LEcCPUJ4RxI0yyLMh5eIJLng/WxekCIINkIO0OlhicWBoMquT9FgGwPR/19X4OKI5Vi2QHMg6EORcXBfXwCLsbNIFnpdxL04V6JiBAL7PImYScE56RtpoJspFHUzeG6/XgTETjIfDD+PhMfHCSiAkNwBvMrVz5QDYRsIPufMZIcT0dU4hlE7ALOXKDAIMeKQxyHILxlbKpAWd5HUQLD7LhLA+AJ9hQWc5RwIjFjsUrbVk9b2A6mDbYACf4ftmZ9SAjYPV+p5rh8rj4k2f62EBcW7PB47r43iD7jgUbkdYAI96YxY6XpwQb/Q551KMxRsHz8xjaYPAvZn9wLxjAZHhFqUuWCipvWBmBtftsgtex2izCDkO6uRs0AIISlmJ1Xk9dg72DYwwhpzfc1yiRyUD5LXo521wgeuqwSjNJRytk0IvVt1ltlnKALJQzA8PleW/c+eOqNdQxQgqEaoBADk3dy5Wl1fih++/V90WugeffvpJXLl6WZQ/9AFQjEc8js2IDefN67epWkqbk1KK0ujJtpEg3vh86ok8Ohw7e9sSNKEdHHVan336k/jsJz9RMK92WK1mkHmglR8gTaMf2upR7GysxfbaSmwvLcXu6moMkAXZ3Y/W7l4MN1LbgMizZ2ggBsbGYnLuXIzPnVOmPwYGYp92eW+X4l/+5V+kMP+f/uM/ShuETO7m9lYAm5C97e3pj82NzdId4UU8e/ZCInopIJfZWgVz0OnQ4xgelFggdW+M9dUbNwQW/vu//1bo8J07t4V8X7x4XsgymR2VD4wMx/DYWOzs78cq4pM72xLpm5qYlSiO+k0z30tXCdWgTrFJQIWnZVCI0gUA0TrYj6FGX+xtrsV3f/xdNDc2YqDdiO2N7RgZHo9rN2/GISyFlbexvbsdKN3PTE7HQGMw1rd349nim9gFNAQEhXp3nC2REFGkkwEdBGgpg04AV2W1a6uUW7gST4YMQ/aYhoKcoFiysKiNP5Kjg2JvxHHcu3crPv/sEzl2pNwBEybHxjoMIZywDLiSQpz2NR1wAAXWjWskS7yrspRcR+nA+R9jmUCt+jmU7BrZ83QyEzTIOl02XJUAUe9XsvvsmOncwxghM0UJ1aHsBIAYcwLghN7Dh61jtZmCEUDmgLZD6BUYpEjxRMfo6ejaZvK7DlAczNgWd/Y5MSKSXss9ah8AZBdzIemBql8vdsK2pROsWvhXJ+gyqHx878O1HbIdru1xfV11wF8H5/U9dIKjTmbc7+bv+nnV36v3zPobf+08P/a6j98BNiphuHqvqb/bkXI5U67QicQLIyCDgAzCHQTmcyzPmY7UdTlEiR4d4CpQL0BADbA7OPRzSDZAt/ywM14F7Na5OxpDFcBUkiQOmj2G9fdd4mAgwGPeKY0wgFUBGOWh5XOrxCsFErhM02ux+IjWYMCJNQhz9nn5fms/Ktd/qbUvz6NeOymcmHXanudOnNRJIn/Hc9GfZR/k+PiT2eEALZPueuR7Li3szJdShiNgA8CtaGjYL9Jc41ol3NgnNoTHhnH1cewL6B69HoELCitANr83xaIVmB5mME/wi38r/+Cw1ekcoeC5P+unZ8/NlX736Zfgv9l3xNdhbKQpQLuych8EYhvrSW3HN8MvOrcwp1ItBNdgBIiJJQ2gtCHKxq+n4r1LDsjOKwPeSxeCsU7Sx34rttb0f5h46ArRAYBjJChzpIDRn5+hzK4I3nFs/hGLqOPRKe2NVxX8eu8EdE/qfnaLwv/DNyZ4A3jQuPf0yI7j66uUE39IpdCwL1piGDNufB8Ah0Ds448/llo8QrQWzzMjgHGxr2gfFVYb4A2BO9e6vrYm8AaBQu5HGgkwCxCRK8LWszPZhcFMXgJLq/g7zlDyq50+KP7B3PycwAmSWLAH0UlIe3cqxjOAAEE8YyUtgp5eMTlgtnH/APiec7ZDZtwy1g76U5X/RMfkHlkz6OTwGs/v3r27CvzpEsD4wQigzBORXkB4/hbo0N/IZz4+HhcuXJT48N7+gZ4HZX2swYnxyZhfuBBPnz6Lp8+fa5/Fz1BsdkynqCmdmx/mB8dUpyA6Gw0O6n4zQ7+ra2G9sIZ4hoyn9TEAmhCL5DcaE9Ksap/K/0U3gbn+v/3v/xTffPtdDKpsva1SPzNrrAXGXOWY1O0z/koE6riZiGPOM7eyNWeUeAp/CfYCrIwUabQYPtcKMEH5Dr4WvjtjTnCf+0u7o/eFwPLi61cdhj1lNhwHAU2YDswp/l5bWdKxDvZpx9wrIIDnDgsCLameu7fv5LKuxPzqjZcLEGW+CEcQZOCMORvrjHRnsy3oJIMEYmKU0y0wOJZ/HJhxblN7XINqw+ZFw+B68YoGUqh/GGAhoeMlo7Tf7NTNc1zo2ywY1Yvs72vx8beoz+prSglDUsc5p9vEpcNTHMmKJu7N0puUHah3NvOScWCRaJOpshHeMDTmooBkH3q/TjBVsx68UVk3ge/5fupSCRAifhgb7tsUdQwd4ADXwWvaTEotWx3Ie7Py8+Ya+KzGrOpL39nwi/Ph52+H46zjZypMzQJINNUEyzMU1iqbz2c4rn8cQPsZ+HV3M+CaAX2oB+K7GG7u3aAH91Nn7TubewFE2LQNGqSjlhkBfpIu11awilFk48PA7CIkVoSW+Jxr4wyyGJXnPSPH3Ad/G8wQI6AACZzT98lx62flz3QDnhKklk0UxwGHRi3aCkWVzZbN/KOPPor58/PKuhO44TBIc2NnR+1PUGTFQN++9Z6MOhQ7hFYQSnnyw/dyblBmZUPdo1Z/hz7He3EcR7G9vRX7O/sKyvrJtg9Tr3guzp2bEysAtP3ChQVpFCDehrHSJkTtGuAWGWXsT6M3RsYAIg9jY20ljpp7cby3G2MEbvv7sfzsebQ2tmOgHdHaozVkxF7rIIbGx2JofDL6xyZicGIy+oZGYnB0PPYODuLR4ycxNjERn3/xhfqrajMpTBJEaXb2DuK77x7Gd999Fy9fLSqbCy0NoRoEkdQSD0eT8gc0IIYG4vz8nEoDoPYhJsRnvvzqyzg+bsUnn36kuq7p2WmNQbs3pN8ApUyK+oB3CP6oBzzq0Kg/9yrYdJYB54ONZHxyPKJN7R/P9Th6Tk9imH72fb0S2+s5OYrvv/1zvH3xItbfrsTe5m7MTs/Frdvvx+z5c7F30JRCL07e4QFaD9uxuLQWy5vb0TM0HKc4voWGK3E/bhSWTguF5Lbq7xVi9yZ7xcJiqTqeonEg80lbpV0lmQ7EVgmuj9UnGLScWpD9/e345JMP4mc//VxUUFoAMjcTpe5mV1WLa+qx+42TRaKdVKM/9veaHeeJfej4EMco1x22UuunBByMJ88Mp5qsBwCAaP8nmY1jz3CWj7WFRgBAGRs0zp73Is6TjmWy0sgsKcM1PBKtY4A15kpbDBLm0DJsAEQeC1uhQBs6l4Pqek84GwzXe6kDBuyHe8jzec4v6rWYGg5e0pbadnlft53EkcnXipBpeaMOvurvOFirj+dr43N8z5/5a7/9mfp7tX9R7wN+vf7sX3u//mx9vL/2t495tv79bECq/e3MQbxTufVpVwelK4Kc/lM+Fyakg746QFTrKO0rXQ0Blb64dr8qcSO4zWvt1uR37H5F+3YHADv/Kjcoc0B7B1nrUq9ej2UnIO1JBlLt12RbyAQ0aoDNY+Xv8n+uvXOPyqpn4GuBSfsLnYy/SvC7I+w1632+nu8O2MXUcYlD8TsU6EuYL9mTvo7aj/Ex/bv2XTK5lZnQLGfAHnf1iwwo8L6yhgW4xxeCTSfgjdEpAEJ9XgMBOS4JZHauv5Sr2Adg/er6BORnci3/JeWXxImEnotuA9leM1qpB078uGqv2G7H+OSEAGUngcy25BotLM39KJicHFeZwcryWkeR3j4rnVsAd1fXVtVFR2MgcISkWZaBIOLK6/hDzDfrT/EaAYlp5k5yqbe5SgUH1HKYEi3KArhfsYlhy5Uab/ZRgni+S6DlBJf9ZQBZGFhkpSmJgLnAuJJB5tpgatmHY3/g2CrxoyvT/r5YjQD1xB74SIy1/N3mgQJIxgtBbMaJDDHz1gr/7OckRemaID+NgHh8XMFoJrdIVrYFBHB86Nr8o6MBegTS6GJ9lvksBmWxAxmLZHmCO2CRwODHZQMwOQEBiLGWV1fi1ctF7W34OByHsSSQ5Nyzc3MlyYmeGEJ1JGH6FE+dtrnPBM2tC1eXN9uPdTmyM+r5eUpjMzv90UcfSoOHloEiXQGE9rRjoB8hO4tbpxI+/0dcj+cEpwW7mIzZI+kG6D4mp+LVq8V4/eatSgBgPwAUkLyhbh9NC64fIOPc3Kyy8Twb5hv+OeNEIksA/35TApjEBZ5HyRQejIPD/Tg+OozxUdo2z8tfgJlx6fIV7d//9f/8v2J1fT0mp2b0f56ZE6rMI82rg4PYoL3z/r7iDz8nACbaY3PPzFl3f+uWWdKV6lhAgEu8L13Kjnbcyw8/fC8QBe2LjB+ydThza+7cnEp4d3Z3YntnSzEO85BzDA1kspy2ojwT2L4z01MqIWwJ5BvUcS9fvqjng50REGBk20YoMzpJQ+aBCxUtN81DwcnjxPzUjg3/NxLb7f+ZtBTXmBg9cxY6szZ9mrCcFyPHgJo9ABrHIHKTPFgrtMp4QuPp7dXCAn3c3trqGkmyfcVRYWHo77LBy4kqxj2NaGZo+amBDaOyft1BmTdEXVfpPe5A1w6HUV5/p97o7GyplUwxBFwflFVTlzy2nMMBP8dgvMjk8rpaSBQtBD4vurp6lOb9sQisF1A/Ux/HaKO/I8CnCtB5/vw7q4tQo/d+3vzuBqjv9jfm2bq8w8Gt77v+Th30184G3+Eazdrw+ZX1Kgg+x+MeQV9Z8GaOvHz1SgaV+6hBKI6vay7jbwRa7T06oj8WhEx2gFFrq756DdSOex2sc00GiPhM7XBzLfyfYInf+7tZruLPcT1ef54LtWMuUcgTnIgE8Wg3onVcAisF2SfHMtQL5xfi3v17MTU9qfWC8ZAoKIFREY5iQ8dY3L9/T4aQIPfrBw/in/75n+O7h9/G+QsXZHxVs350Iuo1tP/Do33Rn9ZX18UmuHzxUty4dj1uvXdTgfDIKFoDgzE6CiUvheMYN9Y5ThC1TQKdeA5oZiAweHoca6vLsbbyNnpQUAW82t6O/dW1GECg5+gkjhHSU9brmNRuHPf2RQvPeWCIg8TY5KxKB/qHh2NwbCwuX78uYAB2A5sqjATE7N6urMXv//ilgAACZrL0mQHvU8DegPYnRsBpNAAWB/vj4vn5GKKmHpAIsZrjY9W1I/Z3+84tGWm8RP6PNoDEYsjgwAxAj6GIYFFWNDxID+JG7O/siUpOWEddIo4hTIqBfp7pUfScHEd/T6hrgXQSADd7It4uPo+HX30Vq2+X4uQQsAAa/EjMX1iQ8nL/4ECsrK5JvG5jazdevFmOzd1mHEaK1Gme4AQ3BgRO0FKxScYpelUnX6pwSwYone4E3jJbx9qeGB+Nk+ODODpmQ6MLxrGcIlD1u/fuxvHpEY8iLl1MFLq514zB/iHpSoDmQ82zTXSLTdshrSc2wcFkjOEsMIfJpKDu3D4+1f3msyiMAnU3yBpsHGjsl8W+eAPHkXIYnA7KXjiu6gnLPiEnamkpQdVSkuDSA9YgeyB2l/aFB7TT7Kf8AzXgI722trYhRgCOS0IOdF84lbN4FgjwOW0Pvcb9OQdGXGOnhZztShELM53V5QZnbaoDeWfOCC47gUll72tAwuPvjCyf/7Gg2dddttZ3mA5+pnVgfxYw8Gfq79fH/DEg4Oy5zn6mE3z+FRaCv59j2s3SGiTw+/Xn0tnp6uH40Dit3c8ly8R+B8fX+CHYVTL02T7SSv6ltKDqBGANAt1DcmM0rzv36DZ4PmnByQ0EqN9G8ROw/XUQ3Bm3ikUJGEkAXI9Zp4SgsHHOgjm+Fj9X72USICz6HGbcnT2uldLref1j4JX3StbH2T2Vz+sepZdxImD5nYx8ycJzDIPt9hlq342AlOCRoI9h9jnPJnXwLe2bWqi6kHwEBAhIqRIYFoPGTlnsMJkByezg2jlHF7w8idN2JVgtpkXqalnkz2tc4r/F6RdAggsEu0rtejM4VzlWaYPMubJ9aTJQ8BEdSDMWap8n1fHDaB2WLhUFzBJjQqyo1FPg2rHD2TmAcoUDsRLYi/hHkKWMOe3zigArrxMM2364MkeCdARVZT8hWEKTSyUPYjc05Muxv2CPrSnmhJ9L+QCr2afQMWDe5lzJ8q7a3/J841m7O4f0ANow2FLfi4DWvh+Ai4EP5izXQZClgKvoUhHA4Q9tb21LBPEyQoUbGwJDEgjAJ01AhDLNrc1NZYwRsmWsUkQyYxj8N5faQt3m+wKdaBEnXa0UDrctF6NjZkYaTtSVo23E3smzkZ9Lm9+dHY0Ln80YBnZvatZQeoiIIskL4YQl0euyCcY8GXjZDpFj8hz5MaNX7JG9phgB+IxiiZbSPsoEpqcBJZKR5/m8tUnN/K4y1TA7IHMwDk64UcahePGwpVJNSgUAL2jxh9/G/kpnC9pCwligxfDcuVkxFRh3gCP2cjQHGGOuCZYHz48SFPw0njH/B0Q5PkGLaU9+yO33bpb1QXJ5KDa3tuPt8rIy/WgVsM+zZpiL+M4uuWY8YZvw++bNmxo3Emsqgxkhkcj8yUQ14BXPSDa0nf4Mc5nrBCAGCOAZUH4IA4CkSvonWYJAEA/ThA5LrGdaNraOkiHE3sK5xXzp6VFc/PC7byUe+N7NmxkjyO+HsdArPYcrF8/H0tLb6Ln3/t22jRMHM80tUa0uDRGEkYfFADGhpLZeDHK92RjN5KbV57jUTtVGls846PGEs1F0/YYDMx4Y7/EdHDMefn43lLW8dv2aaM7cPIExxoUfqUuzKZWAzxsF98TxXFOkDFFBsQ2IdAM7gtsfz7LoQRYn0QFfLrYMGGV4CkXOTp0dAzs/Mt5CeI5Eb2PB8s8bmANgB+P85j0MJMETYwGqyesYMR68J6oorqWlC2PI6xgpMwtsUJyN4Bq9efu5ClUtaqEKujsUxHfpc10j33VY/Lxd18R5vIn62TMetSPsTdtG2+PoeWl2gZ0qPs8mVm/uBgwM9DBnTNtCYIRjc34zWkxvdAmKgan6XHyPc/j6/Lw5FsexEeV15u9Z8AXD5O9wv50MW6H+scFgxLY2oP6kl8a4+f75vAEUXgMEEEigbEKpX1VdZkgZnuCO2j+o7CD1GCc6IRCIIBRI8MMGz1hNT06kYM/YmKjsiIgk0rgdX331VfyXf/ov6o2OgR3FIUIYsy/LU4g62z20a9wWS2BsZCwuX7gY165ei6uoto+PyQBuExwWBVU2OOhMZMCTCjVZAKQUrGNj5t+rVy/jt//2r7G29CaG+/piengozmPMyRY3D6Ln4DBOUDDGYaJWUS34TqPd1x+Hx/Rq7YlD6rVmZmLm/PmYmJ+PdXrHotTf0xeDDdbPdiy+XYkXi69z81b3EII28OxUyu9Ig8HcwRFq9MTlCwsSwJlkXZ225XSIljk+Kjrl1Oy0VI4BNvqHBuWU8XBUnkO7MjluGOPsCCJw5fBY7XP4e2iETgLU1raidUAbweMYgSFAYE8JBoyKPbIb+7G3sxXrqysKqrc3NmNtmU4AiEWl/eX8UOuoxVvf3os/fPkg1rZ24xAZDPX6bguk4Fq475ZKBsh4Udea7QMZBjv0yr6VjCR6Eug83Lt7K8COd/c24unTJ9E82I/bt96Pn/38Z2pVSR0+taY4ey+eP4/W4bEAEGprGUfmbdrIhGpTWK/bp5xX/ShYi4wR7YbYbCdGx2NmaiYFoEotcpJz8/7dCztrQlPMB3bE4ACCozhf1Pcn86dbNrWvZ3V8ciQHnw1fLbPcJ73YMgAWxIsAjqAMwqrg2re2dsS+wJlRD+RS4+0Aze37BC4VQFBxZhVse8+w3cggvQjMFQYfz0FdXIpehcoGCiCqvaXU1dp2S0yxBCRmRnFQn7fe/+q9qrb73rv8mn/XwWHtD/xY4F+/5r9/LOB38FYf2+f3Hu3P6IGXn7Ofr7/T+UwJbEqJevfLZwQGDY506NuF3Zd7ZNnnSyaZ5+MuSX5uDnKZJ8qKqrFLBq6532YyoHNd1T10RfZy/WmsS2Y4A8+ILAz4y5IamAD2RWogpvMs5b4wdwD//7L0oJOzz/oBnTvn0but/DJZkmUSfEpBVmEKeA/1vRVGeYcun/MtGRg4zd7XPXY+bkc4sfhynTlTsmOsgbNgRe1DnL1/z+1OK8ZSv+9x0L4rVl1mrgnyCNYIYLALHV0HdZYojKZKD8KMB2mCFJ0HX3PuLzlv0sfNGmWzHnStpdMOX3VQJ/vLfg+4X3xzxklB/jF+e7ZyVEvuisWAZpB8hsIuJPDPsoAUR15eeqsAAb9eDFExnCgxoL1dzmdsI+dHGBdfkjEgoEEjgRpt2qwR0OAvPH78WDaW7xIjkJQBDLCvx3xh/NR6bmxMJQ+ACdmhaVvBGhnQ2gfmb9so+2Gei1Tv4ctoPZXkCXaXtWF/jc/il/EsVYIsjZtkVJEc4bxkYGvf0eudc9MzHtYi/jXPzIAu6xiGWtZ3D8aVq1dk792yLrUeqBkHKD8WgMN9AAbI76SEs9Ff2hwmuML7BKjalwW2NDt6N/hLAhZL8pRAeouW52V9JtMrS5Xsz2JfmGO8LuaLdMwsrAtIlICFY0DGR2ULBwed0lUnvDh3ihpO6nlJi2FrWww/XsvEHOsYXa1h1aa32ydKMGWWnm4MS2KScn3o7pB44dqUXCstrmlX+fzFC10ntfQkaJifzJnDIxgxBLoJXsEaYf7mnNzWeZjzAAP4CLzGD+NKYoofWvylbTqNwQH8cfzfUWkWYY2IqfiBfbC6niw/QAC6fQn42d5WgM448fw5VsZmfbGwcF5jAUuW/Vgt/k6OxVoYHhrWNaU4+KnWoVq3o1l3mJoTgByANSS9Oc6FhYUU2paQJowzgOZsryxG7gmlEuNF9yI7e3FNPE80hJjby0tLcfP6dZVRUHZDFyWmDCXD996/lR7XR/c/bLNgHJBbdI5J4yyyDGdZbJlN6AZFnpiu6ewa89xKXGPFTfMwjC7xObXAKJPYKKkDT87Na66V5VhZn7ktSgoUjPsffqDJ892j7xREGTlkAcl4lL7qRpW5TweINkwWw/HGbIfX95FOTbeuk+M6c87mro2+OHB29Jyl1uZU9Qau6WveCLoKpL0dFNWbBp/hOwZO1A++tMUwhd2BLtk3DC5KpyxQMyucRXd22ddoB8rBP/dr8IVxkjBLKQmoM9Pe1O002ul7x5kpAb7BFz5rJoiNnQxqodn4Huusux0PU+j8HvOJY3CPiaqZ7prZl052wlmDwmgxS4J57Noxze+SPVBdTwEVaieY1zSGBbzyXJJBL/1Ma6PpcXMQ71IBj7cNtACqdgqzsMFAbSKwIbvBfWAEMPzcp5+nwBqMQmHYEHwomyvFftSTyeNGHDZTJXT+3Fz84pe/1AZFmQSbN3PW4pR6htzX4aE2YAQCEW+DzoQB+ea7b+LRo4cKTAEB2MgYbuh8qtFrH8fRCcybUo/XTKri9OSUmAG0LMz2m4mMq8drM4ESxgH1/w6CXVBjsslstIgTffXVl7H48nlMj43FcG9PDPEZjChZfYJpNh7W+MmpMtktRO/6UNknuIloMTYjozEyNxtH/f1xRPvT49PY3tmP5g6shGbsNA8VyFMylH1es1dzV+St0C6jHYR5hMeXzy/E+OhQzE7PpNjgQfYXBp2dnJmKyZlJ9XdF0RXlHIJXetAqE9PbkFqyACSEFQfprDIQve3Ue2A8cDqOTqDQ7UZ/bzumRoejcXIcWyursfJ2JY5bx7HBsyylR4wzgnt0fVhG4IeSCuj6J8cxN38u5uipOzQSzxffxFcPHkZP32C0johI+jJbqdKS/jg8OolD1j7rsg+HJ9/jp7M2Sl9zADhEE//xH34dd96/GY0+esqfxPLKazmPN27cVMZiv7mfNNpGOrv0uO3r64++HoSTgBrQCkg7Z5DEbY6w8wJYRkaVklJNJbWbB021C0Tb4fLFy6Jn8oPDpm4gzdRVwG6nBkgCcWnPTrQZ7+2kOCRBuxF6bCAbM/OZNckeoxrV0RGBqBzbAlM4Qqtra1qPk3J0k0GBuYfZsb2zFwfSskml8M6+UsAK2WFo25XgWw0EGIyt9wKuS9of1k4h+GqHsnoZ9CftFWaZ7VQGLqXWmkAiK5g7mi/8TwFqsYN2mrqOe5fp5c/Utr8O+h1k+jUHZ/Xe0AkKy7wySNF1ZrslY/7sjwEBPpevqQ72DEL/JcjQbcHnDKeBgG6gVuj41UXXbL/6vLmXZhCW58x2fvV1v+tHJAhgBmLtD/i49fgg6kpWti5VMBCQwTP2qLQSrLQ1sIesE++ZdRDl83iPUyu1UqPu6/FnsIcKqOnmUvbTzCYmcKDsvnQOSm971V87hOoGFxzPPiSnsmaAzlNo7faxlJEttfQSbyviqQYV7IvIN4KxwDp3eVNV3mogDfvhtdS5jk5pRYIWfmYGfdRN4bQtR1qAvIDIU5V31QkRPudkj+dcPdd5VuqsUvwKM3JU7y3fjjI66sXR3krb5vWHeKx8BQWE2YJPPwUwwZYBVmDPnOGFxm5mgpJn7NUlQ8x1E5gQkKINQPCOPdve2iyBWwq/cQ34G9g0Alj7qeyH+CPnzy/oNQUc+/tx7+7dWJhfSI2dZy9kH/E1YB1yLWZTOImV5U0nyiCfX1gQmI2fjl+Pz0HyAMYrn6fltxMiDlTzPjJJKRPS2wjEA6VH0Gh0WrNl9jzXgdhbRQGf4/Ae9dMASIi6LS8vqT02VyyWAAAgAElEQVSbqdX42NhQzuVyWgu+Ts9MK+lG0tEsCs6BnSUxiZ8kIeUi0EjwC3hCsMp8IfMrn1LPpT/6CCx3djS26lpQwACV+BTW5s72tnwHl3VwXdwH+79stxJHQxnzlFKTtPmZSWaecVyui/HMZJTbMSYLmHvg2eF3Ekybhew4UG139/fF9ENMmu/88P0PCljxBy0OSYCcCWNKX48kmMyz/ulPv1BAij+ZPjqilJQTZrkJx+YYt+/c1tjhD3MOPgNYD4WeOUlSRfs3egLRI5CB+3bsR3nHlStXxRxAQJDnwnG4jwVAqelJrTcxUrWWjlR6iQ91/+5djSetBKWnED3xZmk51tY3slXjxKTGmfGDWu9EqUVGuS98l9QpS5H8zNajBTXZAd/EPC2l2iTl8JGyawx+FiXszXjz5q1AtL/5xS+UTHu1+FL7e6PRK0Bja3tTIoHsEWIFtFoaw2dPn+s4jKXsXSkppH08fgJsgtnZmVh89UrtnH/62afSC+j5+IOP2nUw6kCl3lgdRDGhoVPi+KoWpghfgH4kQyBpPc621tkOC1C47tLGuXYqeGC8byE5/s+iTIX87HvJgyLDSWuH+YWFePr8afz56686/SL5btaC9qlfuQNHBoofB3x1kO0NwkGxN1FTKH1P/o424KKaLUpXQarrINutc3SfBCgFATbg4Myws0x8zoG4NyQHthy33tj9vn9L/b20/GCM+B6AAIuX7zIGdmYMsPiZW1iPz/na+NvMjHrj8zjVzqmdjHoj9Dj5+jiXASFR10oJAt81oGEDKMejBPScJxcXbfaSDcFxMBR6zoBFxYn1OX2NnQ21bKA+j9FcO+YWTKqvuXbkvAGJfVC0HKzwD6puhNAlGtyrmRx81+Pre7KzJedAqHC29aJXKIZY7wsZHJdR5r7d6lAbzeioNk2CHq0dib0dB25CL8IrO1ui/wAC/MM//J1KAnC8KJGQI3Pa1sYj9Ji1ShDcbKqzwHs3b0jkDho/Rnx7Z1NGanAo9TlevnwhPYErl69I8I9E2N7+jtBJjDV93BdfvtbxLswvSMFUQEgDMGVA9XYYRTZL6vb57Ro51HRFH+Mz0VZ3D4woiPUIbTLX12OLcoGXL6K5uRE9GMXT0xgKatezYwIGUC2gUK4nc87mODIcB729sYJAZbs3dg65ryYyd3F6QmunhjK3PDfViOPUQkfVRpmOFtkDWq8cc844VWnAzOS4MhrDg8NZKzgBdawRk1OT6hAACLC9txP79EPu65OaM7Q3AjUyIAT9aIS0G72iyEHp722jaTKSbbF6AXVOYph6gKPDWHu1GEuLr2NrbVM6BjAgEPdDeVaU0BYoM5saznjWm4r5hIJ0RCwuLQsIOGwRfOIkZZb9lOCywf224/D4JEUhcaAoOREImcETQA5rAMAJBxmwdX5uNv7+V38bly6cC5j5vb1Q+nbFLIGFQAAhGiXrdrA/nTSyGb0DQftb1o66DxSHS8Grak+PtfGDwgNmwNQgaEcYSvtHcZYQDBodHpVjAKMDZ3R5ZUW2i2w++xHO7I0b1zu0zvX1DWUYdkumoXmQOgLOoIuueJIAHboaly5d1PiSpcg2VNl6C/uKA3r1+lXVluIgrMNSeP0m3r5dEhAA7VNAc2kZJiaQGBZF3Aoxsapfs4MX2y7bZNtRHMNOiYNigtMEDgtrTaAbNqUSd+N6O84lbaPIKJ5k4CZbWcrnvA8bFPB+YbC2DlTrz9aBcf2ZHwvevefX7/nvOoCqbbid3vq1s5/9se/Wx839qhRpFGZFfa11lrs71pn5dpDr/aI+l1uwdlhDpUNFPSY10JHBN8FttulljH2Os0BMZobpkHFGs6DTmz6vBJFWMwKwG6JeS0AyAyb7Pb5u+3XeZ7kef5/rceDscbduDhOLdcdQiloq/yeDS4+1OseUbgEeg3cSBVk8nIG1O1KVzih8PkGTFL7UMXWuHCcDAXX9cs57JNQTKjkLAHmenvWXPOYCMcRyyLnh78Nq0POwDkYBMnTtBcDSOpYtK5yMqsTGY116JXQ6OrkkhBtMe5Oifdgo+1weSwBasUXKefSsS/kqlHYByR2/s619j7VNMKwkRAF4fO+MIYwsvktgge8iO1MAU/lS7bbsLPOGgN+CyARd7P8kmrCL7AX4X4AB169dE+2dJAPnGhkeVYZTgEJzv8PyUMCzv69z8sywmWQmYS8SdPNcUdonc8qYiGZ+kELjXBsxgFmuLgsgozyA1k07kzIA7tizZBEPae7zN9l+7ovvu5MANePSW9hPhXXbdp6DOlv1JGOD+MPHImFw/fp1vU+Q6XrzzLK3xPpjAdZMHK6V5whQz706K6+EZD8q8X0CuBMwycxyAgu7RVwvRWEJnGuNL9Yt45xxxYDuE7veZdtmTTnlmIw3LYwBYRyHqX2gNBTQMcjnyh6aidbUEmM9Wq+M56v3hoclnghI/vC77+L14qJ61DO/uAaXgnBd6+tr8vsW5s/FL37xc2Xpv/rznwVOaC8EvC7ts93KG7F65hH/zzmbmXaEBQHY1b5SScoUhB8FtBnGXwXgz+4V589fUDYff4BrZm4wnyiTZBzfv/O+7nd9bTU2N9Zkw2anp2IeAfCeHs0Xjo1fiNYPfiElMWavAqTh+6HBgE0kUdE6yDXJ98w4l+5Df5/KEcZHR7WexKQp3T+4D/RGsPOwQZO1Qdk949nQeNK6Es2tP//5T53yAAAzGJb9A1naROkt8xcRb3wPACaLpovNI0FQfGNKNnOeLb19K22Eq5cuyO/vuXPr/TaDrWxj6SPfcRIKwspkcE/O/saATkbACWWK+hT+Bmnw5LFRttGsAQEGoaZB2fjaOBso8OsEQ9wYx+Lh86C/+OILoVaoZX751Z9jzQhcQaZx7HCoMXIYLO7PjAfXgp5FyetA3c5TjkMJMAodx06aENpSO+VssTc3AwUy4oUtwObMd5T9K5n+Ortsh8NBsjdlK9bbQeO3F7s3SMbEbRl530AAk9IBsDcS1WadpBCJUDGj9QUlN+hRAxQ1KNQJoM90SrBjYYfGCDb/B+10twgbAINFBkDquVNnSjifBQs9L31t/B/no3bWfD/1dfKanK5Cq7JzonOXzdXX7+957toh8jM1AMTnuS8Ji5WaPTsePEOLT3KffpZcB//vOLdqSZTtUNxPWPODpnLQ9qepY293uhmcv3hBzxODjXHKZ5nAm/IFKO7ubsetmzfjb3758/jgw3tyuqD2YxhHRscUNLF+Ma7U+rOJs0FRf3T96tU4v3BOgT+GhvomgC42S0Tnfvvbf4u9nZ34+7/7u/jwgw9UErB/kNoGCL+Qufj6q2/iyeMnoovBCpgYH9dGyP1ggJgHI2pNROuboThSFv5UIAZ1WgS02kxx0sr64fU2WYD93Vh7sxgvHj+K508eRf/paYz19cdgb9G2IIMN7Y3uIv2DMTQ2Fk3s2vh4bLNZ9w3Ead+QauR3tpuxu3cQe2id8Ayhue3sJMVU+ihZQmQn+YR7pN7t9Djmpqfi0sJ8afeSVEuyzjxnNkoyyAABLURYyNYqKM/uFKonPWlHg9pcBEyPD6UTgTtJvfvwwIDGYWR4INrHrdheW47lxZfR3NiK/e2daO4daDPc2tuPxuCQ2gHyfNnkb968Hvfu3omJiTEFEApqox2//9Of4uvvHsYujI22IKNoREMgyCFFpgT8lAUQOGBfVFqBG5v2j/tSLa5AhlIa0D4VQHPnxo2Ym5mM3r6TmBgfivGJkbh27UrMnjuXwqxk5DhSX2YCcTzIxm9t7sbgIJs4dMfM/OEU7O8fxMbmVqytrgtggQqI3V9dWdNmp2wNZQBqvxfqCAHln3nN+Vgvynhdv9rpWsO1k5kBUJPzdpiBOPILrHeErwAv2FN4lgk0oBZ9TeuCPQ4gB4YDDgXZCmwnTJvLVy7pueIsf//9D/H9Dz/E0sqq5k/HGS9AgPcCM8gskmj72tkrTAOvsvQZXPwlEJA1tvmuqOmlJM1Bt+259iYcjQIEdMDcApQ6YLATW+/LPxrUlWCuDurrfcLBkH/7c7WtfidILB88Cwz4M90AvUuT93WdPZf3gK4fksyT+lp+DIx499x1Zj81LDxm/juD9Sxj8fORpnMJFuvxcCbfbUHtE/HM6nEQvd4MQ56/aKAVJ+AdIADJr+75zUTXXlpKWfw86zHSHq21nKUBtnHeAzm/AQztnSUYFzSh0obCCBAVvSvmm21P00Z4jLzPa2xVD13Kjco5oEd7LDpAQMV48blEhxXgmRllj62BgDrYP/v8u2Pd1S7K72cbPkYYdo7bNnrt1HOkvueEldK3AwjwOu6sE7MU9ewS8OSzeYwU2MxjZ0s/WEfOLjrY93wxWCH/o9hJreVCOzfLyWAUPk7qqKRN9bnwG1SHrxbc2cZZ2lB9mVwhmLAPjj0jaMmSxRUFvWZnYVvx0SVEV1pTo4ifmeaG5kddTirmpgRyUcjPFocJcPYKCFANeTvZvsQQly9dVCaUzwC2Mmb8bfYlYwyQi/8qvQL2QDR1VMqXAA4JBhIpXAc+EsGX6djEE07+EGDltQKiZ/bf7Q/n6UBEn3Z1D6DF3qD+PzE5qWfmslw+zz+uU6KQULiLsCTj6QQSjACfl+fCGLMe0JbheDwTJ7jI/GZte14/QAA+lIP4ZOwmYOC5PjSYrDfmF2PLoCZozP7do/FnL+O8+Ks8l+UlhIR34s6duxJDpPMATAeXzjImzAPmL+dTG2my4SRAhocDpoI0AUqXNuYwCUnGWGKQsOv6EKgciXt37uj6Hzx4UMp40m7ARuV6VEI8NSVwnW5Pvjc+Q9COPtXi4mvV7WeS8kDjBStobDSp8YA9zGuEBvEJzM71tezu72mZvPfeTQEZCvh3t3MNIGBZbBHHB7RQEqh/QIAA95yJ8FH93t3ejk3YNKen+v/BfgoJM/+suWZWBEkJ7LFjMXweA38wZPlh7NQRRNoW+ax5lrBjsAHffvO1mACwKwBYCNfmF86pDSfiyPhHjA9sAnwX+0nMWcXOdImjFecw4FvGPbTCHhnKVtc91y5fbTsw8YV6I3JwzEU5QwmFAQEHJsvYeKJ/TFwjXZ6YDqg4lrPQdVBV/+2N0JSf2qib8sKgcB1QmkCkcMTo6/ni1UsZGETHjLBjmMlaMclY5A4ck2aKOFffOzXXdhgcpDury3W4RYg2xGJYOV4GllmrYUYAn/E9cE/KoJVAm4dB9sZaCBzbKLfBEX4bLGDCWfyPheLMDMc17Uh12mWh8Hwwps68Eywyod0uxkIkFuWoBQi98WmjLRmk2hGoHR8FSpUYjzfLeqO0Q+FxxZi4hsjjY4qtGQI2+LXDJ+NaWjryOW9UtdPKhK6dxe4mWxy3IrTUQftLJsLOWqrrF+pi7eBULb50vvKeHSp/32COnx3P1MAHa4R56to0viOksdDGlBEuNacGTjBGvj82WgnrlTIIzd3+bDuo8zvDBLBEFn1zI4YGGvF3v/rb+MUvfqY6cerxaZcndfNGv7LJCKm0TyFW9chAsQnNzkypvR9sAIReJiZHlcWl9RuI+fr6ajz94XttDJ9/9pkCc9YWbYVkdEZG4/Xrt/G73/8xnj99rgAPOhJIKwgwgbKMdBEFlSNKVkn0yRP1Ox1iM6SODgcNh0lBGu3e+mMSgxen8ebV8/jmz3+KF98/iRFooweH0QAJR6EdxxREHQYKzgHvQ+UCEGAwhsbiuG8oVjZ2YmUN+mIzDkqLO4Sn6mxTqiMD2vXJthyq1dFR9EMbv3Qx5mdn9BzIeLNRQfG0jVBd/uREjE9NxsDwsAJUAjA9V6XDJK+Qz77RI6Sadohcdx/gFOrjcRqbqyuxubIUe5tbsbe5IRZBs3kYyyurcdrbG7ML52N7rykg9MKF8/HF55/FuXla1KRyPnPl7epq/Nvvfhc/vHgp9ohUDNEHOCU7fBKnBOo4W3RiODpWKzxyZPwfMIB1w5wmUwftT+wLSqJw5iJicngkRgYRe2zF++/fiE8//Sjm5mYCkIdblRhmA+cEcOdYDs43D76Lr776Jo6PECkcjIFBQBSyIUc6P0H15sZ2bsSlFMgta3ODrHp6t1N1WCJs9MMeHpJT89lnP9GY0BKITNPS0ptAqAhGADWcG4UmCU1Ofa3HxjWPM6NDpvMkbt2+rZo9Mg2MJTYWkAIHFTtGS1pAWBykFy9expMnT2J9czPtUanXTOpzOuS2GQaMvc67QU0GCAYUHTx0v5uiS943lJFUBrYrOqdgrNSMew/y/gfLRSKjne4BrmHuBtf13m+7+E5AeybItb31HlIHYb7f2qb/hX0+E2Cfta/18bzXnD2ev+N9qmPPO9n/oj1RASv1Mfx9vVb+g7PUDa6KcF9VhuZzpX5GFwiwYGN9HwR1/sEG41inr5Kv1t/ReZ1AKIp0dWlApvy7x0OJqOtzZVKSMVZQXcAAP4fOPl7EwZSQoHNJp7Vht9Wd52gnEK+6A7wDzpRgV9egE+Tvs/PBQABvWkWfz2S72yyt0HGtr1SYgR6fHKiukK/vkbleg0u2wbIRxZ/C71MZYAFZOvODLOvAgBxkdYsqwsvpu2abUY1jaRPta6y7Hmi91mKOsp2dHpOl13zu8zx7B4eZDMqaa0BIJ6x8ne4o5bHu+AnSQ8h7Zv/NNY7fmEwATk3QlqUHXTHq9AsjO7VEu+OH4ieTJTw3P6/a/NExkhs9qjPGDj98+FCZWGqfsw/7QTx48HUGEiPDyQQueyWZUeYT9tKsXiWbStct9iTrJWGTYEIQjODbvVl8Lcr2T37yqXQHOMbvf//7LE0pSZfsLNYvfyjZApklJ6lADMBcss9IMG66dCZisqS0Btooh+Sctd+PzwzdnfJGmMecB5DZ7UI5xszsbKcNNv8HXJYf25/BPMAx53dMJJ+fOYWeRHku+MPYBfwHZfPdrvA09Qx4tly3estXBo7vm+njOAahac3xAdo7WpetrRp9GAFiBw4NqJ4efxdWJ4Eu7LWenkZcvnxFGlDch9c9gTT0epU1wLpQ9p6Eanay4geR3oGBFPsl9nAve5LGXE+X/X0aly5cUEkBQAA/En3UeiaLzvxa0HU0Dw/i4cNHHfCMc+Jz4k8ioEc3n0ympS3AFxnoT+06wCFAAPZs5m76Ldn+nB8xUss5LV4uIUYSVdig0j2B73AvgJT9hSHINfDPXdjwV2mfjW+nMpSjLEFhrGwn8KulidHOa0hRzyyr5fzMcTpKufTXZT7Y0KHSJSLX9KnGCH8GIABfFdBsfGIsLly8INuFoCHlBPgasAq4pvExnt2QdAoyEZ5sGewc85G1NzTYEJjTc/3KtXa90debqR726GhV45TCJGl4+mJ4ZEhWn4nOw3HW3Q6I0U0vThtmG2ReN92H1xzgZAYq6YupypvOUd1nkUHc2NwUss15dS4Jc6SgGQPPDdb1X3zGgbido/paTIszPccIrmp5Khqfry25Y0ldsmNh42Mqv8EAzoOzz/k9QR3cOwDnuLzHJGGhMPYulXBm2WCEUXeMHygcD5zFzfsEXCCWjFENshiUcZ2QsnAoju7tpThWWeCJzJdgsxghOxMGAnhZRrpkDP362U2Z7/FMzGzw+zYSLjth/HxdDsiEkhV6I+8rG191J/CYuM6/4+i4/rSDwned69rp7jgv5R696dSfMdJbAx22y0Z77fQY3OG58TyYCyxS5sdZAEbHKFkOjyXRl4Egq5ISOIkFUpgFqv0pjgDPXsZFrd2O4mBvNz68dyf+/u9+pV72WzubqskHPmwetqRk3tw/1Bo+OTqN/r5soQIyj/oqAcXgQCOmpiYEBFCP1OhnjYI+J637AmIoE+OxurwSzf09BRbUbVFT/vLV63j2nGzpfgz0D8S52TnRmtRLdjSV7lOk80SbIDsU9Hb9H+0CBWFHmf/qAWHPgJRNgPkD2+Hhtw9i8eUzCeihG9De3YsT2spQe4cDfHjQAQIYsxNEng5bsQrF6ySi1dMfxz39cRL9cUAWqEEmupVZ1VJ/yXPEOeBauWbmOK2Omru72lwv0CoJemarFYNq7zInw4pOCYYWp2rh4kWBAWTYm7TMUVlEUSjP4lFtZg3AFvQpenuiBavqqKV/x6DSr1/HAbVqPH+xTo6jeXgUQ6OjMTk3E7ug0KLBn8bNG9eFHq+trWpDl/BiT8TS2nosra2Jqq52gKgrqQwhxRB7cISLMKKBgHapYRUrQMFTEX6lJpd5SJnEUSsaUNCPjmN8ZDguXZqP//AffhkffHAnVlaWtWHDCoAhgfAhDOTW8aHs0ld//jp+//s/CYg5bcPmgGoKwn+SdDdaGaIfoG4uUFYzSwq4w7NRJqCwL1QOgsNf2tryOkDxBx/cj7t3bqv+b3V1WXoWzHNaCVGriI3BAT6NpDdncJzHZlPd229KwRd1YpgK/Cg7UBSsYRdIEbw8RwnZbtHOqJ0UVWsGiKHVFTS1nXRAbPvcDU662Wfes733c2A/6wDS0IMp9FDpDd1HEBTLFm6yZcUBx9nUngZdXHY9A3/ts1Vr2xpotb2rMzMOxA0WdIKxik3m+8hgqqvfUn/Xe6XXw/8f0OBgpj6u/7a997Fr30WASLGTP8La7uzXtuUGAQQFVKCN7qEAwe4Jn3T6/HFJUpcJkIBPdq3oahLow8WfyYRLUnZT5iazyw6g9axV/5xsRNcnd8/ZOf072fck3XeBBLHvUFVnTlTRhOeegQCLf9ZjzHf4vu/1LECVJhowt2T6DeikeIHOyfcd5AvcotSi2FgH02RajYiYim+QxGOSvkjaogQLyt8nOc/zOrssBb5v35LrNL2Zv7t+JSUH6GkMyqZlH/OkWnvEyahmYAQzo9sBwD6I6/EdJHoe1p0eyhJI+1Fo+x4XAMhUwc/2aZ31gL/bEQBNpz59HzoFYQez/hgblp1EEuR3dwD2g3q9OQPNeiAI4Dg+Jn4GQent92/FrdvvKYCnNl9ia+ub8epVZhlv374d9+7dU1eAr/78ZVy6dEF19mSQ+Sw+HrowwJDYQv5vhX8o2nzGc4hxwK4AOsBew0fCz2EPI/im+9fK8nJHCJtrTdYdWjGZHHDA6r0au2zfmf2cH4Jxf46xwibwm+PznGF4cVwCV344J3ZSAnOnbQEfyZZOJht7A9eJT3Dh4sUOy0Nt7Npt+QF8Zm1jXXaVZ+q5KOZpEezDl1BJyPi4BBgZC8YH1gCvk3jhvFnSmyUK/JhN2k3cNgTO8wy8D+FncG/slTduXCvzpBlXr1xWiRzvvX3zOh4/fiK2B2r4AAici7Hh3gjIAQIePXoczYMMdPmZm0t2gOMIfDpq5WF6Mi50XlpfW1dQX9sSGCOspbt374hNx3n4DH7kUQsg6STOzS/E7dvvx8NHj+PZs+fJMD2GnZh6b8lKONS4msHe2YfU5nsotndgGcLcGNd3YV+ZPc09EHSzBmiHyZiT4FHMB7NUQoy5PniWyX5oCAhgzyS5gG+nVuyHB1keqfLZLGHBV4SFOjs7p7HMzgrJiKA0wCUKzGECdMYZ1iu+GvdFcoExTIYkZbuwlLLrC8+dEkVAgNm5WYFDG2trYhNTiopPBQgAUya7lJDxH9A5GA/el35NX4/WF3NldWVZrUEHB1Mwuufm9ZvarTmpB831a1pMHaGTDAxB/FzrRMaQ/qIOerTYSsaYgTbDwA5BveHbKHBO11fXG7uDZDYKbswOgcsKGCBRT4t4GnW3PABqePju2zdvFMC4nY/P53r52pDY2TGSYyQv0Tta8SWCr421BJfpBKCc0w3oJMxQal58LwIcSrsRAjZnhzkHBtOGws5RUqgzOLDBtAHQAofGpeAphRcJdlhUvEfgzw8Pm00N6ouNRr0xWxmUTGSKtCS9SaDFGa+pfs1jWIMCMsQFKPFG7efssfK98bqoTqXOn/nCfVrYgg2J8WDics/uTME95Qbdda66jkpNtftL5W2fu7NJn8lo4QT5eg0EyGGodnDPRc/BepO1I6+1URwQFh+BK6+l6EgpTShUMbMtVENYslT8tvAQm4bbBhmU4hgE3MwJgnsHQ1DxJI55SpA+F//w61/F/Xt3otnci9393TikXOCgGXtNgjCoXHSo6I2TI6j4jP2A2ADMZlHRFJiCoPfF2PiI/p/Zkb44Nzurti+b6xvxw/ffa/OCmqd+Euq93so2eRhwOlnMTMfcNOI604k+FvQdFk2i9+lo5SZ3qGtAMwHHl5f3m4fRPEglY2wANV2vF19E+/QoZqbGAxmncTLNe3ux+vZtHO034wSa2nZ2KaC+XOJ/0RMbu/uxvhtxhEFEr+AkYn2vFY0RmAO9cXpCtgAUfUybG5sE1EiMqcovDltyDgYKesxmLucTh2J6WoyBxw8fxb079+LjTz5Vl4Ymtu2UDHtbgAAOiloWnbQFeoiaqzpEBGgIsg+il3ImahZX12L9zdto7TXjVADAoY43PT8f7919P9q0qHnzWk4U6w+RJbLDa3xvYzOfSaMR69u70ZQYYupDMK1Vl97OwBY2wLEET9tiBCC4iPq9WvQVYFJ1u7AM5Mu3g24BoNIAAVMIZg404u69W/HTL34SY6PDohhyDNopUSbRbB2g6aR2k6xpatmgsZ22CSRoCbQnxwR13n7Q/aGRODlOrQACfNmVkt3LNkSZkcCOcEz19z2itrhHGzG0Tui2lLnsbCPqtxTn5mbi3r07UgfmflirHOuw1dQ+wgaN44Bz9PDh41T8V4/f/egfGIrZuXMCNtj4cZRxVgAvyADQRSPtk9sWomGZXVZcj18HX7YfdbBsG+fXbEtr4LWwq7t7LCUMxydam9hQt8FSVrWItgmQFpBIBwP0AbKPvW2dgQDbrtq25/XnffinE4yVFxy8yGZ2gKN3u8f43gwcyFxU9fe1f1DbeNvUerx8HWeBhfoaBXIoMMzrTxG/krU/k9V/53tFEb8OyPW+M74SyDM1vutI8WwAACAASURBVOw7xYblvWcA5qC7E+CXB5cOLUFdAlq5P3a7NmiOlD2uu9f+CBBQlOU749phr+U1yLcpvsrZ59eZX3JbEgwS6FCeSa6LBK5wpnOc83n6OdUBL6xIuwzJMcsf+0ra12qBZelkFEC01+rmZlR02ypqHhQhQt+D9mlKmSqWJYFnPQfrOcPc5z37VJ05UPZjJYkYuyJcnfXIeQ/qrV3YOfmcsrTQYmzyKwq44fnh4/t6rDHl65V/WcAMZezGx2JqclLgrcGMQtbRPRoMcHKAc+LTcoX4CGrFWkpfCYSwNcm2SDtv3y9LfgGvsrRC+2zxVZgn587NxcVLF2NyikAn26ZiDyV6urUjYVbo+viVT3/4IZ49+0HsAcrQYBcybgTTZGJhElinCvYu98x+YPq3AQ/uj0QirYK5vmxBOBmbGxvxRpnqFDzzWHLsrg9e9gbN0wyU5KOJCp/aS2b/cmzexzdm/Ai02LvZN6F7w2oAsOAzvA7oofmi7j5dVqB0a0oXLY5J0I+Phw+EnlEtak5W22Vq+Gn4cpyDIPOgeaC1KUG9oSH9RkuB0kt0BJgTjB8AD2PH+25baPV+rks+5tBARBubTjb6UExtZ7+Zx9SXI/xMGQdAwL17d7VHvHj+Ir558I1KJvbZO49hhaIzMCmG2/37H4im/uDBN/Hw8eNOV7V7d+/rXng4lEhwjfgd2dKuGV/+6cv4+quvdQzGn1iM38QYKNyz31LfzrzknmCejg41YnpyUm2VZ2bPxVdffx1vl1bkP6grViknVHJteEg+nTLpBTjjWDwX+2kAGNgAgDEJIrZTZ05+MxoVtLw+PND1cEz5drDbxRTvxgJpwxDnHtC9Mr8BtHg+6tbT26NyQ+6bUk3r5+F/MG/J4AMASPCxP8EartOCgyQYOObjx486QADrjnlSg5o8F+bq1ctX4sMPP9C84/4RD4Q1wvzl/p4+fSZ/hI5IEgtkXo9NyMdHw491AXBx9+5dXR8tBenoAONX+9b1q9c77QPdes8oLgNKsGbDz8HS6UmRG4QQbNRt+P1ZZ5VNu3GQbaNe14U58K43znRU8jwE4vw4U+yBYgI78861IVzCQD179kwLlMXAxPfGxLFYQFwTQZgMZWkzYiemDvY5ZoIAKVhjEMIBIU5oKnwniKLNoRhgO3Cqtyn94dXqqVDHuW7QIG+SGttGtqups0BG4+y4sQEYvWOBWRylZjFY9ZP3DXjwvjcbXz9jkG2yugwAf7521vy3HKyKbgbNiM+P4AwXtNtBtZ+/wYBcnI2OkWDSGwDimfB50FDO4eBZ1J8SYNfATe1wngUfPL9qx8XPQtdWPBVtMEW3wRmgDmBReYe8ZiCgvsfaYfXfmcnIkg+3epFwWbmPs04udc4+p4w7gVnJpNh4+f7szBBMgvp21lcjhdvY/n7y8Yfx61/9h7h86Xzs79M3fiO293ZjuWSE95sEs3QK6InTo3YMDQzG9OyEgiR+NtZXxaIBBEBQaGoSNdJDBfGICUL1ZxN79O13okFDQVzf3FILnJGx8eiDmsbGWxwwgAC6EEwhcjgyJLYBGV88LTtNx63M9kBfgkKVKtlkjnpjc2s3nj19GU+fvZDzg6Ee6Ieq3xBAMTUyFOcnR2MwTmPl7dvYpGRpfz/WpOjblIYJa4H697fLq/F6aSWaxxEnvf1x3NeIk0Yj+sdHBZbsbm/F3m4zRkf6JbSIxoGfAcGexP0YpNO2gAJ+s2FjH6DIAY48/u5hfPrxp/H551/E+ORkHAJEkD1HDAZH4yD1StBSUHuq3gQZ2Uh7+wiwe2N8qD+2lpdi8cn3sfT8VfQQELeO4/XycvSPjsQHn/0kFi5fjJ3mfmxub0brsCkGBAwDNAYQwZPADWI6h0dxgtp+6ySQkUtV/szUed7xGp0BBJhAM1WLuQx4gGjSYSTTfBwT46DZI9o0QaUH+/tiHIeE5zHU0HsKQNoRly9fjfdu3Y7e/n6p+Pex4QQdGwAedwWGTE7NxuDQWKysbca//utv4ne/+72uXVnCgOmVwT0BSbJl6MBgymUKTk1OT2qjxQkCMKKWUC1Ye0ItNIeH+uPSpfNx7erluHiBEg5sTdoVtQHrRQ8CEJnSsn45QDBbDg5a8cPT59pgCaAXzl+MazduCAh49WpRHQMAq1B/ZvPVHlao3Oq2UNUxe09k+mSAmkGVgaS/CLAqENK2LtdLZnw7gRqMF82lZOVpHlUBr+0Ox2dNdlsgZrDYCXBLtrK27ZrqBaSzOfR11vtBDYT6Ws/uF7WN87jYFta/6wDP+4i/exYM8LX4/H7fvkHStZN233mvCNC500xl5jvBZSfILdl8H0/XWYTuHBwzzwVmSgCyG6D6nmp1fO/z7A2d75da6XoMNQZVqZqZKo62a9BEHBYH6EUQkTltn8hClJ0xOlPeVpctshfax/A8yGfVBbETzEqqtnwqzgWAWoASH8PXxHm9d3aAJwLVMofJ2KYGSbc0INdFV/dCc7iI96nnRXmeBt6yJ3xNnu6WuXgOObHiddPdh/EB0FNINqt8lTJnPGZ8h78TIKG9bc4a3WMB/sxYtZ9Rz8n6OGYQ2BdS+efwkPp4Z7CfSv8cm+9x3RYXxceSzlK7dOFBZLGnR9/NblIjsu9a60dZ/tN9dkm6kL0rDC+Dcvhw1P0ztrR9JUBKUcAFUeJp9YoZsIDq9iYaQ4tiC8IQIHtstid2/fXim1JfTQs5qOnJzmUfhrFG4GTfj4zmCPXJAnBnFdz96U9/EtuMz7suPsvzsm25x56gJ58LbR13MqE0PJxge+l4lkr8o52Wzlkqi6J7BleA8Pg5zEeEA9Xi7+BQQSq+OvEGP5zXdGs/Y+6ZgIpjpuhbYSXz+dKZiTEmaCPBxV6llubHtM7NZBjrSzpPp8dF0T+TgLkf9es++BxUcmIFrpl70hqJnhgkiJ4ajSuXL6rk89tvv0uR5ZJc/dnPfha3b70Xi4uvxIb76KMPNc8efP1NvHr5KhmrzaZKG83eYP6hjQPdHir+//0v/yIwnrgPMChjsJOYOzefgt2IHas9YVvdkEg+AtrwTOlkxvXSCprjE4sBegFMcN9zM1NxcX4mrl+7Kgbe+jpiu29jdW0jepjfff8fYe/5HFmWXHk6ENBaA6llZVVlVXXpbjabajm7ZjuzYzY2M3/sjs1+IIdijN3NYpPdJVNLZEJrIAIBsfY7fk/ETZCzi7bqzEREvHjvvvtcHD9+nL3TErNDbSFoSFHYOjzQd3MvSLjJF2ArcEz2LPuQZ5U9OzxE+0KuK89O5nC0XyQrg2eXz7PXoPu7ms+xJqjaSyegXyLEqPQvLixowoCmMhUmobTYmPakWG5Y95XXKPBgr9hP7AM07QDseM5ZI/YFa0McyTPBNeW59ukzHo3uHOjee+/puaAQASjBtQPi8RzCxuC6GbcoMIuWGYQuEVxW/pEt5Rb7RJycok4/hT7EpW/duKXWAP+Ycm6nbkPuwABGQAZNjHtihEWirukkMsAxSsOiSxyszL/kRNSnU42Xc6LjoIXXcjGy6s2N4t9KqMuDUSdnVG5YQPp9oPJwA549farz8AgH00n4nRZnuPSZlgSYYMoAQJd2k3QskCUMkfpAyvvtSJiPDSLOg8+5ydnRd92pBiWDgETND6/RXd5jcQmjs0YA3VLRCRa9JpWwHZ9nPWfn5vQdnn1pQ+n75X50O0WfO+vdRJitUPzqe1cnrjWKzt8dJCjhLagyTioRp9wLF/+zY+PzbH4eMvXkaZ5mtpnw42Ch3o+u/tUBcR1I18GuA4+LAZ5BKMmfVUJGesCKeE+9bnVgXgegdYDj93h9BCxUegTsee4j618Hv14b3x/OyftGQWeppsAe8T7g8zBfWCeNuWPN+vu01xSEAD4dt+Lj+x/Er/74F3H71vXYO9iN1fWVWNvciI2tndjbO9DIuMH+4eg974uz9pmCkLHxoZhEAX98TKOE3ixTlW0oGSbZA/nH6FHxpopNPxoU+OYhqsFbsbyyGlDJp2ZnY4ReNwXFCLZNx/XrV2NxflbCd5MTY0riM4Y8jzYz2s8QbMs+Ls1c7j2P0/NMJAeHR2Nzczd++9vfxYOfHmvuO4j5CC0MzKUf6IuJscGYGiEZ7Y/2UTMOEa85PIr9vV29B1BQDnj/IN6+WYn1je047WnEwNh4jM3OxvTSEhlUrG1uxtrq29hYXxUNH0MvAFHJJ/S7gWgetUTXYhLCzRs3VYllZjKJIGyBTY32W4mF2fm4c/tuzC4sxDDCc3EmFsIxFE4FwCURUNW2oRYKjPTxyVH0NyKmRgfjcGMj3j59HisvXsX5MRMZ2rGxvxdLN27EnY8+jNGZqTjvjXizshzt1n5sI2xz1Iq+80Y0JSbYjJ2Do9jaO4gAKDrrERBAgq99WiYF5B5O+rHAQI2Xy5570aALCEB1fXqKEYUTCeYAkKKEPDkWS3NTMTM1Fisry2oVSYHSobh37368d+9D6RDs04NWBIt293czqIK6Nj0bQyNjalv45p9+F7/5zW/j7dtVsUtGhhHBGdAzAMqPiCTrpGkwTGLo6RHV8WeffRKj42Ox/Pqt+v8ZSSgWU5zH/t5OXLm8GH/8x7+I6emkIRK4oPUgCTbotcdtzTJO+0O/Izoau9IqoBL26PHTWFvfECvg1p07qlzQ9kDAwXkd7B9Gq8moxxw/ybqZfu+g0Ul8qa12zJPsRRFPs+3oJilpq2wvMiHNxNaAI0ElSRKBDcg/z6sT10wI0u9wnAxOnCSmtoVtLn9motPtKa79RZ0M+zO2i/abdYKqhKr4CttHX8tFULSTyF4w2rb3Pv+L51CvU22L7UNSU6+ry1A49mmjq++qv7+T0Jp5VhI+/94q8JkEFvX786yW10Q6xTQXmGecl+nYee55Ej0Y77TinbOS3y++BMBMGgQFhOieel4FhZhO4lnG+YmFaPZi2UPszXqPdfxaAXzsg7ze9V7gvbn+CWK5XQAgAADX9wIgoPveLoOgToy1dmo1In6kGpUjs/ys5LV3xzBiZ+U/CwiADZYgZtE1yeLGu6033js1MG8Axvs638PUjV6pnisu7eg1JEvNa+Q9n7Y7Wxz0TJFslwnG/NvfV8fDHWHQjrZSriH/6XntCQX0OVKyv+j+5Dx4aeiUEdXQsCeKjgmU+hy/dhjPnjxRxXWE8XkAFR59W7Qr2At8T7Y5nCoWJUb29RHDASA2W4wio199PBOknhQd3N9FBR39G1gIjFs+i+1tktJdVXy/+PxL3Ysff/pRdh0wFg0W4nWSN+JtzoFjkuwDWPJvPQt9sLuO9Rr3B9r4Dz/8IGACVf/9PYQNM4nLvOIsGqVNwi2zFCt0LzQ6OPcUP3zGLSEUBfk3CZ81mnhNjL/pabUXE9cgGEyiRtLqAmEyU5sqeiTYmor6XDPH4L6wB+mn5zs4r72DfVX7XbhkP7jIpVzg9KzDgoUVwecRgGP/kDxKOG9yssNkILchUeQ4rCHGh38zXviD91OXB2bGjz8+kGAeSTU5EQk24AtJHwy+Tz7+WInq99//ENub2yooITb3Z3/x5/rOX//6N9JHIPFnkgD3/KcfH+i+sr8AUWA0WDxRe2ugv9PK4JHX7GPiJWkFDPTF8vJrsUkAZWgbhP3AnpyaGI0bVxbj/ffuysd+9/1PAuC3dwFpEIHMtiHWkvsE1Z61pQrO58VuYJLV+npMTpBXDAs4gOnAn5w/QoISWaRoLWAyxbr5MwUzB8soyByDzfNAzM533rv3vj4DS0FtrH0Nqf/T0sBza7a0xhvCzOtnFDRFjPQ9i4sLeuZ4PjmmWlbkKHo1fY99y32UXtppW3+yr9DqunzpcieeYu9wHrAJuBbYBRQMd3d2pRNAGyStAeSATB+gNReRZT4HO9Kj5LOFvmjTKE45ib7BhlpZez58/0NNDXACLOfyb/SHdxOxDBhsyE2hcsLGhRiR5u+cOBuCh8eUbzszjuEqtQEH09YxalbjtPHm/VbO5Jz1gBbxCn7PzZFWgeYtZsAtJLQERVyDHuai8M1xde0FCHCiX1fmU4XTKo45j7LDQqBntaj66jroC60Sf45fJ8dmBHBe/N6U/zoRrvvZ6mAMqrKYDKVKY0YF/agcx6MVeZ1r4jrdquFgx+fiYIkF87kYaHFCa+degxK8t7OuEtnoy3EsSmaS9uvvoNrtPcOxXE13a4QMppC4vE9C7AoVy+fOv+tE2oCJHbTWp1QLtG9LBcJr5GupgQAHlH5PiabeCZK8Px1AX3TwXhsHCPxZMxHSoCc4YpFGB8Qp1lUFGhVNV6ySslYeOck1sh44K4J3B2piNtC7eE5luTdaR4dx6+b1+JNf/VLq8U+fPYrV9VWBVDgpxrL19mQ/NowA5tYTALTbzRgY7IvJ8XEl/FADcfYgn6jMorBKoPSPv/1NbNBTNjwcPfQgNfpjj0SodSLl/7HJyUAkr9lOhVWU4y8tLQgA6O/riamJMfVrYy9YK5gGwGZ9PX1SQ56enY7R8dFoHuczPTiC09iIv/qrv4vtrR0ZevZbq3kkStz8PA6RloijaDcP45yxeDqvAo+g3dGXPaBHCJoegCA3YmJmLmYvXYrx+fkYHJ+IfcbBHR5ISK5J5brRo6RzswiiUrUn0RMV7eQsZqdm4sqly6IRQiPX+EhU7lfXon3YivZRK65euRZXqJRMjEcDVJipB/2NaDDOpwh8yh0ABAwkPfLwaDfarYMY7D2PI+Y7v12Nrbdr0Tpsx+lZTwxNT8W1e3dj7urlOCv99qdnx7Gx9ibazaM4a7bjpNmOrfXtWFndiJ29w2if90YbMb2eMpaPmYC4R/X1ZqAr4EltAaep/y0bljrlIPDcw/FxnB9BAMHSvkSeqFJ8+rOP4uMP7orJ8PjxQ91XApL28VncuvWequgk+TAhxDZgZqAoryloAzCBeAB9iE+ePpPqPpX9HGk0rR5KThSFXlFieyJmESIsIjwEOQtLC0rMuRfcHwLovZ1d7ROCn+npyfizP/1VLC7MxnHrUK0C+7v0zKVtRrWZygN2KJWR0R+gujSqloUXL1/H8puVODhsxq3bd+P6zZtaL3plEQgk4GF/mArqxN50avu3ZIensFi2cacivMYrliTCyVCdSCip7LSjJYvBrXuyOQV4xwZ43JiTsdomZfCTowPdImC/4MC2TtpVvSxq9XWroBOIDMyzXdAMC9tlt/LJd2CjnNSWfkcn7lyXq7T+nW3rRSAA+1cnsnp/Obb95LvgQ1cgkKBJvqAY9tz3SvsU3Pnz/C4LIZW6fAUGlFJ9CfOyNVB2VQWDTEAM3NhOd+OmBALyHueJaL16SoKONaza1DIhzl5RJZ8eDdEJM0syKjGq1IXIE4ONkjbWPwIFLrR41EkuCXECAdlvz4+A5pq9UkQvc4+UlVRs5T1wKl/MeXbiiwLuG5ioQYJO4izWZ95brwniY4m05H1LUCOZY9YR8N5Vclh6wVkz9pxBEGKNjFm87tUUJ30f8cOpQG591n34BTS56Oe5z51zLYKlqRGRe7xm0ubvusKIGSMYIMvKvabhFIaD+t6r9kIp/RbWBc8Iyc/oMD31EwK4sYfLb16L/bZ/sCexXj0SAkqSvZD7OkEVzi/1BE66hSlsRoOpN6NxpJnkJ3H37h0lbLRpqeoun0F8Nqjfsw1XV9+K4k3C/MG995V0UVQiFgSMff36denBHpKfAEjnXFwsIyYiJyDhpx0B8CFjguPO2EAA/U6c3WD+eY6LphWRBCZfa8fUxERcu3pF34tm2OLSoopjvJf3UDnluz1CjiQKwIFz4n30prOmr16+VMJkRtniwqJ8POwvfo9v4PpqhkFqXw1JMJ11Jk6TjgAJXfbRvROv8yYxrM9D30kMJMZ0I0Ed5yucO6r2fBcTG1gLtaj19wsIoMCpUbmry/FHP/80fvnLX3RaAxASZi0yd8q8RWMSD/al8zA3O6dkH5V7zvPm7VvxJ3/6p2KC/t//7b+J6UZVf3JiSswAElbYn+wvBCMBCEg4ERrk2SQepL+dajnnBrjCdahnfnBQbSG8TiU7p2ylDhTXQJFofLg/PvzgnlgA3377vfwxhQ/1Egp0Y7z2iDQZ1jc3dDyKU+wrbO6LF891PmpZKEUN4lIYFDz3UPAtus7zzjlTnec5uHb1qp5RKvW0C8gGlVYE7uPt23e0d4iJ8e/Ew7TGAv7wfmwuVXjiAfYnQATfR4tL5l4Z76aeUAJrxCq8jxYCfH/ur31di0Sz+/vVKrG0uNAR3eT8qeSTUzBCmViHvx/s5UhIRAT5AQTCPvGcbWxuxczMbNy9c0f3E9ZM5nJpq2hT2dvfi4mZybh562b03Lt7LzUCilNPg9EdH+Nkyg8yB7OxtROvP1sHExzLY0pYWI2TKLQyJ3i102ARuEBustU7HQSxqTCAHn8BekIAiRHCMLAR+UEF1tdgx2MHzXka1ePmydFRnSwj3WogwOrUDsQsVMj5cGMxMhISQ2wMapCEW7qBDefvh1vBb+mzczLr77Jwk52JKLcaW5a937xPDqa0DlxkC+DgOX++n81qlMpO/F2Hn9fsxFaOIlJApXWcles6yS6Rhb6fh6p2dGY2cK44KK49DWZLo70uJuM2zA46/V0+JtdgSr3BDI5lBokDrH+9ft3e+joQc1Dh7+sErp5RXKo+vi/1OnUiKL+nVCC8Fxw41t/h1xwQ+LocWGkfl2DRyYECLhBsqZ5n5UMU+CJG5TUkWO0kbgQgRSxJmhP0c0uE5jiWlhbi40/uy8G+Xn4pI8T9Nl2OpFNjA+n9pLdSe+dYvfc8d1AkExUfkCH66MP7Mu5MC/jdP30T25ubMTs1HYMEWyenUnsnnUd0DyOG3Ub8DiX2a9cZA7QQ83PTovEP9fcrwR4ZGtEII6j0A32D8fzZq9jZ3o337r0Xc7AHECcFvWWe69sVqRaTPKNHQvABWMHsWIwxc1BbzYM4OtiPc8QPe/vi0sJizM0wI/lUWgHHzf042NnWlAPsyvXbd2JyYTFa0MqO22pnSOFCKH2MeuxVUPPi+TP1sp8en0S71RbIQFBEXzzMCALVyelp9dc/evAwNt6uRU/7LEb7h2NyfDImp2ZicnY2xudmom90OM5R1x1CXZ+AIXU+BvpRPB6PVrsZ2ztr0ddzEr3tVrx9+jT2VjZi7dVKbKzvxtHJWdz99Gfx2S9/HsOTo7F7uBvHR/vRy+iBs7Z69o+PcsTe61dvYm1tMw6b7ThoHsfuQTNOuNewAfSApAotPW5pi6lq9UTzmAaG3ujpS/YVr1+/eiXeu3MjGj1ncbC/Hbu7WzE6NhzjkxPx6eefxxeffxYTY8PJFIHat7EZDx88Chic167d1GQK9e+fnMqJUylH5RaVZxz12vqmtCv2Dg47gqUEPZyXxVLZU9KoKEGzQAkYGwN9Aj+hria9OD9D8rS2sioKIgrZ6Ce8f++9uHH9Ggh37GxtiCmQCTXtCr3SucF2im1zfqagB/Xh5nE7Xr5eieU3q9HoHYgrV68rUNncIthdVqBMVZ4KjEA8Am7GiVknpzzTtgWZgHaTEQWKJVgH5OJ1+dJKh8Z20myAmhptIF2+I7PArKYWfQAnMhmE5Lgp91zWPcTyT8XGpchhzrB3smXwnftnO9wFK1Kc7l8nvlks4Pw12aAS263B8drf1H+vE2oL76U/z/Yrv1c7uBL303XQ61nWo7OmBTDW64W5mOBDVy+hpKKdTndep/Wvpvj7u+VPzmA2nbyjfG87bt/QjUVyDbrAR7lfJcH35IEaEJEvER3drIAyvYYA07oABVROZkiyQ6wTIOHIoq8hnY8K1LC/8li+DkgSTGvpVsM74MRZGU1Z9nfGEb3JCMUf0Q6DYI11Fup7VLUkiJ5e9luuR9Lt7ScVa+ATO+edfpH7JICgPD8+RlbxuyMNWSvHmKkkX5gY0rYqYoNlz6RILYzNYzG8tL9K/FvvZx2vXA8ASR6HkjvXn4xGgxBeL+xnHQP5GXE84uch2wV0Y7qAVDlnjiVV8jJVgVjFE7wymD+MvT0qwNmjztrn2NIELIi5rFPA+0k8/dzSAiWAr8yn5xLZ6witco5Wwj9uZduEARXbI5IXmBkIqsIMIBHb2d2N77//XoJq+u4IjfHmT+99if4eHOh4AL0kTSTUFCWuXL4s30jiSHsv38txeB2gxIUtfk8ixv6D1UjRgsSXz129djU+//zzTODW1wQuU6W1jhbHoCKNPeX3YFewwMhHSOZoJ6SyTUKbffLfZStb0cvBx5B78B/XRPzr++zW4dTLTJDRhS72GtfOdQ8XbQBiKM6DmMuMMu5B3re813wPa05+w7FoKxC1/ehQvuzLzz6SODRVfPIh2gPeriAEh2jjbvEpWQnn3Gmx4LxF43/7Nq5euy6AYHt7U2xQnp+N9XV97+LCklpEqFozDefmzVtx7969ePLkiarkygEGh2MbrbPeHrVMYk9YOwAl7tOPP/0Ur14vi9FJMssP7DU+izbVQKMnZqZz3B9Vba6dnnuuhzgMGzs5NR1jE+Py92Z0sDYwJTQdrp0aQex7fEu2GWypCJZAwKiec66ftWRiENd0/dqViB6KMOSlDZ2D2wO5fpwIOSeAJAKO7FWmKwBMZPtFK9mKaCuVwvStW7fi+rVr8fz5M2kE8FzoWZVGU4K+ACq0G7x8+SqePnue+VWZ9oDthhFADM3UO+esxK58nkIL9xWbgeglwsfE6m5zYN9xThQ0KFIRv/OsJitnVM+XQTeuaX5xQYBYz51bd6QRUDtTO2EnRH5NTr04dA7spLSuNPtYDizcn1UnUW4R6Fbt8/tdDeeieChJuDsOv7dXN4EqEJ/XeDxE0A4OhciR0Lhq7rE5Thp9HU7U+V4WKSlJbID9dyrPBjv88PscQPE4RzajgoSipskmcI+ZAw8DAU5wbQidoDtIE6Jd0FuMAgGv1rBsGjYSkgHWuAAAIABJREFUxiZnW6cwioEbG2VRRIuAkKmXZhlcvIc1OJLnkD2yrJ9Bn05g2Ehn5vXAYHYU64sAkIKLouptkIGAwLRUNi8/XYPYHQHkveHEn8+bGcB1cF5O7n1OXjf924JTpcJmg+yAx/u2BqzqILI+ptfp/2+97Ejr918ET+rv4B6ZTtadDQw9O9F4MWmkSpvrgjPPlouuMrWS7BKpaR+VEYKs+3CDMZlNJeIf3v9AjhC6JjQq0YCiq/ORo0QSec/nuDdpzQBqOBboZkdNGXQUfD/+6OPY2d6Oly+ey0lAgZ+k/zp6lHz3NPqjMToh2jljBKmmU9WfmZmKK1eXVI1dmJ9Rb3m71cwk9OQs1lbWNP/96KAZ3377Q+ztHui5Hh0bjbn5uRgZG5VR3z3YEyUUlH9iaqIzAg5aOu0oiCFqnA2ictEQEDA+Mhqjw4MxAO2wdRA7G6txtLcTQ329QpXnGCk3OhbnOMTSr0ViCjOXayBqIWh++eJFPHv6LHa3d6UPMMKIOwI/hPeOmnomr928Gc2Tk/jmm3+Kty+Xo/fkPEb7hmN8ZDyFdxYXY2phPkamp+K0rycCIUQptQ4KSUesr39wVCDcYXMnBhtnMXh+Gq8fP47XD57G6quV2N09isGxyfjoF1/Hx199ETHQEzt7W9Hc343d7Y04ax8rkCB6VzK+uRVDQ6PBcL8nz17Gxs5etAGaygQGUY4z5e+IqUkwULo6BLwZ1A7198Wnn9yPP/6jL+k7idbRXkzNTMTs/KxaHEbGx5Mp1d+vqgE6Bs+evRC9cGx0MhYWlkTv55kmaF7f3JSdZd/TFqJJJYdNnUmKGJ53aKsEd/Qj0v+G49o/SEZAir/2ilLKPYICSF6RYkxJLyX5B2ja2tyKt2/ext7OXkxOTIjSx8SHKQl0QVlNxWCeAZSJmbPMvdEQQp49kuf2qfQLNrfYhyQnjdjYJBghcCOxpo0lqwGI8aWjTx0YrlPXVPyk/WZWCbuis1TnnfBxb1zNLMz2TN6KIBtBQpZKrd1A0u5kL+ehywYzWaBUFA0M25Ziv3XegP1MZnCCU/w6D4BaQ9xCUiiwKZSW3yX9iDJ/HTaLfX5tG9VLXijlnIu/R99b2Am2z05+6xik89q7PP5SkbXw35nGPtWfM8tNfqOwFjJZzHVLvlCXDeP17LxeWrJ8TRf9xbtAQEl+y3U6CXRSa//CV2di+W7luxYxzO/rehV/j30LSadih1JpdLKhBJM1VV940t0FalIxRUCzCOwlQJCtcPahagRyZby0CZUNl/fUrAVdQALUPq+M73LMnmO7FL9NccP6/Lsgk775nekI0n+6sC5mzTh55tzdjJHf1e0VN6jTuU/V+E3dB03ZIOFNrah6z2mt9Iy2OwKq5U2d/eLEXbem0INzXyXowTPvZ9uAX8Ym2ZPf2ZuFweIigOIzjcjVgTvjibVPChDANfl5UQxVxk+nBkqKlZ2epraO6cP7eweyL5wria4LTXzexbc8rm6UEumMY5PBQMLBuaVgXTIYHN/nGLkECGX7h7LiXwtAA9wDIpiNoSkF6rFvxziTBMbGdDxeZ71YV9gB2GZa0AAEqNjCKuB7ODcKbvg2a0dlnJeMCvwoAt0SoTs7FU362vVrsslUT1ekqH8ely9f0bm6oJCaCefx6uWy9BUEiui/hqjcmQOdx9rqekfUu8tWzvUx9R//w32zuHUHPCsMFQnZnWU8y3tJiHkP60Ls5uRWe0L2OdnCvJ/jarxg0bXRmGH2K0Jvjd74+MP34u7d29rjMD9h1AEIkCxqCoZ65dPeA0RIm0jtdjlyjj2SGl0n0opi/WEb0P7J51k3tQQUMXb+/Wr5VTx48JNYjyPjk8rFYOBxPtiEO7dvSZSOa/n2u+8VH9HLCKjAfaeoemlpSbpDMFl5VjQ6uGgysE9JlAeHsw2PdhD8T+ZKjLPeVbsDewk2COfPCGUYjDyPtBmQG7L3ibHyCQuxSlkH5WYHB5pmNTTckO7AyMhY7B/QUoEm1mgwupu9S4JOPAFjdHpmKpNmfGwfnwNU2NH+47w4Lu2rTNPY2t7S85njshF1DN0b3scEAs6PCVuANsRPZnLxGZ7J69evCeTgXrFf+JP9z/higCnyg+2t7Vh5+1ai3HwPv2PPAIRk3JGAC4AZa0RuSZzEPmb/Mt0C0Eu28/aNW+c2ZJ2Ev1Dp7Mjs4GuEk7+LslxGFNXOz8bThtGf8wPiB8iJup2ue+j4vavsNjhcIBuIXhMQJ9FT3iynUmYr+0e9cE6s6oSwdmD8PWkc06qealTK1lYnye5S+NIzcx0srOdIGplU30epWtf9mLzX539xLeyMfG7cvKzScuOSpqUg5jRpIg76QN3MXPAxLDhiUIK18nvqoORioOX7aYeQhiKdawYsaejpq6kZCFS73K+l6lChEXbU7gvSJ0NWqtFKbgvQZHDCBq7eHwZpDEL5/A1c8FnO0wwBJRjl+w1EZCLdrWYY2DAQUAMdDrk6gdaFflC/7rXzv2uwoV6vOhitwRbvOwcAOHnvCV7T9RQgxcc2ldEUzKzmJO3R6yIKJv2ViLy120rAP/vsU1HsAQE697SIhBjMEVBUKjIYShwBBh/Dj3GkIouyOkDA9NR0vH71SqNGoFnjhPjvtH0sI0QleWRqLs56GcFHi0G/epYmpsbFBkCoDWr55UuLcbC/J8r2i6fP4yXif+dUKE5ib+dASsNupVhYQtwP4brTGB4bifnFeYEbVIAfP34UcX4qRgDPOo5v97Apg0yrQ7YG9AkEaPScxvHhXpw2D2JiZDAmR+kr66dfIPrRLZmaUn86LAkbSZzYcbupivLb5eXY2tgUhQ5DPjKU1DMLlDJWZvHKlVjf24tvvvldbK6sS9hvsKc/JkcnJAYzv7gYl2/eiFlEds5O4uT8NI5Pqdj0SNgImuN5L06Optl29Jy2otFuSSjwxQ8PYntlMxq9gzE1txB3Pvk45q9fif1jJkDsx9HBXmysrsTBzk6O8mukyBDo9PjEVBwdn8TDx88kGNgiEIM2X8aw8nXuVyfYQdcBIICgQVNSqJSfteOPfv5F/F///n+PybGRaPSex8joUPT2N+LVmzfqnUcU7/1778f83ILQ7b/+6/8hxf2lxcvx8cc/k4MjQJX4Uh+tJHsa3fN25W1R/j2SDgBnY5vJPUCfAmd56+YNVbHoRxVYcghgS/UdpPxEjprgy0wxV0IJGI4ODtVDl9T9phIl9vX1q5cVhIyOUkGjP/dI6w8rgJYJQApGbe4xLrLZVr/i9s5BbG7tpnZAK4WjCFxImPmhKmqBTLWSEVBW03acCJmBYV0dBdll1FfHFpaeaPe0K/nrKLMnm8N+2aBypwpdaMYGAmyHsCv4KtkXj6QT8NJtM3AVVfuh0JR5vwP2WstA/qkE48k66moDOeEtziRbCMu+q22qg1MD1x2QocqG65F3RkKzcu7aPc97tz+8BgGcKBssf4cFULUrpA/MQNkgjuOhOm65mJjb3ls3wPfEPsF+tEOjLxRyX6f3hO9n933dPnvf39wDyTTRNVqtvqyEWh+K/oPo36KA0w/OnO0EB2q1fU8J8LgAn4OX3ol8DQTAIBPTpPhyAwgez6w9oWp9sgxr/9otguRIRwNe3HvFP0WMuVO8SDShw9xQB0XRP7Bfq+O5i/epwwgQAyYFHX0O3rti3qARIDHAokNQBIS9dw1waI+olacIJQK0FCFFju/94rjRV5/7qoxhroAAx1dqw1ICXrSXKo0h2INea8cIHJ8gnmQjEwPs0aHiNIBn7jdJLKAm5+vR245xrMmkBFyMC4Seh3RM1hi7ajFtjuP4HBuQTF16nlNg2vsYtiFrSbWV90A7dz+7k2Put8D6Uvwgjifh5Af6Mt9JewCgLwrn7mnmfBWH9vXJ3nI83pvrnTZI+j2HR8kQ6GvE/Y/ul+PsyoYzAhHgk2SKpIe4gmQLajr7j0lK3BrOyfsPW8lrKtCdQbmmlSwr9Piza9eu6XfdkW+pg+BE1vGdgYMEw3PCAz9UaQ1oEbsR9xuwpYgmEO/kJHvHT05Ss6AAXLQ6ys8BBPT1xvxMThrAj5Agk9cgXEdOwx4gN+K7JX43MaFChp+Bw4NDvc6kBtaecbvcFyrZAOow/NhDtAhwfFPSSWJh3C0uXYqlS1fEEIBVCkvzyuUlidfRHw94890PP6iN4M3yitaZa+c/gH7iloP9XbWeOj7WBCzZt15NHJKPBczTGPlkDlHxXqb9pN0W2489wbg/gABsD4Xh3f293DMSe8QOnsf4GHssW6ypttNiODk1KhAhk/VeUeqJ3T7/7DMJZL96+SJevnyhIsTVq1ekYQXQRfwmQcKTc/Xli5HdbApAAKBwwdjPGs8wwBT3AnbKcWHnbTHJq9nUs6cR0sct2bqlpUXFNR4jzv4k511ZRQg7R1rqez1KuUwUIxbWCG6PpC36ctxfLDN7gO9nTTgezxoAQ8/Nazc6QIANBgfJMSTdioF+V6nL89Dw4LMABKB2uHaEvN4V+eiq0ttBcmwWx8aTz9UOuJM4VX3pvJcLcR/KGuPElt+oWq5qeqFXmoro7+oEA5XYHc6BB4yqEzcWICAdU1Z06kTUxghjYuFCfseDisH0g1tfm9fqHWdeiT85Yc0qQRoKEJtUmmSUWwr58XedV2ekT6KFrr57ZAoPOj9WqTeSW/fQK2gtRqabFLsfsttTaSSW5CspZ13Hp3UpxzETgeqsEM4L1FGjm6B7rowZ3PC54DRdrWJNHRh6egLHNHMg6TiIeqRDVr9VikC8g+D7IeBPOzP/rg5Gu/egSzW9CBg54KsT/Roc8DrWr3crIF2xL5+Lvr/MAte1qrJQVay8RyVimM5OFMx20uScYIhlAEqsBL0Rd++BDN+RoUohmew/I4HvGtkEShjDwgPDeUK7AmFk1iuJ7+HevqhGVy9fznm+KPAXWhrfA/iC40UY7gxjPTEtjQA5ypEhJezQxxcX5zVKDrX2udnp2N7ajBfPnsfjB48kVANPnSoN+NNpO5lGOGmh6xGiLF27eUOqpgQ2u3s76tWCRjY3A3I9JGo5oniHrbYqXSDsUOfGRoai9/xEQEDj7Dimx0djsL8nzkjYlJCfRx9q9yOjMTI4oukJ9IxLY+S4GbuMp9nbj6P9g+yP7EONvaERgA0o/QARI8MxNj0bT14vxzf/9M9xsLsfDbQXTntiYnRcIMqVq1fjk88/j7nFhdg5ZIxfS33yVHGHR4fVh35y3qP+zPbZUfSctyNah7Hy9FlsvHgdrd0DeA7R2z8QSwAzS4txCkuHETjNo2gdHkYfgjMepyNabEOI8JvVdYlE0hYgIODU/aJVVVIKZMkPANTJ5wEl/D710//Fn/1x/Kf/+H9KFBDBR8aNvllZiV//9rfxT//ye2kA/PzrX2rsz08/PYj//t//n9hY24grV67FJ5/8rCj3nsa169dFH+3t642d3R1RM1++ehkb6+gJsD8TpWfPEhQBzgJEIQboEbBUnnd2t8Vc4XkgHTw8QqdhRTacvc6Pq/wnxxmYoWVBxQc6Jp9hTCTPRDIMQPKz1W1gaEBVCN7ETGrAAPq/d/eP4vVytgfQcsE0C6ZLeLShxNqK01VwDKOnAAG1fbHdIfniufczqWposWdiOJVqvYEA+cSKEeAKrAPDjt3t9IDnPq6r8LzXwS3+Iv1bQ0AAPzVbK2d0pz01OCsBLpIxJ0IdTZQuMFHbSScwXIPOs6oQdwGHjC9Mp83ErAjnlWRT7IwOB6JU8Yu/1Npm7TmrxZktvvN+21Xb9Oz/zH56i/H9W7bXvr9OMO3HO/exJL71+fl+Ow7Ie5MAg9eEY9ZFk4vAstxDJbTY+XsR1JNWQkW157tIZknu0z9mm4qOW2KHFE2sNBKKqF8+8JWgYnYOdX78V+uZmOXhJNBVZK+vGQHvHKP44PTD2cJjNex8DnJ6hZ9DksW8nTkCku9KsIHE1fo63ZOsgQnHr/4dCWDN0nGVuo6BNF66rrxrb5R9VN+rivXBGzpj+mQzMx5RnFjE6jiCAQar9TtO8bNbTx3oFA8qIW0nkHU8A+uVhJZr4V6fnbUFBKDynoBfSwyn7h7r6l04PnN8i7/Ep4+NMBIumYO6P4ydpcJa7BjXRSJC0k51Xer3aCugnM6frZbiRHwy8TAJL/bGhQ6OQ4IEo4G1p+Lp+ISpA8TzgBpbW5sd5hfrR5GCY+Ib1EJylu0BmTNkEQWqO8+zerbjPN57767iaEbo5oQC4vPTbOMtdoykiIIb67u/fyjNAAsW+j6qsCeh8pxoZfvGd1MQ5PrIG7zXFLOX9ivbd9aMpIt4DCCEvc76cAzdA7XghBJOvg+NA2y99M7K3k8flS0ICYLwfKTdZEQ00Th7AptAzz+Je7LRMp/inMy09jmy3qwbhR+S/mzVCMV9V65c0tpSBcdyc870s0M1RwSSdjjbWvwlr719uyIVfijtd27fjIWFeeVp3IMnz57ps4eHTTELdC97G9nTj57JSTL9iinSdXUArEZvTM/OSrSYH5h4rCX3g0o4YMXtW7e0JjyP8t9FxBNRQek6FZ8C6EWbFTmfGOdoMgTi8VkISzvEeMN9FTAYtcg+ffb0iTQxrl27Gp9++qnYEC9evhQrF+bAyBDV/NDzwr1VMbrRFx6d6VyNvSIWu8YRD0iMcGh4JHb39hVjs+aAUxRh+A8Q4MaN62o9pMefc0SgGMBjbIwJDAMqoEmosLAK2dcJEqduT4JZCSAbCGUvoD/B/eF8aHFUC/v1K9fUGlAnQHaENiamBXLgNMxpLPjPInV8vg6A3nmgCojgzzvw8CJ1kNRiBB0cOOnh31yAlTd5Pw8F8zrdGsCFu5fKonx+mOogwxVubnwec7RDzamDKzt+VyotFMK5eIFZQNAUoe+m55d+xa6zzAeyRoa8rnl+wt07tD4HeuYJcp28j5ncfJ/6YkvvFNdvhIs/jSI6OfU5dSoAJYDz+qbjLN2lVaVJgTEbWirvOeucH41RKXtAiW3ReyCRspFxICMgpFSoBgpzxAbQ77EGApucH1f9+U6/l2vm2AYQMO4GdhTslKDV+4/j2OHZSHs/O9C8mLR779cJvh8cXuN76oDNn+e1GrCqA9kaVLPIo/eO9hniIHqAuwGuIzCr3yZbJEX92A8GXpI6eRYnIP+nbY2I+fkvfqEEn2orxpLvkuhiQQxZJ/YN9xZHgyEbp9VleFjIKeJ4zx4/iZ3NLanNLszOip4H6k0S5dYEdAQ4pq6P8xsYijYiSIz2G6SXHyPXHzPTE3FV1VdGtg3Fm9fL8eCnn2LlzUpQI4SWjAox4wNN+dIe6OuLyemp+Ojjj2NuYT5ev3kdjx4/Stp+0QBZWlxUtXhzezfWt/dim3ExEntrqf9sBIcZZzHc3xuX5mZicnw49nbordpOER/AJ6jc7ZOYYJwQTBqN4DuJPgJjAlQEAg8OUwgzeuMEZX2SJhRrR8diYnY6Zi5dju8eP4u/+5+/jt2tbbUm9JyEks/piUn11H359Vdx+cqVOKZyigBXfyNajEqElqu+tCP1zx80UR0+j/b+bqw+fx69B83obZ9G8+AwDo9aceXOnZi/cjnOsLvFJtD/Pj46Es+ePJUToueS6/rxwcN4+uJFOWeo+FT9TcrtZksEsOenBOH9qobnXjyPvl4U97fjV3/0dfyX//QfJLTHow7i/vDx0/jtP/0uHjx6EgODI3Hvg49jdIxZ2Jvx7bffCQiAPsgew7ZxXojZ0Le5eAnBmyHdyx9++F57AQdN6wXBgO001H+0AAAEcJAIZVH9UPW5B6GlcVH2YL6cnLZUiZDoUnlemEhA9RLfgAo0kx0AsLaYoLG2loyZUqljD7Jm2DXaHoTCDw3GyOhYDA6NxNrmdvzun/8QL18yFms7djSepylwiPuX3fRpG822kW8sUz4MhtsfGFCnQmtQNRM7iSF0xU9dFS0977VGwLt2Jj/X6b0ugkepvN4d9cazwedcadR3KwejlSCfidQAKPRuJ83JLe4AAa6aZbKbabCvrU529XoRxOz0n1dxhtfBwnY+hv0u/wYYlI+sOfMCFQpNXnpynkmf31L389eJuc60nJPsfREGtK/0WtXXl+vcFTu0fe7Y9v8F8GD/Vvt3f9a+5KJP6Zxf1arhIC71gVLwzoyALthyJpvHfse+4y/F/ijJS/qtvA7HFI4HOsdgfJTH4TlwrsYnyi5TVTe9vuMPC8BQztkK+mKdV/esC8ZnUu84rbMHCnJAAM3zqPcXh6M9W1oQ6vF3Xq/6/tlXd1/L6Q1OigwW8pw6BsqkuIimAqaVqQSdfW1hX4N15R74uHlfM372HuqsK2KSAjuyRaNed8UOZepAzQbRtZd40fEvx9U5l5Y+J3YkDiQyLFXG1jnFgD+9v3ytuY4GVjJ+x/bSWkOCrpiql+SbcWNUL9c6wtwcg9+TfKTNyFhf07JKJdygoWOinB6Tvff8XL1yOd67e1f3l5h5Y31Nldc7d+4qIfnmm3/U9968eT0ZcrQ9MhKRBHdvT9Na6OXm7ySRJPvsSdrwOD/6oGGNEafTZ4/txyaTaJH0ADgkAARwkvec2J7j/f73v+8I8bHmbqGAVk7ShfhxJt7Zp+/4k+PxzJFcUuUmNmfd+J0TcKn8F6FIPkds1lk/RJEH+qRCz01cXVvVewEtHA97hLHny8OYAPTg+T5uJfDH84SqfrPVFHWc86LdwkCrcx6zhVN4bkhtCQgdT4zTwtejVguYnOQg62vrMToyVopR5xJwVmJdGD+0OuD/OD/F5CdcS39MIRo90Bd37tyJ7Z3dePjoifb5zNxcTE1NS+yPois5Wj53nhKSPignj6Dz0qf8DnCR9ecaSHgd/9OyCuiWbJIJ2YzxiXHpVHDPiW95L/e3BmbFRhkciqPDI/k9/AdMEr6TFlH2TBbtejVFKqcDtOP99+/F/fv349mL5xJUhAmDcOL05KwKUAAhCfgQH7fUxp4x0JlANOJotZNUk3yo3lO02WeU4ciImB3sBVpz1S4zNhZ7Kpysx+NHT5Snqh1ncVHPBkwLGI08ByqWKuaA1ZqjDeucyEV2rpP7z5rBUEjhxLMEArxQfNBJa27erngcVfcOMFAMPxuOxfYXumJpB8zvMSC8p07g7Bj8HXzOaC2vmcKk4KQk2BgEV4m5+SmOkNUbqCDcCB4O9aCUcXacLw91nQDa0XPxmWx2x97ZwdfXw8JzI0HROJ6TVv7ONVkk0Ei/k8Ta0XMMvsvr5Qp4JqjpnzMQyv8EohTUn2sFVWTEA8glmyk3akP0exwS70n6VFbMfT9ZD75TTqok/D5PJ7YJRJQZs0Jhs4dHbR+MnC/fxXvYuGY6yAGXCpwdyb9KiosgGcdMKk3eWwNADhChK/n+Wz+C97Jm9V7gOzvVDo/ZK4rBXGNWA7t9tnlduZ51oGWEvQYKus676+j88DhBqZP7ek/5s/6dQTK+lweOH4lbHlFJzF6o3GOgf2WcXOnb82glnK7mt1LBox9vYEB7nCQcY0Piyuica1cvqSXgOonx5qbQSo4vPQCJ/2GkTxVEiFEDzawIPU3PzanCvV6YAK9fvIjVN2/FBqDq/mZ5WQYMx6TA3KNXABkAf6h4lZ5iEnHuIa0BlPuZD/zR/Q8045Y9/fjRo/jx+x/FBlDYJZYy7R1Zxeb4rBuOhcrzjZs3xQoA2X3+8rnmzxMdYMTv3L4dH37wvnrhUHTfRDyliPxxD9hPPacnMTs5Efdu35RGAV/I+EKCshfPn0sQZ5DqB4EePXewk6ikMsrv8CjOYRmVZwOw+ESUo4FooHwL2DE+HhPzC/H0zWr89pt/lvgOEwYAOfQ/lIHHJuJnP/tZfPTRRzE1MxXDY6Oq5m/ubMXG9mYBI3Cyx3HaA3XyLNqHe3GwuRF9zeNobm3H7uaW0O47H34Y0wuLcQaqPT0jcELaJodHmsuLQZ+YnFBa+vDx43gLytzXH63TcwECiAWmwnXam0yGqCSmE2TfMdVhoB8K8Fm0mwfx868+j//6n/9jXL60IDqlArjtnXj5+k1888//Estv12Px8vWYm1uSnYE6yLV3bP5higBiT2CroPA/NDQgIEB0O9q9hka0bkKwAXP7AaqS/gg4sLG5pkoRtLl7d++IKYCTTEVxRmP1CbDkh6oYCVMm5Qkw8bO1saVqxurKW9kvKjAI/yQgnUklfYLst6VLl2SrhlHIbvRrb/3Dr/8xHj54ovGTW9t70WoxnhCVXxbSQl8lJdCz1aeEm2fCNqOTEKQh6lD8LW6m+1KAzUwtlF50REJdFe0Axfl1+U71gevudnxdig9l4G+br2AeBe8yx10sl9axgm69p4zrtRJ6B7TQODxXbpOynMWApOWb/uxErOOzJVqYiXsNBnQLDSQvXZ/i48rvl98LQH+ntzsDRb0Xm1mU2HN6TzcB1f6uphXU4G2nB91aB9XUBvuK/Gw5Xsng6jips/wlzbYPqAENCxt2/Xu3ku174v1RH69OKkkKE5Que6m0BuhzAjYyFuDfrLsYmlSJKpam4woDAQ64a5+ov5ebVI8+zHgp40JpBPCN1oooEwo6frH0u9dAQH1PrXGBP+sGpu6DT0CHZ1jARtHYyFgyBUMdI+WdznvjmMNxXQ3Y83zWYnm+t67YcgzHu7p/XFfZT3U7Be9zYcvrpL1edB/cN1+/z3slfWa2aFwEYEx7TpvcbUPVWpdqvIExigB1AspzgQ0DFCVOExO0jFLssI0iOpRljl8nsW4rHRC9OZ9BqpmAsPgV7DZ+33GlbKTo+Umjh5XA9dMLjf8iLuO83S5MnOp7xFouMGXm05/pc4i1kSxB1ab6+pvf/CYePPhRdOibt26Ips7YN44JDXx3b092y/FTFuWKkvrgSLx++Ur+j3UgqSP2kZAb1PdmS2w0RNyomNP/zjkDHFAE5PrWC+hBjM3zQ3snyEMsAAAgAElEQVQD10uy9f4HHwocVity0S3gvMzAJUkjxqPKyj3gPNiDqReQDLVsPczRrgYy+AysysP9ffk8wI3tnW0dQxoQjLKjKEJiXVpCiOeyHSRF5Ii7ky3R0Puw3/hQ+cIycp3X8xlKNo4+p1itX4nn5vqaJi8A1uN3Dw52NW4ZuwpjjGSRqjOgCEKKi4uXgsIeVWrFkapk055xqOuREHGjEfc//kgV7MdPngnEIdbEJ7OvKA7oHPsYzewx7Z6k0Z/sljgXDZ42hJnZWfl8zp3PSueg2CP2KveC0fFMg2P8JPsFcUHWi3tVTyfTcylx0rMUbezPqWv4a4AKxY8C1bClTRWx1Lc/MqIqP5oFJO6wNxAiHBoYlh4Re5Yfci7F3IWhB4Cj1oXyfPKM8n20TQCiUSDiHHn2EBmElUEMzH5iDPbDBw+092jT4Jyty0FrwYuXrxTX0Q6SPoJYhpHI2T7pfJz7naBcttosLcL66JXGkoUw1RpQVyucUBk9tAPl5P1jo5WziI2EprOoqxC8nw0uYajSV5QIbHdmrhK1AhjYKJvG6Eq7HbqrwhyDjQEKtru/rwWl2rdXaDfM+uY73MNfo9N2MBhvU22cGLqSzHm4v8cPo6cVOPGXQFQR8+A6+axR5otOygAGrxtt9HsSTc7ABoOgMRKl/55zhYZEPw2UEAyU7wObVVXlokYvp8gGRr23auHgdx1nXFE+fc/txPwAp/DWeCJwp0lLUoAhumFW5h10cGwFhGWOb510Z6LbpwdaCSKKncy+LEIsYoEY9S/sDD5v4UauJw1oAii15oKDLhs1O2An4HyWdeI/7513Areqf6Z7H1yZ74Jh3qcGAuyUvV9sYB2QuDoh4KOAPwBIvu8GAXg/72HNzYpQEF4xbUBEfe6ikHFNYgCcxtnJiVBDxgXe//A9GXGo3ctv3sTL169ldACPiOxwclCIoFEhYiL1UcZLgVRCjxsY1Bg0qPBQ4tfersQ8PVwLC7GxluqxVJqpoOZzmcGAnkVGlUA5lwJvgj0jowgKnUqI5ZOP72uUIQnYt7//Qzx5/ESicj3nMAJOAkVi8otci6xKJSp7ErML8/HhR/djYmoyVlaZHsCc4rbQTJSNUYyFJt48PIg2vZiNHlXs6XeXfgE94SOjEjeE1kXABFLNOtD/f8h4HQCAo/3oU3/CSZwiTglNjX1NS4pmL2c1HevXNzoWwwj/9PbFIRWa3ka8Wt2K56/fSECQa6GqBdpNJR9A4tbNm/HlF1/EEiKFtDmcHMf2/k6sbq4ns+I07efQ6HAMD/fH1PhIjPX3xfH2drx9/iyae7s6JnoEU/OLMTQ+Gf3Do6Kq/+G77+T0MmDaiytXLotF8fjZ03jBLGcCPAE1JFYErtqxXSBAVejUBeCeyak3EJo7i9np8fjLP//T+Mu/+JPo7++N7Z3NZAP19MaT5y/if/zt38fK+mZMzy7F3PyiQA+eE+h/9OaTNAi0Ej2tNyYmx1WJOTjYi7X1VbUIIPQ0BLiCwN5AgsHMNUaUBxYAGera6tt49OihWiF+9snH8cG9exKW4t4D7qjXv+dc65/MKsZbrWkSBYmY7bIohw16aemRW8gZx7TaoHY8OppBvVgtQ3o2oNdKDGh7N/7w3Q/x8NHT2NjYiY3NnTg8RHegXYQVu6PWYE4ZXJAwaAG4XLHrUCA9Zk6ITCZyYkYoWXD/e9ojA8PdxDTF2bq+ODNR7EKK4mVCRWCh+eBUjEpiZZ/GpzUDvn0i1ovZDPqOkvjVQLZBAj+jTqASvM0zuQiAd94rrKSwzkr13nbVPdT+rg64Wvp/+bfngvv4eendJJ/NLLtcjd6zXa7ttT//7sIJT3qnmot+hz+fCa6Tzu7I107iW4QTa4Cg+z2uEifIaX9b+wwnrT5e/aevyfEUe1nfQ7BnYUeNGOx6NoML0JAFFpeYLZPoMk6w7B2tdc3hr4CAqjugC7ogosj3VkAAa+OZ9LpuMYpgcHT3Qw3IuEXBIpKCiQpDS5+X/SSZTGXz7rp2gYAOGJADBDosh+6eyvskIb5yIfXaK1ivGH41aK/3lYQ9zydFejOJ6k4D4ZeFwKNrxUc4rnQM61ggk4pT+W+3pviOaZ28ZhfGQjtmq4sbdSzO69jI2blZ2VWry3PsbLFKnRJXrQ20e/yoCwUA8pptf4b4XgIwpvoTs3EMYvea7k8xAXFfbObjp0867QGcH+croLaIE1p/ggo0YAAJq+0w5amHPz2M5devYmdvRyLD7927q0SYc0D/i2SeRIf4m99184hs7T3YoxIL3d7TzDLexY7zzGDjiBmIJakWwyrAj6nljJbLkxMlhFRwPc3m9fJyYZWei9VHUkaCD5ic1PVM3FkrGADp47r0fa5dyu2Hh6VlLdkH2Et+xxoYzKYoQdGPa+E1rm94ZKhoszBeOBNMfvJ5TrDX58Fknq6N6I0x2iArdjDJrAEg08U9QQQKP+aOmOjOnVsxNTURr169jONmSzEHU4hQ8oddAY2dnn3YfoA3TByAUTA/O6eWgOXl12r/5HnhWhESpPq9srouocHRsfGcTlSmxzlxBQiAJaKqPpOcDnLNuNeMQuQYgPMk+qwzbYXsU/rwScBhs/IDY5oWS6ZWEIeOTaQoJccBCOisY5nQxRrCXsDfCmA6zXuIbyGpx3ciXgnTgWIYifW1a9djYnJSLQ87e4j6MQHrQG0UqXExqJwG++v2GY8uJC51oRZ7oYIo4F5hDRFrXr1yVeM0KWRTQNrd2Y5v//CHePzose43JoRWFWJ42uIRN8zRxzC2s4W4v59R0ce6N9Jj6U2hQD4nIKCvX8AWBTiAAMQRZWdvXL0uRoCdiA2GkriOknlW5oXOl/e6gouIRPcnDaKNkBNGPsPnHUDYENvxkRQ4WTadyMms/+SzGC8bbhYYlHCU+efQPrc2JXrBD33C/m7+bXSGv3N+iQhb7DANva+fc+U7HDTxwOf4Eugfia7ZIPl6/JA6ybdTSCeQlU5+6jXgO/O8sj8uv5cqOBSYdsc4ILzB5x4+etRJbm3gNYabZKUYBiXiCJqVqrOdntkFFlGs77cUdYv4iirGE8x1zSr2USvVJxEUSaGT7F8y3dU9iAi02UkZhbIT5xoHhgaFLhud495JqR1EeWtLSvVOput7lXQ0aF4JJNVIt++T1qpQ6Yy+mnkg1dQL/ZR1IGAHX+/HNFDp9B3EGAjwa+8EySVQrCs8QnAHrEqOYUn6Eu9hD+UMXQQvNzT+Q2IhXIcU2Ecl9sJ7RS8rSp8krlRCSIIYFzc/N6vxK7Ozk3H5yqWcbf7kaXz/449CcXF+OHeMEqIiOPv5ubmYnZlNGja02/6+ODxuJzKIGun2thLkmcmpmJ2ekUaA15k2j5zOkX3VNprwQnhNSdwYVLKkf96+dSPu3/8wpqcm4ofvv4uffvwxXjx/qTEygyC+VKoLDUv91iXwY2+QFNK2cJsK8Ht3Zfy//+EHvYfvSIdxEGftVsxOjcbk9ESc89ycn8dBqxVvlt/ESbMdfT1Z7QZIk70oiZ8Sfvb17k4Mxkk0zk7kENv0XLaO47x9HMdHh1LBFSsFh3IWMTYzo9GDx+c9sbl3EHutdqxu7cX69q4cUgb2JNKNOMVBwTpqNOKLzz8XGDE4PBiNgQbi87Gxs5V98XtHSgKHxxFQGoiFuekYGxqIvbWV2HyzHEc729l3NjAYMwtLMTo9E1u7h/HwybP44ccHyZApis8fffJRzC3MCSAACMh6IYJ00L6p6nZbgdL2ErSDIjcELg3BdOjrjXbrKK4szsVf/PmfxLUrSzE2NiyBQ0b/HZ+dxR++/0GAEyMHm8fMpT8V7XN+bl5K/QRBKPWbSZL7HlGa3VhbW4k3b5dVYcYRU4GjX4+2lqnpKVU0CF6odl26vKRzIlChPxjaXB/MMKidaFIMJhWOPacxhW0mYuR+z1737KUkMMH5ofjLc6jWmKJ34f2KnaP6wHPEswgQQBXk7cpafMv1vlqOZus0Vlc3xQhoNWEwFCV4IfEpEpgBB6MaERdzMpO2n+dOdrEkIznerCeTXei8/FsZRiY4TkS7NqzL3nLSbPVv9VUXWyTR2dFR7fmbN290+mFto7E30BuZn5wTD7KfMIXbMhiyPfNzaRto38E52WenLXi3JYt/+/sk1Feuj98byCUpwVbouzoV30rvpYos/NeLQEBdeKh9uH29Y4z6UF67PI9MKPP+ZR+7z7sLIr8r0ujzvwgudO+T+7LddtfVXPAx68866esAvwXYcByR11Dm1Zcebr9G9vwOMKGCwKmA1gwek7HhBFrrUGj/NRjgRF6vd/RCUtjWrJkc69f9fNLnfewEAqzccBH4yGtMloW/n1jF8ZFjMPYgQatjJscmpuq7WKPqr/ql6+sxgyOLKxcBmO4eqnQRSuUVMNIxSFI089r8/YppzVLgWgQYIR57obWtxCKKxUpSrb2obr5kMKjdRAhOl1XgeMmAhv/teNfP08X9Mzk1qXa8Ggig9amOw83QybiNuDdZnxq9fZwVSVGkixbA8FCO8OZ3VNCxEY59TcfGpxIPoDwucd/CDuY8Na9+bk7Cf8kEhumV7aX4BVr7iH8oUPz4ww+aRgSFjio1Nh/7BIWcfnRsE9oEXA+xIsejMMF7UY7f3NgSy5Hzwb6SsO2XqjoJK5X4wcFhidRShCLuJMHDRkqFnRnvPT2q9nIdgAV+volL2AqOXc2uNeWbe2RdANbHOQMVdH7Pn6wpdtKjA13k5E9pPx23VdRRXFNiT723NynpLjY6X1BHZmnxEGu0CBqytpoK0OhRpT9nzmcbHPu4Cw4l44PzpYCEgC6VZ/rRR0dS44FYAB9Okru7s6fKPMkmKv58n2J32itbzbh144ZaSRm3jM1BrwdAXGyM1nFs7SRVn+eEBJ31VWuDNNFy1LSq4devK7F+8NMDgTfkHPrp7RUjgPYA7hei07BoiZMRdeY8p6YT1Ic1SpwBs4N4AtDHDI2cjJAsCmJhAzK0V7LPGFXoZ46vZS8RsxFv0ybB+gG6MVb47dvVIkLaq+/jfHiulH/QokiBrGoh5965JQAmgJk72j+nCe6g8zAxPqHCAHvh808/E2v122+/lX6XQKBzcmDEIAfi9fJrCS33D2ROzF4aGOiTIPb5OW1ErHEy5MUmk63VnJgYn5gUs3ZTE5Bod+mPnsuLlzqMgDpJsrO08ZSjrHqX7HzoHUlH0YWms+rvvvc0Et7kTo67hj8RSG4sxoONbwV/MwJYYCOjTt78YExMTWlhoPqQuPB7brYRWRvQOjDIgCEr56Cq3iRO5Pm3xCwKdcyVfoMLfpjtwB0EuQJtY87vbTzsZHz+fpgxNFa1TQQn1xHjhDop6CE9VChb+pp8DIInZnqDLLlFg8CaB8a9WXyvhZHseN910lCghmUYQSWpJPMZxC0AAlgj2ACZEJY+xSoq475iyDkmm46184+r+fwbMMBJpRFfjI7mdRamQh2AGUxinWqWgAO/rmHMyosRWYnolVEuaWyLzkGhWXGPoNp4fzugqv9dO2MlDIUK6X1oypHo1AUcc6Ds54LfA0hxLByJEsqigsveSqSwX/R79vsBFK/+/rh9+46ERFBhByVUP3Rvbzx/9jTmZqZiaWFe/fGTE2Px7NmTWFycjeuIijAK5/Vy/O5ffi/DRlUFEAC0laSbIASHicHRvu7rjcNWK1rtNPoI4yE+NzwwEBNjY6qwus+UNSAxgpWCkU5xp6Srmh6Nkc8ggT0wIKDi44/vy1l8/923GsUHZQoEtq8BA6BrH9jH3htuxQF5nZqZjhu3bykxe/r0acfp8t1cx+LcTHzy4a0YGRuKvdZRrG5uxNrmpgz1q2evonXESNHhmJ6ZlQFlf5OYI7DXCwIMtbz3LIZAUaE3FgG+46Oj6EUrgHm9hwfqFz/jO8cno2dgSHR71Pj3m+3YO2rHwRHicoxwTMEZHEEv1S36YXsbcfXSJfWYIabYN9gXjcG+OC7jhM5bRSQNWv7QQLSPj6RtsL+5ES3m3bdQhj2SeN3Q6HiMTEzF8WnEi1dv4tsffuy0vszMzUgxmWM8fvIk3q6uajwf4wBPAV20B7oJhWjL6nEvvXnsCYKJgf5oMvZmbCSW5mc1/vHW7Rvx5ddfxMKlxVhZX4tdRkf2NrTWqOwiuHRpcUk9n7AxUOrHdi3ML8guYZtZRzzZ8pvXYgMQ0JjZof1/gNARo5t2RN1kOszly5eKuFivKmrcDxB6aKVU8qnkAAQACnEOJyewy/A9fR3gB2R/bm5W9pwAheczxYuOJMAphX3aSqD8HRwkJZ2guD/HMT178UIgAOMDAU1WVjdibxeGDSMH6ZNMFXeSF4EATi4LVd1BZfqyTMxKepiJR6HcJ4k+WwJ4VmWPSltWHaB0VMhLbz7BIM85YFJWx5OqCWgCGIjAEaAKwRf2lrWCzgq1k9FFXCf+2/ovGlsKMF5ABVffTc2ufYh8LT3dAk3T6vt67Ru5br1UuihcXEjQLHsxs685/XH+vitM6H9345FM8hyr2L7bv9ZxS+dYlRr7xaT5/wsIkO8UezH1EGq/4O/p+uSuCKeTZ8c4jkHqZC8T9AQOOwBAxaj0eXbPN22k91vn99X4uo4PKnvJYHIWU7IQYx9roEm6G55o4Huu9crEuO5/130ux87XUtvDa+H+9M4O76xf7g23BtRMQMdB3jsZS2ZbYBdoynvg2NHfR0uQ96V8XAE48EuOyS7uH39W66d4K0EsgRQwvwp4IvZDaQ3BD2PTSYwF9hQWgycHpCBkVyeAc3cVlnjWr3E8F7ZyPyVQ6BYms2XrQkMdcxsc4Xzdg85dYB1cQHHCznPlxN5xLd8FpX5yMtlbAAFU1C3Ap7a8/v6Ym51V3IAyu/rzBwe7bNfzpCcT0xB3bm/vdIpR2HpiGqq3tMPRHkCBzlR61hYWGMcHkAU0hpGEYB22n/OCtUcLrPrIKTgwT76ZSaFbcRcWF5UsEcfhG8dHx2TjAJcRFqaqTJxCPoFdJvHh35u0DyDONz0Vg0MIKZ/G/t6+Krqs1Vsqv+12Rccf1r1xgUzjb3tItMd1PhKuI6Ed6O+0bXAcfAuxjsE71l1JeikusR7E15rkcX4ek+PjKg7xHuJ93nfcZlpOsv1ciDQo4BhYyXRfaoPxo8kHfWmL2SvZUz4ocIQ9wBpz77D/nDtAAKN0YUZQgFxcQOB5VOtBvAWQ0Wwei12nKnZR4YeJnaLmZ7E0Pycgg/uwuLCgGACQmbZNGC+r6+v6HHEizwsJPtfF9QPIAAhx7e/fuyfggThRo3nLqEDaRAEepmdm5L8o9vIcspcAOpiWRK8+145uAesnQLeBeGJ+D/cLW8LnlfgXYWKeeRJ3ngXO1zbIvmh6koQ52ao8V1wbTBN0gij8wCJAU4n2AReYAbpgQ6qA6kk9aWBEw08bns89awHrmrVkEggA3OgYBaEh5bAwKnn+uE7vPeuJ5CjmhnSMZPfOyGWHYnKSGJ8CCfvgrFNApc3DjFDAA+IGnpNmK8GunsW5BZUZbESd9NgYOclypdcOXkgpfUMkBtVonEzIsh+G4IPP1VXeurLgDWzDws1kgxrFcXJpY+4HqeOEA/r4UBnlkjRrNoirsTbCdfLYTfiyrw70jHM2/Yn3mkqpDaJen5osl07N66NjU9WR2m03uXFgYodkVLauYNjJ2nElqpRVJYInDFmnGl7YGZyTUcbR8bEYGR1V8Mqm4zMYN9bQFfRaxRZH5wDE9xFnhKEh4VQ1llnczabGbygJ0gOWQUgikI2uFkGhekIlMv2f9+E4ePg4Ds7Aa+p9BovBCLL2xgUgwKAT3yUgotXqGLsaxMg70aV2cg5mqliwhde5Js7JfUYAK6ZNXgxEuvsjHalQxMLoMCPBn1EQzzNejQrj3yCEcuBlJrVBLJ8rfyqZFbuiT4aZQHxmdi5mZmdkMNZW1+RUqX42jxjrtx/XrlyOzz/7martT588ih9++C7uvndb1DWCr7WNDYm45ZzwEJo7wD1DxC56YnQ4wQf1n8EGYPwaCukwMphpi94HFEHuT/ukjFbKlAABEoyl+4gV3BSNCzYeRow1xnByTVZ+59wfPnwolddWM/uRG73YhPJMeSR4SXrEAoHpA1jCzPeZae1xZsOyl6Rw2tMTl5YuxUcfvhf337sWE5MjcRynccBYm+2tePnydTz+6XHs7x5ovMvuzr5YFhrr0t+IWfrusB1Sn6c3MvU1Dg8SlBJlsA2lbDeVZUdHgzpOQyBABGLr7dOeaJ6cxWHzJI6O29IqSdZyCaAJDtnX7bZQczQNSNYHhwfi6LgZzdMUbhwbyrmuZ71UoltxeLQfPWencdI8jJGBvjhtHqbI3eaW2jDGJqej1T4TI2D5zVtR+AiAELq7ceumghL619gLq6vrcXxMZRy7YBE4nWQGwBmN5jPEdQPwxLlG+lyZX4j7HzIacDquXr8Sd+/dVVtDs91U+wG9batra0WTJGIMcb3+QTmst8tvZStQFE57V9TCxV7qTkfBaUPno/cSX4EjTyAoFajlO0qPLfdFFW8pDdPGkHaa/YCN1rW2khEwNjIm+0yVZ2FxLgaHCGSPEzAgCGh2RTMZR2mwVmBqUWXf2duNl69eaQ41lY3hkbE4bp/F25WN2NrcExgAE0JCQ6LfFaaUjVIBdNnPHN//2X6pn1907PIcFKW1iuktQMD8ZifYmXiWaqhsX07LcJ9v0q4zWGXGMqJNBMnsbxhI3B/+I0CSMjjjqDS+MSubhXnfGZdWt4753DS3HrtdTk9+uRLVc+JjEDUTyBJjFFp2J9lB5LigCCQWTpadRPtY9ls1I6C2//YtnfeXc/SxWbTa9zrecRJnn+Pkr5tUOsEvgnpVNZ33JDjgdoJuy6PPo05E62vrAibl+StJgmMcf97X2GkwL7/wpAr8eycusnBuWWuvcTIguyBLJ7bTDcxqtWKaDhDg68h4phPzWdG/c1LvAgGeGtAZP1jipm7clhpInT1eWhNqn+u1BGDCPvL8kMCYEu0g3WuPzci92E3EawamY0/fz3diuTJKM+89vsAszTLBqoAXnixQxxo8JzwzGd91gQD5/zLdx6CXz7UGBdUuoD2ZhQbFEcUWd2xEJcDNawYK+Jx68gtrlzjLRRiPqGO8XI6j7grd8R0kX/zOdvPogMkDWcTB53ael/Pz2Nvd03mRLHkP8XyQ+PFerp/kGh9CRR5byA/JJ3aHohKx/D/8wz9k/DU9LVE9bBS+XNTto2YBXzgHFO9DIKXaE0ZGZf428X2AnUVHa25+XrGc4rjjloTWSOyVT0B1b7aUTDLuUL38Pb2ipnNtWd1vxVHzUEDpQF8yzogHAQKIxbDnWcQi9kygC3uK3eQciMu5fv4tfR/8dWFM83v2HMmztaAABvhuEn0AEI5HjC4WRhGqHB0b1TXxH8kf4AhANfedwpBbXW2nMgbNdhprgTG+Of1NtsQmgxpBv6HSIpItI25BYC2kNF8E+8iFKALxOnT4nEufo3L391JZn8ScnIC20mH+PjSgXn8KPqwNySXPLuALTACJDNIieHoqzQVsBECAKvtMSStjG69dvaaJOcS+AnIKW5QWWdpDYYhyT3a2t+S3WD+KVSS4xBHuxZ+Zndb94HmmOMN1mJFBniJWTLFprLEZTdliUPI4WN/NpgoNtD2kSGIWjzkfmJScH8/a0HC2EdjPA3QBorEHrIWQBjYLELYZPLv6/Mig1pPYlGeDdo1XL14q+Yc5g74FccujR48EkIllUrSHEqdNNiJfgaDyrVs34vbtWxIRp6gCmzYFLJnQl8LXHlmf4QWg00n0zE7NdLLciwmvDZiqs5XwkX+varCUz4t4T8UawOAngpVGxoCAqTRGRo2eGv0VXbb0ONWJkwMB/06OUqgH/aeTuvFQhYR8FUSZ93AsG1k7FhaORXSVhnPwedVJG59TxbpKNusKBJujfdKl/3BceqDtdA10+N/p3I20pze1w8vryw2sKvPZWUcNk3ODGsNx6vVD3Ap0DiPhag/rxznzPlPw5GjK7ORugFOUJvsHZNg8PYGHjAQ3qdR9EgbRsXIV9P+u9KPcyffRGmAWBdfIg8l/DjZzvTOQMsuD71BiXeiBdoYX19rvr4Gqi+/1Z5zwG4238fT9B33kXLhGrsnVfB/7YqDoeMeBTCf+6byQhiNFg5K6yT0HCJDBKWiyz9c0P86L63LAIKfeSN0LUD4QWT2LEl7pidbRQSzOz8b79+5IgG94aCD+5m/+OtbW3kqEbXFpSb1CJH/PX7xS9RfKz/bWbjR6aHMZlvO1yAoOA+EXjNK+lFX31R8PJQyRO/U5sT4AHKWfmGQItNxzyLUXSOpx/kUzACOYSsb0A85J+OT161fx6uXLBKYKQNHT09BzIqClorYmYJTBHwwSAIG+Qdp/2PtnEmphv1FFmJqcint3b8WH927E5SsLMTQ6FOe92bPKd71Zfhu723ux+mY9VlfWFCjCrIizk5ibmozhgYao/yTwUoAu8+C5tZzX+fmpUNY8n34p4B40UZenbxkxm0a02uexvbMfTebKa226vcpn0ApJrlqtuHLpUty5fSs++OB9JdV7h/txcHSgFgjut4Sh+hH/pC+9rfvbgJFwehwnrWYcHewruNGWoBK/vinBPlgVY8Oj+gxg4OT0ZIxOjIu5ARjy8OHjODzgc4iqZS+r0N9ir1W9VlLZiEGCyjYOfzfGh4biL//sz+KPf/kLqfefnLajf2ggWu1m9A32q/+Oa8C2QwdkHw8PZvXk5fOX8fDhIzkbAk7bAoIMTwCwsA4jIZlycXC4LyfoYJT1TlHWLl2egEl+p4iCcsOw7bu7iD6Nx9Hhse755gaMBObyHsfnn38W165diZMzRJZ2FBioB3AgZ2dzvGbrUPaAAE7jqoaT9rixtSEaI72rqdfBum/Fq+XVWF/bjs2NvUjaR5UAACAASURBVGjDQCg929Yzcdu1gPLCnLENUwJ2nsJclTnNBKxQ1N8RdLMQYNXXzWepClM5S5HWDFCkNQJAwt49O9MzSGVudmZamggwaKjOEWQSgBAkQN9klKb7nKWHoXPMMYjuu+/YvSJyqIBc4+kyGerYd1dWS9Kdz1GyFNQeoHn23V5p9iyv632VMLA/p2stlVbOIf1oVqltqw3i1LbaI+jqAoSo2BemFvDdfo+PZzuePqFUgEuf+EX7nz6tmzQ7ibKvq0Fm+xj7Ir/XgJyTbV9vB9AoVem6x78+Vv05sy74Dif7TpzrteD19C8kEqnRpN8VF58BYf6uvgcWWeyCVTmmyolrzQjwnuC1ZI9lMm/lf61RJZJXAz51gSTjQ6Ym5PPEj5kBvo665dI+VrFZ2+1a3QJInWTrXhemB88S/65f5/gJtHSZml7v9PX5HBss894xm7G+B/96H2fyj+3XWlTgjeNwPlMX4Hxc1pJqop+TrMRnEcTgQ1Lo6RfPHnMzRicnJtVj7V5tbCJsB/Vda159Ctplws/Y1eFOBTXjqWPZFlU+G43Y2z9QUkjCwvmR5JH8E5PQ50wR4Le//a2SKt5D8kl8QyJHnIpYG7EmflvskkhGqyrt/QgENmNnJydz+X7TDkHxA+r0xsaagImM5c4yaT5pKxEntsamT05NxQcf3u9o4Wgk8nFTx7i8dKmsfU5NIdlirVgLWiYRZMOXsJ/5k2SeOBLgl/vD9Vq8j3+rKt+A2cZ8+CyQ5V7M1mpe598GbPAbrCf3yQkrcTWaZxl/oAafVWuxP6rR5qkHlrE9eUjGlMmG4dmmuq+i3AQtm8lAcmHPrQwcn3X3WF3WEKFRrgXBRtZ/YyOBGOIvzpEpSDCRKVKdnyB01x9HB4fx5PFjJd5Mgrhx87a0p/AxFHKIdfCjeibPuZfkNynoB1BCkSqZMT0Zj2rKVTtFxmmZHRvTGnFfVt6+UW6BQDO+3EwWzg2NKooLrCnXYH/H9dOyInZ6b690JSh08l+2lGQPvnM14hri2StiJTYEXHFPideIBYgTYJ8QJ/JjkUzZi5LjaXIG8avAoTMBAawnexvgjDgHNg/nwHfwbFDE5pnh+bhx/Xp8+uln2qfsWZ4jWgUAzPkd52LxdQAxilwfffRh/PzrrwSQMZlJDMsyGUBtJKVFgL9PTE6rvWADAe+ZyelOa0CNNtVJkcVpbOhsLM0EUHAlQYKkUfihTaGVXCQ2MDfdBsjJpR8UjnmxcsrvvPHt3HwOQkj7B+La9WtClah2vH3zJtFVHgxUwC+oyGujlF5hjLiBCr7DyRp/moJjg2xnViO9Mt69XQEPjsG58cAwGo01MM3MAUT63gwebNRt3PL7M/hQYD4wIETV0wp4mDgvNraVQqkAsnnYJFTV+D3fyQaspxmAtDk48bl00fZ+HcP02EFoKtPTaeQO9jvVMiOQfI6NzXk8K3RtHmJfD2vk+21hF767psh1exeTaWCHqfCj05/YpUzKCJaA0fffQJL/LaddKgicQx0w+D2eFcu5sz5G4C8GAPW/Hcy9E3CVZNGjuLrK30lPxIDwuf3dvXcCCxl19eklYMCfYrDQ9yNl2GFdfyZWg0JNW1SGhwfio/vvx1dffhaXLy/ExsZq/PY3/6AqKgkUAi7R2xcvXr0WjbnVasf2NmAQRg9WwUDS/EH+SeTGqEIPKpiA5qT7BM1JVdeIc4lVpsFMJVrm0JcExtTnEoxrXTTzOWcN4xwwwoAA0JN//PEHOWztbzFmssjJc4KDEzOj3PNM8pjpniAA68s54kTozSJ5w4FCR5wYG4/r167EnVtXY35hOvoHmKiLUc5KSCpWNeJw7yjWVtZj+dWyqsvDjOsZH4m56XEFYZu7e7GG6IxaHnI8Vz6TWaEAZeX0Xr16Hbt7B9HoHYxG32DwdkCB3YNDtVewPnxeQGGZBw8Q0Dg/j6Gi6fCLX3wdX331hRJ+Esyj4xZZeLTKSKO+gbx26JtQzkjKmwf7crSAbewLggtG9YFIU4UfHkrtg2a7paB2/+gwXr1+I72I7777UWAIjou2gFJ46tBhCSykMYKgKIAMQGScx91bN+Mv/+LP4+6d29ItoHsA53Nyfhq9fVC5ES1LUR2mV2CruKcrb1fjm3/8RrNpQfgXF5dkSzT+D3bDKSr/KaTJ39fW11SZoZqDrZOPOGZM06H2qp8VzRMvSQtUQJ6tVB/m+YoYGh6Nk+OzeMMEifUtVZQIMn/+86/j7t1bMTTcrx5U9mr6ACpf2XOK3xDQOpqVM5gjBB+AH1QWGPPIc4owz9NnLwUEbG8fxNratgQDeTZs8/CT6sOzgF0BB+0v0954pFiO68pcv5tQphhb2hE/W51EC99KNYNRjupnZ/xjJiSdPuBCiyYggZUDuwUgYG5mVlUb6ZEct5Jdo5aTAmARvBRQVmMEiy22Pe6eQxEr9ESNohFkO64KVwUEuM9avq0wy5wAQq0UUFBAkxowr/1iXSnNpKuMDyxK+X6vEzep22dpPxO18mcNBjiZtphZnai9m2jbY+aftR/I+MCTOKzp0H2f/Uh9hBokyAMmkGCw2YUGnb+U6QFmMoHOFosuBZ7MQNT+wkpwQu/vtY/0edfXqN8VBqFAmgIeCBJ1n0elr6TP6vvLfi020tR8vVRG19WtAV4v7/1/ax/U59e9l1ktF7NO2kkJCOh+FraH4zPHm/neFKOu47g6br0IBHjtvcfqe8/fFeAXgMv30e81MOV76mfFcfTFc70YP+f0Hk/eSHDN1+TvcsxZx+b4LWyVr5PzIBlyi6ur/fLHhSbMe2CPqYdZTN52jjsrzATuLv6E5BkbgQ9CxZ+kffl1iudR4CCB5j5MT013QF6eKz5jRXiYYiQqjACmao+ItxijY2MdNhLgLcAl3wNIiU3C5rL13IqaomrHAnulc0TVvT/jDPq3Wc8tRHdbqTEl6vvwcKfiTtKFXYdp+dlnn6vNANHhx48fKxklDvry8y9iVlX4LL6Q7HGtxMSw8B4/fqK2TV6jog2wnfFsUrr5QZCVczFgwH1w/M39JV4m3nFRsgtkJUuAQlwq9mfRUTZaIwLLuHb8SvEp7AfH4trjrdQjYN3wq2o/oaBTnleOzw/XxLpxXQZ7kxEAiy8ZCDvbmwJ/ksFH++Ww2Bj4Ve4D1w7QsnT5ksQVASt6zmgtOle7HgUf7jVCkggIEwcAFI2NT+gz7PfV1RX5dyr3X3/9lZ5rAITl12+K8F+PknTiG4HMaBKMjqjYC8OPewwI8PTJY/l/sw6dK0pj7bjVYXqzlsT7rDm6Fy5IJ+sANnvS59kr3EM90wWAnpmaio8/ui9b8ujhA02dUL89rRQDOQmAz7idVXE9AuUFRGWcI3aVaQTEbTBqiWe5LqZY0ApDgYI8S/cI8V506IroJs/nwsJifPnVVzp3/v33f//38dNPPwkYWVxa1HdxjYgnw8a9cuVS3HvvrvbPr3/9Dzp3FzyT8Zf+yi0zp2eMrVyPnvnp+XMjqq7O4wy4aaZYubphI1n3+bvPyUisKUSZlJGQdYVynABx4u6nt0IsJ2ynUaN/WSXMze/XHfTQ8wnyeHB4oI0MxUfGuIiy1AbZyaSv0VUxNhbn4gSX91kDgAfMAEHNJvDvUtCjqMKWakM6X1C1fPAV6BQaT15XBqNJeUtKsoMozsXIPwgq1KVOIlqcm6vcfJ7NQTBF0MvvU6ztXAIvbBol2GU0TO2sWCO+O9e1CLAxWgQBr6kpoVXcf6jRHFtJLTQo1D+LWipBdEdMriSBNjh8F9daV0RMk6pBFwcq3lcOVOwMa6fsfeDkwMyIuvLmz3sv8nlT5gQcFcq+P+t14NpwALyfh9qO0oGpAxUHEWa48FgJwKpU71k/gACOh+p+Vvu7OgUCjEqPH1Xk1Ijg3KikD8v48kCTmEHRPjk5jvfu3opf/tFX8eUXn8bQcF+8eP40njxGKA7EeSjm5hfUD/7k6XONNzs8Olb1kgwOIECiRkK1e4TCUp1l3yoQOD2XocR4SoQFoZo4F03eVQeuU86jM3UCc5JVBI7jtdUM3yJ4CcWM47x+9bJUGIqAkwBUDG4yhbKvvpSjLJg5yBijPiXl2zvZgzi/sJj9X2UEJXbj0tJCzM5MxtQkCXFfDA2CkLJPUyl3dHgs+huDsbO1G08ePtKIm/HR4ZicGIkrlxeE1i6vbcbuwVH0MMLuPMeRJkWZRDTH47DP0Ww4OaZC2RcnbQCc8zg5izhi2kAZR8O9xFFQXSJDhRUwQJB+ehrjoyPx9VdfxNdffVmUXdtxQP8/kyPole5viH1DUIXITepPNOTUoT5C2z85bolKCWUQ8A0QCMpji7mx52exsb0dr968ie2drGT84Q/fx+rKukbd9QIGaIRg6U3tyYQVzQawD9okbl6/EreuX43F+Zm4vLSkMXv9g0nfg97HfgAESJFWWBonAinQCIEF8Ic/fBsPfnygZ/+j+x8JgSf4wAewDELAAWI0EqkvWm2cYltiVwR4VBU05USVuGRFudrmqjW2mUCB4IyNkyKIvbG3sx9Pn7xQFYKLJDj7d//uf4uvv/4ixidGoo97KWE+7F4CF4hq/v5f/lkMgpyccB7TszNx89bNmF+YU7C4u09/JEKZR/Hk6Yt4/vJNrG/sxspbaPZoSVT6AIgMleQ2tQIs7pe+zf5UPlJBSAIq3WSkJDqIEJZMADtc2yHZ8QpA4PvV/1cQNp4PQCN+UlSRyT0jMTUxqWdTPflnZ2IHEAy1SnAg/RfWvPQxX5wF372W7Gu1bTYDwhRLkSA7/dKmzJeKrAHdUjExI4BrrJMrxyM1CFsniF3dgrS/nQRXldVkC3QEcss6mvb47pjBriCjbbyTtzrps3+uYxQndd43FxO42pddBBl8bCXsVdeh7agAnrIBtM5aU1qqaD9M36q4Q5T47gH81869qWn9njRgNoBr/u5MKSMis/WrC8hfTIyTReAPeeRxYcRVQIDXR9diIKYUhlz9VkugICdxPN753ozPuoBPp2Wyw5DIpLkGjxwLGAhxnOj19rU4Fqr3l/efk3mvAcfkvmf8mfuYv+d1ZYLVvb7CWiqvdxKLak0NYnD8GrToXEdZe++5i0AAJ4HfNBDg74BNmFXs3c6Iab4rmUrYg3NV5Z0YknCoBbe0g0Ax77Q3naeeEG0EjHll8hB0ZyrM3C+edeJAxGGZVHN4cBDPnz+XH+JnbX1dNp6EkETcRTKSxLwnuY4Adqk1QHsiSVWOsXZ8TbKNXaIiDcjsSv3Q8GDpLZ9W0YKKbopHpn3jQHyW/3g+qd7Ozc1rzWj3wufgRzgeYPdXX36p5BI2AEkh58ZoOGjt+BONBu7rV7zt0YR8lniK1kXOnZ86j3COxLFYq5x6lbE+7+P1/DNBnNQQIKlMDSe1jhWRP5PF+H1eoydKIVZ3qHNnP3ItvL62utKJOc3eJQ5VztHIdjreN78wL5Ce9VhbA+DeisuXlrRPABg4Jro7T5481XnPzs2rV396ZrrkDj2xs0l8kUw99IE0EhgmyTDF2e04oC2itxHXrqO4Py6G6MbGety5czv+y3/9z9Ip+Ku/+qv427/5u8KWRnthN46ayZJ1cQaA51e/+pXuGcdAQI9nBkCJ+y2QpbDPiNmIc31PuNded2naiMmOGDCFub6gDZBJR4UklYDc2amAq89+9kns7mxpRLPGL57n/ULDAJYsSf7S0iXtcYS/YRc6DyL5J8aiwKd7X0aw890U77TfJRaYOQD3iOsjf+C54ZnivYzSJie7feeOGBcwA1bWVuODDz6Q4DLxS7N1pPgWf08Bjhj4yeNHek5g9WSeCVhbYu/+QTFYYSlwHT2XF6+cs6AYFNPzqQj45BRYVBVW3usEuQYIbEB9rHz4bSjTkDoJdEVYx6YCM8RmzMS5Rmy5eXw3Ro73ZjKaMzRt5HHsKE2r3dUVgjLOpU4M7TS6TrhU74qoId+RyqNtPVg8LAYETG2zA+hcdyT9rEbF0wEmqodoloMHbzJV+xkzURL7rpPxnM9EAXGWNtq8N6lSWW3nx+vlhN6MDItBGX38t4KYd68nUXR6xllLvovAn71AomngIds1qFoP6R6wYak68TqKuyQl7Av1nXK8QnmzxoLBHe8TO7BugPevgw+fuwEg7yEHGfX9ZW1YN51P6b/ndZyjxyEapKqDNu4zzlP9OkNDMtpcB7/jOs1uqCv5TuwR0BPSXnQw+B6Q0uNWS6NmDvYS6fN5C4gogb2dgRJQib7kpAoo1gpiNc6Nnj6Q0Cvx1Zefxvvv34mBgZ5Yfv0inj59HHu7OzE9PSvl0OW3q/H8xWuJmtG3/uYNyqYkeSRUZdxMo1ctIDgbDAVoLQ8OoBXOlERhhH71U2hgxbnhuFVVs5gXqtT0tjU6vVAOagACNBe2qEODUh4dHJQ+8qzkKRktHFTW0dUnt0rjDOlzJzkwAJFi92k/CDD4Hu4tInAwD2anxmN0qC/AHff2NuPwMEV9cEC72we0gWucH2KIU5Pjce3aUiwszKgSv75zEDSo9PUPxsFRS+I2GG+qIRx7f28nfvzh+/jxh58UrJ62GVXHuKVejdJrEkGpquMRbr3R39snpwTV/gThRmY+T4zHnZs3pO8wzBQNRHoQB+yjvNsQ6MHzhgoz7ITxqbxOQgKO00sADqOhvy9O28diClBJGBwdlXgfvd57h4dxig08O4+//bv/GX//97+O42OujgSTJhwSDNYlhbIUcFBR7++Pq5cX489+9Udx9fJCHDcPYnCgiDeBsKPT0T7JJLowv6iusIfopaOv8rs/fBcrK6va69OT0wrwENHJ5/08pqYnpH8BoyA1ZHokbMS+MnMMEZ9B6JwATCgHI1gpkSGmDhyJZpgq1DBbBmNweET7npF+cdYbTx4/i+3tXVWYWq2j+JNf/TL+/X/4P6KvDx+B/SqtLgC17VONp3r+9Jme9dHRcQU52NzR8dGYmaVychqHzaTtUaF49vxVPHryMlZWN2Pl7aYECsnYqLLJPqi9JCmcsm8lEeMaM7jLtSCB6yQQhVneAa2lFdBNOFgczuOdRLNKhrDBFhujwsa+0xgwiVaSPPbkc834J3oZsfPSgYAWeRStMmIS4E3qwSSb8okJ/vk8lQipGpvMIvlTEqSOMFvXb9mmp/BttxCgxLUktapGS5kdhkO3/xkb7fgiky+DCbUSf/7dCYMT/06L+ztgRLdv3/eFCxHD5JxqSVLW87wyafV/dTJfJ3A+LyUzBUCqk8E8VjXi8N9IrJ2MGtVJH5f+V/egnGMXRCiCDOX8BKILNDPYZGbdu4UXg99OxurEnr3i6hXfl+J3XouqAaCsdccfs2IlRlG7hydclJ57rqn20Y7pLLrYOXJ5LjrfiY0qbJJsueiCaTxfAIkpgtX9vX36RbDF8d47z00J/v5X98a+ut5zKqYUIMAxm5kHjsPeWdML39EBu0qbEMeqWxk4lkCAwtpMO9HV7LJdUOxZwByN/vO8+NKPTPJlxpyLGv4ejQEsIqIa40wPu3Sk9hMIKPcLIEAgtnUOenuzV52e846uEQyJjMthGpEsUYAjZlYcXkbAcV2iOg8Nd8YJUnAgcYPSDquN2Grp0qIAZXwJCTV/JmMs+8WpXGKrae8j/pdfGRnJeKW/Tz4aX83IvRQn3MocQTaKNtZBicnBKFhdX5NeDAkULFoo5sRCgPPEu1Ranzx5oio4wnA828TwiCljkzh3x5KyUSR5I0NaRxe+PHWL+M6FQDHdqlHWjp+zXSMBpWwLGNLxU0cjNXF0Dzt6TMlAUtxUAE/o+qmVcBzvv/++4i9iT56V1NkZkE8gL1D7oliZWSDTpII+bG8jpy3s7cpnixVQnjE+DwNza3sne/H/X7bes0nPNLnSy/LeO3jXANqifQ+7ewzJ3eVwtYqQvmv/mPYP8JsUklaxIZKrXXHHLcmZae/Q3TAFoFDee6u4Tt7neW8Upzo6AFS99ZjbZebJkydHhvXeYn+fnsTmxqo0AgCJsN/YbEB8Alk0AmBz4B8z15R04FfOz88JtPj3//5/iamZqfjtb38bv/nVbzQW0iPYoUvFnurZsREC1yPil7/8pfY+LQIpm+WdekprybQbsBO7FEi7JIY1x7ox88ZjTZBOZwEy68zN2tq61puZy/jAQwMDcf3qJbFyV1fpxDUVA4N9Yp0ARlGOOz4xE0ODIxIxpI6fQN2gA2sCvyF918JkFIugXa0I0xc4ym5BtJAuukgGGemcwVxS2kKnDDrIoSWBGCM/I2bFB6Qknv2wsrykcmQ6QVASQAxK9y++GCvG4Pj0VKAE+5L1AAhA4qvt4sxlnfwO+HORJf3K6KeDOgbMQIACoEKp9+FtB6A2oBJhkapyIjF1JpeDjf85gPi+J8HOB9chK84Lc28y3W6Twmd1gAosKF0KiiEjI2LDxzOxaP1OPrzduoxNh/MHVYP/GbBHj9I59LvWv8s7cD0ZBeqIZTiT+i5qacmyq3ajsAJyPBLhdhBpx8JBeQIGLapf0tHS6OldirNkI8izGdnD8TVYwH09NvzpubOxNnBgMEM1lxgpAhIhVqUPq5zbHMdWNj9FMAzYcMCwAalrsZgKB7FBCT7LfXwg1s5U7SjUjlc91vV68mc8XjbGNtJei6KPFXFAG3Yphpf38IFsg2xAwswMjWNx1I3Y86eZAnze9CKQRCG/peUkYAjjAFrJ4ex0T23M7QSlI531uWansG45VFE2HRzoi6HB/picGI3r1y7Fa6/fjfGxoTg9PYjV1cVYWl7Q4d/d1SsRs0ezT9Vbvr2jO/YOTjI4io4U5ivoc+6FpFhCw9PYdVAjhhJ7IpEEqPydg6SmprZAlExCkUmugUD+bo0A1eKj4AsVeQ819xRLk3N3liI3Fkmy0yVHpzjDGveiH8BhRWkAfVgJqDDQ0BJ5dzLW16+QwR6Lvi5UnxH82xANnHiKsocHD2aVER8dHJG4DYH43ZdvRWdPeyyuLMXi8rrE/9o6upRdhibF2YDqPar1W5tr8fmnn8Snf/xEgAJjSuu405O2OKPmrbM92hV4tYnaBVUbIACthTPWBkyd3t4YpLZweDjGR4akzI8DM4xw0/REnFECAYVte0ttjsbozTszo7WB+jCZlE5KTrq7YmSgL/a3NuL50yfqENA3MhxDY2MxNjUVbazTwcGYW1iK/+1//z/iH//pj6VDA1lgoSkJAHSkvgoAXldkF4XrVy/GX/3rX8S1y7SdZF1x9pypW0Qasw6BJdSU8XeCBrQaeG4yARjc4aGRVL/tg1JIsDyvGk7W2527LynLzjM7QIQFwJknNX3qJndAtNvkFCNiBZ2SdQIFEI0GtA/INEzNzMjBWV3fiM+//jbm55dicmI6ertpl3czy5q2UEWejnffvQdOEzu7nOdHWkesQ+ofCaA31jbSMPZR21mElPYQSe0VGwJxR9Y2yPl393+MHx8+jaXl9VhcoP0jvXrbtV9Zs+xngnYAqDTmybpQzX1Bgh1MO8BIgbVSBsB5X1o8+tzHutRAgPVIHGC7HlF2Db2eIlaK50RZAPuwFyezt7cF0uXBGvsHR7FDCzHo/QAHqsVOPaDMHLQA9xLfKAPnc9nMQZ0Tpv1XQYyFD3zu6z2dgWwC7kQGbOv82Ro49hmRz5Dr+IUATTTYEnj7QUvnHdmZKjgz8KhctFg/rX71vn4dDPvvNfBQ+0isJTOl6gCz/nsdjPo6/h57yv6TWhcWPQK9cwUmECyJRdK0lTQFuBU0CrwpOgq+vv2NGlRp/DsF82XcAH/KnFRDqGfz3DYBPQF81a7SgIz1Y+r173vlZ0pu02BDMzMuN/iXQIDnORMo7MVWW1/7BA54mzVa3sPPVc+nkzmen2xpaHA6/WA/s30DrmNb50SXWap15tfrtAZGasZCzQhKECn3W8OwLQtVz10BMl4L/jxU6TqpwTluAI1AlGfDptvXxv8RmyQyO831CZpheJHhdHBJyZSSfgWg4xoEKWpzR9Lj+Djr2bsJ7LoVGLK7JDhXsvDKfB9mxjtjigRJ8afx88mqk0jg2XgWMrf4ngRxlGm53JFxg7HEM9EFZv75QlHBz9JVQANKJ2EtAEiQbXYSDL9YnMX2jpiYmFIdOewvShYQ1aWTimr529vErOScZNxok6duKvMplKf+7GeZQcWvxS/gefTe8pnppkSbwNSk4X25jkUXvV8SlEplf9uFTOTBZMgMv+ze6UlD7+eZ+B/7KvHCUn6X6yaTRwD6nNXSBDs4EEMDYJhxVNKwtC08OjgSWE9XHK6D8j3lonwBoKjWH023gz2drgABPEvOISBGCgbKhyuaOLm+DiJOaXXeFpMTk0pm7e9mRx5AEwHNesfsDNc/kF0Nns891bz/u3/3P8TE5HgsLMzHk9mn+ixA/t4uFPrD2FeXgjbZJZ79L//yL2UrKe2wT8l1WQ8CT9pCArn4IO6chh8C4EJMwvfwHwz4YvcAA1iXgD18lvFOA3eq5M3YyCCOXGxurisR98qrL4u9iMbW3v5RLC1vqgQV1gw+vzpJlLJwAUAFCEgWQYpPcr9LV67ILq+vrWhvsm7ECC5JcWJdtAKko0HJB0BBX69aIFNGCYjDGuaZKQtX8m53R20BeX+ACfwBgDO+xP7FH1WsmnEq/iXzSMlD29TEzJkzuAYDagaAKUg+eLhoIh1JCTZyVAdmDs6c8RPNtts19Fnb5EPRSvRMVgYmmWVmoxFwAwTwxUHiQVbQXTYeA80CYBHyp5630O/9TBZy8IGbtJysT+SLRUm7Kv5nsXx3/zupodpIqJ1Fqf0wpd9BoqltTJhFWxQoHieS3Oo60BIKfNEwZaDvMbPipzZ8GSezAWpAw4Gsxsp0v8KI8PidN4we01QTTZEaFoWyr2dZ6+oaK8Y4D62kcIteDqJYvpLqdKADqL8367LqIJux50BkcXvevHntSNaAes37jQAAIABJREFUkb9X/2lDzHP4i0PBTg1/EjwniFL6LLelXoUpUQaz8l2TumZgwEAPv+vWNAZK7IDweSN1fI/3kTE7OYmnc89kfPh9Z6pdkyTQrKwxOxd2Ijig+R6OF5WfGheEUchydnUrQ0urwOEh6HfjcffOTYEBZ0Hd8mEcHx/E1g6IPgroGJRj1YWTHT1Gzf4A8Tr2XK9UZQkmZVCoZwLJLNln3idp0pmlVO/3kWFlAQhI5XRVJSmpjlyydPJVMqA3OAJwpD0nZ01ootBK1hD3h0VgRBoDyHxkfXkGQjKuZDBRXWZPADShcudWbB2gpjn+IM8gn6+/8nIM9ffE4e5WHOxtxeHBTgwO9kdXb4+AgB8fPFYm/ML0hbh66VLcfulmjI0Px+4+2gDLMb9MBp7gDfChS+g3DhLnDgj28tJCzD19Gl99+VUcHxFU9WvMyRS0dXbHCZRzunwgnIbjdHwqY0zbQE7aY4JMslntHdFLN4WhBAKmJyZidHIsRmamo2ewX0I8BCcIHXHYE4iBUBMcd6DBAqX76DB2N9ZjY2UpdgBq6P4w0Bcv33sjbt65E8OTE7F3dBK///Sz+Nu//y/xxZffRE/3gNpHKljhpBB1KrUBBJietev5xob742cffxBv3Xs5pidH1Yt2dW1ZDgdtJre298Qw6ezqVcsi5h1DjzPGuiZzgzPg+cTx4MwG/cdxfOvtezE8MiyV3Ww5VjRRIkuxoOYhkiQQgPW6d6A5Fq3y8EjGkzIIWjlSL0iG4suvvhEQMDQ0KiAAmt6Vy1djZHQ4zk7RuDiLyQkUhfvj8Ghfzliy3drkqPDcGEztowMy2tmFhs91wogYHYr2TsYsYnV9Pb759vuYe74S2zsHsbyManGekVZux7HIukbOqFbtbyvAgkKZJ5nOl1L/nUFvMgEI7PlS55FyRis4dha+iGs66NDZXxx37Wezjo5PxAxQ7ShCVKxJSgMo0aC3dneX2h+ubiB6mC0TtZ4AItX2FPHKzPIbmFfgVdiDsg0KplN2PoGOZOX57DSVGqfSgb36qdd17iUQbQLkctDXAbPPBnMqbCN8/uS9W21y5XAXJoHu9UKGPqnDfBeApbMA4C2woZUJt9Nu22I74+/nuLyYva0BANutDAiKf1no7OkDsJ/SFmTiIuvs9fyFXm6/gP2igLewHf1vB3i5pl5kBfg6fn7+nc+XYDe+BkFkZpvLuFSlBrX/4DnNsXb5AJhiXsvjnGOdCQ89U8UmMHtAbdP8LBU1vRWcp16FbTfvLVvPem65AlpnDoJrG+K5rP2Cekz1bLAvtPYcnOXbngcC7DMaUDGbVc9SrfX6/i1npSUgzM/9O81eKBoBHj8LJ/vfObctjQvtzVKWlUzNTD6ZZbi1ua2WrIjy8X2LIjdAzkkGmth1iZ8hytcwOtqVxADMJ2Pv+VYwWMAS9rHKyOhmhM3T2KEtUFqeST0+BW+JDzI4RhvmNBmWJasOTX98dEwlSykaTas1kg/Qs0/Vho4v3vfq1etibn3xxRdiYKlDzsS4mAtqOYs6/N5uDA3T+npaewB/M+MCzmbo3yk6yP3Ro7l85Urcu3dPLY4JxO5/960Crsezs4oLllcyIBym33ovDE2AejLmdFzZUdDGWLFnAFIYByffOLPxP8mQW7cBoEAix7v4im7XnQE22kfYTvxoki8JOGVZF3Nl/zIDtzwzzE7VGjYrl2ByMMX3yOwbuOIchOavluxl/lUCVsR2sa/UqlNuKA2l3gQG8AG5BuuWuc5s+VGKxqtlLkyW49jeWpddGRsZle3h/thuwASy7FrrzXmgDFJhgBwo0XLlyqWy1lIPYq30tmf/U6aJTZXu2tlpvPraa/L9YG4YaGKeGG/0CngO2B2sA8AC1j9JhFb8l+cUjAV1AEArA+2EgcFMxGzRrjFZ0IAisEevXEZM8iSmpybi7t3b+n9jc13XplTw4cO56B8Ylq+rsd+hTDsp/ipt0lhny0B8D9ZTluBkNxTOQrr6EHvyPIzZ40eP4sGPDzX3yeA5VRc3RBDp2DQ1Nan2nOxzdBnYG7vbqefGnAEEKD7bS0FM1iEgxer6mv6OT89ccj8xRdCYuDJz5ex8lpV/4xiwoYVOlgOPG8kQVCJI6bznwX8eEU3xJH4/lYMb56XQpPxv07obVG0k2x25tiMRtSxJEO2n9M3EWbETZcNPrbMXr+kvZgdo4o+ORGFJI5GABIN97dpV1bFwjx8fPlDNjJHmvPeRaBe+FhMJIiMkqj200djsqv+n/sKiH0VnIIetUA9du1c6BCgTUFH+eDYDDg56GSsDKM5a6132WkFePb4OyvmsF4gdDjMa+LyNbK9qhVIB3Cijn8FGkAOQEoKV1VW97/7ungAZt//zs9rQuQTCmSWj4zbKBlP888aAVoJACpgLNY+abh9OvoeerVTUeow8TvzM4EXtTIjCLpGU3DweTwWmPT26h4UO/awpxJJZcNeKQS+Dys24MFasTf8egSHXN+BV7w2+JyPR1ytxNzMu+nt6BQR0tbXFxOhIjI8Ox/TEWNy8cTWu37gc3T0dCkxwYp8vzSt7vbd7JKV02qchZkdyD72AFPVO2hkBG+OgdoTdXUIPVVcnh5l9y7441OFNzRiHasOQIABt1mZR/S7jjdHNvZvaChr/wgDC2UCwBOq4HBHXs8pZbdW1OnvUgFnFAVBmUlQmDElm9VijULn4Mw+8EekEdHe0xcnBXuxub9LtXUaY+aAP/PLKmg5h1NMvXpiJ61cuR2dHW+ztbMba5npsHRLQZ1aGudNYHR9rbqBjcX/2PrTz2UdPIk7bYqh/SN0YNNaH+3o+1iPzmOsJMITwnfrtdLY7yb7TxggVWUpAihLu5KULMYMyLb2gcbSKOCHONu0cezo64/L0TKwuLsbCs2exvLAQ83NzmTFqj+gbHoyf/PTjuPf++9E9NBRzq6vx//y//zX+4de/i+XVDUKNBoDJ4IOEfirCM6rdOErUJna2xxsIUr79RpyeQB3rjInJiRifmpTuwKMnT2NtfTN6uqF6TqCxIyEp6uc4AzE4CPeIXVJqIbvK/oP9MHNhWg4OuiMJdmI7j+PgaC9293bEnsIZglGB4Sc454s/mXPRModHVOJA6cTCwlL88+//GKtrWzEyOq59C4vDNFECvK5OWmYCCgIg9eg5cQj5fYyrWhYeZ5nTxsa2ymhwUjnX2zoozeqJzp7sbEFN3uyTuVha2YzlZUDpXXVi0JlWgmMMAWsFZgBnijPF/N0OHuKD6WRnMETnAYFrnHkANlyrdOGoa4FZh9pHpc2bzzpn72Rni7ZC5scz44gTTxcK5qItAKkYi245wZRawIjZLW1BBej0JshDyR5fSgAUJ0dUdJy6Eo0RtNJWlMyYzrlGDDej2bSxyT5QcFPsXgKCGbQqR1y35Ct6JP6ez2aNYaOXkEwz2qLaDmSknevbCQr+ntomRaG91NZK/6D8Z3ZKBsstC9QCH1olaw5e+dN7ycFmbXt9lRY4neJ19gH0XGaddaVeUNq1dE5lR6uAtxGPLBd2QF37Zn427lEHmvw9AQln9oteA+MiAbkUNyXTZ/DFdjznoNXargZEHMzL/6nU/6uOl637lm4B9fUaZojwp8yGeu5ct27bX4+n58Xjr/c+1xb5/GfqudS7wYYiC8seLQxIj7v92BqI8hjaX2LcnTDwPNb+yAvXANxV+ShidpTlvKiFkFuh6C5U68/rX2dEKXe0XgCZVQ4MqfuXweHZsD8wnd5++22dYa4fJ+i3z8E4o6llJpe6PpWsPTachAbvp0RGaTnpPSw/FbCxo1NK9PybYFCieRJJzjZ+PIvKLVWbnecAATR6P1DG7778inwoPkdwPDc3pwwntpJ34mxyBwNKLaFbf/nlV/Fsbk7vAfOSEkf5hW2h8kP8FTKlCNRSdmD/RSJ9JW5g3tVFYGRELON7995QezgC8D/84Q/x3Xf3ZXvoFsNzk4nNckda7LUJmLYvxRxD08ZeS7gVRpg6umQcRDDNHPQUdgaBtpOPYho0IqFZKpwsjmRF8yfPx3woOD040DXd3rsBZwv4xxJQW2itgfS3uK99T8aYOcfu8e6cN8zF8+fzMTNzUSr/3BPmIftBpRr7e6ktAVh9eqL5y3VN0pBk2qBOW2jzaWsBQIh9smSQ+Zt79kw+sEo51PKXtuGFBt+TpQmDw0N6T6/x+flFUdbVulDi8pR5INa7rfiMLmmsLcdasEVY9/ghPPPY2IhKRhlHnpmgO0tEuiVO2QK20k6QsCfRwELCL6EU8OjoQLYS23nj2pW489JL8dprr8atmzflK/zud7+LL778SozAjnb83mS800Fg72CvYYjjB3mumXsx7zRXtAwc0BgBhlGKLYHoCFH+v/vmuyxFQQy6b0B6SOxhylompyfUDWR6elJAwPDgSHz1xZfaQ6trq1onXJf3ZOw939IBg506NKRSDc4X/DdAI52PV2euiBEgJLQEOjogi/HOxZ20MR92ciILGGCja/TbB2gGBfRYLiqvOLmVKJDQ3pL1Bx1UBve0CGf092vzQ4+w0WVxO6Os1kWuw0TsSL3J05Cy4Yy+KsMNwlWE+RS0nLCos6ZHk9KFSvdAjI2Pqt0SGfGnc09VQ8TMKMDbp6f4VhwfJm2e/5WhGhjQogNtYaLqZ2U8rWeQxiKfWQ5QeWYJnJQMt5/HjoUDUu7Fczto5t98hoVisIRDnbF1ppvFylix0fg+78uY2EDVwI+vp/fSQVlEDIshyDrlbBmoNhin0M4TCNjd3knF+AJw+NlrR8nGnT+NTNeG2WwIg0w2gP6sEXo5gtS3SmCp0Gnt9FVAgIN1r2kbcf/pmn/uIySsGC3uw7u6FQljxjvyfb7H7/Mnm4lxoIyENcJYc2iDQkMr8xg0jnlN/auontIDGOiPw5MUqsxa8GNl7vq6uzMDfHwUL928Fm+9+XpcvjITfQO90d7VodZtC0sLaiP34McncXJyFgP91GTtiNa2tb2rDLfbxfGePA9zyOGeLWISUAMxT1G2dG4walIuLYKGBr68rx3Ep+Ob9Dt+JiCgEmSEAoZBAEVnzctxtJfo/tFcQayiZBb5y4CVgDscNSHQ7eoli5gb48b3Ce5mOBj7e+Nwb1et+roB19pQUj3I9mhFzBGAAwYBAAstBLvY23090Tc6Emvb0NF2GmdUWeOOdrVFQnGYzOmXX34dn37yeayvrMfM1IW4evGq3m11Y71payjg1NTdpsa1lFEwVgAnjBEvikhQb09cu3Uj7r39pp5lZXUl2tpB4DslMHgKSIEjf3wSa0tLsbq0HLuM5ykKxn3RRoa3pzPe/bM/ExCACfr9l1/Ff/rP/yW+/eGBRPQQNhQy3biMEe0I1JXafTIrPfQaprauuyPGhgait6cz7r35Wnz08Udx6eqVWN/aim/ufy8BQtpSdqHcH+2qsaQW/8rlS3H79m05aDhKOGIG2AALEacki6M2Q4hClTrx/cO9iLYT1ZbyxRlOMMyaUpak1Fky/7ABOju7Y3NjS+1ufvjhQXz2+Zeq7Z+5cElABMJDQyODCTDs78ZAf6+C4GMMe6FcKzOEEJJEA9nbWbvHOKFfQRcGBWUBo4bM4ZnaJoLII8C5sLQWT58uxvz8igQjM6DNtoxkMXzWq0zgJCnFLbt31mTAcDoykDM1tD3tQgmWcbYdCDGWlGgUo5eAelF2fkEYtwiYpZgbmY+sf4cR0NvdWWj9pzE8NCi2A+UWqAarRICOM2X9sq9x9JKy32rtB6gnW1tYQdhr9WwuQIB9ANvm5iws7+WWgzr/SzBtpkMDBhSWgf9t+5RAgIPZIt6WxPYCJGT5hbIvValBbXdy/DIozjMlNQz8lQBNS7nddqpOcjjg97v5fs1FKpDAts8ZeJdEGTBxaYUDPO2Bsl60mtzBpJybDn6bzHopPfEbMEZ1AOn1k+uh1d3AtfcOpHI/5vnbBNhNNwsvO1PoC4BTyjwEFBQmQt47McoWCyO1XqQt0ZQeFAaYwK9k8+XcJIDWzGOlEdF693xbjbtZBRUrw2vP/qnnp7mHdBiyG0ECHqme4p97zv/U+uNnDo7tQ9kvre19vV7sq/Fn3jODqbzfWXQA7Df+TIIEtQ/EM5rJmPa7S50A+AxnKc9jRm+28m6LSxcvS2Gd++GX2v5zpvFZfo/vk+XlfHaZLPXGsNF4Vvxd+egC3wpIi6aGGH+dSn6Mjg4rCPQ91N1Gekl5nos10E7GPs9cBruvfyBGx0bj6rV8PjRaHj58KAozAQzJA4JJfsbvuyafQOe7+/eVpOIeBDhkrzkTJKBLuzdpW/Xo+c1g5k9Kyii7U/s0/L6DFNa+fOWSGBTUft+/fz8ezz6RSCA/+1FaAauys1xXHY06GfeItUI351mGsTfMXwnA0M5J/4USwv0shSqxDmWNzD8MB4IxMY2LMDHzyHsBcPA9xpf5wMckYBOQg4ZD8SeZU0Bb7AxfJDpgVTCWzMO1q9cUnNMRAPFhWI6MC74r8yCQaHUtRkfHpUzPl1gJGxuag9SUSL0nfEaDQ8wlY9DXj53lrCwtlsVgoHNcAhKwDBC7gzKfQGeyWWB14JvhMyMmiV9Ipjqfi1gFPywZcNkyOe0rHW5YS8wXgo8GNxlT/FiEgKndhNgk8XR1CZiO3t5+xWrsDUoZiclgDvT2dEnFH+asSqrOYLlTL48GHbaZzgsRr9y9E3/+81/Ea6+9Jubdd/e/j9/8+rdiHAwNjUR7W5a+4Ctwxm3tIC5MWcuO9lWy61PrgPs42c2zsddIdLA+GWPWCnobPCfdkzKGSUF31phYLxemxUigTSICwLdv3Y6lxSUBWZR9wIZkLRGPEEN7znkOyivc+YH55l5zz57GyNBwtF2avHjWGE6L9lQtTXSoFSDAh10i1nlgp7ORhoR/v5j1LSrVZKCsCFXQcD7LhmcB8EL8HGdHE9zWppdQ38ZzLZhsAGx4cbbYC6bIKUNd0FcfkDa0otScpsiEAA4272BmcwlcGCRop/uHqSiKoRayurObdCNaLZUvMwJARfkZC8zZCz7CvaQTUBRCG3Q1R0sGUBnAwgpoHKHiyJj+I4YBgSGK4iWD39Dyoc6U+msOLPWhL5ucwwx6M+/KWPr5fLg72EqDwkIshy+t24oaPOgRY4IQDHPBlw8E7itBQgCGgm7Wgb4PY8aE6wlcqnQnfK3aAbEjVjtjNRAAUMGXlY1NnTO9sQYY6qyGQRS+54OUe3DY8sX8cTDyMwwSY8m7WSzSv8888D3eB6RajlR5LwwVdGgCYndvaNgBaiuZa5trMHZck6CWzct1oEMf0ne29HQPDqPjw3j7rTfiF7/4OCYnx1SzfNZ+Fs8X52N5dUXZ7tlHc9IJoG6aOjgy1yiuAgRwENXlHHKmlbHP52GvSByoWnNsUwNHHFoGAjxf2Qe8RTFFeZQ1BHru/ab7dCZlTyq8BEqueyx9q1uOHTHNiyrfLSfN9aucNzgR/coOYwAZwz5o8Xdfiv6+ntiGysaRe3oi9VTVegnQTGRf/daPj6Ifhfq2iKnxsbhy7Wr0jw3Hzj7OUIp+CiSBqnh0GO1oj3TQMulYHRkQDHz04+MYGRqNO7fuCGFm3bB+RLNUaVOCqBlslHZyZH2J+XAGyZBwJmCQujrj9p1b8c5770b/YH88mn0Uewe7MTkxpsztxspyLM09jx3e7RQZyGRf0TFAZTcAc21tcfXmzbjx8suxeXgQv/3jp/HffvePsby+GR3oR0gssChwF+ezlFnLEe3p6hFwMjLYH0f7O9HZdiYGysc//TDefe/dGBkfi+29vXg0OyvxHwwT4Clu7NzTZ2o5BIDKOcGcLC4uCdXGyHDGmWVDpp5MD+AHwADZg53dbQXaGE6cM+rbsjYzaZGra+uZXVGv5X45rguLy1Jy/hHq3O6eBF5ffuVVPQPX5XrbO5QZrMVAX2+0t9HSJzti4KSoDeJxUvTIZNHFIAFiMm8n0aHAHEofAUOIsUB3A5VI7O+rbeDTp8/j8eyc2ghubtFaKunWDpqTop36HxZ1Eu1bNN+kyVsdm3BGKtAlKGJfmGFnmn12F8lOPgoU1IWhMMQKK651vubeFPBZ2nqqpSdq1Oh27O0p+0DmDgcERwqnlHWMUCbnPGse58k/Y+8wj2LINWyHtF8uDfDet3203dbzlv2vPV+pzjdnf6UbYJDXlPs6U6zPV7R0BeMF4vJ4OkA3+GKg2c5l4cQkACkmXgHoK6C6Du7l45SWdLYvtlN18Oj3ru0432NN5NxkAM2/G1HDQu2tz1jbrVKEn2AQSYRz9fsNK4DzpCoX8bjbp9PzNCysFtiq88njeb7dZSnb8Xvav6uD6/TDkjHgzkQ5BkXmTPSHBHrTmX8RYGkGoaAYBuqSKZSBAPez/dc6qpkjfwIIsH/aBP0GDAxyCAwsOgQAbUXUFtDt/Lj5fv7T81LPve/joNNjnnY2M8MKPMveyZ8nGJCBzJm6mTR+dVulLVKSXRqLJjNfOk71pDCys79cl/PSdG/qSxAWI0NO/bB9D9w0fBso9a55p3yR/W0a8vTMjHwggnuLc2tvKZmV7EnKB8bHxmNmZip2drZSKLCItVkBn8/wXACMnLeMh1uzEgDjq7JA8Jm4N0EhYL06Cxwl85ex43rUgPMZAhmzjGX/UbdH4+ToSPaH58YO4yvUgnz2xdUyFT9LJQqD8v9u3bqp35O48+5evPrqa0o4cA6izs59nVXFhrB3EVrFZwY4RZtAfvnJaVy4eFH2nzUPKzHZx7RmPtGYZZ39iZiKycoFqFlrun6hdwBTIv0u2r+OaTzcuctMR9aDGL8k+XZ2NffQyynDRFEfZieguPxKOvFQ739yomeWb1XEBhkLgm9iGSVitGeJyzplJ2AJABpnu2nq6LcF8rPzU7shgTT+V1cP/kfouY1ykQGBGIy57BDszqL7AJiA3YaFzTw9ePCjxnhsfELjw/vDJmG8COC5//4hQfuRkg1cc50yivYUwsZe418MDvTKF2Sdcg/mZGQEDYkLaqWtDhAb6yqNI8hnD0hMkfImSgklJnwijQXe5frVq/HmvTfi3XfflQ9FN4PPPvtM64R20jACSETwXpSjsn6fzT3VuDkJzBwTuyUbIPdvnqcplruznYLIg0P9SlRJb45Wg6UTBXaYEpXRMWIFkiMwHbbFcqEt97037sl3YK3evHkjLly8IECIsScxyXOwzhWLnJ1p3+ErMUfPnj6NH77/Xu0z2y5MXGggcdGdrIBcDm82ERvLFDsb2vqAtKHw91rGOClfpnTXB6MUN3syG4/YEg8M6uNDi0nn8zj0tRGRga/Agab2tZggFgFUsTqraMcoDd9ZUy+dCByZpmyvwuyonEB0lewFyv14BjYNddwOiBLdz1KDbPv3ohosn8s6rsz8OONtFNsUPg6TrLeqjXTSVvg9o8BJwU7KVtKHUrxDgXHJVtsZ590JVPk3CCEbxwAAn3e23IaVw9ZK7PwMQIZ3BpHk2hzWaCZwf2XLikigdRpwDj23tdES2FOEFblvbTD9vg6mnU2y4XOg+IKzVUoonHVNcbmkqtYovH83HbF0RDyOfM5UfAwlm5R39f/cD/CH5yDAs4JtnRlX4NvT04AGMFcYI74Pgs1hxd8xLp53v6cBF3UogN7Getw7ULkK79EDHQsaLUZmaCD+1V/+PN7/4J3o7YUxcxSHp4cxt/A8llaWY2F+ObY296Knu19G4eGjx7GyDFU7nbGWroPXVh6aHpOkIbdalaUWQmdTW2jHt3FyRSctrnRhBLQVIJBzQ+cHCGgRn4SSJkBNv5fOLPer63fZRwQ+gAHeG3bifV+uy10pS9F9CrA0OjYSb71zLwZ6e2J5YR4NPI0bAoVkNLgOdHICcmr/GWPaI44MDsSlCzNqfTQwNiymCQZMVPFT6tHOYmNnU5TpTRyQ3V0h2XPP5uP7736Mg73DuDRzSQDm4d6+DmYEV6CQa2xz4WWdNXS0w2MZLAQEAQLOqL0+ovVepw7vl166GXRun1+clyGiFyzPuPB8Lp49ehQLz55GG0ZtcDBG6IJRmD4Yhi4y2L19MUgv5MOjuD/7JL57+Ci29ghe0S0ojAAJNWZCVHuqLAmMIuDTQG93nBzuxdjwYHz04Qfx5ltvxODQYHRCT9zZFhhAYDg8PBoH+1lzSPaAseZSOIP0DaZzABkTCYqWFpEEnZMTE6rduzgzIycFrQqyFcwp8wvrKoXXUtUWoZvNLfoJH8npYN8CDNCSaO75vAAHziyYAO+887YAXN5N2asjGFKhtotdlFoAeBSRTJ1Ppc2jnKLOnK/MLQNIZTYHu4VBPzlDDDQDXpwJdCcoxUGY8+mzhVhYWpfKcZbJpHNn4ouNv8e7CWSKaBr35XzQPmsy2yWjXcAx2Q5l/WDsIRBHqUzW5iatOzUKuIZKUwrzTBkmZRRSR0VMIEDwbWomU6eBz9DG6eLlS1nz+OCh6mMFkvT2R69aP+Z1DZwLwC52B2BWTMFK+Mw+QB00p7BcfsmWZ91S2SupM9ACBq3a7+x0fd7kNZLOn2J5LdX7koRgfEpiwj6A7tt0L7BAa6r0531bWWbPkZ+/zrj+KRvnM8r2y++f183nVPDfBKUId5Z3Yg4LAF9fJ++TbVVlb88xAnwtvZc0EP7lGHkMuJYZiM05XoBc2czSCcJnroN2i1F6PHw9z2H+m/MlASIzGl1q1noq37Vk8SvF/9pOvzgPLdAgfbP88rM0Ab+ZDKWtbX29+nc0npoKMw+KaLP+eab94fmrwYcaWPB6qNdpzm36gLy/fawaEPDPXR5gwDDHG9ZsKaHh7FFruPSvPN5KtlhTpCQeyAayr+skU+o+dcmP2d7aUaBF+1YLbOv5CxDA3sdmsS7IcjN/Kdw3LKCdv2M/557P6WckKbQuCvsAH4cgXC1gDwyiZ20+vtOVy5ebJAtlzLk7AAAgAElEQVTnSrIxk1nEM+JLMg4qwaIMcmJCDEvelXbDtCMEmMR3GBsb1WfwK9TVpb9fQY3aYwNOQOVfX9f7Xrx0SRRyxSxtCTKQBBNoAJuz6BbwTHyGe1IKxr9RfOd37ty9GxcvXlIgZRDF4AZjgM8rG6VgbUcBOEA1XhQgwsjYqJ47QQcyu4j4TcrHyZKFoxJ8J/jKuxC4MX+t7mipuyNR56IBxrMxL15j2D6AXDLKlDK4/SA2mRpxWA48B2OJzcA3cZtxrgWwzpwkUyD99JPSRp1sPnYdf4iAWPR1aX1tyj4ocB0clCYPdnJ9A+Ys2ge9SlJoTxUBZcaB8WfMsjsXPtaZ7Pb0FKWEh/IdeC+0G5QhZ+5V4oBuAJ27epXMwedmzZBJ//6H72Ntlft2qtXl5CTlgXSYI7HL2O7JFxkbR7eoL/b3D8WWNTN4fZXuUruK/wjgsQ/EfLwP4oWUkf75L34RL9+9q0Tw119+pUSbOhqU1pNi4LR3ClgDxMGvefz4kUodeR8Lcwo8PAs9O+uFeaGFotbDAayB7BgB2wE/hXW7tY248XFqfty8qTGgNJNnoAPGgwePdA+XXBJrEPNh29kXjhMd63HesKfxwQAJ2eu0bVxeXMwE8vT4TMMIcMa0DqqMYEgYqKCTDvYy85WOZY2a+4AU7apkLiyC46DcQaX6TJ9mcG4KpO+ZKotJaTG4oPtUIi3OvMhIqM6MyuhEoJxZ5HmMMPK7rkdxtt0UJgdr9MnkQKSeNd81DwDoGg6CeV42NYuT/5k0X5f7mc5lEMPv4OxrY6hKYG4DbOOjTEBBhW2k/8X4l8DcziTPwXWMojLWEgkpNWaeK7cl5B3Y0CBEvKc1GDhk3U/aGWWBEMXgO7hNgUb1OWrWhj/v8TeAkZTZVtus+p38dztatfNR/91KWw0Vsqy7mhHgcTWAwLV5XjuFdiy4LmsPowYKyxcGwVl8fsegFL/LWHmN831+1wczG8wdHAyq8BmXCvAMfN9ADgALm48DAXEQ1gS9wLuheqvUIqK3uyteunUj/urf/EVcvDQdR8f7sX+0HwfHB7G0shQLy0sxN7cQPZ0gs1065MiSktXMdkCZXUB9tXYsLPyTgFrJvhSaMu/HIZplMIWdU3mPuo6yn6YzIjqXjpoBRAEmKjFJGjjXwmEXaFXExBJ9bgUHcpzK9wzueP58lvge1ElJsKbQz9565w2JujybnY3jwwNl/HFO5QCcnMSNm7dEMUNMEYdmfHQ0rly6GBNjYzo0h8dhAQ0L+UYoBjYQNfSI7J+1t8Xa1lasrK3F+sZWLMwvxVdffB3Li6sxOTYR0xNTyuyD4NLHVSUFDKo0DVLwir/v0UYUCixK7jhkZPAQpuvq0rNDURQjaXRYyvp8D2R7Y3U1vv/ma2kf0D4QJgPRvVF3KN1Hp21xBPDT2R1bBwexsr0TS+ubsXt4LMq3hAQKLVjhZgEC3IqK9dbX0xOnh/sx0N8TH7z3dvzFn/88pqYmpH+xvrUZK2vrEu6hTALqJbWF62sbchKYV9pYLi8BTC1k3WrJurFvyNLjSMD+4iyglAonhbH3vmQuyQQwT5w9y4tLcg7YixI2LLXhGHdaXu7vk2HCMeqPCxem484dOhJMqX5QbQk7YHr1qxUS7XkUDKsEK9dutvJJuh3zlc4QtEJAxQQCtMYjAVzurzrCM2iyZMdR2t2N2afP48ncYszNL8lJynrYFGUEjGPvNYHMudZ0Z20E/Ln/XJxuZ5l95mAi7ULWcqucoGTXeBfslgCmcsbZfgGi81mAdu5BhojAMvf1oZzrDFxO4vr1awoYUNR+9OixVJsRXwT0ATzDgbQtY89iB1VSpbI2Wia2/QsgwEGhgzcH/TWAz1JW8NUEhi2KdIsVULQFDBRoXCzolj8TfFMo/g2IXOjmTXBXlOZ5HpzQJitcxHB9xNlGnw8ozXbwmWQ75nPQQWITsVZ/SV2AFzPxBgKkp1L8FH+mlQFvHZAGAs7bNv593AgbtEoctH7KhzUGVe252Sr22TQmpf1yHYTW71KDI7U9Zti1JotdzzWbrc2qWzaX8jvW81sHuXlt74e8wnmA/wVgopm4VivJZs3Vc1CBAGqY6ARCYYTAimOc/H37qGbu+Wf1PHuP5tmVQEgNHNinqRMn6Te1xBSzA0KrHOM8E45rmNbfjJP6mPfK//D44GtwVnI2cw3YVfwuiQ6ezz7ZIcwo1QeneC8icuoo0tcfd19+WWcV1yHbSBYZ/wUfRQza43w/ro8vA5jH+9BdxYkwqOUEtAS+jI8yoccIAaYSu0XZAIz5IninFBcfjOw3ProFYzWWbWcKHjn/8NFUDtjXp+/RdhAg/vHj2Zh9/FiBDdfjHfCv+DyBPK3mCEYZL4AE/N35Qpm+c/uO3uXTTz+TAN3h8bECQPxh3tsZdGfE7QcSnCtwVhKvtDo+i7h166WYQMh4f18JOLGr2kLihwAntCUEZKWH/PP5+abnPGVzMCIYqx9++F6+C2eafEaSBhLjzS4NjEuWJE8qsJ9fWNSZxj7UWJ0cC4iB5YDvz5wAWihh1pmaajAaxGiWEG+2QVQpspi9eXZAj2e9pFh42m7sM7aPZBBZamrUsQ+ffvqJAA+eS1o8BexVIHySYsDcH9sOg4GyM95X3SiO0uaT8b9185ZKA1SWrffHbpVWh9DXYT9evSpQ4NNPP9X4MZYz01Oi8m9trkdXF8njPdl0nnVickZZezLvT548FXDAGl1ZWk5NDZV/jqfw7WnGm8zZ+++9Gz/9+KcC2v/b//cP8bvf/Xeda8fHpzE4NCy9hRy73AcDA30CAtSdYTuTUJTnMF/MAwxD1hGlNDAONrc2YmcbsOsg+noACMbi1ksvyX9An+4ADa+2MyWrbr10S4m+b7/9Ln784ZG6YJEQUfnI1IS0AVjj+C/sdYBN3tH7z50sACjYZ2+//ZbGmDHEz2d+2ibHppquAT5EGXwHcmSMfADWgWhmVlJIUIusUb5NE2Sql9H7Fw5wibXk4ctD8/BMAJtYh1ZB6tn4Ns4+ZK3Q3DIg2YZNmfdi0ARoFIqpD3cfqImwZ+ZO9VZqp5F1RTwj33OtvcEJZWXKs/i+ziDjVLquHATNQbKZAB5TGwrrG9hQsKj5auq4ihNoSmM9JwYL6j9rJ6OeAztBHnfei2uyGDlQeH4WKO9WC8TwHM6C+CCUKFTjAObcyYl3KUnpKGCH0YaTZ+eeNpR+FhvRGuzgs/Xv1Z+1TTeYVAMBvL/E2FTfnnW1fK8BXgqazrW5psEujxu/w6FJGQW/A4Lu9+eg4XpsqvPADuPoe1jsyc8pVsXhobQjGOdsC5LzzO9hsPjiwN/a3JJgn+qccIpP8k+6BXz84Qfx3ntvx8BAdxydHMbhyWHsHuzG5vZmbGxvxeLiShwdIMxDy8vHMffsuRDKFMHsKvVjORYeXwVDFhJjHiVQkzQ871tn/AhwXaJix5KsaTqXue+kCEuNcNlLAks622VkuC41YuxtBQ8SJ8zMvwL+oljd1HqWzCzr6vy65t/KehQ2AM+Krsftl2+JSr+8uBAnh4cxDFK+sy0nAKeBw5VM8o8PHsXu9q7Q8hvXrqumTkaul/3eHyO0Mepojx2E646PYnB0KAZBb5nHlZWYe74Qq8tr8eUX38TTx09janwqRgeH8YTjBCrY4QEycLn+6GTBnsB5KnoF0lYQvb8AIAABrNn2NgncoKD7xpuvx4WZKQWyPV0deqdHD34U4wHhSAQXobwj6APw9Hj2aezsHcfxWXscnJ7FFkg1wjoHR7F/dBx7BylcSFDaoiOXOuRyXiNiSMC8sbocd2/fiv/5f/of494br4ny+XxhPpbX1uLBo8cxv7godgVrPTUATiRs6VpI1g80xGyP09MYIpwcbr5UdFQIQgED3AYMpB4wDGeTwBODhujP3m52+CCuuHLlojL+rGMxs05OY3r6grQJDg+g5p+ozIYsA88DyAATgL9306KQ9S5A2gBxinbpPOlgnui8kjbPehk4DLADKIVgPx0cHKlbQpZNnSjIX1pdi+XVzZhfWpFwJ04A9Z+8E/tCrK/CloKVUp/lrJX8RtmblCSImtgqfWKfyS7JXpHZPU6Qu9TKM850qRBQgT4GwEDbmRxEHDLGWmDIadYMIop1YWYmXn31Fb3r5sa65kEBQ3tHPHo0q7mgAwPEArE7CpDss1x2q5T6AXyJDVHO+ayHbAnhGZgwENDwkso57DM5z54CBJTMr+3xeZvneXKwlnY01d91JplGXQLwuh1fU7LDGWS9oiaQLp0cKnHB+jyvgzSf+wYC/DnPb/3vJvhtqPEFBAWQoi70nNBya0yyPViCry3Q1Nf2dQEC8r0SPNIZXv63vbP/BqCgUkqLFVedCZRAqVrz+d3qeTj/nplQbynM5/1blsI2p37mfFKzPtLm2LdqbL5KPnTx5lnTNjX8j2KrsgQGEecavKn/TqZPbWubEMdlbbmPlKgqPdntk/mZDAJ6/Pzz80Ad/66THDWg4HXjJEBq7KTPnEmyUv7muSv+dA0+mG2QHarSR8WnYL9jEwly8TVUvy2qdPpCBNhuS5ZljXuiFsPUk1+DIGjR91HgSDBRhJLJyHKOOOElthHddVxmodJeBPGSnWBW6ujIiO6t9smlQ5OO2Y4OnTOrK2uqHZda/diognsDFbwT2V3sir+WV5Z0fT5P5hubTtyhTDwtZFdWpZzOGFjEGZ8algGBsZMxPD/PMD4xoWsxNiMjo8oq//73v4+nz55lhnWGduVjqsfmuSygyH3MjJLPPDystQkIrvnu6FSA2FViCTMxYCCOj2WpBWAAQrvQvPFJKCfF9wB44Hk5owEC+CzDLI2vthTl5efMJX4Uz0SHADRaKNfjT+aKAJ/PO3AHfMdPwEYwtmoj2dEhkB07KvtCrFfaF0+MT2j8FxcXBIITtEoIsZSk8bsACCqt6+mLl26/pOTHr371K9lvukekf50C3gbUPY6U9jGG165dL/oHCLIfNiXYA/0D8i1mZ2clCM2a5H+1xIQWT2ctgviVFb0vGXDGDj+TloQH+zvR3YMGRjJKSMagH0R55OICv0MZRZ/WMdfAz6Bj3FAp74CdAMhz987d+Ld//cu4euVK/F//53+Mv/vbv5OPLt0iCQt2xMDQkNahfuc42/GR9FhbW23WDaAF4wEwAKsQ5kB7e3ZNoH0351a2hG2P0dGJuHL1usSDYRocncAcASybjqvXrkRXd1f88Y+fxMMfH6lbEWAA643yWIADQH7iNSeaxe7tTGYMa5XEI3sUBgF/4qvQ9lnPAutkevLCC0CADamD+9phZ3PaCOpwkvHIwMuHZBqQVnsZLyL+9LXVZ763RxkyvgwEuDYdlEkHTtWtIDOKaex0uIofSZBzJseQA4tJYSP42U35co2QAzwBHcUAQzWSIGBhHviA5TPc08ryBkdMEednaSgQmctSAj7LAkwUNun7Bk8cjNXvoI1Vakb4uenrHmcH33aGaqNso8k75QbNOnwj0H5Xf4935DNWHuXQEYpUnF9lt4sTJgezgCWmjVHeIQo06pMFAXfAxjz6MLd6vAUL7Rz5ec+j6jVAVAMZNqyNA1DofRqL4rw1rSsLEOB3rNeaskbFeNnJ8rv5WQx6eQ2zBvienWAH+qYAek17PiwoY/TdAIdpcabMY3xAcrkeGxFjYUoyBwIZYoqVCfRGhgfiFz/7KF579a7a3XV0RhydHsXe4X4cn52ofOPJk+fx8MGzePZsQQEIaCsHlgSJ2lOA8AUArogVKiDqzLVypCA9VWlT/bzlykkPgRtX7bgEBFSMAAEB0LtLxpceq2Tsab3H2sEQK8sgpDVr3OWsAMRB+XegZDpvVSagZy+dOhhDra3irLKWZy7OxNDoYExOjaucAmobpRUc8iCeGJFLly8rWwuVCuNHXdn01FTMTF+Igf6+6OpJNXXmVPVlZycK6rv6uiXGRxN6+tkuLq2otc0P9x/E4wezMTwwrFaAPVKezpZJ+Js6DwFY1PrwLI6gt4lJlIGKaqwF+JDlbY++zqxXI0t+7frVGB4eFBgwPNQfz589jcX5OT3nzNSkHK+V5aVYX0OsczWWl9aCmPPg+DT2aF1zcBinHZ2xR59mzsTDVDE2+1nq4GRyyUIW4AwggPrxo/29eP+9d+Lf/vJfx8QEyrwbWmPzS0vx1dffiIECEABK72BCHSEKtT1ZXAk6icLX26fzRnS7s5OYn3suRwfWA84szgaOwS5Uu51dGVjQcdYfDggMCsphXnnl5Xjr7bfi4qWLsh8I3C3ML8rZpWcw7Int7c3YP9jXGhTYOdAv2mruJ7e/4r1Nv02wTO0az3LuCGgcUKqurwtEHX0YdF7IptOdJdk1nMuIBx4cncTgyGjAQ2OvP3r0SHWIiHYq8yedDuiD7EfLwJc9aZaydXYsuCqRuBK4lHa47AExGgCqS8sh2GmUiKASjrrw8SnZxlO1/UR74e7dO6p/BQihbnRlNfVLaDsE3RFw4cmTWe0Nyv4QYkSAkX8PDgzHpmzZnspAXJ7noIazg7lQHefRiYSybIPqANIBpwNZB2g+Z/PPCiAp3n8d/DvIagHDqDknUOjrm3moz5SA+/y92H7puxRGgDPA5Ux04HE+8LXdd2Dms78VbOZENpoPFUuyDprcQcKhrPwYGGAVeP3iMyQQUCLYF8RU68AaL6wurZAvVgXMtb11W7gaeHE2V58rQSlzaR/E9tt2uInQ8gcCpxwY+7MtQdlShlb8iuZ3a4JEpRnle2aXhATAcLIbH8ClANVDwJDxnNXAjN5RQErRr6rEUhu7L2AwhVTrBIF93DqZIBtYgBMDLJxvyUrJtWVAowFeqpIZ+5NFJiPfoDBmva+8xmvQiXNViQV0Sk4QyE3xa76c+AAATVs7r8CY/Yav4SAq1ckH9Psq6drc0M/4HlR8t07GRkPP5jmSjZXjB8CQAG2KK+e+S70hyhRYQyQNOPcJ9nku6QZYF6kI6LnkgJ8RmNDClrPODCK+h23GRmIrsg7/UAwInokMLGc2JWvyvSklo7XaxoZsDQEjz0eZHp8HNNB9JFi41/jmJH0IIhEGZMwIPPHFuAZZXVTZYQ3wOa6J3/f9/fvx7OkzCTUynrzrEQKIPJdU/ZMB6I4xLgvGFpn5kW2jOwUSI9SHHckseiaJWrFXm36GDcMvBAgAPOe+ii+k2j8gMePNnW0BJIw19+Q9sefDZNBL5zLp7hSBTJ7bFP30kzOOYV3wrgmgbGgMyJa7REgl3vLxutWSj2CVLkGALowf9+V6JJYSnILNcJKCiYWFp2RQW7tKOLgWSQ1AC0o0eDd8NijuPAtAALGK7QoBPH4U98LfvnHjpjLu6jrx7Glsba7FpUsX4tLFafm2tILkOWl3vLt3GBvrtH5MPR8YDSrbODqMvv4UOGS9sK+ol4cJ8Oa9ewKY/sP/+h/EBAeUwe/Z3TtIJhx716KQiCuK3UX7P9rOJ3A1OjIaAGM848Ag7RSXqV2VGDRtlJkn2JiwDGhJ3dnVF1vbB2pjTSJtYmpCJY6r6ytx48Z1xV7ffvNtrK9uqJtA5uE6FJfBvrUIPu+iZAzaSrQrFOsntTaYe/ZfxnipG0E5bNvk+PSZg0UbrvOHvcS8KvETH7w6yIrRcAlA63cz++rgvj6kmWAH52T4uTZCIL4uBwSbQm28Cr1IGfOi9N/UhEs8rk00jTzMWHQpHKgFJNGjnqKUmvoDfg8f6kw+z8P12RCmVPAefA8Hj9/j+RlMi/a13jM7CPDlGhzGguDKwWyTpSiBUG6MrKcm0+XxZ7EZlOBaTJpo+udEchrDWAAYru9afF/bwa7v43kw5T03ZbaD8Wdk0IugHd9zTY7fe21jXZsV6qmC4lIrarGgrIEZ1bixIQyu1M5hDVbISS5BJX+6VIO/NwyEupOFy1Oc0bCYUKm5TGp7Gk4H/Q0To9Tv833G9Dzab6CG3+cd+NMigln6kWUNOuwaECgdUgMHdoTkjBUDZyOHUeGQZTMDArTYJim4yWHDoQAbAPXT3u6OeP+dt+LO7Ztx9SoiNCGU8Iw+4H29og59/sXX8fln38aTJ/NSx9czClHMOuikQLeUiO04ix1CwA41q7Sr8ftRo+R9xnu4DlfCjK1y2vRPy0HUibpsCSzJFuLgQsPjfkbGs69qAgEWmJQjVep87cAqSHXvrAoIUAYDg1myZMzPxcsXo3egN0bGhpVF2KLt4X62LORglI7DGGq6B/FsDprjgYIbMgkAAaD/qL3SThCHlqCVIBRng3Z+W2ROoORxgG7txKOHs/Fs9lnMzy1E+1l7TI9PRB+fF8KLXgfqwaHAkJwWbADcRJgBSRvPzJWBABzQrrYOgQJqUdR2JhDgw49+EjPTkzH//JnAgLXVZdWOEaADHszPP4/nc3NxfESw0Bu7+0cCAnYBHts74uDkLA5RqFWZSAECSm21smBmA5A9Z42w9zra46MPfxLvvvOWxmB7ByPaLd2WTz//Quurp7dP5y3jyv7EwPHsElFSBiAphPzctEbmDaScswBhJNY9NXjPn88p+N/fzRIr5oj5vXXrhkQFGUvm49r1KxIC4mwh8CRQhf1CKQx75eW7d+ISAjkVkCtnGYZKV4eACtgBWU6WoCnvxb4gW3hydiQQwY62Srx4nj2yAxGdHbRw2otFugU8eSYKI/t/Y3ND2Z8bL92KYa0xqIdPlNGghg+bpO46bNxSKlG3VpMjwbgXO8D64B0AwfV8tPBVr3eooccqG2In03UCZ4u1ND05GW+8/kYK2u5DM9zVuDJ2H370Z3Hz1s3Y2FhTwE+Ql32br2ivQGul+wvO9dr6Rsw+fiqwDEYHbAdIRDg+vJcDAMZOnQJkhzOre4pjVTJ+qIk7YHbAIJtSAkFnNl+k2jv3W3kO9V4pzmoNBCjQqmrGLVjVBK2V5kAGuK0uR6ZmJ4WA+c1Ehn0fB381gFq/U32e5u8l04x10/hFzl43gGmKR9YBogNLawT4Hi0QpOiNVKD3C36Z/4FOw58CPww0NRncVlvBImReAroSk1ZguYEAg+gJHKQ/V/tx6T8k0O7/W8FzsYHl2QwO1L6L/16LHer33cdeIEOembLPZm+UUkT7ODUQ0KwBntglAXUvxjI38kMqRoCTAQ7IDPTYftdAAPfj8woG8SkLc8dsSq+lGjDwdc3X0HsW8JEz08kDA0+eA+5B1hLld85bnHn2u7PTfA5GJ4GUQPct2p9lqYL9NwI8/A/OU85gbDG/Q/34w4cPBILyWQfQiOW5fh/9D85nzl1AW9GIS4059xgYhJnQpTIDyoasj+RxS45I+rvZfjQV63km5ke17YUdTNCED4zvC/CQ668A12WdAwzhb6hso71DGXbG3eUHHkfiCQAS2JfMEf4CvwNTwSzQy5evKDDHH4PKz5jiE0DbXlpeVjDH8/IsqysrMf98Pvr6e0VPlyh0/4AE+gAEAP8BATg7fb9U0M/SLGwYc06Nt0pQ8UOofVe76ix1NEtOzK6zZB0wPnTn4ZoAIvjavIeSU12dcSRWwJZ8NtYOY8F9YUZytrmUDZ+IfW8mK7o7rInlZbQQnpbS1mx5CAAwMTmuQLnV7SPXCOedssnrGyl6SSvJoeFSAgKTb6fRO+BM3JHAcNoy/APOO4s5sq7v3r4TV65c1jUJUIkbWJ/bu5QvZIDOs7KKiD129/al4A+VnvlaXJhX8qy94ywmJ0ZVJnj79q2YfTIr1sXyyno8eTKnckJYffjG5KnFUkDQsj3LzViT7KE3Xn89fvrRxwJW/uZv/iaePJ4VmAQAInAHgWgSZN09aucnTakCVvKOLoOQ2O7gkM7N5aXF+OjjD+PixenYWF9We8KrV+l0NCNNK3QRPvnkK4EAB4fyPmNiciquXLsSPT2d8d3336pUk+vPPp6VaD3v0tPbL9CANcW+Jl5krJk/1gfzpbaO3Rm/8E6MJ+9q7TM9P/tsamJGQEANArxw4BdqmjPOzvw60MHpN4WLhaygqRz+zg6zcJlcC2Lw76xp6tZiJfAC1TI9HmdIdPKSXXJQzkGjw7UguGwEalVQ4WRzAQTwDBgMno92G1aG5+VdfuBDnme1MeJPB9NsFrMUeE4jd67B9/hwoGTP7HhBbC5rP4sTV8aCwWaSoAdxHza46Emjo5k1KoEwhwUBqJX6RcmqAmYHuLwDc2LD7Ky1g1Wjxnzez33eUBkI8DV0uBaKt1Et16Lpubayf2e29tjX4SMjXKh5DsT5XjI0EkBxxsABMmPNZ2wsXAbBn4wL309ENAUSbdwt+OSuAQaRuL+vbQDDh086aXlIYqT4O2uF9+MevrcBCp4ZgQ4MJdR9t9KzaA/XNYhikKl5voqCr4CjlLrwTjjgzAmIJoeeUH9aBBbHRDRrwKv2rG8ewuBcvhCXLkzH9BQ9ZbtFPe/s6RYKi1jg19/cj4ePnsfC4qqMOAgoBz+HNa1RpIha1VnWgJ8Nz9kp1LyiCF4y/5nhKOJHpvCrD2hF6ZRIFUF/aWkEw0drrTu6errUr1QH9VLWjRNMaK8VBAEj7oNeG6joBxgQMJ1YoEEZSwVvBQSSWM34WPQO9okeRaC8trIaJ4dZt8dZkMBWBq4EZNQmEszRe5bDnXMHYRyCa4nd9IKi0vKI4OZUQdllatL6+mJtbSOezD6Nxw9nVRpwdnwaozA8RoakBnBwuJ/t1yT3hxParj9hBfB3xqpZ82Y2cZLRR5vzjH7IIMcDffHTjz+MV1+5q0z3o4cPYvbxQ9HdyPDy/9Mns/H7f/4nBfq9PUNxcHQaR2SkAC9hIKC8S0/60rZGmgoZOhWl7GSEINLa39MrihylKB988J5ojFLWLaKMBLRPnj3TPHdU3T9gMmEACUo7ZT8SlHWWKoO93AO8N2ssz4Lczylu1B4ryyvx9Ek6ItevXY3XX39NCro8E+I/gBJkuDhb1uQAACAASURBVKG04pCmk7ghQSwAnYszF+LihQtypsiM4jQICERgCpBaLYXasjtGybrIqSewVpvAbF+4uwdtMQEkDOv9736M7W0y4qdxeISDdRoLC0sqHZG9KxJtA0P9oujxxdkBi4Kgh7acONE4P9rjpYey+0xzT6kXF0eZUQFgZc0BuLjXL84z9ZeMscAAMlB7e6r9ZI3g9ED5ZYxgt7FXCPjvvHxHa5px5bwCjGG/8Yx8D8eWr6npGdFL79//XuAK7A9EEWF+8Cd76OgwNVbctcU+ALRQHEGfYVARHVg7TjXgbmDX/2YtME9ZFZA2ohXQFcHNEgSovFC09tIHWgy4TgUeDsJZV7aNKj0qpWBac9YjaPpuJzjAl5/XNt2B7Png2oGugYD6WS1ey2dwfm3XatDAPofCogogSPCxaO1UGW8DB7YtLin0uDbghSoNWmKL+f38lMdE7bGKYJv8thJMyOerWi46E+17tgCSVtlY63t5D9arA16fz35X+wZu21brJdgnSD2VF/UNCjWx6uRS1obbOxagwPdtgAIPTrP4UrMgAbj0Cevx49xnCEgYMQd+b/70/LrUswZx+Dt7iTPSfh2fw+exryFbZ7CpsD5ybWWLxTJDpQabTHFSsA2S2VakX1cSakfs4yGdndQZK6Pe1q7gjs+p5d8JvnP2fXcPdyjzCrru3lEwZVE/yvZg0XE2cKItr6zIN3K5AX9K7FZCb1CPCSZzr7ptMBlVbL5ZQ6kfkOBf8046hwsEUrGHOOMIRBxwp58aSgCaWcu4ci7LhkdmbROky65PtGHj31l/nslE+4wAAbw7P8PW8zxknLk239c5XcQSoenjr3CuUI5APOISWu6NjaGME4CcecKXxG5zjhKcGwiAnZxnSeqjYSMBAtRl6jh1F7ARKuPAJzjLvu+MdcZIeR7gW6sevrtH6vAI8kkPpSrTBUihvIig2YEfcw5gABCQ7GPEzg9S26WU7bEux0bHVKePf8b+owsEsRRnO2AL9gRbiB/Is0Frz3M/BdyZf4He+wdqP8jYwlKk3IzPm/m6u72t+MXJUs7KnV3KANfjvffei4/+7M+0br///vs8jzs7NUY/PPhRIA7CdqyJ7+//oLWJDgOlFQ8fIYK+FpPjEzExPipGwPDwQHz44fsCAwC4FxYX5SN/8ukXcXwM0IL9y2RZyy6fpd92eioth1/84hditfyn//h/xz/94z/G1OSUOj7gvzD42Dy0JNC7EDAupjoCxxmnZVI2EyGcs8zp6tpy/OSD9+OnP/0w4uwo+vu64/KVixKLBsR4Pjcfv/vd72N5ZTPa2ntia2dfceFLd15S2egXX34mlirzqrPxFHBqU2sHIOD5/IKEsJkr1h5rgZIT1riYQnNzWrvu0udxZj7ZO8SaKg2oQYD6oJTDJOQ0Vb3rLx9UQmxVX5kP0BiTytgZ5WzV0mdrNr7P4LMgqU+ywiT1SfyMzct7KxgvrfhEMY5SL9zNYdwjFA40RBkqHIJy2LAgUbHkuXBERIMomV0HFM6G82/+brYC722niT9NpeJZhAJ3ZQ0pQhxJa6VNSivDzaSkY5CTY+ORaqtpRASUVKqzjK9BE9GiinaCjYoFD61hYGPFz5XlLcbMBoV7mgVhx8iHpOdPz9aYpQRDTHmz0yaWQgkWmd8MOjcbJPyFHuVVCYif245B7QTmYW4HJQM8o+w27EbK7QBalZ3DRNmA4kwS0NhQGxzx2Djg51lqkUTPP+NjwMHPxwFMoEiGL8Vq0rik45rPbGaJg1n/m+cwwITBEYWrMGAMQnBNzReIcXEAtC6k4nyq4P/yzJSU44cGetXzVCjvyLBKatgrC0uLsba+FY+fLMTSynosURqwDWhFVwmQyxQmSjpXZhy8N1vzQW9c1nmi2HLOmvrSAsBg2OQwFkG/qgpU1CScou4eUbk4fNQOk84HqJjT4mQ12wMhYNRcW4FSBol+FmcORGttxJyyjKAWEPT6lSjjyHB09XZHb3+v3g30mc+SKYXxoFqyrU3VBeI0gPI/e/ZcTg0gSdagZd07AIAy9QJzzqJ/oF9thKYuzIjtQBCI2Mzzp89jfm4+Tg9PYnRwIIYH+yTiR80X6xLWBroCqnJF8FOpX7LP6fCyBrR2VaXeHm1nKVCnfsj7e2p3d/PG9bh+jWwFQoO7Cmahk1HfhXPx3Xffqo8t80wfWyjqR5xrBQg4PAbEQCmbOvgMerSnSoYFejkOj0qnCkMBYcqPP/5Ic4izmOfDqYJEHA3rQRgQRgdCTgnqvmIGUfOcbJw6qGNecORYAxgyjBPjrhKlsvbnVJ95KjsAIwLQi7p/dVo7xSnEcUjE27REHMCrV65FVwcMlnRM3a4Rp4MgWz2pKTOAFUCZQOkYQ4aeOU9gkffE2dwTC4SgGqDh22/vxyeffBGzs3NxcMjIdsbxGeyCrujpg07YqSCI92Of7+4eqBVYdw/tiJIlJieTOkC1ij0VmGIHWiwBBaIAbDi/JykQBIA9MKCxVFCBHeHMofQE0FWZsFRovnb1Uly4MBH7B5lhu3iJFlz9yhqyHzOgyXOWLgsPHjxIYODgUJks1vX45EQMDGY9LGJWMGc4R9AKQHBUjk4R3zXArwyCmFGcg516LwWzpoCXoMuOkgMwAbxyJtPhMxDg87w5C1LRUvslz9fsVW97miBCKmrzO0kfz+iK/VsHq763mYuu0Xa07M+ft1VNqFZR/c/HmQkytNgEue6zq4Ptm+2u3k2PWBgQ5brq1V3EKe1vZQeJQmmvhBJrBT5dr4AAjZZAo7OjkchzpoCn7BGfq97b+HU5v626eYMULY0n+30tRkPtL0p+pGo/WAP3L3SHKCyPpl7fTAf8hYrRIF+xKf0w7T/LBGyHCXbPAzUebz9bPlerLIDv20b7fbOMNEHC+mf1+eXzul4P9mftazgLbVapwQDPvX2zvG7+L1t7rjTA4BjX81eKEvdrrXM2ZaY+M5icNew97/mN9Q1l+XnvZAykDef3OO/eeON1rQECY77IEiNMTIkRpUWwWLOtYJ6XKXyaZxNisbqeaBa5PlWqoLOwq2HU5jgmezDtTe5VghBiCLHFemkTm/51R2cyQbU2OzpLv/UMrDxnmcRLMACgGnDU7C7KcmHVMvb0lycQ5lzh3xZ05pns12L38buxJdi5rHlPajzPBKgBIwD2mWvqb9++HXdu39Y7ra2vKkGU7cQPpYGE1gIdVjjrAc4NBBAgcm5jawEBCPjTJz/WWb+1taOsLmd9KsynX4muC11zGGTeIXUaDvUzHoI55t99+FxDA2KpYV+VAVYc0BHjY2OKT7K7Qgq+7m6nmj3XoVUvX+MTY3Hl6pV47dXMspOk+tWvfyW/g73BeKA1w7Ohu8QakO0seiOUo2IDWPPqRkHS52BfNmhyYlLtD703BeKw7g6zpR1sNjQJuK4BKD5z//79+PLLL+ONN+/F+++/H0uLy/HVV18n3X50TNo1tKXk+W7duK4EzsrKosopP/zoA5UI4LtzNn/19XfxePZZ7O0joMlzpuB1CvNKIjC2trfk79+9ezfefPNNBc5/97d/GwvP51W2kC3nt7NjVfHZ8Q1Zzzw3sanPiYwTumKgf1Dju7G5rg4Bfb3d8ctf/pt4+e6t6BALAR84NcEo5wWsePjoafQPjCjBg+YRovUkQ2hJ+OODHwW40OVidHhMLAf0BHhHmA8APQB6PkOmpiYFEOInwsqlvIR/A9Cwt9h7gEzMzZPZ2T8NBNgg1wZb1MpysPigLFi0DLGDOB+oDqqEQJcgz45BzSoAbQFdI2jwQcrPQTtx9o208jMFxqCSEUn5L0AAG5CNwGTxLDpASlmClOEHyqSAGpb6IQdGTBwHg40mC5j3M+2Lzzu4czkDw8/v63lxwgs1yfVsHh8bghrxdwbCG9LZFAdpfl+PEfd2Bpr3NqtCgU8BJc4bcn5mR8uf8/uJaloy1wZF/H7OcPNzo9vMAYcW32NscKhYWFLJL0G/qdx+b1+/Nmh2crwu5KqY8vcnHBE7F/5T41MyjKByClyL0wfzw0CLqU+msDngr5F9fteBfZ29saNklU0ORbNIDOZ4/Gz867H275tZwmc5YLgf1zJDgs8pGKLGa2tL2U7MK1ltWrkh2nb5wnTs72xHR9uZEM9RQICebGkJGwAl9939w9jY2ouVtU0ZQShGplln7V2CFzyPQTru3QJJ2kSfZt02DmFOTDq0pf93etil9rTUoOpwL62xpA/QQ4lNCgf1DSR1ETDCVC+tZznDmZv2eLacf9e25p/en8kgaLngtVEh2AEI4ByQIaK8ordXRhvBnyezj+Pbb7+RIeNgZP3w+wuLS6JD47CwnxAQxDDiYBCY4Vywjjj42esAHgRJCB1trm3EytJKHOzuRU9Hh4AAIbulbgK0fxskHWdJrQTblS1IVsCLYmZwAdqDUogEAhRQn51KEyBrC9vUWhDtAOaDunqo3+kQ9omNhGAghkNAAHopZFROyHMDAHRkxq4MXzJocNKyfRtChWgrsLZ++rOfxc9+9lM5EWRNyA5Tw4+TobZUoounJgxBaAZBqcuQ6sk9ojqyjignsDOcNa2ZifaZxuNwlqIjwHgT7GKgEBbUVaX0jwNJyx0CarIaWePJPBCkSqS1pz+6O7kngTZAR5bDkNlQSRntkAiEEOAsXVh8rmEzJDwIut+Xzzg0QtYcZkHEjz8+iN//4ZN48nQuensz69/d263M2uT0hNoVMf4g81aYhuqb+4IsA+JAtM/cFw1UYn49PZmhRCMDkAA7pxZstDw80juw5gjMCdI591W6BS0Wu8bc7u1FPyUUN2/E1WsX4+q16ZicGpMziUPGGQBtEKe6s6Nb919aWlFrQEoq0tFkfx4KQBseHZIwFvPnsjjAFkAvOVzY1d3dInCWYoZkmJQgUAkWJW7pyOusLrokPnd93tgWUIbBNZISm9RVBfOFtZVBfKucic/pLCrggWvxs4tCMhaSvZTUcZ9t2CQFhaXuXYCAzr6SkS3ZWva8z5QmQKwYkvX5VAebPusNBPi5dI1SvmTb4tOrbhHprDCOtkQDPX4l6ZK15K22vGZNNYFuWWcAr1X5e7lVAlwGHPlmPR++NmvR576fMcfPDLuk99f+hf/uPw0ENOBAKdPj506CtMCQ1kj43ewH+P3rd07APRmejK+cbVqhFTDVfoav4d+FudKUYlX1//axmvcpZ7a7TNkm1SBDAz6UteWfef4Nsvt9M6OaPpbHrrFlSgwlKyCfIYEI7w3tqQLY23+T8z4xLn8MppZZHsLm1a0n2xhTj7y+tpbsO9qvKimVLcNgDxAYvvbaq/KpzbyFWcS5h9+hwHmgT+sQP1qgq2jdnbLjnJcSMaPsoOhs8Lz8DgEIz8dZoVKZUrrBuzQ+Wh9U6UEFp07gpNZIBvX8Hu/CfuLZ7TvxbgTsUPr5LO+hnjxlrCSeWGj/Up8vZ9M6gXpJ8hAD8Hk0AfBhU5l9Se+Kv4CPQvaYz7guPvUbcj5gBuAfMNe8J5/fJ3tPiRxlAWptjK9AQqCAHyRG1VWHTi/Hqj0n6YAdYH4YW+kHn7ZJeyeTXSmGxxxL7K4kn+xPupxULZlhuE5NSNOAxBDvQztq/ALsMwwEAlSx7eQXJiOP+Ik14Qw97WPfe+/dePvtt2Nu7nn813/4ByUa1JnhAgLaJ6pPx0dC5NElGCcEq+MTYouYfaIjlfKEgwRhVJO+sZ5lxJQQUjZIVwn0kK5dUyD9ZPZJk0nPzx3r3owxwMnMhYsC/0kSW9+FMhX2ByUFtAgmgXJwuBvHR/vxwQfv6hr3v78fk1MpeguzbXNrV8K2Evsra8zM4kyyjcQ777yj5waEAAxQ8oI28vsHAl/46unrjctXLsflq1f0vSePnzTgGc+P/4GeQX/fQJXIPYud7c249+brcfulGwIs9vd3VDLA2QOLEaFe7PTwSApoTl+8ELRd5tlgp3z++ecxMjoeFy5cjv3dw5h/vhx9/QPyu9krnA2MMYmWa9euyr7CcqEtJnOfazuZQ5xNgCqAc3R7QmOjbWbqYuLUJQtXG8XzznqK0Lj3bh5kCEHxOSlZou7Y1VUcoL2G8qbrlKyUD0oDB6bx83Mmtw7MYAYY4eD3UKX2Qcwzk5WHwsghxebAWWQR2HjzvLx89raMklHa1N8bFJLDrPQz9WD5HtqMBUEzIkdGlp/refbo4U6LKmpDsn7KxsgGxAe7jbGyq8Uwy3hUHQzsrNZBaw3K8Hkc5lTKPNREG71tkP8CuvDebCQHoUZYXbfvTLad86wNSkSJ92DsubZ/zmGIkAyblMwSz5W1wa0vG/PaWL4Q6BWxHRtIftNsAv/ueQSez5pubAVoUz2zBoqMWTIpmFNTwEzlZ8GzKThYpKB6muioM+U8H59NMZA8xA1m2UkS3a1yMhkTA1NmkZw35tyXg5BrYsQwUuwR6y2wVwhgETVJRdt2BX9D/f1x8/rVGOzrjfWVZQnYjY+OiMLO557NzUkUELp6R1dP7B4cS3iGQzpbqyXbBsOEM8T41ayAllNWWnGVFkpJG89aalFHCwNEZ7uofrludU4UhkAqMmMEOeCpxx8VnQthFMR2WCtZspO0KTm/RSw9ieovOqi+drYEc6/n/LvXkc8nxpvAqrM72xWSnSQWgIbHQUibQIT1qK8fGh6IoeFBsQQQYaHE5emzuZifXxS1kJ7pZEc4xC9doK4Q9fnsd3x0cqxxlWjo0XHs7+7F+spabIN0U7fX3SVjofq+drInR7l3QMw1YB1iBJDedgtWAaqFttfRnkEUFouAuLerK8XulB05jitXL8fYxJiUZ3Ho9vazvosAQjTPze2kb/I/mWcBAacNEOA9k05za45F3UQY8uw0LsxMxy//+q/j7Xfe1nzCpCCDzAsxDhjix49mNf8g1Tdv3ZLzJwBYHYfOtAYIOil9mZt/rjln3WQv6DFlL3hGndMFzIWFAe0dhkLui2RmkG3v7mL+EUWifAvHL/clz0KAiijWxsZ2dHYAjh3Hzm72HR4egm0w0NAhUW323jQ4wVpEeIjn4QxJYCPLYchw0TqWHs047dMXLqgGEjYO9aHZNg8RtJDQ1O425WidUvWVo6Pn7471zY2YffJEn2HvU76WazgzahIcIrgpIJxBNcAbgnicW5xmWA0CzrBZAKFtbXHj2rV45+234sLFyZi5MBo9fWRayPRtxj//8x9idXUjpqcvRlcXArb0qt6VyjB/Kug+Pta+ZE56+3uif7BfDuWlixflIHBWUkbz7bffJpC3n84r9Zk8u2x06YogIarO7BbAtaUTUJhwNdjKz7B1Aj3FImLdp1igz1Z+nkBAK2tuEN12QEF/AbIV7OSdm1py2wNfx2CAfRkxW6qsvM+T2k41Qe0L1q3V5q2+tllReq4asSwZedm4Aiykjcvz1Flhlc90tTRt8gwsHSdK33btXZdPVYJ1Emvm/C7P2fIVMtOVbbwKU6KACpW1znO1+Xkr456gwYssgfOAgMaoCAxavFdnWjW2Bh/0uw2zwu1MWyCHAKQCODi413opzDuxdhAFLGUXfMZ72TbJawhb4FIE07QN1tuue/4A4cw24f7ngQCPVQ082K/zfWsgwM/lz9t39HWa+S9MhZY4aat1oe1eniU9Mag6dcqO0pl3q0z2BeVFrGfR40+yTzz3zuRVvo+C/pMTBdAEo6b9c22YVgf7KZomkTlU+0fSZ5ybeyaglOCccxKgMuvfCdJZ6wQw9HSnf3sKZXM2ax4oSyt+qM6Ks1N9Fto7STN+NjI8EuPjo2J+2d9V21VRzw80ZLSnIxtPBp7/8aM4MzmzBdwOZacf2nzjayRL4VTBuEpTC0OX58M28X6uLed9eSbGxWVL2G6vAZdR8aw8n0uE+RMAlwTP2Mioginpk8HEPAbMLS0We5m7frVnpCUhJX34CfjstPyj/IzfGR2b1PkpEW4xnDIJ5z1hIWrGA7usJFbZL9gklRIgvLeRLRIBqgEEWGs8NyKOtGTkdxkvnvf7+9Dw26ShAEvkJz/5iWzUt999p7aGPCMMPPl2ne3ypwBxrFdGwgVfCDs7MDxcAQF0O8rSDZ3xnbABYStsN3oV6BJMTU/LVi7KRywlJ0oOwCbMpK6BYnwbAw3Zrh32Z5YQi0WhOT6Lp08fiTn7l3/xcyUzYC3ze6Pj42r1u7NzoO8x5ppDkj6Fvahk8fBwXL1+TVoRMAK1d0mkHKMXtCcART5NW6jrzmuvv673+ubrb1Qewppjv3BN2iNK3HA/4wzWKp2sYDq+dOt6/OQn70VfX3f84Z9/r/aXAEqsb1goxC+U1l64dEGgFL4ItuLrb76L42Psa0+srm7GyvK69iZlsfhh1l+ilIJ2wFyPhE62c86Y3UxlzgCS7y4R3NrcjrZLF66c/SkjWGfMvTBFCy2GiosLBRdttVuBlFU7Va+zTauERJN5ACaNf3MtRJH4UjBa0dcc4NmAZKCR1CFR+3d2GzRYG0UZ4myTZjTJyLwOIgdBRcSIa9S13nwG1EWLrr0ldMRkMqnQKWRECj3RmUfejewPm4rNcFLECo3UOdD3ZrYjqn83jk6pi6wocg54zgfStQFjoXAIGZlkkTGxPDNjYMTOqrEcnl74PtT4rLQcSmad69dqtDAAGCfGi3dl7mYuIK42o+CDzcKXEV9vfDtQtTE/50s1B63Xht6tokGeB0FsULTeChLMfCioLkwO1gXvzbXqsgnuzbrkXa1Cy32dqeCaicQea+3aCNdBv1kSfJZ78hm1ailK+Py+EVv/Pv9Wj8/JyUbBnmtyeKl+udA18ZlgwngsET+Dqj9K0IqQTm9P9GttJn0RlPv5woKccNDYvoHB2NrZjdX1Nc0Ljr7FahJ8y/3hTIidaYNR8uVKMC/AAL0PjGmpdxQQwqFeZeQzQ5/BuZzWohEClf7S5Utx7817CpboywvlCwPNAZ4OQUljlHpBjKY7hBiI9BpqHLOSCXSgUQMBZCQlyCMHiXHNdUzGlDFjLGdmJmNkZECiMFvbm6J1A6Ksrq+L/t3T3a+DdnV5VSq4t2/djtHRcc3p8spqrG1uqnYSB0g11zg8KCiTTT44iD7YFqoBBQwlo3EmKr2E3woQACMg1fvTQdL5pqJJ2ve0KXhCvR/aN2JwMJgwimRPCTDJ3FJyAKXOwQ/vLIYUrKRC49c5WAECsBDyEUrrTOphKaOJszgkIId+GRF3b9+Iv/rlLwUEIKCDgWAtYcwwprOPn8Tnn3+htQvQ89Kd2wJ9CKDJJpmyQeeKb775RvOufsMCTIsAq/ZOZiBxJOXQnEBzT8GxzN50xtjoSIyODMbQcL9q6ba3N/RzAuw8F0MZGq61vgEosBrz80sCw8iEg/7DEChSBA0l1WdfnlWwNBLkQOxQdd2nAInZAgjgAuSfsxbRS+Z1anpSGRI+s7O7JScaFH9zY1c19F3d2UqLPd4LsNCeexuDTFD96DGt+XCuMlCRmKA6BGSfZhwcYjKcYOaRz2iPAezAyijCbOMjI/HuO+9I+b+zqy2GRvu05vj92SfP4je/+e+xt3sQI6MT0d1NFqtb63poECAxWXU4MFBaCSQoZwAMIEOjTguFXYNjgUOE84QTDY0VNoaDAZ41xSpRSy7K/6UbiM+b1BpJRkoz/moJaTV5FwtplTafrQNx5svBVgauLZV4lQYoO8mvF/2SwjBwsNfYznLPpDu/CMbXNqoGIeyHnPePbKf1/SIWqCx6YQLUXZMcMLaCwAyUXjzHWtR0PXehXtfO6nkgQD5GYaDk89c6Aa1/16wEO4T8VGdmoXD7WdgDPp/+1DvXAEgDbhQ74Gv4M7UNlUBs+VLbzortUJ/r/rvPfq5h39NtCi0e6Pv5ugIOxGRIAFlnawnKnEjwXDS2qwICbH9q382f95jYL7N/Y7ttX8a+i+07/07WS9HbEbidHUvy2mYFtIAArz8DAbDDzLjFJhHkYGsAenJvoVfQrda41jyy/paSZIiiIZpLG7ahIQWLqknvQz1+Ixbn55XE2t7ZTqBYIohZlsSzcGYATOIPw15k//M9rk3WGX8Lv2SP1oSHpQ14RwKD+Em5dzPB4FZrgPWcsfluSXnn/JItKxoHvBO2BmV4QEvOTmrHycIC4PAePCdgAmcaQU/W/HO2Znmkx13jXSj5BKKsKWwV40cpmrsryB8uCQueiefHb/RcqEShBOnUjosRW9gL2FLpnJWEFFRwmGbDgwPx3rvvxGuvvqIgl84y33//g9hZnKGXLsP2S40Ds6Kw+9DFvW59/jUC3KXlH8+Y5dbp+2OPeT/O8oWlhazlZ31U7RyZB4JX4hYy4C+/+rJs8t///X9utArE6tvdFcCytbUhpl6yG46jtzs7OKiF7j4drFJMku9RIsEa1T4WmyHXPnER74DdZs3wb4CLBFsyQcTvqQ4f36SUdTDHsB0AuLlf+tel408pNRIzcn83Hj74Pu7cvhV/8ec/F3CBoDLlsgj6wuo7OOSdkqnIek+Qw622O8VUoLzj088+kw0mmIc5R4kh5Q7EGOm7HKlb1SuvvKI1SMcCa4kBmMOsk55FGyDckUSpuSeMAEomXn/tlfjFz38qocDf/ubX8fXX3+g5GA+1yRzsU9JvdHxEewSGAD7N4tJqtLV1xf37P6pt+PLSqpiDlPTgizD/jA+lDMQ8gDnJpsuktRnSxE4ARdb1ODlK4KXt6uXrAgLqw01BQak55yVMLfChZiGQpGvlYecgx2qmOpgLos2Asan5M/sZb2rT84DuRc/i0csUCqc2AbXGJQspR6IcNImcZXuYEsrk4iv1ns2BXGjQ1JCbbeAMt5yVjlbbGBnHtg49A4cbqBcOnhzu48M4AfEvQh0ghwoQy3sfSI0cZLXVLpDrcU+e24ZHTqjeJ5F4HCSCmcYwF6PKuPkQ88YyVUy1riX7wmRKQKJytDz+HOKeL4+tW/o56oR0eAAAIABJREFUuDV1ykwO7mktAG1gNno52ECZCGxhAwAE+Po2jvU8GQCx4/FCAFSAEAFNJdNr4bgEl5IqapCidgoYfzl2Bb1n/HkX0LraYfSzeA4aR+ckhU+4pkQPCxDCfdk8qazb+wJzgA3E2mb9AoQwhgQ67mVqYKHOOjjrz31Z7+wfgwUG2MxK8O/xWShOBEddHAh9PVJEB/EEkdxGEBPVdfqZdyN+16lsNQZIYmqAXCC1VU9lOQ4SDGwJNpoervkrmZpck0lT5O9CkqkJxCiWGn2NafG6cOYcqHShzB5nCqAuX70stHRnb1f9cDHc7HUOcdVxl3Wfrm6yYSy6dh4IaLI25Szy2vA51Vp/6bD09EAzz/7KZEBAcmkl85MP3onhEerv0CtYUvtFMuzsRAKn5SV62O/H09mnEtC5eeOlGB4ejd6+fmVxF5aWBL5o/5+dxhbzSas6HM6I6IfOKCPVlsKDXQnYMAZk5iFLkz5O0aqW6BUGj+c+RixQqv3U64dq9kHVBZqqJV6nEOKTyMxE4/iWAIs1kBTDpJwCBFA7psxn6RPM2sp11qH1xfPTLWBkGPB2UBS76zdvxLXr17X+t4qmA0YaQaC1lTVR+CRwOjyc9edtsJMmRFu1aChrnTkXUOqe5VAURPtM0TzWAl+ihKuFYps6Jiiz0UGbp904PTmMsbHhGBslO7UnGgnoeIJxfXHj+k31gN7bP4zl1fV48Gg2vvvu+1hdY24Q7MlgH/qijLfthdZcyZCKHngUhwd7yvSjFp10xaxN5144DDBdKAOAHjk9PSnwG0AJu7e0uKIWnpSH0W6JbEz2XW4TUo/jwxc9qik1+PHBw9KxJKmwfP6Ne6/EdbWNRJx0UTX62i+nWQuKyI8EqVRacxpXLl2KN++9oWwTpSLTl6bFcjk+OZOOxdMnz7XmOjuTZotDjePP+lOgX4BFnAfUonle1i37H0dlempSNcmwHuTM7yQoZCAASuva+qayHUrMtyUbx18OvrJVVtbmar6rLK5FX7MsriU0qXO6KhOzXTN7T0GSyy9wRlWWkmKQromvA0SfEc2fKtXJk4w/06FNXZ8msD0nXGhba5tS2/IaCFBQV9r9sTb4N+9fB48GsjLIrhhW5YxrQIsCBBiISHCgMLP0rHldB2uJ1LZ8uCRUlDr08p41wFEH65zlZlXUmWz7HwmctboC1OPUlF0YCKo+24xbxURIQLmwIv4FQ6Glq1D7EtZFyuulb/Ai6FFAHb1/eVZYNfYtihaF7QfXMWBvENyJiHoN+729nmpgowZJGpZiJUrsxI99TdssncEdBMZmUooeUoDsFzW4MllTBITLvuUdsLPsT/YvNonzjBKuNrp3FEaNASSJ3cFsOjpWsIt/w2fwb9nzBB+orqMNgA/BnBP88XNU7hkngGDOEGwh+xzfizOBgOfSpcvyg5QpzklTppifMUZZKsB6LUK5pV6e5yeJlq0nk32C+j++CgApARvrhLOKZwCIzGCS1rAD2YK3oy02NwkmO/UuZNh5/ix9yC403Fs18md5fVhenPHYNUql8BGyXW+2CSSQAxy2f+lYhWeQaDbJHLVj6xEFm/fijObZAEmo1UZLIcuUOJciLkxNxQfvv6uyDATdHj54qDJRmGI7e3s6tymps58rEd5T2u6lCLkZv7yXtLm2shQNMWbOWPwz/DTGgQCPMsg7d+/GAu15t7fkS7jMmbUAqLK1sRmvv/6G1Pc3tjbi17/+tew86wXQmGehjIF7z8/PpaClsvVnSkip7EbxwUHsFABIuh6FySngooB/BsmYG76PLQKIZs1la8bUo/BZmXo9B5pTzv0En0kc41+N6uxLlfwN+eTY0JXlxfjh+2/j7bfuxc9++pEA+SVpaAFQHcTTuefy59xtI+v98YV4L8YHUcxjJYcezz7RGoRlg23qbO/UHkJ/ymcHY829YVTg/z6beyYwQOUXRZyU94ZJODNzMTbXKVOBmXMcVy5fjLt3XhIT4/HjR0qc8LuU6N6+cytOaeVHwqYr22Xj75MsGhgYjq3tvfjjJ5+J4UDSg/kA9HLSnfkjjhEDcWNDCWPG0GAwMTc2SiWYJdaiTbIEbK9cuiaxwPqg4yWcufShrOxvpTCrhziE/pkCFyy2/J4pTClE4yxt9u0cSxXF1VXVfDjbzP1ZDHweZ9kAAvfG6ZQRox1Wyeg3Co1K+6TISL4DznCirzJqJaAGCHAGzYelgIbOFuCRJiqzxZm9zMynDBFq7aBuONEEdQrA+2RACRQP9zOD7gH3n17caUgL6uviriIe1uov3aIQesE1BquI4tnJsuI2D4kj59ohO05+f56VL8bWQS/PJGZHCab5e/aYPWnKAeQElICQvzO3KHzyuc8+/0z0dK2R0vauBpFqo8d726GwQ2QDmxmJQlnpSoFCB8l8VuPaCKRkvSFGV58r4EkGsNRWZ1be1BcdWKUtl0tVfH+jrAZFvEY5JECfuQ50GtGHVc8FOjigTcVnWLuwLCy4oWCutLn0pvPh596q3k9ee0bpRP0bLAd6EVuBks+eGhkeitdeeUUGhX6mGFwCfUTgoJmrXk+lGwdqfaY5p0a8AAHc0+IxmW1LxzDpiAUAKz2Us/d2GmQ57QqkaVtWePymdTalAWQl2HOZiSNY4hCCzkRtPgEFYoaIpIBi86yUBGgPIGInqmsGXIjZnVee1n7//+l6zyfLruPaM6vqlvfetfcGDRCgAUiKokLSe5QoF1TEzB86730aSaN5kkagSJAEATTQaG+qu8t7f8u8+K3c697TRU4hEN1ddeuYffZJs3LlykI79X6t7iUHbDiek+PUHqCPmyCLPwmuoLwzdvH2rWtx7vxUdHXVYnN7IxaW5mNgaDDauzpjY30r1ta2NWP28cPHUpSdnT4XE+NT0dbeEWsbm7G1uytNBpRuSVKheHHbsCc6WmvR296pSQWsA86LhJaAg8+LLqgRflQkPGYs7ZNSkVSr0nogE+n/CZJoDaBCwNrw39FpAh4OcMXUaG2Ng2Iz0zYTOJwIDHDl06NYXX2CxcDx7713N773ve+qyr2zsxVvF+bFfNjczqoPQnGnx7xHHRpXQxAjgKurS9fE/ZGcC8yrsLqaQCvKx3lNeT0pmpc04rQL/O7QwIASOQINbPf6+mocHREk9EZ3F8EiLVg7miQAENnfm1UtEPtae2dsMeN6azt+9/kX8ebNfLS20F5GtTrbJVSJOkzdGFHYFZTiQLHltIOcaGQhQCeBBgrNe1QOTo7kowg0AAHoyYfGSuAM+ybpeJuxvU37WqtaT1gPTc3AiXd3qvdeoFpx1gR/c3PJloD2evv2zbh287KCUZ4rwQ1JN4A0fYnYGgSeNIv5NDR3mS0zMTaqKh8VqI6ePgFOBAxtrbTl7Ukduau7V/svbRCBBJXAPgkwHh8dqkIBaIOC8vjYmHw5DCT2g1TKO7LKJDspsSn6LHcUgKyvbyn52N3dj529bBuQFkl79hqz1hZINbCqfeE4owAtTWCo2W7Ie2Lf5GCFf1sR2T5D9q4AldLXaIw1fJfCb39j35I9/bClUOxOJmH1fI6FnOxVgQX75So4UCFL6ZiZcGeyWk0sq4l1FVK1v7S/UqJdrtHnzu8lEJDxWFa7OaZ+JuZ9ZcxeaZXI9qMmCHwW1JA/Ku1jucZZZTYgUPXrjgMNCuhYMl9t8scKayqigRZttmBfk1VW9UXvJr+NuK1yHV7D5nNoNEKUtUAU1QBDsj2qwI6BdvsPx1CqBpoNd2aSg5/9O8+50hroPZWFqARh/dkqUG1fWgUONEKtMdb3NG1/ZcSv1zm1fdr1nrt3nPiZUanYF6r5fG0UCnRHLZX7Hb/yp9hxJJAbm8X+1RRHkMSS6BNrIJJKfGtG7SpV1PaaQAMDU9jtNZT3h0dicnJKSS9VWp7ty1dzug5VHwvTA+DA8WaC16mbQqwKVV4gGermCG6rrY857f2pw9LZJTvoRB576NiN654cHxdTF9G+paUF/S6AdMZc6VeSDXCSo/dIsjphdw1rQg2JLmwGdK4AeqnAXmME7MCAWGXZXnAsP8eXhNZ2dhoz2blOaPLkM9CrYWvhJ6g+k3jmeFn85XaCARFx88Y1Ac28AxRGAGU4xxdffRUrq+uK2/iei6mw8ijCsQ7cuxkJaLXwPew+awEoQhEy84RkiZBoIzKHzyEuk97A9k62ZqgdZFfnun3zlnzT//r3f1M8C0OAteFzLrTyvPBnAEbZlnOkmEDt3C1taoVY30rGJ3YZbQCuV4yTwjjm2iQSWHKy9A202mYrS74PCYyx7/I9Tdo+voc9CEhOTIJ/pmXxwYNvFX9+//vf17N/9PBBvHn9UoJ8P/3TP5EeFK2y+FsxTOidn5yMmdnZePLksQSsUeOHKdHRhlbPURweHwuoX1nf0NQewIGMVzO+YQ35N3pk3AvrxLlpO4U99+LVy7SbGqkbuuZr164LDHj44GEBbSM623O83w+Y0DQyrBacL774vVoNP/zwfRU9DH4Cwi0vrUkHamR0XAD/Ci3Oe8l+BlyXD97Z1R4BnGD9KFRiCzRZC3ZjF+OeD7TefBFH4S8B2CbGJnPSGK0BRjDzhSvBf7HArkTbmElkoKNDG4pNzUvOC50Ps9nbZ4NmI8GLpv6H9uyHMc3FSRLHBLHgPGIKlPm+JGAYNBaH8/EzBygS8ioCVnZ4vBD8rugQZUqAK/NcC8fifxtp6Ek8VLcG8DChVYjuUpwigT0vRf9g0r15UXn49N4IvWy0JmSwXnUgTgoNBPAzU7O1Rqhdv1ORaPZ1i8VQkmI+a1CFpItnBeLH6Qi+7Ci57wx6m+Nw/HxtUMxc4L7Z2KythPHq2dNSnbuMscBAXb16Vc+cDV8NFuhNc5BTDTqq4FK66SbiX3WMMhQV+rqrP9wT5zaooiClqEh7TTmOwJZCG9K1l+qFJkb09qZaahkdaWDGCbn1EtLppr5A0n9yFJD7yLIXrS3bU8o0B9+fn4tbEPj57l6qsyYNMis1jaCtTHLgHtTe0AkFGrFKqqNJfeWdojJ3/erVePvmtQQ/6FPHWpBUqe+8JJZHx6xT0uA4TwIB6ZhhizT3gedIZyAltWQqFGWOvQR7HNiQsBU6o69f1q3sQQn+lOAFxWsEg3CcjPPjuOqJ2t9VxdK99YAK/J7AcvWulnCZETumyxcWi44tFeEMFP1cvReq7xgJP9eavWOML0tAiYLm6MigWAG3b12Pvr7u2NnbiqWVJTECDo7qooy1Br9D68hmrK2uR1cnVe8hgYs4Byr70CZxehhTVyE1geSwHrWTlmhRz++xnqPFhqjmUzkhGTNrCYdffVecjMhmAYzhY5nSAChQ2EHJmDDttdm3y88BgrhGVzmzCp9gkASpChBHUss5cMCjQ4Nx/tysxIHu3bsbLW0totEB7n39zdcK7HIPkZx3RV9vv9bUehy0J/AyE0TZdvMNM8iatGiLRnFNGWgCCHluOr8DRZQe/uM6c6BRH26N3h7EhEY0zrCl5US0P+ijtKCxnxFWTBHMdr0H9WgVYPPpL38V8wtL0dNNT13pFRUQ0AQctZlgCoAUUHHqbo9Ll2YkyIhNFUC9uq6EFk0Gqm6AOwTFVI0EcM3Pa19zPzhqZv6iMaGJHmpTwfYyPYD5yn3yLX7/sStUXrAM7713L+7cuRVHp/RQZn8oPgIKoub8ErwODDVAcICBF8+eic0xOjwc/QiNolsBfFRDI4Be2R1V61EU4PHDnkghLipig+qlBGTZ38spDARr7bTUiOGTzACN8lJbQ7Lc8NVZ6aBCyVjDTlW+CEhhZBzWc6/h33PMVNo+bCk2EZ+NPzX1VVNNytxlVRhLZcIK5QR4TpT4GXucwJCKCoGbWC1WmTfbDnbHcY69cuuS448GMK2kA6gt2TkkcQ5Oq0BANf7xtVX9eTOJzwAppwSYK1Uo92rFSZv/LgCQ76+Op7b/BMrsx8way3igtFuUdkKdSwyj7KfXIAX8Cu92YUQ4BngXFEibcjYucfzD7xiE93pUr/kdW3tGvyHHx7YVvYcsxAiYKGCIBKap0pfc3TGQn5+TN/+b85r11PA7JQ6t/uHlVn0oOSTlGTQBJV+H41euRYWmIsCW8WWCK6yfn3U1NjkLCBgo8d7SfbbmHnUM5/jBttGMk+Y9ZyGG86doXpvsvXx3Y4JDskkl8luSI8fPgHUk8NI7Oj2NPfSFADVOEfnbaYhEe8+SLHK+bZg8VIO3tmJ2dkagH8+Ld4b2WFHqSWpXszccO0Dcw/eJcQHDAQEmJqck1kpVFpZA2kCARlh3AJLNsc/4fmyC9XOUsJb3nWR6YmI8+vqyfYFzEHci6MdxrTeQ47kT0ALUGOgfiLXVHHPI7F3ev2wRyOpnFnGSju71zPGJg7rmnW2ET4mZcwoDDD6qs9grjRDczxiPYgE+IUcqrsn2YJN5X7lXnscg/0u76VAsQPeWJ4h6KL+WGi+n8mcaEV1rUyWZyQRUn2lv293LVmn2EqxTjo2gsbSeKFgWdgtrBEDAPZKHsJ6w3sxiVlsaYoN6fj2KqxQbivnQL8CXe0J5nv13/6v78Zvf/kb3JHvd26+/c3yKHjDl5HMLm1Ci6BohCQOUan49dg9yTDj35mST2JNnlfbRLJ6m+CnnwpcCoDjelyCjtJZq+j4+lmfKnoMBy3Gy9fBBeYfb4+bNm2IuPH/+LN6+mZO+0Ccf/yCuX7+m76FxA5vg+o3rMTo2poT4v/7r0+jv75VAIqy6N3OvY2tjK9aZOrd/EMurayoS4OdUQDvK1gf1+2s8bor8Esegp0G8wpjnx0+eSHMH8J8iBc/wxo2b2huf/fo38gPsIfYDjIS7d+/GX/7lX4ht+ODB/Xj16oWAAUAMtZieoOb/OuZev43ff/GVfLqm+8CiLGM3JaxZL8XwArjgq60LwDjhKbR/ZmZibu6Vcjzbc54Z1zY7PZvx9ejQmMx0Gsx0PrJvFgUqVCr64/mgRRowRDh30RgYgQNCIZGxpK+68srfs7cpqQ5QS7mYVFRuvqxOjHjgrqTyudwgGWBUxd5EXS7qthbP8MYzus6xqKbYKKcafJ+uhaoOiaDGYwwO6aVzBdhK5zw8BSP1eoxPTujhWTDv/v37CgoVVFZmHDvJrDouV/E4lpOaNG4pogMY4JeN3yOAxHjxwKH4cK18nnVkPejXx8iBdrIubDA7LVfkDHY4yLH4hp0hx+Ja+Nzy4pICNtaT58sGckWc389qTsgIZf9LOlUnnw5AvMksGsTvqqpf6RF0YGZHTZBgY5B0uNQusN7CWXDBs6wbTrqsfdU5+96qa8Lf/Rx87U4sXTlx0mxnzu+YnmaGDN/zGuYxnRSDBGZCSO+m7Lp6yPx3zzFPlgw/w2H19+R8b1TSqX4ieELCBvLPfaTox+uGWA/d5QBRGkmmZD0DCAdxAAUcz+gyjk7VHgs/VlgBKGu3URFSIJWMgYbhLroNCmRMLy3VKBL6ZAS0qH0HEIAxNgj3KQCRajr6EtlbpQCvngyDZvWD1wYMuyl2VX2G2ksESiWA11oWsMPrl+9eMhk60IsgCYYdArvo8FD9eZNjYxrH19/fIwPM2LsJquD7u/HlV/djbXlNSRmIK7RsjCv94aDIJJ/0UUP7RgNB/dvHJxIZfPFiTvdW391XJT+BFaocgBCphiyWUEGI5VSoNgB0ikpd0VkoFc1E2hMUyNtP26O/Vyi+JvMqLWhFqTjBH5J3GAg5Nsozbw/kpD/68IO4ffu6qsmiQ06N654293Y0VnFzYzOePnkmCjtgwvFJi4T3UKkdHBqWsA/OmeR4f2+30NdIfHnmGfyTFEjlu9B4bTu4NuwAe8utOew1QMhB5tu3tcXU9HhMT03E0NBAjAwPRF9/tyoq9Ci6BS37BFOASCrCp21xdFKLz7/4Oj7//PeiAebkghM5TNcOGfPkwJvrJMi5cP58vP/Bvbh154YCSgA3+uZZ59QuaJUGiSm6sIXwH2sb6/Hq1UtV1ggQT49znfCPBF+wBhjnxyQG1lljGgHLunv0XLDljIz64IPvxNHJcWzvbsbe/o7WgACf6h0jlwjCB/oG1JPJu4OgD9e3t70TA339asngnEeASJ1dsV8/iuUVghgChU5VmWSfWkI2BdeOykpXJ1oGADw9mtrQehSxub6lIBmwET0LUXyLQBjB3S6jpNrapG7Ne9ZWS9r/yWmrehe1B05D9GJmebP3CdBYMwWcX99XtY1jUr3Y3SGgPWhUUrExWdXCj2WV2eB9VlgAORPQyOSxWXHnfckkqgmGGgyw73BLWQLi4vA3bLATpmQM5LGSHdVkSVaTuEwYbSddNGnS5w2Quv3BvibvL/Vw7ANdwXQxIxlcnpNexv1VxjD7varGFozXrFLlq8CzwGe3IRZWV9VXGzT397wWZ5PhKuittkaPNJR9BpCjDbG5ptU4IFs3mlMgZCfYlPhtGGwCvpstgT732T//EA9IoLMpIJzPS7/XECZMGwvgJeGv4j8MDug6C5PCcZKBoCp47zjBBRVXTBVPlL66KmjgdeQY3g++ft2/R/mWv2MH1cMrNl76jbSTef3EfPhzKtB8huokorG8Q0nT70g2ikD4DiUsLjapgNXXpzhxbWVVdngAZhAaOmKGZlskYD57FZ/tVkbO6RiY6qESvs4uJdOKl6VRk4KFfAE8+hkAAnAct0pxz2ai8lkJE5I09XQ3RoMDaGSxhmJgFmPYP/yddXAspp5tif0BdB7pGFRDKWRlgpNFHANTCKECMCBki/0ByIA55TiW5AtVfBhGqY2yHoNo1QyPyLdK2LWMZOT6SASx/9mWMCS7xZ6ildjFJO5bkQ0jZiV02yKbm3ow7WISMP8dIJVWPgSGOQZtXqwNQEiKSCdgxHucLFnapxFbzbGqJOcJtDOZYFxsB1osJK5bpjIwhYfrYZoSrRGs71dffR1f3/9arDASWETP2XN61wsLIaf9HCbQpP2SujWeRpUxbr7LCfpuxOoa/iCv18/L74a1Ari/g0PaeU8yn4jQ1Itz585r7ZleAChz+crVuHXntopJ/JsKP4m72Gb4VLQmRkbFaCBO5jiIS5L4cs8APVTsAZwA5+/f/yrW11biBz/4fnz40YfR3dkZz54+jqdPnmgyzsTktNbxzduFWFndkABxijCzH5nDlJpbAphaUtx7oB9x3dWYm3spHSG0A9DZ4R1kTy4tL8Wnn/5SbAlpa/T0CtAgh/v5X/+VNA2IGf7lX/5JBSfyvmTn5FQjrgW2Y/3wWK04ysUYNX2wr3hEYKz8ZvokYhv2jcYctraKlcAzR5sCYMRsHXJpntHlixeTgTY5NiWNgKzyZUKggLw4LP0Mw+V+/YI8cFJRz1sqCRajRQrK72RMFCxTkUn0So+20XKjwCyuRe8cNGI4FDCWkSd8xsfTC1+UVL3hDBSAJA0OlWqKlckbCuVUTra1eVg0+mz430AA56gmoVwDY96YL8km49/MqPz1Z5/F67m5TOzLWlUrlg1nWOl55Hu+fic9GiVVhKEAJQgm2QwaO3d8pGowLwEvY6qeDolWSoJCr/7a6lqj6msHVAViuD7/2+c3rX1qclLXz7xMvkeSTQDKeq6srjaSQtYVwwPdqJnEZuXcyfU7jrsoHDuRcXWzWRlojiViH5n9wbW4jcFtDb4n76Gz62qHXQ1mElQpiaonC5Rqhqi6JSnRsQutz8fnew4Y7LQdxDkQeKcyEEWZ9/RYxpbAgKCU61Flq6XM1S37gONb0JLjJzUJhwkaPpgJWk+KsHFeklMMAgaEl55gHSNBVU3VNxmp1KZQYCkjnrNy5YQVoLWqHzv7lDBoCfYlENBSXvkmlbUa1Oi4JcASaVW0Wgd9jHTMdxrlcZJs9iUHZJ2lSryXdEXNgaYyVSIih/KiE55hElUBAQJNi4t53b0HdW2lLzIp3yQEGpwnIADxmvGR0RgdGtaa2jleuHwx2jpq8W//9m8x/2Ze/XLTM+dUXVGrjij7JNgpwHPuPDTAEa3v6tqmnOjzF69ig5500PyypiSPOZ0vAQo5xBpMkrqcveIljVMlucnAFfAg93SuSHOPZQuBwIFCXfXaNUa00TQg/UX33SYN3yNyOD927caNa/H3f/c3cfXa5WhtoS8OW89nj2Jzb1eb4e2bt9IBgBXBfiPJQ3l+eua87CWCdzg8dCwAVDK4IUCoiYbPdYO4KwAqQrIGJasAk99xvVstLTE8OBC3b92IWzevq2pNkNTZ2Rb1Q5BzgqEU9sn3HJ+TjCfe4bnXC7Gythu///Kb+Pbbh2Jx8J5IJ0FAQEnmQNEL9RnKJtWwn/7pT+Iv/vLPY3h0SFTBFy+eadQRgBkVFCruk+MTCsJV4ejJCgs9mtjjxaXFYG73zva+gAAEArn/TFZpE+lXoAC4p3750usKrQ9kn6Bne3dXSTZwGLMPT49z1FSK4B3H3s6eRCyp5rXTosGI3b2DGBsZEVA4Mj4WGwA5G+txUGfWdz36BoYV0PT09mVC0UlQGLGxtqIgCCFGGCFS8EZRemklttY3lajv7R2ookcPIuutez4+li9gWg59qYzEBAyg9YAAaW//KLa3oKyuS7gIGwN1eGh4UBUbC7VyfFg3tBZsb+0o0GUvYCvNYsNuJRuACRvWuDlSa0zapCIMWICm9A2llQm7UyqHSr4q7PyGIGmhDwuEtthpSWydyDqp9p4ViFqqWgYB0j+U97WwqMRgKu128iElwTRo3PAvjRnyZg6yt7PNJ9+N5ihGjpOtN2kHdE1l7AoASSYaCQb7GvO6q6KkBPaeW99kLmQQX0nqK/6pav/5+x8CAaX9orC20qxlS4dts/5d2nK03pVnJrV+sZZoeWqyIqo+vJo42x+8k2xXJxaUZ+Bnll1XzecBMJxstNxHvtYGUNRoadCOalTNnAT7Tyf1VVaX2wPOAhWNazkT/xl80ZoUIWy6PDrKAAAgAElEQVQYkUrCIicYyTe3JeBJguXpQ15HgM1MxFNcT36RhJN2tTJtBAZXxlIZVwNuWv2c36XYhG3jGjgHfg52CbGv23tcKPL3sPMkM9ZNIhna2NrWeFTWxFV5M1u4fmjlxCl8YU/Eci0Uap4R7U4S1SsTxwSK6f0t00kqYyg5BmA8/ojPkOA5VmKNYBRTaScBtAI9tTbR5YeHlbyvLMOKQDU+AQZVapnQoHevJrtPgRNbTw8/dg5w2aAd98b6wEpg7bBv2EyJy3WlWCw5EH8KWNTkixaJEqod4+gwNjcY87gpP7u9s68RdwLECoOvjed2lCxHAAO1XEG7lzL9rhiNaAFsbHKv+/IPABvttc7o7x/UtZiZ2VbLtim4M/fu3dMzh1r/u9/9Pl69et3YMySuAEasRYqgpw4FyT3gBO3QKdDYmS2LRWQXkI1Yx/kc+jlck0W7Vd0uNkQs7VJwFfuvN5N02APoSly5fEXUf0bX5mSKiDvv3VXiDIjD7+Ye3lPcxB4A9IBBwr50bJBMgvE4f2FW+jswCxnVt7XJ9ITl+OD9e/JN7JOFt3P6HsUQQJSJiSkxRZeWV2N9Y1std/isaMlRudnSmsOvKMD2dnfF7s6WjvHJD38QP/7hD/WcGMEocem93bj/9Tfx7OlztV8AouPf0JL4/ve/Fz//2X+Py5cvxq9+9V9quybHStAr2SewHJ8+fa57Q7sqR1AnA4k9xt50qzi+lKo/gDwFd44Bk5s4DSAAAAxfYMYMNuDalcvZOjQ9OSsgIEeC5dgZf1WdoVFMV99d2ZajKyNAQMRYBKN3rh7rgRW1dI/XMFDAS8UD5ssGxCi6KVRiGxThQc9CZFOp32aEl2JYVCECNCgzKCfyu6A8vDhsHs4DskSxVmrIojyimt0EMrhfb2g7H4wIi/ne+/f0IgAgPHnyRAl6MiIykao6sWpSacPv73Ev/mw6pKyuphOlnyZfQtZLLAgUXdVLg6YB1ZwUXuR43LMol5VZyE6U7WT8nFx15/4koHJyEpcuXtT9QgfjGFwblCj+hBXBszZAw+8T7Dm4N/PBc4QbQEBxTH7506iXQITZ5aV3n+vj3E5iDVI48KpSiqqJYfX++LvpX9XPO4EXta4YboM0Bp6c7L/TplGpAvl5OVhy8OB/+x2hpUT7tYh8ZLtKVjlSXd/CRRksmdrKZ9QXjWrqCeIko3H5ysWYnma0Si2Wl5MaBhIPms0M0VpHRywuLQv99LienW3GVqY+BefSvZfAwtVZ0FOhx9DV1FdbRslBmy5AQGOfljpqI+gqz042QlXsnCVO0CEmSy33K0AAyTM9ctgDrkcMGwQQLSamvt7S696WCXGRz2y8E66Wef21f6VM3gxaDRwBLBDgaB+cpN1RUM1breSvLbo7UtSTiiuVfRI2HCmz82D1QAWfmZ6J0bFxJZGtJCcn2Q7Di93VDQtnQLQtDDk0vqfPnksx/uXLV6Lzy2RCi5UtQMTsUPEhDpU7FA0RR04Ri/e/sAN0jw26bRnnWOyDlOxV0SujFIvStKtdWVE70fGsCyGRuThR9RbBIQI4HOI//MPfx/e++5H0JEhy2Q/QRKF/o4UAWEFlACeCTeQ+mZwwNDwqqjmiiurbBPQo443Y/9mSlAAMtl4aGZVgm3swNdZgYAOUhCVwsB+z05NS0b18+ZISVt4FJa7rqwICAGPYuwaJcWYEUND33s4vxsLSeryaeyuhPD35VtqpmCjTnuudKEKOeN2jx30vvvvhB/GLX/yDevT3DnYliERgx16lksCzIygaHRlVb2kCTDlCCr+hVqP6QczPL8TSwkoMDgzJD5kGy55hVBBgyVH9QKP/0tahF8D/xxoLhIAR4AZigNub6/JFHW2tceH8OVUrXr54HnMvXiVFtLVNTAHAgCuXLsWlixeiC9Gwo8NY2diINYmJbsXN2+/F7bv31G+LXeCdZ/+vr64oWGGSBnRG9sb25kYc7+9FHdZcEe3bABRYWdXehUIqQG9vT+AY7aH76AbQgxsIIvZHrR2mzZ6OR7BIIoVNBzzPNrxuzbGGQozQIOri2LTDgwx4YA5ZuBUbA+AhKmihmRuedA+6fWcj8bW9Kol5vk+ZZNkvk5Rnipdf+pmYKymV58qtK14J1uYzx19VfbvBRsdMTZo6ey+D0yoQcDYhJAGuJqOp3ZLsKGwq724yBwwUtqniZrp/Ngr5XhIIqI7VK8XwAgx4/1cnCiQY0NAsakw6aLIafL/VOKWZhCfoKDtdknH9eUZQ0L6odC1UKvUWTE2g0yDm2US6mvz72I3rMmhRdB6szdCIAU4TQGnEnWUSg4GianzmZ53n8/95P9V1qMYg1f0gv1Rpe6xe61lf5tjFx+LP9KmZFFHhHhsdFUuV2JbPuxUXEFbvSfHf2F4SXxIhxzZmNLq4gl/GJrNb+D1sN8KBFhIjtuWzxJzJ2s22G+wNex/fy2eyEn0oII+4g6SNZAtbtgEVX9XLXcXhxN8GT6laci732Vfje2yE/Aex0ulJ+Z2uZCCUlkr7CgNMoqJLlBv/TMFsTO1OY+OjWifWjGQfvwPbgJ9ReQZk4NzY782NLbECUumenv2tnGCgKvxG3L17R+sOMw5dBHwJPePW5XBszjVnT3sWgvgT28XeAMhNlkBW86n4kpDOzkyL4bYsRf893QeFBfR4AFVIAilGYAN4f9gHsB88mYdng4+mEAjle219TWKyxFSamHPAM4PSDpCUU4wGBvv0/GFoXbt2VXE9E4BIuAFwsDWOwWkjkRhiYf2urq0oHrBvpwjJs7Xwq7SM2msCc/CLjZiv6GrRQ595QL7dXL8FGImv2EOA0lwD7XX8GzYATDv2MmyXweEh+VnnODw08jkAEr5gbQACEBdwfJ4rxVTu9b17dwTCfPvt12LQ4fsePnyoMZpUydfWVoJobHRsWEAAa4NPBhCHDSBNnEPiqMOoH1GkaS/CKMTY2bIBgAQQgDjh3/7dz+PP/+zPtB+YCLB/sCeDQhFlaTGBBoAFsapaWgQM3b11M3784x/Jvv/7f/x7fP3NN9qvJPH4b2Ic1oTXJKv8yfTMohHth9nOx/POtoBNrbGmeM3MpAjx/ILWEFuRbKYU5iemnZ2eUgGkMT5QRkoodjpNG0IbM76HoqUdXVUAgofEgfWwCh3KSRgPXA6+CNQZ8RCagS7AQfYimrpuoQQb1Op5+LtFiJLGtN0QcSM5wghgiAjKkl6RSa97xJk6wOJZhRQExVW7VMO0GE/TsbH5Udf0xAPABuZkqzXBqvPNYmoz0Ci738bfxox/e00zqWww2QoVLCshCpLKmhKoGxThBIAh9BIRaHE9bGAnxFXU3C0ZTr45LmvBZ+1geIFJ1LgXgz0ETh4fiCO4cuWKrgUBDtoDnERn4J/InV54At5yLDtdBWAFcWcsGvQ21lJUNWZUl557G/2s/DW1Fs4GCGef0dnPet/KuNDmgPBKAYJ83Ub0HQA2gIri/L3/nfxXQQYj+U1n3qxxp4pvU0GbVykDokxim/S4JpUczf1RVc+uC8GkvwxQ4eXLF9rfCLgwQgRDb2Sa6hoUY4z5wvyyEiOeT+6xpKnxrooVUarMqhqV5FLBRFljeq59B6n82qShe10yEM2qVWP0EYhs6ecl6MfwkPEcMmGjIMYEAiQuOEZv9EZiqGQ1FeXdd6vKxhmGhoEsjSgrF+pnoNnS9AWj8C5WBYJzohio2qy7KSPNAF1kgwjcWui5z+dEwE0SRAUVFBUDjY1C9T0ncpBY07s3ofeOJI6EBjDgyeMnYh2ImsW+pS1KQoX5LnCdTeAphfKwrnnb+azyPcld7naABCSz3YOf2x40aMUE0J6H3lIriUGmB4AYVB14Flz/X/zFn8ePfvRDJd0ahYSD3cRxLRXqXo70Ozzc13329fcJSO0fHBTt8/PffxmPnzzTfXM5AF84YtbcY4PYe8nCyfYxBcotaQtYF4FTpVqoIKWAzrQYXLl8Ib4vIdKeWF9bjbX1DORU1allrzUBFc8Ou816EpgRRG2SmO/sx+LSSiwuLsuBUxlHO4DReRLBgYUlmsZxHFB9P63H3//938bf/s1fK0B7Oz8Xq6vLWjuxM8ps9hRRa5OjxV5xTzkKk+pPtsGgPP3qxZwcPKI8ptpCsyUfVEsD7wP7vyRf9NW/mnutvXDlyvXo6OiOfSiAcy91jWg4XDg/q/GhJO+Mq+Qd4k/WnWtGSBQ7Cuh4gL9t74gd9TduxKVrN+P6jdsKzjPgTfE+1jRHsB3J8dPT2oIA5dF+nB7lXGgqjfSc8qxGh2EdTAfAwDLVLzRnWttiA22g3b3Y3T+MYxQ2Onq03thY1uXcuXMCOXS/iFkeMEIR4dDVBDZJMpg0RHVFGA0CkWtZ7SnzwwHkeM68h7azyZRp+k4n2A3af0WMUyyakgjmu5TvuvdmXltWyjmmGVJuZ7QPSXA1bXc1Jkr/UWIkTe8oPy9VXv1+451uXrO+XwRYbcMkpOppFupayKKJwExPbCkaJL5uUeI5pyrrCRjat9k+67MljjsLknNxjq9458/61Cp4kYF8lXb/rup/CgZm0q3PNVqY0peIjZZIR8OVk/z5nPmnwYl3AQX/go/rfyeAUFa9gBH6TGFCVJ8/MYqmmpR1N0BQ9e2OB9ION/eOY5fqeav7wD6d71VZI/49F0tk80pM53iwChj49wECbly/LltIkYd9wPsLmGfVfO6F+1NSTGW0PZX1vU/5PPbcLCbH36w5MS73z2ccR+OjuQ9sLN/jujwamfOLYVDYCcTY7FcJ5vX36/1EXBZbw1cmMJmI+l3i/BTPXHyyj/d7yY5h/YnbM1nP+NTxqKvQSgy3ESjdTf/elm2kJLrYHI6HSBq2BJ8DI4uq+ey5maA1QCzX5ZV4/PhJQ3WeuInjwPRFxJBJR7fv3IrZ2VlVcNFgIRkFmOQ6mgWXBPDxF+jHsPZqnThMsJj/8T0kttjdPWnN9Avspk1r7tVLXSf7HnYCbEGrzTN+kLhKwJ/A/F0Bt4A18mW1mqb70GK4vramnn1sxfFR0tezdS5bMtjPUOMpZDAZiHWl+AEwI+aV2rvy/VZMWFpheQ7aX9KcSN/L9yQWLFF4fHItmSRdnQIniCcyBs3iHMfMSnWyJrzvOQef43iMCubfAMW9MF5PcwKGJgoV8HxheVnfA6zRHkfjQyLl2QZCawBf+GJ+zrlI8pnSMDQ8EL/97WcSlbx08bz8J3uEaycXwTb193bF9etXY2xiTM8ETag3b+f1XE5OYI8zZvlI7ADEeDWunikKHe1ZACG5PjyI169fxU/+9E/ig3v39L4+efpYtoT3FgAN7SniBApJ+MLR8XHdMz6YSVuffPJxvH37Jv7zl5+Win0WAV+/mRdbz62ktMpyXN4D3ktaU7gfsX5OUmOF3I31pYBNzEJrMZ/n2gHv/DXElIFepmwdJSPARqmQTBtOj+8biQGFcDLvDekqsoEAOdyysfhsJqDM0+xR4AJ1EsVLU4XyvJHVBKmJ5vm4QRaZG6oa2WqPkT/rHhMFEqWnhvNSIbSBVxvB3n65flA607lPRGfOSg4q2UlTd/LhZBIwgKTViauMERWSog/g9Ttr5O0QnAibDWAHkQY8FeAzoc2eG4MtfjGVUED9assJARgYZoCCzn355Zd6sZ0IOugxGu5KmpNe9SExCiUi1a/LvG87EwMogA88Cww+NBpAFoAABRwluPJ1Vh2lDH0RmmM9/HJCmzKyyOe5DzscB6vcn51AdQ2q4IaCgBKY8ZlGMl+h4BkR595t1HxfbgtoBC5nRmc234UM9JzM+ZlVf677LtRUAksh6qVnX5+zMFUl0OF4VsslSeiqtcS9927HRx99GBOTY6rSooj78NFDvRe377ynF/jFi1eiPCcC2Kd1AmX8z09/lRXSMq0j37t896T50RjT1KwqaZpGMQhZfconmL1opVWgOqPaQZxElVLIL6mw2RqApgTJD2vg984CX5wraW1lRnUJrvn9pMRmgP9OsFmepZ+R7U3j/ZKYIMrwABrpdHj3k3aYQQlBD/dC4otqfFbST4WqYsRF3S0gwcnRiSqY9EBzPex9nASIPNS6pLH1ZNtAoeLPMRv++QsFRdgNTTKhn79UoxrVyJI0yI55mgkIUelTtm0wGGB7lz3RydIyA4JgWvuwUKIRCGhrox8c8Kwe9eND/Q/AOTM7GR9//P14/4P3lKDRziTa/w4MKSr7IZFOAbewsTprYqUw+WF6dlptSQjnPPj2kVRrjxEjIPFr72z8PtfKuQzeiabNNUq1vFQjC02XoEZ7U20q2TtL9X9seEi99PNv30q0sKOzXUg1+xswwDbQtpSAUdNn9g/EliLFW1pZi5XltdjdPRCtHY2Dnt7+1E45OVXw1dlBaxUU3Pb405/8SCOd9vcR11tWRYN3BeBEqQyj+8Qky3nOVLWzlzlBWCrftEqtr20oyeU5scZZyaF/k30IOw5gPO162pI2BX2sJyj/8DAzrMdibGRMif/YyFCMDg3EydFhLM+/ib1tqj357mxvbejYUGFZQ1WvaRc4bY1dqkH14zg8OY3u3sE4f+mKqj0ENNhv+1muCzBgeYXxVW9jZ3sj+rtqMdDXHfv0zq6sRnd7R4wND0s3h/9XGR+5sS4GwDFihlBq0QM4QCiqHvuHJ2IrsS58aTTZEEGbWXztqrohpuSZ3Omb2vQuGgjISULJVKPaImZJI8HCNiUICQPFlXcnhNIsKQk7+8bviH1IVq/TxlUTUH1f+XS2RNpnVv0aa+ckz/ZI//ZAFeIMjzQsdkvva6PlxyKtZSqQ34tyb3nsHK8oir3b2kQySlX5/N9grKetcC+0lCQDzQn1H8QipT2mmuyzDskIyGP8MSDA37Pfa36mCdzyHAQUNOZ7JwDS8NeJVTQqHQmzZYuYwYBssSgsjYpostdadqIEGK78K4k0aHwGCGAxq2CyYkEXqKwNUWkbsO3Ka8j14Jy2udUEploUcxxSZXhWf+6E1+uX/rgIVp5pI3Esy/lHhoeVuKX9Q5Opo2hp1VMIThX0vEcScKp8bichXuB3uH4X2nxOjbqG4l5YngJUxeDJe3bcS5xEwu3+dH7uuCyT+axEim3Q2aGRxrSYYZeJ77gGf/laOKZj3KZ/y31n1g3tsPybxMVr67X3vTRp5U2xYuyN1Pvr9VhdWU72gvrt2+L8+dn40Y9/GOfPn1MOgqbXr3/9mWx2Cu8xnWZQrbgURlZXVyQAR+GLjczoYET7eCdhR7EuEj+m8FmEg4klxB6MnErDurLmOV41RXJZ5/MFkAAUePbsqZ4jP9/cBOg9ihrAtbR0jsxxiuMTEutT2f6R0SEBFIAeM7PnlFC+fPFCNhs/xbagip020qLondHZ1a77hx3A6G8o9uoPR4eFtuHSIkicBgMO3ypRwP0s4iTAX5NdTxCAZ5ZFVoznAO1ip6c6LuwBTTs6ykQ/92+nWJj4K74svO32EmI4pvQ47q8WRhmXCO0f0MN7Wq0WasEkh6urXQ2AZq60aZMbffzxx5p+8/TZk3jzZk6xG0UHfDLgBuvN/tW0nIO9GB8fib/66/8m8J5C1n/+56d67gf7x/Hm7TJSyGoNwHcL5DllSlnqcDBKEhvHKF72G6wP9h76DPhrQDDALSYM8a729qBR1x5TMzMxMjwSTx8/0ud/+tM/FVjz4OG3KvABwEsoE00j3d9rMdxTx+80NjbXxd7o78O/Z6zKcyDGJC8kZ+UZwFzHt/LOZgte2m+ei8SMuzvFEm2ZHJ8+bSK6aQxNPxVS5JEIVug9Y0TZKM2qVwZLrv5w8qziQzUdkoPnRacKLQfSAkUhXxijj1xgviD5ORsOzlGtittBSwimAAdWb7XxN5DAZ/OF5NhMOejIAKCNHt6cEZoVB4sm1jKRKIkmlHgW0y0MTg4NNHj9qs7DDrmauDbWs1Q9OV9WrRJNV9VGY1ayVcCoW6KR2T7BOXnQZikwhxJErgoEcCzfjzUC+N0cecHoCATP5rXG/N09Per/KcigHRjHAfUECFjfzEDNycvZe6s+K30GYbuiCeGk2kGWhRn5N+f0Grq6YWdSPYcDudw7zeSxGvzYeVQBnQZbpTLr15/z/VSDESel1Wvg71XwwNdVa8ueN6yB7q0lE7dU9DxSAOtEt3hdJSh87nBvN6bGh+Lj7383btxk1EivqtULSwvx4uVLHQNHhVo3o9FWV2BQZKtA6jisxaNHT2QoDKAZgOMa3F9aulEbCYGMrhWKYSw48c46lJLZ7D/N6npGaiWxKxoBWj9R9hON7OzuzAofVcdS0fZ8eSqiYgYUtXCvdRaDmiwDr/dZsMX72e+X3ku38RSlcNEkFfRlFQ+HpB7V+pGq9lIUV09rESEsGhKqrhzWxaCAFUA1s7s3GStUS9BtQASG3ycxJcCnZw7AgH2laucqFL18l5qtFpSEmy1D3rNCbaniFRvgoLO6tzKZyfto6GuI4t4McvWEThhvk1T4k9N6bO9uRW9fl5J/+tXu3r0l6jUjc168eKn9A3hE/gA63UlbR61djJTRsRG1pnT1dGoP7tUPNarmxas3ag+g0A4yTgUbAII9kyykHEnJuouKLnGdTLxweNakIPAhIRdNlWeiGdn0UNZFZwOp5/lK0Vosnv0GPRa7RaJJwMbPsMf0oaOTAROEc0Lf29s9iI1NgthDvTMkiJp/fEJCXo/Z2cm4efNa3L1zU9MkpDl+SsCNknSqh8sORYuCpXXUsReXNRaKSg3nRwAPB9pOgL67F8tLywlWdBHsMNo0xeySgtecv8xnWA9YPTAYPvvst7GwsBJdnf0KwGYmJ+PyhfMxOTYc9f3dWF9eijiuK0nvaG9VwEJbA2MJOQd7rb2jOzZ2DqOljfevJw6PT+PF3JsYGBqJzp6eRs9kUn5TI0S/e5r2/9XLZ9FZO9V5RwaHYnlhIRbevIluFJF7+8RsOTzIZwrjAACgE4bEwJAECk9aa7GwuBLbO1xXBsMEmLOz53SvvBsAKfj9V3OvNAeboB3aLtVPtRLAfFhfU7udxhkWhhk+EQoyVcdk32GLqEYDBCR9vpFwnpnEU03C8nOp12H/ZD8iwPqk9OGXzF52s1Rv/U5W/XwzkXHffeoB6DPVXnmpMzYnEzguSv5Bfhm01zHL95JllbarCgSoDUqARkWUFsCtsF7O+sD0bxY8bCbbvqe0wWUsr4GMShuY7ZX9sp1A/n4ZhSz7X5haPBuBpM0v34PA5cY9Z7uQ2CclqLc/8LUpdqlMKNDPpV/V9Pl+xmKpWadB2mzv6iVUnzl+NwGlvBrHIlmESZYe68vfif+qfqgaJ3j/VOOgsz83wOBjV1mZPq7X1vGeW1Owi6xBFsiSDsxXshuyaJRBPWKNTYFJgZdFaZ5j8uXiGX6kr1RdAayJv0jKOL7FMXku+D0XZuybPBrbjB32ldp+urtj/xD9InqrJ5QkE7ObyYCdzrg9WQWOg1y19NqwVtYjsVC430Gun3V2jJ92tDkRi3sUQOLxdGV0JrE0zClGw5JgQWPnPFRnHz18LFYAOi2wh3WdJSba3slWAe4du08rJu8k92e2hfcYLYBJ8a+rhQyFe66NXAc7SBsC/4YiPzkxrs/Ov30TCwvzSowZySvB8o7u6Ojq0ShB6Ojca4eYoYgFnsby8nxMTo7Fe++9p/OIiRetyQQ9oC98RW0BtF/RGofdxP7Sfz85NaECLOckWXYbAM+CvyOazHPg3iYnJuRfuaaRISbT9On7EhKvCKezX/gcE5L4HZ4ZQMCetCByzLvtG3EqALtHGRqYpjUR/0w+ppZGFSSy0KQ9W6vF2vp6xtEwBA8OskCr/LImIV+10/T2xaNHjxQ/cI346A8//I5aCp8/f5osDMTmtzOXRNeH/yWid+5cPH/xVNo5v/jHv4tr16/EwuLb+PWvfx0bG1uxuLgar18vxtFRS0xNnxdI82puTj4ULSP2XG83tHxaK98oGb9y+aLWnXtG/I/8jC98Pvd58QJjg+/EwNCQBJqfP32q+Ofq1SvScKB1TgDNabIcaAdmDX77u88FpHMOGMO0ChET9fX0SQzVhXDW9/KVHIfJM6F4y89YA2KqZNgnYA9jptaWekstUxMzGh+YRjidQ8PIFkfmRO2sAa2i5UIjimBZE1hIlMwvr5NSGwIQJO7YbQTcGJ/BoJB486eTgOoxfB08eBaBly3nU2ciL/CigAtsdr7XDMSTiqZqUZwqgSFQUfWwGB0+q78fn8iwaZ4z/Vml0i2U+syMXgcQFT/YcCRVpNjHsIPKy04Hl4lSGr1EbJKCxabnOoyw8r3z588LDUMEgvXkZbTB5ohVgEaBamdno3+LY8EGsAEwuMDm4LNsDE908LprXBoGQ+0URSW8VPDtyH1PAhFK5cPrYkOuvWWxkQq45CTPQMAfQ9/93KsBoJP2aoBjFNPPSdXakvj6Wpv7tfrESrL77rcaz/qPgjslibbQC5/p7Yd2lOwNpgYovXbVvSit4tDrB3tx7dK5+N5HH6jnqwtBu1pLzC8uqD9NInNU+g6PYnGBHqZ1ObKREeaId8kRkKwBgLFe2jeFyqe1qlT6tSdKQNFAdNWrVKpDZay9QQB634UJFvEej7rjPvWs1J8ZQjm7GkE9o+tojyAwzjahFGg6iaODpHI1QZacuJAFIc/fblaGHGz5UVSDc+8VVUVKRdp0NBJ/BXVucih7H+YLARXotCnHok92p2IzIm68TyNjzBnOfkHeeVoC6EU8rKetQk2YCSJUhLnPr+7fV5sAlVMtpnTfTjTmjmdOWpl7mcpZ3k2jWqy+4BSFrH4lGJeVKSo57+x7VyIVtDM+SJqvcXxa13hEhGf+j//zH+Oj736HM8XK2oocDbRORu+8fT0vpgrgbDsjmdpaY3RwIMYnxmNicjwOjg4Ejnb39cX+0VHMLyzH9h7K8YcSNpJgLrHzM0AAACAASURBVD2NcuBHquC7OoWj0xx4AWEF5JVApFQRJFII+oxwH4ERYnowGRAlyr7PpPx/+eVXQtFhvvT3DQicGRJzYEA+gSQ2KebHScGGgs5YusN6HB1mmxrHgVZJ5eb46EAijtevXY4/++mfxJUrF0WJI9iq16mgMSbIrKzci+wJAgZYH1TwEcwDPLl+/XrcvHkjRsZGFCBtF50YjUVsjNFNyrvGc9bcg5k2mIkBVOsBAh58+zjevF6Ovt5BMSPGhobi/MxUdNDJcLgfQwM9MTyACBUTCRjd1xoHdfbqbtQBtto6Y/+oPU5bAOHaYnN7Nx4+eSoq66WrVxUUwdQB6NjdRfgohRdT+PVATIj21ohpAsbxiVhZWor7X/w+9re3oxcxQfzzyWls7zIirDUGRkajd3Ak+odHY3B0LA7qJ/HVNw+yemLBrJ4+7WnWn/+Z5AHIRhBD28nFixfUrwqYIr8dBLpLCpjevH0jkMIiSDwDaJSsF8c6PQEsT7aJ2wSsHWIwsxob4Evy3Uqwyv4p37XTwlzLPm0nclXf4ffyLPjt+Mi+xIwA6ydlUlmU8ks8ZX941v807Gqp0qdGAK0ByTZLG5xVdFX+ue4CPOi6So+5k0nbVwPVwnIroGPVT6aNTWDf91gVsuVYpoabCVYdgyw7XNE8cgzme3R7lPxmRdRRLDHAncJKawDRbq1wq0ERgNXj+oPpCenc0tZ4WkAWsfx8qj5etpSqfCn4nI1ZMun1RIrS7lDgi7PFCNvqs/Fv9ZjVOMaAQRVk8j4zcJ9MzWTVkSByH9kum9cEk4JrlA8tmlT8G8FOPxPpBhwc/EFsyvukSqrAtdQUYM2z5Qk2W84l53guOJktQKLG98xQIKlXfF964IlZYDAQu/OON+LGIvZpUIGdnPFmghDZ8tAcde0WBreuylaWCVJmDXhvGwR0zMP3OZ7Xkp56WqAAn3nvoa/zJ8k8GgwAAfRMf/CdD6O7t1dJJJ/FDyGE68Ib/gXwg75xPqdcohQAVOE+PRWLAKYwCTq9+7y7XB//hr3JPTPykHiPmfEI40lQdXNDf9LjTzLb1kab77wYbYxz7OykqLEXfX3tMTjYIzAYAJV47PmLl0Rz8cEHH8bIyJjuhTFzTMvp7k5Raawa9wtwjV0FBCCxlm0q77VaZhGzLdR97puRiHzBoM7iTTJTvPYJ7ABujEmrjEo7Ve/V5ZWi5dOpdXKRkYQYu2/RQP7k/AgcUgSF9k/cQD5GdT3fkZrOubWzI7CJnAPAj70jQKu3XwAE8QC+AdF0gALGqbM32Y+IVKIPcOXypRxbX6sJtNfY2929+PgHn8Sd27c1uu+LL38X7927HT//+X+P12/QfnqpuPvVq7cxNzcfS0vrMT4xE729/fEW9vVRintzjX09maOhv0O8gRAh+gTsIwq0gBSKvdvb5SMnxifje9/7vlov73/1dWxqFO+63v2Lly5IJ4bnxvuEaOKr1681rpcYk/0OWxINLqYRoOkAa0+imxsbmtjD78LgJrYGBHDuw/pl/piFe1iO+OGJ8aLjMDt9/rTpRJoosdFqTq5xBKVKXXW0PDSDBA7c0yg1x8X8/xlRO2P3kJCEcvNcrBNv9+FTATeI4CQwEcZm4qaNWqqy3tjulcjgO51PpgiplCpqnQq26fDYWHxmZ3tbi854MK7Fa+DzsdH95euyIa061aqjaAQGlf5FO3I2CA8Toy/l+ZI1cj0YDjs2AxwGCeRMUDzt7NSLJ+XmUtHn+lwl5jq4Tl4IveRSpm1psC7s7DEEdjYGBPhcYzOV1g32AmvAMZX0V9D7KohU/b6DMDshB0sSSSpVGO+hagVfwWJFtdmfqe4Do5U2VlyXQR2vg9fO+9r7p3r9ZwGGagJm4Ke5z5uzhxWQOIgpaqh2bNCHs30gAy5E63A6oMlU/N67dS3u3LoRQyNDEnqrn9TFvDhFkVdzehnTuRWrK+sKBhVw9/Spig0AwNgZ92UKSSYhqbx/fgYWnVNSXpIegihUm/WZIlwk0bsyUlAVnaId0aB8lpF+/A6VaIAAKuggvrp+VM8lEldvTAnAeJOI41hYp6Sy5nSD7Af7wx7RZiBbxqBVVKlti/IzeT+2Q3YWop+WPm+/W3JiGoWTQBaOlf+xOYAsfQP90glgTxCQ8BmMJZ/BoTGKsRcUfHoq6oynOTiQof72229VOab6CfCD/ACVJ/7u3lQSMM/7Fu2/qFMTUPnd8P7L/Z6jFquBu35emo/zPaOUSEsT6u1Q1upqB/iHX/y9kl0SRyo2BB3QAmEF0AZBcKPf3z+I3raI3s60fW3tbRpHOEwbV08vipCxtbsfG1u7Es1paW1XxR1nSiXCYCP2U/RUgtaWbLWivYIAk32eQlWsPcDFQYwMD8bd27dzEgMTJlCmX1mJ16/fKvEjUEOht6enT4ElYJH6V0t/q9t8LFjJ/mnM8lbLCCyz3GP9fT2iv01PjQutZ0IBIlJU2NvbswWNHJH92pzXnJUawAXePWh5S8srehYAsGPj4wJA9DsahdUlG9ze2anExIwbfFtWYKg4YtuhGGY72JOnz+PR4+fx9ddPYn/3IKt19cPo7qjF+NBgzEyMxvjIYHS1t8XwIJUXtG8GY21jNRaWlwR8b+/WY2uvNVbXd3MU22kItIAhhNry5SuXtWfRQGDtaT3KigI6C50CmCHI9PX0CFDf296OlaWFWFtZjp2tTWkqANy4hWd8aiZqHd2xTv8kQFdrWywDTm4CUlNhHIhaW4cASgMzBHWsMQDOpUsX487d29nWILA7R9guLqOM/FRBNd+fnJrUmj579lyztql0eXwT9oKAl3eL9hXNKC9spbTX7479KzlkAwRN+59JpMFmwLpq8cBAI8/bwL39VTW5tH9PUn/5qlStFQDan5eP2N/Yj+hdL+Vy6cnYjxiELeO80p4lMiDWld7/bK1ytRlQxLGO702fK9NaXKBpXuy7IscJCjRH37IOZmGqhasAHA0/WXzAOzFeEWtMkbS8adk9Om7KuFvdexFjRB/DcVXDVxVxWIun2A9zL35ODbClIvBrTZuzMZj9c7Pglb7bhQInlKlnkFNyfC2OPTBC/l71T8eCjg/8MwMBvl5+7uSf5+VEl2tzAgtbjfORIMJiI16jiowd5T3GrhKfan+eZnxHS5D2QVkHJ+2Ogbg+9KRgAWysretc/B7ve+6RZN9y7EYfdhkxzLW7XcfxoCqKBbhn7JxalcrYcfctqzhAO9VxqucbHCB2Sc2upILbZ+N7PBnMonMWFuQazYzl7wYq/P44nrNYYVY8eYYnEmoFBIBxRJWW3nHWjcTZ+ktdvb1iQQBUA5jzhe1h3YgJYP/1DaTwKuA0DNDdnW3FBGo7LeAL9higGD+Y9oqJQz16hgIgRkaVFAIIAILyc84nNoJeubbY3NoVcEr4VmujLeggbtw4H/fu3YyR4X758blXr+Llizn5pfc/+Cj+/C//W6yub8Rvf/t5ag1Em34G4Dw9PaPrefL0qdYcTQmtZ1vuJdZpe29H9wFTi+fPJDEmkf3y008lVEie5PZiAf8dHfpe2pIWCezyfUZaYtdhmDhvU3tJLRNzA1DYAvXXIzC5sysGBEAAMcLU5JRYCOwXWJa0nQBqE1dgSRSTwZLtH1QSr1YNHYMpNUPK1ZIGT7Jbz/NqxCN/tqtdA4FnYudPPv6RxsEvLr4VEBCnR/FXf/2XMTjEtB3Y1y3x+edfxbNnr2JxcS36+gbj3PmLMc8479evBGxwn/29/VpnfBdjhd+7eyfu3XtP4Db3DwADcA/Yw7PgXb373j0BRS+ev4yjgxxFybOgEGMbzjsxNT0dT589i09/+V8CA1hzYiZswQptLDB6aowqrKlthOeUlf5hCRQCkGiKRbG1sGbTnmWhGADj+rUrqUnzwb0PBQRgINhobE6Mip2hkTsnW/qlCjprY1pFoC2OZsSv+hk7qDSKUGCyIuaWgGZlL8UHCQCtbsrC2hnwO6JKFedA4Onz+BoxGlyXj53/Rs27U5VTjRNrTwfHOTiXqDAbG4mwbOa8UifXDcdfqWQbCPCanE3auc8EHRKp9rryeYJX/veseQmNldExHFeCLiXptkF0EtfbnUn74Miwjo0x45qTktrsd/Q1s0nsBHyNZ+/NWgmJRGNQmsfz87XhtXOuOkUHIf6MA49q8NRI6k1Hr4AADlDsRO3Aq47d36sGUl5TmdMK4u9ArsrCcNDhY56txjbjuWYFqRqIVKtECTYkyKSKU6lg8DKSUPLsmP9ND5fW7/hEiu2pvL4bvZ3t8dG9O3H50vlo72yPfarOySiPg6NU5EUE7WCfkVu7GtOmmbotiKXU9YKj0m+auQI3qh7qu29WR/wc/H5ofUsAmuz8Mpk+m1UlHsl3MKIZXCXYk4EtQXzRZkCwp6tb/fUEvPRXEZyzp6EUY72zT5tj5kSRDA6zLSj7yHNUUBU0shJzNYjys3WA0wx4k9bJsTMoywp57lc97XRaxWZBRxO9DAoftP+xEdG62ZeAKoioNYJfKubd3XLcBAf9g/0KxKkA7h3syVCj8ks189XLOT1rlINJVHDItIYIdCuVPfWPF+p4vutJc66CHt7XbkK2LWON9N5SDTT9VVOB8n6hjfMMPvnhx/FXP/+ZqGskvMenR7GwCKq9qGSfzQWCr5YsqOYnRzHQ3SlAh4REjpdZuScRta4eoGxVfgeHx6K1rV2ODSeTo1qzX5QKMF8KworgGRR27l1jjOgHr7XE/t527O/uKDHHAeFMBSCdnqpnnspynMKAaJOoDQKZBGM8VxgMfOWceoRNkzp+fJJaE6rqn2BLEcLqikuXzinxHx0diuGhAQECSYNDy+FQgoVOVNiLySzJ/emZv0Rk+/uHSqyh1UlzpLNT1fh8JyK6O6EpdutnOHrGFmKL09ck3dE9uOhJEPTt7qNIvB3Pns/Fg4fPYnN9W0BZJ8JMLRHjw0MxPTYSLcf1aDk+jFs3rwkIYNTh0upKLCwtxuLKckQbrQGn8XZxTUFeik5lfz3BE/2kBES0RiBGeu3qlcytykgt2fi1dfk7JSRQHgnkDvZicf6t7BTP6EAif0wDadFYJcCGtlpnvP/hRzE8NirxQ+ipBMod7eiydArA5Nm5Ks9+u3T5klpQDI6QKNgvcf79A0ZpoYOSwSAVjZyTTnWwW9RZgQz7OWdZiUR5n9IHOKF/V+AuQbc0iQbZGiAvQZKSqay42r5XE8GqbfK76kTSvg7bb9DOkzPsS6o+pgo2pw9KoDP1AVJ/JYXCMiF3i1Mm9AYCrBeQ6uIJ5Kd+STU24/dlEytTjRrgR7GJ/nf+XmEuVdo/G/FKASkMBkhF3a0EvtE0tzJdWh9PEqgCJb7fco8C/Yuws9cvAY9mDGpf7Wutrqv1IjiXEuPKaOBmgl8mMZRN4Gfv/eCYIlslUjTN/oLniw1WXFEZw+hrrQIuBgN8XM5T9WGOq/Ev1i9yfCZwuy39IFU/xMxSeG5bYICBgAYAUvYyei/YHcd27u13vzrXJ5ASqvXKqvYD9wIQQOzN8c0+IwYmVuVPCyxbz2tjK3v3OVcmdcSyaOekIJyoyftZMETJ3UwAwEHtrQhVWmE0snbWBUMdnfOxTlRQuX7uxUAAxyFJJdEhycupAClsLXClVpMv4n7oD+deJUC+syVG0/jYqCa4WDBwW61jB2oNECCC9k9LTrChKouAHT4Cxhn7G90gbB/n5l0j+aQKPjE+oaSPwoOq7WtrMT4+oaR2fgFxxKTTk/ABQADs4HepHNOzzzrDbNve3ZZBljo9Gje0BrRG9HS3x/TkcNy5czm+9717cfnibKwuL8X/9x//EW/fwupjwtdw/MXP/lr6AgCm9Ja/frMgrZyO9u4Yn5iK+flFjaAjJuX5sPb8HR8HK4yYk8Rxenpaa4zduf/V/XiFlsAOyX0WGpOtlwVQ9m7+nTZrWkM7xVhGQd+tzS4UYu+JndAoknCwpg0dSLmfljNAC9aQc5DTEG/xPFfX1jReV4KGElMtzCVNijrV9WrPn8DayMRdwufFjptJgyYDrE584dbGlhh+jK+9euWaxPT29nZia3td7RcffHA3fvCDj/QeMmby//1f/xGrqzBzT2Nm5ryeJQxQWJYJeNRjamIqLl++It0HgABaGwlpAbk5J/uC/aEigKYatcWVK1e1TygStrdmK1iaplPF84BDfOMX//gLvSf/9z/9czx6/ET3C6MOlh/xHO8VAAy6Ij/+8Y8FOPG+ss/EEpmb07Ni7fw+NnLZVsCgTukZ6fx/9zf/ICCAAzx//kyUCs+ANNXIyacNWdVZ8kJWkVqNbipiK3Z0NoYK5gtFKx1Mk4Eg2hbCY90ZVHFuNgQGwYl8Uj5TqMLGoiHaV8S4OKeDZ6OOvsYEGei7bROyl5WJlhgeGRESZUoLDw+UVPQYT0M405fuxKSaeDrBtrHmZxgxaDQcx+0FrDUPmGDNFMqsyeZsYCPGPAetXUmgfHw5nFJhaBftCXXmgxJ8NlVvXRU3iCDwoQAF/N2bwj/nvBhlzutRWabUV5NIO86z1Urvg7Ngga/7nXihQp/0fnKQVN0v/p1m0P6usFw1eDPq7mCo6ugVo1QU2arn8n1Uf+6EzI66uuf5u/chzoF1VktNo8qbiCtgEyiknq3U5JMyjKHHSdEP/PFH7wsIwLhsbm9GC4Et7wgjhLZ2NG7k7duFWFpcjfphzvFVb9VxtnAclr3hNTcQYAYAa+/92AhuLbiokWAZhDaqRppIldRBUQkZcSiKf4IHCorKrHiSot6+geiQun4asd2D/aQnQsuj+lnYBgYC8nrS6GXUmH1h1SAwE2SPSWkqMhv8Y735O8dy7z9OBnDE3agZoMFaIMAvrU+yPwkE8Pug+gjkXbl6OQYGB+PFyxfx5OkTaXDw3iaDiGp32ibYAAjUoS3ClARaBAh6nr94EQ+/fai5vCSvmjdLD9929mwKkZACOK1LnD/p8tpTRe28miBY2LD63AQEUOUobU8pqnMqTQJ+Bi2NMUo//OEP48LFC+p1w1nUj5gNv69eSaiLJH30l3FP7XEcbQc70UJlmxYuqtbtnRIGZBzd4VGIBg4YwPxbev89upLgNAWHUFTubTw/wBQSZQnvKaDpFghAEg4Nf3d7U5Wa0dFhBZIKGDo6Y2ubykRnDA6OaF4uEwskogTNXOMnsy9VLBiNoNuNhfklaQMAuPD2MS8YnO3mzavxySffi6nJMVEqUdoneMvqBXsEzI53KDVt2CsCRopoVoJ7qd2CKBP/xk7LRxW1YE0EOK5Hf2+32kt4BiT39JRaT4a9T58qFP1G2xWzuA/rsc34vp29eDm3EC9ezClIHx4YiNnJyRgbGhQIsLrwVgyBe3dvxbnZ6TisH8arN69jfmlJY/yOWtpj5yBiZZ2xfLSutMTY+KSqDx4rC/uCa7hw4VyMjgyn9sXhgdotuO9nT5/F0ydPFHBduHA+zp2flbAiVTSqV9gwFoDghOAWkIs2BAJRlI8npqfEjEGN+9GjxwpmEdbi9QMYMOCPHyE4YtoCiQMJCNeSY8AmFNixZ2AVYR8oSMyp7zOZQxyPAJtxqRrDiK4HVZ56UqHNEkoV/qZGjn2/WBmuypfxpg0fAHOnwmyr+hqOa1/gvVJNnqt+IkcSpiho1d/Yr5xNZNO3FRaDgIAMiFyV5qdUfIiZEsBIHwZDxuAv70xWut2FX2ntrFDrq8l0g6UkrLja1d/UPXD1PAPrwlRQP375v7DOrBHQAFZS+KUpFlC0oGTT+UmDGZE+hvNbL8jXUl1/xxpeT/uwRkJc0R9wfOjfcTzAvVTjtCrw6vgmr9+jf9M/8DkBAaU9y4m+41vFGUWc1se0Xzr7rKuxYZVp4USdfUbvLzaOpBVxOyqy1qbhZ45rraSvdtG9VAjnmKwja8Ce4N1Qaw4A996e/LBAksIOESOhg+SkiOsK7GgV3Zt4lViVODjBuWQNJOCasY39NUAArDnuH/aAe5C5Fn6Hz9+4eVPHe/jokexSAgq0O/VJAwl6OAl+TkZINqftBmssZmxPTxbntqGUJ2DLNdB2xBfJEGwtjxFkAg3JfXdXhxJBkm988dzLV7Jj3huntA50d0m/BjvJvbhS39mdrAbETsXaLXEEz+TShQvyp+z1X/3q1/KLVP+xVxqPWoetVNMz4f5o5aQqzR7D1nFfaxtrui/AzuWVdcUMSwgZ7mzHtSvn4/17t+LO7UtxfnY8Rof7Y2tzLb795kG2K3R1q13r8o1bAauB8cQPHjyMpeW1qLV3xclxizRoHj2mKtyrFjsLc9LbzzMk3jxpCe039Ae41t989lnMvZorgp4JIvGOVBm2XDtryX5hfT0ZhGcP4xUwjePz3PAnVKZJkrl/QD9iNZJWig9ct1oKEYoEkKZQW6bJoeCv1lHFghnHsrf3dlJcniKCgILCjmLv4xdU4FWhIK+NNkR8MMn940eP9M5MTc1or7d3tMWrl8+jXt+L6ZmJ+OjDD2J6ejIePPg2Pv3lr6SJNDI8FlPT57QPAALo/Qe0Bdi/dIHWg+F4+vRJfPvtAxk4YjxAFfYc7yiMQrNTaTMRKLG1LfFm2Gi0Y5CUE/NS6WcvEWf87Gc/k27A//U//qcEDPErjLeEFfDy1YvMIWFLdndLPJ69BHhuIIA9LqBdLJmmneddBOhiHzJeU0yLH338Y4kF8o/FpcUyRzpV5TEcrqqfTaSMFPG7BgqsGM4Dy2C9rSC0hf7tOeeetSv0tSD7vNTt7SmAUEQqUt0ye7tseLimRs9QedhKCErfedNBpLNsJNKqXmXVQAZN11iTYNHE+HijAm6RQtgA1US5mlAZdfJ4OtbIiIuNshNHFtv9UwRT/K7HGSI45dnSOHv3LRJ8+dgGY3BGduZOROWYShWjWkX3Q6+yNxzEVBN7BzFpdEuygxBaGSHDcUzfsmP0vVcT43eAoPIcqs78bGX3rFP3sauBgJ3uHwsOqsCBKxb+nH+WgVMGNg4CfEw7ZaPKBhOqAIIDjqbT6v0D4RR+34EY+xgggGPRa44BZbwLCYKDaaJZqnNywKcncePaxfiTTz6KtrYTiZBQUW9tr6mHfWB4ODo6Gb2zHC9fvREYQCVsdydnfis5OWLE1pGMpZMagAASeCeajd5Ujxiqih62RBzQe2t9D9ZKv6vsKEG7IrZldWpTl9irGDUS4eGxMSGzVNMZJ0SSWB1FqEoKKrl/jBFAzbSoOXuPvhtUlg7JyjQSAwG5f9NBiBHAdIJStfH7qoTZ91wYIxoNBwuor1fqslevXdWYIRL6Bw++kYOh2i/HApCjKs2o7nF+YV5Gmt5IxvjMnJtVlZrZvI8eI/yyrV7m1HaoNwT+hIazvpq8IAJzAzBV0OgLdXBeImaEcbQeCKuWlg5/VMyHEqjyntIb9t3vfVf7FGewubURm5ugyyfxyQ8/iYmJsVheWpLTIYCL+n4cba3GluYFH6k/saWtIzq6+kT/3js4is6efs2LZ3QcFLwXL54n6q9qUJ8oiAABCd5A4cseZonBddQUXA0O9Uv9eI/qx+mxGAFcA4EmVSDAFRLZS5cux+jIuICUvf26jg1VkfYJ0S2LqBD2FvGjr79+EDtbe+ot7O/vjs6OtpiZmYh7927F+NhQ1NpbVN0GeIGh4v3nPk7aJAjwqvZLNiDJNKmBATuC9+wwtWbQlOEzBDuwMIYG+rSX9nb3Y3llNdY3NrP1okzQYR1GmVNNj2kBcepUsxH76+yOJ89exf3738T82/mYmZqO65cvixHQQbC1vRmHe9vSDUDYBzE9GAGI9o1NTsVprSNezi/G4RHB54GABcaNAgZsrK9L7FBJTBHQsh4GiTvPDLtsOiW+cmxiPO7cvRszs9MCi7Y2N3SfCEdh1+jrxJ5R5WNNeP9Hx0dlX5m7TRXi8IA5zn0NPRN8H+uLr+VPjtvb1yMQjmNQnYFaiaAW1X0+R2C+tbOVFbPtbQXWVPAW5hcVUxB4sd8JjAQKqYc1GSK8/wlYZjJh1mDahvQJJFX2a2k7yjSOKs280J+brWmZMFWTyCpwrH3jirzZbhXtj4aNzey/AUo3WiklZFpigKIpwucYTyWfJhA5p41o/5V7yUpTftnPZaLE9IVmm6HPrzihjPW0vW0coNjTqn92Us07KNV+kqHSTy52AGNkSztDEyApgAhJcgEC5GNFA8sJCFUav4EAs069zj531d77XGURGyKEjlVctfRaOB6sxgA+vq+3GWOkDoPPy++aoWqYpXo87Z2ih1QFhxxf+DjVfePn5PvwvWUsl1NJSEbZd4rVyl7gvlIPg3cp2aJ6N3ZSu4nKuBOobB/I9gOukc8pcS7XC8MHQBw1dWwCx84Z8akVkz3sOSoV34YtzEkCqUHAuUngs3DXpZ5ovkjUuRbsgPMG4thLly+LRYaeFT93ewMAHxoHLow51udaBbz39soekMyoyl90ujiXj8Fac98UsCwmK4CAqVeMXdzBvkxpGsAi2ksrWeRj7BrtAoD6VKjxUyRu2CGKobAXsCXQ0/k89pJkOnObmthVVNJZE5LG33/xpd4DgE3WnuQrgZhMwDiG+uonJrXeAosPD9R6AA1+eZlxke0CXHe2N+M79+7En//Zj+PO7cvR1UGV6TB2tzbizeu56Onq0XkY6dozMBgrG5sSliNZ7ukdiO6e/ph7vRC//tVv4+WrtzE9fU5MLe9drhthamK1ju5OxQ08p6++/FIFjWSdwuTLBNKsbK6NxDb9X2oFeMSvwZv+AabHnKodZXhoSJMaGMtI8jwyNJQClYXxQVszIrywvLBJCC6z2drxuUUgkMKCXowyZYq1FXCgGcwhQJt1V6wVCXalLajLZ5J/TU1Nyg++QO9He/AkRoZHpZ/AVIX797+MxYW30dXdEbdv34xbN28qNnn+7IUm4KDDwF59/ORpPHn6TOdN4fXxGBwYBu2fQQAAIABJREFU0rlhBDD1iFYIfsZeoqDEewALgcIDO2Fyaipu3LgphsTruTdqVUe8XgK60vNBJHlDMdHt27fju9/9bjx7/iL+6Z/+Wf7/ytUrup/1DdoV+sT+BUDhXZmZmSl+eF7vlIAZCRgn4z/XMPNtzsP7gi+UvZ+dPCcgQI7i9LhB+036Xv4SD94Jl421+xE4iIEAKLP6vcrs66QQpfideoUlIJSIXlZV8/i8+DYAHNvBWaJAiXhWE0Yhr0VYz9cgI1taF6zMLWMuFCqNCwbQSKkQLdBA6BPHx6JZsEAYHI0ILNoCRnmNQgol7mhPIb/OrgYVNA1Bd6N31q0NRtBsHO2UM3FkpFQRNSo9eqomt+cceD8007tciXbib4EiO3M7p2oCXE3iHcjYSfHMODZfdhy87CSEGpXVAdU5hbTs7N4NODKIMkqrQKs8XztY/24DpCmBUMORVgKwapLvgKQaRPHz6l7wMf17drpeHyfyvi4/Sz4n+lnpb/M5DBaYDiinUgwXCBxrYzCFvZTjO7KaQCCY1DiqnW3xGkpQW7sMn4JxenMJdLsYI9Id7925ETeuzsba6oL2MkJ2B0d10c2p0FJtX12jMjavJHN7a6+8P1acbon6Ce/Rkej8eo94T4qKNpdlJVZEnbRGJWHT2hNIH2Si6/t31UbVawLT4shUcCJYcW9ty6mM8KXLV+PcxYuxtbOtRHppJel9CMJpDxI8JuVA+yINeLYHZDUse6a9R81sqL7rToSzFz0DfD9nj6UxEGB02YEifzYqdIWRJHDkNCRWR2sAgczs+dmYez0Xjx5/KxswMjoqx0ySicDL+ORkvH7zNh49fqwqJC0QE1MTce/99+Usvrr/dTz49ttYXllTUlKvU51OLQ2eje6rsR5JVRbrguCujAfzc9A7Wio1AAG2dfkeZmtA/nYCClQNeXdB9RGyQwiUSg7INAJIUCPfe/+uHDfquVBPcVj1va043FiJ9eXFWF3bEO37sH4iIKC9syd6B9CtqHGRemwEAq/mXirBZ//isAcGR+QkuTbuBXDTo/hI+CUON9gPjqB2mKOjQwFhVIdx2qpcS6hpT4r6qMLv7x1qFBKAAKg79FFAiNXVNdlqbCz3iIMlmUc4aHZ2SjoAdLMgu9Df1xUH+ygwZ4uL1rRUDtKOp56DRvScnZVeRv1pGgOJZWEHsMY5epJ5vVCuT3Qv+A2qBTACePYEjdgWnHR1fKCoy/yeW0Ja22JBQN/rmEPtv68/rl2+HJOjozHU1xcDPV1iBuyQkB/VA3ruCb64syvGJmdoLo7nr19r3jVtAexXxiaS2CJChS3ogx2wvi4AZ3FhQc8QBhyqySQcPLMUZtqN/cN6DPC9WruCGnzgyPCQaJwIXhEcolJMIm4K7/BoggTQVQFrRCk+YAQZCURWJLhvU5Lx9wTbgAGLC0uqzrF/sAckJgTn0BXXN2gD2FEAicgTrQech2fhKj1rzUglAEjAF9qU2EPYAJIX3j+zAKvJGYrSVb/gUYBV35ECppl0p4BeJoj+8p6xj5KNKlV5WbYzI+Jkhwrd/x0AAWttdpzt8GmzhUqz3zVXPPeiE8jS9aRA0n72XR9Im0hJXwuI0AC8Gqyi5ijeRvxwBuxw0m91fgABfU//Z8KPH6zeX+Ma3UJZ1kPXWcSCDcqYcSlgp9Jy6ePxrE0TfyfGMeui8kywsQYCbEvNBqiujde/CQDkOvg583P/3wACCpvQz13P19pIshEZH1WP7b/73L4/F7YcozXsfpyoiop95nv2o/g8q9OTE3FPGgF9GnFQJgaJ/VquwQm1zy+7U1omuGY0sLhesT9LvAqtngQRu0ySYY0cjsn7pGStxHU5xaVfa8213rhxQ4Buip5ly6pBAecRgAOKK9uyOMj3AZUAAtjX1UKb8wBi85xd36HfdZLntfF9+h00UwFQY3pqUoymna0txfi881xj4usZRxDfjo7jv2oqCtCSxDQbbBRVWfqyOSc2ht/huZHA9/b0SI3+wvnzMTA4JF2bzz//XKy2mZlZ3QuaMvmcs/jIHmaNxRo4OhIDQro2tBvskG+g5bOZo/1aTuPq5QvxZz/5UZybGYve7vaoH+zE+upSLC8upY1Em6mnN/aO6koU5968iStXr8Xo+JS0Bn7/+6/it7/9Mvb2mZ4wEm1tSU1nzWAEIHbX3dsdN2/fUhz3y//8NH73u99l60APP69FV0eCROwT9gbrx/07/pXezPGR4kT1oh8fR18/bIPO1JtoaY3FhXn5Hvwm4/pIeGmVYA3fzi/Eyvq69jnxGy20xMo8G9YQ8ImEOB9ZJvtuR6TgxXMFcElR7WSJGdTlugG0AQP4nxiMZN3tDvgwGAG0E8JW+Prr+2IgXrw4K/0B3kOOQYK9sEiBnKlMu4oB8e8wGgD/aW3g2ZK8w3IjLCP+oerPGrB/cuz6iQSp8bsIDj948EAjAgHwqejzMjPdgt+lLQKAm3VhFCL39q//+q8Se+S8iP3it69eob2ySwAOoAOgx1df3c82wVLgSy2IFOx1nstzIn7RBIfSJtgyOzGrqQEKljVLt/SuFwq5DR8bxAaNhJ6gCEVHfm4jTjKjRLViEJ1QiVpSxD54KE7MXN3n5w16s6jWCT4YRLBBceXalD+CSCd3/Ml1sXFs+Ph8g8YtRDp7StMJnCYdj78dZx8FQZF7552oOinhc/ydc3J+Ngl/0t/5LsWsWTlwAHLWGXCsnE2domt5D9CpswdH5yToL20QdkxGVIl0ZJhL5cKBRxUI8HVXk+tq0pfZSHMciwU91HPV1RWD/TilERl493TZkHt9fX92qu8kM4W+5QDknaCpBAfcg59fNbgyYHHWadv4VxNF08kcPPh8fiai3VWcpPdWJwJwRYzQQYQdkvdZNUHlnv3lFovOji6Jbqmto4z90bx5+vz39zNxhXLdhnhcPQb7+0QnnpqciGtXL0RvV8TKynxMTE5qlA3TAnI2b87n7u4ZiK+/eRif/eZ30gkgcWb/5vlZRMYM7UuBWXskECQEqS1imhbMK6ya7EVNdDLZBN57CfrpGZSbpI9abNXGTPjS86z93xqDw0Nx++69mJyZibcL83H/66917awlyWlWjumtzGo4730G1E0ggCA3BdRM9U+Esrpn/XcBHdYoKIEg9krPCDCqUCHdX8tzcIUw1ybbHXQ9J6fR09UlIID+6YHBvnj24lmsrCyJgo2xJcgeG5tUTxcUeOayP3vxXGPQaOHo6OoU7fHKtWtyEN88+FaVD4JlgicAPs6qdS0U0myVoLUn10DX+o7gpjSwG8G9xE1LtZFjZrDXpHm5BYQA7MqVy5qBjENinQlwqO6ghQA9Um0JZWQrc2i7ai0x3NOhcXVzr17Hm7cLEa01jZ8bGBqLrt7+aGlrlwMDucfZHezvpmZCVyb/jLDTjNrDpGjj8DkvDp8kUs6aFqzsgtDa4oTYn6Yb8vygCOLASOSOj07lIAmwNAqwiyAjRWsFksK2WV+PxXnomINx4fy5uHrlkloAoE8i/HMaCGKlw7SYldpCiphZttbUBeImMJAAo2xJQdIT0Ml2HAWu+t1sZ0v6YU4E4D3nMygY53japGsT1PDe86yh4IlhgvI0a9TRocBxcwcm3nK8fDkXtdZazM7MxPjwcJybnIpL52ZiZ2M95l/PCXRAi+Pw5DQOjk+ib3AoegeHYmltVZNDCCipXAA8kjRzPTxzQBICf5ggVLkQ5eP8tL6gYzI40CfB2d6+Qc2xBhBiL9P3T3KNr6e/VQBja2uMj44p4FAVknuUwjWaANvZTgeI2VbTiFOCKf6NSvP21qYCowyODmJ1bUWBV1ZxYDptK2ADOGJ/LC7Nq/qZPjnno7tdx72gvEKs4fLqqt5NjgMQksrIUNprqiwpoRfgmO8Sqs8C8y1EW3raFQc0FPTLNJXC/rCIXtW/KQkutPE/BgRUf+5j2wdmOpJsBK4XPEDn1v8p2kfxApuVzL7mpKKyAXU/CfSWGKahv5L/Rm9BPhGhwYrQ3lmgvpFg6yKb7QLy6UXzw9V/iRPC9ixAgEBn+buKOGClaGO7q+NyDWUGuYEA+2pfk+McX1PV37M2vlf7iIatL1XKhg8roIqeeXnu1fhD36+ACHk9/r/Z2lEFJ5p7o9gLH7cAAWfjF1/rWXCgytT0ntQatpwWcTlaa3JmeSauGevxXng9sFMCxEocmD36+7pXbCRfxGwo0HOsbFFLJhz2gJ/xOYA9jsXfsaWsHwAcvwOjhMJa0t0RdWwm0CQeYim0tui99DhqkisqjapsF60UV5JdCOPYvNfEvWi84C+9to5jM99okeI8AGE1Nucztj/EKAbIPQaceyHp5GdqwyvVDcBjki/aCCxOjjAp+gu0LuKXYXlxXhUG91Jgj6TKAtuiY7fkJAKNfZ2dVSL92We/0T2cv3AxQVC9F21qlwAkTqbHUCOnEZgh5gbvUk25FOr+W1R3e7pjaLAvbl67Gu1tgGcwC+sx/+a1AIvbt28pLse3zb19E0+fPxMbqrd/MLp7+lSMQH8G1fvV1U2t8dAQn2edLY57GO9/5/34zkcfxVf3v4r/55//JVXw+/obeje8W8rz0Mbp6FAVGwCDL7SQlPsco8nTU1gb+4qvUlw5gQH8PC2KxAXsL7QcXC2HxUCLHHuMNhgYtOjtADxzPhJwJtawX2in4zmk+CysgZqOA0gDQJHCwvsao2i7S+WcgodAe41Mf6vrAiSCEUJshF/m2b588TKWFhdjduZc3Lh+TZ8DrOZ3aRelsMJzLiQnvRNLi4j8hfwc7wzxkXNQGKbsMZ4za4agLmxRRlbmRAAEB7ulT8P+BZzpBvgvRol9w56HFYBf/fWvP5O/JvbiOcE05B3k3YLtqEk7HSlUSVzPu0frhe0pz4r3lH/DeGGvwgDietXafG5i9tSob4p0+SUtKrUNgZ2kWKsHuYinqDJLT8hJorl6sQlUKwa7Sn0CCXOFzI7AxtkJlxMwvs/fXY01fczf+2PJo66P2cSlks85+LwRSK6t5ZQArinQAKLFy811KairjJpzkipTXET8OIedltfB41yqVYeqw6+CBE5C9VkZ+FRNzwAjBVgIIJ0II6DBhiL44eEKiCij8JoOOD1aNXmqOr2q86wCBeoOZ27uWbHGsvYSjuntU/WN68X48Dxs2B3cuNKRxrvQAitK//w8QY/88vXoGZoNUX5mx+jE/Y/9jhkBvpcqEOBno3OWdbLj8PPk91Vp6KLC16H9KkS9MB+8lgab+D3/7/0sapqCiXxetfakTjrw0PWXHmSq4zgOEOrJsVH1+6JeTt/X8uKr2Nvf0ksNTYyJAVCM6cmemJwRVft3n38Zn3/+pcABxmep4lUWRj27JdjDIFCBpAJKIq77LbO9GV9iK8PfuWeSr+p6u/rhdxEr1ypKYTILxAggUAUFrrXF6NhY3Lh9J9q7uuL12zfxAoGZokyLncjZvaU3l6qaKuPpcIXJqZe3CQRksNM05H72fg428Bk0pcihwLwS1AloqLam6J3KFiHtTYANqf0lENDV0RHnqSRPT4o+v7K2HIxMcPWPSnRba/Ynw0bDGfF8SIoBQRBKu3Ql9QXoX376/LmoY6LPiuGEFkQ6MJxqzisp74Aq1MdxWsYsNgLgFlenino3o/py4n0KpCGWU6mGedQYjpYk6/z5WQVOrC+VVYIaKGNZgUf0jpm/L2RPLpybjtmJkejpqCl5JIAgW2/v6o7WWmccnaKFQKJIb3e72ARU9Xn+MDwSaU6RPBJetVqpJawlgxl63QtLxiJ1CV7S5pDTBAQ2AfjW2rUfqWrj0AmOaFdIWv6hqswEABKuo+dVdrAeVy5fEBuAPcX9UaTUusonJWAlthn7pEy0sQYADpVgwAG8lbxdcc4C5mmOABUdOynX7kHkGngfTQHd2d6VjbaQnc5d2ELbzDFuCYkNyqd1daq3fnV9XUksCTi+iUDo0vkLceva1ejt6Iilt69jf3db68QIqx3WiNE/o+MxOjEZaxvrscwI0fqRqPqchCo7XzMz03HxwvlSTUwwg0oXwROjltAKIAAhkINOGi01jYl8+fJ1fPvwsYJm1kzv31Em/mjpEPgo4RKLKcfcYkcBkN0iB3WYABKKpX1bD0HeKOOKThT0cq+IAKK8jSYBlSRovCT+C/NvSmI0WGY2nxRV8xSF2leQjujijnQcqIiJNdCGLe7M6R1FdScZAgSPGbw6XmGNANbMrrE/M0PAPfkNEEDF+6rIZLKdnLxUWwPsvw0UNJxfxf+lOEvx/Yq8EggQH6iwhMQiKom1fYtkQbCdsnvlz0L71P4UhfxU7DElWBX/ZUFM36sBhmprkij8FSYVDiAB5DI2rgIEKNkq4JrfowY4Um5agIJjw+OMFV04cEHIRaCzcYvjpQKbNtZfay6h2SZoah9djYVk+wtzwedsxA/FHjfBnUwaq0UIxzZnYx3ZrAJe+2fV2Ma/VwU2XGSo7glAe74U97YD5o2IMUMcCrh2uJ+UeGx6Cr5lws8xxD6lf9q6T9ijMuVLvry1RQmDfSTvI5OwYAgJGEB3pdhv3mEqzbyHbmFlHCrnYN9RsebzSpB6e5Xss1bMTzdjg3edn2vCSyVZ5+/YRRI2TwVgLQDKt3cRGEzNHz+fxjq2pJYAiWWyIvYbwK3XTFOOWvAFaZ+co4wARPb36X6Ih6hUs56LC4tiNAGQApozDvj5s6cS8QO4PjlGYyGvBxYaiRWMK3wDzwimLu8QbQckaKNj49E/OCA7B/iK3g02cHhkVOdBMNWFUpJ1x++sUbItMv7HLyxrWsuWWAm9PV3RQ8X96DAO0bfZ25Gt5k388MMPyqSajlhbX403bxi7eqo2ze7ePrFI+X97ez+WltdjZWVdzAWeA+J5jJLl2f3kpz/RzPkvvvxCtPmhwRzRm2P9YFIku9lgHc+P58hz43k4Z2KMXY56TJFo/5t1xBdr6kWtllOC4lSFM1oHaOlaWF5WcYDxy9j0oYFBnTcT1mQLch5aB7kuM7UAptmvMMZgm5Bgs5Yb61syZcn4gJlHm8GhgACU/IdHhlQwAdyWDg4lg6OjWF1mRPx+nJ89rzUQ07KjPbZ3NmJjcyNoeZCWXP9gLC6txLcPHomhSOyDT0OziHZMjgWgfe361QaAAmON1jaAAItjSv/t6ERAEe86gB3xUxYaYAMlWA0DgOM+fPhQTAr2TWrr5BhsbEO1aJmg1aH2VIo1p//mf95ZvtifWZzJongDCDDlFqOB0BOLa3pb1RAmlTWTKCd8CR5kWmIaEcerIuV8XolWaTegOmajmMFUJoksgBMtIZKlx8+/b1aAE84GKliQWQMaHnVmA29dAc4rsZPOpByBeILkYPg8v7R6v1yz7rNUf6pJriqpdoIFRTd67M8JeCiIpa/ZiZcCKYELNbOv9WCyateixAEDyybjA1ByMDxy0I3+wERrHbD42HY+DlDsTJ04+x41huj0WAg/52owJ9g8BVnGOG9tbOqZ0+PEnzkCJsernUXJneTbqIv2YxG9P4LMK0Cj/7CsJc9ce6mSmFePyd/PskK8Jx1U+PMNpkpRWfd9N35f404SCPB9nHXgVVqd96crSdJ1OE1EmhdZvXODachwDGuFRgUQUANlPjqMibFRCZJ8+J0P4vBgJ5YX56K7O4EfDCNB+j4gQ60jurr7YmNzRxoBz1/M0QijcUEakad3MB0zIAIGeP7NWxl6HB+UUr1DZVwZiWlWklqU2PF3Kn5+h2zsG4GXAywCUYk8JQjA/1R1oETDYrhw5apQXe3P7S0BAX5vNDGgzJEXu0XVoAQCVJ5QkvEuI8BAjgMDX49BtqrtIVDhndfzpvWgtB2p/SilqzMgUfJGZVZ5vv6ngaK3qyumJkait6dT3wQ9bqu1xFERZhobxQgvx6OHT+PklCAYlVqo850xOT0dt+7eicnpydja3YmFBej16/FGidaeniHJrAIeJjwUQRy97EXsEycZRSelEQSdAQKo8CqoV2tFgq1JLU/qchvCbQVEhLJPMDM42K/9ODY2IvtBZZh3BDv35vVrjRGkIn37xvWYnhiRWj1BFtTztY1NtYv0DQzG2MSEVOj9TEky6of0Y0f0UBEZHRV4xX5EmIk+bFPmU4F5KIMqVwhbUkDOTCQl5hr1lDoQ2SKV1VzPohdlUsrCsHFaRO1jvBH3Pjo2FB9+5278b77egzmyLLnSdMiA1joTSKTOyszK0s2W02yjcZbLIXf/AP/kjO2acYccQTFcLru7dFdVao2E1jog1r7j90S8wvQuysqQACJePHGvi+PHjx8dM9apgJAaB5h0brMlsq/wpDFtIX2NtW3oh0wQNatspcp/lJ9H1Zr77/Y01gfXxOsSccce7ugcAUy5Pq5Be4BZ3d01Jb4ECvhKKj+yVzBOSiIBxRNBJ4KF50+fx0BvX1wmId7dUdvGyfGhAiqCzK6e/hidnIreweHoHxoSMMRIIwIlbA+fvbK6qn12aWY6rt+YFwgJNZZ+WAUH7UndhWrIfqMysbd/FKurG7G8vBnPnr6KhYWl6O7q1T3s7mKONW0HOR3E1TJAlMGhAdkfawF4lrgFo/AZBJX4Fu4h7Q/8jeCVz83WBc5lXYEbqsvYCUYeIsYI0AD7hCBycnJciY1mcB/nFIOOTgLqcyljA14wfQLAlL3K/eW+EBixR7gOgTxFf0N5eGmzcfIn/Y0yccS/y/WS8YkrNvZX8vkG8ss64kX2RY4F/r+AgJbzTOZTW4P2smwxqwIBfq9iCIoEJVaSryysAftNJfqFUYTNAQSwbW+yGnzEtCF0ITX+Vv7USNZLD5MiPOKgdoCW3NPYoCYQ0AQEGnEHVr7Yu6Tdo/idoIzvn/38xdjJf5cfaOimFLHE0mJB64faqir+uwpm+2FdBAIci6leXOxF2l9Ps2mCC9VjO66oghVcj+OgKgBRLY5U3+f3OlbjZ40AoyrXGgr8oduzj8TE3NtvJARU25XMLi8nyI//hz1awFaulyqzeukr4oIE/SRq7B1iOYAA29Pz09T8QGgPu0YfPYkGSQZsGlex1brVUSsAQMZgAHYJ4OWseM6X+0WSY0oySWAmlyjE5zQu/hc7QPV6bGVpnatuEt2ofA6padPbyBm4twYcNaKi0P0T/Kqr5xpABRE2xuqy9tSmdZ4xNQk6jCWo2Lweyvj21mZcnpkW6ABowDkyM55EHsARG2eAjPgK24cqO22gAAHpPxB4zudz6fJs6gqdZGImEOagCCkXIJ/TJnnFZwAKpyYak4VSv4E20k6mIuzsCDTPMbewCFpjfn4uBqDh1zpjZXlJ7VH3H7wfXT19mupCuIFo4Nb2viYH8JHcs40NRBn3YnpmMu7dvycAmZiTqjXMIe4LsRrX8ODBA7G/Xr99I7+R4uVnEn107ChWYFsySjgv95yjXcRz43cwUPCXJKKsB45z7+5dteV+8fVXOndiB+JF/AP3gXWuvvYyglesROKM47r8RuoMpJYAz2hiYjI6OmoCAhqtYWId0l6YE4NgSnbW2iWKq9grQpoYAAnLy2vR3zsQV+auqkWB1onDg71Y31iJ4+ODuH7zuu6FfM3icjx79krjjrG7BgLw/6xzCiC3YJnCiDs+FgAGOJ+TJM40reDa1WsSEURkl/2G0DP+j/PlnnIs7AYAB2KL5BO0FPB5Cbh1Zb6wt6d7xN5kT2UxjclF+8oN2BPZXpN7iC++c++4z7rHeKDZqcvnTq40eoOREodUZDIh48CqfJegxQZbjqcEoBhajqFxeIWiLMNWet+MHpkapAo6FSucWgEF+CxOmuM6KbtI+eZc3CdkGruRWdGtGuq6zV46o1Y+b9BH+lN0M2o10UUMBNhpm17Gz0qmYCZIYTXH8XB+diZsHhsIn7+vwVVtjuE+fBswIZcghG2tpSqRqDAJlj+fhcTnoCjNRqxWyZ3AZeBSFR9qjjGyY3KQazTSjpgKl4EAO1DOi3+DuHE+un8o1RcE2sfw/XSCpr7lPzK+qHrcArc3EFLOw4IXDWCp3HOzOFwh9ufIcZZJErmIHaCV8WoFQOJ47j90cmk/Y1YJG+iik/bxnERikHQ/ivYE56HnxEiVri4pw3OuiIiBcl6/cUPP7PvvvkuEkKQd1J5g/pRZqePxF//Ln8dnn34cS0sLagugepnGb0+bm8po/YS2lQ4JuB0eMQKOnrIzqfyz0VMksiVu3ryhXiec+9dffx3rq2syqKi3EqThABvJPRueym0Xiu5tScc+TAVW7d8C1FWrTFrbBFsSaIFhoOhOs8cvzc5Gd3+/KpLs7aP6sWjz3C8cADbD4oNQ73BmqiYj8MdikfhUgkDVPePnVK3gNMWximiVhKratIdlLwAZChAgMSzCjAI8eQ1JkQAQgJ69to7o7+mOPpDYds7lLLp7u6K1vUVJNAEy1cqFheV4/WqhONaaErih0ZG4fed2vP/Bg+gfGhA1+e3CggCAI4SANrdiZY2e5jYFEWIFHKdaLueYwUu2SsghcX8b7RJum8hkVer2tIKcZnVc7KEyZ1tr95y2iFMlmvTD9/ZBK+yPkZGhuHv3PYkg8mzUb4c68eqaHCfUuLnZSzE+MhwDfYgPETRsSewOdsvQyEiMjI3F8sqKhBARSaRaC51sbHREbRU4QAWNVOzp+yxiUlof9F9yjJERJTisLQIOqiyAEE5caqKeZg9rszKb/Hv8CY6U88U5E7TxPkSFqFbPX52Ny5cmBKTxhS1WldRTKLRW0x4KFCxU54bgmoDeHHGpCRdtmcBln/ux6JYg9q5qk4zisHGiKEsL8Dk6SSBgezfW1zZkiwmeU6vjPHp6aR1K3QStQxgXRUiX9cvxxsbHJYxIoPD29VuN7jve34tz7uvBftSPDhUcws7oGxiOlvbOqCNC2t0rYIo1hi8ZHB6WL8kgImL28qWYnBgVMARYAivkvOVMQADuMDXwAAAgAElEQVSBJ+vCgoiM+3v95l28eP4mnj9/FQtvl+KkDqvqNC5fQvhoSECAGBrFBwJOebSUWqCoolHFYbLDwb7WwPTMtOylJ/EImKunvSO4RmdibXUt1tZXFQjdunldkzwY/8VsZgJ5grKr81dSW6C3R4F9CgGjUwLw2isQ6enz5/HFl1+pxYW/oapNEM75Av4D1GbwneCOASetnaLKXxUb1e+sxdEAAX7cV6+qtL4yuVWCV4mV0r+UEYHFTzd8jgh5mYzLhrF4xLJvAgm828ky66VdY49TV0BxGe+tjD4EiFOMUhJvJbKFrenKMH4jE+0EYnNbyLI0Yi8BZ56qUUAKYhUDAS70qDWroocgYKF85ehM68pksldNkLkOK93ze62hSvzn+6nYosRc/I7XOmY1wGAApxG7KT5NgM+ggvyJWuWqAocJGDrhNyPAn8Frfd5+n+NTxYEFbPZ12a414ohKfFIFDKqxcRaoss96cmpC/0YYTONnJYSZ60pVZCWW2SLFtcO84m8WBiMxkvjeYQIInI/2vcZod6pgYF0B1m79GJ2TWly9ejVgLZEQCuApgGjGWl1q7+E7QIV8vdTwKUzleO7unm6dP198Jn/PGD0ZIPwbENTXhnAgFGYm1ehBeTxuhUmq61brLnY0+9axrdwDYna3mUCnh4EE8AxAyDO2VgG91nwmtojrJ0YjQed89nb3dAzakpgqQ6X4zu1Mtr755mv5QgABt2JyHfRzT09NCZCG8g4FjWlCEjQ8ritBJgbCVmMzSXytNeM1gh9OpnOt+MWDHEt4BM2+O9sQ4lyJJKADe3zx3YJiLhh5aP4AmA7S69/WEm/fvIru3p548MGHKiB99fW30vhpbaWizbH3CxiK6ONWtHe0xs9+9lNR6/EV+GQqziSmaF5xvQC1TCD6+OOPxXLkmQPqkoh/8eWXWk/0yotNfZR+Oa8pmaiARPgsqv2AZfhuEmTst9r55uZUrPm33/1Or+e+iiGI+B3+fXtLDDBAR/6+ocp5ikHbTkiAt8QVxFr4AQEUJwBFCTxTHEELikk4LIzdve2YvzIngIW1NDUzHb///It4+2ZR778yO5/n09MdW5vrYgSgIwCToH+gXxpGFH02N2mF25EfY0/wzFgrfLEfbt26GbNzl5XEb21vaw8T37PWYaLw2Y8ePhaYJAHc4cEGGCeNp7LvWQO8hvULs5P9yVoBsFpl0obYFh2NgoWKRafEg2h6JHuR82M/mMGeU/iYXgZbMpk2LTMT08LT9KL2rCI60TUQ4CRN1KvidHxQGVD14dBXA90nqb2u3DmxTASTymhbCWqz2m5U+48l4U5k3Z/Ja72ZfG4sChtqJxS8zsdzMuEkXQap9OBzLG66+4+qSSc+w07JjtcO3ImlKjslYXYvDQ+Mz6IK4gDDs00x0L6/HIv55aUjWL8HoNDvazUZAYKnvZ3dRqDtBN5JcTqmrKD5Xvm7QQzfY98TOxUFQiR2BL8F8PH9U5Ji4Z7zDESaSXQ6a7MdlARIIDIdOQGvz8/Js+hlbW1CBg0GecOAAHIuTtp9fnZ4vl9+7g4A7Pj8TPg7x7AjstN1YOB7Vw0ChCAXirMpcErqCw0Mg851ut/Jx7fjVQtHEekj+BsdH4sPPnigfrnvvvtetD7pBIg5gDE8ivv37sRf/q//PiYnR2N3d1sUWTY3CYcMxTmUqB3RtEnGhkbG1Ae78O6dkqJGoCVhQHrYmbE7I8CAz8RI9fX0igLf0daqam+7e/AJXKR83iMV+CP6Acvz45lC0eX4PEeCEE0gyO5PJdA4WdgNOCdaVqDFH52dKullLaEwnNVjesDb832qWgMmFIpqSYSzQ7MlzljDmjPfrr1E4GBAwkBj7uEEMRTUKRHO2c4k7dqPVL+oLBQmSQOsK33csklUsdDj4N7weS0tMcoM45OjaOtoibZOkquseJFcHR1xLi2qlDLnl5nC41MTMXvlcly/eS2uX78m5722vi5jzz6gSqtqtubJ78fWNnTElVh4u1BEmhiLd9yYqQs1WKPrzuhlllhJY++lIniraPHt7SmuR+Lnqix7ADvD88C5Tk1PaApCrdahqgbaB1RBsDtOJjgnKGqio7FfYWG1t4nOBoJP0tXT0yXhSuwkAADaD9xr+iEZm4iNw2FzLFSBJdRGH3k7UwIGpBoPSICCPRXB1DZIAaamuCmgb64lJekVXRn+LZseqQtAoEJiSUAhgSIA5+N6zExPRa0j20N43gbTdB6DUNMTEbcdTr+ULTIJFuS1C7RyMlbsSLb1tCioww7zRUVjamZK6/Px40cCfw7UsgC75jj29g5ianI6BvrpU2+RRkFvbwYjjC5M0BjBXIBhpi30xMzsVPQN9AlU4FTXVlfjzcuXsbq4GL21zuju7Iy+EiQB3rV1dKtl4+3SSuwd1qMDgUUUiXke0HfbWlXxImjs6+mO/p6u6Ovtit5uAvHOaK+1qepM5QZbwLoCDCDIEg12JwGNp0+fq1pBUs09e/D+hw1gRKyOaBEVlbVugc5+eiIjFFjneN4OTeBgPxGYIIIE45C1BEBE5Y6khGsmwGXU4czMpHQ7yOMOD2mzyHHBrEUEmPJY9ELDYsmgn88hEQEmQ2Pl4aPH8erlW12bRLXon+xoT4CniEohSKnAnVZAzaZOZl1mj07Ey0SSBv2/jPYrzjBBg0qyWSZmVJNAtUZVevit79FIKnHd7vOqjAB08mrQpalrlC1RTnAJ5vxv7ZsT9IoSdOTA6TdL8tyaSaFZVHleBbyoMA2dFMs/FgDNxQazsBx/cQy3ixLblTvYZFAUgC5BlQJ3lr52fifGYAHv8bsG8B2v8XMm8GX8S7W1gopxaYnkGFqHXKuYFS4Q+P6Un8u91pUXrQ9N/Km0K3ANVRDa/7Yd8c8uADWCo/IPP7uMiTPu9e/8b6+RKhvSYs1eM27pcDGiCkgQ3Gd8eqbWHO0BRPFOTpSga8xeaY1KpmkC7lkxTJDn/BR2H6yR8xQOUzHgWECw7wfvU/xzcpbxQCkUcQ80WvAcIcF92XrEy7Bv+ASeK35C7QywkNAU0mSCQSWST54+KUzMfLRiBopdmYXHBG/rapdILC7FlEnk8XsAJfgW7Df+YGZqSsA2hTSU4WGNocbPcXv6qPIPKJGdnZvT9awzXpBpX0cHik+I5cbHx+LDDx4IEPmX//E/tD6wF7RDEbdCX4f2TiIHcEAle2NrXWsQ+69pAR2dKhzuA5ZIA6BNcQu2iuscHxuXr2SykCjzHW16ncRmt3dk12BfCPihkt3eJoV/xiECeHC905PjMcRIxe6axuOurq3E9MyluHf/Qfzw8HEsLq5EvY5/bZc9B/ynN5/rITagF/3nP/tpDA8NCoDFLz958kT3i/PEN9LTjh9BWZ9ngs1l3ZCkw/7kGrDh5IOyMee5xjTe7wBfBtCaMY0mO1HAQ5SxH/YbRYQRrUF0gLi3/M3Gg5Y1fCwFA8f1tGPin+ipB4Aw8EDMSTKMfeyizayeLb4SMK5nLC9R6FHabQ5T46ivNy7PXEoh9LNzMSgePnqkXIqefK4L1hnrm/ewnzgP4iODgKLgHyZ9f2p6SmuBuIopU/TxX52fV+Hk66+/KqBUixizxCQjo2MyPuj1oI3Amhofm9D0Bvzw9z/8oLyMogv3lJZHvtza6euHgcoxBWijh3MCAIN+AFMLaHHoF2AFoM5eco6aduRc18mi1LqbHJtoMAKc+DqZtOFoGMni0JysVR1Q1VjaMPI+gldeZ8EJHhLKydWEXmJqFUPlz7dDMrJpdNa/51hO+KsJcBWV/WOG2MdxsikRJ8RLKnOlrdBrQMDOvOoMBAS0Qz3pa9AwnERacBADzbVWR6T4vuLG6OM1uIKIiSioBVV3z0kjMC7BchO9zh6PVLVutmM4+U9jSnW20KeLE20AMDjCthxF9KPgpQgUklByT3xvEgBJV29mRgIK6eQlLtPmmccpQlilcmOw9btCnVUQQdJp7YhyHg4yfN3V6/Xa873nu9etWxvsdNMYNXvHfnzfUkMgjUaO47GTcyuDAtAiwuE14nWrQA4V7e4eVbiOT0+kuH3//j2h1Y9+eKRNiJOB4kVSQEB+8+a1+JOffByDQ32i4T158kxjSah4IjxIJQsQgGB7fGIqpi5dUpIJTY0guhqwAASQQIIuMnd9aRlq8kF017rV298NtQzlcObh1ukRPokOKEL9A9HZ3RMHmkV+HqvrG42qEkiqgjDU6ulpRlBLSG32wxLq8XsCh0uXL8fecVLKOS9AAJwa90qv93oTB5eg4yTOAALK+E6tJJhDpY9bQJ/XWxEV1JpzVUV01DI1AiCgUL90TwoQoDVQKn4c3+ChgS1AESowBNC0BgwBvtG80nIS/NfZlS0UqZ8AWkof165EeMbGJ2JialwgwPjkiABNHCTPSuNLz86jt79fCRLCMuyTRfq7Hj6O5eWVWEc0RnOUE2yF1n92kiDY2Tnz7UuPKslDJFrLeqDq3whyK8wBAjCM/YMH78dHH38Q81fns/J8Sq99mxIyWp9At7Ons1VJLfRplGwZrbRHZXtnR8wgAiEqslAmSV45R1Uq6EnFUZc2J1UyTk6VwBFksFYITCcn0VuY0efgFBk3l6h0skO4Tvf/ZcCZyuNy6u0FvC0K0p4nf3jM/c1zyB6CZORAd5cdqR8LcGKdGAgg0XHfelbOPB/dmhTZAy1lf2yWx7yV12nNFVvLenavHT2C9JSS0H7//fcC50bHCcg7YnlpVQKHQ1D2+/tV3Wak4dnpkRgnBJdU1dTKEfSadivQuzQ7FWctZ2ICSTRpe0ftG6+ePY22s/OYHh8X6Aa4MDA4HKfnrbG6sRUPn76Ip89fRUs7I5jO4qylNbb39iSsePfuvRy7yDo7qcflmckYGQJwPRElprWjFY3RZOQEPfOlYl3uI8kn7ASYGAABXFdfL9MbaHna0vohCCJo7WakFjop7e0xDH02zmN7c7NRpWTfIfjkkaq0zPAFUIRGAOwO9gUA1OTEWEzQqlIjuGcNUzHOedWsKUZmoYMAaMq0BYJREikBSgAdPV26JsC3dwsrsbm5rfXGZyGKCJhE2wS9oEdH9dje2lXVj/YB6zywrg2sQxdp9NBLX6I5rhQfk2rnKfaXoVFTX8TxkFsJnFwWXKpRkU/AusTAlcq04xnHBmbL+LjVZL0KhsO4yv8Jvn3gbN8EPIVBpXigsAJsF51w67heDx4rq8S4tEyUKrs/37EEz0GxWKNnv3ApKhoKip1oLypVbbMFDQRU20Jtuy+CANWkW2BvKWQkmAgLLH2EWKqFDefYRvejCK0WeUUxJ1y15njV2MHn5c+sAjo+pq65It7a+Cy3pVVaBxy7XAQF/LN77V3s4F5iM9P2RSPG5N/JuA1VTVn/jrNTAyLjblWWiwilY3XF32XEWjICmH6SVf0mgyD/zZfjIiwFY5B5r/uS2Wv7ZU8hnPfRhx+KeUMijp9zi4AYKrQvlJYSpvNQzcz8AKCPIhI6MxSZst3VIq+ansOYY1hRVHf7+gUmKN7YS1bR6MhwXL96Ja5emZNGzO9/97t49fK1bBisSpJ5wABU9UkuSX5Jsi5fmoknDx8KPAAkoCUD4dk3r9/El1983mCewvyEPUCrp9t1AUWYbLK1s5k97AewNNBH6BU7C3tOfMBa95rHlvR2w2zoiO5aFv2wwzwzGGWcb2oA5V47ODoIxAwB6d+8fhlbmxsSOhwdGtK0h7FRgJWe2NvfU+/6xOR0PHv2UjZ7fw9GRk2JIiKxPD9GJCKA191dE8MKYVp0fxjFu7K6IjsocLWlVYUQWtWg3NM6wrkR1ypnAiwoxd7unh4VNBPEygknxETav2gFqaUjdQKIbxhXCUNNrXIFkEc7Zv+QXvcUYGeMdk4DyFHxrI1Xb97omMTIGpPYk+O8mVJle01cAKhVtSv4cXzh1StXtNdXVxjDfRA9+JKubrV8Atrg03mfhBjHRlXJJ3YitwN0Ig7SNUqL6DgnEQgc6IpLly5rcgP3i+IfhZAH799XbAIzmNGVxGDEiMTfEtlvgVmwpNhranIq7r53T2Aa1X9aN2lPpU2AIh/CuoARiqvb2lQkxh4j6iuWhMaHpy8iFuXvP//5z+KzTz+Rbfv+uz/E48ePtafwhzzLBF2lmCU/3DIxOi4gwMmijGsJtpWwVkbDVavsRmTkSCrvV1JXKjwYE06e93FynARGTRV+KPEkYmU+s1sJbIz9Wa7ouqLdQDNLkncx0bexteN1pamayBvp9rETTW5Wpfg5E67ckFUxEztAO+qGIyy0NgMarh4brDCyVb2+nMubAlKa4zowkDTe7eypZPHZGTmptaNpBgS0bzQZAZxPNQGvBg5OIv0aEim1CBbn7c8gGcPgAQTgTFj4vieqD1MdLvRQJcaljzDF8rL6wJdBAN971omAErEYysjEyoSHDIqawn1VQMBr1Ouiukar99zPtPGZZS37uH5ufuZVYCETg2yHYMZrPntEfBKs8DU11hjJdmc6TapLvP/2nTvaDwiyra+txrl6u85jYgx09XK8d+dmXLt+JY6PmS/6Qv3/zBEH6YSWReJHoMrm7u3rj46uTLpAPr2fHBxx25mVzs+HRwiHHET9GMpPm4CA3q5a9ECPAjAo4A4VvK7e3piauRxdfb2xtrURmzvb6pNivUlIUzTfNtGjcXgElqLT48gLQ4C9THBPmg79i3MQCFCpyCuZkrIB8+6pVp2UFoMSJGI3OjsVvCshK7RQt/M4YXabBoG5mQC2V41AG3tQL2MuL4yvNINFyR+BRv0kKwAop9O7t78bRyeH0d5JxRXaNL1WZ6Id14/P4/CwHgMDQxJHHBgeiJGxYVVXqXIn8l+Xs+KZqe+5v1+6GPRgo7fCmBzaezDABhhFxyJtEkACwEPyb7GqbJ3ItgD2dwrWyTYz9k/Ml/MYGx+JDz98EL/5zZ8q8SR5BhwCQMRx5F6BYpgqvjjwt2/fZhL7dkGv7epsVwWWQAgtAZB66H2mOhusY0crCDzI8aqgyFzfzvauquBMVsABcl1MTnj54lWCBAWExMHPlpE6Hs8K1W5wiMAOFkEKIQE25X6OqJ/mdQIGiGJZmACsR/YY1eKG3kShUCd7LKuIDiQSrCWRzbnaXqNuMYIp4vM0ndl2mlYQVzpw+jAEqB6wX1iLqBXzeWhJpG5Kq0CX0dFh9SYywQCaO2tMEwXaOyUQB8hEQDYxNarkHKYHxhi7dLS/Hw+/+y5Wl5ZigtF9vX2qJDGm8vD4NBaWVmJtcyfWNqFQ7kZ7rSvaEamix3NkNK5dv659e7C3KzBgbGRQ7R9U2VWVFaKXtppkSeBZmSec9jHVwqVmjy7DfqoxM9EBcAC1Z54xAofnLbTa9Yt9AAshzk5UaQNcIaADeMK/3Lx9S3OXSeJXlmkD6FfFhErQzg5JQ49aKJj2ACuGSh02gUDGvY2q+nT1aP7yo8dPlHTgM0VL7u3KCQbM125BqXpd58keuzI/q35a9hhgKskHQAAsKr5zHVTACILzf0Y85n0oLe5ZTS3K8rb/6U+zop6JdFN1vpoo20bhN5sFkHxf+tNmAqpkufhPgZiNNsTmiL5qYcD+vUGRl8hg/t8QJi3tCgBkJCms54awYZmAZL+qayq6Axzbws+OhezvPZqQaxMroew59+w3ikWF1u7ijEEAtwTY5lf9e+O9BaDTNWZI8aMv3eMyilagDP66+HAlvoWh0HgTLVkGBUvTR71+1KyQX2g/MEji5+PYqwoC0N/vZ+DPceyhNVPaIRyHOlZRolSdONFI7rNtA9uktVDer7YBwL0CqMIixCbmiOcUcMbekXCYGcB5oXvTiOtKnGtGKz4m/UxzXKL8xNGRjkdMTlxqHwAoYBFDr03OkQIAyfLE+LgSIxL0A3QKqhOhpNGbAp4krsQKap3b3xcIp31wBjibVVeun/2ERghrDF/LF9fIa/gcM9Cwo7dvXo8rs5dje2sjFt+9kz+GiYd2CIxKpr/cvX9fNP63b99oahOMvm++/kqxAJVv7CGfyYSVbVrkyqhDrgPfw0hWx84kx1RZW1oTrAEYJU/Q/50pfKvrL21YJGw5eQCf2xVjo8ymzxnvvJ/7jUo+rxkeGZZvgQkHoIX+AoAp5zk9Oak+ehJqRuR21tCxOYz+gSHZooePnsbG+pYKQ+wJKukkl1D18bPjY6MCPEjEaSs5oQB6gtBsCvRx3gBpfH/+/EWMj09ET3ezIOi2EPZ5tvnB+II10qP3cf2e0oKfxnZjx/l8ChSAxQgh0pLN9fD33D/JShkdz3ZD/Kz3HQkybV+wHwe5TuDr9mTASdugAsRh75038KzYP0yQuHvnjp4tAA96ELQ3whIhOlUifXaq49MqwJ56+vSpXk8LAxV1mBDsE54Z9+7SpUtK1Cn4AkrIryEIuL2rffrZp5/G61cv4+HD7yVaSUzI3kLMnjG9/hKoMDQUDx58ENNTMxIgBIQAvNnc3pSQ9dLyoj4H0Mst5twbTcxZXZP2DVoTyYY4Va7N2v7ss0/jzp3bYpMQ8wFo8D/7huNostXxcY5AhxFw0cA1qqzlbKtJciNgMq2/ODEjyg6+NAanJNS83+MNnKjZoPGaatXYDsEOwshkFdF0QmuHWEVqFSwXKlbVQFcTeDtbv98/X0ya0yGTpGQPatUh+EGm8Ujk3eCIgk2qrYWx4PvpRDeDrezzS4GyZBUQvGEYjw6gumTg72P4/KvfHbT5tfzshyx0rFS1/BwaDqAxhi0VlN2TqGdTghAl2mWOMu/j3JvgSLNdQJ8hp5uCR82gp9kzKaS/vF+V/DI33ufo42vjFhZJlXHgwMjPtfqzQQ/fcx/La8KMDANIBhBsLPieLQ1JZeWLTScUvoyRIYDyOjVqr3PRwsnrxAhzbVByWOs721uxvbkRu9uguAMCAGamJ2Jyakw9sGsbazIcL14kEHB0cCTnhTgZY69IehXYIOyH8y9ABJVUG7icUQ5mDpB1Fvv7WdnqaIV1EaIVo5fe3dkhQSKdZ0vE5NRMzM7Px8n5eSwsL8baBr1Q+4myy2CDyCdlmwFVCuKKsYZaL2Sxq1uobWnva6xVztn0QwMB0gQptH2xASoVMGUnEuNMAIsvAwEOxNzrr+CV8VWFPZR7sIyUKj33QoPLXq3uy0ZwXUAJjOXszIyo8asry3F8cqgKLSeXlRRYTD1xUsfRn0pRd3xiQjRuTYhoCxn1o/pJbKkNqEXJjejSCLpsbsTq+qr2AxVRknPYGlTPST5AzaVOfg4NPvdd7p3shxUVFzG0jppQX9nXQg/jiTNm7Ve/+nl89OH71HEVRNDXJ0qoEPMeOQScMN/pDX329Gn84dtvFXRcvnRJVMob1+elLo8Tzv2XY6qqNpGAjaoK36ka0E5FQsXa7OyghQAKfig5Bs1eVBX5UGuCv0nlvyXkVHFmDvRIBEfHhhW8qi2BQKIhEJu0V/w6yDy0OPYkQQvChPuMcFS1K8dRVkFq1gD3geskESXYgK0gPZKyxvLcmLH7Y8BSgHOFgUIgzDonQSQJfvX6tdB/6K4wATz+jUDIQTLXBbsi2xhSoAnrSLDM81fwHaDzXdE/2C0BozPYFoU9gX18+fx5PH/yJIYJIKD/q+edrKsjdvYONOKRcVGIbQFGsZeHRkajf3BILSqIhp4cHUX9kCC9UyNLSbbRusFepGhoactQkE11tUx8kVZPsrkk6MWeb81qHYAkwcf33/8QK6sbcXrGfuxMIVF81mldoMDAIEJdOQsZm4KQIWtBla9NRgmmWNfwEPPITSWFjZQtVNhPnjn3n/Ur24zg1dGJ1pkUm6X306t2lY5aToFpE4gF84VK2GvZotu3bkRXN/YvxyNnEitKhICU1dV10WLZn/of4KMEVTwvJSklqYNurUpeo1e9Sc13QFv189WYQYl1iSmSLdUUwnPy69fwM/efKlICDQkEOA5xgul4oAoEqLWvFAccazRYV/iBou8kjw3DpjLurwoEND6wtBD4s+RbrTNQGErK1dVikffHMY/3pf2t2X+OAxufcYGtaF/vuFKJfuWaeB/PEdsp/6TqaklELugCOBbQZvfoaNGVk75MS5lj3Oo99rO7GDtWgQoXsHQ+VfpH8UHV5+Qkshk75trxPTJY4phE66lolnBs7JhbGKm4ZwUffYCO0st+1ujDZt/p2bflOjKzk981YusTerMRUmsKgJvRSjLGMRoATtEPcgFIQAUCnD09sumsZ2wu54ydo7UQRmQjxpMw9bmYY7wPFiGsMYoXUM2Je4izscmZLzBKrUVAAM+Ie8Q14FewuRzXsZYU9rtrYl7Rvsh752ZJ4DbUJsQeB7i+Mn9VSvOMTyPWxh5C8efLY9nYDzmNoVWJv5hmpbUOf8IXgHdvT5/8FvZK7YxHHudMsasrW06t73GWowg5BwqfxE6MqcMfUUThf0bnLSy8ke+dnZsVUCK9nvYOAbB85vz8fIyNjCpWSAYdRVjo70wMGo3vf3gUv/vtFxpx11lDr6Eldvf3y1S0jCHUQjiJCPKS/CiMVajpEiUvFXpiLBJs+vLxa8QSPHfnFqj7e31ArYf9oFwFFklLVvVrHSSaWdXGPoupcnYaly/PiKm4vLiYEy2KkDMtnrAo1baxvi4gwgJ3rMEXr7KwMDkxGaPj48o18Mc8Y8dHaXeyBSZZqTnCl5ZrBAJhLf3b//Ov+nx8NK9FmweqPn6B0dB8AZjwrDkGCbUmtu0mCKR2gpMT+XeumXPl/ACnAJiXFpdVCLhz+3Y8efwoXr16IUYCfozrAwqDSQgLD20vrp81D5PyypV5RQYAAYwXPK4jiMuEnbdahzx/4jSP6eU8AMXJF1hzgDb4WPYhzw/Ni//wH/5S/pP3fPvtt6k9UljQxHFiOnTWomV8tAkEOEm6aLydSOYFZ9XUKCNGBHqRDamMZ+l18/vc5wva0n8AACAASURBVHYRAc1AP52GHZyNpZ2pjbHPycls1WE6aPXfqsnexQTaRtjnVk2iqwa/efx0wtWkws5JvS9FDIjjGtBwEsvPbCIn5HYUPj9T0DEYEk4siK3HETadfHPKgh1qlQnh+2pKjJCnop1gurzvo++rgpm2rC66RdEcRd3rQtH1tTaTdhKX7OFtXE8R5skqSjNI4jO1ZirnwmZ0L2A1CKg+FyGw5X87nouO1s7Yjtigjj+zGoz5GVedroO5quBg9d7KgTeolQmCKEkoPYt6vxYeiWgqxmJYQCxBa9XrzdiS87p0AW7enFcvOolebz/jIBnxshVPHr+KJ09eqDWA+6RxgKWnn+o9/yMQCJouVVZVu8+U2KVacKucMUAEwALCMAgF0hJA+3StjfaF7uiupTANx5PIX0+vAIAzlIqnJoVAQ2NH7A6GysrqmsRjcN4YOT1rVYryehm/wjrDUJFAaD9VwD89t5Lckl6oWk8ymaOpc+wWrKAiMimAqCT4YgoVho4BM2kjwDgp1VuDRiKjJGdXTlbAYaWf1KO0WBde1zj54cGhmJ6ciLrGNO0kHU0Jfq5fB0vMdicBRd1c2iJtbTE1PR2T01Pqx2acGxQtet2oeIIU85kYcUR9BocHYmt7Uwj35tZOvH69IBr58TFVT+4RwmXsbxgB+ZUVvRxdl1RJK21HHB6BRs/EX/zFv48PPrwftc6WeP3mpaqf7xYWhfKKldCHqN+YnhGVf2zSs2dPpTCM+izUtb7e7uiqZd8ez8+CpFw7643AxdUaklTQf86JawUQwC52dqJeeySHzP8keTnKKftJsRV8NgGXZikPDql/7vLspRgeHpSoFQkawSP0d9gRWd2C2tih7wAfrH33PjdnRwNipno2z6xafeNaACC4r/gsghPbyRxx2CogA7ZFMghs09KOW4OEfUEQR3sOVeOlxRVdp1QGz/nMc4F4rpyhzk+wBXWQ8+V61AYB0FjaohRQdXRGXz9VcHpIqZalfgc/ADFSUUP4cwg9hpZW9afy+YhBnZwnmDc5c0kqxkx6AAygjYigEc0K9QauLsfh3m4M9veLFkrgRbIsIWDds9SkSCClWdmu+kRsoBgCrVSuTmKPUVZHx+op3draj56+EVWgNtfX4nB/P86YjDI+lsrMca5eXM+eJ/CHSUA/7fyVqzEzPRm9vYx5orcTcGxfQRr9mYhHEbQT+BgAgjUFq4VEQG0Ben6wsY7j9BzNg6ygc4+YnU07Duvm5s3r0dnJHjgQE6uzliMGWaeMS9zc3FEbgUCKbdpQjiUCeXiQFTyzApg+okS+JHwX/XrVx9o3upDR9G+mzOdul+20BkplCo/8S6mI21fZ/2itFy0RsaxKcqtzKzYYG2KflZoCOeoZm2uxzDQ2KZZXjbc4nn/nuMu2XVotlYSXiqhjQVhLF4EAv9b+WW1QFwThGoyvkqTmdbY1RJjlW0rM8aOkvNh+Mdg0DitB60Y8U0nOG/6aZ+hh4MXuiq1W4g2f249Aj4pmQDUOsZ9wLOLnVI05/fwdlzje8Nqpxo2Oq6vJOhU77CfH5j3N1qrSwlfEAKX9IPFFxMMyTuFeYI/wW3xV9RikpXB6piSQNWPWDeeHFgf2D2DZo1rdG25wQErkXV3q+6c9gS/6neVDStECoI7zlx0W0Jg92MTEsMmYdsIeI9Hi+NwrzjVj24p4cbl2fE+OXxvQ+SGelsDyaWxtrmktDw8NyAfja3744WG8fvNW9pr1BAhBUpRjNzNWpR8dG5EtcAeKm0nkEng8V1zG+dMawHlyXxEb5P5xffh4rpH/nRASPxG/sCbZ7Tw/6SftY9/2BGZMTUwKyMBmMXlhZfmdYkN6/ikOUu1W61V3nwSV29u7BJ5y3oBAMM6uzl+O0RGS56Tl/8M//nP84dsfNNIXP8L9Ir5i3XA+XB/3Ht8E0Iq9ZorV8BDtbAPZwgyrrbUllqG5Hx9rXfA/z9UADdfJdVCRPtR+TvZdilyj45P6Qi6a4W/xMbQKkIAjsoj44ejIkM59afGdYipNZmhFFX9T/nZ2dk72l2dDayz3n4R5ZCy1CXKS2q7o8C7CYtsESpQ1SFsdfpd1zv+vXrxQawCxBoKEiDrevvOe/CEMXZ51jl9G9+dATBGeD2vb05cAQdBcYNoNvml0bFQta8Rd6IPBjhobHY23b17rvdeuziczgjzo7DyWlpcE+qf+wrH2NEUk1lVHe01sgLcLaNywf08UP/JsYBrgDzlHx2qw64ixeH6wMlmXxO3EejzrX//611r3tFeyT1l7mh61sCDAgeMohxoZGjs3+lpNdJz42pk0kvgKgunKmwW6bOxt/O0gqmJ0jYS+gADpcJqzW30O1STRhtZG2Em6k2H/7KqfDTSflVTRpvPya10hNgDhz/N1+/eiuZQ+Ph+3idxmdZSf/dnuocIQ8QByQTH6InsjXcHWMTBER0dJxS790XJEFcdUDXCdyFar2/xdCGahMXG9PFgBC6XHzAGKq2GNpLk40iqAouuvUG3syIwqEzylLkH23ovVUIAADIjHHzooxwiQ+HP99M84yPbxfJ/tiO0Eq7/3v6sBhO+FAYrqPbGzvXjM6vUb3eO1Bkv8DL0f0LLwmnOvpu+pAwuSR/p+szoYShgRYSGGqx/txfyVmfjJZx9FX3+XZmPv7u8qwQFFZSQgQMD6+pbuOYGt+0VJUjAsJCL0mvH5fJau6aSuIImNDcKKkcEgfvPNt0IkMbhdnFecx3B/n+jfEiykKln6bDHYHPejTz6K+evXVAF7+eaNnFf99CxevHwdaxsbEkEBtbeKKeeoMXwtqWKcgkswFrIFyM+9kcizxgACAAuP87yTzZmJ+VnJfrmfBgKqoA5BbAZWKZJFFTMnmpQRcVKtTjrtaT3HZSnpLyJYOFr2WAMgogJMD7lQ/e5MLulbLS1MeQ5UTaC75nmC+NPHlvuoNebm52N8YlJii4fMp13fjBcvXsqRYdxJuEDpx8aHY2hkQJQ4qHdv3r6L3/7uy3jzejF2d2iRopUBu5DaGw5QhWMops8kLMcG5XlOTo3HT3/6k/jsJ59EXx9B00EsLi7E0tJK7O8dxM4OgQY93QNKuhVY0Zvf06WkmrF/iOyJxnx2Et09ndKv4P6zBgzwMaYScR7+T3OQiTOBDQABVLgUVETfABbHiQIAgaZnUDiTgm1AKNfFqRzwzRs3YnxiTPf57Iwe1QSEAbfevH4Vz589E5BClYZk8MaN640ZyppEweQLUSqP40jV5Ax2HFx7/3pmuoGCTHwSnEy7SoBkCnieH/YLeyWWEDTAo6MUNNIIurbY1IzmTa0DKuEkxUwOIRCXVkwPLIOcmkBQLvCt+BDZnNLbC1iIon9XjeT1RHuO+ytC9zlCgwhK5fjP3a1tIfyZL7ZJAArNipHxiZianon9wyMxQgYYZTUwmJoKB/uxsb4Wp8dHWuf0lLK2LfZGhTurwRqipmu3rcukI3/WR7IHS1AptXCNMFuJnR1GQXbF1tZurCwtxc7WpoA1aJdU+7FZ7FeSBQI0roGgnHUxNTWt6Ra9PQAk+SxYDwTmPNsrc3NZpYqI5aUlgSIEfogxUVGjbQ2lcOwY4MQ+o542N2Jnby+GhlEF71FAxHjD99+/F+1tKEbDMjiQgCHFCdY4QI5Gsh7Rioeg4Vbs7aFLQYKSKs8EbVL+riSEkj0pjLtqEl29h/zbPiXjiwQsxQQy64SqdmlDLNByYdclwOm17MQugVGAo6xiuydfNhJAoDIql89OX5gAKomFiw9Jp8mqeIK7pWu+gKieBFCNA7NNIOOh3EqAIqmLoBFwmoJivaF8nffaRT/v45rtVY1Bs6CSe9T2vAryNRPtbKvUFJL2wgoohRnryug6KsCFpikICEjQBBsi/ZofjVlsQgkurlRjyGo84utzPFK9jxfBBIGPlelD1bjMQLjjUMeUssclbsQHO6b1OSRDICnLKWaWmizYet1TigFuiaIFqFyndD3K2GgEjdUKKmX9bB1xayq/4zgkn+w/xYNlXUqIrR+AsUefz3rDhjtWoBJLspRV05y8RTIDA1ZAa2enEhOScwojsOa2d7b0TJwHcMzhoZFSjEMnoUe2A2E47b9WYq6eePfujdqvxkaHlcjx3Bjbtrq2XhLFFD3E79NOhP2FOQAgsbG1Kaq6Ktm1WoMdhx1iTZOIkpziS/FxnDt2n/VDvKdJSBoVC7OtS/uZpBWgBM0g/Ac0esXoR0fx9vVrAcd3796Nnt7uWF5ejJXlhRgbg/rdrlYymIXTM5fj9Kw1Xr9+F4uLa2IqAZhwr5hTDxvwvdvX1Ge+sbkdj588i3fvSDIpHCW4zL3GfvE88Qs8K+4XoOvB7m5Mjo0pboHejr/jnvG8YXMlPT8nPvBFUkuu51ZDFSk0xYhWrJXUVSIOPkvGBtfIsVgP9MsTv+LTAU0WFt7G5UvT0dPNGtjTswHoyHaRgzKat7UwD44FDPAZFDEGhwdjeWVZr4XBlWP5cpJWtU2Ac6bAAGgM/X6wfyDeLbyVgDdTjxDqpsh2/8EDxVqwJBwH4s/zGlKPAuAEkUjW+ds3b7IV9jAZM8ThjJHk/nGOFMl47+7OtmJxBL25BxwH4IE4C/Ciq4d2DFpPmQxSwNqWdj0DdDR0DhSnWptMb+6n2VRqWS/aObkua2JNqDXnINcKcVay6vqVj7J/eA1AAOeK7abQ0TI8OCogoGrIHAxaYd8ODXpyGoKS0EIfLggvr+FvFxPsarJu5+eedIy3gp0S7HOjLjo+Gzy/txnEeRxNcyRNFZHl9TaavMfJO+dTTfycaNvpVsEEG3X3nOa4nURb0zG3amGjvsjDJNDJPlEUH6kKJVKKUcCY8IWhEWpNglFEw1jADpjlKEovoRN0OxR/7kXAxf1S3PvsQ8qkyveM7w3ErFCvjZhZq6ER1FRGETq4tsPK55tAgJ6Vq7OqMmTPKYG01wLPNo1nTaPFFBSX91QTeCN41UDegFEmm6jJgmgWfYkKsGMHZAdnoKUKgvj6vXa8znit0faqg/Ya0PeKkjPXqwpUod0RTJD0oZDd3lYTEMA8T/qguCX14724d/dGfPjhvSAeW15ZUoVMM2MPD8UEWHyHc0U4LudJ5zOjF55xLJ2q3EMzI0DWXiiVY/pjQe6nZ6ZkqGED/O63v5fTIenv6UptgL6uWgz29RQBqRM9Dwy3Whna2+OXv/pFTExORnutMza3t2NtYzPqBJMtLXI8rxcW4uUrwArEVE4zQWpLA+TZsern1rPNdex1o+dZqv8nx0cNIEAXIpEtRMsy0a8GjX5/gkyFvlwSOPXVaeRVrsGW1myhEeWzBHRu1zDYZlaJPq8AAR3tiBMRKGU1NOnPOSaV62HcDH8nWdaDlfgNWieDMTBIn1pr0IQwMD6h7y+ev2jMWYbqTf/eyOhAdKMa34VSb49ms3/x1Xfx9MmrWF/L6sLpGUBAXot0ABpiVrkeCgtX50gv/4cfva8KZ62LUT2wKJhOsBs722hInMfG+raozrQ1wE6Bxkcf9sAAwAcj1Lri7JRxhocxMQklLnsc+SIRxblQeV4Agd/eK5X9rKBmdeNEbSSwAERb7OwUCMDvrKUCVQ1HBDDB5xs0VEWhqybHqJm5Egfq0j3GRuKk3756JYYG50kSBzXv9u1bSRUtAXGKV8IQiTg9J7htjjqz//AkAf7m5FsVsiKWJeBDYx1JQLMlIoPmDFA5Dq0oVGZSDJJk4TwO9o8aCaSYUSe5xrED/QN9CsCpGKTDPs29UmjdPGPsICaFOc5zszMBk53nwQrj0ZOUIqhHnkLQdbB3INoo9OWZmUvSDcmKyY6Eh27duatAb3N7S2KWiEvR00jQRoIPECCdjpIswAhKTZcEuvhswAB/qdVNwEARgC1grwIs9vnJiQJ7EoPtHfqA8YcdsbkBK2BdVSZADIJ7/DxJNyKLJGwOhvhOkA2dt6tGHye0UyYMJB0YaiaiWLxOfbpqR6GK9C62N5k5Xc8xXtMzYqlwIdBrl6A67h9E/wDvrcfLV68VAH36yUfqpd3b3cr91tKS0za6uhSYSfBzl4CSgHpHE0KI7WEGoCPAmj+2In2ZUJEmrJkw2kfb5xoc8H3NvtnMP/WaArJo5pJsWXO0nZNag5c/Lo6k9j40XPmxSpIrav7/pG9U4gDWoMcruzWxAHAJCDSp7dYIqMZGjQJJtagiu5V7r0GtL5MUfJUCn0rMlABTmQhilf4CLDj+ckJsX+3j2r/bV2Ss16p1pb5kbHhhaPLdN9jV3wQ+y2dbDDSK7SvxTPUZ+nqrQEADvGhUqJMleBGwacaNhfVR0TrwvbgY01X9nwDDopju6/WIQ+6DGaecG8kHCRZJKbFXJm05ApWEuNoakEWd1AXgvqhlk2IUiVrpLcanI2LG/mAPMzudc+BnKok8PxeuPH3CWgKABpwTiV4WLBDTPYiN9U0dg2RFseHZmUaxkdShu0Pij2Dd4dFBbG6uyxaTGJK0kJzTI17r7Jb9pUVLTKCTs2QanGalG5CvrfU8Ojva5Fu4DtrCoMYDevA+YixAgNHhEbGWEM4j4Xq3lD3YXKvbQg2KABCSmGHToee7t9oiuNx3pp/gY/lMj3gkycKPYGNy9F2OfOReP3+a1VpGFdLSVD8+iK6u1hgeAohgbHFHqr4Pol5/FP/4T/8aT5+9ylGAezCyjkRNnxgfjXt3bsm/Acrjo5htTxGnpa1DxQe1NpX8AnuKH8V2SnyOEY/kIuWZ5ni8FI5kDwEWYOutGYSoK216PB8mKdy6fSfeu/++RKq/+OJLnUNXd29jLCnVaxdGWQ/EU/Kv7W1aT6OjQzHQ1xVHRwd61jlOMfUixsaz+v369Rvde4AUktdbt25JFJapE7wekUQlvTs7RdS8CDGXfcm9IVa+dvVqDA0Mxgotmrs72rMvX75Q29rde/d1ze/eLRQNioxrxKCrdUokE3/F+WArWVeNYkERRAes4lpzncCyOdM+QHSZc+A+wlyzlhRrAqFN7FbmYgkEsFY5Pq9H+wZfCGssNTOSfUW8xrPkHMgxYR/AzFx4iwbAYoORQZ7BF3EU643zAzQZ6B9UPor4Jp+NgO4fBQL4MNMpocloruMWAhTHOQCmIL3cHJyG++EVPFSco6vJjSij4RXldbLSrpFKzRnwdqQYFy7UF1+tTDfRUhRQs9pXrSjaaShxKgkE77ERdWIgx1SUko24+xocUPJ+JaVFFMhgQwbBHaquAQRwYzGgSUdlPFQKmtiRVSlxTnjpMdb1CsHNkWIKQMsUACfABjF4rf5eoWA7yDZF3uCBE2mfL383smcghOMZuHHyi+M2lYzFJjSPvuuKRoCBEc01LhXadIY4mKbgH+epxJwe48KI0FSERkUuE6xG4ucqSaFI8jcj0lyXZpaWyq3vgwOu6vkbZLDD9H1zUCJnVKiAXhcGrHyvqwEHCYGds5BAKsxaXOhb5Czmvp4BgQH0uqHwRiKJkZuaGo5rVy9Hbx8U6gNVragoMhngxYvXcbCP0F5WfqpgAMEhRoP5uWKOHOeYJY3AK1R7jATzY1lr0G4fP3qiNh1aA7prHWIFAAQM9fdKfIvz5ZhK+hAti4jpqemYuTwTQyPDGqWysr6ufuMelGJ3duPh48ei11EZBWHGUNFXiNHKNQXzBMQZI9fRqL6bao2jJPmmdw9GgAMzsh5NmChJcK6fZotQo6KDmFlpE7BNYO+lXaAdgapYUukV6KmqnS07BhpsdvRMy7gvKP+iQ7e5QtyWM72lztylpLl+uB/nZ3UFFwqWW1qip5tpAFD/T6Oztz/mbt+O1s6ueP3qdQAuqCIAPXpyJGbnpuIsciIAe+W4fhYPHz2P3//+m1hd2da64e8CAkDti8CPxB5Rl9dYI0ktSuzs5z//adx572ZsbW1IKG9khN7pENVNlflT1OlzbrBVZLGtycppj9GRwejvgz3EdVBFS12Pnb1d2TcCHejp9PnTb8iINQTqUIunl040+OO6HD7ON/vSxtQ/TYCC6adSAoWbaipr0u0aBHZUBahaQdEDQEU9mPaZLOJldbImGh/97HxmBrVWY2+u/6zyiVlTZ9RSJjFVW5CdJC0KRlNgJ22RaJ57eyXQPtfUBo291QjHUwnOYaMkkkul8/QshZfOW8S0QI25LuHG0gtKL3m9rvOFck7/KefBewg+EdLj/nW0dciPIlRFhZ4pD1fnZ+P8BLbYgUTOqE7sHWSbBa05VBwAK+i3BFi+On9Vew9E/9nzFxKCAqAhmSX4nb40Ix0L9roCagCGkwQeCMIEdhZ9lgQCuI8JhHk/5T3M0XMCddURlPfOwCi+DhsIUNjSyog+Zi4DBGzG3s6ebBCBB+el2ODsRHZMzD9WPLbk9EQARFcndiT1CBL4THsmLQh84ulZdNUQ/lqUavb+Li0Pawq8EUYcHBoRIKLRxxEKROsnjISi4rGqdXbt2ryYF9FCG06OzBWQotnmNYE9PCtAHtgA2RZQF+OB4Hv/4EjrXrXzc8CnzOaVwFs/pxL3OBG0DzGdXtaltEbJfRREIHVVmmObDeKLUVGZvONnZPDA8Y1hnAYIUEnGVXQg8QM8hUlQqejynOWvC7js825Q50v8VL2exnnnrkwhtzL1Rz5U4GVqTXDd1cJJdX86zrKyv/evCwV+n2MVx1GO8wwIw5gzmJwxgIGVtCcZu/GcKoCFgICstOs8yr137Hnxev9YjFJN5P2+iwW1KrhhAKRalKoCC45TOUZW9zNpdoxGHMY+qAITWjMZSmcMXJgdWQA7lk0YGc1iFAWqBNY65A90/oWVmzFNCkJzzjxHT9twXMx7Ufp3AmLQjmNjU6n0U5jg/PgsKum8lqRGOiHomvSnYKvj4rn5KxIzW1tfU5EEavzS0jsl6ND7BwcGBVBga8W+OqyLiUSxA3ABwBHWAWOYj+sHMTQEC65P4B/3mZwFajzFGWyphFpha/X0xu1bN5WUAgJQGeYcx8bHclzt9rZievRH3IfOPsyEzdNCkiXEvZPWDKO4YWkODWnPZh/4mbRHsDNmG0AxZ2IPPuDq/Fx0dFBsOI6PP74fc7NT0dUFuyN7zhkB+PzFu/iX//t3sbi8IbuEn3VCzzEe3Lsrhh2iiNgqWFAPHz2J/sFh+QJiEij8+HjOlao464ikGn/X1dkRuwjhFRApBemw6VkNZ21RKaeFDxuM7+F3aBT97Oe/iNm5+fjmD3+If/yHf1JMBLOAPSndmMrkDNs0PttjBVtbaE1B2yFjaEAA/icOuXnrTgwODsU333yj5+gYkGQcET3a3/BDt27d0TOB2cG606ji0hbA9QqAaG2L+StXBC5TtMNfU61H72d7d1vrlvXL5wCQ5P4/j/EJWkQSyLxx7bpAkO0tdBO6VGXnOcCYxCdzDvgrtWRratWZ4jKeEceQAOLOjlou8DXgvsSEABFZMM72Yp4XyTp7KtvwGZHNpIGuyljGZKnwWZdmpgUaEWf827/9VhN9uG/cT439hOXYkQUQFRA2t8W0k11U+xmA92G0TE9e0tQAOy1Xq/kQzYtm/vveXvbpuZ+3zPkUOlESPCdXNibNxBHNgGby2khiSbAJREyXK2iHkVFrEVSNMBuO8+KGJz0ihbb4TNPhs9eQWeY/Vnn3+ZlWoeMWdN/Xb2NsR8BrbAjT8SSY4ERD1JHBQf1vg8jfeeAsSgMZpqpz3q5G6zOLB6/S2GSgK4lMNbE3Ws4xRLUvY2Cc5Pv8DDr4Xhr4YMFxD51Qu7pdBRf4t6lh7kPh8+yY3besPn/1EqcoCj9T7eN5uJ9IDrLSsFdleziI8fX5XP287STd4uBnw+Lm32ZeuBphB2rnq7VZGAhCzktA5eP6O9fm67z4Gt9PV5a9FgwipBYGFcda9PcNRWtLe+zvHsQh1Ka2lhge7I3JiWGNeJmYIGE6k1Gm6s6sV/pSSZZSYyAnE2C0sp2FXjQEwfpEu4em5UQodTkK80OJfYsqcoxro+LIc2BkIWAAQADJX8v5qQS9+AwZyzqOq7Ux85xEZGJ6Olo7OmJtczP2UM8+roslQBCMInnRLhLKnNVfEJJGy2ylGuWpG0W9+jySOUTQXAJhQkWpghdadzqN0lpQoW9jqaogYLPClCO7oN17XJamy6mtphlUEyQaFNMzLxU57jOIKAVPjkmSCzgA+guIA4iCpsMZ/58e5xjIWk1JHf3HVL17h0bjtKs7js9CfeIAGSDliEHOXZmJoWF0GJbj5PRIhryruy8+/+Lb+O1vv4q3b6gY1KKzloq6tJZAexaNl3MDJMBRAxaenypp/PM//zO1AyBAgyI9IyipghC4pKYA9HqcaYoqEYylwNpBTIyPxMzMRPT39wgEwPny7HCwiBmyJmCfsJZ/+OGRqgo4dpB6eg5BnEmK+Z+2Fno71fM/PCT7zrWQtELVO9hPkIDgksDkYG9fa4UxTQYatUZrHbo3zPWlj3328kz0M8YTiZKzk9jb3xVtUC0AoNsGZTMLS+PSxnNJh6mKe2kF49lq7nVjikq2iODLWE/yTwoSUi+A3wsIqNH+kBVXgG8o5IAA/H98zNoC7GD+PAARQUy7kn8onjh8Wjg4NdYga2Wgf1iq+6D1TGogqCL4/eUvfxFTk2NRP9yJne3N2NdM6U5N9EBzAkE8mAgKoAeGVI0AtGPvZXVuK0f8bW4JrLkyPyfRR4AZ7t3W1rrYHtgh7mcm/Dl1Q4karQ2ws0pFOfdf0Xgp6tklVZVvQ50dU84xaJlKdhZTM2hFq2n97+4cxPbmTuzu7GksoaatnJ6Uyhj+k6TzRGwPgDbEqmhzIojmfAgiOS6+X8DRSbYTqep3sKfgjYkEqoKf51pED4Drn7mMNke7QAD6/l+9fqc2Dr7QIhgdG4x6/TBqXan5wbqXuGA7StnZ4oL68jnjGVc3YnV1U2t5B2CtVOL4PLFHSoLMvTAArXv07yTkHgAAIABJREFUI1C7SetP35VVW1fbFSeJuk3rQanui43UFOXlmCRcZqsZCJDPlRZTEXesjN31Z2DqZPekBZFjEHnATmCTzVCSx6Kg34iDiihC1Ufad3vvJA0X+5J7zom9wOLC5Mq4wi1OeT/8+c0YKwE8+1Zfq5NgA//20a7Epb/PSS2egOCYwi1BKSSbADF7vQFYSFehqcniSSGOXX0cn2/zuPZrzVYKgwBOehzHiDlX2gCq8WU1+a/GmY6/HYMQp7EHTNEX1b9UBhNQysptCvtma5761MuawN4ClJLgcBxo94qZCjvUAAl203Pf/Qxy9GoyVzkfklj2DO1Hsq/lOfJ7rweAP5JIMYGkI7Mm+4Vv4t7zGYieInhmG93e2a6EkhaqtfWVFAo9oVW2TUCAxEl3ENpdVcEEH0m7JEApLZDJCpqWL2vvYD20SvMGG8iegn1JRZ+1jw1msaC9cml6WvpA3PPVtVWNoBNtHf2AEuPzHTtL0sYa5voyxkcYL6cXyFYxscVTbopQYbLOaD2iv3tHlXnEUrlX0MphTc3OXhbIL02A1rP4+MN78ZOffBgQOtrbW5S0PX36Kh49fhnbu8exur4TW9t7AiUVo3e2xfzcXNy7fSfGR8fih0eP4s3bBbUGvFtcjpnLc/Hee3d17b///HMxxlgHvJZENZPYHVXnGZkIGEMhk9cgJsjaAbQn6YVxSKve6uqyJirw+08++Tju3X8/Nrd245tvv1MlGvCaZ0ZsxLrMKQopwu0YLEfBZswIabmzPcRWJP7gWWOHGVk4N3dFx3rx/KXODep9tvEeS2hyewfbDu1+XGtVOhM7iDumHoKLwc6T0GQgtuP6qaAnNX45tna2Clh8TTaM32M3YJihCcD94It7zRoADCGRZn+idwNoit8CROCeErOPjoyoR59WlTu3bzWAAEAsXse6YB3D7qOtDX0B9BDIBxBaZs1x3i5Owuxhn7LHdV2lUE/c8fFHH8YvfvGLePnidfzTP/1zY3IAbRbke+8WAaSICWG20DaQ0wc0olNiwPjR02i5fvVmVVtFm8PVW/cWOanO3tycBesbbednR2Hk04bRiZ16rLUIEjnRZ5zRY9Mj2qMTQl7PJrRYk51EwwE11HqbfWpV6i+vqzomV3h9vtXqMw6k6lCd+FeRXSfZFjHJfo5E2HO0y6kMHMIlGEFoRGyohmrrBWdt46pEtfQWmWJo9V73rPEaI8BVypyTXF8n98rCHKa+GnBQ4KZRLa1aGCxmroGNg3G2k7Lj9fPz8+CzPEtWi7MItrjFgSCKdaGfi4qvEXaDPgZfqrQ4rw872yoK72DBTtaJIO93qwDn7t8bBOC7f+d7xHEz0ctgi3/7+fI3H4fXV3/vc/d9kehaaSUgeeW9Gh/TlsEdbIBWZnLXM/mFbUvCNTUxqrnYjJsDJIH2S9WPiikJtgV8BBaBYGLETk5lDKdnqPCNSShlYRG1z7r2DM5eCUeZYU0Sy9gSiU2WqjtIL0BAT1dHDPb3CgggaMMxIoCDqi+9trAQWA9H9eMYHB7S+K191MbPzqWID0BAsHV0kiMSJZJThBFTKDCryt7nzcA4FY8zWCxCfjBLCFCV7Ga1iPn1DoKSop2igw3Esoi/2C74+ZnCXz/BYJ40qjqoqzsodRXMtknrqrBGNQ6x1iFqHk6J5wYQoGoMSrddnSL/Hx/ux/7uluwU+xu18XqdakBLtHX3xHF7Z+wdI4R4JiSbEXm3b98UI+DgcCdevXkex/VDJYq9fQPx6NGLePbsdbx9u6xKJImIDH4LSHUq82seNjluK7YQUaLWuHnjavzpr38Z5BP0EKaj7pTCOnaAZ0LiSSUTlJqAhbn1W5ubqrDfuX0jJqdGBWqgIk8yJrpsa4so1VLP7+hUVRS9AUYe0o+e2gzt0VH6/3FiHvnE8yOAwjbizGAKkDy1t3VKvIbzgNqHrQHQwEZAozRgSDDe19+dQnZdXRIPon7JNZEwInTFjeA8qy1oAoJZ5+1tGtUEhY4Ag4CSZ59BNHoFJLvuaW5S6rw+CJy7a7kHZPs1wrJV4BR9c4ADtECQbEIXZ+Xy3GFcnJ5kNYgv1l8mbVkFYb9Ii6OLatWBRBz/8O33CpTAzubnr8SvfvmLuHH9anS0nMWLF8/i2YvnagECJIRhobFgNRIBBPKO9ZlWY24mJowQ2ldQgZbC/PxczF+Zi/rJocSnCChpJ2HNeMyiE0JpHIgVY+EstwdmNSRZAfnFlAH1h1NcLb/j2vEF2DOC00OU9g9PpH2xvcVM7F2BnLDeOLeBoX4F6gBXBICAbdz1na0drXf5j/ZkFLGmbA/5REBPWllYE0roEOcSg4Pqb4vuE9M8WKfnrNloj4WF5Xjx/LX8BdU/NFpIMmAQIYiFT+qo5QhHro9gcnyM5KAlXr9+GyvL67q32zt70l9Bl8HMEN+Zqs/Svxtif3mXbM+4V2LssVYQ0my0YrY0YgD7myIl2Kiqy2cWBl3eeq65CXRKf6m0AzTGwJUWBDMOOGaea3PCkY8lhoSFb10hL+MDvc7sh9PGF+2IUrhxW07uhVxl2LBmQp9xWiYAhflZ/Ge2PuXes/910mA/Yn/uGK/KKBSDrIBa1YpDU/OgsMYqQICA8AJKcy3yI6UV0+fgmOiPxUa2Hd4b1WTesaqTH8eeF2Phpr9r6jLYlhgIcGGL9wKIelpQIyYvvsLMCIJ9xQdFf4fHjY+4evWqkhkEyBhBJ5tdEeUVM6cUSbjXTbZmslOxQyQOgANUYaG8Ow/AD0DbJzESY/joSErofB5ApefOE18gLkfl9E4Zr5yA7Ila3Kjo48uGR6hAn0Vff68Ag/W1jfjyy6/j2bOXMdA/FIODw7Kr+HV8iiaGKFE7i/4+2iBoHcAeJpOYc8q1T9GgNVYYJbi9HTevXxcoTbyEiJ/GMA6kYr2fGc9Z7y/jw3NdZmUVv8a9AUyEQYf2AZosayVJJs4GJBUboJZz5un5l9aARtFtyQdq3CqjUg93VTD65JMHMT01KkYA4r8//AAbcyX2DmhNArA8lQYK7TCI7iFCx2QY/Bd99a/evBHTFJCaRPzmzVsC42F0knByDbOXLgsMsZ3VfR8iMWQay2KZ0NIuf516ObC0aNnifgKO7iqxfPDgfYH93333WC1UaLUAXvDc0QoQaEMRoRRQnUNmhT21KwTgtCH8SgzRHdtbOzomyb2KOWeh5JXYpn8wJyARr6MPwHhvYoxkaiTQxPolPnH+yt9cFGbkIrE1Wk/oz/B7WugOjg4EBCBiyfN++vSJKPt8FuuatS9f7ClsmhrRq8+A+cb5YptYz6wVYkT2KKMDAa9//e9+pVZIjgu4r6p/BzFLr/wnTFv8Fi2nrPeVFdZHtjlkPpP7M8V8i+YKbX6dnbGxsR7/+//21/HJJ5/Et998F//xP/4nnQ9+8fJlxHq5fytiIjt3YaQmcRp2RcX2TvShIlpu33wvpaCKc+JmVungF40b7+LCXY2GGu6Kto2kj+WfQRxE7XIPV2khwAVgiOn5rFK/MsBMNIljeWSDk1MnxZw3C9qV9nRU1T65dMBVcKBq3LkJqjhX3ldNuH0e1kpwv4tf4/5X6MhsftBXPgs0NMd4pdO8mMxzXSyagxK4+v5dBAJ8LU5k/Cwy+Mx7moYqAyejmb6XduBOgO1EeX5Jo8mxLHZCjcCv0WeYIAAbgc9DsCNF6yr0/sIW0LMS9TCTPTsUA0s+ByV/fv6lWmeA4OJz4tx4bZXFYadlyiD3pMqI4Fjqg6+INPJ3sxS8Nt1zk5WtnHpRddh21q4S+Jnb8RO0q2J1mhuWMWoJBKRgEsaut7sWvYjSdNGXm4qsqiq1tSmoTBEXkp5CAS2CkVDD79x9T2IyVF8fPn6k+e9KWCUelIm1BJpET2tRL7FAnOMTOQYZ1862GOjvidnL00quNhm1cnik5yNEEJHDQmliLaqnDNT15DRayugwGAJYbdRhcTCiuRZ6MdX2tg4C7+aoUN+v7F3NZImED6YChjiFBqlSMqs8n6+nb7jlJNuGrKbdpH272qL2iFLBFCPIPeKFTZMxaWEYQH/V68s6LxWqHFOXQIDOEUYAgkZMtaB3vbsWNcYRHe3LoI8ME4jgMKnA76mX+IRr6BuMY10TE0J6Y2xsLK5cmVUryMoKoxlXpEPAZ9W6uoWg7+4extLSWqxvbqoPT3binF5pEhJohknbBAg4PtpX8nTv7q34k59+KlVkxP1Ye+7Xc3UMOh6JPGIx7O/lpWUFKFfnr8StW9djYIBqO+eC/kGqOO4eHEivggq/aM9nVD2ONCKPNQpqTGJLksY9BK3OvZKJN0GNBLsQkQQwQLFYUA/tQPUy3ifZAzx3AgsCD5wYiPy1q1dEb+vCKQEqnVIhrqu/neAjxa8SdDNCnm1UCF92Cy0xa4jzYdnRepDU2lx/bqNWoFC0NmRDYeAoIW6TcA8BrqqGpySLBxlc0Pp2QnsALAKuiUSCc0qqKEANa1isuaOcDsCoQoIgaHrPnr3QsRBuJEhCJAl7c/vWnfjkow9jfGRQwlXvlt4J8Hv09IlojlTToV1OTE5Lyf7dwpKCfO1xADrNAqYa1Vla0Tr1nN9777bu49ISqsMRU1Pj0d6RgpoCzCp6HLALuA4nprlPMp1TYipADoX61AvIPuxspbHf3N6lr34rTo7Z46extroVS0urCmiYkoH/uHHzhjQR0LQ4P4fBcxwtkTTyw/1M6Fkf8t+NpNk2hURVhNzGaE1YBLBoUoySZ3OcvcBtbQLbal19sby8GX/4ww8xe2k2bt26KS0RMPmdna0MJI+O1X85PEoVMNkIPDe+A2Csrqyrura2vqnr4HfYPwBR20D5TYkIlsS/VMDTppWKfCXJZf2TDLE+BaSIPXdYxr9afyenxjhpt89vgA56EgYaEnwwoyCFNN1eVWjv2LaiPXPRz6c/Sb2N1EUtIGoBAvyZjpkEHBZw17FYMzEu9EaJaGabh6uAji8NnnNG8sMNIeai9+KxxhXRL1f3/Hn29U7MAIIy92W95kQdrWdpMqBU/2NdAh1P9OGcaiM2SkUjoAoaVwGBamwpf1FAwOo1VmNlM9eq1+5jXHwOPob3pmMUniXgImvEhTADAVlAyCKER6bhXJPVg03LsYLQntmDC2/fKtGRDy3Mkyy4dSgx5HwdLwKCYqP434k+9pSKq9kDPHc+V5N0WtskKsz5kzxJTK9MCwB0ydaskF7MpZlLYs0Rd8mgMe2j5Tx6ertU1R8Y7FOSix/9+utv47/+1/8uds61azcEipL8adS22hvOoqbxcN1ivB0c7kk4l+NmzHesWAXGErb7zeu3is1npqfFjkS4z9V8kjWBdazBjixs4Q8McHCvM65sVaFPQGJnp1oqGY8nFX6NIkzfTUJqoPLK/LUYn5iSjwDEpxLP+gOMONjdU6Hh9PRI13Dz+hUBGbApYAA8efY6Nrf2g45TZt7TrgkL7/79e3o/mjokqfhEaOf8HfAaENPPAh9GGxnPc2JsXMUBXk8LBRODKDaRoMMaSdHqLI7A2KN9D6bZ1NSkznttbUUq9tx7TQ86YNRjb0NUdWNjSywItocmB5U2zkYx2WyzlvMiUnxWGKwpsDc0NJztKfVTgRuIPQIMiJEBeNDREU+ePhXDwWAZ94ov5XqlVT3Bx/TnFJpZIxKyPDiM69eulYLogUbzzc7NxYMHD9S2h6I/YIf3KswUjV+GIUtrjfKctHUT4xMquDDqj8/mddgbgXewKA4P4jd/+mut76+//lpr6fr1GyoYwfA9ODyWIDdxE7H81ib3LeNWPktTdNDc6appn0rAujAq2GuAcn/zN38Tv/zlL+Pv/vPfx9/93d/H+Phkio6XnJ59yshA9hO24NmzZ/H5F1/KRtBWzPVIf8mMACfeGSwl9T43ezp9J0lOHPVgC8ILIsbvnbC5Qo1TFwJbBNY4roN5JXh1koP6/9SjxbH4XBlCqkhldqMXkxNHB2ANdoIFxCqCNk6ajSjbUeoG9Pao1wOjxQ03CuMklvemIFoi3L43/nwWFgbZCuUetcFDhBLFl6+56hgcuILSyZGW3ngb6KpqP8ew4+G1dhIZSCTQYGfjv/mafV/42eIzPobRb7MK7AQUaBbqLOeJ0eW1IHBpvOmrTqfhz+HaQGZZUFRsLBbj1zTRwARefE18571mMxhoMTLN38ys4H0+N69Bzotje71Z1yLpaYw/29Z3nJd7ajKAruUM1yLukRXOFDLMYCUrfHymwRKvAd7PMTmvOqJr9QQCFJRTkVJUcibjA+0KFVuYElCchYKfnUtApmhDySHwd4FDZfwT/75x82a8d/euervYvGx60YPkoI+VWIvirwo4To0q6YkAAs1jR610dDhu3rqqefFry0vx+NGj2N1O1DUV9lOVXBodBVDKxAemA72XJOsdOtdDzbtNCq9G/rGmurvUU10F0gQENCSJkgImwIQqDAADBqqihs3fG+CBqLKm8meA6+TPQamD3axkJuNACY6CumQhKNAqwTSATe7XfLZae4VVoXVHn3wJ6gABMjFk6kLqLJwzVrC9VY5EQUNru5KDhXdL0dHdG7Wh0WjpyLF6/I+RHxkZRnkk1jdWBRRRDeXZpagVTpYROdsChja3NlVhIKmBtEHQAiBBFRQAgvGToyMD8bOffRa3b12P6alxUb/ZZyTStJpw/jmur13tBSTrrDVGBZIs371zO2ZmJpW0wgagskoVRlWPXUbSdeg9rAuQaiq8K6uINp0LGEqRTPZR2jWDj1RloIsKiOikj31Y7Q+8n6CNflTew3klm4J2MAQ1O+LVq5fxww/fSzCJUYYIbKYwY2oyKFGE2ZyjG5L6isK3HmACSSTLoqkCjBU6IHsOcSAFti38vjn5I9XN2du5RliTfBIshb7+Pu0BBHYA36gAJ+0WmuO5AA4qH/t7qfBLxUPCSz0APrT5oHZN/3lWN6iGPdW+XY0HH34QH37woSouT58+jaVC+4eu+OH79wWEjE1A6T8VTfX5ixca5Un/P72egE6LiwRpxRewx2BwaD3hJ1PYkrFQ7PWRYe7lcfT01GJgsEdVN0Al3wv2fNqzrHLZb8jvFnFU+5yc1X4qtgT3GlCg4Q8BQA6y8o/oIv2Hz5+9imdPX6rXHso+rKaJyXGNigSAqtf346TOqNRsf2F+KcCTRc44dtLAUxEf4AbwiKA09WcSGJYNrLPvmTRQF8WzvZNeSjQCIt4urMTXX/0hbt24FVevzguIpfrPs4cyzIxuAqzevm59Bp9LsMk6Zf3QdoHwFkEt7K3UCTiJgyN0klh/xAOlp7qwJ8TmKcJ/9q/2t/JTHR3qVZ2bndXaox91Z4/kioDvIHUIGmX8tEup1O8ku/SD27Gmwl+DEeDYiu9KEq1bUElcLyahEsksjAA/c7cvVGMLt2By/1yEaALnqZ2gRLZQ9l2pbqyjAgzLVpPSlJYtMwK4T3zJB5c+bN5rAN/3kzUqBlJJQAEu83pZF+g4AKrT8lJYPkVE0ICFz0fAAsWUOho9zakBjcCm/KNx7ytAic9V8UvRtfH7HLc6lqjGzY57qufi2MxFnGqRBKA8CxYJwKSdz/2acVsBOqOA3AICsnKIHZQgZ0+PfABJuCvBtt/EvkMDA7JfXv+8HlYrDEG+GGvGMaWbUoqEzRg+BXbxNUwjMeKqth7UyNWK0KL1TqHs8ePHSkJRcddUrfGxqHW0anoKArsAOWPjIzExOaE9/vvffxE/fP9Y4Dj98dhSKqf3798vDLCDOD44iMGBvpiaHJe/6OhExX1I94rXP3/xSnYZwBC2Gr42RfuyhZPXoTVAouuJV6xd0eJ7cyY7Ogf4Z1gRnDdxMGJurPXR8VG9Fz0W7vvmxrruXxZp2J+0HAxpnC8MAtbb/v6uXqsRdBRnNA5uL07rR3Hr5g2BU7LNbR3xZmE5Vta2Yhe/w+jY07OYoyXg3t345uuvYntzXc+QAh3xBH4LDSqqvjOXZtTuBMgtoF7tcGextLiofTU6OiL2BceineLhwx/i9atXAtFgWmJcmQDzZ3/2m4xpzk8F/DOumGcJ8HD3vfejtS3FqrF/gKUwAySUW1p33I6X8StjBhOwx6ZT1BBD8ORMOQTrBFsyMjQsPQiECFmnEmE8PZXw7A8PH8bSynKjJZxrMYPc4wMbk6KkERIx0N+nPYDg4Z3bd0Thx+7vSCPgkvwUCTPXTYxjrTdaT4glMt7OvEDJea0W165ej6WlZa2FLMZ0RE8fjBWKOidiYs7PzYoF8uLFc+1ZgA7AZvx2nVaRhUXZfRh/52dMgOvVfdR0HlrhmPrT2yPWArYt8+y6zpHX/NVf/XV89tln8ezp8/jnf/6Xsm5SH4DzodXhu++/FzPol7/6ZTx69Cj+/u//i4p+rOf0/S3Rcn3+hlyPDZgrsGz6nF1uJdKsRroia4PlsWp+Hx/OTeaB8lr6TwkY2UzcXAMLSadApIrm1kS4q5VvGzySNifhBhqcOPgcnMzaQBtIYJObLWBQw0CAVCH7yozMAgRwYy8i8K60yymX+8ExEshIajdOxw62mtQ2eqFKsmtHkE6stcxkRoStUP0KgGFgwYh0tfrv+2Ln1UTrm8rrrqT7fvi5+b7ZqPNzFSDh2G7bYCFRAeWZIWhhQCOFQDKZdwWf6iqVDownyZnRZCVnqkiks/ZaShQ2nbeDSn5235WTPzs8ngEgiwAJtCoKG8JJuicTqDJf+ks5BzaL0MXSLmIAhs80WNDQvyhrm+uq3hM74CqbwveV5MTD30kmcHqm1JKoEbiOaDZqjonkuIBOOE0FGKnyo38T7Epvo4jPoOSP2AsBOAg0tLw0MJnMHJVeNar36mNDMZ9Ene8wPVrORVH/+KMHMkivXj6PRw9/iK2NLTEBclY088FbU6ejIkRp3QcJmhRmAAg30wQSCMgRQrXuruig8lquw/vR/OGsMtGfmYmrRaisUJ0BSXP0piclCPQpe5d75oqJ3ydQrcxBx1By7EwQ9YENIEDBqUYBJiOgCgQARiiR5J4WiigAij7j7DQ66D1vb4s+wI6OdvUzi8rf1q4kYntvPyZmLsXQxEyctbTJ+RIs8Mx6+xjnuC2HP4RA30B/g9ILBZm9ol62s9N4/OSpquY8Q54EQADrGWXbjfWVGBsdiE8//iB+/rPPJITEqEH61AjqWBdUY7lf2EkqIOwP5htnorGjkTEfPHg/Zumhpvf+9CR2trbUq87INYIHkk8AjKvXrqsChCARlTacFU6Y9UpCn2q2a9pPfKZsOAnM0XH0UanpHxQlHHoioBF2AsFBEmP8gcY61Y9FzwTc+v7778QOAAiYu3xJ4+S6a8lWoGoMRRKbQvBAXzrPmvvGcUkisyJfbHEBAnjGFp9TEC6tsNxjThbSzyQjAGFNiUwKAKNiHqqe+Fmz7mmRoPK+uwNYnKwYXsf1gN6o33IHUDe7rheXluPZ86exug6dvyXmr14RPZAKzfg4I2Vb46svv4rf/+6ruDQ1GZ9+8on2KvOReUao+K6srYmW/m5pVRVpRowqaZLwWWk/whZ3QoNlzZ6LWUB7xZW5y1orAAE9vSWJBvASrRstjAIeVKqADgiqKvS5qRKQU3yAboaSvbQXCJiSyKY9Povd7b149fJNPH36XEwDekjnrlxR4LS7t6N7BcDDBBECQGkCHMAQSOYBNjaFTxNExzZl20VW+HiugK/Y7ARQ26Kvpy/ZKYgitrXFASyUje1YeLuimdqzs1fik48/Uh8qFUM9IRUaOsRkodpKAEgsgqI3f6f6kj2asA3w8TlqkAoOgID2BnZQE3QSDGiKMHocYLNdyj6I5Oz6tetx9707ujb20uFx9upiL9QbStJCq5GyCD3uZjtGEc500plUzgRxvcYtTGi/JdtZDpKQWhE6LC1YjkkKApE2UuNL03dnUSB9vUEDrtkAh8AoxT+5z3ixQSbHCX5fgggAAXnP7HM0crQCVvD5LnKwt/gswFEXAGzv3BqQn58FDK3v0uLD8eWTKpMeGveuiOVp9Fu5zmqc5ddVK/4XE3jHivaf2i0XRiZW329QwLFkNR6zHfO9te1qTubJOMb3LO+/49AyOasAAZoeAAW7FdZWVr1JsihcsRdd2BsZHlFVmbiDzyMxGBkdlZgdCXCCt6ztVml9+Jk79iN5sx4P+xYmlbQ3AC+KiCSfzZx6dLSY0w6zkXgRWj9J5q0bV+Pe3duqTAMGRGuC+ySTC2+ZJMDkgWPpfUBxZyrKxx9/rPnr33zzVWysrcT8ldm4fnVegrq9vTUluKQVaK08ff5SyZY0BiTmy7hFYqr0oTtb24UNNKH1hb9xa4FBJfwc61DjB/v7dV/wvaL490L9n47JiXG1J6ytrcbmxmYKQq9uCgjo7OwW2A5YzjGpqhO/8Ix2t3flgyzaCfNQwnK7ezpf7MH27kFsa4xvS0xOTce9e/fUIvF//h//KU6ODqQ5Q+ACQ0HjVKmQt1KVTp2ynHGfmhOA0YsL77RHab9ABBCglAkO33/3B/ll/C0MPfYqbXuIFM9dmdW+QoT2zZvX8fnnn6tH/lf/7je6Pv6tSTdnIV0p4iTaIfCfb968EdjJfaWtwHkWJoACC4wG+ROmIYyNBQL1g/2DOtc3b99Ku4H4GntHXEw1/dHjJwLb3eaCLeceGDPlmfFldnBvd09srK9L4+CDBx8ot2GyztDwgIAAAB78LjG9cwKDY+xXptWwR4iTsNXEHjNTM1qn3scUEAYG+yWyCPBO0QXAm7VKAY49xfrH7924eUv3CVFmAH+16rUhBoptTd+BXyDmAYQBTBd7qy01pTgOoNhPf/rTuHx5TiLez5+/kLaTC6K8FrFFgID3H7wff/XXfy1mwt/+7f9VpnIwvhDwAUbAlQQCGkGy6WFK4BKRdj+4nHNhCDi5SkGWTOK4OQQ7N27c0I22wAgIvMYnVBJtbi6OaFS7AAAgAElEQVSvF1XTI7PKU7Qx5bMsEOjPE8OgQuP2caoorY24wQk/qKSTZdIuZ9KdlSNuQFYZQOSNqjZHKroKzHGcEOp6C30qqdbZ62xkKq8tqaKik5TPlVHuSUoGdGwxEcpxlJwUlX0/D67F12wnYENshKr6Wld3jEj7/vie8FoDK6bXV5kEfsZmYkj1Vf2Ygt5lRCV8VDauUGpVklLdXFU/UfNKJckCSBVEu/ocfuSYq8FABYHnWjBi1XXm9ebE39V7gwsGQ/xe3weLDrkfzGvEYJIBHTt9g1N8N6vDrTF57hnQiE4l8NFETKoFrTHQ1xfTU8xtP1ciBS217CwBBwTMOWaxluv6PNRicmn2sgJw6Hg7uzui3ikYL+sIIIBzVIKuyhjtAumsc5Teqejg8/OzQl5XV5ZieXFRBulMY+pQEi/JVKELVqd3GJySurhm0Z7GsRSnGflXZjZT5a5lG4YFjKrPU4FYCSAyS0owzUEn/+a+ee8SyJMo49AsyINT8vpuAAGqiqS4GQm6AIbCNGgExBIZzPGP+Qx/DAToWFRDESwUDb8oqKvK0xKtTFgAWKJyVVgiaiE5PROVnuBofPpSjM/MKvmg/5vPmJiaEjWPQIE9BBDAGBpRDcs5C2GuQ2feE+JNRVWVcwUNOcN+b3c7jg734tNPHsS/++VPY3pqTOPPnj97EovvFoRuW6wIJ8jxcYzQzwi0JN7J2Jxr19SXydgknDGVEJwa/X44FhK0Z8+fK0HFOeGEmR6h+RBtKRQFMKS5wqzFHWb2niggwikSrJCoYhegZfPvN28XRQ3X7ady35ZtSwLiNMc7R3ACRnAdI0ODMT42GlfmLsXYyFAgVk/VOClxgMm7Df8iSqbGNSVwxv53omWQ0JTB9COlBzkQGE1QmvWQs5C7ooU+Uao+m8yYr0eNudwSajyXgwYgQGiKdgCeE3RITQnpIwHN8XvMDWYft3d0xdLyanz//fdSyodySd/r5PR4HB8fip5369ZtAT9/+7f/OV4+fxVTEzPq24SCOX91LscNEUDUuhTA/vD4aaGn7xYdiRTdZM1zb0VUR2y0tS1q0LHjTIEx+35sdEhilBxTEyJoswAYgxGgPu5s69GEBYFgOTUj95unMJR2JGw8e7WYPPwdoObRMToX9PuTGJ/F6spaPH78RFX+K1fno1/K3wWUjQQrEMva3GAUFcJFQ5oTTk+qhR2d/CXQm4m1Y4JTemqlVZPJYbeAkNS6gK0AgINY4MrKVjx58jwuz1yOP/mTP4mxcSpMi1r3ErRqg1pMq8BuVvcKTT41NxiztCmbMjA0pOsiIIflwKQE2oMIylPlOkcfJgMl2SlKzN0SUHQDBH7HuYLE2zdvlfGIBPg5Nz1bHGn3YZQhyuBHsjVO9mxXuX7Ha0ooCyugaXebsRwXyL6TTczYsrBhSvukWj4sTljEm0sFTQJ7RZS4kcCbYVDWiHyixmOyx4oYYblusVTK6MC0yfnZYnCdpdCzEvz2HAcrX+G2Tgm+ZjwlP1ySXoN5ZvU1YpESN6YfSVCpQaKoCCRmolCAjnIttJz4c13AcLzo+1yNjR0f2N8IDLjQeuGYQbFRuf8+loGBKvBRBQscJ2a8le1P2DDHbP58x7BigR1l25THfgoMgUJcYZPSjgLwyTW61VNj77ABJe4i1sau06JEASjjVFhdB0rsk7WT95Dz4XPZg1yjCoKyJ/l3qtDVuBl7xRhU1rlEDgHYDvbj3p3b8Zs//VV0dXeobWdzOwuGgO2Ar7Nz19RmBiOKCjGtyB989EG8eP4svvvumxga6JXWyvTUhED7vb1t+Wv2Ej6ZST0L75ZjeWVdbCF8FPeAPY+CPy2VnA/FS87XFOzcMAkKegxeslkzd5Cv3dxQC+C1a1fiwfv31D5IvMN5fv75l7G4tCq9ko4O2h5qKjwc14+U4NGbDxt66d1S0L+OkB2MIXSCuEev37yJzi4m0XRLh2VtY0v24LPPfhIffviRJvv8t//2X6K/t0vTB6j44rewyQiMooj/5MkTMSC4NvW5d+a0AO4vIxR5z9rGmmKGifFxMQEYobe/tyvfywSE6alJsbloRSCOqZ8c6biff/57Jf/33/9IivW617BR8ZlMeunpERAAGEEFH9ATfwvLxcUy7DugNGuTY2P3+TfTIrgXUtlfXlbyn6r8da2rmUuX4quvv9E9sACx2k9UXMv8I9u5KSJkiwuFA4AftCpgBBDXAAZ5RDEFEwAApj3slgkL7EGtVUbmrjGF50z30nYfZgutBpwX0240Pr2D4smgQG+Ym+iEjY4MK0YAEHn48GGutzG0v5biydPnGpWIuB8aT+jrmGkGUIGvm7tyWQLU6buSEcSxiNk++eRTCQUyMhpb/uLFS+nV0QbQ29cXX3zxRXz9zddx//334y//8i/jX//1X+O//8M/RF8v0zUGtFf1ff7y1XMbKyN+VTSZIJCFr4CrJHVOslKwB4dsGlargAAEQzgGm42RIyS7SsAKattEr0MGQS6iGGb/zZVi9wP5gZoCygXwWhaP3+PfVYEEbqTp5Ur6y+coOW8vCWZJrsw48Gt8Dr75NvCq7HI9JdnnIdtZGNk1qMCxqsY/jU322HM/lFT+/wABHNcJeyMYKJRpJ1BVpNnXbvDBjIiqU+J8/l++3vPJ0vPI8stb3vuqrqr23qDR3QAJgAAHBIccE6vZD9ov80ka/W1ShCK0O4rQzoa0s7tDDrmaITkkLAF0o72vNuW9N4rfyefc+3aRo4qoNlX3vvd9H5eZJ0+eNNXeyJkMW9lAvJexsGOtGtHi3CSVNI0Hr1HgXYAAUeJpo1IBAuQgFSOvrhMVPQo78PVAsJSEeB75DDsERrE9BlUQxKCHWCwls49RMzLm9cXnZGYjHUvPjUEggwGeSzsINoAcHmRIWc/UmiUIkCUx0K6hmeNci85cnIAL587F5UuXhMY/evRIFCEyaRgEDl5obwIESp9pngXq1/mLF8QC4ECHSkXm1kAAr7eOByg8S5re2ih3syaTFnkQwyODogn39/fICeWAX5hbSMBgD2p06iKATPOdbf5SrTQD5RRf5IDhTyn8c7cCAhQ9RLNqw0vNvifH+7k+f/ulO0jJ2hTHI0GbRqspDnIFcfQGL8yMnP9CGy2ZXGctM6tLi7QieFWZU4yi+rxbmApAo5QduISA+z4oe18t1PbJEGfwDytATREoAy6ZP9B21GRphXZkciI6e3pjdSPrhqmrJCDv6k6jiMgNSrcwBNT+BbZMpdZ5axvBzmWNHUHF3Oyc1PalhI2zvLMVkxNj8ZOffhxXLp1VB4P5uemYevpEZQMWcZI4TDnTQIrd4z3Vf7PWEjra8uKijAeGkPVjBg991aXo3NmVYAm1Y4gw8d0DCEAZDJnSrCem1zPzwefTvo2SaRgAfGcw0KL6RJwvB0sECz4DGFNodXwRmOMA7UHRbwplswf7eqOnm72b/ZRZiCurBOlJ4c0zOmnxSfnrLTWZqfNhR63KOnKdO84b5RRcBzuF40bmg7OcoBSRPuYj23I1KYtDBhixOD6TllVPnybijhEGPNrfQbSoVx0bZucWRc3kd9duvB0nTx2PvoFuBcsLi7PSReA6LyQeeCtam9tj4shxBaMPH9yN4eHBeOfda3I22AMr6+tx6/a9uHf/kUo1oA0q6GTdKqMLWaFZtEoxiVg7u7tx9swplZFAsxWlXts1FeLpEpDdeng+9rLriks/dBf2FDCgDrALAEwQ0KUY2K0EZjIY4Gt5aVlZHBxQAALERpUtJEMj1kKn9hNBQfaobovRkdFcE6UlaILo6EQgikTdZ2ZJACM575QZVQalSe0mlYxoromxxJgQrD+fmo7p13Mqybh48YI6KLx6/UJOLO+nRze6Ljm3CFal+KbEInfpB52CTZxxZP61Dlag8FObTbcS1iJnU5aQiSFQOgqpG1A9AM25kf9UstXU6eJgo1GwtMy+yfaBAIisQ32vpYNZzfYrMFbwXujwnK/8T4FvYZdVhAH5XOyKxzUB2wxwkvGZ+gaO7+U7HAIC0iYmG8CBuYLfAhxlm9NyhqtMh4A+fZ4UgEz7T+2sgAABw40zvZpYsK0Xu63oH1UBAvs5BhXFRsCyVEBei4uaTm//I5860RCd/4W91ygvS9+hmgyyz+TntR9h/9CgmYEA37/9RF7vfVExjQmcV77tZzjA9jMzO8kwTbuYPkva0AYARfBYRP5U/pPjmxnmRjtvMqe2m+4pzjj09XTXy6rwmRgv+evFD7B/SDkgZ76ZmZrTGm118xkpqWLdA+Jzr+hvcS+8h2sCtpIpB8Tk95SwrS4vxdjwYHz0g/d1Ri0szcfm1rpKs2DhwDAbnzgWJ46fUlkWiRSo4ZynX3/9+1hcnItTJybjxrW3ZD8QFJ169lRnC8EaZXhNLe2i1ROUA/5R4qVS0L3dWEf0VSVsLdqLsDIZY3wz6QfhF7VleWwmAWExdYk9hP+3vLIYI8P9ceP6Vem94EMxVyjoQ9NG5DCaEEEcje6uPpXXQj1H9wFwdn5uVt+0jEO4WaWlsHS3d9UFAB9m5MiYkj0vX7+WPfroox/GyZOn4rvvbsejhw+ju7NNIAh17tj5uYV5PR/ANgwMStbwWUnM8gxZtrCrwD9/tqfsMl+nTp4SW48AlITBxQsX4srlywKxsdX4uJQQPHnyWM+PzkpPT7/GFRsGkxCwBZ+Elq7cP2cYfseSavoBpJOBafYNz0ySgqw3a53OMGgcdZaSbCeXAUEQ0UMLBiDg8ZOnAgpSVy33h4CnyOCd4BZfHLYX/gt7FNvDPkCngs4B2B+SI2Tbjx47pjHAR0ejp6+/T2eYGIAHUS8XIIB2/MTZg+ZWlktz3mU7Wp5zeTlFmvHhBtCiGeiPJ4+fCLxgD7Gf1JZ7k45S3SodQf9iZTnLRBkfPV9Lc4wdGdHpNT8/K9+AlqA8V0d7V5w+fS5+9g//qGtRxoNNAtT48z//C9mOv/8v/znu3rsnccdPPvlEnQW+/famQALt5f19sTVrJyZPHlSRO4MCHHYOnNkcGmiogeVwSXR2T4vfWVjTMJwxdYDFoeJg1sGXwYRq6xcfgPztTDoqj/wbZy0FUixYk3Xafn814GRBWemU+icL9znw5PqmieMwO1BXgFjADgesRmJdl0ZABzVETkKpETNQUEewSwDEa/w7GxEbBBsXgyNJwUsDWy0N0MFUDmW/txrMHg5aDQT4535mz6evwWbxWFoEo9peMOmXWRPDPfrfGF8bLoEehY6dwj9kyNJp4DkkBFlZL3VRn6J14HVnw2oDWn2P12MVTOH3rCcDAL4fG96Go5C1Mnxlf9R2rQXXLBlAMrjksalerwo4WAOCdcd1UtCuMExoxxZQjAmuD0R3wmhcffutOHf2rBzkV69exsxsthCBQqZsSq1JdVywSwwScdBdunwppl680IGHAWEN2Bng8CPLlr1VKcXYjTWoY4gPbhIwAc7BpmmLwcE+BVio3hM0T796LTV56pEk3leypqZIq10X81P2vMaazymUWkJyCRSWVmQtQmJLe6oi9qVsossCimaAXEQDAwUQynku1NriTLL/0vlJPYRGK6h0OBJjcXqr1HaqFMLK2ClSk60tCR5SEJN7NLCXzmCWORxoDjNTul/0GugacKBOBNnxIOtA6Q2f1Huy/hjeTZSBUT2XmnwCJtTFUZ9HbTHIvEoFumnLBwiJbgTrZU8t/WAEkTGFrvjk8VOBAaIlb21K7JFygPffuxGdnaDZK7FD9hUHb29Pxtbq+ASirFMcFK9vxiAz48muWFpYVOsizkP2AkrGGFAytKDxtJXhd1DdhkagsI8K2KCdHgGf0PxmRGw2pObPv2X0O1GTXlIW+NHjZwqYenoH1MaNvcEBrS4I6giRDqpA0EI5VgAoBgv6AGQIatJBGB0ZjM6udhlq9DWoH+V5HDBxXRB5ekO7HSrtqABcstazkRnVOdGUtX04Oawf1Xt2dasMQVk4nOyoyaEhmCezAdthaWlFDo7GcJHaQZgKnckYQCyz6UBCQtSRU4NKxv/jH30spfymlojVtaWYX5hRLSLBEO999PCRskZ9fYOxs5mO38zM65iaehbnzp1Vbef4xKTu59adu/Htze8EMrBWMnuKmBLiu1Kka5T6BOKWm3Hx/Ll4663L0oVoaWFvKnQvbIDcm6lAzK7MrLu1ApIVUNgARWVetgQgTWJFmf1TvSvaAYVxI/2FUo7CepHC81a2GDQorU47u3Q2SVYf2RScfqE9aKeU9ouwRDhjj4wdUWcIBSWskVrSR9XJAf2ari4Bdzhe7D80dwBy6Kl9+86D2N+rxU/+9CcCfWADQOV9/OSRQK7xiaNq/0gGPn2HA9Wq4uwSaAB6ccbihEvIic4By6VzQKHAqgVrYYpxlrE2tgA8CujoU6pU+KsMUiKplIwNDoiSixPPZ4mZsLAoSjClNur6QbapwlJkmBhz+yacydJrKT6LtVmyhVxpCV0o+0nHF1Snr3oW3CyvSlmigQP7MwbYeI9Ya8VPSU2b/CwBRlJ1TJvPmCqbTe14Af8FQEik70ABgX1AdXcxW0yHc2FYVnw9J6nsI9R9pRrBl3UuCthQEhIZrCb0YX+o4aOVD5K+SGnLVRIF/MaJAoHvJQvnbL2SIlkLoWdzaagTSQac7cfWfbTSIcd+CoF0lQFQH9c6ezI72/BZ2IXcR+kPcuaJbSVdogN153AJIixbRgJ/gL0sUPQgM/q5lWFrJmjaTfAP+LVHq1h8YbqirEoYGkVzro02BvaG8wfGGoEltGR8GoBlXgMQgB3tHxjQGYH2DT/H9klosNRdW5+E8sTY34vRocEYGqCsrFtCgZwj0zMzWSrXjMBuVwwNQRcfU4KEs+e727fizp3v4vWrqbh65UL8+Ec/FGUd1X7U2glsZafHxqOtozvW1rcEDlK/zrnOWa/kIKweus/USAgCgqSAMXMCY4zzMbszpW/OONKBhGun1ssL2aqL58+ozp7gnqCTs/3u3Xvx1e+/jda2zjhz9kI0N7fF4ydPpFOCcCq+Ij4ggS9nH0E8pUldnd3yT+8/fCjfmnI97vfZ8xcqv8O+sB7pKiDbuLqisjPGWd0K8GHQweroVLAIg02Z9h5a9NFLfkEsvONHj8qeqh13KefFnnLWUXqITSN4pJUgArdkz7HBGbCnALvEGJszEQTbQWK5zem7UULGGoU1IrYTulOFdYVSv+In1oeAg3a1U8RfZv421tYSvOjr0z1jI+TnAsgibLy5pY4MvJ6z3zGlEpj7iBdmCQe+CsCHPndnVyKVvOfI2FicOnFSrA6S2b39vQqwGSfKYhj/kdHRAgqiZdChPUFgjr/kZCN7AXHm1J+i61KeFYBKW+pG0C0NJNidnPnMN3MCkANQ8fkXX2pNqtuNkht0gcqWzXwlEJAt/ljfPCvrjOTOvft3Y211I06eOht3796PL7/6vdh10iDo7BJzhD3381/8XKyKK1cuqzMCQADsYkADzlR8TflHE6OTB9Ugq37AVrL/3FSdml2h6qq9REcGVwwOBw0Xx+HS4SRlz0rNeIVaJmNUEFqrilaNATeX1MAMjEXLLf/PoDpRdzZuZmQbtaIMMoPFIOLcVgVnnGW2cTKA4ANfBqBCS+f3XAvnmUMv6wnX0rAUtWOL/DnjzP1UmQsOZh1o2mCweWRUitOq5y+tFD0PfD4LlHFwxrt6PRtTG68cm0Z5g//v4NoAi52BBHQyGDt+/LgWKAcpB0YVXOEeq8h1GsfMIslJc8Bf8uRG/Rzs88wGlqr/NmLueTFg4aDXY1o1zkbePZ6unfOz1cekjAOHIN9CrmllU4QhPU6+zhvOiH9YtBCqWQE7CaCUB7VCI8ZQkE1uaYoV+op3tamu6sy50zpocJJwYEFoaak2Mz2Xzq9UbRsdHxDxGB0bjbPnzoked+/BfTmJOFtZdpJOK3+r88MeWYA9Cd+IUgsQUwJjapSouwaR7Opo16aHzia9B/bUdtbfN2ij6YSlc5MBG1RujVPJ3HMYu/MBgoJ0FaDDQIIiWeXjfa33yWEiVM5/K2OhADs3sR0hD7fFAj3GzG3d+StBR90RK5mt6tr3v9MZK73ly9pTG65yDQWiBPgli0WDeAn+lMwqPq326f6eAk7X7HJdAgkM1X6tKZZhYRSQAMQeajlAAMYLIIBzg+CU8SToZE6go5LVx8mHlcS6oFaQAH9uZlr6DlcuX4h333k7zpw5JsXz/X2YUwnQAEbiTAsI6EBwh3q+VK53Bsd+ap6ZzRKT5Jw26IeOAc4CtEQykJQyAAylwOueqIMDg/3K8NhBItgiqw0rAmegs7s3mlu74uWrmfj25q148eK1nK7WVoRDe0VrNFWQ9ZFzmTX8yTrJ+YeFgvEHDCDffP7cmThz+oSyPGRm0Usgk4KDw9hTt809EoTgTKu93hrih3uq2RS9E7HHzg5levk8fQ4OCQ4g+66Ncoq2aG1rim2EkRBI2tkVCEAtOCAGlHAMNY4HGSnaG/EcaahTlIuFLLG3tVUBRh99+AM5NQQ80CHV+mt3W8rLA0MDOkNfFYo6PPvmJsQbac20LLYBziLq9W9dvRZ9/QOxVmiyAEusVf4m46RstDgYWQIDs0LiV3u7cfH8+Xj//e/H2TOn1U5ra3M9mpoIzngtdN5kLmUrOGgFBAnZNzwDnCzpMM09AzuyaaUMg9aiBOQbG8r8iXFR2GFpS2ilCIhEa7DVOiOQwJvaYJw6FJI5C19NJ6WUfUaWCkASBW4yUji4+B2wbXAk2V8Czvezd7McPzR6mmmftR4LS4s6f+bmFuKLz7+SUvfHH/9Yc4XTlwByAqqUXznryXWy3ICAp7R5VVvcBEQYG4BTmC7MEddTxhEKdHvqCeAEq43iJpo/ZMDzTOQ1vNa96lWTRQKhuSkuX7oQb1+9IjCU9q8EX2sIcq7QfnE5gcfSWUi2t7RwNO+dqfKZ6wRAtRWgzlC1WCwgQNF2sO3XHixAnc/NDFpLt5dC36/bu0It9xyrTG2/CAVyFhfhY9aObBVro9L6EDtjEJdr8lEJ0iVUYv9GdrjYCjMXaUnsANoJBp0n6NwUerpAKdmpAhDrjClCvBVx5XpyBBBgD9aFxD20Puxb2B+sB+2lDXTD9tTlgSR2ffirCiQkkJY+mX/u65IMyOxo2rkEO3NfYjfy7MpzMkHOPDsJwlIrpGg3AIgBIiPGhro5wQWX2a8l8y9ShwgxPTrlULcMdbkGw6SweuibzuehCk+JDX3OO7sQf93OLjmIprYirDchLZlptIvmZhVwMXbYu+GREYHv3IN1payPpABKpaXNCtQmj4zHwc62znlltAf7Fbzgf7LnVZawuRUTE5Px7rvfk29KMoUM5/Op59He1hznTh2LE8cmdE4QrBLIEfhwJsJs6x8YFkOPvQtIB9MKGjaMJYBIsvG9BEUH+3oO97k/e/Zsofm/ruvUsEqhXWN3ace4ubamkizO0/7BvhgY6AtKdxi75VWXkbVHby+Z94PSnq9HnX84i+fnKAtcjsuXLqpcALAa24FfcPfeA4GU7R3dqRWwvRtDgyPKGn/z7bcCXrjfjbV1UdEBLgADWGfcH0Ay/g1UdGrHRf+O0Oup++/v7YvllaUYli5Nsp44h/n75dRL7U0CZtaMdJjKOgOwcUw2PTsb+00tcfL0Ga1bkgisM4J/x0DusIK9WV5ZFu1eLQhhhrS0KADv7urSGSjAYDNLAhH3454JhmXrS30+jIAnT5/JJ+7p7c2kUQHrWHeOBVgPjkFYb2srq/I7Ef9TVr10J6Bt5Pnz5zTv6CO8fPFCfpRZwENDwzpfYEC4TNW2k/Od0hNrM4kR0NGh+1ap48kTAn4ePrgXL6aeSzMKH+6997+vOfiv//UformlU22GeR5aEhPM63mL0HwyMrdi6sVzAWF/+Zd/IXv729/+iwSrL1+5qmTFV199JdCIck0YGJQGYBN5Juw05foA4r/45S+lYcU5pOS6AOeNqI2PTBzUEcsSEBrR5OdMMAuMjYuTycTwN7+D4gIC5aC3GkgdRmC5TrZ0ysyMnNbSI9H0sWpQqMPaAlBQlpUdNFWqCIyVVh9Gqp1VNyJkGlOqfrovY9Kq/KXPVMaqFm06eGmflpR3Dl0CyFSY3JbaJvft1/N7iblUWi9WQQAHzgYpbASd0ee57XzZwJgy4yDVwbgz04dBgGrG2oBO1ShVDU8V5KkCAc6si5La2irwxKIyIGgeX9PmjCQyXtQAkTVRAM9YYnALPc2fZ0DIdHZlDwrrwwCF1xz3AjDkNjnMnV/voDHpbw0lXY+rkXuuXUXsXdpy+P3OMniMPAcee69hHy6Hx5eAmGBQ9ESyHKB6UNS2NuL4icm4dv2t6Onvju6+nlKLfqC2bLS1WltZV2ask1aMyq5nrgbHGur5yZMn5Qw9f/FSey51mHBKs40IBhsjububgZvqv9ENKEAA1yTohAlAC0NlpPf21L7GolgZTGX+Xs6YOK35pcxtATecQcRSYWAxVJpBAm1lCVtlrECuyUEABIjSWtozAQA04wgdFOoidP9KiyqPsy5ZYeRUzxN+rnXqmu+SNanuZd979fzi2mTRtI+UsWo4namE7uAnHSKAAOrJMFI4WRJolBOZCvIpaNah+vsajgpsDGUvmqN/cFABAI4H2UkMlZgoZHPIPNNpAdQYCqeAzR2dgdxfbT9idWk5lhbm49yZk/He++/GpYtno1ZDt2Q3NrcRo0vjmdhK0pkR1ZMSL20hy3ltECAz8QA+DaBUSs4oFheRR2q5qVNkT2Ekpc6Lw9SSNEiobjDB+GyCEjI9at2t9GJL7B7U4pubt+Obr29qLcIG6OzojT2Kl2tkJhw05zhnvSuMgKxXJUjSua1e3zACQsJPx46OK8hivarf70a2O4WaTjs/npd6upamNu2PvX2Ud8liUSAMpXQAACAASURBVHfeG6NHRmJi4ogMMqANQm0S2GRNIk4n+0V2CDAvAx+CfmVkt6nT3FFgh+PL/3EcAQKy532KvQpwJJigxntjXeJX7964Eb2IIkrcMMEXBSxk3fZ39TeZA7UAiFBdP3EI1yfrjANInR8lJmfPnZdTwbaEuQLb5NXr13Hru9tylGEX1A5KuzbWBQKUO9tx6sSJ+PEnP1L2anWFGnRKhraknE9QQdZbFGpAvqLPo0C/aOhwX8yvAD3RkRMY4HkTzIV+vy6nPemeDcFP9ihnFM5ctutbLgBVspdwVMhG0A7x5q07sbG5qxITqJNk5FVt7pIfZS1DVE32E/dCpx/2FPsMAGl9dVVOFk4N+w3HDZHFX//6N9HZ2RN/8Zf/RpmW2RkClixx4dnJbHGPCOHaCWWecObkj7C8m7PUkQzL1PMXyq6RYYKiylhBk2WU8AnIOLJe+BvHMGNDHEWCsKRR259R54Odba3N40cn5fRyrvBasrAwUNSqrTAgszQi7V3q0JTuEQqYc37qtr2UJHgOsy7fQEBD1NhJBwtf+vVpA5Op5a+qf2hfT1lSGdoiFFgn3mdJWZZ4JRCQI9HQaKleV9cpQIADcQXMhU1YvwnX9Bc9GmsYaG0WBkaCvBlsy/cqJW7ci1g0hU2hzxGjZVd7X0BJqfOv+hq2R2a0/EGiwImtsoeqz2WfQnZLrJyGkLD9lfQn0u56DuvMKbW07NQ63ZNwavqi7C/OcM4/7DPgvqB3DAjtZgtrjXMBXZPYq0Vne1dJzu2rg01HZ5tKgrBDlMBhn1mLMFSk3r+/LxsG4+vsuYsCd+8/ehIPHz1V61wCF6jsCkQ3EFBFxDVtLAyQqp6T74d1wxqHhcXz82/KY2J3N5YWFmJ4lPN6Qok2xxjSAWlplZDd5ctXVCZJYIPt4kyksw+dmfmbbCfB8Xe3b8t/xbcByFArW1TYt3ckzkYiA1o0e5RySpgGtBPkPsl88zzsGZJ/ZPfJABNoS09nBSCYUspM4OHPrCwux8sXUzEyNiyKOaCyNMcEKsEwztIt7KlV87u7OsQKRMCZPfTOOzfE2iKeunQ5hf+++PL30pvZ32uKmdmFaIdZcOac1Pk/++wzjXPWqGMHktXn8oa19TWxB06fPhPffHtTgSH1/rAxYODRZUBdEzY3oqcvg0KYg6wpzmVsMuuMBAPnIfOaHXsOYmJyXLXqqOjPLixGK+1Qe2GKkAROcfblxRTpTnuRZeV8IfKHQDF2H7vIeACCAK4gDCiWLCVF6CWUTnTeKyQrEA0EzAHYYB5hzGEPoMLzWTBtJW6+vi7fhfjPSTZAcs4D/GrpzmE/dreV+T92/JgEHEkSoCMAaIxt43UE5uzNTF4meM7YsB5UrhgkF7e05gBSuD6xy7kzZ9UGk1KXe/fuxpdffCYg4PyFM/GDD94TWxcdpann02L7vX41rfWPTYdtg69Jeekq8WZE3L59W21w/+rf/pV8i3/4h/8Wd+7ei4nJYwK8+HzAcZ7Z9ol9bMCe9cyYfPX17xXLM67YLYA5+YRVIMCBkCeRv1kEGF4+AEPKJjUtXrSlIhaYaHuK7dmhcFDLwLmGw2CCjHLJzmHgM8jJ3rNGhpNmnq2SfIg3+tMWISgl5vfr3QEcMHAtt04hmDSVvJqpV7BfaZ+kGsjSSs3oLNdxVn55KWtVCf34WZ2qXQJ6JsxAgOn8Mmo2TAVoOZxZr6LMNjYORnmtA2kDJVUGhIPZagDFfdQdhxL4VIOj6md4vrjHKlDDz3lPVYzLjAzX3lNDTFaHgJTXc3DgWG6sZ1mBx8iGgQ1mQEYCHiUT7p/JkJQuFc4EuAVg1VHx+pAfUoxx9fltzBXQuud8cW7t1NSD/AJK+FrVPVB1gOwU1B0Ts1JAI6G5ESjySwxicy2+//3r8cGH78XW7ma0trfGwPCQjOuvfvWbuH37bmxv7UZ3R7ec9wy0CXSpu6dne4toXmxsskNkmFnjQlFF9wYMoM3hnoIiDA4HHRtatZW6h2YFitQA4mgSCO0RMG6s65v5EaBXaMDKjheHTbXxSS4VgMDhnDG0mhQXkbAdlQfs4YQBZrS0MdgpPqXyAe4rM+oU1UL59j6uq/xX2Sv12tYGjTMd2HTqvDbqZ0bZa846eP6837ze0/E3/TudVAFbHOgS8iwZGEneZkDKmUDAXW9XJp2CFBfMVm0pYtrXP6hnXwcIQOGOoJv6TYwUQUtXlwwakR5jqLZAZBlFxdvObgSag4iVpRXVyvd0dajm8J0bbwdl8JubK6JvQ1fGOedMay8qs25LSf2eDnVRR7PGPVXNi0JvqaNlTNiL3Pu2RItWpUsAGs11AQLJdisbVoAXGCo4AwkEIMS2IYcle8pHLK9vqP6S2jc6BtRqAMf9sb2DU7BXV1j3eSbnt1BQmAcCJwJzxnSPErLtzRgdGRIQAG0aRgAtmTBoOBIYR3oLE3SRRcWZ4wsxHTIyABftakWVJTpkfgnYoAVaDg9NCbw1Mtx7BwliMl8Ae67TJvvFXANk4Bhh98j0ZMuu3K+2EWRzFucXJAp07vQZURrZg5yNs/NzEmgiS0XdIRQ9RAHJzONo4sjz7MwXnzW/sKT6T0qCuB/mlGAVx+7oseOqkUQxmTMBQILSCNYwzhPrluD4yOhofPiDDwQEUKeI07mzs6mWli0tbOTcm6IPq869AOFywNJp0xkqMKDRdUNbCTnC4mCkiGyeSfVAtJxjgB18BoEZa1M00W3O/Lzf169mJCq5ubUfY2MTosoTHLM36MbA9SjjYIwJNMj2A5ipjrncI223lqEgi9kQUjyHdnn/wcP4j//xP8WJk6fjpz/9czniLueD3srZCcDC3iQjTECYZYcZoBAoAFbwWexTam1Rm84ALDWJYCsQfCB4ybVp/wSTZHVtI7OPBBo6m3MdScy1gF6iHO9sZ5vX5iY9O/OrAELAYIKtdK/gfLNOgG1gI2OfGhGNIDJBTtvElA1IgT6fi/Vgte5TZRDqr/RNClPkXwFm64kflQaU91dEC+U3Ggioly24Lr6Id9Z1Ysj2FeCpZORlyytAgMu+6n5SYZPlc6b4n5676B94/eo5StAp0K6025MGgfQcEgjw+j/M3OTnZhnaDjnZVAY6A/zSRrI+tpXMv4KstiyP0OdVAA0nJsS+QeO33B+fodIrWth1dSTTqSPLXVmfLoXCpmNLAffoiIHmBwzA3DtLsTi/FLvbsAa4FllXBFBboqcXFfm2ICDt6+mK82fPqJUfAS/ZWs4q2u6NTx6N02fOxd5BU7yenovPv/h9yVRnWQI2I9t55hmMbeFM8DhyH07g+feU+rJf8AWpAz8yMiyfxZoaXIPsK+sfABebdPXq2wLgvv76GyUCnNVFS2Z5fjqGBqkxH9b+5KyFMcU5gy3r6u4R8w3bzTUB2LBbnEWc6yNDwxJzZm7Qj5mdTQYx7AgCOdYP5w/nAIxgnodgWokFfAIFVKs6U7p7u7V/Yc4RbGFfGCeeh7GnJz2+MfPZ3d0Z9+/dk016//33xRhD58StD6GN375zL3p6BuLLr76miiLOn78YL168jCdPn0rkDoASfQP2bIoaoseQdfEra2sqI6C9HfM5Mjyi8QZs7SpdifAbuno65Gsyfq9fzwgI4OzL0uE8B7Q/mkJgQ09Pdzx8+KCwD5pTM6opWbHWlILNlK1pM35wQpZAnW+uxxrGr7h08YJU+1kTAAHtpb343Oys9ihrni8YlglOh+ZXItm0o25qlo3ns5xohHmg1rDdWXbA+zzPWqMbm1p/r16/VPljAgmpf4CfC3CCb5T7HyADQVqEOxmrAa1vrxPOfJiDz5490xjQ0QGWJV+wNJin27dvxdMnj2NoqD/6B3olvvinP/5E/vvPfvbfpSUBW84lN6xZEgM8J7Er4wAAdubMadX5A1B/+tmn8btPP5XAIKKMjt1UelbaPSsGa22tC3SyZp+/mMpk9w7CtOt1hk5tYmzywAdhNSB1EGTnMVGhrKVyRhtnMKnKjZoqFiU3UqWBO4Dl/VWaEJtan1myw540jF/Scou4XEFrq0rGucgy85CKu+U9xalx4MBnC7kphkdZpUJ7dmAlB1pZqnw2qSAXQMLIrgxqEWmRoSsAwuHA0kG+//bBX818OxB/02g3apz5uQENB/3cI59l4UMm0yUDzoT7M2wIHbjz/yrVzffmeWsYpDTSDsB4f7avyTIN34uDddA45gSnFGOAQ8vhAf3IY+vsPtdkc/F3KqinI82akCptRZPCwbuzvdX79ZhV12zDQSoOQcWzSdTdasGN3sqHnY3qdavXswPgOakae7VuKtxMqXbTtm1rS4bpR5/8MC6/dTE2tzdExWvtaI/nUy/il7/8f+PRwyfR0dGtbF7Sg1Nfgf2U2dacLwm4EdjhuJR2enIsOCydvMcRA3zZ2MjMG2sdUELtaVqjv7dXRp7sKgAAGTRQb7VkUxePhtiSAhz1yGZ9k8MhO46zmsFrBj5tOWe0caS1GK0IKREgai1Ue9XmW2CqqD6ThOTa9bPDAFnRxrBiucfX85GHWmlfxh4weGjqlFsHVkCFalCCEy3HpDibHIzW5UhGTkG7BTgeiBHAfeJkZRCSgqicD8mgyEpc5mDsyHj0IrhDrVtvb2YSlQFqEVWYGulk2jKOZAYIdJPSRwAADZA98/zZ85ijX25/Xwz00mViNM6fPy06d0cnwSh0UM7eXfV/JRuj1maqwaYvcQIBSZFNo8zZ4AwmAQhzi8F31t99wfM6CN5kLRwZW3c1MeWWczaDiv3Y2sl2VNTjN4Pat7SJvj47My8gAKpcHLQIHCCjQSCEI5Z7Ks/7dBxT2wIBNvYAzhVOANoJjBPt7+gNzfnOeDEPZEPYQ69nZjUPtVpzDPb1x8kTx+VMjI+PqR0QQe/i0rzq6nifROXQO2htT1FOqeYn6MgZhv0B1cd5ki0hYJPgWQI/AHJkwBnjBMGz1ZbPRRytB/fv6zkG+wdiGEGrre2Yfj2tsgvWAe/FiYIODhURMSFEEPt6uzXvZAJo80TmCmCGbhLzCwvx8tVL1Y6PjI7FmbPnYmFpSUAA96gAc48AY1/0ylTu31V2HVbAsaOTcXRyXAAJgEATWUDR3eXBag4shMm8JNslnZ5k/WU2jWvy3MoSqf1WntuaSwQ2C6CbwVYqtyt7IuXkpOOnfS7/306QZGZ2MdbW0BNICjTnkphMnUmvdBDLeqvT5CstgXt7uqXOTGYUX4LXkU2hTOX//n/+Pt5++3pcv3ZD60w2TaaADi1tmgvXzWdLu2wJyLdKivZyDF6+eqF2WdTM8kxQq+kbTr9vnheHEhYJ+hDYQYAAmB38TTkJgJJAOVq7lsxSgi3JnAN8zJKvVh0tnCVKpLCPS+2uzsJyMNofUR2/91T10Dz0b8kBFp/Iv5JoXL3TkXamfmW/xGJ+ttH2YRq/LwyFAgQogC0aMv4MzkD0RepAfPlMCwtWP0vsiyLaat9DIFTRl6kD8oWC3+CtJVOl6nNZJNBrh/+nf5SACT+XboCCbnHXNI72oapjpdcWFgz3YCZiHVQ5xAjw3Pj3vpZ84WgEzE5aNMCZtIsS/ax0cRDu3pw+NhRjAH3OZvvT0gsAhG7i2psxOjoQVy7DIupVEEH7vZWl9Xj1ei7W17bkT0Df7+4B9B1QydDpE8five+9o8w3wRhZcbqasJZ7+waDW9rZUx9hgQMPHz7WGcU8iopeViZzAPCNfcbP49tBIONmwXAYUHxxHgC2k52mhZyTi6x9sqAkPigXoOsN5+Hvf/+1zlDYklyX4K+rsz262pvEeOQ8xt6xH5N9kOV83BPPjb4Btpoglfpy9qz0DejMUcoAGW9AXdY/tO73vv99XQ+B5xQGZ6ybxAb0eand00R9N5nhFHQmQcqZovLBgyyVpn8982g2LVowt259F1vrm/Hhhx+qHBS2nQQLm5oSWEeTZGs3vv76lrK8AwNDYkcBSgMqU9Kg7jlFw4czjfkAeMAmkSnm7MvuLP3BeSnip9YaDOvdGBzujwsX6WIyEl9++Xt1qOEgYm4N2vNs2GzOZfYMQAMZZvbU5jaijHleMjfse0o7GHszWNBJSsbFCwEBrHXGj/knKIYZkuDypkoWsPdkwHkP808MwnsIjjkjATfMCMBOu+tIdpjLUuou7F05U1gbJ44dV2tCWgjiP3FtgvfF5SWBTYBgaCLgS81Mv66zShhrWCPcH3PqVoNTU8+1NmDDYtdgKeBfXbl0WTaSDD2+CwkXnosuOWfPnomjR8fj25vfxL/7d/+j6vn/t//1f48nT57FmTNndU90C8IHI8nx6tVr7SO+vJ+uXr0aE0cn4+nTJ/GPv/iFAD7WC8+ID8VaMEMKQJn1pmRTSYYhQA5zJpP0O9lpiPjjyOjEQTWD6kO/6ohXkVI75nlIuk4yAy0fhAYCjAg52JO4XxGFUUBgFdci3ufsc1JGUWtMJz4TSCl+Uz/MFZSk2icDSCCkGukCRDgAlBNfgkEf5A70fPhrdxj9Ls6MGQhGs7h3Bd6VPrHcV91wvWFILYBWRHTeQOkPo/YNBVmPuYCGCuOAnxuI8QHkw9UTzGu8wTzGDtz9bDYgBgzqBrZC1beR8mFtWpxBICPk/J3tF6njynowYG0tsNIJ4rCD6LFiTLNHLZv6dR0IeCNoL6rxdi4POzOewyr44df4ueT2lfmvrof6XFdolFX/qboH6o7XIcEhOwjqqECNLnRynOatzXjryqX45Md/Et29nbG6vhLNat/VImXP3/3uM7XCQbEaJLEp0knBQU0QINW9uW/q2bJFW6scYYRSpMhcWA51yiKULAJPtA/IbBUtDfXr7exUj1uQYFH51tfUvgvnHAp4wwnMEXAQTOBKa6FWSAoq7sysNqgyc0xmeAcBl2iOXQxBenMSzsOdwaHFCOoz1GKynA/1esrGPqhjGpVyAe8FA3KqA5MIXO4Nviwe6td6Du3AckDqmYrSuYQICXRKDWkKgyZNnzFT20CAkKKenUHrruj7qSZPZi2psBg6jKvQ9OFhaToMDg8rYISCiKMh0bRWzq8UlpNGw9KiDA2o/HvvfV908qdPnsg4Qy/f2dyQUB5gwOBQX/T0QXHrUDYXI5VOa0uqLq+tapxVe7dKy5+klXFGkUGBYo5TgLItexHHBOOMM8n+c8CfYFcj8GV8uRbnhRkoOuulx5JCgVAT2+jMQX9qBH3WARMotWgNGN1Pn72IZ89fKsCGXo9zRxlRljKl7VC7oWYyDwkOAL5sb67H8uJC9PRAAe9VFoI5wjEFCCDA4t+064MZcfnChTh39oz6xKOMj84ADhnACawAxh1jjhNBiQTgAYAH31yY7AfzBHCT97Er5wCHkQw0BhZ6IE4yGSPWAOMInZGxgcqPY/Tk8WMxG3BuqPulvpO9BYiQ4BdZeejgtG06JZEodB+GBhE1yq461NcODY/quhhrxhWbw94HCGB94TTcvPWd2jSqrrhGvS/BZLvsJOA552vWgdKWqiVOnjwe586dlvPP/xMMSGCHzLS/yGCpC0VpG8f6V2a7tLRiPbgNVd2Gsr7LBvZedUaT6+MIVc/g+bkFOabsn6kX07GwsJ5MEkDFvSyn4PnJntlGsD4JYHDSlfUprxvsp+3kkCiXCRAmI4mODP/8q9/E++9/ECdOnCz6HgeiPbe2kqTgHIANlOcu9yvhtRZaeu1LcwKgQi3GVmk3SX014CsKy/0xOTkuKjWMBa0rKP2b22K3AGzhwCcYkMr/HHkEnprXjSzhkW0qNdOq865oBQmAs9q+7rEkWspEJbZYFPAP2aWqHfO/q/bM1+Ie0l/QT/TSN4JztwEuznT6Xn/kGw0C6RAkq8Rf3D+lAVUgwPR72VRn5ck6FiCgeuZX78d2XC0z3bGgbrtLGUDRsqk+v8XJ0jdtMAL0f/kGjc/2fdpH8bPwzLY3BrHr/oOZM6UEq/rZDkK4jv3nFBJO0KEKrjj4J5hyqYaBWs5KGFj4upnl7EqRNK0LWgbDKNuL4aHuuHD+pIAAOgURNCNu+ejxVPzmN5/H7Nxy9PYNxJUrbymr+fLF81hanI+B3q64fPG8bASsFwVdZU7bu3riwaMnMb+4LD0Ych6cNW4pKPBCr93XGcUe5OzhvOW8ZAz4f4KBmfDhjHIiiDkgiw0Iwd5wdxHOQoJKlNy5n5/97Oc6jwn+VRZQQLDenq4YHxuK7s52sRGwL8QQ3BdlXHzBtFHp0gE95Tu1X9FeAsxg8bO/JVZbOmNxLjPGJ44fE+OHgI66cY31Du3gGuLlxC8wLJgXki3pU6FlQ3Z6XWeGyv928M3WSnelXIdQyKmpX5hbjLGxI/pMtf5to25+uDAaemJ+flFtZBGjxV/hfCTIxyfBttC0G9+vp7dHArWAFZRjAZ4w7mKTFqYTgTyhDmUBsA9hj4yODylAbW3piG++vRVzc4s6n7k288FaIUimrWCKgKOVsiK7SCaatqpipG6k5hHfjBn7zQLd5y9cUGb762++0dyZxYnfxdl34sRx+UasF4Ah1gmAFGuGuniVZqt1c/pfMLQ45wl0YV1Jg6WpSeAu64P75G8LzOOjYQ9pTSg2ZzttJlPvjdbYrEHpBgwNxtGjk2J4ABgQ6CPYalYLz25hRtgL+Fi8n33LXF65fCVOnjipNcb1rRHEnOBTIhwOkPDzn/+DWCC0df4P/+FvBbBdunRZ4828ARCsrqzFV1/9Xuw3xhG/hD2FjhvvRaPiV7/+dQEoUugzuxdhvxAABIhF9yf1b9RxZ2dH+yj1N1JkMUWsD6I2ceTogTOvhxFN06AaCGQ61s6qZz3Wm2wAbsQIt4NUbsROOz9zoG8qPjfizHHWc5GhIcuc2fukTSVaWjU2fH4q/TbXWQE+tOvvLQbKQbINIJ/BfWb7tTRwKYyVHQq4JqgX98Uidt1SDl7SXswg8LhVM9cOmA8DBYeNMsyCBjLcABY8hs7kOyhx3Uu2vthojFGl1Z6NqDOpdcNVDLXvoeEMONvrnsBp0g6DKOkwWXcYkDgprdlJIinuciYqdFOuYyNruj9/uyWLEdzqOP2x8fQYVQPzP+aY1IPAQ0G+M8LV9ZMPWeFFFktenSMb9CoQ4XFhjpTdUSY5Yp/Arxbx8Z98FO9/8L3Y2FqPpZUlZcfJPJLN/OabbwNnGGEQHE+UrXVPouumkJeRYwVkndDL2+X4Q02m9sydLZKelmuXMVc2E7SvHIwcemgEcABqw+uQAAxYL22cyCQkrVbPlztMwUwnfVjbADcQDiTyzaCKrG0GCFsCAnab22KLrAGIKYEIDhdQRmFswlAQOFfJ5Of41iR2ZF0JAToFCPAas2Oqeys6CvxO2bMCFOFMax2UeTRjQIBWYZ0ABDAHAtcoX3nDoaVeNIEAaugAP9pgN0hNerdQ0AACmpKKVgTAMH44ZJMT43Hp8mXVMXJCPZuaitn5+aTFlc4cOAMYPD4HI01NIY4crc3OnTktI4FA2v07t6Oro02q78PDtDMi2IYRAJVrO9eSSm7QBjiQMBR6JqvrSVmkZtBCdkuLi3WBtNSUSKfc67ib2r7SW5j3ZHeNWiwsLssRoJOFy6JwdgBPBGpIWA72R5awwAohi8A3LXB6egajvb1LDgIZUXxtWhkhkEkrWbOzyJpAa6d7AZ8DkIEQ4dzMawlaQvXHsHPGc85B2d/ZgQqISCb0bFgEnTE8MKCMEq/v66MV1pZUesl24FxhPLAl9Owlk0DABhiQwQ8BZmYHqL+3RsrSyrLWN/PLF+deClClajLOkSiG2zvx7be34jltgNYRYaJ/cDIdCKBhHRBYc32cMNYUXSNwSlSHOjwYnZ3N6orAGYAIFwGvdiFgS1FeT80NhBM35BQ+n3opKjomkTHmeRzMytFua5PzRmkQDAv+Ta/tK5cvxpEjoyrewTlRycB2skEkPFhqls3c42xIymFRoC/lY3VHHlHAzuw+43Oe++D9rHky/ICbySgh8NyXgy6hrk1aes3Fk8cvVCMJxZV9CmDE9bNeEsAmnXxn0bHDum6tpnnmWQjuadUJIIcD+9WXX8evf/Pb+MlPfhqnTp3Okikc524CDtYwICusPxmAYueSvr+5AVMqvxW44Dhvb0oRHFXzs2dPycFH6CvFOUv71l2c7mwxiEbB0vKaSgT4Ges2WURZh+vxYg+jLSO/oZRYCpSriP3qjC8gatUGVn2Ghnhgg/HmoNSsSp/xVV9Age0hICDPXHcwavhbbwaujdJDgQCm3FfK9MTILMxKJxd89hDM5/sQQMxvvmyb/Xr7U7xP/htgZSURo71ZrsP56vfn2OT1VAIjv6eAL8VO5DVh1WQ5qH3cqs9r/0g+RWEoOEFk31b/L0BA1X+23+B94fG3AGUmMLz2EuxhPXgsc3wslMvtp0AwwKg7uJAwwNZ3trfEO9cvxocfvBPjRwYjDtBdYVyb4tub9+K//LdfxMzcSpw9eyGuX78uG/Ji6lmsLi3GyFCfSlOwHTPljOMshMkFADA9t6D13NaJXgwlBZn8wY6lXtCu9iyUeJ4fm2LRWvv1BlMIpAlSbNc5Kzm3YTO5i5X6tqu9J22P+0XTvnnzVildG66XKc8vLugsbYNqeJDnlO0V95WZVKj2g1pniKyy//gZZwhnd57vyczhzOKcRlB2eHhI4IR9fOlRSH9lR8/H/XN+zc7Pxu7BnoTZAA60JuIgACgo1VhanJMoI8AMZQbUt9PzHc0Z7oVze2UphUEJRtmK3ANgPmKMJILm55cUzON7qHVsS0ssLGU8wnPCAqNev7evRwE1nVGyXn27DurAJnCHIXR4ACt2KSEbG4nR8cEiPL0Va2tQ5gFQkhXFF+0asR+wothGsEm4B9bhsWPHBX4izkprSDLYLuESMF161F+7di1eT0+rh31nF2zGIizPGt1DzT9r+bFXZKgt/mphV8507CFjxj4lgEdHFuTwQQAAIABJREFUhTnEz6gmh/EZ1La0uamc3zUB9/iunABDg4PqsMUcMucDQ0OK89LfQzw7y0hZEwDR/Bv9AuvLSDNqH2FFWr2ui7nFOhocGIxz586nX4ZOwvKyWhHio7FueLb3339Pe/dv/8+/FaDw13/91/Hg4UOVAsIIwC7CBFEHia1t/XzsyJHsRFU0edi7P/rRj5TguXv3bgo5F5/Yvkra32TFJJsu17ZErDc2tAc4m3W++Kw8cezUAU6PD0AfcPVNULLyNiBsKgeEWfPUEJVxsO0sEtfi2oczvS4PELugvJ/BZJNl/0f6MGaWKw1t44CsGkMmj8klcLEh4ZpGIB3M+oCuGjNdR21TihEqC4CfCwmjrUnpNSmRwNWswfXnMICZ3UpgxGPCs7sswWPoe1a2vAjd2VDLCJXgomoIfR3Ph+m7pkxaADEpnOmoHc702/D6ulUAwO/x3FSNta/ja1bHvBoY19sKWhikCAORIa/ei7PncnKK6FE901tqCI22V+fKr/eY+z6qgdzhufV41YPbInpVd0IOidFpbIojU3WWqp9ZvZb/zToT3bgtxf4oCeAbCu6HP3g/zp07o7IAqLMEoVD7WdO0WZt+BWLaLDGfWi1LPgACCAio26OfOPXGas+iALhVvcdxKtX3PldhcR52MhNYqJ4E3soSFOeGoCPr/BFy3Fd9FIeYDGBRK646aNIroN4PjQ0yETXkUPYFBqimVf2J870AAdHRFRsEfdRsFfHE/aIlgOVwa6bGWmwASayTFOXL9VLN+Bxez/ZX7WDaSbMj5jWh+SeIUvP0dPBUu3aQNCnAK99LrrnSJpBgBhCTljqlrkyIMkq6Al8AE9xGk/KJFmU7ThyfFAjA4Q0FHE0HsiMgxQBkEnEENNndVktJDB9oMn8fGR2LoxPj+rxnTx7Hy+fP4vKF89IIGB8flkhgSxvPgcO1HZvbie6rXQ9t5FTXDliRQqhWe+c1ai9V2BPZTi81VYQsQ8/bzfo7gixneVhD6mGOSF4LwSSBalLsWMe8n2VEYEfokl0X2uLXv/ldfP75FzEwOKK2bN3dfeoa0NzcqowGQABrX7S1wrhKp7Fb6xxHg3miOwAZGQSQUJBmGYGqA3oinjc6ekSGH3rq4sKy1jwACtoXR49NxqWL50S1BwxgzdO+BxYMjtCDh4/iwYNHytSm+kUyO3B4cDAyG96uQLy3r1cicTgQjBdOl+oX29sFBPAc1AhCRV1aWouF+axTx9mDlsuaB0zgfTwvrxejC3p9LZQ9Onb0qGoGe3toU5jqBRhuUe65OzFgUoiPcQYEZCxp1TgzOy+hRO6f8dBZUrpDyOluapY4lKicqpPe01gDBtDOCLYFAoLYbjQZKsTzeqaSMWJ/MDbO4GCjOe+81wRsoGoO9bqwR+wfMO5kzAE36XvMfEvQMhB1WpYTA2NkdQWRvVy/PD/7jTVHx4SOzmyRyTqFXpkZdUo0VrWXcE5pq8n40WlhYvKogLD7Dx7F5599GW+9dTWu33g3A++DPQFqbBNqqtGzYV/lUZXBoLpPrDR0J/gZ+5c2llCzx8dHBQYw9ynCyH2Tbcw6+a3tvaIRsKHgyW3LAJ/wYxhTGAJZvsN5R5Yxle0po5B9rgDYTgLIPlT8E/28luca7zMQYNta9y0KiOX/VwEbn58CZCtYeOMcNcsz330YCPD/1b2iMCMN5pvNaMalfQx/vq+n/6vrUD6758Gvt09aBwT+CBCAB5h+ZwNMUFJCmjQNBkP6DhZLTH/J7Cb7trY5fL5BU91Xhe1qP8UJB/sOf8zH+ld9CAQKi/5NsqPyfE6ZGmxSYXuUUobcU3n+shYFxAId7e+pH/r46FD84L1rcePtC9HZ3hSL89TYb0d372B89sW38X/93X+O9q6BGB4Zi77ePtme7c0NtRWeHB+N06dOyKbjm3BOc54ACL94OS2gFxcZkB8fRnNdAAz2I8FtBhdk3AEJsquBn93PCYVdHW9KCW+yfZuyHV1r+kD2bQHQQRA505zwIpufTLU8D/idAMEAIKKNeTIKzA6G0UMLXH7G/cAWQLCT+UTHQEA+GWJo76XkmfcCrHBWZivTBAgAVrGXnN+pi5BM5cXlxVjf2hBoceL4CXWOoaUpveMXFyhf242xMXR32uO4gvRlCUWvrgIwYp/6VT5HnNNItiZILS0inb3ZjhTAi/VLK2nOVrf3bmuhowk0/G7ZH4HpUrhPoAM2Kbo6ZIsBsDk/WWj4HJSN9fXDWgWMWBG7DBYTdef0syf4RVCX8grOXMoWxieOxPjEeJ3BAVABAytr/OdjfnFR5YvMkRkMZPW53+9uf1cHBznjGVfGiyQR/+ee+Td2F0BDAn8l3uzsTlFDx2CUd8DsyLWZwTfrkDWEP4ENxGYA0vDs83Ozmj/sImtdLbj39iTIi73N8psOral79+7ptbD+KCf0tSX8S1LnYF/ADaVPPCt2nvuHXcheBsih3BMQy8wEmJ8fffShyiP+/b//P/T6//lv/qcYGhmJO3fvRndXT9y5czdu374TIyPZulACiT19YgJnMmRTIAhAAGv74YP7ArooLQT84dqsd8YoY+cdMYp5H8wG7C+JIwClcqprHgX8nj559qCaWfZguwSguqEdBDogg6pqZLMaLPJeC/85q8Ki4ttZdAfRPiiYQB5K/avb2kS7mJmbLcFQaVNXxAN9CEtdeG9X2VCXIxiM4L4deDuo9sa2gWJQrGqb2btElaElHhnH6dyJ+/fvyzEFCOBzeR5eoxZeBweiWaTD1KpF6NpRTdwG7UhSvMGAgUGXYl31l9zACtJtQ+RMOtdnsfEa06d4ljqy6mkths9G6XAAa0NsQ2uk1o5Cw8EzA+OPi/H59QZx1M+69OzN6DRpgr5/B14GLVzm4CDeTIF0ZhtiQg4aqvd3+Nl87aqzUr2GnSitTwsXuWeywRxnJ0pmy2u57lAVJoV/7nFTn2T0MNCh2ECVdCeGB/rj0qWLMTwyKCeeqBogoKunRzW/d767LRGfRHNTAT2djj3VDGOcT58+GUcnJ7QHQIK5yIOHT+QkN1P7VgJxjVdR48+xDK1Lsll8EWSDbOP0cjBiMMwG4N5EeaIFUVGdTmckA2LYAN2oxjbXBAS0UYMrleEG8LdLINXVE2sorOPsQhXENONwFTDAfY+9351R91kCta2uAF3WjWo4SxZIc1n+z4HtThteO1rTOE7u7XwICPC8g5ukGjigS7JUnKnHYRSLZW9XAQYZCgUBsJLUMx3Vd2p2cfap1afcqFljO9jfW2cO0TUAoReVTYg2mZkJAgYcdgVR+3uxvLiYgQ0oN3XooniigL4cl86fjY8+fD+OHRtPgbcaWTsUcg8SxCity7LdVIIeW1DPSrkIWXLuHaYNY2hhI5wuDBqZHNaAgEvqPLsInHflKE3PzEZbW0f0DwwJCKDNUrYkIvPGGUfQhzFmTiJa6a+7vhO/+c2n8Y//+EvVQ/f3D0Z3T5/qS5Wx3qC2uiG4Ywc7s63cH+rHiaoDBEP/lIJ8Z2esrq3E4yePhZJ3d/fGyOiRmJ1biNvf3VVQjKHEQSHDQb3oxYvn4+SJY9pDZL7JAuBQwEQgawEIQAkAJTkwbBDvzNKFzFgbqBgaHpKAEPeT2YJQSQfODOMGOs//+fytzez7S+YHh/rGjWuxu7cVUy+nNNb1DMPeXrayXd9QTeQ7N27E8DB1umQn9sRW4B6oR+SMB0yi9IpxoswEmq/a023tqvXewsKSuhywNlPlObUh2A+cr9SxIlqoFr9tBNBk2ttUtsQ4IT7GPSsjjg0t9N0sJ8taViaZZ+UeoL+q5nV/v26LmCOuL1svYKphNyTwtzCvTDqCZ2aAra2uq8f2b3/7OwUbXV0oocN4yYwXTh2fT30ra6GhlE72fbvOcMIZ26A1YwE0eC9OLwDPy5ev49NPv1KQ9OFHP4zJyaMCAhDcVCkAoBxrjm4qCqoyYGR/cHZyJmYpU1qAllb6ipOk6BGg9+rVC4Ec7A3GgPOAzyWL6vIA2AAbm2ipNNoKZmZmJ5mIO9Qc47tkUJHJhGQemYFRDzYr2XLbIMaIf1OuY5voINU+Wz2oL4H+HwABCp7fBAKqPkM+/x+WA9gupk+TbAf7dQnoJFPOfoztcTUJYt/FJWRVv9O2ocrq1LNUGGN1G19q6t19IO1C6lRoXMwYKCyLtHVFMJZyJFNjKwCM7rsAlv4cjXvReDBAwT6zHaraI/skDhjlEh3qcuTnVRcIsfEafk+OrzsJvKmrQlCZNeg7AvFOnzoZ7157Kz74/rU4MTka+zvrce/O7Zh6+Sr6Bobj8y9vxq/+5YuYOH5aXQA4+zmYu7ugsw/rrOQ8yj7pq2r9JhX0WfRJpqOjuydbq1IyQ3CCbSsK8un/JYDpZA9jQ7a4GiuwvlFpr/px2Gv8EvYh7+HMGx8HSO0L6pgJLDkDDcRy9hJUSRugq6vYr9Q7IXuLnbt48aJo49CmCdR4Pf44AAD7DZvIGVynTQtYoPNVar9YQBXquBkBYg8UoTqE2IhRdCbQcnSXcs0NBVfDQ8P12vvuzrYYHOgRME3pF/fY1dMVDx8+ilevZsQC7eyiJG0vXr2erguwE6xJALZkcrPGu002n7Eg6ETskPHnnlnLrXRsQutGz9oju5RlaASsqdRPQolzFEFCBbL7e0pCXLx4NqamnmivYEtgmSHw29wEeDCv51J5VrH/nJV0RoB9hT9BkInw9cMHj2QvANznFhYEjKDwr/hoPXUT8DcpfSD4dqwGEDA8OBgXzp/X6548eVxK27pkc1gXJElLcJHnXVOT5oCz9OGjx7KJStQIaN6s+xEwPAFMPvroI62B727dzMRIEdPDTwb0R4AXlgJnBgKRAP63bt1SsuTUqVNx8sQpaWakaDljA5i1JQDLY/Py1atypmcXCmj9agdYNOe4r+vXrqkE43e/+138/d//vezO//Bv/yp++mc/jVvf3Yq7d+7F9PSM1si16zfkjwGYu5wSX5L1SwL4k09+HN/73vfiX/7lNypRo03wp59+Kl2FTEoNaKzFdFRSfUVMPOl6CXDNZHl2ICM+bcrSAAf9zlxYtK+apa0GWgy6g2z3VvQkOfBNhCTbnTCITDQfzsZ2Bj0NVdbwZy1mf71+iIeA8sqhhICCMys2LuWozB6mhYqeKG8RBqoEb0aajSxXDSXOg5wosiYILrA4jh6V00RPUmeyOBCMdLPpoJHyzNwnBxdfZJFwIBMdm8v1W4JP/531qqhrZ3tE3UtFhdoBtA9Sfu9SChsYGx0/RxrkfO4qku05qRpu3xN/26BVD2gj/XY4tBlLkGFHou5guJVbuYArBKVFVYLt6mdXgYbqMxgoMYjjsTpsQP281ff6+naGPAZcw8g02RTWtJVHTfmBVi5tg9IX29f3c9bBKtTaOxtIMNcWPb2oiqrHKshxa3McPzapWi02V1tH9jgdGhlWxvHbWzdj+tW0esZzgGcSgwAEei99mHfi1KkTctQxRBgtKNGLi8uiz3Lo1ZRpzvp47UlakslRTARdwlilf3K2EEyaFAcqATdUYNMl7YylgFNy+cmVwudub2mOLgx1U0RrLVTyQPzH3/4i6N8+qKk0QIwAnC7WNb2p5aQSuDY6aeS8FkFKZ1pKEG9gS5nu8h47UtoLpSWhx146CS4PgLJfbkrigC0NsVIca+0b2AwImxoQKj3gqZUjo6w1S+/mtjYZVaHAOAAAPdD4aLOCRkNhXzDOgAaUcuBM4KAcP3lSBgpxN0oQ1OJsB8c/WwdRI8repzwDNgR1g25ZiLZE7O/E21cvxY8+/ki0PdpGEbxIfZ0gvIA3BH92LHFGVEqCOFfJajPobqPjLAzPk33vUxCJswfKHW2NlhaXZIR4tr6+AfWOJgNjxgsOAXtUmZL2RJBzsTTH2saeMkff3b6jgJ0AiEAbMIGMh/p8K0hLLQzu21oxnSoPyDXM/qVHMjVw/bArSmcLQA6E8zCuBFqUIEwhgrWMoFSWJ6kWfXNdVNELF87F9WtX49TJE3V6ulr/0Rmhu0faAjg9AFeoL1c1SqCuKhAu+1tZCytEl/OS+WT8spa9PeKglBnU9uL06eNx9erFaGunA0CrvtVGD7BmE42DmZh++VpO67mz5+SAQ91HewBVYPYG9aLqsqJsL228ZlPwCYr59n60tHYI0Hj6dEr0SICNDBhTzBLnUtT9qIkGSaZMINAWApW1uH79Wlx7+y1lqQBgtrYRSKTlXQruZptMwE3mOZk6rK/MuLXJAXWZn5l/rDtn+qQ70ZalLJmZzVps9gCO7oMHD+Lpk+wDDZCS3UqyAwr0XeaT7D71pwAspuyKWUS2rrtLdZYwSbgvgT0q5dhW1hL64/zckoSvpqfn4s9++meqqcyWxauxuYnTT/9walgTKMlgl+A/O7cAjKDZwX5JxffsZMBzuC3k2joZMgKgZAZyJsMMoO0kYIA1AgBx2a+cCzjmOPf4NHwzHoi4pQ3I9shmLFFbZbt42D5n0JXMQ7k5sLQqtHzPm2xgYVQe9h1kL3UeSKW2wvJonO8GAv5YEGv/IRmVbzISnQhyOZJ9Gvtnvlc5ygTIRY9A7LpSvlT9TPspAJcGfA2SZLlWCf4Lu4N5qpcESPukwkKr6E1lK7A/bGsoMcVKaaTut0Kb8P3zt/20akLC925/wvW41Z/7/lVaKap0o+Qur4sNY46zXBPAFocB3ZMUjYW+vxMnjk7Gxz/8IK5eOhedbbV4+exxfPbp72Lqxevo6hmI6dmlmF1cja7eQT0CSS1YcE21fQEBsJPsM7H+AW4BgwEB5haXdBazrmdpwV0ox9zv9o7B5xxbBfuFDZt2PoNlfoZP3dHWriAtWyHT+rZN9hYWpGvByRyTRZ1fmFfAw31xFgpAlZL/kToYKbCzE2G1biU/sH/43pRwcZ72dvcoA865RMDKOAMQ4JdLHyY9HZUG63mKfcQuIvY6fuSI7Cn2QR15imgxz5ZZ5wEF2Wsb9JxHn6UmRsDK0qKEma9dvRTXr70VtRrdCF5rztTCcJEuQCRlmgRGb+1mJltCeAew7doVN8mfU5kVZz8JCUrtNlVu2NXdJS0TaQpQUlXLpIRp65xlPBPvpe0q482zwFazbhTnJ4wAyhewtZxZlJ7t7hyodAEGKmNPBxUABtrEY8P5DDMFmNvHT54pUD529Fiyt2up8A94wZmrZJl8n4z9sCPMK9fA9xjo74/Tp05J/wjgmPFfX6NVbKKXnLFOFDp2AQjg/Hzy9FmsrCXVnXmx354tzykXaY933nlH8di333wje0jXirwO9f4jStAx/gI5xkalTaAOAHt7igOvXH5LQpV8MX74zwBdjAnrwglug8IwUQjeWZ/WHMLn++iHANKT8U//9E/x85//XLHu2XNn4m/+l7+JV9Ov4p/++z+JucF5igg19gyQSMkG1ndrq/YEz/3ee+/JplF6AMDPXP7qV7/Sc549e1a6CryWeSeuBlCAtUjZBhpWAs3lZ2ebTMCj2uT4MYkF+lAz9cKHmIOpevBXaYdnxJbX8r5q8OV6HX5X7RRQPeAVQJXaXdOKeL0ovAhj0IMXI1fcfBsUPotv6Ds8BBSSRMDcFiapSQ4oq0aQa7yZGadeolULFhpMtg7qTpEt2jtRN1ShP3FYMrinT58Wgkn9yIuXL/WMHA4cViksNZNUl8IGMEJuvQF+7vpmTuhq8OuxrxqcahBdNfoOihtB3ZuZ+Oq8enx8cPNe60P4+p4fgwgO6Pl5dS1ofIuQUXbzKTXmBTnn9/7sfw0U4JrV31VBCL/ffx9efw13Jf/lzzKI5Tnm+h1FlZZn1eEmSlhqQfAFlZ45s8ORhjnbT3I9vtj01bEwqkkmS7V+O9sKup2RxLlp62hP+nV3V8wtLIoOyyFHTRf10ayldIJ3YmSEUpSBOH/+rNbf1PNnEqySivgqPbtXlV1SsE2gXQS9YARwlZzbrPnXuOrKqX6fvef30ymUk5RUTK/BDLRTQEkJc/QyYL8QqDXXoo0OBE0wA6Ad0+Ug2QXbe3uxgVgLDjAAnzQCmoPdpx0otWYc4TS2ua5L5qMc3jAMuJaEYywOagZAcW7rII9VnK1SbiVnqflnBiiVtEu7wAIKKPjPolGdJzADlHkTNXpLTj/PTkhAsIOTInHQra3oYA2U9kPQ3jiTOEgZZ4xiT2eH3gt9rru3R9lbgrORsTH9jOd35pRbWN9YD+r3uV8BDrRAW5iPmdcvYqi/N/70kx+qNKC1FcOWNDRo+YwhRpauB5o3WCEg/7vUAhLUpfI4v9vZztYwyqYUUJK1z7pKene+jsGCDo3hIijBCSH4gnGCYwIts58a/KLUjIOSCsK7KWDV1hG7+03KUqOaS3kAzw9AMDIyVurv6RSDgBKGJ1vJsfdgftEZYJ/ymR0EjlY1pjieABQ8r2sCcfa5R0Q2cVDRCEBjg3FulsI6dZKbxSgOSPH59MkTxYlI8IdngroHqAxzgV2DKCBUO4SQcCDFsKlDSlluYyq81+CbQDO1hKXrRxOOw1hcuXIuhoZ7Y/TIkPazAL5SP8v+pO80XVWwIUfGxlKMsbklRanUQzsDTNbnDBR0aKMt0GrRaUB3oku6ALfv3FeLQdZi1vezepNCanYAPbsBHdRBhBr33h6BAGhQkNXY39+O7V2Eg9KJYg1kdg4WUdZ4ps1typakLUmXTQGstG3pVOeXQTqtQTKWaiWW7SL5PBhOiCrxnq5OFK13UlBpbU0Cm8wxdF0cIdaAU/IKtAG6S7ZxeHAo+1uXIG57N2si1a1kd19r5PPPvhJY8sEHH8THH38simeWFQCCpbCtSmX2UvwSUEFCbJ0dWo+IVzF3Cs5FXc3nTBuVdlPCby21cr5RvkOABBhLq80Eb1JRv1HOxe+zdAeNhOl48eK1WniaHp4CyqmnIOnSQ+J4DRuZXXccyPp11UDayZPD/o9tKeeJBRar/kPD1uacpp+WPqJttn2Jhj5AwyLrvgq93mWS9ivtb7yha+AuSaVTSzVhY79OQSWU1kNaSAnMNhJKmdTivNyWXQE84GcNXzCz867Bt4it97f/1tP8/5QM+mnzLG6UQlb9NF/LPqB9Evt3jD33leWzUliqMAdSFJZ1AD2YIIb3i8VTy7VLMH/50vm4fvVyDPZ1x+LsdLycehpTz57HQgk4t/Zqsbm9H83tnQKkBGbtbKnLACAArBmDf+x5khOcu69nZmJxeVXsrvWtLdGwWS/p83sM08+gxIVzzGLf8sXEHEtAnp/DUMLH1/lZ2Gh82PZOCnyfO3dOtg5aNvbSa473OruJv02yLUHjXn1zbootW+IGBcClzt9MGz6TAIrzhcAt44dsq4a2Edfjc0gqElOgKj82OqophlGmWKRQz3mPgA21Fk1GMcEtTB9YfbWDbBF88sRRMQJmZ17F0hLty+mcgnAoWiHtOh9I8qAxgP1KRkhNQDDPwJlIDAJwSHJjaXlJwAPdiSjZg/mn1nJKgtR0brHuud8E7RGZbhaTgOuZvcKZiXh0n+zPSKytLCkApzSADgXNzbCV9iRszVEH6EqHgjWSFogrrq0p5krfOZmHlHEhcIhvheAtdpn3J+svyxdhCaD7gs9D+RW2YJVWjvv7iqNSyLAmP3x2ZjpZbQXoYfyZw9Q5YG3sx9zsfHb52c5z33ss5zJBNdoBIsj39ddfx3e3bsXZM2dUy2+RSurvAVsWSpta6PuMITEdawowCK0kMupcH/vJ2med4HNpPxZhe/wkvgi6E9TNmM7Cgddv3BDl/2c/+5n8KtgGaM/84MMPon+gP7784qvshkBiah+meZaBpp1JwWPWID4aTE3aFJ46dTIe3L8Xz54+iUePHup+YMUw3+wLYlRAK9YNgIJKGZdp7QiAnPaD52AOa0cnjh/YSfehbSaAJ6AalBnJrAbdDJLbTdgBNUJjR6rKBLCDwaBz+Dmo8sGZoAK06d2i8v1mhpnXZ40JFJaZWIPSJEQvgwwHdFUk2p9ZDZzTQGIoqMdplZMsMQvERZYWC7iRYlW6fjHKOGqT4xMxeeyoUEYGl+sCBPCN84ZjaVpMxkRZ3sDP+Jadceu0SgbdQVp1zKtGqhoQVzP1vMYGqVoKYQPssTnMmKg7BYc0Bg6PlzO2vi85HqXeuloaoPcVKuJhB6Tq1LgmUvIqpnVXKJDVnzVcjD/8l4NH7o9n5QC00WeNEIgLWe5OkRMbKw5aZ85od4ITXh170Dtal5hmo962sD/m5rT2CGSSEgyt93WsLC6InszhSo9YDCHUI7LCZMjofc5GVD0awaTqvAmo96QJAABw8tRxiVlR+/ps6rmQVg4F2msBBqCYnuIoGfCC7kMv53AyENCoL8zUdTrnLWLNQAvD5LDuDMDxzLk2MguiOcLBpQwFcUB1DjiILlp1UsuHyMr2VgbuMAKo0cIxBoTg2iDZMHPEwWwqOhx7OnDzy1moDNZJpTEGYl8UIEDAhFWxy99ad5XOHnLurHwtp7nRgsrPwbrUoScwsdEbXZknlIQRfdncVFDAteiUwGHP/hHaC31MACFnwoGCFZUJqCcxCsId0YNBkHrtroR1hsmwlGfEcQLB53k4WzgjMdQYAg7goYGBmEFgB82A3c1ob22K771zNd5951rsykFirve0fqwqzvXMRlGmtR1BOFRiC+giZfwM4IxWowYtWrU6BmStJYEZBi4FnLIPNJkT2A/MBQEbxpy9w1pnP6j+vWQu1fO2fyBqLW0aizt37sQ3396U+F92uaB0qSYnjmuR0bANALG+cOGCGBWvpp6oVIK6dwJ8xroNp7UuwlZEMLfTcRIgtrEZB/vZpQLGhgRftQYSqMIhEztrdETPyz5UG6mu7syKbVGz3yrWBoEhZzXG3+cn+9xna9Z0p7OP05VtyIq4LFT23dB+6OxqiTOnj8X165dicKgn2jtR7U22QhWQzna5asDXAAAgAElEQVShqVxM+6d0KjvVcYD54nzhXmACAARwLuEMQqFnXABfWprJVM2oYwFjLWLRAY53W0lcZpaRZyQTBxio/tFdndKgQCuA9QADqaU1WwraPhioS1ZAlrUpmC8Os1uu2d6ilZEZmVx/tg96XY1MFPuPACLBKc4n9akGRNrd0fijsC12A056K639euu144yPEwwomxusJMhjH5i1hc3O7Dbn51R8+tkXcefOi7hw/nhcv34jxkbH5LDTMi27smTWWP2sO9CHaJXoJCUT+fsUR02AIYHhvBcCTWuFkACBAcXZmsr5InkrgKO3O2Oc4pH6u5RxqDRgdzempl5KMZq5FGyrLCBBXgKNBGUu2/KZaIG5RjBpQMBzlWWIBsarNq0OqFqTRW0eAZLckamAqW/YYwd9CQYYCJD/UgcHSmmg10BFvNUJIgci9gkIfgwGaN0UkLaaKOIz7HdoHUrnJoNlf6m0QAF/Yw07wWQ/MNdwY1wEokp8MEsIElDJ3/srdXca4ovVf1f3878GBFR9tsbcpb9Z/4wioJmted3FIEENgutcB/sK+qg75rM4txkGlZvtbcfYyGCcODoRtf1dlZbxFNQ3o0+xd9AU25hV+rwH/04xNBgxOzsbqQjfN6DnxxeiJC777IbKxFi/tA2ke8nKGsKf2SVMGjElqyu/Qzol2VLX4yR71IxPmkEo55A+h7KR1jYF8WQyYTWozGcjNUX4MtjsunFT97FDBI3YHuwpmWcE6vg9LB4+hx7uVRFIfsa5YgFXfHPdj1h/O/JTCK5SP4dSyV0JJ2ZpSPosYvOV5MnGJiymBAaYSxI6nFcwC5lHfAIxJ1tqYlzBxCKhWD/HtHQTPFdbtxZKcxBNJv7oVoea+dm52NiktCiFFTnbEEeEaZhAwJDWBEEmtp/X4E/g3xG3MG4GTLDNjDtnr8RX2/Kco1YeVhRrhrJn2AAqUm7Ks0u+wd6eWt3Siu/V69cC9BnrrDnPIJ9xVTk0gTtJBnVlqsWLl680Rt7PR48dFduP0iuCVIL99Lmh5B/R/dKRgXI6rwNp9hR9BuaMeWddcQ+zc8mWxZZnR4iGncg4tknAA++BbQfVf2J8PP3Kg1CQL9Bie1NjQzu+G9ev6VmotSc4VnmcxHc7lExj7Wcr4y3pMbBfMkuf/hfPz/UBnfJ8TvYE83RkfFy2g9IAZ+3vP7inEnSy8iRSskvBhtpbMoaZ1MzzgliAa8NSYJ1wLVpQIvRJF6qbN29q7ol3AA8YR/YLPh9AAGuc6+KLKQYqQtoA7NyjGAFVx9sHohd+NeuvJVyo7t7wonuA+BWkxoqhviYPw2vtBHKNBkLKAZLHooNX/m0BPzwI0XwrKv3+PD6TTcvD00vVqFfVGeFaiaIk5czGk4VSRbRBQEFOQHWExM3PJX2JrENLLjwHTLpOQaD6BjLIdGaZ39k54WdslKTolHaIxQLwfxs4jWcBAvLZG0Irh4OhanDuoNrzYaMpamsxfNybaTV+rzdm1ejZwB9GrG3MvBaq19D7C9XYWdhqaYDv3WPutWMDkeh3EcUpXSF8fV5bBTyqz+3fVR0GUWlLFtn1vkmF6tM3/2azUc4B4oijzbixSQhUoNiwodPQZl2N6oNOntQ8sUGTrlVT0M/BBdoGEMCBCeI4PzOtdizU3mEoUVflYCBDurG1Jdorz4tYn5xq0eNapSh7+fLFOHZsUj2qX71+FU+fPVG/WJTOCQAQYaOelrpgiaPsEZSYXtXICh1WcLbTxnOpRRUU83pNfgIAwqILIyCdRwLsnFp2DIyAjpbm6Olok6I+gTOUdvYATjuieDABdsnGHUTs8K1/Z59rOfGwEeo1ksW5LbValFSI8lgCjWRJNJxMr8E6CFCy/lpXXsRioyDg13ivQcCq+FZ2u26cNcq2l5o51SxSszY0pKwAtXgYPA7drt5eUcuXUOpVlijk1FPjiI4CXQYwuCNjo3H6zBnpI/B6GUrqrys92s2OUm0yY7S7F51traopXF6clYrz229dlFCgfGUJHzbGkLMQpomMHc4KlEPampZntxHi/9YpEUhYuqMwZGqPs7BQfr+lgANDagcLERy2JnsDqiZfKOIODQxqf3Cmk1GAvt3a0aF6VIwtAMeVq1dVJwc1ms8gk5R0uQRWcODeeuuK9tDc7Ey8ePpUv8NYTs/MSxUfQIDMBDR+KSYX0ClFblLgNRkR+wID6kaEc7l2kO1zFGynXWK8ZIdKppX3qU60o+2NgNDZylxz2TqPzxGNsdBekwmStF0CUz4Hlehr167EtWuXYmJ8OPb2aaUE2Gt1ethtrPNEs3CEyTSwZsWWILPe1iHHgqxVliyQSVqKl69e6v88M0AAq1503f2IBw8fiy1A8MvPCRwkXCcNtizDEUsE9F96DG1x5vSpuHzxgkCS9o6W6OgiM5b1mA64AQpty7J8LYVCcYQkTlcCaa6/Q00pZU7FhvG+tBdoFTRHkzLmjKOV6BvZrxT7TQo+X9BPGV/TSPmba7ltKDXi3JttJOe6aenFuCvbRqb95q3b8eWXX8mpPX3qTJw+dVr1lDAbVColOn1S8VW6A+tB5QE4fq3KzyUQd6DkAA5uMnyaS/vDHC/2KY68MnMEBmQ+Edgsmg0E9pz9mSBJxoDYgS3N2hd37j6IJ0+fl9KXfbFVWPuAaNnusgHSClwpbc4O20QHs/YH/pgtrdpk2VFWYGFc2vbbb/P/eU+Ow5uMACcefFZnQiW7CClrX8q1qgGxmZxiZBWtliq4q/O5kpCwDwDQmgD1YTZnw074uVPAOoXo7H/ZV/K19WwlWcH6NuBlH6Lqd9XtTwWAqPpBfk/Vz/H7q8+ez2KwuqG9xDpMnQIAzw1R/w1CAnYeHHDGZ+s7fBkpmzcTgG3FLt0ssM9tLWJE8UIARujiBHR87weC3GWnYe+KwDetVgHGeroBh7sVHMqnLlohBJ3YAOBVvlnHaT8JnOlak2Cx/DqdyQ3BR9O5yXhigwAgB/oQ/NzK5NdBCFjGDsBSQ8jNJbMwdLL0KAHgDDZT9Zz7A0xnfPiZ2tx1d+tn0LlRn6f2nbHm7OHafAEc84yAAASffMFKIpu/VQLlLBPBt98XaJqMJ3Et5QPWWcq7CZrjRzKfg2jidCJkly2C26TZAdhLW2LakC7oepmhT2BHzCV8OMSaARFLxh5AYRFB2Lm56OntVkabvTI7P6d7Z05gXHLeoi9CEI5uCUCvs+B8JoA9ZXacOakx1UiOYgP4BgSDIcV7SUylzkzqrPjMwWYh2ss9uGuOgtutbV2bcXZ5GIEl7UIRtSVu45zz73kta8IaM9hnyijQ7uFz0RygsxXXAuAiwaXgtJYigurmVIBYsfboJFTAYwBk1ql/71hMgu9Fz4GxyxK5LFPH2kyMTwRaQN093fH46WP5oLT1BTxYWliUNhyJu1MnT0VPd6/YC4AAPBNihGgEYCdYT1yT9QmYAbggJuYKZWgJAMlf3z9Q3ME4fvjhR7rfe/fvqisA98XvUhOAMsYV+dZ8AUzgI7CGGQtaWnIO0FqQz/wTlRxMKHlIQjNbhK8LCIC9weczDgjpkrSmBJQSSWyWmAtiW65F7fjkCWkEODBWcFDqLZQFKVnrhs/d6BfLWWrE1wGxUaDD18nNmTVDjeunU+Fr8BkYy5zsZtVVgxxLRbQsZm8a3sNikiNv5f+SCfMB7GAx20mkg+IMgo0Cm482GNQXsQEfP3lSb7ul2lsO2QrFv1orJgXRQhP04W8DynOqbUVLS6F8Jr0knzE3iZz3YmCrBtiG63BAdNjIe4zNurAYo+fKv68aQju7phGb/cHf/rffb+PmIO0wCOSWfHXqtVV6JUBXtO0rWgEKzlrSocxny9dk/9wG68NBTdWZOWxoq4AGm8Uiih6DRgYnqdnqm47YyjIBdQb9rK/st5tlAdyzywcADbgmn8Oarh9iWwiFDAndZJMhTPXw4YPY296K8SOjyiiBtA4MIZrWm23LpmdktCSGtb2jIJtyhMH+nrhw/kwcO0bbsNaYnp0W8jozNxMLoqS1xODQiOjA1LvSSxaqI4I+7JOcy3R6MjNxUJR9Gw6Vx1AmDY+izI0ElcoazHWZolFyKKUnQJ6ftoj70UdWlfr0rQ2V4XD/tHlhbWNQxQCgldDeXmzRPoWMGeta2TEKCsiWlc4AmvNGBhEkXUFCBWSs0j/1XNUSASOH5hbI6JY6z6xRKXTeho5D/QwrzifrNc8cwINSn4uD3toqgTX+Xt+gJVJS1UfHx4VwQ5fkObOuc1/BEUCAAvIDehb3Rm9/n/5NphonRQ7LZtZ5ZUY+655NQwdphkXS1dmKyxajQ70xOtwfHR2wlLJ+GUACQIGx4CwksOXLBzmGnXnz2ZlgQ2YCrKSbWZcUCUxhKFSCcy35CypeB7XjHR26T8YIEOzly1cx2A/baVBrGJRedYloBnR2qDQKRJrXvvX22/HW1bcTlSZjsYPOwbbq3zB2TAFKvuwh2AWry9nzGKDr9avZePT4mQCBnR16U+/WHZM8EwqbhIOHc1R9wBt9ulW7SAtY1kOlza3PXQwq16H8i7kn8CTbyx5nD9k+acxLaQVOjbOZfCYgj4LmGqy0DmVkjowNx8d/8mFcPH8m2loRksUZymwjZwxnbWbjAH1TXIuzaG52Ts40YKJLkXA+sENe5hh4dhLOB/sJINJtu54+o9cy+hetchzqQMBBiDWQ52tNrTFx3GEsHTs6Ge9973sqEYDWvrq+FMuriJfuib7LfhZ4vLdbr6vn34g68bw46mTLE+CGAwQjoNF9p5H5TUV+yloIJzj3JTapVofpVwgsaMKfyBWY/kZem3lJwCaZgXxpHkt3lAzACnXdGjsFAIcyChhA+yVqnqHbDg0OBaUSOOupA5I92dlLZHiy/G9dIJJ1QrKcBpGtSb2O+2Bv4aiJul/EignMBHDXUgfDtg0AVH4KWgBFoFPMqNLajmzWq+nZePUaxedXEuviZ7BMmppaBbLYKc9AMteUbKG6H3BON4LK+llfMtzpU7yZ2bYvoPET+z3B0X8NCEg72/jcw69z8A6oVS/7EmCTvCh/GZh14KBOE0UHQ2CtnimZTPbN7JMAAHHG2kcyQGAfSowAnQ+Z6Xd9Oteyv6e9a/9EpXNpM1jbTpxU/S2/3mPqe7If4v9Xg33/u/rMDV80bbIZRTmOWSuvNp47KHpTmgNLh7WU53lTYKcAfbO9aR2UgQfENXazE0nOawIlJLZIUhCMpdDfXor3CmxLAEvlPgdoX2SnLoIa9gYgAuciwsYCimR/c8GxngnUSJBxXnFuUZ9P5wv7yH5esS2bkwHLZ5GpxxYR5K2vrilogt584uQxzRFnN0FSBj6bMTs9XU+q8XuXB+B3MQ68dnZuNkbHxlQTjf1hHgECcgzQUspzg9IbqOs8t/UGGCO1djVTiRjiABFFhAgB6yh1SF0Ua6LwbJSZam2U0svJ8clYW1mJ5WUy8e3SByAYz7KI5tiiA08r7RZhLe8IKPTaYjxZ81n+EtHZ3lnYx1sCAjiftnYoy1jSPAH40pmE1qQSi93cFBAwNDSg4D7tUgaPsBoA19E18j4RQCMQhXIBxCa3o53uCKXdrRhknZTDdmgN4htTU86XO+DgjwJWo4WSay6UecbObW5tCqwgU8+NcPYxF8wdc24/HJ9HFHhE0FfXdM7zb8AA5oj7MtDAGOB7Y9Fdps3PmFuSZeyR1F+hFGBUATf+PJ9tNrATolyX83x0ZCRBB4nFh2JMQKNsQ5xi9f/p7/5Oyba3r14T+2JKCZGDOiPlwYP7mmeut6gMPmVizSqlwA8kMcL4qXtCrSm1a9hT+wcxMTGpNQWYIe2q0iUPH4l7TRuR51OCpzBwSEy3SwwQ4Ouf//mf4+nTZ2IXvP322wKNaEvNWHGawpSnNSE6d8QivI+4B6YP92O7sLy4lPbk7MlzBwYBqkioUXcf/FXk0wEmA2gjYrGhw0G4/88mtfiSUUeJCRFUFNYAG4V7qNOnFDg2yzGVoS31VKZuCv0t9J3qIe77qwajBh+ckeP/BDNkry5duqyF+N1338nR4jXJIkhqIPfIvTtQtDHlNXLKpCSeGY8EMZq0oKhP4Vm//PJL1cRkT+YEAvIwyOfPZ36Tnueg2xRMgyU2ZtWsv8fPB5Yz/EaW/VrPsxeYx7PKCKiuARs0/+xwgO6uAfV+7VbeLUq9h40pzkuWaruMoYBKB41+xZ47z7dfW2UlHL4vr6t05rKVjZ3/pAmRcUvKsw04rzVF04EZY82XBcIyuG7UkNmZ4TUcAFk3Bk15P7o7O2J8bFjZQWpu+T0tT+4/fKz2aVLFJmOC8nGh1x8/OhFvX70YXV3UjK3H8tqKUFLVoksQiPYv7aL5oZKOY8iGI1PEc4i2WjJccjBUu+f+zDm2SaXNgBfHAQAiBZcKyOexKhnEhiO7pw4BB7s7yjigGUDQjrI+gZYCLuhgIJ7qBx2xTe3r9k5sktUrxtIg4wFq3aU20wGdHDsBUMXRt6hTpe2TgQA5pJX6//q5gsGpiFkCCtrwVZk/XvPKa5QSBGUs1d5tO/YV1IQojPyc8YE63tPbFwPDwzH14qXmxaJfOs9QZscobe+I9cHixiBiHTmz6FHL/92VxfQ1s06UGeSwx1Hq7Yyj4yMxeWQoers5e+TWJgWTGlJlOKDuQwXPLLX62CqwTCDAawLQic9A+V/AqzJIScGsnhWah9KpgWCI/Qmqz/MDBPDNdchcksnBIBLsEFzxWWQdWjvaYmVtNT7//HPR2c9fvCjDxJnAGOFo8TdoN0AAokD8H2cFo8X9cL8vXlD/PxOvX8/F1NR0zC+gGp1UfJeVOLCpZp+YV4PDDgicdUqHt8EEsyZLZgvVgEsgBX2jodzhPKpeXTWT1Fo2ZRvI0hWGfY9jxLPjLCWutBuTE0fi3RvXYoQ2ebRmIgPU3d04O3D+arUCrrQKaOLeYFtgqAEomEvof4A0zDNiRDjEUOcHhgaU5dHnyWnpkWN567u7cfPmvdjZPRBbACCALCDZZPg8AgaLkC7RJQ4CdNyf/PiTeO/778byymLML87Gzl6DlWBxSTJZC/NzcpxpQXr92tsxPj6mgIWsA98AkxvrUGSzlSZ1/zprWnLcBdJLVDKpz56r7LrBa1BxFkJZlMjTPmTgmcEpc08Wk68UMEwKfgL7BNrZCqkZkKG0uUxxvgSfmCE5mAA3AFxQgqn/j8g2U60t2p+2HdSv4nT29wHGJSBG0JLZw9QNYY54Njvx7B3Wy9Ji1oeSvcUBTBuQnWXs+LLm8tyGGrwn0HRpZV39xWdm5tQekpaKlIPRXpa5dNCuw190j0YyJqnx2BRbxQQI0l9wq9Q36eh1H000jkJUOdRx6E2/L/2Uqo/laxRMTp+vM7rU1es2yxzaD7HfJEATijit3QDiDPQ62C+18gbheezDQEDVt2jca4Zo9XtTiUKjrWDVbwAISIZBZoL/GMhgv6cxso1/2Q+rvs+/NXhgfyl9DgPgqceR1875JCjr6aFlZndsbRNkJcNrRyAtrSIRFqa8rDuz8QIOtlPQErCslBhgr7L7VSMRQ3mOulpY75COCZqrBCXYt7Qfwz/g3O/t7lZAR0KCjHBre7v8EIwDa1dlhqUUQ77sToJdnIsACPYlYclhTzg7RY2n2xGaQuvrsVqATwL4kdFh7R32FM9MRlatRxcWdY46ccgeJcCDSYZfzdf07Ez+rFC+52Znk9UkVmye8TDkuCfOJtYcAS22k9VJZjsFQIkjUFGnbCH7q0svRCyJLINg/w6PZMYXO8e6Zfpa6P3UVIuVlSX5fYAB/J/nAEAEhEAR/tmz57IZ+AWKFcrYSPvn4CC6OpJWji/L8xOIcz5CXWd8mAPaP3Z198fm5k7MzS2JPYrY4okTxwTkwPSjTA0tDc4gdSbZwY9M2jznGb4nYrc6k9CJqevXJOgo5ltrq+wP44I2AGce98CamRg/KsYe/06/I2JkZDiOnTihc/Tbm7c0PnS8IS7iZzwXujjMCyCO9BW2tosvQxlK6jyo3LajQ6/HHgLKouTPOQprgXnIhEqKFksYkjIKfPCDA7ExAUxeT0/rdW5Hab+dOTx39qxKfmdmZqUN1N3bFUePThTgpy0uX7qkNfXLX/xCABdt/dBR4l6YT5jFzM/vfvsvGsOjk0fr5ZIkPUbHRvR8T589ky9h7QxOIenARCZndE9iQGRSCD9L7QkB2CX8flCPe1OTKrv5MH6MO34Da4p5PX/+gnyY6enXceL4sbhx47pAe/ytL776UgK9sALwtdRycW9f9yjdjJUslamdOXFWYoE+TB3suiTAP2fj1QGAkoHDEHJY8Bpnk31AOuAyLZ8BcYBlpJeNCoqZmdc0kDxsOuc7WUPTVFMGh9ewSUzVTqAihZhw8GykHLhVWQY+GHmPGQs28hNHJqQID62VIIwFBHLicgc+g2ehBocv0ZVKQEJgk0rYee8GAvibBXP16lU9B2glQAD3ZAOW40X9VCPYrBo3GxHe3zDsDYNuJ9elAH7+PzYPFjexI+Y54rUcip4rrmEj6nvxeFZBABt2gAAZtFKf54AMS+P7EEopL7AYvvIZNo56jqaccxteAxfVMVD2syD/h++R16mep6D+9fsrHSo4SDxOCqxKmxFex7+ZUwNfvjb/T+ppfvFzf4bBHtGkW1mX0Ho7YnioP0ZAZ6kzFSX+QNkeavsl4reb9fAE2AR/k+Njceb00ejr65aTCZ+MHrebHAobG7Ggw5d6NFqWQcnfEh0ZBDcFpUzZLKV9Rf0562Vzv/KlecG5cscOdRZI5xpnSMGSxEOyZ7kBIzkptKaDTt+cNfQ4HQAKAlekmp/IZY3Daj8KELBbBwLecIbqJQIa0QzIBZ5lVtrUfgv/eewz0Z8BgJ1JzgXmElAChJkvGdhKmY3XlNeN/29QoFZqowUAlZpR3q+Wa+1tyniL4lurqb6KloD/H2Nv4hznlWV3PgCJTOz7DhJcRVKkdqmkrlaplrbdy0SMY+zxv9oTdrt3h9tdrpKqSluRFBdwAUCA2PdMbBO/c9/JfMqhJwyFgiSAzPy+9713l3PPPZfgIa6hK40MDqapsTG1JmHEj6Bnqp2pkgYYhwoQQCCFA85COFTN+XfQPE/lbA72d9PCwmy689a1NDs1koYGeiQUyP8EHNrfecY9Z0175BiRvVPNE2dfqfJMMLB/qOQNR+q14v74LPWB5gQ1ktlQcuZ6BEqqyhiJGM/XvZrqXUZRP9MR2YfYQECSWl+vghWJ/xwcihY9Nz+nzyE4xJbScuU14HP3D/bFHtA5UsX3LDGP+OgYh3iRnr94JWYAqsqhbtsCST2OT0kiNjcnDVDtw48VM7o1mYIqF5Tl2F/sNQdaMDYI7N577z0h+VwrvYt8SVCx0il6HT7ATCMSTuwFlfu9ve3U3XWR3rp5Ld29c0ezmbF92ARUvrkWxvYAJoyNT6SZ2VldA0k2iD0aAMeqFh+JGRDgQ4yo6h+g3Yn9DjWdtgb+Q09kPF26fEnX8823f0z/9E+/TqtrW9p3aAR0V9Gz4BlGi0CMmELbI8btobr/0Qfvp7fv3IqxVoO9Eitij8FEgF5IQE11XGJe9boo9R99/GEaGRmSIGPoXGyktbX1tLXJWNuuND42IbX/2E+wSnKFStTzAANIXjwWKirDlVSh7zgnx1EX5pxHVdeVogCDI5Gi4hPPJ9oCqJKFX6VNJAl4irWKPSPtDyqktV4pVGMRCZgAA7hOEiXZHkCGM9pK6uns5FyBOWxBjc/k+sRQOEtH9UMF0jB0ZEe6utLR4VFUKNej2sIzImEBvIEJFclTMBxEyVSgx795op3qxWZc2+u1zfTq1XpaX2f0E3PLYz+HDK94VfFAQxUiqvkGArI2j/21xwtaFKr07QIWmvaUQx9tEnyv9K1OaEPnIgCJdkDeQAAAbGjP5Gp7ZvwFUN3qz7dNUkxCcYW1LWjlGV1rxqMGF8wucDzanoDHtUc8af/l1ziu8GezzbALsQ4/1vBwbORYQutciGn7+9pbP9LEiH3U/ln+t8CaLNDlz+B6YdkRL9y7dyfdefumWAEklXzBEHnxfDltvKY/OLSsQlSbuOVIoD47nxG0nP/hsVGNbUNYjjMaQLcnStFKxQhamEJUV4lv8E019RmLDUABo5++583ESDT2F7H3xORU6u6phQ/p6U2HauVirB6Vb2bLz+k5CnzujsKL6NG7O03AA0YA53RzY0PUa9YUsIwvYm+SL2JmkkHsMLYi2nWH9DvYO96f+we0JSnzGXDVemV5WRRu1tX2hWTH+iXNfYEPPW7EODtG5A0OaF8LKBATs0MTRUg4NTEFBlFfb5pAQLAzSdCQ5BXbMtQ3mCbGRsUIODreT6OjwxKrpQI7Ojqeni2+TP/lv/zXdHhwLBYpX40TWAIRZ2FfAdaxM+xHYlWAE4kYJ+KNo7Qq8bxqunT5Srpx844mxzx9+lJj7pZXXkg0jmp2sKOzJkMPonqhS8KahXp8PA/YAyGEXpf98tlunf+LND4RCTv3ybqrDaSjM83PX5amEGwDzhd7ZmZmOn30ycdKLP/r3/6t2FgIJ5OgO+5mr8IGwTYODw7pOQkcHxyM4tfmpp4/ewSmoJ53nhTBmh3u78u3cI2ANINDAyraMqmIajvPaP7SpaiId3RoWgLPlPiKazDDkX2Dn3JRAkFfGDmAGXfv3hXoDWAB9X711ZoYk5sbWxL2BbjiugDIXzx/rn2OiCfPTmMm8Sl9AWQQD8Ic47rw5/glt+up4K229WBV2CdyJgScZKa9mOyVbsVynFUDUqyHmBBZswH9EO6VIgu+4Sc/+SR99NGHaXBoMH3zzTdiJ7gAzjPketGiYA1WV1Zj781PX5IFK52AAtRctS6rL07QHHQrSC2qpk6y+LmTXv7epIMVFZpI3kLNPJTZM+Uyt4WV0KsAACAASURBVCWw+ZTQdCBi1a9NCRrCe0GxYOFNH4GiYQfhhM79aDp5+ctOkvfCCHE4dum93tzUQwX5Kg29KffuF2KN1LuS78nIjSpfEg8JZ8n/3BM95lFRg/7JiKPW+7O+Ia7S6o+2g2Zt/PfyTyW4VKnyz0XhLpR82xN907Uk7DU0pDXa3d9rih/y83ZRHAcCpUOMpCDPzM1GVtWXvEecoBm1Jxjmvd2GoPfsaM0j9hqx1lRq3KZgQMogRwSAgcYawPH9N51proRwfTwvX6fVPA0KeM0sIMdnCgiBqqaRGuHAfC/eKwZiwuiFtgRffB/nRpBJAFvt7hLFm+QeI8XaQJPa3IlxImpLJKgr9AGYNzs1Tr/RUOof7JcTJ7HCiD1eXEyHWQyFcW6np9B9NjRDXElZ7sEiIY6+2swAyArpXKNbBiS4csZrqCKEUr4MtMo8oREgJkAGAxT0Aq4RuFLRzVXrSmYY8G+pQrP/csW3UutJF1DRGw313RGqarp2rtZj3SzsFIFVqDLjhMymwSn5yxUoVXTyP5o2Kgey3AO6BRo5SOJA/3auKpXnuNxvAh/yfiYAJmkXuEcgnMEAAigBhSQBnR1KcPcQOkNlv95ozg6HQjw5MiInpcT07DT3wfer743kvbvGDHVmBp9Indb9cgQZps4xvnBudiJ98O7baWZqNKXzmO/e0YGqcvRGkkyqKiMbdKSqDfuJ8wMVxKAGDhsEmD8BTqHze0a17Q1BHInapbl5XVtQ8giKzxR8iNKOMGRT4+RUDpFqabqgX4+g8EznFqqke34Bs3jefI91BhVfXVtNV69dS/OzVNw5c+daAxB5nP/JOfTAw7T2eiOdX1AF6Ukbm7vp5dIrsWBKKm3JoOL5inqebUOIzwUgzJmMew3mC3RP7f2LqPpwLjwC6PLCQrpx84aUovED+3u7GSBBZbuhSTL8LxuVVbDxAa9eraS11ZVU6+lM05MTaXR4WIJ/PdUe9cxSCdre2k1LS8vq5xTlsqdHrWbSfMiUZMZP2Q7Kxp2dq/9wcJC2ErQGmC1NlYYK+IkCUVExuytp8dlS+v3v/5gePHwqOmZnF9TOAYEAtLCE3keM2QR8RNuDKtOQemkn0q3bN9PlK5fT1WtXlWCyb7gvnSupZ9NvDCOvW32I7EmCHfbf6/W1tMwYxx1UpPdlf1BFJtACFIh2LWwj1fpg2EQfcARH6vUFH6ZtABugQEmnNusJ5Ba6LCYsFgrPNtt4njEvAPSIfXWiMyD2QG49I/jTPgC47AxNjrVXq9IVIoBTq0KXWw7CBophQNIljYnom5afA8g4PUm7+1T9EVGL5FzPm7FrWUDLsYUZEWL0ZdE0BXC5GCF2XGdXOqqfpIaEXFPaPzhOr1bW08qrdTFiDvbpsc4jSxNxQrSvRXEiwADrZdi/tQDtXDS4CPtuG+hijn2r1a0FMpTtWRZfzczFEoBrjxV5nYpBbuHIugZlgalMps0ICC2FiCPkb4vEOs53q1UgB2Y/AuzbQYG4/pZoMp+j+CizYgwExPu61cBtBT9uobD/sA00mOx7Df8a7aYtn9Vqa/BatvyQ6futYo5mkh8j2jeYvvjip+mLLz5LXRXsO6yjJIbI73/3XfrDH76XbkSQX6kU0sNel15PtTMSJyjnQyOjou9zxtRu15lEVRdLMtuEDvQ8GGl5EqwmesTRC5FgqGK7ivRJiLEZUwfYC/Ord6Bfe5H9rIT69Cy9Wnklavf4+IT83bXr10RRJpEn2Vd1M9tdNGXwM1ubW+lgf1+JEr6M88nZwZ+xNw0OMPlmenpSWk1cExoAMVIw4i8SSkAK+x58Cc8IejTvw8x2zi7XHCMT8/i6PGIX9o4YdR3xXjxnEmXYYCTIV69cCUATHaAB6PdjiVG99Flvbm+Krk9CO9SP+v6kgICt7Q2BpTDimIIAC/QPv/82/d3f/YPYHOhK8d4k7MQYMMPULnEMEBC2SjG77AmUfKaLHEooUC0cw/R6X1Yr2P37j9LTZ8/S5uZ6mp2dlo8jwZfeifSXiGsaspmeCsEaBIAa+hABAJCQRjzIGgi0pB10aFDxg8enU3nHNs7MzKXDgyPR0rHnJNAff/xRunfvnbSy+kqj8RinrmlLNdquoh0P9iRxMrkI7BBAU6w/It6wFni2PAd+n2fJ3rFwswCkzQ09g7KQQcEDFh3PkVjNgsxU/IlhSXQBfNivfG6AktEyAMOz0aBlBAHCjvTBBx9ILBA/xD0z4hYhyq0NWHoH6c7t23odP+N+8N/scZgTgDcAwS+XXsi34/tYawAq9i+sM84TX2rZaZxIN4Yv6wgEu/joRywCay3wzBDJ9GhNjatMHdoTnCfOEtog+D72IQUoWAEAKzzXkdER5aCIIOrMdNHSy5SMuu5P8e/EyOQFG8BJPovGi12BLY1te5WdDaMe4DzSxQbdRtOGmBtxNZVFbDEDoMU4OAv6nBM+Oy/1gKpCV9ONsVlYMEQaSLBQvHQyLONcebMKPZ/PfbKZgn6E011JuzvxYM044O9OYp2EGtUWtSnTOsrqvu+7RIj5OUGB+i0zpcVrakaEk2mu34lsbLLouXI1venA1AseCasBApIyjcnJdMAy2OAB897qj0eISuOTDpoMDif9pcp/+exK9F5UoqYQTyRsSpKb4lBRfVHw3ewBbanu6noVzES1UVWCPCvZ9Ble6zXyXvNaiNqc2wpKkEIOl3DyPOguHHjWg+ek51EkjfwOCuw2Jhh+KEp8Bq/1Pfq5Wa1WQUnRa6lAJo/9kjNnpEy1KmT2k48/kjF++MMDOYsdZrY31yPYgOqHx+h2pjTcV03Tk2NplgB6ckIHFX2A50sv0uvNDRnUSeaKNk7TM81s3ZEhJjBWMJfHWZGERIUoEnCukWfD9QUa2iVNDWbYg87CCCBwo/+QAFh7KosG8j7aowR2ebxfCOFUojalBLQjdYaXiUSVRKm7ko4bJ6pYE+WT/PI9BV16RgGEKChsahW02mJ0frWPvb/zHHN6zdrGRikYBZzh2nXdP26xkd3IICX7wMCOk29eT9/vhQJHWBpcW7QpkPwQBIiGz2xy1oxneBECciTWpvX3qEUghEsBEnivqPgPqz8P5WYCfsYr6pzTZtFd0TMBDEBZ+KR+mGZnJtOH772TxkcH0knjSAkSauQ+z5q3nicBcC8Ee91qYwj2CQkllfZnzxdVYYbS1is6ZK8YNyTJKBpzCs/OGmlosF+Otr9nIHr+VbkluY/1NxgMBZ17hmYIE4D7AjwQS0BgZrB5oECDQPO8j+pHaXt3W4g44kGgzyRuezv76fioofGGsAsoVx02Gs2JGDAAyOWPjurSDGD8WvQjYsfccxwsMIIpbHZPNWjYPGs+S79bKIGTtJL0c50IQYLO059PrzvXLUo7faHQ8yQ6y4ztjqgWpwv1ag7kSRIxWjLsOQEDgQSigIh8sQEBlTdeb0qB+WAf0Z5jUVLRoGHv44i5btS6+eypmak0NTsleixnev31uhgE7EP1fGqs6Jj6QLGd0DSpJqEZwf7b3qHqcJwWn7/UaEXtUemgMZKsoYor1WoBmPiURl3vOzw0kCbGxsSCmJwaT5cvX1IyQeWA36GfHpaTbDAjK6v4suj5hXJP4AjoQ5B1tA+QeqwJBlQwuyu1dO3a9TQ9PZvGRsdFU+VaARCoUhKoYEsYz1WrkcQg7BgJnJKu86iWh2ZDtDuxVsQF+ABRV3M7AGcCxk74dhgEofDPHjQgLCHZ1Jl2tnfSDw8fpwf3H+hMvXPv3XT71lupVmUCSF1FBwOi4Z/oy6alLMYostcpFJBo2a8oNlJ7H2BmxEz83a06vEY6CJmxJBpo1kDQUyJYpx/2qJ6Ojhrp6BgGUGfa3TlIT58xT30nkq88rlFaCRnccpIMsKBqc56L3gTIZf+CKeWk1zTriJcioQpRxB+P8W2C5mrHyu0DGXhwzNBMiIs2Lr1PBuad+Dt+NIDuOMWgfYY1mgB7M+7L2TWvc1xVAgtlDGBwoz0ukI/ILQu+jhIQaQIFmUFXFlX8meValGBAySC0fylBgVj3iIcMCpRrF/7rIo0ODQr8/fxnP0nvvXc7nZ8dK6HExp6edqRHP7xIf/M3/5R2dw9jDKViRcaEBrAJfhNxWjCrsPMB8pwp1qWyTQGhnvvQOTMIUnJO2Y9UkmlnJBElYcGHUGnlC7vIHsKuAjTAONMXbKPMHoEdIEX63l4lv8ToJHJUfFmPKPLxeV3pysIV2edni6GQjt8i3iFOiL71M31mFF260vVr1xRTEadBheYs8Fmw3vj8AfxNJXq9iXOwz8Rs2A6q1PhxxdGZek2CxheJ28ryK43xxTfA3uG6uCbAYFogY6QdQPqIfAbX8Gp1JbSOpH8UsQpgaYxahcGBr6wLDOV1JFoAGMvLKxr5phF5jNgbH4/WhZxr8DrACq6F+9c9Kk4/0/NgfwFKwsZQfAV4eHKqZBJQk5yH84TdRuOI33eRkDXFhxMPS7AQBhMigdjRDIjbdoXNjHGWvA5mA3YXLQjMBbaVCjvvBcDN9+fmL6Vf/epXuu5f//rX6cnTJwK82UsAVgYsB/sH5HtCwO9Ca42PYo1cKA66OiB7aAnh1/l91odqNxR4WBmAMVwDwnd+H64d5iHvxXPm327x5u/sQxL6/cMDfS7tA8TDAN6Awn/1l3+pZH9jYz29fPE8+4xtAQ0AZnPzFE0A2QOgDoHAeoAVlS6xaGCauTUJgHNickLifuxBRv1iP65evSbNpecvXmptKVCQtPPMaU0X+zHnMxpFe0qbSr9y1kePH+UJAFWxGibGxsVMWHu11sypmBAAe4XCBkAEGhqAYugykZcQT71+vZZmZmfkm5lWwFjzjuH+EU0NcEXUSb0TMhsvJ2/8rn+n5SRy4pApXtmGB6U1J+C83u0BTnaDYp2pybl33lVkJTJFdY9FZEE4oGwY0CD+j7np4SyCtdxCaBWwIUKRqeFsEOg5fAboivtX+Cx+R70rmZbSRKmLqrQr4E6Q7TjC4Rd9ezmo8AZnE/IaHry1FJzo2xnxu1a/9+/Y2ap3iZEPUjENUTcHIaJrF+vM+xJcKOjIEwTs6EHJ7JgIICyyhtGwoywr6OwJ+s5cCW+CNBmIMFuEP+UkjeBL1TuohiVI43Vzku/PZH3K4KkEVvw7/Nm8/tyKEFTf0ybiz/ppjGUhEkQC6efmAFFIXJ1ANuZmQ50VJSkLh1mTAqMU6xzO3LRz3YeomBcy4NDTGUfy/nvvpevXr4n6e//hfQEBEnbLldUIZiOYi/6yizRQ7UyTY6NpeHREThtjRuC3tbud6qeNVKlV08z8vAL8xWc4lVdpc2NbiYP3QgQ8uRJianw+VxKAY3RYf6/67jB+JO9UByVIpHFVAQaoIpPHlRisUtuN2AYBXgSHIKoHfL8K7RiniLgOPZ9QkOvH6TQHkaxcVCYRZgrVb4NFJcio+CKfIfVmZyFNJZs5kC6DSr2HaNjdEQTn2cZ6H+sikEjYGLVVuxScAWLmBEQq4tgLteJEMI8zI8jQ6C8lnyGQFoBFRUyJwZ5a6pUIWigFO/CvVntEWTs6ITGpSXRJtjTTV6FgkuAxyx1Fd+YOv/P2bU2dOGnQYgCFOFomaEmg58/nGRCItVA/oUaTcTZOJHBIkEJwROJNn/H66+30enVd6DFAAIlPT0936q7E7OGeSq+ALCWzCbrmgMZf4pigiuM4oMFzv/QojjHmp78/KHd5xi0OBkpcPP8zVU5IFAnwELHDPrNnnz5ZTK9W1lJvrS+Nj/E+A6mDKkhOYGExkPwEIBCjzQiiODcEPLKRADTY68FgVFxZoApFUtkTQqA72yFyxIzheoxgxO5ztqhWWZAIIIXzzXtyr/QwCtzKNozAmP+HRoYUYHrULU6f/SlxrQp9s/RhHqfGcSOtv95UgLm1uSOAulE/Tbdv3VLSyYOnasDnAkJIhG5+Po1OjqraAQ2R4JnXYWcmJ8ZE06WPnd5UTa853JdNefz4iRIFJgQc1k/S7h4g0KHOLutG4M/UCoE3RzEm7NL8fLo8P5+mJsZFf2Qr7mFj6qgRB52RiSbsYwJSfGH0I4eAn0D/rKkRdO5gfIFVcb4BIhYXXwisrHYzvmoyjQyN5vG8Mb4wJgcAIjL69DBdnKN63SdggqBPflIF07A3sJ2iNSYS8YgXOmMkaxZR4u+RtEF9PlXiWsYqAcQDwqykb7/5Pm1v76buru509+699Pad2zoPjBSUMCGgZVE9Z01o8xDQCEht5pWuKyqMAkqypogD6JJBJ8A7g+b+uX2wgnIYFnV6aetpb+84HR4BDDTS+gYVxp30GmXtLKDsySuFSWv6WE9ZjRTF050sdBmaDTCnHL8FeJCBgKKqbRscoEzoEQRVo7SkuXqefbxB8tI+O2kvk2G/d3u8WX6m474yafb9Oqbwv8v3a//9Mu5wfFKuWzt4UIINZRKvpCoXu9pjvPLzHWu2X5uBDK9D+ezxOW9du5I+fP9uunfvZpqeYmrVZnr27KlYRMf1s/T48VL67W+/SednAMFd2uMIula6mTgSY/GiO7OcxhFsBaqR+AhGEWPH2UcCAsSc6hSIznmEyQiIS6JPYrW0vNzUuojf7chjcKONFd+I/RGY3d+nxM0CzGWczz3LRlzQWz6dFi4vqIC3tkqiF0UMxvNyjkj0+BNbjd0NzYI4554vHyD+RbOYBVuB808FGl9EdRZbBsBOzKM2BPrrc0sc2gLOHR49fKQEE1vnvSONrVzY6OsJG+hpUaJ60zbQFa3K8ZqYoEDSz7WzBlTKeR7OU1xRjxg3BAgBCvBZrM32TrSEYRuxVfyMPUdyRsWdvct9I1xHAksxwjGa7FFu6eFzeNbzs3NZE6UjHR4cZh2rwyYryEVefDvrdfnSfLQ+Zfo8+0maQOfnAiz4ksjfMFXlHYFEAky2trSPBodG0rvvvie/9ujx44hREJY+xcf1N/ViEGrFdxoYMFvg9drrNDgw1GRHslfwLcReZcGO9b5+40YaGh5OL5eWtAdgFW4zSStrzlDwLFm7rLGBWfYq10y7LQAKflEtXo26/CKxO4UC9h4aFt47gMjsaVodFhau6FkznpZrkODmWYxsBMhi7xErEK/A4INFx5hkfA+MCvYTRQH88+MnT/X8q12d6ZNPPpYf+B//4191XcRuWGdYfux3WHAxBnBP/p81gnUyNzubVpdX0uKTxWjVyPmQ2+uJW48bwTaB8XD79i3lvcQhn332qdbmv//3f0n3799PHYO9Q5oaUAIBdrolUmyDGGhjTvQ0HgnV03CKTrhKg+vk38mfHWOZPDthLA12iQzbiPJebA4MEYsd/d3QaIP+FpXESJLdF2swQg+zP4JHtR3k/ngF9aoAtih+vN7X6Y3FQeP7rvCXjs734iS6NPZlhYDP9EF0hcMOyIwE3pfNYEqNn42qCqLvgszlWbpSXY4eaV+nElyNX7FKe6D9zUporrA0AQHG52SlYyNnfi2BkddFB5Rn/AY9BjtoayeQIPp7fi87V9+PUXTe19UBP3M+xwZQAIPbRVD5ltBKHE4LWyEk4mt3EEiyIMAq7wX+rkp/PqgxzimSOqhKfEUfTyjdOzFV4JTXUmO4TF9UVTuSIcCY+bk59RiNjgxr5BfoMYjc6PhYs30mEpTDpqYFivx9lc5Uq3QqudL4toE+nalzRH4uzqTKPjw6mjorjCp5lZ4+faakCtoZcZqcAYYwo4gGW+Rke6oKsBeuLGicyMsXL6TI6uogsV20FDhJbTEoDARovVkM915LLyAYBE29g0pF108gAQiFUYugg6DdST3036CABhDQ6uX+cRDmQD7EnPhdB+IRaEZA2gSu8rU78DMIQBIBbdB7x4FfadMU6FotnvOV7Zh7DLn+eqMuhJu9omCKSQ0aH1pJPd3daXJwIHVShcxVzSaw2VkRC6B3cKiZ6Oqz1bccI8qgfDNrfmxsOF2+PJ9mZ6dUkSchPzjcS0vLS7JvVNRRPuf1JCaq7Gmk01mSxGFHRzo82pcDHqAtRWIwvWn99VZ6/HgxvXy+LPpmvyocUNl6U7o4lVjqxWmM24OKyPhKhCs9lpXgR+ejh4p6NY2OjYcIUR6PA7jQ34uaMRWqU1UvDo8PxaRgtKpaK2Rv6A3dSl999fv0w8NHmoM8OjKu8T1DIyPSU6jVepVILi4+E0MAmjtK16w5thdbrwC0v09VGHpHqT7xP7RLWmVA7wlSYD4FaBlJJK+Tfc0Uf/wEPzcwx2tQNdbZOD9PQ4NDaf7SnKpKg8ODSkiZBCCaax6lpjFMPdXU1U1AeyoBT66BXtC9XRL6Q/X/Dw0MqTKXpVQUeDZ1SS7O09PFxfTsxXOBkVTANE8ZO1XpFHsHJgAUXWwX+xCH//DhI50vgIBaL5NrOtV6wPNBgI6xeQRJrB3vR7/gO2/flVAggQ/AD3udygACU+x3CekxHi8r4Vv1WmJyqoJFn786egSYRuVRQGp3VSKaS0sr6f4ffxAzYHCAxL5H85uxtQRpM9NTEjWCpfHi+TNRm+/dvS0NAq4zwNhgBFjMVMl9UVVVHJHH1KkqV85/V9KaK6RZ/yMXstPGxlZ68uSpWgRImlARnwZAYjJHZjYCZAG2u2osW8XYxjx6inOlqSEaoxgtDNGFEIC3gXHHSmVCaX9f+kV+DtOLZyYgYP8ovd4ACNsXq2SL0Zt5oo11X9qryhE7FbR2zXrPrV4WqMr+H4bDj1TrBSC3BPVsV/0ZUfnMFLYc1DkW031YiK9gAdhvOjFuv16viX29/EsG32yjy2JEmVi3/718b79H89pzEagFfETrg/dS+Yz5fumDnLz7+34Pv9bxankvJfBQxr/l3/16x5wku/duv5X+7Jc/S7feggJ/kZ48vp+ePCFJPZAg3P0HiA0fpJ4aQrFM0QpdA+jMCKYBNqs9RJOX8ijgPE6NeIQYAqaPW0wiieQ9QvMH5hk08KHhQRUhXGCLQmCAX2bghA0LhiEVbv68vHBZVW9GMGvdxKYKJqx67vdoU6DdaSxNjo9H1fwYMUzk2mm7O9B78nnRVjMk9hbVVoos/CwmK1ggNNoW9e8KCVNUsPmfJAyqOq1V2DgACuIetEGI/UnKuK773/9RsRQJLvEW8TYgqGMKzrs0bRCpzAA+NgygnbNPnMYXiS5Vc66FBDkYAVDhIz7izHsP8TtqB6hGwc/sBI3VPT5uzn8n4aMKznrynrYl2BsSQzSKzFCGIYCOEWvEc+P6qRJzv+QEFH7wnST82EXWlH87Ceea5mZmdB+sQeRNMcGA+3fsDvBBDEJBgDXlPvmf3+sfGBKjAhYIIoHYDDFLL4hBogAlEIQRy/XjGKfY2yvBPvzt67X1LLwbe0A53kBfBqADBOE6JLza16e1ApDgeikc0FLIzZm54byOe8Pn8H7cC6AA4Af6BUybwOlJHyFdpPmsacR+u7KwICbYs8WnYowAUqi4WOkSuEP7G8k0FX3ub5+WkK3NzPQY0/6TvUjnKjzg16i689w4A7QGwKag7QC2GSDc3btvayLVX//1X2v9iWmkDSARxNySnG0XLTRcO9MCOBeIXNPnj4YV+y3ynxA4BkyAAcGzgJnw3nvvaiwigMhf/MWfa23RQvjNb36TOgb7hpqMABs8J2JlMmSktgkCZMVZ0IYy8TZQEBs/+rZN3bTgkt/XTqU00HYgZTLN9fC7QQsMupu/WDgL4/BgQm05NrwNuq+5dDT8vSkAlRMb09CdOHPPIWQIFTfUFbkG90m9CXDgd+xk2h2XnY1BEzsUXtOkpmfle7cFGI0Oi5LpfhpfBnWbHv8wvkZYy2dnR/X/uY5c2SnXxffqnkgzM6JK8+PZ7gY0DIz4/dtbA8q9UgI7ZaDEa/1MDRKYEWCWgJPSkhGg/ZEryNw7yTyvNz1TQhtK5KL3hmfG++G8eB8bPh2czIgwDTXolgH6lJ/DZ3DtZlsQBPZ0B4V3ZHhErABR8I9QWqUqnlsO0B/AuaEOnqnOSgpJ7OjjywJkGLvZ+VkZGCqqtb4QVCI4xegzFuvpk2dpfWNLzh+KGAmT6IB5rFbsF4C5kzQ6NioBFZDAZ88W04MHD+SEVeFvjrEMKlI0LESa7aA22DYBxLharrXWOM5Q/GeKAI4XI4ej0pifPA9cgEpmb/CszIJRBV/Awo8Fl1qzxvN4v3zmfa1BvWy1Eijoy9RI2Q31mUZiHMBgRWBAeQ5M3xSwlTVOqrBeMrMhkscMXuSAP0Ya1TXvGPo4r8WIMzFgAvtXD3ozaxIjR6vpjAoNLVG9fdEHfHKmNURngQkMuAqqMf2DPenK1UvpytUraXRsOJ1fUOHdTeubr4XckkyRxNMXVu2upQHo/t3doqGr36/SnY4aaI9Q0ezK/dj0Il+kleXV9P33D9JpA3rZgGwFCvfDw1DnYoSlWoP1bOqaVIBAIc4ap01gBaWMa2B9STbZdyD/JM/Xr99M42NTSuI7K6jhHqotQEAAyX1vqOVTZUBY7puvvxWjBWdKAIfDm7s0F6BRR6c0AV4urWh/o34fEwPQFIg2H00zEMMlkHf2nW0FLAnZ8/NgbcTouXiOEqTNc4gJxNg3BEV8Jgnz0UEOgjQK6yRNjI+nq9eupNnZGSXhBNMkrzA1QhCNCSDQMSup1guYA4gUgAMHCCVeKI+0P7xeW5PjxR5xvgk6uAaC86+//iYtLb9Sgn/j+nX9jPuDboheA1RDPlf3C9upb0D9+IiPknTDAhgZHU+ziGfNz+sZP36ymP7pn/+bpjQA2nz66afpp599lgYAIA4P8300RNMEBAiWWvTnErjQNiERqRy0Up2RFkPubdeknhTicWJTHB/qZyQLtArwDBltxfhCjzgl4OMMEeBim9BhgI0EADA/Ox1ihjyT09D6ac7vzlolZqI1K4S0z+VEr5U0ZmZhZuUEAMUM9hDcw76tr2+mtdXXMwwzuAAAIABJREFUGvnK86APeHggWmQ4swIOVbXKDLAswOcpD+zTaFELZk8YzLCRvKZMaO0T21lz9vkR5zAR5ERigegD8D+TM5aWV9PBIUyBhphVMW3FkxY8njA+s7RnsnMCNmMqhUU2sbcu9LDn7Zejj6yVIPvafC9NgcIi3nLM5s/WPbeNKOTXfxQnFgl4M1bIzAtfvxN4A9m2wWWM2AThi+fTHuOUsU7rPlo34M/xM3by5xjU/3a8UoIA/lk7uOHfLfeAP7GMh31vze+dn6XbN66lf/tnv0h3334rNeoH6asvf52Wl5dy5fsovVgicdlJ1W6o+T3SLYn2s5gUA+Vf+7tJ12+NHbtx86ZGlJFQ6negfWPz8/heCigAAWMI3F29mqZnppuTs7gX/y4sgkhqYx/hDwBLoX6jC8DPiC1IarHH0hbJIHxZJBNbIJ913UMvE5GC5s/PsIsAAbNzoeKOHyJBV7Elx2LeLyTmUKcRRw26drR6waDiPHNNtC3gk7C7fEkzpKuiRA4fIXG6Km1zUcRES6IpZpoLhvgxvtyexvuS8/DFnwsLl5Ub4Ku5DoQM0eWJloDlpuB05C8VXQv3zvuQvPJ50irIMbZj3rLwmNF0UfzpNedRBmOrqnHFJKrEXbDasLODsJsZ39gR42YVs2UQnEReLW8D/QI5NZ5veLgJjGNzDAQo7s4aTcRH+BS1057SnkDMQZxVUVwQQMmh2takndJD3DImgEmFVyYYMF4Q/YCemvydpuXAxOuMKSIeK47P5TNirfsFNHBf+Ey0BYKBcabR3LBk2Y9Q5wEr3A4ttsX2tl5PbEocw5qiDQAgEAwIRkFeaKQun89zhLlCrLCytKTPQvSXZ4Z/ECiVpxzt7O7GeEJawnLVnZhEAFdmtNEaQEzCtQAAjIyO6RnCjORPctWbN65pMgIg9f/zn/+zzgGT7CRSLdscoDPv43ZXCj48F84GY50pOEgLQwCbxfbx07BJo2VNgo4ffaS9j9glOQHAGIDEl19+lToG+4elEWAjZQNvo+ZDWlbyjeJaXZsLdnWV9/HftVEHg0LE77BZlABlVsGbjLjfywbEB8TXaOoR1xUJeaYed3YGsjk0qAXhoTqJNmKoAD6PKuR3nJCWSSqfXyaTXCP3y2exuXkPL7iBACeN1j7w+/m9eA9Xqv29ch18qPkcJ61eGztnPR+JVXXHbFj6qkgA3kDBL52QHWm5bnqmuY+S3xWdJ4/04febiTdsgTzqqogFQo2zmO3sZ6NkkUA5i/PY2RqQsQNtJlqZwm1nayDAn28gyYGghQIdGAlEyCCO9ud57Am+rEtB4E7fTPSOxQhLPQN6gfMISa8xQIsS/Vy5ViCZWx54v/7ePu1dOSEmBqAsrlnsgejqvaUmHYrXBIu8F2toJgt7EbEcXg8QADWou6tTRgoDSesKqCLBOMkVSapGx0HnhYKbA1nGgNBbenbO84IRQGGL6hWOLUbF4ZTeuv2WkjKCix9+eCTjBjU2AI54qtEuGgl0/I/wXpxpA1IcNNZSowNxMpm639lxnibHJ3T/mge/E2rwthEO1FVdyGM241NbfYYRFAfKz8c7aNVoPVg+eY+WQWMz6MrjtQTeaGZV2DIBlwQeUn8PMMDBqfeX9g9aD/yOGA55KoFUzFq6Ezw7aGQoypM8R0W/msYGB9JYby2dHh5oqoKqqJwX6Micp/6BdMo6dVZSpRvKfyOdHTdQuEudqqR2pun5yXTrzk0lxPT6SZX8cF8gRdwLZx0nepq6OyvprHGazhk7dlxX32atvzd6EmhNqDCv9ijP0oVRwLi+up63wFIoi9OTqiZRcVZ1m84PjXAEKEN/hOTiJMYH5qSbtWZvo0nAPr3/4IGe19zcpTQ8PKaqgFBzKNzMbs5AjGw541VPT1VNWF1dS69WVgU8kdwjjknFV+q5nVSBaG9gnjbtDQgNnQgZx9Gzp0i+cba2F9BJVTXKCuU4SKq6ToLCDqNl0tD9GBz02Ej2ycY6LAIUtitKgkn66LOcmp4U0KDxcnX6/aPVwONqYWTAoKhUUXpGWT4ANGwyAZkC5mo1vV5dk3Iv9oNzPTs301Rwpo0ANXCeowQNAdBO6gJqCBKcdLMGVAhPT0R8T6Ojk6qEIEYKQIjN4PkQ5MAGePJ0UWuHnsPnn3+ePvrwA9kHEnBASwBSgkXsFoAFQSz0xitXF1ThC3AlxMZi3nhoIgQgHyZCZ1ZtIHWxZsLPhDAVYADADIwE2c3+AbUmsO58Fj6OyhXUxlPapXIrWwSs0cok/46POyVRjmCqCe4V496oqnI94V9jxJlGe2FhOKjZtsFagKnw4P7D9ODBD7KDAD6/+NnnEvsKfZQkxpj9lPyRRj7Fs2UvK+lvVslb/qZM8toTQv5dJsb+N2wsWAAAABsb25oPvrqGWODrdFyPGfBQf0s2gPd+y5YFq83IhOZSS7ejNTYT0MV0Ue9Tv94w8JuuUToGWXjRrysTacUwbwABHCuUcaFf77imTJ5LAKL8eXvi355w++dlvOWYw9fZzjjw9w3elHFW+/f8/v6+n2t5XX5/f4/3a/+778/xpn0RtmR+ejL96hcwAm6kRv0wPbz/R/lqwGBsIm0iTA7Cf1IICDZrtNTqsyhEZL0d/l3GZSRHfCbfUx86PdmaehP7gbOH6yARQsiOOIE+ZUYHcqaFL6gi2Z2ZoFlksYNYe1iJ/Nz8rMTIvvv2ewGerIf1wDjnxGcudBm09VmJSVwxEi4U4WEYV5SgkKSTxCPIhu3V6Nws6Ez8hWYAzLFaT59Ack+/wR4EYymYPB5NrHi5zlQDbGkw3ajwomcksTW3BR8eyZZgFx238t7YbkAGEimJqylGAoRBvR2Nj2P5wOvXbyjxJAF3W4BiyBxLknhHsS0qv6wJ1XzHuqwh64PNJGbl7320IqROiQ1T2GICDT6RZBSglmo3doq8hHUibsKmjo6MpMVni2JlvXXzpp4NrRlcewiw19JeHsnI9XEdxBr4I36XzyfJd3IJEPB6Y12fw+9zHxfn6uFKR9JRiilokT+ldO/ePa0r1HN8DWw+vRatttGx5rg87jX0C9CVYhJFaBTxHHg9YsM8i3/5l3/Ra2C6AARQlccPwggk0XZB0fka98P74h9jGkNDexuWiuJ3jdvsFoiAmKH1oaT/kydBcc54rcEk4hbpW2iCwryAK9YR/0vbbRQYEAGM4gIxR4gcAkZ1pNW112IE4H+Imf/0p1D0k5JxWgNowaD/PzswrQfPnPUAACFmYo+8ePlC46Hx44wZtd2z7VEbGtPsztHwivGD7BO+BNocBluQ65Imw+T4lMYHml5WOiwbdCducoY5SYrqeCgg88CMlvrv/K7pQXZe7ei1krc87qWZjL0hYPdGLD+DayOxUHUxU6EkeJI3Ynn4pJqa+/TMLnDQoeAt9zG1kpZ4gDz86IUJZ+uWhNhEEaw4oeff1gKwoS+r86VTcXLua1GAmqlErlTbcf4oiZbxD40APQd6N6lg5vKE16f9udlROmEPaheq5lVtagItf47vx07Fyblf6++3rxmvh/qttcpCRDb4fu7NBC9XA8rP8t/d4sDnKJnLjkzJXVYyd8Xe+xLD0gQnnMzlijDBOAaZBMnvZ7ZDVBajLYAvgi4HBk5ODYDJKGXhKD8jeoI0nQDREGhIXRUlHdrv6VxJIcEsX/0D/TK+sAK4Hgn1gbAzTxYxG8S9YLQM9Msx8x4knz19tTQwOCiqtZDX4+P07HkI0Bw3mJcdLQL0q6N8rxIvSukZrb5+84YMzaNHj0VDpj+Jfm8p7edkXPtVgFpnU4fC1S8lYDmoZJ0BGqpQFPldlO0Ts1aDOo6RN2gjbYFMrdOezSMlPSrK+7sEnrwHveeC6RIhru2Sn5WDMu5F5xAWhHtdrSFBP3dmJdkusU+C9hhCpyC9zckGhY6ARawkhtfRqSSK/1EdoNcNWv1wX08a7O5MF/V66uow9a+qvvdKX28aGp9M59hJnFR3LW2tb6bXKyvpiGotYnFTY+nu+3fSzPyMeuyZ507GRgKDtgQOmaQY54OS+d72blpbfpXWVlZTtVIVW+Ss4yLNUEGpdYuKj7AhPXBQH1+8XE4DA0ManUbgxnMkuZdifWcoB0NpJ1AA0EGludZDEpHktH3msYPsb65Dysr0XQoUBXxACNbznkOrwZV4PfP8P5UAEim1V2QgEVroNqOipLHSocCO/9nP9B7CdiEJVoUzi7BJiT6LJhIgokZN8EcgBg2OL55nOTIKnyBFYumCIPBDP2xFtm9jfVP3hU3EUaIEDXiNBgGfxbXVG7SgRTIq8IR7UlJ8kXp60UfIiWv9WFUoRlAxLxtbQOUdASKcPlNkSPDZ0wH+osrfo88Xg+38TCAAc70BZVhLKmasI9R2TGut1i/hMJJFxJKw4cHaqKUXL5dUNYFSyDrjfwnGFgiEEP4iaU4XGnOo8Y6id17omZKgIx549527skMEqty3hRm5tvD1KrlHxe3oIJ1cRGIiAFgsqqruhyASgMWjJxVs9fY1BZwInOgb5WHzTFzJcSuhKkRZcJRny8/xDbxOzAsl56HfkklAocWSx/xJ00AUVVn07DPP0urq67T0cjktPl1Uq8TPP/9cfxJskXBrZGgGkBS805+f9XZ8HgBAwo5FxaZpi8rpOrlqXYIC8pEC3eJ/Kpr7B3UBAIwPRCBza2s3bWzupGPENDuwNtHeJrZT1mhpAaetefFhFzva2rHKkc8tgWHHLUHtD/CzTILD1kZLmETNcrJv2+v4pUyQy/jNP/f9Okgtk3SvZfnZfo/yZ+3XVgIujivLuM0xkGMeA9nl6+x7HHOU1+ufOQ7wZ7T7ndYzaI20LX2ar9vXVsZP/jv7ttqZ0tUrl9PE+JhAds4ZLUFb2zGurb9/MF1euJJ29nYF8jn24MzBJOrp65eNxT4phiEZ6+qKVpyZGVGw8eHfQ4d/9ao5XUhjVumHr3SpT1wiyxch4kbhhKSTwkOABjFWmP0F6MAXZ5kiBarrb926mf7wh6+VUBBXkrS69VJxW9awcnLntbS2Bnst4ulz2V2r+IvZKJsbrbqwGSXsenamhBwdlN6+QfVdK6mRuGGnBP8Yz8r9GPQl0bPfJxHk79Cr6aFmRJ6BA+2ThP5CJF9OeEn4uDfyAQAK7Av2k6TRBTySKnyHY1bslMGwMlHTJIL+fvkCfj9aGEIPgNfCKOBPqrX4c9ow+Df2Qn7k6lX5RdYApidid2gLWDOLZJRrQzBuc2tDcdmtmzf1GdwT/hw2GL5XNjsznWF0qhW4q9J8foD2JNp87R0E8wG/7WLQ2RlgIYKrrEOMKMbv6TNv3VKSjYggSTLMA/Ym49q5BvYaa2QtAk/EYF1iHF8ICbI3+UzGJfLcrly5Giz0E9o1j8RcARiw/eDZ8XNer9bYhQWtLZ+1vLIipga/CyMA/R2YC3hGfDoxBdfKNXraFs/IfodiBusOiMOISNYd/0sLysOHDyT+x31QpDCQoSIK08U6KNQcCwggHkdP7N/92z8TePCP//iP6bvvvleMDyOAmEdgTLPN8VzsXmIUpjFxD+wTYmwKD8q7MoOWc+liOH5KApwCl8K3ce/EG4CB+FTAn4752fkLq5p7BrOdertR9AH24YgZm9ELxIXwkJxsOfkzkl+iqLyPaH7VqEyW4IOTxRJ0sMOxAbURVjCv8UhBU1RFIPcu+vOcsHJ9NkR2Clw31+kWAV7D54dgSb+ujYceBsWUi6hM+JAbETYbwJVNrs33biNQOgr+riQr9/dzTUItc5JSrknTqUm4iX7NLKyWxwhZIVRBcH7QdmR8NtfK+/PlVg3uDyOo/ij107YogqUT5XWmKymo6QzlaKF+qsjnRCyPD9Iz4Ynkz7Nz4t8ltdOOkp+XSR6f7T3E372e+r5HmhVUTN9vVDWjEmRgRM+tq6tp1Nz7b5DIQJWTRK1BFo/zvjQljYDQ69sCf2L/AMhojbkXRtgRMKs6bLG5MzltDiTJCGPYRBNn4sLpmZJrsUxITCtdabC/Pyp3XZ2qNg6PDkskhVEr0IRera0pyds7oBef9bsQEIBwCaBEX09NlLWFK5eFhmKkv/zqq7S88kpJIkJvMX0i9xKVVNjOLrHF3UPdTM47QvjTCvNaC6r3XTFqjvvxJABNG8gBeBjnsBwODD19wt/zWnvPRnUvWjbic1q6JKVN8nnVWfLzz8iBxJNyABJ0xgB8LMSpAKXSHeM4M13RdkF7MlfDuDbW9BCRN+b/cvahqNdqabC3lqoXZ6kT+rSSoBjL0k2v4/hEmrx0KdVh39RQqT9Xr9ij+/fT/uZWmh2fSB9+8G56/yfvps5uAvgUY+pqoYLM51MRwtF2dFSkQP/i2Yv08tmL9OSHx6ryo/Z+1nGuaROXLlNxrahNYH1jMz18+INE5GZnEYib0ggo9iZVdQCsmHbBaKW6xOoqXR3prVs30sQEziVQ5FBvDpox550qicQTc1+v1MyzSjUgg9qiMqtG5zurkxNc4LRJZgCy+LsCu3o9AspqVT1u3377vcYGUuXhukmE+F2YJvx+TFoY0PUco2QtgUpALSZiHOq+qWQ5cOX3DGJQgaZCIFEr3U+MKSLg4Hdw7CjZk5xyPfgm7hknzd5SUpiFQwlQqS4B9kl4sRr7NeY/s6aHGuu0u72d5udm0tTUpCYPcJY1ei5dKEDp7u5J6YLrrzZnZzNBADCQ84c4ULBZoPSepuPjk/RyaTX97nffqIJMa8DJWfTWEmjI/+oZoGJMe0c9TU1NaU44o04BJTjDUGcZd8hZHuyPwHXt9Vrq7etRsDEwyDNhrNeRBAr396HyJzEmQq8jEnAEKhtndYFXDmINEOn69/a05oASUCwJlNlPAkFy3z0ip+1Jkv1PK+EMsJ5ExKB5JNghdtdk6aOroqQ59lrEDaIG5MDqXErXsFJgqNy+eTO9ffuWpqEAIvEa7DSZb/gVxEOhflpvIrQwVKFRVTYYZjHCL6YDOE6wTSsrxtyPQQCdJ6ixRydK/Hf3DsUM2Nre0+hA2j9I8Lg5TUwpKfz53rJVzUBEHkvXtH8IXwYQwr3YTzpYtu5N2WrVihmCoQVopGdR2G//zpuAWccQ7T69jH8cQ5bxQTuIUNr4MkmPZx6sPX/ZP/n9SrDB/trX/CYwwO9TxpjlNboQ4PUzU9W+zJ9brm+5Rt7L5TV7vwuYo2JXwe9XVN1DsIznxrkjWEdQlYoorLWvv/kmgPxceOOMTUxPCxDWeGqqshr92R32bGpKQABAGqwk/L91NRSbKmY4FSOGOEFAwC7jjgPEIwm0iHC0yIZmQHPKEMnFQK/Gx1H1/eabb/PY0JpaFaQ5kn0H18q1AVA4tpcWTzULWKLFUaU6O6PYiUReQGoeYQrzi+q1fTnXQwK49nozzc3Nq/oNhXxqciodHR2o8o1fo08egICqbBSZzkUNJwkmoaagzdoRB7P+2CdfqyvyjGYzO459AhBgHS6KLvh8WyEzelkriw3G/UZu5LOhCTS5eOjWMWJyFy1Z49XXa4pNnKdwbf0Dg2lqelo+C9YBExhChG5ez11sh6x1RC7EPZDwzs3Myj95EpbaGVZX5Q+w6/TCUxCkD5/9xO8BRmnEJGwq7KNm1R8KnFaLQ56iJOHRbNss1s76kEcBBsDeILmOQlJ39gVxr8QlPJsAshhBOyHAfHtnSzoJwb4IFi7AAbZWVP3ubjEjdnb3pcgf5zJObuR6AUwbEOPZ8zr8Ee+rvcV9Z4CHNVMxUQy1utZkeGhYwrou6PKZ7B2Ac4Q4mZJx6fKCPuPB/T+mBw/uRyEaIOYA6v+gQIzIVynODWjP/vGP99P9+w/Sz3/+Rfrzf/dv1ALzm9/8VvsOnw6Qbp9iaj/XABsgmLd78gcABugR7e2EhhLfAwTgGfJe7GvnXbZ91kwAfEFTiRhIsfLczNxF3OiPVd5LAZoSZTWFhU1M4BuzNmt6YGwuDj4fZmDAxrtM/OwwqXjokOQgnt/x4bCx4H3bjayrv2ws9WYKbQlKUDmFwE6BRcHwmbLEZnFF3zRvOxy+j0HhGjEmHkPHa+3EnVg7kee1/NzJvD/XToPPC6Aigl/RwrNDKx2inWtZNbAz0/VpveS6w/lbXTlPEfDaO2hVspN1DmyEfM3cJ0CAApas7s9nGcE2GOT39PPgGsqfkQDYKVo8yAlcCdg0q7yZDWAHabaFnWfpvJ3Y+3tQ5CPID1SrBEu0jvl7AAG+XpJSg0H6zCI55P2pqDWD/DyOzkGBDbCfq4O95vqqetup5IpeVGkWGOSqBEuGJJykzqNhCM418rLo+dS1Nk7VaoByOL33BN6oaXve+TgJAqNhKpW0u7+fVlbX0to61dRo8ySY6ICqe3yU5mam0kcffSCaL9dHv9r9Bw/Ve02yJEXi46Dj/TigirU1EIDwpECZvFcRfJFASabyUxHt60XJnfF5udIFbZ0zKxXjvF9zABdCY0EV58zrzGbwpjwHBoNKJoLPhING720q+nauJaODJ1HuOQcl2CjOnwJ2+rAgWwMI5Ht0wKaASf3CMWGhDqvo/FSBG33+Q319aai/N3Wc1iUWyCBwKjr8zwSF0cmpNIPwTG9f6urpTfWT0/T9d9+nr3/3u7SzVU93b86l/+Ov/jzNLkynzmq0FdDjz/rIbqj6Qp8mYx6TEmV6y/747fcS3pmdnlUbVK2vqj52FGrpya+fngj13tnBWYTQX19PzIAGQcReAzwBXmn+bl+f7g+NgGtXF9L16zG3GUCKtfD4QH6XQMU9a5wpkm7UccVsUvRu0bJWKxTBi+yhesAZnxZTJdhnVFgG+qHAn6e11+vph0ePpZaO5sDM7LxaEWAI0MePw9IsZdoJABXEOMHBhl2HCk/worMuIBKAJ8AJKibYdAWTe3uqaiDwQ1AIKIJTBASgYsG+NVBorQv9uyvuM0ZnRlUcoE7j7yqhIA29HrBoaJCkl4pCJY0M0xpH1R+aZxLVjyBQCsddTIPp06hBi21RYaAqYCAZe8u/e3sHlCD+/d//c/ruu/sCeRSUd0UVGFCPe9dEBwlbBo2YgEYMCJLUrk61PYgJ1d2te56ZmlEADBWZflmum9tD5On8HAXpTa0V9zI1MaHXqgovBtVpqqCPkPMyUzNLv2tf5/iC6gNBbvTKxvgzJ34ec8f3PfnBLAB+xjO2T8B/cd0AE6Wi/QVggKrt7LXc45o1UFDhV+wB5frwSOJl169cViWLz9O41e4ARzmPOouIZ2VNCJ43wAt2kbMBaMB1mRVgv1EmkiXIaTvFn3GNpwJz0QSo17GJKW1u7YkdAGAbbJoQarRwn+xf1niJdWtNW1GcFNKF0R4FqCth0xYbwGBW61rNCIiKWivhPcl7HL/SdBPNvzgGcFzh+7R9bvkIwzTx0tLO+7mXyXsL/GmxHcokukyy20EWJ9i+SJ/j8nnYt/hz/KcYls0RkhmAzoCDfQ3XaTahX9cOPPiaHO+W9+vr82uxX/xPesjnA+4yTSXWjvFwMGo60s1bNzWK7OniU2lcRDwehZXuGvT8eY3lNNNQbWtjY0ElHiSROZMoG0wuKsx8cR8ahXp2op7+jz/+WOw4kjb9nkaxNrT3oN7zPsE8qOvfaltRBbhbgnkkR/QeR/ErtLUYnUoMVU7LMMXae5LNFW2WtTQ/F/pIMKgQngUY8PPiiWC/zDqE7cD5ATjm/rBrN6/faOqRcSw31kn4N5uxdySDtPntK4Emnuruqanq2poIFRoLajvOLByeMWvEuroAyHuQTMKGdFtCjLk7VPKMPXEyxz0FUNqRgcNoNXZ8gv/yxCtAAU06QKuFYpt0ciK24vep2rOGgDz4RHwak3Bkt90S2RH0b7G61MvP9JMQdTdTQ6J7W1t6r9HhUU0DggnC9/En2B32HyNg+fv6xoYYrjxfcqLp2RmtxdZmTOlxwu5z5KIwz4l1V2tZzsGwqS7CEZ9Q5fY0AWKMO3duS2/gD3/4fbPFO+jsRxLkJQ6QBsHkhPRVvv0umAL8zzryecQtjhlJnj1RgOvjvQQ8EMflM6KzTTtutlGAdPgX4qoXz57rvVgrtx5zX1z3YH7v5aUljR0UUFw/TkfZ/8IaYA8DrHFusOsAZsQ0/+k//d/pp3/yWfr973+Xvv766/Txx58IHObvANWye7SGnp7onjj3atVLSYXBmZlZ7XHACT23LHTO68ocjevmZ8Q+BgKYOgAYARuF/doxOz2rqQEsBDcZhzZ751zZ5Wf8Dm/igxkJO6hWFi2p17XA/l0bXzZLVFbo52+N2NOmzTOoqTKZhhMAQwSPvC6cclSdXR1uotHyggEEhFOJhSoDEjncPCXASS33wvd5fw6vDxB/uiWAzwCBcvLnB+HrNCprBoMNvx2sHSO/p+p57l02OODf95qU99dMbHIlqpmsKQlHEC2QRVMiqcTyORwC9x3ZYPpg+J7DMGQhJc0Uj15kO1g7dh8i1sxVDjmQggaqZyP6WCTeNpxO4JT0NYIq78TfCRfPmP8N9JRBgdcijGfBvpASaYwpYx39XP2e1igg4fHPMT6tQxR94+xJOaiTEBC0s/afrmx7r5drYbaCrvEi+uFwCEoFcoDm6RTqRTrF6EWlSL06nAV61fKeDopVOE7NOWU8SBaChG7OjF+oUqIFTU+l0YnxtLa+kZZfraTF50upo5NKdxafo5Lb1ZHuvn07/eQnn6jCx9laXFxM330fyQMJF3Qqqs1atxynxf7MgWR2hCDEPEOEZ1QlpeqbW1i454GBvjQ2OijAArCAHrJdFF0Pj7QW3COvbwZAGTRCAMvtHTwzn4lmcJABKY91tNCgEs5ir5rSL4AvjxjTPiy0J/h9VxH4mdSTc/Uukv1K7mn35IRWhRLHTaJ1cLCXGvSiY4jTReqnbaivV/oO6bSegBPOqBqy192mNDyShsbGU1dfv9gB4zPT6csvv0xVAOuUAAAgAElEQVS/+Z//mmqVSvrppz9Jf/qzP0lDE4Pp9CLGkEktXQrQ50KG68dUH0l6L9LG5nZ69uy5WkJmZ+bU3wyddHCoT4I8GHuNIiM4GRgQ2gtazt46OqynJ4+fhH0YH1MAR+DjJIsK9sH+rubN3rhxTUkr9HaSNqhwgEaDQ8z0DdVbBa3d3Qqq8FU7u9t6P4F6gFJiiMVYV6+9gpquznRwfChbU+1Bdb9HvXgxBQWmC73RVLWrag3o7RtIaGEg7sZZ0szhokJClYYgJ0SqQl9FgG81BF5NF7RQHaAgPor+PDFxql1pampcInmzM9GXFwEgvicqDNgI3kdVkTySj6QbqintE7WeCKYBAfZ2GGV0kubmptOVK5fUOhOTBhi/F/bKqtEAfOxFxjsSJDB2ClXwy5evqO+fpJdEn/05PDwqUOfZ85diTTx5+kwtI6JsZkFL+xGPS3VSx/HmHFL1lqZPtn3SVunoTOOaPT2o5HF6ZkprcZ5ClHN3bzutrq6I4dDXWxMQQHAEawIgCRp+/2C/mEoEnbbX+OHwqZFQqcdYvYrEAkxWiBFJ8pU5KQ6wMZJvfBxJDdUbgmwCOZh/+GOeb+gIxGivki2kyjkMPwKx4xhfyTrw+cxCZw+RILGPYbId7O2libFhAZmsMywQ/sQWY6dV3RL9jhaoYCCc80xVfeIeAZtgFbXAcK+BfaLbJsoEuZmoXpD476o1gHN+cFjXfni1tpEOjo7S8XG0Kyj+ydMcIgmMqX5ut1LVNos3aB9kVlu0ZoUNtg/mDDhZDZ8vz5uB9aytUPhz3g/g0T7QsZXfw8CM/bt/z/68TMrLpLkESOwjbP8d37XHi36v8k+vs9fFcYw/377HrynjkPZkvrzWMmkv38P3UF5D85nkGK+8d8eDZdxgYCN6kjN/UWTEKGxFdRm+Ef7qQLZSrKKBAdku/GxMjQlxXKav4KdgLzGJg6SV8X7YaPYIbWH0ctMeCVBGzEtVm+QMIJRqOgkL9hMQGd8Mc0bV36Oj3Oc8nkcUYtWyknlm5cA04p6sJm/xbrF185rwp5MTx1/OOYhvSNQ0DhdfpCQ62LLRz96na5Tkx0Vcv+LCWo+YkQAW3PPI0LBsjPVgWI+IQaKSHTYxNMxo3aLHfvbSvNqBSGh9PRh+Jfy5T57XAqrwPUax8vlbG5vyf7CreC4ktNJhKLTHYG/EtQY7wrFIFONaa4O9IamMsXwwvQ7UtoD94hqxZSpK5VjJIJvaEDo6dO8kplFUu0ivXq2IPQG9HUAkciCYqHshImidJ9noigBDAQ+NhtokuB9ibBJQniHXAUhgNiA6UOypSUR/z8NWu4XaNtj5EdeF/ZY9zfE8flSK/IOIFocAO3+PQu2FxPO4ZgB760eYtcG9k1BzD1TzqbAzCcDi8B4lyM/xofw+90NMzvvzefheAW07uxJjHRmFBYnviLhIjN6sgcUzBpiBUefW79CEOFJxYWRsTO0P7NlHj36QXwT4x7fwPPkd/se/I6xIOwttAbDK/sN//L/Su/fupX/4h79P//zP/y395V/+lfYPbTwRK9QyCJQ1JhB0ykAvINbt23cEGBDfO69j3dkrFr2k2MLe5VoMyHG9FBxgjWJP+JyO995570ICZgcHTRE0I452ok6InEAazWkqC9NHmSvdTradICt5LCjvZcIJEGBDaWfg1zkZdJLnxNkJfBN5TVGN5ecEWSRdfNkh2fiUhtuGmM/kvm3c2SxsGl7D4Tf6W95/6VR97a72NwGKQjDG9+7PfxMQ4M9v/5PXBAoUiX9UPEOcQ88ij3byYeLAeVOyeRUcZNqODXHpuD1zGGvrzzYoVDp+92QK7cujpGRUJUrSAjk4PFFxieqZASBeb8MQgaFnP7cqBF5jXsdhKAEXfl9GLhvUZnUuMwAUMBTUc5KpEghwUAzi7f0lYCRrAkRPcRx+7TON5ItDp/spxtC5dYPXU8ENcMozpTskKOj5pxxGAmCuxVoaJPkyiDlBBdmbEJ3tOK0ymmV3TxQ/Ekso2owSo8J45dqV9NbtW2lyeiYtvnieHj99IiCgq9JL7VvV6v6+njQzOZ7eufd2unkTRwJNfCM9efpUQmIAASh6M22AxEJ91Fn4y2dbIBO08TxtwSCZxGWqMcOdbSWF36GBNDpCEhotD4wnpPIA0NFkSGSUWnuYfcY+BqjJPcXqAcyMlDLJF1qex/CEkY5nUv6OxhPmlhH+1PlrAxv5nu1VnOsjfR4JkUTtVDUOto6qexIbwp5QTY9+Nyrm0Ogl7oh4TG9v6uX1JEMnx6mG4+BcQBeHKg+Fuac39Q+PpL7hkVQFsR8eTk8Wn6TFZ0/TtWsL6Rc//yJNz02li8pFuugIemHj6FgO8uyEPQMFkYkXDaHeOLyDo2M5ZK6TKu/czHSavzQtmr+qBuxDwFASHxSTj2OUEcn8gwcP1TM4NTnR7AkclIBNChpmo54WFi6pL5u+QxgQJGuo2dJXjeItIwwDCWcM3LgElBg7SFBJwIWtYR+TZNN+wt85OwLvemAu9As8iz7uSKaUKF9QKT9Nm1s7GpM5Nj6ppJiZ74AZiOIJnD7PFPS8pwhiOfeiYyKomEcC4rABLAgEcHRmg2FXWBeSQICU0dHh1FWBjjgu1oD8npIm5iAHEMDcYb66urrVnqEgkns8OdM4QqYwnJ7GWEHOBONDUeFO6UwjHWkV4OzX60w+iD49fo/7//ab76Rk39vbr6S+Wu1NAwPDaomgen2sM4iaPLRx1KWP0vbOns5x6DN0K1mwT2UvB0AZyaKZUdg1gca00OXASzZNlqNDIpgTk2PpZ1/8LF25cll0Xe5paemFbBGBzUB/r1oLSCSZPsB5x3ahXeK2PCdWmtJQq4avyP6Lc+m2AQJdj0XyxAHZ0VzptI9XwZR+S4kvIhoZWjrco4sEUE15JtEnGklu6Do0tCfiZ41c4YyeUSogSkRPT9PMFIDaqAJf1o11UfUT+y9gl/YyGCCxV2F0kEwJJAS4yIwA+/cmKO1xu7TP5IKG/bljHfw4yT8TAvgTgUC0H2DFoBcgMKrZZhfCT9qjmRUQNpH4IEYqcnbL6yjbswwElC10YUszhyDPI3ccoNgmgw6Ab07cnUj7Ht4EBDgxLhN5x3NlIu2fO47ytdsf2Cd5fzeB+oLB6D2nALmw/WW8V/79R/4jg8plIu/3af/M8rP9M//5pte3gx7eF00/m2OueAQx1UJtMroAku14LujGALKhIaNkGfC03kg72wC17K1G6u3rTZNTE+nsFDrwjlpZxscmYurKKXsa1h4z3StKntAeWllZVoJMGxIgAGeT6uDm9lZuvQDYRyEe8JQ2LNqKmAA2oqSRryjEnEqIjjUApPYZRGzYZ9/P0+vkeNWJMcUrzjbAn7CQzDiksgpIgL3EXqPojq1ZynPkwegA+OTTaeuphmibCxdRGQVkJ/kP+yCAhbZdip6NRhoeG1VchW6IkyV+TosG1wRDgj2ullqNuQ0AE10dbA/21LErCRU+xvEmIICLF7wHdoXXci3RShzApyeGhfL+sa6Lii2L8fjxE/2b3RDFpBjJyH3CCthYJ96qpw8//FDP5JtvvlZSjp0DKOdzAPYDpNnL8Wm049GuxZf1EDSOWGr6fQJHyIXQKaCKLSCrq0taFbw/LYVm0gEw4GdDJyAKi9yX7TW/R7zCOrGn0NEBDGDtsF34b9YAhiPPx+xr1pI9Lz2bgnXgs6hR4CenYrBY9yEGoQSwyeexToC/5EWsP/dt9kHo6QTDYm5+Li0+fSr/xu/tbG/J5gMacD0AUbAR+OKzaMsgwb985Yo+j3P34vkL6X1ElBvfY91E4c+ThGA44v/Ys3/2b36l1sG/+Zu/Sd9+822anZ3T75JLA7RQiAOsMIgl8WhqT6enqae3J129ek1n+/Hjx9p3rLlHU1oQESDAZ9UgFeeN/UFMGMyUSuq4ef3mhUdYlFX7MGQew9Ua2+fDa+fPDbcnbq72uhru5JcLisNYzP/N6HWJHNoY24Ao6cr0tjJRBMnif/cOhlBgzIf2lx2VN0/puIwAikLZ19ecD2papZ1nu1H39dkZltfedLhNY1ZvVjwNZrQ7EDtCAxR2aPw7ksjMYFAvek0VrwAHolrBFxtco0MGB3WwbJCUgOfENpLW3PcHQpsrN2YE8D6Bwv64Jzv6w85jhIWEYnr1O958dnIEnDIYoNUZCOBPAwFee6PjJfhj1oeBE695uZ5UbJRkZ/aKwQ3T7JUMnoaKK9cmBCxXL+mbMaDBPShpzE4BypMCYwcGbUCADZr3Hq8VQFCNtcKw60BheNRTFUEr6wR6yqEMoekAT0jc+DfGD8Xd6ZlZqYnSiiLGAIq1ZyfqV6IXXcJ/Vy6ld997L83Oz6UfnjxO9394mJ4uvkh9/SDlUL1P0o2rV8QGUIW+M4le9WRxUfPoRUNFjA3K1CmGkmA91Njd12WxKZ4PQSf35LPLmBKhthWUXGuio1ElPDzcE2sBZ7T0ciltbW5JgM7O3PbC+g7R1hJTFdgP3K+DufKZC4DIgJfFAn0ufN7Yt0K0xSyKnnT/zL+rpB/2UmYm4RAFDiCWSEuPHDLPMdgQDo4FHtS6leQCApzU6+mCvdzZqWeCVsD5aUNtAYx/7CKxQL0VYOMMJ9iT+gYGU6WnN3X39qYTehN3t9LQ6FB6/8P31I/fOGuk2gAJyJn2BL1e2xtbSgBOGmiXoPIMaIMDYGTMhdoqON84L2bQTowPK0GjOkS2JyE+jV0LLRHOAYg5z53ghmeLuAwCbdzwq5VlBYUo5L99947uF6EhUGTO4pPHi+nJk8V0cMCopg71701Nz8Qs6RESXkQHSRTCFBEAMkZOSuWZ6UJ0K4EkRhYlhNYQtmESQQgkck6p/HO9MAFGx8ZFkUNBHfYKonoEoRq3BkjYFHftVDBBIBM6J8Fqi6pQf9rfC8qinaLaGeRkh8QAmJwcT51dIZimkVcGk6Qz06m2IfYpyTh97vXjmLFMwLz2ak3BJHufSQyACVTtbr11U3TRra3QXYAhgJAQFFW10vT3aq8SjCDoSGWf4HpgkFnXg2KBLK+syh5sbu8IBAEEMABMwqueTPaDesfDnjcrjrlqxvvL1kuoM4JyzhHPhYA57F1KJ6gj7+6mu/feTr/61S/S/KVZtYkA8JBYaBIG93FKOxsDLxoKmDfXN2Tnevv7RVGMtpEIwNjLMUYpgBsFMBm80Uij/Pzoe+YepN2Sp/9wXWoz3NtXwsPfeb6mz3KWzTIMNhntdoBliDkGvZv3p5LJcyP5kbZFbivg3NjXQI1euDSr/loSnoc/PBTdFjVo0T4RV8qJGqABCt3au+CFPEP8JTTp7E/KRFS2LTMdmyPJcnugk2qeHcwsnu8qLIDDutoEmG6wvbMvEEDPrmiDc6zgP6UBkEWfqA77WcuWFvoAjn+k7fCjGCyYDo61yqSt2b6W7XB7ws6/HbPY7trHe01KYCSSIAC2Vq9B+bmO2cp4q3nd+YdvAgOawV7bX8rX+j3L926Pw5p+5X8DVCgBhfJ+yti1/B1/luMZ/Tv7rNhAucvc/Z8S8D0X6AQ3gN/ljNPOw+g+EkBYW/QiU7W8dHkuzcxMqd8Y+429hwVwdESPNRoENSVqAHck1rT7kCCSTNLrzB6FYhzjCSOmbAp+qsAT7E0UzVHG5wkCIANc//znP5e9/eqrr2QbAIG5d86qQTDHerZTtgecM/YEn+W1AzglueT1VmQHsJhk3F+ePCLGK1Xmi2AaKN6l+osCfdb3an0mQGjEadIVyaPD6XWnojszO6u1papMgod9sIAd4ARnRsxNCa5FZZ94h4SWNTE4ic/nWni9hXWxVbyW11GFjSr3cQAr0n+JxJdrhX0GCwyGGD3oqOPT0ok4nM8eiR1rRhLKuj198iRBS4dBwHV89923uj8SX56zJyQgdEwSfnl+Xr9rcULAAIAVFsatouQFjtmJHZxYA/zifwACeD2/rykNmV1tQW6uFfCAc8E1cs1oUDBemxiXPSObeGr7ETpkKuRWo/AWTNuIq3k970lsiTk2owTggok+sJQtLgiIFkwARiQyrnde/p57JgE+2N9TCwtnBno+4wd51ozWW1p6qRY9TZBgItsFvhnh3nhW9OOrlfLoSNpxrPHtO3e1HqwhxYAQ+iY3goEGmHsiUb+ITU7SMUw/RGL399Mvf/lLtdz93d/9bZ5usCCWC1pSPF/O1Hfffafnptwt22kxNXJrpYoWudDO73AvrB1n2SwUYjn8M/fGHieO5/dgn3DtYpRNjk9mjYCW6mJpLEN9OXotS1qYqDkaSxCId/w7KEIlDcoO0Q7DyaMrxK62OtFvBwG4FgMLHEA+y8CDFU2p/nCjXAsoDJvPzr50Xk44ykTeP2fTsHC8t/st7MScQL/pdb4vflYyB8p2CDs/fl4mM/57u4O10zAA4LWBWqtRGVnQKpSsQWWDQu+1bDqmnPTTk+NKNj9zss+BL535m97D4jKshQVS3G9tMRVXCVSpyMGn19rGuHTyXlevXVllKKu+vg+/B0rqqirlAFOGpkn/DCYChsPsFgWc5+dpeGRExpPPdVDW1Ecgqc8tL2YVuCfSzqoELuwkdX9ZVAraFd8HIYZG6eoVDgClXoyC9ANgAYh2FMq07Gt6s/oHB0Tx2WNEmCYI1FV9huZXQ5CzUkmXF+bTJz/5RL1Zj54+0f8vXoLAd6rSS3Xy1s0bqlASHBzXow9qbf21kgoqrDgnAgOAAM50k56bAzMHnSUrx3RrjCk0OJy0UPCQRkynp8cyZqKz7+2J9luOCSSIRTRR7T7aBNGCYF0KkimfK+97B4dWq/Zz8Rnz/hEjgCAYEcnc41AGin5+rI0SDCV0scZiNjC/tqeW1ZFzj0Tu/ca2AZAI0EIwDlQe6tjZhcY9VqnCYZuYp06iQwWN/YbS8EVSTx6z3zsr1VTt7U17xyisn6X3Pn4/vffRe6mnr5rOO85TV0+35qcfI86zuZkO9hiJR5sVZ/tMyQHJIgwDhKOoSPKcogeUmcn0j0ORp5DUETRlqacHxZpMBntGvyYOgACS3rCvf/91WlleVpXjxvVr6d47d9XraUYV5wg6G/1se7v0T1fSxMSk9irJkqoCAINC/nuylgQjGDs0zoaq+9DgsPa8grk+qrAkp9DdgzY+ODwglXzGZBI4sB8RCiS4Q8sCnQP+Pqa+WQDnOGfYIfaIgywqxjAlvFfZ66KD55GhXIvmMmdWCQAd9mDh8rxGKe7vRUWBwJozQ2WCoAHKO/aIJJPkzJWT1VdraRNhQs24rqfJiXHN6cUHoUDPv5nzzb6DdUBVanNjXdTBw8N9CRxy/eoLHRjS86XvkerE0stg7hwe1/VvKl5SZu6qZNbDiVgTMdv7JE+8gBkTiSnHMs5Py7ZzDx7pqjakaiTT1I93NrcE7v3FX/x5+vzzn6ZKN0Eu/cGMZUS1GzCwofvkiAXVPQJ39hd6I1wb9oFpBwhrYSe4HoJeEgN0JLDbpX3RhqUIoOklQWHnuca+olcz+hz5cksie8mtXPgM/BAVzxgPeygwzMwg6ZCgodDRGkXl6pwDVFo7bly/qpYYvvev//PX6btvv1NydOf2balB99aqYsdg43XvEiI8ExtMAWu1Fsr+OfH/USKeCx8CRzLrDJ/keIDnRUsArBdsOYKBAAAAgHt7RwQUUWHNQI7f26CO2FsSPW0x7AzA2085JgsDEclmgL8hbqq2hzZKu4GKEthw7GIQgdcodsiMBfvy0t/bf5f+3Ymhf9bO8nKc0O4LyvcqYwl/Xhnb+ee+r3YQoEzc/Trfq6+1Pbkvr6vdX7X/rPw39xdFmwCZHUNr7aRBk8V087Ox4pm+nx8acZ9GqwE8Dg6mmekpiZUCLtbrh+nKwqX00ccfpqtXF2Rf//CHP6RvvvlOoKLOZ2d3qnb3qNqMrwGU5f1oZ2KPw/LiPHNexebJ4zsVw9YjGQMAg5lEJfHyJT4nKPr4gA8++FCCfQABnF++fNa4Z7f6mjXMa4m3R8TIqqiNzfaJMy0GaBYeZ9PCCtBoV/RmEmBwtIBBmceesU5cI2uKzgtggM5NLqLFmtO6CkAekwB4/QbaJz29EmPEH1g/hvchzsae+34ADTfpk69ECy7+nQRNIxJzbsSz5l6xddwTyZjZiPhqElqABdsD/DagMe+HSCOfz/WgB4Q9/eKLLzQKlsTVNouEGgaHW9yIGbhGfp99tra2mls5QhyRnwECSITw4jzduvlW+vTTT1XB5/q4Zv7k/dVy1der92aNqEqvCriAmXYkRh/iftgc5WFHRxIBZO/w+W6rXlpe1mQr2xkSUQoId+7cEWsUKrvHMwrI7Igx2ayDJnFJVBJx22CJKLauEr8eauKVWt1oP2RPHu4rQbbvJ7KO904C2Pls9nuM5Z5IW5sb6asvv1TsRNJNkQMQmDXh2TI+k2fCNfAn4D7vDVOXPRbChnUl/jzPGzdvqY1m9dWK2urMDCSW4HkCclvMl/1KXEN8Rnzyzr27qVLp1Htrqk5fX3rxEjBiMY0MB0sNRsrBYbDW+d/TY9jPkeOGteF5sdfYs7Y3PBPONzaDa6Y1lfV0kRL/bQCuY2Js4iIoZkE78wc6qY35s0GdtvG3M8CRRGtaHHYn33YKZTXbr+VhOnENZxQ92kZKS8McAUJoEzSr4m3K+u6v5uY45DhsX6ur4jbypcPjs33PrvjawPv7Tiq8LmVyWzrJduCjXE+uxUCC3+9NjsPr7nv2ZxltVJKPWnlfv9QyJZbSqKfFxafNKgifxb3wpbXN1RWAAN+T399ADNVDr5efua/Tz9XifCW7wkEJBsH3711JQu73LNesXNfW2oYAjYM8J6EGP6x1oGuhxSDPatd+EOsgHIC1Cji0ZnToejo6hH6xXrwHPwMEcDLRqgJHj572Ya7E6OBlR+579D7VGmelK6mwowUBVe4kADVeh+HwvWlkG8yWPMLLkx6gHlHRBgluVnwPDuUY0/lZGuipKWC/dv1q+uxPPkuj42Pp6fNn+v/l0ko6OmTm+0DqqVbVQkD1jqrj8MiwqGBLK8syPnCKome6Q5VbkiP+3R60uCc1+rVCZZ8EKlRza6kj31uwLRDLqYnp4PMUtPZMYVUrQBisUD9XOKRr8Vk0msw+sh1wUB2MgBCBLM+w1jG3GogNkIPsMnh0gBuOuSZ2AU4L+8O1ir1CSwD/53YiPeMcfJEc+TnStwgY0AHlDNANHYBKNdUAfajYiEYc/+suqdLm/lwcuxToL87T5Oxkuvfhu2luYTZ1dnemrlpXOksx+olrI7Cgio3GwvFRQ9VC6rgkhKDIlCJxCguXF9L1a9dEWyNZq/WSaPenis5HjKxkjwO2gJbTL0qVhIT5xYuX6dXKK4lOsQZv3yHhATUPWp4ryQR5oPdQEzWTfnhUwRsoPCKB2PbVV6v6nwo5LJAKa1ILccLzsxhCbXE6jcO7ONPsaXrmGw0UintVgaaajpM8kh1AhK1PQSf06J5edAjoD9/RdbBHOFfYuVDeDzEqrpf1k2/qgIpP8Bqjc1CNXlleafYosh/pQ5yfn1OQBM1z4/VrBZi9vVUFCVDvzi+41wBaYdS0AGKo4kl9gLyeAIN14/MJEKGw0oIRAWyP3m9iYkwVgucvFtN3332jMX8EnzOzlzTi8YcfHumeGYXFLOGLzk4BAi9fLquvsJHbRajxd1djdCMVFWyzjlSmeRsMsC9zAKnERm1iAPZ53GPqSLtbWwIs/v2//z/Tn/7pZ2IS1Y8P0+7uls43QABMBhhHBDkwRjRSTj2/aFkcpRXoozs7ohnPzc4qeIJxQ9WR7zMSjCBP1f0GexmWxJ7YAKdZj8EJkvp9axEcBwOtQ4GM2Qbqlc2xCgAUz1oAkSprEUuIHYOYmkaahjivkxOty1mIZgHcXr92RcESe4WKCeAXdoCRUtNTU2kCFg3JkYTLoqooBo/8UIwnxZ44wbcdZL3tA50oGMTCF2AX+UxYWszCXnz2UiKBmOTTkwsxgehfjRGcAeo031v2K6bSiCuaJ3X4Hg002H87ibeGTRMI0LzuVmtfmTg7EXbsY3/sBM+Ai2xuZh54z7WDAvaZvBfPwkUJ/357XNQep73p98rra0/47dPeFG/9rxL8diCgPD/2K35fx2p+r/+/uE6+JgMBvN4xsj5PrRy5LVNs4tCi0GfnXmBANsWPtPGIaVPRKFDOLGfypHGYbt+6mT75yUca/4qN+e1vv5QyOUyyg31G7g2m0ZEJ2RGSX86vBUxhiZHcEDe5Gh5jxqKNCRtF0kP1VIKanV36ftgRxqueCSCm2o0ocfxOFLxIsFgbzjJfnDmr4vcPoG0z3ByHyPse7h8oaQpNkKj080UiR4ukJl0wpQfmW676Avgh3unzZvYfe53zTdwHCEwsJEHefFbYg+ghcH6v37ihGMKMaOIXbA59/1F0ZJ2j/QsfCisDn2Wgk/fic7kGCa9l9hMgKOthMCDsQauizX1hZ0iCSY6lV9bZJXuKjsmnn30mIPXbb79tFvl4L6rFjI/j9wE++OJ62TPoA2CbSFKJ+0UrzxoJnN0b166nd995Jz1//lzXxvXs7gX1n0qzz+bkxFSanJqUrgQxAM8CX8izpsou0GEV9hLTlE60h8bF2KikHx49Sn+8/0DrwfUCrHI92Fn2CD3yitnRjsmxInuSfWWdCE37GYwZ91w394yGFiwx9or8wAVMkMMmAzLEiqPVgT/NXFarQwZcyBler8W0BLW4XHQqOeazmbKFH49i4n7eP9Npe3NLwAn3LLHizECRnl21J0Q1z05DX+fsNFp7tS+jNTIYx91q92PiF36J4sbbb99Je7uII8OcOdU+ZU/x90pXd1MklkKE7RHPJ74iJmYstWJnsdRiSlKA5Ulxyfvvv6/CzfLL5eb5jJwsfp8vgbFjI2MXZVJso9pKzM4mBTcAACAASURBVKPSrMDDc7rzpag6qJvMgXmmVPm1JdrrxNOJXXxmUKyjStgCA2xwbThLYKG1EK2xcza2cR3BSGDzYHRsrNuR3jJBZeGEQmY6u9DaYkSNH4Kvy+vwJhaDHXY7eFA6p9KBtCPofG7JvPBnyJiKHlYREAB1CANFP6+V0PkdOx2BMBLMaDRbA0qQx/fPdfleSyBA+yCvJRvViBuoIL8XFaEAkJrJu3u2CyphCeK4Gu+9EKyJoMrweTiBQAWhzwZqa5XTqL4EEOCkEso2YAgBru/bbS4WJuEQcsgxVNyHRp4VvUwOlHUfWWiD94v+t0jm9dmZNeC9TfLIXkNoBNoXxhDqEugewadBsHCCgZ7zvOzsSRgCCIv3Ps8BLGghxg4qOhVnetH7atV0Fdr/O/cEBGxub6fHz56mx08WU6NO/1pNz5jKPAkOBo2K9tLKkhBGEgyLtxFYklCGjkOLBdQMcgoNB53RLIwF/VwjCs9DZJN1oUIYwwbDKHmETuQchLoBxBhEMRPATB593zPhQawz8Cc0HwBGgAGzlbNAVm7dcGCtHn+p/4duQRmoxegrAviqRHO4VvWZMWJJQnD52qgeSz2ZMY5V0dzdG0YCqbnKjGZCLJDgjT5ODHBnJfV0x5qQLBGUie2RRzIJDGBP12IvM+bv/Y8/SDfv3kznXeepo9KROiqhaxDg6Kn2EAlxUJxj7NkFFQ+Eng6Phe5TlXj7ztsCAkDMSQLZi+MTk6J9AgRQXQcpjxGEYQ/5Hzo3wnuAicODQ6KsgXrzTIPZxfxfKtBogbjigzDOcerJbCnolCDVnEOEIUnQV1dIBHfT5ua2AIzubsCrTp1n1pAq8cUF9vhAwmzd3VRVappBDfUOxo5HEVVrvWl6dlaJ74uXiGEGtZvPMXDlyot9B+vLnjHdkS1OAENiKEHCRkOVCM6cqHNVC3eepoPdAwV5e3s70fM/NyPNC1oYqP5yn1DYaRMgGOAcE3SNjYzl+fIxrYB9wjrwLKFAokiPfQKE+uTjj9Lbd2+r2kHLwOLik/Ts+bNohRgAdGCsYPSzoxcyNjGuqtDSykp69PhJevz4adrcOkxdFYIlqL29YotQClG/ozqNYr/bjyo5IWCWrcsK7FmUkXUR0HdxoTGMtET88lc/T1/87HPpG9SPD9Lmxut0eloPoKnKRIJGnpkNAyACfZ4Hz+n1+uv029/+Nr18sZwmJ0bTtatXFSwyshERMwARnhV7B9CL2dYEPAS9B0e0IQTTA1bE+Oi4EgGeGVU17iPo/AEu+1k3NYm6ugWAIZBpXQgqNCQo0UIAWBx6NXzZtzxfXJQmC5RQgkxGZQXYFDOwOYu9tZoCbfYowA5AK8G72sx6ote0fhI9wZF8R9JnANHJcgv0DjvGWsA2QgMCxgeA7g+Pnkof4PwizjtYxumZxyG2gADZQoGMeVwnz6IJBLViIidGFmyUvVN2GddqMFRAQA4KywRcF5qF1Tibjp8c0yl+yEKwAOdlvOT3ccGnCfpmwMSgCR/htSljk1bsGfu3/bocY/key3jxfyc5/1+BAb4e34uvqbxOx4KO78r7bn/fEgwqr6t5P6qi5XGc2Oo8CUqnOU+ICmFo2BeIfnY3daFgswwPMWb4KM3MTKSbN68LCICuT9IOgLi9vZc2NnY1pnRmel6JCK2KMfI7bCC+Eco9AAJn0m2NnDeLuUVhJbR8SIRdzQVgxv8CvDmmcyGKe1T8XUyiIon3WqodJT84zkOIs4bA8ODAYJy/XiaXxHvDiqQCTesCoDWxAQnVHteWBaHZ197b7HPWi7iP92KTY4sl8gljLwtOr62vq9LNZ3E9SjZzwusCoVjCR4fyD7TVsS737t2VPyAhB+x0TIJNZM9qBN72thJZfoYtirwi7BntGMR+h0cHSjrxn9hHPh8gAGCf32HtAeT5TK6HzwTcYN/BHHUBFvvH19b2pj6H+1FekKcMqKq9tydBxYWFBYHfrMcQ1PdatSnOarAOW7pw5ariMEBrXk9CCSOApB6/yrX0M4IvX9v4xLj69WEE0PY2AdA9M6NrIcllXdEcCOZJaDLxvOLv2MUYESwbyVhnTS3aU9se18zrNje2tJ76PdiOsNcaxyEaX6UYTCIfrQF8cZ3sAQtGEicT4/F5avdQfHGcXr58ofYB+vZXV18J/JIAYQadWQc+0+yWaDPuULzGM2dv0F4J0AT7L+JmmHydAnxhjsHMhWGB3tLlhSvp+vVraW31VXr+/Jnya947/A/+MNpRAAFcTHReG9Pxsi+EoSptvG61+kQ7Dey7M0084JoBcjbXAQDDh8Y6tSZRSOx8fHT8okyKS+Nn40XgwJdH0dj4xeZv9e87qbWh408fZDtIDgk35gMrao8p5Zl1UL7ehte/U4ILRuL9uRwsO76yAi70NYuzlEm8jRLXFoyCmLvJlysP/h07n9IROGl34iLfmQEEBwMlWlw6vfJ9fX1+P/5sf70eLmNAaj0K+qHZsJkfPnwgQ8T1ubWhuVZ5M5p2VTpM30fpZA0EeJPxfGkf8AaNYI0+3xDM4ADZEDmp0xpklJvfb++vd4XdBieC+5ZSu+kt3AOfYVBGGxx6WO7b5bOp0lKhMhDAvShALCYjWBtA9BzNe40vC2uxHw0MGAjw9ZcBjfcr14MBCqQv/seliXVBYn3WArgw+BhJDij0K9BTjQsC0EFxmkMJ9R8NBuhtjEWjhxZwRD3pZwIBhgYG0uXL8+nK1SvSCKBS9PDJo/To8VMBAawfQn5zszPp2vUrCrxBOUk2qADgqCP4Qj8h+pxjXE5U9spAx2g2f4axCCowFXKS67NMbRXtjkQ8xf0QsOQ4U3/S30glSwGkjFYxXSIr1mvvZCTeIJGDZyrMMRrMYkqtoNFOV1WSzJSJ+8jVFAlZhjOBBq1kV0FMOEYLB6k/uVLVM4wKQoxYw7lB7+b66AVDYRiBNH5H2RtBmSjWASACRlHtJsFkjWgj4E/aB2AOyCFUOtLPfvGzdO32tbRf35dIIE7iUK0AAVjG+lEpQqMhRBVJhKGG09IBMk3/J1XKqfEJofO1vj7NQiaJGkSckOkBiMzsobq+JkCAteE66RvFIWh27yjz6gf1PBHCqTeONC8+xtPEuDJeJ9DnhDFRPQpUNreho9bTQNYjkaZF4yStLK+mp0+fic5/fHic9vcOxTrRmdJoVexIV7qyMJ8uzc82nSZ7DMoqiTt6AARAY6gRp04xWXC0EhNUIBr2lTWyH+HPAHFjaoACdE2DiJFM/C4OnVFJgBJUrvATnMW11fVUP2zoeQJSILbJ+MQbN6+micnR1NVNILKjPkT2GbYm2AQzEq/iC4BB19M4kSgjDIn11+tq86A68PlPf5p+/osv0vj4aCTqnbCFwgfi8CtdNdFBFVhkej+VGQkKHR2lh48epa+++n169mwpHdfPUqW7N/X3DaXzi2D4WDCWANd2O0Qww75Y6RkZMtp3LC5nxg+jGBHDhKb46aefpJmpidTXW02njXo6PtpPfX1MB+oWQARgpJYDRCkBrrArSrhrChKZo0y7CSKUUOtZ69ZkodhLBPK8lyqDHQiTkhRH/6SCn+5oLwyAmGQAqjD+OXptse0RVDIVgH59RFsD8CGpIpAGCHAg5VYknpWBcuzxw/sPVIX77NPPpEkBCGCRK54d/gUbjW2jGslkBdgdJCEzczMa54aGCEKfnH2uNfx4aCA4CS6rwQ6+mkn1xbn299Lyq/TwhycCAo6OETfrVruIgACeWW7zcMua/LTtKmCim67aYpwIrrEfocukeCxX4OTHzLSSLwgf7C8DSYp7ivipjA95Pe9fAgFlESWC/Myxyp/Fzx0vlYlzGQPynr4WMxB8XT/6/Bxv+XvtiXh5P453yvdpj4Ech3kt2q/Pa+jvv+n6y3Us484y9mue00L4GXFRDFFo8gewjg3E9nd1UeELFpJagM5P5asQ6h0f5//hdOnSbHNyAAkgTIDnz5fSxvpO2tk5TFNTs2IV7B3sC4yjJQraNHYM4JKk9fHjR4ph+B4VVK4A8BnbATgHuEcLzovnz+VLaFWD0cMVc0+cL+yKiyCsl6rs+nnYJJ8RM/qi1YbkPBhGEupUbBGMA95LjL7OTiXhjZO6lPv5uRiUMPSYmJUBX8WFaIQgSPr/svWeT5ZdR5LnSa21Kq0LBaCgQYAERZO73W1r3bZmu2v9Zed/bVsxM9wWYJNNAiUAlFZZKSu1Fms/9+Pv3aphwsoykfneu/ceESfCw8Pj5ERnHH+jNI0BxI5IMK6CF1CgUOZ3sgeGg1srx2+NP6QECGymfSeG6MrE55Cth0kR3zlJIGwf/mviiZxF7EWe8bPPPpMtefDwR/lq+IDqGkXShj1yaFYldhW/noDaJQerTpj1u3MWto4EWQQXGVfigZQt8BrAFd5DYgL/h8BYoopq/Y4Ojku9uF/ssp65m65AFk3Nc2B3SSLE5197s6Z1qPUyNFRu3LwhW/H9nTt6FmKU2bk5PR+ACeAAn0EG3ed4ypScyKNun3XH36T/Uu0Rc4UvnVbv3BP+CM+NxhBnOZ8FgwO770QKZcOwIYcLAAXjrraU1PlTkjdkpmDWK2ALZ/x/+S//p7RgoNGz9inPjV6CM+32mVN/DyOO9cY4wAjA71O5RO1GFx0Q/JqFpSWBPAAsH9y+rWd+8uihgB7AFT7HiXLAz3YMGEYb45IuNGbimx3INWAqACgFKCJxyHr/4YcfpAUwMuSuDIwrZ2JAAcfDp6VjfHT8NIaXX4b23zSYNlxW1zaa7QxD6s/MGLATHkctKHI2CA5EDsIE6fwtAVbTCOdzAh7knhIk8H5er0OqshTy/gABMdp8hp6rKu42EW1eQ91RRORCDWqi+nl9gIAmaNI07rn+Wwdp/Z/mgZRDvfW8Urm0081EBXHidRlT/qb6KDLEQ0My4KCFfFHTEhVM5iHOcDIgzfuOA9Kao3rd5oGYBcJ37iXBAGOE8ZDx2dxsUevzOo1ZLbfgPhPoZm0ErW0enl5vNnhN8CFjEBp3xgVjQ8/0UIF5HwFa1gPP4bZPRpG5NgFL6kojtiGEuYrHpQUTCFqehbFW/e7QkD4Do4oBTrDacrxUT2fHlW4BBDwoi5NhTBaW2h9lcldXZFAxFEL2DlxSQeApET5RnU4VFEX4hoByqN9q3QiSgVheunpFCPj3d++UV/OvFSBS+3/2zNly+ZJrvC2esqGOAbSUa7UUk5Ekc92jA1+lI7W9o9e8A9HcOz/L4VYbHtPqRGuNwrfU4YzyYx/UFSDt+3TwWxUXB93rKu3BzCKJgWUP5wBvAgEpNdH6aDiqur/KJGLcKJn5H4CATtqKourbpcw564K6LQJfPtf3hc6DyZgE9YwdjjIgABRnxhBkmLlyiYSiczktUJ9FFxZgclQ6uihdoc0W1LBaO09JkxbdSZk9M1t+93e/LVNnp8v2wXY57uT6p+VgZ0+fK5XzOhc4J4jKAK64zWOnaOCI1fBM3SDp0PVRkR4eKUPDI8rYgzoDDEhwaGOtfPf99+Xx08dax3LEAJ86uiUUSKYC+j5qvmQJaIPHIayafTLJVTQKtJhWNVDZoOKppeoprebm9N3gZY8ABlSjcQAQ1UPsbWN9UwE4h+R5hHVu3ZRKrtpW9RtEgRpNEAaLgdaWCFvRku1UOhJWhebgUtvUWiOOLYlt0KHW6frynCs4sICGchQIymq9KME6zgaBLEH9/u5BOdg7EsDCM9/+8Fb5+udf6vvYxEjZ2HxTfnrwU3n56oWy7updPOVWg8mKENSKZq6WhadlfW2j/HD/fvmXf/kXfe7/8b//b+oVTPDPQU1Wnxpz2xvaiVIaclAmp2nriCbEjtYFr5mYmlApx48/PVC/bMRBX7/GMRwtff1kA92y1c/dLvFiXsQUSbeZ2m2D7Won3XtPZ2hVx2ftI/6IxsjM5ISy34iOnj83p6ABJo2b0DibDBAQsC8aK9wDa59r4GzZmbZDw3eBPjvbCuy5vrIpSnA7WFSWj32N3YEar7aNOKRWDudzAOXSI5v+351ddP8AvAIEdoYdR0p6E7U7gMsH3Vud9y8uoF3gzBICjTBeEGWkzpnrUUbCXgN0MEPI7B6Xd3WUM2dpD3m5jE8i8DgAFqG9oCepNpK1yvMzVpofzVFKnOwYAKSgQwEj4M9/uSOdgIXF1dLTTdtXThkYQ24jJxtYe8czry0AFyHHyphK0J3zUEAA58GhSyMUPFXbHf9JflJSs9VfafkmjS4ETf+GnxW8hT1WGQEJyOMjJYiPvxjf6N2kSjNI5715jmSQzXypwXEFJeRXorreABiavkUTNGn+nrHMZ+W68Yv0jA3K7F8DH94FF9KhI9dQhw6JgbK32tfKnMnXqzRe/k45le8HUU2DAJwXAdVVHnZSZOPckteAPCy0oaHe8v6ta+Wrrz4rFy6cU4DPeQWbaGXlTVleelMWl/A91svY2KQoyjBfsFnsJ85zlMdhvXBfjx9ZTAz7BmWde4ZhkBbb+JzspdcIvq2vK1ikRw5nF681aGfbwlcCD9YfZzQ25q2xFy35yPo+p2aEZq8ECIhf7P0DM+ZY7Uux69xXF8EZ/lfNJMsn3NuTv+buTJ0KVClPwvYAIhA044tRXsO2FduMErqREZ+1JyeiszMWrGHOWezf+ps1+XY8BywhzgDGgTru+JTYrGbMgM+IHXDWvFcBKF8ugRgVI4CWfUooAMqSAcZ+dff4XKxsg1u3bum+1TFBrDQzADg3+QJ44D65JzLnlDlxbd6D3dvb3dPZjQ3hdS5XYD2sCLDO/uYcxY9QaVVlSWuuERnepXTOouqMDYA3405JWF9/v7ovsEb+889/ln3invm8O3fvKhEGGwAgSV13xCTGpjv+Sakf4ISTFpu2A1XvJjZNgTvUecWi6CGd1pJAwAEYH05Y2+46ccmZz/NRqsaZzNhz1ikB3NtbuyO8FlDwq1//Wu2YM37unuS4l8/nuvEzLFpu4T/YfugD6byoehQCYXp6xHiE8YF/sy/9up5y5uw57RM0HZgH7hPRx5TDMacCMxoaMYnzYiO1zjpJfuMPO5ZmnNGQAKhirXz77bcaywvnLrT8AbOdzU5jXHiujrGRMTEC3jV6MWwJqkwndNCTrxjQBA78XghDddpxyBzU+aKiv1bFWqHT9QB761Bq9B3lNXn9W8a8Hq56EPX5raBA/bwEgQnorSpumnzECpnYgAQEfrn3BKQ5wDPpeeZm0Jn7bqLe/BwaOZ8hxLzqBEBLf/eZdTA0qH46mOsBHIAgBytZX9FtJdoxokUf+lWyEKHdcU1+xlnLsybIz7N5IbRp1000O3Nqg2EQAAcMECCADp9D8KN5qorNbwVsNQCM8c948/9B/dpOS5vWmnmLI8FrI3CB0d/dw9k7kGMTGif3EDHDvB/UTiJ3qJ3WTgLEZS3ggYyUggyr3HKAs5Hd4stBBNchkJcCtQCEnlrmXvtkdxYZErJgGGgLrXQJOWYjg6QTdKg1jECL2ju71s8J2Z9AkX9UzxLUk/ewLgABCGSZbw4nShFwdKEYcV+Hxzi9PWVmZk69TrlP1TWfEFRsl0NaBI0OGyVHMV9t2FzDrnlxh8mKaLtMx8G85wOHg30LlVAq4wdQYV3LqPIC5l2ZqwACMAAEV7Zq5dp717/PftEh31frehFJrGUsreAG8a9Giyd1WAaRrXT31F5JUTnCSzXzJUe8rk0YAbvb22V7c0PZepw1Dj8yHbjZAmGq4CZzPDlhIT6MKoJwmjfmS3XZxzpM2Yd9ZK5kc/gUA3cxsHQVwGkjaCerfPO9G+V/+vv/uUzMTpal9aVyQnlvlzN0VkZHpRYALdTiyqigtQuBDmMFSj80bOeDmsLNLRn9q1evSXSOVmb847BZ39wq8wsEj0/K7h7t/QxakKVHjJBMNkErNt2Cm6Du1ITSXrBTGXICHDLkaAhQL5hspwOBWg5SqW+sA7UGkrgd4nRmEjFW9J4/MzsrdgA19WRWzsxBwR8p23v7UsmHBr66slaWllZUd042FD0LgqUWQCWtiajk+jAj2UnpgVg5lRrK+hANtO51gA6+NtbXap2qa1WZ6+2NLb33g/ffK//wD/9L+fD2e2VoqL90dp6U5eXF8uz5s7K+AWUcdeju0t9LS6aBMjY6XkZGAQq5x4MyODQi8SHE6wBE7t+9J4VihBh59paORtUdIKP204OHciT4rAsXL+iesQHs24nJsTI+Oa6sHGDe0vKKFOXfrG2Vne39srK6UVZXNsrxIeCe7RdMl4BvBrpaR3U7uKqgq84lgCEcjlpTz74DmJTeyPCIulIADNA6kO4IlA309qLSz/wcav2SERdjogtxKRSWnRHU2VPr2hGq5LkU5Hc4a+7zHw0LlxQZUHKpUNaPS4hskwhych7487Fx1jzQOlG7yv2yhf3bP5QziwNcK4C0DgFioGJi3xGPwjajofLDjz+VzfWt8v77HwgYePVyvrZCM7jC+nBWskPij4wR+0W/6+7U3A0Nkw0laKOcxO+xPfBn1AoOZ95rhhRqc0d3V1laXi3/+efv9W97hzIjOqAwSICrsFusr8LnpV1ZgMz4Z81gunmmpkVZgnFJvNb2unLGK3MkPkZsdSuor0CO/JK/Iiqoc7PB6GuvOP/UAkJq8uh/CKTr+OS1LRAC6YtGW+MmGJB7kTZCBZvlUzTOivhVb31GFZRt+lXxx3Jf+pzG8+TvGd/m/av0Cptbz4AWGN0AK6Kg3/KZ2TON9ocAs3zhewgArEkugcC1XNBr0Ae1WW49SoB0dhyXX/z8s/KbX3+j9cw5hT4AQm0VsxaASHtKhN8yxm4xaDHSudmp8uknn2qfPHn8tLx8+crt1M6dk19CAmNxaUE+DP4UZTTYTQJttwE+LTu1ZR52mP2Kryjh5EqHl65IZevy7PGJ+Rzq++M78P8E7yrHrHXgjEGSj6x9CVUXC+Bu4d8cORCj5It7Yy74fxT9WeeMnUvoTrX/AfBIqMAGcokgcYkZk1pLlX2DT5AYhdp2zq7Xr+YFdKZ7CucM97+1vWWhvf7+qhZvdfnMs8Rpp6fMjqxtXFmrAtK7uwRQ4Lfx/07kJavtenX+0VqOcRD4UYFAzle38z6R2Bz2jH0CQ4EsMwEgJcT4lmTkATexfdwb/jTXxZ8DXGEOUjbFmCSoDi2dscDf5PeMIdd4/OiJznbuhyTdVYkO3y6PHj8qFy9dKBcvnC//+Z//KT/qyeMnAjZWVtcqs5y4wbR5xo21wj+YD9h23hPmkDtLtTuaqfNWjZGwobAZWvZN/iVnlFnnGpOaoGYcxVKqIDmAEkyPmSk0fk5V4gZrhWdkrSROYNwDsjCHZN3jA6FRQcad/XTxwgWBAWo1rco8zosJjS1lOYuLS253uQvLoE/+/MCQS4d5DZ8LQ8/2xP4zZ79iucruto1x2bY3dJsFy/4nTmB+AGFgYnz33Xf6PMaBe2HfRktJ2n+1lK1jZGikhQfH0GcB51DgDUw2TmMWYYTVIraWINNBRLs1imqBGirGTcOrgU4WMfKHjboxnvNdxgC/Cw0vBiWq+FwnAWxACgXBUH6hyNUatQT38ZOafXIzBgl2myBFDvYmKNE8gO3MuOY7B1AL3Qa8qEYmdE0ZgwYQkEy91JSroYjjwDUBLMjgSaSC1k0DAxKWYoOZctPOisVR4Pxgslvz1ig7iCRNcxPloMuzsDF5JjZb2ljE0eO1CcAs3oIj2daLsLK8D/QALDnoqMvmc8LCiNFtBmT6fA4LVM9rUM81EvCzaXg9xpnxifOZa0nJenxcSDjvCVuiDc6QZXQdupzoTiucQ5XivqxA6v6cKY/BsQIxVMBfN6Mz251Ci7ln7gkggECHucIgBwiwkFVbb4M1QAAGKq+NX8UOQe3dmuVEB5kFTwAoLA4iQ4cCbhd0Y1gFo6Wvh4NoTxlhnBSEuYZHKSu4oNoxROJkVMksdLk9i4TyqnHxPtWMtfy51G6p5/sBRsmdD5RlwtE9NPKafd3MrvAhWXctJzJ0r2onyFjF0SXYxhHggOY+A9Cke4DXkqlZAvsqgwYgIAYN/zlfzMvYCNTAPvVKR9zthOeHCSR7Vss6CPIrLZvPlyPTa10MgIDoJKjEhvq7/gGJ7xHsH+ztKphib7uPrtkogATaC+pzv13eu3Wz/OZ3vynDk6NlfWejHJaj0tVHJtsBDp+tA66jy4ADZRkV4FTmpSrnqi3e1rYoXw8fPCi//MU35cMPb5eJ6WkFVQeAMtjIo+PyBuVaRPRgQpDBZV1URoPG9hShIPcYVikDWSKJXtKK6aiMj4+Wy1cuSFQvQSrzzBrDcZGz2k3nBmd9obLHBgG2AFzioJEdZj+QSeIeyFKQpVlb3yxLK2vl6bMX5dUr1uZx2djYEhhweGTxN55DfW5rJwSuxVyJ7gz6f9whcTkC0ziUrGe1r+swED03O2cAYMc2DEElZRQ7O8vYyHC5euVS+cU3Py+fffaJVPO3t6EamgqKsnacMdkXgAnaOYpdATNiStRDGBlpBceBjvAVGeU+NEoQdRQg65Z/tLbDUfvu+7vlxx9/KteuXi8///nPZauwPaqVHMZBsBAkCvX9A4Ny3CkPWFldL9/++x/LgwdPy9YGAotm6SlQrgBw9iFMOO3DGgQFhBVIA7VQ843tI9PowE2lVsVAGhksgIBzZ2YkrDczM1n6+xDOK2XvYLecdMIOOBQUJiC12sIEHRYwsPNiAcBdCX6FIdDV09dyvqusgcB9t58kg4jTbzHZ2Hit5RpoH+x5z9FuMwr86sJQHVRrsMGm2VCrLcplfvfb36pPN3sKIODxk6dle3NHIAAg684263tfmRvOakp+DEbTTxrhxynVLENJpeSFHtSAQmR6d3bdr5tMKhk4HDDExYaHRloZdPaDWTcuBUML4/s798uDh0/KwQGOPVllAGfKrazz0TxHZXiVZQAAIABJREFU3wpu38nGZ9xjO5vlUsquAeA1hJKjK/FugN70a5qBKw7ou4BAAue25W3/FN8i3/OXJuCQ52n6hoxlfq97a7ACWp8eIECGoO0Qp+Qhor/xP+I8E3zED2kmttKdpum3vDsOTcDAJXBxn80G0VdNruQcxY9o+dJdLmHzPrQehMEcz7EYO0pcId5GSUfbh3JJoUUDocn39XaWzz59v3zzi69F/YUd+m///q38joGh4XLa0SWBQERXKTfDl6OsjCwk6unUvRM8f/nlzwRufvvvfyh3795TsMjv2a+HR5TirLfE9rBR7HH7H5x5x2W/lgsq6XdS5Kco+E6bZgX/BB0+t+P/CBisvhDzkaSfmMbFpUTRCeB1ysiiwl4TYgjikphSRrOD7jKTCnbYd0uo3VN6BVtZCSszYwi+AE0IZLe3XL6mexBTw/4egT0/i1Fayzv5DDRxzEw4FiMP4duNrS1NEfdgejd18K9r/bmTcZydly5eFJjMuNH+kUy0mJ86y451P/w/6xEggNdhfwjspKdSASfWCn4twTP3CMsA88q9UkcPyE8mmM8jJjBr27XhaAIxTlxHbC3Kngb7dU5xLvK3dARTKUplLjCv+EKMK+uWMQEUeD2PqOGEmFvM3fTstDpbcRbcvHlDwPGd7y2M+/LFK9lxgADsNGuU52PbqgygjjfPxs/2MUy7xzdn3PHXwjDGBxXYUluVN/cln5eSjHShiM3iLIfVgF0mMXB8cFDmZmbMANncEGOG98MY4z1h/smOV5ZIWhWy83drwo95l25HFbZlI+DD8jxAv68X3BIYtgdnDKWc12/csM7MgX1ArgtYk5Ir7JR9/C69z/6Nk2liQ2E3GslW7pf1AnDFPmW+UvLOa/n5xx9/1NgwtioPFJvutHQM9g/a9a9obxyI0NhiKNNCUA641M/Z2DiBvqG87m0gwL9PXUOC6gQHof6+ezjE+MZp4fObBwmDlqAfxzJZcN6X+8/CUMCMM4PgUEuMoWYX8ty1VqXlSDZOtFwr99T8f34XAIQFmgAzr22iyXLUanlCEwhQ4FsP8yYQIINZA2iOgjjuqHDnWup3PDsnFBcEjQkOSKLPhY6NgFmtuWse4AZDXPPZHM8mgIIRYWHxj2CBDcBrI8IYCn+cUGWU6ji8SzdM8KY5IlNaaUeq5aqHKZ8TByZ0nMyta5pMHcvc6/CoyqjNg4Rn4P1sBv5FRMxG1pnbAEZk0/iZgIzxoO4zQJFqSkXNA3yweCCUORxf0bi19vNZpjGZwnqi++LaXAujqW4FlTabwy9BN2MBTSwCNqpJh4pbs5yhJSE8ZzpVuwzn+NR1mFAMoawrqLQeoByOsYkx1bPiANM6TvkoqIYq5ah2hT1as6nsa4xMbALjgjE1vQrkHCVxgIgqknXgeqzmWm/akxz8QTibex0niiCHdZYDWxkBxBKrWGM+y4rnDsC0t2umwMrZzhrI9lRfzOBNjwwzbc0AAnZgRNTSgEGBaRaK8aHbfr+y5DhhyjQCHNiBhkXAHCOwBCBHxn+fLgR0Kzk8khAlQ082gwALHQECBgJG6opvf3K7TM5Nls6+rrJ7tKcgWhlfsgBHx3KeqJG2zoT7xkrQsQK/qOyT2SfrTj06WY3bH35Yrl27VsYQr5MKu9sI8m9nb1dUc2rOHTQDUEHLHxCDha+lZYSl3AMXhWiyQCwMghlE4sbGR0R7C/jEGJPN3t87KMO0+CGogZ6Mc61g1LXd2e8chFyXwJj5SA0oYM/m5nZ59ORl+dOf/mK1djo4AFAdWIRO66p2X8A5ZU4ZY9e/4xB3ai0TNNJWMeVQ7CM6Z6Sfr7MbZIS2W5kinEYy3jeu0YHhsjIqMI2WlhddHy7HvN3jmWvFKYVeyCHLWqCUAgo/GWj+UbOJWJeYWwODpb+3p/ajZ48c6/7JIuFA0hpq/uW8HDTqKUPZJPjuocVgh4Ps4ZFhsQ2oB9zdPVCJwF++u1vu3vmpvHixKPHAnDlRvxbw/U55WRTJYx8ZN7ZLVIrNlKH7BZ0wADwsrERZA2UCVy5fVKsy2pTNzk0r+72zt21mS23N1VIzDpVSpXknoqYKID06rICT1777pIt/VLNllT6v3xikdebIopoCC7qoIeXzYITw+12VmCD8xJpCEFMUXYD/Su3dXF+XajLP+3d/93fl0qXLqsulvIAMKkAUuiQWLQN0cMkJ9boCP5WNpEyrp7x386YYLSyR3j6cbPwpC69s72yKgor4FM41cyp67oTbeWEbBFIR9NGFYX9P7QO/Zz7v/VhKB60hAf4sJKdyqkaGuWn724Ctg8lmcO1zMr+z7WyVRFV73UxoxF+Kj5AgPCCAPr8yOeQj8C/i0DVY/Wufl/O64VK17tNr1n+xL9I+1+RPsjZEB6rK+vVD/DpsHGwJ6ME2kLnXiBjiJL8FUKfbRaMLA+9pgSD1+tbPeZsl+9fuX/5scIDKdDErwb/EfmmsBAQ4IZbMv8tIDATw1VoT+La11z1r3vfvAFpgnpJn1mGanZks79+6WsZHqZ/elRI8ddjnL1wU2Agwid1gbwAesw4///wzZTufPX1cLpw/r4AfhXr+/t/+238vDx88EghOAEQNO2JsUoY/oryEFq5mRhIYAQQDWkF75gzDx+Z+DaYPOuivJa8qz6w+iZI3Venf42TwPP63ko6VWRCfPn4tAwkQIN8KhuLRkQAAvtLbns8jeBaLDwCyv1/nARnwiFGrtSy+XU3MKFmGICEC1Or9Pi4Qm2CawB4dn2iGKNEknanO0sPZUss9CRTZ47xeJQ816OYsOX/uXFlfWy/bO1uyBdwTz9tTs+H475wpzWSehMEnJxXUp048iQpR5I+PJTiHf4aPmTiMrG9TINWJMYMB+LGMpdulI/Q3JHYg/j2/S0vplG0yDnyxthiLAEE8I+MNm43rvll7I/2uX/36V2V2DtD4itisL54/K3/64x/F+APMRgcIe0fNPNdCBwiAgOfOfQXYCSBgoVoD5PlbgAAYARkb7jN19kn6RXxQukbDwwrAmSOeb12lEnQ2Mts2yU6ei/Fg7Hk/+4Zr4xPy3gANMG9hAOaM4Hnx+8IY4bwiYcQZ8PLVvBgBZt+y1noESGHjIvLHcyTG4tmVjMS3pTOSOpAdmEVSRdy1X07chph/Ll3oFuDHPuX8ee+997SXuReSR/yzvXFcQyymThdNICBBYA4Y0+raQm7aoGS8u13LjhHmQGgaexmuKIWLBmXaDRs2RjlBWDIQCRqbyHMzYOO+QtNOYCDHs6KIzQMkoEEQpiYQILq3xEAMBLSoZBVMyDXzeTz7uwdZgsS3gIYapPI7PWulRb5r5FSvXcWsdJ+Vkm519CaPsy3mEKBB2R4JYriNCguUepxz592Sg43KxGeS5WhA/asZ1xzsAWzyHAQxTSAg6DnjFsGUCJ1kkyVL7oPQB6meq5ZmpH1gjLieVQdfFcirgV8YGu+OmTKqlfXAZ7OBuVZYD5lb5i+Z/tCI8jfYE7wvjIIEpHxOati4PzmTOKgEuCi/V+VSlwf06TOodeZQxyCAFGLMeQ8HBkg6TqeE48iUHyGE0lEmxsak2gk6S4YwLQ0TJBn0wMk0Is18qj1fLYchG2lwoq0fEUYAz9ACRCLWiWMk/afqTHVZnAckHD+Nz8KQgIDrdYjj9VqASwfzLiI7FsKxz+gsBZ9HK0IZLbJXUMrXyTAbgHOWKc5cmxnQAoRqJs9BXboLVLeqOvW9/X06+LUDJLzWBgLectRqcJBnjP3JnIeJpMCZDDotYvr6ytBAv3ouUxYAECB0udL0Anhyv5qbLosUSbBFY+pnUhAlB9pzDa0Mw8/Dk2mm3lmOO84PxhpBRAw+2QJUmvt6ygcfvV+u3rxaxqbHyuae+98yJnKEAHM4rLG3mkLXBrMeABnk9NZWUqx5aqg57HHmqOHnsEDBmSwi0IHq144OdYAkiHcBnVsf4oiwj58+fyonAnCAzyIg5toAJ6wHr8m2jgkBEk4jaz71d+pxLWVmrxu1oOxxsNNibSE4CP0Ppd5qV5eWVsv/9X//vvzbv/2hbG8fKhvPh9B1QHtDtexkjOklPSI7hZgSWRCJ8Aisae8FLx+Cd7OyBErQAu+IrAzlA6VMTUzKbrLfenu6ytT4UOnt7nIJEH2hdTZAT+V5XE95/tx5jRfXYh/BEqB7g/eUxXeoL8WhJvOGE4L9QWkeoTlE5sqphTfR72BOoLWqJVEHWacROdasO8YUcIVyA4JmAAGdeV2dKpmAMUGP+Vfzi2VhYaXcv/9I7InYd+leVMeULEILXK5bTmVBNfsSYM018KYfu6620r35HDL/KqMoagU5PTUh5/Pme9cFDh4cQvmnnMX1u4BC2bN04SBpYPAY7RMLUZE5EdDSCXAFeGZad9iDYsZoLziAAmBhPpib2CRqa2GQWG2bYGVb9o3OFSsrVs5mf7AWcYzI5Bu4LnJm0XIhk8ka29zaFrDGWsMpIqsGsMrf/BloTvRJOIp19M0vfiEwAAfy5AQK6r6CHJgOAAFk/qBDcw5g9wFvsbOsf55RDpwcOkRBj5W1vXvnfrl776eyfwBYwv61urMzXu1yS/sobVFil3K93S1A53Klq7e12e3V6ffNoPkdm9xMpDhw9RkQBobWWRIoMeMNjYF3wYD4Nbmnpo9nX86f77+nRK/tD7V8soZ7lPPGTLDaNaEG2nq+ACe1DXAryVU7T+R84LXJQute6vM0GQFNgCVbqPkMyZwKdEHsr5YY2idi9mrnm4YgtuZEwAEnjO1ka5463FaSL3yWtMKU3yYNA/ZkpwDmK5cvSB9gZWlRIp3cF0KmsES//cN/lPXNzXLt+k1lEwFv+bp06WIZH0OQ71CdiAAK0CFhz8BOWl5a0V7EPk5Mjmu9SuS4ihgSULCPJBp96hKW3T0HMPETuY7WLv5q7WSVTPPBoVmrjLsESGtSRn6t7Ou+PgsgEn8Lu59Ahvfx7PydLwlon54KwOYf5xj/AjhjT10O6WQJmj85C/HrLl5AU6m3FYCbRengK63sCNABFfADaNuIPbPejpMRBLcwL/lf7pXnNPvTbRTDeJ0cn9B5Ia0ZGAw6G3tK3+BAS5SP4JozIYEtz8E/7jn+Fmsq2lWq/b5wXkEsY8e98t1xgM8u/kZsoBa/qq1H28hlDJzR9LFHEJlnBvjgfcyN2veNjmqcuT4MNr6Tbea5YJ9wfV7HPKnufnKyfPrpJ1rL0OPRZAJAokxDAfTBoVqlvnj5SvfCuoEVGL8mDJBk8flMxlJ+sNp4O8Gne6ckkbaCKiWw2GECZ/nmdR6517StHBsbFwCMLZb+AzobtP7u7GgFz4Au8Vu4VpshUbQO+YdPL3r98Yk0D1SmXMuGUzYGy4IzwOM4Jpo+YMje/oH2HHaD7kCU2bFGKeHgSy2kq9Ag31mf+ExcSyBRFXHmuRzDWh+DuWPumRMADOuSrWr+mTP+9vDhQ60RvhTbqeOHdQw6hgdHpBHwViBq1yN2rxq3Tm0CAonUc0gcqyEQFwMpxEXoRJfEMFqBXjXQCW6DUMfwNgPxfFbuLfTMBKqhpzeD9uahk0A2BqbZazd9eXMwqmd7zHGjvU7Ld6rBWALe3APfYxQZExs3Zz5yXzF0PNu+6q2PZbz0Pa33Kg3nrUOylgdwDaGp9C6vIiwsEOiFODjv3bqlhfjgwQMZEVOBan/IWoqg4CSHXKN3pJyRd4Cc5hy26vJrxpXrZMM10Vu3b3P2VMa6Kr5mnnF+Azwkuw2ApGCt0sxCA+I2s9nlPPWZXswmoM4pfWrz2Ww47ivgS9A+nist+sRiqQwEnq+FhikYdF9ya9/6b0ZLEXUxwEH2EyEpPgcggKxhju6TE3QFnF0mIMTZp4/2zDRiO516bdqO5T5b61SYmTPRHmtqkw2sEbw462XnSFnOiqLq2jXg5+/OZpsCq+AVY9Hp/ru0aWOzkzFVcAOWXRV6CZTHxyYUeNOPlaCWQ45WeBLGqj13J6emZEBxuHEWqAnkmqIXdRlZzJoP4BNh0baTV1tgvVsC1On5JnCS0BJBYvQCqoiNnV1ngfiKnZDT2kX7QIsRZk5CpcXxhg1wBPVt7U05JXBkb9ZsZ5xc7lUHnoTU3J8bGyHnFNsQ1WyyVqL+dyowhPZdaAO2t1v2aYFZ27MoiD3tkD5ADa/kSP38l1+V92+/XwZGBwQEUFsN9Z2DAidDz723764SZEhOqxI+4FV1lOJQExxQe414nQw5gRMgDvuqUh15f0Au0RDRFNnaUWZCGVhee+pgCbvONaEtkgWGNuq9MNQC0wjmVFOJSF21R/T6xc5D08wexEHvH7CaLfcrQBIGSik6iNSv+OBQme3/71/+UJ6/QKzPFSoKOMfo1VuZSlVZWzTVWnqBzVAJzAFtdnAOnbFt0k6lN3GCfke/SmN4PwJLtLaDQsnX86dPysgAYpI9OqDJVvSQXe/okuAWzvONG++Vc2fPSQkYured12O1YoK5E5CQDAdOL/+UtSinmlNqBgGCKLXgXqnnFEBTS0KYR4QYyaClPRHOqMqJdreVoQJG1VotnXIixsenJMi4sLhS/vzd/fL02cvKiqOcpHbqUH2xqYQCa6vNQM8jZX0JYhi7BIfeRPU1NVNpsBjb4d8zjozp7MyUHEmEuGxr+sUoYT0yPhHbgg3AOUx2RD3BB3BCO0WJpJsG2XTODIFf9azVXKqlkstD0tbLYKJrZxmjw+NjOThkRKlRJgAB0HKt6aGow7L32DOxFPrlaCHw9ejx07K55RIXbCP7ECdKYop9A3LWAOEAn3gmABFaIn7yyadaRxPjUHzxAWDdoV2zU7a2N7SOAQNS+6kyklZ9sNd5rcbS3gOIABR79OhZWVlZK7uUO5wUAT/MH6UOtm3txES7Nt3gWRIgscP2m3ydVjDbSr83sufvAAHv+oJad432hBaxS6a+ZrwrENAEAZr+Rl7f/HsAB2fKDSAmUeTzMVl1JxGSlGo5MrJfHWKU6fNri0xdo5HZb66naEXxyUkkvRXU1w9vshmbPmnO7dynvOS3St2aQIB1IZgb+2Oh+PsiOqMrw417EetE4KnXt8sXaq91+QAGAiTCzN4+OJR+x4cf3iyH+3uyq5xJH3z4oTKs/8//+1/Lyps35eLFS+oyRV0y+wHwCgYUgADXfPj4kbRKqCCi/TFsJsq4hoYRhRtrMQHp+ML9ARhzThFoSG6oin1SFuakgkvHGFfuGYA6GlMCNjiDKwjiJI7PGbdZdpcB3k9bU14P6/X27duyJTDg4vfheyQhRcDKvlXSZmNDc/vxxx8pMKdFKCVB1nixvkw0BS5cuKiMNoG+7C3Cr1U7JgEg1+CLMwZ/Ui0Ed3f1emmmcU5XodZmBzUl7jo6dD98nxwfF6iewB5fWcmHE2rkYXp2y0/k9Xw+4+AMvcuMmwzZxBSMn1vFmVER1lwALncHGJStC4uXwJX1mJasjD9/4x4IGkP7J3iGLcI48HeAhGTVGQ93EBhstYaFlXjj5k3d65PHj8rmxpo6X52Zm1WHILLg6BU9efZMba+X6cyClks3QL+z5PF1fW/2i10+vF9bldpXZJ0ZZNkXCMHvKI8mNuCe5LMj9Koyta66JjgXu/RMnA3MH23+WNfsCQL87HXGlM8i3ggrGqCJ8QE0UXnH6KgCba4rZp0P2Nq+3l0PWDtmIaTlutlnTpQgXjuhuGFlealcv35DrEA+k1IK9jPaA0pko2VQy4bCKmecbTesacA4cM+sbe4/5chcW6zMmtDKemQfJI7XWh0fnXT+qeGgv/uzMgi1HCCBnBEFEEurecZBTdAiIR21slhrBcAx4jlsWka6osK52WbwkAdO1pp7yUKPQW4GBsl2JKMsimRFIJuodg4iXbP2U0+g3wzkc08yBjXgbWY7+X0oGblOxiIbtDWetR6IzAYTEYcsQEgOlubhxH3GGIQ6zmRyD0z4119/rYVG7QcGzUhtzZKJWozhbQszBiTgNRH2azIyMpZ8fjZdxjn0HW/OAwm9JfCOkedvBHUR3OM6ZL8EkNT+phh93m8DZIpUhDyYA6NrPkD4yuaGOoWByvhzXxbga7dv4j2wVrLGoJGFTuTgICrbpo5nM+HIhZShexB9qE//BvoHBXKYFgSVc03o8ggCPKcWHOS9agVInXU3iDHrxbX0KQ2Igc+9kQ1AJT1gD5RgfjaYdKRMGQ44Y8h9DA0iTubSgAArHq8KBKg1oYWsurtAtWmXdkZUwIWlRTm7XZ09cm5hIgjx1LMdKFBBJI72RUeHBHX0EHfWAkPEsyI6hLAV+l5BcaWSTa1rFQnVHmk4Ptnj2fty5FsdhO3eBggAmND+Brg4qCJCNXvl8gM7h9mf2hsIxVXAQmu3lgdxH4BlkxPjpfP0VIyADcQVaXlZO1zUmMeHOc5Wl+sC5cSk7VXN1sOgkFbACcCLqYvMMSADPhpjUjsLFsJ//UcgQ8ZKc3lcPv/y03Lz/RtleHy4HJzsl4XlJamVM7fjo6MS3qGnO3PI2mFNEWBzL9DDA7oSkGPwAXGmp2c1F/zjOdDe0POcmoZuBWs7Z0cHR+oDvbO9K4ocQX53r2udUfQl8B0bGVUgrvVbDxnGhOsRjCFu5SAdxoWBFq3zCvaxXqTd0Ge9AQ4uxpO9h1YBhyt7FuQbtfSFJSiNVQvm1MBgi+YG0FJVqaOxoXUgte1u1V4TjOLw4PSxHrBRZC9A4JknnMjrN65pD3BQIoSXM+xgb6ecmxmXkwfijgI9rdtW3myUZaH3bl9HSQ6gw+josLP7he4AbzQm3Z0wD9wCEZp5gDmBaKWoNRegIMEztoB/hDbq314BPrOWaFmF2Ba1wQaAAB2xnVDNX83Pq83gmTPnypkzZ9WLeHtnv9y591P57s69Sr23Dk3WNTZMjKfQxquistqQianjmCnsCXwZZc2VyQxF38FeuhIQcHF2MbYwYmi5yLORPQQA5R/2F7AJex2bK9BxfKycP3dW2hOsmd29bbFATL0n8PdnRwXf2iOnejaLUJ6UbVS2qf/d31OygWAD53ZmdrpcvnRZ65G1wOcz3z6zDtzt4uSkTExN6p5wbKHi//Dj47KzUylNpZS5uSkpqQ+PjAoYROQJAFR7rJNWWdNlYmxc4BBrb3oKgUTrURwc7Ek3QfX/2NTaejdAtPyCU3TWKzBTM5AwDnZ2ALpfl9XVTdlZShzInpFxZT24u47V+lNSFrp5m17vs42v1P4HXNHv/woQwBqMf9IMalsBd01IyG9oBL3yCWoi4d0ywLxXPkYYBZUt6HsLMOISDL5a53Jtwahf1tKA3LZHzV/x8wCS4sO1QJDqz4bi3wI36jkRMKN5Nunn+MENvYEmiNEEAhzovj12PjcqW6Mmd7ACaZ3L6z0eouRVEMEZWAWRCI9Wm80zOjvtjhj6ThmiqSfSRaJd8FdffV7OnJktq8vLylTidxFAIICJzR+BmXj+gvwGq773lSuXL4mt9Gr+Vbn3w32tL5iNsMw4H3gdtHGyzWLunJ7IjwD8I5sNK/DOnTti+chm1mQA9gk7zfV5JuwZ65UERoBa9kL+ec+QoHCNOP8CJgNGiHo+NqbSN8YWP6qVAKrCb7zezDQHzaFtc69oecDc4n55JjKn+Ju8J0A2KFf8dM4wyrbic3PPPA/zhS9BwEjQR3tRbD9nKCAi90QiCT8zPgj3yzU5W4md6ELE9RMjYCPZT8urK3VeDITwdzH+Wp0Y3AKX++b5QlsPeyxrm3vmd7w2rFPbdfvWSTD5eVzOynfORa557dp1jXVadvM77p8AmHEgOGU9cY2wrD766COBGyQhSdahg+CSjMMyMUZJ4JHsMYEo/jJaLIvLy/r++OnzmuWuukpiTfkZ8ffj09s22L+3jhGi9fYTHej7u2MI+8pN8M7sb8eonLH4Fghh8rr5+Vdld2erfPCBy/Lw8RMTpP0i/x+QgHuJjgOsMn6WeGNnl3w3XgsTJHZFzMDeXo0hAn5rG+vl22//IOAXIIDSG3xuSnbZn//0T/8kX4b2i//6r/+mkhDGhHuOP8r5LiZu2F3VFgawSVyb9dO07R4DJ/GUaKpnBf/fMTUxc9oMwLOwMqAyuhiw2tonWVpnoZxtaAIBXCAtINhACX7iEDZvTAdFRUwT8LcyizVgCwCQwW2+LgfCu4dDHjSgQQy2nrMGN7xGRrk6Ns1n0BlUWRIxTDxXULkYo0xGczPaCWsHajkIdQhUgQd6RGtzRlm9HhpNh6EJfPAZASHCrkjATD9SniWUbQxirhmn0LW77iUcIEAOu2rj91squRnH5vMERQ0ymjpZ5tUBs9VhoaBrDI9tEJtAAL1rAwTwe/6+ubUpo0MmMgAM12+CLLlXfh+gIRuR93Dv0LLyfFFF11jXQ5drEdw0QYNkDgNohIqEUJeMjvofu3aG+l3eCyuAIIBAHyAAJM9G3RQvAkSj+kYqCRzymqDXZj1Y5Mx1f2RwzVYgCx1GgIR4VEpjI851eA4yVkHO+btec2zk3XNb66ZPXduLENrM7JT0ATDQauPXTTcEKLzumwsdnYMemnQvTpU0AEBgEX/0dXGTRU06oA1nh5TpDw6rI3PqQE/rqe4ptytE6MR/i3HSPmyJhybQqIyA3h4F1wSf0hSpHTbkcKqNijMkTUPP5wEEEMDLsDX0H1jb6ht/9mwZHx0pr+dflfkXL8oeLdwIbDS+OOa+J67D/iZ4eveetafJ5ta6Wws2kZmB8U22xnX5UtKvjl8Xu4pAC0HGTuh1++XqtUvlo09vl3OXzhXEol8vLZbHT59KvR/2woXz58rs9LQyyASSfBr3RXCPKq8chWpTCX4AqIYGcE4snNg30F/6AGB7umTnyLzjvxM0KUsjUIW9gfPSrfUD9ZxDD2o0Y4xavHQuqPk+OmrRPQnEDCRZxZ1p6YE+3VE0zlDjo7pMmQCZb1prat/WMi4yJzssg0WJAAAgAElEQVS7dkSUzTkt5aDS6wh6OTcmJhE08prgM3HY2APqjQ3ivbktFJ6/Q9mXEzhoR5Br8VrQdGwLf6Nekc+VgNTSkuY99aljI0NlfHhALTq9N1CX7irrmztldW1DIA3jwv4i2P3w/fcFnjjDTyu8nbK5sS3KHw5dzlGVC0jwDhYXYoUIVF1QNlwMBrX6sQgSDhLv49BHoI7MDAwcMW6qo7GyuiIggDkAkMMJwQmdnJ4tT1/Ml8dPnrX1Ryqd3kGJ22Olw4OCmnR7UDSEzbD9DTBh21jLvdQuT73xWs4k425AzigC7TjRyoAVQIYD7Qz2XjKuPjdhS+1IUwAgYHJyXOr7dCKBUcAalXBnBYwE5tVuFNhdxhfav4KB9Teqc0TAjBKP27c/FvVxbm7G4ILOGjvvblls0Fo2iL1wcCDgkDGnXd9PPz0rmxumKBNoMO7KhA0PadzQfMD2dfeQ2OguQwPDYh4M9PULZLx08WwZGx0qnfU5KJVwaYY7V+TsYtz4krAiFHiVtRuk4dkQ7Vxfp2WhxSCpo4UJsFdrQzc2tjX/cmrr+ZGygPhUbX8kbZzb9lJnc8qcRK5KGr8tRhc/KcGvFnCy3u+wRrW+qsPQrKlvggm8RmyMRk1+fAzfcz0DVctvTQev27AZfAXdTwMEsJ8AbbpbBDe999CdKgTo1ntOu8U8T/whnGq1u/WntxgOjI/uK3skLJoKYvw1IEDnU8Nf1Gsqo8s+WwUCaotMl854LuL/KSmk7kODshf4NApgJBbGfFuvgo416ADxXLz/xvVr5Xe/+02Zmp4ojx48UO9zU/d7Kx16rwwODctHQ9DSe2G/TE2Oy4Y9fPRI5VCz6F1QBnNAFtulGqxXlO4RyKTTBkwfWAQkDQBz1TWg7gvmJq3OYFK5zt0gHmcCNi3ATXxoJWc6bdtVlkkCqSZ+FKjrXHCGMyUCvJbxTdDPuHMf7Feytfg4JMmw9ew/9JwEDsMwoKyINoO15JPPRl8kPosCcASQK7hjIIP968CavQ7jQln79Q2VHVLSRevexA4EkzqDjsw6AATgnvGvoH7DtsPGJdnAPTx68ljj5dJQl68x/lw7fmD+n+twTjLH+IGcAwTv0t05hjXlbHCSW2JMtYJbB5B8RtgKzAU2j2tz3/inlAbCwgAoZZ4l9jtoVgHPws/sH17z/gcfaI7oYMT7KR1DcwF9gKGBvvJaGfUesSg4k5+9eC5QdWN7WwklgmG6TuATqxPaKN29vBbaQoFotqD14jJUgKh0aAiL1kkTr1uXiFnziWfl+QIkuhTXa4DvgCCcFZcuXtAYQtFvxhesNbWOrOCQ96m1gng9Y4StYV0BFjAf+FKsv9h7WKIAAZxVsAn+449/FPuQ3w/09UmId4OkyIuX5Ve/+lX5zW9+o1Kxf/7nfxZgEuAj/jV+nRjMjVKj+N+JEwKqJthP9l+lBLVcJWstNr9jZmruNEFFDq2gR0FJLeRjekomQcFmrUX1TdmI5jUEJbnhZJKzYZoBaa7ZDPDzIKH/JwiO0c3fuV6CZznxlZqbzRTwQA502rLUgCXBIIOUoDuvy/0l6MizN+vWE+zzt2Q9cv1cN0F0C1ypAQeoow2ExyuquwEb+Ox8ZoIS6RuEet9gJvQjYNTvTBLXzZgrs1NBmoAH+aymc6LF0aJe+2hMYK4gpAZGbBBlbmsJRBYih4CYAzLiPlR5DfcU45+2iQTYMbyAAwITan1jjJPasjUUZ7NQ83xGcx0gSRCktt5gfnlNBIKEGFbkUMFzQyCJ9+bz+FmigJW2hniV1z/Gh4C6V4hfq8+8VLg54AxOIGzGgad2f52wFzDER3J8eSbWfhwhEHc70T44RUmnzgzad7GqeFBlntPUN9O7oQRjfGJg/JlkR10OYGDI2WSo/dCdEco7PjoQEKA1zNzxetS4a+0iQS11TUODCNV1lmPQ+QKVuzpYckSsjrqxtVtKV2/p6R+S8ivjQ+0z6HZYMcwNzjasgyCOAmaIhisftrV2al0o84RTp/0jJ8fPjB8q5sMxfZONHGcs7TDi3HdJZZlny74XcNbZKRT/8sWLUm3HUXqzslw6AHqglFc1egLROJnKSlTNhWSNXOMc592KzXLiUEhnb1SNDSjKLAqrr8MG6BAjgFIExndvd6vMnZku3/z6m3L5+uXS2dNRtnZ3ysLisg4U1vLUxLhazXE44DzIeenuKkMSi3O2ARZOymn2dw/K4T79xVGVH1Dw0ttPhoaSCfZlV6Emc23dGRqJU1UaHj+rrr+gdL4rhWX3a+9VeQLXz9pztsbCmAJjTuiEsKf2hStLK3IKaGOIUruy/bRpJBtQhYb4WaU2CBjWXs4c6BLFonsI2Yc91wKSibKN8aGbfypr2N1VUKi+zzjFBSdvv2xvbWv9xUFMphQnRBmgo4OytbEpp8UUPlMHqbcdRStAPZyPVYve2d2rtY5CP2rbUMs53EH8P/rotg/+utfIniF2hNAhgSn9gllzFlbdkjMbDRYLD1HeQI0g7YgQYR2WGCO/e/TocXnx/GXZ2UHRuV/ziQNMv+HxiXE5ZTju1PLi3DBGdIoYGBpVEMm4Sym5Bh7YGALZ0MZTXhNNDO2V2qIxwZlr/X2WY6fTfx6wNmevuAK1Rp3noxuCgRtsQG/LTmI0sGGxC5RWbGwgsEhJS3+5efN6mTszI0YBwUaoqrkOm5/3Q1V++uSZHESCCjL/tLjE1kHxnJs7K5tIZw4AzANaGzLGVSW8BU4SsIn5QYkAJYu7El5cW+P1VjWP8ynwVW25isTXmGOA0+Hh0TLQN6jzYHXljTq93LxxtZw/RyvMwdI/CGUVM2AQL+co94eNjCCesr+VNQDjR0KjB66ZPdg/Kgr6+fnQnUMA/RZeL6mF5N4eglG4Dm6T1fRrnAAI5bxRElD9n/Ril/Bqo5d9/J0kEFp+WiODnjXS/N4o238rGG4F79VZzXndDJj1GpEKfHa1SgOkkWhmVvN+3r2+2Xq9BbHciPPGz3R7sS6D3NWfkb/WFhdoUfqjS6F1V+83XWpyTjWDfT4v4yO/rgVUtMsEAKYV8KrLloG2lAYIPI6eRv0sVgt74OrVK2q7xnlw/4cfVM7HfgO4R1RQgTd9wyXySZ/2m+Wzzz8p62ur5d7de6IYcy2CEvYLwJGz/X0K8KD7A7yJTQMleXVVn3/+4sWW6CZ7WzoDo6MCDV7Pv1QLQc47AjqYUJxL2CaSJNTIq/Z5b1/AJW2NLbhpAFI+WZeFtFXiWktdLSxIpw+CYDNEsdXqLEIL0KoaL/2aagsV1NPnvuHrE/hjWzlr1O53f19njGMDnx/xtePzE8ADeoS9RYmzyxR2dc7G9yLIjv4J+5cADyAA4HtifELPxWdhS7gnuscw1rx//vXrFgiALwirYWZ6RjaD15K4o1c9rWLRYIo/mhiCkj+e4eHDB7LrjDfnLKVpofrz3NxjRGYZ2yToAp4ndmE9cC7xd66RkukEhBEaR1yOwBUGQPQWsLthEsgHIQ7o8/7jOjwfYA9t+KzL1FvWalcK1gzLX2LZ+MJKUJyUrd1dCRyPjdPS7o2egzVB8CvmYS2RdQLR+nLsmwhFRjfMpWguU+UZSVZEQ4KAnznjMzhT+bKmj/1Kx0X75fLlSypb44zlcyZqZ4zEMWYVGKxgnaUsABAKAWqvk27553zBSGTumB+EBDnL0dgCCOAMBzoMQDM3PSXRwqdPn8nu/eM//qPaQd+9d1+t/+SnVHBKLS07223SY2eTCEycHMAy8aKZIQYBxOSvsQ5rOzazY2Js6jSIQoxtDJ0y6kJYq2pprbXmwxikoPZG3p0ZiwF3YOLglBthMENpyPfmgdFEW1lcCc4zCC0HIYdaox+y7qU6jWIq1GyxKVfO3Pr+XG8ftKh5nbcCjKj1Vyocr3dLMQcb+WLcmoyF3GMyoFlwOaxxRHgPAbEC35rp5sAKWJAsuAKgBtrcRIAEHrBRoCwNDmqB2hnCufFGd+bGgVMAlcwrfw/9FgpWrvXWAfcO7c0G3QdrwBMmXHRk2ptRX63+3d5wOjgGBnQAQbli06BgTu0w74nwH05JAsYAB00ngGsFjOD6CjRrm0R+xpHiWfMMESoMWJR70lomeGi0MuQ+oa2FVkMAy6HAeGG0WPcIq7gnbo/qhDlIOWAItvldd2+vDCzXx7EXY6Ciggmc1A6vUjvt+LhOn/1D3V02MA4kRo17DTinZ221juMgt2Ph9WBnyqJadshVGkAva0AJgq2TIwW+orZDEwZ86u1ThiuZ2i7aoM1OlaH+3gLLdW9nqwb4naJ2I/Kytb1Xunr7y2lnb9k/OlXGVJnGk2Mh5RGwYZ9zMDoIqcJY1blLFob7CHDB/EoERu32TLd3EFprRmsWk9dh5LOPYzuoiyeLT0Y8jjdjJOrdyamQfIKVDRR51XvZg0Ymkx6wx6cGE9Kmq7W3anbIwnawaSzSxDVC38/niMFQM7CeWxJVneoa0FmDwXJ6VM5dOFs++/KzMj49Xrr7uhW4b2xB/V5TTT4tBzlEOTyhjPG5fThHQwPuHFDLKGLjDvePy4P7j1Xf+dHHHykQPUCsErpcH4rnFvDjIGVO5JBXOjiUdzJHtBdEzZYxm1QrINbLoRxF1lOyNTw3a5i9TmDCYX3/7v1y78798tlnn6sdG2sAZ0yibj1uZ9RaF7u7KhMjS+qWOvaNe4f6Sv9gvxwu/k4wSV08mXJsBOuJ50KIj88CgCDIVgZkk17RqsJtBUSxUayxtoJ9lxxLvvh82Caq0ScDdmy2GwAZopWs232yQdReVk0DnCDq+GEeSCMFwKIfkdCjsrq+rmcGbGP8cAqwM2ZQwE5AQf6F9By4LvXwgAC0V7p69XKZmh5XYIvDcufO3fLkyTNRB3Gmz5+/UD7/4ku1BmW87YguqVaWnsfYhb6BIQX/2H2y1+wDnHu+u/0dYF0yq2aHC9SpFFTYIQYHan0zIqO1LCZBlHVHUr7h96fdINQQlxBVRlIF49NGVmwngLC9XYmUDfZTamUFcaj0fb1dYgjgRKnkptclb6yhV6/my/37P0gUkbaFX331Vbl9+0NRfhPAcV8WlNpRWRPXgt0kO1prsAm0XWt/JHumGn4YGYe0KjU9nXKYUGuxuUsry6Y5r62rvR979Fj6Cgb6aFvIOH3zi59rLgEC1Lizqsdj1wHaxEwZHKw9ug3Wcp4QBDEmUsSGRryHkGtvGRykztllAazJoxP6W6+Uly/ny6v5BauBHzFXmbfKrGqILabErZnI0HlYS7iaVP7Mdb7Hn9EZXBmMrdasDWHgFjAkQLvN6osvmUQJ37OO4jfF18k52PQDSZznjM5e5u9t38RdkFpJn44KWOqMreBzvWYSLA4KrZ/STl5xNpl1l+sndUig/e7Y5TlyL+29Uctqm4wJtdHsE3jPdwVoO7ua9+g2IDApTSIC1X1T8T/55ONy4+b1cv/+/XLv/n2VG/GGvT3KiOgwcFq6u0z3TsljT29X2d7aFOBIoIltYi5d671Wy1q6yrnzZ2X7CJwAQAHLsHUEZJx/BPXskdnZOfls+GsEq9gbkgkAs5wJtOEEAIaFo8B03+2K2TMvXr4si0vLDvxr2zoSFZwzSe4kcadEDRpjDcCfAJRAK0yAtLTD7pNRZ34pf4i/mDlJgs4+n3W6GGdsYrKkyYazVjlMuUdpNtYWlMxRfM0AmK65d3ct+XRv3FKODgD4ttgPABDs8OjYqFh7jAP+YNaixFfxI/v6ytWrVwWUYsf5PM47dsf0jLPu/I7xgfmJPcT+fP/993od7+WMxWYIQKDrQfXzCWKZb+5JLNta0iAApBQxEbgfGHGMSQJCmGcEqbyO9wE28Mw8P+McFjBnoRJalcmX8gp+x5knQIjSha4erY+XL1+UrSrGhzAsmW9KovgcAmMJYMLYHIZF6NiQ8eGZKGFV2YYYWAYgsKlcC9vJuQvNHt+CfcLvOA94NoRjmdcwwHj2sAN4LpWW1c5qjgmP5I9w/jJ+tJxkbgBrElMllmNt8TPX5TtzpU4Pq6uaqwTYXBO/hTlkTmGZ0JKQv6+tr6t80PGnz9yzs7MSUwTwJj4CxPv657+oPpb9HJ6N9oN0jcr8JPYUk6cyPZp2MzFCEqzcF/cJeI7/FQ0EJTCxXZPjUyaaVUP2bkCM8fHGadf2BAhgE4Gw2+hbHCMDJ4e5Gmx+TjCeAyKBWvP/E+zmtbmvvNYBZttIJ4PXBAHYdAkKs7nz92Ywy2LJRonRbx5aeQ6+877WM79TJ5f3JkBpAhoZy9b9pFdsKNMNoCEBbJCwZL75/AT1fE4YFwp6iltHTE1Pa8FDL+X1ofrg/skoVicuCwaHh9fwTKZmtVkR7UO6rSvgWhwH4fniXnCmJAgjIKANtGA4Rc0eGtTCxsEGScW5w2Cq9hKxmdr+L3SprJfMMX+PkcjBnzWiuZX+gUXehHgpu22V7TyTHJqMc6XhZ5MIGR1w/Vorew3iRkZItHtqlq1yzuFJUL1/gK4BavEO/KdmppWNZl64Js9l0RdoYc5iQ0EzEGCV5FCznX02DVKGpstAFSBKDhKBVXXemet3gQACTtOi7BDJESsnpbcbscSe0kFNai0GNjvhVDX/iGHRxYLnxkGfmhgro0P9pZwclD1EDw/3VKoglXdqfje2y8HRaenqGyx7R6fl5fyijJW1ELw/+C6klWCy9paVk6Ve2G5fo0xlBeW8L50RYr2wXp0xaYtRuS7fgFvWb8txs0FoZZBSw8pnSSeCgIjPBzza2y3dAIE9XQrIcJhU7nDoTH60BZhLKVHXtS4HVIeA2dCpo4YOzYQeSbAOgMWRbdobhhFwgkpsN9TyoTJ7ZqZcuHyhdPZ2ltOuDrXf6+hyHTyfAziBgn0f2dXebmX32UNqk3RsFfuAKQqwOnvKv/7+P8rq8pvyxRdflAuXLmoIhkYABqEoQoM2jZsAyDRTgmGysGTKvb+Wl1c0J7Ib9UFZOwRTCLqRGYpd4F7Jhj5+/KT8/vf/Ul4+Xy1zs5NCvJlPZR32dqXmC10zTtr25paANGicUEwlHDfQV3oGelTKoFpmssWDrjMFCCAz9sc//rHMzM6WL3/2szI3O6c9lexTH852Dwq8XbJjPEvAXQMB2L9drQWfYx4L6SbADNlHM4G9bm0JghDGCJo3WT1AEu4DtWEAQ9bg4usFMRJwBmFAcLgzRoBCKnNSHaNV7gkYeS1ZZZxhqPOUfxAI4wR3SCF8rwyPmJpJ5nlxcVnr0slLulBQWz8hrYLoIJChQzeAEjOo41wvTjLUXAJfqIeME3+DVmyb6jWaPch+aquex7a326npjKn9zh0AGXx0HzC1vHCtcwUCWoAmZ2YVyMNBZK8BoN7+4Fb52ZefqyyA9zx9+qhsrK+WgUHuH6aX2VnYsZfzr7TGFl4vlo8++rh8+umncoaxubQ0SytB2dbDg9LRyX0YDKUulYwd3Y0OD2HWuHuGum9ESPPEVOTebkC3XmVL41xxL5xVfBjOGQJPgE8qdzowE4UggD7kOIY3bt5Q7TW03c2tdYHd4xNjsldKPNSWy4yhwI5uRMvI2G5rX+rMPyEwRYfEoACZf8qNXi8uiSoKA+vFi1dS2YY9QJBolk6bmu45NqDzrk+j/09C5J32ePGr+B4goCWsRxBdWYG5VosxYH2slk1qJhJio1vnaj2DDQC7HM4+BeKjQvNsR6vCe865Jiil69cOS/GzSofnPH6fzoj4VzWBJfV+ReAGAnJOqB+8RDBrMN/oNpDfNccx13zXT2w+d9rX4hNByWff6n0n9uMUgB8fqjyoq5MuADAR3IHl1q33ypkzc2JwseYAgBCMVOcK1gZAlJJzgNL2x7e3UV3vVPBCRhZAmXXlUinO7Q3ZYwLsublZtTIFiGRPsq5eL7G+tiU6C9hJMIhNcKcjZ5CBoDmXAdlEed/YbIGFrH/KGtlfsKcQ1mTvADK4vLJP2fcARPE97V8z9zyby3e4Z2xc9mGSWsn4s5YI1ETrbyT2At47XjB4zd+xEcxN06/0WCIw6zOD857/5zXcK9fmHgFDODuUFNozqMvfoxXlgG+zZT+xk2E98Gyp81cnrdrRAlaZ/tbIME9NT2p+EvPwnTXDoW8gctVlGjMz5fz5c1qvzAFlEHz3KWG/McErPwco4D6Ye56HAJVsdUoRiBs471KCQBkAa4rX8H7OP55fgW7VViDG4P8RzyaoRKeCsXz5wuUiAqTX1yU4SQKK9YjI6twZq9djtzaxe8eI5lrAlc2v621uKgGH/ZRBQHBZLR13W4wAfPJb771Xrl+/Xr799luVXxBjcN9ONrsEOjEn89lkScf+MEasDZcjjgssAfhaXFgo01NTCpYTN2acWZ+MEZ/H57AueD1Ar9ezGSjMFXPImvjhhx/lZ9NRgc8hKcrX4uKCjOfczIzAIc4WznPGh/HFZpnxNlfu3L0r4L81F7XTl1iR2PoTxzs8axPYzf3HhpGk4PMCGC0svtYao4SmY2pi6rSJerQycfbgTT2mfrIi/bw2FHHb1lrzVI2obqwG7BlsoX41mxZjyo1nAYbC0HS+mwyAPAi3FJRYr00Q0VCM1mtqzTQDl0OuCSC0D3z/vRngNgPhLBreK6ehBsR2isyC4F/eH0eoCaaEDcGzRn03tGPdWwVMRB+sQWyCcz434EWAlVDHZeCoJe6iPtPoIQuNSQ4VxMJx1HGaoh6KSxOkMQXUtUNZOFlMOeB47ibilQw9KqvQcRTkNTLtRnk7VC+KY0/mUyjp8XFL2XXlzarbDdZ2Vnr+mtXN+AbNah4iodvn9TFkmefMbTaFgsp6GNDXO3Qm3aN61eIAahno+Qm43DveWUZq6TQ+KFBvrEn4C0Gp6elJiYfNnT2j9m289uHDR0LyybBC8WVs1M5NYEDE7hzMKZCTICPOnNvpBAgQ46BmxAWWwB5pCLe1nKPKCMia5UAFmCP4JeAlvOqjHhnDVZkXoNfqed6H2iw0/n2pDw8P9ZexkcHSeUqAtCOaLdl0nk1tX1belJOOrjI0Olk2tnfLoyfPlfXMfm4CNdJsaGhvJA3SDDoCGmbPuIVmVVP2rlTIopIA6QO0RUmb+1XaIzL8NsLa/9io7h4r1ZMB1Bo4VsadTLtaM3K4sy8qEMD4cijBCEkAZFDFzoXuDW+9AnM49DhHh3tQzAu5QK2jls3gZ2oQEWDrBuUfLjNz0+XyjSvl6PS4LK+vqs1f/8Cwy3Vh9/T1lcnxMWVNEY5SGzzq0RHNqo4ygacyv/Q17x8q975/UO58f1cZk1/+8pflfBV4gg6Puj0lAqwrnDWpx2vN4fycKGPJWgQQwCGLU8z9kqkiqAD48vO7hIWMPIfb3Tv3ytOnL8rYKMrEoO120rgvDksOQw52aIzsn52tbQX/0Otvf/ihDu+h4SHapqtWmvWOc8zBbID2tCzX1k28H1VdDjIDIR3K1BpZt/028Fdtsbpi1PIS9nTNjPhkIqtmJ5D6fjLCUG9rcwLRxhE6RPTN/bOPdF3mlkwMgT2TQWkDgBq6DNzz1SuXtMZwlMZHqX/v06FOVu7ZsxcCSy9fulTev/WeAlVAxYWF+bJ7sFnW1lY1VgIvBOoRLDmIPQJ8U1cLU36tak8Q4PkZHLJKMmPgMgZrGwAqvHr9Wv8vZtJRuyd5Sidk7wANWi3c/JrY23R2Cfik99W9ZkyFQKbu1dr7PPZA+7sGfQBcAFsf3f6gfPH5p6pRRuCso+Csr6ucCuddwlUwmA4P5IRy79hn1L3JsPDcCaDF0mHd1A4r6A8QsAjcVccigi5uGBs/JFEzxhZBM+YUnRfZmJNT6T4AuBkkgk3To71CQMN9YM9U59zhTgZ9PdTvHgiAM3vjUJ+HQx/Gx5mzZwsdNRjLsCJsmwz8Aq6JxoyjrPWJ/UKM1q3eCKgEevE3auhLZ1leeVMWFpb1nbXOvs18xb+KE5wzNKCqbGYA1hoYJ+mQszLOM7BY7DLTm5/j6zTBh5S6NYNjn6btr+Y9xD6KOl8zY6atmrXCWMbHZNxj05s23z5b9cFOLIgan0/nZspAaeHabWakSmM0OC49MFhi4CH+ZdofN0sDFHhHO6CRMMs4pzxDzIL6DHqQWqLDc6rDDO30KtAhUd6OUlbfLJWpiZEyPQnQhxjdqAQ1p2dmpU3y3Z27ZWkFdX4yojj6Bs3F4qmBsPSMOmjtOVJoUcdTso+4b+wFZ9z863mdJQT5qNfDDOD/YYnNv15QCRTimApeTtwSjbkhU+osOecoTDF6me+L3cDPrAf2Dbo0ap86OSlw4cHDh2IiADabneegK9nqtErlXr0GHB/YHrn9drLdnDkAyqyRJO84Z5IUQytFSakD14U7qWLbz1d8V64f4bzojTCWXCt+ZxIa+LrMA+8hSOK6CazFUqv6WACtAplUb+4MvQGXOfnjBMaidsvPd7li9hjjRyZ7eHRY5wznBffB53Cfb1bROWiLZvPzF19+rrmDYUYgyWenfR1jx32nTJg1zfwD6DB21KjzGloJ8j63CmyL3wUAIUaQnhQdHAQUu6Q0fjPPhC0mEEeIlzWLIONf/vydrsWcK5lVOsQOEEjbUcrZs2cEmmJbWB8A1sQvAEjcT1h+mnc6iSn54M4b+C/8nuw143rl8hV1bfnTn/6kOWLMHZi7W0XTFrIOolPH2CSOc0eFgbJ3sCc2GDo+d76/ozacN65fL+Nj461OBZ6TI+1vnpv1a0bHelnQ3sLXdKtZ7pnnxNbwTIhq9g0MlM8+/1xADOUHzDs+z7OnT8UANUPsVP4Ce1Klxgh9jo6U6amZWlZBrOWyhrSpRFdAtrK7txVLy3etLHzui68AZVkbjJOZxgbDSVB0zEzNCAjgK1nIOMAxuBYVaiu9toK2qvYbp76JmEIn4yJMXDZbNjevy++ZpNCgc3Q0A+kY3AQ7bx0MVZSFawkgqAedNnatKdVfU9AAACAASURBVG1mUJvP52drCx3m2s1guAkEOGhz4M1XgICwChKw5285zNLKQY6eerM7+5hr8zplMOvByAZKVovrS1SlIXxnZ6i26QuNvDq9QSRzD6697ilk47h+kwHRfDaeJeBAxiWHd2j33GcESth43AMKoGRMMIg8J4gk16BmiNp61e90dym7ps1Z15kUOWnDJXVq6xbl+TMPCeiNkNLKyQs8B4Xmo88lIWywABmMTxyWOA8CVDrtIMb5sYGjJd+w2zmKAsbno6B/okBSBlw9Y4taoZDJO3d2tkxPjZeBgV4JkZ05d1aGi6zqn//8l/LDjw8UpJC10b9DawjgJ1RfTPdgIABAgPt1DZQCNoFa3o+ZiyZdM2CU9pqAANcBO9Pl9mTQsYYQquJz6WkNclyFUvg7r3Wf7C4FmLOz02V0ZKjMTI5LMHBjbaXsbm+LEUCgvbu3XzZ39srg8FgZnZwuq+ub5elzKHq18wSZ8Ape5ADGeZHYkcA4RQmtrHL2cnNPMz+ut3QtWC0gdWnLXykJiF3g/jzfjd7arKdaHsD80SWACQAQIGsII4ADiufCwSbzxmklMEMU0nb1q/eFtQuyNpzRqnoGtb1gGpBqrzK+HZ2lh39qY4mif0eZnJ4sX/z8y9LV31PuP/ipLL9ZLd3dfWVzY0v9bC+cO1vmZqaUtenrI3BHG6JXcwoYwDoFBCDIA1hD/X95cb38eP8nPf+vfvXL8tmnn7bojGQ5EewbGKTmvF90fTstO3LUOGgEClU9EX/mlh2zqtZLP/sEnaw9QK6nT59LYXp6eq6cPwdVrls0OQ5M1i/Zh2QlcDykdEzv59NSpibNHuA1BGC7+zvMSK3pNKVbBxktAvf39bl2yGixRxAHs8EKwKyvKAVbTBIA0qVKsR+ylxGLA7BRAOksAV0B9vbcAYGsPrR07olgbv/Q9FKBMVIDdrsqQBSuzb91Zca6lKU+e2ZWzBqVEdE+b2tb87SyasFBdWQYHSmffvyxWAEEA8BHe4fb5fnzpwIZuCd6C8Ny6IV5s3egkpyN9S2xHnBesH/ME9m9c+fOyomkowQ22ToM9Mve0rXX1jeUVYSRwLyFAWCn2g53Wmc2z7QAowECbInaCuk+I2u7ztjwZou5Bh1cAmwnx1rfX37xWTkzN20q9EBfuXbtcpmYgNJq9We1OVXbPZy/KmTbyZpwINEK3monFejQIEESVT00JZq5wsl8+PBxWVygpdqo1imAG8AK+8lnxrqp+fu70n/AGQSsw8liX7B+KA94+uypSjPIEJE1nZuZ0/zu7ZhRhMAjlOj516+UaT1zbk5rRkAd2jMVJI+GEkCARWDdzWBfLQ7NNmAv4kiy1ngGzpE3a28EXvT2D6okYGn5TXn9elEiW6zB+BLxvRL0NsH8VuCeM6WWZr0LBGgNVJ0fBcDJkLcCZ/tLza90c2n6E82gnf0Xf64JICRL6/dbc4WvZHplgyu4ZF+krkJlwGpZnETEDBpK9yCM1CR3VKPujjo6S72MZQMd4GN32mVoARAiFhhArPk8ObMCfIddw9kbPcM2MG3An7MIMMCi2yxZAx/ra8tlYnyw3Hrvhuurq7YSZ/ODh4/LvftkEw/LKWtiF3tkViaOf4Bxjy/7a6BMTbhVKWsLH0tCqqMjzrTWIIk1SmY/bT4BAbATjBOuBGuP84EgktpprhPxWNhRqsVWB5rDlq4HWgajY2NlfGKiLCwulSdPn+p+bben1aKPn2PLJXaqcpn+Fuhr244+hsvB+GLssHncC2dLYoV0jiLoJEsbgAAbYkDA/jTjyXvayS7rMnGdxB/xK8NE4D2AAPiz2ATOKT4DQDst2VQvr2ALkWwLgvKFjUhArZr4mvkX46DqH8VPZa3BjuWsoYwLrQGekzHCXqsjA8J2gM1oZnUU6fCQWHv27KnYR16DXSpZ4JkSl2mNVD23AOI8V/xo1gZfLqlyaa2F9wYEXgSs4ABMq/U2Y8ExDONIlwCYUIgFrr1ZF5gEoGFBbCdfSOIgxgdgROCJfwXVHQAVWwN7Ba0KJd362jEEFPokd1jvnM1pdYjqP2AAgTRzwzrnmTjPmtpkAWH57CQ7Mza8BwCfxB9MM7r7PHn8ROUBVy5fLlcvX9F7nj9/pjmFLcA6O3v+nK7HWHGGLFPKIDAZrR9K0Q1wcjZwTqut4c5OmZ2bbbWNv3XrVrl27aqe/fGjhwJSpLlERyftc7O9SQzA5lPcNTGmLh4ACYwf+4K5wrdQ2WEFvhL/ZP0LGK8tJgNoJp4gX26GzkDpmJ6cPm0Gt3pRRUBbmYFaNpDDJhdhocYgBjWOsfdi6TZdo/bU5PW5qfT7bFM527VauWEFcDXIbwYP2XgEHzxIkGMNYCNDn44AORSb2fs4Pvms5rPmmRKw5ZBrG/92zVoWWF6T4C2bKxtO9Uq1x3M6LeTaRnVMldMmlNiKM1dCc+r3fHZeB82E9zqwM/0zG1ZoIgImU1Nlc32j5ai/exiHNpeDOQBAUDX+P+PGvbAAqQ1j3KGdrW1saIPw/3zFsEQcSVmjTqtvShRMLVW2WtR90XbVL9fOUxPRk2Nfg2bWJffOesIg83kgbzhL6Y2ZTR7HI4wQzU2j7pX7TNDHBgaZdGsvMyMIq51Rtro3Ndtkk1GHnpwYLQP9iJB1a3MPUBd2QE3VKx3eUHtRfN7cAgAja0OGIo6LZ9xIr0EaUaJTj17rcwU+tNrXNSidVbAzCJ+CVAEfriUlKOZvqP2ODQ+pA8Ab2gZycEHDYueTXRbA0VVO2Y/0Ph/sK9MT4+XcmdnS1w3N61nZWPfhgnGCZixJOrQF+gfL1s5+2djeqfQtwAAH+QSsGkPzh61BIAfetCkF21WML/tZFd6VJigHr4rCcIjwM687QMei2hAHA22nzzV8Fk5sfrk8ADCHuSRop/WSswUKIGov8uNTt45zNxGDVYyNbGIFn6BuNWmMAe/EYmgwLVRSwD3ThaGru/RzGCsjZOr2wPBg+fKbr8vQ+Ei5//Cn8vzlq7K8tCL0f3R4qLx343q5dOGcWCfOku7Xev/e0tnjvaF+97s72s+vXr4u29v7ZWV5TRQ16uoIMqmh4zAjmwEzhANPQmZaz8fOVBweFLKWZLQJHuWEra+Jcg5QgoCeAABGRnbLjvrz5y+Uvbx44VK5cOFy6ehkjE0Z5TBm/yN+RDYhpShyilALXl+vQeycGAxkN6DH47zFxoh5BDhWxeZ0iB/ZDiQgzO/EuFHnGmcSOUwBKJoeORRuOUiiILYzstImoVf77r7GFDquetwP9mvPQ2UfHBoQMIBti5OFjeI6HNjs9ZXlN3rOyYkx9ZXv6U7AbHEvRDmpm8VmAT5dOHdOfbwnxobL6OhQ2dlzFvz163kFlOwhCYMOj5e19a3y9NnL8np+SWALOgkwDnAGLKrYI2FJ7OC58+crDdm9u10yZX2P+fkFlSwR/EfIEB2IdOGIzfe59HZ7z+zl2KiW7WTPAqtVB6S9n8Owc/aSZyY4+eSj2+WXv/i6bG2ulT/98Q9le3ujfP3VF+XWreulp8cZUtkBgca2CWKbdXRKpd80f9T/nVHHHkTsiKWJ5gPnDAya+deL5T/+8Kfy40+AAZsq4RgaRMjJQAGB+oFapB6oiwS2gqBkAjbO4IDqnre2t1qfiVgjzzI5MVU+/+wzlYXw7NgJaNXcM2uGMi+ANwWOVSiNs1F7p/a6Fw1addX7si+ouhPUp8UV65k5Q0ALB/nZixfiRtEukrOEwA0wAMYZavIKCCsTSaAp/lujnCN+jn4n8LjeS82cpUZevl3tpiAbW4Pp+Hz5zuc1kzFeQ7a88SFa/lnECv5K0qXpXwRwCtiTGqz2OZjuBQbIOSe0HgVaVFZE7SjTPOud2ecdtW1fLVNLaUA0ApKUaT1Io31gC5holITGJ1FSR1PtsiZ9TvQJqo4GY8JZM9A/oH0AAIi9IxN4enJQrl45U778/FPRkQkaWPOPHj0pd+/9IHFemCzM8zbMs2qn0QmQknoV0GUfDPb3i2bMUmPcsBOMxbkL55WhxkfizCB4wabBSlIQfXgoIIC9wa1z3sNiQsEdKjp7ATsD0MC5qWwi/3bdSo51j83SWdLfX548fVZevnqlNcw44adR2sTeSRJLopXSm+nSmoswbFvxvx3I8570lQ8bVL6gfIB2Eo3XGbQ1k4EgF4r7zq4z9ZyNvD42L8EhmVfG6drVqxonQF3W1qtXL1vrWZohS0ut2nP+zvspGeMfX9wTcx29KAm31mws37FXEayO/wCbC5IRCS1YDwTNsKAAcm373FXDKvXDOkM4o9gffD4MO+nyLC/XTglOvvK8abkdX5F54/fMB2cBYx29AO6HLDf/0jlFYDE6SjXpaP+7LaTN9QG2se8AEcx9Xz9lMMyJWbQEutic3/zm19oDzIe1EDYUO1iTq1sMFoCBlBywdje26Hjg+AY2G3GjdWX2dZ+AAasrq9Iz4rnSBjFxUJIbjIfBGScH4j/KB4INMD5Wfvvb32osnz9zaQBM5g9uvS/mRVrgugvElj4DMAD/Ra3E6UqgJJ4Ba5h82G6xumF2vHlTlsSUsP/F83Bef/zJx2IGoO/xo7rgbMqnILmgluhiAblchnuGzfPV1z8rKyvLOv/Z/1wHVgBrO+eybVJtyV2187Iu+VzGIx2WKLnweHWUjqnJyVMceQWUlUad7ErTCDaNf4LcdwPmHDpNgCBZeNVzV6qOaJmbm75e7XX/bpCewPrdAFVmvQITXEf/atkC12LBhzaFo556jtxbDrIY/zx3PjefmWA79xHj32QYxAAEzMh7c40Yvtaz1YOWscih13yWUIekxtw4WAWgDAxoMTXnJEBADtJWNrbSqN3iZFjAAuPN5g9KluuGzpINlEA8zxnnIuPAQmIjYrigjaMTAJ0FCncygoAPGBnazuBR9A/0aZNzD6ofqwr/B1X0j/sLcJQFzfXCfJAAV6WWEWwwxzwX9GPVC+9abITXpL1hwICMSdNRlTNRRRup/UWVHacAx1Cvq7WcBENbmxsK5M7OTRfajQEGcH4NDxNAdZTNnR05gwIA1jfL7i4ZHuqrqE/DGXeQ2mqNJCaCFbZlpBT8Jt3h2viWA1Rr0nmW1AA1S1RwYCtXV4JT/KOmf3pqUjTzw92dsrG8XA4RiKElTW8beHDP+d7SNzigg/z82TPlzNyMAIPHDx+UN6sWy+pF/BFqakdn2Ts8EiCwDwWb7ISy3+1MYQ5IO0RmKLik2G2UGFsZTHrdA3TQui+ZfDLeZFVa7c2suC4ggPpeVMNrxqe5V9sZnaor4MkVVSsBvNq4dXXq+flMBQ0VgEGd28FPBYcASERTadP4RHUDFJCTbbqqEH4ClwSslcYKgEGnAFgAzMHwAJRi61iMTU2WT3/2RRmeHCsvF1+XF6/my/NnL+QUoaQ+MzlRZqcnFVASVHDoEZigQ9E/NKhDGaowa5oxISjYQ2V8fassLS6VRw8fKUD53d/8tnzx+edlmJZEfYjHubUlIJAo2AjwlGKNAhg7VYkWR5H1LuXf2gWk4jcWyDw5FfMFAc2ZmbkyOjoudX3ADNr7QE2PfSKYNTptMIcx5FBEjZi9Sg/is2fmVLZCqUbOCV5HhmRnb0+ZKakgKyvMmulqtau1U9JVuvvopsKcUldNyQdUQ9MNpZy9tSNH1PbFLSVhiLBGoc2eIEhU+z2TweU12DJU59lcor72Yb+oTXeWS7Wix7Ry2igLr1fL3u5+OT0+ENUdxhCZJBy4SZSfOzp0uPNcAC3bWxvS45gYG1Gnju7erjI6PiJHBk2E1bU3ej3x9ebmbnny5EUZHOTzoI3ulmdPn5XV1fUyMjpQRoaHysWL52ubug459AQTEm5C0VkOc4daDUIx5L4RJcKRYGybmVqDAS77j31UQPtOEBc72gwMm8BcXm+9DAMFAHD/6z/+Q/nqZ5+XpYX58vv//l/LyclB+fKLT8uF82dbnVawFyo1DFgqJoCdN0SifD+nEi2TiCXzJDXoWvJBC1REp3Z2y917P5bvvr9XHj96URaX3pTtLQtnweqy9gkq5j2UZxscqAkHGBbzr5fK4GB3+fjjj8pHn3wku0RGCOcRoO3j2x+pLSklGwTpALBkeSUaCjhf/RPuL5RmAifpSLDfqk4F9zowDEBhTZh0Wtna2RZLQHYPgIuyvv3DsvJmrbxeWFSnkZMTgNXKfqmp6JwTcdjbJR/1XKlCpk6Na6bMvuIOKgtNiYKGXlQc56bf1Uwcce8BYeP/NNdIO7hva79kXWkN1Y4yAeHVErDem2nj0UAInd9JGP/e867PqeCAgXyDFV0qy6OOtjIA1IbQtp57UBBbgWSt4XrllAbwv0lGZBya/pGc7vouANNkTzVWFQjwWQRtm1a9FvLF1tNi7czcZPn4oxvl+rVLZWNtvfzhD39UZvXBg8flybOXpaePsspxzf02GeLKBk0iwaW1ANt0E+gsly5ckK/CumaP4ytRuvj+++9r7xNgOcN5oiBOQYa6e7nsgOAdGwIQQHYXFXzGiDWNreFMJaBlfaPsD8sLkJm1QzYbP5SyJAAsArusE65z5fJV+Y28B42B6LnAdIsOFHOW3/NzWuox9gS8jL1o2kowwDY0oMDf8UdnZ2daIpxiD6jsw92l0ClwSaYDwrALSM5xXx9/9HH54vPPNE4//viDWjHiLyfD3ErW1PsK2OZOO26Pl5IFPiOMAxJnYkZvbyvhxXPls1gTQyOD5ez5swrI7t27r7OEPcVZxneXUZCt75cgLedQAl8+d2R4RAzcJMN4XVp0Y1O4p/jufOc6rOncq0pSaieDlCQDsqQUAH89rE4nGduMILoxwbTk2UimwX4F1GTeeK2Sgt1d5ZtvvikHe3ui3TMHlPylBSJsRQJk2uMiVHnt2nUJJFI6zPnt/ZwuHE6UMqeMO+NjoXWDazAGkjjmO2uSL2w698TY8H78EPYH171y9YoYAYBbqPSzD2EtAvYuvF7QZ/A+a2U49rx0GV2Ym+Wnn34qHVVnYIuWjv2w+PYVC7CHAqYAIDRtJiAHIAAMTrcQNrMwTD7iGXw02Dnoq4UV/jd/8xux11gHsNkQdIQdxpphnBJ3M6dZA2HlS8S50TGC18gOd7hVpYAAPSDDXTNgdsreqRdsIKKhMGXQg+4mEGgG7wkkQX9yUERIo5Uhbxl2W2JeF9ZBDhUh3zVD2HRCWLSpfWjVwVfhhNSN5fXtQyUqym2qm4KURruqAB+5Hxtf18o3NzMHWICAvDYZlhwkLTBBNHCyNO6K0AQBPAdeaO5B7ftJQE7QzYblS2BHbYfEfeEsYPS5jywarpP2eYwDi8Dts9zujy8+o0mdyxgEReQz+Dm0MgVE9Z6E9E5MlImpSS1aHeS13z33JKowlHQFoL2iNnN9ARE9PaJcgaSBuiEskjHivrJpVF9V7zd1WkHl0j8Vh5YNpACi1ifznjAI+LzU1uT+WyAB2gE93WVgEJ0A1wvaBzGCSDBEdpfDe3RksFy5dL709nTIgUdJl+deXl1XHd/amkWcdvcOy/YOGR/l3RVQCgSozg3Ta+qaKcfaeVVhiKyC15CVzC1S54PD7fM8HxFgg3bKeFLbjnlGkZUAAMQf4u7e1lY5YA4OD0RRJzAlHuSAVN0XHRyEIHeWK5cvldmpqbK0sFAeQltfWtS4oewKwHACMCO11+5ySOAsmmJRZiNgS8AVj6+zI6Z4ehwyx54Hgroqkhj2QxUe09qkrKHORw6orI0WSCdBGYv5CbysNeI58CgFcX/yk9LTSV23FeM5NNKakAwI95EWR3YSnTiLQ609qHtFKMyouPYB498CAqyLIeG005PSh4BiT3fprXXNOLwXrlwp7330YTnt7ixbB3sK6nd39lXbOdjfq6C4nByVHglIWoCVQ2iMnusDtJi0eJsosx1dhZaFh6cdohEvLSyVe9/fLWura+Xrr74un9y+XUZREu6HVud2ZXwmcxRh11MpPZYCK4C5lnNwRD23gQ9ADa3FmqVlPLa3EE6CVg6YSeaJoAnxSVRxrYKsjiT9A67zq8wQgBAOduoIWS9S/r1wvpweH7ZKa21/XJ5BbTYUSRxTahLdYtO2K/YJIIslyX6TejO6FAdmBoCwS+Dt4KhF2STQVw9hPgfBNqiLqEvvQ0U9leBWf6/HYp8OLDs7CuoBMpuiuJQ1YTe2t/fK3o7rd7s7Ye7Qo3uszM7QRqpfDitBKS2S2LMrq0sSx+vqOCn9ylxNqbwI5sHRiTUaaL0Irf/581fl+fN5AYsjwxMCXNbebJR1ZQ33VRpw4cI5BRnYFMpcyLLQtkrONKJY2N7+ATEJxscmWqKClC2kVCy2MGVLzRIA1lrOsnxPklcyPMpEM5ptcL7GUvX3ggn17+//9m/LRx/eKqsri+XRwx9Lf193uX7timwVQYbW5anXG+MWu4+Ng1GloIAsaj1PVAu9tS0ggKDAIEIR9V+dXLZ3y+LSapmfXy6PHz+TTgMZJJzF42McTGebujv7kJQzQ6xqgXAPZEN/9vXPyvWb19U+DfV0gBycXtqyEshx/okSeuw66lCTsVcC/6sdXF5cKqsry85WoswNOEj7Pmjj/TAQzEYjkOLc4pzkxAD8V7kdaunzC+Xl/GvVdC8srkjslTMGpgilLbwvoENLHE9Behx3A9xqbdoSEzQ1Xm08qw02g6uCOI0ygPxO501lLvqzDea2570NDMdxbv+1DQa0wAKuW9vE+mx0hiq+VBgO9Vh21r1VBqBiMt+vyn5qbbjYD13WiGmUFGg9e9Hq89lvBgOqLkZuNGD0O6yI+J+thE8FthWc1JKKAA3eFx5rbK/K/QD093fLjevXyt///d+Wn33xcZkY7ysb6yvlznfflx9++KnsbO+VZ89flfnXy2V8cqYMjU6ovGhzG0A09b+wg8ZlT9nLtDEFyHr/vfck3gbQTcBPuRFrjFIsst2MHX+zgKqBUc2R1t2J1iFggERGa0tqdXHB3nEG4MtUBg32n/MCIABRM84Ai50RgFOqExFx++1Q3FmBrhs3jZ33svYA2PjCp0zyjHXA/5NAIsgNUIyvS+LCfmiPgAB+Zp+4n7znFZZV1pBYyXSIqczE+LMkrD64/aF8Y0AEABOSV99/972y18mOJ1nId3wX3sczue2vk1CpQ0+NPGPd9NWwG+nQlYANMeDRsaFy/cYNdYKhDS3rlnNMGjOU742MCMg1oFVkl1L6IcadgNZaWtxDq2Pa3A3qfgi2+R7dsCxv7o1zGJvKPQKisIYZZ8Yff5jvYvyuoaXiWIT7Um15ZeoCyMIV5fmHRkY05yTBWDtcE9CHa8F2AaDi+dXJotbcc83JKVpQ9kt0FwFCsur37t0rayrd8rVIPCRoNcjgdsSca7vbO9rjjv125bcnVmNdAgKESSGWxOlxK7PPvqBzAgH1m9XV8vDhw9Lb3aMyAVgB6HoY1I12SYc6GF28dFH+jrQUjo+dkEQ0+rjo+fCJyNYLgDoyCxo/LuuIkke6ylCCwprlPgBA8HVYA8z7IuUT226LnGD+t7/9G4EW33/3F+sDDQ6We/d+kKBu7DL7BvCCvcN7+X9AD+Y7+4FxZ10laUrXCgEBMug1+2hH0XXNNr7V0DbaybVrmRzM8MF8RgLiMAWSCVewXNvA8ZkRhJHQl4yzv5qBcYQvpBreuid6oLczdQpkK2hg9Ul/NgFoSwSkdjxoBva635oRTLDZdO5zHxm4/K1ZZ5NDh+s0g07e03auHDS0JqnSUxiLNg39baqdxqGqjLaEBEH+qF0cGdEij8giSGzGPvVLCRJjOEWROT6RUQg9KLQZP2dbIZ1Fk16u/I355FoGevy6gD56b2enqGcE5bwvtVP09l5ZXRFSzVhwiJgyzvzZqCBewhhyWJEtCaKVseK7DHjtdS6RmorKQZOJMYaSj2HJoudvWbc8J9dwbW9P66DRBuVzGxnqgFh23k5Uw2o63GGh9dvY6KCc/OlJ6KPUQe2VFy/ny8v55bKwsCpHHVSdoITaedrzkbExjc2TKlGjGlSpxlwUdLcSybpJxotDU+h7XT8R52GONMfdDogExlGTBJXo8EA/cxCQqd7b2iw76+tlEHo6BrK2zjPIRslJdzlQn9P+cuXSJc3j40ePyvOnz1SDxrV6VJ/WKTE8go1OhE00blZ7xTlPt4LYALUsi4K+6L7WxRCCW7U28lwq66nr2JoRDj6gnEXTInuM/cC9BxxT2YmEEsh0Q7lFIM/2ChDM41QzcLVEwOACbZu6XCdOra6yCi5zij3SehczpKcFkEp4sNZ5CmzoshCVbYEdjx5aQmKTFGR0lKO6f8jmXL52tUyfO1NeLS2Wk84OZfrPnT2vvrXdXR0KNPa2t+Q4Qnkl68k99Q8OCLghYM/eFQ2Nkhap6XQKAHj408Py8KdHZah/sMxMTinrc3ZuTpl3KOQEIoABZO+1D2lR2HEq1f72GBeh46w9sucWcDxVjSuOgGpK36yX168XVA5z4eLlcubMWY0jhy6HHPeK0216oNvT4GBmvTJe1JTOzc4oIGYOeW0CjAjtPXjwUNlP+urSr5qxZj3mc1QSQE/iLeuURBRP5RPU21WtEtYFDg2tjrAPjC/rH3BiD60I9dWmpGZGavO8b2lhsezumN4pYK3HfeZZO+oqIkezu+zuWJcANkAnAX6f2+VhDwGZuAaZDtY7AeX6xmo5OT4og9BBAQJmZ8rM7LRqAClQ+f/5eu8lydLjytMjtdZalK7qEt1d3WhoECSA4ZA7g/lnZt+Nb8BHIG3XbG3BBUED0Wi07i6tslSKSq1lrP2OfyfiVpG7aVad2ZkRN+79hH/ux48f58DGkVpb34yvvvwmVlbWYm11MxaXVhQQk3WYkII0ThOld4hydcoJx3Ej20I2jiyyWiCe1UU/l1DZyVnjDMExTcAgSykMBDTqqWWzsp7dgVIjSUx9BAAAIABJREFU6Cot3rBR2Vqw7G4FWCWIqyVjRmJ+x0cqe7l+7XJE/Vhj1N/Hc4xpLllbDqYk9FXEw7AHnZ3ZKQXnCJEyzhTZ97N06BDxo60SzBlEHhGcVGaW8L6N0hNApT0xWV69fCFq5eEhDtqhAPftLUT5ThScqD62XtfZhDDXBx++H7t727G5lW29WDdPHj8R+wZxKc4g1jp2U2KDgMlnmYVMZzmzrfSaphxAXXSGaJ1ZjyPq+wFwSjtAA+wqcSntNwlu1PIOTaX9A62BLSiqApphiRG8wYJEwO0g67dLZxhn6g2qJH6YAHPa3iKqdkaAlHPtM6ga9Dt4sL22fU1bySMncOAzNwP1zI7na9NHqX454SBfopxv6WulsGnjbCgBh/wpfFL5E3lNPt+tdi0OZ59MLLPCfrBN8f01NAJKW1gC4+b6zrv0M1Tv2b8zmK316raEJWlT8WTLW/O5OYPqnBEqM+yIv/+7/xq//e1/iwvnpmN7czm+/PzP8cUXX8bxEedmi0pbFpdXYwzW1fCo/AyCBFY+Y8R+hxrNWoEafLh/KJbB+7duSpB0aXFRpUb4VpvbqapO0MB7yETyM1nFtG8JjLgtJfOWgUrqcjCm+CrYR7HgNG75ewed2FTer5LPQiHPVtk5DCoN288zxfR+fGnACd4LYJt96tP3Yv7REWB/WXSPawsAhrFV/CJsLNlQmKX4Vcw1wC3BXuqfZOJNGdda+lq5P840FtRqA0jfu3cvXi2+1jlJaRm6NoAAYqOVLDpzzX7kvgkS+X+SWGk/M+7gH4KLFqXznlbJ61n64FxX1xigNANG14yERplHWGYEn1wDgME159g47pssOEAAYCZABWsBlgZsKZ4Hf+bxk0fZ7ecQvyYD5mTWpF9Fgo4vXmtdL/vGBIaMFwE0dHYCY67j99tH4NxgXGBYcn4znmMTEypPU4eT42MJ0PF6npfSAXwi/BwYe8w3oAP2MHWMunSf+ASc+byHJAfzlopLGRsCvsOI4H6kf0GLzNX1BotE41zAa54FoAmfBP/WbAC3goapAUWfL8ae9bW+uqZrkhBgTLDRzBWMRQEitVAHo7HxcX0OPjI2//z8OZ3ZsO1WllfjxctXssnqWlHiT0yg2bz4V2YFyz50dGjMKQdwC0SSO4rzylnIeFGO8OMf/0i6Aswf93/v7gOx1bzWuC/OI+lKlKRVtlbcLDpiWYbNvmMdY6EY+9rI8HDdNVfNjHkOfgMprRhyPjDRvHRKRU8uNTIWx7Dhd6aQDSpkN6e0gVLrwFZwmJlvB5lGzDLDVmoNixFRmxnRulKQQlS7WlJo5s+dE/qh+qhShsA9GjXMDDiq0B2NINfCJDbw3GEqmLsuLb/LIe9CIdqU16aSuQN/XsczO8jn/3kuf0esS0ajKKAS3FWDazlUFQCG13rxsEBNfzcwIcCmIOLepFWjpM3aDnUWlDcFWPzl5zCjwSgRxhfAgdfjlLLgFAyV1m8K0go4w5iwoRAxYZxZcDaI7hKQQRrGMgM0044whNwDmRJnpwwg8TofGBY04b4t0oETzPtBUTEaBka4nsfJa4kxMlNC2cCiTCtwiTpO9a7OGhsOVDYwlCeo2SjpwxAm0zc+MRxTU+PR3w+Kmmjp559/FY8fvyKsjKPDFAcEDMiOm3askr4o8cxOgImsbVUf7goQU11vOtRaAALIQKdjkqULqeJKplu11GrbR5BIsF5LAUZURft6tY421tdiH4MLQtvRKqONM0LChTZFop0SQNXrUv1lb0qA7g1U7xP9LuuMj0T/4zvOqwOMdI6t9p+7G+PJNQn+OXihzzLOVqKuzjHPQnmLf6fWV8V5cHarmVnLv/FaM440ymRicVhwqEsrTJ5d7J0ivpTNzhI0yH/pwOIk8/lk3MTQKW14eG/uo1RVtaBVcXfTilXKk5ptGxPE4/PI0KATQDkBbA6ye+cuXoiWzvZYePlclPzZuTk5Q6iLSyuiDp0ug023SOJAS+Q+2TgEsMy9svYEPS0ngRWgg8Da6kbc+f5OPH74JE4OT2JmaiYuzJ+L6cmpmJwYk7MIFZ2WgmLl8mNHm7RLeH7VTBdxN4ASPgNqvbIRCiKShUC/+ydPn8X5Cxfj/Q8+1BjKwXAv8xLYG5DBiSS4AfBh3zIBZNhxegBO0l5mwMn88h2HAWR94fnLuHjpirIi3DDXkGaAspIIq2UJgRwdmpCoE0YCEDisrBWQe2rxOEglltWWCsTqnFDawfGZad9pt5eK/LyGAxT2EtehbtzaB9J80edBf6+LdYFjJMZI2deMKcAcWSIDkvU4yb19eqwyHEo3CIgnpyblFGGPBoboUpDqyl9//U18+eWXsb6KLkpf3P7go5icnJK9BYwhy8LewgGDnri9uydWAU6lhC8dsNCv/OhQtZCIUXKP3B/lHGRyYNTobM66GK1xZ36krK7WfG8HfM668lp2lYM+6YG4jxpBMcBTnT7nw3Hj+pU4f25GnUpY97RwxDGsgrZun5rBKyDVSSyvrKqdIGdRX29/rEnzgAAIkLxPdp+5AwIgK4lPMTg8rLMMNXP2UWaas90cGhC53pMm+/rV67h3934svl6Mc3Pz8bOf/TQuX7kYOztbsbu3I1vIZz96+CQePXoakxPTysbj/LHXOZMkFikbfxxt7ZLbVHZS9GkyZx20sq0rKKQER9oc9ZoE4djf6jt9eKSzhY48PtPpTjE0MixbisMJy2RtY1NChTDQYKQAzm1TkkZQJcGpzOCpk0bRhBH77zTLtiT2KJAPZg9Cd805Zz4VjDcEGptAj+1eenJOFKVXYf9R66Gcr/lz828OrOzvNfSddIUK1b9cw469Wx9yLQS0DAizLu1TOflhEJrfN4GAIhhQ9IKyJW0zc9y453c6QdlfMtil564IZydzKl/VSJKI0ZdAmHxgvSATIuhQ/O//63/Koce/WHz+JP719/8Sd+/c15kJg6fW0hbrW5vavyiOwxBKQbwMOpm7qYlJ2Too1dg61v/FC+cF/iqQUvY1a8FZR5wZ+Grj4xPqd4/AHyAI94WvR4ANgGr/HJsA+IZNlABaUaWX4JyE5vYFvg0NDajOX9pPKmdp3iPXZL4B2LDRSTEP+RF8wY6ZnJhqAPuqW9/bbcwtcyewXm1hAZjbG4LTLhtxO0A+h7HGx0vWV/re2HFsuOMWunQQgF+8eCE+vv2x/L1P//RpfPaXz7KETLpmh3omlSx0dCloQh3f5V2AGqxH/E70engezmsx4YpyP59t390JLCcMmQ/2OvM1PTUed+/ekT2TtWuFKTYuENkdXxh/xpUYJ3vA78jXxrZdunBB98bnExDu7EIzLwmX0iYcu4E/rtI5OpXQ3YR9gP5KiWm4NtlmrsN6Io5i/VSBP+YsAZtMFkvXzCWfLS3xy7/5a3WxebbwtEHFhz4v0CJqEk/Fdm9JB2Fbr4UNh/8JWMUcZVvE3SyDLIyAkh5qqOU7/pF9LAwW7FcjQVT8M/YErQGzZCsFWiHmcF5cu3pF841Q86tXrxvgH+MB/d5AEGwJAn6em/WIH8LzW1QRdhjzNTbBPN5TRt9CwrxHMUl/luEAeMPegWko30Di1ElDY375f7Q5pNVRQDUBEacn2l+AY5Qs4JdwXUQCEQsEkAJUuXzpUkOjws/MnAHq7O7tau9wJniNoiFFrEBXn9rI0EjdxvZtZP/tzLYNojeUDbFFmBy4JYWliS47qJdDXw6FdDqoIU5qNjfo6xlpFMIhkY9EJpv1K02VV2X21Au+K3tlzsxog+CUyomxEnjpXc51RJPpTDVRU9q92N1vnkXrA8R/q2YyfYjpACqUbQf0fIap+w7WEjlO9Xx+Vp91tUXLACTrXBJh9hz458zeZklColyZPXF5BfeQwUp+ru/HTrWC70qNuTL0KBqX3pcYSQV0pfQha54SKPFzmBFgB7EKBED7GRsd02e47kgUttI2iWuYdWHDzvudlWYOfYBXx9DiY/zN7TJ4j++PTeZgyUwHbZoSLHf3JhJqyqSDSGWgShcCkG8OWynW17L3K5kygi1EAXFc21pOY2R0IGZnaRNI+0FqoY6lJv3ZZ1/FwsJynJ3Rm54MCHOI0mpVXTmdKIwz61TAl+a6wgSpCDBlfWMatYxsSoZcNMY8SHXIQMtCkK4b9VOumzoEYsYQxOztqzc9MB0AANTz2tlpHB7sKTsMEs4cq3ao1KOpHVW9lrXTCt5TcKwB4onN0TS42uZQdaVdcaL1DAUPNBunhqwCTo1C78IEyaA/wT3NfUE89f/vsJIMqGlPSL8kGSkEagKmxLIodFOVT2TQzeuheLlrhup/WZOu4U0POLsaEARX2w0VpkV1jtKhbvZCljNYgt4sc3UWtCb2DVlFDsh2GB+llSlZeMpopuZmlJE/o9/5CN03jmJzc0MgAHTvwSFENRNJ50Dp74Pi1SXwxyj+sNrotSior7eeREubVo2MPKUGd7+/F48fPIne7t64fOFSnJ8/r1aQfX096tmOSj90956+ngyc1AaUdjIWbC1Mq9Y2HdrP6RJwQLujcQUvtA/k61e/+Q3y7lJXh9qXjhClCIhiAVgkGOMxYj67egCQ24I66Mza1ZOBQOvLQtNVZv/0VMEfQndTUwjh9ZbOE6lmLkVjZaYI2DN7IiEokdvyYHW9O7Q/xhmVY/YvY60e2XuUiABmpxBd7q+yxgpLhfvAVrJuOZCZE5w2zg8yNaxvZ6hU7mMxTLk+eYbi3LNXeb4MqFMgkSwx0DBaJNBEOZhn52eVTTk8PoylpcX4/vvvtUcZI9gjVy9fk2P+/fd35ATgmLBfYQSQiSEIBBQw0yUztxmEZAapVaJitEji2V4vLcbjJ081hmlu2N8oa7sPBnbFa99eQIrOaQ80fpWssSoYkOARlUnQJo/UkeT2hzfil3/1s3jv2mUFKStLqwqmWe95vmX2SzoPB2StULJeFyDE+UOvc9gh6ay+jBO6BdSgPGcGDEaAGYYwBLAF5y6ci/n5OWVDEVKFhYHN3D/YjdOzoyIcehKrK6uxvLii8QKcIcg5PcNBQzgSdfKTWFlei8Wl1Tg6OhPwhtOKoYTmeW4edtxADAwiOEap3LH2G6AyPeMBfbDBBDv015Z9bOtQhp9nA7xhaROQ0Tfa2UbAK8oQMHZQUikBo2YcOvf+Aef0cexs70pDAho59NQUqsRPKGV3CKei9aKzKUsKCg9NdlT2rkKJT3vcZIVWA+HmKkiWW7XdXqMIrgjnCRQqyZ+qL9UI0J1kku+TIE31S/5LCc7FBikghn0WrplifXQQyHWawXqhvbvkszCbFAAJ5KCUJ9kbtt/s72TD5lPo2u90SbDtV7lUKYsplL9kizUAfovgJqtG2jFRFxDwX37za9Um721vxctnj+PLL75QVhJNkfHJyeiC/lw/i0ePH4vtAojMXuFLgqmn6GSgMdQZ2zvoEu1nkNKDngl/h06d+kMELPhlZlzxfrFLB6HdE9QURl4RqbSYHmBTipX1x+jIaBHnTACGgI6gn4kfHOzX2W7gnoy6s/r49iQp8DHZ45R7OYjkLMuOK/3RjRYCHU8M2BfdMPvAGVOQgOjU2cJn4fPZ/ivZV7oSEAe8f+t92UvOVfnblEa25/u2d7YEAly6dEm08tevFuPRw0caR+wKpZB8oX0lwGVqKmZn5mQ3yS6/gLq9m8Al98A5poRCaUOYwEn6105w8N1BIWtE2eajIwGHMISwBzC5sPN0WQD4IyOc4pApIIhthFnGd+aTecUuUVYIAC3WhZIICbJ7nUqQtKc3u+3gn5Wg0nvMYIB1v7i2OwDxGp7R9eaMJXPZ9P9T6Jvrc1/Xrl1VGePq6ooCXIHZDx+qhAv/BWCxqxPNpJqug984MDSgsQPg4Bp8MRZoTVh4EdCfM9SxEGMHkMBYAwRoj8q/dPe4/GyuPwXgPJAaPPyDiXbz5o24/eEHmpPP/vy5yu2cJWc98rmAF5wpfAZriu8AaQBaPBOARQphDjZYroByrHN8BIAcxomxu3nzptY5Ceo3KyvSHnAiVuBFS+qhYSedZBObACC2lKM4hlT23ho0iiNpQ7wUoyPDSnTwld0V9vT8PANjtbS8rFibUjrGic/H30AXbBfmBUCAF0XV2DvLXQUJZERLRs7BMM62N7eD0Koh98WbjnQeRlxHKA6tdkrdJ4GcgrG97GOqALRkJpp1d81gGeOAowF1lkUE8s8kKlsjJLbU85aDyLRqAnJlaNSHc7dR45yZoHTiq5vYhs2IL9ep0lB4bo+dUfx3ywg0JhWxQAW/FSCAP1cZGB73KgPDdBhe6/ofZYhLewiexdQnfVyj9jrHzNc3Csi98h4vShspo6vvHMmp/F7mw0E7GSacfv7fKFd1TlmEDs4ZU+bGaqXuZ2ujxTWY50Qvk8HAwmcs06HNdaMMsNraZM1oFXhSeUpRzzeg4ecma8z7vLlVe3XGZ1JXvKfDA6+ut6crzs/PxPTUmNpdIcw1PDyoAA30F5oe6rioUj9fWIrjI+5HXFqphDuDbGVfMkJaMxXlUmfbOEQMljlwwMCnGF2z9tFocj5v6O9iBNBaqqMzO1JILRajn+UxZJ7aarXo7mxXF4ETlLIPDuTg4hhzLYIJGAC70J5L7+PMuBK4kGvOfrKiCFKKAM2xwcQJORwoFnvfkpXHiWAcCGAzi9vWaCGZz1rUn6EC2m0vIABzbnvieW5koQQIsI0KkCAH1jwjmBu5Lqyt0N4KTdut/lJ3IFWVW8QSIliKUrbAXtQz8p5ie3KPJ9jn8U9nz60QS8mHygXSVnEw6vMZo2JHBGJQAzk0GHPn58UE6OjujO3d7Xjy9FFsbaeS8+zcjJwzM1ySvXIq1FrBZmE+OTsxNDIQ0XomICAzMbXoaOuUkv3TR09jY20zJkbH1Yd9bGQ0+vp7JcwGE6Czsz26e7uVGdo/2CtlEG1K5IreWfprU3Jw987d2N/dV+s09S8/Po4LFy7GzOyc9hpq9zhOZJqcFeGQhFlzSGazKEgzCgIJOtsblMMsQ8j67iYYkOOFGJ9AJQlvtWWJSgkKZKO0dzNT5raCWdLB61JMkDXBYQk1EPYFjAvUjFVKtUsw3yvHmnGANq6SgP2k2+McZaYZJkWWwMkJ2Wm2ewP485rVeUT5T6lf7e5kX6CMnOUMrHYWMOufrDGU1mOyHnJsQfwHY+7cnBgL65u0iNxuZGVZl9QRUrpA54Z//+OfNDbQSKXYDFB0fCL0n/pCgXqMt5zOw0Z5FoAQWSQHw9QhfvsdYMN60GEBsafMJiegnwC+68zTxjWy/XrwUlOuwMusgGarYc5SAuLTk8MY7O+J3/z6lwICaMEKBRdhpW+/+U7ZfjI0ZCwBV9TV5AynZl9aEWSoyLpTT0lAwFhDf97YoL4427/iUJk157NwdHxUe4sAHYdZCujKGkLh7Yy29prWBmdBe2u7yos4Cw4O0L2BLXVaGAdkWjdVBra7cxgrbzbj9evlLAspLC3Gdnp6Mq6/d02dEPZ2OftQiKf8gZbGpwJn93a20ja3t8UWbSmPADA6BJ6y1g0k4zxStkLmNoV2D9VeEnFbWC+AAIdHp9JDoDwGEJYyCAQjG5oZCo5Llxj5GCkK2QjQS7leLuK0rY1gurBG/jP/MEGgPIsMVrv1YLlUA/C232CfxPazRCv5eeVcexcI4LWyvSVAZ68mm73SWUe3kAwv+xIpUFsAWoHHTYQhs/jZ3szAH+8Tm7HYPfljFY0M7/HqM8i/EvKYojJvgWDl/tJfSV80uTapRYITTjnY2sqS1MoBFuhuQfYQPSiy6Qui/NbUnYiBJghxSzE782L1bG3q2snUzbpmzj0YVwR21LJjh7JTUUdmKQcoNe0TOAYwDaAltoVYhl1ipfD8tP5jHaJMz994L4kf/DMCz64uNARSUE7nZmv67ekjZ8BLZ6fXi8lcyHIja1ok47G3J9t2Sn9LNhYgMFXuG+zglhYBpDBjsN8k/NCBMfDC50mArqs7/vqXv9T7ofxnl4Q+XYexYBkw9owVvg9AN/NOkAcQJ3COOKed1oWj6XNy9ghgqsfam1WBeNLiYl21teRYlZIG++PYKq5rAIcxYuzIfDvOYf1RKsIaAkgHDD137rzOC8YM8BgQgLnJUooUfuQ5ENQD6CDhAdMPsDYTXynaq6x58REThD5N35myJBieRYwbr6UayzSAsFKay+c6ecYz8zzYVgeu2FJsNs8FEG5xSSniF5YCY6jyr8Icx1fi3OceAMDx8WEiZ3zZpq4TnGGOEwA/CWB5Hb8j8OWaintK22COYdY2X5xjBgr5/t71a3Hp0gWV5sGY+elPf6K5/PRPf4rvv7srm08ShlIRrgsQ4jIOfDHujb8lu4YOP7TjJQF4pv1jvwDWI0wZgHiYWYwrPgSMAYAPXs81SDaSfOTLifD0a/IsxUY7pmQOq8lf/u6OEPaTXZLN/8P0xY9gvZk1k20MN4pWGSzaZDYAdiMSjv6N2gdWDb0v7gVhY2oDWwUCvFFdV20nzYGXN72DUK6FcXCNF9nLbPmTQm/8s8iFH8LiFElPdZ1bBgKutzblHpELI7i6ByvOFgPHouZ91NoyuDh0TDobQ8FNKXMwEFA1/u8+fxUU4P3OujMBfI7r5s1m0HgWXQL3V8cBlAGpUDGrgW0GXNlWUNSSgpjxexaKkeAqrbIaMPrQqgI8XM/tI1Q3UkRNfLAKoCnBmAKmhpCjD95maYdACqlsp/AhTr4MRzEe3iA25twzDo0ZAqZuGQ02uMHreI/1DnwPGB2+jNRVNwUHONezAIbABBxtgrhSv2X0kOsQFOB4EkRYaIRDure3K/p6OuPSxXMxNTkaw0OABUnvBAQ4ODqWs/X8xat4+uxlPLj/JE5OyC4k5ZIVqgCk1EjiVFL/y1rnLGEd5M8JYCQynsCTqZYyzu15COL0QK0VsFW+8nBKA861VLpBC6HeXh1eXAs6087mprLTaB3AAjja39NBCELKYcj1oRUBBOBkAiiQdcIRpS0O1ya7BNWW8WWd2R6w95h7AgoYLRg3g3ByWM5SJ4Hex1DTTBP0vk2DlywhIZ8lyy4HrIydnbNq9kdBdQP80bubrSELE4M9wPWgM8rmFFBF2njFOWRNkHlrLTbBIKZtmgG4FCJM5o73kQ5Z/UsFW+2zIlgl+4OtkuAnefo03Dw/+2L+/Lm4fvNGwFjZ2FqPl69xAkPiT9lOL9cI9on1QvBBiQ60P+5xYmxc9DDoin10sOioKbDmi2wMvefJcCNAub66oX9DA0Ol5We7atOg42UPWfQPMvCX00Bt4UlpowlvAHXhtY3YXN+MtZVVOc+72zsS7/vk40+kaLtM4PlmJVkqXZ1yZAlOyRpZKAuwKG1KIvfqJlHJNmbwcSZxwWxXCGAAK+lYQQ1ZboCADAqabWZxOgRSUVagvUUwgL6Eqmm1L3CA2Y+IVakf9V62AcJ2smdJMnJNZXueP5czNjhAzTf0+bRBVu51SZrsUT3fR1bW4KSDfB3wtH3q6in7u1Xz77UCLZ05p4yGrDdAiAS8OlIEjH2xvrGqDEZfD3t6JKmAcoQOVPtLlnx3h3ZAnTrUuU/s3frGhhxBvgyUEuhyTbVL6u+P6ekpZRBwPo9OTqXDsLpK20hsGNm9BAHsLPLd82ImgG1RIxh0i1BL0pW9p7k9PZH9+fj2+/HrX/1VzM5MxvHRvsYaUOOPf/yTMmBk/9vbYQWQ2eR5e2ULeF6cFe6bXso9vV0SnwIE5Mwha4qzyGs5f03FZcyydWeWpmm9KEOyVWpue+Pi5YvaB4wjdqwpDgXtfldBCRnFbOfEOdcZo6OTsby8Hl988Y36ptPekGwsDj2sk1s3rwtAhn1FaQEgLG0ld7Y24pjWgYf7YmoRrGzs7cXmDi0kI4ZHRqOf+tRSJ8yePDo+FEhl5x3fhXnO8qu22KdryDZ0XjqhEJjAiiOLuJk9rHeTZkugnEybBMiS3VfOcusElcSJbTD77d1zpzHvRStFNry0X/XfsrVb019oBshNQWb7hBg82fPChEsiQjPZk2BoYcO5s0WDGQDoV1gLhWHKPaQNz0RT7kVAgcbxqaDOwEKKbeY92IcDVLe/l+dUAZgrz5X+nwVk89xn/LNEpniqRauGc1MMNLLGbdnxQl0E0IXZWCushAzc8F/Y7wTqy8tLWrNkpQGEyDJCB25v75RuCmsdVgxnva8tIKCw5rBB3At+FfYMmjMZfgEmNSjSaE7VBLLhB2A/sSUwEJSIKQwSnoasaQKcbboOthQgYXUNNs9a0uglEocgWzJ0pI+xh7hsCiuTRDBLk3Wl0jv5CLkuTKXPVsEkgVIfxBl1nqF/kIztttY3ATJ2wv4Afij7EDV2BXqffqouNWh+UL5Kj3jAQ+be64p7xB9mzNnjqS+zq3MKe6RMf1tHTE9Nad6WXuf7dc9tULn7BRyyRrhPnpXnoH6b1wBY8I/Psz9PqRnxwcryUpZNUUp3kqUY/f2UztU016xhxojgEVtIZvrGjRtaDzzX119/LVFblXkhulsSjS6Ncgbd9py5TSHHLM1QoA1zsa1N9+1ncOzlYJJzh3vmeSjHTZX7Fq1VfAH+hn/EucrY4Rvevv2h1gmZdf65rXt2oOiLjfWN1GBoCfkyjBndJtzhgzHg/hkTrk2ZF2uKdWpwRSWSpfSZ2AobLl+ttAxWsvfgIG7cvB6ffPKD2N7ejB/98BMF5l9//VX84z/+o0oqsQ9oL6CzwLPx/AT/xIb4XXwO/58JmiwJZ06ZT9Yo+9bAOUyGBN1S5I/3mNnAnuH+ABFYp7I5FZvbFOhPW+W/cx3b4oyh24rGAgKZmZhjz7AvmBPaZ7qklOdR6Y/a8R7Kl8dm4vuwnuZhqNIt7V0gwMF81fG1U2AH2EG7HSAbbhtTgwh+GAWJRbyLAXLNmFuJEXD4QXVwleBICG3JRipgLpk3U4PaCFFcAAAgAElEQVSzzVqtQbnHeVTwVAku5KQX4+z7JjPHQOE0Gf1RNruiBu4g2FluXaeUMDhwM93IB4Xv1RlnDC3PwoIXalrqYKFwa5xNNy7igD50DTJ43Llvi354w/K3Kl3ZwXIV0fOhqOCzoKvcs7sPsKF871Xk1fNcnU9+NvqamZ8c+9QAQEcgReyYS4MJ3Cs/Mw58LnOLAXc2PK+ZhwtjxxjZqCcynXXw/I5rkWVkHPw6/iZnF1ZIqXViM3HwQZVNddLjOCgMERw9Pss0H8TDcIw4RHEqW1rqqtujLODihVkBAgf7tPI61iHHQVFrhcp5GE+evojHTxbi6TMO0KRbYrRTu62ZUbMYCs8salZBZl0a0GhZqLVdMhhFpdVtBLWuODAKI8dgl8WSyJBxeCNkQvaX1y0sPItXL1/K4QQ1xuGB0gYCDYrJoYoj6vo97kuxGXVjPT0xNTklxPvps2cp2pL87hIA5x7DyZ6dmVaNEXVPFnRUfbaaW9OKL/uap/OZmRwBeCX4e6vlUqWkyK+trl3va9ubVPCnZtQMg9TYcAbJ65Nx6kIBtpQHwFrQ3mGc27Jzg/eNAJlKxw6DdW+1mWqMA2MC4OhsT2oEFMQneyVXuo0wfmT0bn7wfkzOTMfh8UGsr69Ed0/2diVbTQaS+8Sh4kAjs0dGFOEexhVF24vnz8fM7IzKCNBIUC1yEVFLijw58RZl8TfXM2sC5VDlV+1tjVp0aQYUELIVZletHvvHKVCDMywQ9uQk1t6sxfLrJWVDdrd24sqlK/Hhh7eVCVlZeyORSqPW0Brt0DGO1KBx6LFnCcCYC4IZAx5nJ2eNbLn2gtrHQafvkuNI7TMOn/aeBDRTTIr5SiaD4NUiygNjBbCqVSwdMqasaZUJFN0IMQTK/MOm6e7tVQ0u2YLtrW2xwXC6bM9A9m1Hs8YO0MHdF9CmKJ09SqbfQKQzJmnPLNCWdl8sltqZgBuyTQkopCMHdRigDmAAhgIlQNg8dSDY3Y2l5UVlsfiiXSlABM6jwWAHM6xX5gSngP2OA4yS+MzsdFx/76qAzYXnL2J3D/AAx3orgQCAkZKZaARrJYZq7LsS6IhWXJT2s/VDpWSg1I4ym3TDoEPA//jv/1tcu3pR7Vf3dmF77MVXX38bf/7zZ2IztLdT4tQSfX0DUT9ziQKO01J0drXHe+9djfPn56KnB8AsM3RtAFtQortS6Eq2B+2Frq4Y6OvX+S4AQJ1CatpnZOIAtCgRZJ0ReAu4gqJJpwuZYUTTaA27Jdow4o1np6hcT8bVKzdje/sgfve738f9B4hzJd0a40/LTtpDjo0OS/8CNsDYyFD0dLbH/u5WHB9QsnUQA6icAw61tcTBCd1mjqTw3tKWXQ8k3HWGejjnJtoUh/odT40GBMF9T29/HJwAoCUgBVhGoAgAm+rVS7Gx6Z7WOIopEMlOyjKaLCnKhHwVYP3PRaKrAXqGvknnrwK3ptTbhpLhqwoS+wxr+GhuWy2lf3mMjXsxWNgAAhq6BMleSICqFDgUkMB+jO24/TYHYvkMKT7Id/kqpYaI62WAeiyfwn6MfWL7KwbDBeyVcgaxHkoZRIMBoVLB7JokkP+sLnYK4DJnIJll1rGz2XwurX8JWrGFT5890fyfO39ez0qmkb0O0EPPdu7r1asXAvkAuJIJlwxRMrA6l2o1+U0EZfh9nPOUnTBnBD6wj7799hsFltghlNsRbUu2KG3ptgUCKIgtPiTXm5ubU0C6sbnWqKe26JsBRK6HcCnvzdIzcUYKuFQTCKouMUWTxf4u444gKqxFzgvulYwmARV7kw4rLi3gjFRJYokVGN/z58+p9I29jwAcwTOlAFC6EaPDH0xQOZMbBIYAAdiQ5RVA0dVkC9LlYHtbrVdv3rguJgJiyugv8AULTkBkd1ej9IL74P4ZG4nurawIaDFjgmcgqEzwi0x5p/4R+APG8jqy32SXs9VhFCCAUoPUD/jVr36l8fz97/8fUc3VZUydhnLfqitZRS8h47T0tSXqCAsaYLgIAWJX8rxKEUFe74Qi40PSjDFkLGiraHYD4Dprm/PVoAG0fs5/xFYvU352fKJxVwy0vyc7OT83q4BegEvR/uI7QaoSqUUpn2QUa8J2C6bAm9U3eg78VwAIYjuuvb3L2shzFh+BNSMNh91dZcmvX39PnbE+/vgj+Rj/8A//EN99dzc+vv2BdHP4nGSSI+5LK8oJnSXcOzELz8+6R0+Az8BvZoxIhBHzLC+vZHluEdoHcGO/ASRghw0mML5ippT197Y9TDDS9kNrpPi2Td85YxjmwmXSmdTgvE8w3ECA2eHWzbD+g8EB1iH2hTn5D6UBDliqmXVvUBt3B28OWIuf0DDgXKMKDrCwXN+Oo+YaUH7fi2EsF5DgSKkj8qIUhb5cz0BA0n05YDLLpPsjuKhks4WclP93xt3OHTRPfuYCZNssVudADEox92aUx8+nrFfJIBrdY7DtmMrol/aCPK9RJBYU/zAcmU0qVH0L06g28G1BHmdBDaJUQRcfvNWA0werx8sLx4CGA2qNeRHNM9vCxotNXw3E7Qj68/IAbAaD/L9pb85OG4jhmlyfz2NDGMVifg3IcH0+0+wG/z/3bvDDoAHXxeFj8ZtZwOeDahG4iElCr+ai9M444EzjBErUhACvODyg8dCrZQCKHgT0VajzY+NDceXyhRge7FGrKyitKOMLCIiWOD6NWFxeixcvl2NtY1sZWz4XNJpN7iyL7+3cuXll6DAcoL6i2ytYTXAmBZJKfsa08wr10QYD5W3X53s/5Dim4AvBFQf7hYuXNO4P7t+PpcXXCoA1a+qdm4b43PycjMYyysEat/0EMkq2lVo5HA6ex7Va2i+NQJ69gdAZ49gvGvlxUePNeT9KZ1OGDNZPAn3NtZNCNeprX8m0V+2IP6vqfNmmeD2y9trbkk2hr7KHVAJSsgp29jiwOrW+CcDIVuQ9AlQ4i2N7ZiBMe0cASe7P/wAGoHBdWvKZVpt6ZPU4Q2fhOAVhuBexAgC3qKW7cV0dBBDtq9ePVEeMQWa9olKu7HB7BgPK7hfBpYVnz9Tj9tatm6I2q52hKHFtyubjKGDsyQQeH2aLv8N9QKQE8UCk0SWgxKOzuzO6OzqjlTItslsEJdR61k/lBB+pHv5ANXjU2D999CQWnj6LseHRuHXjlrIlZHkAD9h/sj912rcBuDRpubBGoGRLvBJ6Wj3vWUJvPT0xNJj1d1BjcfCErtNCERsNQ+EAyn72FIZCSm1sOn3st4OIFkpiUqCT9QsIgpPc2UFW61gOFmJqykzhwBU2FWsIBg3iawRVSY2tx2D/oLYkdirPIGtzZJcU6ROU7KXOsWOCNWjdzbI5bE86FXmo2yZawIeOEGf11DRoa6X9ZpYMMM8AAahX81ocCLFYWlt0jwADjx4/FJU3S+VA9hM0Yn/KVpaaamwe9fBjYyOqi8Wh2ds7ih//5KO4cvWyromjufxmIx48fBxraxuxsw0lPp1znPZ8zgrIVjZonlVOsZZ7l+5HEdkt+gF6P6yngwPZnL/9zd/E5UvnY4ga+lNKwLbj7v37cffefSmlI34XgWNNpiPXfTIEd2N6eiI++eFtsQk6O1qVYd8/zFZlPAfnCOvfe1ig6yHsmAw0WG8KilCdxtFFr6KrO3Z2D8q6hbVSj/09Og5xptfi5IxgaCeePX8ed+89kJ7E5Ss34uqVG1E/a4s//vuncef+A12XzBRgAqBoVwdaES3R39ujTi2wIfp7umN4sC96cdaODmN4YCBGxkaiZ7BXe+3w6CQOobS20xKzrgwwdkc132fJGCGIIpsnZ5GkRXtHbKFz0QZgDn2ZLB1lEEMCcwwc8XrGY3FpSTWssErwRwgo63WChAwg0oQ2u0SlU/p2O0Db5Tyz0ibaTzAI4GvwGgMBTlRgD5krB+beT2nTM9ljMMBJimog3rTzRaMipWVs+httYA0EVJ8nn8UaU1lCpmcuwJd9JcYq7z2ZfVWgw/sh/TgYbUV4taKPka1yU/8E/0JOeklqWAiTcjoBD2dFgwfGAHXjQ4MSMkPVn2w//89+BXTFBrI/6dyCSDDPTUYfG8uZn+KOmRSRdlc9/ShrIrGX6DpBoMscEKgBOj579kwBK89NIoFzQmwwSkz2D7PnemEt6troBJSSzRSaTDDDZWFeb1CQsbsEpkrkEYjKL8tWr3wez+R6evYoa5bXXbp4Ma5cuVxKv+jIlAK67AdK3EjiKUFynCCBfSkBzfLXOqOPM/L0TAw6Pl86Bds7KTAt/ZEuiXuSROG8xY5T1shrEQHkjOGL0leEDXnWNem1ZO34AR0naE0sSnyCCgrkS1cAMt2MHfGFE1veT/iDlIigE8CZTuAP4M/9pUgzn50aH47F8vk740c/+pGe/bvvvpMvw31lFj+ZDop92tvFAuQfX1mGhZg3Y556KphwXlsFAsxotg+UteSjYlXwHLAQ3E1B4LPaNicQA6DK83N+MEeID87NzKo8I0UAd+QvsqbNDGbuBXAWRg7jz/872Zdlu/saRxKXgLfcP34s4zDQPyBQ4emzp/Jh9d79LC9nzLkO9/netatiikDx/8Mf/jV+97vf6bo/+PhjgWYwztgX+FXMG+/hHlkrJGH+7u/+Lq5duyYggNIA7ocxvnz5kj4H8WQ+M8+sAzElABM4d7kO1yPuMgtb41XauNvOWJ/DwKltYzUGdAwqsLJe12cwHtwnSRdAKeaL51YHolI+zWsdg5uRnfF8saOD/UMlDneWo/RiLU6/F6EPgCoYwGLhg/zVdNCbga0deTm1HACl7YwXIHR+U/NZKM4++hDggX0gKWNfqCwZmGRWQPdEmkEt7UoNr4SKCvWtaBLwHgVWxXHFEWQAXcfO9fksghTTYzxJCrYQ6imL3uPRdPJyE/ozeC1BK6/POtasXRfSZupbQUoJNux0+Xp8rie9cWiWg6t6MHk+eH8Dza6ACv59FUjIe2wiscyRP88b0gdh45Cv1MsZpKje89tgQdOx4DWMhQ25EUcHll47VWo2G6T6z0AU42A9AzMjhLR2JIWIUg9TctKxSUfFiN+enP0ztc3AaZN4SVd7jI7Q1oReswcxPz8dc7NTsbnxJlbfLMmJcz/bk7NarG/vxbPnr2N9a1d9nNfX6bW6pfnl8OW+jZginoIhJquOuKD69EIFLmrO6aw06zKFDhYdBo+/wZ5sJUiWLJ2TRJjplZxK8hjI0bGxmJ6e0eGBE7G9uVXa56WzQ5YByiHGg3HE2TBqmiU7KfKY2eXMGuX6zVINH2JGnnF2VXfbnpQ4wAoOBtG3a9SjcRn2Za41rznVURcgwHWdVUfUP1cDETupVTAgDz5TP3O/y9koarINoLAAS9wrwoHpgByqWwBziOPmMpQqEJaBTNI/q+CD1bQzc+j+EKIhpSOLU1sOSNsS7eGoSSdglOzM8FAMDPbHzOyEFMZFP0aD4vBABydUPwA0UG+CXw58AnIMPU6JlNzrKX6atekpkgbYSMYb8TCy6QjiqY69XlMtH4wEmFNyflg7zE/RaiBBWIO2DihQ7EkKKr2KjTXaAG1o3rgOAk/sO5wJGAFkj3D8AAJYS0Lpt7djC3EhqLDl0Ds+OZIDxblBvff5c/PJVmJesI+IBp6SFUn9Dz4AB4lnob3fyNBItrqSoOVJ1FrPFIRna8PNePV6SVnOsbEJUWg3t2hBlFRo7slAKWskAZFUYef/KasBCCADRkbV9twHM/siac9FZ0JtzRBA6mq0tXL20gwb29a0w9h+zkZqhlOln1IGMndmtUCbRAxSdeFbKWJUV/POujLTBPUED2RGeN6OdkS28lwUrR2bd4LN64nz5+aUseBzRYmtn8b0zHRMTk0oa0CGcWNzN+6glk9ruk1KJgiCWxUc+2zxfnz7HHKbtwQCUnCuaGeUlk96dkAFVMs72mNuZjJuvHdVHQPImNOSce9gT2UBjx8/VbkV7AQ6sBBA8uzYUlgvly7Oxw8/+SjGRgclvIfGBXsk2wknGGhAMAHquoAAra1SguX9DDjMazrau2NrO8tOOjoA0jj/maMTJXf5x2vv3X8QX371TWzvHMT4xGzMzlyIyYmZWFpeje/ufC8nHvAR+482CBk+AEKemV15enyoFrQ3rl2Na5cuRgvCdge0aGuJvoGeaKPtYXtntLOO2juUsVNXBDHtUuMEcMJ2F5aZ1NC3d2Pn8DRqAAEtsOpyTcFoIatoH0YdNlpqcmABAwg2ANcAfmhBeKT3NZlsHksnhXxG63wqjKm0x7AKDAL+x0x+2tJm62H7gtVkirpbCGxyOUBmLgEDpaFU+tFXfZ6M3gsgV0n+GGjG/vg+M3mRX/6R+xaYXkSUnSh6FwzxmePvvpbPQWt++P/TXFUEA13mdnqmczjHOJ1v1gb3eaxSjZYEpjphpnTqO4mJ9bVVMQg4J7g04qkIQiIQDOjD/fb2QZ/PgMdZQeYdhh4BrEEAzmdlfVtaGnaQJIqDWGd1xSYoJagud8BHNkvXySL7mgrMeynlSTYo4K3PUNZgit1tNgD/VK7PjLrLJTPznXMCGMAXItSUSfFc7Et8MMZJZY1jIzojWcOca7AW3BaOkkkCLs5siXz29IhBRWxB33nKQTc3thrUbsYAn4h7xp7m52UtPc+v2ERlfjBwM2tO4DgyPKI9BbsCQNNJRgdcDkLT7p82WLiOIQiMYSYATM5MT6k/PfuSMk1KfwB+U7Mhx9OsEe4PoIYvATpFs4n9w7lOEJvizaeKPxCQA0C4e/euzlGXp2o/SHA5wSKvbcdiBNrWJLPeGYEugIIz+bzPfngGnKnTpNbG0qvqFoORewLIzO4NsMOTlct13AmB+4WVxrPCXuTZKAnjutYl4Dt6cE4w/va3v1UJxp07dxRws4Z5Pdo/XNtBMGc+Af/f/u1/0dj927/9W/zbv/0hdRcmJjSGZo651SbPxbqHjcY9zs7OyV9RcmxtTQwawBR+lx1l0vdPocHFBNNPT2XHObdZh05qJogPgHIqQWsli7T2c31J1PWdxDDXZ8yYEwNx7Ad8Gvary9/wE1XWUz/TfTOv2H2eJbsFZGeLK1ev6u/8TUybgb6humsXjZZyUz4YbARtJHWwWrUbRfKurmKXTYsoKGuFapaLokdZq8SRs86BxYbREwtAVMdN/eOLycsDPa+nw6kCBOTgJZ0fVBan1HWu/I3AR8artCBkwBuoNG3UmIhSU8ii4W9kCjRZzhIXRJwFAyWHAQc55X4tosE9ZiY4g1/um4F23Tu/9zNgXPi7gx92DpOGE+FnNCrNd9dk695KVtuOJc+oa1V6zYvu7A4FheZmQMVOnA9nPi9BnCKoWBBfXufNbeTeh3DSXpr3YpS3ejgI5X7ndZ5H358etnz5GeSYVUQBDTKxMRl3q5V6vXmNMA7QglQLXHEGvTE5/AmMOCSzNhD6/pkOL0TzJidGpfZM1omsNqDAwf5uLDx7HKMjg6qlpRaup69P9ZhLqxux/GY9aPm7tbMfGxvbsby0omcG4eUZoBlzQP7wh58ICLh//37cf/ig9MsFwQ1ly1M1PWvc5SQVtoUPUhtordtS15ZUudInV0rgGQjDWCDIhJLEF0qtHDQYOa3Rg8yCE/g0xMWOsoUQrxNYQ2BS2BVJwWY/ZEYkDVQ6Vfw3Bf+ylIKxxNDvbG/LccMJV1YEkRoCnaKbYAczAY8E7diDTUeq6Ux6P2kvvyPa1FxjZFazzzEBqrMWOJC59zP40l4Syyc7DohKKXCOvZglDKIXlwM0Hd6ckwaFvWSs3CtK82Ul6oJmaz/wtCVFlR0EsnSBQxoqMNT5XhRye3qitx/0GUoiokoIvzE32CnA2BPpOEiojtrD0u+aseZ5RYuGItfTq/ukdSTq/xKiOztTMLu5QVkAoF/Wq0u8sYBpgKDYRhreicUAMixmQEvRMjnVveNQUuOnw6JSP46Tx+cy/q7nBwjI0pd0ENizrK03yyuy+lA9CUCZdwAD9hXUd8YbYEJtqNQq6kj23KKJtMl79nQh+vtol3Q5Roapgctg6OgU8VGUm8+kmo8A1OYmrKOkLFKWkuyK1I9xMINTjLMFcAKjh/3LWFI7R3sotb4sGUGXtWh/iMWV9lo21SUHYtxkPawDAjuSrvFz9kzAEkGsym0KNVt1z3XVT1LbS7tDwCG+YP1MTU9kdjjO4vXrV7G7vyutktXVrdjbI9BUj7bsFFKrJQ3y9u24eu2K2p3CBsKBOTpJZhGMEALHR08WFNACBKge8xjA0NodeTZUgYDmedYUzVRAWNoLUifdCJQKwEFJFg462fZxaPLdnXH9+rWYnpmSwC82BzAA4UCynTj2aiUm4IbMfYe6DHz4wQ2JDNbpYnB2nL3NyUrh9MM8KgyCVNAGlDyRQ2i7JfXrDtr7JYNsaxOh3MHogWlCn9gaZxulUThc3dLSoGUkOgbffX8vHjx8GicnAGrT8dHtH0oY7bs7d+QT4CTDnmF/YmtUtkXv6HbYB4hC7seH79+M929cj9Z6PZZfv47t7Y0YGOyVcjZMgLaOzjgik7+fXTxW1+lrDZUcoVBqOukWkmAwa3CL0p+9ozitA4Rkpwf3Hle5Q0/WkLLXsPkbmxvKnu7vHWifwGaDEZE6GoVWK4YFAV0yb6pn9rtAQLIBmqr71WSAbEOhuTb2T2Eb2KbLd2mIswJCN0UpUzDuUKCWEwH2Gd4O7vNM8mencniTGWLfJM8vnSrNmv8CBBh8t89pEMHMO3+u94HuR2dvnoHqWtBgDqRdqDIbdE7o/K6pLAt2HiKqBPRndG8AqD2jq0SHQDL2B1Cs1L/3dhUkwpy9c/eeSkjUQaXeorWN/SVg5t4YLwJl/KWl14uaR9clayyhonenOr+yl6UdrYCD/ezuxHWwV8w9ryUAJ3gnUGrua2xEtm5DRBl2ZRV0knCj2qPR3ahTzDF+ZzG1pj1JcUyvFSf3lPBR8iivozZn0JdLpx72AWdHirclI4X7A5TCXnCmMNZWgCe45iwgAUKQyTLLYK0lunu6JN6LbSfLm9oGsAWzRWLjDKilgr4z2Dwz98B7VuXvZRkrn0mAxbXZa7yHMeTeKT+QNsDKSnz22Wey2fiXw0ND6k2f4MFhPFtYEAOEpBZnF8/n64uJUHRQ8N2wcZz5sDqZd7pB8RoCP9YHv2Ousf0WCWXuvIcA/Z28dFDJfRLg8nudk0cklrKdoBnb3ldmQqRPlokJSt4MXjBOV69eUZb6L3/5TIA018YXUNC+l60M2T8kDrhH6d0ckBBJLRfbC/wJ2CVoCQFy/PjHP473339fIEAGtJQCow+VAbI11Bjza1evxs9//nO9D6HF3/3u/879CCOhsyverKbOEXEe92KBVvQ3uHcSbM7ic0/cK3OEXYWJy7MAKvF+WAOMF8AGXXl4n30AfmZ+zJhmoQEgmx3T9AmazCw/v8EZd1xwghWbwpxxz8uLS/K7WFdXLl/SGMCYYM2xB9QZKOpx9do1sTz4m2wjQEAa0TTCTYOa6K/p8VVj7I3M65OSl+CAg04bUN6jutRCKwYIyJZLiY5m7RSI3pYmF4TFdHU7IFzDDr7agYH2ls+SsSG7iMMGzbyzQ3RP7CqBEAGgAQQcNlG1VFdG60KyTxycKRQoeryf4TiF5xyQsRCoMWJDIZbB8zkw97NWD0EdpKajl+BJC7TSPlCBbKHPGwhw1tWb1JuJa+PE+IBSEFLutRpE+eD2mDvzmYG5Ka1J9UykvtCKK73ZHcQ3giq303mHZWDHwWCAD0IHcHaUub88FHKN2LHgGQyg5IGaa8m1rvyOZ7boBUbImQS+83kYOr2+oMnqVV4y11aP1txi2NFJUH9fgptdUZI/+eR2XLo4qwwdqrgqOaEd2vKi+j6TtWJDSfSyHrF7cBiboI37R9HV2x9HJ/V4+vR5LC9Rt1QTUiwNg31ahxzFhx9+IKP3enExvv3u21h5sybEN1vqtTQV5nG2S89zo4bMj42HxkwIt/cZ85n9iREc8lrDKLlWm+dHA4G/bZZ6UcY72/plpqBBVS5ZHZw/i+XkvuOQLm1ECzioNVja71Hf2NfHZ9KqCMp96mGITSClfA6HIqIolk1SQpUVKdklAwG2PQYdHPxXnbCqI2bnQWKBZVxko1pCziM3rmC+IkyXPW8ZtuLInFJPB+CYpUuMmVhFJYmEYKOBBDMq9P8VQEQATaHPOssk0AEQAhHNklkVRRyaPMyirm79zLOTtSXDIbGf1ojx8dGYnBwX0wPnhgx6V4drkE9LzSTCqZml4JlYH9Q0chBAr+ewpv8xgT9OIzR5nE3ugVps7CMHovZuEZ6Emi/gkSCdYOnkNN6sLKdgzsJC6cXeI/rfFkFqYeIwLjiMPA9OKtl1AhBpYAQ110diE6BHQK06/7g+G1HZn3LuZP/sljgo+jDY5nX69+7uKTv/9Okz3f/05GwMD44IDCBI6uhuU9DG9VBSJ2P28NHjuHvnnt43Oj4uVgVOIGsGp8COIxMNEKAuAFAmS7aKnz0+2M0E5BJgMWU+1ycZkASVsK5mNfFa5lk93EuQkKBqZpWOj6n/zHZUto3oOYDmy5HsHyjiPztaw7Oz0zF/bk6g3+b2hhgVCNnt7kEnXYtXr5fjFJ0GNHJqEeMjI/HJxz+IDz94PwaH+qXNwIFPhnlwaFCgkejmR8ex8OJ1PHr8TKCCyi0kiJdrs5j8htNYPeOamd5m8OazOs+ktBuAnQBWsvGM1SECVXW1LVJLv4lx1STzeYBjgLk4izgu3DfONsH1zPSEmFrU3AMo1NQKONuxamzV6YBWklleCCjEZ9LmDACOrE069ada02R0oFlPTszH1OSMBGGxJcOjQ1Inp8uANDP295UpfPlqKb766tt48vS5yjFmZuZjYGBYZV9oSxi0wj8xoE35FUEJoA8igZcunIsrFy8qyOP/D/ehr3K2d3LRYHEAACAASURBVEvkb+/wKJ4h3rq6KmeN2lbo0aksDgAF2yfFCxlb2g4enMKGpGUc/dlTB8BirwQRKNFDk2atZwAB0JaivYAu6hbhbiuV4B27W22Da/+v6ptk4iiZkNVzv2rLWSfOEJphwDzI/xE92WyOzE5mGUC2EhVQgKV7Rzyweg/2g+wTuRtC1W+032TgQs+GZo+7PZVaej9j9fOqvq4DFubGiYZSUFGYogkQsvgN2OBTwOYAyJ2fn1V99NDgQDx58ljg2/Ep0DFnaj2GBgbi1s0banEGcITYJPfs8sdvv/1OrID+gSGdsa4lxpZwJJkGjcAo/hLP6P7s2GzG04A3+xMbjr2x3+2aYvuPrDFsOV/YuOwhn3aOfUGSYW5mRurj/I01pbp69UCnJdyggIC0JSnsiZ8ORZ3XcuZSKmwAwkA890SAq3asqlGfkC9oP4h9xfrgfQjg8ZnYUgJvA3DYDb44A1z25bXIPfFeieW1tcbI6KgCOHwnZ4IlxtroKJYK9QT0PAf3wR4kgDdgxRozGEIwzpy5Dt7ZeerMeY7f//73opvfunkz3rt2TWsFsATAXUD2VmqAJIMyEzluU+fPx8bxmTwv1yeGYkyp52f8PB/YomYJMLY995vBAHwBXsPzMd9uI8hruB+eFT0IPg9WAUGmNYD8vLwv/fZkdQDKOuuNj0JCjDIBtCi++uor2VYzFbhv1onKAytxAM8sQLd0D+P85l6oucdPABjDt2acuU/uSSynnZ0Y6E/VfAtYf/jhh9Ld4J5gEPD6f/qnf1LMi5A27BPu3+OwvpH1/8wx40QyTx1c9vffYmYwZ8yTxXxZb6xpngN2Bz4VtpwSvyz/yxhH+/nkRGecwdVMiGKTco64F8dKjA0/u6Q7QZ0E7PiHVhTjA0umUeZUC5XjWZONZwZ0wflD+Js1zzoFQFFs2gQCXKkvS6abZoG+CwTYSNpAOnizQZZxdwa/QiNLpKMmOlAiXSipJjIp2hLK6EVEz8GlgYhc8IAAtAOj73uKNqlOQoI6HUK9QU5R40bFmsOe9ikSUCntYvgup668P4WmSg/ici3dfFEf55nYGO7PaGFBMybs5BkA8WHEZ3BPDtAYEzmLpSaH0eU9BgKqpQEZpGckYiDCFB1vXm8YI9gOnnTNwqTwQcv/Z8ugal2nP8NdCZrtnnifDznGHSPie/KcVw9KFlUVKS7d3BoLnPeKkla+3mWbGCwy5d9ghg2r6T1mJ/B6tzFpgDVkei1wUlgW+X5aUEH/74ozULn2NtHtyKyRLfv44/ejvf00Hj9+qGxn0lizF313J2u0TS3QCErerK3FNuq7g0PROzAULe1dsba+FUtLlBCsZxvLrhSdosQAiilOHBlQ1LnvP3yoXsHUwmITsvUp7c0wnEVcUK0Hk3HBAYADlWObtX+q5S66DKoPL1lhAA5WcmOftLfJ2CBWw1qmBpC1q3VAgF+o2Aqgs1VBzk4ta9IAVJjjrO/MVktVpoydHRxn2m9R59bHgVzPvsWqHQfpVEuzVHQH+EibUjL3hYHiulKvd22/4jhUnbD/b2AAoZwCLhSQQe8/hWmR9U+AAfpdEfVrfgYCNbTSSQphEwhIwTqCsGT65wEHmyS/ZwcTsY0qZrMJBCR7qY4tLO26dBC01ARUEkzX2ghge2NyYlx1afUaBwV16wTMI6qlw7mBqcIaJNPD8ygYgGpPK0rKPZgvMrlnJ6JZi0pcADXqSMmAAASgMA8IIFAWZ0DsrBRXZF9YtBI6H2uYjPTD+/dFz+P5OXRn5ue1fhbpSUtJCKI+JeOOM/ni5et48fJVzMwgJDUd9SLECdOGdcZz4qCxT44QJdRZUZBvg04ACCXDQY0bhy9zT3u5NytravfX3zsYg/3Doh6OT47KKeA9cmiPToTIf//9HTlitOK6fuO6DnIAXZwQxgCnKRWUj2NXbCDqb3Pds/cyS0ZGOsu5ZH9aM0PC+cHe1BkkZey9FGgqr2NJuDuObXYGI+zhPF8BmQALcSQRxkLcEeeBEiWcAQCUVDBGELU9hkdg+/RER2ebxk6aEkfH8fTZ63jyZCEZQxFx/drVuHLpUly+dDFGh4djbX1VbbSodef5pQhOCzuUrgHht/fi8ZNnakGHeByicwaMDHgbXG1mPX2WFIZQAc/yiG+qxQsMEvJWWESqs4ESiS1OrRoCdOavC42T2ekYGx9LFe7Sto9a6hTwOxPlnvp7gAX2NMEC48P95RmTiQd+hpmC3Vd5HsElGUlaxB4eSmU92z9xf9BYAe5bo2+A7gvt0dnVkRocBXA/RpDv8DgePnoS33z7fTx79lLPRBYeJzZLVTLbInp6EcgTA6ELdXgE6SgdaI2x4SHpAwCMdaHrUYMeSllMxKvFxVjb3JB9njs3L2Er/ra+9kaaCjA7MKwZKJ/EweFx7B+fxd5BdguB4YSoIbXd6LxQ6pL1zwBvLaIcq+YY9swhGg17Kp3x/TsJYFp02uFycJcuEu8CARXmfcNfsX1NUDsz9M5q+fz3a5olKBVZf+muFGHNipCh7bD9ESeLqgCx23JZw4K/pR9WWo8WYFjv8cM1/KOK72VfrTEARZzQTNdyfpm1Z5BD51QB1rHXzBm2m3mkm8QPPr6te/n+u2/jX//wx1jdIDPfLns+NTGhUinOmTg9VoANu5C9i32DNYNmjxgBCKKikl8CZOyI9iu+clu7AkN8Tqn7D/Srpl412ug1qaVoZm0lylp8JyXDSkBb9W0tVG0hZsAk2YSAxYAY5miux4Nkl2APYR7CThTVviUF/zgz8P/xEbgXlS0URkCVVZtMgmyFSPDNd8Bc2FLUQbNXv//+O+1lWqoyBgQ0WbseUoDn+nwmugDQs7PWPkWd7ZNqDZT224wT9jF9y20Fi4ApGRxnoIU9yXHJ2AMWpHyy4rNwxjhrqwRk6SLA2BCgU7pJ5wLq7Pn6wQ9+ECNDQ/qcv3zxuYJcAzRZgpb+HmMtjSGB53nO8HsnHB3o850xzY5YQ1oD2Dm3+0twNn057k3aAJThFXFSxpH54vN4Lz4jQe5Pf/pTzRn3rVKtkvhwfGKbkOcDopLJyNHZF6GsPVpZlBUAgPD5zGmWgu+oXIOsOmuTv/F7ygl4TpcHcG/J4oQRk0mD/gGYXB2aM96Df829IJhKSaLA0p2d+OCDD+KXv/xlg/HB+z///HOBwRxJ58+dF1AAs2bh+YIAD37m7GBfcW+sD489z4WNFUumpUVACb9jrDO5mslxQHdiWgLwXJ8HApx4FsbTQbp9X9ggfAFUOZY0C8GJWZ6JueE5ua9md4rlePnyhVjJGVsnOMP+YS0wjtwDa4B7gIHi37Pea309A/VqcG9U1BSqhphAxeJXHfV3gQAbXgduifAmaqwAtoYqcH8qIdPyYHtbzhhZDr5XAwLVtsEqcIa9lAa49l8bogQXUAxx+nb2duPNWrYE5FAwJZwgQEayTJJrPckgErjoPk2tL32UWWQYIAbMWgIGIJzd9mHkMeH/HUibCWEHigNWry8t8Ag4hfoUtMgbqhp4814COm9snovf2WDzHjkh5YDi57eBAQs3vl23788i2DXSnfOUgTb/uH+N4zuMDwMOUDp9naYDWJTT3bmhlAooSKog+0bgfMhkmUICQzZGVTYJf7MQo8ea+8oMdKjFlzMxOOUSiSst9lTHDgAkJfT9uHjhvMRD+no74+nTO/HmzXKMj07IsaOwHSecAI/PIeuEMVmGetbSEmNT09E3OBT1WlsCAYtvVPevULcW0SlaGoFALUZHh+VQ8jyLKyvx8hUiI4vKAGRtcGZMXR/MGELJdwbS6K1q6kubIza42Tui6BeAwEZZmYh2VOJHYwZl+v2DePTocYpDkaHEWYZiXBDFKhCQDJni1BYhR2f2uC8+T/fWKHc5i472lujvRxk+W/2Y0kvQCfsgOz1R85R+VzVT45+9XqsHSgNsS99aX573qo1Ig2kBy+zhntIhqWhuB1R7TV0dirio7BlU9BR4fJsRgBeYjAIOp2yLs9MoReL6cvY4rMm0W2WlUOVVWqSgJ9tUERA789VNFhuHAvSYlnZDw6VtIMKKpXNFf4piZr1k1hoj/IZDAs0YcIAAiWc8UCb5QG3/uOb4xJgyLzhABNKM+ejwmKjyUOaoseMgIkBwT2Gpkh8eCB2H1QIbYWdrKx4/ehQrS8vKqE4jPDQ/Fy3t7bF/dBjoCcAg6erIzDcO3eraRnz1zTfKKl+4cCnGR8e0vjMYzJaXbl95cprKxqzlzBi2a31yaIpmfZYggZlQX3/9bXzz9XdxekIN6EAM9A+V5wBwpc3acewIVKa/OrTCbc0ZYzIyOqyDnANwZmpKcz0xmRRA2rCRSZIjXYAJrz1sc7LVCrVPJQ/5Mw4A1L/M6Fe6upwc66zgUFed+lEC41L4pQNAN9oxvQJ7Bgbpn90rGiwtqmA/PHu2EN9/d0cdPzLwSW2QkdHBmJtDDPScAAEcFQKDL778Lh49fppK5LUW1ZveuP6eQAG6hOCsOHMGcIPivDLvOOBRUzAJELC5tSMQgGCSNePytSrbxsGBQWUF+sWRT0CnWYftjGXustzA6jBAzbxEc0+LTghlImSkKBXpjenZ6bhy5VLMzEwV/RF0AjL7CBCA3gDlDwku1AVYVSnNzjZTukJSQFkr6Z5QCphZHuabM591xzox2A0TAOFJSi84e967fr0IJ0LN7VKLPtgmyswuZynF/l7qlGgsEOwLyoC6UggSAUFKIltbxGqAlYYuR39vr2qDJ8dGo6cDQcy96Onv1z2hHXLp8uUYGR3S3O9sbwoIQBeBsoXsYpKBiHRYaq3SCkDskVKgjU0yo1s6XxB8xcakODKaCpkoYH2zplmj2GmCJDu5BgMkK2Kyh1TFmkX2TTAgVeqr57r9R/s85Y0NNqOvr2BC0GeCw9jQBluMQ61oBlRBKGw4rDMHQlUgQOdAASsA2POe8szw2Qm4pDOkJFsa0EMFCNDZUv5gv0hrt/ivXFesIGn7JCD4NiMigQA+B+YLe+LihXPxi5//RHse6j9r+fO/fBb/x//5f8Xy6nZ0dvWm0n9nZ0yOj8kOk0xA32Nt9U0sLr1WMM9n0eozNXvQ3sGnTlqxdS94aJUWlXa+BFRDw0NFEBVl9WzXzTlP5pl1zhpFZd/zqD1PGdTJiWwZFOLZufnUmFjMHu4q30Jjpr0t+mlLV9i8+DoK1gDBOik/yiSYglYACJUOZrkhv+dM4zXKzqMxUzKhYg6XoIp9ic7TrRs31UKUMaH9G0ApTF0yttzn+uaG7Cw+F8kP7LPaDNLOWC0TU7C46rMyt/ZNucek4Lc1GAP8DfCa7KmYCiUZALjDM6PaD3jL8zDWrt93izt8d9HlS4ty7DG0ccacIG1/d1eZ4acLC40SAPzXZCYm68OZf4GcJ1lfzprjmuoSUu7bsQGgPQEi5z8ZeGvjML6c1byXe8VHBCAF9OCaLmng3l2XTxL05s2bCpoZ0+w2lWU72gsFVGAsvEewNSQIlFBTO8xhrW/7hrzX1HjsL+fy7du3BTpQRkuQTGDOXCCIaNDCDA2vP87gn/z0x0pSQPf/5ptv9Z6+3n6JOpqSz7NSRsDa5HcE0HQgAAzYVnnJkYQzmeOnT58IkOG5YaJYrBYgKEEh6uqX5BOyvphHgADWGW00Xa/vGAbNDMYFWwtT5sKFixr7Bw8eiCnAuDnZCXOFOReLpsrALcx6J9mZZ+bhk0+y9BjgguutvlnRWBtk4175LMab+2P/OqkDOMN4UvYmAK2nq69eRXmrAZ1q8DOF0dg8dsKNwhr58u+9KJ2tdTa8CTDgyPVpAI3w4rgBBHBYm8bFz9D+eB8BvZE3UQ0LtYzBsiI8xg1Dg5lH8VOZpBJ94CRVgQDfCygrJxBIue6lHJI+lFhURqKcqeYzG+8v9PwMU/KrkfEswbMDNMbD/Wk5iKQq7f7kBQhwsNMcqwx+MW7ZQxol6iawYtaBD9e3UOlC80slymZ7IN/juwF8Gud8NtVSF0TT36uHroEAaLVyvIxOlppasRBKv00bWX/353LvPBMLtRrYscitB8DfDRiY6u/n5z18dhqHbBdFgKsxoRyl1LALDCCgo5Xj4UFMT02kan5nRzx8cCfW11/F5MSYqMac78dHpyorEQIn9ewEMBCWq9GGr7MrWhHBOauppnXp9Rs5/IAMfBbIP85+f39P9PZ2pfL54WFs7e4qY4rTfXaGE0Q2PqlfGMyc+5J5rwGAvT0H6XAlxS7b5hVhLhwd/dxkeXDecVAhrkYglu1rSpCPA45IUdGykNhMCY7TociSGT6HsU/nP++LoFdOT0P/ox493R0xoGAmA7J0CI5iYxN620nUi8OiUoh3uiH4M6pGj98li6VoBxSnzE5KFQzQmLm3cxFwsxBh9jfPEgQdWI2sXYpTETQxkjhVlDGwvhzgEQwkoJfaARxgZOf5bNc7a7/QHrCIO1adY1FDC37B2NLiSJnCtlY5YehNdHR1y+HIjAe0PGiyqISTac8aY8ZFnR+6ukTBxAmC+0HpCRnhXtoWHSRVmFrmyenJuHTlkvaEBXRwHicnpnS4kAkcGBwQGkxQSFaY1nlLS4t6TtgJ1K/ih6NgTZ9jBApxTAgeZ+bmYmB4KLp6ewNISXXEal12qp/RhEB47ptvvtPnzc/Nq3UlY4nDCBhHJhRF4d3d7ZL5TYedEhLWTTIXjgRmkPGHEs+8fPHlV/Hpn/4SOzsEhZRxdKskgXGQo18yEIABAAl8YQdUZ1+6ywCmIg4EFRDAhEyAarHFPEg2BSrS0h44zoAjHWpqcaFQppPImkN9GweO383PnZNzsbm1GY+fPBEjgQ9V8FU0M1CGBiwjg9bd3RkTE2MqA0HsS72IW9pib2cv7t9/GJ//5Yt4+eKlHBec2unpyfjgw1tx/frVmBgf1TrB5r2E+XDnvrLAUm5WkJQtyNAEIeAGdGdtE7QCHED3Pn/xQoxPTOr++B0t8HBuKDUwENAIlopD6vPNZ5MTqs2zJVlLDZCy0TKx0t6TPZ3WvmHDsld2AqmwXaA53rx5XRoHZFPJAPIP4Evn88lxMgLqdVE/ObOYO2yobQMgF+d2gm0pUqxAF32YyACEvykTKoZNnmPYO66RFOh6DA0Pa/yy9WTS63GycLBx4gDb9vYRZzoUW4Wa+919wOPOLP+CNaD2pCHgBhtZEyupHu2wDQf6YrgfFkJHzM3Pq4sAzjn7Azr5wcFe7O5sCShAE0EtbgWspxYQ5TR0PXmzuh5LiyuijR8eIoB6JoYH5xn7kn+8Vu0K2WuURpXzAHDAwZtBgipoL6HMAgR4TdgfTLZU6knZH/TfDBq5vMyvsa2XHolahZbStuLj5V4uQoSFkWHbyv2xxt9NdjR80qJlg402bd4gs8oYypnQIHG5h3elfaDuuzBizVargtd8Fn5cXjdLsyyCy3hk2VvuFrmXUVfrzF/+1c9UGoD9Xnz1Kl69fBF//uzzWHyzGd09/QLLdqE19/WpVR0lf1wL0V+AAEABxO5Yc+xZ7BBtNinl0xlWdEt4doBG7BbBMcHVBAHNAa1qNxoBebUcRJTj1kxKqGaZ5FAp3cB23Lr1vkrD7t69p6Axlf8PVHrImcFZV6Vx4yuxZ9hTssWNZFDpdtHQBcggm/MBsdn0rZO5wbmViZ9anJufj8nxLO0CDGSNfPrpn2RrSNQRiPEeRNnY+wsLz5Wd5Zkz8E2WnNeJNSu8zu1LaX0VSj73gS3Newp9DmMJCM/nQnUn0Hr44EFslDIM7tflFQJcit3Bf3e7Oa7v1m/KmpeAGvakg3v5NMW/c0LVGeEUZc1yaOwY9wlAYUFrgDLX1QM6MF9+btYMz4PdB7BQKcTJscBQ2z/iFO7VpU7cO9cniOQ1jIHAFcrpCvvbOWInWXkdZWrKig8Wmj6sxdLW1WUZjk14NjoAENT+8z//s85VwAdU+l3fjn/C84ryX854bM9/++1/jxs3rseXX36p1obonzAWnAe8lviC+7doJr6EYrrjY515lKfzLJl0zPXKmoNVwXXwjRDVBqzgOowdYwgjgPtUUmFiQutfTJjODgHXVZvF+JtJODM7J9CBMfzjH/+otcB1sSeZPKDcN0ukGScDYwYb7RsDWvziF7/QnqDUZFHznFol+P7ydSYnNQaMoUtFmF/WMvdA+YttghgB1YyvA8UMTEotsr2A8v1dRM3Oth17dQiQ2nEGvEygA2g2Ydau4ggnrY9AXBXFlVozJopaxnTmk36jDCiUaatcFsE1OY29vfqHESfroYWKCF/xWAwEeEDl6KNwGln3KTStBNlSAC7MAaPCPJvFJ5gco5zNQ7EpnmQwwJ/ljVtlBDAxri9N+nBTcKYKxoiuXLLh/r3BBWc//DkGBHRYldpVOa6l1IH3/WeBvV8vdkIBX9gUBiEMAlSDMCF69P1ulHskjZ3DxFQlABUvXLMWPOembWJoPIb8LWk3KbLCGsIAYLS4FzZbGr80hDlmBX2nxrnUOmGYMNikNHCkdXhAy+7qjEsXzyto39rYiG++/jwmJwbj2jUyMIi1tMuhgmrtsVVNt/o3p8L3DqI6BC3Hp/HmzXrsbu8p644yOk4+4nk4eCPDUJBbor0ztSYQgFp4/jKePHuhvs9QnIeHx7Q+nV1KJXQyCaUUphxePqiUJWlk3jITnfT0dG2kdF2cM5xOxNWoO2Y8uQecWdw29hYBAXtQLZTK+w3MNYLrMsZJRy2vK1kWsQNaa9HXDVjWI7AFB0TiNPsHUqfex2krwoHKXpVazObzJMOgup69bvmd1l0FCEibVOlIUqoa0glNRkYemNQlp1o4gYPZHVrfJXPqsgeo5HI8OhGVg/5NG9IsNeDesgVlzouYO0VAUPeCMF7pTpIHdyEvFMAGByn7VbMPTpMyrGCzK4aGR0qQktlQcmNkrGgHlZ0haBl2IMV+BfP0Oh4eLhTX1EYBwOqkD/k+rUmP4vKVyzE1PRnLKyui4aFHwUE4NTElRwuUHLoaBxfeG4E3a5JDyTWIjBeq9bAQuC5BGlmPFy9fxvy58zF//pzEDmFrHarGN+vnYVawPwgmnz5diFcvX2sfkbFAkGd2ZlpU9ckp9hn6B2+yP7rUrKlt3pPoJp0J2OtkzxBTHJ8YFXjx5Mmz+MvnX8b62hYQRNRqtGgD+EPuMBWoCXRwUplP1qG7ttBLPW0npS9Jn+SgnJ+dVTaeDBwU7nRo6NFNxj91ZAy+EtAxb1DEnz5biMUlqOV1Oee03MJOERwCrDDWAn4IcnHST04VzOLkj4wQECbY09OT4pAEnDgWsIW++/ZOPHjwSGwSHHwcrx//6JP46KMPYmKCtkC7sbm5rgABDYXj01LHS1nO6prGgj2fStspXrq+tqGMMfc0PDKW2h0Et0VT59HjJ/Hy5StlvFnizGejs42zpy1lbxVRvgSOsw1qOppuI1hYPwXkTJchxaDkHBcVf3VQKHuZ3/P+g8N9zSfZcgL/BDNHUrC1r1fvVd2wWqMlRR7fQdFLAQRtI9i7ouaXVmIAZexlznzKEOSk05K1lb7rnVkOcXScwUetVc6w2Cn7KRAGfTX3KbXOKdjKGcM4khl6Ia2Fp3Hv/uNgSDrQ5QD8LForCFJxDqEfog4aEoA9UYtBKODTszMxLD2aLNWhRSLlEDUgtzPK1SilSUeY5wCgYA1nmcOKui3s7pJMYSgQHUNUi5aEdEAgEOooJQsykloDBnhzD1JOkSUHVSBAc1cqQargUNrwFGM1CGCw1t8TNCqt9IpPIj/Q2XXROpodWxJ8TzaAkxIO5B3MaN2VkpxMfKQWhLL/BcC2cKzXQuPMKKVi1oHRdq8XOkfxbeVTCLFOBkSWUqW/kYmjXMuNa2bDjJIcyvOXs1Cvl17HsLQ6Llw4pw5Er1+9iAf37gnc2dzeiZ19wKkWgY3QmbEX79+6GddKi8/nz6FTP5TIIIES9GIceOaEhBqlHdhxJdBKu0BAJ0BetwuGGQLbhICPL9lKgFlKatvaZSexc2KQnWXLSvYHZwBByu2PPpaNRpRt5Q12m0QJCY9usZSYs6TE92nsqHMnq9qgsSthlkyKBH3TZqTtTt0WOmWQgCCTTPtLQGuYDfg7s9MzmgfYw5QJwdKEBk0Gtn+wX7ozvAc9A5Ie9x881HjCEFY5ZBFhVleQRtlzETUtXRusrYTtZox9XuRaxsb2KHCmzRznCOcq4wd4sylGWbZBTFuWvrz9ZvaWmEklzmgyD1LUXHNSgH9l2vH3K90bzFjSnHQZIElNH9YB4+dAnntZ5myqJ2uIwNgxTPq0hZ3VUsp+ay2yO9wztkWiwEXXy8BoAjW7jc+ogh1KsjBvdGRCYwgWRxvlMAMqeSPQZj2wtlin2KGMM5JNhi0gFiLoh8Xwhz/8Qa+FhfLRRx+JlQiowznI85CUcVDLvPzsFz+Pn/70J5p3BBgXni2opSBrmucBsOGL9YhtJwhmrtDMADQ5N59lAdhR9hm+EMA8n5fAQwowp35At+addcZecOkIr1WZxTFswDX5NvhqzAsxKb6YmMsIRo6Oxccff6wxI4DP8r8sOTQbF6fXIJL1AZgT7oFn4tkod4AJAfjxxRdfSK/CpSMXLpwXU4ZxhslhNrvWdGtr3Lh5Q74TCQt8ZIEUw4OjAgL+g9EsQIA3go29MwJ25q1mXl38ppZzXehHPlyUGeog80YbgwQDeB+BCU4cN8lNKeuLcuNR0k8wCs263GQE6LgoqGNff19Mz8xo4wMCUBogijl95ZVBTXqiqWMOMgAQAAIwXpqosqgt3ObASJmDcki6FKJ6+BkY8ZhUg+1yvmTwqh6nnTJ4LAAcNhnF/wQIcKBrw1LNjvsg4tpJTc358wHO//MaFhb3ZI2AdwEKGaCS+ef1RgGzL2nWEDlQrx5+PLuYHj6EK0wIGZGiNMo4egzZVHx5/Lg2jprHzrT+Xts85wAAIABJREFUanaCtcBzs6FMJ3JNUCKih5pbiZtRU1hKJjBa1NbhUI7Qpo2MdVdHTFGf09MVy0uv49njx3Kybrx3KUbHhqOvf0C0zteLS42+1NwbNazQK3EK1SVge1fdAw6OYQ7sK3g5Vm3cvkR+zs1Nx/lzswID9vZ24uBoX9lN0Gkyd1s7sF9QS26P0dFxZUAfP34iZzLVm2G/ZE2lWCSVsprMlOTB5K+OUsef3R9S6C5rFOs65A1uWQhln9Zyu1CvxdlvlCXIXS+HWB44qWxqAMdsmeL1az91tLVGPwrbPSlSaJV7kFJ6b5OZghFA1gqxOpxmvrwOq4CXf2cgwAcp3pT3mp/Zjma5XMExEgyQboK0RKi6Tn4r61A2pQT02Z0ha1czU3hWSksQy2uJ1rZkQTEHHARyXou9sb3jGlnLmQe+s0Faz6VOlDHKOmbquotDjtBlPWJ4dDTOnT8vACLnrahEH0BZzvlnHa+uYMv2AwEoUGkoxtg2KNHzc9MxPNCr8gy1hZyiZV6bnD5AAA519hiH0uH+oYIbnKih4cHsSX50HJtbMGqSPsshxt6HeUDQImYDQkY7O7H4elFj1D8wKHYAtgyV82hpF70cSjJgAErYtKB79PBx3Lt7T04A2Zy//c2v4+KFCwq0EbUhiFJ2hUzY7p4E12jrBHiA7UFAjSCZjPnY+KgE2+7dfxgbmzsRNew29dLZdcMlXy4lYzIQSGNNMncpQnWizA17x9S5ibFx1Wsj4AWljsC8pZVAD9o8rIADnUmcVy5bQPDz2cJzPSNgzsDAkDKv7iE8OjYu2/769VKqelP8TXedjg4FfO9duyI7ge2iLSB7Gn2clTerqj+/dxcndk8lF85kUO+PDgcMo3odTYIdBRQE8lMz0wJKBcxKCO5IwYT3CEHD61dLylAPDqad494Yz2yd1afyga0tBL44d2UJGvRp7cPWEghpnTLm6G4U3YxGWYw7B+S+SZGr3Pf2DWAuKbDS+ZH3aJvN33RGFE0f/o5DyVhROw0YAJsEJ037w6KjanWZtk7iw6WLjx0n5puATGutRqlJj7KDsnXBvm8X44VAYnQEdloyvVjvlHVk7/bsRU2pFxoe2VEAMc6OODg6yOz60Wm8erUUn372Rdy7/ygODk7EGqNMQO0Y0TJqa4/erm79A6gFPM6zuy5Q8OKlC6JKA/D19nTG0eFedHe1CQhAZNHdRBLQR8OCfbORpTSUdRzXY4fz5QDdi8ME56QSnd0pXA7iPvcW2TUoo3axJZhWjFzYYP9/QECVEeCgoJH1L+VXrnVmDLh+Aq2Z+QVg46wRCFvAOpe//Ue/1ILWdSnWs0acGMhzKYFiB+b2aX22OVXPeuHzpdZ9nGxR75dyGd0jZ0G2vC4aSiVLW23/LJYe3WHKeOV6SxYiAD32GgHAC+fm4+mTx/Hk8UOdl5S4QJ9vaeuKzZ1dAaf4OIitUh7wN3/9VwLWyUh+883XCuzmZufkm6gdH3ov6kSDHsB2YcukLkYCAUkzNi0d5oDaFx+it1GLHmrtydx2cn5ntpXMJ4wLZYH70jfjegRkMEqoM372fEF13Ql01qRpwPoh+8j5xP0T+ACKEuzp89WqNUsosL3sJ/txOmcCVu5BgkIdXXHr5i3ZjlcvXjZo7dyj/Dwl6dpia3MjllaWYm9/R6UPly9f0fr+mjaf2zuxf3goW4cejwNpym44/wAAnfgD2CVpkDX4rQo0ycxmnJN7wAxZBf67ZI8Bh0Lisqw5xtF+uKneLmM1Hd1Ag88JJUIFFKcqPmcr77HG0szsrNhB2GYH59h7Phu7w9kAODkxOaXPJhDmvQTNlCoAWrK/WCf4IQJhC8OT3wHgst8lvFdKO6zH4/jBsZ5tqhkA9v/ZK/JRz040z+pmRBeh9sw6U35L96JXL18puMdPAJTU5xaRY/YSZxc+PuuHeeEZABIIunkftp6fmRuCWubTYzJ/fj5++z9+q9cAIvzlz59pbbEemVOAAJVwvEHQu0VnJe9HzV8Bd1tHXL50WcxD6PX379/LM6KtrcSn6d/BCGU93779ke4NrQPmkjFlbvkcfo8I6JdffK7PJmvP/H9/506Jz85iaGRY12BuYGuojWQppzEjACDafr99X/vHXAiQhM8D3AAIAOS+evmKWIkIRuPLAE4AVrAu+GJcAQCJlc9fuCif8sXCc53jWpNDAyP1dzO+RjsTxX87+KguDh2mBemvGl054kU13+iRAgAFN6gzJg2Xha9FVQ6H7CuaaJr8i1o+ABuOoFmOaemXnM52UnpBtAjYyAhj7De2qNdYTwVGsQiybrgKBCgwlxORnyXqf6EX4uQ7KMpAugjXFDSYezTCJ8emQo3LjGQKhVQ3FK9BQIVFg+Oh2tNSW2QgwIeRJ93BkDNcFg1kTCyGUg2OnHUx8uesjYMv36sBAxsHFjALmgWZDA4AiqbSfzVwq36eSx1YJNy7afzMFc4wRrsKIPD5PD//mP9EEFMAxeuK1wvdLr83Kmn6DhuZg4r/5yAiMMM5ZBbVMqQIfnEQg4yRUcKJRnytVj+NN8uL8ejh/Xj14kXcuvFezM2Wdj1t7aL/qz2PylYStabTAxRk6Jf03D48pjtFb+wdnCgTw2aiZhVnjS4DtLm6fOm8ajpXVpbk7EPDVpZBNPk2tWza2WOMM5tEazS17iqt19T+SOUBTbHOzEg4G5GBvpxdekjL8c5MipqDUM5AmUdJbFjrAuOE1gFBAGwO9ibhsg+InMekjxMk4HAAVDSy9K6vL8E8FN3BHroTpNI2hxPIqoRJVlbkBHd09cgRVXasKEBXwQA7aVUgwNRPBdXMcaF8GmirAgH6uVQhZ+lE9mwWa6i0ZGSNCBBBI6HsZTmdYjykejIHcbKA0gHEcCQAmBSzBCJLrbtpz4wxPYZL2UaCMcleyjmQSmIeAjjB0L6g6Ect+gcH4tYH78fs3Kzq4THgZBsQd9M+6YQKnb11d7d3FRjSy5ZaSV7H+h0dHoi5mbE4d342hkaG5FCrDWCtVmrW1hV8yBZjxygTKj3pyfQDBLS3c4B36HnJIrW21VKYEHGtAn4qe6lxS0ec8eLf4PBotHf3xuISFOnMJjPnBCUry2vx4vmLePrkSYwMDcdvfv2rmJ2ejhcvFgTE4fiRcU8qKGs2exATzB4e4cikQN7w8EAMDg+K1r3w4qVU7je39gSmsUV5Lp4x9wCsoPZSXwmzIwXpxtXHmDaZZMXoVZy10mRnx4aH4/JF6gHpLjCJnrvAu5YWtT2Q3gbrQR0RdvflTPMzGVc+/6wOuyHbKgl0GR1Vxg4AhCCSgIU1ivYCAS3gDUEg2TbYH929XTqvoHX/+5/+HK9fLYvyi7OGk5JsO8bnJKanEPihThUK4anKBHCCoVgDoOCMcaZgIxlT6JzQZLe2d3WvgI88FPfP35VtUN08QVXqh5zVM1OcwWLaFIAxB6zab5n8d+yl71l/nTRa01lTCC6ZW97nZon5DAUIE/urgJ8qk+KNJfOrDHH9VCAApRTYGhxhbD4BzxHMAt1TBmOMwYDo/Keq/3SXD0pv5Eh3UFOd7bOkldDWohp6BNgAAvj+9MmCWC3tomh2qFMQQML8uZmYnByL4aGB6OpuF4hwWqdWn4CrL/b3juL+g8fxr3/493i28Cq2tglG+jWWp8cpCtuJ/9PWHj2l3Rj7lXlAsJK9d/Xq5bh545pa10ob8AxhUKja2dLKPgGtQt+sLMXh/m72OKdrwCHMmoPY2kZn41BnDBoYzClgrITZWNSlVloZ9bMmaCSwtAQH9nucUZXpK4e/z+pquVrDJhf7yv/zuhRnS7akTifmySKuUpLv1PmoM7/SllZtdd/SJmoySORTnGR5jGuV9XkNMRmLI5c1Wu6FszzXajr3nBGnJ+lHVoGABIMzMZX/yplQnt++qc7gohdjnRiBINKOyTOAk4/afzoFrJMVPdiL+bkZ7X8SDF29far7B7g1m4mz99atWwpIVldX4tWrF9rXOPfYGGwNGW/G7sKlS/JDoAaT+OK9APLYUM8hfhGlekwFY4rfJop0d4/WpLqU0KVlbVV2UaVKxf/C1yIgReiOs0iZ3aMEYHidmFMFbCWYw//iWeTvdnY1NDr4TNsOg3RKBnbRQg4wOsvnaAd48+atGB+biPv37qkunftn36uFYEnsMffb25uxs7ctYJuAmAznwrMX2rOIFLdwjvKMrC1YCwP98m3IqouBdHAYi68S8MuOYfVSVpZBs9mmYnlIwDmZgjyzyphbWqWP0NvdK9YlPq/71zNPjqNMhbceFmPH+KuMsSQRsAPJQAQQgbk1ovHivBKI2JlnHLaa85lAkLkmuAYsAHjhS8K1ipWyg4r9ac4SA2sShC4tct36V+f6cTKiXFvv+IW5McvXMUSV4StAVf48Zabpm05PTcalixd1/0tqaZdaOwDSOlgj2XmO8fgM1je1+fidih9KEkxZ+NJCPJkF2fFBJSf1s/j7v/87tSiEPfDpv/9J9f+c+dTQC5wqtH3uxSXJCy+ex97ufqy+WYuJ8YmYnZvR3rKtx591pp7zhrnQ3ERNmXjuL8GF9NM/+eQHotuzh/7lX36n5+ZZOIN5HcmZjH26Y3h0JCYmJhsxjhkXdD3gmWlh7DaNjs1tc9kDXJd5/eabbzSPrNXhocH4zW9+o7EBkAGQQG+BeWIPY7MAAWB18h6zq9dX11MTrbdnoFEy5cPagW0u5GZdsoPAdBBMhyoZsEbdcEOCpaBp6aDJGXW9aCUITJqIovRGfbcOKFHIMhBCRIl+1qL1lloyfX4lw0xtEI4wPgqDoXKD4sAKACjBvcsY8gFSodpBFYuLbAoHBPfEfbt+0ACFg+0GQuOCMKcnS5DkQ8xZT9Q5cVJYiNJEQLiiqGAm96755YBHi6IExiyAFEJJo8NC4VrcX3VeeG/OX/5WIItUrpO648y/NxnqrBh6/maBkKRCN4UAnZ32ojTin4kGAuUsBZGhqdVEcTNtxvfjDUhm061CxFo4zTrcLLto0YYXXbzqQNTrQuAkfDNEBu5MzqmMaelHnzRFWrmF6umcWSE4J9MH5fnN8lIsvn4Zz54+UTYXFd+B3m6h39C2hViWvsusoe3dHY0fAQBAQFs7OgS90d0zENs7B8oM0q+X7GxHW4tqAW/dvBYT4yM68BF52t3b0cEDOj0wiNPeprZPCDzRvxvHn562ptnmXHVkEFCU0OWMF3BEatlF1FGHUyRzwDRNtxXM0LuWglsdHUHrGgKEh08eq0/t/mEKp7S3JKIpTQ72e62u9TA2Nq5gBiCA1xlBF8BVmAf0Kx9C2K4nxe24B+qRFpeXlGWnzRHBhxgBzki90wqqake8vqr0VJw3AwHeUw2wUKL3CQRIpb/QhQGBhE4TpAP1FQAAG6Ca/UpnEx2AJ6cKEESZLArXSQdtSWGcg1Sul11QgA/YkKwDskGu222wGPjMwvTJGujjotZ+JGdcJQKtLXHt+ntx4eKFaG3PUoDNzQ31h/d+KzymLO05JZjskQMMxR/tAOjDVy7Mxvsf3JCtVOaWloeF3XNQ+pEDKmS2lBZT+xJbAuwjo9DWRo/xbHnD87e0ZftArqV2UGcAfFkzytiQdUAwjZ/PX7wc3f0o7b5SbTnj6IOe+yU4ZW+oLV5fnwAaaHPUdiOcg01L4UWLT7UKsBsc7JdYHIGXqPQ9gCf1gML+pz9/rozr1s6eygM6UdhFlE/0yxS+4rvKUIrdm5me1v3zPIhisZal2Msh2dWVZQuj9N29EJ1dbbF/sBP1+glcMY2F1lgJngiqYLZsb+2qHejr18tiQ2RGKBlfzG9HR5c0NVIZeVsq2DCUKEtqb2tR26jJqUkqZsSau3v3fnz+xZeqM+/vH9QziDV2RFvAdoEH9OweGOgR2wjNCPrcwyRBmwD9EzPxcKjIxN+//6ABAtCqDMeXtnoAm6wlwEAouZkhyraBnNFV2rhrJ1kPOpe9d1rSMc73ASBk2zfWLo6TAo7/l643e7LrvK48v5znORNIzPMgAqREDRRtlVqWq90u2x1+8Iv/Af9nfqx68Et1hKMddrdVbckSNZAUKRIAMWYCyETO85wdv7W+de8BypUKKpGZ9557zjftvddee+16hr/buhb9Ap3h6lxRGQQAnwHUKxAAEMYeI2vGtVk/PDudWLAFZNE7KltBjmntuMJ+Zdwxgg6gJlT6whjmOfAjBocHS+l02+GOAsPMQPDO9n7Z3Xbtv9rxHaPOPlAuXzpfRscQ+qONJkHBKYQYOVlk1bAPBOD/9vNflS++fFBezL0WYNXTTcLD3VegrfcqE+tECOUm7Ff2/8EBqtJTAnymp8ZVZoYGS083bEbT5QkOWcMbmxsCtoYH+1RnjHAtTJLtrb2ytLwuRgAlaMdqF4WdhfJuoCf0YMR+owHF+SY2SRUTY25xslNr3wRxmTP7KC4JScATPyQ/RxPGGUADr/lb/Keu2rYrPo/vx8DO20KENUEkhihnsEEFzjHbC5/DzaRWbEsSH60ESy0lE6ukA4bKOyCHztK3QQAzSNpfnLdKRumcbycv9Fm1jMxC1daeoiyRt1DeQhZc+ieXLpWj01OV5Ugwb29PvpRaPvb1WVOi6iUgKhfxWgXk6JP09Zdh6O+np2Vpkf3t+mjWulgy9Gnf3VVbNYKwpi5X2IYTo2PlvW99S+cnQmmhQxNQjpJcI4vc0Aizlk6f6vHJREZcGv+Ne2fcuI/BweGWT0jgUeuudEYioId/gS1Ki8Rkr/G1KGWYGJ8UrZlACr9UWebZs9r3nAdkvLHx+wc7Gi+ATFrMUt7E2ct1AKXV9ev6dY+JBIC7VBrEnkYbBiFlgqGAGRGYZD+IMl3LDRkHwHMBidIwcJ395YuXdW59/bVF7rLmwnDluti50Lp55rfiKBhtyqq7pXESiIxjuhQAmCcxxTjzTLQW1TpYXmmBFMxvGBesu8QGCS4FKEiUu0OAgc56rX2DdgEimvFdQF3WBf8lJlFgWirDSw9Ni0V0iGgtuaNWmMxVynzdBcvaKRaQhLVECZ13ldpR9vTIT8X/nJ+frwzGAQXYYgXv7SnLzZpQEou1drAvUOSP/+jjMnv2bHny+HH5l3/5F/lrf/VXf6X75VphwuCnskeev3ghoB4bIz+4ZvZZ36xjWIt8sQbv3Xuv3L17R74te5Vnj2YBbBx8Caj4dEYglgDAApiBFcGY0jWM13C/6lZ0dCS9JeaCe2E/ME5c3y18XQJBXKTEcdUK4DMp62SN8EwwKfl3GCAAAdh+9KG++uoPLeaNElzd3fI18fUAO/TMsMp2DBZ1DI+Mq2tAENJkIU3RT2u4Cga0aqHawX7q/4L6ZyNkQSfb2MySs4GDNjlo9ecjpqXAEceimH7eoqvX3uB6faWcezFWertYCKb2ulg3qpt2YJIRk0GqdRF2fq1Uyj0w8Ayqfl8DL6NAbfGaBPYyDPWQCPqN09wKsIX4+ToY1Pyb+4oDxWdx/dQJZSyC/jTHlMPEFFd6Me+3qB4Z72TjY9B5HWMB+h1aUpNhwKbmPqjJgtpko+pawTwj187zZP4cdLadwqitR9SCrg1scECO0AzjoBI88XrqJVtof4eFZkCFCc4daGKgO1Xrg9Fh4zNOVrtWaCeHCOocBo7DBCGuqclxZckmxkaVkZczj7hUNzVOtJOxsBQgBU7kzNRkGZQT6JYdUns+pYb+WJkUaG6UmuDo4yQODo2U4ZExZQFXV9Yrkr+k9QHtl88nS4sTd3J0UJaXFsvG+qoQXNVmn50tI+P0niYQ2lFP6kePnpWVlXU72BVgAzXMummLbzkw5UsORnXG2Mz6Xc2ayzGL2F+tUyS4un37lmrpnr14Vh48eiBWCsFJOaoCgOrDfqB9B/2bbANGlf7mygqJXn8kAIZABuYBTgAODrsQgIrD3EKPx1aDJuCNunEXAZWdRu2dE+/bqrXXWnPOIrWdS4L4gGHJcGS/KWCxm9JiEqWG33Q+iwICApGudqa+jo/y8pwVLqvhmqxhr29TQfkdWTjuCefDATHPzXgfqr785NAOaEqaqGs09Rm1+HZtNEGRa3Vt9PkcWAEXLl5UoMJaJvAksNnaAYA6UoDCWuCgAVgRKEMm/IhuDb1qMTU5NlQuXZhVxoBM9ukpqV+LVnHfyZgR/PEzlErq6MjIX7t6TTXuAE/qJ1wDOJxrDLvHgGy0W9Hw38tXCwLA2BszZ8+V7t6BsrVFwLSj7Br1c4wbe1gihluUhiGQtFEBTIw/DkSPOmTs79Beioz2lgT0Pv7hD8q9e98qZ89OKWN+eAylratqv2yWx0+fl9/89tPyYm5ewoHd3Sgym+rYRSAL8HTs1ksphyGY1399rnkFMBZ7iLaB0PIkIjpT7t65VcZGqSun9zsig1b9ZoVJ7br2VieTx/PSBWRlbU1jQsYXR6e/b6DMzJwpZ8/OaizITkhsEqe5o0N6BGSRcHZUGtdxWqgD/uQThBC3BPgoWw1orCxQhwAAC4Sackypx+WLl7QvFpegFiIeScutbolvkYmD8gpAs7W5q44ABLVkvs+dP6exoOwOrYODQ0rwLO4VGl6yuA4Yq+hmNDAUEPE/7xlegTMl+y2193b2TE5j9RkM0pml1AL8ag/62NoA4nJECfiq4Cz2ibNHVOZqV7Ep7BsYXwADyqpTEra6UhYWFxRk4DjJsevvr+UuLi1AfwBHGJ2GgYHecnxKqd5OWV5el+4LjK3XrxbF9GCMuf57790pFy/Ololx2DKU5GG7dwQcmbLbo3apQ8Oj5enzufLVV4/KZ5/9obx6vVS6u+h7zvi6rNFdTux4A5pw7wATtsckIdCUQFdj1udrB3Zrq/T3dZfZc/RUh97scrSOKhZLdotuAavLawIAaIu6s4uOz0nZZX7p3IIOAuu4tujU/NX5IZhUH/BadpbA135arZsPoysCra16/rZuS/yRiEgSAJhpEJvVTgyZOWrfo7lufP779WFZxQfz39oZfO7ZPqK1AuKZNhM3rfVVw47YD4HHAhSq/4svgL2o9d0AVQn+cw3uK4CDdkd9rnqzZtFInLYtQul2mZ7rwf6Bat+Ola3k9ex7+2uUNLlFHfvc4KJtvkHnYwUNJMWg3/PePloJ6u8InW3LjijgrwxcNATQH9H18alGR2V3OfN2t3fK1StX1MYOivLz58/02YC08s/4zOo/MlecY5zpCqb78Q/QbDK1Pdl01jLnBmcfATlf6/KfDETgJwBAUyfNWC6voLpPEoh91K97JcAlGCKwZr65d/w9hEQRFOX3+DIXL14Qa4w5evrkqUR5OYNhV7J8OPe4N1oMEiABVvIMtBPEHgFSU0agZGQ9txhv2f1DlwRFqJu1xVqNKGOCR8YToMUlALDU0q7SCRrun8w0Gg+UeLQZt45JYC3jR3Aese449/EVw5xNVl/aBTvWW+NeOOMFwlZGRuKL+E5KstUxF6s6ZcjSkjKYbV/MjLz2vm3riMmOC9jta4n0idVR/+P9SljV5KPPaBI33rsE7wGzCebR0llYfCMGC4FvC0SuWjGJcShFYT3CBuE1gAOIB/Jv6uojZpgzhef7+Ic/LP/lv/y51uU//dM/KVDmfVbzpyTQdow1yJy6q5BFwXk+YiWo9qxDPosv1gjsVgL6//y//6n+/rP/91/1d6/7bontuZwEEG7E+iVqVXkiAIO552x9AQOBEq7jYyU1+VxAOnxi9kRKEXgmGDWc5+6k4fvj/tORguuwT5IIBSTkdXwWz8j1icM4E808ofxjSOVvJMgZPz7HtsjrvWN0fNIYcUMduLmYZJBBpKojnSDRk++AMCJgMh41FZ3yAG4kAWj6cicIzAGmBckhXg89ORk1w5vafJwCIbDVQUhAkXsHbRGlurYotOiXjZAOTLVowsE7USCdRZgAmo1t2qhF1Lg+B3QOvjjWAS1kGOphneej1igLLhlyLVa1fzP4ETVQIaAHUHR2FWRl3JrBf55RDkIdRyPlpm0KpawaATFUMYCOFGttUH1v7lOHBOqoFZTAGUi2J88XVDABZ54nn5PXc40gl+qlnR6rVQ11cMgBCIE9gSfvZ5wYY9XADg+VN8tLZX0VioqNimvsutWbnoMqrVh4bg5LnLnhkcEWgKSfhwbL9MRYmZmeUM304T5ijFajhlbL/RJY4dkLHaw15Ef7e6JbqzfvaSdVuxI9owaYYIeaesAGMjoSOjk+VdaOTBFOBHRv6s5gOoCGEijixEHCpPXTztaG20eNUMN9VqKE27v75eXrhTI3/7osLq4Jvc6hliym9qNKAdpBP2Mjh6hBlY/rk8OZv2ttw5ZhrClt6O8tV65cFpV2ZW257KJCTXcNarNXN11bCfCG0VUah8OcDgoWdSGzmXrx7h4CbMpq7MyyL5lL37+RZrfKQ1291LEroullb0iMrK7jOHtNgC1ZI+2FdCxQht6gh51C1xc3gYDsI9c0V8Emv9gOW63dZ0wNsLAuHfhbF8OMAK/5iFFiUE23Ujuowvqj1OOowIhgjByw1D3coqhyNrZRfqtj9wjsjFHG6Zs9d65cvnK5XLp0USABGcrt3S11PoEuDEMFEABQhbNroG9I5SAKqJjFw70yIDYD5x3U/C6J7GEQxeIILVbg3YmcLgQIOXegmBGQghZbHTyaIbWbyp7RYhaIg+oBqZEjlPf46VM5WoPD4+XwACrbTjk+PFHvchm2rk5RN3d2NlVPjQHEkJJBh6fR090vAGlnc1NgHQHZxx9/VH76Jz9Wdp695BaDh+WQfQWIIjbVfvnD11+Xh4++EaNmYQEF7V4ZDEpt1HwBIEddKlyuxFrAkSSDrjKdWnpGxmsIxH1vR8KXZ89MlYv0sp8a1+/I0GJMLUJ4rP/2oNF10q7wSP9xduFMnhwh8gYVFoYNraHGJALIul54s1i+efxYTAgCAbW1rdoB1nNYEr2TQIFsIWwzfU7+AAAgAElEQVSmq9eulAsXAFo6pXdCfTEZrPGxce3XHphFKNivLos9oValg/1F520h4Dsui4sr5eXLRQEm3CsZmve//b7WCGVLAAGra1sq6RB4p8wmrBevf2cNY5vsSOk8beQBOJPYd7HpTfslG1NtFXuqmU2SA1KvE0fyLSCg7tuWzYJtUv0USs74UnnA2IjKOng2lzrY2SeLhpMeR4fSAlgpjG0/oqmym5QHABAh/ntUVtc2ypdffl2++PIrBS9qj4n2yeREuXHjqjrOEIQj3EcgzvfeXhIJsJ7cfahLonw9ZR69gF/+tjx9OldOTwl4+9vt+FR2ZJpxbDtlCNhHOW5oSkjsdVDPhl5Adw/1rKVMTI6W0gF7gGzqrtgA1E8zBwCFG+vUsnaWjc2dsrK2WTZhN8DWIXFNXS5BdPX1dIaqo4m/IqQWQFpzGcZjQmzapdbXG7d+m1bfuphAA/uV8SdzruILyB9S4sc+Y/P8zzVkX1qAwNtCsS0bUM/YJoMxn6fsfDoDtO75bc0K9oqr9uwvsrdte10OkLWpQEv08WqPeS7WfXWkuXzLZ1Lp0aHsgsYV21K1IAI283vYjaxLAlLuGXtA8MS5TUYS4Td+lgDw8VEZHBhU1nNtdaVmBLfL6NiE3sd5G5EzMfiOENveV8YYu06LY/YybWjxr2gPix0CCCBgopaYwEhJm/4+sSEZO67p5Ixt++vXr/RsFy+c17rH/ySo8153FlvZ3m06bxSJxfJ7fiZQ5nl4bmr6CZxo3Szh7BM+a9BtaJdX1B2B+UtmfWCwX8E/3TS4LwCPK9eu6P44H30Gnwi8e/OGEofjsr9nJiNBM18Cf3d3W7o/7Pu6gltJGK3pqsWEH4VAIzaSs9BZfYsqRjmfMcTeAabzfNbbsa+f2AIRPO4TujaJKGIK1ht2AF+O9/HFdXyuIU6K+OGgkmDo56QNIwGnuvSgN0L3Homutn1ExsalXvZ5CXoVa1Rgqh6iFWAxEBAgLvuuFavUGINnZ9xS5h2mAe9lvtMi15WctZysq6ulhs84MAbcM111CMIjwpvPZmzZP3yn1p11kiw540B7QZ6NOn40qFplD2rNtyeA7K/+6i8FMMFs+frrrzVnBPKAEXkmXmdx4i29h8/Hf19ZW1ULQtbu2Oi4Mu/oDABG4Ft98MH7utYnv/xV+f73v9cSI8TncAta+wpKTEsb51Q2CdCAuZSYoDr9vFS7v5Q3wJ5lDJPt5/kBwsxOP9J+jB4C881ecVm4y+KlMFNjVj6Hc4q1SelYGBz8nfHEHjJWAUBytilRPD5hjYAYzCbig8Nhyl0V3Gtk2RNwBk0yYmZnn/+ycUJBMtCQZL0DY37HAcnrTUutooWiYnpZxmmWk59aVdqSVePBZtJXgtoqnZ66rtyPHFnqX6hvqlQL17W4Nj41E8l8MYjuHe6gIYhbHJ4c+jgeYhzQ1rBmy/lbFp7qH6tKa8CRpiaBnk8HiI1WC+BogCoZWxnS+pz8W0hsRe2aBjegDmNoZNdiJlw7KCU/tzQTqphaNmXWQ67z7s8xwnKooxFRDT7CVzhEfA6UrawrOZmVqgsQ4AxKbxkcGlaN7J56gLuXt1DIXpziQQM3Eho0Ni9FeK0TqzejjI/ThJM2e3ZaTICO0yOBAQRuZK/ZoFkfh1WIksNUKCzttianRGUzdRJdiiOpnwsAkPeJk0Aml7r/JSmYQyEFoaP2Tw78gAWgOOR3NjfK7vaWW8Mo6+Uglmc9OD5RPfASKGXpKnu7GCsbAjlDFaUj0iMDLW2B+jftmdBn8/rqljWDZ4FfAgLIEjKWPeX8+XNldHRY1G/6qgMEcLBtrG6Une09HRwEOlK4F+PGmXYp4wvxJ+DvL6MSLUNwq0uBDcqr/F0Ztt5e1SIyt2QEuB4BiJXFqwBZFRwL08RrqVJHG+dQnieK/8nSB2yUE1tBNtcIV1HRU9cpZ7+6e4CPiBN1DTBd0yVPfHjOPspNeK1Vrr2f7KCyRmjrhzMEqEJryO5ustg7UrkX9VGgAgh/Bdg63LNXlNWq0i0goKtb4nDsP4SoqAVE/OXmrRvKBG5ub5b9Q6iURVkJUGPWLFlonI3J8Sk8+rK8tKw900ntM4HuMMDakLpUUHcu3Yy63+Osm17drWwQ86Xe9jg3+weVGjcgnRXpAyBQdrDvsoq0cUVc66TIwYQVMP/qtdTKIT9AiSYjj44BzirinLQIpNUd647yGIzgg68fKUja3NzW+uzqOBXd+8qVS+XH/+lHKtchAIchAO2dGnbNXS3hoEXhzt6e+t/+/os/lKfP5srBPvdIgALwWyQA5k4pbbYIwAjOI2uTdQMISQ3j7Zs3Be6sLNMtZEusntnZMwry2MsGjexcYch5drREsIjKLowMi0VGFgoghOdyDe2hzj/Av5evXsnJAOnvg8nBGYOQG3urmxpZl0XNnp0pV65eKufPn5XK+MVL50V9ffToQXn04KFqYGE7HB0cC+jAUaIU5Mat68qMsyc1VqelrCyvldcLy2V5iT7aexqfqanpcunyJQWxa2srZWVtRecY555rPsnmA5zAfDGYl9I921vvI87EBG4BAmIrWoBmtQdNv6K1p6t9jBBoC7xutHFrXa+WHsj21Srw2Er2I20uAYFVNjc8LNq89tXEhM68gPoEW2KpKWuH5gBlerByqCG2ajs6F1CFyVpBXaYtGfXWVuqmDM3nAT3e3SaOzC0gigFwzk3Ou4Gh4bK6uqnygIePnpb1dc5G9qPPcmXSVEZnq8Y4y18CRCIQq+1vuf7du7fL9WuXBQB0dKLojsbMuvaI+rhzNrMuawYJPRFAIEoFllc2ytrGTtnZP5TALaQEmAFtIMelUqLG16DfiZQGK6vOtf0dIlLvqboS3qLvxyerDlnrdU2Q2uVOla1ZmRFNP+Ntn4Ne9mYoNq+Rn7Oesh743KYflWRP8/3x23Sv2MhuswD8aKc6nzkjVJLWsL0BAnQWVhuc5FieO/eucgCEZOt8K/CTEruBsdCtcewpF+L1/I5kAUEnexHhVkosdYZ3oay+reSIhF+ld7IrBh/JCtY9di0sGfl8qOzTKWZ1TesSGjR+FGAY17O/dVCuXL6soCc12WTOVX9faf8uMzqpiv2cFfZnuG/ehyo6lGbT9wlOXdZgFsJJGRsd0zlHqzaCdZhpBhytLM/5yfmH/02AxpkKaMD7I5jHnOInE5DduXNbrKatzY2ysblZVlaX9PnKtO/BQKNkjCAbbRyXVwWQb2eAzQAW0wzfvgozs35sb7zPE0AR0PFvrhXxP+7fgbHtQ85N6cLU3vDsaeaSZwL0AARgbAG3dS4CfgwMiK3F2PE5aMq4zM2ltnymGSNOKriE091aHGO53W18RMaW+7LPXFpluAIDAKfSjUmsRXw7Jz6aoFn8fT6fIJH5jFJ/c69xH4r5Tvw5HBGqN+/wz9LMmZxUIGxB2s2yKtDIPj7PFUHfxINR34fuj9jeL3/5S4nq4SNxXzwXGX5pBNSkGL+nVOr9+/fLn/3Zn+nzLVZ5Wn7xi1/ou8rFJaKICK810X74wx/KD5ibe1HQDIBSz+sAjihNUeJN5SSO7bjm2sqK1j3MO3zc2dnzsvUAaQgKopsVcUOexe0IOwUqoBFHRyfGgnHkbzCO+cIP47oO/GmL6+5haT2Z5C3PH1FHsW9q62vODe6d52L94RvwurAi1U731NoDYgNUYIvrc82OsbHx0yw6O+VtY8UboG82i6NykHJjMfq8z7WEpsIoMJbacq0VrPSpIMi8voU6heJMUF5FGcj0xUiK2io6r4NOZRXknHqzuobNhqUFaFT6S7LvcWIILiMgiKPABt3cQmGeVkFWgOQ1fIY3/IE2WTIZCeT5nKDOvCcGKcFHvnNPpnc5u9I/aI0ABl5BaP0cNn82WMY/B1GMS76TNWgCDglw42A00T0Qfi9mMze4dko1kjXOs8TQ5v2552rx3zLEGec4ZlpIlR6khXZ6os0/Nj7e6snM56uumgMugZaCeau62tm2seJ1qkXr9lxIQErPAk3GwTb/ISBz+dJFifQRhMMA6MJZ6u0qo8NuG3h8hPFCpI0A4ESOvPO6BrmyIRxEnCp4hVZrB/nUPYMFTNkwYKBArAEHWEMjw1ZLxcCxkXe2tspXf/hDWXmzVIYr6+Hc7GzZ2NwSADD/6lVZ29gqp2oRSEtE2ACV5VEDYTLazLfUaetX1nf2aNYJgW5+lzUpMKkikzjLAAEEN9Rbo8COOjVZVvoCv5xDbXZNKCQOg5W+K020KvRK9KijlLPnZtWTWHXYPV1la3NLLcswZOwX7pGaYw5S2lsx5vQ8xjhmj4alosA51PNGRuhtQNJlQH52A4etoCHlOloZ1GFGxdwMoKxRgk3+LUJzZQIgOJSzhONOwUxDHThOL1RD6ZIIvUd7YrrcvXNbYmH09X727Gl58uyZxg6AEVBSZyIZVai4rWBUroUZAQRXEu2r4pp9faIeQ3Nk3gkqegEbRkfklJDZYU1aWbtPWSHU9VHihdo5Qk3pQL+oh8PDg6VvoMcA2YiznwIyjg004ogQXJBBjKYGa89gZY8yoDrHAaC0hgBXAHKq44KYk/RbTiU4ScnM9i4th6jJ3tW8n5k+I/SZIOv4hJrHUsbG6eNL66Ul0enn5l6WF89f1h7bl0XJJ+gioCMzL0X52vOdkUN1mvHjs6UH0UOAelyePZ8rc/Mvy/z867K8tCr69eEBwRggD0EOAW7am3m8haJ3del8wgm+ef26Phf1dZxvgB6yXYAQZFwDBtdKSlNG9w/E1GB80TNQu7BOCzwCBBBQUksILbe7r1cOK1kMZQ44f6CPsg4OGUu5cBKEoxXXt79zT2URZ2eny/TMREHkbm11WfX+8y/my/yLl2jnlQvnLiqjMTo+UgaHBwS2IPZI/d/LV6/LV18/Klube+XklBpC7HHVKRkdUdeB/QPTEqHSu/WiAQDWA4BTMqVhCgRc0/5sAAE6e+oejQ1S0F7tAd+TnYrd136spXXsu9bfK+U772eetJ8arQGbivAWZXPrQK4D+E82E+eY+eU85rsco9UVBU9pl0owSrtCRP8ow8EGARaReSQjBUOHNYujj81mD7mGF8fXgDp7tbOwtw4thMU5wlz2D4ll8fTZfPn891+VJ09eSM8i5zzXwo5rj+nM99mGXcT/ACzCnrGHaCP33r07YnzQ0eLgAKYQLK5jax6oPJeML1omADxmq62sbEhH483KRtk7OFHbW/aFgYC2vyS/ojLC4mNE1M/latYB0plYQYBmMP12HX+FAAIaVMAgtsrf3w3q26Bty6+onxfdm3xeK9ButCLkPfHP4iw3fdisw/g3zWtwXrMPlRWtPbi9D+h0U4GBWm6QNWuifhXQrompt3y0ypBQgFgp1xJFsxhKgx2LVgACmHSIaGsscT5Jn2jTGXssF+tQjC8FuAabk/XFn2H/ck6rrn90VFlsfOillRV17jGj0SU7nHXcB9fH70QfxVlI10QTuKlElpK4LnrUD4vBiQgwzDg6ynDukQSgJvri5UvynxEmI0ADbETsj2vQeQOGGFpDT55Ql4zWxpD2kLLKErm0sr06Vhz575w52FSCm+9+73s6swmeyI7DbBweGSqvXr1U8MV9AXrDVuM1lDPm/MIHEchQfe22H28mCnYO2xJwhvWGvWXukvCToGHVrcJ+CcCvwoFicfRVH7UmO1wi6HLc9hnYoXOINYDfChCgVobqJNIr/wjbBGNzY21dIqfMScptmTuCTe4VBkZ8lvjqiQfstxk0aZb48ne+/Gxv61nk7MnY5J5zVuPrJaCNcGFeI4FZAWqmr0uw+tSdWawZ1aHyFz6TIBo/kfnmfPJ5a7AgjAMC18SQ/J6WgmgCAPS4bV+7gxhzr2tU2jxxA/74hQvoCk3o7Ge+Pv30U+0Jxpc1zn/4Otzfj370I9X2f/nlF9LNevjooeIPx3nWzmJNJJgmuMYnAkxzbNtdbt68rfMbEIH1yT7knrh3BAtJANBKm/GZmp5SLJFkhEoKamc8xtudKyipNBOAMkPuRSBYTbaZPWNQiL9hL9wmt0/7T3akAkj4daw7Shv4O+MBsCSQoWq78YzsGwEBWfQ57Ow8EoAd6fxiYSfIaB6k7xp8Zw7tkDeRz7YhcCYu79MCrRltMlHUMGoxNzoRxPHX51exolCuuBfXizlD0QIXVK9oapcchJoSJCjSRujolLNKELr4ZlEZPaEkNWjA0Luuhkyfs/Ry11qsgzY3Mpvw3QBaxqsyI7gPFo4muttIWFQhceaTrU+g0wzsmsaRf+NAMHkBICLyJqciKZsg1hUIaKn1VkEQxoTn8yZOVwgDQBnvjOe7hpTXBBARischBQJZBeUYxwHquTS+VoTWWjo60qLVuuiildWYWp7hNOO8OPvmtaPr18w4atKg4WTomEeynqjESowE9c2ZKQl0bK6vlc2N1dLT01EG+roVHA0OUFvjRQ9CTraGwJuaWAUU3d1S8ASBtiie22eJQg2d8vCwrG2s6XUDQxgbU8wU1OIgdBaBDjhs6vV+ZlY0rt/++rfl1dy8aLywDcgupbZ6dX2jdEU05YgWhNTyODuc/UeQ7X+36YZtZ6NS3a3y0hBzajsnmVeciNQnuqXIeLl8+WK5cfO6AlFoSV9+8Yfy/Pmc5oD6ahs5hPZMI2frAHSgqH7/g/vKTHOwYVzdzQNQi3pr2iLuaVzQdeDgZn+RDVXNXq3DTDbKgbcD8Dao1xZ7ChLodn1VO6SOfoA3BsAZS59P0qSoaH7ONDECFJTYEeMgl0975DWZa0tdvJbwmN7mNpigstR3ojNx/txsef/+e8q+Qiuml/HjZ0/lkMAU4V5Zr9QJ4jQbXKpnh+4DUA4RLp9ZZCJMHyRwYb90ySlERO7CxXMagt2DfWXABeQJvDour2g1hSBTP+UwCP4RSLiNJkEh5Rs4jzh1CnJhqOxyzgBWOOj08QRSjvr9qemlZKsrQMaYjo+NWcRsf8+1qpVaTEBO6QxOKGJk1CazfsgGjY+i6k4w1q37gDptQMCoOl0TTP1c1v44PzutIAfwTzWn+2SvPU9hIsipYexqaZCCVbX0o23hupTxHz16qrIDOgp0FMRxaNOK42XKu8YPOl0FpzH09N4dGRrS+aHaUGXVesu1q1f0e0CAtXW3HIzDR8kGZx2fr6zAgOn8ZBlQAiaC4Dz5/IsvRL1HDA3jD3iAc/sG0b7dPbf2POEpDRKX06MyOztd7t27Vc7OTpUbN64ICNjb31amYeHVQtlc3yxfffWw7G7vlft33y/3798vw6ODZXdvWwEwtgUhx1/+6tflV7/6TdnbZ62zn9GBoSuGqe5uu7YnCuzGxmqZmp6Ufglj8rKqaLP4CCDCimmC3NqzOZtq8B47FT8hNr8ZqOUab9kpskg4zw1WXNM/4D2yrY3a1BaQAA23di56q7a9Zr3kTNUONYA1nGk5G1XGV07knI1PjEpQdmCgT/8+c2ZKHBQ0AKKTJKomZVB9MAhM4QcAOD12BsyCajBpYFSdlvGJ6fJ6cbn827/9UuKWUu6v+giqpa3sSd4ccEHCo1XNnlKzyYmxcuPGtTI7OyNAzeVwR2LbpOSNsjfAMzJx2BKyyDjcyytrYgXQ8vbguJS9g2PpBaBvo6KoSs9PlqeVCGgkgpoJjvgmTR8o74nfEB+pZSMjANPwMfKepp+R+ebZm8kW+161e0+Djcrrm35m1hznefyNZnDu898ARNPHVZKkSmNovYap0sI8XH5pb8/iu7YN7YTZ/woEiL4F99QukVEKsw1Sd3eXyfFxKX4LWKo6AbyHPU+gLqYANPirl8vkxGR5OT+vsgBpc6jEyckmwH7WKD4mtckCI1+98plNkK2SykH5TTvbAPjLCljGRoZlK7BhYSrE5+NMtAZUr0CAaBCMVYoxoMC3vnW3rK6vlS+++EIZfwA2dGeSgeVMgQ1AXTj2gcAQ34/zGDsA+4b7I5GSeuYEvswJAR2BDgFc2MHcF/4ig0AXAJUoHNIijlZ7aE05280a13uqSB7nI3aQBAsBUkByAV41eQgoyOfm7EiXBuYQcCMxDq9nvMj0M3fYP3xqfB8lxjoo1WC/VrYHGkASKqaVIu0KaYPao4RBVNwBIpnzaGWZSWkQQAlF7ERtu5cgnN8DgvAsWWsBibJOZV9gT1Vh9vhG2YPNMzr7PP4Z45BgNAybJIBzhqQ0AD+ENSVh1v7+1l5MGQBzLBZLjXkI0O/cuSMACwDbncAMKjCGLjNxhzTGkv8iGE6ALzE9ARAuNeI+8XkYR9YmgfuvfvUriQlC0SdQdwL2RNdhHVrA3azwTz/7rDx+8lhjzvUSYLOGuAafIwZwb28VsdxU+2AAJ15DII62AXtxanJSiQZKC/BRDFJb1yFJcz4TNjTXjb30WejS6e6unpYmRMpTLCh42Mr+w76E1QAYl44KjB9rTQKeg4Mqy0jAr5bGFQjgdfi4ABIdk+MTajKWAy0UjRy0zqi8XZ/19iHrg/FdZz2TE+PgRWf1yzj+OpTroBMISZwlwoFRSa90ebMTKoX+LXGLNsLcclZqjY7qcPRvi54wCVrM1FhW+hdGEwPv8M4trFyL2FalbYIgqfEK+pZBzUSGXZEyhkw6takR+2NhC+2tVBcWew6jjFcTBQ8KyUYACOCaLBS+UJxORqVppDVHtf9thJ1icBlL1Q9Xxyjfm0h/83ma4E8TIFDNHAHV4aEywVyHzQMQ4Fozt49h4YqiVdkRtBNjcdJTE4ov2TLmQU5fdUS4VwKwnu4e9VuGjgkIAHWWOjcEn3DAyeBtra+VpTeLYgSgsEwbk6mJMSGTyehgMEGL6UNOnTPCNCMcBCit7uxInEM1xhV9JXjl0Ogb6LPYH4JdFUjCMMJeIVu3v7ctw4KTPXv2nNTEAQKePn4qwz0yNCI1bvqEv3q9KPXxvoHBsrMLrcztapQhQs214ktGG304BODx3Dp703beLHSkNdMSEvT6VdmHkmUOqggIGQ+YASjOSqn+9FRI6FdfP5D4IdlmCW7qRDgth/t70jk4OztTPvzw2+Xe+/dUMvHg4SONGbR6Onq4RgowyOwX1um1a9d16L9RPR1r1Jl6q/z7udoHYPv8ifECZda6s1fZOijjpJjh4j0d1o5QbcCtBPSiaZH1caCcsZCxq90DfAZVIbNaUkDmRSVLvKa2/aJel8CPHt+IeNGSks95s7YiIwZyvUlZBC3aAE8PCVLcntCyC+6rLkF0ex0ujarsF1TJXQfar2zkzds3ytDIUFnfpM7X5wUODcaDdjzME/uIOndnZFkDaKGQ0XfGIyUraekjyufGmmjw7BFllEfGFLxK2LEDAZsdGRXGgGwV6yaCiWr3JzV4sgtHAsugtpsls6w9MDQ4rPegC0BgRU0nMbxEDDs61MseW8FexGCPjgzJyVRPZpxtCS8eyGFO1lQZLzoLVHVfMhuMn5ysXteUvph7VZ4+nS/zLxfV0ePwGCCH1rR2CqOrYR0X7xsyr2HM4Ay4Fve43Lx5o7x3967OWFgCZI4ZTweDFmjCXikjq/Ijym/65VxKQGhtXY7xwps3qhlHRI6OJDjKWxubAgKsuAwt2WDY/h5lCaPl7rdulPv3b5f33/9W6e3rKkvLCzLw6HQgaLr4eqmsLK2W87MXlHFAQwBBRe5pbGKibO/ull/8+yflZ//j52V+fqsoGXSKmOeoHIs4OTikW9tkHY/KnbtXy73791Xb/pvf/K6srqzJGuKAutOPwbTsvezH2OqA4Pw+tjJ2rGnPmgBA/h2QODasCSAE2G99XgOQdxLgBEkNB4XvtBjN9R3soXHhGnzONn6HM8f647kpS5mcGpPtOCXDf7RXNgQAA6SapUZmlf0x0D+ssWHd8+qerg4BpgRa0ltUaVUp4xNT0oD5l//nZ/qubiE182+WoDU54kzr7OJMY3OpNnuwnJmeLvffvyetgKWlhTIyChX1jMQjJYCqMig0j9ydwwwWwDSo5WtlFZHIA1oEdggMsDCkGT3x+QK2McbuXmDgshnkN+etHsf/4be359fBd/Or6ezGtjWBI4EglfHoBIvP7HfPf63DBjCke63aOKllji/E32TTKnu06XQbZLLvJ8ZWj+nYBpXN+kjtMiBSSxuhUc6Wz2nfowUYmU/V6jdaI/v53X1GY3WK5ktfmZ6aqmruzIEBaqjvyfoRWH3w7Q9Uz/+Ln/9cWUZYKwHbVTON2HL1v2BXAeK9XlyUTca/ZX06E3lUtqsvhsAxVGb8LM58iVbW53eyyeMBiOayTcTH7HsydvgT3MfG5rqytmQwAy7j7zEX+FGce3w2on3o0vBvBPsAcGF0YUcIZtBVSV0zaycBY/zVjDVaAQR8BPXYxoA/2B8SEm6p1itfoNXrXYG32/NFS8EUa3eeUAKhspiYywABfGZLib/GOZkXAt8E9NxrMrcJ4NnDXs8G/B1IF5Ua2QdxW1kAZALI9bVV/Uxwyzg4WYdonUUPZXMQmzw9rUKKJFNcysK45z3Ns1T+o5JWbf225pp1MsS+ZvZn/t0MsF06ZiAtsUprX6mMjGek7bX91LC5wkYwld+C1C5JcLBLgA6wRUadwBygSOK6WxZxTPY8gnnY2Fu3bqnOXgGsSrVS2ojvdEl7T91V+i1yyNomK8718FPY09/5zodVN+FA+gOs13/+538un/3+81aSlGcFiOI+yfADLqDx8/jxN/L38HspRYH1wj6A/o+IJ1pInMVnz5wRABC/NGde7Bprk5JcA1JtQVXWrvahzmknXmE7AAawTngGgDGAFMYCu0GZbzQccg5TVsr4MaZ85/MYD64dxgrMHt7XMTU+cerDv02nzaHGgiNjlBYyTQPhOloHzO0FY1pVM6Dk2twEXzgfHERZaHH0s8i1IGsfYi3uBvKrxV3r3NOz1XXDVdW2ZsQtwtMWejHdAqNsRWEAACAASURBVJVMo8WhawnxEvBQlK0ROAH6Bo25onhqT1KFBZmoLN4E9BbuCPW0PQ5cNAY1YyODUmlsQdTiOHGdZOj5Xd6TcQxoIAXTgQE5CUwkRh8goGlME1zIkDbEF5sGPoBI0zA35zYLNk5jEMQmOGFDRr0qCOaxdAF4Rg5oxpVnoH4sNT84syw67uvM9Iw2Dtd9tfC6bNHnuq5BGcIq8IiBAq12xmNXlJ+rVy7VMgACLbzA47Kxtlrm55636NsEFwRqqZNmLWFsCD6oaQYIoJ3f2PhE6RASjzGAbgdjwIEtY8TzUKs7MTWuVlMYDMRi1PWiqjsf7O+0qEQTE1Nl6c1K+e2vf1eePH5azs6cVQ2iqXDUba7r81hpKxIE2ZNxTRYk64IAruko24mpNbLtyFhr1y26EOPzvnP2zP3VxbaRwTkWSsl9c0AKsR0cKCOjo6oTVgudlY3S10sHAHpek6GjPpx9cVRu3bpWfvDR98qFSxdV3vD46YuysrZe9nYPpGQroR7Rd02cBAy6evWaMt6sT7IBZgVUp875rGqA7Cr6GSuoR2VQtDAqLdiBf7uNYoAAU9p8iOY1qrutHUjsyJhhYuZAW3RU51Ate4iRk5LBKSAUmgCMIaJQpuGSiZMoZRVmg74/MjkqZsWjB4/K65evVCKgHteH6DSYMi7BNYGtBgIIptXTuxpfzhNALT6b/T1zZloUyNGJMZUHqH1QcY1iehVzLQJZgICUzUjRWmCA10/OZjl0teUjgBrgDgwHDAtAAAEmgbHEMeUcOSMiJkRVAWYc1TapD8HMEwFZMAKI8tk7GCYcG9ayWlhNjIquDuyBsCL3knUeKijZE9XMVyCG8z3nX6Iq7YkqHMuakThRBRSJAqmZhomCSvra+k559vxVefDwaXm1sKzWbRG9dG2yhS8Fzkjd2X2Pm11scKhR5P/+979frly+JBAk2ajd/doiq9s1u7AXpNOAFgtMkJMTCTwuVRrr7v5+GR2fFIuG84dxAmBp6QNUgVtllk8OyuVL58oHH3yrfPjh/XLx0jnpA9BHHEr75saWSkI6TjslFsnnAYx2dZ2qn706RXT3FD7zyz98XT79/MvyzTdzhVJlykXRClF3CLXBtGPKOkHr4tadWxLvYv7/9V//R1lZXlWgK5+gMoRcKtBm75BN53m9vht7r/EaBeFpD9hqa+vzKvbGVFq/P4B01kDAh5yF+XvTPsHAUbu2Ggzm2vIBdB4aBGL/q86/Jj3YZ6KmDg9rns+dP1MunCe7Qi0/LKdN6c2wb7CzUtk+xcHFL3HXC9ZzP7Zlf6/+3UKrgAZLy2vl008/F1OFOQkQYGBQSGvLsW75W7UEEnYEe4+z+r33vqV2uAB4AM+cDYBPPAttDDsKY3cowILzA0BAmkc7e7oPWtXuH6GCzp4F/EH7xh1NxLysZ2+SBc2AoAnwNH265jpont35dz3R2+Vg/wtgges05765VpxQqUyueo8t36gRsCWxpO4EJydydlM/bL+zdsWpYfxbQY+YHG2WQLQashZZv8pSu4effcQKrutZJafgoIe/JclkgCHdDNqBVsDvdAJg7AdoIVbbyzGn9gmrfpH2xZHsNVl+gpnPPvu0PH/2TP4TP2NPCKQWF2hB7JJMkiysV0oDWAcq+au+IFR61iuMJEQwB/p6RUXHx+Q+CMYYv+zd6MqICCGFc/uefmZ3DiIwYc0RCDHeZOUJ5PBpc3aeP39BWdXZ2XPyFfEHSY7wWvwtgWx0UWm1pnSmHIAhdG32EV1XqBeHAg7TgOtwPeIUdUs4QejZulxhy8IWwifh3pnbtDz0HFE+ZbZdnjnrrOWPRI+I8jSVqZopIgYeAq2DsIRgBVhB3j64g3O1n62xCb9PBxsAd3ynibGxcvnSFdXBMzfMNSBlwI2Ua1nLhxJa3ydzRCke50oYAMkUJ2jPmUgJWPaW11eblf1uDJC/Zb87wDeIEQBANqSCEmIMdMHIwH+GXQiQ5XKLxA3Z4yT7xGKp2nNpr0egzjr54IMPtK7TIrAJUpjJ5hbs0PlZE26hRyKOZKE/k2swH2TnKbckeP/1r38tv4k1QTtAAuM///M/1z0vLb0pf/EXf6F19g//8A8uqzg6VMaf+wagunfvnsACzoFHjx5KlZ8vwNa9PZgLlOaNiqHHvPF5rEuYPPynThBiV9pO8RqB18doQiFIb8ZHG4CpYKS6YLickf8AA5gX9htrjc8E9OOzAB/4W9gAOVt5P4Ahn8fZqNLrHndP0v5cW3MJxMTo6Gm7z+//XIfrOMPRRw5IbxQrY5LpMeJFfanbb+W13jRG10LjDRDQMjKVPg/alcVHiUCoc25rY5QUR1HBQM2mGQR4e2FHiTeBRRNZFjpbgQI+nwnC+TGC57phgIDUBcdA53sGOoMdkIB7k1NUmQgBLFI20ETgUibA33gurpHr5PmbjlKCH2+8fh3WoFR8JnVZ0QjIxPPesBYixsQYBiwQ2l3vt2l4g0o12QU5CPNcca5a91mBgKwLxhND1NvvdhfcG69lHai+qPZfpX0WrwvS6wAOhXm3HAxtmbkk4z82Niw6M7XZ0HiFqqvG9qCsLS+VuRfPy872Zrl65bLqbBGyoSyADae5q2wAMiFk5hBTgtIDvbeL1pEglfv7AgFwgslgcyAj4IYIITXXB4f7Qr4xGqrdF8JKgF1r0Ds6y9DgSFnGAfzd5+X3n39RhodGysz0jMGAbsQR+9VPfmFpuSy+WbJ66s621iFjzPpkjJm/zLsPX9MSU/kB6upDxc+m9dUEAqqwloQc2T9HtLqzkxEaOvoNCJmtrq9K+G1pcdkt/ejnrT1GNSniPX3lwoWz5b17d1VGsbi0KrG312+Wy9rqhnUVGrTeMGKgS127fl2sEFgfpi25D63WapDqGiA3Hc22w9SlAz6OFu9t7hHGg7XVBALijLoVaRUk7TYYwIClXt6vo/WZ+5Mn6JAKL6J6EvCiFZ2DCO6DbL2EyYYGtC5nzk6X2UvnpPA//2KuPHvyrKyurJbDfdcJkvqnTt3lAZSTuGuIstmV0sm+VoayAg+UBgBgzZ6fLWdmz0iXAWYAa/DrBw+k+J9AiLUhIb4K8jj75IA7AVYyOLzGLaz8nUy9BAMHh3Vu54znvFfA3oXS85ay9abGu7Z+aGREexRtFXQ0yDjx/qDRpvT1SReAPUQJBUFjgm3PF9frV9kFnytHSX5mVaZPzXcFhsQQqA5ynBtE4ZSp76qoee9A6ejsK68WVlSX/dWDJ1JOZ20CwvFZXN8ZVyt+exxN05ZDXxWI6SJy+dLlckZIOorJCFCRMewq5y8YwFxcXFArxtWVZe1NZblWYP28Kpvb7j9NcI4YVl8/lEi36OsT6OK9yzxIq/30uEyMDZfvfPteuXfvtsQCyUbzN5d0HJVnT5+VX3/ym7K9uVM++sFHZXR4RAKRp8VtDhEiAiDZ2d8vb5ZWypul1fLy1aLEE1mDlGKs1LUJfnN2ZqT89Kd/IuaJHIzOzvLgwaPyj//4f+v9lHC4lMX7iLFLB4G0CYxjQ+ZCQVI9oJqOJmMbJkFeE8Cymblq+haxl7Hh2v81cM7a1xnhMLb2nE/g325R6qDPTi8Rk36uTrCUvqkHJ6tXy8guXjxXzsxMlvPnDAr09/cosN6lRKqr2zoAUOq7e8Uoo4Unvgh2Bio2gOjC4qKynI8ePSlLy9Rsuiyt7Ue5rIwvdFrU3rTRgk5lmLRjrIAvgofXr10t4+OjyhKzHtY31sr1a1fKzAxAHhRSM24AtbAnnGGAdNwvQMA2gO3+kZgy6xuICfo8kl9V2ZXxOfI9/kLO3Dj2zUAi85h5ap/N7dx5c+7fDTLi+Dbnvu0MWxQ4/hx7M+si11Tm/YR2iM6M8l5K1tJ2y1RznzH5jLxXzEOtKZciRiCWMz/PDptMGd0KaLXoXTWzHwYD3+PLxW7zsxJP9SxLUBO/Vnae85g1WLs74dhzdnLmcI7aP3O5hKnRA2X/wEkjWpQ5weHz1NR9JyXQCFAZ5O6u2Fusvd19NK8OlcjAXmLPhhE7HRpUqQDXxCeDMRVfJHsXTRnAKMoVCJzbiQtraxDA8nyURxFgUArJswugWFzUvBG8s+cAf3nPrpJf9gvVdq+2s+PgzLxxH7Ad2FcpC8BXIgtq3YAVtUSDMcZnwUyzv+mgVSyhyowD9Ga8SObwNyfeEAg2M6e5Tn1cpOzQQrGwOBKUu3acuv8xzZXq/inzrNnV+Mu8jvlPko/PYE3zfA6cDzX/+PQ8H0AQQXRKEMxGMejIe8W6rHpi/ExPeHzYiBiyDtpMAttFElaJw9oJ2Xa84j3cPrsT7MfnSiZe5Xn1fOffJCUJMG9cv6k5JMAmqGacxAxoaHdwH96T1itL7Bg9DIJ21s1Pf/pTrT3YdGTWs/4YQ/7N8/Gdz4VZ8uWXX+qzzbRwKScCg4D4aTEIGADbgNcBBBEwM75/+qd/qmcgu/+3f/u3Ag7+/u//XgKzgG5k2Ok8wHgCLvAf8dZvf/vblrAfwAYdxFKmwT0BZAAUwBJlPtPZgfXHHiZR6vZ/FvPDrqU0nXHK2gxjO3EqaynlEfmbhU4pzVxrBflZc7GTrCGAQe9Tt2wUgF0TySQZYIZ2jAwOtkoD4gzm8NJKqmJ8MQBtI586Zou4Mbls8mbwmMXjA900rAT1QckIaoQc1cM2DnlExfRACWSTFaxAgGvuvEBaAUBnreuqNTNGvOp/tXdvwAquS/DHl1CrquadNmTvBuZBiFVWUDcFk5JDKoGyHJ6KvL2LMvIagkE2AYel1E4rTZ/XakE3anm4N2XXKQvo7S0Xzp/XxFHTpX6UlWLDe7hek4EARZ/30Bc2VJs4HbnXZtYmYEAz0MiGbs1L9RQ0zzi0VeSF52FjiXJCpo0DsAZxLSSstiAZGrCGgNDGXs8frADRUSsF6RBK5v5umZoaFwuAPt9kM2UoCXT2D1T7/OjBAyHa1PXevHFdugGgcBi3dXQDtqxG20NP2w5TkpXRwSGnRKRmT48OjrQhAQG4LzIxd+/ekQbAm6WFsra+Vvb2UQBFDIq+ox2lpyLCbKajI9Rne0QV+vyzL8rvfvOpDnCMMjVzKIxOTE4JqX+J+uj6hpA99BUstGJnImhuDj6ta2MqZro0dBy0X2vP+4A+Aj7EfTZP1S2OqG1kjYe6PyDnHyDg4PhQ5QGM//7uASLvan1Itml4kPrnbtUqE3AOjtDhYVsiVHynJpsWPclyxSFkfxAcTk1Pl8mpKR28oKcYLCvpO/uXe8f5VSBWz4AmKGBQrp1x4dmyFnWeVKCEICj7RuOkoLueLUKn24GCnNv0M0cYqP49mWll1qH/VufTxBN3BoFtYkBgoJw9d6ZcvHaxdiA4FRDw5JsnEvID9HCW2KApzygqXafbAYY90dqHHbTU69LaxuG7cOmCFN4vXrmkgJIg89E3D3XWXDh/wdQ7au87AXcMVOGQMPZGf3dV1sA6oqbTWgkdqjOmJpX2VJvr66Iici3uifPb4kCDFaU+LHu7O8p+2yntEljHGga4JUPKHCY76nPY3S4480dGEdURN91022qwE3hH1d+AgL/aIBfZWGcE1Yqr1lcKFOisHVOUzYcaT0aHYLGnHB53Si395//+a5ULMO4AfwJl1AqTsg1at5qJI22IbmcveA00Q16nbPHgkEAW27HTcufu7XLt2lWdszgWACUCkbAfR0eao+3d7Zayc//gYNlDa+ToRNok7FcFBKpXRoNjR0rwZHVv3bxe/vIv/g91DkAPhTHEOcKRRn+CswJhzsWFxXL3zp1y/epVzf/B4bY6M6hsqXZXAHTYlcN4Ws6fu6gxQLCLkgS0JaBVkgnA8frhxx+rrzdOzZd/+Kr89//rHxXAMp7oQDA3BL4GVauGh4tbWoJUxNrxGRLsM7axk1njzSAzGaYAgzm3EuzltcyL+DQNxlBzn3PO2cb7K/5HbFgraJQD02hTV89JHGmBlx2nyo7OnJksly6eL9evXpYQbW8fSuiDAln26aIBgAOI1dklZxPtBgIQ2rQxT8/laO6ozSS3BeBl78NaAAbaelqt+iIq1wYDHEQDRvI79uOtmzfK5YsXVaZCCRzrDAf3vfegq86UTg7tU87UI60d7bdTC+PSEhFAbHV9u2zv7KudINsUFqQF2uhf/7YGS8sfaok8G2zOl+ZYwmAacf06c5AzPJowepaGflETJMp8tQClmiXLWBjUdDvh/2ldVLun+6rCfjljpBVT14QDfAMvWWttgUYb1zxam/laS9UaNkB+VZ650UUq520zY5rPilMfMKXpGxtY7SzdPEeHAwCCBusFtIHps2fPyEcESFcp1diI7F/YqAQVgHTUCvP8Ev5SCR5dZw4FQg4Nj5TFpTeyw9GKgenF2UaQH6BD5zvCsRUE50zjWtwX7AGf7a5b5joE1fF9eQ33RJB27959BVa/+93v5FPNnDmj8xWfQxlXWEB07TmmRfd2K1DWOMk/RkRuWGc0mWI+jz2VBAEZWvw0BFmvXL0mv5NabPaf/SaXBDCxMOrSis/lvk4q0gGGM9gdqDz+sUtk3pOATFYbvTSp/A9a3I5/cz5z9ob1wHVaoHIVpG0mu/gMgHleQ0AoYURp9ITRCGjtkgBeG0aLzo0Ipdd2yk6muJQ1MYMAogq0t/ZU1QnjesksM09hHDRLurM37b+ZBaCS1To+fA+oQVb9/r33xSqkXp8gWWLeSmK57FNzUL+8p63LFep7YkHGmLGEfs/6IMDn/rLnGackNvg7800ylLVOXCP/5Qj/fVdjSgtBBP0QKLTvuaL3kNWHUcPv+ZlnxCf9u7/7O52z/+2//Vfd90cf/UB//+yzzxRnsW65Pp8H4MQz49djM1+/XqxsYneH4BkYI4AM9kcEB/nOe5gD7jlC+vMvX5X1jfUWVT8l3+k2wDPx2bw/cUKSbQwtfnvAkMQPjAHjxBfvgzWQ7hMBU2IfYcYB0nWMDA656jiUtQZNl43UbMGUhcLrnW3ju0ITOZFGj3zwJ7BhkiJm1Qwwm8hTELQYlBh9TsgmUhcUDWfOg2H1aO6xfY2qIFxrGr0hrPztLKH7xbYMg+pW9kXxFHJWDQioPO+1M+r0oQLXuklyXxwoWaQySkE2K3iRSYshZbL4HZoBQZEZi4yZAZM2laf1+t5eK0DOzuo+MAwctgjyZfPnnvg7B830mRkt3uVKvWlmHppGvU31sqPUDLyaWZt3gZHQ5XjmiCFqgSsQeBsVDFDBBoeWJvXYbme/dfCpl6rp06wpWo9R/3jlysVy7707UucnIJHj3WG65sKr1+Xx4ycKdL774Ydy3DBqHKavXyHg9kZAAEZlaHhUzg8IXsQCWTtkrFk/GB2oP9TJc8hcv35NImZHR2R61svGFsijW+X19FnAR+895oBAnZeeraOizn/22efl8SNERzpUs8QhhwGBik92CBBgA6OMwi1ChP39otBHQDLAkOaz1Ze+LsOaAbMhcH95XtcU4TNIUwtWK50x1D476JRcDJRRaGiD/eXV69e6F8AQGhR2nByXsdGhMjUxUgYHeooEqXq7xJ7YJjjo7i1bOxyC0JatdZAvGxw7ygSLtESyaM6pwICUXeSQ1202BP7sVbbLBLIf41DGwfNaN7VfSHiDXiXjJlDNe9d7vi1EqJ7T1cmLk6lr1dIBZQ1r0ODEbs06lg5lUGCBEKyj7D4xPSbnDKHIpTdvyuef/b48ffpMz4lyPcF4ypcCBNhJNrihfQ9KLiDAATT7cebsjDo0oFGBYCW9cbm/e/feK/fee09nx9bWRunrR+shDoSzHTj4+o9aPD7n2JR6lzfYASVPz9GNY8J6Q+PD7XDOSfxGDiYaDIcHZXnZZT1k23B6mDPKagbYw51uFeksh2vVATqlyiymGMGP63BdatFmcLlDheuk29niaow0bw6ceRPXJpuFmFOAXWczTkpv30Dp6SNYKwp4AKm+evBIrQXZ82KiHDnoUUcHbhLAi7Pi2CCDj3gI8AaMsC0CW6A5ci4M9Zcb16+pl7V7GNNOc0CtD3GKOQdcMzooRhQOLQE0IMTrhcXy8OE3bYdRAB0AGp1UADr2pEvwf/7lX4jNxHqYnpqWg0GWHicXQy6K3/FROT87W6jv3d7ZKIdH1P3tKPNFKRbngajoXd06b6anZqo2jTPlAB1Pnzwtn336qc6n6zduSs+DM5Jyj4ePnpSFxWVR2xcWl6QdkmCR4LLF6FGgWkt9knSPGF/VvggY0AQCuIdWwBbNn1bQ5j0a+x97ox4bjbZXAhL5OS123wEDWodR/Ueu08pTt/RThAZqj5AXJDgC4ENADUAZFe9LFy+IBQKoxZmickkcvRcv5Cg+eczcbGm/J+CNKDCfq7I+gXb2kdR9pvauDxBFQNT2rSoQUEsaeFYcUXRxLHaIaPKR7MqFCyi4A9yhdQF4QB9rM+oABlPCs7G5XbZ2DqQPwLxubpE1dy01YB7JlHe/cjZZx6ANBLQAH1cGVkDVZ1kTrGkCtu+CPc31kD2c62Z9+H4s8JovA2ht9onsXuNzo/xvkNlsEfuhtYyl1lmHASB4RibWf9e1LeDiZ2k8u8WL/Tslryr1mc9REingdqOcNeu8BUBUxIHPtwib2Xcu7QKIpPc44sfDyrzjw5FVxNfhfiKQF+HS+LAAfPIjBgYUFHBWuJYcGZ8uAVec7/i5ZPXF8KosMmwZwRtDrXLcavcC7vGs2cfYDXwZB10Wn8V2xPfGDqRslYAJujslR5QM0DbO3Tlg3NpfBIQlEcKzpQyXOcRW4eviK0Y/itIo/FyuT5kB12fPjY1P6v3JxrPHCDbJfmptdNF1wWVA2DqtBwAzlfrW5IBYngZ88SPCIIHFqWC1tlDHDnjN2SdQa1KxtlxOF9BALJLaIctdrlxfH1vGNQikSejBBCRxoNK6ug45Iew/m/bP53FNawQZfJF+Sz1X5As2kkgt35726wdVe6sKJnLdxCtOpHbKNjZju2SM+c4983l8BuuRL8Yyre6Y4yj486ysJZZ5WM65Lu+3/xOb74Qt88lrSQyyJ5g3xiJJZOIE/sZ9EO+kFID3Je7x3rAdZz0GDMDWsU5YQ7Btvv3tDxQPRZicfcLPf/3Xf10++uij8rOf/aw8fPhArAJ0tLgPbC/rkOvjn1MywNq8ePGSki2w7BCpDLDA/uA53A7TbFXpQtA1YGqqBVowfvhaxGZoZSQhDFhw+84tjTFnAPPDfUZMMfGYhP4iJilNmFVdO2XmjAHjwudwb+kYwPyF3cn4o2Og144ODTuB2BCKEfpZ+1j6EG1Ty9tIqw9LqJ+8nolhov3wbaPgNhLORuYhbMhN83W/4pQZvF1bL4MREbTaMkE16TVL6My+nX2uEWQsf8/v3A6kUwGqnL36eTqoT0zpcU/5o9rltoojVuGeGLj0Gw2dVy1mokjdEDWM4E8ziJdZa9UaUcNs4xskOUBA0wmKwUxmhcMDIyFBIDJz1SGKQTC9qE8HL/NB/QmLGdVK3sNXEMuABlwjwhHZ5EEDc7gIQa0bTUFmM4AhyFJrNNNNcq9k2lXzVV/L+3WA7RE4muLTVsd3INTq2nCKw7pXhob6yo0bl8vNG1eV7SDo476DEC+Jnr4metiVS5cVnAlk6enRAUAtHfeDc0xPXTYOQQOZEgVqmhNTlTCkMBU4MKAEo7BvuuVR6eoxOEFQFhE/QACEQLY3t3QgQA3lOq8X3gjRpH6Ne2HO+A+tA7wO2ARogCC2ZsG3Sc0R2SXGm3WIMQ/VkZuMw6OAW5vVa4m1yzr6j4CA+FGgzQITKtDH/TMmtJujhz0Gkc4Z1GpziO/CoNjfKxPjw6IrDw/1q/6UNidkXk+o5RscKdu1Zy8AQpBd7o85BvHlngACUKLnDOCLMceQZb0yj+4UUoP1hnqqqNxGJ9/K+DUdQbXggcp/Qo9cI/12QE1BC+1c55lYR+3slUDMuua8pmlPWsVMXW9kRwLAoNaIci8I+Ui7gtKAmakyOTVaZs+dEfOBZ0cbAnDq1asF0TMx2OagOrgUlVnPW58vGg+MV1W+7e3rVUcNBCpx4HZ2qTt/U86emZExu3jhQgUtj0r/AGeaKY6hFboW3ZRurglqbCq+9QMIeOhjTgu5ZNsjRMSaRLSJvQzYRdu1xdev9Xms540tNDZ2xKSBOTA8NNrqg67e2diEbtNZcbzSvzbzxhkL6BYH3gE4Be5tTYPMQwx8VKLRAlDphs5cslXibSh73dndJ8rzs7mX5emzF2X+FaKBrj9VS7c+tEa6pRHA+9KuKqBngACDaHalwuoCzGBvpOYvmQ/aNVKK1NPTqZIyxpU5Y73jRLLfD46Oy4u5+fLb3/6uPHv6XAwLgrqbN6+XG9evlP5+xA4XpTdw4/r1MjM1LUcDdfoXL2g/92X54vemQNJDm+AP1gClT0dH+2VgEAaIyzMQPmUcOd/kUNeSo4iZKuBQYHRU/vDll+Wrrx+W16/eCCQ9f/5iuXbtRunu7VfAeHBAdnGtPH7yTMAWGe5Qbnl+9q4YXHyvKGTmNE5wHOPYsdjKBE4BphOE5fUte1vPA9m5ChYyL3l9HN6cbVljrcixBnKt1zWy2i1nOZ19KvOqlzKiqtwPaEYpGuKdZDVp6wkLBOD0+YvnaokWRozK8bq6peegAK+TYPxA+401gX2AYUHgjUgkYIC+KojRdMTjK8h5rtkuAbcjw6Jzszdv37pZpqcnK6PkqAwN9qulKSw6leNU+yBhwI6usrltfZxvHj9V5tS6JQRC7B+3Oo1v1xy/BNXao2FliHFQwRnZz9pe8C22WtsnawbJXFvAbCOIf3c+W2d8ZQPZQfXnNV/bAngaQEWbPeL7dbLImW2SJnGCs8Gx8VqXtbwtia/mGgxQqzKFiialq5Gyzo1ETny8JLqaz57xZZ0HCMAYsF54PZ/D/geAkl4VDJSTE/lzxQwvnQAAIABJREFULN0XL57LjkFB5v4IwigVgPUHKzKgCp8Jywe2CyxFutTACiXY2AU01F4iu++ymLHREePtVQ8nZRIw2rimg3b7yXlW/BnYMvwcFgiBDaKvsI8iykbdNMEIAZUSVz3Q3519d5IQP8EAKoAzQQ/nZ7KYVnqHEbGszyd4HhwYKs+ePdc5DsjBWo5/yboy8/JY+485YwzF8AIolV6YhYZjq8KkE9utdikCQI6PDEuC8iez1bwGKfEiQKV0L9nWzC9/Z8wEgldblWvF32f+eUaA9ggrntbSR2xNGMD8ze3k+gUEyNdivjetq5A4IGdqy64KcPSeyb7J+Zr7ZM71Ptis1UdKHGj7bT+OscUmJanFmmBeqKvHd+UaUd83OGt9DN7Lc2YvKeEmYD8aC6bOEzwzlmTRuWZKGLhfxoEAmueFHdf28ezH8hrumbXN/YahAkWftbK1uanX4FcTWPMsH3zwvnzyhw8flhfPn0sD4G/+5m/KL37xC4Ea2Hlex3pMDMR5BxDAPdAi8/bdOxLVnZ+b19rE9hrssEZSznADOScCkgMQkaABAKOUBrFaAFliBp4fsP+HH39Uvve977kMbH1dIAClFwAaYUAYOHG8hUAznwPTAT+BZ2XMU0bD2LD3cg7yN+YFYAdGgMSIR4dGTrNQYoxAbXLTTJ4zTG+L+dhYmAZqp3G4okemnPHFxDAoruU15SUgQBwvGZGahWmCEVm0MUr5WzPw1uGuoMOZ/gQkRhibPdir8emuBqvRZ5zaqSjN6vkxOKqtrnTHd5SKAQNanQMMGbcmXU4uE1/rT9NvOPSxGK4oHMeo5dmaIEBem8XOZ6rlSSmtWrAY6dBAEoSLuoRi6t6ug+8axGdxxhjzHYMWICaMhwAo/D0HvxSzq+ZD06DxGgIlxj/jwjxkEzcPQCGuRwYE+IogGbWWGDMdPHIuAQH6y+TESLlx/ZIyr/S+Tn2nBGH29svK8poQZt5PBk20Goze5maZm5tXT1YOGoIXAoKp6Zly7vwFUTlfvn6pA4m+4zgLtAujNpixo06bTJ/KuTtKmZgcK2PjdBjoN11Nh7ORWkoUWH/0DKdf+PLqqgw0m5ZruTTAvaxB66DpOWOIM2A2ApuXMeVeMaAcLARkGNUcxkGphdjXzIjGWU4nzlyNN+u+TCAD04I1Y+V8r1UbdwI+H1gcNjrIaeG2hZbDoUoDRob6y2A/Nc2IQe4V9R+odcPbQqZr/T5Cc0JA2z1uhejWbEQoTcxVatyyj2HpNJ3D7AkF8y7jrMFz21HlNQYhqfl1YIhxzPklZX4Bm21Ashlk+JIeR+qEEx9YWAzAqYoKwjTibBF9s7YDrSrKAAJTk2Nl9uyUykeonUd4jHVHH/flFVrJLJm+J4YU+6y7RVEPEKAShcxL2mehzCzl/UHtF9XqHx4o6KQlDeuT942OkgE+LgOUcNBrWkwnPs9jpcCEVmJv6H9s4HWgz902ME4wbNY3VjUcZI9ZcxglgADWBgZxa2NDYAD7GIPNvG7Q9UQMjGMxaNDCELPn0D2tLUJnsSQBQrUGX+tDegBVc0YBrIVkDcop91sdVZ+tcUQYg9AZs0ZwhA4PEb/rKzv7hwLhvvjyq/Lk2QsJMkoMNBkcSjKU3aD3u+nCZpO12662A8m3hXNZF2lDKTovDsoAPcCn1Obx0qULAqTSbhZDzHqEEYApfDE3V776w9eidBPMfe+73ynf//53y5UrUAW7ypvFV+Xl/JzpkKcdAhU21rfK5ua2MvRvFpc0lpcuXyz3790td+/cKp2dKE73lP4BaJzOHun+0Vyo1HDRt+t4pte4HQT3Dn769Hl5+PCJmD3oKACSTk2fLWfOni/jEzPqKPD8xXz5+sFDgT9NEM60z8o8queRbEEryDFA2RzfOKtx5uI4NZ272AsB9jVYbPoFfAbPly+tsZrBbfoxsVG5RkoNcwa2/A98hcqqUqbXPHOv28ou4/x2KVtnWV7lfF7ynha46Npd9oW0XuSTdJe+ftTV+8r5i+eUXcIu0E5yeWmtHB6xP3GYrVVhcNDP9HYw7iwjdoA9hI8FEABQfffu3dLfR2u2eYkbXrp4Tu0GEdUVaE63GIDAXgCi4fJqYanMzb0UKLWy6q4QMAGOq4ZJU+cljCzGzP6a96Ip9a6pVo19xr4BuGQOMn+arwqqZs4MHPhZJaDa8LEyBvqbRESPWv5U0wdsBTzvMBZ8tqd9dJtiL0pyrwOH9jhXFlhtlR02lexRLT+NLxQWgCoRGm2kE3w37yd+aPs88XvyubZd7mal8antJPn95MSEusGQud/cWK/Zx4sqcyRQABQgSMDHef7imYBcAcCbDvQB+tQDfYB65Cm1KuZMX1lbLRub+BkGUTmrARMnxkecWT4+keo/72dqFTQoSWdfkjXO+ZT2Y7QcTfeAUNL5PM6u9InHJhCMYTcIsCyg5owpjAUzE/vK4BAaSZ3l9etXeoZknMkO40dx1sAm5IwDBMFfAWwH6ADIAnRNgM3YE+TRVtDnjfUAeMbQ3NmzAgRYWx0ubY5YJnNAh4X9PdPz5eednIrZF/9TY9VLIDVVbt257U4+CwstkcqA5owPn9Fk7HJP3A/voewDWx4Qg/WNL21moDP32v+UKuCLoB4/OaW/IcBsfQULzTX3Rlv/wsyLtr1sl/d4H9BJCzZbm83A/eVcJghX+UMpEqYkYOaL2vnPP/9c2XuuHdBCrOsKBMTfYgxacQ+lSLVEgOuYPdpXvvOd7+g+qb9X94na8jXBLHGPNSDWWiULAR8TuzCmsTc8A+9FS4KMN/9WQlTraVEtL+lWQPeNf//5L8oPP/qo/OQnP9H65HWMCWWYdAtzIrGrth7f1mv43bc//FBn169/9YkYYQY4zNwIAyXgiva7yg/tC2k9L69oTtHRAkDj3nh+1j8liD/60Y/K5cuXpFXAs7O+XFprn4lrqlzvtEMxBv8xL2gg5DXTM9MCFgIg8D6zk2GRDZTJiSmVAsFs6xgacGlA8wDOAzhb4lZLTSAgAatLAqBJUwvaWymTshqtSXYtRGo964KtKKwDedpttQ/JGJIYxDiRzd/HofB92Knj3zl4m8gXrzXNRnrgbqNRjQefvXfoAw4aiYKTOKs+GVoORyuIqigXz8VtxxkQyiOKuxkLAQOSHVFW1lakNZZBjd81GO86K1wjk8dhlIUeICDvT3DVAhgq5UztQyp9JsG8DHot4eBvQcp5L88WlkDG2oiaA/jMvwCHCnpkLm1UfJhwjcyfjGPViGCceH3aq3ANnB0OQShr1DtOToyWs2cmy7fu3ixd3egN7Mnpohafg4taf9T/TY/pEELLeLJZ6JGL6B/3YCezCLm9dfu2DNvzuedqa0eQ1N1pIEniW4MwGE7cF3wYhosR69lzZ8u5824/AtpNoAewoOzp8LAQazby6vq6MrhmmWxpTNEtYPOpbc/2jrKUADO9/f26b5C60ZFRC+kggLPiWtM4UCiyRvQuFEfR2SOyVp0eUU6rc+W9HKoj43VSxW6i1eE1xDyjQK5MRxfU7VJ6MJBH+5qDqYlRgRjMi1RJu3vK2MRkWV3fKEsra2V0zP2PeT/PwYGIwYSeJ2eK2rZaV4iwiTOIphPy+X6R9372bNMpVBaqlv3EOWk7cdFNiIhpzRZVJ5VnbtapNg/ltxyyhn4A2SE5B5WWG8OMc6Q6duh/0h1Aub2njI8Ol/HhfmVzyTZduHSpdPaYffLsxQs53RLtEjpOdp6e1D6zxDKQE2jtAQUD/D/GoqdXYJEo9tTAHx1qTVI/yv6AVYPrcv361TI6RqvOtkPFWnNfZQNublm3pfW5vbmtPU/3DQs39ZSDw11RnQOcSFvgyEJXPCvZUWqk6YsL6i3QBU0P1d6tKjsDECcH8+S4TOjaw5pP5trUf2dS6Dccqim/U31+S8ehw3Wj1BfWAIvxYI3CaEpmRJlMqasboEbRghp8AlZq3J+9eF36B3vLxx//Ubn3/n0xcBBzhHFDTSn/SY/klPs5VqlOGHGtc7gyVHLOCXDTeemSEmcIO9zO9MoldUgALOD8YG2A4HNGEFyjRbK95VakJyeHav32v/34j8uH37mvdnDUmKIVgCjdm8WF8uzJU2W7Nja2aIhSSgdiha6LvHHjenn//Xvl7Nmpsre7pS4WlEpF2yJU6CBbMGAUENLVoMcq335GZ2zQLdjZOVDW/6uvHpRH3yyWkVHW3bDKLDq7oLWiNr/X0vOIHQYQTelNS+irOkJvZV2rBY2jmqA/diQAvsGytzPFcewyL83vKRukhK8ZZOX+YrjlF1T/N85j23/xGYLjHZ0KYfsVnONs4776RXc1/ZRACFAUBg2AF8xGvlO2AnBGa1EAIgKsyanxMj4+UiamJlTTjCjrN4+fl5fzaMRsicmyh8ZKZaC8BQKodt0+jU97AyMAeRfOAz5dko2Ze/FM2V3YJfyH3UIngGzy0AglcSPqJjH/8rVK0kQtPjiUzWL+1zex6w5MAgboDAao0Li5u4DBALdBTdDEvfXQHqtSVFvOUsNHeBeQ8Txjb3y2e079zsxLex9acyRlmpnbZpY9NP7mfIvxCfhY15MSFPiZNYjP+a92xjVjnEBSPlmVlGqXlgEWOXDPGg1gFaCrCQhwnwED/iO7037WUsEJX3d4aFiMT3xR2o9x5pCcMC2ZZMaGhL8IWl7Mz5WFhdey2fyNhMT21paGgUzjwMCQ5p7MNoLYqNTT0cRAscWxJyZGJcSM/WJwxscm5CtIf6CWtLE2OHs5LyR8hv7M7o58G86k7BHOY9lLZfmtU8NY4gvwb7M4rfDO/UWEDiAAH4N9RC23gQqXw/Dabx4/brUhpM0ez0/AA51awDq+vzR4qqD48bHsGwEQiZv4onx+stSsB88Xh9xpGYeB0dlZ9/a+gBN1OVLrWdaIQWR3HPM5wO/oskQLamwu13Y5nRez/aJ2p5X47PyNf5PZ5bkp8aJ7APcnYIWynv19l6Cq5Zs7OKhWHABC4IIZAQauXJaSM5CAFDucryRE44cnK8zPJFFVUrHXZj/kmkk8AoAylqlxJ1Anc65OKlVVvx3suzWmSmgqS4dziufA/wAgMhPaJVMBkL773e9qjSASiE8RZjFjyX1w/dT7s2743OZZ3maXeMz5LMpU+Nzbt26JecEeAUgjSce405WJay6/WRb4hm0lQ864onnAegQwEKOhs6vllwcIAwCiROXn/9+/if2L+CX3kSA8MTFzZ0DouEzPTKk0EzYFraY1t2g4IXhZhTEBInAHKU9Aj4jx5znY+3xxfXwZ7oPvrJ2pySkBNexbl26elqlpPqtfr0nJsbt5WdBQ4N7efpl7MSe2QcfAAGKBb3+lfrYZYCfIzELPRPNgETgQ1RcVVLVLs8qkDwbrCSRATeuhbJgwArJxsqlzsCSjHici1xFQURVhIzrYRNdz4BvQcE01GVQGnwWGAd/Ydr9TDl9tqppBFSOggWTneTkweF4dZAABOGIcKkfuAKCNFFX+GsQkq9s8GLgfZcglKtSue2uCAIqTGsZMRqWRJQlaxecmSA8bgOsQTAj5qw5F7i+byJlPsx/CPOB9HGw8o+mfFoVK6wl+fje7mnkJ6BHj2AJBalaAADnzIHCjbhDaaal2+OhYgk3Dg/1lZnq8XLlMi5zpsre/JVo3lGnE6QAANlEEP7KBkWLr1k5ZXVmRo4Njso2q+e6enuXM2bPlytXLom8vr66IYoczx/t6uqDX9IkRoG4AAgLcKg6q78yZKW0qUEky9Q8ffaPMiloQ0pKmv18bjQBfIjNkMU7dQgUKN7RSkEXWAAH+118/UHA4MjqmzewDd0wbnmCez0B5WgYINL6KzYXmLsewlaG2o6Z1BcBVgQBqebWm0iNZ7bNwdlMTJ9KYs+EndnJ6e8mgDquX9tbGajk62FN9LOKUIIob65tldHy87O4fljXa/dQa6qNjr2GV1hwf15aIZlmoplbtmboknJea8JwlAqUaQED2ada9HOHaz5lgo5lJ5PmUtRMl3vXKchRFh6uZterM6rXprtCgsbYArZohkPjgieu6BHDVbDEZZAy/dQMATHyujUCPLCdlf3dHoMe5ixfK9Vs3S0d3V/ny66+VeYMZ4Po/i4S5Rt3lBqGeC+gBCKhAIdnsgAFmfBRlcckUDQ8MSBl8Z3OzXLl8scyem9HckVVRRwBlvTqV8ZEDp1KMjrK+ti5NDe6FLA3MAsQIO7pO1Q2D+cXpgy0T9gDPOT46WmZmpgUEAKJKIZegqNYO7u/ua9/Nzc8V1gIo/OTUtAyxPpc2mbQyOzwq/XTN6HMPaoEtNSiFYspzyrZ0dEgsijNaTuee6/AwmuRrzYw5UQs+9vfa+qY6cNCZ4tXCgnQ7vvv975Wf/MmflKmZKe1DgmDulyw4dG7+e/1qoSwvr4qmXSOEVuAVkEpnbz07mS1lepgbHM+qXUAJEecGzzA5MS47AmiG04Pf2NeHE2DBQ9gmqNL/+Md/VG7fvqbcNtobrGEzUY7KLorCK2vaK3Q4IVgkYGP/Xr9xvZw5QwkKbR43RS53oGgWiOwpYJNooWa1WDWfWlmDg6xbq3RbsJJ6cQTlCBSfPXtRunsGyubWbnn8dK7s7ALuEFgAUrrMqxWkaS+wzt4WCw2TMJnXBEjNjJXPsLb+TwK72LrY7bw3Pzc/PzYsjn7rvqor81awXwO4ODpv/U31uJxPZiBpXGodOOel1mT9fVoPq1WqzpFTZf4J/AEBzpyZLmfPTAmoGR7GqScrf6q9yXUY61ev3pTHT16Ur756VN4sUTdNkXoNGKoIox+hzRDwOehInG4m49U5t/o7AQ49q6fLtauXyvTUuMAhCcNiY4eH3DVn163HKPEwVXRNopCUDmDLUmOds1RdNVJeJWZ+pWfVEoEIS3FGpJtTy0dqZL9zTsf3cc2se43b93CpVILjzLUTJ2aExU9prqH2vNsG5v3ykVR2aPvDz8qgicngdWcfifJDAjqDLVxP2dXazlJqIXX+Hdi02zq3/Kd642EN5P4S7CVgaSammv4zYAj3pLLBU/QBpnW24E/AHELThXt4OT+vQIb7xp/5yU//RH7D8+fPxP8hgN4jmKzMFBhdI8NjKj8ElGZu8Q2cmXaZLFoEs7PYDq9jzmbayLIu8J0IDiPQx9lLkIEGCXueM5lnJbDAT4y4IP6lywhM1fZZQDeVlZYgNj/nNfhFrPMRSl6Gh7RPANTI2sof7e6WXZEPenBUAALI9tPuGLvC2QPQkWw/98h9wVZgrIhNmCsCogjkJdvshMNpGRzul5aW/LMlt2VjvEj0MGhiMKb0g9bK1c/ALhzsH2rHIgaN/8bash/krG3WVYCHrNn4P/iUlPg0he0A+xlHayMgmGefTfaErlu16wJ/4xmbZydrnKRBExjgvdxLs4MBf09yERuK75x1GSCA1+Mn/OAHP1DCDmFyAliYHcwnc5+AnefhM3hu9K4o0eX++J2y8mfPiob/4MFDAXLRPgj4RqDOPHFtxs/J4zbLm3sNiyLxkeKb+rrcO+PJF2uD3/FdTIb3vqUzHlo/984a4/1iqlbfiDX48cc/1D3jJ8DAgXU1POLzEzYXYyBmDK02x0bL7Vt3ysb6hgGMtbUWEKB7Ryx5ZERgmfyJE2ssnDs/K1/g5dy8tMWYM/ZEWLNqD72zJSCADgb8nmcIGMAcsI8Zf17Ldfkb48NrWYfcI4maza1NAStNRgz7h3nj98Qa+7sIR+6XjqFaGvBuMJrMh51zB4z5L4a8NZg1OLVj7onOJggQEMMmJLWjzTCooUwLQePnLMbcU4CAgAutxVANvAZaKL5pZslCxdnwprcxw5mFwssEccAvLC06gK8UmwABauvTaLOXwx/jwsYQMkX2Cgc29ywQwErmQpYbQEBQq+bYOSuz/RYQUP2YlmFrBvYyqumyUJkJ6ZXapB8FTQwQwGuaiGmMLdlIzUft/82/2VxqraT+yPt6X2hhjCP3E2AjAb9p8lXwpiL7oezEQOvwq6kPCWnVkgSMMegzhqjz9LSMDA6W0eEBUa4vnOeAxmk4VZ2+WwOxEcmu07LJSukc2vy3sw2K62yhqFSdnUK/Zs+dk1HYP9wvK2srqv3BsPf2UlcJ0u/sDu4z9ZW0KRwfA1VnE9IbF/o+VLx5gQDLK2ty7rnn44M9BXUHVfEWcRo2Ote7fed2GRNFzfQ0sQnmXwuJBa2nvg+DDGURQSoiPupxX716rcOGoCsBdCiUcfgFstHqLxRaqYbXerAKBIAi6O8cmj1u6dh0nAECujugq5+U7p6OMj09XgaHekUvRaPhzDS1yAMKuMiegu6v0crn4LD0QYMVCIbyLxnn9VatFsZTjhRAhhwoZ8PNFDJaHScfsU2+sh6a+0Ovq9lZnz1+vhg/t6RzSVAMdLJY/hCfB3rmGoCnHVUz6EjtJxkC9RTOeVe7CzD2PRUI4LISjz49LX2o5KL3sLejVj5DrJupSXVXOOnoKJvbO+XN0pvyemHB4j7U4x5bHFChf0XNw2oS5VbeL3omPWKIoKHgmvSeMjM1VcZHRuX8AwSwTskwq53hICwMRBMJusnwW++A81jI+77BPP7DWF+6eEntMbt7O8rWzrbq3XD8cATJ6GMwRGVTvXTaypq6T4aYLJM0E3rd/WRu/oVQczIAZHNGx8ZF/1x6s6os/PrqhkoOlKmpnQrIHhBXxKCj8MzGVIahi0D4QEJ7BibIwEAz7NJeZB+xn569eC6jFkf1w+99qLZ4125cK0vLS2VrZ7NMTk2UkdERnf+Lb96UB18/ErX05cvXZWtzT5/TYmcVrxe+cHBlc2ppjfuJ03XAzAbu02cfQBsOJ9mKdG/prucQaxtHZr/09nSJ4fSjP/6ozJyZ0N457QTQooyjiKrLGYSivwQmT8mc4FT2yRmhwwpzTOBncTh3v+A+tc6PTsTOsBNqCjDAllv2mrFhKrsBXrewNPUb0IHSit09hLRKmVfA+lz/BizhNSn5U7ZPXQkIdM1maWZKcybFTme/NoP1vIb3NQOoZFrz2thuB+RvM/SamelcoxmM5vOxg6pNrnYwwWlSv8yd7HuAFfHWlWvWHpUfcJQSErNbeD32AY2QmzevWUdgelJn58HhTukjwOrEXtJlptf1q3uHauG3tr5dPvv0S7W4ZCpOTjrruZPgv4owVrAzgKhKIAtt53rk8OFYsl74eXJyTGVcWUcSXzvYF1OJOmpKBMhssdeTnaXHPEKClKDgVELrlnZGLQUVy6y2qNWdiS7herlKEHA3mkqLzdxl3JOwafthLsXJGay5TTePRleI+qEOvhsJpPgtzfXkxM/bLaRTBhAgwD6nUQUBBQTgtZWsZ93vxweUz6P2jabF+5nMoknA0VyjAQHeTfLk2e0Tu9Y+74+Pl7I41RDTZrS3V/uK11O3DxjA9V/DQFx333BKxVAmJ4s6N/eivHpJnfaaWGKUq2mMoHp3U4t/LOAHIeJoJ6hspa9Xfg1tMoeHYVIelD3aTNbzX4D1aYcA2GipSEepx73spbtQkwxjI5SUOSBlHixyhijzqvxk3icGqBJaXbWe3ppcFkw7Y9aNAs+zZX1zTSUCEofdd3cWBdKF0jTaKw6Uly/5+6FbJ6oFoLPn+NKMNwGsBRg99ox75kPnOllpiX7ul+HRoTI6Pip/jNfwzC5HQACwqNMKPqVAnUIpmvUmmCsx3Lp65L+p9WJ3t3whnpdxjh/Od64tKnddazyves/fe0/2EPo3X9hOgmYo4UoOwbrpMYOB+UxSTiWxov279AB7GTau91i73WaAksRW3J+BnGE9I34zz5ekJLEN90YAigI/ATSlAATqARG4pgS/a+kC3/F7OYtYXwGC3n//ffkE0N6/+OJL+TQ8D8+V++CzmL9oJTQTiE1QI0zSxB28R4zyOqbMAWczrwtwwjhP4ZMNmB3CumNu4meuV+CL10HFv3//nlgNPCsJQOmcdRSVxzEOnHuU2LAHAAIQKqe+f25+vlUGmZaNKRHgfgSadHWLnQAj4fkza7U4nhxSnML65XMx6nfu3NG9BMhhH3zyySdaF7QyfP/9+wIsBvtN8wcg4P2AD6xBXmcWooW0oxfB2DI31pmjheiQS2iHR8ZPtUkair+hoUnftnUQtgUD5QzXbEmyzdwwm9SHtTPMCRDdToqN4UCTr/RDTT1aECAdyFX0K8FCDprQLpI5TK2gDA+OSt0oTFIOX+7TTAVTxVgAoDlqsXCwr5q/FsXm0AqZogATRDR0EXTg1wC2f9CMADmM1cDIOFW0MFoBCbCzsHPf2aRN0b+mkcgijcFJAM7PfA6bTSyMCgrsq4+pAyrZ64p6Z6zJhinL0RBfijEVfYse90LqophNlspGkHtMCwvun8/lgHdmKW29fDjylY0bhkHTOch8pWsDz0XGUs5Nd48268ToSBns71G7wJHhfgWotCAjwFabFrX543npIXwix57fUyMHsuVDolPid+l1isMEo4B+0KtrK2VpeblqWwyWU5ywCtjgdCAAhigbATq9m3ks90l9oroseqdD+VV/XpBV+ReULngM6M+OMMiVq1fK1atXpJRLQMI9EsBQV8+axygaUacl0Gi5eu2aKNoclhwQXC+ZWTejjFBNas7tqCizXD0mtdmsTov3IQGKQTnR6CpHNk6JarVPShns7y9Hx/vqSX312iV1DFh6syAHb2wU+j/UJBRWV2R8B4eGVb/Ofe9Jz2FQtFPuGyMK44E5kENR772nljhY8KaqXzey93bQ2vWbWU/J5DcNeQyW13eMfIUaW+UR7TKcKOiL6VQNZhOYUzTFyFXKpM8dtxMVWwnKszKGzg7yneCKsKwfdoZ6gh+Vbmofh4fK6MR4uXrjhgIPaFcv5ufLzvaOM0yVZs68WUXfLrXEt/gkMXg6BQDgwEfgFP0G1uUA587hYdlF/PP0pFy8cE56FhKQGgGdAAAgAElEQVTUOwK4g6FBKUJHGRkzGg0CTrAI4Oa5J+gEzOwt45OjolLiWGA8MSJ2UihncYkLlNO1VXqi034QAOtATAfqy2hrhsI6QTyGiTXH/sK4nTk7qyDyk09+Uz7/9PfaZzMzZwQyQGebGB+XEFCyC1q/0gmA7opA4ooCULU7o2ZT66YIdAKhh9pnoHJP18Tp+OP/9Mfl+o1rqslbWlpUtw/WJ6wA1hBIOc7e+gYtVXfK2upmWVgArFl0jWejX33Kb9LGMGwOvUiglIUOtXw63IpKJWiaU+wH68XsEcYRuvhPfvxx+cH3v1MKnR6O96lsKD29XWV8bKTs7W6XjXXYDzttNlCXGXapcecslMDjsdkJnaVLZ0DAb/aZz2GDWjiKUh/uMsWb+cEBELgu3VGDpnQ3YG/v7lG2NFROTjvLs+fzYgq8WfJ4UZYlDQIYGbXLCp+bvdu0L00woBnoh7WUgB07mr83QcDme9KJJxWuORtS4hdHPw5i7KCu10Vpy5D0WNiPrrd1UO99bnp4/JnUgIeBZY0Vn78ug/OJhlAmGh2XLs+WH3z/Q3UTOQAU7qS0jvngnD8SGKAOGj29Wm+08Ovq7i/Pn82Vx0/ny4NHL8qxbJADqfhPUW3nZytE0xoQEVAU69GX6dXeoQc57SRp7/pmYaGsriyV7i63fONz8VWoFweEF3OQWtquTqtUHx4JCOBsV52rAisDPgJdW+KADvy1NxI415slp43flfmO/9H0BdrzodWm/WCAhQROO5vfcmDqORvWAO9JF5c4/e1Am33dBrj5uxkB1j5y95jKPml2P6gIRBJerJVWrTZAAOA1QHllDxhsjhity7qyXt2CsK1pASCXvyVYiS+b92mcqkaAX9MtwBWKP3NNZphMKgGxWugCyPY6WCJwChCwtbkhsAT7AkBsv/vIwd2JRYnxXwjgYVQSFHFOwUKcmZ4oHR3uOLO7TTtAShC2BSby7ATDKWs7d+687AJBeLRbAFAJmghYrVbuhBB2GTvCHrEtGRMbkzX3y1/+SnaCxQT4ATAMG4DxIQgGCIAR4Dp7g1kCjE5dSopPRMcO3q8sam392mQgMT68N3NAFpj7wHcVYDwwoP3Bmbx/5BIangEbgg9DKzzO7gSrze5k2iPHJ1XsEfaVz14H5RYtNCjqjHV8cNaPnwlQmERRn9h7MO7Q6qH2nLHgHigtw48isOV1PCvXYT5ko5R4NLNDwPOBW+0lKI7/n/0UYCBgbRJ7xGtDgxaK5Flpx813/GbGms/nmlDqASrM9rbfqjIR+RYwax17BGTjjOJvvJZ1yr1LiA9a/iQili49Fpu3Zre5Bms2MZ6A09pRgmubHVFFUKvYJM+Veec+mXfADdZeEpi8V8LpG+sae9YAyTn8G8Z6d3u3zM/Nae4Ixtl3PBtAFr7b1WtXlUT4zW9/J0BNa7C2Wibohp0FICcgoALKJIWaALfEgwFKVE5nRlKSg9glCy0aHOHeeW5KFywS6jJ7AAIEN1dWVwQCwNQg+BcA2D+gOUp3EY1lBQFa541airrsW8BctSPYEgFtg0OjPoob7QM1qS0EM2BAqP1Gm1of0EKtjaqnRUQWRjuo9WIW/br2owydXdSt/7+x937uK7myPBPee4AGtFVk+VKVSiqZnpV6R92zPRMxuxOx2//txkR0RG90R8u1VCWpLC1IgiRIeO93P+fkee8RrR8WCgoo4Pt933z5Mm/ee+6553bU6HOwx7gmAE6QKURP3pfMvjOCdTG2dV1GA71pHKRpodbFwM84yPSrzyZlo2oj2xs0IFEXeBwHHPTQOHIo5V7jCInyf+AygQASCTwCCmShsrGTpW0OwvoD89BlBHRRPpc2DDV1991AKY6ZUG/RwtvAnkunJCH3mjF1UW0dVNCfKpUwQAGvNZvCaqJG1u0I5Hvmh9fKiNfaURBwGaXQfsSacGDlAKmUhbkZocS0taFmG6V+GQKxE+yIjQyNyLEie0mQBa15cwNNAJRgz5VZm6fX5+KiBZyoVz4Bpd6w+iy1Sn3WXSCzn+wThpUDgQPp7bdua71qkz99aqXlWiiJAxV6rZxI1hgKtT1FbSivLl6Wuvvi9cXyfOWlMsKb2z6MrbREmOASE54NyCu1XzAe0C6A6sxh4dZ6NSvViHZ6Dvjyc7Pjn+dlNefqiCDGXveqnWec+G4tX7+cXLK+tJ2iXSI1rgQZO9ubckzm1fFgpDx89FDUKJ6dyh2g801MCKCRWM/ZWXn6DMX2JWWLYVmYTs8jaWtcVWMKI6hm6pV3q2BGxhrbIjS8ycq0HTYaB6xz385StWCl9yuZtsoiIKtHNr4q6Wsv1QM7vaQ1RTXIN4sASlelCtd2gwECGEMv2VhRV+0081iGRobLpStXyuz8goL4e/fu6VBRGQQiTLTYi+UCRDhv1bVhA4joLe2Rfinzc7CpDSP1mFVrRTWk+wfKMF9ZgI680NC/WMM4OINDOMJcyM43TreCmF72ZE/Z3Tko21vbZXhwoFxamFP9mtsrmQZL8Hh0fNjUTkp7Y21dYk+IjwH2AJTMTtFqbUZUXFSaAQRwbLAbOIIEl1D0aEXH+1kb7B0cTjpmfPDehxL6HEt/5nNT+ww6IWqF7seOBDr30C0YoGTgVB1RNJdniGyOls8//7z85Gc/UV0dE/zs2ZOytUU3jlUxgMjWg8QPqG1Xvw5zKPc4y48eLpXHS09VKsD6YJ+zdpT9oDNFbVFprNPOCOwOlcAdAhY521ilHppDViB3ZbUQ4F+5PF/+x//+38pHHyD2R60tAdgWoVSTJVUAX5la0thQ0OoFo9re2uJSZ47+R8cTZ2GSEfL+wSmtzJBzXx82HM5AEzBzj5TcVButIA8Hdmi4nPfghJ+Wr77+VoDAvQdLymT39GBzhq02X9vHEaTk/O5m3wxA+nzWzGnP+V7ilJId4itgfATUWD9dZ4rjPmdw9jZ/5305YzxHvj9lnasQqbIxHUed13XHlWfcthJtGUuuuDDwww2fVVCdNXTj+mL59JP3y82bi6UHJ2sIsPVEWXl9p2zplMAAEAYmzaHK2diD5z29KhH489f3y/rGjtqwOrPNe5kkAoy61jSHZnWwp90xo4hSPD05VW7fuqXsKi1zny8vK2gcGXWww1lGuQzrDCeTwyrnMqDYi5VX6rhimwqYGHZVjGv19eo0aI5Tyqi13WbUm4Oo+g55Hr6224G6VMVfAhwqmBahsdj+lv3hw04ATfVReb7xmRKIJbHhZ+uONWlPzHhdamenN0G/1lFdi/HHCMT5cq9zZw7t44S55mRS9lCAjYAbCQY5Z+Vs18/sZi59P7VFbo+fhzPMiIRaEI3nieYIaxc2mDqJjODwP1YJABnDsdHR8uL5c+19CZSq/MiMDu6TZ4nWCD6m1MYpFRkbVeBtQJx2uCPqgoN9pzQzwTz3mDpumICsI/2utmdjjGETcUYRxBLMQq3HF2fcJGAAfnkWXEvdlFbo7b6nTLu0mSbG9TqCOK5BDffq2qrslP0BaxokGcjcPV5aUlLn5i26rgw37ft4Df+tTHynTV4CytgGADQSHCQjV1ZfaV74HX4r4weo4PngC/LFnMCKBCy34DHlvJhKd+VJlySVrB0daX6ZL5WanJgNqvNfz73THlVixQ7m8RG4X+bBoJNbGnI/To4aSEgWPXsIhgjPnXvn71ovQy4J7sZUYfHmb87kU5LbW0aGKQM+1Bh4jwXe3ZKRADy/x54A8Jt+7nJQYijq4xl7gA/OHe47umasPeaUZ0Z5CWsZ1oYCWeZrjKy0y0kAA/h8xsd/p2VhSiUS28TuR8uM37M/koXP+JlDGBfMDXOKr5D2m/jdsF6fLz+vzIv+srW52SRA8ftJLiDohy7FN999W9C6Uuv3szN9FoAC43xVO15kvxOfAMDp8/Hzey36yFwkzuL3AVS8f939J2KRvI7f8533Mn98x1f75S9/qTjm1//2b414fLecW/v/2IA/Y0p8yM9J8qpkl3Psxg1KAwACap/Ybg1gx5jHQW9rDr0MjdQZKBAVWCgqtVlW4ewGpPxsZoCRumwOgwcO2C9mBrpBTDZHrmmGGgG7EbluMB0ELABDAtRcLygSi9/V0gSiRvOSbUyAK4e/OjoguFxThwyZuwgA1vrMLmKVhRpnKEBAHgS/5zUslsZR6tDHcq3umPMA48ioLEFZtDaYTZAU9oFaIgYEiUBZPUjjQGVOc585aDOnXCuLKYgnGzCHGa/L4maMqYnK2BmTWAQDqJhbWE1BOEaSTN8h1Bna1/WXm9evirZGTRzXxdBhiFHlB/knuKBWmvEg0vFs+bkCh73dHWV36Pf9zt23y+3bN8vVq1c0P2wmDDxU4mfU9+/sCkXjAMvaYE65p6ChGCPuNTVRvMeBVGiFlS6GMwoIoO4J5+Xo4KBcvXKp3H77VpmenS5HpyfSJaB9D8tE7buOT5sAAideqqsorUNv29sXy2EPBWApr5uOyeHOYRDBQDsZ7kec4CROS7Ja0uWotabKjlRFYDIWcVLMGCDjUNSCamqc2kTABTvUZBCg1j5+/KjWJJZy7dpiuXL5kjop8Decg23meMsiguvrm6IaK+lC2x0YENI16LWOgTJLzoQ3WdWGJv+mgnYYD7m3ro3IPtBeiT7CBYXq1pEjO2qmjzQWKgjAno6TKiMEhZp5pmZbLJ8TAYPqG11bZfplFgR1Vr/iOzgHIObQPIdHlIHEngidPYd6SlbPjiZfAEeUCKg/di2hQHuBn7W3evvK9OxMuX37Le2p169fVQrfoWrJEaqcmZpQcMJccrjiTO3v7ZSd3S0JQA4N9yljYEdExS/qlEHwgVDOKY7dKH2bJyVCRocMsQqOD8Rmkb1Sy6dT7TO1Iyu9yjLiQA71oTXRYwYD/4YNJsRZ5veUCRAIbW5ul+XnLwUIAHatvV4r56dex7Cc0mKRz1p9va4yIDlXAG8woYYGy8DwoEC949MjOcgjg0Pl6uXL5R/+6/9WPvzoo7JLVn1rU/YA5xba7PPlZ9on6pJRbazKAaoIGmwD+sGvrW1WWrR1LQRuBgSo7Lg24HWLc9a2AjgjmvU5UlLB+2GAUApC1HOiLhP/5e/+tnz26UdlbHSwPH0Gq+GFW5OKMhlKf1tHbcD1yO12CwI/CFmZ8kdp0kDfUOnvtUATWX8DfpURUHsYi4knenoA90pzV910jztuVBCNZ45GBWvvmG4ge4fl2fLL8mhpuays8EyOy8mpSxYQbB1S1402MfBGJr9mTXNGRa2bFRSHCbAwALzPEwd9DtYcfIUhKEXtylxLXXg3KMy+SuDpve0MDI55nM2sTQENKrer+63TolCBZW3zmYyXnqmohy6Ru3ljsfz0809UxtZb27HR0rEPdE8lRu4hzeew/nf3AddgCfRp/6xubJWHj58LZKHbSDknqBhiqQhogU2jHt8q83AJCvXcBJ+YHWW4BumuM1v3vdtNqWWsWAsjTSthgg3aUfGk42QjwrlBnana/yKmB6PNIDfjte/TsrRUWlkZkPa9YMW17ArZxdCw0xa10vADMAYI8OvwXVw6xt8bu1o/J2tZEC+brdNCMI5twPl8tsfsZw4rQHuq+pZcL0CAfJawQmqQlcDN50oLsmeNhdHKWOTfnTvrmWfc3j/6PC0zM35bfMIkXrxPvdcFTtJRSbXfZOyn3bllbLTcvnVTwReBE6wPrpNnS+CCvWMM8fm4HkyQ+bkFJT+wtwlKVEpawUTe89btm2I/vnzxQoA27w1FO63KIgzIWKM6zjojaBkeHtW6ST94gkYzaQ0uUdcffRYJ3NHqt3YXIpARY6BqUvE5BDq8Pt04bLMMggYspLyTxYcWzfz8guq++SzmpNti+/WK6+yjXWBmjbOy3Adz9GLlhYUl67kQIIF75/N4DpxHKofbpbTOwq9hJCgNVEE0Xk/gCoiTluRhmQSISkvGJnF37vbdXZvUDXK9LsxUzu/zswA9ygEraMo1WN9uLeeSPZ4LivJ8sX6y1tLKWPpcdR0C/gv8rqUeDvQPapAMa2VQ9wY7hHI/tHAE1NT4IzEC98Y4Etdk/MOj9q9ho3APjIdAmOfPuPCxWSOUkSaOIVjnb6l1T5zBuDLWgBt8TsAQd3lB+8X+ekAl5oOkAPdmZuJseXDvvkCslGoDTET3jtKIq4uLGuvvfv/veh1xA7EX2h4Acnz/4xdfKFnmsnHHRmgjMRfpzhV2tfyK2nIxHRfyN9g4rBG+eF3iLZ+hpxL8xKaR+OD+fvvb34qxybwyZuYg/wIGZW1zzcShtuO2O+gR9IyNTp4rKKiZwxzkCfLksNa/uYezD5kGFa2HugX/TO8l89CtA2+CjioamAfWNYLdoDGbpDuGIL65OTvyVW27AwRkXLlprsH1EoB3HRWcnjALFJhfUDTPOC4CARiOAAH6WydbYQembemR+Qsyk7ng91xfSGynLKMxENWr4fUJ1LsPUfdZgzweaO6zCypEjEybv7ZYzOd25yGf0QI+BkWCSmZTd50uB6BeG3l/Nhzj7I47z4LxMm9z1AmPjKj37d7OnrKiBJ8IHr3/3l0FJWTyRKff2VEWH5owxks0T9X20+d6tZYK7Fda95mC8J/+9HOJcpCRiWomhp0D8emTZ8owgnKzYRtK7YBR4SCrQe9YqyCeytBXOnDWmOspcSio0+1VQIZDSO/psYlR1bwhWAbwwUFMjRGfrSDjnNaFZlTwRdYGVXY+Z2NrUw6jg1gDAcrc1axujGSoi616dyiJ2bPtGgkQ4L3L/9V1VbM0MBsAYkaHhsSowBkhAFH7mN6isb988VyH8u2btwSyTE5NqP4Vh3tzh6ztrjoKUGtM3amo6PTNlpZBGywoiVTXNVhis786QFjmxXLV/opB64IBcbK4ZtZnXt9cowEZLRqYIEKK9QOs1Xa+xAgQe8DdA3AcBHNWG6lWmdWmKMirJVI491IwBiyEatXXZwZI89mVRlepg4yNVmP9VTTQN9irA0bCXJa4LjNzc1JKTus+sv3pCUtJx8qLZZXV4BAtzM9rzfH8dve2S18/dpg1cVooH1Im5hCnAprwicSOTo4Oy+bGmoCgu3fvSPhsb9+gmkSsavcH1hoZJkpbCNBHRmm3OVr6e83kAWVHJIhDllp2nGbuQ7Q3EPlaiy7hKWUT9sur12vS3IAmrYwB/W9ryyqy9edqbWbwj8MY4InDkHIusvzsM2zGL/+XX5QPP/7QzsQeGTBorhaRInv2+NFjI+oI4xwdWuhVNfeDAjCYl8ePEPijq4edPAIx7e1awy7bdkHgjiCNkov2zGmBALdUhbrv3uOUEJEp/puf/Vj/aP336NEDA04N2JwOGA76W10dZ1K5r2QOBLgODJaRIdfhJvgN405icWT9atsi9f1WrW2Eab3egC9cMnBu6vzRof67R6w72s+NlJcrq+X5C0qwWHs7ZeXVmijlZKzLWa0jV2mLM15NMBjqUqUlxvmwA0c2kLrccz2PgPDst5wXBv9r0FXp57Fj8Q1YD3GQ8zvte9IbtWSK6wEE8F7V9dZnamqO51lZwwr2xF8QO8ct7GunCJcB8QsorbS3/btf/bxcWphuNCJQauEMOD0ha2i9ET4XsIV1T802tpzM2tHJeVnb3BHj4v69h7KZtBaEMUBLTErdTEtO2Z+dwdSsy5kcGlHGaxrl6cqQkP9RaciclxGeYm63dw2w43eg6XEox5E5dMbRvdStjm4SREd8tc6W21JWFmkEVS/4j6Ebd+txDfC0jAD5OkogVRHbTolq/Ds9w9pNBHsb26/vlfEYe67X1i/rxzjj5edtfYL4JtnPvBwWwMVMa0oDuv6SwSuDaSrPOXfWVry9puzArLvuVxJSYVB2s3RdH1Osgwpk4NhDDV68ekV2juwkdt8lkNYW8tyYrcC4muRMLcEloOK54nNEJA87S80wdodxw2pJYETwRGACNZ1/+Fh0hSGQYb4CqHFv1mVxL3TuhzXFGAK24XcxXy7LGZIfJoq7gn0Hn7Agse0RN07WPAkq1j33ybmCIGLjK9eWf9gaWtcSmOGfMB8fffShugCsra6Vb7/5Rtlanr8DNNq5usRD/esnJ9XalZILPpPXoarOWQuTjzlHW4l7xBYAhKe2WkmymiAgQE4wCr2cZ4caO+dZgvbus8f3ZD5to52g6WZq49+FDZA5DSDKPfE7mAcCuKfcEo7nyvNNAo+zAiAD/4H1zTPlC5vCXDGO4UFT07kmPnc3qce4wtpmbczNzWtN8n6U9Znzbiv0AAFZK9lT3i8n8hX/869+JR+Fend0B37w8cfl7bff1v189dXXCrjJumfe+NwwkJVZr8yHbis97eGaxOUzWY88X76ku1FZYzkDWfdch2dFyePKi5dioiT73i2N+Nu//Vtdi3KRP37xpRKDw6OjFWAd0bkC05BWhLB5ETqmCwDX39zY0n1wPcaXdo8J8DmPAY4Yb4Aj6xDZN0+sGL9WXYDUUvVUgAzXFvBWxRq78Rv3nJhQprr6GN3zM+uONdQzMTZl8ltHrIULd/+7dcCN9OXCMaYOiivFt4IAfEiQT77L6ernQLQgSzaGxI6qsY4hvxikdoP73GwbUDvQz+Ln9/m5e8AkU+0NWBWrdab7fvgdQADjiiHyIdgyAvDoFIxXICCIcleRnPcGCMim6s5F5jUPKW04cnAE8Mh/B/hIVj4PUvdcD1W1y6kUzDAa9MwqAGKnNMBJGzD9B6CjBjgZQ+Y4dU7deQ7VyAbFtNTcd0CAHLpZ+PiNGCaAAL4QxTpRMHIsIOAHH39YPvzgXQWgCMYwN/RfRs0VI8wawuiSUc88W9QFsS1oVeNSYf3Rj34o2tvr1VcybqqNPDwyRfnFiq4bxN+1Vlb4vH79mtYBhxYMAhne6iiTJXabrJZ9Edqoswt2/ji0pNp+uC/VT3qCYjwxmt98840QepTTjfR67XEvUKYItmhByPgIAgEDLL5JUFVL1KuP4U3sIETlOAlOqyORrBqBaQLi7AcHOs7SW1DQSvgEdjACKA1Q9qjWFAtwov3b8ZFEFN9++y3VRol63nOmnvc4lHuHR6KAP3z0RGrubs/o8gNcaDvVUZ9OTWULBHTtSsbcbU/ZApJ+/rFbyoRUIODi3n3TppxX3M8OI89J5QGUN1QqHdxcnDxo7wYDzHoKxVtlNlV3QZog2MpacmTMxkJ/BFnsh1xXtXwVcY8KuUT4GlvbAdTSYhCq44gBIg4cHHrWmg5gWhBtb5XlJ08UbFKHieNAp4ebN65Jq+Ls/Fh1zP2DtDTcKWs4bwAAR2cC0Hj+ZJhoVUV7QkpyaIU3MNB2emEPcNjAcIBFQ8mHBJN6LWg1OkxAmkMLm+/34nRBw2PtOMtzKnCEYFPaF9Q5D48qS7r05Gn5+uuvy3fffi8VXotVmR49MYZo0WJ5//0PpGWwsvKyfPvd1ypdIFP22aeflHfeuauAnvo5yhPS05fAiMOY+SLYZ/9DhwZ0wyHlOygkzwlwAyYLINbJsWuk23ppByB82ebXYDctKmsA4kDYZ6n2lu7AQEAv1PGB3vKffv55+flPf1x2djZVz429hplmpwnNGcTfYFU5E8YaSaaG/2ZuUnesMoYTB201n9pkVvXeQQuDZa2Ldu8IzWC9mDS1/htnKn2zsQe0AEPnQIBUn/bz8+UVsQNgdcDu4Pc9hfKFyuZTsvxNhloAv4vnM/fHmr62eK1cWrikTAtO1tGxM18+J92aLjXgyQjG0STj6/KHtia7tSEGO/NanB2cZeaPKeBaUo+mG81gvzpxGGh3SYi1Cyhh8pTFaVIR1bG7O4yPDpZf/uJH5c7bN63wjk3RY4e5QSeRlt0EmEyZzGn1J2AEIDRWegcEiH3/ParcKxKiBYyiSwPPlf2WAID75Oc3xPbOe8QMoUxAnWHEzkzbM5dO3L17V8JTMGo2tzZM592H0nsoYAIWGkA5eyR7Vf5Qbc3rO/KX1n51LJ0J9e9b0DX3nLIG7xU/zzeBAP8eametF+kwG+ND6DMj1leBgKwlsVhqe+ucBfGv3vSXHIiwVuLTeI/WmuPq9+UaYQOFxp17y3vNXqgdCAbMHMo/1lzXTxLgW7Vv4lfnTIh/6f3p8g/bl6Lg46233hLz7uGDB01pB91fYE+Z4jykcgICQpdAcvZYH4tro/wfkAeRMuwcWVyCj7EJarwBHuzTd2nE+D8ElCRKxkYsCMfeIXDiHsKSxK5y7qD1gs1nzNRfs7bYz8lS4kvRVck+CkKGXqe8d6TWmvNMATgS0PEzn0vQSKDlQI32h15DFkMF2LGeAeNlDARIAWsIKpkH5okgEJaBNBdq5jwJmgSzfB7vx75SBokeAj4W5Q38jraz0aEKTEviJur53C//aOlGkovPSZyTBF18sO6awn/uJvn4OYLdtlOel4A5YWzwzPFZL1++pHlZ31gv9+7fb7LnPCteQ4KLM5vnxfX4PEr8pqdnRI3nuUC9f/58WdeJv599zXsAg5gHfACeJ0CJ7FFt26izrgIavD9MgviljJ+f/69//D9VWvpP//RPCq7JuNNZAJ/33/7t1xoHib6UTIu5UcsjMkeJgSxGaXuduC22O+UFAAGACVwP9h3JRScsDIyTKCBA1+eduK2j2or29emeadXJhgT4eEZXg/197QtYFjAbuEZiYiXNenrElkiLxwgFMh9ugex5SPAOg5O10K59d6kApOF1Yn0opoQVyFo20yIaCzkTuAZrhv/Ghgecy/qLjenax8TEskfTk7MWCwztq0Pnq7a/MfRW0257VtpI24jp0LUlbYwtH8RCjDgEByNOjdr11ZoZUWU61K0YzS6FrGswA0rEwOa/cw/dQD8Lhonj59Rp5WDFQ8v75GRAiesIBOb+E0ykdzEUboEcTfDQIsL5/G5AH2cktMZucJK+lPmsjCebsBtM53Bj8XNNaFYK8C9Q9+O0pnRBzmhF7OSL3fEAACAASURBVPM5ed75vIvfcxB3N2HeG9CBZ4iR5TV8pdwjz4bXNXMNLaWi1oxXhpANsLOvTDpByMcffVDef+8dOcYPHz5QWQBOCsZ3a9uBJQE9QABfzDGLXpTt3p5y8+b18t677+haOztbZfk5LTpWnZFRGca29ASs3mpKsr8bCIBazfUQO2PT5jm1z9JZElBlAUSqk3VPVIInan1df9cjajJI/nvvvKPgmcMTI5e6HAAMo5f0KTVijZO4+npN9B8HqGaeEDQ5o17d/Zppi6PSgAU1cE8wou1YgYA3wYCoZDvbwtIACKBeb3JsTGMHgeeLdcEa1PxcvqRDZ4bepv20OdqSmCOBZh/CONBd17fKX77+tiwvv1RgBaKuQMU0gMakdHt7twBFMlAGW/T5nS4D3b0ep43xaT90SgO6e6n7DKVyXmt+fWilXq9tiYmDh4MEhR8gQHtIp76pqdRvxUYlU+e+97WNqIKsPvH+GVtrz1wOxX0FxEIAUFnIOJJqWeU1lmcn+zkwUKZnZoTsz87P6Ro4Wve++768evFCAQC1wryWgw/tAIIbmDUzs5NlhpZigwOqs0f0bW+fWkd361inhv7VqzI2bgYLwAGtz3A0yTgDArBu3eKGVptuD8Wz5DUT49SYUpNp++rAk/DRbdlkizjQBqHo9mhP4zxwrSHKhQaHBHjhoNIW6skSe3bdQch5b7l6ZbEsXlksqFMzl2iBHBzslbt33i537rxVbly/Kp0XQI7d/T0ForZ1UFx31DYRyiG2Q9oECnaOpL8wBHthqK/Sxs/L/fsPy5Ony2VjY6soJqd/tET3XOJiu2r2nA7zU4PKWYvNOdFZ6QECzk+Oy3vv3ik//fwzUckf3P++7O/vuvVabWVlei9lAoPqAiHxsOq4ir2iEgqyT1APDTSZZms6dAJAxpMyPJzfiJwlQQ4d3yCYy08S2MmuVfogv1fLToB6nvkZnVN21HIOccXl5y/K2tpG2d9nfmopIMCk+s4zL3Qp8PwIsKjzJNDu3Crh0DJ/+MNPtXYRZnLGykC+A16fExIorAB7MkUC1wfa2vn2XGvZirI3neyKRcLGG+YiDiFA5uK1KwJBCTQoIyHoILsWuzswOGy6LKCEhOR6FYABgv34s/fLO3duWX1ZdeRu5ygmUU0cuNMGekQWF1aJRLXrFAfBFmDt05VmbX2zbCLcd3Km1/f2uO1qbH26xlQLIbOkWuKqfaGgAltUbQ/zh0NLn+yFS/MakxTZEflCRfvAdasIcCKGxbkkdoACZ6+trO8IBbbnULobRFE/may2f3rXhwoQEGe0AQI650LXP8lnX2QENL9XTYfL5vhqgv+OLk4SIDyP2N8mmaR3uSyU9eVA3Wej9Rp89nXPzpwbOTt0dtUyVasFef2xhrvZ1fhbufeMK76t9kX15xgT/gCZ0gPVTSNsulNZQQ5YCL65FqAOQS4BKPeXDhX4lWRWsRnsRc5vAnyCYwTcAE8RTl5efibQn+COtZMAw/7VWZmemtF9cPYQUCEax9lD9nT19WsB5oCeBJsERlcXaXXWb4bX/r6uiR1WsHZCe2EnbiiVnESPaXb+Db+ccbP3CdgcmC/Ip8p/C1Dfp92dbTHnGLZdzM39vaYEDJYD6zu6ZOMT4xpXAi6tAdXB04nKrQ7z7HjuElik9e65hTcdWFkklfODe8AOc42sO+YnwHl8FdZPtBay7hIMBkCI+j6vZXz8C4jC3mV8/I5x8Yz5Gb+bIBJ/jH0lsGV7u2xsbjSgdfwPgneSFpQ3kIxgbNYYGy6LV67qeTK/rCXbXZdgZT6yH7h/7oV7ZxxaI2q5fKq1FuFX3svrEnf5nLKI4t/8zd+UH/34s/Lb3/5GAneM4+OPP9bfEMpmjcLa4v0pSeG9Hp/LAexnuFVeNybK/ErEr7YS5KwOO4DyVtY/fg5gWOYb30OBP3tklc83m5B/BPxT09Nlc2tTgth8SSh2akrXAYAlOcHc85nqvLGBNtFac47xHu4hLVq5hyS/SRKy17m3sAJYX477nExPWQx2IezsgCK8j/vmeRjgsTAhn9Et7egCq4wnGnP4c7J7s9PzAgKCVsZRDUrWGPKKxAUb7jo9OK+p900GgMEwWAZG5gWniwMRIECHUMT9ABCUaTULwRNQ+/k2CuBdxDmiha2IYQJjrhEnIovdBs3OWpzyIMo46zHE3WyD5qMK6GRx6TCo6sJiOFQwgOsm0FbQVhkJodZnPrO5cr3MecbcBD6dGmc7eD5cugu+CYhS09jMm5Fv7i8hl4xBSjaSuQpls6J4zko5s5LnmgMrrI6ImES1NGNjfK69sihKrtENlnKgQntOll30OMQwtnYlVkcP5g8/eE9UNfQB6B9LT9TpmVkdIGzCCP1Ray3gItlaGbaB8v57ZN8XFChQT81BxwYlQGKcdCjAkIdi79pI0GmLCPE6HCDuMQaPceZZsTBxi7hPG7l+GS0BHwN90jm4fvOaqHbrq68lHDhEED0+puytjM3UtD5r5fWrQvum0xPTRJkbqMtRc+YzJXBVayjbuvZoFLCmUzbyJv0x9YJaJ10V9E7mQsCClnStqaT92dBgGRR99rAiut5PjBdj9d477woMYA+TtURQcHdvswwMDZSxickyu7BQTs57ysPHT8q9+49E+4bi6uVmVkCcyrQ67AJdf9UJ7JQGZK/GqQoarPelxvSCzkkALu8Lcpzu2KBAQtokxvZjKFXfXksCJEDKHuT61E+WCgQoSKJ2HZovrRfRDYFK7SBec1ttS2xT9iyXYiwCsBC16pRDCNByw3c5Mcyba9oQILysLg1Xrl4RKEDg9OUfvyg7Wztlgp6+QyPa80eHB9I2gDJ/7fpVdbBYvH61XEF3Y2+/PFpaUtbx6NjZRQIGaszYPwGzaINGKx0OWpw9ZQt3cJhwRkwVTq3tuVTXORyHyxR9cyegKw4WyCLMo+wPPb3VarLHbaeo0ZycLIcAiWOj6pSAs0ipAsEmgSZlAaDih/tHOpx36et8Zior9E8JFPbRy3lfdZJQmil/cN9s0/vJlkcBPeKbEns6PimIOhJIjo0Pl5m5GTl8jx8/KV9/850AAYAP2vepTl2dAdxDWra4tu2MbY/DlPXr1W5mAGNmj40MDZS//9V/Lnfv3CrbWxvl3vffyMEfq+CNgJehgcJ8QimnrENtI4cGJabEGsB+4ZxaE8cdEJhPxoENjcPBmuNaylxG9FYU9V6LWwXMqiU6zb6q5wzrGVgBYFJ9q3GM5HwNK7hnHSCe+vTZ8/L4yfOyvUNGedcaKP20qUPQkTXc1vlr71Vla/aHNRsmyvXFRY2LDhAwNpyxjz9Q+3bXiWUtObNr1l7tkVKD75Ad3qSy81zleFXHTmKXwyNy2t5/H9B4QUwyOjfAQnv5YtnshOfLUlznXlMigK2n/pnnIYbO9atlfmasDA86Y0qpDvfYljeYJcfz4DkZ1G3Lf7BDgNOAADiPi9euqxQIsI65hSmzvoGGkDPn/X20EfOcJFuv1mL1HAAMiDiugDgcwro+UGifm51Rxpa1xhxLgPesyGHknGQstBcU2K6942AW1kjWeMCA2EtAhfzNwW1EytqWfrH5/3+AgIvgu8C3moC6yA4TyF3bGcae6zzX2dZ21xFo1+lGpfUuX5EzweyT7IGUJsVv5JkZALQPZn8o+iEnTdeert/UzFVNrnV9ou5nJVGlv9c1HrYBfgfZ6T3YgXTZgk0mpkzLOOI9gFkE6dhjEh/4ThkLZ8LY2ITWIDacZ8yzpr4YG0pg9HjpscRlGQN7MmU6+O0wsQANWQ+pOSehwbj5b0oFXykI2lLARCIFFiRjJzBNGZMTRT0Cw7DDBDxrG7QXHCtz8wsNUMh1GSNrzl0HyGbP6v5d6gVDiIyqn4Va9R3Wc71TwsV5zrnH5wJucTbNzFqBP2xk5ogzFpvDHudvElijXLOuFcbKV9TyHQAbeAAEBtzWmV/njs9LrbeAw069fRJiWU+y2TXzPzvrklReT2wUYELAfhX+Y9zJKPNaj9fAO/MfWjt/w7Zhj8zQNajK/EvH4ehIYAHXYp/AJpKIaAWfMtdZ844DLFoXfQQ+m89ReQygp/RvEOe+Xu24BfcSdyVe4r/J/n/wwfvlu++/kxA3AT5idV5fdJvqUTKMQJprUMdvxp5F1bOXEvjG3vG3+OWKOYeGdI/Yaq7pNu2Ob+jmBUOGNWom1G6T0ITJEdYEAAJgC/uQ5CBgKc+NM9F6PufqRhDwxkH6mRjAvJ7rMj7mjs8JmJPYl2f6/vvvS2eAeYCFkq4BSVDGRrD/s87stxpc4H74HmCBsYaBTAtBA++tf8s1ErPZh3OZTwMExFjzJoIhPcRYp9TAd+oW33B6REN3XR5oN4ddAkjV5lQggOuxeLRAlXU7KSdHbs/TDSxtSFvV0CbwrQY5zn0XVb0YWPOePKyLjlqMfpx11ZrlnitwoAX3ZqmXbpnDpwsERMyspWs6UxPkkffw4ANyJDDoHp78PffUDXbyAHmtkWgHMM3BWtvPMP4ABdosFfjQ66oqeTcz2QS2Nftj6ryRvlw730NbSkCcRZzXYvyCIrMRAyDk87JxBZDUUgbVUEN9hzK8T4b/WG30PvroAzn4UHj29k3VJCsOELCzu+8WR3QqAKghu8uzOiYQoccsLftuCvXd2Fgrm5vrTZ1RNolBIgfQGLcYu2y6iFhpfjpt6brrh/uOQVLGqgrs0Mbm6rUr5dPPPpGj8GTpUXnx7FlZef5cdPv+XiPLM7NzErlBZZQWbNtbiAIOKnDEcHhzW705aHMyQlp3nU4YIlVobRi9NGPHomXMrw6dhtTpHZvnk/0bTWh1PxCFuVIe01ub7Ejdd6DHlxbmjbwPDpTTk8OyuQWFcKCMjI+X2flLZWxySjTi7+49VIZLLceaFuABDJ1l17qtyt4ZVxd40/qve/AiCJDxd/dyFxDMugs1KkCAQTEDJwEhIoKqPVrFA6PeLgV3PkxAQFEXgxzaAAESWhcjoFJm69rS+EK/7gB6ulTNbiobVVulyjFQkDagA9rP0XaRPXjt+nVlXEapCxweKs+WqSt+ICr9wtyC6KKU2EhsqrdX3R/UfWN4oExMEaCPF/K9iDqyl2gXJ7CJ+VevYsDNvrKy4p7VqO8DBpB5IvgnSHi+/EJKtbIB5z2mgK6+kro1bZBw2gg2+G+C9LAruPbgyHAV1DNrDEFFxnPe21NOVP+OKJGz8DABBgaGlZV/+eJl+Zf/51/Kk0ePdY8//+lPyt/96n+10vUW5TvYnKIMP07fn/7yF7UCnJ2dl1gWc2hl+rbeW+UpKLmrxrdXGSdrMJyUL//0l/KHP36pdoXMEYyfXsR7FFB6DVB729qPN4Vam0O3gm7Ytonx0fL27Zvl5z/7vIyPDZdnT5bK6upKOQHF7+9TO6vpmSm1T0VsDiDzjNZz4AjV+WENiLIZcUJKddBsEGOgZmSzdyvFnfkXOKvzwIBfzhG1x+WM67Mj25xPYknlvOmXs6vzt2qLSHl8dFSgPgKuK683pBlAxxAAJsQFj2EDqFSQQJR7OO907DAAzB4CMFVr2F4ALGuwZF7N7GiDsOz3BHSsQTpU5N6VKe8A3LLZtRxdz6zazZxXs9PT5d337paPP3q/TExwP2fSyjiX2n+fShRgBVCW9vzFcwHR3AegGfafoOcnP/qsTIwMlsN99y/PHnQm0f5LhLQYD+Uo2AnmkM4pjGl7c1tOIyDfzVu3y/DomIQxV1bXyv0Hj6TNsPzsRWXJcO5F48VZ6wCg2CfuzW0DrYTigNVunJTX1UpxVHXXOLiUf5AlVJlA/ZcWomLQkAypZ0lYGTobO45lxNcCVNdTpvoSnQD7QmlAC5C2TLecs90zVn6oHqTL0+InClTB/5HtNTuzZQRUlexOYqN7bYFjEkVkj7d+D6/x2fCmn5X9EX/Tvo3LL8Sy6TAuA5AkGI+f1ALPTkwlSDK12CBZmyRylw/V7lYdAK0laXS5lC/vJ7P50UcfCdB48IDykud6zcw0QCnMVZeWONgjoD7U2iVYoE3f1o4ZkuxpPgs7KEBgcLAszC8oiEFkmaApGV9eR1YUIdbV1ysqgwEYk1Af9Oj6OaaIuwyY0secZ2MTE/LNCX5Yf9hdxsi8JrvPvBHQcXYkQ2t21FnN0PdL8wmxO54X11Mttq7Tq8CfQAifirMPgFo+aBVnlB2RbXXrZwVZtcSVJCBjSrbVCZdW5FyJJHc01F4OM5f7Tk29dCFgLNQSh6yD2CGvNcopxlVywesJfuO3pWSY+WRPY8f5e67Pe/0ZZ2IyEXPx37wedgbfCUq5Dmc3c0OpCeuAEtVkwXmmXNsta13ekSCesTJugCAzuM1+5XfyAarwM+uRssWbN26Wr7/6Royq+NzcZ8oT8CNd7+9SBJivJPtSkz8zM6sz7t7398XI4PfZK3zPHuI1CdYTOzG+ZMDT3pDnB5CmYPnkWAw0dxYItX9afodLgdc1fwEWuC7JT4AL5gVRPjoZYcOjzcX63RFzuGg/JUHi9e8SRQJzXge4LJZOTSxyPwAVH374Yfn7v/973e+vf/1rMWkSRyWzn2eU8h2eLdcJiyCsbebn3Xff1Tx9+eWXDQgdnyRxNNdNOTd2m3LlnqmJGbnaMXJsCA5ABDyCdnGQ4Jz6UAlF0ln6OPA6xFUPyUFnkZaAAYiCSI2zH2fZ70e0ST1TybjUGsMYeRtTB/IpRegGrw1626itOhud++DvMd7J0vO3MAGyKXOIcrAZPbMojxTBq/PeIGMVDIkjFUZAKDRBi4X+14wfY0qGPotYh3Q1+kIla4Yjhj0OTwKGPLwYiG6grUybFImtXh60sUHOzt2DONfIpnoT7WvH0A22cp+mVpnqkzkNquQDYaRBH2Mk4lTm/jJHHNxSSFWf8B0HLcWCXqIyT2H0RiRUJoRTFBf3rqa+MgitrgsgcHqm/u78Nw4O2Q5awrh9CYYr7eRMxUk/WAUcao3obI3up5YP8Dp6wsdxiLAKr8n6CWhjJXzTcGfnZ8s7779b3rpzu+wf7JVXL1+UZRBPRA55TW0NAxBw9dpiebmyUp48fV5er24po+bxucWIHK3qjNihMHChDYzxrzWuot6eQ190F4swaVKzJMciwk6dhZU1yK96qmiNaIkSNXNpT+hXAWzY24hSQYeCOYBTOTxE9uWknJweqZ54fGpKDI6N7Z3y7Xf3y4uV16pFZ/ytvkJ1ZJPpr+PLnsjYshZV8Vqz/Fm33YA/z4/BB/0M+s41uwcXY0A0M0BAHEdpAshBcE122olpv6iPuIEA7ALzgjif7OTRoQIpcwpcG62MWAe0MyOjbVfWtStCqKutaWxORV/VGK6uB5y0mTmrEcM8gVZpRXzqEEsZ7HerGNYFwpv8cn5+tly5vKCsN2PbPzpQUDdNhqWnt+wfmH6mWlMdrBzIo2Vt9bXKckZGDfCN1uwph/T66rqRbQ7P+jNUf0pKKHOgndXCwnwZGR4suMpkLJLpphcv3QscDLmnPR0AznpK2Zd2AlRyUy+pXd7dPSg723sSXXqx/KI8e/JU4NNnP/y0/Nf/8vfl1q0bapeGvgGBPIyD5y9elnsPHpS19Q0xK8hgwyrgmTi7UtvInRcF0Dw7AEiPc0yH49Pl5+Wrr78RM2Bn96Ccn2GvAfxcCkDGMO2iDBjWaLMGKdpTtf6YlUGgj7AmJQG0adzb3SpPnzwWGwC7MCYRvwHN4ejocDk9PZJjjZZOgo2cbaxb08ApFxlUxp6sLusOG8p4fMDXIL/4XNO+qVFxc8bWTgda48pWO8tEBpDfsfY4t2Pz+RyeGywRas0lNkZmf2Rc9HLq3CmrePBwSToL+4cnpa+fs6evai6wBwbKQB9MhdrjHer8gAEjU7E9v+pkoCCr1bXplv6odKcCaGHeia0RUPZCe2Nnr8zcMv15qMzOTJeFOZgvi+Wtt25Jo2Z4mGCCns74L31la3tTAlCItypLTour2rEBJ/XdO3fKUF9vGR1yiy9RbNc3zSKpZRFd5hPBkgUqaV95IluuZ0bNN0HP0GA5gR1J8uC8lOPTc83rF1/8uXz3Lc7xTtljTZ73lL6efp2JXbun/TyCDkIFOiuYa2aIGSH8TJaMLPKly5flCFN2hyOKoxqtAAIyZdiURbPPYsHamiQyntd0h3IQ2w38Xc4Qv8bnmFvBxYcJaNANmnPO5qxVANAw2eo7EjSzPgRg1nKIjh8rk127ujT+Xs7AC0AADjuf60RL/lXh68qGuHjmyKeqbAvPa5ug0XVix/9KSWZ8O4G/VVg5LB0BXFXZnrmKHyZdGtnItmc770c3RUxGicE62M85eEZ5SS135XNY+4D43JKowcNDeoi8Jokb1nXAsvgZsHViW1gTDkbtcwFs8rn8jvfxObSuDPMXYInxEaBgp/hvWDm8VntLWVbHEslg88zFGOX8q2XE2J1oqMT3JnagHh+7TnBEgEd2E2BteMTK8AIhRkfk37GzsjdkE1Wm4+4QjD9gHtoKzi6bgcQ/gI9k2bkHtY+u5bkcubwmMZRsbPS2TswgAngDKOE1zKfbBcIiNVsivgiZau4Pxh/XxGYwNvYn/50AkPUHoDc1iRCdaeH4HXRpYK7kxx4fl0ePHquen88l88y1KMHCVnXjhYw/8+5gsWX6Zm8nSAU4hAWJr0wS7s6dO2V0ZLT88Y9/LNtbO//Bh4RCz73wbDlrKT1VF6TzM80NY0Zkj3F+/909MxZq+7ycqYmxUoqcskkC4pSMRVsizwoQKQAQ80TAjg/LWffJJ59qnv7lX/5FrS1ZP7ApkuhhTJQtcM8AAY+XnjRYM+8HhCMOYe4ZK/dlpicJFZIRsyohYEz8d8pvEjfzez7vH//xH7W//vVf/1UClWa/tO0fE0eFsaNYujJicr5zv4lZmGPseGxazvDY2QZEqpodMD16pidmzt1Pu61vSosRDr4EPRgqoe+VxhSEpgUDKrIrYS0Umd1mL0bFYmg4F66J5nBFAZVgil7Mydx5M7VUhBjKGM82G9uqzSaIb0EJB/L8y03z/sYpqnVcyZayoS8GennibwTiVdQmRjXBWxZqHgTf2VihgmQOs5BzT0HWhE5WR6V7SOYA6wIu+bvmqdblJjDnug5QjtzaDGeutibhd3Eouwdv0PeggFk0/HcENWIM3zzUfarKMa0aAQELuos4r+E7rebYvNCTQMlgYaAoT7AFEIBqPRlMnr/rgRwcOBvRUg31rHAUa+BjkMUCZakb1XqiS0HNiuhAhXZd6019T1UVvK4VrbGaQU9yqfs85JxWYS7mQkrpwwMSz7t287oo8icS3+GA2tW/zdXVsr66JlYAGdPxyUkZB/qgLz9fKcvP18rWlnuFZg/idMslrihvnOQAARKswoE3oqHXeg2mOLmlAsU57q7NBN18d/0RLAtnjAAC8sx4VjhzMrQHB6KRLczPyYmGBk59+Pk5iLwzsvSrg+6NANyr1bXy8NFS2drZE+NBZRRQsofIep6Wgz2LASkzWw/++GmsqTiCZOAv7v0EM12b1S2B6AJaAeO8R/qU0U/GJ/PQ6pEAqNHb1+i/1nP6lIt+bVq1bAJrkwxNDQQN3rhbSouGUypwLjuYfdYFMZUFIrtTP6NhIFUmRBw6BeRjdKIY16GD2je1fl7L6Ds4eNOep9xFmhd1vU2MCg2nf/PgyFC5fvOGhP+wHVyfw4rnSraJNlSU0+DYqd3mixdypq8tLipw4NBiDy0tPZGQEs9TAQwlYGSJCSgpiSCQ7O1RhntubqaMjY/J7gtEGR5UVlQ2kVZotNysoorRD0BdnewyDhn91VH2pQxiY32j/OizT8v/+D/+e1mYm1OtKMGFKJn7+xKk4r0rK6/KgwcPfRhPzxSolzOzs2rFyJ4V0FfXOeC01atHJMpIUExA+/s/fFEeP35aXr5cU4ss/G8YAVCmGweu9036c1rQuhXimVhAc/Mz5YP33y1377xVtjbWy+NHD1R6Qzs46tInydDOUi4ENfTYbefcd7OhLSurX7Plaj2n3uIIHfYqm8X8ZX+LKc35g/2rIpcODhyaBOxmvagmtGZacHR5pzI/FeCXuF5VNGZtIDAG0MNYa889teAqvfgGPeokwNxRFvTk6YuysblTenoHytmpUgmaxx5q4k9OBV7pOO1FbLOKiPVxfrk7irsxuMyGQA3hQ++dFpAV9Vhqfg76eEPOzJxxDoCrJk2dB+YC1grtNwGt6DRz/drVMjk1VhavXhJDoKcXNsWBdCfopED2inOLZ6sygNFRBd3HB4dlb7sK7dEeUJ1gPG7GREKFz4/TynkEe4x7hgkillENemACkCDpB6wYHReICjPg0aOlcu/7R2X52Uu1bIQxI2ynth2V/1JtqEqJqtCU9oYSASwVB66qPx4bE4WbdU8QzTxyHquGVX6C66B1hoqGbdqySiMaphy+VdUCqIY7gIGD5m6pRjL5AX1M80pw3cbnBhqa0o9Gt8rCfgGJebYKtmEBVHZh9Jrir2k/IExXQVmfdfYLmaswAtAXif+XMyKaOzn7/8OaStkPyvdD0GstmmggoQUEuiLSXfsvALGyFeSjds4MB8QusZToZAX4YGZxPWxB/EeX//B5/nwALsaQOSRglSgyWkO1z7qvbbav/NEBt4Xj8/istC3MOWWR4GNlDXk96yDZUokUjg6KWZCS0fjEgOS8DqCJIP2nP/uZrvP119/IznAfjN1sgLY7SzLx7Bf5+pVNSxCkuKDH+gk2eDCJaD2NsKbXuAUCz6xJU4E//oZYrmrZaXlbda147tC8seesfa7LWJgL7oNMOmdQ5iU09YcPH1UtjRMBUcnUKhivZSYCWgYHlZ0nQATEB2QBACAQV/Y/PYxqLTiBJ2wN5obXsCczDwAByVYnyEU/gfOQ58B5zZ7j+fHcnz57ps9C06Gb7Y9fo4y1Er5un95NxAiUdEA1oAAAIABJREFUkE33fgQQSNwVX8zA0ID865nZGYlHMy8S2T42TZ/7Tns8Bsc1uD+y4AAd33zzdRmfpATlqkACifmS5NjaabQQEkc1gBk+RCfwZk67cRKfwWeSzVdCtuopkGnHr2F+bt26qdfcuHFT9u6f//mfVS5BbAtgkbMDu/zBBx/I9/n6m2/L7373e80Z98izgC1w/do1zTEsCNaVWBo9PXrWOmtrWUIEHrM/Yw94D4KEvO/3v/99oy2QWKsbtDM3zBM+WzQYeLbMDddxZw7HubwvJQM58wMqJj6TTcd/ODouPdPjM+eh88dYqjSA+s4aDSWgTq1WHGEHHwlCKlVNaJhpKoABOLBC2kDCB/pF0QEVZ2NCM2UzwwyI8W8O8NrmKAug6/THiPL5MUwZYzKEMbapZ0mAnAmWoasUq4glJeC1Ee60NUuWp6qty6GtNKIcYt3DLAhUspGNUc11KisgRiObLAF/DshuQNMN3nJAiRpXHQkZoZopvggqBFEyvcfPLJsnAEA+szlkO4IhYRJ0gYBcI8FqnC0dtB1GRZ59gj7eh4IyDoniVvWYJ3jhoIfOaCQ+41MPcbVzs15CQACcbq0VffezUp1zdRidnXW7jYYSW4Upm5ZUlR4WJzr92/0ss64DStnZZKzOHveU6cnx8tbNa+XzH39WRifGyurGWtnY2iiHx4gH9svMwwx4/fKlDgXUUtkP/OPZPXr8rDx69Fw93bOWFdCJzjzQ9HIOGkvAp3VXab1q/ZUWg4y4ii93dTxSutLc44UezRISE9/UGSMYAnFOqeHDScCIBWmlHp3yAP6NjwyV87OjMjxCdmFY90SWCmeRVoL3Hz4sq+sbZXp2TuJXaj2n3qq1jldJPDtFeebMawAtHcjdPtbVgcoa7oI03Yxh1p+dqraVpzKqFQho9lDT9slBBitGaxXRQAmIJqPqMgUZUxaqfNnaPrKWAKQjgl7TiAoaDPAealtn8e4EZ55/AvoKxgr1ag9n5oODjaAbu7zy6lXN2lqcDUeI+5EdVRs0ZwsWry3qO9TB5ZfP5RwtXr+mjI1YxbQ6BKQ4O1eGWhklaUb0iqL24P4DBeEcPiD+HJy0GyLQjhI/1EYOpvnZWXUBQXxqe2OjzCAcdeWyMu4g7fwDDCDYFmVZn42DWhRoERhpn/eYDUNQMTY+USYnJoXW/8//+3+KgfH2W7fLO3fvlKuXLwuwYS3h8FBmwwZAhZr3vgIMuP+gzM7MSHCKPce5A9NBParpLnB8rPUtZ4U2mIh2jo2pJhpGy7/9+nfl4YMn5fiYEgoALPa/gSm16YsYXLV5DWuEcQEUDvaXK1fmy6effKzgGRBg9dWKABJpKkyOl5mpiTI9MS7w8PBoX4CMxTtb0TGv93TdaEuBmCer+3tdpkWaap9hsqQTkEAw2/wA+FovrO0a2EEj1llQM2DYAAAi1gcADRk+hMhGx1hrrB1Ar55yDPgjZprbDZ7QEm99q3z3/YNy/8FSefUK0SRozig8AwqQjRwSbVnte/s8l2EMVXUFn1FK2rnkhnXJ/bktpZ11nHS1mSTorKU7sXP5LiX1pn64tvvsRWl/UNoa7DgAgeGRgTIzPVHef+9OWZgnc48IndusqQShAsTY36gzszeOD44KmVdlEFVKYmYD/3I25rsTLui2nCuIZQwE6vE1lJ09PSlH9C0Xy2JVzB0YYxvr2xZg3dgWO+WYz1Jdkp9rkgFKvDC/1f7wrAB4zbrAptlJVJa01v+yJ5NphG1E8OZA4UQZu5RoAIJ1batLn5rTpvEtpJGicgTbsJzl0WPp2u+ub5T76LIO4nN0M/VxaLlHNkpscoCCpqtyp8Q045BfKFDjWBovApbquWK/si0dy5mswKgG+QHs81kaQ/1ACXYyp9UZ1Gurz5hEk+elBQLS8jFnoM8e/FpnovkSW0uJNAdnKhFqPsPAdbqDxDcOVRr7xnXYy5cWFrSPKbtUx4CaOYgYHrY865vAmHuZm5mVrUefiS8CoATK+FvYrL09Zx/jQwbE4LqXL1/RfmGNPV1eVoDLHCsDXW2aWMQ1AxohPvn7ruBqrstexmbA/NTZfnQsEJwxh6nALeHzwzIjGCMQ515Y1wCf+BuMm7nEt+RzGBtr1bX5nAcuIyD4frL01CUTkzAO3GaPuaCEj7a4ACldBinrFZ+FzyaoTA95AjauQ0xAIMnryMTCLiQ5Ej88mXxAAOaIwJW/8blh94ZeDpjHech3zuvorED7X9/YaAJBPjcxS8aAP6d4o4J5fIbXMrT2mpg9A1yixbbXXD43+w87jB2hLIDPJEHAs0c40ECBdbe0hmtrQzqY/OIXv9CZ/v3334npiF/MvDx58lTgB2cD84bfGdHublyShGpiwosBLuuNeVOssbfnRMEugsEIa45Io4C55Dnim1H6wnnGHhoacMcDPoN7wLe5c+du2djcLL/5zW/1XBkb46Wkg2f8m9/8RnskgC6fh88E0wEdH8ogLMgKWENy0gBqwBbWKJ8HS6N5LqwVWJy0Obx6TdcCbOBz0eNgveP3MJboD/DefHVjy8QrYdLk3sLAUVnQ1Nj0uQxdFXPi5sMICBCQTS5HQ45KRYJrH20fujLvFtfqceDPB5MN4tDzwYSIkQEBshgaCP8k4GZ6Vr5yeCQAjiHOwZHXxsDy+xjprjPAGLLJlCnvBkLUp/K5HZXXblDeBOYBOyqlXGifEEpT5tqDzs5bAtYgsxlP9/4y1oz/Ivhw8T4vHkA5TMnsMbcEOBcffg5tHyZdSl8b3OZZdr9nzphzZ6NahkXzgCqrgnGGIZEDyrQq00uzDrg+BpNnnvZeoPg4Ubp32jiegwyXZrMR3FFDZm0AC/OA2hHwSEMClL9RlXcdKOATB5wRelMTu46DneE2q5TDNhROgQv6aoEA3X91NBkz2QTmaPHKpfLzzz8tH7x3VxTnx0+X1OMc+jMOMwHY1samaLsYImh8oJ9sXj6P+s8//PHrsrpKrTMU3aoyX3uQe/21ThWjwsg27etA/6qonIdsxyuOCb/6ax0juntMxPbajgcQIDW3pttN6nrqP8/Bcea2WtTXQquF1tzfS9uSEQF8HKg4udw/9/foyVJ5+fp1mZicLns4tNt75dWr1aYe2M6yswzZMzH4Wf8cql1ArLvXdH/Zg52uAWET8NoozfIzh7z3SdtSsevgOduIg1KdDxRxa2ZV1P0ayLPu/D4E6dxiMqwCbB1rUIdUfR3rzbor7T4y4AHybmErl1W5X7zGX8GAOKEcLBww6v9NqyRqt2uZA6ruPHWyI4yHz+b1HDAu6zlQPTzOzNzCfBkeHVbWKXQ6xmK75/7uvAfHBaT78eMlvY5rXb5E8I02BAKS7gaBHVcZycCglYu3NnVPc9PTYiUo2FEtOOAp7CHAgGHtAboaUDLDnB/TsvJw33NGF4LBId0D93Lv/oPyu9/+Tu+fn5tTq0OAhqHBIWU/cEC+/NOfFRh99PEPRIFkjzx7+lTOoql+tDzsKbNzs2V0fFQUWUoQ3AlhoAyNDGmO9Pxoy3VaBAZ8+cXXysT29Q2Vw4NOKVEtu8G+OcCyPXIXCEzZaZmcGC3vvXen3L59o+zubKgGXYKTA66PJysNmEZWmi4V2AtYARLw7NQB20muQHvtHpLuIxhM6K0ZB0FDzh11N6iBhwV9I8JbwTbngqxxwbxLrNKBs86Dul6ZN4vO4Rs4gGKd4Dz19gN0WeEecUVl/Xv7y6vX62o1uLS0XO7de1QOj6jtnSj9/XQ8cMmXRFpH3A7Je8PZZ9aVzo9eM9z0D4ui8gaPAdsOW2Rvz+KJTcaYlocdwd3GMdIPEd/1MyC4Gh0cLQN9iGFtl6HB3nL75mKZnhkX5RlwgNp9xCQVbFThP67E/sDJVFlbLc1RZrPQe9tZddZV2liJhixbBXhLKVqvmDQS1qw2DL9rfXOjvFyhK8NLsW6u37hVRkbHS2/fYHnyZLksPVkuh4cEiQ5aqzRT44Ng35SEqf+cLRqsNPbaFroGrsqMn5yU8Qn3Ief8ifCV7+GonGgua/LgzImXBMwuiTLFuv2qbSmr6n78FPsmtda/k4yI3e/a+CQe3rT1tT11ncfYRXfXadsjy19UyV57DmZ4WUtmN/j+eH9+789zPXgXOOj6MF1/NGfVxTNXPmAV9RMwIHFPi3rGF2TesBZijXQA7gbMqAy/gOLWcLGSe5Jj+M4KimrJh7OHqeu2ajv7ivfhd7k8ijIybL+DHfuV9tNoJ8cYw/CcGKNGf6A8fvzYLNPKsOU9Ao5kr1shQ/tZ1sjivgmioFbz2kePlySQTPAF45HP4BkgQgtjgYw5zAHOELMQXK4goKnOW9qoMtap6ckqdteCXpS4KAs6YKX+7D/R2GvbbwtEut2c2DeV4aeuP6WnUAIHI4TXcNY+frRU9g/2tTe4P/wft/K9rWDTArW7CuIIzNg/Yk+jPXCIfdrXfZFVhlHAsyYwhLkgNoTsRNt+O7aL+eOz8Be5JqBEYoT41rQOpIUu9wL9H6YggTTXj15ImEi8hjnhuvLB69ox4yfrwH5RgEDK6wJQRbSQ14pRMQL7pGWRu53gueZmbNRZdd4bJjK7kYCVThi0DAQIePJkqdx++y2d68wHDAzew/v5DO45pQixO4kp+J49pWdZuypkf7BGuBasK9Yhr01bSRIDYU4Q4KtdcSlKmuBb4F/xfp4nawDRTBbin//8F4kM/uAHPxB7gflk78Fu4HWMlfexlpkH/nHPlMBwLbGu9qxz1mq5OIZkrSZGE0hWW89yTQL/n3z+U4FozBMCg2EhpOMA51FsaGJTgWU1+ZsYqBt3phwEJkoDBIjOWgWvur2+mcAEg844tIr0ljS3UKBxUP9/FwiI8iXOsUgotVZR6tFVVIFgzoeLD5HGWFYDkD7fCVYb56BmibuHTRZg4wDUawrgqDSjGFvQMGdg7SDx91Bmssh8sNSDriLcqdXIodD9rAQnfP9rQEAX4MimzCLvvrdzsurHPMAgp/l7Mqn8PUYtBymvCfrTdfozx5mrLJI8gwAB/P0iypTP5T54fRZdkGQHHq4v7N6PFmVFuUOfxgFSqxBt4hM5xKMjQ1r4l6+6ld+z5ee1Xc2+HR9qsyRW5oCJQzbrJkJMXg/tvTvoavvrNvPdU4X/UoP+hjhk69yovVDtxEAgRJDGur557Wr5xU8/K5fmZ+RMP3uB0vRxmZ6dLkcnR6pVC9NFRqNmdpkzxKeWlp6WV6ubyvhQk8m4UFP3QVRbldUDKoe6jLbaFtZa0uqo6Z4VU7ZgWpz5Zr13HLbGWa5ZcEAAUQwlGoiAmluw4BCyBjBoookN9MtYonZON4RxZTeHRHOenSOTBhhDO8H+srqxXnb29wQCDA6PqnZ4Z+egLC+/qAAQwEUVdrqg6xEbgGP714CA/K4B/zqZsa7ThYHkv31AUKNsynEO1aC43kdeUwoY5EcaGMDO8fyz3rTXapZIHSxqL2bWmZlPA6a/V1CQ90FhNghl5yzOlEuuLIQlt5pr8draEQPjhDYDxpovDkfuSQIxmN/aHkpjE7PGwGCcVwshnerZzM3Pi97NPwI5HKvsVZ6tgwdrVZgOul5evHgphfgcwLTRI1gj0wM6DsDFAZfnQCYawAgqKxlXtxX03qNcIGAAIAF18TOTk8qcU1KzvbutZyAgYKBfewFHBecR1J6vEYn1AKD4vKFFJUJ1f/jDHzUXn3z6w/LOO++qJR3CbmuVEkgmlOdCu6Uri1eUWbISstvvjIxZzPAUtYu+gTIzv1Bev94s//6HP5Wv/vJd2d09LMdHduabYKBqtChjWtlC4iApiC3l8qW58t57b5fZmYlyeLBbzs4I8jn0aas7rLaLYyODWmsAE4ABEvys9i3nlYMSW14YABKuqiKIOKL8Lp1Rssaa99ZMcGxk9kaAKq4jNlk9K9gfAQKiO+D3FgEAlKSEYsvvTs6OVI6F8dE6lm2C5XFSDg5PyubWbnlwf0mCgrStRHfh5BjweNDUdILUOgYcSdc0U/rlAIbxKpMzSpnJbJmYILEA/fFIGaSXL14pO87rfAa6XrOrGyhhr6ZMwj4I94yTODlqkcaz08Oys71eTk8OyvQUNc13yt07t91Rgqx67QpiH8HCVAABVt4eqiwAZ8MAygAFVMLBeq33oT3SZ+aLwBeBgGa05TzFoYQJAGDK94VLiH4ulqnpWZWSffmXr8rLldfSXRCNWaKMDRVMayQBKtfPuRwRVD4rPk1shuamslvit6Q0AKCZz9EaKAbzzdTw+chaSAo8gEEYbPHT2iROwJy2TaySAZT6hbZfg+Kc0Ql+m0TThftTMFLBgcZH6jAuc7+Z3yRe4uflnPF5GF+inU+umRLJvLY5c+qeyd5qzyk/U/aRfleD/TwbnJa0v+NvSgLEfld9h+755p3vrKyDfdfPUxrFU5HInZiULfODMdl3N1jA/bHuAAoBAwAiRc+vYHXKAwhQRGenpdn+gWx7gkbWPoEH79M4qk+PfwAbjD3J+zPnnFkELYzhydOn8nFW1ylrO9TZQReUvR10KXbdGnd2tqy9Xq3+nFkCHqtr/52Nfy3bOTk1oUCLkjTubbJmgJN9zT2HWk4wTlA9OzenM4/uB/g0GitipWqVaR+B66oV3N5+efZ0WaV1iPUyZoJErkUWHGDw9eprdxlZXm6SDrAUsC2UW83Nzes5cP6l3h9wHcADkDqU+ZyvWWPY84jC8Qy495w7XI/nQFAK4+27774rDx89apgiYQ+QqJA/UtsSBggQZR5QQC1YTStP0Kh1Agv3yEBMwB/t9dq/nqQPz5bnwPMmqA9d/srlq/IPGAO+QZKCYhucn+uc4jlInPRgX2sIP8RilhbUHh+bcOlw9dsS5HMtxipRyHSOqcFuSlMy5qx/wN6UdMQPQdtCwOfpmdoOB7QV40zsC0oO3bGJ+2fdwvC0oDGJL7r4UBZ7Lk0ln1H2I8QEmZjQWuZ5wxSQ76xW5wdlY9PggtkdgMEuzcm+cjmBWy9zfZ4Tn/eTn/y0rK9tSEPg9u3bAgVYi7wmcSv3zhfXTlI2oFGeX+xMbFi6UgkISJAUVoBFNKz+z+SzcUVzr1kB6QRcCNrdp6wi8zACanu90I506HHk97lthwaPKEoVCskit9PTKjGLgthpe8YNNUCA1FZN2+LGgy6HDsx1Ehx3UdcEqMmmy3HvdS301vaWED4hYVJqdaZHG7TS0btAgI10m5nMzxln7iWBV77n925vFbX3XM3fu/fdBQI8l0FK36zv6R4g2RRBzIIAdYGAABMBWRJEZExBlDKyvDefLyeyIlosqlDHmMu8t7lWVb1lU+WAV5uq6jiTIaRrAIga18H4p9YprctOYAMgopNaGMR9UhjbUd5VZrFupoAkmQ+Px+JwYQTIUahrMZS5CL5I4b7WYBO48XsOqMVL8+Xm5flyeW5G9FiUR/vpAT42UrZ2d8rBMbT5UdVjgzyyh1g7zMvWBvVQe2V9a7vQpxpqPeMkC0/QCAuCe7biuduFeRMbQWS/pTRAv6sgQOY6ziDFpF47NhLd9chrCUIIqgIEeN3ZoFFbrRonmA1bW5WKR+awpwyhUEuNoATlhiW2NTc7rTpb1OcHhwdEG947PChHIMMIrfUNlocPl8rq6w0FmIOd1oIXy1myxsUCudASsLu3ukBA7q8BOeoaCZCpLGoyqxccStuJtCZ15sqUfSuew4SK3WvahVZh0IuUVwmlDqCGbqCR542jy38Dmir7mRpNylVqJtn03QrkiO9s4VLmGGonY5E9PjhoMsARS8/zBtzUnNSADMCVvTYzM12mZ6ZVFoAoII4gjoICmv192SD+xtj5osSDZ45jRSDuwLK3oT+TPbKGxLmcAN4vppTU7QfK5PiEnUxlmGumnHUTMTuCpeMjOXLoTkxOTxBDlr4+9m2PmGOT05OuydukhZprwLkXgm0JVNGKau+wPH36TArSC5cul/GJKQWROGO0Alp7TdB0VKYmJ9SubuHSQrn7zl0x1TiQKXPQ2EcG9fmAAQfHx+qAcXR8rvKdP/0JleXnor+jbi9gTZI4BPWuC+SBCgQQ5RVW00i589bN8s47t8rZKe1y2fvW2cFh5z0An4MDveVwb1dOk0B06uVhOXXWfABbrRNAh2qnaOnndpXOHoUOzvgSGGcvdIGAOFhaM6xT7CZioCMjOvOO1KIwLdZakB6HWEFBBYukL3JG9q8ykYyeVTYVYyW5MCCg8/kLWvKtlOXlFdHb8fEIYmGzLCxcUtYF+wjoRKa/CT4pwZqeLHfvvF1u3qJzxoSCaZ7/d99/X777/p4ySTx/mEvgZ/YJDJjYvqfMIL6FmVeDA4Nldnq2XL10qVy9Ml9OTvbL1sarMjU5Wt5+60a5dfO6GE4wHnJe8VlxUplnzbu0DSIwjLCkKZKixqoUxnXE8g1Ebz6t5S+ueWbOBCjKWcTXQuz2VHoXfL98ZbHMzC6U9c3t8rt//4PqVWk9S7aRUhXmMdF4AM6uX6Ja3RFEEKlfrUCB6rMdJAKK2X7Er4iy/VktobHQIoBNWE05TwAC4hPYTqf0MGCrWRj2694EAoLWJEgPGBAwSz5YdW5TMhL/it+rtKoKS3f9x67fdNFfCRDQ9REz7nyP78V3mE92rF37m7/lfPprvmlq9rUbOD9qK2q9vwEBdCX97SKQ0z2nBSJX3QRsdhTWWY8AUT633b4VEJnPJhDhPt2CzewG1iD10Gtrq1rT2ELOFuwz50tABgI8ghjeg/8lX2WLtp4Iy1r0jvGIWi+1ebd147qcS1DFZaN7YAcNS5zNon0nouejvA4I5n1jgIIyLoIm2nomaJYYKq06x8f0udhHsqF8BmAGXVYoEcDnDFjDXmHMoeEzvvj/fB716Qrgj46kIYMNIeBi/XvfcM8b5cqVq9q32CLsK59/6/YtAXpLS0t6P+NV1vn8rDxfXlaGFvtJAkWd0nQODqmklYCNgNBrxXFGw9rq1HKn5Mj3bQp6kjBZE9wra1/leFDPd3YaECIxUHwiB/dmcvB58bHkk0iM1muQOWr/Do2/BVYZc+yE/dMJtWYUq1XJ3HOxGni++BGMm8AaOwlQ8gbYWEGntDfk/WJbNGUwPQKhpianNZ88E+xhkpHcR8oNwvTsnnOxFQEJGLt8J5ImsiU+d9lHvA+hSvYErEAxp+oeRw+Ha/E82Q+6F9hRVTyS8XNmsR43N9b1XJOcSbxLDAMAQUtAXsdaJR7Br2GuKeNgzgACWPesJ0qmaQUZUcuc04yZFoujI2NiiWFX1LFg153VLjLdAxRFSyL+gO6h08EucT/PsmdmYtalARIOsfOqf9XIpoMAN0qGQGBABwiwgcdpMB8gvABlplSLNtq2QannFZuHw1CIZA1qG+eqE+jb6HZ1CFqQwBvDS9ltUqqCfjWcWfQ5hLKRugckDg3jw/nlPgQE7GzL6DQLuLapy/s5t1mMZAE0wR09gYuHQzfo7wYnXXQ6NYU5YLqgQMaew+Y/ggEOHPK5CuwqbSugSJgAbTD0JtotR6DWosWgYjRD6bkIZHTHkgMmQUg2KdfJ+7OYdQCnvV01CHZwz8vkxESZmpqQqjZq56wbDDqUGgwoBkZt/wiEcFIFBLisw90s0t6qOqS6vnuXhxnQOiOugQ9NUTXy1YGRaFAcWTlXXmRiHdQDPfRZMp0zE2NldnSoTIw4uOdeAQGGx0ZLL2g5glBTiANOl4ePaQX1QrQx6uQRmVJghbDI5KRQPvrD42gRJNMCDfpRKMGeR1PSQ213jSjZuAy17f0cB4m5FFWyUuy7IJoMK9laHMBOa05l/geHJGrIP9qygZK6v+6xQJghqIp9OAfjZUIHX38ZHRks01MWEBqgowCK9WTqGfPAUDmu9cP37z8qmxvbUoXnoIxIGWPrri85fVWJuuvgdh3P7JvYqy5okJ/ZA3bETdMUlfgNUT+zR+IIp51g2E9qV5k9UoOm2D0DaGYO8HnaC9Cma2lAUF3Wfp4d6tuxJ6ioO2OWoKAybSsIYEHBSteun81+8LW8f9I6iN81Kt963kWU7SgqKws/NVGFw9wmjXnROhgaksNj3RTbZzI1AAEEWTh8mkMAqFOCflMDAX2iwUHGiUOXnsJkKg72qG1ed6vIqkXh/eOuHyhC8zOUvMtXFiSsNz4xovKgwaF+0bIJP7DLWvNVW4LsPmsUaj9AGj3XAc1w4Ag+N9boD7xbVldeqTSH18/PzcoRpDTg+o1rAkbYUwJBJC7VV877yHAjdrlfRsYp3+mTWOC9e49VJjA4aEc1gCK2f2hoRMJ9LgsALD4Rq+nypfnywft3yvz8ZNnb3Sw9PWTTAPscEDGXZKJ7e04tLLq7J9ugMgZU5zsp7XZNu+Um+541pjastcVesq44Dcq+1Lai3XOH3yUQ8j6zOKr2Qq+ZJHwujh33mU4WOCwKzmpgZjYK/aMBuKq4oa7jenSdPdWm9kJ77R8s+wfM63F5ubKqzgJoB2xv72uHL167UW7evCUbtfJyRYGBlbnR5zgtP/zhJ+WnP/lxmZomwEHgysxEdIYAbVK3+/Tpcnmy9EzZ9P19en27HSVrx50K7CPo/D010Eepyc8+/3H54acf6VmsvHxS+vvOy8LclACIlBM4g2xhM8YW6nHm2jap0uIBI2p5BXuKZ6XAs2YG7X/73KKDAN/FzDk4FDuO7xFNBOyamp4pM/OXtLa/u3ev/Psfv1S96PYOjAQosAaxFVhWO27bYHuaDBFgQLJinAsECQIoazCdADwBC/sZ8Ce9yLFbxidb5mbsddfu2jZWFkZzNlnjoatfw5/iHzR+RgcA64LaXSAg/mq6IVz0k+LjeZ7bsUYnIXugq2HQaju0HaPsS7nElXnLudP9PO+zCs53kjM28DXJk/LFKi6a8jvd05lL1pqsfSd44vOwc87sO6gN5Ru/lTPJrMpDBRgYWspe4s4fAAAPBElEQVQPCSrwnwgStXfrhLDG9g7cNYDAROykvj61VeN6BHG8h88CjBLYUFX7GQNBPTXeAL/4Zer4VQVGnbHfawCFBBlJFGEnOFfwJbg298u5lISOA07U+Q0kRMkff0Pq7LVdHaAEZy2voTaehIx0D/b2G2V2t48bb+aU9Z9sOGcA115fW69sYJc7L167pvv/9tvvZCd2dvcUAI6OoR8y0nSVQXsg7DkzlCbK0aGp+5OTU+rowt/Zn4DM3Gsy42ldncAs3V1Ylw5QKZvyvg3rI4BV/A2VRUxNaazcB76iz0cn1PgKjR9wyL6z7XnAB8DuPB9nsxNsu3zJrVwN7MeGMB7WCGsAu+9E35F0gG5cv6EAleDWvpYZB7IbnZKYXCOlJ+iveNxe42ZQzAmIQHOAe899M46MOb4T78n4uqBh4pn470kUA+Y5VnJChWcDEMDzBjBgjxtYsj0Om4p1IGHak1PFigABJEIAeEgyBKxI/MUaZs2yNsyqtJAgoBaixTDrAAfE1unplSYF17T4NJ01DDbn3rhPaw4slO1NurvsaU1xn4yHv2e9hMXA3GWdxa53EwABlBiXdH/mp+bP9UvV0FiJVZmrRgSmlOERiy1A/8GpSp/6Nw6BC0CAlFArjYkJ4SG6ltDOA19CxkNXrlmFN4Pkv8I86Fj5BklN0Nb5WxygLJB8Tr4L+EBcTqJsLgtg8mApBDnRBFdqsut3bVL5XdNztB5cbwSancMngMRFpL69T9eBx3HIhk1QkTnuHkLJ/KjesKL5OTT5G/fE+0PLyWdlenLtlAB060jYpBfp/d3g0U5D27GBayYoCQjRzbx3g7ZGkb/WufmARbX5Srlx45raB56fgy6viQKTuhqxUQjeyEjU9ad6dvU09niae6yoq5yFSt2Vmrv5l3aQa/2gaLh1LdrRNRDgntQV/Zf3fF76qh6BWuxRU0f9J4Jfg0QPdhL5DOotZxfmy+jUBAuljILqnpyUew8fqK8tddzjI6NlbHhEVL25SwtlYnpKtVPsE5TPoby+EKVot+xVMSzGpDVb65lczkjniJTcGBRqwSfvHbKx1NoGCIjxjOMlujYZvjANqpHk2lCzOQQxlnLKMdgAAeqdrHJdZd8Q25qaQK26t0xOjJTJybEyNDJQBkYGpKrbQ/1T6S2nqF2f95XXqxvl9avV8uL5Sllf21L2lmccw5c1JT+uOpQZr327N0uI9GzrM/5rQEBAqThemcsETTHgbUbMmSuLBzorD1CifZPPr+uDYFqCYqzL6lQLma4HOj9D307v7Ti0sRfUFCtrIeaTd6j3jMsRxHapn+vsem853DcNzQei9x+MEgUccpgseMV6Zr3gNPAlSuUkKrs4ZQAAPlxTthKhPB0YPdQ6o20BY8DinvzMIW2VZ5dSDPST+QWPcsDFnOoAHRkzcCwgtdJja5kFNdncSw50nLmJybEyM4Mg4pAYASMjgzo4oYUzRpwEAWeVqsxnb2xul+3d/bK2salMkyjyw2NyUPd29tSjHWcZTREOecAAMmHQEaemAbkmNSdQ23v6EXGjBQMi+H0FqJEWeGfn/eXhw6flyz99pdrs7K/so+HhMbE11MKz7rfpqfFy88aihOdKOVSA2d/PfiQzQ7sh1yRK7PD0SI4knXPUGhTnX5TRlvnGGdIK9zq4sdYOOhG1VWBdPD7gDQTke86tfG9teI+AI4s29oqqq24sMGnQ7VEZlpWF1buFoHLYTnHOb2XMq3YQ60qt3fuF3tsmO5QWqEKde+kdLJvbe+Xxk2dl6fGzsrd7VCYnp9U6itpQ1hpZt9dVEJPz7f333y0/+tEPy+QkawBUtmZ3hgZUysHap2vB2tqGgIBnz16U9bXNcnCIA1zK/p7XMQ6vg/W0+D0on/3w4/K3v/xP5fLCbDk6BJBZLyNDfdJ3gLGRc1Sg2hHlJLBnDF5iV9JKsvFjajAOLOR9aSV31g3+jtpZVvBd5QH9XtP0u04nHIAAGGF2QKHPDpXp2fkyNTNbdvb2y5+/+kqsALVmPccR9LnWZQdlbzH+fD5nO6B7xNJ4TRfATIAc+0WmVGuPemf1xa7Z66pT0dqqlmkW3yLRZ9pFt/oA0bGxJbQmizvfdMEA3U/1y2zr2vKYOLHS4qiJkIvBeK6l51JBr64vEl+oAdWryKMAMM1Zypmsn9UIAXZYAdlHKU3ognfyK2prXgF7Pq4dfKocxMAR2iopVWvm7oIIdvybjC30aFh50SXhctiEmdnpJoDnM8QspE0zWV+1CkWAbkrdP3Z3tmWHr19b1N/5fGjuZiMirAZ92iAEfwtYoDaTW9u1HpoWlPtiV2X9uHQgZ4EZFbCKwzpYVb00feLHaonhuAAC/J2UtIVFk37y45MA2GaxADhwTe6B1qyIHxLYA1AAXLMnuY6p/g6U6DhDqQNBNH5WAsyjw30Fc1cXF3VOSjiut6+sb2yWnb09AQr4P41I3LHr7Dnn+N2N69cUwFMORGaZYBg/79mzZe1d1pH9G4ActwvlLDUdX8onDbMlwVzWfsCL+Nt8D/Wca5iq7gy+AurouNSOZWnBLuaMwFknLDx+r2/mSt1CpLtVu53tYycNKDDfEnus2XFKONbWAVr3BTpduXxJou9/+ctXjWo98+B1Q+cu72O1+Kysy/hvnLv8DhZJ2vvyeZRjEAh3Yx7WX+YhezexXWKmizGY1uMJnapsg1New3cn7qxhAM3fya+AMfap+CJbzloNqwV/2OXQfXovJbGs/QB2GVNKO/jvoyMz6mEi8F7EnomDOQs4zpgvBeSjI+rqBLAFkyC6A3znubMWXWYEI5KOIK1+FvceoIb1yBkq4cWaFIhtid+o2CD6MeiVXJpeUPvA0FklmoETK4KCkSrQCNWurayob7No0jUAbg5Aqb9bnCjCVwECmt6MZ6dSiGYSeL8yurW/Z5zfBHRdp6VrwN/8fRUGSg3gG5nm1Pu2gWp7WFdhOVDUCkiwMPSvolNNYF0zLjLkdQUSCAYIyELvjvFioJJrXQxSvOEtmJagPIa3GxTl4fF6fg4yxkZPz9kc/F0HIHOVjZO/ZbGyYHzQt4BLMkss3Bw83XF3gYkchKFfdRdbUPuMQQ50hEkqQMTnc9gABODskUl7+fJ5RVNXtOYw7mxCspBQMHEZlF2s4msRTGvGqIfEWqxAQBXSiXFVLawQfObeLboawxLHVWxNP+0IEuLkS8ldWfQBUS2noOPtbpVh9bDvl6M0NTMtIKBnoL+MzUyV8/6+8npjXcJ5BPj9vf1lanxC3Q6gic4szJXLi1eki8BaQByRDOxKFRhBGTtCWjambSs63fvAUKO8b0piS39NIAsQwPgEdnT2LvdHBi9AQNBSDhmU00HDB6uirY0ZnR5q/bw0E3rK8dGZWiMuzE3LgR4Z7pPDPjTcXwZhBowMlz0ohKDMvf1lbBw114Fy//7D8nRpWWrYAQIYW8YfQ9wtDUgQljUYB0nrusMc6tqQOPJGQ/0Mmc8c5uy7NoBPGUJErWpjRntqBgKTqa3rg9pM5j30ti4YIERWYJUhMNs8O9Op3UNpPEBAHOvUeupaurkKXnEYAoYdnwhkRWyJeyIzPDoGs6nPvcU7QMAYICzUZSHu0OSweQRSPQpA+YzdvT0LK01NSRxMGZuUCBzSh9eOOFS6nW3q/iyE5oOVvURwFmfda2wcgTMc+Cqyyf4h+8T4OWIjpuXxD6ht6PAwYDT2GqdzSPYAJ4TrcVBmH/CwmcsNnMe9w7KPgu7GZjk4OFIds9oXHRyVczJxZ0W2GtFH2ZtRnJQTAQEwA8jqHBztl9J7XgaGB/SdaJYyloHh0dLbN1zu318qv//3L8rLl69lE7pgGsADjsTQgKn51P2jOn/rxmJ55+6tcnqGAvtO6euFPYAzbvFCPXMKEQRsIhrlAFx7VIwA2kq6TIQMQvQm6nJoNChgcogYlHrklJRU4b3umRd7HRsvsUvRiW0TLwIBjlCox7d6PGNTP+0KBLCm+b1sKIyXXrMCAAQiIkeNOQErrIDznoHSNzhcBofHVC5AicCfv/hGlEcy9HKMenrlRK++fq01iyAZbDFYATduLqq1n4WUzhREn/W4VVgfHQkY6xFAFYriZ+XoGGXuw/L8xUq59/0DXRfnOSyr46OD8vnnn5R/+IdflZ7z07KzuVYG+ijFoR3mkEAN7s0OPMyUo0qbTbtfl1Fhl7vzHNA/ezzzDUiHPeW/lcWT4KTy1GVvd0/7meUHk2YHIGATSqoZKr1oKoyNCYh5uLRUvvzzn8VQOTsFZPAJJqCsUpwZT/wOPg/fhj0EUycBB8GAM44uERCjqJ4P6UhkWq4zZJxvKglQ1xrrQuV8j82NDct8aAwVVDWVvwUNkjFPtxQzDmA3tKWhyWwFCJADG3Gzahw5I7pAQM6JJB6yPwK0ZowRqs21uadkzaQnIz0O9+MU1tzJ/Of+IlaoB4AZTDmAuhMYIL4IBIRlkna2AQK6flj8GcYT4CN2J5lV9FLkn9Bp4uhQICeAMu/Fbrr3vAVQU6ZG8CXgdWJcTIJ+NBCGhhRYJOjz5xhE5j6dPbXuk1Tgz4uYXgQei4v2W1hbBNh8Jp1jyBYzbkodRT+vySno7Nwn65fz6LJ6yE+KAQlQF1CezyXYxPejjEtCxDW5ZR0CB7M/+OSjMj4xXp4sLSlDG+AA/w9qv5NIiLkCqnuNJ0MsgdZdBAaPBBBw/nH2cc7ANmPvYdDyHuweYEsSS9euLZZ3794Vu43yNAAUAjDACJcpIRhoMUD79w4u4+MoMBcYb6Cwu7Yz74w9PkrAB2lMSZMBZsSQbJKvy3FrWr+BArelliApGid1kQbUyrpKa1r5n3t7Ks3i87FfYj9T/llbphLLvXq9osD0ww8/KK9WXpYvv/hSQHwCVjLcjEFJq1pakGSnO7+Ydn907FLZmzdviEaP3wuT4tXK68Z2Zc0zDn7mvcxDdANiazN3XZunvdNpO6puRZWBIN+sU25rm2L2FPNFXMTPjDMMMOm+1C4IvFfrQq1vXcIQBgO/D2jGOU8ywy0crTcCG2Bnj3aVY0oqM0+safbknXfuCjBAA4C5SCcBj2u4dobzM46/nDUlfYVxCy0CJIgx0BGCzM+J05SQoF32/7c2/l+yQdbzVAwyg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0916" y="1314450"/>
            <a:ext cx="3160802" cy="473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314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Geologic Setting – Newark Basin</a:t>
            </a:r>
            <a:endParaRPr lang="en-US" dirty="0"/>
          </a:p>
        </p:txBody>
      </p:sp>
      <p:pic>
        <p:nvPicPr>
          <p:cNvPr id="4" name="Picture 13" descr="NBmap_folds_lg"/>
          <p:cNvPicPr>
            <a:picLocks noChangeAspect="1" noChangeArrowheads="1"/>
          </p:cNvPicPr>
          <p:nvPr/>
        </p:nvPicPr>
        <p:blipFill>
          <a:blip r:embed="rId3"/>
          <a:srcRect/>
          <a:stretch>
            <a:fillRect/>
          </a:stretch>
        </p:blipFill>
        <p:spPr bwMode="auto">
          <a:xfrm>
            <a:off x="2820987" y="2112963"/>
            <a:ext cx="5942013" cy="38560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10" descr="NJ Geo Map"/>
          <p:cNvPicPr>
            <a:picLocks noChangeAspect="1" noChangeArrowheads="1"/>
          </p:cNvPicPr>
          <p:nvPr/>
        </p:nvPicPr>
        <p:blipFill>
          <a:blip r:embed="rId4"/>
          <a:srcRect/>
          <a:stretch>
            <a:fillRect/>
          </a:stretch>
        </p:blipFill>
        <p:spPr bwMode="auto">
          <a:xfrm>
            <a:off x="319087" y="1219200"/>
            <a:ext cx="3014663" cy="4038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Oval 3"/>
          <p:cNvSpPr>
            <a:spLocks noChangeAspect="1" noChangeArrowheads="1"/>
          </p:cNvSpPr>
          <p:nvPr/>
        </p:nvSpPr>
        <p:spPr bwMode="auto">
          <a:xfrm>
            <a:off x="2624137" y="2466975"/>
            <a:ext cx="128588" cy="128588"/>
          </a:xfrm>
          <a:prstGeom prst="ellipse">
            <a:avLst/>
          </a:prstGeom>
          <a:solidFill>
            <a:srgbClr val="FF0000"/>
          </a:solidFill>
          <a:ln w="1905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 name="Text Box 4"/>
          <p:cNvSpPr txBox="1">
            <a:spLocks noChangeArrowheads="1"/>
          </p:cNvSpPr>
          <p:nvPr/>
        </p:nvSpPr>
        <p:spPr bwMode="auto">
          <a:xfrm>
            <a:off x="3522956" y="1258534"/>
            <a:ext cx="1012825" cy="606425"/>
          </a:xfrm>
          <a:prstGeom prst="rect">
            <a:avLst/>
          </a:prstGeom>
          <a:solidFill>
            <a:srgbClr val="FFFFFF"/>
          </a:solidFill>
          <a:ln w="25400">
            <a:solidFill>
              <a:schemeClr val="tx2"/>
            </a:solidFill>
            <a:miter lim="800000"/>
            <a:headEnd/>
            <a:tailEnd/>
          </a:ln>
          <a:effectLst>
            <a:outerShdw blurRad="50800" dist="35921" dir="2700000" algn="ctr" rotWithShape="0">
              <a:schemeClr val="tx1">
                <a:alpha val="40000"/>
              </a:schemeClr>
            </a:outerShdw>
          </a:effectLst>
          <a:extLst/>
        </p:spPr>
        <p:txBody>
          <a:bodyPr lIns="45720" rIns="45720">
            <a:spAutoFit/>
          </a:bodyPr>
          <a:lstStyle/>
          <a:p>
            <a:pPr algn="ctr" eaLnBrk="0" fontAlgn="auto" hangingPunct="0">
              <a:spcBef>
                <a:spcPct val="50000"/>
              </a:spcBef>
              <a:spcAft>
                <a:spcPts val="0"/>
              </a:spcAft>
              <a:defRPr/>
            </a:pPr>
            <a:r>
              <a:rPr lang="en-US" sz="1600" b="1" dirty="0">
                <a:solidFill>
                  <a:srgbClr val="000000"/>
                </a:solidFill>
                <a:cs typeface="+mn-cs"/>
              </a:rPr>
              <a:t>Site Location</a:t>
            </a:r>
            <a:endParaRPr lang="en-US" sz="1600" dirty="0">
              <a:cs typeface="+mn-cs"/>
            </a:endParaRPr>
          </a:p>
        </p:txBody>
      </p:sp>
      <p:sp>
        <p:nvSpPr>
          <p:cNvPr id="8" name="Line 5"/>
          <p:cNvSpPr>
            <a:spLocks noChangeShapeType="1"/>
          </p:cNvSpPr>
          <p:nvPr/>
        </p:nvSpPr>
        <p:spPr bwMode="auto">
          <a:xfrm flipH="1">
            <a:off x="2727325" y="1846263"/>
            <a:ext cx="827087" cy="649287"/>
          </a:xfrm>
          <a:prstGeom prst="line">
            <a:avLst/>
          </a:prstGeom>
          <a:noFill/>
          <a:ln w="254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Text Box 12"/>
          <p:cNvSpPr txBox="1">
            <a:spLocks noChangeArrowheads="1"/>
          </p:cNvSpPr>
          <p:nvPr/>
        </p:nvSpPr>
        <p:spPr bwMode="auto">
          <a:xfrm>
            <a:off x="433387" y="5410200"/>
            <a:ext cx="2362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000" b="1" dirty="0">
                <a:solidFill>
                  <a:srgbClr val="111111"/>
                </a:solidFill>
                <a:latin typeface="+mn-lt"/>
              </a:rPr>
              <a:t>Paul Olsen and others, Lamont-Doherty Geological Observatory and Roy </a:t>
            </a:r>
            <a:r>
              <a:rPr lang="en-US" sz="1000" b="1" dirty="0" err="1">
                <a:solidFill>
                  <a:srgbClr val="111111"/>
                </a:solidFill>
                <a:latin typeface="+mn-lt"/>
              </a:rPr>
              <a:t>Schlische</a:t>
            </a:r>
            <a:r>
              <a:rPr lang="en-US" sz="1000" b="1" dirty="0">
                <a:solidFill>
                  <a:srgbClr val="111111"/>
                </a:solidFill>
                <a:latin typeface="+mn-lt"/>
              </a:rPr>
              <a:t>, Rutgers University</a:t>
            </a:r>
          </a:p>
        </p:txBody>
      </p:sp>
      <p:sp>
        <p:nvSpPr>
          <p:cNvPr id="10" name="Oval 14"/>
          <p:cNvSpPr>
            <a:spLocks noChangeAspect="1" noChangeArrowheads="1"/>
          </p:cNvSpPr>
          <p:nvPr/>
        </p:nvSpPr>
        <p:spPr bwMode="auto">
          <a:xfrm>
            <a:off x="7493000" y="4352925"/>
            <a:ext cx="165100" cy="1651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5"/>
          <p:cNvSpPr>
            <a:spLocks noChangeShapeType="1"/>
          </p:cNvSpPr>
          <p:nvPr/>
        </p:nvSpPr>
        <p:spPr bwMode="auto">
          <a:xfrm rot="17700000" flipH="1" flipV="1">
            <a:off x="7773193" y="4293394"/>
            <a:ext cx="138113" cy="352425"/>
          </a:xfrm>
          <a:prstGeom prst="line">
            <a:avLst/>
          </a:prstGeom>
          <a:noFill/>
          <a:ln w="2540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6"/>
          <p:cNvSpPr txBox="1">
            <a:spLocks noChangeArrowheads="1"/>
          </p:cNvSpPr>
          <p:nvPr/>
        </p:nvSpPr>
        <p:spPr bwMode="auto">
          <a:xfrm>
            <a:off x="7995200" y="4289550"/>
            <a:ext cx="7572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2000" b="1" dirty="0">
                <a:solidFill>
                  <a:srgbClr val="FF3300"/>
                </a:solidFill>
                <a:latin typeface="Arial" charset="0"/>
              </a:rPr>
              <a:t>SITE</a:t>
            </a:r>
          </a:p>
        </p:txBody>
      </p:sp>
      <p:cxnSp>
        <p:nvCxnSpPr>
          <p:cNvPr id="13" name="Straight Connector 12"/>
          <p:cNvCxnSpPr/>
          <p:nvPr/>
        </p:nvCxnSpPr>
        <p:spPr>
          <a:xfrm>
            <a:off x="228600" y="914400"/>
            <a:ext cx="8686800" cy="0"/>
          </a:xfrm>
          <a:prstGeom prst="line">
            <a:avLst/>
          </a:prstGeom>
          <a:ln w="38100" cap="rnd"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6"/>
          <p:cNvSpPr>
            <a:spLocks noChangeArrowheads="1"/>
          </p:cNvSpPr>
          <p:nvPr/>
        </p:nvSpPr>
        <p:spPr bwMode="auto">
          <a:xfrm>
            <a:off x="4535781" y="929489"/>
            <a:ext cx="467201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Clr>
                <a:srgbClr val="0000FF"/>
              </a:buClr>
            </a:pPr>
            <a:r>
              <a:rPr lang="en-US" sz="2400" b="1" dirty="0">
                <a:cs typeface="Arial" pitchFamily="34" charset="0"/>
              </a:rPr>
              <a:t>Triassic Passaic Formation (Brunswick) in the Newark Basin of New Jersey</a:t>
            </a:r>
          </a:p>
        </p:txBody>
      </p:sp>
    </p:spTree>
    <p:extLst>
      <p:ext uri="{BB962C8B-B14F-4D97-AF65-F5344CB8AC3E}">
        <p14:creationId xmlns:p14="http://schemas.microsoft.com/office/powerpoint/2010/main" val="751139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3000" dirty="0" smtClean="0"/>
              <a:t>GEOLOGICAL SETTING – GLACIAL DEPOSITS</a:t>
            </a:r>
            <a:endParaRPr lang="en-US" sz="3000" dirty="0"/>
          </a:p>
        </p:txBody>
      </p:sp>
      <p:pic>
        <p:nvPicPr>
          <p:cNvPr id="4" name="Picture 3"/>
          <p:cNvPicPr>
            <a:picLocks noChangeAspect="1" noChangeArrowheads="1"/>
          </p:cNvPicPr>
          <p:nvPr/>
        </p:nvPicPr>
        <p:blipFill>
          <a:blip r:embed="rId3"/>
          <a:srcRect l="749" t="23441" r="67491" b="26253"/>
          <a:stretch>
            <a:fillRect/>
          </a:stretch>
        </p:blipFill>
        <p:spPr bwMode="auto">
          <a:xfrm>
            <a:off x="584200" y="1565275"/>
            <a:ext cx="2955925" cy="3744913"/>
          </a:xfrm>
          <a:prstGeom prst="rect">
            <a:avLst/>
          </a:prstGeom>
          <a:noFill/>
          <a:ln>
            <a:noFill/>
          </a:ln>
          <a:effectLst>
            <a:outerShdw blurRad="50800" dist="508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301875" y="4164013"/>
            <a:ext cx="200025" cy="220662"/>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5"/>
          <p:cNvSpPr>
            <a:spLocks noChangeShapeType="1"/>
          </p:cNvSpPr>
          <p:nvPr/>
        </p:nvSpPr>
        <p:spPr bwMode="auto">
          <a:xfrm flipV="1">
            <a:off x="2292350" y="763588"/>
            <a:ext cx="1279525" cy="3400425"/>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6"/>
          <p:cNvSpPr>
            <a:spLocks noChangeShapeType="1"/>
          </p:cNvSpPr>
          <p:nvPr/>
        </p:nvSpPr>
        <p:spPr bwMode="auto">
          <a:xfrm>
            <a:off x="2292350" y="4384675"/>
            <a:ext cx="1289050" cy="160020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7"/>
          <p:cNvSpPr>
            <a:spLocks noChangeShapeType="1"/>
          </p:cNvSpPr>
          <p:nvPr/>
        </p:nvSpPr>
        <p:spPr bwMode="auto">
          <a:xfrm flipV="1">
            <a:off x="2501900" y="771525"/>
            <a:ext cx="6383337" cy="3392488"/>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8"/>
          <p:cNvSpPr>
            <a:spLocks noChangeShapeType="1"/>
          </p:cNvSpPr>
          <p:nvPr/>
        </p:nvSpPr>
        <p:spPr bwMode="auto">
          <a:xfrm>
            <a:off x="2501900" y="4384675"/>
            <a:ext cx="6392862" cy="1617663"/>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 name="Picture 9" descr="Glacial Map"/>
          <p:cNvPicPr>
            <a:picLocks noChangeAspect="1" noChangeArrowheads="1"/>
          </p:cNvPicPr>
          <p:nvPr/>
        </p:nvPicPr>
        <p:blipFill>
          <a:blip r:embed="rId4"/>
          <a:srcRect l="1698" t="1686" r="1698"/>
          <a:stretch>
            <a:fillRect/>
          </a:stretch>
        </p:blipFill>
        <p:spPr bwMode="auto">
          <a:xfrm>
            <a:off x="3613150" y="762000"/>
            <a:ext cx="5302250" cy="5437188"/>
          </a:xfrm>
          <a:prstGeom prst="rect">
            <a:avLst/>
          </a:prstGeom>
          <a:noFill/>
          <a:effectLst>
            <a:outerShdw blurRad="50800" dist="508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41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Geologic Setting</a:t>
            </a:r>
            <a:endParaRPr lang="en-US" dirty="0"/>
          </a:p>
        </p:txBody>
      </p:sp>
      <p:sp>
        <p:nvSpPr>
          <p:cNvPr id="3" name="Content Placeholder 2"/>
          <p:cNvSpPr>
            <a:spLocks noGrp="1"/>
          </p:cNvSpPr>
          <p:nvPr>
            <p:ph idx="1"/>
          </p:nvPr>
        </p:nvSpPr>
        <p:spPr>
          <a:xfrm>
            <a:off x="381000" y="1219200"/>
            <a:ext cx="5227991" cy="5029200"/>
          </a:xfrm>
        </p:spPr>
        <p:txBody>
          <a:bodyPr>
            <a:normAutofit fontScale="92500" lnSpcReduction="20000"/>
          </a:bodyPr>
          <a:lstStyle/>
          <a:p>
            <a:pPr marL="0" indent="0">
              <a:buNone/>
            </a:pPr>
            <a:r>
              <a:rPr lang="en-US" sz="2800" u="sng" dirty="0" smtClean="0"/>
              <a:t>Overburden</a:t>
            </a:r>
          </a:p>
          <a:p>
            <a:r>
              <a:rPr lang="en-US" sz="2800" dirty="0" smtClean="0"/>
              <a:t>Rahway Glacial Till</a:t>
            </a:r>
          </a:p>
          <a:p>
            <a:r>
              <a:rPr lang="en-US" sz="2800" dirty="0" smtClean="0"/>
              <a:t>Terminal Moraine (Till)</a:t>
            </a:r>
          </a:p>
          <a:p>
            <a:r>
              <a:rPr lang="en-US" sz="2800" dirty="0" smtClean="0"/>
              <a:t>Plainfield Outwash Deposits</a:t>
            </a:r>
          </a:p>
          <a:p>
            <a:pPr marL="0" indent="0">
              <a:buNone/>
            </a:pPr>
            <a:endParaRPr lang="en-US" sz="2800" u="sng" dirty="0" smtClean="0"/>
          </a:p>
          <a:p>
            <a:pPr marL="0" indent="0">
              <a:buNone/>
            </a:pPr>
            <a:r>
              <a:rPr lang="en-US" sz="2800" u="sng" dirty="0" smtClean="0"/>
              <a:t>Bedrock</a:t>
            </a:r>
          </a:p>
          <a:p>
            <a:r>
              <a:rPr lang="en-US" sz="2800" dirty="0" smtClean="0"/>
              <a:t>Passaic Formation</a:t>
            </a:r>
          </a:p>
          <a:p>
            <a:r>
              <a:rPr lang="en-US" sz="2800" dirty="0" smtClean="0"/>
              <a:t>Fractured Interbedded Shales,                                 Siltstones and Mudstones</a:t>
            </a:r>
          </a:p>
          <a:p>
            <a:r>
              <a:rPr lang="en-US" sz="2800" dirty="0" err="1" smtClean="0"/>
              <a:t>Homoclinal</a:t>
            </a:r>
            <a:r>
              <a:rPr lang="en-US" sz="2800" dirty="0" smtClean="0"/>
              <a:t> Structure, </a:t>
            </a:r>
          </a:p>
          <a:p>
            <a:pPr marL="0" indent="0">
              <a:buNone/>
            </a:pPr>
            <a:r>
              <a:rPr lang="en-US" sz="2800" dirty="0" smtClean="0"/>
              <a:t>    Average </a:t>
            </a:r>
            <a:r>
              <a:rPr lang="en-US" sz="2800" dirty="0"/>
              <a:t>Strike </a:t>
            </a:r>
            <a:r>
              <a:rPr lang="en-US" sz="2800" dirty="0" smtClean="0"/>
              <a:t>N45</a:t>
            </a:r>
            <a:r>
              <a:rPr lang="en-US" sz="2800" baseline="30000" dirty="0" smtClean="0"/>
              <a:t>o</a:t>
            </a:r>
            <a:r>
              <a:rPr lang="en-US" sz="2800" dirty="0" smtClean="0"/>
              <a:t>E</a:t>
            </a:r>
          </a:p>
          <a:p>
            <a:r>
              <a:rPr lang="en-US" sz="2800" dirty="0" smtClean="0"/>
              <a:t>Dip 8</a:t>
            </a:r>
            <a:r>
              <a:rPr lang="en-US" sz="2800" baseline="30000" dirty="0" smtClean="0"/>
              <a:t>o - </a:t>
            </a:r>
            <a:r>
              <a:rPr lang="en-US" sz="2800" dirty="0" smtClean="0"/>
              <a:t>12</a:t>
            </a:r>
            <a:r>
              <a:rPr lang="en-US" sz="2800" baseline="30000" dirty="0" smtClean="0"/>
              <a:t>o </a:t>
            </a:r>
            <a:r>
              <a:rPr lang="en-US" sz="2800" dirty="0" smtClean="0"/>
              <a:t>NW in study area</a:t>
            </a:r>
            <a:endParaRPr lang="en-US" dirty="0" smtClean="0"/>
          </a:p>
          <a:p>
            <a:pPr lvl="1"/>
            <a:endParaRPr lang="en-US" dirty="0"/>
          </a:p>
        </p:txBody>
      </p:sp>
      <p:cxnSp>
        <p:nvCxnSpPr>
          <p:cNvPr id="4" name="Straight Connector 3"/>
          <p:cNvCxnSpPr/>
          <p:nvPr/>
        </p:nvCxnSpPr>
        <p:spPr>
          <a:xfrm>
            <a:off x="228600" y="914400"/>
            <a:ext cx="8686800" cy="0"/>
          </a:xfrm>
          <a:prstGeom prst="line">
            <a:avLst/>
          </a:prstGeom>
          <a:ln w="38100" cap="rnd"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Picture 039"/>
          <p:cNvPicPr>
            <a:picLocks noChangeAspect="1" noChangeArrowheads="1"/>
          </p:cNvPicPr>
          <p:nvPr/>
        </p:nvPicPr>
        <p:blipFill>
          <a:blip r:embed="rId3">
            <a:lum bright="10000"/>
          </a:blip>
          <a:srcRect/>
          <a:stretch>
            <a:fillRect/>
          </a:stretch>
        </p:blipFill>
        <p:spPr bwMode="auto">
          <a:xfrm>
            <a:off x="5595043" y="990600"/>
            <a:ext cx="3354388" cy="25130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9" descr="Outcrop_West_Easement4"/>
          <p:cNvPicPr>
            <a:picLocks noChangeAspect="1" noChangeArrowheads="1"/>
          </p:cNvPicPr>
          <p:nvPr/>
        </p:nvPicPr>
        <p:blipFill>
          <a:blip r:embed="rId4"/>
          <a:srcRect l="7031" b="7031"/>
          <a:stretch>
            <a:fillRect/>
          </a:stretch>
        </p:blipFill>
        <p:spPr bwMode="auto">
          <a:xfrm>
            <a:off x="5608991" y="3581400"/>
            <a:ext cx="3355975" cy="2517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13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Geologic Setting - Bedrock</a:t>
            </a:r>
            <a:endParaRPr lang="en-US" dirty="0"/>
          </a:p>
        </p:txBody>
      </p:sp>
      <p:sp>
        <p:nvSpPr>
          <p:cNvPr id="3" name="Content Placeholder 2"/>
          <p:cNvSpPr>
            <a:spLocks noGrp="1"/>
          </p:cNvSpPr>
          <p:nvPr>
            <p:ph idx="1"/>
          </p:nvPr>
        </p:nvSpPr>
        <p:spPr>
          <a:xfrm>
            <a:off x="76200" y="1447800"/>
            <a:ext cx="3733800" cy="1524000"/>
          </a:xfrm>
        </p:spPr>
        <p:txBody>
          <a:bodyPr>
            <a:normAutofit fontScale="62500" lnSpcReduction="20000"/>
          </a:bodyPr>
          <a:lstStyle/>
          <a:p>
            <a:r>
              <a:rPr lang="en-US" sz="4000" dirty="0" smtClean="0"/>
              <a:t>Late Triassic Passaic Formation</a:t>
            </a:r>
          </a:p>
          <a:p>
            <a:r>
              <a:rPr lang="en-US" sz="4000" dirty="0" smtClean="0"/>
              <a:t>Livingston Member</a:t>
            </a:r>
          </a:p>
          <a:p>
            <a:r>
              <a:rPr lang="en-US" sz="4000" dirty="0" smtClean="0"/>
              <a:t>Kilmer Member</a:t>
            </a:r>
          </a:p>
          <a:p>
            <a:pPr marL="0" indent="0">
              <a:buNone/>
            </a:pPr>
            <a:endParaRPr lang="en-US" dirty="0"/>
          </a:p>
        </p:txBody>
      </p:sp>
      <p:cxnSp>
        <p:nvCxnSpPr>
          <p:cNvPr id="5" name="Straight Connector 4"/>
          <p:cNvCxnSpPr/>
          <p:nvPr/>
        </p:nvCxnSpPr>
        <p:spPr>
          <a:xfrm>
            <a:off x="228600" y="914400"/>
            <a:ext cx="8686800" cy="0"/>
          </a:xfrm>
          <a:prstGeom prst="line">
            <a:avLst/>
          </a:prstGeom>
          <a:ln w="38100" cap="rnd"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Box 22"/>
          <p:cNvSpPr txBox="1">
            <a:spLocks noChangeArrowheads="1"/>
          </p:cNvSpPr>
          <p:nvPr/>
        </p:nvSpPr>
        <p:spPr bwMode="auto">
          <a:xfrm rot="16200000">
            <a:off x="6450963" y="3305421"/>
            <a:ext cx="5102616"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000" dirty="0">
                <a:solidFill>
                  <a:srgbClr val="111111"/>
                </a:solidFill>
              </a:rPr>
              <a:t>Modified from </a:t>
            </a:r>
            <a:r>
              <a:rPr lang="en-US" sz="1000" dirty="0"/>
              <a:t>Well Logging Results from the Newark Rift Basin Coring Project - D.S. Goldberg(1), D.J. Reynolds(1,3), C.F. Williams(2), W.K. Witte(1,4), P.E. Olsen(1) and D.V. Kent(1)</a:t>
            </a:r>
          </a:p>
          <a:p>
            <a:pPr eaLnBrk="1" hangingPunct="1">
              <a:spcBef>
                <a:spcPct val="50000"/>
              </a:spcBef>
            </a:pPr>
            <a:endParaRPr lang="en-US" sz="1000" b="1" dirty="0">
              <a:solidFill>
                <a:srgbClr val="111111"/>
              </a:solidFill>
            </a:endParaRPr>
          </a:p>
        </p:txBody>
      </p:sp>
      <p:pic>
        <p:nvPicPr>
          <p:cNvPr id="6" name="Picture 5" descr="Formation column"/>
          <p:cNvPicPr>
            <a:picLocks noChangeAspect="1" noChangeArrowheads="1"/>
          </p:cNvPicPr>
          <p:nvPr/>
        </p:nvPicPr>
        <p:blipFill rotWithShape="1">
          <a:blip r:embed="rId3">
            <a:extLst>
              <a:ext uri="{28A0092B-C50C-407E-A947-70E740481C1C}">
                <a14:useLocalDpi xmlns:a14="http://schemas.microsoft.com/office/drawing/2010/main" val="0"/>
              </a:ext>
            </a:extLst>
          </a:blip>
          <a:srcRect t="-1" b="26033"/>
          <a:stretch/>
        </p:blipFill>
        <p:spPr bwMode="auto">
          <a:xfrm>
            <a:off x="3671586" y="990600"/>
            <a:ext cx="5013154" cy="49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rmation column"/>
          <p:cNvPicPr>
            <a:picLocks noChangeAspect="1" noChangeArrowheads="1"/>
          </p:cNvPicPr>
          <p:nvPr/>
        </p:nvPicPr>
        <p:blipFill rotWithShape="1">
          <a:blip r:embed="rId3">
            <a:extLst>
              <a:ext uri="{28A0092B-C50C-407E-A947-70E740481C1C}">
                <a14:useLocalDpi xmlns:a14="http://schemas.microsoft.com/office/drawing/2010/main" val="0"/>
              </a:ext>
            </a:extLst>
          </a:blip>
          <a:srcRect t="96179" b="-4630"/>
          <a:stretch/>
        </p:blipFill>
        <p:spPr bwMode="auto">
          <a:xfrm>
            <a:off x="3673646" y="5982832"/>
            <a:ext cx="5013154" cy="57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209836" y="3276600"/>
            <a:ext cx="3371564" cy="2895600"/>
            <a:chOff x="281925" y="3276600"/>
            <a:chExt cx="2774901" cy="2485015"/>
          </a:xfrm>
        </p:grpSpPr>
        <p:pic>
          <p:nvPicPr>
            <p:cNvPr id="11" name="Picture 2" descr="DSCN0801"/>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l="28313" t="23750" r="15938" b="23250"/>
            <a:stretch>
              <a:fillRect/>
            </a:stretch>
          </p:blipFill>
          <p:spPr bwMode="auto">
            <a:xfrm rot="5400000">
              <a:off x="-72143" y="3630668"/>
              <a:ext cx="2480655" cy="1772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descr="DSCN0778"/>
            <p:cNvPicPr>
              <a:picLocks noChangeAspect="1" noChangeArrowheads="1"/>
            </p:cNvPicPr>
            <p:nvPr/>
          </p:nvPicPr>
          <p:blipFill>
            <a:blip r:embed="rId5" cstate="print">
              <a:lum bright="-18000" contrast="12000"/>
              <a:extLst>
                <a:ext uri="{28A0092B-C50C-407E-A947-70E740481C1C}">
                  <a14:useLocalDpi xmlns:a14="http://schemas.microsoft.com/office/drawing/2010/main" val="0"/>
                </a:ext>
              </a:extLst>
            </a:blip>
            <a:srcRect l="47501" t="28125" r="22501" b="15375"/>
            <a:stretch>
              <a:fillRect/>
            </a:stretch>
          </p:blipFill>
          <p:spPr bwMode="auto">
            <a:xfrm>
              <a:off x="2052059" y="3276600"/>
              <a:ext cx="1004767" cy="248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5386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010528"/>
            <a:ext cx="9144000" cy="525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1143000"/>
          </a:xfrm>
        </p:spPr>
        <p:txBody>
          <a:bodyPr>
            <a:normAutofit/>
          </a:bodyPr>
          <a:lstStyle/>
          <a:p>
            <a:r>
              <a:rPr lang="en-US" sz="3600" dirty="0" smtClean="0"/>
              <a:t>GEOLOGIC SETTING – CORE SAMPLES</a:t>
            </a:r>
            <a:endParaRPr lang="en-US" sz="3600" dirty="0"/>
          </a:p>
        </p:txBody>
      </p:sp>
      <p:pic>
        <p:nvPicPr>
          <p:cNvPr id="4" name="Picture 2" descr="DSCN0801"/>
          <p:cNvPicPr>
            <a:picLocks noGrp="1" noChangeAspect="1" noChangeArrowheads="1"/>
          </p:cNvPicPr>
          <p:nvPr>
            <p:ph/>
          </p:nvPr>
        </p:nvPicPr>
        <p:blipFill>
          <a:blip r:embed="rId3" cstate="print">
            <a:lum contrast="12000"/>
            <a:extLst>
              <a:ext uri="{28A0092B-C50C-407E-A947-70E740481C1C}">
                <a14:useLocalDpi xmlns:a14="http://schemas.microsoft.com/office/drawing/2010/main" val="0"/>
              </a:ext>
            </a:extLst>
          </a:blip>
          <a:srcRect l="28313" t="23750" r="15938" b="23250"/>
          <a:stretch>
            <a:fillRect/>
          </a:stretch>
        </p:blipFill>
        <p:spPr bwMode="auto">
          <a:xfrm rot="5275662">
            <a:off x="-251475" y="1544992"/>
            <a:ext cx="2480655" cy="17725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DSCN0799"/>
          <p:cNvPicPr>
            <a:picLocks noChangeAspect="1" noChangeArrowheads="1"/>
          </p:cNvPicPr>
          <p:nvPr/>
        </p:nvPicPr>
        <p:blipFill>
          <a:blip r:embed="rId4" cstate="print">
            <a:lum bright="-4000" contrast="16000"/>
            <a:extLst>
              <a:ext uri="{28A0092B-C50C-407E-A947-70E740481C1C}">
                <a14:useLocalDpi xmlns:a14="http://schemas.microsoft.com/office/drawing/2010/main" val="0"/>
              </a:ext>
            </a:extLst>
          </a:blip>
          <a:srcRect l="21187" t="22000" r="22125" b="45000"/>
          <a:stretch>
            <a:fillRect/>
          </a:stretch>
        </p:blipFill>
        <p:spPr bwMode="auto">
          <a:xfrm rot="16058802">
            <a:off x="3715061" y="4044154"/>
            <a:ext cx="3025932" cy="133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t="18182" r="4498" b="9091"/>
          <a:stretch>
            <a:fillRect/>
          </a:stretch>
        </p:blipFill>
        <p:spPr bwMode="auto">
          <a:xfrm>
            <a:off x="2999964" y="1061429"/>
            <a:ext cx="5595166" cy="210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3200400" y="4724400"/>
            <a:ext cx="17061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smtClean="0">
                <a:solidFill>
                  <a:srgbClr val="FFFFFF"/>
                </a:solidFill>
                <a:latin typeface="Arial" pitchFamily="34" charset="0"/>
                <a:cs typeface="Arial" pitchFamily="34" charset="0"/>
              </a:rPr>
              <a:t>Intensely weathered bedding parting</a:t>
            </a:r>
            <a:endParaRPr lang="en-US" b="1" dirty="0">
              <a:solidFill>
                <a:srgbClr val="FFFFFF"/>
              </a:solidFill>
              <a:latin typeface="Arial" pitchFamily="34" charset="0"/>
              <a:cs typeface="Arial" pitchFamily="34" charset="0"/>
            </a:endParaRPr>
          </a:p>
        </p:txBody>
      </p:sp>
      <p:pic>
        <p:nvPicPr>
          <p:cNvPr id="8" name="Picture 6" descr="DSCN0778"/>
          <p:cNvPicPr>
            <a:picLocks noChangeAspect="1" noChangeArrowheads="1"/>
          </p:cNvPicPr>
          <p:nvPr/>
        </p:nvPicPr>
        <p:blipFill>
          <a:blip r:embed="rId6" cstate="print">
            <a:lum bright="-18000" contrast="12000"/>
            <a:extLst>
              <a:ext uri="{28A0092B-C50C-407E-A947-70E740481C1C}">
                <a14:useLocalDpi xmlns:a14="http://schemas.microsoft.com/office/drawing/2010/main" val="0"/>
              </a:ext>
            </a:extLst>
          </a:blip>
          <a:srcRect l="47501" t="28125" r="22501" b="15375"/>
          <a:stretch>
            <a:fillRect/>
          </a:stretch>
        </p:blipFill>
        <p:spPr bwMode="auto">
          <a:xfrm>
            <a:off x="1890833" y="3733800"/>
            <a:ext cx="1004767" cy="248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81000" y="4724400"/>
            <a:ext cx="1905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smtClean="0">
                <a:solidFill>
                  <a:srgbClr val="FFFFFF"/>
                </a:solidFill>
                <a:latin typeface="Arial" pitchFamily="34" charset="0"/>
                <a:cs typeface="Arial" pitchFamily="34" charset="0"/>
              </a:rPr>
              <a:t>Mineralized bedding partings</a:t>
            </a:r>
            <a:endParaRPr lang="en-US" b="1" dirty="0">
              <a:solidFill>
                <a:srgbClr val="FFFFFF"/>
              </a:solidFill>
              <a:latin typeface="Arial" pitchFamily="34" charset="0"/>
              <a:cs typeface="Arial" pitchFamily="34" charset="0"/>
            </a:endParaRPr>
          </a:p>
        </p:txBody>
      </p:sp>
      <p:pic>
        <p:nvPicPr>
          <p:cNvPr id="11" name="Picture 9" descr="DSCN0785"/>
          <p:cNvPicPr>
            <a:picLocks noChangeAspect="1" noChangeArrowheads="1"/>
          </p:cNvPicPr>
          <p:nvPr/>
        </p:nvPicPr>
        <p:blipFill>
          <a:blip r:embed="rId7" cstate="print">
            <a:lum bright="-20000" contrast="20000"/>
            <a:extLst>
              <a:ext uri="{28A0092B-C50C-407E-A947-70E740481C1C}">
                <a14:useLocalDpi xmlns:a14="http://schemas.microsoft.com/office/drawing/2010/main" val="0"/>
              </a:ext>
            </a:extLst>
          </a:blip>
          <a:srcRect l="55750" t="15938" r="21500" b="16687"/>
          <a:stretch>
            <a:fillRect/>
          </a:stretch>
        </p:blipFill>
        <p:spPr bwMode="auto">
          <a:xfrm>
            <a:off x="7904163" y="3251550"/>
            <a:ext cx="830277" cy="29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6079558" y="4775256"/>
            <a:ext cx="18459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smtClean="0">
                <a:solidFill>
                  <a:srgbClr val="FFFFFF"/>
                </a:solidFill>
                <a:latin typeface="Arial" pitchFamily="34" charset="0"/>
                <a:cs typeface="Arial" pitchFamily="34" charset="0"/>
              </a:rPr>
              <a:t>Mineralized near-vertical fracture &amp; root cast</a:t>
            </a:r>
            <a:endParaRPr lang="en-US" b="1" dirty="0">
              <a:solidFill>
                <a:srgbClr val="FFFFFF"/>
              </a:solidFill>
              <a:latin typeface="Arial" pitchFamily="34" charset="0"/>
              <a:cs typeface="Arial" pitchFamily="34" charset="0"/>
            </a:endParaRPr>
          </a:p>
        </p:txBody>
      </p:sp>
      <p:sp>
        <p:nvSpPr>
          <p:cNvPr id="13" name="Text Box 11"/>
          <p:cNvSpPr txBox="1">
            <a:spLocks noChangeArrowheads="1"/>
          </p:cNvSpPr>
          <p:nvPr/>
        </p:nvSpPr>
        <p:spPr bwMode="auto">
          <a:xfrm>
            <a:off x="-31652" y="3410634"/>
            <a:ext cx="22101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smtClean="0">
                <a:solidFill>
                  <a:srgbClr val="FFFFFF"/>
                </a:solidFill>
                <a:latin typeface="Arial" pitchFamily="34" charset="0"/>
                <a:cs typeface="Arial" pitchFamily="34" charset="0"/>
              </a:rPr>
              <a:t>Purple mudstone</a:t>
            </a:r>
            <a:endParaRPr lang="en-US" b="1" dirty="0">
              <a:solidFill>
                <a:srgbClr val="FFFFFF"/>
              </a:solidFill>
              <a:latin typeface="Arial" pitchFamily="34" charset="0"/>
              <a:cs typeface="Arial" pitchFamily="34" charset="0"/>
            </a:endParaRPr>
          </a:p>
        </p:txBody>
      </p:sp>
      <p:sp>
        <p:nvSpPr>
          <p:cNvPr id="14" name="Line 12"/>
          <p:cNvSpPr>
            <a:spLocks noChangeShapeType="1"/>
          </p:cNvSpPr>
          <p:nvPr/>
        </p:nvSpPr>
        <p:spPr bwMode="auto">
          <a:xfrm flipH="1">
            <a:off x="1890832" y="1599006"/>
            <a:ext cx="4121002" cy="810814"/>
          </a:xfrm>
          <a:prstGeom prst="line">
            <a:avLst/>
          </a:prstGeom>
          <a:noFill/>
          <a:ln w="15875">
            <a:solidFill>
              <a:srgbClr val="FF0000"/>
            </a:solidFill>
            <a:round/>
            <a:headEnd type="oval"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flipH="1">
            <a:off x="5392737" y="2409819"/>
            <a:ext cx="1038211" cy="800105"/>
          </a:xfrm>
          <a:prstGeom prst="line">
            <a:avLst/>
          </a:prstGeom>
          <a:noFill/>
          <a:ln w="15875">
            <a:solidFill>
              <a:srgbClr val="FF0000"/>
            </a:solidFill>
            <a:round/>
            <a:headEnd type="oval"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4"/>
          <p:cNvSpPr>
            <a:spLocks noChangeShapeType="1"/>
          </p:cNvSpPr>
          <p:nvPr/>
        </p:nvSpPr>
        <p:spPr bwMode="auto">
          <a:xfrm flipH="1">
            <a:off x="2393216" y="2042737"/>
            <a:ext cx="3686342" cy="1691063"/>
          </a:xfrm>
          <a:prstGeom prst="line">
            <a:avLst/>
          </a:prstGeom>
          <a:noFill/>
          <a:ln w="15875">
            <a:solidFill>
              <a:srgbClr val="FF0000"/>
            </a:solidFill>
            <a:round/>
            <a:headEnd type="oval"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5"/>
          <p:cNvSpPr>
            <a:spLocks noChangeShapeType="1"/>
          </p:cNvSpPr>
          <p:nvPr/>
        </p:nvSpPr>
        <p:spPr bwMode="auto">
          <a:xfrm>
            <a:off x="6511926" y="2164755"/>
            <a:ext cx="1717674" cy="1389657"/>
          </a:xfrm>
          <a:prstGeom prst="line">
            <a:avLst/>
          </a:prstGeom>
          <a:noFill/>
          <a:ln w="15875">
            <a:solidFill>
              <a:srgbClr val="FF0000"/>
            </a:solidFill>
            <a:round/>
            <a:headEnd type="oval"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65584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91" name="Picture 35" descr="NBxsect1_lg"/>
          <p:cNvPicPr>
            <a:picLocks noChangeAspect="1" noChangeArrowheads="1"/>
          </p:cNvPicPr>
          <p:nvPr/>
        </p:nvPicPr>
        <p:blipFill>
          <a:blip r:embed="rId3">
            <a:lum bright="20000"/>
            <a:extLst>
              <a:ext uri="{28A0092B-C50C-407E-A947-70E740481C1C}">
                <a14:useLocalDpi xmlns:a14="http://schemas.microsoft.com/office/drawing/2010/main" val="0"/>
              </a:ext>
            </a:extLst>
          </a:blip>
          <a:srcRect l="33348" b="32759"/>
          <a:stretch>
            <a:fillRect/>
          </a:stretch>
        </p:blipFill>
        <p:spPr bwMode="auto">
          <a:xfrm>
            <a:off x="533400" y="838200"/>
            <a:ext cx="723265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0" name="Rectangle 4"/>
          <p:cNvSpPr>
            <a:spLocks noGrp="1" noChangeArrowheads="1"/>
          </p:cNvSpPr>
          <p:nvPr>
            <p:ph type="title"/>
          </p:nvPr>
        </p:nvSpPr>
        <p:spPr>
          <a:xfrm>
            <a:off x="0" y="152400"/>
            <a:ext cx="9144000" cy="609600"/>
          </a:xfrm>
        </p:spPr>
        <p:txBody>
          <a:bodyPr>
            <a:noAutofit/>
          </a:bodyPr>
          <a:lstStyle/>
          <a:p>
            <a:r>
              <a:rPr lang="en-US" sz="3600" dirty="0"/>
              <a:t>Structural </a:t>
            </a:r>
            <a:r>
              <a:rPr lang="en-US" sz="3600" dirty="0" smtClean="0"/>
              <a:t>Setting – Extensional Faults</a:t>
            </a:r>
            <a:endParaRPr lang="en-US" altLang="en-US" sz="3600" dirty="0">
              <a:solidFill>
                <a:srgbClr val="000000"/>
              </a:solidFill>
            </a:endParaRPr>
          </a:p>
        </p:txBody>
      </p:sp>
      <p:sp>
        <p:nvSpPr>
          <p:cNvPr id="480275" name="Text Box 19"/>
          <p:cNvSpPr txBox="1">
            <a:spLocks noChangeArrowheads="1"/>
          </p:cNvSpPr>
          <p:nvPr/>
        </p:nvSpPr>
        <p:spPr bwMode="auto">
          <a:xfrm>
            <a:off x="6291187" y="2530061"/>
            <a:ext cx="8034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dirty="0">
                <a:solidFill>
                  <a:srgbClr val="FF3300"/>
                </a:solidFill>
              </a:rPr>
              <a:t>SITE</a:t>
            </a:r>
          </a:p>
        </p:txBody>
      </p:sp>
      <p:sp>
        <p:nvSpPr>
          <p:cNvPr id="480276" name="Rectangle 20"/>
          <p:cNvSpPr>
            <a:spLocks noChangeArrowheads="1"/>
          </p:cNvSpPr>
          <p:nvPr/>
        </p:nvSpPr>
        <p:spPr bwMode="auto">
          <a:xfrm>
            <a:off x="9601200" y="6090910"/>
            <a:ext cx="762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78" name="Text Box 22"/>
          <p:cNvSpPr txBox="1">
            <a:spLocks noChangeArrowheads="1"/>
          </p:cNvSpPr>
          <p:nvPr/>
        </p:nvSpPr>
        <p:spPr bwMode="auto">
          <a:xfrm>
            <a:off x="449263" y="5991225"/>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800" b="1">
                <a:solidFill>
                  <a:srgbClr val="111111"/>
                </a:solidFill>
              </a:rPr>
              <a:t>Modified from Paul Olsen and others, Lamont-Doherty Geological Observatory and Roy Schlische, Rutgers University</a:t>
            </a:r>
          </a:p>
        </p:txBody>
      </p:sp>
      <p:sp>
        <p:nvSpPr>
          <p:cNvPr id="480286" name="Freeform 30"/>
          <p:cNvSpPr>
            <a:spLocks/>
          </p:cNvSpPr>
          <p:nvPr/>
        </p:nvSpPr>
        <p:spPr bwMode="auto">
          <a:xfrm>
            <a:off x="5943600" y="3190875"/>
            <a:ext cx="87313" cy="390525"/>
          </a:xfrm>
          <a:custGeom>
            <a:avLst/>
            <a:gdLst>
              <a:gd name="T0" fmla="*/ 12 w 12"/>
              <a:gd name="T1" fmla="*/ 0 h 182"/>
              <a:gd name="T2" fmla="*/ 0 w 12"/>
              <a:gd name="T3" fmla="*/ 182 h 182"/>
            </a:gdLst>
            <a:ahLst/>
            <a:cxnLst>
              <a:cxn ang="0">
                <a:pos x="T0" y="T1"/>
              </a:cxn>
              <a:cxn ang="0">
                <a:pos x="T2" y="T3"/>
              </a:cxn>
            </a:cxnLst>
            <a:rect l="0" t="0" r="r" b="b"/>
            <a:pathLst>
              <a:path w="12" h="182">
                <a:moveTo>
                  <a:pt x="12" y="0"/>
                </a:moveTo>
                <a:cubicBezTo>
                  <a:pt x="10" y="54"/>
                  <a:pt x="0" y="124"/>
                  <a:pt x="0" y="182"/>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87" name="Oval 31"/>
          <p:cNvSpPr>
            <a:spLocks noChangeArrowheads="1"/>
          </p:cNvSpPr>
          <p:nvPr/>
        </p:nvSpPr>
        <p:spPr bwMode="auto">
          <a:xfrm>
            <a:off x="5867400" y="3200400"/>
            <a:ext cx="304800" cy="328613"/>
          </a:xfrm>
          <a:prstGeom prst="ellipse">
            <a:avLst/>
          </a:prstGeom>
          <a:noFill/>
          <a:ln w="254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88" name="Line 32"/>
          <p:cNvSpPr>
            <a:spLocks noChangeShapeType="1"/>
          </p:cNvSpPr>
          <p:nvPr/>
        </p:nvSpPr>
        <p:spPr bwMode="auto">
          <a:xfrm flipH="1">
            <a:off x="6134100" y="2935288"/>
            <a:ext cx="304800" cy="304800"/>
          </a:xfrm>
          <a:prstGeom prst="line">
            <a:avLst/>
          </a:prstGeom>
          <a:noFill/>
          <a:ln w="28575">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93" name="Rectangle 37"/>
          <p:cNvSpPr>
            <a:spLocks noChangeArrowheads="1"/>
          </p:cNvSpPr>
          <p:nvPr/>
        </p:nvSpPr>
        <p:spPr bwMode="auto">
          <a:xfrm>
            <a:off x="7924800" y="2743200"/>
            <a:ext cx="785813" cy="76200"/>
          </a:xfrm>
          <a:prstGeom prst="rect">
            <a:avLst/>
          </a:prstGeom>
          <a:solidFill>
            <a:srgbClr val="808080"/>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94" name="Freeform 38"/>
          <p:cNvSpPr>
            <a:spLocks/>
          </p:cNvSpPr>
          <p:nvPr/>
        </p:nvSpPr>
        <p:spPr bwMode="auto">
          <a:xfrm>
            <a:off x="567192" y="1771650"/>
            <a:ext cx="1261607" cy="1135856"/>
          </a:xfrm>
          <a:custGeom>
            <a:avLst/>
            <a:gdLst>
              <a:gd name="T0" fmla="*/ 97 w 928"/>
              <a:gd name="T1" fmla="*/ 895 h 895"/>
              <a:gd name="T2" fmla="*/ 273 w 928"/>
              <a:gd name="T3" fmla="*/ 829 h 895"/>
              <a:gd name="T4" fmla="*/ 406 w 928"/>
              <a:gd name="T5" fmla="*/ 817 h 895"/>
              <a:gd name="T6" fmla="*/ 497 w 928"/>
              <a:gd name="T7" fmla="*/ 792 h 895"/>
              <a:gd name="T8" fmla="*/ 667 w 928"/>
              <a:gd name="T9" fmla="*/ 726 h 895"/>
              <a:gd name="T10" fmla="*/ 721 w 928"/>
              <a:gd name="T11" fmla="*/ 701 h 895"/>
              <a:gd name="T12" fmla="*/ 734 w 928"/>
              <a:gd name="T13" fmla="*/ 689 h 895"/>
              <a:gd name="T14" fmla="*/ 770 w 928"/>
              <a:gd name="T15" fmla="*/ 677 h 895"/>
              <a:gd name="T16" fmla="*/ 843 w 928"/>
              <a:gd name="T17" fmla="*/ 629 h 895"/>
              <a:gd name="T18" fmla="*/ 891 w 928"/>
              <a:gd name="T19" fmla="*/ 598 h 895"/>
              <a:gd name="T20" fmla="*/ 922 w 928"/>
              <a:gd name="T21" fmla="*/ 519 h 895"/>
              <a:gd name="T22" fmla="*/ 928 w 928"/>
              <a:gd name="T23" fmla="*/ 501 h 895"/>
              <a:gd name="T24" fmla="*/ 891 w 928"/>
              <a:gd name="T25" fmla="*/ 228 h 895"/>
              <a:gd name="T26" fmla="*/ 879 w 928"/>
              <a:gd name="T27" fmla="*/ 210 h 895"/>
              <a:gd name="T28" fmla="*/ 867 w 928"/>
              <a:gd name="T29" fmla="*/ 186 h 895"/>
              <a:gd name="T30" fmla="*/ 843 w 928"/>
              <a:gd name="T31" fmla="*/ 137 h 895"/>
              <a:gd name="T32" fmla="*/ 776 w 928"/>
              <a:gd name="T33" fmla="*/ 71 h 895"/>
              <a:gd name="T34" fmla="*/ 758 w 928"/>
              <a:gd name="T35" fmla="*/ 59 h 895"/>
              <a:gd name="T36" fmla="*/ 746 w 928"/>
              <a:gd name="T37" fmla="*/ 46 h 895"/>
              <a:gd name="T38" fmla="*/ 509 w 928"/>
              <a:gd name="T39" fmla="*/ 16 h 895"/>
              <a:gd name="T40" fmla="*/ 315 w 928"/>
              <a:gd name="T41" fmla="*/ 10 h 895"/>
              <a:gd name="T42" fmla="*/ 85 w 928"/>
              <a:gd name="T43" fmla="*/ 34 h 895"/>
              <a:gd name="T44" fmla="*/ 30 w 928"/>
              <a:gd name="T45" fmla="*/ 89 h 895"/>
              <a:gd name="T46" fmla="*/ 18 w 928"/>
              <a:gd name="T47" fmla="*/ 125 h 895"/>
              <a:gd name="T48" fmla="*/ 0 w 928"/>
              <a:gd name="T49" fmla="*/ 319 h 895"/>
              <a:gd name="T50" fmla="*/ 48 w 928"/>
              <a:gd name="T51" fmla="*/ 707 h 895"/>
              <a:gd name="T52" fmla="*/ 97 w 928"/>
              <a:gd name="T53" fmla="*/ 895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8" h="895">
                <a:moveTo>
                  <a:pt x="97" y="895"/>
                </a:moveTo>
                <a:cubicBezTo>
                  <a:pt x="131" y="869"/>
                  <a:pt x="230" y="833"/>
                  <a:pt x="273" y="829"/>
                </a:cubicBezTo>
                <a:cubicBezTo>
                  <a:pt x="317" y="825"/>
                  <a:pt x="406" y="817"/>
                  <a:pt x="406" y="817"/>
                </a:cubicBezTo>
                <a:cubicBezTo>
                  <a:pt x="435" y="806"/>
                  <a:pt x="467" y="800"/>
                  <a:pt x="497" y="792"/>
                </a:cubicBezTo>
                <a:cubicBezTo>
                  <a:pt x="548" y="758"/>
                  <a:pt x="609" y="744"/>
                  <a:pt x="667" y="726"/>
                </a:cubicBezTo>
                <a:cubicBezTo>
                  <a:pt x="687" y="720"/>
                  <a:pt x="701" y="708"/>
                  <a:pt x="721" y="701"/>
                </a:cubicBezTo>
                <a:cubicBezTo>
                  <a:pt x="725" y="697"/>
                  <a:pt x="729" y="692"/>
                  <a:pt x="734" y="689"/>
                </a:cubicBezTo>
                <a:cubicBezTo>
                  <a:pt x="745" y="683"/>
                  <a:pt x="759" y="684"/>
                  <a:pt x="770" y="677"/>
                </a:cubicBezTo>
                <a:cubicBezTo>
                  <a:pt x="792" y="662"/>
                  <a:pt x="818" y="637"/>
                  <a:pt x="843" y="629"/>
                </a:cubicBezTo>
                <a:cubicBezTo>
                  <a:pt x="857" y="613"/>
                  <a:pt x="873" y="610"/>
                  <a:pt x="891" y="598"/>
                </a:cubicBezTo>
                <a:cubicBezTo>
                  <a:pt x="908" y="572"/>
                  <a:pt x="912" y="550"/>
                  <a:pt x="922" y="519"/>
                </a:cubicBezTo>
                <a:cubicBezTo>
                  <a:pt x="924" y="513"/>
                  <a:pt x="928" y="501"/>
                  <a:pt x="928" y="501"/>
                </a:cubicBezTo>
                <a:cubicBezTo>
                  <a:pt x="922" y="420"/>
                  <a:pt x="925" y="309"/>
                  <a:pt x="891" y="228"/>
                </a:cubicBezTo>
                <a:cubicBezTo>
                  <a:pt x="888" y="221"/>
                  <a:pt x="883" y="216"/>
                  <a:pt x="879" y="210"/>
                </a:cubicBezTo>
                <a:cubicBezTo>
                  <a:pt x="875" y="202"/>
                  <a:pt x="870" y="194"/>
                  <a:pt x="867" y="186"/>
                </a:cubicBezTo>
                <a:cubicBezTo>
                  <a:pt x="848" y="139"/>
                  <a:pt x="866" y="162"/>
                  <a:pt x="843" y="137"/>
                </a:cubicBezTo>
                <a:cubicBezTo>
                  <a:pt x="830" y="99"/>
                  <a:pt x="810" y="88"/>
                  <a:pt x="776" y="71"/>
                </a:cubicBezTo>
                <a:cubicBezTo>
                  <a:pt x="770" y="68"/>
                  <a:pt x="764" y="64"/>
                  <a:pt x="758" y="59"/>
                </a:cubicBezTo>
                <a:cubicBezTo>
                  <a:pt x="753" y="55"/>
                  <a:pt x="751" y="49"/>
                  <a:pt x="746" y="46"/>
                </a:cubicBezTo>
                <a:cubicBezTo>
                  <a:pt x="677" y="11"/>
                  <a:pt x="581" y="19"/>
                  <a:pt x="509" y="16"/>
                </a:cubicBezTo>
                <a:cubicBezTo>
                  <a:pt x="444" y="13"/>
                  <a:pt x="380" y="12"/>
                  <a:pt x="315" y="10"/>
                </a:cubicBezTo>
                <a:cubicBezTo>
                  <a:pt x="305" y="10"/>
                  <a:pt x="136" y="0"/>
                  <a:pt x="85" y="34"/>
                </a:cubicBezTo>
                <a:cubicBezTo>
                  <a:pt x="65" y="47"/>
                  <a:pt x="40" y="66"/>
                  <a:pt x="30" y="89"/>
                </a:cubicBezTo>
                <a:cubicBezTo>
                  <a:pt x="25" y="101"/>
                  <a:pt x="18" y="125"/>
                  <a:pt x="18" y="125"/>
                </a:cubicBezTo>
                <a:cubicBezTo>
                  <a:pt x="13" y="191"/>
                  <a:pt x="4" y="253"/>
                  <a:pt x="0" y="319"/>
                </a:cubicBezTo>
                <a:cubicBezTo>
                  <a:pt x="4" y="460"/>
                  <a:pt x="4" y="576"/>
                  <a:pt x="48" y="707"/>
                </a:cubicBezTo>
                <a:cubicBezTo>
                  <a:pt x="57" y="771"/>
                  <a:pt x="49" y="847"/>
                  <a:pt x="97" y="895"/>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95" name="Rectangle 39"/>
          <p:cNvSpPr>
            <a:spLocks noChangeArrowheads="1"/>
          </p:cNvSpPr>
          <p:nvPr/>
        </p:nvSpPr>
        <p:spPr bwMode="auto">
          <a:xfrm>
            <a:off x="4648200" y="5334000"/>
            <a:ext cx="10668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96" name="Rectangle 40"/>
          <p:cNvSpPr>
            <a:spLocks noChangeArrowheads="1"/>
          </p:cNvSpPr>
          <p:nvPr/>
        </p:nvSpPr>
        <p:spPr bwMode="auto">
          <a:xfrm>
            <a:off x="6851650" y="3958737"/>
            <a:ext cx="914400" cy="205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pic>
        <p:nvPicPr>
          <p:cNvPr id="480270" name="Picture 14" descr="Rose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0034"/>
          <a:stretch>
            <a:fillRect/>
          </a:stretch>
        </p:blipFill>
        <p:spPr bwMode="auto">
          <a:xfrm>
            <a:off x="6477000" y="3825749"/>
            <a:ext cx="2661745" cy="2504378"/>
          </a:xfrm>
          <a:prstGeom prst="rect">
            <a:avLst/>
          </a:prstGeom>
          <a:solidFill>
            <a:schemeClr val="bg1"/>
          </a:solidFill>
          <a:extLst/>
        </p:spPr>
      </p:pic>
      <p:sp>
        <p:nvSpPr>
          <p:cNvPr id="480277" name="Text Box 21"/>
          <p:cNvSpPr txBox="1">
            <a:spLocks noChangeArrowheads="1"/>
          </p:cNvSpPr>
          <p:nvPr/>
        </p:nvSpPr>
        <p:spPr bwMode="auto">
          <a:xfrm>
            <a:off x="4191000" y="5257800"/>
            <a:ext cx="22860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400" b="1">
                <a:solidFill>
                  <a:srgbClr val="000000"/>
                </a:solidFill>
              </a:rPr>
              <a:t>ACOUSTIC TELEVIEWER DATA - STRIKE OF FRACTURES IN SITE AREA</a:t>
            </a:r>
          </a:p>
        </p:txBody>
      </p:sp>
      <p:pic>
        <p:nvPicPr>
          <p:cNvPr id="480297" name="Picture 41" descr="North A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066800"/>
            <a:ext cx="581025" cy="1409700"/>
          </a:xfrm>
          <a:prstGeom prst="rect">
            <a:avLst/>
          </a:prstGeom>
          <a:noFill/>
          <a:extLst>
            <a:ext uri="{909E8E84-426E-40DD-AFC4-6F175D3DCCD1}">
              <a14:hiddenFill xmlns:a14="http://schemas.microsoft.com/office/drawing/2010/main">
                <a:solidFill>
                  <a:srgbClr val="FFFFFF"/>
                </a:solidFill>
              </a14:hiddenFill>
            </a:ext>
          </a:extLst>
        </p:spPr>
      </p:pic>
      <p:sp>
        <p:nvSpPr>
          <p:cNvPr id="480298" name="Oval 42"/>
          <p:cNvSpPr>
            <a:spLocks noChangeArrowheads="1"/>
          </p:cNvSpPr>
          <p:nvPr/>
        </p:nvSpPr>
        <p:spPr bwMode="auto">
          <a:xfrm>
            <a:off x="2590800" y="5638800"/>
            <a:ext cx="304800" cy="328613"/>
          </a:xfrm>
          <a:prstGeom prst="ellipse">
            <a:avLst/>
          </a:prstGeom>
          <a:noFill/>
          <a:ln w="25400">
            <a:solidFill>
              <a:srgbClr val="FF99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299" name="Line 43"/>
          <p:cNvSpPr>
            <a:spLocks noChangeShapeType="1"/>
          </p:cNvSpPr>
          <p:nvPr/>
        </p:nvSpPr>
        <p:spPr bwMode="auto">
          <a:xfrm flipH="1" flipV="1">
            <a:off x="2897188" y="5829300"/>
            <a:ext cx="239712" cy="3175"/>
          </a:xfrm>
          <a:prstGeom prst="line">
            <a:avLst/>
          </a:prstGeom>
          <a:noFill/>
          <a:ln w="28575">
            <a:solidFill>
              <a:srgbClr val="FF99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300" name="Text Box 44"/>
          <p:cNvSpPr txBox="1">
            <a:spLocks noChangeArrowheads="1"/>
          </p:cNvSpPr>
          <p:nvPr/>
        </p:nvSpPr>
        <p:spPr bwMode="auto">
          <a:xfrm>
            <a:off x="3131619" y="5567690"/>
            <a:ext cx="11374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dirty="0">
                <a:solidFill>
                  <a:srgbClr val="FF9900"/>
                </a:solidFill>
              </a:rPr>
              <a:t>NAWC</a:t>
            </a:r>
          </a:p>
        </p:txBody>
      </p:sp>
      <p:sp>
        <p:nvSpPr>
          <p:cNvPr id="480301" name="Text Box 45"/>
          <p:cNvSpPr txBox="1">
            <a:spLocks noChangeArrowheads="1"/>
          </p:cNvSpPr>
          <p:nvPr/>
        </p:nvSpPr>
        <p:spPr bwMode="auto">
          <a:xfrm>
            <a:off x="8097838" y="2770188"/>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200" b="1">
                <a:solidFill>
                  <a:srgbClr val="000000"/>
                </a:solidFill>
              </a:rPr>
              <a:t>km</a:t>
            </a:r>
          </a:p>
        </p:txBody>
      </p:sp>
      <p:sp>
        <p:nvSpPr>
          <p:cNvPr id="480302" name="Text Box 46"/>
          <p:cNvSpPr txBox="1">
            <a:spLocks noChangeArrowheads="1"/>
          </p:cNvSpPr>
          <p:nvPr/>
        </p:nvSpPr>
        <p:spPr bwMode="auto">
          <a:xfrm>
            <a:off x="8428038" y="2505075"/>
            <a:ext cx="5127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200" b="1">
                <a:solidFill>
                  <a:srgbClr val="000000"/>
                </a:solidFill>
              </a:rPr>
              <a:t>10</a:t>
            </a:r>
          </a:p>
        </p:txBody>
      </p:sp>
      <p:sp>
        <p:nvSpPr>
          <p:cNvPr id="480303" name="Text Box 47"/>
          <p:cNvSpPr txBox="1">
            <a:spLocks noChangeArrowheads="1"/>
          </p:cNvSpPr>
          <p:nvPr/>
        </p:nvSpPr>
        <p:spPr bwMode="auto">
          <a:xfrm>
            <a:off x="7791450" y="2497138"/>
            <a:ext cx="228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200" b="1">
                <a:solidFill>
                  <a:srgbClr val="000000"/>
                </a:solidFill>
              </a:rPr>
              <a:t>0</a:t>
            </a:r>
          </a:p>
        </p:txBody>
      </p:sp>
      <p:sp>
        <p:nvSpPr>
          <p:cNvPr id="480304" name="Text Box 48"/>
          <p:cNvSpPr txBox="1">
            <a:spLocks noChangeArrowheads="1"/>
          </p:cNvSpPr>
          <p:nvPr/>
        </p:nvSpPr>
        <p:spPr bwMode="auto">
          <a:xfrm>
            <a:off x="3733800" y="38862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600" b="1">
                <a:solidFill>
                  <a:srgbClr val="000066"/>
                </a:solidFill>
              </a:rPr>
              <a:t>HF</a:t>
            </a:r>
          </a:p>
        </p:txBody>
      </p:sp>
      <p:sp>
        <p:nvSpPr>
          <p:cNvPr id="480305" name="Text Box 49"/>
          <p:cNvSpPr txBox="1">
            <a:spLocks noChangeArrowheads="1"/>
          </p:cNvSpPr>
          <p:nvPr/>
        </p:nvSpPr>
        <p:spPr bwMode="auto">
          <a:xfrm>
            <a:off x="4495800" y="3810000"/>
            <a:ext cx="598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600" b="1">
                <a:solidFill>
                  <a:srgbClr val="000066"/>
                </a:solidFill>
              </a:rPr>
              <a:t>NBF</a:t>
            </a:r>
          </a:p>
        </p:txBody>
      </p:sp>
      <p:sp>
        <p:nvSpPr>
          <p:cNvPr id="480306" name="Text Box 50"/>
          <p:cNvSpPr txBox="1">
            <a:spLocks noChangeArrowheads="1"/>
          </p:cNvSpPr>
          <p:nvPr/>
        </p:nvSpPr>
        <p:spPr bwMode="auto">
          <a:xfrm>
            <a:off x="2457450" y="3733800"/>
            <a:ext cx="419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600" b="1">
                <a:solidFill>
                  <a:srgbClr val="000066"/>
                </a:solidFill>
              </a:rPr>
              <a:t>FF</a:t>
            </a:r>
          </a:p>
        </p:txBody>
      </p:sp>
      <p:sp>
        <p:nvSpPr>
          <p:cNvPr id="480307" name="Freeform 51"/>
          <p:cNvSpPr>
            <a:spLocks/>
          </p:cNvSpPr>
          <p:nvPr/>
        </p:nvSpPr>
        <p:spPr bwMode="auto">
          <a:xfrm flipH="1" flipV="1">
            <a:off x="5334000" y="3505200"/>
            <a:ext cx="323850" cy="762000"/>
          </a:xfrm>
          <a:custGeom>
            <a:avLst/>
            <a:gdLst>
              <a:gd name="T0" fmla="*/ 12 w 12"/>
              <a:gd name="T1" fmla="*/ 0 h 182"/>
              <a:gd name="T2" fmla="*/ 0 w 12"/>
              <a:gd name="T3" fmla="*/ 182 h 182"/>
            </a:gdLst>
            <a:ahLst/>
            <a:cxnLst>
              <a:cxn ang="0">
                <a:pos x="T0" y="T1"/>
              </a:cxn>
              <a:cxn ang="0">
                <a:pos x="T2" y="T3"/>
              </a:cxn>
            </a:cxnLst>
            <a:rect l="0" t="0" r="r" b="b"/>
            <a:pathLst>
              <a:path w="12" h="182">
                <a:moveTo>
                  <a:pt x="12" y="0"/>
                </a:moveTo>
                <a:cubicBezTo>
                  <a:pt x="10" y="54"/>
                  <a:pt x="0" y="124"/>
                  <a:pt x="0" y="182"/>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66"/>
              </a:solidFill>
            </a:endParaRPr>
          </a:p>
        </p:txBody>
      </p:sp>
      <p:sp>
        <p:nvSpPr>
          <p:cNvPr id="480308" name="Text Box 52"/>
          <p:cNvSpPr txBox="1">
            <a:spLocks noChangeArrowheads="1"/>
          </p:cNvSpPr>
          <p:nvPr/>
        </p:nvSpPr>
        <p:spPr bwMode="auto">
          <a:xfrm>
            <a:off x="5410200" y="3886200"/>
            <a:ext cx="825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600" b="1">
                <a:solidFill>
                  <a:srgbClr val="000066"/>
                </a:solidFill>
              </a:rPr>
              <a:t>WMPF</a:t>
            </a:r>
          </a:p>
        </p:txBody>
      </p:sp>
      <p:pic>
        <p:nvPicPr>
          <p:cNvPr id="480292" name="Picture 36" descr="NBxsect1_lg"/>
          <p:cNvPicPr>
            <a:picLocks noChangeAspect="1" noChangeArrowheads="1"/>
          </p:cNvPicPr>
          <p:nvPr/>
        </p:nvPicPr>
        <p:blipFill>
          <a:blip r:embed="rId3">
            <a:lum bright="10000"/>
            <a:extLst>
              <a:ext uri="{28A0092B-C50C-407E-A947-70E740481C1C}">
                <a14:useLocalDpi xmlns:a14="http://schemas.microsoft.com/office/drawing/2010/main" val="0"/>
              </a:ext>
            </a:extLst>
          </a:blip>
          <a:srcRect l="66695" t="79762"/>
          <a:stretch>
            <a:fillRect/>
          </a:stretch>
        </p:blipFill>
        <p:spPr bwMode="auto">
          <a:xfrm>
            <a:off x="568325" y="939800"/>
            <a:ext cx="27146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89404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Outcrop_West_Easement4"/>
          <p:cNvPicPr>
            <a:picLocks noChangeAspect="1" noChangeArrowheads="1"/>
          </p:cNvPicPr>
          <p:nvPr/>
        </p:nvPicPr>
        <p:blipFill rotWithShape="1">
          <a:blip r:embed="rId3"/>
          <a:srcRect l="11879" t="32894" r="27150" b="6019"/>
          <a:stretch/>
        </p:blipFill>
        <p:spPr bwMode="auto">
          <a:xfrm>
            <a:off x="1057183" y="914400"/>
            <a:ext cx="7096217" cy="533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526201" y="2695404"/>
            <a:ext cx="1676400" cy="1143000"/>
          </a:xfrm>
          <a:prstGeom prst="rect">
            <a:avLst/>
          </a:prstGeom>
          <a:solidFill>
            <a:schemeClr val="accent6">
              <a:lumMod val="75000"/>
              <a:alpha val="75000"/>
            </a:schemeClr>
          </a:solidFill>
          <a:ln>
            <a:noFill/>
          </a:ln>
          <a:effectLst>
            <a:outerShdw blurRad="50800" dist="38100" dir="2700000" algn="tl" rotWithShape="0">
              <a:prstClr val="black">
                <a:alpha val="40000"/>
              </a:prstClr>
            </a:outerShdw>
          </a:effectLst>
          <a:scene3d>
            <a:camera prst="isometricOffAxis2Top">
              <a:rot lat="20281219" lon="19647638" rev="2051396"/>
            </a:camera>
            <a:lightRig rig="sunset" dir="t">
              <a:rot lat="0" lon="0" rev="21000000"/>
            </a:lightRig>
          </a:scene3d>
          <a:sp3d extrusionH="82550" prstMaterial="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rPr>
              <a:t>Bedding</a:t>
            </a:r>
          </a:p>
        </p:txBody>
      </p:sp>
      <p:sp>
        <p:nvSpPr>
          <p:cNvPr id="21" name="Rectangle 20"/>
          <p:cNvSpPr/>
          <p:nvPr/>
        </p:nvSpPr>
        <p:spPr>
          <a:xfrm>
            <a:off x="5181600" y="1371600"/>
            <a:ext cx="1849920" cy="990600"/>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isometricOffAxis2Top">
              <a:rot lat="20281219" lon="19647638" rev="2051396"/>
            </a:camera>
            <a:lightRig rig="sunset" dir="t">
              <a:rot lat="0" lon="0" rev="21000000"/>
            </a:lightRig>
          </a:scene3d>
          <a:sp3d extrusionH="82550" prstMaterial="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rPr>
              <a:t>Bedding</a:t>
            </a:r>
          </a:p>
        </p:txBody>
      </p:sp>
      <p:sp>
        <p:nvSpPr>
          <p:cNvPr id="24" name="Rectangle 23"/>
          <p:cNvSpPr/>
          <p:nvPr/>
        </p:nvSpPr>
        <p:spPr>
          <a:xfrm rot="19670672">
            <a:off x="7076040" y="377882"/>
            <a:ext cx="1219200" cy="4686300"/>
          </a:xfrm>
          <a:prstGeom prst="rect">
            <a:avLst/>
          </a:prstGeom>
          <a:solidFill>
            <a:srgbClr val="FFFF00"/>
          </a:solidFill>
          <a:scene3d>
            <a:camera prst="orthographicFront">
              <a:rot lat="2564786" lon="17180741" rev="10692418"/>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26" name="Rectangle 25"/>
          <p:cNvSpPr/>
          <p:nvPr/>
        </p:nvSpPr>
        <p:spPr>
          <a:xfrm rot="19670672">
            <a:off x="1686960" y="1749482"/>
            <a:ext cx="1219200" cy="4686300"/>
          </a:xfrm>
          <a:prstGeom prst="rect">
            <a:avLst/>
          </a:prstGeom>
          <a:solidFill>
            <a:srgbClr val="FFFF00"/>
          </a:solidFill>
          <a:scene3d>
            <a:camera prst="orthographicFront">
              <a:rot lat="18372536" lon="17928819" rev="17450269"/>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25" name="Rectangle 24"/>
          <p:cNvSpPr/>
          <p:nvPr/>
        </p:nvSpPr>
        <p:spPr>
          <a:xfrm rot="19670672">
            <a:off x="3875640" y="-187382"/>
            <a:ext cx="1219200" cy="4686300"/>
          </a:xfrm>
          <a:prstGeom prst="rect">
            <a:avLst/>
          </a:prstGeom>
          <a:solidFill>
            <a:srgbClr val="FFFF00"/>
          </a:solidFill>
          <a:scene3d>
            <a:camera prst="orthographicFront">
              <a:rot lat="17798110" lon="17914520" rev="17483421"/>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27" name="Rectangle 26"/>
          <p:cNvSpPr/>
          <p:nvPr/>
        </p:nvSpPr>
        <p:spPr>
          <a:xfrm>
            <a:off x="3962400" y="3886200"/>
            <a:ext cx="3352800" cy="1658645"/>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isometricOffAxis2Top">
              <a:rot lat="20281219" lon="19647638" rev="2051396"/>
            </a:camera>
            <a:lightRig rig="sunset" dir="t">
              <a:rot lat="0" lon="0" rev="21000000"/>
            </a:lightRig>
          </a:scene3d>
          <a:sp3d extrusionH="82550" prstMaterial="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rPr>
              <a:t>Bedding</a:t>
            </a:r>
          </a:p>
        </p:txBody>
      </p:sp>
      <p:sp>
        <p:nvSpPr>
          <p:cNvPr id="28" name="Rectangle 27"/>
          <p:cNvSpPr/>
          <p:nvPr/>
        </p:nvSpPr>
        <p:spPr>
          <a:xfrm rot="19670672">
            <a:off x="4125360" y="650818"/>
            <a:ext cx="1219200" cy="4686300"/>
          </a:xfrm>
          <a:prstGeom prst="rect">
            <a:avLst/>
          </a:prstGeom>
          <a:solidFill>
            <a:srgbClr val="FFFF00">
              <a:alpha val="50000"/>
            </a:srgbClr>
          </a:solidFill>
          <a:scene3d>
            <a:camera prst="orthographicFront">
              <a:rot lat="2564786" lon="17180741" rev="10692418"/>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29" name="Rectangle 28"/>
          <p:cNvSpPr/>
          <p:nvPr/>
        </p:nvSpPr>
        <p:spPr>
          <a:xfrm rot="19670672">
            <a:off x="4049160" y="-460318"/>
            <a:ext cx="1219200" cy="4686300"/>
          </a:xfrm>
          <a:prstGeom prst="rect">
            <a:avLst/>
          </a:prstGeom>
          <a:solidFill>
            <a:srgbClr val="FFFF00">
              <a:alpha val="50000"/>
            </a:srgbClr>
          </a:solidFill>
          <a:scene3d>
            <a:camera prst="orthographicFront">
              <a:rot lat="18372536" lon="17928819" rev="17450269"/>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23" name="Rectangle 22"/>
          <p:cNvSpPr/>
          <p:nvPr/>
        </p:nvSpPr>
        <p:spPr>
          <a:xfrm rot="19670672">
            <a:off x="6335160" y="1661445"/>
            <a:ext cx="1219200" cy="4686300"/>
          </a:xfrm>
          <a:prstGeom prst="rect">
            <a:avLst/>
          </a:prstGeom>
          <a:solidFill>
            <a:srgbClr val="FFFF00"/>
          </a:solidFill>
          <a:scene3d>
            <a:camera prst="orthographicFront">
              <a:rot lat="2564786" lon="17180741" rev="10692418"/>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22" name="Rectangle 21"/>
          <p:cNvSpPr/>
          <p:nvPr/>
        </p:nvSpPr>
        <p:spPr>
          <a:xfrm rot="19670672">
            <a:off x="4353960" y="1184218"/>
            <a:ext cx="1219200" cy="4686300"/>
          </a:xfrm>
          <a:prstGeom prst="rect">
            <a:avLst/>
          </a:prstGeom>
          <a:solidFill>
            <a:srgbClr val="FFFF00"/>
          </a:solidFill>
          <a:scene3d>
            <a:camera prst="orthographicFront">
              <a:rot lat="2564786" lon="17180741" rev="10692418"/>
            </a:camera>
            <a:lightRig rig="threePt" dir="t"/>
          </a:scene3d>
          <a:sp3d extrusionH="381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91440" tIns="45720" rIns="91440" bIns="45720" numCol="1" spcCol="0" rtlCol="0" fromWordArt="0" anchor="ctr" anchorCtr="0" forceAA="0" compatLnSpc="1">
            <a:prstTxWarp prst="textNoShape">
              <a:avLst/>
            </a:prstTxWarp>
            <a:noAutofit/>
          </a:bodyPr>
          <a:lstStyle/>
          <a:p>
            <a:pPr algn="ctr"/>
            <a:r>
              <a:rPr lang="en-US" sz="4800" dirty="0" smtClean="0">
                <a:solidFill>
                  <a:schemeClr val="tx1"/>
                </a:solidFill>
                <a:effectLst>
                  <a:outerShdw blurRad="38100" dist="38100" dir="2700000" algn="tl">
                    <a:srgbClr val="000000">
                      <a:alpha val="43137"/>
                    </a:srgbClr>
                  </a:outerShdw>
                </a:effectLst>
              </a:rPr>
              <a:t>Tectonic Fractures</a:t>
            </a:r>
            <a:endParaRPr lang="en-US" sz="3600" dirty="0">
              <a:solidFill>
                <a:schemeClr val="tx1"/>
              </a:solidFill>
              <a:effectLst>
                <a:outerShdw blurRad="38100" dist="38100" dir="2700000" algn="tl">
                  <a:srgbClr val="000000">
                    <a:alpha val="43137"/>
                  </a:srgbClr>
                </a:outerShdw>
              </a:effectLst>
            </a:endParaRPr>
          </a:p>
        </p:txBody>
      </p:sp>
      <p:sp>
        <p:nvSpPr>
          <p:cNvPr id="15" name="Title 1"/>
          <p:cNvSpPr>
            <a:spLocks noGrp="1"/>
          </p:cNvSpPr>
          <p:nvPr>
            <p:ph type="title"/>
          </p:nvPr>
        </p:nvSpPr>
        <p:spPr>
          <a:xfrm>
            <a:off x="490491" y="0"/>
            <a:ext cx="8229600" cy="914400"/>
          </a:xfrm>
        </p:spPr>
        <p:txBody>
          <a:bodyPr/>
          <a:lstStyle/>
          <a:p>
            <a:r>
              <a:rPr lang="en-US" dirty="0" smtClean="0"/>
              <a:t>Major Planar Features</a:t>
            </a:r>
            <a:endParaRPr lang="en-US" dirty="0"/>
          </a:p>
        </p:txBody>
      </p:sp>
    </p:spTree>
    <p:extLst>
      <p:ext uri="{BB962C8B-B14F-4D97-AF65-F5344CB8AC3E}">
        <p14:creationId xmlns:p14="http://schemas.microsoft.com/office/powerpoint/2010/main" val="17257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4" grpId="0" animBg="1"/>
      <p:bldP spid="24" grpId="1" animBg="1"/>
      <p:bldP spid="26" grpId="0" animBg="1"/>
      <p:bldP spid="26" grpId="1" animBg="1"/>
      <p:bldP spid="25" grpId="0" animBg="1"/>
      <p:bldP spid="25" grpId="1" animBg="1"/>
      <p:bldP spid="27" grpId="0" animBg="1"/>
      <p:bldP spid="27" grpId="1" animBg="1"/>
      <p:bldP spid="28" grpId="0" animBg="1"/>
      <p:bldP spid="28" grpId="1" animBg="1"/>
      <p:bldP spid="29" grpId="0" animBg="1"/>
      <p:bldP spid="29" grpId="1" animBg="1"/>
      <p:bldP spid="23" grpId="0" animBg="1"/>
      <p:bldP spid="23" grpId="1" animBg="1"/>
      <p:bldP spid="22" grpId="0" animBg="1"/>
      <p:bldP spid="22" grpId="1" animBg="1"/>
      <p:bldP spid="22"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1403</Words>
  <Application>Microsoft Office PowerPoint</Application>
  <PresentationFormat>On-screen Show (4:3)</PresentationFormat>
  <Paragraphs>230</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Contaminant Transport and Remediation in an Extensional Fault Zone</vt:lpstr>
      <vt:lpstr>Presentation Overview </vt:lpstr>
      <vt:lpstr>Geologic Setting – Newark Basin</vt:lpstr>
      <vt:lpstr>GEOLOGICAL SETTING – GLACIAL DEPOSITS</vt:lpstr>
      <vt:lpstr>Geologic Setting</vt:lpstr>
      <vt:lpstr>Geologic Setting - Bedrock</vt:lpstr>
      <vt:lpstr>GEOLOGIC SETTING – CORE SAMPLES</vt:lpstr>
      <vt:lpstr>Structural Setting – Extensional Faults</vt:lpstr>
      <vt:lpstr>Major Planar Features</vt:lpstr>
      <vt:lpstr>PowerPoint Presentation</vt:lpstr>
      <vt:lpstr>Water-Bearing Fractures</vt:lpstr>
      <vt:lpstr>Anisotropic Response to Pumping</vt:lpstr>
      <vt:lpstr>BEDROCK PLUME</vt:lpstr>
      <vt:lpstr>BEDROCK SEQUENCE STRATIGRAPHY</vt:lpstr>
      <vt:lpstr>SEISMIC REFRACTION TRANSECTS</vt:lpstr>
      <vt:lpstr>Different Dye Distribution Pathways</vt:lpstr>
      <vt:lpstr>PowerPoint Presentation</vt:lpstr>
      <vt:lpstr>Different Dye Distribution Pathways</vt:lpstr>
      <vt:lpstr>SRB Distribution (3-D)</vt:lpstr>
      <vt:lpstr>Open Tectonic Fractures  (&gt;45o dip) All Depths</vt:lpstr>
      <vt:lpstr>PowerPoint Presentation</vt:lpstr>
      <vt:lpstr>Down-Dip Cross Section</vt:lpstr>
      <vt:lpstr>Down-Dip Cross Section</vt:lpstr>
      <vt:lpstr>Take-Aways</vt:lpstr>
      <vt:lpstr>Questions?</vt:lpstr>
    </vt:vector>
  </TitlesOfParts>
  <Company>Langan Eng &amp; Env Svcs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Johnson</dc:creator>
  <cp:lastModifiedBy>Jack Breiner</cp:lastModifiedBy>
  <cp:revision>71</cp:revision>
  <dcterms:created xsi:type="dcterms:W3CDTF">2013-10-24T15:28:10Z</dcterms:created>
  <dcterms:modified xsi:type="dcterms:W3CDTF">2016-03-20T21:23:48Z</dcterms:modified>
</cp:coreProperties>
</file>