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0116800"/>
  <p:notesSz cx="7010400" cy="9296400"/>
  <p:defaultTextStyle>
    <a:defPPr>
      <a:defRPr lang="en-US"/>
    </a:defPPr>
    <a:lvl1pPr marL="0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1515252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3030504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4545757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6061009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7576261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9091513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0606766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2122018" algn="l" defTabSz="3030504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CC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8262" y="-78"/>
      </p:cViewPr>
      <p:guideLst>
        <p:guide orient="horz" pos="6336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urt\...Rosenberg%20Snowbird%20GSA2016\FLA%20SB-133-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rt\...Rosenberg%20Snowbird%20GSA2016\LA%20SW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ummary.xls%20SB-13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649651167197829"/>
          <c:y val="8.2788579998928691E-2"/>
          <c:w val="0.60592592592592598"/>
          <c:h val="0.7363834422657981"/>
        </c:manualLayout>
      </c:layout>
      <c:scatterChart>
        <c:scatterStyle val="smoothMarker"/>
        <c:ser>
          <c:idx val="0"/>
          <c:order val="0"/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xVal>
            <c:numRef>
              <c:f>PlotDat3!$E$1:$E$47</c:f>
              <c:numCache>
                <c:formatCode>General</c:formatCode>
                <c:ptCount val="47"/>
                <c:pt idx="0">
                  <c:v>93</c:v>
                </c:pt>
                <c:pt idx="1">
                  <c:v>93.000000000000085</c:v>
                </c:pt>
                <c:pt idx="2">
                  <c:v>93.224219986024593</c:v>
                </c:pt>
                <c:pt idx="3">
                  <c:v>93.449517980506229</c:v>
                </c:pt>
                <c:pt idx="4">
                  <c:v>93.675901776405453</c:v>
                </c:pt>
                <c:pt idx="5">
                  <c:v>93.903379241976097</c:v>
                </c:pt>
                <c:pt idx="6">
                  <c:v>94.131958321678482</c:v>
                </c:pt>
                <c:pt idx="7">
                  <c:v>94.361647037108568</c:v>
                </c:pt>
                <c:pt idx="8">
                  <c:v>94.592453487927926</c:v>
                </c:pt>
                <c:pt idx="9">
                  <c:v>94.824385852825444</c:v>
                </c:pt>
                <c:pt idx="10">
                  <c:v>95.057452390475959</c:v>
                </c:pt>
                <c:pt idx="11">
                  <c:v>95.291661440520627</c:v>
                </c:pt>
                <c:pt idx="12">
                  <c:v>95.527021424565973</c:v>
                </c:pt>
                <c:pt idx="13">
                  <c:v>95.763540847196182</c:v>
                </c:pt>
                <c:pt idx="14">
                  <c:v>96.001228296985772</c:v>
                </c:pt>
                <c:pt idx="15">
                  <c:v>96.240092447548236</c:v>
                </c:pt>
                <c:pt idx="16">
                  <c:v>96.480142058588584</c:v>
                </c:pt>
                <c:pt idx="17">
                  <c:v>96.721385976980358</c:v>
                </c:pt>
                <c:pt idx="18">
                  <c:v>96.963833137838478</c:v>
                </c:pt>
                <c:pt idx="19">
                  <c:v>97.207492565631071</c:v>
                </c:pt>
                <c:pt idx="20">
                  <c:v>97.452373375307474</c:v>
                </c:pt>
                <c:pt idx="21">
                  <c:v>97.698484773415359</c:v>
                </c:pt>
                <c:pt idx="22">
                  <c:v>97.945836059271556</c:v>
                </c:pt>
                <c:pt idx="23">
                  <c:v>98.194436626124443</c:v>
                </c:pt>
                <c:pt idx="24">
                  <c:v>98.444295962347923</c:v>
                </c:pt>
                <c:pt idx="25">
                  <c:v>98.695423652642646</c:v>
                </c:pt>
                <c:pt idx="26">
                  <c:v>98.947829379270161</c:v>
                </c:pt>
                <c:pt idx="27">
                  <c:v>99.201522923286603</c:v>
                </c:pt>
                <c:pt idx="28">
                  <c:v>99.456514165815875</c:v>
                </c:pt>
                <c:pt idx="29">
                  <c:v>99.712813089324996</c:v>
                </c:pt>
                <c:pt idx="30">
                  <c:v>99.970429778935326</c:v>
                </c:pt>
                <c:pt idx="31">
                  <c:v>100.22937442373645</c:v>
                </c:pt>
                <c:pt idx="32">
                  <c:v>100.48965731813415</c:v>
                </c:pt>
                <c:pt idx="33">
                  <c:v>100.75128886321347</c:v>
                </c:pt>
                <c:pt idx="34">
                  <c:v>101.01427956812699</c:v>
                </c:pt>
                <c:pt idx="35">
                  <c:v>101.27864005149432</c:v>
                </c:pt>
                <c:pt idx="36">
                  <c:v>101.54438104284128</c:v>
                </c:pt>
                <c:pt idx="37">
                  <c:v>101.81151338404831</c:v>
                </c:pt>
                <c:pt idx="38">
                  <c:v>102.08004803081595</c:v>
                </c:pt>
                <c:pt idx="39">
                  <c:v>102.34999605417666</c:v>
                </c:pt>
                <c:pt idx="40">
                  <c:v>102.62136864200791</c:v>
                </c:pt>
                <c:pt idx="41">
                  <c:v>102.89417710057609</c:v>
                </c:pt>
                <c:pt idx="42">
                  <c:v>103.16843285611768</c:v>
                </c:pt>
                <c:pt idx="43">
                  <c:v>103.44414745641816</c:v>
                </c:pt>
                <c:pt idx="44">
                  <c:v>103.72133257244789</c:v>
                </c:pt>
                <c:pt idx="45">
                  <c:v>104</c:v>
                </c:pt>
                <c:pt idx="46">
                  <c:v>104</c:v>
                </c:pt>
              </c:numCache>
            </c:numRef>
          </c:xVal>
          <c:yVal>
            <c:numRef>
              <c:f>PlotDat3!$F$1:$F$47</c:f>
              <c:numCache>
                <c:formatCode>General</c:formatCode>
                <c:ptCount val="47"/>
                <c:pt idx="0">
                  <c:v>4.73904245669012E-2</c:v>
                </c:pt>
                <c:pt idx="1">
                  <c:v>4.73904245669012E-2</c:v>
                </c:pt>
                <c:pt idx="2">
                  <c:v>4.7387139334168452E-2</c:v>
                </c:pt>
                <c:pt idx="3">
                  <c:v>4.7383854430768133E-2</c:v>
                </c:pt>
                <c:pt idx="4">
                  <c:v>4.7380569856666256E-2</c:v>
                </c:pt>
                <c:pt idx="5">
                  <c:v>4.7377285611822424E-2</c:v>
                </c:pt>
                <c:pt idx="6">
                  <c:v>4.7374001696201533E-2</c:v>
                </c:pt>
                <c:pt idx="7">
                  <c:v>4.7370718109767083E-2</c:v>
                </c:pt>
                <c:pt idx="8">
                  <c:v>4.736743485248221E-2</c:v>
                </c:pt>
                <c:pt idx="9">
                  <c:v>4.7364151924309636E-2</c:v>
                </c:pt>
                <c:pt idx="10">
                  <c:v>4.7360869325212891E-2</c:v>
                </c:pt>
                <c:pt idx="11">
                  <c:v>4.7357587055154866E-2</c:v>
                </c:pt>
                <c:pt idx="12">
                  <c:v>4.7354305114097925E-2</c:v>
                </c:pt>
                <c:pt idx="13">
                  <c:v>4.7351023502007913E-2</c:v>
                </c:pt>
                <c:pt idx="14">
                  <c:v>4.734774221884664E-2</c:v>
                </c:pt>
                <c:pt idx="15">
                  <c:v>4.7344461264576532E-2</c:v>
                </c:pt>
                <c:pt idx="16">
                  <c:v>4.7341180639161082E-2</c:v>
                </c:pt>
                <c:pt idx="17">
                  <c:v>4.7337900342565631E-2</c:v>
                </c:pt>
                <c:pt idx="18">
                  <c:v>4.7334620374751439E-2</c:v>
                </c:pt>
                <c:pt idx="19">
                  <c:v>4.7331340735680703E-2</c:v>
                </c:pt>
                <c:pt idx="20">
                  <c:v>4.73280614253202E-2</c:v>
                </c:pt>
                <c:pt idx="21">
                  <c:v>4.7324782443629913E-2</c:v>
                </c:pt>
                <c:pt idx="22">
                  <c:v>4.7321503790574856E-2</c:v>
                </c:pt>
                <c:pt idx="23">
                  <c:v>4.7318225466117914E-2</c:v>
                </c:pt>
                <c:pt idx="24">
                  <c:v>4.7314947470221837E-2</c:v>
                </c:pt>
                <c:pt idx="25">
                  <c:v>4.7311669802850627E-2</c:v>
                </c:pt>
                <c:pt idx="26">
                  <c:v>4.7308392463967314E-2</c:v>
                </c:pt>
                <c:pt idx="27">
                  <c:v>4.7305115453535523E-2</c:v>
                </c:pt>
                <c:pt idx="28">
                  <c:v>4.7301838771518084E-2</c:v>
                </c:pt>
                <c:pt idx="29">
                  <c:v>4.7298562417877867E-2</c:v>
                </c:pt>
                <c:pt idx="30">
                  <c:v>4.7295286392579614E-2</c:v>
                </c:pt>
                <c:pt idx="31">
                  <c:v>4.7292010695585834E-2</c:v>
                </c:pt>
                <c:pt idx="32">
                  <c:v>4.7288735326859774E-2</c:v>
                </c:pt>
                <c:pt idx="33">
                  <c:v>4.7285460286364669E-2</c:v>
                </c:pt>
                <c:pt idx="34">
                  <c:v>4.7282185574064647E-2</c:v>
                </c:pt>
                <c:pt idx="35">
                  <c:v>4.7278911189921932E-2</c:v>
                </c:pt>
                <c:pt idx="36">
                  <c:v>4.7275637133899533E-2</c:v>
                </c:pt>
                <c:pt idx="37">
                  <c:v>4.7272363405962296E-2</c:v>
                </c:pt>
                <c:pt idx="38">
                  <c:v>4.7269090006072982E-2</c:v>
                </c:pt>
                <c:pt idx="39">
                  <c:v>4.7265816934194502E-2</c:v>
                </c:pt>
                <c:pt idx="40">
                  <c:v>4.7262544190291134E-2</c:v>
                </c:pt>
                <c:pt idx="41">
                  <c:v>4.7259271774324638E-2</c:v>
                </c:pt>
                <c:pt idx="42">
                  <c:v>4.7255999686260743E-2</c:v>
                </c:pt>
                <c:pt idx="43">
                  <c:v>4.7252727926060799E-2</c:v>
                </c:pt>
                <c:pt idx="44">
                  <c:v>4.7249456493688759E-2</c:v>
                </c:pt>
                <c:pt idx="45">
                  <c:v>4.7246185389108152E-2</c:v>
                </c:pt>
                <c:pt idx="46">
                  <c:v>4.7246185389108152E-2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907961504812053E-2"/>
                  <c:y val="2.9753486696516007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"/>
              <c:layout>
                <c:manualLayout>
                  <c:x val="-2.5368795567220891E-2"/>
                  <c:y val="2.9661880500231552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"/>
              <c:layout>
                <c:manualLayout>
                  <c:x val="-2.4707611548556416E-2"/>
                  <c:y val="2.9571646681420059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6"/>
              <c:layout>
                <c:manualLayout>
                  <c:x val="-2.5274773986585255E-2"/>
                  <c:y val="2.9482785240080401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8"/>
              <c:layout>
                <c:manualLayout>
                  <c:x val="-2.5465616797900242E-2"/>
                  <c:y val="2.9394953081845192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0"/>
              <c:layout>
                <c:manualLayout>
                  <c:x val="-2.5164304461942236E-2"/>
                  <c:y val="2.930849330108239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67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2"/>
              <c:layout>
                <c:manualLayout>
                  <c:x val="-2.4261883931175232E-2"/>
                  <c:y val="2.922340589779204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68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xVal>
            <c:numRef>
              <c:f>PlotDat3!$G$1:$G$14</c:f>
              <c:numCache>
                <c:formatCode>General</c:formatCode>
                <c:ptCount val="14"/>
                <c:pt idx="0">
                  <c:v>103.47522377004812</c:v>
                </c:pt>
                <c:pt idx="1">
                  <c:v>102.64343485522068</c:v>
                </c:pt>
                <c:pt idx="2">
                  <c:v>101.82484904163886</c:v>
                </c:pt>
                <c:pt idx="3">
                  <c:v>101.01915444501898</c:v>
                </c:pt>
                <c:pt idx="4">
                  <c:v>100.22604892746126</c:v>
                </c:pt>
                <c:pt idx="5">
                  <c:v>99.445239719687464</c:v>
                </c:pt>
                <c:pt idx="6">
                  <c:v>98.676443060703278</c:v>
                </c:pt>
                <c:pt idx="7">
                  <c:v>97.919383853969308</c:v>
                </c:pt>
                <c:pt idx="8">
                  <c:v>97.173795339208269</c:v>
                </c:pt>
                <c:pt idx="9">
                  <c:v>96.439418779008733</c:v>
                </c:pt>
                <c:pt idx="10">
                  <c:v>95.716003159459149</c:v>
                </c:pt>
                <c:pt idx="11">
                  <c:v>95.003304904104013</c:v>
                </c:pt>
                <c:pt idx="12">
                  <c:v>94.301087600494199</c:v>
                </c:pt>
                <c:pt idx="13">
                  <c:v>93.609121738741848</c:v>
                </c:pt>
              </c:numCache>
            </c:numRef>
          </c:xVal>
          <c:yVal>
            <c:numRef>
              <c:f>PlotDat3!$H$1:$H$14</c:f>
              <c:numCache>
                <c:formatCode>General</c:formatCode>
                <c:ptCount val="14"/>
                <c:pt idx="0">
                  <c:v>4.7252360268389866E-2</c:v>
                </c:pt>
                <c:pt idx="1">
                  <c:v>4.7262278844017826E-2</c:v>
                </c:pt>
                <c:pt idx="2">
                  <c:v>4.7272200432962104E-2</c:v>
                </c:pt>
                <c:pt idx="3">
                  <c:v>4.7282125036243967E-2</c:v>
                </c:pt>
                <c:pt idx="4">
                  <c:v>4.7292052654883433E-2</c:v>
                </c:pt>
                <c:pt idx="5">
                  <c:v>4.7301983289901858E-2</c:v>
                </c:pt>
                <c:pt idx="6">
                  <c:v>4.7311916942322396E-2</c:v>
                </c:pt>
                <c:pt idx="7">
                  <c:v>4.7321853613164849E-2</c:v>
                </c:pt>
                <c:pt idx="8">
                  <c:v>4.7331793303454023E-2</c:v>
                </c:pt>
                <c:pt idx="9">
                  <c:v>4.7341736014212134E-2</c:v>
                </c:pt>
                <c:pt idx="10">
                  <c:v>4.7351681746461927E-2</c:v>
                </c:pt>
                <c:pt idx="11">
                  <c:v>4.7361630501227298E-2</c:v>
                </c:pt>
                <c:pt idx="12">
                  <c:v>4.7371582279530873E-2</c:v>
                </c:pt>
                <c:pt idx="13">
                  <c:v>4.7381537082399533E-2</c:v>
                </c:pt>
              </c:numCache>
            </c:numRef>
          </c:yVal>
          <c:smooth val="1"/>
        </c:ser>
        <c:ser>
          <c:idx val="2"/>
          <c:order val="2"/>
          <c:spPr>
            <a:ln w="3175">
              <a:solidFill>
                <a:srgbClr val="0000D4"/>
              </a:solidFill>
              <a:prstDash val="lgDashDot"/>
            </a:ln>
          </c:spPr>
          <c:marker>
            <c:symbol val="none"/>
          </c:marker>
          <c:xVal>
            <c:numRef>
              <c:f>PlotDat3!$I$1:$I$2</c:f>
              <c:numCache>
                <c:formatCode>General</c:formatCode>
                <c:ptCount val="2"/>
                <c:pt idx="0">
                  <c:v>97.221944547414751</c:v>
                </c:pt>
                <c:pt idx="1">
                  <c:v>98.089998049971499</c:v>
                </c:pt>
              </c:numCache>
            </c:numRef>
          </c:xVal>
          <c:yVal>
            <c:numRef>
              <c:f>PlotDat3!$J$1:$J$2</c:f>
              <c:numCache>
                <c:formatCode>General</c:formatCode>
                <c:ptCount val="2"/>
                <c:pt idx="0">
                  <c:v>5.2000000000000227E-2</c:v>
                </c:pt>
                <c:pt idx="1">
                  <c:v>4.5000000000000033E-2</c:v>
                </c:pt>
              </c:numCache>
            </c:numRef>
          </c:yVal>
          <c:smooth val="1"/>
        </c:ser>
        <c:ser>
          <c:idx val="3"/>
          <c:order val="3"/>
          <c:tx>
            <c:v>IsoDat1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PlotDat3!$C$1:$C$4</c:f>
              <c:numCache>
                <c:formatCode>General</c:formatCode>
                <c:ptCount val="4"/>
                <c:pt idx="0">
                  <c:v>97.049857102925969</c:v>
                </c:pt>
                <c:pt idx="1">
                  <c:v>100.08795699926362</c:v>
                </c:pt>
                <c:pt idx="2">
                  <c:v>97.543882170890299</c:v>
                </c:pt>
                <c:pt idx="3">
                  <c:v>96.755220540122693</c:v>
                </c:pt>
              </c:numCache>
            </c:numRef>
          </c:xVal>
          <c:yVal>
            <c:numRef>
              <c:f>PlotDat3!$D$1:$D$4</c:f>
              <c:numCache>
                <c:formatCode>General</c:formatCode>
                <c:ptCount val="4"/>
                <c:pt idx="0">
                  <c:v>4.9257771545745871E-2</c:v>
                </c:pt>
                <c:pt idx="1">
                  <c:v>4.8400412536627524E-2</c:v>
                </c:pt>
                <c:pt idx="2">
                  <c:v>4.9346081566810966E-2</c:v>
                </c:pt>
                <c:pt idx="3">
                  <c:v>4.7538961815072049E-2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PlotDat3!$K$1:$K$91</c:f>
              <c:numCache>
                <c:formatCode>General</c:formatCode>
                <c:ptCount val="91"/>
                <c:pt idx="0">
                  <c:v>99.052872045678654</c:v>
                </c:pt>
                <c:pt idx="1">
                  <c:v>99.047992801949817</c:v>
                </c:pt>
                <c:pt idx="2">
                  <c:v>99.033378841946558</c:v>
                </c:pt>
                <c:pt idx="3">
                  <c:v>99.009101363413919</c:v>
                </c:pt>
                <c:pt idx="4">
                  <c:v>98.975278643786197</c:v>
                </c:pt>
                <c:pt idx="5">
                  <c:v>98.932075463955101</c:v>
                </c:pt>
                <c:pt idx="6">
                  <c:v>98.879702305467816</c:v>
                </c:pt>
                <c:pt idx="7">
                  <c:v>98.818414325090444</c:v>
                </c:pt>
                <c:pt idx="8">
                  <c:v>98.748510111700782</c:v>
                </c:pt>
                <c:pt idx="9">
                  <c:v>98.67033023159965</c:v>
                </c:pt>
                <c:pt idx="10">
                  <c:v>98.584255569306904</c:v>
                </c:pt>
                <c:pt idx="11">
                  <c:v>98.490705471921544</c:v>
                </c:pt>
                <c:pt idx="12">
                  <c:v>98.390135706116439</c:v>
                </c:pt>
                <c:pt idx="13">
                  <c:v>98.283036237680335</c:v>
                </c:pt>
                <c:pt idx="14">
                  <c:v>98.169928844459065</c:v>
                </c:pt>
                <c:pt idx="15">
                  <c:v>98.051364574302823</c:v>
                </c:pt>
                <c:pt idx="16">
                  <c:v>97.927921060416622</c:v>
                </c:pt>
                <c:pt idx="17">
                  <c:v>97.80019970719222</c:v>
                </c:pt>
                <c:pt idx="18">
                  <c:v>97.668822760223989</c:v>
                </c:pt>
                <c:pt idx="19">
                  <c:v>97.534430274791589</c:v>
                </c:pt>
                <c:pt idx="20">
                  <c:v>97.39767699757509</c:v>
                </c:pt>
                <c:pt idx="21">
                  <c:v>97.259229176794548</c:v>
                </c:pt>
                <c:pt idx="22">
                  <c:v>97.119761316316058</c:v>
                </c:pt>
                <c:pt idx="23">
                  <c:v>96.979952889536719</c:v>
                </c:pt>
                <c:pt idx="24">
                  <c:v>96.840485029058357</c:v>
                </c:pt>
                <c:pt idx="25">
                  <c:v>96.702037208277815</c:v>
                </c:pt>
                <c:pt idx="26">
                  <c:v>96.565283931061245</c:v>
                </c:pt>
                <c:pt idx="27">
                  <c:v>96.430891445628902</c:v>
                </c:pt>
                <c:pt idx="28">
                  <c:v>96.299514498660727</c:v>
                </c:pt>
                <c:pt idx="29">
                  <c:v>96.171793145435871</c:v>
                </c:pt>
                <c:pt idx="30">
                  <c:v>96.048349631550082</c:v>
                </c:pt>
                <c:pt idx="31">
                  <c:v>95.929785361393257</c:v>
                </c:pt>
                <c:pt idx="32">
                  <c:v>95.816677968171973</c:v>
                </c:pt>
                <c:pt idx="33">
                  <c:v>95.709578499736452</c:v>
                </c:pt>
                <c:pt idx="34">
                  <c:v>95.609008733930764</c:v>
                </c:pt>
                <c:pt idx="35">
                  <c:v>95.515458636546072</c:v>
                </c:pt>
                <c:pt idx="36">
                  <c:v>95.429383974252531</c:v>
                </c:pt>
                <c:pt idx="37">
                  <c:v>95.351204094152124</c:v>
                </c:pt>
                <c:pt idx="38">
                  <c:v>95.281299880762901</c:v>
                </c:pt>
                <c:pt idx="39">
                  <c:v>95.220011900384378</c:v>
                </c:pt>
                <c:pt idx="40">
                  <c:v>95.167638741897804</c:v>
                </c:pt>
                <c:pt idx="41">
                  <c:v>95.124435562065742</c:v>
                </c:pt>
                <c:pt idx="42">
                  <c:v>95.090612842438858</c:v>
                </c:pt>
                <c:pt idx="43">
                  <c:v>95.066335363906148</c:v>
                </c:pt>
                <c:pt idx="44">
                  <c:v>95.051721403903102</c:v>
                </c:pt>
                <c:pt idx="45">
                  <c:v>95.046842160173711</c:v>
                </c:pt>
                <c:pt idx="46">
                  <c:v>95.051721403903102</c:v>
                </c:pt>
                <c:pt idx="47">
                  <c:v>95.066335363906148</c:v>
                </c:pt>
                <c:pt idx="48">
                  <c:v>95.090612842438858</c:v>
                </c:pt>
                <c:pt idx="49">
                  <c:v>95.124435562065742</c:v>
                </c:pt>
                <c:pt idx="50">
                  <c:v>95.167638741897804</c:v>
                </c:pt>
                <c:pt idx="51">
                  <c:v>95.220011900384378</c:v>
                </c:pt>
                <c:pt idx="52">
                  <c:v>95.281299880762901</c:v>
                </c:pt>
                <c:pt idx="53">
                  <c:v>95.351204094152124</c:v>
                </c:pt>
                <c:pt idx="54">
                  <c:v>95.429383974252531</c:v>
                </c:pt>
                <c:pt idx="55">
                  <c:v>95.515458636546072</c:v>
                </c:pt>
                <c:pt idx="56">
                  <c:v>95.609008733930764</c:v>
                </c:pt>
                <c:pt idx="57">
                  <c:v>95.709578499736452</c:v>
                </c:pt>
                <c:pt idx="58">
                  <c:v>95.816677968171973</c:v>
                </c:pt>
                <c:pt idx="59">
                  <c:v>95.929785361393257</c:v>
                </c:pt>
                <c:pt idx="60">
                  <c:v>96.048349631550082</c:v>
                </c:pt>
                <c:pt idx="61">
                  <c:v>96.171793145435871</c:v>
                </c:pt>
                <c:pt idx="62">
                  <c:v>96.299514498660727</c:v>
                </c:pt>
                <c:pt idx="63">
                  <c:v>96.430891445628902</c:v>
                </c:pt>
                <c:pt idx="64">
                  <c:v>96.565283931061245</c:v>
                </c:pt>
                <c:pt idx="65">
                  <c:v>96.702037208277815</c:v>
                </c:pt>
                <c:pt idx="66">
                  <c:v>96.840485029058357</c:v>
                </c:pt>
                <c:pt idx="67">
                  <c:v>96.979952889536719</c:v>
                </c:pt>
                <c:pt idx="68">
                  <c:v>97.119761316316058</c:v>
                </c:pt>
                <c:pt idx="69">
                  <c:v>97.259229176794548</c:v>
                </c:pt>
                <c:pt idx="70">
                  <c:v>97.39767699757509</c:v>
                </c:pt>
                <c:pt idx="71">
                  <c:v>97.534430274791589</c:v>
                </c:pt>
                <c:pt idx="72">
                  <c:v>97.668822760223989</c:v>
                </c:pt>
                <c:pt idx="73">
                  <c:v>97.80019970719222</c:v>
                </c:pt>
                <c:pt idx="74">
                  <c:v>97.927921060416622</c:v>
                </c:pt>
                <c:pt idx="75">
                  <c:v>98.051364574302823</c:v>
                </c:pt>
                <c:pt idx="76">
                  <c:v>98.169928844459065</c:v>
                </c:pt>
                <c:pt idx="77">
                  <c:v>98.283036237680335</c:v>
                </c:pt>
                <c:pt idx="78">
                  <c:v>98.390135706116439</c:v>
                </c:pt>
                <c:pt idx="79">
                  <c:v>98.49070547192153</c:v>
                </c:pt>
                <c:pt idx="80">
                  <c:v>98.584255569306904</c:v>
                </c:pt>
                <c:pt idx="81">
                  <c:v>98.67033023159965</c:v>
                </c:pt>
                <c:pt idx="82">
                  <c:v>98.748510111700782</c:v>
                </c:pt>
                <c:pt idx="83">
                  <c:v>98.818414325090444</c:v>
                </c:pt>
                <c:pt idx="84">
                  <c:v>98.879702305467816</c:v>
                </c:pt>
                <c:pt idx="85">
                  <c:v>98.932075463955101</c:v>
                </c:pt>
                <c:pt idx="86">
                  <c:v>98.975278643786197</c:v>
                </c:pt>
                <c:pt idx="87">
                  <c:v>99.009101363413919</c:v>
                </c:pt>
                <c:pt idx="88">
                  <c:v>99.033378841946558</c:v>
                </c:pt>
                <c:pt idx="89">
                  <c:v>99.047992801949817</c:v>
                </c:pt>
                <c:pt idx="90">
                  <c:v>99.052872045678654</c:v>
                </c:pt>
              </c:numCache>
            </c:numRef>
          </c:xVal>
          <c:yVal>
            <c:numRef>
              <c:f>PlotDat3!$L$1:$L$91</c:f>
              <c:numCache>
                <c:formatCode>General</c:formatCode>
                <c:ptCount val="91"/>
                <c:pt idx="0">
                  <c:v>4.9257771545745871E-2</c:v>
                </c:pt>
                <c:pt idx="1">
                  <c:v>4.9390137071218886E-2</c:v>
                </c:pt>
                <c:pt idx="2">
                  <c:v>4.9521857725156486E-2</c:v>
                </c:pt>
                <c:pt idx="3">
                  <c:v>4.9652291777774422E-2</c:v>
                </c:pt>
                <c:pt idx="4">
                  <c:v>4.9780803767478912E-2</c:v>
                </c:pt>
                <c:pt idx="5">
                  <c:v>4.9906767596774183E-2</c:v>
                </c:pt>
                <c:pt idx="6">
                  <c:v>5.0029569582545612E-2</c:v>
                </c:pt>
                <c:pt idx="7">
                  <c:v>5.0148611445862724E-2</c:v>
                </c:pt>
                <c:pt idx="8">
                  <c:v>5.0263313226733566E-2</c:v>
                </c:pt>
                <c:pt idx="9">
                  <c:v>5.0373116109610823E-2</c:v>
                </c:pt>
                <c:pt idx="10">
                  <c:v>5.0477485145887194E-2</c:v>
                </c:pt>
                <c:pt idx="11">
                  <c:v>5.0575911860108923E-2</c:v>
                </c:pt>
                <c:pt idx="12">
                  <c:v>5.0667916727217994E-2</c:v>
                </c:pt>
                <c:pt idx="13">
                  <c:v>5.0753051508750334E-2</c:v>
                </c:pt>
                <c:pt idx="14">
                  <c:v>5.083090143660815E-2</c:v>
                </c:pt>
                <c:pt idx="15">
                  <c:v>5.0901087233767524E-2</c:v>
                </c:pt>
                <c:pt idx="16">
                  <c:v>5.0963266962080922E-2</c:v>
                </c:pt>
                <c:pt idx="17">
                  <c:v>5.1017137688161414E-2</c:v>
                </c:pt>
                <c:pt idx="18">
                  <c:v>5.1062436959247615E-2</c:v>
                </c:pt>
                <c:pt idx="19">
                  <c:v>5.1098944081842512E-2</c:v>
                </c:pt>
                <c:pt idx="20">
                  <c:v>5.1126481196916145E-2</c:v>
                </c:pt>
                <c:pt idx="21">
                  <c:v>5.1144914146410932E-2</c:v>
                </c:pt>
                <c:pt idx="22">
                  <c:v>5.1154153126850455E-2</c:v>
                </c:pt>
                <c:pt idx="23">
                  <c:v>5.1154153126850455E-2</c:v>
                </c:pt>
                <c:pt idx="24">
                  <c:v>5.1144914146410932E-2</c:v>
                </c:pt>
                <c:pt idx="25">
                  <c:v>5.1126481196916145E-2</c:v>
                </c:pt>
                <c:pt idx="26">
                  <c:v>5.1098944081842512E-2</c:v>
                </c:pt>
                <c:pt idx="27">
                  <c:v>5.1062436959247615E-2</c:v>
                </c:pt>
                <c:pt idx="28">
                  <c:v>5.1017137688161414E-2</c:v>
                </c:pt>
                <c:pt idx="29">
                  <c:v>5.0963266962080922E-2</c:v>
                </c:pt>
                <c:pt idx="30">
                  <c:v>5.0901087233767524E-2</c:v>
                </c:pt>
                <c:pt idx="31">
                  <c:v>5.083090143660815E-2</c:v>
                </c:pt>
                <c:pt idx="32">
                  <c:v>5.0753051508750334E-2</c:v>
                </c:pt>
                <c:pt idx="33">
                  <c:v>5.0667916727217994E-2</c:v>
                </c:pt>
                <c:pt idx="34">
                  <c:v>5.0575911860108923E-2</c:v>
                </c:pt>
                <c:pt idx="35">
                  <c:v>5.0477485145887194E-2</c:v>
                </c:pt>
                <c:pt idx="36">
                  <c:v>5.0373116109610823E-2</c:v>
                </c:pt>
                <c:pt idx="37">
                  <c:v>5.0263313226733566E-2</c:v>
                </c:pt>
                <c:pt idx="38">
                  <c:v>5.0148611445862724E-2</c:v>
                </c:pt>
                <c:pt idx="39">
                  <c:v>5.0029569582545612E-2</c:v>
                </c:pt>
                <c:pt idx="40">
                  <c:v>4.9906767596774183E-2</c:v>
                </c:pt>
                <c:pt idx="41">
                  <c:v>4.9780803767478912E-2</c:v>
                </c:pt>
                <c:pt idx="42">
                  <c:v>4.9652291777774422E-2</c:v>
                </c:pt>
                <c:pt idx="43">
                  <c:v>4.9521857725156486E-2</c:v>
                </c:pt>
                <c:pt idx="44">
                  <c:v>4.9390137071218886E-2</c:v>
                </c:pt>
                <c:pt idx="45">
                  <c:v>4.9257771545745871E-2</c:v>
                </c:pt>
                <c:pt idx="46">
                  <c:v>4.9125406020272523E-2</c:v>
                </c:pt>
                <c:pt idx="47">
                  <c:v>4.8993685366334423E-2</c:v>
                </c:pt>
                <c:pt idx="48">
                  <c:v>4.886325131371691E-2</c:v>
                </c:pt>
                <c:pt idx="49">
                  <c:v>4.8734739324012226E-2</c:v>
                </c:pt>
                <c:pt idx="50">
                  <c:v>4.8608775494716754E-2</c:v>
                </c:pt>
                <c:pt idx="51">
                  <c:v>4.8485973508945478E-2</c:v>
                </c:pt>
                <c:pt idx="52">
                  <c:v>4.8366931645628941E-2</c:v>
                </c:pt>
                <c:pt idx="53">
                  <c:v>4.8252229864757704E-2</c:v>
                </c:pt>
                <c:pt idx="54">
                  <c:v>4.8142426981880364E-2</c:v>
                </c:pt>
                <c:pt idx="55">
                  <c:v>4.8038057945604055E-2</c:v>
                </c:pt>
                <c:pt idx="56">
                  <c:v>4.7939631231382417E-2</c:v>
                </c:pt>
                <c:pt idx="57">
                  <c:v>4.7847626364272901E-2</c:v>
                </c:pt>
                <c:pt idx="58">
                  <c:v>4.7762491582741332E-2</c:v>
                </c:pt>
                <c:pt idx="59">
                  <c:v>4.7684641654883134E-2</c:v>
                </c:pt>
                <c:pt idx="60">
                  <c:v>4.7614455857723857E-2</c:v>
                </c:pt>
                <c:pt idx="61">
                  <c:v>4.7552276129410556E-2</c:v>
                </c:pt>
                <c:pt idx="62">
                  <c:v>4.7498405403329592E-2</c:v>
                </c:pt>
                <c:pt idx="63">
                  <c:v>4.7453106132244113E-2</c:v>
                </c:pt>
                <c:pt idx="64">
                  <c:v>4.7416599009649119E-2</c:v>
                </c:pt>
                <c:pt idx="65">
                  <c:v>4.7389061894575292E-2</c:v>
                </c:pt>
                <c:pt idx="66">
                  <c:v>4.7370628945080352E-2</c:v>
                </c:pt>
                <c:pt idx="67">
                  <c:v>4.7361389964640808E-2</c:v>
                </c:pt>
                <c:pt idx="68">
                  <c:v>4.7361389964640808E-2</c:v>
                </c:pt>
                <c:pt idx="69">
                  <c:v>4.7370628945080352E-2</c:v>
                </c:pt>
                <c:pt idx="70">
                  <c:v>4.7389061894575292E-2</c:v>
                </c:pt>
                <c:pt idx="71">
                  <c:v>4.7416599009649119E-2</c:v>
                </c:pt>
                <c:pt idx="72">
                  <c:v>4.7453106132244113E-2</c:v>
                </c:pt>
                <c:pt idx="73">
                  <c:v>4.7498405403329592E-2</c:v>
                </c:pt>
                <c:pt idx="74">
                  <c:v>4.7552276129410556E-2</c:v>
                </c:pt>
                <c:pt idx="75">
                  <c:v>4.7614455857723857E-2</c:v>
                </c:pt>
                <c:pt idx="76">
                  <c:v>4.7684641654883134E-2</c:v>
                </c:pt>
                <c:pt idx="77">
                  <c:v>4.7762491582741332E-2</c:v>
                </c:pt>
                <c:pt idx="78">
                  <c:v>4.7847626364272901E-2</c:v>
                </c:pt>
                <c:pt idx="79">
                  <c:v>4.7939631231382417E-2</c:v>
                </c:pt>
                <c:pt idx="80">
                  <c:v>4.8038057945604055E-2</c:v>
                </c:pt>
                <c:pt idx="81">
                  <c:v>4.8142426981880308E-2</c:v>
                </c:pt>
                <c:pt idx="82">
                  <c:v>4.8252229864757704E-2</c:v>
                </c:pt>
                <c:pt idx="83">
                  <c:v>4.8366931645628941E-2</c:v>
                </c:pt>
                <c:pt idx="84">
                  <c:v>4.8485973508945478E-2</c:v>
                </c:pt>
                <c:pt idx="85">
                  <c:v>4.8608775494716754E-2</c:v>
                </c:pt>
                <c:pt idx="86">
                  <c:v>4.8734739324012226E-2</c:v>
                </c:pt>
                <c:pt idx="87">
                  <c:v>4.886325131371691E-2</c:v>
                </c:pt>
                <c:pt idx="88">
                  <c:v>4.8993685366334423E-2</c:v>
                </c:pt>
                <c:pt idx="89">
                  <c:v>4.9125406020272523E-2</c:v>
                </c:pt>
                <c:pt idx="90">
                  <c:v>4.9257771545745871E-2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PlotDat3!$M$1:$M$136</c:f>
              <c:numCache>
                <c:formatCode>General</c:formatCode>
                <c:ptCount val="136"/>
                <c:pt idx="0">
                  <c:v>102.64071424407599</c:v>
                </c:pt>
                <c:pt idx="1">
                  <c:v>102.63794989220004</c:v>
                </c:pt>
                <c:pt idx="2">
                  <c:v>102.62966282354265</c:v>
                </c:pt>
                <c:pt idx="3">
                  <c:v>102.61587098604963</c:v>
                </c:pt>
                <c:pt idx="4">
                  <c:v>102.59660424977066</c:v>
                </c:pt>
                <c:pt idx="5">
                  <c:v>102.57190434216371</c:v>
                </c:pt>
                <c:pt idx="6">
                  <c:v>102.54182475773079</c:v>
                </c:pt>
                <c:pt idx="7">
                  <c:v>102.50643064215294</c:v>
                </c:pt>
                <c:pt idx="8">
                  <c:v>102.46579865120322</c:v>
                </c:pt>
                <c:pt idx="9">
                  <c:v>102.42001678472616</c:v>
                </c:pt>
                <c:pt idx="10">
                  <c:v>102.36918419604963</c:v>
                </c:pt>
                <c:pt idx="11">
                  <c:v>102.31341097724282</c:v>
                </c:pt>
                <c:pt idx="12">
                  <c:v>102.25281792067621</c:v>
                </c:pt>
                <c:pt idx="13">
                  <c:v>102.18753625741867</c:v>
                </c:pt>
                <c:pt idx="14">
                  <c:v>102.11770737301643</c:v>
                </c:pt>
                <c:pt idx="15">
                  <c:v>102.04348250128378</c:v>
                </c:pt>
                <c:pt idx="16">
                  <c:v>101.96502239676374</c:v>
                </c:pt>
                <c:pt idx="17">
                  <c:v>101.88249698657278</c:v>
                </c:pt>
                <c:pt idx="18">
                  <c:v>101.79608500237183</c:v>
                </c:pt>
                <c:pt idx="19">
                  <c:v>101.70597359327706</c:v>
                </c:pt>
                <c:pt idx="20">
                  <c:v>101.61235792053422</c:v>
                </c:pt>
                <c:pt idx="21">
                  <c:v>101.51544073484615</c:v>
                </c:pt>
                <c:pt idx="22">
                  <c:v>101.41543193725379</c:v>
                </c:pt>
                <c:pt idx="23">
                  <c:v>101.31254812454404</c:v>
                </c:pt>
                <c:pt idx="24">
                  <c:v>101.20701212014606</c:v>
                </c:pt>
                <c:pt idx="25">
                  <c:v>101.09905249154357</c:v>
                </c:pt>
                <c:pt idx="26">
                  <c:v>100.98890305525259</c:v>
                </c:pt>
                <c:pt idx="27">
                  <c:v>100.87680237042338</c:v>
                </c:pt>
                <c:pt idx="28">
                  <c:v>100.76299322217987</c:v>
                </c:pt>
                <c:pt idx="29">
                  <c:v>100.64772209579168</c:v>
                </c:pt>
                <c:pt idx="30">
                  <c:v>100.53123864285124</c:v>
                </c:pt>
                <c:pt idx="31">
                  <c:v>100.41379514057941</c:v>
                </c:pt>
                <c:pt idx="32">
                  <c:v>100.2956459454502</c:v>
                </c:pt>
                <c:pt idx="33">
                  <c:v>100.17704694231111</c:v>
                </c:pt>
                <c:pt idx="34">
                  <c:v>100.05825499019366</c:v>
                </c:pt>
                <c:pt idx="35">
                  <c:v>99.939527366013905</c:v>
                </c:pt>
                <c:pt idx="36">
                  <c:v>99.821121207367895</c:v>
                </c:pt>
                <c:pt idx="37">
                  <c:v>99.70329295562891</c:v>
                </c:pt>
                <c:pt idx="38">
                  <c:v>99.586297800552558</c:v>
                </c:pt>
                <c:pt idx="39">
                  <c:v>99.470389127592256</c:v>
                </c:pt>
                <c:pt idx="40">
                  <c:v>99.355817969124558</c:v>
                </c:pt>
                <c:pt idx="41">
                  <c:v>99.2428324607653</c:v>
                </c:pt>
                <c:pt idx="42">
                  <c:v>99.131677303966143</c:v>
                </c:pt>
                <c:pt idx="43">
                  <c:v>99.022593236046148</c:v>
                </c:pt>
                <c:pt idx="44">
                  <c:v>98.915816508804951</c:v>
                </c:pt>
                <c:pt idx="45">
                  <c:v>98.811578376856843</c:v>
                </c:pt>
                <c:pt idx="46">
                  <c:v>98.710104596785484</c:v>
                </c:pt>
                <c:pt idx="47">
                  <c:v>98.611614938201427</c:v>
                </c:pt>
                <c:pt idx="48">
                  <c:v>98.51632270777398</c:v>
                </c:pt>
                <c:pt idx="49">
                  <c:v>98.424434287255124</c:v>
                </c:pt>
                <c:pt idx="50">
                  <c:v>98.336148686502128</c:v>
                </c:pt>
                <c:pt idx="51">
                  <c:v>98.251657112467058</c:v>
                </c:pt>
                <c:pt idx="52">
                  <c:v>98.171142555084288</c:v>
                </c:pt>
                <c:pt idx="53">
                  <c:v>98.094779390958351</c:v>
                </c:pt>
                <c:pt idx="54">
                  <c:v>98.02273300569594</c:v>
                </c:pt>
                <c:pt idx="55">
                  <c:v>97.955159435726628</c:v>
                </c:pt>
                <c:pt idx="56">
                  <c:v>97.892205030354319</c:v>
                </c:pt>
                <c:pt idx="57">
                  <c:v>97.834006134803118</c:v>
                </c:pt>
                <c:pt idx="58">
                  <c:v>97.780688794921218</c:v>
                </c:pt>
                <c:pt idx="59">
                  <c:v>97.732368484194282</c:v>
                </c:pt>
                <c:pt idx="60">
                  <c:v>97.689149853654826</c:v>
                </c:pt>
                <c:pt idx="61">
                  <c:v>97.651126505234743</c:v>
                </c:pt>
                <c:pt idx="62">
                  <c:v>97.618380789037843</c:v>
                </c:pt>
                <c:pt idx="63">
                  <c:v>97.590983624994365</c:v>
                </c:pt>
                <c:pt idx="64">
                  <c:v>97.568994349260876</c:v>
                </c:pt>
                <c:pt idx="65">
                  <c:v>97.552460585712126</c:v>
                </c:pt>
                <c:pt idx="66">
                  <c:v>97.541418142798278</c:v>
                </c:pt>
                <c:pt idx="67">
                  <c:v>97.535890935991759</c:v>
                </c:pt>
                <c:pt idx="68">
                  <c:v>97.535890935991759</c:v>
                </c:pt>
                <c:pt idx="69">
                  <c:v>97.541418142798278</c:v>
                </c:pt>
                <c:pt idx="70">
                  <c:v>97.552460585712126</c:v>
                </c:pt>
                <c:pt idx="71">
                  <c:v>97.568994349260876</c:v>
                </c:pt>
                <c:pt idx="72">
                  <c:v>97.590983624994365</c:v>
                </c:pt>
                <c:pt idx="73">
                  <c:v>97.618380789037843</c:v>
                </c:pt>
                <c:pt idx="74">
                  <c:v>97.651126505234728</c:v>
                </c:pt>
                <c:pt idx="75">
                  <c:v>97.689149853654826</c:v>
                </c:pt>
                <c:pt idx="76">
                  <c:v>97.732368484194282</c:v>
                </c:pt>
                <c:pt idx="77">
                  <c:v>97.780688794921218</c:v>
                </c:pt>
                <c:pt idx="78">
                  <c:v>97.834006134803118</c:v>
                </c:pt>
                <c:pt idx="79">
                  <c:v>97.892205030354319</c:v>
                </c:pt>
                <c:pt idx="80">
                  <c:v>97.955159435726614</c:v>
                </c:pt>
                <c:pt idx="81">
                  <c:v>98.02273300569594</c:v>
                </c:pt>
                <c:pt idx="82">
                  <c:v>98.094779390958351</c:v>
                </c:pt>
                <c:pt idx="83">
                  <c:v>98.171142555084288</c:v>
                </c:pt>
                <c:pt idx="84">
                  <c:v>98.251657112467058</c:v>
                </c:pt>
                <c:pt idx="85">
                  <c:v>98.336148686502113</c:v>
                </c:pt>
                <c:pt idx="86">
                  <c:v>98.424434287255124</c:v>
                </c:pt>
                <c:pt idx="87">
                  <c:v>98.51632270777398</c:v>
                </c:pt>
                <c:pt idx="88">
                  <c:v>98.611614938201427</c:v>
                </c:pt>
                <c:pt idx="89">
                  <c:v>98.71010459678547</c:v>
                </c:pt>
                <c:pt idx="90">
                  <c:v>98.811578376856815</c:v>
                </c:pt>
                <c:pt idx="91">
                  <c:v>98.915816508804951</c:v>
                </c:pt>
                <c:pt idx="92">
                  <c:v>99.022593236046148</c:v>
                </c:pt>
                <c:pt idx="93">
                  <c:v>99.131677303966129</c:v>
                </c:pt>
                <c:pt idx="94">
                  <c:v>99.242832460765285</c:v>
                </c:pt>
                <c:pt idx="95">
                  <c:v>99.355817969124558</c:v>
                </c:pt>
                <c:pt idx="96">
                  <c:v>99.470389127592242</c:v>
                </c:pt>
                <c:pt idx="97">
                  <c:v>99.586297800552558</c:v>
                </c:pt>
                <c:pt idx="98">
                  <c:v>99.703292955628882</c:v>
                </c:pt>
                <c:pt idx="99">
                  <c:v>99.821121207367867</c:v>
                </c:pt>
                <c:pt idx="100">
                  <c:v>99.939527366013891</c:v>
                </c:pt>
                <c:pt idx="101">
                  <c:v>100.05825499019366</c:v>
                </c:pt>
                <c:pt idx="102">
                  <c:v>100.17704694231111</c:v>
                </c:pt>
                <c:pt idx="103">
                  <c:v>100.2956459454502</c:v>
                </c:pt>
                <c:pt idx="104">
                  <c:v>100.41379514057941</c:v>
                </c:pt>
                <c:pt idx="105">
                  <c:v>100.53123864285121</c:v>
                </c:pt>
                <c:pt idx="106">
                  <c:v>100.64772209579165</c:v>
                </c:pt>
                <c:pt idx="107">
                  <c:v>100.76299322217987</c:v>
                </c:pt>
                <c:pt idx="108">
                  <c:v>100.87680237042338</c:v>
                </c:pt>
                <c:pt idx="109">
                  <c:v>100.98890305525256</c:v>
                </c:pt>
                <c:pt idx="110">
                  <c:v>101.09905249154357</c:v>
                </c:pt>
                <c:pt idx="111">
                  <c:v>101.20701212014606</c:v>
                </c:pt>
                <c:pt idx="112">
                  <c:v>101.31254812454402</c:v>
                </c:pt>
                <c:pt idx="113">
                  <c:v>101.41543193725377</c:v>
                </c:pt>
                <c:pt idx="114">
                  <c:v>101.51544073484615</c:v>
                </c:pt>
                <c:pt idx="115">
                  <c:v>101.61235792053422</c:v>
                </c:pt>
                <c:pt idx="116">
                  <c:v>101.70597359327706</c:v>
                </c:pt>
                <c:pt idx="117">
                  <c:v>101.79608500237183</c:v>
                </c:pt>
                <c:pt idx="118">
                  <c:v>101.88249698657278</c:v>
                </c:pt>
                <c:pt idx="119">
                  <c:v>101.96502239676374</c:v>
                </c:pt>
                <c:pt idx="120">
                  <c:v>102.04348250128378</c:v>
                </c:pt>
                <c:pt idx="121">
                  <c:v>102.11770737301643</c:v>
                </c:pt>
                <c:pt idx="122">
                  <c:v>102.18753625741869</c:v>
                </c:pt>
                <c:pt idx="123">
                  <c:v>102.25281792067621</c:v>
                </c:pt>
                <c:pt idx="124">
                  <c:v>102.31341097724282</c:v>
                </c:pt>
                <c:pt idx="125">
                  <c:v>102.36918419604963</c:v>
                </c:pt>
                <c:pt idx="126">
                  <c:v>102.42001678472616</c:v>
                </c:pt>
                <c:pt idx="127">
                  <c:v>102.46579865120322</c:v>
                </c:pt>
                <c:pt idx="128">
                  <c:v>102.50643064215295</c:v>
                </c:pt>
                <c:pt idx="129">
                  <c:v>102.54182475773079</c:v>
                </c:pt>
                <c:pt idx="130">
                  <c:v>102.57190434216371</c:v>
                </c:pt>
                <c:pt idx="131">
                  <c:v>102.59660424977066</c:v>
                </c:pt>
                <c:pt idx="132">
                  <c:v>102.61587098604963</c:v>
                </c:pt>
                <c:pt idx="133">
                  <c:v>102.62966282354265</c:v>
                </c:pt>
                <c:pt idx="134">
                  <c:v>102.63794989220004</c:v>
                </c:pt>
                <c:pt idx="135">
                  <c:v>102.64071424407599</c:v>
                </c:pt>
              </c:numCache>
            </c:numRef>
          </c:xVal>
          <c:yVal>
            <c:numRef>
              <c:f>PlotDat3!$N$1:$N$136</c:f>
              <c:numCache>
                <c:formatCode>General</c:formatCode>
                <c:ptCount val="136"/>
                <c:pt idx="0">
                  <c:v>4.8400412536627524E-2</c:v>
                </c:pt>
                <c:pt idx="1">
                  <c:v>4.8496443067769013E-2</c:v>
                </c:pt>
                <c:pt idx="2">
                  <c:v>4.8592265618163814E-2</c:v>
                </c:pt>
                <c:pt idx="3">
                  <c:v>4.8687672657505433E-2</c:v>
                </c:pt>
                <c:pt idx="4">
                  <c:v>4.8782457555391769E-2</c:v>
                </c:pt>
                <c:pt idx="5">
                  <c:v>4.8876415028839493E-2</c:v>
                </c:pt>
                <c:pt idx="6">
                  <c:v>4.896934158688384E-2</c:v>
                </c:pt>
                <c:pt idx="7">
                  <c:v>4.9061035971293417E-2</c:v>
                </c:pt>
                <c:pt idx="8">
                  <c:v>4.9151299592448801E-2</c:v>
                </c:pt>
                <c:pt idx="9">
                  <c:v>4.9239936959446971E-2</c:v>
                </c:pt>
                <c:pt idx="10">
                  <c:v>4.932675610348744E-2</c:v>
                </c:pt>
                <c:pt idx="11">
                  <c:v>4.9411568993637925E-2</c:v>
                </c:pt>
                <c:pt idx="12">
                  <c:v>4.949419194406407E-2</c:v>
                </c:pt>
                <c:pt idx="13">
                  <c:v>4.9574446011852492E-2</c:v>
                </c:pt>
                <c:pt idx="14">
                  <c:v>4.9652157384564452E-2</c:v>
                </c:pt>
                <c:pt idx="15">
                  <c:v>4.9727157756670824E-2</c:v>
                </c:pt>
                <c:pt idx="16">
                  <c:v>4.979928469406613E-2</c:v>
                </c:pt>
                <c:pt idx="17">
                  <c:v>4.9868381985865129E-2</c:v>
                </c:pt>
                <c:pt idx="18">
                  <c:v>4.9934299982720233E-2</c:v>
                </c:pt>
                <c:pt idx="19">
                  <c:v>4.9996895920928798E-2</c:v>
                </c:pt>
                <c:pt idx="20">
                  <c:v>5.0056034231626974E-2</c:v>
                </c:pt>
                <c:pt idx="21">
                  <c:v>5.0111586834402387E-2</c:v>
                </c:pt>
                <c:pt idx="22">
                  <c:v>5.0163433414688499E-2</c:v>
                </c:pt>
                <c:pt idx="23">
                  <c:v>5.0211461684336739E-2</c:v>
                </c:pt>
                <c:pt idx="24">
                  <c:v>5.0255567624809955E-2</c:v>
                </c:pt>
                <c:pt idx="25">
                  <c:v>5.0295655712462875E-2</c:v>
                </c:pt>
                <c:pt idx="26">
                  <c:v>5.0331639125424717E-2</c:v>
                </c:pt>
                <c:pt idx="27">
                  <c:v>5.0363439931634738E-2</c:v>
                </c:pt>
                <c:pt idx="28">
                  <c:v>5.0390989257627958E-2</c:v>
                </c:pt>
                <c:pt idx="29">
                  <c:v>5.0414227437699244E-2</c:v>
                </c:pt>
                <c:pt idx="30">
                  <c:v>5.0433104143125247E-2</c:v>
                </c:pt>
                <c:pt idx="31">
                  <c:v>5.0447578491165046E-2</c:v>
                </c:pt>
                <c:pt idx="32">
                  <c:v>5.0457619133604907E-2</c:v>
                </c:pt>
                <c:pt idx="33">
                  <c:v>5.0463204324648181E-2</c:v>
                </c:pt>
                <c:pt idx="34">
                  <c:v>5.0464321968014626E-2</c:v>
                </c:pt>
                <c:pt idx="35">
                  <c:v>5.0460969643138308E-2</c:v>
                </c:pt>
                <c:pt idx="36">
                  <c:v>5.0453154610407593E-2</c:v>
                </c:pt>
                <c:pt idx="37">
                  <c:v>5.0440893795443982E-2</c:v>
                </c:pt>
                <c:pt idx="38">
                  <c:v>5.042421375244234E-2</c:v>
                </c:pt>
                <c:pt idx="39">
                  <c:v>5.0403150606660806E-2</c:v>
                </c:pt>
                <c:pt idx="40">
                  <c:v>5.0377749976183724E-2</c:v>
                </c:pt>
                <c:pt idx="41">
                  <c:v>5.0348066873120184E-2</c:v>
                </c:pt>
                <c:pt idx="42">
                  <c:v>5.0314165584461674E-2</c:v>
                </c:pt>
                <c:pt idx="43">
                  <c:v>5.0276119532850452E-2</c:v>
                </c:pt>
                <c:pt idx="44">
                  <c:v>5.0234011117562413E-2</c:v>
                </c:pt>
                <c:pt idx="45">
                  <c:v>5.018793153604878E-2</c:v>
                </c:pt>
                <c:pt idx="46">
                  <c:v>5.0137980586420834E-2</c:v>
                </c:pt>
                <c:pt idx="47">
                  <c:v>5.0084266451314113E-2</c:v>
                </c:pt>
                <c:pt idx="48">
                  <c:v>5.0026905463583793E-2</c:v>
                </c:pt>
                <c:pt idx="49">
                  <c:v>4.9966021854357071E-2</c:v>
                </c:pt>
                <c:pt idx="50">
                  <c:v>4.9901747483971963E-2</c:v>
                </c:pt>
                <c:pt idx="51">
                  <c:v>4.9834221556404927E-2</c:v>
                </c:pt>
                <c:pt idx="52">
                  <c:v>4.9763590317777003E-2</c:v>
                </c:pt>
                <c:pt idx="53">
                  <c:v>4.9690006739622934E-2</c:v>
                </c:pt>
                <c:pt idx="54">
                  <c:v>4.9613630187589138E-2</c:v>
                </c:pt>
                <c:pt idx="55">
                  <c:v>4.95346260762786E-2</c:v>
                </c:pt>
                <c:pt idx="56">
                  <c:v>4.9453165511004232E-2</c:v>
                </c:pt>
                <c:pt idx="57">
                  <c:v>4.9369424917212322E-2</c:v>
                </c:pt>
                <c:pt idx="58">
                  <c:v>4.9283585658379522E-2</c:v>
                </c:pt>
                <c:pt idx="59">
                  <c:v>4.9195833643228444E-2</c:v>
                </c:pt>
                <c:pt idx="60">
                  <c:v>4.9106358923082009E-2</c:v>
                </c:pt>
                <c:pt idx="61">
                  <c:v>4.9015355280260395E-2</c:v>
                </c:pt>
                <c:pt idx="62">
                  <c:v>4.8923019808390034E-2</c:v>
                </c:pt>
                <c:pt idx="63">
                  <c:v>4.8829552485541633E-2</c:v>
                </c:pt>
                <c:pt idx="64">
                  <c:v>4.8735155741123512E-2</c:v>
                </c:pt>
                <c:pt idx="65">
                  <c:v>4.8640034017464077E-2</c:v>
                </c:pt>
                <c:pt idx="66">
                  <c:v>4.8544393327035404E-2</c:v>
                </c:pt>
                <c:pt idx="67">
                  <c:v>4.8448440806275854E-2</c:v>
                </c:pt>
                <c:pt idx="68">
                  <c:v>4.8352384266979083E-2</c:v>
                </c:pt>
                <c:pt idx="69">
                  <c:v>4.8256431746219845E-2</c:v>
                </c:pt>
                <c:pt idx="70">
                  <c:v>4.8160791055791206E-2</c:v>
                </c:pt>
                <c:pt idx="71">
                  <c:v>4.8065669332131786E-2</c:v>
                </c:pt>
                <c:pt idx="72">
                  <c:v>4.7971272587713283E-2</c:v>
                </c:pt>
                <c:pt idx="73">
                  <c:v>4.7877805264864667E-2</c:v>
                </c:pt>
                <c:pt idx="74">
                  <c:v>4.7785469792994473E-2</c:v>
                </c:pt>
                <c:pt idx="75">
                  <c:v>4.7694466150173476E-2</c:v>
                </c:pt>
                <c:pt idx="76">
                  <c:v>4.7604991430027201E-2</c:v>
                </c:pt>
                <c:pt idx="77">
                  <c:v>4.7517239414875678E-2</c:v>
                </c:pt>
                <c:pt idx="78">
                  <c:v>4.7431400156043781E-2</c:v>
                </c:pt>
                <c:pt idx="79">
                  <c:v>4.7347659562250663E-2</c:v>
                </c:pt>
                <c:pt idx="80">
                  <c:v>4.726619899697692E-2</c:v>
                </c:pt>
                <c:pt idx="81">
                  <c:v>4.7187194885666577E-2</c:v>
                </c:pt>
                <c:pt idx="82">
                  <c:v>4.7110818333632024E-2</c:v>
                </c:pt>
                <c:pt idx="83">
                  <c:v>4.7037234755478927E-2</c:v>
                </c:pt>
                <c:pt idx="84">
                  <c:v>4.6966603516850502E-2</c:v>
                </c:pt>
                <c:pt idx="85">
                  <c:v>4.6899077589282953E-2</c:v>
                </c:pt>
                <c:pt idx="86">
                  <c:v>4.6834803218898553E-2</c:v>
                </c:pt>
                <c:pt idx="87">
                  <c:v>4.6773919609671102E-2</c:v>
                </c:pt>
                <c:pt idx="88">
                  <c:v>4.6716558621940914E-2</c:v>
                </c:pt>
                <c:pt idx="89">
                  <c:v>4.6662844486834054E-2</c:v>
                </c:pt>
                <c:pt idx="90">
                  <c:v>4.6612893537206934E-2</c:v>
                </c:pt>
                <c:pt idx="91">
                  <c:v>4.6566813955692878E-2</c:v>
                </c:pt>
                <c:pt idx="92">
                  <c:v>4.6524705540404367E-2</c:v>
                </c:pt>
                <c:pt idx="93">
                  <c:v>4.6486659488793422E-2</c:v>
                </c:pt>
                <c:pt idx="94">
                  <c:v>4.6452758200134774E-2</c:v>
                </c:pt>
                <c:pt idx="95">
                  <c:v>4.6423075097071193E-2</c:v>
                </c:pt>
                <c:pt idx="96">
                  <c:v>4.6397674466594124E-2</c:v>
                </c:pt>
                <c:pt idx="97">
                  <c:v>4.6376611320813138E-2</c:v>
                </c:pt>
                <c:pt idx="98">
                  <c:v>4.6359931277810934E-2</c:v>
                </c:pt>
                <c:pt idx="99">
                  <c:v>4.6347670462847324E-2</c:v>
                </c:pt>
                <c:pt idx="100">
                  <c:v>4.6339855430116907E-2</c:v>
                </c:pt>
                <c:pt idx="101">
                  <c:v>4.6336503105240831E-2</c:v>
                </c:pt>
                <c:pt idx="102">
                  <c:v>4.6337620748607519E-2</c:v>
                </c:pt>
                <c:pt idx="103">
                  <c:v>4.6343205939650314E-2</c:v>
                </c:pt>
                <c:pt idx="104">
                  <c:v>4.6353246582089766E-2</c:v>
                </c:pt>
                <c:pt idx="105">
                  <c:v>4.6367720930130522E-2</c:v>
                </c:pt>
                <c:pt idx="106">
                  <c:v>4.6386597635556373E-2</c:v>
                </c:pt>
                <c:pt idx="107">
                  <c:v>4.6409835815627493E-2</c:v>
                </c:pt>
                <c:pt idx="108">
                  <c:v>4.6437385141620824E-2</c:v>
                </c:pt>
                <c:pt idx="109">
                  <c:v>4.6469185947830824E-2</c:v>
                </c:pt>
                <c:pt idx="110">
                  <c:v>4.6505169360791777E-2</c:v>
                </c:pt>
                <c:pt idx="111">
                  <c:v>4.6545257448444885E-2</c:v>
                </c:pt>
                <c:pt idx="112">
                  <c:v>4.6589363388918385E-2</c:v>
                </c:pt>
                <c:pt idx="113">
                  <c:v>4.6637391658566833E-2</c:v>
                </c:pt>
                <c:pt idx="114">
                  <c:v>4.6689238238852786E-2</c:v>
                </c:pt>
                <c:pt idx="115">
                  <c:v>4.674479084162899E-2</c:v>
                </c:pt>
                <c:pt idx="116">
                  <c:v>4.6803929152327124E-2</c:v>
                </c:pt>
                <c:pt idx="117">
                  <c:v>4.6866525090535134E-2</c:v>
                </c:pt>
                <c:pt idx="118">
                  <c:v>4.693244308739003E-2</c:v>
                </c:pt>
                <c:pt idx="119">
                  <c:v>4.7001540379188966E-2</c:v>
                </c:pt>
                <c:pt idx="120">
                  <c:v>4.7073667316584501E-2</c:v>
                </c:pt>
                <c:pt idx="121">
                  <c:v>4.7148667688690436E-2</c:v>
                </c:pt>
                <c:pt idx="122">
                  <c:v>4.7226379061402382E-2</c:v>
                </c:pt>
                <c:pt idx="123">
                  <c:v>4.7306633129192054E-2</c:v>
                </c:pt>
                <c:pt idx="124">
                  <c:v>4.7389256079617324E-2</c:v>
                </c:pt>
                <c:pt idx="125">
                  <c:v>4.7474068969767726E-2</c:v>
                </c:pt>
                <c:pt idx="126">
                  <c:v>4.7560888113808583E-2</c:v>
                </c:pt>
                <c:pt idx="127">
                  <c:v>4.7649525480806386E-2</c:v>
                </c:pt>
                <c:pt idx="128">
                  <c:v>4.7739789101962013E-2</c:v>
                </c:pt>
                <c:pt idx="129">
                  <c:v>4.7831483486371319E-2</c:v>
                </c:pt>
                <c:pt idx="130">
                  <c:v>4.7924410044416027E-2</c:v>
                </c:pt>
                <c:pt idx="131">
                  <c:v>4.8018367517863723E-2</c:v>
                </c:pt>
                <c:pt idx="132">
                  <c:v>4.8113152415749573E-2</c:v>
                </c:pt>
                <c:pt idx="133">
                  <c:v>4.8208559455091102E-2</c:v>
                </c:pt>
                <c:pt idx="134">
                  <c:v>4.8304382005485973E-2</c:v>
                </c:pt>
                <c:pt idx="135">
                  <c:v>4.8400412536627524E-2</c:v>
                </c:pt>
              </c:numCache>
            </c:numRef>
          </c:yVal>
          <c:smooth val="1"/>
        </c:ser>
        <c:ser>
          <c:idx val="6"/>
          <c:order val="6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PlotDat3!$O$1:$O$136</c:f>
              <c:numCache>
                <c:formatCode>General</c:formatCode>
                <c:ptCount val="136"/>
                <c:pt idx="0">
                  <c:v>100.1103432416634</c:v>
                </c:pt>
                <c:pt idx="1">
                  <c:v>100.10756405006974</c:v>
                </c:pt>
                <c:pt idx="2">
                  <c:v>100.09923249439889</c:v>
                </c:pt>
                <c:pt idx="3">
                  <c:v>100.0853666189452</c:v>
                </c:pt>
                <c:pt idx="4">
                  <c:v>100.06599645410729</c:v>
                </c:pt>
                <c:pt idx="5">
                  <c:v>100.04116395134969</c:v>
                </c:pt>
                <c:pt idx="6">
                  <c:v>100.01092289234134</c:v>
                </c:pt>
                <c:pt idx="7">
                  <c:v>99.975338772483269</c:v>
                </c:pt>
                <c:pt idx="8">
                  <c:v>99.934488659058161</c:v>
                </c:pt>
                <c:pt idx="9">
                  <c:v>99.888461024311653</c:v>
                </c:pt>
                <c:pt idx="10">
                  <c:v>99.837355553852518</c:v>
                </c:pt>
                <c:pt idx="11">
                  <c:v>99.781282930749839</c:v>
                </c:pt>
                <c:pt idx="12">
                  <c:v>99.720364595819063</c:v>
                </c:pt>
                <c:pt idx="13">
                  <c:v>99.654732484608559</c:v>
                </c:pt>
                <c:pt idx="14">
                  <c:v>99.584528741656499</c:v>
                </c:pt>
                <c:pt idx="15">
                  <c:v>99.509905412637309</c:v>
                </c:pt>
                <c:pt idx="16">
                  <c:v>99.43102411506473</c:v>
                </c:pt>
                <c:pt idx="17">
                  <c:v>99.348055688264296</c:v>
                </c:pt>
                <c:pt idx="18">
                  <c:v>99.261179823373297</c:v>
                </c:pt>
                <c:pt idx="19">
                  <c:v>99.170584674169689</c:v>
                </c:pt>
                <c:pt idx="20">
                  <c:v>99.076466449573346</c:v>
                </c:pt>
                <c:pt idx="21">
                  <c:v>98.979028988700733</c:v>
                </c:pt>
                <c:pt idx="22">
                  <c:v>98.878483319394405</c:v>
                </c:pt>
                <c:pt idx="23">
                  <c:v>98.775047201186098</c:v>
                </c:pt>
                <c:pt idx="24">
                  <c:v>98.668944653674558</c:v>
                </c:pt>
                <c:pt idx="25">
                  <c:v>98.560405471350947</c:v>
                </c:pt>
                <c:pt idx="26">
                  <c:v>98.449664725915497</c:v>
                </c:pt>
                <c:pt idx="27">
                  <c:v>98.336962257161119</c:v>
                </c:pt>
                <c:pt idx="28">
                  <c:v>98.222542153540829</c:v>
                </c:pt>
                <c:pt idx="29">
                  <c:v>98.106652223520967</c:v>
                </c:pt>
                <c:pt idx="30">
                  <c:v>97.989543458883503</c:v>
                </c:pt>
                <c:pt idx="31">
                  <c:v>97.871469491134192</c:v>
                </c:pt>
                <c:pt idx="32">
                  <c:v>97.752686042195378</c:v>
                </c:pt>
                <c:pt idx="33">
                  <c:v>97.633450370567218</c:v>
                </c:pt>
                <c:pt idx="34">
                  <c:v>97.514020714163323</c:v>
                </c:pt>
                <c:pt idx="35">
                  <c:v>97.394655731025225</c:v>
                </c:pt>
                <c:pt idx="36">
                  <c:v>97.275613939126572</c:v>
                </c:pt>
                <c:pt idx="37">
                  <c:v>97.157153156480149</c:v>
                </c:pt>
                <c:pt idx="38">
                  <c:v>97.039529942764446</c:v>
                </c:pt>
                <c:pt idx="39">
                  <c:v>96.922999043666579</c:v>
                </c:pt>
                <c:pt idx="40">
                  <c:v>96.807812839165919</c:v>
                </c:pt>
                <c:pt idx="41">
                  <c:v>96.694220796932356</c:v>
                </c:pt>
                <c:pt idx="42">
                  <c:v>96.582468932033379</c:v>
                </c:pt>
                <c:pt idx="43">
                  <c:v>96.472799274126658</c:v>
                </c:pt>
                <c:pt idx="44">
                  <c:v>96.365449343268168</c:v>
                </c:pt>
                <c:pt idx="45">
                  <c:v>96.260651635504345</c:v>
                </c:pt>
                <c:pt idx="46">
                  <c:v>96.158633119333814</c:v>
                </c:pt>
                <c:pt idx="47">
                  <c:v>96.059614744146884</c:v>
                </c:pt>
                <c:pt idx="48">
                  <c:v>95.963810961693127</c:v>
                </c:pt>
                <c:pt idx="49">
                  <c:v>95.871429261632827</c:v>
                </c:pt>
                <c:pt idx="50">
                  <c:v>95.782669722157294</c:v>
                </c:pt>
                <c:pt idx="51">
                  <c:v>95.697724576664058</c:v>
                </c:pt>
                <c:pt idx="52">
                  <c:v>95.616777797422415</c:v>
                </c:pt>
                <c:pt idx="53">
                  <c:v>95.540004697133227</c:v>
                </c:pt>
                <c:pt idx="54">
                  <c:v>95.467571549233867</c:v>
                </c:pt>
                <c:pt idx="55">
                  <c:v>95.399635227794278</c:v>
                </c:pt>
                <c:pt idx="56">
                  <c:v>95.336342867758319</c:v>
                </c:pt>
                <c:pt idx="57">
                  <c:v>95.277831546285356</c:v>
                </c:pt>
                <c:pt idx="58">
                  <c:v>95.22422798586868</c:v>
                </c:pt>
                <c:pt idx="59">
                  <c:v>95.175648279880804</c:v>
                </c:pt>
                <c:pt idx="60">
                  <c:v>95.132197641151279</c:v>
                </c:pt>
                <c:pt idx="61">
                  <c:v>95.093970174085413</c:v>
                </c:pt>
                <c:pt idx="62">
                  <c:v>95.061048670866228</c:v>
                </c:pt>
                <c:pt idx="63">
                  <c:v>95.033504432137676</c:v>
                </c:pt>
                <c:pt idx="64">
                  <c:v>95.011397112587147</c:v>
                </c:pt>
                <c:pt idx="65">
                  <c:v>94.994774591747827</c:v>
                </c:pt>
                <c:pt idx="66">
                  <c:v>94.983672870296488</c:v>
                </c:pt>
                <c:pt idx="67">
                  <c:v>94.97811599209048</c:v>
                </c:pt>
                <c:pt idx="68">
                  <c:v>94.97811599209048</c:v>
                </c:pt>
                <c:pt idx="69">
                  <c:v>94.983672870296488</c:v>
                </c:pt>
                <c:pt idx="70">
                  <c:v>94.994774591747827</c:v>
                </c:pt>
                <c:pt idx="71">
                  <c:v>95.011397112587147</c:v>
                </c:pt>
                <c:pt idx="72">
                  <c:v>95.033504432137661</c:v>
                </c:pt>
                <c:pt idx="73">
                  <c:v>95.061048670866228</c:v>
                </c:pt>
                <c:pt idx="74">
                  <c:v>95.093970174085413</c:v>
                </c:pt>
                <c:pt idx="75">
                  <c:v>95.132197641151279</c:v>
                </c:pt>
                <c:pt idx="76">
                  <c:v>95.175648279880804</c:v>
                </c:pt>
                <c:pt idx="77">
                  <c:v>95.22422798586868</c:v>
                </c:pt>
                <c:pt idx="78">
                  <c:v>95.277831546285356</c:v>
                </c:pt>
                <c:pt idx="79">
                  <c:v>95.336342867758319</c:v>
                </c:pt>
                <c:pt idx="80">
                  <c:v>95.399635227794278</c:v>
                </c:pt>
                <c:pt idx="81">
                  <c:v>95.467571549233867</c:v>
                </c:pt>
                <c:pt idx="82">
                  <c:v>95.540004697133227</c:v>
                </c:pt>
                <c:pt idx="83">
                  <c:v>95.616777797422415</c:v>
                </c:pt>
                <c:pt idx="84">
                  <c:v>95.697724576664058</c:v>
                </c:pt>
                <c:pt idx="85">
                  <c:v>95.782669722157294</c:v>
                </c:pt>
                <c:pt idx="86">
                  <c:v>95.871429261632827</c:v>
                </c:pt>
                <c:pt idx="87">
                  <c:v>95.963810961693127</c:v>
                </c:pt>
                <c:pt idx="88">
                  <c:v>96.05961474414687</c:v>
                </c:pt>
                <c:pt idx="89">
                  <c:v>96.158633119333814</c:v>
                </c:pt>
                <c:pt idx="90">
                  <c:v>96.260651635504331</c:v>
                </c:pt>
                <c:pt idx="91">
                  <c:v>96.365449343268153</c:v>
                </c:pt>
                <c:pt idx="92">
                  <c:v>96.472799274126658</c:v>
                </c:pt>
                <c:pt idx="93">
                  <c:v>96.582468932033379</c:v>
                </c:pt>
                <c:pt idx="94">
                  <c:v>96.694220796931987</c:v>
                </c:pt>
                <c:pt idx="95">
                  <c:v>96.807812839165848</c:v>
                </c:pt>
                <c:pt idx="96">
                  <c:v>96.922999043666579</c:v>
                </c:pt>
                <c:pt idx="97">
                  <c:v>97.039529942764432</c:v>
                </c:pt>
                <c:pt idx="98">
                  <c:v>97.157153156480135</c:v>
                </c:pt>
                <c:pt idx="99">
                  <c:v>97.275613939126572</c:v>
                </c:pt>
                <c:pt idx="100">
                  <c:v>97.394655731025225</c:v>
                </c:pt>
                <c:pt idx="101">
                  <c:v>97.514020714163323</c:v>
                </c:pt>
                <c:pt idx="102">
                  <c:v>97.633450370567218</c:v>
                </c:pt>
                <c:pt idx="103">
                  <c:v>97.752686042195378</c:v>
                </c:pt>
                <c:pt idx="104">
                  <c:v>97.871469491134192</c:v>
                </c:pt>
                <c:pt idx="105">
                  <c:v>97.989543458883503</c:v>
                </c:pt>
                <c:pt idx="106">
                  <c:v>98.106652223520939</c:v>
                </c:pt>
                <c:pt idx="107">
                  <c:v>98.222542153540829</c:v>
                </c:pt>
                <c:pt idx="108">
                  <c:v>98.336962257161119</c:v>
                </c:pt>
                <c:pt idx="109">
                  <c:v>98.449664725915497</c:v>
                </c:pt>
                <c:pt idx="110">
                  <c:v>98.560405471350947</c:v>
                </c:pt>
                <c:pt idx="111">
                  <c:v>98.668944653674558</c:v>
                </c:pt>
                <c:pt idx="112">
                  <c:v>98.775047201186098</c:v>
                </c:pt>
                <c:pt idx="113">
                  <c:v>98.878483319394405</c:v>
                </c:pt>
                <c:pt idx="114">
                  <c:v>98.979028988700733</c:v>
                </c:pt>
                <c:pt idx="115">
                  <c:v>99.076466449573346</c:v>
                </c:pt>
                <c:pt idx="116">
                  <c:v>99.170584674169689</c:v>
                </c:pt>
                <c:pt idx="117">
                  <c:v>99.261179823373297</c:v>
                </c:pt>
                <c:pt idx="118">
                  <c:v>99.348055688264296</c:v>
                </c:pt>
                <c:pt idx="119">
                  <c:v>99.43102411506473</c:v>
                </c:pt>
                <c:pt idx="120">
                  <c:v>99.509905412637309</c:v>
                </c:pt>
                <c:pt idx="121">
                  <c:v>99.584528741656513</c:v>
                </c:pt>
                <c:pt idx="122">
                  <c:v>99.654732484608559</c:v>
                </c:pt>
                <c:pt idx="123">
                  <c:v>99.720364595819063</c:v>
                </c:pt>
                <c:pt idx="124">
                  <c:v>99.781282930749839</c:v>
                </c:pt>
                <c:pt idx="125">
                  <c:v>99.837355553852518</c:v>
                </c:pt>
                <c:pt idx="126">
                  <c:v>99.888461024311653</c:v>
                </c:pt>
                <c:pt idx="127">
                  <c:v>99.934488659058161</c:v>
                </c:pt>
                <c:pt idx="128">
                  <c:v>99.975338772483298</c:v>
                </c:pt>
                <c:pt idx="129">
                  <c:v>100.01092289234134</c:v>
                </c:pt>
                <c:pt idx="130">
                  <c:v>100.04116395134969</c:v>
                </c:pt>
                <c:pt idx="131">
                  <c:v>100.06599645410729</c:v>
                </c:pt>
                <c:pt idx="132">
                  <c:v>100.0853666189452</c:v>
                </c:pt>
                <c:pt idx="133">
                  <c:v>100.09923249439889</c:v>
                </c:pt>
                <c:pt idx="134">
                  <c:v>100.10756405006974</c:v>
                </c:pt>
                <c:pt idx="135">
                  <c:v>100.1103432416634</c:v>
                </c:pt>
              </c:numCache>
            </c:numRef>
          </c:xVal>
          <c:yVal>
            <c:numRef>
              <c:f>PlotDat3!$P$1:$P$136</c:f>
              <c:numCache>
                <c:formatCode>General</c:formatCode>
                <c:ptCount val="136"/>
                <c:pt idx="0">
                  <c:v>4.9346081566810966E-2</c:v>
                </c:pt>
                <c:pt idx="1">
                  <c:v>4.9434044126592018E-2</c:v>
                </c:pt>
                <c:pt idx="2">
                  <c:v>4.9521816179055364E-2</c:v>
                </c:pt>
                <c:pt idx="3">
                  <c:v>4.9609207629481122E-2</c:v>
                </c:pt>
                <c:pt idx="4">
                  <c:v>4.9696029207447583E-2</c:v>
                </c:pt>
                <c:pt idx="5">
                  <c:v>4.9782092876749444E-2</c:v>
                </c:pt>
                <c:pt idx="6">
                  <c:v>4.9867212242643649E-2</c:v>
                </c:pt>
                <c:pt idx="7">
                  <c:v>4.9951202955537531E-2</c:v>
                </c:pt>
                <c:pt idx="8">
                  <c:v>5.0033883110250033E-2</c:v>
                </c:pt>
                <c:pt idx="9">
                  <c:v>5.0115073639977324E-2</c:v>
                </c:pt>
                <c:pt idx="10">
                  <c:v>5.0194598704111124E-2</c:v>
                </c:pt>
                <c:pt idx="11">
                  <c:v>5.0272286069070693E-2</c:v>
                </c:pt>
                <c:pt idx="12">
                  <c:v>5.0347967481322912E-2</c:v>
                </c:pt>
                <c:pt idx="13">
                  <c:v>5.0421479031781534E-2</c:v>
                </c:pt>
                <c:pt idx="14">
                  <c:v>5.0492661510797357E-2</c:v>
                </c:pt>
                <c:pt idx="15">
                  <c:v>5.0561360752970873E-2</c:v>
                </c:pt>
                <c:pt idx="16">
                  <c:v>5.0627427971042763E-2</c:v>
                </c:pt>
                <c:pt idx="17">
                  <c:v>5.0690720078129019E-2</c:v>
                </c:pt>
                <c:pt idx="18">
                  <c:v>5.075109999762005E-2</c:v>
                </c:pt>
                <c:pt idx="19">
                  <c:v>5.0808436960055124E-2</c:v>
                </c:pt>
                <c:pt idx="20">
                  <c:v>5.0862606786341989E-2</c:v>
                </c:pt>
                <c:pt idx="21">
                  <c:v>5.0913492156698291E-2</c:v>
                </c:pt>
                <c:pt idx="22">
                  <c:v>5.096098286474305E-2</c:v>
                </c:pt>
                <c:pt idx="23">
                  <c:v>5.1004976056177924E-2</c:v>
                </c:pt>
                <c:pt idx="24">
                  <c:v>5.1045376451546803E-2</c:v>
                </c:pt>
                <c:pt idx="25">
                  <c:v>5.1082096552589523E-2</c:v>
                </c:pt>
                <c:pt idx="26">
                  <c:v>5.1115056831743652E-2</c:v>
                </c:pt>
                <c:pt idx="27">
                  <c:v>5.1144185904383674E-2</c:v>
                </c:pt>
                <c:pt idx="28">
                  <c:v>5.1169420683425414E-2</c:v>
                </c:pt>
                <c:pt idx="29">
                  <c:v>5.1190706515956384E-2</c:v>
                </c:pt>
                <c:pt idx="30">
                  <c:v>5.1207997301603275E-2</c:v>
                </c:pt>
                <c:pt idx="31">
                  <c:v>5.1221255592373741E-2</c:v>
                </c:pt>
                <c:pt idx="32">
                  <c:v>5.1230452673763804E-2</c:v>
                </c:pt>
                <c:pt idx="33">
                  <c:v>5.1235568626942452E-2</c:v>
                </c:pt>
                <c:pt idx="34">
                  <c:v>5.1236592371894062E-2</c:v>
                </c:pt>
                <c:pt idx="35">
                  <c:v>5.1233521691415332E-2</c:v>
                </c:pt>
                <c:pt idx="36">
                  <c:v>5.1226363235916103E-2</c:v>
                </c:pt>
                <c:pt idx="37">
                  <c:v>5.1215132509017214E-2</c:v>
                </c:pt>
                <c:pt idx="38">
                  <c:v>5.1199853833972304E-2</c:v>
                </c:pt>
                <c:pt idx="39">
                  <c:v>5.1180560300989254E-2</c:v>
                </c:pt>
                <c:pt idx="40">
                  <c:v>5.1157293695564272E-2</c:v>
                </c:pt>
                <c:pt idx="41">
                  <c:v>5.1130104407983781E-2</c:v>
                </c:pt>
                <c:pt idx="42">
                  <c:v>5.1099051324190334E-2</c:v>
                </c:pt>
                <c:pt idx="43">
                  <c:v>5.1064201698248657E-2</c:v>
                </c:pt>
                <c:pt idx="44">
                  <c:v>5.1025631006687833E-2</c:v>
                </c:pt>
                <c:pt idx="45">
                  <c:v>5.0983422785037424E-2</c:v>
                </c:pt>
                <c:pt idx="46">
                  <c:v>5.0937668446907038E-2</c:v>
                </c:pt>
                <c:pt idx="47">
                  <c:v>5.0888467086003981E-2</c:v>
                </c:pt>
                <c:pt idx="48">
                  <c:v>5.0835925261519872E-2</c:v>
                </c:pt>
                <c:pt idx="49">
                  <c:v>5.0780156767347304E-2</c:v>
                </c:pt>
                <c:pt idx="50">
                  <c:v>5.0721282385626204E-2</c:v>
                </c:pt>
                <c:pt idx="51">
                  <c:v>5.0659429625156828E-2</c:v>
                </c:pt>
                <c:pt idx="52">
                  <c:v>5.0594732445246107E-2</c:v>
                </c:pt>
                <c:pt idx="53">
                  <c:v>5.0527330965577884E-2</c:v>
                </c:pt>
                <c:pt idx="54">
                  <c:v>5.0457371162749433E-2</c:v>
                </c:pt>
                <c:pt idx="55">
                  <c:v>5.0385004554114834E-2</c:v>
                </c:pt>
                <c:pt idx="56">
                  <c:v>5.0310387869634418E-2</c:v>
                </c:pt>
                <c:pt idx="57">
                  <c:v>5.0233682712430457E-2</c:v>
                </c:pt>
                <c:pt idx="58">
                  <c:v>5.0155055208793313E-2</c:v>
                </c:pt>
                <c:pt idx="59">
                  <c:v>5.0074675648387822E-2</c:v>
                </c:pt>
                <c:pt idx="60">
                  <c:v>4.9992718115443299E-2</c:v>
                </c:pt>
                <c:pt idx="61">
                  <c:v>4.9909360111724574E-2</c:v>
                </c:pt>
                <c:pt idx="62">
                  <c:v>4.9824782172107333E-2</c:v>
                </c:pt>
                <c:pt idx="63">
                  <c:v>4.9739167473574486E-2</c:v>
                </c:pt>
                <c:pt idx="64">
                  <c:v>4.9652701438499175E-2</c:v>
                </c:pt>
                <c:pt idx="65">
                  <c:v>4.9565571333058708E-2</c:v>
                </c:pt>
                <c:pt idx="66">
                  <c:v>4.9477965861659624E-2</c:v>
                </c:pt>
                <c:pt idx="67">
                  <c:v>4.939007475824643E-2</c:v>
                </c:pt>
                <c:pt idx="68">
                  <c:v>4.9302088375375523E-2</c:v>
                </c:pt>
                <c:pt idx="69">
                  <c:v>4.9214197271961892E-2</c:v>
                </c:pt>
                <c:pt idx="70">
                  <c:v>4.9126591800563252E-2</c:v>
                </c:pt>
                <c:pt idx="71">
                  <c:v>4.9039461695122591E-2</c:v>
                </c:pt>
                <c:pt idx="72">
                  <c:v>4.8952995660046933E-2</c:v>
                </c:pt>
                <c:pt idx="73">
                  <c:v>4.8867380961514113E-2</c:v>
                </c:pt>
                <c:pt idx="74">
                  <c:v>4.8782803021897019E-2</c:v>
                </c:pt>
                <c:pt idx="75">
                  <c:v>4.8699445018178453E-2</c:v>
                </c:pt>
                <c:pt idx="76">
                  <c:v>4.8617487485233812E-2</c:v>
                </c:pt>
                <c:pt idx="77">
                  <c:v>4.8537107924828245E-2</c:v>
                </c:pt>
                <c:pt idx="78">
                  <c:v>4.8458480421191392E-2</c:v>
                </c:pt>
                <c:pt idx="79">
                  <c:v>4.8381775263987264E-2</c:v>
                </c:pt>
                <c:pt idx="80">
                  <c:v>4.8307158579506473E-2</c:v>
                </c:pt>
                <c:pt idx="81">
                  <c:v>4.8234791970871924E-2</c:v>
                </c:pt>
                <c:pt idx="82">
                  <c:v>4.8164832168043403E-2</c:v>
                </c:pt>
                <c:pt idx="83">
                  <c:v>4.8097430688375534E-2</c:v>
                </c:pt>
                <c:pt idx="84">
                  <c:v>4.8032733508464424E-2</c:v>
                </c:pt>
                <c:pt idx="85">
                  <c:v>4.7970880747995312E-2</c:v>
                </c:pt>
                <c:pt idx="86">
                  <c:v>4.7912006366274004E-2</c:v>
                </c:pt>
                <c:pt idx="87">
                  <c:v>4.7856237872102005E-2</c:v>
                </c:pt>
                <c:pt idx="88">
                  <c:v>4.780369604761818E-2</c:v>
                </c:pt>
                <c:pt idx="89">
                  <c:v>4.7754494686714534E-2</c:v>
                </c:pt>
                <c:pt idx="90">
                  <c:v>4.7708740348584022E-2</c:v>
                </c:pt>
                <c:pt idx="91">
                  <c:v>4.7666532126933961E-2</c:v>
                </c:pt>
                <c:pt idx="92">
                  <c:v>4.7627961435372894E-2</c:v>
                </c:pt>
                <c:pt idx="93">
                  <c:v>4.7593111809431592E-2</c:v>
                </c:pt>
                <c:pt idx="94">
                  <c:v>4.7562058725637513E-2</c:v>
                </c:pt>
                <c:pt idx="95">
                  <c:v>4.7534869438056994E-2</c:v>
                </c:pt>
                <c:pt idx="96">
                  <c:v>4.7511602832632456E-2</c:v>
                </c:pt>
                <c:pt idx="97">
                  <c:v>4.7492309299649212E-2</c:v>
                </c:pt>
                <c:pt idx="98">
                  <c:v>4.7477030624604122E-2</c:v>
                </c:pt>
                <c:pt idx="99">
                  <c:v>4.7465799897705586E-2</c:v>
                </c:pt>
                <c:pt idx="100">
                  <c:v>4.7458641442206483E-2</c:v>
                </c:pt>
                <c:pt idx="101">
                  <c:v>4.7455570761727177E-2</c:v>
                </c:pt>
                <c:pt idx="102">
                  <c:v>4.7456594506679099E-2</c:v>
                </c:pt>
                <c:pt idx="103">
                  <c:v>4.7461710459857434E-2</c:v>
                </c:pt>
                <c:pt idx="104">
                  <c:v>4.7470907541247491E-2</c:v>
                </c:pt>
                <c:pt idx="105">
                  <c:v>4.7484165832018511E-2</c:v>
                </c:pt>
                <c:pt idx="106">
                  <c:v>4.7501456617664875E-2</c:v>
                </c:pt>
                <c:pt idx="107">
                  <c:v>4.7522742450195839E-2</c:v>
                </c:pt>
                <c:pt idx="108">
                  <c:v>4.7547977229237891E-2</c:v>
                </c:pt>
                <c:pt idx="109">
                  <c:v>4.7577106301877885E-2</c:v>
                </c:pt>
                <c:pt idx="110">
                  <c:v>4.7610066581031993E-2</c:v>
                </c:pt>
                <c:pt idx="111">
                  <c:v>4.7646786682074387E-2</c:v>
                </c:pt>
                <c:pt idx="112">
                  <c:v>4.7687187077443599E-2</c:v>
                </c:pt>
                <c:pt idx="113">
                  <c:v>4.7731180268878494E-2</c:v>
                </c:pt>
                <c:pt idx="114">
                  <c:v>4.7778670976923877E-2</c:v>
                </c:pt>
                <c:pt idx="115">
                  <c:v>4.7829556347279742E-2</c:v>
                </c:pt>
                <c:pt idx="116">
                  <c:v>4.7883726173566531E-2</c:v>
                </c:pt>
                <c:pt idx="117">
                  <c:v>4.7941063136001494E-2</c:v>
                </c:pt>
                <c:pt idx="118">
                  <c:v>4.8001443055492483E-2</c:v>
                </c:pt>
                <c:pt idx="119">
                  <c:v>4.8064735162578864E-2</c:v>
                </c:pt>
                <c:pt idx="120">
                  <c:v>4.8130802380650345E-2</c:v>
                </c:pt>
                <c:pt idx="121">
                  <c:v>4.8199501622824374E-2</c:v>
                </c:pt>
                <c:pt idx="122">
                  <c:v>4.8270684101839982E-2</c:v>
                </c:pt>
                <c:pt idx="123">
                  <c:v>4.8344195652298402E-2</c:v>
                </c:pt>
                <c:pt idx="124">
                  <c:v>4.8419877064550566E-2</c:v>
                </c:pt>
                <c:pt idx="125">
                  <c:v>4.8497564429510566E-2</c:v>
                </c:pt>
                <c:pt idx="126">
                  <c:v>4.8577089493643963E-2</c:v>
                </c:pt>
                <c:pt idx="127">
                  <c:v>4.8658280023371414E-2</c:v>
                </c:pt>
                <c:pt idx="128">
                  <c:v>4.8740960178084082E-2</c:v>
                </c:pt>
                <c:pt idx="129">
                  <c:v>4.8824950890978422E-2</c:v>
                </c:pt>
                <c:pt idx="130">
                  <c:v>4.8910070256872433E-2</c:v>
                </c:pt>
                <c:pt idx="131">
                  <c:v>4.8996133926174468E-2</c:v>
                </c:pt>
                <c:pt idx="132">
                  <c:v>4.9082955504140567E-2</c:v>
                </c:pt>
                <c:pt idx="133">
                  <c:v>4.9170346954565909E-2</c:v>
                </c:pt>
                <c:pt idx="134">
                  <c:v>4.9258119007029692E-2</c:v>
                </c:pt>
                <c:pt idx="135">
                  <c:v>4.9346081566810966E-2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PlotDat3!$Q$1:$Q$91</c:f>
              <c:numCache>
                <c:formatCode>General</c:formatCode>
                <c:ptCount val="91"/>
                <c:pt idx="0">
                  <c:v>98.80155582736802</c:v>
                </c:pt>
                <c:pt idx="1">
                  <c:v>98.796571057456148</c:v>
                </c:pt>
                <c:pt idx="2">
                  <c:v>98.781641033020819</c:v>
                </c:pt>
                <c:pt idx="3">
                  <c:v>98.756838491638618</c:v>
                </c:pt>
                <c:pt idx="4">
                  <c:v>98.72228426879856</c:v>
                </c:pt>
                <c:pt idx="5">
                  <c:v>98.678146709200888</c:v>
                </c:pt>
                <c:pt idx="6">
                  <c:v>98.624640846598837</c:v>
                </c:pt>
                <c:pt idx="7">
                  <c:v>98.562027356178149</c:v>
                </c:pt>
                <c:pt idx="8">
                  <c:v>98.490611284569027</c:v>
                </c:pt>
                <c:pt idx="9">
                  <c:v>98.410740563693281</c:v>
                </c:pt>
                <c:pt idx="10">
                  <c:v>98.322804315674844</c:v>
                </c:pt>
                <c:pt idx="11">
                  <c:v>98.227230957075676</c:v>
                </c:pt>
                <c:pt idx="12">
                  <c:v>98.124486111690103</c:v>
                </c:pt>
                <c:pt idx="13">
                  <c:v>98.015070342078758</c:v>
                </c:pt>
                <c:pt idx="14">
                  <c:v>97.899516710872064</c:v>
                </c:pt>
                <c:pt idx="15">
                  <c:v>97.778388183744681</c:v>
                </c:pt>
                <c:pt idx="16">
                  <c:v>97.652274886707318</c:v>
                </c:pt>
                <c:pt idx="17">
                  <c:v>97.521791231064057</c:v>
                </c:pt>
                <c:pt idx="18">
                  <c:v>97.38757292007061</c:v>
                </c:pt>
                <c:pt idx="19">
                  <c:v>97.250273851845563</c:v>
                </c:pt>
                <c:pt idx="20">
                  <c:v>97.110562933648353</c:v>
                </c:pt>
                <c:pt idx="21">
                  <c:v>96.969120823028803</c:v>
                </c:pt>
                <c:pt idx="22">
                  <c:v>96.826636611732113</c:v>
                </c:pt>
                <c:pt idx="23">
                  <c:v>96.683804468513245</c:v>
                </c:pt>
                <c:pt idx="24">
                  <c:v>96.541320257216597</c:v>
                </c:pt>
                <c:pt idx="25">
                  <c:v>96.399878146596123</c:v>
                </c:pt>
                <c:pt idx="26">
                  <c:v>96.260167228399794</c:v>
                </c:pt>
                <c:pt idx="27">
                  <c:v>96.122868160174136</c:v>
                </c:pt>
                <c:pt idx="28">
                  <c:v>95.988649849180931</c:v>
                </c:pt>
                <c:pt idx="29">
                  <c:v>95.858166193537571</c:v>
                </c:pt>
                <c:pt idx="30">
                  <c:v>95.732052896499226</c:v>
                </c:pt>
                <c:pt idx="31">
                  <c:v>95.610924369373777</c:v>
                </c:pt>
                <c:pt idx="32">
                  <c:v>95.495370738166258</c:v>
                </c:pt>
                <c:pt idx="33">
                  <c:v>95.385954968554458</c:v>
                </c:pt>
                <c:pt idx="34">
                  <c:v>95.283210123169681</c:v>
                </c:pt>
                <c:pt idx="35">
                  <c:v>95.187636764570115</c:v>
                </c:pt>
                <c:pt idx="36">
                  <c:v>95.099700516551252</c:v>
                </c:pt>
                <c:pt idx="37">
                  <c:v>95.019829795676827</c:v>
                </c:pt>
                <c:pt idx="38">
                  <c:v>94.948413724067635</c:v>
                </c:pt>
                <c:pt idx="39">
                  <c:v>94.885800233645426</c:v>
                </c:pt>
                <c:pt idx="40">
                  <c:v>94.832294371044412</c:v>
                </c:pt>
                <c:pt idx="41">
                  <c:v>94.78815681144637</c:v>
                </c:pt>
                <c:pt idx="42">
                  <c:v>94.753602588606711</c:v>
                </c:pt>
                <c:pt idx="43">
                  <c:v>94.72880004722407</c:v>
                </c:pt>
                <c:pt idx="44">
                  <c:v>94.713870022788242</c:v>
                </c:pt>
                <c:pt idx="45">
                  <c:v>94.708885252877309</c:v>
                </c:pt>
                <c:pt idx="46">
                  <c:v>94.713870022788242</c:v>
                </c:pt>
                <c:pt idx="47">
                  <c:v>94.72880004722407</c:v>
                </c:pt>
                <c:pt idx="48">
                  <c:v>94.753602588606711</c:v>
                </c:pt>
                <c:pt idx="49">
                  <c:v>94.78815681144637</c:v>
                </c:pt>
                <c:pt idx="50">
                  <c:v>94.832294371044412</c:v>
                </c:pt>
                <c:pt idx="51">
                  <c:v>94.885800233645426</c:v>
                </c:pt>
                <c:pt idx="52">
                  <c:v>94.948413724067635</c:v>
                </c:pt>
                <c:pt idx="53">
                  <c:v>95.019829795676827</c:v>
                </c:pt>
                <c:pt idx="54">
                  <c:v>95.099700516551252</c:v>
                </c:pt>
                <c:pt idx="55">
                  <c:v>95.187636764570115</c:v>
                </c:pt>
                <c:pt idx="56">
                  <c:v>95.283210123169681</c:v>
                </c:pt>
                <c:pt idx="57">
                  <c:v>95.385954968554458</c:v>
                </c:pt>
                <c:pt idx="58">
                  <c:v>95.495370738166258</c:v>
                </c:pt>
                <c:pt idx="59">
                  <c:v>95.610924369373777</c:v>
                </c:pt>
                <c:pt idx="60">
                  <c:v>95.732052896499226</c:v>
                </c:pt>
                <c:pt idx="61">
                  <c:v>95.858166193537571</c:v>
                </c:pt>
                <c:pt idx="62">
                  <c:v>95.988649849180931</c:v>
                </c:pt>
                <c:pt idx="63">
                  <c:v>96.122868160174136</c:v>
                </c:pt>
                <c:pt idx="64">
                  <c:v>96.260167228399794</c:v>
                </c:pt>
                <c:pt idx="65">
                  <c:v>96.399878146596123</c:v>
                </c:pt>
                <c:pt idx="66">
                  <c:v>96.541320257216597</c:v>
                </c:pt>
                <c:pt idx="67">
                  <c:v>96.683804468513245</c:v>
                </c:pt>
                <c:pt idx="68">
                  <c:v>96.826636611732113</c:v>
                </c:pt>
                <c:pt idx="69">
                  <c:v>96.969120823028803</c:v>
                </c:pt>
                <c:pt idx="70">
                  <c:v>97.110562933648353</c:v>
                </c:pt>
                <c:pt idx="71">
                  <c:v>97.250273851845563</c:v>
                </c:pt>
                <c:pt idx="72">
                  <c:v>97.38757292007061</c:v>
                </c:pt>
                <c:pt idx="73">
                  <c:v>97.521791231064057</c:v>
                </c:pt>
                <c:pt idx="74">
                  <c:v>97.652274886707318</c:v>
                </c:pt>
                <c:pt idx="75">
                  <c:v>97.778388183744681</c:v>
                </c:pt>
                <c:pt idx="76">
                  <c:v>97.899516710872064</c:v>
                </c:pt>
                <c:pt idx="77">
                  <c:v>98.015070342078758</c:v>
                </c:pt>
                <c:pt idx="78">
                  <c:v>98.124486111690103</c:v>
                </c:pt>
                <c:pt idx="79">
                  <c:v>98.227230957075676</c:v>
                </c:pt>
                <c:pt idx="80">
                  <c:v>98.322804315674844</c:v>
                </c:pt>
                <c:pt idx="81">
                  <c:v>98.410740563693281</c:v>
                </c:pt>
                <c:pt idx="82">
                  <c:v>98.490611284569027</c:v>
                </c:pt>
                <c:pt idx="83">
                  <c:v>98.562027356178149</c:v>
                </c:pt>
                <c:pt idx="84">
                  <c:v>98.624640846598837</c:v>
                </c:pt>
                <c:pt idx="85">
                  <c:v>98.678146709200888</c:v>
                </c:pt>
                <c:pt idx="86">
                  <c:v>98.72228426879856</c:v>
                </c:pt>
                <c:pt idx="87">
                  <c:v>98.756838491638618</c:v>
                </c:pt>
                <c:pt idx="88">
                  <c:v>98.781641033020819</c:v>
                </c:pt>
                <c:pt idx="89">
                  <c:v>98.796571057456148</c:v>
                </c:pt>
                <c:pt idx="90">
                  <c:v>98.80155582736802</c:v>
                </c:pt>
              </c:numCache>
            </c:numRef>
          </c:xVal>
          <c:yVal>
            <c:numRef>
              <c:f>PlotDat3!$R$1:$R$91</c:f>
              <c:numCache>
                <c:formatCode>General</c:formatCode>
                <c:ptCount val="91"/>
                <c:pt idx="0">
                  <c:v>4.7538961815072049E-2</c:v>
                </c:pt>
                <c:pt idx="1">
                  <c:v>4.7666272631812057E-2</c:v>
                </c:pt>
                <c:pt idx="2">
                  <c:v>4.7792963203050445E-2</c:v>
                </c:pt>
                <c:pt idx="3">
                  <c:v>4.7918416305058435E-2</c:v>
                </c:pt>
                <c:pt idx="4">
                  <c:v>4.8042020742934025E-2</c:v>
                </c:pt>
                <c:pt idx="5">
                  <c:v>4.8163174328280094E-2</c:v>
                </c:pt>
                <c:pt idx="6">
                  <c:v>4.8281286813007813E-2</c:v>
                </c:pt>
                <c:pt idx="7">
                  <c:v>4.8395782764963487E-2</c:v>
                </c:pt>
                <c:pt idx="8">
                  <c:v>4.8506104371378915E-2</c:v>
                </c:pt>
                <c:pt idx="9">
                  <c:v>4.8611714156477019E-2</c:v>
                </c:pt>
                <c:pt idx="10">
                  <c:v>4.8712097600000497E-2</c:v>
                </c:pt>
                <c:pt idx="11">
                  <c:v>4.8806765643902413E-2</c:v>
                </c:pt>
                <c:pt idx="12">
                  <c:v>4.8895257074989693E-2</c:v>
                </c:pt>
                <c:pt idx="13">
                  <c:v>4.8977140771904695E-2</c:v>
                </c:pt>
                <c:pt idx="14">
                  <c:v>4.9052017805508587E-2</c:v>
                </c:pt>
                <c:pt idx="15">
                  <c:v>4.9119523382417422E-2</c:v>
                </c:pt>
                <c:pt idx="16">
                  <c:v>4.9179328622248164E-2</c:v>
                </c:pt>
                <c:pt idx="17">
                  <c:v>4.9231142159883473E-2</c:v>
                </c:pt>
                <c:pt idx="18">
                  <c:v>4.9274711564976224E-2</c:v>
                </c:pt>
                <c:pt idx="19">
                  <c:v>4.9309824571764402E-2</c:v>
                </c:pt>
                <c:pt idx="20">
                  <c:v>4.9336310113209006E-2</c:v>
                </c:pt>
                <c:pt idx="21">
                  <c:v>4.9354039154413346E-2</c:v>
                </c:pt>
                <c:pt idx="22">
                  <c:v>4.9362925321271345E-2</c:v>
                </c:pt>
                <c:pt idx="23">
                  <c:v>4.9362925321271345E-2</c:v>
                </c:pt>
                <c:pt idx="24">
                  <c:v>4.9354039154413346E-2</c:v>
                </c:pt>
                <c:pt idx="25">
                  <c:v>4.9336310113209006E-2</c:v>
                </c:pt>
                <c:pt idx="26">
                  <c:v>4.9309824571764402E-2</c:v>
                </c:pt>
                <c:pt idx="27">
                  <c:v>4.9274711564976224E-2</c:v>
                </c:pt>
                <c:pt idx="28">
                  <c:v>4.9231142159883473E-2</c:v>
                </c:pt>
                <c:pt idx="29">
                  <c:v>4.9179328622248164E-2</c:v>
                </c:pt>
                <c:pt idx="30">
                  <c:v>4.9119523382417422E-2</c:v>
                </c:pt>
                <c:pt idx="31">
                  <c:v>4.9052017805508587E-2</c:v>
                </c:pt>
                <c:pt idx="32">
                  <c:v>4.8977140771904695E-2</c:v>
                </c:pt>
                <c:pt idx="33">
                  <c:v>4.8895257074989693E-2</c:v>
                </c:pt>
                <c:pt idx="34">
                  <c:v>4.8806765643902413E-2</c:v>
                </c:pt>
                <c:pt idx="35">
                  <c:v>4.8712097600000497E-2</c:v>
                </c:pt>
                <c:pt idx="36">
                  <c:v>4.8611714156477019E-2</c:v>
                </c:pt>
                <c:pt idx="37">
                  <c:v>4.8506104371378915E-2</c:v>
                </c:pt>
                <c:pt idx="38">
                  <c:v>4.8395782764963487E-2</c:v>
                </c:pt>
                <c:pt idx="39">
                  <c:v>4.8281286813007813E-2</c:v>
                </c:pt>
                <c:pt idx="40">
                  <c:v>4.8163174328280094E-2</c:v>
                </c:pt>
                <c:pt idx="41">
                  <c:v>4.8042020742934025E-2</c:v>
                </c:pt>
                <c:pt idx="42">
                  <c:v>4.7918416305058435E-2</c:v>
                </c:pt>
                <c:pt idx="43">
                  <c:v>4.7792963203050445E-2</c:v>
                </c:pt>
                <c:pt idx="44">
                  <c:v>4.7666272631812057E-2</c:v>
                </c:pt>
                <c:pt idx="45">
                  <c:v>4.7538961815072049E-2</c:v>
                </c:pt>
                <c:pt idx="46">
                  <c:v>4.7411650998331958E-2</c:v>
                </c:pt>
                <c:pt idx="47">
                  <c:v>4.7284960427093334E-2</c:v>
                </c:pt>
                <c:pt idx="48">
                  <c:v>4.7159507325085039E-2</c:v>
                </c:pt>
                <c:pt idx="49">
                  <c:v>4.7035902887209484E-2</c:v>
                </c:pt>
                <c:pt idx="50">
                  <c:v>4.6914749301863096E-2</c:v>
                </c:pt>
                <c:pt idx="51">
                  <c:v>4.679663681713634E-2</c:v>
                </c:pt>
                <c:pt idx="52">
                  <c:v>4.6682140865179654E-2</c:v>
                </c:pt>
                <c:pt idx="53">
                  <c:v>4.6571819258764247E-2</c:v>
                </c:pt>
                <c:pt idx="54">
                  <c:v>4.6466209473666434E-2</c:v>
                </c:pt>
                <c:pt idx="55">
                  <c:v>4.6365826030143518E-2</c:v>
                </c:pt>
                <c:pt idx="56">
                  <c:v>4.6271157986240867E-2</c:v>
                </c:pt>
                <c:pt idx="57">
                  <c:v>4.6182666555153594E-2</c:v>
                </c:pt>
                <c:pt idx="58">
                  <c:v>4.6100782858238556E-2</c:v>
                </c:pt>
                <c:pt idx="59">
                  <c:v>4.6025905824635324E-2</c:v>
                </c:pt>
                <c:pt idx="60">
                  <c:v>4.5958400247725933E-2</c:v>
                </c:pt>
                <c:pt idx="61">
                  <c:v>4.5898595007895275E-2</c:v>
                </c:pt>
                <c:pt idx="62">
                  <c:v>4.5846781470259737E-2</c:v>
                </c:pt>
                <c:pt idx="63">
                  <c:v>4.5803212065166993E-2</c:v>
                </c:pt>
                <c:pt idx="64">
                  <c:v>4.576809905837919E-2</c:v>
                </c:pt>
                <c:pt idx="65">
                  <c:v>4.5741613516934822E-2</c:v>
                </c:pt>
                <c:pt idx="66">
                  <c:v>4.5723884475730434E-2</c:v>
                </c:pt>
                <c:pt idx="67">
                  <c:v>4.5714998308872434E-2</c:v>
                </c:pt>
                <c:pt idx="68">
                  <c:v>4.5714998308872434E-2</c:v>
                </c:pt>
                <c:pt idx="69">
                  <c:v>4.5723884475730434E-2</c:v>
                </c:pt>
                <c:pt idx="70">
                  <c:v>4.5741613516934822E-2</c:v>
                </c:pt>
                <c:pt idx="71">
                  <c:v>4.576809905837919E-2</c:v>
                </c:pt>
                <c:pt idx="72">
                  <c:v>4.5803212065166993E-2</c:v>
                </c:pt>
                <c:pt idx="73">
                  <c:v>4.5846781470259737E-2</c:v>
                </c:pt>
                <c:pt idx="74">
                  <c:v>4.5898595007895275E-2</c:v>
                </c:pt>
                <c:pt idx="75">
                  <c:v>4.5958400247725933E-2</c:v>
                </c:pt>
                <c:pt idx="76">
                  <c:v>4.6025905824635324E-2</c:v>
                </c:pt>
                <c:pt idx="77">
                  <c:v>4.6100782858238556E-2</c:v>
                </c:pt>
                <c:pt idx="78">
                  <c:v>4.6182666555153594E-2</c:v>
                </c:pt>
                <c:pt idx="79">
                  <c:v>4.6271157986240867E-2</c:v>
                </c:pt>
                <c:pt idx="80">
                  <c:v>4.6365826030143518E-2</c:v>
                </c:pt>
                <c:pt idx="81">
                  <c:v>4.6466209473666413E-2</c:v>
                </c:pt>
                <c:pt idx="82">
                  <c:v>4.6571819258764247E-2</c:v>
                </c:pt>
                <c:pt idx="83">
                  <c:v>4.6682140865179654E-2</c:v>
                </c:pt>
                <c:pt idx="84">
                  <c:v>4.679663681713634E-2</c:v>
                </c:pt>
                <c:pt idx="85">
                  <c:v>4.6914749301863096E-2</c:v>
                </c:pt>
                <c:pt idx="86">
                  <c:v>4.7035902887209484E-2</c:v>
                </c:pt>
                <c:pt idx="87">
                  <c:v>4.7159507325085039E-2</c:v>
                </c:pt>
                <c:pt idx="88">
                  <c:v>4.7284960427093334E-2</c:v>
                </c:pt>
                <c:pt idx="89">
                  <c:v>4.7411650998331958E-2</c:v>
                </c:pt>
                <c:pt idx="90">
                  <c:v>4.7538961815072049E-2</c:v>
                </c:pt>
              </c:numCache>
            </c:numRef>
          </c:yVal>
          <c:smooth val="1"/>
        </c:ser>
        <c:axId val="74354048"/>
        <c:axId val="74356224"/>
      </c:scatterChart>
      <c:valAx>
        <c:axId val="74354048"/>
        <c:scaling>
          <c:orientation val="minMax"/>
          <c:max val="104"/>
          <c:min val="93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238U/206Pb</a:t>
                </a:r>
              </a:p>
            </c:rich>
          </c:tx>
          <c:layout>
            <c:manualLayout>
              <c:xMode val="edge"/>
              <c:yMode val="edge"/>
              <c:x val="0.39067889014901119"/>
              <c:y val="0.89664765118646195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356224"/>
        <c:crosses val="autoZero"/>
        <c:crossBetween val="midCat"/>
        <c:majorUnit val="2"/>
        <c:minorUnit val="1"/>
      </c:valAx>
      <c:valAx>
        <c:axId val="74356224"/>
        <c:scaling>
          <c:orientation val="minMax"/>
          <c:max val="5.200000000000024E-2"/>
          <c:min val="4.5000000000000033E-2"/>
        </c:scaling>
        <c:axPos val="l"/>
        <c:title>
          <c:tx>
            <c:rich>
              <a:bodyPr/>
              <a:lstStyle/>
              <a:p>
                <a:pPr>
                  <a:defRPr sz="20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207Pb/206Pb</a:t>
                </a:r>
              </a:p>
            </c:rich>
          </c:tx>
          <c:layout>
            <c:manualLayout>
              <c:xMode val="edge"/>
              <c:yMode val="edge"/>
              <c:x val="4.6326213334655024E-2"/>
              <c:y val="0.36643553484385882"/>
            </c:manualLayout>
          </c:layout>
          <c:spPr>
            <a:noFill/>
            <a:ln w="25400">
              <a:noFill/>
            </a:ln>
          </c:spPr>
        </c:title>
        <c:numFmt formatCode="0.000" sourceLinked="0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354048"/>
        <c:crosses val="autoZero"/>
        <c:crossBetween val="midCat"/>
        <c:majorUnit val="2.0000000000000052E-3"/>
        <c:minorUnit val="1.0000000000000041E-3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5964391691394662"/>
          <c:y val="9.8253275109170368E-2"/>
          <c:w val="0.59050445103857563"/>
          <c:h val="0.73799126637555235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PlotDat5!$E$1:$E$47</c:f>
              <c:numCache>
                <c:formatCode>General</c:formatCode>
                <c:ptCount val="47"/>
                <c:pt idx="0">
                  <c:v>5.45420525595295E-2</c:v>
                </c:pt>
                <c:pt idx="1">
                  <c:v>5.4542052559529312E-2</c:v>
                </c:pt>
                <c:pt idx="2">
                  <c:v>5.4994152445081892E-2</c:v>
                </c:pt>
                <c:pt idx="3">
                  <c:v>5.544644615344748E-2</c:v>
                </c:pt>
                <c:pt idx="4">
                  <c:v>5.5898933767720121E-2</c:v>
                </c:pt>
                <c:pt idx="5">
                  <c:v>5.6351615371031082E-2</c:v>
                </c:pt>
                <c:pt idx="6">
                  <c:v>5.6804491046547313E-2</c:v>
                </c:pt>
                <c:pt idx="7">
                  <c:v>5.7257560877469471E-2</c:v>
                </c:pt>
                <c:pt idx="8">
                  <c:v>5.7710824947036929E-2</c:v>
                </c:pt>
                <c:pt idx="9">
                  <c:v>5.8164283338520834E-2</c:v>
                </c:pt>
                <c:pt idx="10">
                  <c:v>5.8617936135232508E-2</c:v>
                </c:pt>
                <c:pt idx="11">
                  <c:v>5.9071783420515014E-2</c:v>
                </c:pt>
                <c:pt idx="12">
                  <c:v>5.9525825277749966E-2</c:v>
                </c:pt>
                <c:pt idx="13">
                  <c:v>5.9980061790353423E-2</c:v>
                </c:pt>
                <c:pt idx="14">
                  <c:v>6.0434493041777393E-2</c:v>
                </c:pt>
                <c:pt idx="15">
                  <c:v>6.0889119115509212E-2</c:v>
                </c:pt>
                <c:pt idx="16">
                  <c:v>6.1343940095072796E-2</c:v>
                </c:pt>
                <c:pt idx="17">
                  <c:v>6.1798956064027792E-2</c:v>
                </c:pt>
                <c:pt idx="18">
                  <c:v>6.2254167105969066E-2</c:v>
                </c:pt>
                <c:pt idx="19">
                  <c:v>6.2709573304527991E-2</c:v>
                </c:pt>
                <c:pt idx="20">
                  <c:v>6.3165174743371022E-2</c:v>
                </c:pt>
                <c:pt idx="21">
                  <c:v>6.362097150620151E-2</c:v>
                </c:pt>
                <c:pt idx="22">
                  <c:v>6.4076963676757762E-2</c:v>
                </c:pt>
                <c:pt idx="23">
                  <c:v>6.4533151338814404E-2</c:v>
                </c:pt>
                <c:pt idx="24">
                  <c:v>6.4989534576181979E-2</c:v>
                </c:pt>
                <c:pt idx="25">
                  <c:v>6.5446113472706902E-2</c:v>
                </c:pt>
                <c:pt idx="26">
                  <c:v>6.5902888112271713E-2</c:v>
                </c:pt>
                <c:pt idx="27">
                  <c:v>6.6359858578793757E-2</c:v>
                </c:pt>
                <c:pt idx="28">
                  <c:v>6.6817024956229765E-2</c:v>
                </c:pt>
                <c:pt idx="29">
                  <c:v>6.7274387328566831E-2</c:v>
                </c:pt>
                <c:pt idx="30">
                  <c:v>6.7731945779833339E-2</c:v>
                </c:pt>
                <c:pt idx="31">
                  <c:v>6.8189700394091224E-2</c:v>
                </c:pt>
                <c:pt idx="32">
                  <c:v>6.8647651255438924E-2</c:v>
                </c:pt>
                <c:pt idx="33">
                  <c:v>6.9105798448010403E-2</c:v>
                </c:pt>
                <c:pt idx="34">
                  <c:v>6.9564142055976511E-2</c:v>
                </c:pt>
                <c:pt idx="35">
                  <c:v>7.0022682163543834E-2</c:v>
                </c:pt>
                <c:pt idx="36">
                  <c:v>7.0481418854954764E-2</c:v>
                </c:pt>
                <c:pt idx="37">
                  <c:v>7.0940352214488259E-2</c:v>
                </c:pt>
                <c:pt idx="38">
                  <c:v>7.1399482326459429E-2</c:v>
                </c:pt>
                <c:pt idx="39">
                  <c:v>7.185880927521926E-2</c:v>
                </c:pt>
                <c:pt idx="40">
                  <c:v>7.2318333145154914E-2</c:v>
                </c:pt>
                <c:pt idx="41">
                  <c:v>7.2778054020689931E-2</c:v>
                </c:pt>
                <c:pt idx="42">
                  <c:v>7.3237971986283734E-2</c:v>
                </c:pt>
                <c:pt idx="43">
                  <c:v>7.3698087126432124E-2</c:v>
                </c:pt>
                <c:pt idx="44">
                  <c:v>7.4158399525667162E-2</c:v>
                </c:pt>
                <c:pt idx="45">
                  <c:v>7.461890926855741E-2</c:v>
                </c:pt>
                <c:pt idx="46">
                  <c:v>7.4618909268556896E-2</c:v>
                </c:pt>
              </c:numCache>
            </c:numRef>
          </c:xVal>
          <c:yVal>
            <c:numRef>
              <c:f>PlotDat5!$F$1:$F$47</c:f>
              <c:numCache>
                <c:formatCode>General</c:formatCode>
                <c:ptCount val="47"/>
                <c:pt idx="0">
                  <c:v>8.4000000000000047E-3</c:v>
                </c:pt>
                <c:pt idx="1">
                  <c:v>8.4000000000000047E-3</c:v>
                </c:pt>
                <c:pt idx="2">
                  <c:v>8.4680828963242683E-3</c:v>
                </c:pt>
                <c:pt idx="3">
                  <c:v>8.5361703893171992E-3</c:v>
                </c:pt>
                <c:pt idx="4">
                  <c:v>8.6042624792894706E-3</c:v>
                </c:pt>
                <c:pt idx="5">
                  <c:v>8.6723591665511801E-3</c:v>
                </c:pt>
                <c:pt idx="6">
                  <c:v>8.7404604514125239E-3</c:v>
                </c:pt>
                <c:pt idx="7">
                  <c:v>8.8085663341844495E-3</c:v>
                </c:pt>
                <c:pt idx="8">
                  <c:v>8.8766768151767785E-3</c:v>
                </c:pt>
                <c:pt idx="9">
                  <c:v>8.9447918947003248E-3</c:v>
                </c:pt>
                <c:pt idx="10">
                  <c:v>9.0129115730655067E-3</c:v>
                </c:pt>
                <c:pt idx="11">
                  <c:v>9.0810358505828727E-3</c:v>
                </c:pt>
                <c:pt idx="12">
                  <c:v>9.1491647275630007E-3</c:v>
                </c:pt>
                <c:pt idx="13">
                  <c:v>9.21729820431616E-3</c:v>
                </c:pt>
                <c:pt idx="14">
                  <c:v>9.2854362811530568E-3</c:v>
                </c:pt>
                <c:pt idx="15">
                  <c:v>9.3535789583843783E-3</c:v>
                </c:pt>
                <c:pt idx="16">
                  <c:v>9.4217262363203852E-3</c:v>
                </c:pt>
                <c:pt idx="17">
                  <c:v>9.4898781152719224E-3</c:v>
                </c:pt>
                <c:pt idx="18">
                  <c:v>9.5580345955498195E-3</c:v>
                </c:pt>
                <c:pt idx="19">
                  <c:v>9.6261956774643768E-3</c:v>
                </c:pt>
                <c:pt idx="20">
                  <c:v>9.6943613613265089E-3</c:v>
                </c:pt>
                <c:pt idx="21">
                  <c:v>9.7625316474470852E-3</c:v>
                </c:pt>
                <c:pt idx="22">
                  <c:v>9.830706536136373E-3</c:v>
                </c:pt>
                <c:pt idx="23">
                  <c:v>9.8988860277052487E-3</c:v>
                </c:pt>
                <c:pt idx="24">
                  <c:v>9.9670701224647846E-3</c:v>
                </c:pt>
                <c:pt idx="25">
                  <c:v>1.0035258820725514E-2</c:v>
                </c:pt>
                <c:pt idx="26">
                  <c:v>1.0103452122798279E-2</c:v>
                </c:pt>
                <c:pt idx="27">
                  <c:v>1.017165002899389E-2</c:v>
                </c:pt>
                <c:pt idx="28">
                  <c:v>1.0239852539623224E-2</c:v>
                </c:pt>
                <c:pt idx="29">
                  <c:v>1.0308059654997223E-2</c:v>
                </c:pt>
                <c:pt idx="30">
                  <c:v>1.0376271375426739E-2</c:v>
                </c:pt>
                <c:pt idx="31">
                  <c:v>1.0444487701222641E-2</c:v>
                </c:pt>
                <c:pt idx="32">
                  <c:v>1.0512708632695721E-2</c:v>
                </c:pt>
                <c:pt idx="33">
                  <c:v>1.0580934170157262E-2</c:v>
                </c:pt>
                <c:pt idx="34">
                  <c:v>1.0649164313918255E-2</c:v>
                </c:pt>
                <c:pt idx="35">
                  <c:v>1.071739906428926E-2</c:v>
                </c:pt>
                <c:pt idx="36">
                  <c:v>1.078563842158164E-2</c:v>
                </c:pt>
                <c:pt idx="37">
                  <c:v>1.0853882386106409E-2</c:v>
                </c:pt>
                <c:pt idx="38">
                  <c:v>1.0922130958174622E-2</c:v>
                </c:pt>
                <c:pt idx="39">
                  <c:v>1.0990384138097185E-2</c:v>
                </c:pt>
                <c:pt idx="40">
                  <c:v>1.1058641926185326E-2</c:v>
                </c:pt>
                <c:pt idx="41">
                  <c:v>1.1126904322750221E-2</c:v>
                </c:pt>
                <c:pt idx="42">
                  <c:v>1.119517132810297E-2</c:v>
                </c:pt>
                <c:pt idx="43">
                  <c:v>1.126344294255466E-2</c:v>
                </c:pt>
                <c:pt idx="44">
                  <c:v>1.1331719166416641E-2</c:v>
                </c:pt>
                <c:pt idx="45">
                  <c:v>1.1400000000000143E-2</c:v>
                </c:pt>
                <c:pt idx="46">
                  <c:v>1.140000000000007E-2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</c:dPt>
          <c:dLbls>
            <c:dLbl>
              <c:idx val="2"/>
              <c:layout>
                <c:manualLayout>
                  <c:x val="-3.6478422393046606E-2"/>
                  <c:y val="-5.8910703847608195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"/>
              <c:layout>
                <c:manualLayout>
                  <c:x val="-3.4624640762634662E-2"/>
                  <c:y val="-2.5250146133479812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6"/>
              <c:layout>
                <c:manualLayout>
                  <c:x val="-3.7343512698895007E-2"/>
                  <c:y val="-3.43001065914796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8"/>
              <c:layout>
                <c:manualLayout>
                  <c:x val="-3.5733428351129692E-2"/>
                  <c:y val="1.2756593198770541E-4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68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0"/>
              <c:layout>
                <c:manualLayout>
                  <c:x val="-3.4245659945325857E-2"/>
                  <c:y val="-4.952893442904829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72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xVal>
            <c:numRef>
              <c:f>PlotDat5!$G$1:$G$11</c:f>
              <c:numCache>
                <c:formatCode>General</c:formatCode>
                <c:ptCount val="11"/>
                <c:pt idx="0">
                  <c:v>5.2546212278879789E-2</c:v>
                </c:pt>
                <c:pt idx="1">
                  <c:v>5.4621455392212165E-2</c:v>
                </c:pt>
                <c:pt idx="2">
                  <c:v>5.6700790139650133E-2</c:v>
                </c:pt>
                <c:pt idx="3">
                  <c:v>5.8784224588426061E-2</c:v>
                </c:pt>
                <c:pt idx="4">
                  <c:v>6.0871766821678504E-2</c:v>
                </c:pt>
                <c:pt idx="5">
                  <c:v>6.2963424938484197E-2</c:v>
                </c:pt>
                <c:pt idx="6">
                  <c:v>6.5059207053885584E-2</c:v>
                </c:pt>
                <c:pt idx="7">
                  <c:v>6.7159121298927982E-2</c:v>
                </c:pt>
                <c:pt idx="8">
                  <c:v>6.9263175820687001E-2</c:v>
                </c:pt>
                <c:pt idx="9">
                  <c:v>7.1371378782300848E-2</c:v>
                </c:pt>
                <c:pt idx="10">
                  <c:v>7.3483738363003592E-2</c:v>
                </c:pt>
              </c:numCache>
            </c:numRef>
          </c:xVal>
          <c:yVal>
            <c:numRef>
              <c:f>PlotDat5!$H$1:$H$11</c:f>
              <c:numCache>
                <c:formatCode>General</c:formatCode>
                <c:ptCount val="11"/>
                <c:pt idx="0">
                  <c:v>8.0991470088221228E-3</c:v>
                </c:pt>
                <c:pt idx="1">
                  <c:v>8.4119592588199395E-3</c:v>
                </c:pt>
                <c:pt idx="2">
                  <c:v>8.7248685741749821E-3</c:v>
                </c:pt>
                <c:pt idx="3">
                  <c:v>9.0378749850064128E-3</c:v>
                </c:pt>
                <c:pt idx="4">
                  <c:v>9.3509785214429767E-3</c:v>
                </c:pt>
                <c:pt idx="5">
                  <c:v>9.6641792136225226E-3</c:v>
                </c:pt>
                <c:pt idx="6">
                  <c:v>9.9774770916927248E-3</c:v>
                </c:pt>
                <c:pt idx="7">
                  <c:v>1.0290872185809706E-2</c:v>
                </c:pt>
                <c:pt idx="8">
                  <c:v>1.0604364526139999E-2</c:v>
                </c:pt>
                <c:pt idx="9">
                  <c:v>1.0917954142859013E-2</c:v>
                </c:pt>
                <c:pt idx="10">
                  <c:v>1.1231641066151045E-2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000000"/>
              </a:solidFill>
              <a:prstDash val="lgDashDotDot"/>
            </a:ln>
          </c:spPr>
          <c:marker>
            <c:symbol val="none"/>
          </c:marker>
          <c:xVal>
            <c:numRef>
              <c:f>PlotDat5!$I$1:$I$2</c:f>
              <c:numCache>
                <c:formatCode>General</c:formatCode>
                <c:ptCount val="2"/>
                <c:pt idx="0">
                  <c:v>4.0000000000000022E-2</c:v>
                </c:pt>
                <c:pt idx="1">
                  <c:v>0.11446704591312112</c:v>
                </c:pt>
              </c:numCache>
            </c:numRef>
          </c:xVal>
          <c:yVal>
            <c:numRef>
              <c:f>PlotDat5!$J$1:$J$2</c:f>
              <c:numCache>
                <c:formatCode>General</c:formatCode>
                <c:ptCount val="2"/>
                <c:pt idx="0">
                  <c:v>8.8041095596354084E-3</c:v>
                </c:pt>
                <c:pt idx="1">
                  <c:v>1.140000000000007E-2</c:v>
                </c:pt>
              </c:numCache>
            </c:numRef>
          </c:yVal>
          <c:smooth val="1"/>
        </c:ser>
        <c:ser>
          <c:idx val="3"/>
          <c:order val="3"/>
          <c:tx>
            <c:v>IsoDat1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PlotDat5!$C$1:$C$5</c:f>
              <c:numCache>
                <c:formatCode>General</c:formatCode>
                <c:ptCount val="5"/>
                <c:pt idx="0">
                  <c:v>7.6688213247663492E-2</c:v>
                </c:pt>
                <c:pt idx="1">
                  <c:v>6.1220080380314866E-2</c:v>
                </c:pt>
                <c:pt idx="2">
                  <c:v>7.7419333880717534E-2</c:v>
                </c:pt>
                <c:pt idx="3">
                  <c:v>9.2786651684217833E-2</c:v>
                </c:pt>
                <c:pt idx="4">
                  <c:v>7.3824118093420779E-2</c:v>
                </c:pt>
              </c:numCache>
            </c:numRef>
          </c:xVal>
          <c:yVal>
            <c:numRef>
              <c:f>PlotDat5!$D$1:$D$5</c:f>
              <c:numCache>
                <c:formatCode>General</c:formatCode>
                <c:ptCount val="5"/>
                <c:pt idx="0">
                  <c:v>1.0000205860308711E-2</c:v>
                </c:pt>
                <c:pt idx="1">
                  <c:v>9.4942175680425792E-3</c:v>
                </c:pt>
                <c:pt idx="2">
                  <c:v>1.0450702025641636E-2</c:v>
                </c:pt>
                <c:pt idx="3">
                  <c:v>1.041633761367098E-2</c:v>
                </c:pt>
                <c:pt idx="4">
                  <c:v>1.0001382057599852E-2</c:v>
                </c:pt>
              </c:numCache>
            </c:numRef>
          </c:yVal>
          <c:smooth val="1"/>
        </c:ser>
        <c:ser>
          <c:idx val="4"/>
          <c:order val="4"/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PlotDat5!$K$1:$K$91</c:f>
              <c:numCache>
                <c:formatCode>General</c:formatCode>
                <c:ptCount val="91"/>
                <c:pt idx="0">
                  <c:v>8.5816727041144181E-2</c:v>
                </c:pt>
                <c:pt idx="1">
                  <c:v>8.5792234967941486E-2</c:v>
                </c:pt>
                <c:pt idx="2">
                  <c:v>8.5723389016050727E-2</c:v>
                </c:pt>
                <c:pt idx="3">
                  <c:v>8.5610524596029677E-2</c:v>
                </c:pt>
                <c:pt idx="4">
                  <c:v>8.5454191571985666E-2</c:v>
                </c:pt>
                <c:pt idx="5">
                  <c:v>8.5255151582699973E-2</c:v>
                </c:pt>
                <c:pt idx="6">
                  <c:v>8.5014374330990267E-2</c:v>
                </c:pt>
                <c:pt idx="7">
                  <c:v>8.4733032859425947E-2</c:v>
                </c:pt>
                <c:pt idx="8">
                  <c:v>8.4412497835375619E-2</c:v>
                </c:pt>
                <c:pt idx="9">
                  <c:v>8.4054330873257282E-2</c:v>
                </c:pt>
                <c:pt idx="10">
                  <c:v>8.3660276926504754E-2</c:v>
                </c:pt>
                <c:pt idx="11">
                  <c:v>8.3232255786339263E-2</c:v>
                </c:pt>
                <c:pt idx="12">
                  <c:v>8.2772352728730167E-2</c:v>
                </c:pt>
                <c:pt idx="13">
                  <c:v>8.2282808355144829E-2</c:v>
                </c:pt>
                <c:pt idx="14">
                  <c:v>8.1766007676562724E-2</c:v>
                </c:pt>
                <c:pt idx="15">
                  <c:v>8.1224468493941562E-2</c:v>
                </c:pt>
                <c:pt idx="16">
                  <c:v>8.0660829131742953E-2</c:v>
                </c:pt>
                <c:pt idx="17">
                  <c:v>8.0077835584283011E-2</c:v>
                </c:pt>
                <c:pt idx="18">
                  <c:v>7.9478328137521814E-2</c:v>
                </c:pt>
                <c:pt idx="19">
                  <c:v>7.8865227531479232E-2</c:v>
                </c:pt>
                <c:pt idx="20">
                  <c:v>7.8241520730678762E-2</c:v>
                </c:pt>
                <c:pt idx="21">
                  <c:v>7.7610246371958957E-2</c:v>
                </c:pt>
                <c:pt idx="22">
                  <c:v>7.6974479960540035E-2</c:v>
                </c:pt>
                <c:pt idx="23">
                  <c:v>7.6337318886471411E-2</c:v>
                </c:pt>
                <c:pt idx="24">
                  <c:v>7.5701867334458731E-2</c:v>
                </c:pt>
                <c:pt idx="25">
                  <c:v>7.5071221160588023E-2</c:v>
                </c:pt>
                <c:pt idx="26">
                  <c:v>7.4448452809626448E-2</c:v>
                </c:pt>
                <c:pt idx="27">
                  <c:v>7.3836596346378722E-2</c:v>
                </c:pt>
                <c:pt idx="28">
                  <c:v>7.3238632674030121E-2</c:v>
                </c:pt>
                <c:pt idx="29">
                  <c:v>7.2657475011486033E-2</c:v>
                </c:pt>
                <c:pt idx="30">
                  <c:v>7.209595470046018E-2</c:v>
                </c:pt>
                <c:pt idx="31">
                  <c:v>7.1556807411464099E-2</c:v>
                </c:pt>
                <c:pt idx="32">
                  <c:v>7.1042659815894874E-2</c:v>
                </c:pt>
                <c:pt idx="33">
                  <c:v>7.055601678915617E-2</c:v>
                </c:pt>
                <c:pt idx="34">
                  <c:v>7.0099249207157086E-2</c:v>
                </c:pt>
                <c:pt idx="35">
                  <c:v>6.9674582395643017E-2</c:v>
                </c:pt>
                <c:pt idx="36">
                  <c:v>6.9284085288632294E-2</c:v>
                </c:pt>
                <c:pt idx="37">
                  <c:v>6.892966034877758E-2</c:v>
                </c:pt>
                <c:pt idx="38">
                  <c:v>6.8613034298759312E-2</c:v>
                </c:pt>
                <c:pt idx="39">
                  <c:v>6.8335749708865842E-2</c:v>
                </c:pt>
                <c:pt idx="40">
                  <c:v>6.8099157481746803E-2</c:v>
                </c:pt>
                <c:pt idx="41">
                  <c:v>6.7904410270950344E-2</c:v>
                </c:pt>
                <c:pt idx="42">
                  <c:v>6.7752456865312144E-2</c:v>
                </c:pt>
                <c:pt idx="43">
                  <c:v>6.7644037566548784E-2</c:v>
                </c:pt>
                <c:pt idx="44">
                  <c:v>6.7579680582586898E-2</c:v>
                </c:pt>
                <c:pt idx="45">
                  <c:v>6.7559699454182734E-2</c:v>
                </c:pt>
                <c:pt idx="46">
                  <c:v>6.7584191527385484E-2</c:v>
                </c:pt>
                <c:pt idx="47">
                  <c:v>6.7653037479276423E-2</c:v>
                </c:pt>
                <c:pt idx="48">
                  <c:v>6.7765901899298514E-2</c:v>
                </c:pt>
                <c:pt idx="49">
                  <c:v>6.7922234923342054E-2</c:v>
                </c:pt>
                <c:pt idx="50">
                  <c:v>6.8121274912627802E-2</c:v>
                </c:pt>
                <c:pt idx="51">
                  <c:v>6.8362052164336912E-2</c:v>
                </c:pt>
                <c:pt idx="52">
                  <c:v>6.8643393635901051E-2</c:v>
                </c:pt>
                <c:pt idx="53">
                  <c:v>6.8963928659951421E-2</c:v>
                </c:pt>
                <c:pt idx="54">
                  <c:v>6.9322095622070923E-2</c:v>
                </c:pt>
                <c:pt idx="55">
                  <c:v>6.9716149568822314E-2</c:v>
                </c:pt>
                <c:pt idx="56">
                  <c:v>7.0144170708987749E-2</c:v>
                </c:pt>
                <c:pt idx="57">
                  <c:v>7.0604073766596859E-2</c:v>
                </c:pt>
                <c:pt idx="58">
                  <c:v>7.1093618140182183E-2</c:v>
                </c:pt>
                <c:pt idx="59">
                  <c:v>7.1610418818764371E-2</c:v>
                </c:pt>
                <c:pt idx="60">
                  <c:v>7.215195800138606E-2</c:v>
                </c:pt>
                <c:pt idx="61">
                  <c:v>7.2715597363584822E-2</c:v>
                </c:pt>
                <c:pt idx="62">
                  <c:v>7.3298590911044903E-2</c:v>
                </c:pt>
                <c:pt idx="63">
                  <c:v>7.3898098357805433E-2</c:v>
                </c:pt>
                <c:pt idx="64">
                  <c:v>7.4511198963847794E-2</c:v>
                </c:pt>
                <c:pt idx="65">
                  <c:v>7.5134905764648222E-2</c:v>
                </c:pt>
                <c:pt idx="66">
                  <c:v>7.5766180123368415E-2</c:v>
                </c:pt>
                <c:pt idx="67">
                  <c:v>7.6401946534786949E-2</c:v>
                </c:pt>
                <c:pt idx="68">
                  <c:v>7.7039107608855587E-2</c:v>
                </c:pt>
                <c:pt idx="69">
                  <c:v>7.7674559160868267E-2</c:v>
                </c:pt>
                <c:pt idx="70">
                  <c:v>7.8305205334739003E-2</c:v>
                </c:pt>
                <c:pt idx="71">
                  <c:v>7.8927973685700897E-2</c:v>
                </c:pt>
                <c:pt idx="72">
                  <c:v>7.9539830148949067E-2</c:v>
                </c:pt>
                <c:pt idx="73">
                  <c:v>8.0137793821296863E-2</c:v>
                </c:pt>
                <c:pt idx="74">
                  <c:v>8.0718951483840964E-2</c:v>
                </c:pt>
                <c:pt idx="75">
                  <c:v>8.1280471794866846E-2</c:v>
                </c:pt>
                <c:pt idx="76">
                  <c:v>8.1819619083862885E-2</c:v>
                </c:pt>
                <c:pt idx="77">
                  <c:v>8.2333766679432124E-2</c:v>
                </c:pt>
                <c:pt idx="78">
                  <c:v>8.2820409706170828E-2</c:v>
                </c:pt>
                <c:pt idx="79">
                  <c:v>8.3277177288169926E-2</c:v>
                </c:pt>
                <c:pt idx="80">
                  <c:v>8.370184409968473E-2</c:v>
                </c:pt>
                <c:pt idx="81">
                  <c:v>8.4092341206694746E-2</c:v>
                </c:pt>
                <c:pt idx="82">
                  <c:v>8.4446766146549543E-2</c:v>
                </c:pt>
                <c:pt idx="83">
                  <c:v>8.4763392196568532E-2</c:v>
                </c:pt>
                <c:pt idx="84">
                  <c:v>8.5040676786461225E-2</c:v>
                </c:pt>
                <c:pt idx="85">
                  <c:v>8.5277269013580209E-2</c:v>
                </c:pt>
                <c:pt idx="86">
                  <c:v>8.5472016224376612E-2</c:v>
                </c:pt>
                <c:pt idx="87">
                  <c:v>8.5623969630015298E-2</c:v>
                </c:pt>
                <c:pt idx="88">
                  <c:v>8.57323889287782E-2</c:v>
                </c:pt>
                <c:pt idx="89">
                  <c:v>8.5796745912740266E-2</c:v>
                </c:pt>
                <c:pt idx="90">
                  <c:v>8.5816727041144181E-2</c:v>
                </c:pt>
              </c:numCache>
            </c:numRef>
          </c:xVal>
          <c:yVal>
            <c:numRef>
              <c:f>PlotDat5!$L$1:$L$91</c:f>
              <c:numCache>
                <c:formatCode>General</c:formatCode>
                <c:ptCount val="91"/>
                <c:pt idx="0">
                  <c:v>1.0467978768813963E-2</c:v>
                </c:pt>
                <c:pt idx="1">
                  <c:v>1.051085448209524E-2</c:v>
                </c:pt>
                <c:pt idx="2">
                  <c:v>1.0551242366621418E-2</c:v>
                </c:pt>
                <c:pt idx="3">
                  <c:v>1.0588945656678889E-2</c:v>
                </c:pt>
                <c:pt idx="4">
                  <c:v>1.0623780665628427E-2</c:v>
                </c:pt>
                <c:pt idx="5">
                  <c:v>1.0655577680807883E-2</c:v>
                </c:pt>
                <c:pt idx="6">
                  <c:v>1.0684181790355631E-2</c:v>
                </c:pt>
                <c:pt idx="7">
                  <c:v>1.0709453637925173E-2</c:v>
                </c:pt>
                <c:pt idx="8">
                  <c:v>1.0731270101615465E-2</c:v>
                </c:pt>
                <c:pt idx="9">
                  <c:v>1.074952489380857E-2</c:v>
                </c:pt>
                <c:pt idx="10">
                  <c:v>1.0764129078991581E-2</c:v>
                </c:pt>
                <c:pt idx="11">
                  <c:v>1.0775011507042555E-2</c:v>
                </c:pt>
                <c:pt idx="12">
                  <c:v>1.078211915986591E-2</c:v>
                </c:pt>
                <c:pt idx="13">
                  <c:v>1.0785417409691319E-2</c:v>
                </c:pt>
                <c:pt idx="14">
                  <c:v>1.0784890187777401E-2</c:v>
                </c:pt>
                <c:pt idx="15">
                  <c:v>1.0780540062696247E-2</c:v>
                </c:pt>
                <c:pt idx="16">
                  <c:v>1.0772388227819981E-2</c:v>
                </c:pt>
                <c:pt idx="17">
                  <c:v>1.0760474398068853E-2</c:v>
                </c:pt>
                <c:pt idx="18">
                  <c:v>1.0744856616423458E-2</c:v>
                </c:pt>
                <c:pt idx="19">
                  <c:v>1.0725610971146233E-2</c:v>
                </c:pt>
                <c:pt idx="20">
                  <c:v>1.0702831225086765E-2</c:v>
                </c:pt>
                <c:pt idx="21">
                  <c:v>1.0676628358877527E-2</c:v>
                </c:pt>
                <c:pt idx="22">
                  <c:v>1.06471300302491E-2</c:v>
                </c:pt>
                <c:pt idx="23">
                  <c:v>1.06144799520933E-2</c:v>
                </c:pt>
                <c:pt idx="24">
                  <c:v>1.0578837192308952E-2</c:v>
                </c:pt>
                <c:pt idx="25">
                  <c:v>1.0540375398839045E-2</c:v>
                </c:pt>
                <c:pt idx="26">
                  <c:v>1.0499281953674734E-2</c:v>
                </c:pt>
                <c:pt idx="27">
                  <c:v>1.045575705995078E-2</c:v>
                </c:pt>
                <c:pt idx="28">
                  <c:v>1.0410012766573938E-2</c:v>
                </c:pt>
                <c:pt idx="29">
                  <c:v>1.0362271935143422E-2</c:v>
                </c:pt>
                <c:pt idx="30">
                  <c:v>1.0312767154191006E-2</c:v>
                </c:pt>
                <c:pt idx="31">
                  <c:v>1.026173960603355E-2</c:v>
                </c:pt>
                <c:pt idx="32">
                  <c:v>1.0209437891755969E-2</c:v>
                </c:pt>
                <c:pt idx="33">
                  <c:v>1.0156116820053178E-2</c:v>
                </c:pt>
                <c:pt idx="34">
                  <c:v>1.010203616582666E-2</c:v>
                </c:pt>
                <c:pt idx="35">
                  <c:v>1.0047459404587671E-2</c:v>
                </c:pt>
                <c:pt idx="36">
                  <c:v>9.9926524288307048E-3</c:v>
                </c:pt>
                <c:pt idx="37">
                  <c:v>9.937882252632764E-3</c:v>
                </c:pt>
                <c:pt idx="38">
                  <c:v>9.8834157107865767E-3</c:v>
                </c:pt>
                <c:pt idx="39">
                  <c:v>9.8295181588092737E-3</c:v>
                </c:pt>
                <c:pt idx="40">
                  <c:v>9.7764521801560547E-3</c:v>
                </c:pt>
                <c:pt idx="41">
                  <c:v>9.7244763069410066E-3</c:v>
                </c:pt>
                <c:pt idx="42">
                  <c:v>9.6738437603936574E-3</c:v>
                </c:pt>
                <c:pt idx="43">
                  <c:v>9.6248012171913366E-3</c:v>
                </c:pt>
                <c:pt idx="44">
                  <c:v>9.5775876076747962E-3</c:v>
                </c:pt>
                <c:pt idx="45">
                  <c:v>9.5324329518036051E-3</c:v>
                </c:pt>
                <c:pt idx="46">
                  <c:v>9.4895572385223208E-3</c:v>
                </c:pt>
                <c:pt idx="47">
                  <c:v>9.4491693539960047E-3</c:v>
                </c:pt>
                <c:pt idx="48">
                  <c:v>9.4114660639385266E-3</c:v>
                </c:pt>
                <c:pt idx="49">
                  <c:v>9.3766310549891711E-3</c:v>
                </c:pt>
                <c:pt idx="50">
                  <c:v>9.344834039809723E-3</c:v>
                </c:pt>
                <c:pt idx="51">
                  <c:v>9.3162299302619357E-3</c:v>
                </c:pt>
                <c:pt idx="52">
                  <c:v>9.2909580826923185E-3</c:v>
                </c:pt>
                <c:pt idx="53">
                  <c:v>9.2691416190020283E-3</c:v>
                </c:pt>
                <c:pt idx="54">
                  <c:v>9.2508868268090481E-3</c:v>
                </c:pt>
                <c:pt idx="55">
                  <c:v>9.236282641625836E-3</c:v>
                </c:pt>
                <c:pt idx="56">
                  <c:v>9.2254002135748747E-3</c:v>
                </c:pt>
                <c:pt idx="57">
                  <c:v>9.2182925607515679E-3</c:v>
                </c:pt>
                <c:pt idx="58">
                  <c:v>9.2149943109261067E-3</c:v>
                </c:pt>
                <c:pt idx="59">
                  <c:v>9.2155215328400247E-3</c:v>
                </c:pt>
                <c:pt idx="60">
                  <c:v>9.2198716579211717E-3</c:v>
                </c:pt>
                <c:pt idx="61">
                  <c:v>9.2280234927974089E-3</c:v>
                </c:pt>
                <c:pt idx="62">
                  <c:v>9.2399373225487205E-3</c:v>
                </c:pt>
                <c:pt idx="63">
                  <c:v>9.2555551041940548E-3</c:v>
                </c:pt>
                <c:pt idx="64">
                  <c:v>9.2748007494711186E-3</c:v>
                </c:pt>
                <c:pt idx="65">
                  <c:v>9.2975804955307308E-3</c:v>
                </c:pt>
                <c:pt idx="66">
                  <c:v>9.3237833617399266E-3</c:v>
                </c:pt>
                <c:pt idx="67">
                  <c:v>9.3532816903684046E-3</c:v>
                </c:pt>
                <c:pt idx="68">
                  <c:v>9.3859317685241247E-3</c:v>
                </c:pt>
                <c:pt idx="69">
                  <c:v>9.4215745283085222E-3</c:v>
                </c:pt>
                <c:pt idx="70">
                  <c:v>9.4600363217785671E-3</c:v>
                </c:pt>
                <c:pt idx="71">
                  <c:v>9.5011297669426054E-3</c:v>
                </c:pt>
                <c:pt idx="72">
                  <c:v>9.5446546606666547E-3</c:v>
                </c:pt>
                <c:pt idx="73">
                  <c:v>9.5903989540434761E-3</c:v>
                </c:pt>
                <c:pt idx="74">
                  <c:v>9.6381397854739936E-3</c:v>
                </c:pt>
                <c:pt idx="75">
                  <c:v>9.6876445664264357E-3</c:v>
                </c:pt>
                <c:pt idx="76">
                  <c:v>9.7386721145839555E-3</c:v>
                </c:pt>
                <c:pt idx="77">
                  <c:v>9.7909738288614497E-3</c:v>
                </c:pt>
                <c:pt idx="78">
                  <c:v>9.8442949005642568E-3</c:v>
                </c:pt>
                <c:pt idx="79">
                  <c:v>9.8983755547907577E-3</c:v>
                </c:pt>
                <c:pt idx="80">
                  <c:v>9.9529523160299428E-3</c:v>
                </c:pt>
                <c:pt idx="81">
                  <c:v>1.0007759291786796E-2</c:v>
                </c:pt>
                <c:pt idx="82">
                  <c:v>1.0062529467984803E-2</c:v>
                </c:pt>
                <c:pt idx="83">
                  <c:v>1.0116996009830834E-2</c:v>
                </c:pt>
                <c:pt idx="84">
                  <c:v>1.0170893561808237E-2</c:v>
                </c:pt>
                <c:pt idx="85">
                  <c:v>1.0223959540461383E-2</c:v>
                </c:pt>
                <c:pt idx="86">
                  <c:v>1.0275935413676451E-2</c:v>
                </c:pt>
                <c:pt idx="87">
                  <c:v>1.0326567960223756E-2</c:v>
                </c:pt>
                <c:pt idx="88">
                  <c:v>1.0375610503426076E-2</c:v>
                </c:pt>
                <c:pt idx="89">
                  <c:v>1.0422824112942746E-2</c:v>
                </c:pt>
                <c:pt idx="90">
                  <c:v>1.0467978768813963E-2</c:v>
                </c:pt>
              </c:numCache>
            </c:numRef>
          </c:yVal>
          <c:smooth val="1"/>
        </c:ser>
        <c:ser>
          <c:idx val="5"/>
          <c:order val="5"/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PlotDat5!$M$1:$M$76</c:f>
              <c:numCache>
                <c:formatCode>General</c:formatCode>
                <c:ptCount val="76"/>
                <c:pt idx="0">
                  <c:v>6.7283164374735263E-2</c:v>
                </c:pt>
                <c:pt idx="1">
                  <c:v>6.7257953175942839E-2</c:v>
                </c:pt>
                <c:pt idx="2">
                  <c:v>6.7190390637694733E-2</c:v>
                </c:pt>
                <c:pt idx="3">
                  <c:v>6.7080950662653085E-2</c:v>
                </c:pt>
                <c:pt idx="4">
                  <c:v>6.6930400893610423E-2</c:v>
                </c:pt>
                <c:pt idx="5">
                  <c:v>6.6739797329026851E-2</c:v>
                </c:pt>
                <c:pt idx="6">
                  <c:v>6.6510476915958502E-2</c:v>
                </c:pt>
                <c:pt idx="7">
                  <c:v>6.6244048172337297E-2</c:v>
                </c:pt>
                <c:pt idx="8">
                  <c:v>6.5942379904371712E-2</c:v>
                </c:pt>
                <c:pt idx="9">
                  <c:v>6.5607588098211961E-2</c:v>
                </c:pt>
                <c:pt idx="10">
                  <c:v>6.5242021077831183E-2</c:v>
                </c:pt>
                <c:pt idx="11">
                  <c:v>6.4848243033217692E-2</c:v>
                </c:pt>
                <c:pt idx="12">
                  <c:v>6.4429016034425524E-2</c:v>
                </c:pt>
                <c:pt idx="13">
                  <c:v>6.3987280657636911E-2</c:v>
                </c:pt>
                <c:pt idx="14">
                  <c:v>6.3526135359132915E-2</c:v>
                </c:pt>
                <c:pt idx="15">
                  <c:v>6.3048814741851145E-2</c:v>
                </c:pt>
                <c:pt idx="16">
                  <c:v>6.2558666866967025E-2</c:v>
                </c:pt>
                <c:pt idx="17">
                  <c:v>6.2059129769651965E-2</c:v>
                </c:pt>
                <c:pt idx="18">
                  <c:v>6.1553707343727129E-2</c:v>
                </c:pt>
                <c:pt idx="19">
                  <c:v>6.104594476436407E-2</c:v>
                </c:pt>
                <c:pt idx="20">
                  <c:v>6.0539403621231433E-2</c:v>
                </c:pt>
                <c:pt idx="21">
                  <c:v>6.0037636936498336E-2</c:v>
                </c:pt>
                <c:pt idx="22">
                  <c:v>5.9544164242938104E-2</c:v>
                </c:pt>
                <c:pt idx="23">
                  <c:v>5.9062446896938577E-2</c:v>
                </c:pt>
                <c:pt idx="24">
                  <c:v>5.8595863799566272E-2</c:v>
                </c:pt>
                <c:pt idx="25">
                  <c:v>5.8147687696011502E-2</c:v>
                </c:pt>
                <c:pt idx="26">
                  <c:v>5.7721062219626112E-2</c:v>
                </c:pt>
                <c:pt idx="27">
                  <c:v>5.7318979841597208E-2</c:v>
                </c:pt>
                <c:pt idx="28">
                  <c:v>5.6944260880909557E-2</c:v>
                </c:pt>
                <c:pt idx="29">
                  <c:v>5.6599533721838804E-2</c:v>
                </c:pt>
                <c:pt idx="30">
                  <c:v>5.6287216377718906E-2</c:v>
                </c:pt>
                <c:pt idx="31">
                  <c:v>5.6009499530319411E-2</c:v>
                </c:pt>
                <c:pt idx="32">
                  <c:v>5.5768331163785503E-2</c:v>
                </c:pt>
                <c:pt idx="33">
                  <c:v>5.5565402900929033E-2</c:v>
                </c:pt>
                <c:pt idx="34">
                  <c:v>5.5402138137710513E-2</c:v>
                </c:pt>
                <c:pt idx="35">
                  <c:v>5.5279682059137802E-2</c:v>
                </c:pt>
                <c:pt idx="36">
                  <c:v>5.5198893606618032E-2</c:v>
                </c:pt>
                <c:pt idx="37">
                  <c:v>5.5160339453099012E-2</c:v>
                </c:pt>
                <c:pt idx="38">
                  <c:v>5.5164290028266852E-2</c:v>
                </c:pt>
                <c:pt idx="39">
                  <c:v>5.5210717621674302E-2</c:v>
                </c:pt>
                <c:pt idx="40">
                  <c:v>5.5299296577112772E-2</c:v>
                </c:pt>
                <c:pt idx="41">
                  <c:v>5.5429405576853386E-2</c:v>
                </c:pt>
                <c:pt idx="42">
                  <c:v>5.5600131999746609E-2</c:v>
                </c:pt>
                <c:pt idx="43">
                  <c:v>5.5810278322601534E-2</c:v>
                </c:pt>
                <c:pt idx="44">
                  <c:v>5.6058370519953965E-2</c:v>
                </c:pt>
                <c:pt idx="45">
                  <c:v>5.6342668403293703E-2</c:v>
                </c:pt>
                <c:pt idx="46">
                  <c:v>5.6661177827236661E-2</c:v>
                </c:pt>
                <c:pt idx="47">
                  <c:v>5.7011664677022122E-2</c:v>
                </c:pt>
                <c:pt idx="48">
                  <c:v>5.7391670539224164E-2</c:v>
                </c:pt>
                <c:pt idx="49">
                  <c:v>5.7798529945752457E-2</c:v>
                </c:pt>
                <c:pt idx="50">
                  <c:v>5.8229389070198256E-2</c:v>
                </c:pt>
                <c:pt idx="51">
                  <c:v>5.8681225745376167E-2</c:v>
                </c:pt>
                <c:pt idx="52">
                  <c:v>5.9150870661653636E-2</c:v>
                </c:pt>
                <c:pt idx="53">
                  <c:v>5.9635029597382379E-2</c:v>
                </c:pt>
                <c:pt idx="54">
                  <c:v>6.0130306525495968E-2</c:v>
                </c:pt>
                <c:pt idx="55">
                  <c:v>6.0633227434199834E-2</c:v>
                </c:pt>
                <c:pt idx="56">
                  <c:v>6.1140264694667046E-2</c:v>
                </c:pt>
                <c:pt idx="57">
                  <c:v>6.164786180482193E-2</c:v>
                </c:pt>
                <c:pt idx="58">
                  <c:v>6.2152458335644423E-2</c:v>
                </c:pt>
                <c:pt idx="59">
                  <c:v>6.2650514905022839E-2</c:v>
                </c:pt>
                <c:pt idx="60">
                  <c:v>6.3138538003976091E-2</c:v>
                </c:pt>
                <c:pt idx="61">
                  <c:v>6.3613104501109366E-2</c:v>
                </c:pt>
                <c:pt idx="62">
                  <c:v>6.4070885653420784E-2</c:v>
                </c:pt>
                <c:pt idx="63">
                  <c:v>6.4508670455042438E-2</c:v>
                </c:pt>
                <c:pt idx="64">
                  <c:v>6.4923388160137818E-2</c:v>
                </c:pt>
                <c:pt idx="65">
                  <c:v>6.5312129821981715E-2</c:v>
                </c:pt>
                <c:pt idx="66">
                  <c:v>6.5672168697124556E-2</c:v>
                </c:pt>
                <c:pt idx="67">
                  <c:v>6.6000979371546711E-2</c:v>
                </c:pt>
                <c:pt idx="68">
                  <c:v>6.6296255474616511E-2</c:v>
                </c:pt>
                <c:pt idx="69">
                  <c:v>6.655592585662691E-2</c:v>
                </c:pt>
                <c:pt idx="70">
                  <c:v>6.6778169116419969E-2</c:v>
                </c:pt>
                <c:pt idx="71">
                  <c:v>6.6961426377210836E-2</c:v>
                </c:pt>
                <c:pt idx="72">
                  <c:v>6.7104412220984885E-2</c:v>
                </c:pt>
                <c:pt idx="73">
                  <c:v>6.7206123704783294E-2</c:v>
                </c:pt>
                <c:pt idx="74">
                  <c:v>6.7265847395626674E-2</c:v>
                </c:pt>
                <c:pt idx="75">
                  <c:v>6.7283164374735263E-2</c:v>
                </c:pt>
              </c:numCache>
            </c:numRef>
          </c:xVal>
          <c:yVal>
            <c:numRef>
              <c:f>PlotDat5!$N$1:$N$76</c:f>
              <c:numCache>
                <c:formatCode>General</c:formatCode>
                <c:ptCount val="76"/>
                <c:pt idx="0">
                  <c:v>1.010139966459354E-2</c:v>
                </c:pt>
                <c:pt idx="1">
                  <c:v>1.0138684493493758E-2</c:v>
                </c:pt>
                <c:pt idx="2">
                  <c:v>1.0171448849960801E-2</c:v>
                </c:pt>
                <c:pt idx="3">
                  <c:v>1.0199462915575176E-2</c:v>
                </c:pt>
                <c:pt idx="4">
                  <c:v>1.02225301917947E-2</c:v>
                </c:pt>
                <c:pt idx="5">
                  <c:v>1.0240488878250501E-2</c:v>
                </c:pt>
                <c:pt idx="6">
                  <c:v>1.025321300766039E-2</c:v>
                </c:pt>
                <c:pt idx="7">
                  <c:v>1.0260613329398828E-2</c:v>
                </c:pt>
                <c:pt idx="8">
                  <c:v>1.0262637935525952E-2</c:v>
                </c:pt>
                <c:pt idx="9">
                  <c:v>1.0259272624884436E-2</c:v>
                </c:pt>
                <c:pt idx="10">
                  <c:v>1.0250541002710507E-2</c:v>
                </c:pt>
                <c:pt idx="11">
                  <c:v>1.0236504315060083E-2</c:v>
                </c:pt>
                <c:pt idx="12">
                  <c:v>1.0217261019211455E-2</c:v>
                </c:pt>
                <c:pt idx="13">
                  <c:v>1.0192946093058958E-2</c:v>
                </c:pt>
                <c:pt idx="14">
                  <c:v>1.0163730088339241E-2</c:v>
                </c:pt>
                <c:pt idx="15">
                  <c:v>1.0129817934333717E-2</c:v>
                </c:pt>
                <c:pt idx="16">
                  <c:v>1.0091447500436878E-2</c:v>
                </c:pt>
                <c:pt idx="17">
                  <c:v>1.0048887927673437E-2</c:v>
                </c:pt>
                <c:pt idx="18">
                  <c:v>1.0002437740867377E-2</c:v>
                </c:pt>
                <c:pt idx="19">
                  <c:v>9.9524227547045391E-3</c:v>
                </c:pt>
                <c:pt idx="20">
                  <c:v>9.8991937883771523E-3</c:v>
                </c:pt>
                <c:pt idx="21">
                  <c:v>9.8431242048392757E-3</c:v>
                </c:pt>
                <c:pt idx="22">
                  <c:v>9.7846072919332248E-3</c:v>
                </c:pt>
                <c:pt idx="23">
                  <c:v>9.724053503758873E-3</c:v>
                </c:pt>
                <c:pt idx="24">
                  <c:v>9.6618875816323647E-3</c:v>
                </c:pt>
                <c:pt idx="25">
                  <c:v>9.5985455748312746E-3</c:v>
                </c:pt>
                <c:pt idx="26">
                  <c:v>9.5344717820220991E-3</c:v>
                </c:pt>
                <c:pt idx="27">
                  <c:v>9.4701156348245066E-3</c:v>
                </c:pt>
                <c:pt idx="28">
                  <c:v>9.4059285453712248E-3</c:v>
                </c:pt>
                <c:pt idx="29">
                  <c:v>9.3423607399763728E-3</c:v>
                </c:pt>
                <c:pt idx="30">
                  <c:v>9.2798581011214239E-3</c:v>
                </c:pt>
                <c:pt idx="31">
                  <c:v>9.2188590399099359E-3</c:v>
                </c:pt>
                <c:pt idx="32">
                  <c:v>9.1597914209283707E-3</c:v>
                </c:pt>
                <c:pt idx="33">
                  <c:v>9.1030695610840248E-3</c:v>
                </c:pt>
                <c:pt idx="34">
                  <c:v>9.0490913234689777E-3</c:v>
                </c:pt>
                <c:pt idx="35">
                  <c:v>8.9982353266368827E-3</c:v>
                </c:pt>
                <c:pt idx="36">
                  <c:v>8.9508582888655208E-3</c:v>
                </c:pt>
                <c:pt idx="37">
                  <c:v>8.9072925260344528E-3</c:v>
                </c:pt>
                <c:pt idx="38">
                  <c:v>8.8678436206680727E-3</c:v>
                </c:pt>
                <c:pt idx="39">
                  <c:v>8.8327882784934291E-3</c:v>
                </c:pt>
                <c:pt idx="40">
                  <c:v>8.8023723875485967E-3</c:v>
                </c:pt>
                <c:pt idx="41">
                  <c:v>8.7768092934549808E-3</c:v>
                </c:pt>
                <c:pt idx="42">
                  <c:v>8.7562783029503481E-3</c:v>
                </c:pt>
                <c:pt idx="43">
                  <c:v>8.7409234261817161E-3</c:v>
                </c:pt>
                <c:pt idx="44">
                  <c:v>8.7308523665772467E-3</c:v>
                </c:pt>
                <c:pt idx="45">
                  <c:v>8.7261357653838616E-3</c:v>
                </c:pt>
                <c:pt idx="46">
                  <c:v>8.7268067061701156E-3</c:v>
                </c:pt>
                <c:pt idx="47">
                  <c:v>8.7328604827684626E-3</c:v>
                </c:pt>
                <c:pt idx="48">
                  <c:v>8.7442546322857046E-3</c:v>
                </c:pt>
                <c:pt idx="49">
                  <c:v>8.7609092329497262E-3</c:v>
                </c:pt>
                <c:pt idx="50">
                  <c:v>8.7827074647029747E-3</c:v>
                </c:pt>
                <c:pt idx="51">
                  <c:v>8.8094964286119497E-3</c:v>
                </c:pt>
                <c:pt idx="52">
                  <c:v>8.8410882193424994E-3</c:v>
                </c:pt>
                <c:pt idx="53">
                  <c:v>8.87726124318137E-3</c:v>
                </c:pt>
                <c:pt idx="54">
                  <c:v>8.9177617723566818E-3</c:v>
                </c:pt>
                <c:pt idx="55">
                  <c:v>8.9623057247558147E-3</c:v>
                </c:pt>
                <c:pt idx="56">
                  <c:v>9.0105806565575243E-3</c:v>
                </c:pt>
                <c:pt idx="57">
                  <c:v>9.0622479538006156E-3</c:v>
                </c:pt>
                <c:pt idx="58">
                  <c:v>9.1169452075178046E-3</c:v>
                </c:pt>
                <c:pt idx="59">
                  <c:v>9.1742887557743156E-3</c:v>
                </c:pt>
                <c:pt idx="60">
                  <c:v>9.2338763747803598E-3</c:v>
                </c:pt>
                <c:pt idx="61">
                  <c:v>9.2952901002022505E-3</c:v>
                </c:pt>
                <c:pt idx="62">
                  <c:v>9.3580991588819162E-3</c:v>
                </c:pt>
                <c:pt idx="63">
                  <c:v>9.4218629904007645E-3</c:v>
                </c:pt>
                <c:pt idx="64">
                  <c:v>9.4861343372952458E-3</c:v>
                </c:pt>
                <c:pt idx="65">
                  <c:v>9.5504623822454983E-3</c:v>
                </c:pt>
                <c:pt idx="66">
                  <c:v>9.6143959102359278E-3</c:v>
                </c:pt>
                <c:pt idx="67">
                  <c:v>9.677486473504051E-3</c:v>
                </c:pt>
                <c:pt idx="68">
                  <c:v>9.7392915370787068E-3</c:v>
                </c:pt>
                <c:pt idx="69">
                  <c:v>9.7993775828460594E-3</c:v>
                </c:pt>
                <c:pt idx="70">
                  <c:v>9.8573231503667567E-3</c:v>
                </c:pt>
                <c:pt idx="71">
                  <c:v>9.9127217931184175E-3</c:v>
                </c:pt>
                <c:pt idx="72">
                  <c:v>9.9651849294261751E-3</c:v>
                </c:pt>
                <c:pt idx="73">
                  <c:v>1.0014344568083179E-2</c:v>
                </c:pt>
                <c:pt idx="74">
                  <c:v>1.0059855889545744E-2</c:v>
                </c:pt>
                <c:pt idx="75">
                  <c:v>1.010139966459354E-2</c:v>
                </c:pt>
              </c:numCache>
            </c:numRef>
          </c:yVal>
          <c:smooth val="1"/>
        </c:ser>
        <c:ser>
          <c:idx val="6"/>
          <c:order val="6"/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PlotDat5!$O$1:$O$76</c:f>
              <c:numCache>
                <c:formatCode>General</c:formatCode>
                <c:ptCount val="76"/>
                <c:pt idx="0">
                  <c:v>8.1953383497478702E-2</c:v>
                </c:pt>
                <c:pt idx="1">
                  <c:v>8.1936801065167542E-2</c:v>
                </c:pt>
                <c:pt idx="2">
                  <c:v>8.1888531846353182E-2</c:v>
                </c:pt>
                <c:pt idx="3">
                  <c:v>8.1808914414924189E-2</c:v>
                </c:pt>
                <c:pt idx="4">
                  <c:v>8.1698507229957085E-2</c:v>
                </c:pt>
                <c:pt idx="5">
                  <c:v>8.1558084718526824E-2</c:v>
                </c:pt>
                <c:pt idx="6">
                  <c:v>8.1388631843657619E-2</c:v>
                </c:pt>
                <c:pt idx="7">
                  <c:v>8.1191337195515176E-2</c:v>
                </c:pt>
                <c:pt idx="8">
                  <c:v>8.0967584654300012E-2</c:v>
                </c:pt>
                <c:pt idx="9">
                  <c:v>8.0718943683322844E-2</c:v>
                </c:pt>
                <c:pt idx="10">
                  <c:v>8.0447158320346712E-2</c:v>
                </c:pt>
                <c:pt idx="11">
                  <c:v>8.015413494441552E-2</c:v>
                </c:pt>
                <c:pt idx="12">
                  <c:v>7.9841928903974291E-2</c:v>
                </c:pt>
                <c:pt idx="13">
                  <c:v>7.9512730100077533E-2</c:v>
                </c:pt>
                <c:pt idx="14">
                  <c:v>7.9168847625804117E-2</c:v>
                </c:pt>
                <c:pt idx="15">
                  <c:v>7.8812693569633871E-2</c:v>
                </c:pt>
                <c:pt idx="16">
                  <c:v>7.8446766096372272E-2</c:v>
                </c:pt>
                <c:pt idx="17">
                  <c:v>7.8073631924328007E-2</c:v>
                </c:pt>
                <c:pt idx="18">
                  <c:v>7.7695908321619239E-2</c:v>
                </c:pt>
                <c:pt idx="19">
                  <c:v>7.7316244747927115E-2</c:v>
                </c:pt>
                <c:pt idx="20">
                  <c:v>7.6937304270430926E-2</c:v>
                </c:pt>
                <c:pt idx="21">
                  <c:v>7.656174488431372E-2</c:v>
                </c:pt>
                <c:pt idx="22">
                  <c:v>7.6192200868829524E-2</c:v>
                </c:pt>
                <c:pt idx="23">
                  <c:v>7.5831264309729599E-2</c:v>
                </c:pt>
                <c:pt idx="24">
                  <c:v>7.5481466917644124E-2</c:v>
                </c:pt>
                <c:pt idx="25">
                  <c:v>7.5145262269948651E-2</c:v>
                </c:pt>
                <c:pt idx="26">
                  <c:v>7.482500860068475E-2</c:v>
                </c:pt>
                <c:pt idx="27">
                  <c:v>7.4522952259240535E-2</c:v>
                </c:pt>
                <c:pt idx="28">
                  <c:v>7.4241211953822994E-2</c:v>
                </c:pt>
                <c:pt idx="29">
                  <c:v>7.3981763890245411E-2</c:v>
                </c:pt>
                <c:pt idx="30">
                  <c:v>7.3746427910260731E-2</c:v>
                </c:pt>
                <c:pt idx="31">
                  <c:v>7.3536854726678744E-2</c:v>
                </c:pt>
                <c:pt idx="32">
                  <c:v>7.3354514344805513E-2</c:v>
                </c:pt>
                <c:pt idx="33">
                  <c:v>7.3200685751407576E-2</c:v>
                </c:pt>
                <c:pt idx="34">
                  <c:v>7.3076447943542816E-2</c:v>
                </c:pt>
                <c:pt idx="35">
                  <c:v>7.2982672360167283E-2</c:v>
                </c:pt>
                <c:pt idx="36">
                  <c:v>7.2920016769621884E-2</c:v>
                </c:pt>
                <c:pt idx="37">
                  <c:v>7.288892065585599E-2</c:v>
                </c:pt>
                <c:pt idx="38">
                  <c:v>7.2889602135765064E-2</c:v>
                </c:pt>
                <c:pt idx="39">
                  <c:v>7.2922056429257184E-2</c:v>
                </c:pt>
                <c:pt idx="40">
                  <c:v>7.2986055892782009E-2</c:v>
                </c:pt>
                <c:pt idx="41">
                  <c:v>7.3081151616086221E-2</c:v>
                </c:pt>
                <c:pt idx="42">
                  <c:v>7.320667657099722E-2</c:v>
                </c:pt>
                <c:pt idx="43">
                  <c:v>7.3361750290145814E-2</c:v>
                </c:pt>
                <c:pt idx="44">
                  <c:v>7.3545285042812492E-2</c:v>
                </c:pt>
                <c:pt idx="45">
                  <c:v>7.37559934645768E-2</c:v>
                </c:pt>
                <c:pt idx="46">
                  <c:v>7.39923975872539E-2</c:v>
                </c:pt>
                <c:pt idx="47">
                  <c:v>7.4252839205779311E-2</c:v>
                </c:pt>
                <c:pt idx="48">
                  <c:v>7.4535491509326646E-2</c:v>
                </c:pt>
                <c:pt idx="49">
                  <c:v>7.4838371895070532E-2</c:v>
                </c:pt>
                <c:pt idx="50">
                  <c:v>7.5159355874725303E-2</c:v>
                </c:pt>
                <c:pt idx="51">
                  <c:v>7.5496191976300822E-2</c:v>
                </c:pt>
                <c:pt idx="52">
                  <c:v>7.5846517536559299E-2</c:v>
                </c:pt>
                <c:pt idx="53">
                  <c:v>7.6207875273405487E-2</c:v>
                </c:pt>
                <c:pt idx="54">
                  <c:v>7.6577730521950216E-2</c:v>
                </c:pt>
                <c:pt idx="55">
                  <c:v>7.6953489013365489E-2</c:v>
                </c:pt>
                <c:pt idx="56">
                  <c:v>7.7332515071816585E-2</c:v>
                </c:pt>
                <c:pt idx="57">
                  <c:v>7.7712150101832134E-2</c:v>
                </c:pt>
                <c:pt idx="58">
                  <c:v>7.8089731236445484E-2</c:v>
                </c:pt>
                <c:pt idx="59">
                  <c:v>7.8462610015287829E-2</c:v>
                </c:pt>
                <c:pt idx="60">
                  <c:v>7.8828170961638633E-2</c:v>
                </c:pt>
                <c:pt idx="61">
                  <c:v>7.9183849928115432E-2</c:v>
                </c:pt>
                <c:pt idx="62">
                  <c:v>7.9527152082322361E-2</c:v>
                </c:pt>
                <c:pt idx="63">
                  <c:v>7.9855669406310531E-2</c:v>
                </c:pt>
                <c:pt idx="64">
                  <c:v>8.0167097587091798E-2</c:v>
                </c:pt>
                <c:pt idx="65">
                  <c:v>8.0459252179737428E-2</c:v>
                </c:pt>
                <c:pt idx="66">
                  <c:v>8.0730083929694246E-2</c:v>
                </c:pt>
                <c:pt idx="67">
                  <c:v>8.0977693146828025E-2</c:v>
                </c:pt>
                <c:pt idx="68">
                  <c:v>8.1200343030387645E-2</c:v>
                </c:pt>
                <c:pt idx="69">
                  <c:v>8.1396471851413646E-2</c:v>
                </c:pt>
                <c:pt idx="70">
                  <c:v>8.1564703907144945E-2</c:v>
                </c:pt>
                <c:pt idx="71">
                  <c:v>8.1703859170585064E-2</c:v>
                </c:pt>
                <c:pt idx="72">
                  <c:v>8.1812961567543946E-2</c:v>
                </c:pt>
                <c:pt idx="73">
                  <c:v>8.1891245823097064E-2</c:v>
                </c:pt>
                <c:pt idx="74">
                  <c:v>8.1938162829438527E-2</c:v>
                </c:pt>
                <c:pt idx="75">
                  <c:v>8.1953383497478702E-2</c:v>
                </c:pt>
              </c:numCache>
            </c:numRef>
          </c:xVal>
          <c:yVal>
            <c:numRef>
              <c:f>PlotDat5!$P$1:$P$76</c:f>
              <c:numCache>
                <c:formatCode>General</c:formatCode>
                <c:ptCount val="76"/>
                <c:pt idx="0">
                  <c:v>1.0578634557678098E-2</c:v>
                </c:pt>
                <c:pt idx="1">
                  <c:v>1.0602316985450578E-2</c:v>
                </c:pt>
                <c:pt idx="2">
                  <c:v>1.0624935943215272E-2</c:v>
                </c:pt>
                <c:pt idx="3">
                  <c:v>1.0646332775234938E-2</c:v>
                </c:pt>
                <c:pt idx="4">
                  <c:v>1.0666357398106783E-2</c:v>
                </c:pt>
                <c:pt idx="5">
                  <c:v>1.0684869353489028E-2</c:v>
                </c:pt>
                <c:pt idx="6">
                  <c:v>1.0701738793315376E-2</c:v>
                </c:pt>
                <c:pt idx="7">
                  <c:v>1.071684739058602E-2</c:v>
                </c:pt>
                <c:pt idx="8">
                  <c:v>1.0730089169346866E-2</c:v>
                </c:pt>
                <c:pt idx="9">
                  <c:v>1.0741371248034147E-2</c:v>
                </c:pt>
                <c:pt idx="10">
                  <c:v>1.0750614490971616E-2</c:v>
                </c:pt>
                <c:pt idx="11">
                  <c:v>1.0757754063451745E-2</c:v>
                </c:pt>
                <c:pt idx="12">
                  <c:v>1.0762739886503263E-2</c:v>
                </c:pt>
                <c:pt idx="13">
                  <c:v>1.0765536988159644E-2</c:v>
                </c:pt>
                <c:pt idx="14">
                  <c:v>1.0766125748762775E-2</c:v>
                </c:pt>
                <c:pt idx="15">
                  <c:v>1.0764502038579525E-2</c:v>
                </c:pt>
                <c:pt idx="16">
                  <c:v>1.0760677246770768E-2</c:v>
                </c:pt>
                <c:pt idx="17">
                  <c:v>1.0754678201502521E-2</c:v>
                </c:pt>
                <c:pt idx="18">
                  <c:v>1.0746546981767227E-2</c:v>
                </c:pt>
                <c:pt idx="19">
                  <c:v>1.0736340622229038E-2</c:v>
                </c:pt>
                <c:pt idx="20">
                  <c:v>1.0724130713166934E-2</c:v>
                </c:pt>
                <c:pt idx="21">
                  <c:v>1.071000289831992E-2</c:v>
                </c:pt>
                <c:pt idx="22">
                  <c:v>1.0694056274158564E-2</c:v>
                </c:pt>
                <c:pt idx="23">
                  <c:v>1.0676402694793649E-2</c:v>
                </c:pt>
                <c:pt idx="24">
                  <c:v>1.065716598740034E-2</c:v>
                </c:pt>
                <c:pt idx="25">
                  <c:v>1.0636481083659445E-2</c:v>
                </c:pt>
                <c:pt idx="26">
                  <c:v>1.0614493073308619E-2</c:v>
                </c:pt>
                <c:pt idx="27">
                  <c:v>1.0591356186442124E-2</c:v>
                </c:pt>
                <c:pt idx="28">
                  <c:v>1.0567232711697487E-2</c:v>
                </c:pt>
                <c:pt idx="29">
                  <c:v>1.0542291857917383E-2</c:v>
                </c:pt>
                <c:pt idx="30">
                  <c:v>1.0516708567271002E-2</c:v>
                </c:pt>
                <c:pt idx="31">
                  <c:v>1.049066228816076E-2</c:v>
                </c:pt>
                <c:pt idx="32">
                  <c:v>1.0464335716520416E-2</c:v>
                </c:pt>
                <c:pt idx="33">
                  <c:v>1.0437913514334218E-2</c:v>
                </c:pt>
                <c:pt idx="34">
                  <c:v>1.0411581014366485E-2</c:v>
                </c:pt>
                <c:pt idx="35">
                  <c:v>1.0385522920184246E-2</c:v>
                </c:pt>
                <c:pt idx="36">
                  <c:v>1.0359922010595756E-2</c:v>
                </c:pt>
                <c:pt idx="37">
                  <c:v>1.0334957857587467E-2</c:v>
                </c:pt>
                <c:pt idx="38">
                  <c:v>1.0310805566756023E-2</c:v>
                </c:pt>
                <c:pt idx="39">
                  <c:v>1.0287634549068222E-2</c:v>
                </c:pt>
                <c:pt idx="40">
                  <c:v>1.0265607332564663E-2</c:v>
                </c:pt>
                <c:pt idx="41">
                  <c:v>1.0244878422342743E-2</c:v>
                </c:pt>
                <c:pt idx="42">
                  <c:v>1.022559321681399E-2</c:v>
                </c:pt>
                <c:pt idx="43">
                  <c:v>1.0207886987838553E-2</c:v>
                </c:pt>
                <c:pt idx="44">
                  <c:v>1.0191883931891015E-2</c:v>
                </c:pt>
                <c:pt idx="45">
                  <c:v>1.0177696298910599E-2</c:v>
                </c:pt>
                <c:pt idx="46">
                  <c:v>1.0165423604948863E-2</c:v>
                </c:pt>
                <c:pt idx="47">
                  <c:v>1.0155151934136002E-2</c:v>
                </c:pt>
                <c:pt idx="48">
                  <c:v>1.0146953334862641E-2</c:v>
                </c:pt>
                <c:pt idx="49">
                  <c:v>1.0140885314412026E-2</c:v>
                </c:pt>
                <c:pt idx="50">
                  <c:v>1.0136990435587497E-2</c:v>
                </c:pt>
                <c:pt idx="51">
                  <c:v>1.0135296018165837E-2</c:v>
                </c:pt>
                <c:pt idx="52">
                  <c:v>1.0135813947267721E-2</c:v>
                </c:pt>
                <c:pt idx="53">
                  <c:v>1.0138540589992619E-2</c:v>
                </c:pt>
                <c:pt idx="54">
                  <c:v>1.0143456820900915E-2</c:v>
                </c:pt>
                <c:pt idx="55">
                  <c:v>1.0150528156165173E-2</c:v>
                </c:pt>
                <c:pt idx="56">
                  <c:v>1.0159704995449019E-2</c:v>
                </c:pt>
                <c:pt idx="57">
                  <c:v>1.0170922969818677E-2</c:v>
                </c:pt>
                <c:pt idx="58">
                  <c:v>1.018410339324396E-2</c:v>
                </c:pt>
                <c:pt idx="59">
                  <c:v>1.0199153814524648E-2</c:v>
                </c:pt>
                <c:pt idx="60">
                  <c:v>1.0215968665769187E-2</c:v>
                </c:pt>
                <c:pt idx="61">
                  <c:v>1.0234430002877545E-2</c:v>
                </c:pt>
                <c:pt idx="62">
                  <c:v>1.0254408332834362E-2</c:v>
                </c:pt>
                <c:pt idx="63">
                  <c:v>1.0275763522009332E-2</c:v>
                </c:pt>
                <c:pt idx="64">
                  <c:v>1.029834577909421E-2</c:v>
                </c:pt>
                <c:pt idx="65">
                  <c:v>1.0321996705780859E-2</c:v>
                </c:pt>
                <c:pt idx="66">
                  <c:v>1.0346550407811681E-2</c:v>
                </c:pt>
                <c:pt idx="67">
                  <c:v>1.0371834658608681E-2</c:v>
                </c:pt>
                <c:pt idx="68">
                  <c:v>1.0397672107319275E-2</c:v>
                </c:pt>
                <c:pt idx="69">
                  <c:v>1.0423881522804988E-2</c:v>
                </c:pt>
                <c:pt idx="70">
                  <c:v>1.0450279064847601E-2</c:v>
                </c:pt>
                <c:pt idx="71">
                  <c:v>1.047667957365628E-2</c:v>
                </c:pt>
                <c:pt idx="72">
                  <c:v>1.0502897868630501E-2</c:v>
                </c:pt>
                <c:pt idx="73">
                  <c:v>1.0528750047268876E-2</c:v>
                </c:pt>
                <c:pt idx="74">
                  <c:v>1.0554054775112801E-2</c:v>
                </c:pt>
                <c:pt idx="75">
                  <c:v>1.0578634557678098E-2</c:v>
                </c:pt>
              </c:numCache>
            </c:numRef>
          </c:yVal>
          <c:smooth val="1"/>
        </c:ser>
        <c:ser>
          <c:idx val="7"/>
          <c:order val="7"/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PlotDat5!$Q$1:$Q$91</c:f>
              <c:numCache>
                <c:formatCode>General</c:formatCode>
                <c:ptCount val="91"/>
                <c:pt idx="0">
                  <c:v>0.1050979026387845</c:v>
                </c:pt>
                <c:pt idx="1">
                  <c:v>0.10506730947744788</c:v>
                </c:pt>
                <c:pt idx="2">
                  <c:v>0.10497688618579008</c:v>
                </c:pt>
                <c:pt idx="3">
                  <c:v>0.10482707329699868</c:v>
                </c:pt>
                <c:pt idx="4">
                  <c:v>0.10461860068440865</c:v>
                </c:pt>
                <c:pt idx="5">
                  <c:v>0.10435248400563328</c:v>
                </c:pt>
                <c:pt idx="6">
                  <c:v>0.10403001975438127</c:v>
                </c:pt>
                <c:pt idx="7">
                  <c:v>0.10365277894407122</c:v>
                </c:pt>
                <c:pt idx="8">
                  <c:v>0.10322259945401017</c:v>
                </c:pt>
                <c:pt idx="9">
                  <c:v>0.10274157707543236</c:v>
                </c:pt>
                <c:pt idx="10">
                  <c:v>0.10221205530101372</c:v>
                </c:pt>
                <c:pt idx="11">
                  <c:v>0.10163661390761336</c:v>
                </c:pt>
                <c:pt idx="12">
                  <c:v>0.10101805638785447</c:v>
                </c:pt>
                <c:pt idx="13">
                  <c:v>0.10035939629179723</c:v>
                </c:pt>
                <c:pt idx="14">
                  <c:v>9.9663842545224188E-2</c:v>
                </c:pt>
                <c:pt idx="15">
                  <c:v>9.8934783816066227E-2</c:v>
                </c:pt>
                <c:pt idx="16">
                  <c:v>9.8175772005171025E-2</c:v>
                </c:pt>
                <c:pt idx="17">
                  <c:v>9.7390504941784403E-2</c:v>
                </c:pt>
                <c:pt idx="18">
                  <c:v>9.6582808368104844E-2</c:v>
                </c:pt>
                <c:pt idx="19">
                  <c:v>9.5756617300649868E-2</c:v>
                </c:pt>
                <c:pt idx="20">
                  <c:v>9.4915956859251166E-2</c:v>
                </c:pt>
                <c:pt idx="21">
                  <c:v>9.4064922657077762E-2</c:v>
                </c:pt>
                <c:pt idx="22">
                  <c:v>9.3207660847214227E-2</c:v>
                </c:pt>
                <c:pt idx="23">
                  <c:v>9.2348347923029026E-2</c:v>
                </c:pt>
                <c:pt idx="24">
                  <c:v>9.1491170370710251E-2</c:v>
                </c:pt>
                <c:pt idx="25">
                  <c:v>9.0640304273129704E-2</c:v>
                </c:pt>
                <c:pt idx="26">
                  <c:v>8.9799894964385743E-2</c:v>
                </c:pt>
                <c:pt idx="27">
                  <c:v>8.8974036834153045E-2</c:v>
                </c:pt>
                <c:pt idx="28">
                  <c:v>8.8166753380227267E-2</c:v>
                </c:pt>
                <c:pt idx="29">
                  <c:v>8.7381977606447489E-2</c:v>
                </c:pt>
                <c:pt idx="30">
                  <c:v>8.6623532861500041E-2</c:v>
                </c:pt>
                <c:pt idx="31">
                  <c:v>8.5895114211940779E-2</c:v>
                </c:pt>
                <c:pt idx="32">
                  <c:v>8.5200270440212222E-2</c:v>
                </c:pt>
                <c:pt idx="33">
                  <c:v>8.4542386755323967E-2</c:v>
                </c:pt>
                <c:pt idx="34">
                  <c:v>8.3924668300459943E-2</c:v>
                </c:pt>
                <c:pt idx="35">
                  <c:v>8.3350124537835704E-2</c:v>
                </c:pt>
                <c:pt idx="36">
                  <c:v>8.2821554586913426E-2</c:v>
                </c:pt>
                <c:pt idx="37">
                  <c:v>8.2341533587361113E-2</c:v>
                </c:pt>
                <c:pt idx="38">
                  <c:v>8.1912400153237225E-2</c:v>
                </c:pt>
                <c:pt idx="39">
                  <c:v>8.1536244979496991E-2</c:v>
                </c:pt>
                <c:pt idx="40">
                  <c:v>8.1214900656333772E-2</c:v>
                </c:pt>
                <c:pt idx="41">
                  <c:v>8.0949932740990785E-2</c:v>
                </c:pt>
                <c:pt idx="42">
                  <c:v>8.0742632130516398E-2</c:v>
                </c:pt>
                <c:pt idx="43">
                  <c:v>8.0594008772648093E-2</c:v>
                </c:pt>
                <c:pt idx="44">
                  <c:v>8.050478674544323E-2</c:v>
                </c:pt>
                <c:pt idx="45">
                  <c:v>8.0475400729651245E-2</c:v>
                </c:pt>
                <c:pt idx="46">
                  <c:v>8.0505993890988267E-2</c:v>
                </c:pt>
                <c:pt idx="47">
                  <c:v>8.0596417182645708E-2</c:v>
                </c:pt>
                <c:pt idx="48">
                  <c:v>8.0746230071437025E-2</c:v>
                </c:pt>
                <c:pt idx="49">
                  <c:v>8.0954702684027588E-2</c:v>
                </c:pt>
                <c:pt idx="50">
                  <c:v>8.1220819362802746E-2</c:v>
                </c:pt>
                <c:pt idx="51">
                  <c:v>8.1543283614054413E-2</c:v>
                </c:pt>
                <c:pt idx="52">
                  <c:v>8.1920524424364885E-2</c:v>
                </c:pt>
                <c:pt idx="53">
                  <c:v>8.2350703914426046E-2</c:v>
                </c:pt>
                <c:pt idx="54">
                  <c:v>8.2831726293003838E-2</c:v>
                </c:pt>
                <c:pt idx="55">
                  <c:v>8.3361248067422761E-2</c:v>
                </c:pt>
                <c:pt idx="56">
                  <c:v>8.3936689460823027E-2</c:v>
                </c:pt>
                <c:pt idx="57">
                  <c:v>8.4555246980581991E-2</c:v>
                </c:pt>
                <c:pt idx="58">
                  <c:v>8.5213907076637632E-2</c:v>
                </c:pt>
                <c:pt idx="59">
                  <c:v>8.5909460823212727E-2</c:v>
                </c:pt>
                <c:pt idx="60">
                  <c:v>8.6638519552369578E-2</c:v>
                </c:pt>
                <c:pt idx="61">
                  <c:v>8.7397531363264835E-2</c:v>
                </c:pt>
                <c:pt idx="62">
                  <c:v>8.818279842665129E-2</c:v>
                </c:pt>
                <c:pt idx="63">
                  <c:v>8.8990495000331266E-2</c:v>
                </c:pt>
                <c:pt idx="64">
                  <c:v>8.9816686067786061E-2</c:v>
                </c:pt>
                <c:pt idx="65">
                  <c:v>9.0657346509185374E-2</c:v>
                </c:pt>
                <c:pt idx="66">
                  <c:v>9.1508380711358861E-2</c:v>
                </c:pt>
                <c:pt idx="67">
                  <c:v>9.2365642521221564E-2</c:v>
                </c:pt>
                <c:pt idx="68">
                  <c:v>9.3224955445407515E-2</c:v>
                </c:pt>
                <c:pt idx="69">
                  <c:v>9.4082132997725415E-2</c:v>
                </c:pt>
                <c:pt idx="70">
                  <c:v>9.4932999095306225E-2</c:v>
                </c:pt>
                <c:pt idx="71">
                  <c:v>9.5773408404050048E-2</c:v>
                </c:pt>
                <c:pt idx="72">
                  <c:v>9.6599266534283454E-2</c:v>
                </c:pt>
                <c:pt idx="73">
                  <c:v>9.7406549988208524E-2</c:v>
                </c:pt>
                <c:pt idx="74">
                  <c:v>9.819132576198869E-2</c:v>
                </c:pt>
                <c:pt idx="75">
                  <c:v>9.8949770506936235E-2</c:v>
                </c:pt>
                <c:pt idx="76">
                  <c:v>9.9678189156495067E-2</c:v>
                </c:pt>
                <c:pt idx="77">
                  <c:v>0.10037303292822362</c:v>
                </c:pt>
                <c:pt idx="78">
                  <c:v>0.10103091661311173</c:v>
                </c:pt>
                <c:pt idx="79">
                  <c:v>0.10164863506797699</c:v>
                </c:pt>
                <c:pt idx="80">
                  <c:v>0.10222317883060071</c:v>
                </c:pt>
                <c:pt idx="81">
                  <c:v>0.10275174878152302</c:v>
                </c:pt>
                <c:pt idx="82">
                  <c:v>0.10323176978107516</c:v>
                </c:pt>
                <c:pt idx="83">
                  <c:v>0.10366090321519852</c:v>
                </c:pt>
                <c:pt idx="84">
                  <c:v>0.10403705838893991</c:v>
                </c:pt>
                <c:pt idx="85">
                  <c:v>0.10435840271210191</c:v>
                </c:pt>
                <c:pt idx="86">
                  <c:v>0.10462337062744492</c:v>
                </c:pt>
                <c:pt idx="87">
                  <c:v>0.10483067123792005</c:v>
                </c:pt>
                <c:pt idx="88">
                  <c:v>0.10497929459578845</c:v>
                </c:pt>
                <c:pt idx="89">
                  <c:v>0.10506851662299305</c:v>
                </c:pt>
                <c:pt idx="90">
                  <c:v>0.1050979026387845</c:v>
                </c:pt>
              </c:numCache>
            </c:numRef>
          </c:xVal>
          <c:yVal>
            <c:numRef>
              <c:f>PlotDat5!$R$1:$R$91</c:f>
              <c:numCache>
                <c:formatCode>General</c:formatCode>
                <c:ptCount val="91"/>
                <c:pt idx="0">
                  <c:v>1.0599199800478659E-2</c:v>
                </c:pt>
                <c:pt idx="1">
                  <c:v>1.063939007328631E-2</c:v>
                </c:pt>
                <c:pt idx="2">
                  <c:v>1.0678493656931879E-2</c:v>
                </c:pt>
                <c:pt idx="3">
                  <c:v>1.0716320042686521E-2</c:v>
                </c:pt>
                <c:pt idx="4">
                  <c:v>1.0752684944201115E-2</c:v>
                </c:pt>
                <c:pt idx="5">
                  <c:v>1.0787411195330901E-2</c:v>
                </c:pt>
                <c:pt idx="6">
                  <c:v>1.0820329613271088E-2</c:v>
                </c:pt>
                <c:pt idx="7">
                  <c:v>1.0851279822798187E-2</c:v>
                </c:pt>
                <c:pt idx="8">
                  <c:v>1.0880111037602832E-2</c:v>
                </c:pt>
                <c:pt idx="9">
                  <c:v>1.090668279490426E-2</c:v>
                </c:pt>
                <c:pt idx="10">
                  <c:v>1.0930865639772228E-2</c:v>
                </c:pt>
                <c:pt idx="11">
                  <c:v>1.0952541755817091E-2</c:v>
                </c:pt>
                <c:pt idx="12">
                  <c:v>1.0971605539180401E-2</c:v>
                </c:pt>
                <c:pt idx="13">
                  <c:v>1.0987964113026039E-2</c:v>
                </c:pt>
                <c:pt idx="14">
                  <c:v>1.1001537780026523E-2</c:v>
                </c:pt>
                <c:pt idx="15">
                  <c:v>1.1012260410640639E-2</c:v>
                </c:pt>
                <c:pt idx="16">
                  <c:v>1.1020079765289976E-2</c:v>
                </c:pt>
                <c:pt idx="17">
                  <c:v>1.1024957748864429E-2</c:v>
                </c:pt>
                <c:pt idx="18">
                  <c:v>1.1026870596318589E-2</c:v>
                </c:pt>
                <c:pt idx="19">
                  <c:v>1.1025808988451685E-2</c:v>
                </c:pt>
                <c:pt idx="20">
                  <c:v>1.1021778097310949E-2</c:v>
                </c:pt>
                <c:pt idx="21">
                  <c:v>1.101479756099231E-2</c:v>
                </c:pt>
                <c:pt idx="22">
                  <c:v>1.1004901387967557E-2</c:v>
                </c:pt>
                <c:pt idx="23">
                  <c:v>1.0992137791396435E-2</c:v>
                </c:pt>
                <c:pt idx="24">
                  <c:v>1.0976568954238777E-2</c:v>
                </c:pt>
                <c:pt idx="25">
                  <c:v>1.0958270726304124E-2</c:v>
                </c:pt>
                <c:pt idx="26">
                  <c:v>1.0937332254719654E-2</c:v>
                </c:pt>
                <c:pt idx="27">
                  <c:v>1.0913855549614273E-2</c:v>
                </c:pt>
                <c:pt idx="28">
                  <c:v>1.0887954987135141E-2</c:v>
                </c:pt>
                <c:pt idx="29">
                  <c:v>1.0859756752219386E-2</c:v>
                </c:pt>
                <c:pt idx="30">
                  <c:v>1.0829398223832961E-2</c:v>
                </c:pt>
                <c:pt idx="31">
                  <c:v>1.079702730567453E-2</c:v>
                </c:pt>
                <c:pt idx="32">
                  <c:v>1.0762801705603535E-2</c:v>
                </c:pt>
                <c:pt idx="33">
                  <c:v>1.0726888167303003E-2</c:v>
                </c:pt>
                <c:pt idx="34">
                  <c:v>1.0689461657921551E-2</c:v>
                </c:pt>
                <c:pt idx="35">
                  <c:v>1.0650704515650911E-2</c:v>
                </c:pt>
                <c:pt idx="36">
                  <c:v>1.0610805561392303E-2</c:v>
                </c:pt>
                <c:pt idx="37">
                  <c:v>1.0569959178840242E-2</c:v>
                </c:pt>
                <c:pt idx="38">
                  <c:v>1.052836436746468E-2</c:v>
                </c:pt>
                <c:pt idx="39">
                  <c:v>1.0486223773005499E-2</c:v>
                </c:pt>
                <c:pt idx="40">
                  <c:v>1.044374270020298E-2</c:v>
                </c:pt>
                <c:pt idx="41">
                  <c:v>1.0401128112573696E-2</c:v>
                </c:pt>
                <c:pt idx="42">
                  <c:v>1.0358587624104779E-2</c:v>
                </c:pt>
                <c:pt idx="43">
                  <c:v>1.0316328487780083E-2</c:v>
                </c:pt>
                <c:pt idx="44">
                  <c:v>1.0274556585863841E-2</c:v>
                </c:pt>
                <c:pt idx="45">
                  <c:v>1.0233475426863321E-2</c:v>
                </c:pt>
                <c:pt idx="46">
                  <c:v>1.019328515405564E-2</c:v>
                </c:pt>
                <c:pt idx="47">
                  <c:v>1.0154181570410075E-2</c:v>
                </c:pt>
                <c:pt idx="48">
                  <c:v>1.0116355184655442E-2</c:v>
                </c:pt>
                <c:pt idx="49">
                  <c:v>1.0079990283140838E-2</c:v>
                </c:pt>
                <c:pt idx="50">
                  <c:v>1.0045264032011079E-2</c:v>
                </c:pt>
                <c:pt idx="51">
                  <c:v>1.0012345614070965E-2</c:v>
                </c:pt>
                <c:pt idx="52">
                  <c:v>9.9813954045437723E-3</c:v>
                </c:pt>
                <c:pt idx="53">
                  <c:v>9.9525641897393134E-3</c:v>
                </c:pt>
                <c:pt idx="54">
                  <c:v>9.9259924324377573E-3</c:v>
                </c:pt>
                <c:pt idx="55">
                  <c:v>9.9018095875698965E-3</c:v>
                </c:pt>
                <c:pt idx="56">
                  <c:v>9.8801334715250284E-3</c:v>
                </c:pt>
                <c:pt idx="57">
                  <c:v>9.8610696881615747E-3</c:v>
                </c:pt>
                <c:pt idx="58">
                  <c:v>9.8447111143159221E-3</c:v>
                </c:pt>
                <c:pt idx="59">
                  <c:v>9.8311374473154366E-3</c:v>
                </c:pt>
                <c:pt idx="60">
                  <c:v>9.8204148167014386E-3</c:v>
                </c:pt>
                <c:pt idx="61">
                  <c:v>9.8125954620521226E-3</c:v>
                </c:pt>
                <c:pt idx="62">
                  <c:v>9.8077174784776591E-3</c:v>
                </c:pt>
                <c:pt idx="63">
                  <c:v>9.8058046310235784E-3</c:v>
                </c:pt>
                <c:pt idx="64">
                  <c:v>9.8068662388903771E-3</c:v>
                </c:pt>
                <c:pt idx="65">
                  <c:v>9.8108971300311567E-3</c:v>
                </c:pt>
                <c:pt idx="66">
                  <c:v>9.8178776663496708E-3</c:v>
                </c:pt>
                <c:pt idx="67">
                  <c:v>9.8277738393745227E-3</c:v>
                </c:pt>
                <c:pt idx="68">
                  <c:v>9.8405374359455886E-3</c:v>
                </c:pt>
                <c:pt idx="69">
                  <c:v>9.8561062731033228E-3</c:v>
                </c:pt>
                <c:pt idx="70">
                  <c:v>9.8744045010379176E-3</c:v>
                </c:pt>
                <c:pt idx="71">
                  <c:v>9.8953429726223886E-3</c:v>
                </c:pt>
                <c:pt idx="72">
                  <c:v>9.9188196777278068E-3</c:v>
                </c:pt>
                <c:pt idx="73">
                  <c:v>9.9447202402068204E-3</c:v>
                </c:pt>
                <c:pt idx="74">
                  <c:v>9.972918475122574E-3</c:v>
                </c:pt>
                <c:pt idx="75">
                  <c:v>1.0003277003509E-2</c:v>
                </c:pt>
                <c:pt idx="76">
                  <c:v>1.0035647921667418E-2</c:v>
                </c:pt>
                <c:pt idx="77">
                  <c:v>1.0069873521738505E-2</c:v>
                </c:pt>
                <c:pt idx="78">
                  <c:v>1.0105787060039027E-2</c:v>
                </c:pt>
                <c:pt idx="79">
                  <c:v>1.0143213569420412E-2</c:v>
                </c:pt>
                <c:pt idx="80">
                  <c:v>1.0181970711691061E-2</c:v>
                </c:pt>
                <c:pt idx="81">
                  <c:v>1.0221869665949661E-2</c:v>
                </c:pt>
                <c:pt idx="82">
                  <c:v>1.026271604850172E-2</c:v>
                </c:pt>
                <c:pt idx="83">
                  <c:v>1.0304310859877293E-2</c:v>
                </c:pt>
                <c:pt idx="84">
                  <c:v>1.0346451454336481E-2</c:v>
                </c:pt>
                <c:pt idx="85">
                  <c:v>1.038893252713897E-2</c:v>
                </c:pt>
                <c:pt idx="86">
                  <c:v>1.0431547114768343E-2</c:v>
                </c:pt>
                <c:pt idx="87">
                  <c:v>1.0474087603237201E-2</c:v>
                </c:pt>
                <c:pt idx="88">
                  <c:v>1.0516346739561876E-2</c:v>
                </c:pt>
                <c:pt idx="89">
                  <c:v>1.0558118641478121E-2</c:v>
                </c:pt>
                <c:pt idx="90">
                  <c:v>1.0599199800478659E-2</c:v>
                </c:pt>
              </c:numCache>
            </c:numRef>
          </c:yVal>
          <c:smooth val="1"/>
        </c:ser>
        <c:ser>
          <c:idx val="8"/>
          <c:order val="8"/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PlotDat5!$S$1:$S$76</c:f>
              <c:numCache>
                <c:formatCode>General</c:formatCode>
                <c:ptCount val="76"/>
                <c:pt idx="0">
                  <c:v>8.081461492153888E-2</c:v>
                </c:pt>
                <c:pt idx="1">
                  <c:v>8.0789153629642715E-2</c:v>
                </c:pt>
                <c:pt idx="2">
                  <c:v>8.0714837617831034E-2</c:v>
                </c:pt>
                <c:pt idx="3">
                  <c:v>8.0592188159530828E-2</c:v>
                </c:pt>
                <c:pt idx="4">
                  <c:v>8.0422065552568547E-2</c:v>
                </c:pt>
                <c:pt idx="5">
                  <c:v>8.0205663084798845E-2</c:v>
                </c:pt>
                <c:pt idx="6">
                  <c:v>7.9944498664048472E-2</c:v>
                </c:pt>
                <c:pt idx="7">
                  <c:v>7.9640404171082521E-2</c:v>
                </c:pt>
                <c:pt idx="8">
                  <c:v>7.9295512610277577E-2</c:v>
                </c:pt>
                <c:pt idx="9">
                  <c:v>7.8912243148128849E-2</c:v>
                </c:pt>
                <c:pt idx="10">
                  <c:v>7.8493284144533937E-2</c:v>
                </c:pt>
                <c:pt idx="11">
                  <c:v>7.8041574295880767E-2</c:v>
                </c:pt>
                <c:pt idx="12">
                  <c:v>7.7560282022206495E-2</c:v>
                </c:pt>
                <c:pt idx="13">
                  <c:v>7.7052783243001605E-2</c:v>
                </c:pt>
                <c:pt idx="14">
                  <c:v>7.6522637697564469E-2</c:v>
                </c:pt>
                <c:pt idx="15">
                  <c:v>7.5973563975988437E-2</c:v>
                </c:pt>
                <c:pt idx="16">
                  <c:v>7.5409413435920933E-2</c:v>
                </c:pt>
                <c:pt idx="17">
                  <c:v>7.4834143188058935E-2</c:v>
                </c:pt>
                <c:pt idx="18">
                  <c:v>7.4251788339860084E-2</c:v>
                </c:pt>
                <c:pt idx="19">
                  <c:v>7.3666433692163094E-2</c:v>
                </c:pt>
                <c:pt idx="20">
                  <c:v>7.3082185087244844E-2</c:v>
                </c:pt>
                <c:pt idx="21">
                  <c:v>7.2503140609286795E-2</c:v>
                </c:pt>
                <c:pt idx="22">
                  <c:v>7.1933361839258983E-2</c:v>
                </c:pt>
                <c:pt idx="23">
                  <c:v>7.1376845365847486E-2</c:v>
                </c:pt>
                <c:pt idx="24">
                  <c:v>7.0837494752257132E-2</c:v>
                </c:pt>
                <c:pt idx="25">
                  <c:v>7.0319093155519249E-2</c:v>
                </c:pt>
                <c:pt idx="26">
                  <c:v>6.98252767903631E-2</c:v>
                </c:pt>
                <c:pt idx="27">
                  <c:v>6.9359509423784826E-2</c:v>
                </c:pt>
                <c:pt idx="28">
                  <c:v>6.8925058079207055E-2</c:v>
                </c:pt>
                <c:pt idx="29">
                  <c:v>6.852497012065939E-2</c:v>
                </c:pt>
                <c:pt idx="30">
                  <c:v>6.8162051877707991E-2</c:v>
                </c:pt>
                <c:pt idx="31">
                  <c:v>6.7838848961070855E-2</c:v>
                </c:pt>
                <c:pt idx="32">
                  <c:v>6.755762840698723E-2</c:v>
                </c:pt>
                <c:pt idx="33">
                  <c:v>6.7320362775587297E-2</c:v>
                </c:pt>
                <c:pt idx="34">
                  <c:v>6.7128716314800232E-2</c:v>
                </c:pt>
                <c:pt idx="35">
                  <c:v>6.6984033286850625E-2</c:v>
                </c:pt>
                <c:pt idx="36">
                  <c:v>6.6887328539224952E-2</c:v>
                </c:pt>
                <c:pt idx="37">
                  <c:v>6.6839280386245564E-2</c:v>
                </c:pt>
                <c:pt idx="38">
                  <c:v>6.6840225851183113E-2</c:v>
                </c:pt>
                <c:pt idx="39">
                  <c:v>6.689015830228015E-2</c:v>
                </c:pt>
                <c:pt idx="40">
                  <c:v>6.6988727499268902E-2</c:v>
                </c:pt>
                <c:pt idx="41">
                  <c:v>6.713524205005425E-2</c:v>
                </c:pt>
                <c:pt idx="42">
                  <c:v>6.7328674260333343E-2</c:v>
                </c:pt>
                <c:pt idx="43">
                  <c:v>6.7567667342131502E-2</c:v>
                </c:pt>
                <c:pt idx="44">
                  <c:v>6.7850544930695533E-2</c:v>
                </c:pt>
                <c:pt idx="45">
                  <c:v>6.8175322842990133E-2</c:v>
                </c:pt>
                <c:pt idx="46">
                  <c:v>6.8539722995312774E-2</c:v>
                </c:pt>
                <c:pt idx="47">
                  <c:v>6.8941189382416029E-2</c:v>
                </c:pt>
                <c:pt idx="48">
                  <c:v>6.9376906006047956E-2</c:v>
                </c:pt>
                <c:pt idx="49">
                  <c:v>6.984381662715447E-2</c:v>
                </c:pt>
                <c:pt idx="50">
                  <c:v>7.0338646203204624E-2</c:v>
                </c:pt>
                <c:pt idx="51">
                  <c:v>7.0857923860256911E-2</c:v>
                </c:pt>
                <c:pt idx="52">
                  <c:v>7.1398007238647004E-2</c:v>
                </c:pt>
                <c:pt idx="53">
                  <c:v>7.195510804152444E-2</c:v>
                </c:pt>
                <c:pt idx="54">
                  <c:v>7.2525318607034567E-2</c:v>
                </c:pt>
                <c:pt idx="55">
                  <c:v>7.3104639317755571E-2</c:v>
                </c:pt>
                <c:pt idx="56">
                  <c:v>7.3689006655143052E-2</c:v>
                </c:pt>
                <c:pt idx="57">
                  <c:v>7.4274321702192628E-2</c:v>
                </c:pt>
                <c:pt idx="58">
                  <c:v>7.4856478894397907E-2</c:v>
                </c:pt>
                <c:pt idx="59">
                  <c:v>7.5431394817334185E-2</c:v>
                </c:pt>
                <c:pt idx="60">
                  <c:v>7.5995036848878941E-2</c:v>
                </c:pt>
                <c:pt idx="61">
                  <c:v>7.6543451445156674E-2</c:v>
                </c:pt>
                <c:pt idx="62">
                  <c:v>7.7072791871811208E-2</c:v>
                </c:pt>
                <c:pt idx="63">
                  <c:v>7.7579345186078258E-2</c:v>
                </c:pt>
                <c:pt idx="64">
                  <c:v>7.8059558280417746E-2</c:v>
                </c:pt>
                <c:pt idx="65">
                  <c:v>7.851006280500511E-2</c:v>
                </c:pt>
                <c:pt idx="66">
                  <c:v>7.8927698794287196E-2</c:v>
                </c:pt>
                <c:pt idx="67">
                  <c:v>7.9309536831870892E-2</c:v>
                </c:pt>
                <c:pt idx="68">
                  <c:v>7.9652898598271391E-2</c:v>
                </c:pt>
                <c:pt idx="69">
                  <c:v>7.9955375657403821E-2</c:v>
                </c:pt>
                <c:pt idx="70">
                  <c:v>8.0214846350028055E-2</c:v>
                </c:pt>
                <c:pt idx="71">
                  <c:v>8.0429490675663268E-2</c:v>
                </c:pt>
                <c:pt idx="72">
                  <c:v>8.0597803058588074E-2</c:v>
                </c:pt>
                <c:pt idx="73">
                  <c:v>8.0718602908367326E-2</c:v>
                </c:pt>
                <c:pt idx="74">
                  <c:v>8.0791042900851553E-2</c:v>
                </c:pt>
                <c:pt idx="75">
                  <c:v>8.081461492153888E-2</c:v>
                </c:pt>
              </c:numCache>
            </c:numRef>
          </c:xVal>
          <c:yVal>
            <c:numRef>
              <c:f>PlotDat5!$T$1:$T$76</c:f>
              <c:numCache>
                <c:formatCode>General</c:formatCode>
                <c:ptCount val="76"/>
                <c:pt idx="0">
                  <c:v>1.018211239811222E-2</c:v>
                </c:pt>
                <c:pt idx="1">
                  <c:v>1.0218016258184498E-2</c:v>
                </c:pt>
                <c:pt idx="2">
                  <c:v>1.0252400584991219E-2</c:v>
                </c:pt>
                <c:pt idx="3">
                  <c:v>1.0285024197184861E-2</c:v>
                </c:pt>
                <c:pt idx="4">
                  <c:v>1.0315658263565963E-2</c:v>
                </c:pt>
                <c:pt idx="5">
                  <c:v>1.0344087908169229E-2</c:v>
                </c:pt>
                <c:pt idx="6">
                  <c:v>1.0370113717464631E-2</c:v>
                </c:pt>
                <c:pt idx="7">
                  <c:v>1.0393553139099412E-2</c:v>
                </c:pt>
                <c:pt idx="8">
                  <c:v>1.0414241762372009E-2</c:v>
                </c:pt>
                <c:pt idx="9">
                  <c:v>1.0432034471454896E-2</c:v>
                </c:pt>
                <c:pt idx="10">
                  <c:v>1.0446806463277969E-2</c:v>
                </c:pt>
                <c:pt idx="11">
                  <c:v>1.0458454122932181E-2</c:v>
                </c:pt>
                <c:pt idx="12">
                  <c:v>1.0466895750453901E-2</c:v>
                </c:pt>
                <c:pt idx="13">
                  <c:v>1.0472072133891378E-2</c:v>
                </c:pt>
                <c:pt idx="14">
                  <c:v>1.0473946964633975E-2</c:v>
                </c:pt>
                <c:pt idx="15">
                  <c:v>1.0472507092091262E-2</c:v>
                </c:pt>
                <c:pt idx="16">
                  <c:v>1.0467762615934401E-2</c:v>
                </c:pt>
                <c:pt idx="17">
                  <c:v>1.0459746815254778E-2</c:v>
                </c:pt>
                <c:pt idx="18">
                  <c:v>1.044851591513486E-2</c:v>
                </c:pt>
                <c:pt idx="19">
                  <c:v>1.0434148692269565E-2</c:v>
                </c:pt>
                <c:pt idx="20">
                  <c:v>1.0416745922404366E-2</c:v>
                </c:pt>
                <c:pt idx="21">
                  <c:v>1.0396429673466281E-2</c:v>
                </c:pt>
                <c:pt idx="22">
                  <c:v>1.0373342449344018E-2</c:v>
                </c:pt>
                <c:pt idx="23">
                  <c:v>1.0347646190326918E-2</c:v>
                </c:pt>
                <c:pt idx="24">
                  <c:v>1.0319521137209221E-2</c:v>
                </c:pt>
                <c:pt idx="25">
                  <c:v>1.0289164567030629E-2</c:v>
                </c:pt>
                <c:pt idx="26">
                  <c:v>1.0256789409319841E-2</c:v>
                </c:pt>
                <c:pt idx="27">
                  <c:v>1.0222622752546656E-2</c:v>
                </c:pt>
                <c:pt idx="28">
                  <c:v>1.0186904251259642E-2</c:v>
                </c:pt>
                <c:pt idx="29">
                  <c:v>1.0149884445081641E-2</c:v>
                </c:pt>
                <c:pt idx="30">
                  <c:v>1.0111823001354233E-2</c:v>
                </c:pt>
                <c:pt idx="31">
                  <c:v>1.0072986893758112E-2</c:v>
                </c:pt>
                <c:pt idx="32">
                  <c:v>1.0033648529684336E-2</c:v>
                </c:pt>
                <c:pt idx="33">
                  <c:v>9.9940838394924035E-3</c:v>
                </c:pt>
                <c:pt idx="34">
                  <c:v>9.9545703410566268E-3</c:v>
                </c:pt>
                <c:pt idx="35">
                  <c:v>9.9153851931782812E-3</c:v>
                </c:pt>
                <c:pt idx="36">
                  <c:v>9.8768032515151732E-3</c:v>
                </c:pt>
                <c:pt idx="37">
                  <c:v>9.8390951406669893E-3</c:v>
                </c:pt>
                <c:pt idx="38">
                  <c:v>9.8025253559381291E-3</c:v>
                </c:pt>
                <c:pt idx="39">
                  <c:v>9.7673504080929875E-3</c:v>
                </c:pt>
                <c:pt idx="40">
                  <c:v>9.7338170241177049E-3</c:v>
                </c:pt>
                <c:pt idx="41">
                  <c:v>9.7021604166071026E-3</c:v>
                </c:pt>
                <c:pt idx="42">
                  <c:v>9.6726026339176586E-3</c:v>
                </c:pt>
                <c:pt idx="43">
                  <c:v>9.645351002657513E-3</c:v>
                </c:pt>
                <c:pt idx="44">
                  <c:v>9.6205966734399916E-3</c:v>
                </c:pt>
                <c:pt idx="45">
                  <c:v>9.5985132800982705E-3</c:v>
                </c:pt>
                <c:pt idx="46">
                  <c:v>9.5792557217700015E-3</c:v>
                </c:pt>
                <c:pt idx="47">
                  <c:v>9.562959076390265E-3</c:v>
                </c:pt>
                <c:pt idx="48">
                  <c:v>9.5497376532171548E-3</c:v>
                </c:pt>
                <c:pt idx="49">
                  <c:v>9.5396841910347068E-3</c:v>
                </c:pt>
                <c:pt idx="50">
                  <c:v>9.5328692076568026E-3</c:v>
                </c:pt>
                <c:pt idx="51">
                  <c:v>9.5293405052952768E-3</c:v>
                </c:pt>
                <c:pt idx="52">
                  <c:v>9.5291228352617531E-3</c:v>
                </c:pt>
                <c:pt idx="53">
                  <c:v>9.5322177243550715E-3</c:v>
                </c:pt>
                <c:pt idx="54">
                  <c:v>9.5386034641520481E-3</c:v>
                </c:pt>
                <c:pt idx="55">
                  <c:v>9.5482352632761114E-3</c:v>
                </c:pt>
                <c:pt idx="56">
                  <c:v>9.5610455615768291E-3</c:v>
                </c:pt>
                <c:pt idx="57">
                  <c:v>9.5769445040158694E-3</c:v>
                </c:pt>
                <c:pt idx="58">
                  <c:v>9.5958205709352918E-3</c:v>
                </c:pt>
                <c:pt idx="59">
                  <c:v>9.6175413602880705E-3</c:v>
                </c:pt>
                <c:pt idx="60">
                  <c:v>9.6419545163434067E-3</c:v>
                </c:pt>
                <c:pt idx="61">
                  <c:v>9.6688887983522875E-3</c:v>
                </c:pt>
                <c:pt idx="62">
                  <c:v>9.6981552816787376E-3</c:v>
                </c:pt>
                <c:pt idx="63">
                  <c:v>9.7295486829701329E-3</c:v>
                </c:pt>
                <c:pt idx="64">
                  <c:v>9.7628488000725527E-3</c:v>
                </c:pt>
                <c:pt idx="65">
                  <c:v>9.7978220565906066E-3</c:v>
                </c:pt>
                <c:pt idx="66">
                  <c:v>9.8342231402580686E-3</c:v>
                </c:pt>
                <c:pt idx="67">
                  <c:v>9.8717967236272956E-3</c:v>
                </c:pt>
                <c:pt idx="68">
                  <c:v>9.9102792550072906E-3</c:v>
                </c:pt>
                <c:pt idx="69">
                  <c:v>9.9494008070901228E-3</c:v>
                </c:pt>
                <c:pt idx="70">
                  <c:v>9.988886970296932E-3</c:v>
                </c:pt>
                <c:pt idx="71">
                  <c:v>1.0028460777563367E-2</c:v>
                </c:pt>
                <c:pt idx="72">
                  <c:v>1.0067844647065435E-2</c:v>
                </c:pt>
                <c:pt idx="73">
                  <c:v>1.010676232925552E-2</c:v>
                </c:pt>
                <c:pt idx="74">
                  <c:v>1.014494084455566E-2</c:v>
                </c:pt>
                <c:pt idx="75">
                  <c:v>1.018211239811222E-2</c:v>
                </c:pt>
              </c:numCache>
            </c:numRef>
          </c:yVal>
          <c:smooth val="1"/>
        </c:ser>
        <c:axId val="74612736"/>
        <c:axId val="74614656"/>
      </c:scatterChart>
      <c:valAx>
        <c:axId val="74612736"/>
        <c:scaling>
          <c:orientation val="minMax"/>
          <c:max val="0.12000000000000002"/>
          <c:min val="4.0000000000000022E-2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207Pb/235U</a:t>
                </a:r>
              </a:p>
            </c:rich>
          </c:tx>
          <c:layout>
            <c:manualLayout>
              <c:xMode val="edge"/>
              <c:yMode val="edge"/>
              <c:x val="0.48669924347691829"/>
              <c:y val="0.9148044362101847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14656"/>
        <c:crosses val="autoZero"/>
        <c:crossBetween val="midCat"/>
        <c:majorUnit val="2.0000000000000011E-2"/>
        <c:minorUnit val="1.0000000000000005E-2"/>
      </c:valAx>
      <c:valAx>
        <c:axId val="74614656"/>
        <c:scaling>
          <c:orientation val="minMax"/>
          <c:max val="1.1400000000000075E-2"/>
          <c:min val="8.4000000000000047E-3"/>
        </c:scaling>
        <c:axPos val="l"/>
        <c:title>
          <c:tx>
            <c:rich>
              <a:bodyPr/>
              <a:lstStyle/>
              <a:p>
                <a:pPr>
                  <a:defRPr sz="24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b="1" dirty="0"/>
                  <a:t>206Pb/238U</a:t>
                </a:r>
              </a:p>
            </c:rich>
          </c:tx>
          <c:layout>
            <c:manualLayout>
              <c:xMode val="edge"/>
              <c:yMode val="edge"/>
              <c:x val="9.0384891956998545E-2"/>
              <c:y val="0.35214698162729774"/>
            </c:manualLayout>
          </c:layout>
          <c:spPr>
            <a:noFill/>
            <a:ln w="25400">
              <a:noFill/>
            </a:ln>
          </c:spPr>
        </c:title>
        <c:numFmt formatCode="0.0000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12736"/>
        <c:crosses val="autoZero"/>
        <c:crossBetween val="midCat"/>
        <c:majorUnit val="4.0000000000000034E-4"/>
        <c:minorUnit val="2.0000000000000052E-4"/>
      </c:valAx>
      <c:spPr>
        <a:solidFill>
          <a:srgbClr val="E3E3E3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chemeClr val="bg1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4925816023738942"/>
          <c:y val="9.8253275109170368E-2"/>
          <c:w val="0.60682492581602376"/>
          <c:h val="0.7379912663755519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PlotDat5!$E$1:$E$47</c:f>
              <c:numCache>
                <c:formatCode>General</c:formatCode>
                <c:ptCount val="47"/>
                <c:pt idx="0">
                  <c:v>5.1889174709090095E-2</c:v>
                </c:pt>
                <c:pt idx="1">
                  <c:v>5.1889174709090158E-2</c:v>
                </c:pt>
                <c:pt idx="2">
                  <c:v>5.4578985746235334E-2</c:v>
                </c:pt>
                <c:pt idx="3">
                  <c:v>5.7275674963696024E-2</c:v>
                </c:pt>
                <c:pt idx="4">
                  <c:v>5.9979259949832033E-2</c:v>
                </c:pt>
                <c:pt idx="5">
                  <c:v>6.2689758337978851E-2</c:v>
                </c:pt>
                <c:pt idx="6">
                  <c:v>6.5407187806562322E-2</c:v>
                </c:pt>
                <c:pt idx="7">
                  <c:v>6.8131566079215E-2</c:v>
                </c:pt>
                <c:pt idx="8">
                  <c:v>7.0862910924890402E-2</c:v>
                </c:pt>
                <c:pt idx="9">
                  <c:v>7.360124015797842E-2</c:v>
                </c:pt>
                <c:pt idx="10">
                  <c:v>7.6346571638424884E-2</c:v>
                </c:pt>
                <c:pt idx="11">
                  <c:v>7.9098923271844326E-2</c:v>
                </c:pt>
                <c:pt idx="12">
                  <c:v>8.1858313009637168E-2</c:v>
                </c:pt>
                <c:pt idx="13">
                  <c:v>8.4624758849110068E-2</c:v>
                </c:pt>
                <c:pt idx="14">
                  <c:v>8.7398278833589443E-2</c:v>
                </c:pt>
                <c:pt idx="15">
                  <c:v>9.0178891052541427E-2</c:v>
                </c:pt>
                <c:pt idx="16">
                  <c:v>9.2966613641688456E-2</c:v>
                </c:pt>
                <c:pt idx="17">
                  <c:v>9.5761464783129399E-2</c:v>
                </c:pt>
                <c:pt idx="18">
                  <c:v>9.8563462705455684E-2</c:v>
                </c:pt>
                <c:pt idx="19">
                  <c:v>0.10137262568387102</c:v>
                </c:pt>
                <c:pt idx="20">
                  <c:v>0.10418897204031419</c:v>
                </c:pt>
                <c:pt idx="21">
                  <c:v>0.10701252014357276</c:v>
                </c:pt>
                <c:pt idx="22">
                  <c:v>0.10984328840940606</c:v>
                </c:pt>
                <c:pt idx="23">
                  <c:v>0.11268129530066505</c:v>
                </c:pt>
                <c:pt idx="24">
                  <c:v>0.11552655932741222</c:v>
                </c:pt>
                <c:pt idx="25">
                  <c:v>0.11837909904704286</c:v>
                </c:pt>
                <c:pt idx="26">
                  <c:v>0.12123893306440636</c:v>
                </c:pt>
                <c:pt idx="27">
                  <c:v>0.12410608003192614</c:v>
                </c:pt>
                <c:pt idx="28">
                  <c:v>0.12698055864972119</c:v>
                </c:pt>
                <c:pt idx="29">
                  <c:v>0.12986238766573174</c:v>
                </c:pt>
                <c:pt idx="30">
                  <c:v>0.13275158587583691</c:v>
                </c:pt>
                <c:pt idx="31">
                  <c:v>0.1356481721239795</c:v>
                </c:pt>
                <c:pt idx="32">
                  <c:v>0.13855216530228898</c:v>
                </c:pt>
                <c:pt idx="33">
                  <c:v>0.14146358435120501</c:v>
                </c:pt>
                <c:pt idx="34">
                  <c:v>0.14438244825959656</c:v>
                </c:pt>
                <c:pt idx="35">
                  <c:v>0.14730877606489523</c:v>
                </c:pt>
                <c:pt idx="36">
                  <c:v>0.15024258685321062</c:v>
                </c:pt>
                <c:pt idx="37">
                  <c:v>0.15318389975945571</c:v>
                </c:pt>
                <c:pt idx="38">
                  <c:v>0.15613273396747931</c:v>
                </c:pt>
                <c:pt idx="39">
                  <c:v>0.15908910871018031</c:v>
                </c:pt>
                <c:pt idx="40">
                  <c:v>0.16205304326964068</c:v>
                </c:pt>
                <c:pt idx="41">
                  <c:v>0.16502455697725082</c:v>
                </c:pt>
                <c:pt idx="42">
                  <c:v>0.16800366921383117</c:v>
                </c:pt>
                <c:pt idx="43">
                  <c:v>0.17099039940976424</c:v>
                </c:pt>
                <c:pt idx="44">
                  <c:v>0.1739847670451127</c:v>
                </c:pt>
                <c:pt idx="45">
                  <c:v>0.17698679164975939</c:v>
                </c:pt>
                <c:pt idx="46">
                  <c:v>0.17698679164975922</c:v>
                </c:pt>
              </c:numCache>
            </c:numRef>
          </c:xVal>
          <c:yVal>
            <c:numRef>
              <c:f>PlotDat5!$F$1:$F$47</c:f>
              <c:numCache>
                <c:formatCode>General</c:formatCode>
                <c:ptCount val="47"/>
                <c:pt idx="0">
                  <c:v>8.0000000000000227E-3</c:v>
                </c:pt>
                <c:pt idx="1">
                  <c:v>8.0000000000000227E-3</c:v>
                </c:pt>
                <c:pt idx="2">
                  <c:v>8.405562786828991E-3</c:v>
                </c:pt>
                <c:pt idx="3">
                  <c:v>8.8112887494258274E-3</c:v>
                </c:pt>
                <c:pt idx="4">
                  <c:v>9.2171779534433503E-3</c:v>
                </c:pt>
                <c:pt idx="5">
                  <c:v>9.6232304645609296E-3</c:v>
                </c:pt>
                <c:pt idx="6">
                  <c:v>1.00294463484838E-2</c:v>
                </c:pt>
                <c:pt idx="7">
                  <c:v>1.04358256709447E-2</c:v>
                </c:pt>
                <c:pt idx="8">
                  <c:v>1.0842368497701487E-2</c:v>
                </c:pt>
                <c:pt idx="9">
                  <c:v>1.1249074894539588E-2</c:v>
                </c:pt>
                <c:pt idx="10">
                  <c:v>1.165594492726995E-2</c:v>
                </c:pt>
                <c:pt idx="11">
                  <c:v>1.2062978661731063E-2</c:v>
                </c:pt>
                <c:pt idx="12">
                  <c:v>1.2470176163787159E-2</c:v>
                </c:pt>
                <c:pt idx="13">
                  <c:v>1.2877537499328861E-2</c:v>
                </c:pt>
                <c:pt idx="14">
                  <c:v>1.3285062734273989E-2</c:v>
                </c:pt>
                <c:pt idx="15">
                  <c:v>1.3692751934566261E-2</c:v>
                </c:pt>
                <c:pt idx="16">
                  <c:v>1.4100605166176283E-2</c:v>
                </c:pt>
                <c:pt idx="17">
                  <c:v>1.4508622495100987E-2</c:v>
                </c:pt>
                <c:pt idx="18">
                  <c:v>1.4916803987363947E-2</c:v>
                </c:pt>
                <c:pt idx="19">
                  <c:v>1.5325149709015527E-2</c:v>
                </c:pt>
                <c:pt idx="20">
                  <c:v>1.5733659726131943E-2</c:v>
                </c:pt>
                <c:pt idx="21">
                  <c:v>1.6142334104817115E-2</c:v>
                </c:pt>
                <c:pt idx="22">
                  <c:v>1.6551172911200243E-2</c:v>
                </c:pt>
                <c:pt idx="23">
                  <c:v>1.6960176211438568E-2</c:v>
                </c:pt>
                <c:pt idx="24">
                  <c:v>1.736934407171464E-2</c:v>
                </c:pt>
                <c:pt idx="25">
                  <c:v>1.7778676558238615E-2</c:v>
                </c:pt>
                <c:pt idx="26">
                  <c:v>1.8188173737246481E-2</c:v>
                </c:pt>
                <c:pt idx="27">
                  <c:v>1.8597835675001621E-2</c:v>
                </c:pt>
                <c:pt idx="28">
                  <c:v>1.9007662437793504E-2</c:v>
                </c:pt>
                <c:pt idx="29">
                  <c:v>1.941765409193871E-2</c:v>
                </c:pt>
                <c:pt idx="30">
                  <c:v>1.9827810703780251E-2</c:v>
                </c:pt>
                <c:pt idx="31">
                  <c:v>2.0238132339687399E-2</c:v>
                </c:pt>
                <c:pt idx="32">
                  <c:v>2.0648619066057312E-2</c:v>
                </c:pt>
                <c:pt idx="33">
                  <c:v>2.105927094931306E-2</c:v>
                </c:pt>
                <c:pt idx="34">
                  <c:v>2.1470088055903856E-2</c:v>
                </c:pt>
                <c:pt idx="35">
                  <c:v>2.1881070452307125E-2</c:v>
                </c:pt>
                <c:pt idx="36">
                  <c:v>2.2292218205025759E-2</c:v>
                </c:pt>
                <c:pt idx="37">
                  <c:v>2.2703531380589888E-2</c:v>
                </c:pt>
                <c:pt idx="38">
                  <c:v>2.3115010045556598E-2</c:v>
                </c:pt>
                <c:pt idx="39">
                  <c:v>2.3526654266509527E-2</c:v>
                </c:pt>
                <c:pt idx="40">
                  <c:v>2.3938464110059277E-2</c:v>
                </c:pt>
                <c:pt idx="41">
                  <c:v>2.4350439642842531E-2</c:v>
                </c:pt>
                <c:pt idx="42">
                  <c:v>2.476258093152417E-2</c:v>
                </c:pt>
                <c:pt idx="43">
                  <c:v>2.517488804279467E-2</c:v>
                </c:pt>
                <c:pt idx="44">
                  <c:v>2.5587361043371681E-2</c:v>
                </c:pt>
                <c:pt idx="45">
                  <c:v>2.6000000000000082E-2</c:v>
                </c:pt>
                <c:pt idx="46">
                  <c:v>2.5999999999999999E-2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</c:dPt>
          <c:dLbls>
            <c:dLbl>
              <c:idx val="2"/>
              <c:layout>
                <c:manualLayout>
                  <c:x val="-3.5906913712937201E-2"/>
                  <c:y val="-3.2910978922394908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70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"/>
              <c:layout>
                <c:manualLayout>
                  <c:x val="-3.6577957428912157E-2"/>
                  <c:y val="-1.1388096138637061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90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6"/>
              <c:layout>
                <c:manualLayout>
                  <c:x val="-4.9485969298348427E-2"/>
                  <c:y val="-7.696936354571473E-4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110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8"/>
              <c:layout>
                <c:manualLayout>
                  <c:x val="-4.9415757377508814E-2"/>
                  <c:y val="-4.3659526183681407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130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0"/>
              <c:layout>
                <c:manualLayout>
                  <c:x val="-5.1211476903665953E-2"/>
                  <c:y val="-5.3761647697967993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150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xVal>
            <c:numRef>
              <c:f>PlotDat5!$G$1:$G$12</c:f>
              <c:numCache>
                <c:formatCode>General</c:formatCode>
                <c:ptCount val="12"/>
                <c:pt idx="0">
                  <c:v>5.0475052748293781E-2</c:v>
                </c:pt>
                <c:pt idx="1">
                  <c:v>6.0871766821678504E-2</c:v>
                </c:pt>
                <c:pt idx="2">
                  <c:v>7.1371378782300848E-2</c:v>
                </c:pt>
                <c:pt idx="3">
                  <c:v>8.1974907026466565E-2</c:v>
                </c:pt>
                <c:pt idx="4">
                  <c:v>9.2683380029705179E-2</c:v>
                </c:pt>
                <c:pt idx="5">
                  <c:v>0.10349783644653072</c:v>
                </c:pt>
                <c:pt idx="6">
                  <c:v>0.11441932521117848</c:v>
                </c:pt>
                <c:pt idx="7">
                  <c:v>0.12544890563934996</c:v>
                </c:pt>
                <c:pt idx="8">
                  <c:v>0.13658764753095753</c:v>
                </c:pt>
                <c:pt idx="9">
                  <c:v>0.1478366312738888</c:v>
                </c:pt>
                <c:pt idx="10">
                  <c:v>0.15919694794879741</c:v>
                </c:pt>
                <c:pt idx="11">
                  <c:v>0.17066969943493071</c:v>
                </c:pt>
              </c:numCache>
            </c:numRef>
          </c:xVal>
          <c:yVal>
            <c:numRef>
              <c:f>PlotDat5!$H$1:$H$12</c:f>
              <c:numCache>
                <c:formatCode>General</c:formatCode>
                <c:ptCount val="12"/>
                <c:pt idx="0">
                  <c:v>7.7864317940712921E-3</c:v>
                </c:pt>
                <c:pt idx="1">
                  <c:v>9.3509785214429767E-3</c:v>
                </c:pt>
                <c:pt idx="2">
                  <c:v>1.0917954142859013E-2</c:v>
                </c:pt>
                <c:pt idx="3">
                  <c:v>1.2487362429076658E-2</c:v>
                </c:pt>
                <c:pt idx="4">
                  <c:v>1.4059207156707594E-2</c:v>
                </c:pt>
                <c:pt idx="5">
                  <c:v>1.5633492108226399E-2</c:v>
                </c:pt>
                <c:pt idx="6">
                  <c:v>1.7210221071979337E-2</c:v>
                </c:pt>
                <c:pt idx="7">
                  <c:v>1.8789397842194466E-2</c:v>
                </c:pt>
                <c:pt idx="8">
                  <c:v>2.0371026218989792E-2</c:v>
                </c:pt>
                <c:pt idx="9">
                  <c:v>2.1955110008383606E-2</c:v>
                </c:pt>
                <c:pt idx="10">
                  <c:v>2.3541653022301382E-2</c:v>
                </c:pt>
                <c:pt idx="11">
                  <c:v>2.5130659078588469E-2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000000"/>
              </a:solidFill>
              <a:prstDash val="lgDashDotDot"/>
            </a:ln>
          </c:spPr>
          <c:marker>
            <c:symbol val="none"/>
          </c:marker>
          <c:xVal>
            <c:numRef>
              <c:f>PlotDat5!$I$1:$I$2</c:f>
              <c:numCache>
                <c:formatCode>General</c:formatCode>
                <c:ptCount val="2"/>
                <c:pt idx="0">
                  <c:v>0</c:v>
                </c:pt>
                <c:pt idx="1">
                  <c:v>0.6239354838789517</c:v>
                </c:pt>
              </c:numCache>
            </c:numRef>
          </c:xVal>
          <c:yVal>
            <c:numRef>
              <c:f>PlotDat5!$J$1:$J$2</c:f>
              <c:numCache>
                <c:formatCode>General</c:formatCode>
                <c:ptCount val="2"/>
                <c:pt idx="0">
                  <c:v>9.3107942358060213E-3</c:v>
                </c:pt>
                <c:pt idx="1">
                  <c:v>2.5999999999999999E-2</c:v>
                </c:pt>
              </c:numCache>
            </c:numRef>
          </c:yVal>
          <c:smooth val="1"/>
        </c:ser>
        <c:ser>
          <c:idx val="3"/>
          <c:order val="3"/>
          <c:tx>
            <c:v>IsoDat1</c:v>
          </c:tx>
          <c:spPr>
            <a:ln w="28575">
              <a:noFill/>
            </a:ln>
          </c:spPr>
          <c:marker>
            <c:symbol val="none"/>
          </c:marker>
          <c:xVal>
            <c:numRef>
              <c:f>PlotDat5!$C$1:$C$5</c:f>
              <c:numCache>
                <c:formatCode>General</c:formatCode>
                <c:ptCount val="5"/>
                <c:pt idx="0">
                  <c:v>7.7207731844261204E-2</c:v>
                </c:pt>
                <c:pt idx="1">
                  <c:v>8.8940662692417266E-2</c:v>
                </c:pt>
                <c:pt idx="2">
                  <c:v>8.0256483421651967E-2</c:v>
                </c:pt>
                <c:pt idx="3">
                  <c:v>0.46293603563131464</c:v>
                </c:pt>
                <c:pt idx="4">
                  <c:v>0.28093437040879626</c:v>
                </c:pt>
              </c:numCache>
            </c:numRef>
          </c:xVal>
          <c:yVal>
            <c:numRef>
              <c:f>PlotDat5!$D$1:$D$5</c:f>
              <c:numCache>
                <c:formatCode>General</c:formatCode>
                <c:ptCount val="5"/>
                <c:pt idx="0">
                  <c:v>1.1377746861223538E-2</c:v>
                </c:pt>
                <c:pt idx="1">
                  <c:v>1.181438520204406E-2</c:v>
                </c:pt>
                <c:pt idx="2">
                  <c:v>1.1352884372805823E-2</c:v>
                </c:pt>
                <c:pt idx="3">
                  <c:v>2.159743068341332E-2</c:v>
                </c:pt>
                <c:pt idx="4">
                  <c:v>1.6822933559352021E-2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PlotDat5!$K$1:$K$46</c:f>
              <c:numCache>
                <c:formatCode>General</c:formatCode>
                <c:ptCount val="46"/>
                <c:pt idx="0">
                  <c:v>8.0931536161993028E-2</c:v>
                </c:pt>
                <c:pt idx="1">
                  <c:v>8.0894887947610766E-2</c:v>
                </c:pt>
                <c:pt idx="2">
                  <c:v>8.0786473433710926E-2</c:v>
                </c:pt>
                <c:pt idx="3">
                  <c:v>8.0608402785531247E-2</c:v>
                </c:pt>
                <c:pt idx="4">
                  <c:v>8.0364141945684725E-2</c:v>
                </c:pt>
                <c:pt idx="5">
                  <c:v>8.0058445173578213E-2</c:v>
                </c:pt>
                <c:pt idx="6">
                  <c:v>7.9697262509153474E-2</c:v>
                </c:pt>
                <c:pt idx="7">
                  <c:v>7.9287623962137052E-2</c:v>
                </c:pt>
                <c:pt idx="8">
                  <c:v>7.883750268088742E-2</c:v>
                </c:pt>
                <c:pt idx="9">
                  <c:v>7.8355659764140217E-2</c:v>
                </c:pt>
                <c:pt idx="10">
                  <c:v>7.7851473736181523E-2</c:v>
                </c:pt>
                <c:pt idx="11">
                  <c:v>7.7334758004541523E-2</c:v>
                </c:pt>
                <c:pt idx="12">
                  <c:v>7.6815569853182109E-2</c:v>
                </c:pt>
                <c:pt idx="13">
                  <c:v>7.6304014688901314E-2</c:v>
                </c:pt>
                <c:pt idx="14">
                  <c:v>7.58100493510869E-2</c:v>
                </c:pt>
                <c:pt idx="15">
                  <c:v>7.5343288313161338E-2</c:v>
                </c:pt>
                <c:pt idx="16">
                  <c:v>7.491281654779601E-2</c:v>
                </c:pt>
                <c:pt idx="17">
                  <c:v>7.4527012698248324E-2</c:v>
                </c:pt>
                <c:pt idx="18">
                  <c:v>7.419338599760561E-2</c:v>
                </c:pt>
                <c:pt idx="19">
                  <c:v>7.3918430110099839E-2</c:v>
                </c:pt>
                <c:pt idx="20">
                  <c:v>7.3707496739324835E-2</c:v>
                </c:pt>
                <c:pt idx="21">
                  <c:v>7.3564691463408424E-2</c:v>
                </c:pt>
                <c:pt idx="22">
                  <c:v>7.3492793824609104E-2</c:v>
                </c:pt>
                <c:pt idx="23">
                  <c:v>7.3493203228682094E-2</c:v>
                </c:pt>
                <c:pt idx="24">
                  <c:v>7.3565911707043824E-2</c:v>
                </c:pt>
                <c:pt idx="25">
                  <c:v>7.3709504071867493E-2</c:v>
                </c:pt>
                <c:pt idx="26">
                  <c:v>7.3921185461105765E-2</c:v>
                </c:pt>
                <c:pt idx="27">
                  <c:v>7.4196835737301542E-2</c:v>
                </c:pt>
                <c:pt idx="28">
                  <c:v>7.4531089681374896E-2</c:v>
                </c:pt>
                <c:pt idx="29">
                  <c:v>7.4917441420514194E-2</c:v>
                </c:pt>
                <c:pt idx="30">
                  <c:v>7.5348371057584337E-2</c:v>
                </c:pt>
                <c:pt idx="31">
                  <c:v>7.581549103737642E-2</c:v>
                </c:pt>
                <c:pt idx="32">
                  <c:v>7.6309709400823073E-2</c:v>
                </c:pt>
                <c:pt idx="33">
                  <c:v>7.6821406749646423E-2</c:v>
                </c:pt>
                <c:pt idx="34">
                  <c:v>7.7340623476998133E-2</c:v>
                </c:pt>
                <c:pt idx="35">
                  <c:v>7.7857253619880454E-2</c:v>
                </c:pt>
                <c:pt idx="36">
                  <c:v>7.8361241560220479E-2</c:v>
                </c:pt>
                <c:pt idx="37">
                  <c:v>7.8842777746037512E-2</c:v>
                </c:pt>
                <c:pt idx="38">
                  <c:v>7.929248962321353E-2</c:v>
                </c:pt>
                <c:pt idx="39">
                  <c:v>7.9701624061598877E-2</c:v>
                </c:pt>
                <c:pt idx="40">
                  <c:v>8.0062217724733611E-2</c:v>
                </c:pt>
                <c:pt idx="41">
                  <c:v>8.0367252067134992E-2</c:v>
                </c:pt>
                <c:pt idx="42">
                  <c:v>8.0610789942299227E-2</c:v>
                </c:pt>
                <c:pt idx="43">
                  <c:v>8.0788091162506126E-2</c:v>
                </c:pt>
                <c:pt idx="44">
                  <c:v>8.0895704761181852E-2</c:v>
                </c:pt>
                <c:pt idx="45">
                  <c:v>8.0931536162080708E-2</c:v>
                </c:pt>
              </c:numCache>
            </c:numRef>
          </c:xVal>
          <c:yVal>
            <c:numRef>
              <c:f>PlotDat5!$L$1:$L$46</c:f>
              <c:numCache>
                <c:formatCode>General</c:formatCode>
                <c:ptCount val="46"/>
                <c:pt idx="0">
                  <c:v>1.142315981616147E-2</c:v>
                </c:pt>
                <c:pt idx="1">
                  <c:v>1.1456206694426679E-2</c:v>
                </c:pt>
                <c:pt idx="2">
                  <c:v>1.1487726444871081E-2</c:v>
                </c:pt>
                <c:pt idx="3">
                  <c:v>1.1517105567819737E-2</c:v>
                </c:pt>
                <c:pt idx="4">
                  <c:v>1.1543772232062689E-2</c:v>
                </c:pt>
                <c:pt idx="5">
                  <c:v>1.1567207401313161E-2</c:v>
                </c:pt>
                <c:pt idx="6">
                  <c:v>1.1586954936659061E-2</c:v>
                </c:pt>
                <c:pt idx="7">
                  <c:v>1.160263047478732E-2</c:v>
                </c:pt>
                <c:pt idx="8">
                  <c:v>1.1613928909178771E-2</c:v>
                </c:pt>
                <c:pt idx="9">
                  <c:v>1.1620630328659941E-2</c:v>
                </c:pt>
                <c:pt idx="10">
                  <c:v>1.1622604297723375E-2</c:v>
                </c:pt>
                <c:pt idx="11">
                  <c:v>1.1619812395306383E-2</c:v>
                </c:pt>
                <c:pt idx="12">
                  <c:v>1.1612308962614021E-2</c:v>
                </c:pt>
                <c:pt idx="13">
                  <c:v>1.1600240045428561E-2</c:v>
                </c:pt>
                <c:pt idx="14">
                  <c:v>1.158384055149473E-2</c:v>
                </c:pt>
                <c:pt idx="15">
                  <c:v>1.156342967830803E-2</c:v>
                </c:pt>
                <c:pt idx="16">
                  <c:v>1.1539404700297609E-2</c:v>
                </c:pt>
                <c:pt idx="17">
                  <c:v>1.1512233236332823E-2</c:v>
                </c:pt>
                <c:pt idx="18">
                  <c:v>1.1482444148052537E-2</c:v>
                </c:pt>
                <c:pt idx="19">
                  <c:v>1.1450617246175463E-2</c:v>
                </c:pt>
                <c:pt idx="20">
                  <c:v>1.1417372005144099E-2</c:v>
                </c:pt>
                <c:pt idx="21">
                  <c:v>1.1383355505759321E-2</c:v>
                </c:pt>
                <c:pt idx="22">
                  <c:v>1.134922984048845E-2</c:v>
                </c:pt>
                <c:pt idx="23">
                  <c:v>1.1315659226588483E-2</c:v>
                </c:pt>
                <c:pt idx="24">
                  <c:v>1.128329707787299E-2</c:v>
                </c:pt>
                <c:pt idx="25">
                  <c:v>1.1252773286755535E-2</c:v>
                </c:pt>
                <c:pt idx="26">
                  <c:v>1.1224681964109601E-2</c:v>
                </c:pt>
                <c:pt idx="27">
                  <c:v>1.1199569875577325E-2</c:v>
                </c:pt>
                <c:pt idx="28">
                  <c:v>1.1177925799397402E-2</c:v>
                </c:pt>
                <c:pt idx="29">
                  <c:v>1.1160171012892824E-2</c:v>
                </c:pt>
                <c:pt idx="30">
                  <c:v>1.1146651092787074E-2</c:v>
                </c:pt>
                <c:pt idx="31">
                  <c:v>1.1137629188946337E-2</c:v>
                </c:pt>
                <c:pt idx="32">
                  <c:v>1.1133280902466756E-2</c:v>
                </c:pt>
                <c:pt idx="33">
                  <c:v>1.1133690867798475E-2</c:v>
                </c:pt>
                <c:pt idx="34">
                  <c:v>1.1138851105432687E-2</c:v>
                </c:pt>
                <c:pt idx="35">
                  <c:v>1.1148661177213363E-2</c:v>
                </c:pt>
                <c:pt idx="36">
                  <c:v>1.1162930141252261E-2</c:v>
                </c:pt>
                <c:pt idx="37">
                  <c:v>1.1181380268395057E-2</c:v>
                </c:pt>
                <c:pt idx="38">
                  <c:v>1.1203652447903441E-2</c:v>
                </c:pt>
                <c:pt idx="39">
                  <c:v>1.12293131771377E-2</c:v>
                </c:pt>
                <c:pt idx="40">
                  <c:v>1.1257862999191874E-2</c:v>
                </c:pt>
                <c:pt idx="41">
                  <c:v>1.128874622425464E-2</c:v>
                </c:pt>
                <c:pt idx="42">
                  <c:v>1.132136174547934E-2</c:v>
                </c:pt>
                <c:pt idx="43">
                  <c:v>1.1355074738844761E-2</c:v>
                </c:pt>
                <c:pt idx="44">
                  <c:v>1.1389229019283263E-2</c:v>
                </c:pt>
                <c:pt idx="45">
                  <c:v>1.142315980899019E-2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PlotDat5!$M$1:$M$46</c:f>
              <c:numCache>
                <c:formatCode>General</c:formatCode>
                <c:ptCount val="46"/>
                <c:pt idx="0">
                  <c:v>9.3699425648068879E-2</c:v>
                </c:pt>
                <c:pt idx="1">
                  <c:v>9.3652255829437245E-2</c:v>
                </c:pt>
                <c:pt idx="2">
                  <c:v>9.3513380209751071E-2</c:v>
                </c:pt>
                <c:pt idx="3">
                  <c:v>9.3285501844979524E-2</c:v>
                </c:pt>
                <c:pt idx="4">
                  <c:v>9.2973056128284604E-2</c:v>
                </c:pt>
                <c:pt idx="5">
                  <c:v>9.2582124460140081E-2</c:v>
                </c:pt>
                <c:pt idx="6">
                  <c:v>9.2120315880788214E-2</c:v>
                </c:pt>
                <c:pt idx="7">
                  <c:v>9.1596618968926707E-2</c:v>
                </c:pt>
                <c:pt idx="8">
                  <c:v>9.10212268892482E-2</c:v>
                </c:pt>
                <c:pt idx="9">
                  <c:v>9.0405338994085704E-2</c:v>
                </c:pt>
                <c:pt idx="10">
                  <c:v>8.9760942840754768E-2</c:v>
                </c:pt>
                <c:pt idx="11">
                  <c:v>8.910058086739181E-2</c:v>
                </c:pt>
                <c:pt idx="12">
                  <c:v>8.8437106268657223E-2</c:v>
                </c:pt>
                <c:pt idx="13">
                  <c:v>8.7783432822923932E-2</c:v>
                </c:pt>
                <c:pt idx="14">
                  <c:v>8.7152283540271325E-2</c:v>
                </c:pt>
                <c:pt idx="15">
                  <c:v>8.6555943023564522E-2</c:v>
                </c:pt>
                <c:pt idx="16">
                  <c:v>8.6006018362632858E-2</c:v>
                </c:pt>
                <c:pt idx="17">
                  <c:v>8.5513213215471312E-2</c:v>
                </c:pt>
                <c:pt idx="18">
                  <c:v>8.5087119473713183E-2</c:v>
                </c:pt>
                <c:pt idx="19">
                  <c:v>8.4736030567367268E-2</c:v>
                </c:pt>
                <c:pt idx="20">
                  <c:v>8.4466780042636261E-2</c:v>
                </c:pt>
                <c:pt idx="21">
                  <c:v>8.4284608554717713E-2</c:v>
                </c:pt>
                <c:pt idx="22">
                  <c:v>8.4193061864406268E-2</c:v>
                </c:pt>
                <c:pt idx="23">
                  <c:v>8.4193921823896206E-2</c:v>
                </c:pt>
                <c:pt idx="24">
                  <c:v>8.4287171695054217E-2</c:v>
                </c:pt>
                <c:pt idx="25">
                  <c:v>8.4470996475208282E-2</c:v>
                </c:pt>
                <c:pt idx="26">
                  <c:v>8.4741818224110393E-2</c:v>
                </c:pt>
                <c:pt idx="27">
                  <c:v>8.509436570447447E-2</c:v>
                </c:pt>
                <c:pt idx="28">
                  <c:v>8.5521776980608546E-2</c:v>
                </c:pt>
                <c:pt idx="29">
                  <c:v>8.6015732978199297E-2</c:v>
                </c:pt>
                <c:pt idx="30">
                  <c:v>8.6566619405619064E-2</c:v>
                </c:pt>
                <c:pt idx="31">
                  <c:v>8.7163713885182029E-2</c:v>
                </c:pt>
                <c:pt idx="32">
                  <c:v>8.7795394652028708E-2</c:v>
                </c:pt>
                <c:pt idx="33">
                  <c:v>8.8449366758558398E-2</c:v>
                </c:pt>
                <c:pt idx="34">
                  <c:v>8.9112901381599705E-2</c:v>
                </c:pt>
                <c:pt idx="35">
                  <c:v>8.9773083574474763E-2</c:v>
                </c:pt>
                <c:pt idx="36">
                  <c:v>9.0417063641745191E-2</c:v>
                </c:pt>
                <c:pt idx="37">
                  <c:v>9.1032307243918184E-2</c:v>
                </c:pt>
                <c:pt idx="38">
                  <c:v>9.1606839364106726E-2</c:v>
                </c:pt>
                <c:pt idx="39">
                  <c:v>9.2129477388111711E-2</c:v>
                </c:pt>
                <c:pt idx="40">
                  <c:v>9.2590048761288749E-2</c:v>
                </c:pt>
                <c:pt idx="41">
                  <c:v>9.2979588985748859E-2</c:v>
                </c:pt>
                <c:pt idx="42">
                  <c:v>9.3290516104120577E-2</c:v>
                </c:pt>
                <c:pt idx="43">
                  <c:v>9.3516778273718501E-2</c:v>
                </c:pt>
                <c:pt idx="44">
                  <c:v>9.3653971558781079E-2</c:v>
                </c:pt>
                <c:pt idx="45">
                  <c:v>9.3699425648068879E-2</c:v>
                </c:pt>
              </c:numCache>
            </c:numRef>
          </c:xVal>
          <c:yVal>
            <c:numRef>
              <c:f>PlotDat5!$N$1:$N$46</c:f>
              <c:numCache>
                <c:formatCode>General</c:formatCode>
                <c:ptCount val="46"/>
                <c:pt idx="0">
                  <c:v>1.1907011356055423E-2</c:v>
                </c:pt>
                <c:pt idx="1">
                  <c:v>1.1950183595513243E-2</c:v>
                </c:pt>
                <c:pt idx="2">
                  <c:v>1.199071267371048E-2</c:v>
                </c:pt>
                <c:pt idx="3">
                  <c:v>1.2027809738241321E-2</c:v>
                </c:pt>
                <c:pt idx="4">
                  <c:v>1.2060752736941897E-2</c:v>
                </c:pt>
                <c:pt idx="5">
                  <c:v>1.208890047181461E-2</c:v>
                </c:pt>
                <c:pt idx="6">
                  <c:v>1.2111705079217761E-2</c:v>
                </c:pt>
                <c:pt idx="7">
                  <c:v>1.2128722693408023E-2</c:v>
                </c:pt>
                <c:pt idx="8">
                  <c:v>1.2139622085882488E-2</c:v>
                </c:pt>
                <c:pt idx="9">
                  <c:v>1.2144191112364531E-2</c:v>
                </c:pt>
                <c:pt idx="10">
                  <c:v>1.2142340841950835E-2</c:v>
                </c:pt>
                <c:pt idx="11">
                  <c:v>1.213410728805038E-2</c:v>
                </c:pt>
                <c:pt idx="12">
                  <c:v>1.2119650707424278E-2</c:v>
                </c:pt>
                <c:pt idx="13">
                  <c:v>1.2099252480970263E-2</c:v>
                </c:pt>
                <c:pt idx="14">
                  <c:v>1.2073309636963805E-2</c:v>
                </c:pt>
                <c:pt idx="15">
                  <c:v>1.2042327123353737E-2</c:v>
                </c:pt>
                <c:pt idx="16">
                  <c:v>1.2006907979525474E-2</c:v>
                </c:pt>
                <c:pt idx="17">
                  <c:v>1.1967741598824955E-2</c:v>
                </c:pt>
                <c:pt idx="18">
                  <c:v>1.1925590310301482E-2</c:v>
                </c:pt>
                <c:pt idx="19">
                  <c:v>1.1881274540839636E-2</c:v>
                </c:pt>
                <c:pt idx="20">
                  <c:v>1.1835656846483567E-2</c:v>
                </c:pt>
                <c:pt idx="21">
                  <c:v>1.1789625123764689E-2</c:v>
                </c:pt>
                <c:pt idx="22">
                  <c:v>1.174407532780546E-2</c:v>
                </c:pt>
                <c:pt idx="23">
                  <c:v>1.1699894033571764E-2</c:v>
                </c:pt>
                <c:pt idx="24">
                  <c:v>1.1657941179700718E-2</c:v>
                </c:pt>
                <c:pt idx="25">
                  <c:v>1.161903333077216E-2</c:v>
                </c:pt>
                <c:pt idx="26">
                  <c:v>1.1583927783808491E-2</c:v>
                </c:pt>
                <c:pt idx="27">
                  <c:v>1.1553307828349244E-2</c:v>
                </c:pt>
                <c:pt idx="28">
                  <c:v>1.1527769446997987E-2</c:v>
                </c:pt>
                <c:pt idx="29">
                  <c:v>1.1507809715298061E-2</c:v>
                </c:pt>
                <c:pt idx="30">
                  <c:v>1.149381712672308E-2</c:v>
                </c:pt>
                <c:pt idx="31">
                  <c:v>1.148606403109354E-2</c:v>
                </c:pt>
                <c:pt idx="32">
                  <c:v>1.1484701333596761E-2</c:v>
                </c:pt>
                <c:pt idx="33">
                  <c:v>1.1489755557589463E-2</c:v>
                </c:pt>
                <c:pt idx="34">
                  <c:v>1.1501128328350801E-2</c:v>
                </c:pt>
                <c:pt idx="35">
                  <c:v>1.1518598287834058E-2</c:v>
                </c:pt>
                <c:pt idx="36">
                  <c:v>1.1541825403149825E-2</c:v>
                </c:pt>
                <c:pt idx="37">
                  <c:v>1.1570357584918823E-2</c:v>
                </c:pt>
                <c:pt idx="38">
                  <c:v>1.160363948667798E-2</c:v>
                </c:pt>
                <c:pt idx="39">
                  <c:v>1.1641023314067037E-2</c:v>
                </c:pt>
                <c:pt idx="40">
                  <c:v>1.1681781433409252E-2</c:v>
                </c:pt>
                <c:pt idx="41">
                  <c:v>1.1725120534273426E-2</c:v>
                </c:pt>
                <c:pt idx="42">
                  <c:v>1.1770197070358649E-2</c:v>
                </c:pt>
                <c:pt idx="43">
                  <c:v>1.1816133678163941E-2</c:v>
                </c:pt>
                <c:pt idx="44">
                  <c:v>1.1862036253870441E-2</c:v>
                </c:pt>
                <c:pt idx="45">
                  <c:v>1.1907011356055423E-2</c:v>
                </c:pt>
              </c:numCache>
            </c:numRef>
          </c:yVal>
          <c:smooth val="1"/>
        </c:ser>
        <c:ser>
          <c:idx val="6"/>
          <c:order val="6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PlotDat5!$O$1:$O$46</c:f>
              <c:numCache>
                <c:formatCode>General</c:formatCode>
                <c:ptCount val="46"/>
                <c:pt idx="0">
                  <c:v>8.5823120070311523E-2</c:v>
                </c:pt>
                <c:pt idx="1">
                  <c:v>8.5768652260991771E-2</c:v>
                </c:pt>
                <c:pt idx="2">
                  <c:v>8.5606896355214235E-2</c:v>
                </c:pt>
                <c:pt idx="3">
                  <c:v>8.5341000747687773E-2</c:v>
                </c:pt>
                <c:pt idx="4">
                  <c:v>8.4976140793963748E-2</c:v>
                </c:pt>
                <c:pt idx="5">
                  <c:v>8.4519418078018063E-2</c:v>
                </c:pt>
                <c:pt idx="6">
                  <c:v>8.3979722188003189E-2</c:v>
                </c:pt>
                <c:pt idx="7">
                  <c:v>8.336755769052151E-2</c:v>
                </c:pt>
                <c:pt idx="8">
                  <c:v>8.2694839671191525E-2</c:v>
                </c:pt>
                <c:pt idx="9">
                  <c:v>8.1974661821053146E-2</c:v>
                </c:pt>
                <c:pt idx="10">
                  <c:v>8.1221041582769743E-2</c:v>
                </c:pt>
                <c:pt idx="11">
                  <c:v>8.0448647317048302E-2</c:v>
                </c:pt>
                <c:pt idx="12">
                  <c:v>7.9672512799686415E-2</c:v>
                </c:pt>
                <c:pt idx="13">
                  <c:v>7.8907744606224378E-2</c:v>
                </c:pt>
                <c:pt idx="14">
                  <c:v>7.8169228079636971E-2</c:v>
                </c:pt>
                <c:pt idx="15">
                  <c:v>7.7471337604064119E-2</c:v>
                </c:pt>
                <c:pt idx="16">
                  <c:v>7.6827656823774196E-2</c:v>
                </c:pt>
                <c:pt idx="17">
                  <c:v>7.6250714252979537E-2</c:v>
                </c:pt>
                <c:pt idx="18">
                  <c:v>7.5751739422558181E-2</c:v>
                </c:pt>
                <c:pt idx="19">
                  <c:v>7.5340444310008831E-2</c:v>
                </c:pt>
                <c:pt idx="20">
                  <c:v>7.5024834306855984E-2</c:v>
                </c:pt>
                <c:pt idx="21">
                  <c:v>7.4811052402809997E-2</c:v>
                </c:pt>
                <c:pt idx="22">
                  <c:v>7.4703259619459811E-2</c:v>
                </c:pt>
                <c:pt idx="23">
                  <c:v>7.4703554020721263E-2</c:v>
                </c:pt>
                <c:pt idx="24">
                  <c:v>7.4811929876407737E-2</c:v>
                </c:pt>
                <c:pt idx="25">
                  <c:v>7.5026277773764236E-2</c:v>
                </c:pt>
                <c:pt idx="26">
                  <c:v>7.5342425674786509E-2</c:v>
                </c:pt>
                <c:pt idx="27">
                  <c:v>7.5754220120194005E-2</c:v>
                </c:pt>
                <c:pt idx="28">
                  <c:v>7.6253645999515104E-2</c:v>
                </c:pt>
                <c:pt idx="29">
                  <c:v>7.6830982556098423E-2</c:v>
                </c:pt>
                <c:pt idx="30">
                  <c:v>7.7474992590580161E-2</c:v>
                </c:pt>
                <c:pt idx="31">
                  <c:v>7.8173141180189795E-2</c:v>
                </c:pt>
                <c:pt idx="32">
                  <c:v>7.891183965676285E-2</c:v>
                </c:pt>
                <c:pt idx="33">
                  <c:v>7.9676710094709863E-2</c:v>
                </c:pt>
                <c:pt idx="34">
                  <c:v>8.0452865160984169E-2</c:v>
                </c:pt>
                <c:pt idx="35">
                  <c:v>8.1225197880081756E-2</c:v>
                </c:pt>
                <c:pt idx="36">
                  <c:v>8.1978675674143173E-2</c:v>
                </c:pt>
                <c:pt idx="37">
                  <c:v>8.2698632954974524E-2</c:v>
                </c:pt>
                <c:pt idx="38">
                  <c:v>8.3371056573043764E-2</c:v>
                </c:pt>
                <c:pt idx="39">
                  <c:v>8.3982858567495725E-2</c:v>
                </c:pt>
                <c:pt idx="40">
                  <c:v>8.4522130908422741E-2</c:v>
                </c:pt>
                <c:pt idx="41">
                  <c:v>8.4978377273121006E-2</c:v>
                </c:pt>
                <c:pt idx="42">
                  <c:v>8.5342717345075689E-2</c:v>
                </c:pt>
                <c:pt idx="43">
                  <c:v>8.5608059659216348E-2</c:v>
                </c:pt>
                <c:pt idx="44">
                  <c:v>8.5769239629220437E-2</c:v>
                </c:pt>
                <c:pt idx="45">
                  <c:v>8.5823120070311523E-2</c:v>
                </c:pt>
              </c:numCache>
            </c:numRef>
          </c:xVal>
          <c:yVal>
            <c:numRef>
              <c:f>PlotDat5!$P$1:$P$46</c:f>
              <c:numCache>
                <c:formatCode>General</c:formatCode>
                <c:ptCount val="46"/>
                <c:pt idx="0">
                  <c:v>1.1395953072799694E-2</c:v>
                </c:pt>
                <c:pt idx="1">
                  <c:v>1.1433492651871938E-2</c:v>
                </c:pt>
                <c:pt idx="2">
                  <c:v>1.1469463282482785E-2</c:v>
                </c:pt>
                <c:pt idx="3">
                  <c:v>1.1503164837223238E-2</c:v>
                </c:pt>
                <c:pt idx="4">
                  <c:v>1.1533941353665261E-2</c:v>
                </c:pt>
                <c:pt idx="5">
                  <c:v>1.156119380192416E-2</c:v>
                </c:pt>
                <c:pt idx="6">
                  <c:v>1.1584391744093763E-2</c:v>
                </c:pt>
                <c:pt idx="7">
                  <c:v>1.160308365861701E-2</c:v>
                </c:pt>
                <c:pt idx="8">
                  <c:v>1.1616905728639281E-2</c:v>
                </c:pt>
                <c:pt idx="9">
                  <c:v>1.1625588923290167E-2</c:v>
                </c:pt>
                <c:pt idx="10">
                  <c:v>1.1628964234062787E-2</c:v>
                </c:pt>
                <c:pt idx="11">
                  <c:v>1.1626965964372083E-2</c:v>
                </c:pt>
                <c:pt idx="12">
                  <c:v>1.1619633008264782E-2</c:v>
                </c:pt>
                <c:pt idx="13">
                  <c:v>1.1607108093390424E-2</c:v>
                </c:pt>
                <c:pt idx="14">
                  <c:v>1.1589635002969965E-2</c:v>
                </c:pt>
                <c:pt idx="15">
                  <c:v>1.1567553830833327E-2</c:v>
                </c:pt>
                <c:pt idx="16">
                  <c:v>1.1541294361878947E-2</c:v>
                </c:pt>
                <c:pt idx="17">
                  <c:v>1.1511367706800515E-2</c:v>
                </c:pt>
                <c:pt idx="18">
                  <c:v>1.1478356353897988E-2</c:v>
                </c:pt>
                <c:pt idx="19">
                  <c:v>1.1442902831605766E-2</c:v>
                </c:pt>
                <c:pt idx="20">
                  <c:v>1.140569720240754E-2</c:v>
                </c:pt>
                <c:pt idx="21">
                  <c:v>1.1367463631554709E-2</c:v>
                </c:pt>
                <c:pt idx="22">
                  <c:v>1.1328946292014044E-2</c:v>
                </c:pt>
                <c:pt idx="23">
                  <c:v>1.1290894879986829E-2</c:v>
                </c:pt>
                <c:pt idx="24">
                  <c:v>1.1254050022925333E-2</c:v>
                </c:pt>
                <c:pt idx="25">
                  <c:v>1.1219128864061881E-2</c:v>
                </c:pt>
                <c:pt idx="26">
                  <c:v>1.1186811104031441E-2</c:v>
                </c:pt>
                <c:pt idx="27">
                  <c:v>1.1157725771272185E-2</c:v>
                </c:pt>
                <c:pt idx="28">
                  <c:v>1.113243897870214E-2</c:v>
                </c:pt>
                <c:pt idx="29">
                  <c:v>1.111144290497541E-2</c:v>
                </c:pt>
                <c:pt idx="30">
                  <c:v>1.1095146214784407E-2</c:v>
                </c:pt>
                <c:pt idx="31">
                  <c:v>1.1083866104666483E-2</c:v>
                </c:pt>
                <c:pt idx="32">
                  <c:v>1.1077822129134133E-2</c:v>
                </c:pt>
                <c:pt idx="33">
                  <c:v>1.1077131927296195E-2</c:v>
                </c:pt>
                <c:pt idx="34">
                  <c:v>1.1081808933146343E-2</c:v>
                </c:pt>
                <c:pt idx="35">
                  <c:v>1.109176211408572E-2</c:v>
                </c:pt>
                <c:pt idx="36">
                  <c:v>1.110679774276898E-2</c:v>
                </c:pt>
                <c:pt idx="37">
                  <c:v>1.1126623167786403E-2</c:v>
                </c:pt>
                <c:pt idx="38">
                  <c:v>1.1150852509791252E-2</c:v>
                </c:pt>
                <c:pt idx="39">
                  <c:v>1.1179014172201801E-2</c:v>
                </c:pt>
                <c:pt idx="40">
                  <c:v>1.1210560020292802E-2</c:v>
                </c:pt>
                <c:pt idx="41">
                  <c:v>1.1244876050013917E-2</c:v>
                </c:pt>
                <c:pt idx="42">
                  <c:v>1.128129433888047E-2</c:v>
                </c:pt>
                <c:pt idx="43">
                  <c:v>1.131910604632486E-2</c:v>
                </c:pt>
                <c:pt idx="44">
                  <c:v>1.1357575210472112E-2</c:v>
                </c:pt>
                <c:pt idx="45">
                  <c:v>1.1395953072799694E-2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PlotDat5!$Q$1:$Q$76</c:f>
              <c:numCache>
                <c:formatCode>General</c:formatCode>
                <c:ptCount val="76"/>
                <c:pt idx="0">
                  <c:v>0.54869416083096356</c:v>
                </c:pt>
                <c:pt idx="1">
                  <c:v>0.5483924378386057</c:v>
                </c:pt>
                <c:pt idx="2">
                  <c:v>0.54749129958510545</c:v>
                </c:pt>
                <c:pt idx="3">
                  <c:v>0.54599706690783767</c:v>
                </c:pt>
                <c:pt idx="4">
                  <c:v>0.54392022077543634</c:v>
                </c:pt>
                <c:pt idx="5">
                  <c:v>0.54127532877130557</c:v>
                </c:pt>
                <c:pt idx="6">
                  <c:v>0.53808094291250252</c:v>
                </c:pt>
                <c:pt idx="7">
                  <c:v>0.53435946952066338</c:v>
                </c:pt>
                <c:pt idx="8">
                  <c:v>0.53013701205775676</c:v>
                </c:pt>
                <c:pt idx="9">
                  <c:v>0.52544318802905099</c:v>
                </c:pt>
                <c:pt idx="10">
                  <c:v>0.52031092123760359</c:v>
                </c:pt>
                <c:pt idx="11">
                  <c:v>0.5147762108474313</c:v>
                </c:pt>
                <c:pt idx="12">
                  <c:v>0.50887787887522851</c:v>
                </c:pt>
                <c:pt idx="13">
                  <c:v>0.50265729788183899</c:v>
                </c:pt>
                <c:pt idx="14">
                  <c:v>0.49615810077345096</c:v>
                </c:pt>
                <c:pt idx="15">
                  <c:v>0.48942587474810972</c:v>
                </c:pt>
                <c:pt idx="16">
                  <c:v>0.48250784153428738</c:v>
                </c:pt>
                <c:pt idx="17">
                  <c:v>0.4754525261643795</c:v>
                </c:pt>
                <c:pt idx="18">
                  <c:v>0.4683094166064668</c:v>
                </c:pt>
                <c:pt idx="19">
                  <c:v>0.46112861664178328</c:v>
                </c:pt>
                <c:pt idx="20">
                  <c:v>0.45396049442268288</c:v>
                </c:pt>
                <c:pt idx="21">
                  <c:v>0.44685532917624332</c:v>
                </c:pt>
                <c:pt idx="22">
                  <c:v>0.43986295853161556</c:v>
                </c:pt>
                <c:pt idx="23">
                  <c:v>0.43303242894485905</c:v>
                </c:pt>
                <c:pt idx="24">
                  <c:v>0.42641165167329331</c:v>
                </c:pt>
                <c:pt idx="25">
                  <c:v>0.42004706671246256</c:v>
                </c:pt>
                <c:pt idx="26">
                  <c:v>0.41398331705291513</c:v>
                </c:pt>
                <c:pt idx="27">
                  <c:v>0.4082629355417135</c:v>
                </c:pt>
                <c:pt idx="28">
                  <c:v>0.4029260465450738</c:v>
                </c:pt>
                <c:pt idx="29">
                  <c:v>0.39801008450475878</c:v>
                </c:pt>
                <c:pt idx="30">
                  <c:v>0.39354953136236243</c:v>
                </c:pt>
                <c:pt idx="31">
                  <c:v>0.38957567469327803</c:v>
                </c:pt>
                <c:pt idx="32">
                  <c:v>0.38611638824682804</c:v>
                </c:pt>
                <c:pt idx="33">
                  <c:v>0.38319593643193633</c:v>
                </c:pt>
                <c:pt idx="34">
                  <c:v>0.38083480411975329</c:v>
                </c:pt>
                <c:pt idx="35">
                  <c:v>0.37904955295696352</c:v>
                </c:pt>
                <c:pt idx="36">
                  <c:v>0.37785270519778535</c:v>
                </c:pt>
                <c:pt idx="37">
                  <c:v>0.37725265586930562</c:v>
                </c:pt>
                <c:pt idx="38">
                  <c:v>0.37725361388643297</c:v>
                </c:pt>
                <c:pt idx="39">
                  <c:v>0.37785557252936852</c:v>
                </c:pt>
                <c:pt idx="40">
                  <c:v>0.37905430949073282</c:v>
                </c:pt>
                <c:pt idx="41">
                  <c:v>0.38084141649203762</c:v>
                </c:pt>
                <c:pt idx="42">
                  <c:v>0.38320435826170207</c:v>
                </c:pt>
                <c:pt idx="43">
                  <c:v>0.38612656046098526</c:v>
                </c:pt>
                <c:pt idx="44">
                  <c:v>0.38958752594105511</c:v>
                </c:pt>
                <c:pt idx="45">
                  <c:v>0.39356297851576955</c:v>
                </c:pt>
                <c:pt idx="46">
                  <c:v>0.39802503324167737</c:v>
                </c:pt>
                <c:pt idx="47">
                  <c:v>0.40294239201085691</c:v>
                </c:pt>
                <c:pt idx="48">
                  <c:v>0.40828056308466326</c:v>
                </c:pt>
                <c:pt idx="49">
                  <c:v>0.41400210302847718</c:v>
                </c:pt>
                <c:pt idx="50">
                  <c:v>0.4200668793505215</c:v>
                </c:pt>
                <c:pt idx="51">
                  <c:v>0.42643235200242535</c:v>
                </c:pt>
                <c:pt idx="52">
                  <c:v>0.43305387176712945</c:v>
                </c:pt>
                <c:pt idx="53">
                  <c:v>0.43988499344103504</c:v>
                </c:pt>
                <c:pt idx="54">
                  <c:v>0.44687780161375296</c:v>
                </c:pt>
                <c:pt idx="55">
                  <c:v>0.45398324676027835</c:v>
                </c:pt>
                <c:pt idx="56">
                  <c:v>0.46115148928816535</c:v>
                </c:pt>
                <c:pt idx="57">
                  <c:v>0.46833224912645532</c:v>
                </c:pt>
                <c:pt idx="58">
                  <c:v>0.47547515840425031</c:v>
                </c:pt>
                <c:pt idx="59">
                  <c:v>0.48253011474514035</c:v>
                </c:pt>
                <c:pt idx="60">
                  <c:v>0.48944763269937352</c:v>
                </c:pt>
                <c:pt idx="61">
                  <c:v>0.49617919084873047</c:v>
                </c:pt>
                <c:pt idx="62">
                  <c:v>0.50267757214941389</c:v>
                </c:pt>
                <c:pt idx="63">
                  <c:v>0.50889719512567244</c:v>
                </c:pt>
                <c:pt idx="64">
                  <c:v>0.51479443359113231</c:v>
                </c:pt>
                <c:pt idx="65">
                  <c:v>0.52032792265510364</c:v>
                </c:pt>
                <c:pt idx="66">
                  <c:v>0.52545884886761707</c:v>
                </c:pt>
                <c:pt idx="67">
                  <c:v>0.53015122246786395</c:v>
                </c:pt>
                <c:pt idx="68">
                  <c:v>0.5343721298264914</c:v>
                </c:pt>
                <c:pt idx="69">
                  <c:v>0.53809196431110873</c:v>
                </c:pt>
                <c:pt idx="70">
                  <c:v>0.54128463395549464</c:v>
                </c:pt>
                <c:pt idx="71">
                  <c:v>0.54392774447602599</c:v>
                </c:pt>
                <c:pt idx="72">
                  <c:v>0.5460027563514771</c:v>
                </c:pt>
                <c:pt idx="73">
                  <c:v>0.54749511486442781</c:v>
                </c:pt>
                <c:pt idx="74">
                  <c:v>0.54839435219217858</c:v>
                </c:pt>
                <c:pt idx="75">
                  <c:v>0.54869416083096356</c:v>
                </c:pt>
              </c:numCache>
            </c:numRef>
          </c:xVal>
          <c:yVal>
            <c:numRef>
              <c:f>PlotDat5!$R$1:$R$76</c:f>
              <c:numCache>
                <c:formatCode>General</c:formatCode>
                <c:ptCount val="76"/>
                <c:pt idx="0">
                  <c:v>2.2443616293908696E-2</c:v>
                </c:pt>
                <c:pt idx="1">
                  <c:v>2.2537655317116882E-2</c:v>
                </c:pt>
                <c:pt idx="2">
                  <c:v>2.2625099340070051E-2</c:v>
                </c:pt>
                <c:pt idx="3">
                  <c:v>2.2705335005775942E-2</c:v>
                </c:pt>
                <c:pt idx="4">
                  <c:v>2.2777799518688156E-2</c:v>
                </c:pt>
                <c:pt idx="5">
                  <c:v>2.284198459231512E-2</c:v>
                </c:pt>
                <c:pt idx="6">
                  <c:v>2.2897440014481612E-2</c:v>
                </c:pt>
                <c:pt idx="7">
                  <c:v>2.2943776805246216E-2</c:v>
                </c:pt>
                <c:pt idx="8">
                  <c:v>2.2980669945314506E-2</c:v>
                </c:pt>
                <c:pt idx="9">
                  <c:v>2.3007860655816611E-2</c:v>
                </c:pt>
                <c:pt idx="10">
                  <c:v>2.3025158213454831E-2</c:v>
                </c:pt>
                <c:pt idx="11">
                  <c:v>2.3032441288290632E-2</c:v>
                </c:pt>
                <c:pt idx="12">
                  <c:v>2.302965879478678E-2</c:v>
                </c:pt>
                <c:pt idx="13">
                  <c:v>2.3016830250136368E-2</c:v>
                </c:pt>
                <c:pt idx="14">
                  <c:v>2.2994045637362459E-2</c:v>
                </c:pt>
                <c:pt idx="15">
                  <c:v>2.2961464774153055E-2</c:v>
                </c:pt>
                <c:pt idx="16">
                  <c:v>2.2919316191854368E-2</c:v>
                </c:pt>
                <c:pt idx="17">
                  <c:v>2.2867895532487192E-2</c:v>
                </c:pt>
                <c:pt idx="18">
                  <c:v>2.2807563475031652E-2</c:v>
                </c:pt>
                <c:pt idx="19">
                  <c:v>2.2738743205522011E-2</c:v>
                </c:pt>
                <c:pt idx="20">
                  <c:v>2.2661917448701906E-2</c:v>
                </c:pt>
                <c:pt idx="21">
                  <c:v>2.257762508205572E-2</c:v>
                </c:pt>
                <c:pt idx="22">
                  <c:v>2.2486457355971712E-2</c:v>
                </c:pt>
                <c:pt idx="23">
                  <c:v>2.2389053746544641E-2</c:v>
                </c:pt>
                <c:pt idx="24">
                  <c:v>2.2286097470110299E-2</c:v>
                </c:pt>
                <c:pt idx="25">
                  <c:v>2.2178310690973448E-2</c:v>
                </c:pt>
                <c:pt idx="26">
                  <c:v>2.2066449455945072E-2</c:v>
                </c:pt>
                <c:pt idx="27">
                  <c:v>2.195129839121715E-2</c:v>
                </c:pt>
                <c:pt idx="28">
                  <c:v>2.1833665198772671E-2</c:v>
                </c:pt>
                <c:pt idx="29">
                  <c:v>2.1714374990936938E-2</c:v>
                </c:pt>
                <c:pt idx="30">
                  <c:v>2.159426450280846E-2</c:v>
                </c:pt>
                <c:pt idx="31">
                  <c:v>2.1474176223162052E-2</c:v>
                </c:pt>
                <c:pt idx="32">
                  <c:v>2.1354952484996092E-2</c:v>
                </c:pt>
                <c:pt idx="33">
                  <c:v>2.1237429557171606E-2</c:v>
                </c:pt>
                <c:pt idx="34">
                  <c:v>2.1122431778587178E-2</c:v>
                </c:pt>
                <c:pt idx="35">
                  <c:v>2.1010765776034217E-2</c:v>
                </c:pt>
                <c:pt idx="36">
                  <c:v>2.0903214806288008E-2</c:v>
                </c:pt>
                <c:pt idx="37">
                  <c:v>2.0800533262126542E-2</c:v>
                </c:pt>
                <c:pt idx="38">
                  <c:v>2.0703441380805401E-2</c:v>
                </c:pt>
                <c:pt idx="39">
                  <c:v>2.0612620192111589E-2</c:v>
                </c:pt>
                <c:pt idx="40">
                  <c:v>2.0528706741428933E-2</c:v>
                </c:pt>
                <c:pt idx="41">
                  <c:v>2.0452289621322201E-2</c:v>
                </c:pt>
                <c:pt idx="42">
                  <c:v>2.0383904842983306E-2</c:v>
                </c:pt>
                <c:pt idx="43">
                  <c:v>2.0324032076497918E-2</c:v>
                </c:pt>
                <c:pt idx="44">
                  <c:v>2.0273091286304529E-2</c:v>
                </c:pt>
                <c:pt idx="45">
                  <c:v>2.0231439785445192E-2</c:v>
                </c:pt>
                <c:pt idx="46">
                  <c:v>2.0199369729271891E-2</c:v>
                </c:pt>
                <c:pt idx="47">
                  <c:v>2.0177106066186556E-2</c:v>
                </c:pt>
                <c:pt idx="48">
                  <c:v>2.0164804959789263E-2</c:v>
                </c:pt>
                <c:pt idx="49">
                  <c:v>2.016255269350303E-2</c:v>
                </c:pt>
                <c:pt idx="50">
                  <c:v>2.0170365065357611E-2</c:v>
                </c:pt>
                <c:pt idx="51">
                  <c:v>2.0188187277177604E-2</c:v>
                </c:pt>
                <c:pt idx="52">
                  <c:v>2.0215894318952359E-2</c:v>
                </c:pt>
                <c:pt idx="53">
                  <c:v>2.0253291845691298E-2</c:v>
                </c:pt>
                <c:pt idx="54">
                  <c:v>2.0300117540614594E-2</c:v>
                </c:pt>
                <c:pt idx="55">
                  <c:v>2.0356042955116088E-2</c:v>
                </c:pt>
                <c:pt idx="56">
                  <c:v>2.0420675812595906E-2</c:v>
                </c:pt>
                <c:pt idx="57">
                  <c:v>2.0493562759997298E-2</c:v>
                </c:pt>
                <c:pt idx="58">
                  <c:v>2.0574192547753559E-2</c:v>
                </c:pt>
                <c:pt idx="59">
                  <c:v>2.066199961583565E-2</c:v>
                </c:pt>
                <c:pt idx="60">
                  <c:v>2.0756368060750614E-2</c:v>
                </c:pt>
                <c:pt idx="61">
                  <c:v>2.0856635955660906E-2</c:v>
                </c:pt>
                <c:pt idx="62">
                  <c:v>2.0962099993326027E-2</c:v>
                </c:pt>
                <c:pt idx="63">
                  <c:v>2.1072020419297812E-2</c:v>
                </c:pt>
                <c:pt idx="64">
                  <c:v>2.1185626220765481E-2</c:v>
                </c:pt>
                <c:pt idx="65">
                  <c:v>2.1302120534657548E-2</c:v>
                </c:pt>
                <c:pt idx="66">
                  <c:v>2.1420686237063093E-2</c:v>
                </c:pt>
                <c:pt idx="67">
                  <c:v>2.1540491674769086E-2</c:v>
                </c:pt>
                <c:pt idx="68">
                  <c:v>2.166069649871008E-2</c:v>
                </c:pt>
                <c:pt idx="69">
                  <c:v>2.1780457558413256E-2</c:v>
                </c:pt>
                <c:pt idx="70">
                  <c:v>2.1898934816092803E-2</c:v>
                </c:pt>
                <c:pt idx="71">
                  <c:v>2.2015297238912216E-2</c:v>
                </c:pt>
                <c:pt idx="72">
                  <c:v>2.2128728628081278E-2</c:v>
                </c:pt>
                <c:pt idx="73">
                  <c:v>2.2238433343905649E-2</c:v>
                </c:pt>
                <c:pt idx="74">
                  <c:v>2.2343641886626617E-2</c:v>
                </c:pt>
                <c:pt idx="75">
                  <c:v>2.2443616293908696E-2</c:v>
                </c:pt>
              </c:numCache>
            </c:numRef>
          </c:yVal>
          <c:smooth val="1"/>
        </c:ser>
        <c:ser>
          <c:idx val="8"/>
          <c:order val="8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PlotDat5!$S$1:$S$61</c:f>
              <c:numCache>
                <c:formatCode>General</c:formatCode>
                <c:ptCount val="61"/>
                <c:pt idx="0">
                  <c:v>0.31645396027619038</c:v>
                </c:pt>
                <c:pt idx="1">
                  <c:v>0.31625832372911838</c:v>
                </c:pt>
                <c:pt idx="2">
                  <c:v>0.31567567055745827</c:v>
                </c:pt>
                <c:pt idx="3">
                  <c:v>0.3147123844312808</c:v>
                </c:pt>
                <c:pt idx="4">
                  <c:v>0.31337901931497419</c:v>
                </c:pt>
                <c:pt idx="5">
                  <c:v>0.31169018383576824</c:v>
                </c:pt>
                <c:pt idx="6">
                  <c:v>0.30966438122858997</c:v>
                </c:pt>
                <c:pt idx="7">
                  <c:v>0.30732380661072822</c:v>
                </c:pt>
                <c:pt idx="8">
                  <c:v>0.30469410380749418</c:v>
                </c:pt>
                <c:pt idx="9">
                  <c:v>0.30180408439310041</c:v>
                </c:pt>
                <c:pt idx="10">
                  <c:v>0.29868541202502402</c:v>
                </c:pt>
                <c:pt idx="11">
                  <c:v>0.29537225553035917</c:v>
                </c:pt>
                <c:pt idx="12">
                  <c:v>0.29190091454497952</c:v>
                </c:pt>
                <c:pt idx="13">
                  <c:v>0.28830942180714703</c:v>
                </c:pt>
                <c:pt idx="14">
                  <c:v>0.28463712646286354</c:v>
                </c:pt>
                <c:pt idx="15">
                  <c:v>0.28092426294840445</c:v>
                </c:pt>
                <c:pt idx="16">
                  <c:v>0.27721151017339124</c:v>
                </c:pt>
                <c:pt idx="17">
                  <c:v>0.27353954583417878</c:v>
                </c:pt>
                <c:pt idx="18">
                  <c:v>0.26994860074047328</c:v>
                </c:pt>
                <c:pt idx="19">
                  <c:v>0.26647801803817167</c:v>
                </c:pt>
                <c:pt idx="20">
                  <c:v>0.26316582215763001</c:v>
                </c:pt>
                <c:pt idx="21">
                  <c:v>0.26004830221003589</c:v>
                </c:pt>
                <c:pt idx="22">
                  <c:v>0.25715961439631813</c:v>
                </c:pt>
                <c:pt idx="23">
                  <c:v>0.25453140778466082</c:v>
                </c:pt>
                <c:pt idx="24">
                  <c:v>0.25219247755668839</c:v>
                </c:pt>
                <c:pt idx="25">
                  <c:v>0.25016844952143125</c:v>
                </c:pt>
                <c:pt idx="26">
                  <c:v>0.24848149935360023</c:v>
                </c:pt>
                <c:pt idx="27">
                  <c:v>0.24715010963224809</c:v>
                </c:pt>
                <c:pt idx="28">
                  <c:v>0.24618886734177556</c:v>
                </c:pt>
                <c:pt idx="29">
                  <c:v>0.24560830405386941</c:v>
                </c:pt>
                <c:pt idx="30">
                  <c:v>0.24541478054140414</c:v>
                </c:pt>
                <c:pt idx="31">
                  <c:v>0.24561041708847506</c:v>
                </c:pt>
                <c:pt idx="32">
                  <c:v>0.24619307026013645</c:v>
                </c:pt>
                <c:pt idx="33">
                  <c:v>0.24715635638631236</c:v>
                </c:pt>
                <c:pt idx="34">
                  <c:v>0.24848972150262225</c:v>
                </c:pt>
                <c:pt idx="35">
                  <c:v>0.25017855698182584</c:v>
                </c:pt>
                <c:pt idx="36">
                  <c:v>0.25220435958900422</c:v>
                </c:pt>
                <c:pt idx="37">
                  <c:v>0.25454493420686558</c:v>
                </c:pt>
                <c:pt idx="38">
                  <c:v>0.25717463701009968</c:v>
                </c:pt>
                <c:pt idx="39">
                  <c:v>0.26006465642449389</c:v>
                </c:pt>
                <c:pt idx="40">
                  <c:v>0.2631833287925685</c:v>
                </c:pt>
                <c:pt idx="41">
                  <c:v>0.26649648528723635</c:v>
                </c:pt>
                <c:pt idx="42">
                  <c:v>0.26996782627261595</c:v>
                </c:pt>
                <c:pt idx="43">
                  <c:v>0.27355931901044844</c:v>
                </c:pt>
                <c:pt idx="44">
                  <c:v>0.27723161435472893</c:v>
                </c:pt>
                <c:pt idx="45">
                  <c:v>0.28094447786919213</c:v>
                </c:pt>
                <c:pt idx="46">
                  <c:v>0.28465723064420101</c:v>
                </c:pt>
                <c:pt idx="47">
                  <c:v>0.28832919498341553</c:v>
                </c:pt>
                <c:pt idx="48">
                  <c:v>0.29192014007712047</c:v>
                </c:pt>
                <c:pt idx="49">
                  <c:v>0.29539072277942241</c:v>
                </c:pt>
                <c:pt idx="50">
                  <c:v>0.2987029186599639</c:v>
                </c:pt>
                <c:pt idx="51">
                  <c:v>0.30182043860755847</c:v>
                </c:pt>
                <c:pt idx="52">
                  <c:v>0.30470912642127429</c:v>
                </c:pt>
                <c:pt idx="53">
                  <c:v>0.30733733303293187</c:v>
                </c:pt>
                <c:pt idx="54">
                  <c:v>0.30967626326090697</c:v>
                </c:pt>
                <c:pt idx="55">
                  <c:v>0.31170029129616217</c:v>
                </c:pt>
                <c:pt idx="56">
                  <c:v>0.31338724146399338</c:v>
                </c:pt>
                <c:pt idx="57">
                  <c:v>0.31471863118534665</c:v>
                </c:pt>
                <c:pt idx="58">
                  <c:v>0.31567987347581927</c:v>
                </c:pt>
                <c:pt idx="59">
                  <c:v>0.31626043676372328</c:v>
                </c:pt>
                <c:pt idx="60">
                  <c:v>0.31645396027619038</c:v>
                </c:pt>
              </c:numCache>
            </c:numRef>
          </c:xVal>
          <c:yVal>
            <c:numRef>
              <c:f>PlotDat5!$T$1:$T$61</c:f>
              <c:numCache>
                <c:formatCode>General</c:formatCode>
                <c:ptCount val="61"/>
                <c:pt idx="0">
                  <c:v>1.7449166421380675E-2</c:v>
                </c:pt>
                <c:pt idx="1">
                  <c:v>1.7505660943287267E-2</c:v>
                </c:pt>
                <c:pt idx="2">
                  <c:v>1.7554675361105561E-2</c:v>
                </c:pt>
                <c:pt idx="3">
                  <c:v>1.7595672662616985E-2</c:v>
                </c:pt>
                <c:pt idx="4">
                  <c:v>1.762820367280702E-2</c:v>
                </c:pt>
                <c:pt idx="5">
                  <c:v>1.7651911975120428E-2</c:v>
                </c:pt>
                <c:pt idx="6">
                  <c:v>1.7666537816435877E-2</c:v>
                </c:pt>
                <c:pt idx="7">
                  <c:v>1.7671920952975019E-2</c:v>
                </c:pt>
                <c:pt idx="8">
                  <c:v>1.7668002405967671E-2</c:v>
                </c:pt>
                <c:pt idx="9">
                  <c:v>1.7654825107834771E-2</c:v>
                </c:pt>
                <c:pt idx="10">
                  <c:v>1.7632533431812241E-2</c:v>
                </c:pt>
                <c:pt idx="11">
                  <c:v>1.7601371610167449E-2</c:v>
                </c:pt>
                <c:pt idx="12">
                  <c:v>1.7561681058339041E-2</c:v>
                </c:pt>
                <c:pt idx="13">
                  <c:v>1.7513896634318987E-2</c:v>
                </c:pt>
                <c:pt idx="14">
                  <c:v>1.74585418742563E-2</c:v>
                </c:pt>
                <c:pt idx="15">
                  <c:v>1.7396223256485929E-2</c:v>
                </c:pt>
                <c:pt idx="16">
                  <c:v>1.7327623556825177E-2</c:v>
                </c:pt>
                <c:pt idx="17">
                  <c:v>1.7253494367938944E-2</c:v>
                </c:pt>
                <c:pt idx="18">
                  <c:v>1.7174647864733182E-2</c:v>
                </c:pt>
                <c:pt idx="19">
                  <c:v>1.7091947905996642E-2</c:v>
                </c:pt>
                <c:pt idx="20">
                  <c:v>1.7006300569783542E-2</c:v>
                </c:pt>
                <c:pt idx="21">
                  <c:v>1.6918644226232085E-2</c:v>
                </c:pt>
                <c:pt idx="22">
                  <c:v>1.6829939256585606E-2</c:v>
                </c:pt>
                <c:pt idx="23">
                  <c:v>1.6741157531054023E-2</c:v>
                </c:pt>
                <c:pt idx="24">
                  <c:v>1.6653271760801301E-2</c:v>
                </c:pt>
                <c:pt idx="25">
                  <c:v>1.6567244840717563E-2</c:v>
                </c:pt>
                <c:pt idx="26">
                  <c:v>1.6484019299741481E-2</c:v>
                </c:pt>
                <c:pt idx="27">
                  <c:v>1.6404506974315943E-2</c:v>
                </c:pt>
                <c:pt idx="28">
                  <c:v>1.6329579018117709E-2</c:v>
                </c:pt>
                <c:pt idx="29">
                  <c:v>1.6260056357514045E-2</c:v>
                </c:pt>
                <c:pt idx="30">
                  <c:v>1.6196700697323381E-2</c:v>
                </c:pt>
                <c:pt idx="31">
                  <c:v>1.6140206175416789E-2</c:v>
                </c:pt>
                <c:pt idx="32">
                  <c:v>1.6091191757598509E-2</c:v>
                </c:pt>
                <c:pt idx="33">
                  <c:v>1.6050194456087127E-2</c:v>
                </c:pt>
                <c:pt idx="34">
                  <c:v>1.6017663445897022E-2</c:v>
                </c:pt>
                <c:pt idx="35">
                  <c:v>1.5993955143583607E-2</c:v>
                </c:pt>
                <c:pt idx="36">
                  <c:v>1.5979329302268318E-2</c:v>
                </c:pt>
                <c:pt idx="37">
                  <c:v>1.5973946165729017E-2</c:v>
                </c:pt>
                <c:pt idx="38">
                  <c:v>1.5977864712736385E-2</c:v>
                </c:pt>
                <c:pt idx="39">
                  <c:v>1.5991042010869264E-2</c:v>
                </c:pt>
                <c:pt idx="40">
                  <c:v>1.6013333686891833E-2</c:v>
                </c:pt>
                <c:pt idx="41">
                  <c:v>1.6044495508536743E-2</c:v>
                </c:pt>
                <c:pt idx="42">
                  <c:v>1.6084186060365113E-2</c:v>
                </c:pt>
                <c:pt idx="43">
                  <c:v>1.6131970484385121E-2</c:v>
                </c:pt>
                <c:pt idx="44">
                  <c:v>1.6187325244447878E-2</c:v>
                </c:pt>
                <c:pt idx="45">
                  <c:v>1.6249643862218107E-2</c:v>
                </c:pt>
                <c:pt idx="46">
                  <c:v>1.6318243561878856E-2</c:v>
                </c:pt>
                <c:pt idx="47">
                  <c:v>1.6392372750765143E-2</c:v>
                </c:pt>
                <c:pt idx="48">
                  <c:v>1.6471219253970857E-2</c:v>
                </c:pt>
                <c:pt idx="49">
                  <c:v>1.6553919212707404E-2</c:v>
                </c:pt>
                <c:pt idx="50">
                  <c:v>1.6639566548920497E-2</c:v>
                </c:pt>
                <c:pt idx="51">
                  <c:v>1.6727222892471968E-2</c:v>
                </c:pt>
                <c:pt idx="52">
                  <c:v>1.6815927862118527E-2</c:v>
                </c:pt>
                <c:pt idx="53">
                  <c:v>1.6904709587650106E-2</c:v>
                </c:pt>
                <c:pt idx="54">
                  <c:v>1.6992595357902832E-2</c:v>
                </c:pt>
                <c:pt idx="55">
                  <c:v>1.7078622277986517E-2</c:v>
                </c:pt>
                <c:pt idx="56">
                  <c:v>1.7161847818962715E-2</c:v>
                </c:pt>
                <c:pt idx="57">
                  <c:v>1.7241360144388103E-2</c:v>
                </c:pt>
                <c:pt idx="58">
                  <c:v>1.73162881005865E-2</c:v>
                </c:pt>
                <c:pt idx="59">
                  <c:v>1.7385810761190071E-2</c:v>
                </c:pt>
                <c:pt idx="60">
                  <c:v>1.7449166421380675E-2</c:v>
                </c:pt>
              </c:numCache>
            </c:numRef>
          </c:yVal>
          <c:smooth val="1"/>
        </c:ser>
        <c:axId val="80541952"/>
        <c:axId val="80089472"/>
      </c:scatterChart>
      <c:valAx>
        <c:axId val="80541952"/>
        <c:scaling>
          <c:orientation val="minMax"/>
          <c:max val="0.70000000000000062"/>
          <c:min val="0"/>
        </c:scaling>
        <c:axPos val="b"/>
        <c:title>
          <c:tx>
            <c:rich>
              <a:bodyPr/>
              <a:lstStyle/>
              <a:p>
                <a:pPr>
                  <a:defRPr sz="24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207Pb/235U</a:t>
                </a:r>
              </a:p>
            </c:rich>
          </c:tx>
          <c:layout>
            <c:manualLayout>
              <c:xMode val="edge"/>
              <c:yMode val="edge"/>
              <c:x val="0.45486024474213449"/>
              <c:y val="0.89937741725081299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089472"/>
        <c:crosses val="autoZero"/>
        <c:crossBetween val="midCat"/>
        <c:majorUnit val="0.2"/>
        <c:minorUnit val="0.1"/>
      </c:valAx>
      <c:valAx>
        <c:axId val="80089472"/>
        <c:scaling>
          <c:orientation val="minMax"/>
          <c:max val="2.5999999999999999E-2"/>
          <c:min val="8.0000000000000227E-3"/>
        </c:scaling>
        <c:axPos val="l"/>
        <c:title>
          <c:tx>
            <c:rich>
              <a:bodyPr/>
              <a:lstStyle/>
              <a:p>
                <a:pPr>
                  <a:defRPr sz="2400" b="1" i="0" u="none" strike="noStrike" baseline="300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dirty="0"/>
                  <a:t>206Pb/238U</a:t>
                </a:r>
              </a:p>
            </c:rich>
          </c:tx>
          <c:layout>
            <c:manualLayout>
              <c:xMode val="edge"/>
              <c:yMode val="edge"/>
              <c:x val="9.8462351296997028E-2"/>
              <c:y val="0.37554576611381563"/>
            </c:manualLayout>
          </c:layout>
          <c:spPr>
            <a:noFill/>
            <a:ln w="25400">
              <a:noFill/>
            </a:ln>
          </c:spPr>
        </c:title>
        <c:numFmt formatCode="0.000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541952"/>
        <c:crosses val="autoZero"/>
        <c:crossBetween val="midCat"/>
        <c:majorUnit val="4.0000000000000114E-3"/>
        <c:minorUnit val="2.0000000000000052E-3"/>
      </c:valAx>
      <c:spPr>
        <a:solidFill>
          <a:srgbClr val="E3E3E3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chemeClr val="bg1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0.47208</cdr:x>
      <cdr:y>0.02041</cdr:y>
    </cdr:from>
    <cdr:to>
      <cdr:x>0.79871</cdr:x>
      <cdr:y>0.06657</cdr:y>
    </cdr:to>
    <cdr:sp macro="" textlink="">
      <cdr:nvSpPr>
        <cdr:cNvPr id="98306" name="ErrorSiz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90800" y="76200"/>
          <a:ext cx="1792538" cy="1723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0" tIns="0" rIns="18288" bIns="18288" anchor="b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endParaRPr lang="en-US" sz="1000" b="0" i="0" strike="noStrike" dirty="0">
            <a:solidFill>
              <a:srgbClr val="000000"/>
            </a:solidFill>
            <a:latin typeface="Symbol"/>
            <a:ea typeface="Symbol"/>
            <a:cs typeface="Symbo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DB3A8E8-B13F-46E3-A8F0-FD987A63E5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696913"/>
            <a:ext cx="5705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D527919-20B8-4CFC-8D8B-EA49CFE4F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515252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3030504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4545757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6061009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7576261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9091513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10606766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12122018" algn="l" defTabSz="303050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249248"/>
            <a:ext cx="27980640" cy="431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1399520"/>
            <a:ext cx="23042880" cy="5140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3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6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7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9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606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2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360933"/>
            <a:ext cx="26660477" cy="503525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360933"/>
            <a:ext cx="79444213" cy="503525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2926908"/>
            <a:ext cx="27980640" cy="3995420"/>
          </a:xfrm>
        </p:spPr>
        <p:txBody>
          <a:bodyPr anchor="t"/>
          <a:lstStyle>
            <a:lvl1pPr algn="l">
              <a:defRPr sz="1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526359"/>
            <a:ext cx="27980640" cy="4400549"/>
          </a:xfrm>
        </p:spPr>
        <p:txBody>
          <a:bodyPr anchor="b"/>
          <a:lstStyle>
            <a:lvl1pPr marL="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1pPr>
            <a:lvl2pPr marL="151525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3050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5757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606100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576261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909151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606766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212201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3769765"/>
            <a:ext cx="53052343" cy="38943702"/>
          </a:xfrm>
        </p:spPr>
        <p:txBody>
          <a:bodyPr/>
          <a:lstStyle>
            <a:lvl1pPr>
              <a:defRPr sz="9300"/>
            </a:lvl1pPr>
            <a:lvl2pPr>
              <a:defRPr sz="8000"/>
            </a:lvl2pPr>
            <a:lvl3pPr>
              <a:defRPr sz="66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3769765"/>
            <a:ext cx="53052347" cy="38943702"/>
          </a:xfrm>
        </p:spPr>
        <p:txBody>
          <a:bodyPr/>
          <a:lstStyle>
            <a:lvl1pPr>
              <a:defRPr sz="9300"/>
            </a:lvl1pPr>
            <a:lvl2pPr>
              <a:defRPr sz="8000"/>
            </a:lvl2pPr>
            <a:lvl3pPr>
              <a:defRPr sz="66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05605"/>
            <a:ext cx="29626560" cy="335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502998"/>
            <a:ext cx="14544677" cy="1876635"/>
          </a:xfrm>
        </p:spPr>
        <p:txBody>
          <a:bodyPr anchor="b"/>
          <a:lstStyle>
            <a:lvl1pPr marL="0" indent="0">
              <a:buNone/>
              <a:defRPr sz="8000" b="1"/>
            </a:lvl1pPr>
            <a:lvl2pPr marL="1515252" indent="0">
              <a:buNone/>
              <a:defRPr sz="6600" b="1"/>
            </a:lvl2pPr>
            <a:lvl3pPr marL="3030504" indent="0">
              <a:buNone/>
              <a:defRPr sz="6000" b="1"/>
            </a:lvl3pPr>
            <a:lvl4pPr marL="4545757" indent="0">
              <a:buNone/>
              <a:defRPr sz="5300" b="1"/>
            </a:lvl4pPr>
            <a:lvl5pPr marL="6061009" indent="0">
              <a:buNone/>
              <a:defRPr sz="5300" b="1"/>
            </a:lvl5pPr>
            <a:lvl6pPr marL="7576261" indent="0">
              <a:buNone/>
              <a:defRPr sz="5300" b="1"/>
            </a:lvl6pPr>
            <a:lvl7pPr marL="9091513" indent="0">
              <a:buNone/>
              <a:defRPr sz="5300" b="1"/>
            </a:lvl7pPr>
            <a:lvl8pPr marL="10606766" indent="0">
              <a:buNone/>
              <a:defRPr sz="5300" b="1"/>
            </a:lvl8pPr>
            <a:lvl9pPr marL="12122018" indent="0">
              <a:buNone/>
              <a:defRPr sz="5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379633"/>
            <a:ext cx="14544677" cy="11590445"/>
          </a:xfrm>
        </p:spPr>
        <p:txBody>
          <a:bodyPr/>
          <a:lstStyle>
            <a:lvl1pPr>
              <a:defRPr sz="8000"/>
            </a:lvl1pPr>
            <a:lvl2pPr>
              <a:defRPr sz="66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502998"/>
            <a:ext cx="14550390" cy="1876635"/>
          </a:xfrm>
        </p:spPr>
        <p:txBody>
          <a:bodyPr anchor="b"/>
          <a:lstStyle>
            <a:lvl1pPr marL="0" indent="0">
              <a:buNone/>
              <a:defRPr sz="8000" b="1"/>
            </a:lvl1pPr>
            <a:lvl2pPr marL="1515252" indent="0">
              <a:buNone/>
              <a:defRPr sz="6600" b="1"/>
            </a:lvl2pPr>
            <a:lvl3pPr marL="3030504" indent="0">
              <a:buNone/>
              <a:defRPr sz="6000" b="1"/>
            </a:lvl3pPr>
            <a:lvl4pPr marL="4545757" indent="0">
              <a:buNone/>
              <a:defRPr sz="5300" b="1"/>
            </a:lvl4pPr>
            <a:lvl5pPr marL="6061009" indent="0">
              <a:buNone/>
              <a:defRPr sz="5300" b="1"/>
            </a:lvl5pPr>
            <a:lvl6pPr marL="7576261" indent="0">
              <a:buNone/>
              <a:defRPr sz="5300" b="1"/>
            </a:lvl6pPr>
            <a:lvl7pPr marL="9091513" indent="0">
              <a:buNone/>
              <a:defRPr sz="5300" b="1"/>
            </a:lvl7pPr>
            <a:lvl8pPr marL="10606766" indent="0">
              <a:buNone/>
              <a:defRPr sz="5300" b="1"/>
            </a:lvl8pPr>
            <a:lvl9pPr marL="12122018" indent="0">
              <a:buNone/>
              <a:defRPr sz="5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379633"/>
            <a:ext cx="14550390" cy="11590445"/>
          </a:xfrm>
        </p:spPr>
        <p:txBody>
          <a:bodyPr/>
          <a:lstStyle>
            <a:lvl1pPr>
              <a:defRPr sz="8000"/>
            </a:lvl1pPr>
            <a:lvl2pPr>
              <a:defRPr sz="66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00947"/>
            <a:ext cx="10829927" cy="3408680"/>
          </a:xfrm>
        </p:spPr>
        <p:txBody>
          <a:bodyPr anchor="b"/>
          <a:lstStyle>
            <a:lvl1pPr algn="l"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00948"/>
            <a:ext cx="18402300" cy="17169131"/>
          </a:xfrm>
        </p:spPr>
        <p:txBody>
          <a:bodyPr/>
          <a:lstStyle>
            <a:lvl1pPr>
              <a:defRPr sz="10600"/>
            </a:lvl1pPr>
            <a:lvl2pPr>
              <a:defRPr sz="9300"/>
            </a:lvl2pPr>
            <a:lvl3pPr>
              <a:defRPr sz="80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209628"/>
            <a:ext cx="10829927" cy="13760451"/>
          </a:xfrm>
        </p:spPr>
        <p:txBody>
          <a:bodyPr/>
          <a:lstStyle>
            <a:lvl1pPr marL="0" indent="0">
              <a:buNone/>
              <a:defRPr sz="4600"/>
            </a:lvl1pPr>
            <a:lvl2pPr marL="1515252" indent="0">
              <a:buNone/>
              <a:defRPr sz="4000"/>
            </a:lvl2pPr>
            <a:lvl3pPr marL="3030504" indent="0">
              <a:buNone/>
              <a:defRPr sz="3300"/>
            </a:lvl3pPr>
            <a:lvl4pPr marL="4545757" indent="0">
              <a:buNone/>
              <a:defRPr sz="3000"/>
            </a:lvl4pPr>
            <a:lvl5pPr marL="6061009" indent="0">
              <a:buNone/>
              <a:defRPr sz="3000"/>
            </a:lvl5pPr>
            <a:lvl6pPr marL="7576261" indent="0">
              <a:buNone/>
              <a:defRPr sz="3000"/>
            </a:lvl6pPr>
            <a:lvl7pPr marL="9091513" indent="0">
              <a:buNone/>
              <a:defRPr sz="3000"/>
            </a:lvl7pPr>
            <a:lvl8pPr marL="10606766" indent="0">
              <a:buNone/>
              <a:defRPr sz="3000"/>
            </a:lvl8pPr>
            <a:lvl9pPr marL="12122018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4081760"/>
            <a:ext cx="19751040" cy="1662431"/>
          </a:xfrm>
        </p:spPr>
        <p:txBody>
          <a:bodyPr anchor="b"/>
          <a:lstStyle>
            <a:lvl1pPr algn="l"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797473"/>
            <a:ext cx="19751040" cy="12070080"/>
          </a:xfrm>
        </p:spPr>
        <p:txBody>
          <a:bodyPr/>
          <a:lstStyle>
            <a:lvl1pPr marL="0" indent="0">
              <a:buNone/>
              <a:defRPr sz="10600"/>
            </a:lvl1pPr>
            <a:lvl2pPr marL="1515252" indent="0">
              <a:buNone/>
              <a:defRPr sz="9300"/>
            </a:lvl2pPr>
            <a:lvl3pPr marL="3030504" indent="0">
              <a:buNone/>
              <a:defRPr sz="8000"/>
            </a:lvl3pPr>
            <a:lvl4pPr marL="4545757" indent="0">
              <a:buNone/>
              <a:defRPr sz="6600"/>
            </a:lvl4pPr>
            <a:lvl5pPr marL="6061009" indent="0">
              <a:buNone/>
              <a:defRPr sz="6600"/>
            </a:lvl5pPr>
            <a:lvl6pPr marL="7576261" indent="0">
              <a:buNone/>
              <a:defRPr sz="6600"/>
            </a:lvl6pPr>
            <a:lvl7pPr marL="9091513" indent="0">
              <a:buNone/>
              <a:defRPr sz="6600"/>
            </a:lvl7pPr>
            <a:lvl8pPr marL="10606766" indent="0">
              <a:buNone/>
              <a:defRPr sz="6600"/>
            </a:lvl8pPr>
            <a:lvl9pPr marL="12122018" indent="0">
              <a:buNone/>
              <a:defRPr sz="6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744191"/>
            <a:ext cx="19751040" cy="2360929"/>
          </a:xfrm>
        </p:spPr>
        <p:txBody>
          <a:bodyPr/>
          <a:lstStyle>
            <a:lvl1pPr marL="0" indent="0">
              <a:buNone/>
              <a:defRPr sz="4600"/>
            </a:lvl1pPr>
            <a:lvl2pPr marL="1515252" indent="0">
              <a:buNone/>
              <a:defRPr sz="4000"/>
            </a:lvl2pPr>
            <a:lvl3pPr marL="3030504" indent="0">
              <a:buNone/>
              <a:defRPr sz="3300"/>
            </a:lvl3pPr>
            <a:lvl4pPr marL="4545757" indent="0">
              <a:buNone/>
              <a:defRPr sz="3000"/>
            </a:lvl4pPr>
            <a:lvl5pPr marL="6061009" indent="0">
              <a:buNone/>
              <a:defRPr sz="3000"/>
            </a:lvl5pPr>
            <a:lvl6pPr marL="7576261" indent="0">
              <a:buNone/>
              <a:defRPr sz="3000"/>
            </a:lvl6pPr>
            <a:lvl7pPr marL="9091513" indent="0">
              <a:buNone/>
              <a:defRPr sz="3000"/>
            </a:lvl7pPr>
            <a:lvl8pPr marL="10606766" indent="0">
              <a:buNone/>
              <a:defRPr sz="3000"/>
            </a:lvl8pPr>
            <a:lvl9pPr marL="12122018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05605"/>
            <a:ext cx="29626560" cy="3352800"/>
          </a:xfrm>
          <a:prstGeom prst="rect">
            <a:avLst/>
          </a:prstGeom>
        </p:spPr>
        <p:txBody>
          <a:bodyPr vert="horz" lIns="303050" tIns="151525" rIns="303050" bIns="151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693922"/>
            <a:ext cx="29626560" cy="13276158"/>
          </a:xfrm>
          <a:prstGeom prst="rect">
            <a:avLst/>
          </a:prstGeom>
        </p:spPr>
        <p:txBody>
          <a:bodyPr vert="horz" lIns="303050" tIns="151525" rIns="303050" bIns="151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8645295"/>
            <a:ext cx="7680960" cy="1071033"/>
          </a:xfrm>
          <a:prstGeom prst="rect">
            <a:avLst/>
          </a:prstGeom>
        </p:spPr>
        <p:txBody>
          <a:bodyPr vert="horz" lIns="303050" tIns="151525" rIns="303050" bIns="151525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F9F1-E2AA-4112-9B79-F5EF5CB7A06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8645295"/>
            <a:ext cx="10424160" cy="1071033"/>
          </a:xfrm>
          <a:prstGeom prst="rect">
            <a:avLst/>
          </a:prstGeom>
        </p:spPr>
        <p:txBody>
          <a:bodyPr vert="horz" lIns="303050" tIns="151525" rIns="303050" bIns="151525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8645295"/>
            <a:ext cx="7680960" cy="1071033"/>
          </a:xfrm>
          <a:prstGeom prst="rect">
            <a:avLst/>
          </a:prstGeom>
        </p:spPr>
        <p:txBody>
          <a:bodyPr vert="horz" lIns="303050" tIns="151525" rIns="303050" bIns="151525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620E-5577-4987-B218-FAE727A91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30504" rtl="0" eaLnBrk="1" latinLnBrk="0" hangingPunct="1">
        <a:spcBef>
          <a:spcPct val="0"/>
        </a:spcBef>
        <a:buNone/>
        <a:defRPr sz="1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6439" indent="-1136439" algn="l" defTabSz="3030504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462285" indent="-947033" algn="l" defTabSz="3030504" rtl="0" eaLnBrk="1" latinLnBrk="0" hangingPunct="1">
        <a:spcBef>
          <a:spcPct val="20000"/>
        </a:spcBef>
        <a:buFont typeface="Arial" pitchFamily="34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3788131" indent="-757626" algn="l" defTabSz="303050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5303383" indent="-757626" algn="l" defTabSz="3030504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818635" indent="-757626" algn="l" defTabSz="3030504" rtl="0" eaLnBrk="1" latinLnBrk="0" hangingPunct="1">
        <a:spcBef>
          <a:spcPct val="20000"/>
        </a:spcBef>
        <a:buFont typeface="Arial" pitchFamily="34" charset="0"/>
        <a:buChar char="»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33887" indent="-757626" algn="l" defTabSz="3030504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849140" indent="-757626" algn="l" defTabSz="3030504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364392" indent="-757626" algn="l" defTabSz="3030504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79644" indent="-757626" algn="l" defTabSz="3030504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15252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30504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45757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061009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76261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091513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606766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122018" algn="l" defTabSz="3030504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3" Type="http://schemas.openxmlformats.org/officeDocument/2006/relationships/image" Target="../media/image1.wmf"/><Relationship Id="rId7" Type="http://schemas.openxmlformats.org/officeDocument/2006/relationships/image" Target="../media/image3.jpeg"/><Relationship Id="rId12" Type="http://schemas.openxmlformats.org/officeDocument/2006/relationships/chart" Target="../charts/chart3.xml"/><Relationship Id="rId2" Type="http://schemas.openxmlformats.org/officeDocument/2006/relationships/hyperlink" Target="mailto:rosenberg@ws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chart" Target="../charts/chart2.xml"/><Relationship Id="rId10" Type="http://schemas.openxmlformats.org/officeDocument/2006/relationships/image" Target="../media/image6.jpeg"/><Relationship Id="rId4" Type="http://schemas.openxmlformats.org/officeDocument/2006/relationships/chart" Target="../charts/chart1.xml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524000"/>
            <a:ext cx="32918400" cy="1859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44495"/>
            <a:ext cx="24993600" cy="15081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    AGE AND ORIGIN OF FLUORITE-BEARING, SNOWBIRD-TYPE VEINS, WESTERN MONTANA.</a:t>
            </a:r>
            <a:endParaRPr lang="en-US" sz="4800" dirty="0" smtClean="0"/>
          </a:p>
          <a:p>
            <a:r>
              <a:rPr lang="en-US" sz="4400" b="1" dirty="0" smtClean="0"/>
              <a:t>        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031557"/>
            <a:ext cx="21564600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Rosenberg, Philip E., (</a:t>
            </a:r>
            <a:r>
              <a:rPr lang="en-US" sz="2600" dirty="0" smtClean="0">
                <a:hlinkClick r:id="rId2"/>
              </a:rPr>
              <a:t>rosenberg@wsu.edu</a:t>
            </a:r>
            <a:r>
              <a:rPr lang="en-US" sz="2600" dirty="0" smtClean="0"/>
              <a:t>) and  </a:t>
            </a:r>
            <a:r>
              <a:rPr lang="en-US" sz="2600" dirty="0" err="1" smtClean="0"/>
              <a:t>Wilkie</a:t>
            </a:r>
            <a:r>
              <a:rPr lang="en-US" sz="2600" dirty="0" smtClean="0"/>
              <a:t>, </a:t>
            </a:r>
            <a:r>
              <a:rPr lang="en-US" sz="2600" dirty="0" err="1" smtClean="0"/>
              <a:t>Kurtis</a:t>
            </a:r>
            <a:r>
              <a:rPr lang="en-US" sz="2600" dirty="0" smtClean="0"/>
              <a:t> M., School of the Environment, Washington State University, Pullman. WA, 99164-2812      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226469"/>
            <a:ext cx="7772400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 Introduction</a:t>
            </a:r>
          </a:p>
          <a:p>
            <a:r>
              <a:rPr lang="en-US" sz="2300" b="1" dirty="0" smtClean="0"/>
              <a:t> The Snowbird-type deposits are a series of hydrothermal, quartz-carbonate veins that intrude Belt </a:t>
            </a:r>
            <a:r>
              <a:rPr lang="en-US" sz="2300" b="1" dirty="0" err="1" smtClean="0"/>
              <a:t>metasediments</a:t>
            </a:r>
            <a:r>
              <a:rPr lang="en-US" sz="2300" b="1" dirty="0" smtClean="0"/>
              <a:t>, on a strike line extending NW-SE from the Coeur d’Alene Mining District along the Idaho-Montana border toward the Idaho </a:t>
            </a:r>
            <a:r>
              <a:rPr lang="en-US" sz="2300" b="1" dirty="0" err="1" smtClean="0"/>
              <a:t>Batholith</a:t>
            </a:r>
            <a:r>
              <a:rPr lang="en-US" sz="2300" b="1" dirty="0" smtClean="0"/>
              <a:t>. These include the Snowbird Pod (SBP), Cold C reek (CC), Spires (SPI). Spar (SP), Snowbird (SB), Florence (FL) and Swallow (SW) (Fig. 1). </a:t>
            </a:r>
          </a:p>
          <a:p>
            <a:r>
              <a:rPr lang="en-US" sz="2300" b="1" dirty="0" smtClean="0"/>
              <a:t> In the northwest they are </a:t>
            </a:r>
            <a:r>
              <a:rPr lang="en-US" sz="2300" b="1" dirty="0" err="1" smtClean="0"/>
              <a:t>Proterozoic</a:t>
            </a:r>
            <a:r>
              <a:rPr lang="en-US" sz="2300" b="1" dirty="0" smtClean="0"/>
              <a:t> (Ramos and Rosenberg 2012), open space fillings with </a:t>
            </a:r>
            <a:r>
              <a:rPr lang="en-US" sz="2300" b="1" dirty="0" err="1" smtClean="0"/>
              <a:t>pegmatitic</a:t>
            </a:r>
            <a:r>
              <a:rPr lang="en-US" sz="2300" b="1" dirty="0" smtClean="0"/>
              <a:t> textures and similar </a:t>
            </a:r>
            <a:r>
              <a:rPr lang="en-US" sz="2300" b="1" dirty="0" err="1" smtClean="0"/>
              <a:t>parageneses</a:t>
            </a:r>
            <a:r>
              <a:rPr lang="en-US" sz="2300" b="1" dirty="0" smtClean="0"/>
              <a:t>: outer </a:t>
            </a:r>
            <a:r>
              <a:rPr lang="en-US" sz="2300" b="1" dirty="0" err="1" smtClean="0"/>
              <a:t>ankerite</a:t>
            </a:r>
            <a:r>
              <a:rPr lang="en-US" sz="2300" b="1" dirty="0" smtClean="0"/>
              <a:t>, peripheral, </a:t>
            </a:r>
            <a:r>
              <a:rPr lang="en-US" sz="2300" b="1" dirty="0" err="1" smtClean="0"/>
              <a:t>euhedral</a:t>
            </a:r>
            <a:r>
              <a:rPr lang="en-US" sz="2300" b="1" dirty="0" smtClean="0"/>
              <a:t> quartz up to 20 feet in length at SB and SPI, and massive calcite cores (Stage I). At least 4 of these deposits originated from </a:t>
            </a:r>
            <a:r>
              <a:rPr lang="en-US" sz="2300" b="1" dirty="0" err="1" smtClean="0"/>
              <a:t>breccia</a:t>
            </a:r>
            <a:r>
              <a:rPr lang="en-US" sz="2300" b="1" dirty="0" smtClean="0"/>
              <a:t> dikes (Fig. 2). SP and all deposits to the SE are characterized by later fluorite-bearing assemblages (Stage II) . Stage I and II mineralization are both present only at the SP and  SB deposits.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36400" y="8229600"/>
            <a:ext cx="7772400" cy="6832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Conclusions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200" b="1" dirty="0" smtClean="0"/>
              <a:t>Snowbird –type veins were  deposited during at least two  time periods; </a:t>
            </a:r>
            <a:r>
              <a:rPr lang="en-US" sz="2200" b="1" dirty="0" err="1" smtClean="0"/>
              <a:t>Mesoproterozoic</a:t>
            </a:r>
            <a:r>
              <a:rPr lang="en-US" sz="2200" b="1" dirty="0" smtClean="0"/>
              <a:t>, Stage I and Cretaceous to Eocene, Stage II. </a:t>
            </a:r>
            <a:r>
              <a:rPr lang="en-US" sz="2200" b="1" dirty="0" err="1" smtClean="0"/>
              <a:t>Brecciation</a:t>
            </a:r>
            <a:r>
              <a:rPr lang="en-US" sz="2200" b="1" dirty="0" smtClean="0"/>
              <a:t> preceded both stages.</a:t>
            </a:r>
          </a:p>
          <a:p>
            <a:pPr marL="457200" indent="-457200">
              <a:buFont typeface="Arial" charset="0"/>
              <a:buAutoNum type="arabicPeriod"/>
            </a:pPr>
            <a:endParaRPr lang="en-US" sz="2200" b="1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2200" b="1" dirty="0" smtClean="0"/>
              <a:t>During the </a:t>
            </a:r>
            <a:r>
              <a:rPr lang="en-US" sz="2200" b="1" dirty="0" err="1" smtClean="0"/>
              <a:t>Mesoproterozoic</a:t>
            </a:r>
            <a:r>
              <a:rPr lang="en-US" sz="2200" b="1" dirty="0" smtClean="0"/>
              <a:t>,  fluids leached Belt </a:t>
            </a:r>
            <a:r>
              <a:rPr lang="en-US" sz="2200" b="1" dirty="0" err="1" smtClean="0"/>
              <a:t>metasediments</a:t>
            </a:r>
            <a:r>
              <a:rPr lang="en-US" sz="2200" b="1" dirty="0" smtClean="0"/>
              <a:t>, depositing </a:t>
            </a:r>
            <a:r>
              <a:rPr lang="en-US" sz="2200" b="1" dirty="0" err="1" smtClean="0"/>
              <a:t>ankerite</a:t>
            </a:r>
            <a:r>
              <a:rPr lang="en-US" sz="2200" b="1" dirty="0" smtClean="0"/>
              <a:t>, quartz and calcite in open spaces. Stage I veins are predominant to the NW of the Snowbird deposit.</a:t>
            </a:r>
          </a:p>
          <a:p>
            <a:pPr marL="457200" indent="-457200">
              <a:buFont typeface="Arial" charset="0"/>
              <a:buAutoNum type="arabicPeriod"/>
            </a:pPr>
            <a:endParaRPr lang="en-US" sz="2200" b="1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2200" b="1" dirty="0" smtClean="0"/>
              <a:t>During the Cretaceous , fluids derived from the intrusion of the Idaho </a:t>
            </a:r>
            <a:r>
              <a:rPr lang="en-US" sz="2200" b="1" dirty="0" err="1" smtClean="0"/>
              <a:t>Batholith</a:t>
            </a:r>
            <a:r>
              <a:rPr lang="en-US" sz="2200" b="1" dirty="0" smtClean="0"/>
              <a:t>,  which leached pre-Belt basement and Belt </a:t>
            </a:r>
            <a:r>
              <a:rPr lang="en-US" sz="2200" b="1" dirty="0" err="1" smtClean="0"/>
              <a:t>metasediments</a:t>
            </a:r>
            <a:r>
              <a:rPr lang="en-US" sz="2200" b="1" dirty="0" smtClean="0"/>
              <a:t>, deposited </a:t>
            </a:r>
            <a:r>
              <a:rPr lang="en-US" sz="2200" b="1" dirty="0" err="1" smtClean="0"/>
              <a:t>ankerite</a:t>
            </a:r>
            <a:r>
              <a:rPr lang="en-US" sz="2200" b="1" dirty="0" smtClean="0"/>
              <a:t> (or calcite), quartz and fluorite (or </a:t>
            </a:r>
            <a:r>
              <a:rPr lang="en-US" sz="2200" b="1" dirty="0" err="1" smtClean="0"/>
              <a:t>parisite</a:t>
            </a:r>
            <a:r>
              <a:rPr lang="en-US" sz="2200" b="1" dirty="0" smtClean="0"/>
              <a:t>) resulting in Stage II mineralization . Stage II veins are predominant SE of the Snowbird deposit.</a:t>
            </a:r>
          </a:p>
          <a:p>
            <a:pPr marL="457200" indent="-457200">
              <a:buFont typeface="Arial" charset="0"/>
              <a:buAutoNum type="arabicPeriod"/>
            </a:pPr>
            <a:endParaRPr lang="en-US" sz="2200" b="1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2200" b="1" dirty="0" smtClean="0"/>
              <a:t>The Snowbird  and Spar deposits display both Stage I and Stage II mineralization; late fluids partially replaced and </a:t>
            </a:r>
            <a:r>
              <a:rPr lang="en-US" sz="2200" b="1" dirty="0" err="1" smtClean="0"/>
              <a:t>metasomatized</a:t>
            </a:r>
            <a:r>
              <a:rPr lang="en-US" sz="2200" b="1" dirty="0" smtClean="0"/>
              <a:t>  the earlier Stage I mineral assemblages.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12600" y="15773400"/>
            <a:ext cx="77724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References</a:t>
            </a:r>
            <a:endParaRPr lang="en-US" sz="1800" dirty="0"/>
          </a:p>
          <a:p>
            <a:r>
              <a:rPr lang="en-US" sz="1600" dirty="0" smtClean="0"/>
              <a:t>METZ, M.C., BROOKINS, D.C., ROSENBERG, P.E. AND ZARTMAN,R.E. (1985) ECON. GEOL., 80, 394-409.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NORMAN. D.I. and SAWKINS, F.J. (1987). Chem. Geol, 61, 1-10.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RAMOS, F. C. AND ROSENBERG, P. E. (2012) ECON. GEOL., 107. 1321-1339.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4612600" y="17983200"/>
            <a:ext cx="77724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Acknowledgement</a:t>
            </a:r>
          </a:p>
          <a:p>
            <a:r>
              <a:rPr lang="en-US" sz="1600" dirty="0" smtClean="0"/>
              <a:t>We thank Charles </a:t>
            </a:r>
            <a:r>
              <a:rPr lang="en-US" sz="1600" dirty="0" err="1" smtClean="0"/>
              <a:t>Knaack</a:t>
            </a:r>
            <a:r>
              <a:rPr lang="en-US" sz="1600" dirty="0" smtClean="0"/>
              <a:t> and Chris Fisher of the </a:t>
            </a:r>
            <a:r>
              <a:rPr lang="en-US" sz="1600" dirty="0" err="1" smtClean="0"/>
              <a:t>GeoAnalytical</a:t>
            </a:r>
            <a:r>
              <a:rPr lang="en-US" sz="1600" dirty="0" smtClean="0"/>
              <a:t> Lab Washington State University for technical assistance.</a:t>
            </a:r>
          </a:p>
          <a:p>
            <a:endParaRPr lang="en-US" sz="1600" dirty="0" smtClean="0"/>
          </a:p>
          <a:p>
            <a:r>
              <a:rPr lang="en-US" sz="1600" b="1" dirty="0" smtClean="0"/>
              <a:t>Note:  </a:t>
            </a:r>
            <a:r>
              <a:rPr lang="en-US" sz="1600" dirty="0" smtClean="0"/>
              <a:t>Sample numbers from Metz et al., 1985</a:t>
            </a:r>
          </a:p>
          <a:p>
            <a:endParaRPr lang="en-US" sz="1200" dirty="0"/>
          </a:p>
        </p:txBody>
      </p:sp>
      <p:pic>
        <p:nvPicPr>
          <p:cNvPr id="32" name="Picture 31" descr="wsuSig4c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3962399" cy="1524000"/>
          </a:xfrm>
          <a:prstGeom prst="rect">
            <a:avLst/>
          </a:prstGeom>
        </p:spPr>
      </p:pic>
      <p:graphicFrame>
        <p:nvGraphicFramePr>
          <p:cNvPr id="34" name="Chart 33"/>
          <p:cNvGraphicFramePr>
            <a:graphicFrameLocks noGrp="1"/>
          </p:cNvGraphicFramePr>
          <p:nvPr/>
        </p:nvGraphicFramePr>
        <p:xfrm>
          <a:off x="14933584" y="6324600"/>
          <a:ext cx="5488016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/>
          <p:cNvGraphicFramePr>
            <a:graphicFrameLocks noGrp="1"/>
          </p:cNvGraphicFramePr>
          <p:nvPr/>
        </p:nvGraphicFramePr>
        <p:xfrm>
          <a:off x="8839201" y="11048999"/>
          <a:ext cx="5562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8" name="Group 87"/>
          <p:cNvGrpSpPr/>
          <p:nvPr/>
        </p:nvGrpSpPr>
        <p:grpSpPr>
          <a:xfrm>
            <a:off x="19883336" y="2209800"/>
            <a:ext cx="4348264" cy="3657600"/>
            <a:chOff x="19897725" y="2286000"/>
            <a:chExt cx="4257675" cy="3581400"/>
          </a:xfrm>
        </p:grpSpPr>
        <p:sp>
          <p:nvSpPr>
            <p:cNvPr id="36" name="TextBox 35"/>
            <p:cNvSpPr txBox="1"/>
            <p:nvPr/>
          </p:nvSpPr>
          <p:spPr>
            <a:xfrm>
              <a:off x="19897725" y="5405735"/>
              <a:ext cx="425767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3.  Massive calcite transected by vein of  fluorite, </a:t>
              </a:r>
              <a:r>
                <a:rPr lang="en-US" sz="1200" dirty="0" err="1" smtClean="0"/>
                <a:t>ankerite</a:t>
              </a:r>
              <a:r>
                <a:rPr lang="en-US" sz="1200" dirty="0" smtClean="0"/>
                <a:t> and quartz, SB deposit.</a:t>
              </a:r>
              <a:endParaRPr lang="en-US" sz="1200" dirty="0"/>
            </a:p>
          </p:txBody>
        </p:sp>
        <p:pic>
          <p:nvPicPr>
            <p:cNvPr id="1026" name="Picture 2" descr="C:\Users\Kurt\...Rosenberg Snowbird GSA2016\SB Fig. 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99131" y="2286000"/>
              <a:ext cx="4256269" cy="3141874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/>
        </p:nvSpPr>
        <p:spPr>
          <a:xfrm>
            <a:off x="8839200" y="10058401"/>
            <a:ext cx="5486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4.  Concordia diagram for </a:t>
            </a:r>
            <a:r>
              <a:rPr lang="en-US" sz="1200" dirty="0" err="1" smtClean="0"/>
              <a:t>xenotime</a:t>
            </a:r>
            <a:r>
              <a:rPr lang="en-US" sz="1200" dirty="0" smtClean="0"/>
              <a:t> in calcite associated with  purple fluorite, </a:t>
            </a:r>
            <a:r>
              <a:rPr lang="en-US" sz="1200" dirty="0" err="1" smtClean="0"/>
              <a:t>ankerite</a:t>
            </a:r>
            <a:r>
              <a:rPr lang="en-US" sz="1200" dirty="0" smtClean="0"/>
              <a:t> and quartz. SB deposit. Age 72 ± 1 Ma  (MSWD  = 0.57). </a:t>
            </a:r>
            <a:r>
              <a:rPr lang="en-US" sz="1200" dirty="0" smtClean="0">
                <a:solidFill>
                  <a:srgbClr val="000000"/>
                </a:solidFill>
                <a:ea typeface="Arial"/>
                <a:cs typeface="Arial"/>
              </a:rPr>
              <a:t>Data-point error ellipses are 2</a:t>
            </a:r>
            <a:r>
              <a:rPr lang="en-US" sz="1200" dirty="0" smtClean="0">
                <a:solidFill>
                  <a:srgbClr val="000000"/>
                </a:solidFill>
                <a:latin typeface="Symbol"/>
                <a:ea typeface="Symbol"/>
                <a:cs typeface="Symbol"/>
              </a:rPr>
              <a:t>s.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4933584" y="10053935"/>
            <a:ext cx="5486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5.  Concordia diagram for </a:t>
            </a:r>
            <a:r>
              <a:rPr lang="en-US" sz="1200" dirty="0" err="1" smtClean="0"/>
              <a:t>xenotime</a:t>
            </a:r>
            <a:r>
              <a:rPr lang="en-US" sz="1200" dirty="0" smtClean="0"/>
              <a:t>  in calcite associated with white to green fluorite. SB deposit.   Age 65.58 ±  0.61 Ma (MSWD = 2.4).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ea typeface="Arial"/>
                <a:cs typeface="Arial"/>
              </a:rPr>
              <a:t>ata-point error ellipses are 2</a:t>
            </a:r>
            <a:r>
              <a:rPr lang="en-US" sz="1200" dirty="0" smtClean="0">
                <a:solidFill>
                  <a:srgbClr val="000000"/>
                </a:solidFill>
                <a:latin typeface="Symbol"/>
                <a:ea typeface="Symbol"/>
                <a:cs typeface="Symbol"/>
              </a:rPr>
              <a:t>s.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8839200" y="14859000"/>
            <a:ext cx="5562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7.  Concordia diagram for </a:t>
            </a:r>
            <a:r>
              <a:rPr lang="en-US" sz="1200" dirty="0" err="1" smtClean="0"/>
              <a:t>xenoime</a:t>
            </a:r>
            <a:r>
              <a:rPr lang="en-US" sz="1200" dirty="0" smtClean="0"/>
              <a:t> in </a:t>
            </a:r>
            <a:r>
              <a:rPr lang="en-US" sz="1200" smtClean="0"/>
              <a:t>calcite associated </a:t>
            </a:r>
            <a:r>
              <a:rPr lang="en-US" sz="1200" dirty="0" smtClean="0"/>
              <a:t>with green fluorite, SW deposit. Age, 61.5 ± 5.1 Ma (MSWD = 2.2).  D</a:t>
            </a:r>
            <a:r>
              <a:rPr lang="en-US" sz="1200" dirty="0" smtClean="0">
                <a:solidFill>
                  <a:srgbClr val="000000"/>
                </a:solidFill>
                <a:ea typeface="Arial"/>
                <a:cs typeface="Arial"/>
              </a:rPr>
              <a:t>ata-point error ellipses are 2</a:t>
            </a:r>
            <a:r>
              <a:rPr lang="en-US" sz="1200" dirty="0" smtClean="0">
                <a:solidFill>
                  <a:srgbClr val="000000"/>
                </a:solidFill>
                <a:latin typeface="Symbol"/>
                <a:ea typeface="Symbol"/>
                <a:cs typeface="Symbol"/>
              </a:rPr>
              <a:t>s.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5468600" y="11049000"/>
            <a:ext cx="4590274" cy="4267200"/>
            <a:chOff x="17754600" y="11049000"/>
            <a:chExt cx="4267200" cy="3966865"/>
          </a:xfrm>
        </p:grpSpPr>
        <p:sp>
          <p:nvSpPr>
            <p:cNvPr id="46" name="TextBox 45"/>
            <p:cNvSpPr txBox="1"/>
            <p:nvPr/>
          </p:nvSpPr>
          <p:spPr>
            <a:xfrm>
              <a:off x="17754600" y="14554200"/>
              <a:ext cx="42672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8 </a:t>
              </a:r>
              <a:r>
                <a:rPr lang="en-US" sz="1200" dirty="0" err="1" smtClean="0"/>
                <a:t>Chondrite</a:t>
              </a:r>
              <a:r>
                <a:rPr lang="en-US" sz="1200" dirty="0" smtClean="0"/>
                <a:t>-normalized rare-earth element variations in SB-type veins. Sample numbers from Metz et al., 1985.</a:t>
              </a:r>
              <a:endParaRPr lang="en-US" sz="1200" dirty="0"/>
            </a:p>
          </p:txBody>
        </p:sp>
        <p:grpSp>
          <p:nvGrpSpPr>
            <p:cNvPr id="59" name="Group 9"/>
            <p:cNvGrpSpPr>
              <a:grpSpLocks/>
            </p:cNvGrpSpPr>
            <p:nvPr/>
          </p:nvGrpSpPr>
          <p:grpSpPr bwMode="auto">
            <a:xfrm>
              <a:off x="17754600" y="11049000"/>
              <a:ext cx="4267200" cy="3497705"/>
              <a:chOff x="624" y="288"/>
              <a:chExt cx="4512" cy="3744"/>
            </a:xfrm>
          </p:grpSpPr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4512" cy="37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62" name="Picture 8" descr="char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0" y="384"/>
                <a:ext cx="4330" cy="3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7" name="Group 66"/>
          <p:cNvGrpSpPr/>
          <p:nvPr/>
        </p:nvGrpSpPr>
        <p:grpSpPr>
          <a:xfrm>
            <a:off x="9776587" y="15697200"/>
            <a:ext cx="4096576" cy="4029075"/>
            <a:chOff x="8610600" y="5715000"/>
            <a:chExt cx="4648200" cy="4522832"/>
          </a:xfrm>
        </p:grpSpPr>
        <p:sp>
          <p:nvSpPr>
            <p:cNvPr id="48" name="TextBox 47"/>
            <p:cNvSpPr txBox="1"/>
            <p:nvPr/>
          </p:nvSpPr>
          <p:spPr>
            <a:xfrm>
              <a:off x="8610600" y="9960833"/>
              <a:ext cx="46482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10. Variation of total REE (</a:t>
              </a:r>
              <a:r>
                <a:rPr lang="en-US" sz="1200" dirty="0" err="1" smtClean="0"/>
                <a:t>ppm</a:t>
              </a:r>
              <a:r>
                <a:rPr lang="en-US" sz="1200" dirty="0" smtClean="0"/>
                <a:t>) with </a:t>
              </a:r>
              <a:r>
                <a:rPr lang="en-US" sz="1200" dirty="0" err="1" smtClean="0"/>
                <a:t>Eu</a:t>
              </a:r>
              <a:r>
                <a:rPr lang="en-US" sz="1200" dirty="0" smtClean="0"/>
                <a:t>/</a:t>
              </a:r>
              <a:r>
                <a:rPr lang="en-US" sz="1200" dirty="0" err="1" smtClean="0"/>
                <a:t>Eu</a:t>
              </a:r>
              <a:r>
                <a:rPr lang="en-US" sz="1200" dirty="0" smtClean="0"/>
                <a:t>*. </a:t>
              </a:r>
              <a:endParaRPr lang="en-US" sz="1200" dirty="0"/>
            </a:p>
          </p:txBody>
        </p:sp>
        <p:pic>
          <p:nvPicPr>
            <p:cNvPr id="63" name="Picture 4" descr="Eu-Eu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10600" y="5715000"/>
              <a:ext cx="4648200" cy="4254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4" name="Group 83"/>
          <p:cNvGrpSpPr/>
          <p:nvPr/>
        </p:nvGrpSpPr>
        <p:grpSpPr>
          <a:xfrm>
            <a:off x="14630400" y="2209800"/>
            <a:ext cx="4876800" cy="3679488"/>
            <a:chOff x="14706600" y="2187912"/>
            <a:chExt cx="4876800" cy="3679488"/>
          </a:xfrm>
        </p:grpSpPr>
        <p:sp>
          <p:nvSpPr>
            <p:cNvPr id="35" name="TextBox 34"/>
            <p:cNvSpPr txBox="1"/>
            <p:nvPr/>
          </p:nvSpPr>
          <p:spPr>
            <a:xfrm>
              <a:off x="14706600" y="5564965"/>
              <a:ext cx="4876800" cy="302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2.  Sketch of  Cold Creek (Stage  I) Vein (maximum vein width ~ 3’).</a:t>
              </a:r>
              <a:endParaRPr lang="en-US" sz="1200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4706600" y="2187912"/>
              <a:ext cx="4876800" cy="3374688"/>
              <a:chOff x="14706600" y="2187912"/>
              <a:chExt cx="4876800" cy="3374688"/>
            </a:xfrm>
          </p:grpSpPr>
          <p:pic>
            <p:nvPicPr>
              <p:cNvPr id="52" name="Picture 6" descr="rosenberg_slides0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06600" y="2187912"/>
                <a:ext cx="4876800" cy="3374688"/>
              </a:xfrm>
              <a:prstGeom prst="rect">
                <a:avLst/>
              </a:prstGeom>
              <a:noFill/>
            </p:spPr>
          </p:pic>
          <p:sp>
            <p:nvSpPr>
              <p:cNvPr id="53" name="Oval 52"/>
              <p:cNvSpPr/>
              <p:nvPr/>
            </p:nvSpPr>
            <p:spPr bwMode="auto">
              <a:xfrm>
                <a:off x="15468600" y="3788112"/>
                <a:ext cx="1016000" cy="457200"/>
              </a:xfrm>
              <a:prstGeom prst="ellipse">
                <a:avLst/>
              </a:prstGeom>
              <a:solidFill>
                <a:srgbClr val="00F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16449040" y="4031037"/>
                <a:ext cx="772160" cy="249746"/>
              </a:xfrm>
              <a:prstGeom prst="ellipse">
                <a:avLst/>
              </a:prstGeom>
              <a:solidFill>
                <a:srgbClr val="00F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15595600" y="3711912"/>
                <a:ext cx="558800" cy="199796"/>
              </a:xfrm>
              <a:prstGeom prst="ellipse">
                <a:avLst/>
              </a:prstGeom>
              <a:solidFill>
                <a:srgbClr val="00F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sp>
            <p:nvSpPr>
              <p:cNvPr id="56" name="Isosceles Triangle 55"/>
              <p:cNvSpPr/>
              <p:nvPr/>
            </p:nvSpPr>
            <p:spPr bwMode="auto">
              <a:xfrm rot="4736424">
                <a:off x="15767858" y="3819741"/>
                <a:ext cx="84288" cy="130299"/>
              </a:xfrm>
              <a:prstGeom prst="triangle">
                <a:avLst/>
              </a:prstGeom>
              <a:solidFill>
                <a:srgbClr val="00F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 rot="20241845">
                <a:off x="15688099" y="3303107"/>
                <a:ext cx="152400" cy="73245"/>
              </a:xfrm>
              <a:prstGeom prst="ellipse">
                <a:avLst/>
              </a:prstGeom>
              <a:solidFill>
                <a:srgbClr val="00F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16093440" y="4480579"/>
                <a:ext cx="152400" cy="99898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327880" y="4100806"/>
                <a:ext cx="731520" cy="1663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21020538" y="6324600"/>
            <a:ext cx="2930927" cy="4371975"/>
            <a:chOff x="20791939" y="6400800"/>
            <a:chExt cx="2963411" cy="4374075"/>
          </a:xfrm>
        </p:grpSpPr>
        <p:grpSp>
          <p:nvGrpSpPr>
            <p:cNvPr id="74" name="Group 73"/>
            <p:cNvGrpSpPr/>
            <p:nvPr/>
          </p:nvGrpSpPr>
          <p:grpSpPr>
            <a:xfrm>
              <a:off x="20791940" y="6400800"/>
              <a:ext cx="2958894" cy="3901144"/>
              <a:chOff x="15087599" y="6248401"/>
              <a:chExt cx="3363461" cy="4434544"/>
            </a:xfrm>
          </p:grpSpPr>
          <p:pic>
            <p:nvPicPr>
              <p:cNvPr id="69" name="Content Placeholder 3" descr="Fig. 6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5400000">
                <a:off x="14552058" y="6783942"/>
                <a:ext cx="4434544" cy="3363461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 bwMode="auto">
              <a:xfrm>
                <a:off x="15154275" y="8396288"/>
                <a:ext cx="381000" cy="40957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80" charset="-128"/>
                </a:endParaRPr>
              </a:p>
            </p:txBody>
          </p:sp>
          <p:pic>
            <p:nvPicPr>
              <p:cNvPr id="72" name="Content Placeholder 3" descr="Fig. 6.jpg"/>
              <p:cNvPicPr>
                <a:picLocks noChangeAspect="1"/>
              </p:cNvPicPr>
              <p:nvPr/>
            </p:nvPicPr>
            <p:blipFill>
              <a:blip r:embed="rId10" cstate="print"/>
              <a:srcRect l="49160" t="90741" r="42413" b="3704"/>
              <a:stretch>
                <a:fillRect/>
              </a:stretch>
            </p:blipFill>
            <p:spPr bwMode="auto">
              <a:xfrm>
                <a:off x="15192638" y="8527776"/>
                <a:ext cx="330200" cy="186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20791939" y="10296526"/>
              <a:ext cx="2963411" cy="478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6. </a:t>
              </a:r>
              <a:r>
                <a:rPr lang="en-US" sz="1200" dirty="0" err="1" smtClean="0"/>
                <a:t>Breccia</a:t>
              </a:r>
              <a:r>
                <a:rPr lang="en-US" sz="1200" dirty="0" smtClean="0"/>
                <a:t> intruded by clear to grayish white fluorite and calcite. SW deposit.</a:t>
              </a:r>
              <a:endParaRPr lang="en-US" sz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816156" y="2209801"/>
            <a:ext cx="5509444" cy="3672696"/>
            <a:chOff x="8534400" y="2057400"/>
            <a:chExt cx="5105400" cy="3403353"/>
          </a:xfrm>
        </p:grpSpPr>
        <p:sp>
          <p:nvSpPr>
            <p:cNvPr id="17" name="TextBox 16"/>
            <p:cNvSpPr txBox="1"/>
            <p:nvPr/>
          </p:nvSpPr>
          <p:spPr>
            <a:xfrm>
              <a:off x="8534400" y="5183754"/>
              <a:ext cx="51054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1. Map showing  locations of principal Snowbird-type deposits..</a:t>
              </a:r>
              <a:endParaRPr lang="en-US" sz="1200" dirty="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8534400" y="2057400"/>
              <a:ext cx="5103695" cy="3152775"/>
              <a:chOff x="8534400" y="2057400"/>
              <a:chExt cx="5103695" cy="3152775"/>
            </a:xfrm>
          </p:grpSpPr>
          <p:pic>
            <p:nvPicPr>
              <p:cNvPr id="31" name="Picture 9" descr="snowbird_deposits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534400" y="2057400"/>
                <a:ext cx="5103695" cy="3152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75" name="Rectangle 74"/>
              <p:cNvSpPr/>
              <p:nvPr/>
            </p:nvSpPr>
            <p:spPr>
              <a:xfrm>
                <a:off x="10536436" y="2743199"/>
                <a:ext cx="914400" cy="1000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591800" y="2462213"/>
                <a:ext cx="609600" cy="1285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496550" y="271462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0520363" y="260032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0891838" y="2738438"/>
                <a:ext cx="95250" cy="114300"/>
              </a:xfrm>
              <a:custGeom>
                <a:avLst/>
                <a:gdLst>
                  <a:gd name="connsiteX0" fmla="*/ 95250 w 95250"/>
                  <a:gd name="connsiteY0" fmla="*/ 114300 h 114300"/>
                  <a:gd name="connsiteX1" fmla="*/ 66675 w 95250"/>
                  <a:gd name="connsiteY1" fmla="*/ 104775 h 114300"/>
                  <a:gd name="connsiteX2" fmla="*/ 52387 w 95250"/>
                  <a:gd name="connsiteY2" fmla="*/ 100012 h 114300"/>
                  <a:gd name="connsiteX3" fmla="*/ 28575 w 95250"/>
                  <a:gd name="connsiteY3" fmla="*/ 57150 h 114300"/>
                  <a:gd name="connsiteX4" fmla="*/ 19050 w 95250"/>
                  <a:gd name="connsiteY4" fmla="*/ 42862 h 114300"/>
                  <a:gd name="connsiteX5" fmla="*/ 9525 w 95250"/>
                  <a:gd name="connsiteY5" fmla="*/ 14287 h 114300"/>
                  <a:gd name="connsiteX6" fmla="*/ 0 w 95250"/>
                  <a:gd name="connsiteY6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14300">
                    <a:moveTo>
                      <a:pt x="95250" y="114300"/>
                    </a:moveTo>
                    <a:lnTo>
                      <a:pt x="66675" y="104775"/>
                    </a:lnTo>
                    <a:lnTo>
                      <a:pt x="52387" y="100012"/>
                    </a:lnTo>
                    <a:cubicBezTo>
                      <a:pt x="44005" y="74864"/>
                      <a:pt x="50410" y="89903"/>
                      <a:pt x="28575" y="57150"/>
                    </a:cubicBezTo>
                    <a:cubicBezTo>
                      <a:pt x="25400" y="52387"/>
                      <a:pt x="20860" y="48292"/>
                      <a:pt x="19050" y="42862"/>
                    </a:cubicBezTo>
                    <a:lnTo>
                      <a:pt x="9525" y="14287"/>
                    </a:lnTo>
                    <a:cubicBezTo>
                      <a:pt x="7715" y="8857"/>
                      <a:pt x="0" y="0"/>
                      <a:pt x="0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81" name="Chart 80"/>
          <p:cNvGraphicFramePr>
            <a:graphicFrameLocks noGrp="1"/>
          </p:cNvGraphicFramePr>
          <p:nvPr/>
        </p:nvGraphicFramePr>
        <p:xfrm>
          <a:off x="8839200" y="6324600"/>
          <a:ext cx="5486400" cy="37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33400" y="8991600"/>
            <a:ext cx="7772400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Laser ablation</a:t>
            </a:r>
            <a:endParaRPr lang="en-US" sz="2600" dirty="0" smtClean="0"/>
          </a:p>
          <a:p>
            <a:r>
              <a:rPr lang="en-US" sz="2300" b="1" dirty="0" smtClean="0"/>
              <a:t>  Laser ablation studies of </a:t>
            </a:r>
            <a:r>
              <a:rPr lang="en-US" sz="2300" b="1" dirty="0" err="1" smtClean="0"/>
              <a:t>xenotime</a:t>
            </a:r>
            <a:r>
              <a:rPr lang="en-US" sz="2300" b="1" dirty="0" smtClean="0"/>
              <a:t> in calcite associated with fluorite have yielded several </a:t>
            </a:r>
            <a:r>
              <a:rPr lang="en-US" sz="2300" b="1" dirty="0" err="1" smtClean="0"/>
              <a:t>concordia</a:t>
            </a:r>
            <a:r>
              <a:rPr lang="en-US" sz="2300" b="1" dirty="0" smtClean="0"/>
              <a:t> ages for the fluorite-bearing assemblages. At the SB deposit the massive calcite core is transected by veins of quartz, </a:t>
            </a:r>
            <a:r>
              <a:rPr lang="en-US" sz="2300" b="1" dirty="0" err="1" smtClean="0"/>
              <a:t>ankerite</a:t>
            </a:r>
            <a:r>
              <a:rPr lang="en-US" sz="2300" b="1" dirty="0" smtClean="0"/>
              <a:t> and purple fluorite (or </a:t>
            </a:r>
            <a:r>
              <a:rPr lang="en-US" sz="2300" b="1" dirty="0" err="1" smtClean="0"/>
              <a:t>parisite</a:t>
            </a:r>
            <a:r>
              <a:rPr lang="en-US" sz="2300" b="1" dirty="0" smtClean="0"/>
              <a:t>) (Fig. 3).  An age of 72±1.0 Ma (MSWD=0.57) for this assemblage (Fig. 4)  is in agreement with the U-</a:t>
            </a:r>
            <a:r>
              <a:rPr lang="en-US" sz="2300" b="1" dirty="0" err="1" smtClean="0"/>
              <a:t>Th</a:t>
            </a:r>
            <a:r>
              <a:rPr lang="en-US" sz="2300" b="1" dirty="0" smtClean="0"/>
              <a:t>-</a:t>
            </a:r>
            <a:r>
              <a:rPr lang="en-US" sz="2300" b="1" dirty="0" err="1" smtClean="0"/>
              <a:t>Pb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parisite</a:t>
            </a:r>
            <a:r>
              <a:rPr lang="en-US" sz="2300" b="1" dirty="0" smtClean="0"/>
              <a:t> age, 71.1±1.0 Ma, reported by Metz et al. (1985). An approximate </a:t>
            </a:r>
            <a:r>
              <a:rPr lang="en-US" sz="2300" b="1" dirty="0" err="1" smtClean="0"/>
              <a:t>concordia</a:t>
            </a:r>
            <a:r>
              <a:rPr lang="en-US" sz="2300" b="1" dirty="0" smtClean="0"/>
              <a:t> age of 72±2.7 Ma was also recorded for a purple fluorite assemblage near SP. At the SB the green fluorite was found to have an age of 65.58±0.61 Ma (MSWD=2.4) (Fig. 5) while at SW (Fig. 6) an age of 61.5±5.1 Ma (MSWD=2.2) (Fig. 7) was obtained. Thus the massive white to green fluorite, the ore mineral at the SB deposit, is Cretaceous to Eocene in age.  This suggests that fluorite precipitated from F-bearing fluids derived from the Idaho </a:t>
            </a:r>
            <a:r>
              <a:rPr lang="en-US" sz="2300" b="1" dirty="0" err="1" smtClean="0"/>
              <a:t>Batholith</a:t>
            </a:r>
            <a:r>
              <a:rPr lang="en-US" sz="2300" b="1" dirty="0" smtClean="0"/>
              <a:t> approximately 22 miles south of the SB trend.</a:t>
            </a:r>
            <a:endParaRPr lang="en-US" sz="2300" dirty="0"/>
          </a:p>
        </p:txBody>
      </p:sp>
      <p:sp>
        <p:nvSpPr>
          <p:cNvPr id="66" name="TextBox 65"/>
          <p:cNvSpPr txBox="1"/>
          <p:nvPr/>
        </p:nvSpPr>
        <p:spPr>
          <a:xfrm>
            <a:off x="533400" y="15773400"/>
            <a:ext cx="7772400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REE</a:t>
            </a:r>
          </a:p>
          <a:p>
            <a:r>
              <a:rPr lang="en-US" sz="2200" b="1" dirty="0" smtClean="0"/>
              <a:t>  </a:t>
            </a:r>
            <a:r>
              <a:rPr lang="en-US" sz="2300" b="1" dirty="0" smtClean="0"/>
              <a:t>Carbonates are generally LREE depleted, HREE enriched, and retain negative </a:t>
            </a:r>
            <a:r>
              <a:rPr lang="en-US" sz="2300" b="1" dirty="0" err="1" smtClean="0"/>
              <a:t>Eu</a:t>
            </a:r>
            <a:r>
              <a:rPr lang="en-US" sz="2300" b="1" dirty="0" smtClean="0"/>
              <a:t> anomalies (Fig. 8).  Early carbonates </a:t>
            </a:r>
            <a:r>
              <a:rPr lang="en-US" sz="2300" b="1" dirty="0" err="1" smtClean="0"/>
              <a:t>Eu</a:t>
            </a:r>
            <a:r>
              <a:rPr lang="en-US" sz="2300" b="1" dirty="0" smtClean="0"/>
              <a:t>/</a:t>
            </a:r>
            <a:r>
              <a:rPr lang="en-US" sz="2300" b="1" dirty="0" err="1" smtClean="0"/>
              <a:t>Eu</a:t>
            </a:r>
            <a:r>
              <a:rPr lang="en-US" sz="2300" b="1" dirty="0" smtClean="0"/>
              <a:t>*&gt;0.7, late carbonates and all fluorites </a:t>
            </a:r>
            <a:r>
              <a:rPr lang="en-US" sz="2300" b="1" dirty="0" err="1" smtClean="0"/>
              <a:t>Eu</a:t>
            </a:r>
            <a:r>
              <a:rPr lang="en-US" sz="2300" b="1" dirty="0" smtClean="0"/>
              <a:t>/</a:t>
            </a:r>
            <a:r>
              <a:rPr lang="en-US" sz="2300" b="1" dirty="0" err="1" smtClean="0"/>
              <a:t>Eu</a:t>
            </a:r>
            <a:r>
              <a:rPr lang="en-US" sz="2300" b="1" dirty="0" smtClean="0"/>
              <a:t>*&lt;0.5. (Table 1). Normalization of SB deposit calcite REE patterns to those of adjacent Belt wall rocks results in a similar REE distribution and virtually no </a:t>
            </a:r>
            <a:r>
              <a:rPr lang="en-US" sz="2300" b="1" dirty="0" err="1" smtClean="0"/>
              <a:t>Eu</a:t>
            </a:r>
            <a:r>
              <a:rPr lang="en-US" sz="2300" b="1" dirty="0" smtClean="0"/>
              <a:t> anomaly implying that REEs from Belt </a:t>
            </a:r>
            <a:r>
              <a:rPr lang="en-US" sz="2300" b="1" dirty="0" err="1" smtClean="0"/>
              <a:t>metasediments</a:t>
            </a:r>
            <a:r>
              <a:rPr lang="en-US" sz="2300" b="1" dirty="0" smtClean="0"/>
              <a:t> were scavenged by fluids responsible for early carbonates (Ramos and Rosenberg, 2012).  </a:t>
            </a:r>
            <a:r>
              <a:rPr lang="en-US" sz="2300" b="1" dirty="0" err="1" smtClean="0"/>
              <a:t>Ar</a:t>
            </a:r>
            <a:r>
              <a:rPr lang="en-US" sz="2300" b="1" dirty="0" smtClean="0"/>
              <a:t>/He/N</a:t>
            </a:r>
            <a:r>
              <a:rPr lang="en-US" sz="2300" b="1" baseline="-25000" dirty="0" smtClean="0"/>
              <a:t>2</a:t>
            </a:r>
            <a:r>
              <a:rPr lang="en-US" sz="2300" b="1" dirty="0" smtClean="0"/>
              <a:t> ratios of fluid inclusions in late quartz reflect</a:t>
            </a:r>
            <a:endParaRPr lang="en-US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24612600" y="5029200"/>
            <a:ext cx="7772400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Strontium isotope ratios</a:t>
            </a:r>
          </a:p>
          <a:p>
            <a:r>
              <a:rPr lang="en-US" sz="2200" b="1" dirty="0" smtClean="0"/>
              <a:t> Initial </a:t>
            </a:r>
            <a:r>
              <a:rPr lang="en-US" sz="2200" b="1" baseline="30000" dirty="0" smtClean="0"/>
              <a:t>87</a:t>
            </a:r>
            <a:r>
              <a:rPr lang="en-US" sz="2200" b="1" dirty="0" smtClean="0"/>
              <a:t>Sr/</a:t>
            </a:r>
            <a:r>
              <a:rPr lang="en-US" sz="2200" b="1" baseline="30000" dirty="0" smtClean="0"/>
              <a:t> 86</a:t>
            </a:r>
            <a:r>
              <a:rPr lang="en-US" sz="2200" b="1" dirty="0" smtClean="0"/>
              <a:t>Sr ratios of carbonates are  &lt;0.80 for Stage I mineralization but are  &gt;0.80 where fluorite is present (Stage II) (Table 2). Thus, early mineralization could be due to </a:t>
            </a:r>
            <a:r>
              <a:rPr lang="en-US" sz="2200" b="1" dirty="0" err="1" smtClean="0"/>
              <a:t>Proterozoic</a:t>
            </a:r>
            <a:r>
              <a:rPr lang="en-US" sz="2200" b="1" dirty="0" smtClean="0"/>
              <a:t> leaching of Belt </a:t>
            </a:r>
            <a:r>
              <a:rPr lang="en-US" sz="2200" b="1" dirty="0" err="1" smtClean="0"/>
              <a:t>metasediments</a:t>
            </a:r>
            <a:r>
              <a:rPr lang="en-US" sz="2200" b="1" dirty="0" smtClean="0"/>
              <a:t> but later fluorite-bearing assemblages require a more recent source of radiogenic </a:t>
            </a:r>
            <a:r>
              <a:rPr lang="en-US" sz="2200" b="1" dirty="0" err="1" smtClean="0"/>
              <a:t>Sr</a:t>
            </a:r>
            <a:r>
              <a:rPr lang="en-US" sz="2200" b="1" dirty="0" smtClean="0"/>
              <a:t>, probably pre-Belt basement.</a:t>
            </a:r>
            <a:endParaRPr lang="en-US" sz="2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4612600" y="2203609"/>
            <a:ext cx="77724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a magmatic signature (</a:t>
            </a:r>
            <a:r>
              <a:rPr lang="en-US" sz="2300" b="1" dirty="0" err="1" smtClean="0"/>
              <a:t>Sawkins</a:t>
            </a:r>
            <a:r>
              <a:rPr lang="en-US" sz="2300" b="1" dirty="0" smtClean="0"/>
              <a:t> per. com., 1972; Norman and </a:t>
            </a:r>
            <a:r>
              <a:rPr lang="en-US" sz="2300" b="1" dirty="0" err="1" smtClean="0"/>
              <a:t>Sawkins</a:t>
            </a:r>
            <a:r>
              <a:rPr lang="en-US" sz="2300" b="1" dirty="0" smtClean="0"/>
              <a:t>., 1987) supporting the conclusion that F-bearing fluids, derived from the Idaho </a:t>
            </a:r>
            <a:r>
              <a:rPr lang="en-US" sz="2300" b="1" dirty="0" err="1" smtClean="0"/>
              <a:t>Batholith</a:t>
            </a:r>
            <a:r>
              <a:rPr lang="en-US" sz="2300" b="1" dirty="0" smtClean="0"/>
              <a:t>, intruded and </a:t>
            </a:r>
            <a:r>
              <a:rPr lang="en-US" sz="2300" b="1" dirty="0" err="1" smtClean="0"/>
              <a:t>metasomatized</a:t>
            </a:r>
            <a:r>
              <a:rPr lang="en-US" sz="2300" b="1" dirty="0" smtClean="0"/>
              <a:t> pre-existing </a:t>
            </a:r>
            <a:r>
              <a:rPr lang="en-US" sz="2300" b="1" dirty="0" err="1" smtClean="0"/>
              <a:t>Proterozoic</a:t>
            </a:r>
            <a:r>
              <a:rPr lang="en-US" sz="2300" b="1" dirty="0" smtClean="0"/>
              <a:t> veins, precipitated fluorite-bearing assemblages and contributed additional REEs to both calcites and fluorites (Fig. 10).</a:t>
            </a:r>
            <a:endParaRPr lang="en-US" sz="23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21107400" y="11010840"/>
            <a:ext cx="2590800" cy="4305360"/>
            <a:chOff x="21107400" y="11015305"/>
            <a:chExt cx="2590800" cy="4305360"/>
          </a:xfrm>
        </p:grpSpPr>
        <p:grpSp>
          <p:nvGrpSpPr>
            <p:cNvPr id="87" name="Group 86"/>
            <p:cNvGrpSpPr/>
            <p:nvPr/>
          </p:nvGrpSpPr>
          <p:grpSpPr>
            <a:xfrm>
              <a:off x="21107401" y="11015305"/>
              <a:ext cx="2590799" cy="3843695"/>
              <a:chOff x="21107400" y="11015305"/>
              <a:chExt cx="2658869" cy="4148495"/>
            </a:xfrm>
          </p:grpSpPr>
          <p:pic>
            <p:nvPicPr>
              <p:cNvPr id="61" name="Picture 7" descr="Eu-Eu_ Table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107400" y="11015305"/>
                <a:ext cx="2658869" cy="4148495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</a:ln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21183600" y="11138734"/>
                <a:ext cx="1769730" cy="178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Sample number</a:t>
                </a:r>
                <a:endPara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1107400" y="14859000"/>
              <a:ext cx="25908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Table 1. Table of </a:t>
              </a:r>
              <a:r>
                <a:rPr lang="en-US" sz="1200" dirty="0" err="1" smtClean="0"/>
                <a:t>Eu</a:t>
              </a:r>
              <a:r>
                <a:rPr lang="en-US" sz="1200" dirty="0" smtClean="0"/>
                <a:t> anomalies. Sample numbers from Metz et al., 1985.</a:t>
              </a:r>
              <a:endParaRPr lang="en-US" sz="1200" dirty="0"/>
            </a:p>
          </p:txBody>
        </p:sp>
      </p:grp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5544800" y="15697200"/>
            <a:ext cx="42672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5544800" y="15762288"/>
            <a:ext cx="4267200" cy="3973512"/>
            <a:chOff x="15544800" y="15762288"/>
            <a:chExt cx="4267200" cy="3973512"/>
          </a:xfrm>
        </p:grpSpPr>
        <p:sp>
          <p:nvSpPr>
            <p:cNvPr id="49" name="TextBox 48"/>
            <p:cNvSpPr txBox="1"/>
            <p:nvPr/>
          </p:nvSpPr>
          <p:spPr>
            <a:xfrm>
              <a:off x="15544800" y="19274135"/>
              <a:ext cx="42672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Table 2. Initial </a:t>
              </a:r>
              <a:r>
                <a:rPr lang="en-US" sz="1200" dirty="0" err="1" smtClean="0"/>
                <a:t>Sr</a:t>
              </a:r>
              <a:r>
                <a:rPr lang="en-US" sz="1200" dirty="0" smtClean="0"/>
                <a:t> isotope ratios. Sample numbers from Metz et al., 1985.      </a:t>
              </a:r>
              <a:endParaRPr lang="en-US" sz="1200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5622385" y="15762288"/>
              <a:ext cx="4112029" cy="3463925"/>
              <a:chOff x="15622385" y="15762288"/>
              <a:chExt cx="4112029" cy="3463925"/>
            </a:xfrm>
          </p:grpSpPr>
          <p:pic>
            <p:nvPicPr>
              <p:cNvPr id="39" name="Picture 8" descr="Sr Isotope Table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5622385" y="15762288"/>
                <a:ext cx="4112029" cy="3463925"/>
              </a:xfrm>
              <a:prstGeom prst="rect">
                <a:avLst/>
              </a:prstGeom>
              <a:noFill/>
            </p:spPr>
          </p:pic>
          <p:sp>
            <p:nvSpPr>
              <p:cNvPr id="85" name="Rectangle 84"/>
              <p:cNvSpPr/>
              <p:nvPr/>
            </p:nvSpPr>
            <p:spPr>
              <a:xfrm>
                <a:off x="15661178" y="15849600"/>
                <a:ext cx="2987040" cy="2095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Sample number</a:t>
                </a:r>
                <a:endPara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0" name="Oval 69"/>
          <p:cNvSpPr/>
          <p:nvPr/>
        </p:nvSpPr>
        <p:spPr>
          <a:xfrm>
            <a:off x="10896600" y="2965769"/>
            <a:ext cx="82231" cy="822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>
            <a:off x="16322995" y="5141119"/>
            <a:ext cx="50481" cy="102393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6092014" y="5067300"/>
            <a:ext cx="50481" cy="102393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6127732" y="5050632"/>
            <a:ext cx="50481" cy="102393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6106776" y="4529138"/>
            <a:ext cx="152400" cy="9989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 rot="20241845">
            <a:off x="15700663" y="3322155"/>
            <a:ext cx="152400" cy="73245"/>
          </a:xfrm>
          <a:prstGeom prst="ellipse">
            <a:avLst/>
          </a:prstGeom>
          <a:solidFill>
            <a:srgbClr val="00F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897351" y="3505200"/>
            <a:ext cx="152400" cy="9989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924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</dc:creator>
  <cp:lastModifiedBy>Kurt</cp:lastModifiedBy>
  <cp:revision>74</cp:revision>
  <dcterms:created xsi:type="dcterms:W3CDTF">2013-09-26T01:46:15Z</dcterms:created>
  <dcterms:modified xsi:type="dcterms:W3CDTF">2016-05-24T01:04:23Z</dcterms:modified>
</cp:coreProperties>
</file>