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2062400" cy="32918400"/>
  <p:notesSz cx="6858000" cy="9144000"/>
  <p:defaultTextStyle>
    <a:defPPr>
      <a:defRPr lang="en-US"/>
    </a:defPPr>
    <a:lvl1pPr algn="l" defTabSz="4179888" rtl="0" eaLnBrk="0" fontAlgn="base" hangingPunct="0">
      <a:spcBef>
        <a:spcPct val="0"/>
      </a:spcBef>
      <a:spcAft>
        <a:spcPct val="0"/>
      </a:spcAft>
      <a:defRPr sz="8200" kern="1200">
        <a:solidFill>
          <a:schemeClr val="tx1"/>
        </a:solidFill>
        <a:latin typeface="Arial" charset="0"/>
        <a:ea typeface="ＭＳ Ｐゴシック" charset="-128"/>
        <a:cs typeface="+mn-cs"/>
      </a:defRPr>
    </a:lvl1pPr>
    <a:lvl2pPr marL="2089150" indent="-1631950" algn="l" defTabSz="4179888" rtl="0" eaLnBrk="0" fontAlgn="base" hangingPunct="0">
      <a:spcBef>
        <a:spcPct val="0"/>
      </a:spcBef>
      <a:spcAft>
        <a:spcPct val="0"/>
      </a:spcAft>
      <a:defRPr sz="8200" kern="1200">
        <a:solidFill>
          <a:schemeClr val="tx1"/>
        </a:solidFill>
        <a:latin typeface="Arial" charset="0"/>
        <a:ea typeface="ＭＳ Ｐゴシック" charset="-128"/>
        <a:cs typeface="+mn-cs"/>
      </a:defRPr>
    </a:lvl2pPr>
    <a:lvl3pPr marL="4179888" indent="-3265488" algn="l" defTabSz="4179888" rtl="0" eaLnBrk="0" fontAlgn="base" hangingPunct="0">
      <a:spcBef>
        <a:spcPct val="0"/>
      </a:spcBef>
      <a:spcAft>
        <a:spcPct val="0"/>
      </a:spcAft>
      <a:defRPr sz="8200" kern="1200">
        <a:solidFill>
          <a:schemeClr val="tx1"/>
        </a:solidFill>
        <a:latin typeface="Arial" charset="0"/>
        <a:ea typeface="ＭＳ Ｐゴシック" charset="-128"/>
        <a:cs typeface="+mn-cs"/>
      </a:defRPr>
    </a:lvl3pPr>
    <a:lvl4pPr marL="6269038" indent="-4897438" algn="l" defTabSz="4179888" rtl="0" eaLnBrk="0" fontAlgn="base" hangingPunct="0">
      <a:spcBef>
        <a:spcPct val="0"/>
      </a:spcBef>
      <a:spcAft>
        <a:spcPct val="0"/>
      </a:spcAft>
      <a:defRPr sz="8200" kern="1200">
        <a:solidFill>
          <a:schemeClr val="tx1"/>
        </a:solidFill>
        <a:latin typeface="Arial" charset="0"/>
        <a:ea typeface="ＭＳ Ｐゴシック" charset="-128"/>
        <a:cs typeface="+mn-cs"/>
      </a:defRPr>
    </a:lvl4pPr>
    <a:lvl5pPr marL="8359775" indent="-6530975" algn="l" defTabSz="4179888" rtl="0" eaLnBrk="0" fontAlgn="base" hangingPunct="0">
      <a:spcBef>
        <a:spcPct val="0"/>
      </a:spcBef>
      <a:spcAft>
        <a:spcPct val="0"/>
      </a:spcAft>
      <a:defRPr sz="8200" kern="1200">
        <a:solidFill>
          <a:schemeClr val="tx1"/>
        </a:solidFill>
        <a:latin typeface="Arial" charset="0"/>
        <a:ea typeface="ＭＳ Ｐゴシック" charset="-128"/>
        <a:cs typeface="+mn-cs"/>
      </a:defRPr>
    </a:lvl5pPr>
    <a:lvl6pPr marL="2286000" algn="l" defTabSz="914400" rtl="0" eaLnBrk="1" latinLnBrk="0" hangingPunct="1">
      <a:defRPr sz="8200" kern="1200">
        <a:solidFill>
          <a:schemeClr val="tx1"/>
        </a:solidFill>
        <a:latin typeface="Arial" charset="0"/>
        <a:ea typeface="ＭＳ Ｐゴシック" charset="-128"/>
        <a:cs typeface="+mn-cs"/>
      </a:defRPr>
    </a:lvl6pPr>
    <a:lvl7pPr marL="2743200" algn="l" defTabSz="914400" rtl="0" eaLnBrk="1" latinLnBrk="0" hangingPunct="1">
      <a:defRPr sz="8200" kern="1200">
        <a:solidFill>
          <a:schemeClr val="tx1"/>
        </a:solidFill>
        <a:latin typeface="Arial" charset="0"/>
        <a:ea typeface="ＭＳ Ｐゴシック" charset="-128"/>
        <a:cs typeface="+mn-cs"/>
      </a:defRPr>
    </a:lvl7pPr>
    <a:lvl8pPr marL="3200400" algn="l" defTabSz="914400" rtl="0" eaLnBrk="1" latinLnBrk="0" hangingPunct="1">
      <a:defRPr sz="8200" kern="1200">
        <a:solidFill>
          <a:schemeClr val="tx1"/>
        </a:solidFill>
        <a:latin typeface="Arial" charset="0"/>
        <a:ea typeface="ＭＳ Ｐゴシック" charset="-128"/>
        <a:cs typeface="+mn-cs"/>
      </a:defRPr>
    </a:lvl8pPr>
    <a:lvl9pPr marL="3657600" algn="l" defTabSz="914400" rtl="0" eaLnBrk="1" latinLnBrk="0" hangingPunct="1">
      <a:defRPr sz="82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10368" userDrawn="1">
          <p15:clr>
            <a:srgbClr val="A4A3A4"/>
          </p15:clr>
        </p15:guide>
        <p15:guide id="2" pos="132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588"/>
    <p:restoredTop sz="94692"/>
  </p:normalViewPr>
  <p:slideViewPr>
    <p:cSldViewPr>
      <p:cViewPr>
        <p:scale>
          <a:sx n="39" d="100"/>
          <a:sy n="39" d="100"/>
        </p:scale>
        <p:origin x="-4432" y="-784"/>
      </p:cViewPr>
      <p:guideLst>
        <p:guide orient="horz" pos="10368"/>
        <p:guide pos="132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Calibri" charset="0"/>
                <a:ea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fld id="{245EE0CC-94C1-534B-A5B5-51122B2873F2}" type="datetimeFigureOut">
              <a:rPr lang="en-US" altLang="en-US"/>
              <a:pPr/>
              <a:t>5/11/16</a:t>
            </a:fld>
            <a:endParaRPr lang="en-US" altLang="en-US"/>
          </a:p>
        </p:txBody>
      </p:sp>
      <p:sp>
        <p:nvSpPr>
          <p:cNvPr id="4" name="Slide Image Placeholder 3"/>
          <p:cNvSpPr>
            <a:spLocks noGrp="1" noRot="1" noChangeAspect="1"/>
          </p:cNvSpPr>
          <p:nvPr>
            <p:ph type="sldImg" idx="2"/>
          </p:nvPr>
        </p:nvSpPr>
        <p:spPr>
          <a:xfrm>
            <a:off x="1238250" y="685800"/>
            <a:ext cx="43815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Calibri" charset="0"/>
                <a:ea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fld id="{C18B4DD8-9345-1644-B340-FF073035785D}" type="slidenum">
              <a:rPr lang="en-US" altLang="en-US"/>
              <a:pPr/>
              <a:t>‹#›</a:t>
            </a:fld>
            <a:endParaRPr lang="en-US" altLang="en-US"/>
          </a:p>
        </p:txBody>
      </p:sp>
    </p:spTree>
    <p:extLst>
      <p:ext uri="{BB962C8B-B14F-4D97-AF65-F5344CB8AC3E}">
        <p14:creationId xmlns:p14="http://schemas.microsoft.com/office/powerpoint/2010/main" val="1506642738"/>
      </p:ext>
    </p:extLst>
  </p:cSld>
  <p:clrMap bg1="lt1" tx1="dk1" bg2="lt2" tx2="dk2" accent1="accent1" accent2="accent2" accent3="accent3" accent4="accent4" accent5="accent5" accent6="accent6" hlink="hlink" folHlink="folHlink"/>
  <p:notesStyle>
    <a:lvl1pPr algn="l" defTabSz="4179888" rtl="0" eaLnBrk="0" fontAlgn="base" hangingPunct="0">
      <a:spcBef>
        <a:spcPct val="30000"/>
      </a:spcBef>
      <a:spcAft>
        <a:spcPct val="0"/>
      </a:spcAft>
      <a:defRPr sz="5500" kern="1200">
        <a:solidFill>
          <a:schemeClr val="tx1"/>
        </a:solidFill>
        <a:latin typeface="+mn-lt"/>
        <a:ea typeface="ＭＳ Ｐゴシック" charset="0"/>
        <a:cs typeface="+mn-cs"/>
      </a:defRPr>
    </a:lvl1pPr>
    <a:lvl2pPr marL="2089150" algn="l" defTabSz="4179888" rtl="0" eaLnBrk="0" fontAlgn="base" hangingPunct="0">
      <a:spcBef>
        <a:spcPct val="30000"/>
      </a:spcBef>
      <a:spcAft>
        <a:spcPct val="0"/>
      </a:spcAft>
      <a:defRPr sz="5500" kern="1200">
        <a:solidFill>
          <a:schemeClr val="tx1"/>
        </a:solidFill>
        <a:latin typeface="+mn-lt"/>
        <a:ea typeface="ＭＳ Ｐゴシック" charset="0"/>
        <a:cs typeface="+mn-cs"/>
      </a:defRPr>
    </a:lvl2pPr>
    <a:lvl3pPr marL="4179888" algn="l" defTabSz="4179888" rtl="0" eaLnBrk="0" fontAlgn="base" hangingPunct="0">
      <a:spcBef>
        <a:spcPct val="30000"/>
      </a:spcBef>
      <a:spcAft>
        <a:spcPct val="0"/>
      </a:spcAft>
      <a:defRPr sz="5500" kern="1200">
        <a:solidFill>
          <a:schemeClr val="tx1"/>
        </a:solidFill>
        <a:latin typeface="+mn-lt"/>
        <a:ea typeface="ＭＳ Ｐゴシック" charset="0"/>
        <a:cs typeface="+mn-cs"/>
      </a:defRPr>
    </a:lvl3pPr>
    <a:lvl4pPr marL="6269038" algn="l" defTabSz="4179888" rtl="0" eaLnBrk="0" fontAlgn="base" hangingPunct="0">
      <a:spcBef>
        <a:spcPct val="30000"/>
      </a:spcBef>
      <a:spcAft>
        <a:spcPct val="0"/>
      </a:spcAft>
      <a:defRPr sz="5500" kern="1200">
        <a:solidFill>
          <a:schemeClr val="tx1"/>
        </a:solidFill>
        <a:latin typeface="+mn-lt"/>
        <a:ea typeface="ＭＳ Ｐゴシック" charset="0"/>
        <a:cs typeface="+mn-cs"/>
      </a:defRPr>
    </a:lvl4pPr>
    <a:lvl5pPr marL="8359775" algn="l" defTabSz="4179888" rtl="0" eaLnBrk="0" fontAlgn="base" hangingPunct="0">
      <a:spcBef>
        <a:spcPct val="30000"/>
      </a:spcBef>
      <a:spcAft>
        <a:spcPct val="0"/>
      </a:spcAft>
      <a:defRPr sz="5500" kern="1200">
        <a:solidFill>
          <a:schemeClr val="tx1"/>
        </a:solidFill>
        <a:latin typeface="+mn-lt"/>
        <a:ea typeface="ＭＳ Ｐゴシック" charset="0"/>
        <a:cs typeface="+mn-cs"/>
      </a:defRPr>
    </a:lvl5pPr>
    <a:lvl6pPr marL="10449946" algn="l" defTabSz="4179978" rtl="0" eaLnBrk="1" latinLnBrk="0" hangingPunct="1">
      <a:defRPr sz="5500" kern="1200">
        <a:solidFill>
          <a:schemeClr val="tx1"/>
        </a:solidFill>
        <a:latin typeface="+mn-lt"/>
        <a:ea typeface="+mn-ea"/>
        <a:cs typeface="+mn-cs"/>
      </a:defRPr>
    </a:lvl6pPr>
    <a:lvl7pPr marL="12539935" algn="l" defTabSz="4179978" rtl="0" eaLnBrk="1" latinLnBrk="0" hangingPunct="1">
      <a:defRPr sz="5500" kern="1200">
        <a:solidFill>
          <a:schemeClr val="tx1"/>
        </a:solidFill>
        <a:latin typeface="+mn-lt"/>
        <a:ea typeface="+mn-ea"/>
        <a:cs typeface="+mn-cs"/>
      </a:defRPr>
    </a:lvl7pPr>
    <a:lvl8pPr marL="14629925" algn="l" defTabSz="4179978" rtl="0" eaLnBrk="1" latinLnBrk="0" hangingPunct="1">
      <a:defRPr sz="5500" kern="1200">
        <a:solidFill>
          <a:schemeClr val="tx1"/>
        </a:solidFill>
        <a:latin typeface="+mn-lt"/>
        <a:ea typeface="+mn-ea"/>
        <a:cs typeface="+mn-cs"/>
      </a:defRPr>
    </a:lvl8pPr>
    <a:lvl9pPr marL="16719914" algn="l" defTabSz="4179978" rtl="0" eaLnBrk="1" latinLnBrk="0" hangingPunct="1">
      <a:defRPr sz="5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238250" y="685800"/>
            <a:ext cx="43815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200">
                <a:solidFill>
                  <a:schemeClr val="tx1"/>
                </a:solidFill>
                <a:latin typeface="Arial" charset="0"/>
                <a:ea typeface="ＭＳ Ｐゴシック" charset="-128"/>
              </a:defRPr>
            </a:lvl1pPr>
            <a:lvl2pPr marL="742950" indent="-285750">
              <a:defRPr sz="8200">
                <a:solidFill>
                  <a:schemeClr val="tx1"/>
                </a:solidFill>
                <a:latin typeface="Arial" charset="0"/>
                <a:ea typeface="ＭＳ Ｐゴシック" charset="-128"/>
              </a:defRPr>
            </a:lvl2pPr>
            <a:lvl3pPr marL="1143000" indent="-228600">
              <a:defRPr sz="8200">
                <a:solidFill>
                  <a:schemeClr val="tx1"/>
                </a:solidFill>
                <a:latin typeface="Arial" charset="0"/>
                <a:ea typeface="ＭＳ Ｐゴシック" charset="-128"/>
              </a:defRPr>
            </a:lvl3pPr>
            <a:lvl4pPr marL="1600200" indent="-228600">
              <a:defRPr sz="8200">
                <a:solidFill>
                  <a:schemeClr val="tx1"/>
                </a:solidFill>
                <a:latin typeface="Arial" charset="0"/>
                <a:ea typeface="ＭＳ Ｐゴシック" charset="-128"/>
              </a:defRPr>
            </a:lvl4pPr>
            <a:lvl5pPr marL="2057400" indent="-228600">
              <a:defRPr sz="8200">
                <a:solidFill>
                  <a:schemeClr val="tx1"/>
                </a:solidFill>
                <a:latin typeface="Arial" charset="0"/>
                <a:ea typeface="ＭＳ Ｐゴシック" charset="-128"/>
              </a:defRPr>
            </a:lvl5pPr>
            <a:lvl6pPr marL="2514600" indent="-228600" defTabSz="4179888" eaLnBrk="0" fontAlgn="base" hangingPunct="0">
              <a:spcBef>
                <a:spcPct val="0"/>
              </a:spcBef>
              <a:spcAft>
                <a:spcPct val="0"/>
              </a:spcAft>
              <a:defRPr sz="8200">
                <a:solidFill>
                  <a:schemeClr val="tx1"/>
                </a:solidFill>
                <a:latin typeface="Arial" charset="0"/>
                <a:ea typeface="ＭＳ Ｐゴシック" charset="-128"/>
              </a:defRPr>
            </a:lvl6pPr>
            <a:lvl7pPr marL="2971800" indent="-228600" defTabSz="4179888" eaLnBrk="0" fontAlgn="base" hangingPunct="0">
              <a:spcBef>
                <a:spcPct val="0"/>
              </a:spcBef>
              <a:spcAft>
                <a:spcPct val="0"/>
              </a:spcAft>
              <a:defRPr sz="8200">
                <a:solidFill>
                  <a:schemeClr val="tx1"/>
                </a:solidFill>
                <a:latin typeface="Arial" charset="0"/>
                <a:ea typeface="ＭＳ Ｐゴシック" charset="-128"/>
              </a:defRPr>
            </a:lvl7pPr>
            <a:lvl8pPr marL="3429000" indent="-228600" defTabSz="4179888" eaLnBrk="0" fontAlgn="base" hangingPunct="0">
              <a:spcBef>
                <a:spcPct val="0"/>
              </a:spcBef>
              <a:spcAft>
                <a:spcPct val="0"/>
              </a:spcAft>
              <a:defRPr sz="8200">
                <a:solidFill>
                  <a:schemeClr val="tx1"/>
                </a:solidFill>
                <a:latin typeface="Arial" charset="0"/>
                <a:ea typeface="ＭＳ Ｐゴシック" charset="-128"/>
              </a:defRPr>
            </a:lvl8pPr>
            <a:lvl9pPr marL="3886200" indent="-228600" defTabSz="4179888" eaLnBrk="0" fontAlgn="base" hangingPunct="0">
              <a:spcBef>
                <a:spcPct val="0"/>
              </a:spcBef>
              <a:spcAft>
                <a:spcPct val="0"/>
              </a:spcAft>
              <a:defRPr sz="8200">
                <a:solidFill>
                  <a:schemeClr val="tx1"/>
                </a:solidFill>
                <a:latin typeface="Arial" charset="0"/>
                <a:ea typeface="ＭＳ Ｐゴシック" charset="-128"/>
              </a:defRPr>
            </a:lvl9pPr>
          </a:lstStyle>
          <a:p>
            <a:fld id="{1A2B0B26-4ACC-8F4C-8816-9088302FA2B1}" type="slidenum">
              <a:rPr lang="en-US" altLang="en-US" sz="1200">
                <a:latin typeface="Calibri" charset="0"/>
              </a:rPr>
              <a:pPr/>
              <a:t>1</a:t>
            </a:fld>
            <a:endParaRPr lang="en-US" altLang="en-US" sz="1200">
              <a:latin typeface="Calibri" charset="0"/>
            </a:endParaRPr>
          </a:p>
        </p:txBody>
      </p:sp>
    </p:spTree>
    <p:extLst>
      <p:ext uri="{BB962C8B-B14F-4D97-AF65-F5344CB8AC3E}">
        <p14:creationId xmlns:p14="http://schemas.microsoft.com/office/powerpoint/2010/main" val="1164815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54680" y="10226046"/>
            <a:ext cx="35753040" cy="7056122"/>
          </a:xfrm>
        </p:spPr>
        <p:txBody>
          <a:bodyPr/>
          <a:lstStyle/>
          <a:p>
            <a:r>
              <a:rPr lang="en-US" smtClean="0"/>
              <a:t>Click to edit Master title style</a:t>
            </a:r>
            <a:endParaRPr lang="en-US"/>
          </a:p>
        </p:txBody>
      </p:sp>
      <p:sp>
        <p:nvSpPr>
          <p:cNvPr id="3" name="Subtitle 2"/>
          <p:cNvSpPr>
            <a:spLocks noGrp="1"/>
          </p:cNvSpPr>
          <p:nvPr>
            <p:ph type="subTitle" idx="1"/>
          </p:nvPr>
        </p:nvSpPr>
        <p:spPr>
          <a:xfrm>
            <a:off x="6309360" y="18653760"/>
            <a:ext cx="29443680" cy="8412480"/>
          </a:xfrm>
        </p:spPr>
        <p:txBody>
          <a:bodyPr/>
          <a:lstStyle>
            <a:lvl1pPr marL="0" indent="0" algn="ctr">
              <a:buNone/>
              <a:defRPr>
                <a:solidFill>
                  <a:schemeClr val="tx1">
                    <a:tint val="75000"/>
                  </a:schemeClr>
                </a:solidFill>
              </a:defRPr>
            </a:lvl1pPr>
            <a:lvl2pPr marL="2089960" indent="0" algn="ctr">
              <a:buNone/>
              <a:defRPr>
                <a:solidFill>
                  <a:schemeClr val="tx1">
                    <a:tint val="75000"/>
                  </a:schemeClr>
                </a:solidFill>
              </a:defRPr>
            </a:lvl2pPr>
            <a:lvl3pPr marL="4179920" indent="0" algn="ctr">
              <a:buNone/>
              <a:defRPr>
                <a:solidFill>
                  <a:schemeClr val="tx1">
                    <a:tint val="75000"/>
                  </a:schemeClr>
                </a:solidFill>
              </a:defRPr>
            </a:lvl3pPr>
            <a:lvl4pPr marL="6269881" indent="0" algn="ctr">
              <a:buNone/>
              <a:defRPr>
                <a:solidFill>
                  <a:schemeClr val="tx1">
                    <a:tint val="75000"/>
                  </a:schemeClr>
                </a:solidFill>
              </a:defRPr>
            </a:lvl4pPr>
            <a:lvl5pPr marL="8359840" indent="0" algn="ctr">
              <a:buNone/>
              <a:defRPr>
                <a:solidFill>
                  <a:schemeClr val="tx1">
                    <a:tint val="75000"/>
                  </a:schemeClr>
                </a:solidFill>
              </a:defRPr>
            </a:lvl5pPr>
            <a:lvl6pPr marL="10449801" indent="0" algn="ctr">
              <a:buNone/>
              <a:defRPr>
                <a:solidFill>
                  <a:schemeClr val="tx1">
                    <a:tint val="75000"/>
                  </a:schemeClr>
                </a:solidFill>
              </a:defRPr>
            </a:lvl6pPr>
            <a:lvl7pPr marL="12539760" indent="0" algn="ctr">
              <a:buNone/>
              <a:defRPr>
                <a:solidFill>
                  <a:schemeClr val="tx1">
                    <a:tint val="75000"/>
                  </a:schemeClr>
                </a:solidFill>
              </a:defRPr>
            </a:lvl7pPr>
            <a:lvl8pPr marL="14629721" indent="0" algn="ctr">
              <a:buNone/>
              <a:defRPr>
                <a:solidFill>
                  <a:schemeClr val="tx1">
                    <a:tint val="75000"/>
                  </a:schemeClr>
                </a:solidFill>
              </a:defRPr>
            </a:lvl8pPr>
            <a:lvl9pPr marL="167196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DCB1E6-D94D-B14D-89E7-51EE6D6A1AE7}" type="datetimeFigureOut">
              <a:rPr lang="en-US" altLang="en-US"/>
              <a:pPr/>
              <a:t>5/11/16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3825BA9-7C55-E843-8C7E-28DB2D5B3041}" type="slidenum">
              <a:rPr lang="en-US" altLang="en-US"/>
              <a:pPr/>
              <a:t>‹#›</a:t>
            </a:fld>
            <a:endParaRPr lang="en-US" altLang="en-US"/>
          </a:p>
        </p:txBody>
      </p:sp>
    </p:spTree>
    <p:extLst>
      <p:ext uri="{BB962C8B-B14F-4D97-AF65-F5344CB8AC3E}">
        <p14:creationId xmlns:p14="http://schemas.microsoft.com/office/powerpoint/2010/main" val="598039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8368072-5A5D-D942-A948-07470996DAC4}" type="datetimeFigureOut">
              <a:rPr lang="en-US" altLang="en-US"/>
              <a:pPr/>
              <a:t>5/11/16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4E7F358-8200-464E-AC51-3C891F98C3C1}" type="slidenum">
              <a:rPr lang="en-US" altLang="en-US"/>
              <a:pPr/>
              <a:t>‹#›</a:t>
            </a:fld>
            <a:endParaRPr lang="en-US" altLang="en-US"/>
          </a:p>
        </p:txBody>
      </p:sp>
    </p:spTree>
    <p:extLst>
      <p:ext uri="{BB962C8B-B14F-4D97-AF65-F5344CB8AC3E}">
        <p14:creationId xmlns:p14="http://schemas.microsoft.com/office/powerpoint/2010/main" val="124575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88204" y="1409705"/>
            <a:ext cx="32174815" cy="299542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149150" y="1409705"/>
            <a:ext cx="95838010" cy="299542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8A01F37-110E-B446-9ADD-CA06FA8DD843}" type="datetimeFigureOut">
              <a:rPr lang="en-US" altLang="en-US"/>
              <a:pPr/>
              <a:t>5/11/16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E61C2BE-4683-E34E-A893-22FF1901C39F}" type="slidenum">
              <a:rPr lang="en-US" altLang="en-US"/>
              <a:pPr/>
              <a:t>‹#›</a:t>
            </a:fld>
            <a:endParaRPr lang="en-US" altLang="en-US"/>
          </a:p>
        </p:txBody>
      </p:sp>
    </p:spTree>
    <p:extLst>
      <p:ext uri="{BB962C8B-B14F-4D97-AF65-F5344CB8AC3E}">
        <p14:creationId xmlns:p14="http://schemas.microsoft.com/office/powerpoint/2010/main" val="2092700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2FFBC84-8733-194B-BA77-C70711D1E483}" type="datetimeFigureOut">
              <a:rPr lang="en-US" altLang="en-US"/>
              <a:pPr/>
              <a:t>5/11/16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DDDFF5F-F9C4-1641-BD5A-81C69C4A6F5C}" type="slidenum">
              <a:rPr lang="en-US" altLang="en-US"/>
              <a:pPr/>
              <a:t>‹#›</a:t>
            </a:fld>
            <a:endParaRPr lang="en-US" altLang="en-US"/>
          </a:p>
        </p:txBody>
      </p:sp>
    </p:spTree>
    <p:extLst>
      <p:ext uri="{BB962C8B-B14F-4D97-AF65-F5344CB8AC3E}">
        <p14:creationId xmlns:p14="http://schemas.microsoft.com/office/powerpoint/2010/main" val="102928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2640" y="21153124"/>
            <a:ext cx="35753040" cy="6537960"/>
          </a:xfrm>
        </p:spPr>
        <p:txBody>
          <a:bodyPr anchor="t"/>
          <a:lstStyle>
            <a:lvl1pPr algn="l">
              <a:defRPr sz="18300" b="1" cap="all"/>
            </a:lvl1pPr>
          </a:lstStyle>
          <a:p>
            <a:r>
              <a:rPr lang="en-US" smtClean="0"/>
              <a:t>Click to edit Master title style</a:t>
            </a:r>
            <a:endParaRPr lang="en-US"/>
          </a:p>
        </p:txBody>
      </p:sp>
      <p:sp>
        <p:nvSpPr>
          <p:cNvPr id="3" name="Text Placeholder 2"/>
          <p:cNvSpPr>
            <a:spLocks noGrp="1"/>
          </p:cNvSpPr>
          <p:nvPr>
            <p:ph type="body" idx="1"/>
          </p:nvPr>
        </p:nvSpPr>
        <p:spPr>
          <a:xfrm>
            <a:off x="3322640" y="13952230"/>
            <a:ext cx="35753040" cy="7200896"/>
          </a:xfrm>
        </p:spPr>
        <p:txBody>
          <a:bodyPr anchor="b"/>
          <a:lstStyle>
            <a:lvl1pPr marL="0" indent="0">
              <a:buNone/>
              <a:defRPr sz="9100">
                <a:solidFill>
                  <a:schemeClr val="tx1">
                    <a:tint val="75000"/>
                  </a:schemeClr>
                </a:solidFill>
              </a:defRPr>
            </a:lvl1pPr>
            <a:lvl2pPr marL="2089960" indent="0">
              <a:buNone/>
              <a:defRPr sz="8200">
                <a:solidFill>
                  <a:schemeClr val="tx1">
                    <a:tint val="75000"/>
                  </a:schemeClr>
                </a:solidFill>
              </a:defRPr>
            </a:lvl2pPr>
            <a:lvl3pPr marL="4179920" indent="0">
              <a:buNone/>
              <a:defRPr sz="7200">
                <a:solidFill>
                  <a:schemeClr val="tx1">
                    <a:tint val="75000"/>
                  </a:schemeClr>
                </a:solidFill>
              </a:defRPr>
            </a:lvl3pPr>
            <a:lvl4pPr marL="6269881" indent="0">
              <a:buNone/>
              <a:defRPr sz="6500">
                <a:solidFill>
                  <a:schemeClr val="tx1">
                    <a:tint val="75000"/>
                  </a:schemeClr>
                </a:solidFill>
              </a:defRPr>
            </a:lvl4pPr>
            <a:lvl5pPr marL="8359840" indent="0">
              <a:buNone/>
              <a:defRPr sz="6500">
                <a:solidFill>
                  <a:schemeClr val="tx1">
                    <a:tint val="75000"/>
                  </a:schemeClr>
                </a:solidFill>
              </a:defRPr>
            </a:lvl5pPr>
            <a:lvl6pPr marL="10449801" indent="0">
              <a:buNone/>
              <a:defRPr sz="6500">
                <a:solidFill>
                  <a:schemeClr val="tx1">
                    <a:tint val="75000"/>
                  </a:schemeClr>
                </a:solidFill>
              </a:defRPr>
            </a:lvl6pPr>
            <a:lvl7pPr marL="12539760" indent="0">
              <a:buNone/>
              <a:defRPr sz="6500">
                <a:solidFill>
                  <a:schemeClr val="tx1">
                    <a:tint val="75000"/>
                  </a:schemeClr>
                </a:solidFill>
              </a:defRPr>
            </a:lvl7pPr>
            <a:lvl8pPr marL="14629721" indent="0">
              <a:buNone/>
              <a:defRPr sz="6500">
                <a:solidFill>
                  <a:schemeClr val="tx1">
                    <a:tint val="75000"/>
                  </a:schemeClr>
                </a:solidFill>
              </a:defRPr>
            </a:lvl8pPr>
            <a:lvl9pPr marL="16719681" indent="0">
              <a:buNone/>
              <a:defRPr sz="6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320BA4F-41BC-2E4F-8AC9-C8037F891A77}" type="datetimeFigureOut">
              <a:rPr lang="en-US" altLang="en-US"/>
              <a:pPr/>
              <a:t>5/11/16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59332E-FBFD-1845-B3BF-A5015032CE26}" type="slidenum">
              <a:rPr lang="en-US" altLang="en-US"/>
              <a:pPr/>
              <a:t>‹#›</a:t>
            </a:fld>
            <a:endParaRPr lang="en-US" altLang="en-US"/>
          </a:p>
        </p:txBody>
      </p:sp>
    </p:spTree>
    <p:extLst>
      <p:ext uri="{BB962C8B-B14F-4D97-AF65-F5344CB8AC3E}">
        <p14:creationId xmlns:p14="http://schemas.microsoft.com/office/powerpoint/2010/main" val="1170822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149153" y="8191503"/>
            <a:ext cx="64006410" cy="23172418"/>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1856602" y="8191503"/>
            <a:ext cx="64006415" cy="23172418"/>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72D7156-1F28-644F-8D42-B97730AC50FB}" type="datetimeFigureOut">
              <a:rPr lang="en-US" altLang="en-US"/>
              <a:pPr/>
              <a:t>5/11/16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2C9FD19-A37A-E240-A510-490CF79C4605}" type="slidenum">
              <a:rPr lang="en-US" altLang="en-US"/>
              <a:pPr/>
              <a:t>‹#›</a:t>
            </a:fld>
            <a:endParaRPr lang="en-US" altLang="en-US"/>
          </a:p>
        </p:txBody>
      </p:sp>
    </p:spTree>
    <p:extLst>
      <p:ext uri="{BB962C8B-B14F-4D97-AF65-F5344CB8AC3E}">
        <p14:creationId xmlns:p14="http://schemas.microsoft.com/office/powerpoint/2010/main" val="62570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03120" y="1318262"/>
            <a:ext cx="3785616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03122" y="7368546"/>
            <a:ext cx="18584865" cy="3070858"/>
          </a:xfrm>
        </p:spPr>
        <p:txBody>
          <a:bodyPr anchor="b"/>
          <a:lstStyle>
            <a:lvl1pPr marL="0" indent="0">
              <a:buNone/>
              <a:defRPr sz="11000" b="1"/>
            </a:lvl1pPr>
            <a:lvl2pPr marL="2089960" indent="0">
              <a:buNone/>
              <a:defRPr sz="9100" b="1"/>
            </a:lvl2pPr>
            <a:lvl3pPr marL="4179920" indent="0">
              <a:buNone/>
              <a:defRPr sz="8200" b="1"/>
            </a:lvl3pPr>
            <a:lvl4pPr marL="6269881" indent="0">
              <a:buNone/>
              <a:defRPr sz="7200" b="1"/>
            </a:lvl4pPr>
            <a:lvl5pPr marL="8359840" indent="0">
              <a:buNone/>
              <a:defRPr sz="7200" b="1"/>
            </a:lvl5pPr>
            <a:lvl6pPr marL="10449801" indent="0">
              <a:buNone/>
              <a:defRPr sz="7200" b="1"/>
            </a:lvl6pPr>
            <a:lvl7pPr marL="12539760" indent="0">
              <a:buNone/>
              <a:defRPr sz="7200" b="1"/>
            </a:lvl7pPr>
            <a:lvl8pPr marL="14629721" indent="0">
              <a:buNone/>
              <a:defRPr sz="7200" b="1"/>
            </a:lvl8pPr>
            <a:lvl9pPr marL="16719681" indent="0">
              <a:buNone/>
              <a:defRPr sz="7200" b="1"/>
            </a:lvl9pPr>
          </a:lstStyle>
          <a:p>
            <a:pPr lvl="0"/>
            <a:r>
              <a:rPr lang="en-US" smtClean="0"/>
              <a:t>Click to edit Master text styles</a:t>
            </a:r>
          </a:p>
        </p:txBody>
      </p:sp>
      <p:sp>
        <p:nvSpPr>
          <p:cNvPr id="4" name="Content Placeholder 3"/>
          <p:cNvSpPr>
            <a:spLocks noGrp="1"/>
          </p:cNvSpPr>
          <p:nvPr>
            <p:ph sz="half" idx="2"/>
          </p:nvPr>
        </p:nvSpPr>
        <p:spPr>
          <a:xfrm>
            <a:off x="2103122" y="10439404"/>
            <a:ext cx="18584865" cy="18966182"/>
          </a:xfrm>
        </p:spPr>
        <p:txBody>
          <a:bodyPr/>
          <a:lstStyle>
            <a:lvl1pPr>
              <a:defRPr sz="11000"/>
            </a:lvl1pPr>
            <a:lvl2pPr>
              <a:defRPr sz="9100"/>
            </a:lvl2pPr>
            <a:lvl3pPr>
              <a:defRPr sz="82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1367120" y="7368546"/>
            <a:ext cx="18592165" cy="3070858"/>
          </a:xfrm>
        </p:spPr>
        <p:txBody>
          <a:bodyPr anchor="b"/>
          <a:lstStyle>
            <a:lvl1pPr marL="0" indent="0">
              <a:buNone/>
              <a:defRPr sz="11000" b="1"/>
            </a:lvl1pPr>
            <a:lvl2pPr marL="2089960" indent="0">
              <a:buNone/>
              <a:defRPr sz="9100" b="1"/>
            </a:lvl2pPr>
            <a:lvl3pPr marL="4179920" indent="0">
              <a:buNone/>
              <a:defRPr sz="8200" b="1"/>
            </a:lvl3pPr>
            <a:lvl4pPr marL="6269881" indent="0">
              <a:buNone/>
              <a:defRPr sz="7200" b="1"/>
            </a:lvl4pPr>
            <a:lvl5pPr marL="8359840" indent="0">
              <a:buNone/>
              <a:defRPr sz="7200" b="1"/>
            </a:lvl5pPr>
            <a:lvl6pPr marL="10449801" indent="0">
              <a:buNone/>
              <a:defRPr sz="7200" b="1"/>
            </a:lvl6pPr>
            <a:lvl7pPr marL="12539760" indent="0">
              <a:buNone/>
              <a:defRPr sz="7200" b="1"/>
            </a:lvl7pPr>
            <a:lvl8pPr marL="14629721" indent="0">
              <a:buNone/>
              <a:defRPr sz="7200" b="1"/>
            </a:lvl8pPr>
            <a:lvl9pPr marL="16719681" indent="0">
              <a:buNone/>
              <a:defRPr sz="7200" b="1"/>
            </a:lvl9pPr>
          </a:lstStyle>
          <a:p>
            <a:pPr lvl="0"/>
            <a:r>
              <a:rPr lang="en-US" smtClean="0"/>
              <a:t>Click to edit Master text styles</a:t>
            </a:r>
          </a:p>
        </p:txBody>
      </p:sp>
      <p:sp>
        <p:nvSpPr>
          <p:cNvPr id="6" name="Content Placeholder 5"/>
          <p:cNvSpPr>
            <a:spLocks noGrp="1"/>
          </p:cNvSpPr>
          <p:nvPr>
            <p:ph sz="quarter" idx="4"/>
          </p:nvPr>
        </p:nvSpPr>
        <p:spPr>
          <a:xfrm>
            <a:off x="21367120" y="10439404"/>
            <a:ext cx="18592165" cy="18966182"/>
          </a:xfrm>
        </p:spPr>
        <p:txBody>
          <a:bodyPr/>
          <a:lstStyle>
            <a:lvl1pPr>
              <a:defRPr sz="11000"/>
            </a:lvl1pPr>
            <a:lvl2pPr>
              <a:defRPr sz="9100"/>
            </a:lvl2pPr>
            <a:lvl3pPr>
              <a:defRPr sz="82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FE2165F-2AE5-BE40-AC41-A7A6EF34AF07}" type="datetimeFigureOut">
              <a:rPr lang="en-US" altLang="en-US"/>
              <a:pPr/>
              <a:t>5/11/16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75B31D0-E428-CD47-80CE-E2BA98EBC4D9}" type="slidenum">
              <a:rPr lang="en-US" altLang="en-US"/>
              <a:pPr/>
              <a:t>‹#›</a:t>
            </a:fld>
            <a:endParaRPr lang="en-US" altLang="en-US"/>
          </a:p>
        </p:txBody>
      </p:sp>
    </p:spTree>
    <p:extLst>
      <p:ext uri="{BB962C8B-B14F-4D97-AF65-F5344CB8AC3E}">
        <p14:creationId xmlns:p14="http://schemas.microsoft.com/office/powerpoint/2010/main" val="2146637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7A03527-BB8E-324D-BC5E-B61A9D522143}" type="datetimeFigureOut">
              <a:rPr lang="en-US" altLang="en-US"/>
              <a:pPr/>
              <a:t>5/11/16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05AC92F-11C6-EA4A-828F-BC4D52A3EA35}" type="slidenum">
              <a:rPr lang="en-US" altLang="en-US"/>
              <a:pPr/>
              <a:t>‹#›</a:t>
            </a:fld>
            <a:endParaRPr lang="en-US" altLang="en-US"/>
          </a:p>
        </p:txBody>
      </p:sp>
    </p:spTree>
    <p:extLst>
      <p:ext uri="{BB962C8B-B14F-4D97-AF65-F5344CB8AC3E}">
        <p14:creationId xmlns:p14="http://schemas.microsoft.com/office/powerpoint/2010/main" val="819377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3723B30-0138-C441-B0F7-DA51CA21F4A2}" type="datetimeFigureOut">
              <a:rPr lang="en-US" altLang="en-US"/>
              <a:pPr/>
              <a:t>5/11/16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DE06371-6A48-CD41-896E-FD3625E3D52E}" type="slidenum">
              <a:rPr lang="en-US" altLang="en-US"/>
              <a:pPr/>
              <a:t>‹#›</a:t>
            </a:fld>
            <a:endParaRPr lang="en-US" altLang="en-US"/>
          </a:p>
        </p:txBody>
      </p:sp>
    </p:spTree>
    <p:extLst>
      <p:ext uri="{BB962C8B-B14F-4D97-AF65-F5344CB8AC3E}">
        <p14:creationId xmlns:p14="http://schemas.microsoft.com/office/powerpoint/2010/main" val="1619371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03123" y="1310638"/>
            <a:ext cx="13838240" cy="5577840"/>
          </a:xfrm>
        </p:spPr>
        <p:txBody>
          <a:bodyPr anchor="b"/>
          <a:lstStyle>
            <a:lvl1pPr algn="l">
              <a:defRPr sz="9100" b="1"/>
            </a:lvl1pPr>
          </a:lstStyle>
          <a:p>
            <a:r>
              <a:rPr lang="en-US" smtClean="0"/>
              <a:t>Click to edit Master title style</a:t>
            </a:r>
            <a:endParaRPr lang="en-US"/>
          </a:p>
        </p:txBody>
      </p:sp>
      <p:sp>
        <p:nvSpPr>
          <p:cNvPr id="3" name="Content Placeholder 2"/>
          <p:cNvSpPr>
            <a:spLocks noGrp="1"/>
          </p:cNvSpPr>
          <p:nvPr>
            <p:ph idx="1"/>
          </p:nvPr>
        </p:nvSpPr>
        <p:spPr>
          <a:xfrm>
            <a:off x="16445230" y="1310646"/>
            <a:ext cx="23514050" cy="28094944"/>
          </a:xfrm>
        </p:spPr>
        <p:txBody>
          <a:bodyPr/>
          <a:lstStyle>
            <a:lvl1pPr>
              <a:defRPr sz="14699"/>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03123" y="6888486"/>
            <a:ext cx="13838240" cy="22517104"/>
          </a:xfrm>
        </p:spPr>
        <p:txBody>
          <a:bodyPr/>
          <a:lstStyle>
            <a:lvl1pPr marL="0" indent="0">
              <a:buNone/>
              <a:defRPr sz="6500"/>
            </a:lvl1pPr>
            <a:lvl2pPr marL="2089960" indent="0">
              <a:buNone/>
              <a:defRPr sz="5500"/>
            </a:lvl2pPr>
            <a:lvl3pPr marL="4179920" indent="0">
              <a:buNone/>
              <a:defRPr sz="4600"/>
            </a:lvl3pPr>
            <a:lvl4pPr marL="6269881" indent="0">
              <a:buNone/>
              <a:defRPr sz="4200"/>
            </a:lvl4pPr>
            <a:lvl5pPr marL="8359840" indent="0">
              <a:buNone/>
              <a:defRPr sz="4200"/>
            </a:lvl5pPr>
            <a:lvl6pPr marL="10449801" indent="0">
              <a:buNone/>
              <a:defRPr sz="4200"/>
            </a:lvl6pPr>
            <a:lvl7pPr marL="12539760" indent="0">
              <a:buNone/>
              <a:defRPr sz="4200"/>
            </a:lvl7pPr>
            <a:lvl8pPr marL="14629721" indent="0">
              <a:buNone/>
              <a:defRPr sz="4200"/>
            </a:lvl8pPr>
            <a:lvl9pPr marL="16719681" indent="0">
              <a:buNone/>
              <a:defRPr sz="4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C36A30D-A052-9F43-9063-2CB78535B55D}" type="datetimeFigureOut">
              <a:rPr lang="en-US" altLang="en-US"/>
              <a:pPr/>
              <a:t>5/11/16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C646CBC-426A-A04F-9FB5-545F5A630DEA}" type="slidenum">
              <a:rPr lang="en-US" altLang="en-US"/>
              <a:pPr/>
              <a:t>‹#›</a:t>
            </a:fld>
            <a:endParaRPr lang="en-US" altLang="en-US"/>
          </a:p>
        </p:txBody>
      </p:sp>
    </p:spTree>
    <p:extLst>
      <p:ext uri="{BB962C8B-B14F-4D97-AF65-F5344CB8AC3E}">
        <p14:creationId xmlns:p14="http://schemas.microsoft.com/office/powerpoint/2010/main" val="1724928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44525" y="23042882"/>
            <a:ext cx="25237440" cy="2720344"/>
          </a:xfrm>
        </p:spPr>
        <p:txBody>
          <a:bodyPr anchor="b"/>
          <a:lstStyle>
            <a:lvl1pPr algn="l">
              <a:defRPr sz="9100" b="1"/>
            </a:lvl1pPr>
          </a:lstStyle>
          <a:p>
            <a:r>
              <a:rPr lang="en-US" smtClean="0"/>
              <a:t>Click to edit Master title style</a:t>
            </a:r>
            <a:endParaRPr lang="en-US"/>
          </a:p>
        </p:txBody>
      </p:sp>
      <p:sp>
        <p:nvSpPr>
          <p:cNvPr id="3" name="Picture Placeholder 2"/>
          <p:cNvSpPr>
            <a:spLocks noGrp="1"/>
          </p:cNvSpPr>
          <p:nvPr>
            <p:ph type="pic" idx="1"/>
          </p:nvPr>
        </p:nvSpPr>
        <p:spPr>
          <a:xfrm>
            <a:off x="8244525" y="2941322"/>
            <a:ext cx="25237440" cy="19751040"/>
          </a:xfrm>
        </p:spPr>
        <p:txBody>
          <a:bodyPr rtlCol="0">
            <a:normAutofit/>
          </a:bodyPr>
          <a:lstStyle>
            <a:lvl1pPr marL="0" indent="0">
              <a:buNone/>
              <a:defRPr sz="14699"/>
            </a:lvl1pPr>
            <a:lvl2pPr marL="2089960" indent="0">
              <a:buNone/>
              <a:defRPr sz="12800"/>
            </a:lvl2pPr>
            <a:lvl3pPr marL="4179920" indent="0">
              <a:buNone/>
              <a:defRPr sz="11000"/>
            </a:lvl3pPr>
            <a:lvl4pPr marL="6269881" indent="0">
              <a:buNone/>
              <a:defRPr sz="9100"/>
            </a:lvl4pPr>
            <a:lvl5pPr marL="8359840" indent="0">
              <a:buNone/>
              <a:defRPr sz="9100"/>
            </a:lvl5pPr>
            <a:lvl6pPr marL="10449801" indent="0">
              <a:buNone/>
              <a:defRPr sz="9100"/>
            </a:lvl6pPr>
            <a:lvl7pPr marL="12539760" indent="0">
              <a:buNone/>
              <a:defRPr sz="9100"/>
            </a:lvl7pPr>
            <a:lvl8pPr marL="14629721" indent="0">
              <a:buNone/>
              <a:defRPr sz="9100"/>
            </a:lvl8pPr>
            <a:lvl9pPr marL="16719681" indent="0">
              <a:buNone/>
              <a:defRPr sz="9100"/>
            </a:lvl9pPr>
          </a:lstStyle>
          <a:p>
            <a:pPr lvl="0"/>
            <a:endParaRPr lang="en-US" noProof="0" smtClean="0"/>
          </a:p>
        </p:txBody>
      </p:sp>
      <p:sp>
        <p:nvSpPr>
          <p:cNvPr id="4" name="Text Placeholder 3"/>
          <p:cNvSpPr>
            <a:spLocks noGrp="1"/>
          </p:cNvSpPr>
          <p:nvPr>
            <p:ph type="body" sz="half" idx="2"/>
          </p:nvPr>
        </p:nvSpPr>
        <p:spPr>
          <a:xfrm>
            <a:off x="8244525" y="25763226"/>
            <a:ext cx="25237440" cy="3863336"/>
          </a:xfrm>
        </p:spPr>
        <p:txBody>
          <a:bodyPr/>
          <a:lstStyle>
            <a:lvl1pPr marL="0" indent="0">
              <a:buNone/>
              <a:defRPr sz="6500"/>
            </a:lvl1pPr>
            <a:lvl2pPr marL="2089960" indent="0">
              <a:buNone/>
              <a:defRPr sz="5500"/>
            </a:lvl2pPr>
            <a:lvl3pPr marL="4179920" indent="0">
              <a:buNone/>
              <a:defRPr sz="4600"/>
            </a:lvl3pPr>
            <a:lvl4pPr marL="6269881" indent="0">
              <a:buNone/>
              <a:defRPr sz="4200"/>
            </a:lvl4pPr>
            <a:lvl5pPr marL="8359840" indent="0">
              <a:buNone/>
              <a:defRPr sz="4200"/>
            </a:lvl5pPr>
            <a:lvl6pPr marL="10449801" indent="0">
              <a:buNone/>
              <a:defRPr sz="4200"/>
            </a:lvl6pPr>
            <a:lvl7pPr marL="12539760" indent="0">
              <a:buNone/>
              <a:defRPr sz="4200"/>
            </a:lvl7pPr>
            <a:lvl8pPr marL="14629721" indent="0">
              <a:buNone/>
              <a:defRPr sz="4200"/>
            </a:lvl8pPr>
            <a:lvl9pPr marL="16719681" indent="0">
              <a:buNone/>
              <a:defRPr sz="4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6A2CE31-7B43-FF41-B2FF-DA895AD97A44}" type="datetimeFigureOut">
              <a:rPr lang="en-US" altLang="en-US"/>
              <a:pPr/>
              <a:t>5/11/16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6FEC08A-E041-7B4D-99EA-F8202834BB32}" type="slidenum">
              <a:rPr lang="en-US" altLang="en-US"/>
              <a:pPr/>
              <a:t>‹#›</a:t>
            </a:fld>
            <a:endParaRPr lang="en-US" altLang="en-US"/>
          </a:p>
        </p:txBody>
      </p:sp>
    </p:spTree>
    <p:extLst>
      <p:ext uri="{BB962C8B-B14F-4D97-AF65-F5344CB8AC3E}">
        <p14:creationId xmlns:p14="http://schemas.microsoft.com/office/powerpoint/2010/main" val="19959520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03439" y="1317625"/>
            <a:ext cx="378555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17998" tIns="208999" rIns="417998" bIns="208999"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2103439" y="7681913"/>
            <a:ext cx="37855525" cy="2172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17998" tIns="208999" rIns="417998" bIns="20899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2103439" y="30510163"/>
            <a:ext cx="9813925" cy="1752600"/>
          </a:xfrm>
          <a:prstGeom prst="rect">
            <a:avLst/>
          </a:prstGeom>
        </p:spPr>
        <p:txBody>
          <a:bodyPr vert="horz" wrap="square" lIns="417998" tIns="208999" rIns="417998" bIns="208999" numCol="1" anchor="ctr" anchorCtr="0" compatLnSpc="1">
            <a:prstTxWarp prst="textNoShape">
              <a:avLst/>
            </a:prstTxWarp>
          </a:bodyPr>
          <a:lstStyle>
            <a:lvl1pPr eaLnBrk="1" hangingPunct="1">
              <a:defRPr sz="5500">
                <a:solidFill>
                  <a:srgbClr val="898989"/>
                </a:solidFill>
                <a:latin typeface="Calibri" charset="0"/>
              </a:defRPr>
            </a:lvl1pPr>
          </a:lstStyle>
          <a:p>
            <a:fld id="{906B3C56-7248-DE48-91BB-03183893D31A}" type="datetimeFigureOut">
              <a:rPr lang="en-US" altLang="en-US"/>
              <a:pPr/>
              <a:t>5/11/16</a:t>
            </a:fld>
            <a:endParaRPr lang="en-US" altLang="en-US"/>
          </a:p>
        </p:txBody>
      </p:sp>
      <p:sp>
        <p:nvSpPr>
          <p:cNvPr id="5" name="Footer Placeholder 4"/>
          <p:cNvSpPr>
            <a:spLocks noGrp="1"/>
          </p:cNvSpPr>
          <p:nvPr>
            <p:ph type="ftr" sz="quarter" idx="3"/>
          </p:nvPr>
        </p:nvSpPr>
        <p:spPr>
          <a:xfrm>
            <a:off x="14371639" y="30510163"/>
            <a:ext cx="13319125" cy="1752600"/>
          </a:xfrm>
          <a:prstGeom prst="rect">
            <a:avLst/>
          </a:prstGeom>
        </p:spPr>
        <p:txBody>
          <a:bodyPr vert="horz" wrap="square" lIns="417998" tIns="208999" rIns="417998" bIns="208999" numCol="1" anchor="ctr" anchorCtr="0" compatLnSpc="1">
            <a:prstTxWarp prst="textNoShape">
              <a:avLst/>
            </a:prstTxWarp>
          </a:bodyPr>
          <a:lstStyle>
            <a:lvl1pPr algn="ctr" eaLnBrk="1" hangingPunct="1">
              <a:defRPr sz="5500" smtClean="0">
                <a:solidFill>
                  <a:srgbClr val="898989"/>
                </a:solidFill>
                <a:latin typeface="Calibri" charset="0"/>
                <a:ea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30145039" y="30510163"/>
            <a:ext cx="9813925" cy="1752600"/>
          </a:xfrm>
          <a:prstGeom prst="rect">
            <a:avLst/>
          </a:prstGeom>
        </p:spPr>
        <p:txBody>
          <a:bodyPr vert="horz" wrap="square" lIns="417998" tIns="208999" rIns="417998" bIns="208999" numCol="1" anchor="ctr" anchorCtr="0" compatLnSpc="1">
            <a:prstTxWarp prst="textNoShape">
              <a:avLst/>
            </a:prstTxWarp>
          </a:bodyPr>
          <a:lstStyle>
            <a:lvl1pPr algn="r" eaLnBrk="1" hangingPunct="1">
              <a:defRPr sz="5500">
                <a:solidFill>
                  <a:srgbClr val="898989"/>
                </a:solidFill>
                <a:latin typeface="Calibri" charset="0"/>
              </a:defRPr>
            </a:lvl1pPr>
          </a:lstStyle>
          <a:p>
            <a:fld id="{CEFA3239-AD1A-0C45-8349-8DC32FEC6F0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79830" rtl="0" eaLnBrk="0" fontAlgn="base" hangingPunct="0">
        <a:spcBef>
          <a:spcPct val="0"/>
        </a:spcBef>
        <a:spcAft>
          <a:spcPct val="0"/>
        </a:spcAft>
        <a:defRPr sz="20200" kern="1200">
          <a:solidFill>
            <a:schemeClr val="tx1"/>
          </a:solidFill>
          <a:latin typeface="+mj-lt"/>
          <a:ea typeface="ＭＳ Ｐゴシック" charset="0"/>
          <a:cs typeface="+mj-cs"/>
        </a:defRPr>
      </a:lvl1pPr>
      <a:lvl2pPr algn="ctr" defTabSz="4179830" rtl="0" eaLnBrk="0" fontAlgn="base" hangingPunct="0">
        <a:spcBef>
          <a:spcPct val="0"/>
        </a:spcBef>
        <a:spcAft>
          <a:spcPct val="0"/>
        </a:spcAft>
        <a:defRPr sz="20200">
          <a:solidFill>
            <a:schemeClr val="tx1"/>
          </a:solidFill>
          <a:latin typeface="Calibri" pitchFamily="34" charset="0"/>
          <a:ea typeface="ＭＳ Ｐゴシック" charset="0"/>
        </a:defRPr>
      </a:lvl2pPr>
      <a:lvl3pPr algn="ctr" defTabSz="4179830" rtl="0" eaLnBrk="0" fontAlgn="base" hangingPunct="0">
        <a:spcBef>
          <a:spcPct val="0"/>
        </a:spcBef>
        <a:spcAft>
          <a:spcPct val="0"/>
        </a:spcAft>
        <a:defRPr sz="20200">
          <a:solidFill>
            <a:schemeClr val="tx1"/>
          </a:solidFill>
          <a:latin typeface="Calibri" pitchFamily="34" charset="0"/>
          <a:ea typeface="ＭＳ Ｐゴシック" charset="0"/>
        </a:defRPr>
      </a:lvl3pPr>
      <a:lvl4pPr algn="ctr" defTabSz="4179830" rtl="0" eaLnBrk="0" fontAlgn="base" hangingPunct="0">
        <a:spcBef>
          <a:spcPct val="0"/>
        </a:spcBef>
        <a:spcAft>
          <a:spcPct val="0"/>
        </a:spcAft>
        <a:defRPr sz="20200">
          <a:solidFill>
            <a:schemeClr val="tx1"/>
          </a:solidFill>
          <a:latin typeface="Calibri" pitchFamily="34" charset="0"/>
          <a:ea typeface="ＭＳ Ｐゴシック" charset="0"/>
        </a:defRPr>
      </a:lvl4pPr>
      <a:lvl5pPr algn="ctr" defTabSz="4179830" rtl="0" eaLnBrk="0" fontAlgn="base" hangingPunct="0">
        <a:spcBef>
          <a:spcPct val="0"/>
        </a:spcBef>
        <a:spcAft>
          <a:spcPct val="0"/>
        </a:spcAft>
        <a:defRPr sz="20200">
          <a:solidFill>
            <a:schemeClr val="tx1"/>
          </a:solidFill>
          <a:latin typeface="Calibri" pitchFamily="34" charset="0"/>
          <a:ea typeface="ＭＳ Ｐゴシック" charset="0"/>
        </a:defRPr>
      </a:lvl5pPr>
      <a:lvl6pPr marL="457193" algn="ctr" defTabSz="4179830" rtl="0" fontAlgn="base">
        <a:spcBef>
          <a:spcPct val="0"/>
        </a:spcBef>
        <a:spcAft>
          <a:spcPct val="0"/>
        </a:spcAft>
        <a:defRPr sz="20200">
          <a:solidFill>
            <a:schemeClr val="tx1"/>
          </a:solidFill>
          <a:latin typeface="Calibri" pitchFamily="34" charset="0"/>
        </a:defRPr>
      </a:lvl6pPr>
      <a:lvl7pPr marL="914387" algn="ctr" defTabSz="4179830" rtl="0" fontAlgn="base">
        <a:spcBef>
          <a:spcPct val="0"/>
        </a:spcBef>
        <a:spcAft>
          <a:spcPct val="0"/>
        </a:spcAft>
        <a:defRPr sz="20200">
          <a:solidFill>
            <a:schemeClr val="tx1"/>
          </a:solidFill>
          <a:latin typeface="Calibri" pitchFamily="34" charset="0"/>
        </a:defRPr>
      </a:lvl7pPr>
      <a:lvl8pPr marL="1371581" algn="ctr" defTabSz="4179830" rtl="0" fontAlgn="base">
        <a:spcBef>
          <a:spcPct val="0"/>
        </a:spcBef>
        <a:spcAft>
          <a:spcPct val="0"/>
        </a:spcAft>
        <a:defRPr sz="20200">
          <a:solidFill>
            <a:schemeClr val="tx1"/>
          </a:solidFill>
          <a:latin typeface="Calibri" pitchFamily="34" charset="0"/>
        </a:defRPr>
      </a:lvl8pPr>
      <a:lvl9pPr marL="1828775" algn="ctr" defTabSz="4179830" rtl="0" fontAlgn="base">
        <a:spcBef>
          <a:spcPct val="0"/>
        </a:spcBef>
        <a:spcAft>
          <a:spcPct val="0"/>
        </a:spcAft>
        <a:defRPr sz="20200">
          <a:solidFill>
            <a:schemeClr val="tx1"/>
          </a:solidFill>
          <a:latin typeface="Calibri" pitchFamily="34" charset="0"/>
        </a:defRPr>
      </a:lvl9pPr>
    </p:titleStyle>
    <p:bodyStyle>
      <a:lvl1pPr marL="1566842" indent="-1566842" algn="l" defTabSz="4179830" rtl="0" eaLnBrk="0" fontAlgn="base" hangingPunct="0">
        <a:spcBef>
          <a:spcPct val="20000"/>
        </a:spcBef>
        <a:spcAft>
          <a:spcPct val="0"/>
        </a:spcAft>
        <a:buFont typeface="Arial" charset="0"/>
        <a:buChar char="•"/>
        <a:defRPr sz="14699" kern="1200">
          <a:solidFill>
            <a:schemeClr val="tx1"/>
          </a:solidFill>
          <a:latin typeface="+mn-lt"/>
          <a:ea typeface="ＭＳ Ｐゴシック" charset="0"/>
          <a:cs typeface="+mn-cs"/>
        </a:defRPr>
      </a:lvl1pPr>
      <a:lvl2pPr marL="3395615" indent="-1304907" algn="l" defTabSz="4179830" rtl="0" eaLnBrk="0" fontAlgn="base" hangingPunct="0">
        <a:spcBef>
          <a:spcPct val="20000"/>
        </a:spcBef>
        <a:spcAft>
          <a:spcPct val="0"/>
        </a:spcAft>
        <a:buFont typeface="Arial" charset="0"/>
        <a:buChar char="–"/>
        <a:defRPr sz="12800" kern="1200">
          <a:solidFill>
            <a:schemeClr val="tx1"/>
          </a:solidFill>
          <a:latin typeface="+mn-lt"/>
          <a:ea typeface="ＭＳ Ｐゴシック" charset="0"/>
          <a:cs typeface="+mn-cs"/>
        </a:defRPr>
      </a:lvl2pPr>
      <a:lvl3pPr marL="5224390" indent="-1044560" algn="l" defTabSz="4179830" rtl="0" eaLnBrk="0" fontAlgn="base" hangingPunct="0">
        <a:spcBef>
          <a:spcPct val="20000"/>
        </a:spcBef>
        <a:spcAft>
          <a:spcPct val="0"/>
        </a:spcAft>
        <a:buFont typeface="Arial" charset="0"/>
        <a:buChar char="•"/>
        <a:defRPr sz="11000" kern="1200">
          <a:solidFill>
            <a:schemeClr val="tx1"/>
          </a:solidFill>
          <a:latin typeface="+mn-lt"/>
          <a:ea typeface="ＭＳ Ｐゴシック" charset="0"/>
          <a:cs typeface="+mn-cs"/>
        </a:defRPr>
      </a:lvl3pPr>
      <a:lvl4pPr marL="7313511" indent="-1044560" algn="l" defTabSz="4179830" rtl="0" eaLnBrk="0" fontAlgn="base" hangingPunct="0">
        <a:spcBef>
          <a:spcPct val="20000"/>
        </a:spcBef>
        <a:spcAft>
          <a:spcPct val="0"/>
        </a:spcAft>
        <a:buFont typeface="Arial" charset="0"/>
        <a:buChar char="–"/>
        <a:defRPr sz="9100" kern="1200">
          <a:solidFill>
            <a:schemeClr val="tx1"/>
          </a:solidFill>
          <a:latin typeface="+mn-lt"/>
          <a:ea typeface="ＭＳ Ｐゴシック" charset="0"/>
          <a:cs typeface="+mn-cs"/>
        </a:defRPr>
      </a:lvl4pPr>
      <a:lvl5pPr marL="9404219" indent="-1044560" algn="l" defTabSz="4179830" rtl="0" eaLnBrk="0" fontAlgn="base" hangingPunct="0">
        <a:spcBef>
          <a:spcPct val="20000"/>
        </a:spcBef>
        <a:spcAft>
          <a:spcPct val="0"/>
        </a:spcAft>
        <a:buFont typeface="Arial" charset="0"/>
        <a:buChar char="»"/>
        <a:defRPr sz="9100" kern="1200">
          <a:solidFill>
            <a:schemeClr val="tx1"/>
          </a:solidFill>
          <a:latin typeface="+mn-lt"/>
          <a:ea typeface="ＭＳ Ｐゴシック" charset="0"/>
          <a:cs typeface="+mn-cs"/>
        </a:defRPr>
      </a:lvl5pPr>
      <a:lvl6pPr marL="11494781" indent="-1044980" algn="l" defTabSz="4179920" rtl="0" eaLnBrk="1" latinLnBrk="0" hangingPunct="1">
        <a:spcBef>
          <a:spcPct val="20000"/>
        </a:spcBef>
        <a:buFont typeface="Arial" pitchFamily="34" charset="0"/>
        <a:buChar char="•"/>
        <a:defRPr sz="9100" kern="1200">
          <a:solidFill>
            <a:schemeClr val="tx1"/>
          </a:solidFill>
          <a:latin typeface="+mn-lt"/>
          <a:ea typeface="+mn-ea"/>
          <a:cs typeface="+mn-cs"/>
        </a:defRPr>
      </a:lvl6pPr>
      <a:lvl7pPr marL="13584740" indent="-1044980" algn="l" defTabSz="4179920" rtl="0" eaLnBrk="1" latinLnBrk="0" hangingPunct="1">
        <a:spcBef>
          <a:spcPct val="20000"/>
        </a:spcBef>
        <a:buFont typeface="Arial" pitchFamily="34" charset="0"/>
        <a:buChar char="•"/>
        <a:defRPr sz="9100" kern="1200">
          <a:solidFill>
            <a:schemeClr val="tx1"/>
          </a:solidFill>
          <a:latin typeface="+mn-lt"/>
          <a:ea typeface="+mn-ea"/>
          <a:cs typeface="+mn-cs"/>
        </a:defRPr>
      </a:lvl7pPr>
      <a:lvl8pPr marL="15674700" indent="-1044980" algn="l" defTabSz="4179920" rtl="0" eaLnBrk="1" latinLnBrk="0" hangingPunct="1">
        <a:spcBef>
          <a:spcPct val="20000"/>
        </a:spcBef>
        <a:buFont typeface="Arial" pitchFamily="34" charset="0"/>
        <a:buChar char="•"/>
        <a:defRPr sz="9100" kern="1200">
          <a:solidFill>
            <a:schemeClr val="tx1"/>
          </a:solidFill>
          <a:latin typeface="+mn-lt"/>
          <a:ea typeface="+mn-ea"/>
          <a:cs typeface="+mn-cs"/>
        </a:defRPr>
      </a:lvl8pPr>
      <a:lvl9pPr marL="17764660" indent="-1044980" algn="l" defTabSz="4179920" rtl="0" eaLnBrk="1" latinLnBrk="0" hangingPunct="1">
        <a:spcBef>
          <a:spcPct val="20000"/>
        </a:spcBef>
        <a:buFont typeface="Arial" pitchFamily="34" charset="0"/>
        <a:buChar char="•"/>
        <a:defRPr sz="9100" kern="1200">
          <a:solidFill>
            <a:schemeClr val="tx1"/>
          </a:solidFill>
          <a:latin typeface="+mn-lt"/>
          <a:ea typeface="+mn-ea"/>
          <a:cs typeface="+mn-cs"/>
        </a:defRPr>
      </a:lvl9pPr>
    </p:bodyStyle>
    <p:otherStyle>
      <a:defPPr>
        <a:defRPr lang="en-US"/>
      </a:defPPr>
      <a:lvl1pPr marL="0" algn="l" defTabSz="4179920" rtl="0" eaLnBrk="1" latinLnBrk="0" hangingPunct="1">
        <a:defRPr sz="8200" kern="1200">
          <a:solidFill>
            <a:schemeClr val="tx1"/>
          </a:solidFill>
          <a:latin typeface="+mn-lt"/>
          <a:ea typeface="+mn-ea"/>
          <a:cs typeface="+mn-cs"/>
        </a:defRPr>
      </a:lvl1pPr>
      <a:lvl2pPr marL="2089960" algn="l" defTabSz="4179920" rtl="0" eaLnBrk="1" latinLnBrk="0" hangingPunct="1">
        <a:defRPr sz="8200" kern="1200">
          <a:solidFill>
            <a:schemeClr val="tx1"/>
          </a:solidFill>
          <a:latin typeface="+mn-lt"/>
          <a:ea typeface="+mn-ea"/>
          <a:cs typeface="+mn-cs"/>
        </a:defRPr>
      </a:lvl2pPr>
      <a:lvl3pPr marL="4179920" algn="l" defTabSz="4179920" rtl="0" eaLnBrk="1" latinLnBrk="0" hangingPunct="1">
        <a:defRPr sz="8200" kern="1200">
          <a:solidFill>
            <a:schemeClr val="tx1"/>
          </a:solidFill>
          <a:latin typeface="+mn-lt"/>
          <a:ea typeface="+mn-ea"/>
          <a:cs typeface="+mn-cs"/>
        </a:defRPr>
      </a:lvl3pPr>
      <a:lvl4pPr marL="6269881" algn="l" defTabSz="4179920" rtl="0" eaLnBrk="1" latinLnBrk="0" hangingPunct="1">
        <a:defRPr sz="8200" kern="1200">
          <a:solidFill>
            <a:schemeClr val="tx1"/>
          </a:solidFill>
          <a:latin typeface="+mn-lt"/>
          <a:ea typeface="+mn-ea"/>
          <a:cs typeface="+mn-cs"/>
        </a:defRPr>
      </a:lvl4pPr>
      <a:lvl5pPr marL="8359840" algn="l" defTabSz="4179920" rtl="0" eaLnBrk="1" latinLnBrk="0" hangingPunct="1">
        <a:defRPr sz="8200" kern="1200">
          <a:solidFill>
            <a:schemeClr val="tx1"/>
          </a:solidFill>
          <a:latin typeface="+mn-lt"/>
          <a:ea typeface="+mn-ea"/>
          <a:cs typeface="+mn-cs"/>
        </a:defRPr>
      </a:lvl5pPr>
      <a:lvl6pPr marL="10449801" algn="l" defTabSz="4179920" rtl="0" eaLnBrk="1" latinLnBrk="0" hangingPunct="1">
        <a:defRPr sz="8200" kern="1200">
          <a:solidFill>
            <a:schemeClr val="tx1"/>
          </a:solidFill>
          <a:latin typeface="+mn-lt"/>
          <a:ea typeface="+mn-ea"/>
          <a:cs typeface="+mn-cs"/>
        </a:defRPr>
      </a:lvl6pPr>
      <a:lvl7pPr marL="12539760" algn="l" defTabSz="4179920" rtl="0" eaLnBrk="1" latinLnBrk="0" hangingPunct="1">
        <a:defRPr sz="8200" kern="1200">
          <a:solidFill>
            <a:schemeClr val="tx1"/>
          </a:solidFill>
          <a:latin typeface="+mn-lt"/>
          <a:ea typeface="+mn-ea"/>
          <a:cs typeface="+mn-cs"/>
        </a:defRPr>
      </a:lvl7pPr>
      <a:lvl8pPr marL="14629721" algn="l" defTabSz="4179920" rtl="0" eaLnBrk="1" latinLnBrk="0" hangingPunct="1">
        <a:defRPr sz="8200" kern="1200">
          <a:solidFill>
            <a:schemeClr val="tx1"/>
          </a:solidFill>
          <a:latin typeface="+mn-lt"/>
          <a:ea typeface="+mn-ea"/>
          <a:cs typeface="+mn-cs"/>
        </a:defRPr>
      </a:lvl8pPr>
      <a:lvl9pPr marL="16719681" algn="l" defTabSz="4179920"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tiff"/><Relationship Id="rId9" Type="http://schemas.openxmlformats.org/officeDocument/2006/relationships/image" Target="../media/image7.png"/><Relationship Id="rId10"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4" name="Text Box 146"/>
          <p:cNvSpPr txBox="1">
            <a:spLocks noChangeArrowheads="1"/>
          </p:cNvSpPr>
          <p:nvPr/>
        </p:nvSpPr>
        <p:spPr bwMode="auto">
          <a:xfrm>
            <a:off x="6061075" y="685801"/>
            <a:ext cx="34759900" cy="2397921"/>
          </a:xfrm>
          <a:prstGeom prst="rect">
            <a:avLst/>
          </a:prstGeom>
          <a:solidFill>
            <a:schemeClr val="accent1">
              <a:lumMod val="50000"/>
            </a:schemeClr>
          </a:solidFill>
          <a:ln w="9525">
            <a:solidFill>
              <a:schemeClr val="tx1"/>
            </a:solidFill>
            <a:miter lim="800000"/>
            <a:headEnd/>
            <a:tailEnd/>
          </a:ln>
          <a:effectLst/>
        </p:spPr>
        <p:txBody>
          <a:bodyPr lIns="58252" tIns="29125" rIns="58252" bIns="29125">
            <a:spAutoFit/>
          </a:bodyPr>
          <a:lstStyle>
            <a:lvl1pPr defTabSz="582613">
              <a:defRPr sz="8200">
                <a:solidFill>
                  <a:schemeClr val="tx1"/>
                </a:solidFill>
                <a:latin typeface="Arial" charset="0"/>
                <a:ea typeface="ＭＳ Ｐゴシック" charset="0"/>
              </a:defRPr>
            </a:lvl1pPr>
            <a:lvl2pPr defTabSz="582613">
              <a:defRPr sz="8200">
                <a:solidFill>
                  <a:schemeClr val="tx1"/>
                </a:solidFill>
                <a:latin typeface="Arial" charset="0"/>
                <a:ea typeface="ＭＳ Ｐゴシック" charset="0"/>
              </a:defRPr>
            </a:lvl2pPr>
            <a:lvl3pPr defTabSz="582613">
              <a:defRPr sz="8200">
                <a:solidFill>
                  <a:schemeClr val="tx1"/>
                </a:solidFill>
                <a:latin typeface="Arial" charset="0"/>
                <a:ea typeface="ＭＳ Ｐゴシック" charset="0"/>
              </a:defRPr>
            </a:lvl3pPr>
            <a:lvl4pPr defTabSz="582613">
              <a:defRPr sz="8200">
                <a:solidFill>
                  <a:schemeClr val="tx1"/>
                </a:solidFill>
                <a:latin typeface="Arial" charset="0"/>
                <a:ea typeface="ＭＳ Ｐゴシック" charset="0"/>
              </a:defRPr>
            </a:lvl4pPr>
            <a:lvl5pPr defTabSz="582613">
              <a:defRPr sz="8200">
                <a:solidFill>
                  <a:schemeClr val="tx1"/>
                </a:solidFill>
                <a:latin typeface="Arial" charset="0"/>
                <a:ea typeface="ＭＳ Ｐゴシック" charset="0"/>
              </a:defRPr>
            </a:lvl5pPr>
            <a:lvl6pPr marL="8816975" indent="-6530975" defTabSz="582613" eaLnBrk="0" fontAlgn="base" hangingPunct="0">
              <a:spcBef>
                <a:spcPct val="0"/>
              </a:spcBef>
              <a:spcAft>
                <a:spcPct val="0"/>
              </a:spcAft>
              <a:defRPr sz="8200">
                <a:solidFill>
                  <a:schemeClr val="tx1"/>
                </a:solidFill>
                <a:latin typeface="Arial" charset="0"/>
                <a:ea typeface="ＭＳ Ｐゴシック" charset="0"/>
              </a:defRPr>
            </a:lvl6pPr>
            <a:lvl7pPr marL="9274175" indent="-6530975" defTabSz="582613" eaLnBrk="0" fontAlgn="base" hangingPunct="0">
              <a:spcBef>
                <a:spcPct val="0"/>
              </a:spcBef>
              <a:spcAft>
                <a:spcPct val="0"/>
              </a:spcAft>
              <a:defRPr sz="8200">
                <a:solidFill>
                  <a:schemeClr val="tx1"/>
                </a:solidFill>
                <a:latin typeface="Arial" charset="0"/>
                <a:ea typeface="ＭＳ Ｐゴシック" charset="0"/>
              </a:defRPr>
            </a:lvl7pPr>
            <a:lvl8pPr marL="9731375" indent="-6530975" defTabSz="582613" eaLnBrk="0" fontAlgn="base" hangingPunct="0">
              <a:spcBef>
                <a:spcPct val="0"/>
              </a:spcBef>
              <a:spcAft>
                <a:spcPct val="0"/>
              </a:spcAft>
              <a:defRPr sz="8200">
                <a:solidFill>
                  <a:schemeClr val="tx1"/>
                </a:solidFill>
                <a:latin typeface="Arial" charset="0"/>
                <a:ea typeface="ＭＳ Ｐゴシック" charset="0"/>
              </a:defRPr>
            </a:lvl8pPr>
            <a:lvl9pPr marL="10188575" indent="-6530975" defTabSz="582613" eaLnBrk="0" fontAlgn="base" hangingPunct="0">
              <a:spcBef>
                <a:spcPct val="0"/>
              </a:spcBef>
              <a:spcAft>
                <a:spcPct val="0"/>
              </a:spcAft>
              <a:defRPr sz="8200">
                <a:solidFill>
                  <a:schemeClr val="tx1"/>
                </a:solidFill>
                <a:latin typeface="Arial" charset="0"/>
                <a:ea typeface="ＭＳ Ｐゴシック" charset="0"/>
              </a:defRPr>
            </a:lvl9pPr>
          </a:lstStyle>
          <a:p>
            <a:pPr algn="ctr">
              <a:defRPr/>
            </a:pPr>
            <a:r>
              <a:rPr lang="en-US" sz="6900" b="1" dirty="0">
                <a:solidFill>
                  <a:schemeClr val="bg1"/>
                </a:solidFill>
                <a:latin typeface="Lucida Bright"/>
                <a:cs typeface="Lucida Bright"/>
              </a:rPr>
              <a:t>Heavy Metal </a:t>
            </a:r>
            <a:r>
              <a:rPr lang="en-US" sz="6900" b="1" dirty="0" smtClean="0">
                <a:solidFill>
                  <a:schemeClr val="bg1"/>
                </a:solidFill>
                <a:latin typeface="Lucida Bright"/>
                <a:cs typeface="Lucida Bright"/>
              </a:rPr>
              <a:t>Contaminants </a:t>
            </a:r>
            <a:r>
              <a:rPr lang="en-US" sz="6900" b="1" dirty="0">
                <a:solidFill>
                  <a:schemeClr val="bg1"/>
                </a:solidFill>
                <a:latin typeface="Lucida Bright"/>
                <a:cs typeface="Lucida Bright"/>
              </a:rPr>
              <a:t>in River Water; Coeur </a:t>
            </a:r>
            <a:r>
              <a:rPr lang="en-US" sz="6900" b="1" dirty="0" smtClean="0">
                <a:solidFill>
                  <a:schemeClr val="bg1"/>
                </a:solidFill>
                <a:latin typeface="Lucida Bright"/>
                <a:cs typeface="Lucida Bright"/>
              </a:rPr>
              <a:t>d’Alene, </a:t>
            </a:r>
            <a:r>
              <a:rPr lang="en-US" sz="6900" b="1" dirty="0">
                <a:solidFill>
                  <a:schemeClr val="bg1"/>
                </a:solidFill>
                <a:latin typeface="Lucida Bright"/>
                <a:cs typeface="Lucida Bright"/>
              </a:rPr>
              <a:t>Idaho</a:t>
            </a:r>
          </a:p>
          <a:p>
            <a:pPr algn="ctr">
              <a:defRPr/>
            </a:pPr>
            <a:r>
              <a:rPr lang="en-US" sz="5100" b="1" dirty="0">
                <a:solidFill>
                  <a:schemeClr val="bg1"/>
                </a:solidFill>
                <a:latin typeface="Lucida Bright"/>
                <a:cs typeface="Lucida Bright"/>
              </a:rPr>
              <a:t>Kyle A. </a:t>
            </a:r>
            <a:r>
              <a:rPr lang="en-US" sz="5100" b="1" dirty="0" smtClean="0">
                <a:solidFill>
                  <a:schemeClr val="bg1"/>
                </a:solidFill>
                <a:latin typeface="Lucida Bright"/>
                <a:cs typeface="Lucida Bright"/>
              </a:rPr>
              <a:t>Duckett; Justin </a:t>
            </a:r>
            <a:r>
              <a:rPr lang="en-US" sz="5100" b="1" dirty="0">
                <a:solidFill>
                  <a:schemeClr val="bg1"/>
                </a:solidFill>
                <a:latin typeface="Lucida Bright"/>
                <a:cs typeface="Lucida Bright"/>
              </a:rPr>
              <a:t>L. </a:t>
            </a:r>
            <a:r>
              <a:rPr lang="en-US" sz="5100" b="1" dirty="0" smtClean="0">
                <a:solidFill>
                  <a:schemeClr val="bg1"/>
                </a:solidFill>
                <a:latin typeface="Lucida Bright"/>
                <a:cs typeface="Lucida Bright"/>
              </a:rPr>
              <a:t>Donahue; </a:t>
            </a:r>
            <a:r>
              <a:rPr lang="en-US" sz="5100" b="1" dirty="0">
                <a:solidFill>
                  <a:schemeClr val="bg1"/>
                </a:solidFill>
                <a:latin typeface="Lucida Bright"/>
                <a:cs typeface="Lucida Bright"/>
              </a:rPr>
              <a:t>Carmen A. Nezat</a:t>
            </a:r>
            <a:endParaRPr lang="en-US" sz="4800" b="1" dirty="0">
              <a:solidFill>
                <a:schemeClr val="bg1"/>
              </a:solidFill>
              <a:latin typeface="Lucida Bright"/>
              <a:cs typeface="Lucida Bright"/>
            </a:endParaRPr>
          </a:p>
          <a:p>
            <a:pPr algn="ctr">
              <a:defRPr/>
            </a:pPr>
            <a:r>
              <a:rPr lang="en-US" sz="3200" b="1" dirty="0">
                <a:solidFill>
                  <a:schemeClr val="bg1"/>
                </a:solidFill>
                <a:latin typeface="Lucida Bright"/>
                <a:cs typeface="Lucida Bright"/>
              </a:rPr>
              <a:t>Department of </a:t>
            </a:r>
            <a:r>
              <a:rPr lang="en-US" sz="3200" b="1" dirty="0" smtClean="0">
                <a:solidFill>
                  <a:schemeClr val="bg1"/>
                </a:solidFill>
                <a:latin typeface="Lucida Bright"/>
                <a:cs typeface="Lucida Bright"/>
              </a:rPr>
              <a:t>Geology and Environmental Science, </a:t>
            </a:r>
            <a:r>
              <a:rPr lang="en-US" sz="3200" b="1" dirty="0">
                <a:solidFill>
                  <a:schemeClr val="bg1"/>
                </a:solidFill>
                <a:latin typeface="Lucida Bright"/>
                <a:cs typeface="Lucida Bright"/>
              </a:rPr>
              <a:t>Eastern Washington University</a:t>
            </a:r>
          </a:p>
        </p:txBody>
      </p:sp>
      <p:pic>
        <p:nvPicPr>
          <p:cNvPr id="14347" name="Picture 4" descr="http://www.ewu.edu/Images/depts/athletics/track-field-ccountry/00Eagleredbod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609600"/>
            <a:ext cx="3848100" cy="377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2" name="Picture 17"/>
          <p:cNvPicPr>
            <a:picLocks noChangeAspect="1"/>
          </p:cNvPicPr>
          <p:nvPr/>
        </p:nvPicPr>
        <p:blipFill>
          <a:blip r:embed="rId5" cstate="print">
            <a:extLst>
              <a:ext uri="{28A0092B-C50C-407E-A947-70E740481C1C}">
                <a14:useLocalDpi xmlns:a14="http://schemas.microsoft.com/office/drawing/2010/main" val="0"/>
              </a:ext>
            </a:extLst>
          </a:blip>
          <a:srcRect l="1816" t="24011" b="32639"/>
          <a:stretch>
            <a:fillRect/>
          </a:stretch>
        </p:blipFill>
        <p:spPr bwMode="auto">
          <a:xfrm>
            <a:off x="897760" y="24598497"/>
            <a:ext cx="10570340" cy="667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3" name="TextBox 19"/>
          <p:cNvSpPr txBox="1">
            <a:spLocks noChangeArrowheads="1"/>
          </p:cNvSpPr>
          <p:nvPr/>
        </p:nvSpPr>
        <p:spPr bwMode="auto">
          <a:xfrm>
            <a:off x="897760" y="31275960"/>
            <a:ext cx="105703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200">
                <a:solidFill>
                  <a:schemeClr val="tx1"/>
                </a:solidFill>
                <a:latin typeface="Arial" charset="0"/>
                <a:ea typeface="ＭＳ Ｐゴシック" charset="-128"/>
              </a:defRPr>
            </a:lvl1pPr>
            <a:lvl2pPr marL="742950" indent="-285750">
              <a:defRPr sz="8200">
                <a:solidFill>
                  <a:schemeClr val="tx1"/>
                </a:solidFill>
                <a:latin typeface="Arial" charset="0"/>
                <a:ea typeface="ＭＳ Ｐゴシック" charset="-128"/>
              </a:defRPr>
            </a:lvl2pPr>
            <a:lvl3pPr marL="1143000" indent="-228600">
              <a:defRPr sz="8200">
                <a:solidFill>
                  <a:schemeClr val="tx1"/>
                </a:solidFill>
                <a:latin typeface="Arial" charset="0"/>
                <a:ea typeface="ＭＳ Ｐゴシック" charset="-128"/>
              </a:defRPr>
            </a:lvl3pPr>
            <a:lvl4pPr marL="1600200" indent="-228600">
              <a:defRPr sz="8200">
                <a:solidFill>
                  <a:schemeClr val="tx1"/>
                </a:solidFill>
                <a:latin typeface="Arial" charset="0"/>
                <a:ea typeface="ＭＳ Ｐゴシック" charset="-128"/>
              </a:defRPr>
            </a:lvl4pPr>
            <a:lvl5pPr marL="2057400" indent="-228600">
              <a:defRPr sz="8200">
                <a:solidFill>
                  <a:schemeClr val="tx1"/>
                </a:solidFill>
                <a:latin typeface="Arial" charset="0"/>
                <a:ea typeface="ＭＳ Ｐゴシック" charset="-128"/>
              </a:defRPr>
            </a:lvl5pPr>
            <a:lvl6pPr marL="2514600" indent="-228600" defTabSz="4179888" eaLnBrk="0" fontAlgn="base" hangingPunct="0">
              <a:spcBef>
                <a:spcPct val="0"/>
              </a:spcBef>
              <a:spcAft>
                <a:spcPct val="0"/>
              </a:spcAft>
              <a:defRPr sz="8200">
                <a:solidFill>
                  <a:schemeClr val="tx1"/>
                </a:solidFill>
                <a:latin typeface="Arial" charset="0"/>
                <a:ea typeface="ＭＳ Ｐゴシック" charset="-128"/>
              </a:defRPr>
            </a:lvl6pPr>
            <a:lvl7pPr marL="2971800" indent="-228600" defTabSz="4179888" eaLnBrk="0" fontAlgn="base" hangingPunct="0">
              <a:spcBef>
                <a:spcPct val="0"/>
              </a:spcBef>
              <a:spcAft>
                <a:spcPct val="0"/>
              </a:spcAft>
              <a:defRPr sz="8200">
                <a:solidFill>
                  <a:schemeClr val="tx1"/>
                </a:solidFill>
                <a:latin typeface="Arial" charset="0"/>
                <a:ea typeface="ＭＳ Ｐゴシック" charset="-128"/>
              </a:defRPr>
            </a:lvl7pPr>
            <a:lvl8pPr marL="3429000" indent="-228600" defTabSz="4179888" eaLnBrk="0" fontAlgn="base" hangingPunct="0">
              <a:spcBef>
                <a:spcPct val="0"/>
              </a:spcBef>
              <a:spcAft>
                <a:spcPct val="0"/>
              </a:spcAft>
              <a:defRPr sz="8200">
                <a:solidFill>
                  <a:schemeClr val="tx1"/>
                </a:solidFill>
                <a:latin typeface="Arial" charset="0"/>
                <a:ea typeface="ＭＳ Ｐゴシック" charset="-128"/>
              </a:defRPr>
            </a:lvl8pPr>
            <a:lvl9pPr marL="3886200" indent="-228600" defTabSz="4179888" eaLnBrk="0" fontAlgn="base" hangingPunct="0">
              <a:spcBef>
                <a:spcPct val="0"/>
              </a:spcBef>
              <a:spcAft>
                <a:spcPct val="0"/>
              </a:spcAft>
              <a:defRPr sz="8200">
                <a:solidFill>
                  <a:schemeClr val="tx1"/>
                </a:solidFill>
                <a:latin typeface="Arial" charset="0"/>
                <a:ea typeface="ＭＳ Ｐゴシック" charset="-128"/>
              </a:defRPr>
            </a:lvl9pPr>
          </a:lstStyle>
          <a:p>
            <a:r>
              <a:rPr lang="en-US" altLang="en-US" sz="2400" dirty="0"/>
              <a:t>Figure 1. </a:t>
            </a:r>
            <a:r>
              <a:rPr lang="en-US" altLang="en-US" sz="2400" dirty="0" smtClean="0"/>
              <a:t>The ICP-OES used to analyze </a:t>
            </a:r>
            <a:r>
              <a:rPr lang="en-US" altLang="en-US" sz="2400" dirty="0"/>
              <a:t>heavy </a:t>
            </a:r>
            <a:r>
              <a:rPr lang="en-US" altLang="en-US" sz="2400" dirty="0" smtClean="0"/>
              <a:t>metals in </a:t>
            </a:r>
            <a:r>
              <a:rPr lang="en-US" altLang="en-US" sz="2400" dirty="0"/>
              <a:t>water samples taken </a:t>
            </a:r>
            <a:r>
              <a:rPr lang="en-US" altLang="en-US" sz="2400" dirty="0" smtClean="0"/>
              <a:t>from </a:t>
            </a:r>
            <a:r>
              <a:rPr lang="en-US" altLang="en-US" sz="2400" dirty="0"/>
              <a:t>the Coeur d’Alene River system. </a:t>
            </a:r>
          </a:p>
        </p:txBody>
      </p:sp>
      <p:pic>
        <p:nvPicPr>
          <p:cNvPr id="14384" name="Picture 20"/>
          <p:cNvPicPr>
            <a:picLocks noChangeAspect="1"/>
          </p:cNvPicPr>
          <p:nvPr/>
        </p:nvPicPr>
        <p:blipFill>
          <a:blip r:embed="rId6" cstate="print">
            <a:extLst>
              <a:ext uri="{28A0092B-C50C-407E-A947-70E740481C1C}">
                <a14:useLocalDpi xmlns:a14="http://schemas.microsoft.com/office/drawing/2010/main" val="0"/>
              </a:ext>
            </a:extLst>
          </a:blip>
          <a:srcRect t="19244" b="33995"/>
          <a:stretch>
            <a:fillRect/>
          </a:stretch>
        </p:blipFill>
        <p:spPr bwMode="auto">
          <a:xfrm>
            <a:off x="23824307" y="4932845"/>
            <a:ext cx="4470286" cy="279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5" name="TextBox 21"/>
          <p:cNvSpPr txBox="1">
            <a:spLocks noChangeArrowheads="1"/>
          </p:cNvSpPr>
          <p:nvPr/>
        </p:nvSpPr>
        <p:spPr bwMode="auto">
          <a:xfrm>
            <a:off x="23824307" y="7686928"/>
            <a:ext cx="44893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200">
                <a:solidFill>
                  <a:schemeClr val="tx1"/>
                </a:solidFill>
                <a:latin typeface="Arial" charset="0"/>
                <a:ea typeface="ＭＳ Ｐゴシック" charset="-128"/>
              </a:defRPr>
            </a:lvl1pPr>
            <a:lvl2pPr marL="742950" indent="-285750">
              <a:defRPr sz="8200">
                <a:solidFill>
                  <a:schemeClr val="tx1"/>
                </a:solidFill>
                <a:latin typeface="Arial" charset="0"/>
                <a:ea typeface="ＭＳ Ｐゴシック" charset="-128"/>
              </a:defRPr>
            </a:lvl2pPr>
            <a:lvl3pPr marL="1143000" indent="-228600">
              <a:defRPr sz="8200">
                <a:solidFill>
                  <a:schemeClr val="tx1"/>
                </a:solidFill>
                <a:latin typeface="Arial" charset="0"/>
                <a:ea typeface="ＭＳ Ｐゴシック" charset="-128"/>
              </a:defRPr>
            </a:lvl3pPr>
            <a:lvl4pPr marL="1600200" indent="-228600">
              <a:defRPr sz="8200">
                <a:solidFill>
                  <a:schemeClr val="tx1"/>
                </a:solidFill>
                <a:latin typeface="Arial" charset="0"/>
                <a:ea typeface="ＭＳ Ｐゴシック" charset="-128"/>
              </a:defRPr>
            </a:lvl4pPr>
            <a:lvl5pPr marL="2057400" indent="-228600">
              <a:defRPr sz="8200">
                <a:solidFill>
                  <a:schemeClr val="tx1"/>
                </a:solidFill>
                <a:latin typeface="Arial" charset="0"/>
                <a:ea typeface="ＭＳ Ｐゴシック" charset="-128"/>
              </a:defRPr>
            </a:lvl5pPr>
            <a:lvl6pPr marL="2514600" indent="-228600" defTabSz="4179888" eaLnBrk="0" fontAlgn="base" hangingPunct="0">
              <a:spcBef>
                <a:spcPct val="0"/>
              </a:spcBef>
              <a:spcAft>
                <a:spcPct val="0"/>
              </a:spcAft>
              <a:defRPr sz="8200">
                <a:solidFill>
                  <a:schemeClr val="tx1"/>
                </a:solidFill>
                <a:latin typeface="Arial" charset="0"/>
                <a:ea typeface="ＭＳ Ｐゴシック" charset="-128"/>
              </a:defRPr>
            </a:lvl6pPr>
            <a:lvl7pPr marL="2971800" indent="-228600" defTabSz="4179888" eaLnBrk="0" fontAlgn="base" hangingPunct="0">
              <a:spcBef>
                <a:spcPct val="0"/>
              </a:spcBef>
              <a:spcAft>
                <a:spcPct val="0"/>
              </a:spcAft>
              <a:defRPr sz="8200">
                <a:solidFill>
                  <a:schemeClr val="tx1"/>
                </a:solidFill>
                <a:latin typeface="Arial" charset="0"/>
                <a:ea typeface="ＭＳ Ｐゴシック" charset="-128"/>
              </a:defRPr>
            </a:lvl7pPr>
            <a:lvl8pPr marL="3429000" indent="-228600" defTabSz="4179888" eaLnBrk="0" fontAlgn="base" hangingPunct="0">
              <a:spcBef>
                <a:spcPct val="0"/>
              </a:spcBef>
              <a:spcAft>
                <a:spcPct val="0"/>
              </a:spcAft>
              <a:defRPr sz="8200">
                <a:solidFill>
                  <a:schemeClr val="tx1"/>
                </a:solidFill>
                <a:latin typeface="Arial" charset="0"/>
                <a:ea typeface="ＭＳ Ｐゴシック" charset="-128"/>
              </a:defRPr>
            </a:lvl8pPr>
            <a:lvl9pPr marL="3886200" indent="-228600" defTabSz="4179888" eaLnBrk="0" fontAlgn="base" hangingPunct="0">
              <a:spcBef>
                <a:spcPct val="0"/>
              </a:spcBef>
              <a:spcAft>
                <a:spcPct val="0"/>
              </a:spcAft>
              <a:defRPr sz="8200">
                <a:solidFill>
                  <a:schemeClr val="tx1"/>
                </a:solidFill>
                <a:latin typeface="Arial" charset="0"/>
                <a:ea typeface="ＭＳ Ｐゴシック" charset="-128"/>
              </a:defRPr>
            </a:lvl9pPr>
          </a:lstStyle>
          <a:p>
            <a:r>
              <a:rPr lang="en-US" altLang="en-US" sz="2000" dirty="0"/>
              <a:t>Figure 3. </a:t>
            </a:r>
            <a:r>
              <a:rPr lang="en-US" altLang="en-US" sz="2000" dirty="0" smtClean="0"/>
              <a:t>Looking east along the </a:t>
            </a:r>
            <a:r>
              <a:rPr lang="en-US" altLang="en-US" sz="2000" dirty="0"/>
              <a:t>South Fork of the Coeur d’Alene River, in northern </a:t>
            </a:r>
            <a:r>
              <a:rPr lang="en-US" altLang="en-US" sz="2000" dirty="0" smtClean="0"/>
              <a:t>Idaho, </a:t>
            </a:r>
            <a:r>
              <a:rPr lang="en-US" altLang="en-US" sz="2000" dirty="0"/>
              <a:t>at our first sample location.</a:t>
            </a:r>
          </a:p>
        </p:txBody>
      </p:sp>
      <p:sp>
        <p:nvSpPr>
          <p:cNvPr id="14387" name="TextBox 12"/>
          <p:cNvSpPr txBox="1">
            <a:spLocks noChangeArrowheads="1"/>
          </p:cNvSpPr>
          <p:nvPr/>
        </p:nvSpPr>
        <p:spPr bwMode="auto">
          <a:xfrm>
            <a:off x="12758259" y="11834499"/>
            <a:ext cx="105330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charset="0"/>
                <a:ea typeface="ＭＳ Ｐゴシック" charset="-128"/>
              </a:defRPr>
            </a:lvl1pPr>
            <a:lvl2pPr marL="742950" indent="-285750">
              <a:defRPr sz="8200">
                <a:solidFill>
                  <a:schemeClr val="tx1"/>
                </a:solidFill>
                <a:latin typeface="Arial" charset="0"/>
                <a:ea typeface="ＭＳ Ｐゴシック" charset="-128"/>
              </a:defRPr>
            </a:lvl2pPr>
            <a:lvl3pPr marL="1143000" indent="-228600">
              <a:defRPr sz="8200">
                <a:solidFill>
                  <a:schemeClr val="tx1"/>
                </a:solidFill>
                <a:latin typeface="Arial" charset="0"/>
                <a:ea typeface="ＭＳ Ｐゴシック" charset="-128"/>
              </a:defRPr>
            </a:lvl3pPr>
            <a:lvl4pPr marL="1600200" indent="-228600">
              <a:defRPr sz="8200">
                <a:solidFill>
                  <a:schemeClr val="tx1"/>
                </a:solidFill>
                <a:latin typeface="Arial" charset="0"/>
                <a:ea typeface="ＭＳ Ｐゴシック" charset="-128"/>
              </a:defRPr>
            </a:lvl4pPr>
            <a:lvl5pPr marL="2057400" indent="-228600">
              <a:defRPr sz="8200">
                <a:solidFill>
                  <a:schemeClr val="tx1"/>
                </a:solidFill>
                <a:latin typeface="Arial" charset="0"/>
                <a:ea typeface="ＭＳ Ｐゴシック" charset="-128"/>
              </a:defRPr>
            </a:lvl5pPr>
            <a:lvl6pPr marL="2514600" indent="-228600" defTabSz="4179888" eaLnBrk="0" fontAlgn="base" hangingPunct="0">
              <a:spcBef>
                <a:spcPct val="0"/>
              </a:spcBef>
              <a:spcAft>
                <a:spcPct val="0"/>
              </a:spcAft>
              <a:defRPr sz="8200">
                <a:solidFill>
                  <a:schemeClr val="tx1"/>
                </a:solidFill>
                <a:latin typeface="Arial" charset="0"/>
                <a:ea typeface="ＭＳ Ｐゴシック" charset="-128"/>
              </a:defRPr>
            </a:lvl6pPr>
            <a:lvl7pPr marL="2971800" indent="-228600" defTabSz="4179888" eaLnBrk="0" fontAlgn="base" hangingPunct="0">
              <a:spcBef>
                <a:spcPct val="0"/>
              </a:spcBef>
              <a:spcAft>
                <a:spcPct val="0"/>
              </a:spcAft>
              <a:defRPr sz="8200">
                <a:solidFill>
                  <a:schemeClr val="tx1"/>
                </a:solidFill>
                <a:latin typeface="Arial" charset="0"/>
                <a:ea typeface="ＭＳ Ｐゴシック" charset="-128"/>
              </a:defRPr>
            </a:lvl7pPr>
            <a:lvl8pPr marL="3429000" indent="-228600" defTabSz="4179888" eaLnBrk="0" fontAlgn="base" hangingPunct="0">
              <a:spcBef>
                <a:spcPct val="0"/>
              </a:spcBef>
              <a:spcAft>
                <a:spcPct val="0"/>
              </a:spcAft>
              <a:defRPr sz="8200">
                <a:solidFill>
                  <a:schemeClr val="tx1"/>
                </a:solidFill>
                <a:latin typeface="Arial" charset="0"/>
                <a:ea typeface="ＭＳ Ｐゴシック" charset="-128"/>
              </a:defRPr>
            </a:lvl8pPr>
            <a:lvl9pPr marL="3886200" indent="-228600" defTabSz="4179888" eaLnBrk="0" fontAlgn="base" hangingPunct="0">
              <a:spcBef>
                <a:spcPct val="0"/>
              </a:spcBef>
              <a:spcAft>
                <a:spcPct val="0"/>
              </a:spcAft>
              <a:defRPr sz="8200">
                <a:solidFill>
                  <a:schemeClr val="tx1"/>
                </a:solidFill>
                <a:latin typeface="Arial" charset="0"/>
                <a:ea typeface="ＭＳ Ｐゴシック" charset="-128"/>
              </a:defRPr>
            </a:lvl9pPr>
          </a:lstStyle>
          <a:p>
            <a:r>
              <a:rPr lang="en-US" altLang="en-US" sz="2800" dirty="0"/>
              <a:t>Figure 2.. The Coeur d</a:t>
            </a:r>
            <a:r>
              <a:rPr lang="ja-JP" altLang="en-US" sz="2800" dirty="0"/>
              <a:t>’</a:t>
            </a:r>
            <a:r>
              <a:rPr lang="en-US" altLang="ja-JP" sz="2800" dirty="0"/>
              <a:t>Alene River basin, with sample locations along the Coeur d</a:t>
            </a:r>
            <a:r>
              <a:rPr lang="ja-JP" altLang="en-US" sz="2800" dirty="0"/>
              <a:t>’</a:t>
            </a:r>
            <a:r>
              <a:rPr lang="en-US" altLang="ja-JP" sz="2800" dirty="0"/>
              <a:t>Alene and Spokane Rivers highlighted with red circles.</a:t>
            </a:r>
            <a:endParaRPr lang="en-US" altLang="en-US" sz="2800" dirty="0"/>
          </a:p>
        </p:txBody>
      </p:sp>
      <p:grpSp>
        <p:nvGrpSpPr>
          <p:cNvPr id="14345" name="Group 14344"/>
          <p:cNvGrpSpPr/>
          <p:nvPr/>
        </p:nvGrpSpPr>
        <p:grpSpPr>
          <a:xfrm>
            <a:off x="29531229" y="12859401"/>
            <a:ext cx="11582400" cy="7748828"/>
            <a:chOff x="29504765" y="13494241"/>
            <a:chExt cx="11582400" cy="7748828"/>
          </a:xfrm>
        </p:grpSpPr>
        <p:sp>
          <p:nvSpPr>
            <p:cNvPr id="10" name="Text Box 166"/>
            <p:cNvSpPr txBox="1">
              <a:spLocks noChangeArrowheads="1"/>
            </p:cNvSpPr>
            <p:nvPr/>
          </p:nvSpPr>
          <p:spPr bwMode="auto">
            <a:xfrm>
              <a:off x="29504765" y="14260946"/>
              <a:ext cx="11582400" cy="6982123"/>
            </a:xfrm>
            <a:prstGeom prst="rect">
              <a:avLst/>
            </a:prstGeom>
            <a:solidFill>
              <a:schemeClr val="accent1">
                <a:lumMod val="40000"/>
                <a:lumOff val="60000"/>
              </a:schemeClr>
            </a:solidFill>
            <a:ln w="9525">
              <a:solidFill>
                <a:schemeClr val="tx1"/>
              </a:solidFill>
              <a:miter lim="800000"/>
              <a:headEnd/>
              <a:tailEnd/>
            </a:ln>
            <a:effectLst/>
          </p:spPr>
          <p:txBody>
            <a:bodyPr wrap="square" lIns="87078" tIns="43539" rIns="87078" bIns="43539">
              <a:spAutoFit/>
            </a:bodyPr>
            <a:lstStyle>
              <a:lvl1pPr>
                <a:defRPr sz="8200">
                  <a:solidFill>
                    <a:schemeClr val="tx1"/>
                  </a:solidFill>
                  <a:latin typeface="Arial" charset="0"/>
                  <a:ea typeface="ＭＳ Ｐゴシック" charset="-128"/>
                </a:defRPr>
              </a:lvl1pPr>
              <a:lvl2pPr marL="742950" indent="-285750">
                <a:defRPr sz="8200">
                  <a:solidFill>
                    <a:schemeClr val="tx1"/>
                  </a:solidFill>
                  <a:latin typeface="Arial" charset="0"/>
                  <a:ea typeface="ＭＳ Ｐゴシック" charset="-128"/>
                </a:defRPr>
              </a:lvl2pPr>
              <a:lvl3pPr marL="1143000" indent="-228600">
                <a:defRPr sz="8200">
                  <a:solidFill>
                    <a:schemeClr val="tx1"/>
                  </a:solidFill>
                  <a:latin typeface="Arial" charset="0"/>
                  <a:ea typeface="ＭＳ Ｐゴシック" charset="-128"/>
                </a:defRPr>
              </a:lvl3pPr>
              <a:lvl4pPr marL="1600200" indent="-228600">
                <a:defRPr sz="8200">
                  <a:solidFill>
                    <a:schemeClr val="tx1"/>
                  </a:solidFill>
                  <a:latin typeface="Arial" charset="0"/>
                  <a:ea typeface="ＭＳ Ｐゴシック" charset="-128"/>
                </a:defRPr>
              </a:lvl4pPr>
              <a:lvl5pPr marL="2057400" indent="-228600">
                <a:defRPr sz="8200">
                  <a:solidFill>
                    <a:schemeClr val="tx1"/>
                  </a:solidFill>
                  <a:latin typeface="Arial" charset="0"/>
                  <a:ea typeface="ＭＳ Ｐゴシック" charset="-128"/>
                </a:defRPr>
              </a:lvl5pPr>
              <a:lvl6pPr marL="2514600" indent="-228600" defTabSz="4179888" eaLnBrk="0" fontAlgn="base" hangingPunct="0">
                <a:spcBef>
                  <a:spcPct val="0"/>
                </a:spcBef>
                <a:spcAft>
                  <a:spcPct val="0"/>
                </a:spcAft>
                <a:defRPr sz="8200">
                  <a:solidFill>
                    <a:schemeClr val="tx1"/>
                  </a:solidFill>
                  <a:latin typeface="Arial" charset="0"/>
                  <a:ea typeface="ＭＳ Ｐゴシック" charset="-128"/>
                </a:defRPr>
              </a:lvl6pPr>
              <a:lvl7pPr marL="2971800" indent="-228600" defTabSz="4179888" eaLnBrk="0" fontAlgn="base" hangingPunct="0">
                <a:spcBef>
                  <a:spcPct val="0"/>
                </a:spcBef>
                <a:spcAft>
                  <a:spcPct val="0"/>
                </a:spcAft>
                <a:defRPr sz="8200">
                  <a:solidFill>
                    <a:schemeClr val="tx1"/>
                  </a:solidFill>
                  <a:latin typeface="Arial" charset="0"/>
                  <a:ea typeface="ＭＳ Ｐゴシック" charset="-128"/>
                </a:defRPr>
              </a:lvl7pPr>
              <a:lvl8pPr marL="3429000" indent="-228600" defTabSz="4179888" eaLnBrk="0" fontAlgn="base" hangingPunct="0">
                <a:spcBef>
                  <a:spcPct val="0"/>
                </a:spcBef>
                <a:spcAft>
                  <a:spcPct val="0"/>
                </a:spcAft>
                <a:defRPr sz="8200">
                  <a:solidFill>
                    <a:schemeClr val="tx1"/>
                  </a:solidFill>
                  <a:latin typeface="Arial" charset="0"/>
                  <a:ea typeface="ＭＳ Ｐゴシック" charset="-128"/>
                </a:defRPr>
              </a:lvl8pPr>
              <a:lvl9pPr marL="3886200" indent="-228600" defTabSz="4179888" eaLnBrk="0" fontAlgn="base" hangingPunct="0">
                <a:spcBef>
                  <a:spcPct val="0"/>
                </a:spcBef>
                <a:spcAft>
                  <a:spcPct val="0"/>
                </a:spcAft>
                <a:defRPr sz="8200">
                  <a:solidFill>
                    <a:schemeClr val="tx1"/>
                  </a:solidFill>
                  <a:latin typeface="Arial" charset="0"/>
                  <a:ea typeface="ＭＳ Ｐゴシック" charset="-128"/>
                </a:defRPr>
              </a:lvl9pPr>
            </a:lstStyle>
            <a:p>
              <a:r>
                <a:rPr lang="en-US" altLang="en-US" sz="2800" dirty="0" smtClean="0"/>
                <a:t>Zinc </a:t>
              </a:r>
              <a:r>
                <a:rPr lang="en-US" altLang="en-US" sz="2800" dirty="0"/>
                <a:t>levels were </a:t>
              </a:r>
              <a:r>
                <a:rPr lang="en-US" altLang="en-US" sz="2800" dirty="0" smtClean="0"/>
                <a:t>found </a:t>
              </a:r>
              <a:r>
                <a:rPr lang="en-US" altLang="en-US" sz="2800" dirty="0"/>
                <a:t>to be double the amount classified as dangerous for Aquatic Life Criteria, </a:t>
              </a:r>
              <a:r>
                <a:rPr lang="en-US" altLang="en-US" sz="2800" dirty="0" smtClean="0"/>
                <a:t>at each location except within </a:t>
              </a:r>
              <a:r>
                <a:rPr lang="en-US" altLang="en-US" sz="2800" dirty="0"/>
                <a:t>the North Fork and Spokane River. Besser et al (2007) found levels of zinc above 0.30 mg/L to be toxic for both sculpins and rainbow trout, causing 100% mortality rates. We contribute the chronically toxic levels of lead within CDA River #2 and CDA River #3 to the amount of lead accumulated in sediments within the river basin. As opposed to related studies (Balistrieri et al 2003) arsenic was not found in significant concentrations within the water column present at any of our six test locations along the CDA river system. Cadmium concentrations </a:t>
              </a:r>
              <a:r>
                <a:rPr lang="en-US" altLang="en-US" sz="2800" dirty="0" smtClean="0"/>
                <a:t>also appeared to higher than </a:t>
              </a:r>
              <a:r>
                <a:rPr lang="en-US" altLang="en-US" sz="2800" dirty="0"/>
                <a:t>chronic and acute toxicity </a:t>
              </a:r>
              <a:r>
                <a:rPr lang="en-US" altLang="en-US" sz="2800" dirty="0" smtClean="0"/>
                <a:t>levels (data not shown). High concentrations </a:t>
              </a:r>
              <a:r>
                <a:rPr lang="en-US" altLang="en-US" sz="2800" dirty="0"/>
                <a:t>of cadmium inhibit the uptake of calcium </a:t>
              </a:r>
              <a:r>
                <a:rPr lang="en-US" altLang="en-US" sz="2800" dirty="0" smtClean="0"/>
                <a:t>in fish</a:t>
              </a:r>
              <a:r>
                <a:rPr lang="en-US" altLang="en-US" sz="2800" dirty="0"/>
                <a:t>, and was found to effect foraging ability in trout (Zelikoff et al 1995). </a:t>
              </a:r>
              <a:r>
                <a:rPr lang="en-US" altLang="en-US" sz="2800" dirty="0" smtClean="0"/>
                <a:t>Overall </a:t>
              </a:r>
              <a:r>
                <a:rPr lang="en-US" altLang="en-US" sz="2800" dirty="0"/>
                <a:t>our study shows the most significant danger is posed </a:t>
              </a:r>
              <a:r>
                <a:rPr lang="en-US" altLang="en-US" sz="2800" dirty="0" smtClean="0"/>
                <a:t>by zinc and lead. Zinc occurs most prevalently in the South Fork of the River, while lead shows the greatest concentrations downstream of the rivers confluence. </a:t>
              </a:r>
              <a:endParaRPr lang="en-US" altLang="en-US" sz="2800" dirty="0"/>
            </a:p>
          </p:txBody>
        </p:sp>
        <p:sp>
          <p:nvSpPr>
            <p:cNvPr id="3" name="TextBox 2"/>
            <p:cNvSpPr txBox="1"/>
            <p:nvPr/>
          </p:nvSpPr>
          <p:spPr bwMode="auto">
            <a:xfrm>
              <a:off x="29504765" y="13494241"/>
              <a:ext cx="11582400" cy="766705"/>
            </a:xfrm>
            <a:prstGeom prst="rect">
              <a:avLst/>
            </a:prstGeom>
            <a:solidFill>
              <a:schemeClr val="accent1">
                <a:lumMod val="50000"/>
              </a:schemeClr>
            </a:solidFill>
            <a:ln w="9525">
              <a:solidFill>
                <a:schemeClr val="tx1"/>
              </a:solidFill>
              <a:miter lim="800000"/>
              <a:headEnd/>
              <a:tailEnd/>
            </a:ln>
            <a:effectLst/>
          </p:spPr>
          <p:txBody>
            <a:bodyPr lIns="58252" tIns="29125" rIns="58252" bIns="29125">
              <a:spAutoFit/>
            </a:bodyPr>
            <a:lstStyle/>
            <a:p>
              <a:pPr algn="ctr">
                <a:defRPr/>
              </a:pPr>
              <a:r>
                <a:rPr lang="en-US" sz="4600" b="1" dirty="0">
                  <a:solidFill>
                    <a:schemeClr val="bg1"/>
                  </a:solidFill>
                  <a:latin typeface="Lucida Bright"/>
                  <a:ea typeface="ＭＳ Ｐゴシック" charset="0"/>
                  <a:cs typeface="Lucida Bright"/>
                </a:rPr>
                <a:t>Discussion</a:t>
              </a:r>
            </a:p>
          </p:txBody>
        </p:sp>
      </p:grpSp>
      <p:grpSp>
        <p:nvGrpSpPr>
          <p:cNvPr id="14344" name="Group 14343"/>
          <p:cNvGrpSpPr/>
          <p:nvPr/>
        </p:nvGrpSpPr>
        <p:grpSpPr>
          <a:xfrm>
            <a:off x="876300" y="19735800"/>
            <a:ext cx="10610722" cy="4282775"/>
            <a:chOff x="898579" y="20744038"/>
            <a:chExt cx="10589262" cy="4282774"/>
          </a:xfrm>
        </p:grpSpPr>
        <p:sp>
          <p:nvSpPr>
            <p:cNvPr id="6" name="Text Box 164"/>
            <p:cNvSpPr txBox="1">
              <a:spLocks noChangeArrowheads="1"/>
            </p:cNvSpPr>
            <p:nvPr/>
          </p:nvSpPr>
          <p:spPr bwMode="auto">
            <a:xfrm>
              <a:off x="898579" y="21491787"/>
              <a:ext cx="10589262" cy="3535025"/>
            </a:xfrm>
            <a:prstGeom prst="rect">
              <a:avLst/>
            </a:prstGeom>
            <a:solidFill>
              <a:schemeClr val="accent1">
                <a:lumMod val="40000"/>
                <a:lumOff val="60000"/>
              </a:schemeClr>
            </a:solidFill>
            <a:ln w="9525">
              <a:solidFill>
                <a:schemeClr val="tx1"/>
              </a:solidFill>
              <a:miter lim="800000"/>
              <a:headEnd/>
              <a:tailEnd/>
            </a:ln>
            <a:effectLst/>
          </p:spPr>
          <p:txBody>
            <a:bodyPr wrap="square" lIns="87078" tIns="43539" rIns="87078" bIns="43539">
              <a:spAutoFit/>
            </a:bodyPr>
            <a:lstStyle>
              <a:lvl1pPr>
                <a:defRPr sz="8200">
                  <a:solidFill>
                    <a:schemeClr val="tx1"/>
                  </a:solidFill>
                  <a:latin typeface="Arial" charset="0"/>
                  <a:ea typeface="ＭＳ Ｐゴシック" charset="-128"/>
                </a:defRPr>
              </a:lvl1pPr>
              <a:lvl2pPr marL="742950" indent="-285750">
                <a:defRPr sz="8200">
                  <a:solidFill>
                    <a:schemeClr val="tx1"/>
                  </a:solidFill>
                  <a:latin typeface="Arial" charset="0"/>
                  <a:ea typeface="ＭＳ Ｐゴシック" charset="-128"/>
                </a:defRPr>
              </a:lvl2pPr>
              <a:lvl3pPr marL="1143000" indent="-228600">
                <a:defRPr sz="8200">
                  <a:solidFill>
                    <a:schemeClr val="tx1"/>
                  </a:solidFill>
                  <a:latin typeface="Arial" charset="0"/>
                  <a:ea typeface="ＭＳ Ｐゴシック" charset="-128"/>
                </a:defRPr>
              </a:lvl3pPr>
              <a:lvl4pPr marL="1600200" indent="-228600">
                <a:defRPr sz="8200">
                  <a:solidFill>
                    <a:schemeClr val="tx1"/>
                  </a:solidFill>
                  <a:latin typeface="Arial" charset="0"/>
                  <a:ea typeface="ＭＳ Ｐゴシック" charset="-128"/>
                </a:defRPr>
              </a:lvl4pPr>
              <a:lvl5pPr marL="2057400" indent="-228600">
                <a:defRPr sz="8200">
                  <a:solidFill>
                    <a:schemeClr val="tx1"/>
                  </a:solidFill>
                  <a:latin typeface="Arial" charset="0"/>
                  <a:ea typeface="ＭＳ Ｐゴシック" charset="-128"/>
                </a:defRPr>
              </a:lvl5pPr>
              <a:lvl6pPr marL="2514600" indent="-228600" defTabSz="4179888" eaLnBrk="0" fontAlgn="base" hangingPunct="0">
                <a:spcBef>
                  <a:spcPct val="0"/>
                </a:spcBef>
                <a:spcAft>
                  <a:spcPct val="0"/>
                </a:spcAft>
                <a:defRPr sz="8200">
                  <a:solidFill>
                    <a:schemeClr val="tx1"/>
                  </a:solidFill>
                  <a:latin typeface="Arial" charset="0"/>
                  <a:ea typeface="ＭＳ Ｐゴシック" charset="-128"/>
                </a:defRPr>
              </a:lvl6pPr>
              <a:lvl7pPr marL="2971800" indent="-228600" defTabSz="4179888" eaLnBrk="0" fontAlgn="base" hangingPunct="0">
                <a:spcBef>
                  <a:spcPct val="0"/>
                </a:spcBef>
                <a:spcAft>
                  <a:spcPct val="0"/>
                </a:spcAft>
                <a:defRPr sz="8200">
                  <a:solidFill>
                    <a:schemeClr val="tx1"/>
                  </a:solidFill>
                  <a:latin typeface="Arial" charset="0"/>
                  <a:ea typeface="ＭＳ Ｐゴシック" charset="-128"/>
                </a:defRPr>
              </a:lvl7pPr>
              <a:lvl8pPr marL="3429000" indent="-228600" defTabSz="4179888" eaLnBrk="0" fontAlgn="base" hangingPunct="0">
                <a:spcBef>
                  <a:spcPct val="0"/>
                </a:spcBef>
                <a:spcAft>
                  <a:spcPct val="0"/>
                </a:spcAft>
                <a:defRPr sz="8200">
                  <a:solidFill>
                    <a:schemeClr val="tx1"/>
                  </a:solidFill>
                  <a:latin typeface="Arial" charset="0"/>
                  <a:ea typeface="ＭＳ Ｐゴシック" charset="-128"/>
                </a:defRPr>
              </a:lvl8pPr>
              <a:lvl9pPr marL="3886200" indent="-228600" defTabSz="4179888" eaLnBrk="0" fontAlgn="base" hangingPunct="0">
                <a:spcBef>
                  <a:spcPct val="0"/>
                </a:spcBef>
                <a:spcAft>
                  <a:spcPct val="0"/>
                </a:spcAft>
                <a:defRPr sz="8200">
                  <a:solidFill>
                    <a:schemeClr val="tx1"/>
                  </a:solidFill>
                  <a:latin typeface="Arial" charset="0"/>
                  <a:ea typeface="ＭＳ Ｐゴシック" charset="-128"/>
                </a:defRPr>
              </a:lvl9pPr>
            </a:lstStyle>
            <a:p>
              <a:r>
                <a:rPr lang="en-US" altLang="en-US" sz="2800" dirty="0"/>
                <a:t>Water </a:t>
              </a:r>
              <a:r>
                <a:rPr lang="en-US" altLang="en-US" sz="2800" dirty="0" smtClean="0"/>
                <a:t>temperature, </a:t>
              </a:r>
              <a:r>
                <a:rPr lang="en-US" altLang="en-US" sz="2800" dirty="0"/>
                <a:t>atmospheric temperature </a:t>
              </a:r>
              <a:r>
                <a:rPr lang="en-US" altLang="en-US" sz="2800" dirty="0" smtClean="0"/>
                <a:t>and pH were </a:t>
              </a:r>
              <a:r>
                <a:rPr lang="en-US" altLang="en-US" sz="2800" dirty="0"/>
                <a:t>collected and recorded at each </a:t>
              </a:r>
              <a:r>
                <a:rPr lang="en-US" altLang="en-US" sz="2800" dirty="0" smtClean="0"/>
                <a:t>sample location</a:t>
              </a:r>
              <a:r>
                <a:rPr lang="en-US" altLang="en-US" sz="2800" dirty="0"/>
                <a:t>. </a:t>
              </a:r>
              <a:r>
                <a:rPr lang="en-US" altLang="en-US" sz="2800" dirty="0" smtClean="0"/>
                <a:t>Samples were collected in acid-washed bottles and acidified with trace-metal grade nitric acid to a pH&lt;2. Analyte concentrations (As</a:t>
              </a:r>
              <a:r>
                <a:rPr lang="en-US" altLang="en-US" sz="2800" dirty="0"/>
                <a:t>, </a:t>
              </a:r>
              <a:r>
                <a:rPr lang="en-US" altLang="en-US" sz="2800" dirty="0" smtClean="0"/>
                <a:t>Ca, Cd</a:t>
              </a:r>
              <a:r>
                <a:rPr lang="en-US" altLang="en-US" sz="2800" dirty="0"/>
                <a:t>, Fe, Mg</a:t>
              </a:r>
              <a:r>
                <a:rPr lang="en-US" altLang="en-US" sz="2800" dirty="0" smtClean="0"/>
                <a:t>, Na </a:t>
              </a:r>
              <a:r>
                <a:rPr lang="en-US" altLang="en-US" sz="2800" dirty="0"/>
                <a:t>Pb</a:t>
              </a:r>
              <a:r>
                <a:rPr lang="en-US" altLang="en-US" sz="2800" dirty="0" smtClean="0"/>
                <a:t>, Si, </a:t>
              </a:r>
              <a:r>
                <a:rPr lang="en-US" altLang="en-US" sz="2800" dirty="0"/>
                <a:t>Sr, Zn) were </a:t>
              </a:r>
              <a:r>
                <a:rPr lang="en-US" altLang="en-US" sz="2800" dirty="0" smtClean="0"/>
                <a:t>determined using </a:t>
              </a:r>
              <a:r>
                <a:rPr lang="en-US" altLang="en-US" sz="2800" dirty="0"/>
                <a:t>an Inductively Coupled Plasma Optical Emission Spectrometer (ICP-OES</a:t>
              </a:r>
              <a:r>
                <a:rPr lang="en-US" altLang="en-US" sz="2800" dirty="0" smtClean="0"/>
                <a:t>). Alkalinity was determined by titration of samples collected in water-washed bottles.</a:t>
              </a:r>
              <a:endParaRPr lang="en-US" altLang="en-US" sz="2800" dirty="0">
                <a:latin typeface="Calibri" charset="0"/>
              </a:endParaRPr>
            </a:p>
          </p:txBody>
        </p:sp>
        <p:sp>
          <p:nvSpPr>
            <p:cNvPr id="13" name="TextBox 12"/>
            <p:cNvSpPr txBox="1"/>
            <p:nvPr/>
          </p:nvSpPr>
          <p:spPr bwMode="auto">
            <a:xfrm>
              <a:off x="898579" y="20744038"/>
              <a:ext cx="10589262" cy="766705"/>
            </a:xfrm>
            <a:prstGeom prst="rect">
              <a:avLst/>
            </a:prstGeom>
            <a:solidFill>
              <a:schemeClr val="accent1">
                <a:lumMod val="50000"/>
              </a:schemeClr>
            </a:solidFill>
            <a:ln w="9525">
              <a:solidFill>
                <a:schemeClr val="tx1"/>
              </a:solidFill>
              <a:miter lim="800000"/>
              <a:headEnd/>
              <a:tailEnd/>
            </a:ln>
            <a:effectLst/>
          </p:spPr>
          <p:txBody>
            <a:bodyPr wrap="square" lIns="58252" tIns="29125" rIns="58252" bIns="29125">
              <a:spAutoFit/>
            </a:bodyPr>
            <a:lstStyle/>
            <a:p>
              <a:pPr algn="ctr">
                <a:defRPr/>
              </a:pPr>
              <a:r>
                <a:rPr lang="en-US" sz="4600" b="1" dirty="0">
                  <a:solidFill>
                    <a:schemeClr val="bg1"/>
                  </a:solidFill>
                  <a:latin typeface="Lucida Bright"/>
                  <a:ea typeface="ＭＳ Ｐゴシック" charset="0"/>
                  <a:cs typeface="Lucida Bright"/>
                </a:rPr>
                <a:t>Methods</a:t>
              </a:r>
            </a:p>
          </p:txBody>
        </p:sp>
      </p:grpSp>
      <p:grpSp>
        <p:nvGrpSpPr>
          <p:cNvPr id="14342" name="Group 14341"/>
          <p:cNvGrpSpPr/>
          <p:nvPr/>
        </p:nvGrpSpPr>
        <p:grpSpPr>
          <a:xfrm>
            <a:off x="876300" y="4924050"/>
            <a:ext cx="10591800" cy="8610661"/>
            <a:chOff x="914400" y="5197648"/>
            <a:chExt cx="10591800" cy="8610661"/>
          </a:xfrm>
        </p:grpSpPr>
        <p:sp>
          <p:nvSpPr>
            <p:cNvPr id="5" name="Text Box 162"/>
            <p:cNvSpPr txBox="1">
              <a:spLocks noChangeArrowheads="1"/>
            </p:cNvSpPr>
            <p:nvPr/>
          </p:nvSpPr>
          <p:spPr bwMode="auto">
            <a:xfrm>
              <a:off x="914400" y="5964411"/>
              <a:ext cx="10591800" cy="7843898"/>
            </a:xfrm>
            <a:prstGeom prst="rect">
              <a:avLst/>
            </a:prstGeom>
            <a:solidFill>
              <a:schemeClr val="accent1">
                <a:lumMod val="40000"/>
                <a:lumOff val="60000"/>
              </a:schemeClr>
            </a:solidFill>
            <a:ln w="9525">
              <a:solidFill>
                <a:schemeClr val="tx1"/>
              </a:solidFill>
              <a:miter lim="800000"/>
              <a:headEnd/>
              <a:tailEnd/>
            </a:ln>
            <a:effectLst/>
          </p:spPr>
          <p:txBody>
            <a:bodyPr wrap="square" lIns="87078" tIns="43539" rIns="87078" bIns="43539">
              <a:spAutoFit/>
            </a:bodyPr>
            <a:lstStyle>
              <a:lvl1pPr>
                <a:defRPr sz="8200">
                  <a:solidFill>
                    <a:schemeClr val="tx1"/>
                  </a:solidFill>
                  <a:latin typeface="Arial" charset="0"/>
                  <a:ea typeface="ＭＳ Ｐゴシック" charset="-128"/>
                </a:defRPr>
              </a:lvl1pPr>
              <a:lvl2pPr marL="742950" indent="-285750">
                <a:defRPr sz="8200">
                  <a:solidFill>
                    <a:schemeClr val="tx1"/>
                  </a:solidFill>
                  <a:latin typeface="Arial" charset="0"/>
                  <a:ea typeface="ＭＳ Ｐゴシック" charset="-128"/>
                </a:defRPr>
              </a:lvl2pPr>
              <a:lvl3pPr marL="1143000" indent="-228600">
                <a:defRPr sz="8200">
                  <a:solidFill>
                    <a:schemeClr val="tx1"/>
                  </a:solidFill>
                  <a:latin typeface="Arial" charset="0"/>
                  <a:ea typeface="ＭＳ Ｐゴシック" charset="-128"/>
                </a:defRPr>
              </a:lvl3pPr>
              <a:lvl4pPr marL="1600200" indent="-228600">
                <a:defRPr sz="8200">
                  <a:solidFill>
                    <a:schemeClr val="tx1"/>
                  </a:solidFill>
                  <a:latin typeface="Arial" charset="0"/>
                  <a:ea typeface="ＭＳ Ｐゴシック" charset="-128"/>
                </a:defRPr>
              </a:lvl4pPr>
              <a:lvl5pPr marL="2057400" indent="-228600">
                <a:defRPr sz="8200">
                  <a:solidFill>
                    <a:schemeClr val="tx1"/>
                  </a:solidFill>
                  <a:latin typeface="Arial" charset="0"/>
                  <a:ea typeface="ＭＳ Ｐゴシック" charset="-128"/>
                </a:defRPr>
              </a:lvl5pPr>
              <a:lvl6pPr marL="2514600" indent="-228600" defTabSz="4179888" eaLnBrk="0" fontAlgn="base" hangingPunct="0">
                <a:spcBef>
                  <a:spcPct val="0"/>
                </a:spcBef>
                <a:spcAft>
                  <a:spcPct val="0"/>
                </a:spcAft>
                <a:defRPr sz="8200">
                  <a:solidFill>
                    <a:schemeClr val="tx1"/>
                  </a:solidFill>
                  <a:latin typeface="Arial" charset="0"/>
                  <a:ea typeface="ＭＳ Ｐゴシック" charset="-128"/>
                </a:defRPr>
              </a:lvl6pPr>
              <a:lvl7pPr marL="2971800" indent="-228600" defTabSz="4179888" eaLnBrk="0" fontAlgn="base" hangingPunct="0">
                <a:spcBef>
                  <a:spcPct val="0"/>
                </a:spcBef>
                <a:spcAft>
                  <a:spcPct val="0"/>
                </a:spcAft>
                <a:defRPr sz="8200">
                  <a:solidFill>
                    <a:schemeClr val="tx1"/>
                  </a:solidFill>
                  <a:latin typeface="Arial" charset="0"/>
                  <a:ea typeface="ＭＳ Ｐゴシック" charset="-128"/>
                </a:defRPr>
              </a:lvl7pPr>
              <a:lvl8pPr marL="3429000" indent="-228600" defTabSz="4179888" eaLnBrk="0" fontAlgn="base" hangingPunct="0">
                <a:spcBef>
                  <a:spcPct val="0"/>
                </a:spcBef>
                <a:spcAft>
                  <a:spcPct val="0"/>
                </a:spcAft>
                <a:defRPr sz="8200">
                  <a:solidFill>
                    <a:schemeClr val="tx1"/>
                  </a:solidFill>
                  <a:latin typeface="Arial" charset="0"/>
                  <a:ea typeface="ＭＳ Ｐゴシック" charset="-128"/>
                </a:defRPr>
              </a:lvl8pPr>
              <a:lvl9pPr marL="3886200" indent="-228600" defTabSz="4179888" eaLnBrk="0" fontAlgn="base" hangingPunct="0">
                <a:spcBef>
                  <a:spcPct val="0"/>
                </a:spcBef>
                <a:spcAft>
                  <a:spcPct val="0"/>
                </a:spcAft>
                <a:defRPr sz="8200">
                  <a:solidFill>
                    <a:schemeClr val="tx1"/>
                  </a:solidFill>
                  <a:latin typeface="Arial" charset="0"/>
                  <a:ea typeface="ＭＳ Ｐゴシック" charset="-128"/>
                </a:defRPr>
              </a:lvl9pPr>
            </a:lstStyle>
            <a:p>
              <a:r>
                <a:rPr lang="en-US" altLang="en-US" sz="2800" dirty="0"/>
                <a:t>Over a century of unregulated mining practices within the Silver Valley of Idaho and Montana, has led to the introduction of waste material containing heavy metal </a:t>
              </a:r>
              <a:r>
                <a:rPr lang="en-US" altLang="en-US" sz="2800" dirty="0" smtClean="0"/>
                <a:t>contaminants (As</a:t>
              </a:r>
              <a:r>
                <a:rPr lang="en-US" altLang="en-US" sz="2800" dirty="0"/>
                <a:t>, Cd, Fe, Mg, Pb, Zn). The presence of many of these elements in large abundance can </a:t>
              </a:r>
              <a:r>
                <a:rPr lang="en-US" altLang="en-US" sz="2800" dirty="0" smtClean="0"/>
                <a:t>have </a:t>
              </a:r>
              <a:r>
                <a:rPr lang="en-US" altLang="en-US" sz="2800" dirty="0"/>
                <a:t>inadvertent effects on aquatic life and associated biota. Water samples were collected from multiple locations within the Coeur d</a:t>
              </a:r>
              <a:r>
                <a:rPr lang="ja-JP" altLang="en-US" sz="2800" dirty="0"/>
                <a:t>’</a:t>
              </a:r>
              <a:r>
                <a:rPr lang="en-US" altLang="ja-JP" sz="2800" dirty="0"/>
                <a:t>Alene River </a:t>
              </a:r>
              <a:r>
                <a:rPr lang="en-US" altLang="ja-JP" sz="2800" dirty="0" smtClean="0"/>
                <a:t>basin, as well as the source of the Spokane River. </a:t>
              </a:r>
              <a:r>
                <a:rPr lang="en-US" altLang="ja-JP" sz="2800" dirty="0"/>
                <a:t>Heavy metal concentrations were analyzed using an Inductively Coupled Plasma-Optical Emissions Spectrometer. Toxic levels of zinc and cadmium were found within both the South Fork of the Coeur d</a:t>
              </a:r>
              <a:r>
                <a:rPr lang="ja-JP" altLang="en-US" sz="2800" dirty="0"/>
                <a:t>’</a:t>
              </a:r>
              <a:r>
                <a:rPr lang="en-US" altLang="ja-JP" sz="2800" dirty="0"/>
                <a:t>Alene River as well as </a:t>
              </a:r>
              <a:r>
                <a:rPr lang="en-US" altLang="ja-JP" sz="2800" dirty="0" smtClean="0"/>
                <a:t>three </a:t>
              </a:r>
              <a:r>
                <a:rPr lang="en-US" altLang="ja-JP" sz="2800" dirty="0"/>
                <a:t>locations </a:t>
              </a:r>
              <a:r>
                <a:rPr lang="en-US" altLang="ja-JP" sz="2800" dirty="0" smtClean="0"/>
                <a:t>after the confluence of the river. </a:t>
              </a:r>
              <a:r>
                <a:rPr lang="en-US" altLang="ja-JP" sz="2800" dirty="0"/>
                <a:t>Lead concentrations were surprisingly highest in the samples closest to Lake Coeur d</a:t>
              </a:r>
              <a:r>
                <a:rPr lang="ja-JP" altLang="en-US" sz="2800" dirty="0"/>
                <a:t>’</a:t>
              </a:r>
              <a:r>
                <a:rPr lang="en-US" altLang="ja-JP" sz="2800" dirty="0" smtClean="0"/>
                <a:t>Alene, downstream from the South Fork. High concentrations of </a:t>
              </a:r>
              <a:r>
                <a:rPr lang="en-US" altLang="ja-JP" sz="2800" dirty="0"/>
                <a:t>these heavy metals </a:t>
              </a:r>
              <a:r>
                <a:rPr lang="en-US" altLang="ja-JP" sz="2800" dirty="0" smtClean="0"/>
                <a:t>in within </a:t>
              </a:r>
              <a:r>
                <a:rPr lang="en-US" altLang="ja-JP" sz="2800" dirty="0"/>
                <a:t>the river system indicate a </a:t>
              </a:r>
              <a:r>
                <a:rPr lang="en-US" altLang="ja-JP" sz="2800" dirty="0" smtClean="0"/>
                <a:t>possibility  </a:t>
              </a:r>
              <a:r>
                <a:rPr lang="en-US" altLang="ja-JP" sz="2800" dirty="0"/>
                <a:t>for negative impacts </a:t>
              </a:r>
              <a:r>
                <a:rPr lang="en-US" altLang="ja-JP" sz="2800" dirty="0" smtClean="0"/>
                <a:t>on the </a:t>
              </a:r>
              <a:r>
                <a:rPr lang="en-US" altLang="ja-JP" sz="2800" dirty="0"/>
                <a:t>stream ecosystem. </a:t>
              </a:r>
              <a:r>
                <a:rPr lang="en-US" altLang="ja-JP" sz="2800" dirty="0" smtClean="0"/>
                <a:t>Cadmium and zinc concentrations within river water showed the largest potential threat to aquatic life. </a:t>
              </a:r>
              <a:endParaRPr lang="en-US" altLang="en-US" sz="2800" dirty="0"/>
            </a:p>
          </p:txBody>
        </p:sp>
        <p:sp>
          <p:nvSpPr>
            <p:cNvPr id="14" name="TextBox 13"/>
            <p:cNvSpPr txBox="1"/>
            <p:nvPr/>
          </p:nvSpPr>
          <p:spPr bwMode="auto">
            <a:xfrm>
              <a:off x="914400" y="5197648"/>
              <a:ext cx="10591800" cy="766705"/>
            </a:xfrm>
            <a:prstGeom prst="rect">
              <a:avLst/>
            </a:prstGeom>
            <a:solidFill>
              <a:schemeClr val="accent1">
                <a:lumMod val="50000"/>
              </a:schemeClr>
            </a:solidFill>
            <a:ln w="9525">
              <a:solidFill>
                <a:schemeClr val="tx1"/>
              </a:solidFill>
              <a:miter lim="800000"/>
              <a:headEnd/>
              <a:tailEnd/>
            </a:ln>
            <a:effectLst/>
          </p:spPr>
          <p:txBody>
            <a:bodyPr lIns="58252" tIns="29125" rIns="58252" bIns="29125">
              <a:spAutoFit/>
            </a:bodyPr>
            <a:lstStyle/>
            <a:p>
              <a:pPr algn="ctr">
                <a:defRPr/>
              </a:pPr>
              <a:r>
                <a:rPr lang="en-US" sz="4600" b="1" dirty="0">
                  <a:solidFill>
                    <a:schemeClr val="bg1"/>
                  </a:solidFill>
                  <a:latin typeface="Lucida Bright"/>
                  <a:ea typeface="ＭＳ Ｐゴシック" charset="0"/>
                  <a:cs typeface="Lucida Bright"/>
                </a:rPr>
                <a:t>Abstract</a:t>
              </a:r>
            </a:p>
          </p:txBody>
        </p:sp>
      </p:grpSp>
      <p:grpSp>
        <p:nvGrpSpPr>
          <p:cNvPr id="14343" name="Group 14342"/>
          <p:cNvGrpSpPr/>
          <p:nvPr/>
        </p:nvGrpSpPr>
        <p:grpSpPr>
          <a:xfrm>
            <a:off x="876300" y="14058840"/>
            <a:ext cx="10615702" cy="5097038"/>
            <a:chOff x="875695" y="14594508"/>
            <a:chExt cx="10615702" cy="5097037"/>
          </a:xfrm>
        </p:grpSpPr>
        <p:sp>
          <p:nvSpPr>
            <p:cNvPr id="7" name="Text Box 163"/>
            <p:cNvSpPr txBox="1">
              <a:spLocks noChangeArrowheads="1"/>
            </p:cNvSpPr>
            <p:nvPr/>
          </p:nvSpPr>
          <p:spPr bwMode="auto">
            <a:xfrm>
              <a:off x="875695" y="15294746"/>
              <a:ext cx="10615702" cy="4396799"/>
            </a:xfrm>
            <a:prstGeom prst="rect">
              <a:avLst/>
            </a:prstGeom>
            <a:solidFill>
              <a:schemeClr val="accent1">
                <a:lumMod val="40000"/>
                <a:lumOff val="60000"/>
              </a:schemeClr>
            </a:solidFill>
            <a:ln w="9525">
              <a:solidFill>
                <a:schemeClr val="tx1"/>
              </a:solidFill>
              <a:miter lim="800000"/>
              <a:headEnd/>
              <a:tailEnd/>
            </a:ln>
            <a:effectLst/>
          </p:spPr>
          <p:txBody>
            <a:bodyPr wrap="square" lIns="87078" tIns="43539" rIns="87078" bIns="43539">
              <a:spAutoFit/>
            </a:bodyPr>
            <a:lstStyle>
              <a:lvl1pPr>
                <a:defRPr sz="8200">
                  <a:solidFill>
                    <a:schemeClr val="tx1"/>
                  </a:solidFill>
                  <a:latin typeface="Arial" charset="0"/>
                  <a:ea typeface="ＭＳ Ｐゴシック" charset="-128"/>
                </a:defRPr>
              </a:lvl1pPr>
              <a:lvl2pPr marL="742950" indent="-285750">
                <a:defRPr sz="8200">
                  <a:solidFill>
                    <a:schemeClr val="tx1"/>
                  </a:solidFill>
                  <a:latin typeface="Arial" charset="0"/>
                  <a:ea typeface="ＭＳ Ｐゴシック" charset="-128"/>
                </a:defRPr>
              </a:lvl2pPr>
              <a:lvl3pPr marL="1143000" indent="-228600">
                <a:defRPr sz="8200">
                  <a:solidFill>
                    <a:schemeClr val="tx1"/>
                  </a:solidFill>
                  <a:latin typeface="Arial" charset="0"/>
                  <a:ea typeface="ＭＳ Ｐゴシック" charset="-128"/>
                </a:defRPr>
              </a:lvl3pPr>
              <a:lvl4pPr marL="1600200" indent="-228600">
                <a:defRPr sz="8200">
                  <a:solidFill>
                    <a:schemeClr val="tx1"/>
                  </a:solidFill>
                  <a:latin typeface="Arial" charset="0"/>
                  <a:ea typeface="ＭＳ Ｐゴシック" charset="-128"/>
                </a:defRPr>
              </a:lvl4pPr>
              <a:lvl5pPr marL="2057400" indent="-228600">
                <a:defRPr sz="8200">
                  <a:solidFill>
                    <a:schemeClr val="tx1"/>
                  </a:solidFill>
                  <a:latin typeface="Arial" charset="0"/>
                  <a:ea typeface="ＭＳ Ｐゴシック" charset="-128"/>
                </a:defRPr>
              </a:lvl5pPr>
              <a:lvl6pPr marL="2514600" indent="-228600" defTabSz="4179888" eaLnBrk="0" fontAlgn="base" hangingPunct="0">
                <a:spcBef>
                  <a:spcPct val="0"/>
                </a:spcBef>
                <a:spcAft>
                  <a:spcPct val="0"/>
                </a:spcAft>
                <a:defRPr sz="8200">
                  <a:solidFill>
                    <a:schemeClr val="tx1"/>
                  </a:solidFill>
                  <a:latin typeface="Arial" charset="0"/>
                  <a:ea typeface="ＭＳ Ｐゴシック" charset="-128"/>
                </a:defRPr>
              </a:lvl6pPr>
              <a:lvl7pPr marL="2971800" indent="-228600" defTabSz="4179888" eaLnBrk="0" fontAlgn="base" hangingPunct="0">
                <a:spcBef>
                  <a:spcPct val="0"/>
                </a:spcBef>
                <a:spcAft>
                  <a:spcPct val="0"/>
                </a:spcAft>
                <a:defRPr sz="8200">
                  <a:solidFill>
                    <a:schemeClr val="tx1"/>
                  </a:solidFill>
                  <a:latin typeface="Arial" charset="0"/>
                  <a:ea typeface="ＭＳ Ｐゴシック" charset="-128"/>
                </a:defRPr>
              </a:lvl7pPr>
              <a:lvl8pPr marL="3429000" indent="-228600" defTabSz="4179888" eaLnBrk="0" fontAlgn="base" hangingPunct="0">
                <a:spcBef>
                  <a:spcPct val="0"/>
                </a:spcBef>
                <a:spcAft>
                  <a:spcPct val="0"/>
                </a:spcAft>
                <a:defRPr sz="8200">
                  <a:solidFill>
                    <a:schemeClr val="tx1"/>
                  </a:solidFill>
                  <a:latin typeface="Arial" charset="0"/>
                  <a:ea typeface="ＭＳ Ｐゴシック" charset="-128"/>
                </a:defRPr>
              </a:lvl8pPr>
              <a:lvl9pPr marL="3886200" indent="-228600" defTabSz="4179888" eaLnBrk="0" fontAlgn="base" hangingPunct="0">
                <a:spcBef>
                  <a:spcPct val="0"/>
                </a:spcBef>
                <a:spcAft>
                  <a:spcPct val="0"/>
                </a:spcAft>
                <a:defRPr sz="8200">
                  <a:solidFill>
                    <a:schemeClr val="tx1"/>
                  </a:solidFill>
                  <a:latin typeface="Arial" charset="0"/>
                  <a:ea typeface="ＭＳ Ｐゴシック" charset="-128"/>
                </a:defRPr>
              </a:lvl9pPr>
            </a:lstStyle>
            <a:p>
              <a:r>
                <a:rPr lang="en-US" altLang="en-US" sz="2800" dirty="0"/>
                <a:t>Previous studies have shown elevated concentrations of various heavy metal constituents </a:t>
              </a:r>
              <a:r>
                <a:rPr lang="en-US" altLang="en-US" sz="2800" dirty="0" smtClean="0"/>
                <a:t>(As</a:t>
              </a:r>
              <a:r>
                <a:rPr lang="en-US" altLang="en-US" sz="2800" dirty="0"/>
                <a:t>, Cd, Fe, Mg, Pb</a:t>
              </a:r>
              <a:r>
                <a:rPr lang="en-US" altLang="en-US" sz="2800" dirty="0" smtClean="0"/>
                <a:t>, Zn) </a:t>
              </a:r>
              <a:r>
                <a:rPr lang="en-US" altLang="en-US" sz="2800" dirty="0"/>
                <a:t>within the Coeur d</a:t>
              </a:r>
              <a:r>
                <a:rPr lang="ja-JP" altLang="en-US" sz="2800" dirty="0"/>
                <a:t>’</a:t>
              </a:r>
              <a:r>
                <a:rPr lang="en-US" altLang="ja-JP" sz="2800" dirty="0"/>
                <a:t>Alene river system (Balistrieri et al 2002 &amp; 2003). Heavy metals accumulate in sediments, biofilm, vegetation, and macro and micro-invertebrates (Toevs et al 2008 and Faraq et al 1998). This has led to high mortality rates on both fish (Faraq et al 1998) and waterfowl (Chupp and Dalke 1964). We hypothesize elevated concentrations of these heavy metal constituents within the water column throughout the system, with the highest levels being present within the South Fork.</a:t>
              </a:r>
              <a:endParaRPr lang="en-US" altLang="en-US" sz="2800" dirty="0"/>
            </a:p>
          </p:txBody>
        </p:sp>
        <p:sp>
          <p:nvSpPr>
            <p:cNvPr id="16" name="TextBox 15"/>
            <p:cNvSpPr txBox="1"/>
            <p:nvPr/>
          </p:nvSpPr>
          <p:spPr bwMode="auto">
            <a:xfrm>
              <a:off x="875695" y="14594508"/>
              <a:ext cx="10612146" cy="766705"/>
            </a:xfrm>
            <a:prstGeom prst="rect">
              <a:avLst/>
            </a:prstGeom>
            <a:solidFill>
              <a:schemeClr val="accent1">
                <a:lumMod val="50000"/>
              </a:schemeClr>
            </a:solidFill>
            <a:ln w="9525">
              <a:solidFill>
                <a:schemeClr val="tx1"/>
              </a:solidFill>
              <a:miter lim="800000"/>
              <a:headEnd/>
              <a:tailEnd/>
            </a:ln>
            <a:effectLst/>
          </p:spPr>
          <p:txBody>
            <a:bodyPr wrap="square" lIns="58252" tIns="29125" rIns="58252" bIns="29125">
              <a:spAutoFit/>
            </a:bodyPr>
            <a:lstStyle/>
            <a:p>
              <a:pPr algn="ctr">
                <a:defRPr/>
              </a:pPr>
              <a:r>
                <a:rPr lang="en-US" sz="4600" b="1" dirty="0">
                  <a:solidFill>
                    <a:schemeClr val="bg1"/>
                  </a:solidFill>
                  <a:latin typeface="Lucida Bright"/>
                  <a:ea typeface="ＭＳ Ｐゴシック" charset="0"/>
                  <a:cs typeface="Lucida Bright"/>
                </a:rPr>
                <a:t>Introduction</a:t>
              </a:r>
            </a:p>
          </p:txBody>
        </p:sp>
      </p:grpSp>
      <p:grpSp>
        <p:nvGrpSpPr>
          <p:cNvPr id="18" name="Group 17"/>
          <p:cNvGrpSpPr/>
          <p:nvPr/>
        </p:nvGrpSpPr>
        <p:grpSpPr>
          <a:xfrm>
            <a:off x="12717661" y="4922852"/>
            <a:ext cx="10591800" cy="6636850"/>
            <a:chOff x="12717661" y="5197649"/>
            <a:chExt cx="10591800" cy="6636850"/>
          </a:xfrm>
        </p:grpSpPr>
        <p:pic>
          <p:nvPicPr>
            <p:cNvPr id="14386"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717661" y="5987736"/>
              <a:ext cx="10591800"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bwMode="auto">
            <a:xfrm>
              <a:off x="12717661" y="5197649"/>
              <a:ext cx="10591800" cy="766705"/>
            </a:xfrm>
            <a:prstGeom prst="rect">
              <a:avLst/>
            </a:prstGeom>
            <a:solidFill>
              <a:schemeClr val="accent1">
                <a:lumMod val="50000"/>
              </a:schemeClr>
            </a:solidFill>
            <a:ln w="9525">
              <a:solidFill>
                <a:schemeClr val="tx1"/>
              </a:solidFill>
              <a:miter lim="800000"/>
              <a:headEnd/>
              <a:tailEnd/>
            </a:ln>
            <a:effectLst/>
          </p:spPr>
          <p:txBody>
            <a:bodyPr lIns="58252" tIns="29125" rIns="58252" bIns="29125">
              <a:spAutoFit/>
            </a:bodyPr>
            <a:lstStyle/>
            <a:p>
              <a:pPr algn="ctr">
                <a:defRPr/>
              </a:pPr>
              <a:r>
                <a:rPr lang="en-US" sz="4600" b="1" dirty="0">
                  <a:solidFill>
                    <a:schemeClr val="bg1"/>
                  </a:solidFill>
                  <a:latin typeface="Lucida Bright"/>
                  <a:ea typeface="ＭＳ Ｐゴシック" charset="0"/>
                  <a:cs typeface="Lucida Bright"/>
                </a:rPr>
                <a:t>Sampling Sites</a:t>
              </a:r>
            </a:p>
          </p:txBody>
        </p:sp>
      </p:grpSp>
      <p:sp>
        <p:nvSpPr>
          <p:cNvPr id="19" name="TextBox 18"/>
          <p:cNvSpPr txBox="1"/>
          <p:nvPr/>
        </p:nvSpPr>
        <p:spPr bwMode="auto">
          <a:xfrm>
            <a:off x="12734593" y="13315030"/>
            <a:ext cx="15560000" cy="766705"/>
          </a:xfrm>
          <a:prstGeom prst="rect">
            <a:avLst/>
          </a:prstGeom>
          <a:solidFill>
            <a:schemeClr val="accent1">
              <a:lumMod val="50000"/>
            </a:schemeClr>
          </a:solidFill>
          <a:ln w="9525">
            <a:solidFill>
              <a:schemeClr val="tx1"/>
            </a:solidFill>
            <a:miter lim="800000"/>
            <a:headEnd/>
            <a:tailEnd/>
          </a:ln>
          <a:effectLst/>
        </p:spPr>
        <p:txBody>
          <a:bodyPr wrap="square" lIns="58252" tIns="29125" rIns="58252" bIns="29125">
            <a:spAutoFit/>
          </a:bodyPr>
          <a:lstStyle/>
          <a:p>
            <a:pPr algn="ctr">
              <a:defRPr/>
            </a:pPr>
            <a:r>
              <a:rPr lang="en-US" sz="4600" b="1" dirty="0">
                <a:solidFill>
                  <a:schemeClr val="bg1"/>
                </a:solidFill>
                <a:latin typeface="Lucida Bright"/>
                <a:ea typeface="ＭＳ Ｐゴシック" charset="0"/>
                <a:cs typeface="Lucida Bright"/>
              </a:rPr>
              <a:t>Results</a:t>
            </a:r>
          </a:p>
        </p:txBody>
      </p:sp>
      <p:grpSp>
        <p:nvGrpSpPr>
          <p:cNvPr id="27" name="Group 26"/>
          <p:cNvGrpSpPr/>
          <p:nvPr/>
        </p:nvGrpSpPr>
        <p:grpSpPr>
          <a:xfrm>
            <a:off x="29531229" y="20754914"/>
            <a:ext cx="11582400" cy="5158800"/>
            <a:chOff x="29504765" y="21917209"/>
            <a:chExt cx="11582400" cy="5158799"/>
          </a:xfrm>
        </p:grpSpPr>
        <p:sp>
          <p:nvSpPr>
            <p:cNvPr id="11" name="Text Box 166"/>
            <p:cNvSpPr txBox="1">
              <a:spLocks noChangeArrowheads="1"/>
            </p:cNvSpPr>
            <p:nvPr/>
          </p:nvSpPr>
          <p:spPr bwMode="auto">
            <a:xfrm>
              <a:off x="29504765" y="22679209"/>
              <a:ext cx="11582400" cy="4396799"/>
            </a:xfrm>
            <a:prstGeom prst="rect">
              <a:avLst/>
            </a:prstGeom>
            <a:solidFill>
              <a:schemeClr val="accent1">
                <a:lumMod val="40000"/>
                <a:lumOff val="60000"/>
              </a:schemeClr>
            </a:solidFill>
            <a:ln w="9525">
              <a:solidFill>
                <a:schemeClr val="tx1"/>
              </a:solidFill>
              <a:miter lim="800000"/>
              <a:headEnd/>
              <a:tailEnd/>
            </a:ln>
            <a:effectLst/>
          </p:spPr>
          <p:txBody>
            <a:bodyPr wrap="square" lIns="87078" tIns="43539" rIns="87078" bIns="43539">
              <a:spAutoFit/>
            </a:bodyPr>
            <a:lstStyle>
              <a:lvl1pPr>
                <a:defRPr sz="8200">
                  <a:solidFill>
                    <a:schemeClr val="tx1"/>
                  </a:solidFill>
                  <a:latin typeface="Arial" charset="0"/>
                  <a:ea typeface="ＭＳ Ｐゴシック" charset="-128"/>
                </a:defRPr>
              </a:lvl1pPr>
              <a:lvl2pPr marL="742950" indent="-285750">
                <a:defRPr sz="8200">
                  <a:solidFill>
                    <a:schemeClr val="tx1"/>
                  </a:solidFill>
                  <a:latin typeface="Arial" charset="0"/>
                  <a:ea typeface="ＭＳ Ｐゴシック" charset="-128"/>
                </a:defRPr>
              </a:lvl2pPr>
              <a:lvl3pPr marL="1143000" indent="-228600">
                <a:defRPr sz="8200">
                  <a:solidFill>
                    <a:schemeClr val="tx1"/>
                  </a:solidFill>
                  <a:latin typeface="Arial" charset="0"/>
                  <a:ea typeface="ＭＳ Ｐゴシック" charset="-128"/>
                </a:defRPr>
              </a:lvl3pPr>
              <a:lvl4pPr marL="1600200" indent="-228600">
                <a:defRPr sz="8200">
                  <a:solidFill>
                    <a:schemeClr val="tx1"/>
                  </a:solidFill>
                  <a:latin typeface="Arial" charset="0"/>
                  <a:ea typeface="ＭＳ Ｐゴシック" charset="-128"/>
                </a:defRPr>
              </a:lvl4pPr>
              <a:lvl5pPr marL="2057400" indent="-228600">
                <a:defRPr sz="8200">
                  <a:solidFill>
                    <a:schemeClr val="tx1"/>
                  </a:solidFill>
                  <a:latin typeface="Arial" charset="0"/>
                  <a:ea typeface="ＭＳ Ｐゴシック" charset="-128"/>
                </a:defRPr>
              </a:lvl5pPr>
              <a:lvl6pPr marL="2514600" indent="-228600" defTabSz="4179888" eaLnBrk="0" fontAlgn="base" hangingPunct="0">
                <a:spcBef>
                  <a:spcPct val="0"/>
                </a:spcBef>
                <a:spcAft>
                  <a:spcPct val="0"/>
                </a:spcAft>
                <a:defRPr sz="8200">
                  <a:solidFill>
                    <a:schemeClr val="tx1"/>
                  </a:solidFill>
                  <a:latin typeface="Arial" charset="0"/>
                  <a:ea typeface="ＭＳ Ｐゴシック" charset="-128"/>
                </a:defRPr>
              </a:lvl6pPr>
              <a:lvl7pPr marL="2971800" indent="-228600" defTabSz="4179888" eaLnBrk="0" fontAlgn="base" hangingPunct="0">
                <a:spcBef>
                  <a:spcPct val="0"/>
                </a:spcBef>
                <a:spcAft>
                  <a:spcPct val="0"/>
                </a:spcAft>
                <a:defRPr sz="8200">
                  <a:solidFill>
                    <a:schemeClr val="tx1"/>
                  </a:solidFill>
                  <a:latin typeface="Arial" charset="0"/>
                  <a:ea typeface="ＭＳ Ｐゴシック" charset="-128"/>
                </a:defRPr>
              </a:lvl7pPr>
              <a:lvl8pPr marL="3429000" indent="-228600" defTabSz="4179888" eaLnBrk="0" fontAlgn="base" hangingPunct="0">
                <a:spcBef>
                  <a:spcPct val="0"/>
                </a:spcBef>
                <a:spcAft>
                  <a:spcPct val="0"/>
                </a:spcAft>
                <a:defRPr sz="8200">
                  <a:solidFill>
                    <a:schemeClr val="tx1"/>
                  </a:solidFill>
                  <a:latin typeface="Arial" charset="0"/>
                  <a:ea typeface="ＭＳ Ｐゴシック" charset="-128"/>
                </a:defRPr>
              </a:lvl8pPr>
              <a:lvl9pPr marL="3886200" indent="-228600" defTabSz="4179888" eaLnBrk="0" fontAlgn="base" hangingPunct="0">
                <a:spcBef>
                  <a:spcPct val="0"/>
                </a:spcBef>
                <a:spcAft>
                  <a:spcPct val="0"/>
                </a:spcAft>
                <a:defRPr sz="8200">
                  <a:solidFill>
                    <a:schemeClr val="tx1"/>
                  </a:solidFill>
                  <a:latin typeface="Arial" charset="0"/>
                  <a:ea typeface="ＭＳ Ｐゴシック" charset="-128"/>
                </a:defRPr>
              </a:lvl9pPr>
            </a:lstStyle>
            <a:p>
              <a:r>
                <a:rPr lang="en-US" altLang="en-US" sz="2800" dirty="0" smtClean="0"/>
                <a:t>High concentration of </a:t>
              </a:r>
              <a:r>
                <a:rPr lang="en-US" altLang="en-US" sz="2800" dirty="0"/>
                <a:t>heavy metals were found throughout the system stemming from the South Fork of the Coeur d</a:t>
              </a:r>
              <a:r>
                <a:rPr lang="ja-JP" altLang="en-US" sz="2800" dirty="0"/>
                <a:t>’</a:t>
              </a:r>
              <a:r>
                <a:rPr lang="en-US" altLang="ja-JP" sz="2800" dirty="0"/>
                <a:t>Alene River. Further research is required to </a:t>
              </a:r>
              <a:r>
                <a:rPr lang="en-US" altLang="ja-JP" sz="2800" dirty="0" smtClean="0"/>
                <a:t>improve accuracy and precision of concentrations measured near or below the method detection limit (MDL). Establishing relationships between </a:t>
              </a:r>
              <a:r>
                <a:rPr lang="en-US" altLang="ja-JP" sz="2800" dirty="0"/>
                <a:t>seasonal changes in the water level </a:t>
              </a:r>
              <a:r>
                <a:rPr lang="en-US" altLang="ja-JP" sz="2800" dirty="0" smtClean="0"/>
                <a:t>and trace metals will also assist in understanding variation in water chemistry. </a:t>
              </a:r>
              <a:r>
                <a:rPr lang="en-US" altLang="ja-JP" sz="2800" dirty="0"/>
                <a:t>In order to examine the biologic impact more thoroughly, levels of </a:t>
              </a:r>
              <a:r>
                <a:rPr lang="en-US" altLang="ja-JP" sz="2800" dirty="0" smtClean="0"/>
                <a:t>heavy metals could </a:t>
              </a:r>
              <a:r>
                <a:rPr lang="en-US" altLang="ja-JP" sz="2800" dirty="0"/>
                <a:t>be measured and </a:t>
              </a:r>
              <a:r>
                <a:rPr lang="en-US" altLang="ja-JP" sz="2800" dirty="0" smtClean="0"/>
                <a:t>quantified </a:t>
              </a:r>
              <a:r>
                <a:rPr lang="en-US" altLang="ja-JP" sz="2800" dirty="0"/>
                <a:t>within sediments as well as organisms from varying levels of the food chain.</a:t>
              </a:r>
              <a:endParaRPr lang="en-US" altLang="en-US" sz="2800" b="1" dirty="0"/>
            </a:p>
          </p:txBody>
        </p:sp>
        <p:sp>
          <p:nvSpPr>
            <p:cNvPr id="20" name="TextBox 19"/>
            <p:cNvSpPr txBox="1"/>
            <p:nvPr/>
          </p:nvSpPr>
          <p:spPr bwMode="auto">
            <a:xfrm>
              <a:off x="29504765" y="21917209"/>
              <a:ext cx="11582400" cy="766705"/>
            </a:xfrm>
            <a:prstGeom prst="rect">
              <a:avLst/>
            </a:prstGeom>
            <a:solidFill>
              <a:schemeClr val="accent1">
                <a:lumMod val="50000"/>
              </a:schemeClr>
            </a:solidFill>
            <a:ln w="9525">
              <a:solidFill>
                <a:schemeClr val="tx1"/>
              </a:solidFill>
              <a:miter lim="800000"/>
              <a:headEnd/>
              <a:tailEnd/>
            </a:ln>
            <a:effectLst/>
          </p:spPr>
          <p:txBody>
            <a:bodyPr wrap="square" lIns="58252" tIns="29125" rIns="58252" bIns="29125">
              <a:spAutoFit/>
            </a:bodyPr>
            <a:lstStyle/>
            <a:p>
              <a:pPr algn="ctr">
                <a:defRPr/>
              </a:pPr>
              <a:r>
                <a:rPr lang="en-US" sz="4600" b="1" dirty="0">
                  <a:solidFill>
                    <a:schemeClr val="bg1"/>
                  </a:solidFill>
                  <a:latin typeface="Lucida Bright"/>
                  <a:ea typeface="ＭＳ Ｐゴシック" charset="0"/>
                  <a:cs typeface="Lucida Bright"/>
                </a:rPr>
                <a:t>Conclusion</a:t>
              </a:r>
            </a:p>
          </p:txBody>
        </p:sp>
      </p:grpSp>
      <p:grpSp>
        <p:nvGrpSpPr>
          <p:cNvPr id="31" name="Group 30"/>
          <p:cNvGrpSpPr/>
          <p:nvPr/>
        </p:nvGrpSpPr>
        <p:grpSpPr>
          <a:xfrm>
            <a:off x="29531229" y="26060400"/>
            <a:ext cx="11642889" cy="6412811"/>
            <a:chOff x="29522987" y="27408058"/>
            <a:chExt cx="11738003" cy="6264589"/>
          </a:xfrm>
        </p:grpSpPr>
        <p:sp>
          <p:nvSpPr>
            <p:cNvPr id="12" name="Text Box 167"/>
            <p:cNvSpPr txBox="1">
              <a:spLocks noChangeArrowheads="1"/>
            </p:cNvSpPr>
            <p:nvPr/>
          </p:nvSpPr>
          <p:spPr bwMode="auto">
            <a:xfrm>
              <a:off x="29522988" y="28174821"/>
              <a:ext cx="11738002" cy="5497826"/>
            </a:xfrm>
            <a:prstGeom prst="rect">
              <a:avLst/>
            </a:prstGeom>
            <a:solidFill>
              <a:schemeClr val="accent1">
                <a:lumMod val="40000"/>
                <a:lumOff val="60000"/>
              </a:schemeClr>
            </a:solidFill>
            <a:ln w="9525">
              <a:solidFill>
                <a:schemeClr val="tx1"/>
              </a:solidFill>
              <a:miter lim="800000"/>
              <a:headEnd/>
              <a:tailEnd/>
            </a:ln>
            <a:effectLst/>
          </p:spPr>
          <p:txBody>
            <a:bodyPr wrap="square" lIns="87078" tIns="43539" rIns="87078" bIns="43539">
              <a:spAutoFit/>
            </a:bodyPr>
            <a:lstStyle>
              <a:lvl1pPr marL="342900" indent="-342900">
                <a:defRPr sz="8200">
                  <a:solidFill>
                    <a:schemeClr val="tx1"/>
                  </a:solidFill>
                  <a:latin typeface="Arial" charset="0"/>
                  <a:ea typeface="ＭＳ Ｐゴシック" charset="-128"/>
                </a:defRPr>
              </a:lvl1pPr>
              <a:lvl2pPr marL="742950" indent="-285750">
                <a:defRPr sz="8200">
                  <a:solidFill>
                    <a:schemeClr val="tx1"/>
                  </a:solidFill>
                  <a:latin typeface="Arial" charset="0"/>
                  <a:ea typeface="ＭＳ Ｐゴシック" charset="-128"/>
                </a:defRPr>
              </a:lvl2pPr>
              <a:lvl3pPr marL="1143000" indent="-228600">
                <a:defRPr sz="8200">
                  <a:solidFill>
                    <a:schemeClr val="tx1"/>
                  </a:solidFill>
                  <a:latin typeface="Arial" charset="0"/>
                  <a:ea typeface="ＭＳ Ｐゴシック" charset="-128"/>
                </a:defRPr>
              </a:lvl3pPr>
              <a:lvl4pPr marL="1600200" indent="-228600">
                <a:defRPr sz="8200">
                  <a:solidFill>
                    <a:schemeClr val="tx1"/>
                  </a:solidFill>
                  <a:latin typeface="Arial" charset="0"/>
                  <a:ea typeface="ＭＳ Ｐゴシック" charset="-128"/>
                </a:defRPr>
              </a:lvl4pPr>
              <a:lvl5pPr marL="2057400" indent="-228600">
                <a:defRPr sz="8200">
                  <a:solidFill>
                    <a:schemeClr val="tx1"/>
                  </a:solidFill>
                  <a:latin typeface="Arial" charset="0"/>
                  <a:ea typeface="ＭＳ Ｐゴシック" charset="-128"/>
                </a:defRPr>
              </a:lvl5pPr>
              <a:lvl6pPr marL="2514600" indent="-228600" defTabSz="4179888" eaLnBrk="0" fontAlgn="base" hangingPunct="0">
                <a:spcBef>
                  <a:spcPct val="0"/>
                </a:spcBef>
                <a:spcAft>
                  <a:spcPct val="0"/>
                </a:spcAft>
                <a:defRPr sz="8200">
                  <a:solidFill>
                    <a:schemeClr val="tx1"/>
                  </a:solidFill>
                  <a:latin typeface="Arial" charset="0"/>
                  <a:ea typeface="ＭＳ Ｐゴシック" charset="-128"/>
                </a:defRPr>
              </a:lvl6pPr>
              <a:lvl7pPr marL="2971800" indent="-228600" defTabSz="4179888" eaLnBrk="0" fontAlgn="base" hangingPunct="0">
                <a:spcBef>
                  <a:spcPct val="0"/>
                </a:spcBef>
                <a:spcAft>
                  <a:spcPct val="0"/>
                </a:spcAft>
                <a:defRPr sz="8200">
                  <a:solidFill>
                    <a:schemeClr val="tx1"/>
                  </a:solidFill>
                  <a:latin typeface="Arial" charset="0"/>
                  <a:ea typeface="ＭＳ Ｐゴシック" charset="-128"/>
                </a:defRPr>
              </a:lvl7pPr>
              <a:lvl8pPr marL="3429000" indent="-228600" defTabSz="4179888" eaLnBrk="0" fontAlgn="base" hangingPunct="0">
                <a:spcBef>
                  <a:spcPct val="0"/>
                </a:spcBef>
                <a:spcAft>
                  <a:spcPct val="0"/>
                </a:spcAft>
                <a:defRPr sz="8200">
                  <a:solidFill>
                    <a:schemeClr val="tx1"/>
                  </a:solidFill>
                  <a:latin typeface="Arial" charset="0"/>
                  <a:ea typeface="ＭＳ Ｐゴシック" charset="-128"/>
                </a:defRPr>
              </a:lvl8pPr>
              <a:lvl9pPr marL="3886200" indent="-228600" defTabSz="4179888" eaLnBrk="0" fontAlgn="base" hangingPunct="0">
                <a:spcBef>
                  <a:spcPct val="0"/>
                </a:spcBef>
                <a:spcAft>
                  <a:spcPct val="0"/>
                </a:spcAft>
                <a:defRPr sz="8200">
                  <a:solidFill>
                    <a:schemeClr val="tx1"/>
                  </a:solidFill>
                  <a:latin typeface="Arial" charset="0"/>
                  <a:ea typeface="ＭＳ Ｐゴシック" charset="-128"/>
                </a:defRPr>
              </a:lvl9pPr>
            </a:lstStyle>
            <a:p>
              <a:pPr>
                <a:buFontTx/>
                <a:buChar char="-"/>
              </a:pPr>
              <a:r>
                <a:rPr lang="en-US" altLang="en-US" sz="2000" dirty="0"/>
                <a:t>Balistrieri, L.S., Box, S.E., Tonkin J.W. (2003) Modeling Precipitation and Sorption of Elements during Mixing of River Water and Porewater in the Coeur d</a:t>
              </a:r>
              <a:r>
                <a:rPr lang="ja-JP" altLang="en-US" sz="2000" dirty="0"/>
                <a:t>’</a:t>
              </a:r>
              <a:r>
                <a:rPr lang="en-US" altLang="ja-JP" sz="2000" dirty="0" err="1"/>
                <a:t>Alene</a:t>
              </a:r>
              <a:r>
                <a:rPr lang="en-US" altLang="ja-JP" sz="2000" dirty="0"/>
                <a:t> River Basin. </a:t>
              </a:r>
              <a:r>
                <a:rPr lang="en-US" altLang="ja-JP" sz="2000" i="1" dirty="0"/>
                <a:t>Journal of Environmental Science and Technology</a:t>
              </a:r>
              <a:r>
                <a:rPr lang="en-US" altLang="ja-JP" sz="2000" dirty="0"/>
                <a:t>. </a:t>
              </a:r>
              <a:r>
                <a:rPr lang="en-US" altLang="ja-JP" sz="2000" b="1" dirty="0"/>
                <a:t>37</a:t>
              </a:r>
              <a:r>
                <a:rPr lang="en-US" altLang="ja-JP" sz="2000" dirty="0"/>
                <a:t>, 4694-4701</a:t>
              </a:r>
            </a:p>
            <a:p>
              <a:pPr>
                <a:buFontTx/>
                <a:buChar char="-"/>
              </a:pPr>
              <a:r>
                <a:rPr lang="en-US" altLang="en-US" sz="2000" dirty="0"/>
                <a:t>Balistrieri, L.S., Box, S.E., </a:t>
              </a:r>
              <a:r>
                <a:rPr lang="en-US" altLang="en-US" sz="2000" dirty="0" err="1"/>
                <a:t>Bookstrom</a:t>
              </a:r>
              <a:r>
                <a:rPr lang="en-US" altLang="en-US" sz="2000" dirty="0"/>
                <a:t> A.A., Hooper R.L., Mahoney J.B. (2002) Impacts of historical mining in the Coeur d</a:t>
              </a:r>
              <a:r>
                <a:rPr lang="ja-JP" altLang="en-US" sz="2000" dirty="0"/>
                <a:t>’</a:t>
              </a:r>
              <a:r>
                <a:rPr lang="en-US" altLang="ja-JP" sz="2000" dirty="0" err="1"/>
                <a:t>Alene</a:t>
              </a:r>
              <a:r>
                <a:rPr lang="en-US" altLang="ja-JP" sz="2000" dirty="0"/>
                <a:t> River Basin. Pathways of Metal Transfer from Mineralized Sources to </a:t>
              </a:r>
              <a:r>
                <a:rPr lang="en-US" altLang="ja-JP" sz="2000" dirty="0" err="1"/>
                <a:t>Bioreceptors</a:t>
              </a:r>
              <a:r>
                <a:rPr lang="en-US" altLang="ja-JP" sz="2000" dirty="0"/>
                <a:t>. </a:t>
              </a:r>
              <a:r>
                <a:rPr lang="en-US" altLang="ja-JP" sz="2000" i="1" dirty="0"/>
                <a:t>US Geological Survey Bulletin. </a:t>
              </a:r>
              <a:r>
                <a:rPr lang="en-US" altLang="ja-JP" sz="2000" b="1" dirty="0"/>
                <a:t>2191</a:t>
              </a:r>
              <a:r>
                <a:rPr lang="en-US" altLang="ja-JP" sz="2000" dirty="0"/>
                <a:t>, 1-34</a:t>
              </a:r>
            </a:p>
            <a:p>
              <a:pPr>
                <a:buFontTx/>
                <a:buChar char="-"/>
              </a:pPr>
              <a:r>
                <a:rPr lang="en-US" altLang="en-US" sz="2000" dirty="0"/>
                <a:t>Chupp N.R. and Dalke P.D.  (1964) Waterfowl mortality in the Coeur d</a:t>
              </a:r>
              <a:r>
                <a:rPr lang="ja-JP" altLang="en-US" sz="2000" dirty="0"/>
                <a:t>’</a:t>
              </a:r>
              <a:r>
                <a:rPr lang="en-US" altLang="ja-JP" sz="2000" dirty="0" err="1"/>
                <a:t>Alene</a:t>
              </a:r>
              <a:r>
                <a:rPr lang="en-US" altLang="ja-JP" sz="2000" dirty="0"/>
                <a:t> River, Idaho.  </a:t>
              </a:r>
              <a:r>
                <a:rPr lang="en-US" altLang="ja-JP" sz="2000" i="1" dirty="0"/>
                <a:t>Journal of Wildlife Management</a:t>
              </a:r>
              <a:r>
                <a:rPr lang="en-US" altLang="ja-JP" sz="2000" dirty="0"/>
                <a:t>. </a:t>
              </a:r>
              <a:r>
                <a:rPr lang="en-US" altLang="ja-JP" sz="2000" b="1" dirty="0"/>
                <a:t>50, </a:t>
              </a:r>
              <a:r>
                <a:rPr lang="en-US" altLang="ja-JP" sz="2000" dirty="0"/>
                <a:t>692-702</a:t>
              </a:r>
            </a:p>
            <a:p>
              <a:pPr>
                <a:buFontTx/>
                <a:buChar char="-"/>
              </a:pPr>
              <a:r>
                <a:rPr lang="en-US" altLang="en-US" sz="2000" dirty="0"/>
                <a:t>Faraq A.M., Woodward D.F., Goldstein J.N., </a:t>
              </a:r>
              <a:r>
                <a:rPr lang="en-US" altLang="en-US" sz="2000" dirty="0" err="1"/>
                <a:t>Brumbaugh</a:t>
              </a:r>
              <a:r>
                <a:rPr lang="en-US" altLang="en-US" sz="2000" dirty="0"/>
                <a:t> W., and Meyer J.S. (1998) Concentrations of metals associated with mining in sediments, biofilm, benthic macroinvertebrates, and fish from the Coeur d</a:t>
              </a:r>
              <a:r>
                <a:rPr lang="ja-JP" altLang="en-US" sz="2000" dirty="0"/>
                <a:t>’</a:t>
              </a:r>
              <a:r>
                <a:rPr lang="en-US" altLang="ja-JP" sz="2000" dirty="0" err="1"/>
                <a:t>Alene</a:t>
              </a:r>
              <a:r>
                <a:rPr lang="en-US" altLang="ja-JP" sz="2000" dirty="0"/>
                <a:t> River basin, Idaho. </a:t>
              </a:r>
              <a:r>
                <a:rPr lang="en-US" altLang="ja-JP" sz="2000" i="1" dirty="0"/>
                <a:t>Archives of Environmental Contamination and Toxicology</a:t>
              </a:r>
              <a:r>
                <a:rPr lang="en-US" altLang="ja-JP" sz="2000" dirty="0"/>
                <a:t>. </a:t>
              </a:r>
              <a:r>
                <a:rPr lang="en-US" altLang="ja-JP" sz="2000" b="1" dirty="0"/>
                <a:t>34, </a:t>
              </a:r>
              <a:r>
                <a:rPr lang="en-US" altLang="ja-JP" sz="2000" dirty="0"/>
                <a:t>119-127</a:t>
              </a:r>
            </a:p>
            <a:p>
              <a:pPr>
                <a:buFontTx/>
                <a:buChar char="-"/>
              </a:pPr>
              <a:r>
                <a:rPr lang="en-US" altLang="en-US" sz="2000" dirty="0"/>
                <a:t>Toevs G., </a:t>
              </a:r>
              <a:r>
                <a:rPr lang="en-US" altLang="en-US" sz="2000" dirty="0" err="1"/>
                <a:t>Morra</a:t>
              </a:r>
              <a:r>
                <a:rPr lang="en-US" altLang="en-US" sz="2000" dirty="0"/>
                <a:t> M.J., </a:t>
              </a:r>
              <a:r>
                <a:rPr lang="en-US" altLang="en-US" sz="2000" dirty="0" err="1"/>
                <a:t>Winowiecki</a:t>
              </a:r>
              <a:r>
                <a:rPr lang="en-US" altLang="en-US" sz="2000" dirty="0"/>
                <a:t> L., Strawn D., </a:t>
              </a:r>
              <a:r>
                <a:rPr lang="en-US" altLang="en-US" sz="2000" dirty="0" err="1"/>
                <a:t>Polizzotto</a:t>
              </a:r>
              <a:r>
                <a:rPr lang="en-US" altLang="en-US" sz="2000" dirty="0"/>
                <a:t> M.L., </a:t>
              </a:r>
              <a:r>
                <a:rPr lang="en-US" altLang="en-US" sz="2000" dirty="0" err="1"/>
                <a:t>Fendorf</a:t>
              </a:r>
              <a:r>
                <a:rPr lang="en-US" altLang="en-US" sz="2000" dirty="0"/>
                <a:t> S. (2008) Depositional Influences on Porewater Arsenic in Sediments of a Mining-Contaminated Freshwater Lake. </a:t>
              </a:r>
              <a:r>
                <a:rPr lang="en-US" altLang="en-US" sz="2000" i="1" dirty="0"/>
                <a:t>Journal of Environmental Science and Technology. </a:t>
              </a:r>
              <a:r>
                <a:rPr lang="en-US" altLang="en-US" sz="2000" b="1" dirty="0"/>
                <a:t>42</a:t>
              </a:r>
              <a:r>
                <a:rPr lang="en-US" altLang="en-US" sz="2000" dirty="0"/>
                <a:t>, 6823-6829</a:t>
              </a:r>
            </a:p>
            <a:p>
              <a:pPr>
                <a:buFontTx/>
                <a:buChar char="-"/>
              </a:pPr>
              <a:r>
                <a:rPr lang="en-US" altLang="en-US" sz="2000" dirty="0"/>
                <a:t>Zelikoff J.T., Bowser D, Squibb K.S., </a:t>
              </a:r>
              <a:r>
                <a:rPr lang="en-US" altLang="en-US" sz="2000" dirty="0" err="1"/>
                <a:t>Frenkel</a:t>
              </a:r>
              <a:r>
                <a:rPr lang="en-US" altLang="en-US" sz="2000" dirty="0"/>
                <a:t> K. (1995) </a:t>
              </a:r>
              <a:r>
                <a:rPr lang="en-US" altLang="en-US" sz="2000" dirty="0" err="1"/>
                <a:t>Immunotoxicity</a:t>
              </a:r>
              <a:r>
                <a:rPr lang="en-US" altLang="en-US" sz="2000" dirty="0"/>
                <a:t> of low level cadmium exposure in fish: An alternative animal model for </a:t>
              </a:r>
              <a:r>
                <a:rPr lang="en-US" altLang="en-US" sz="2000" dirty="0" err="1"/>
                <a:t>immunotoxicological</a:t>
              </a:r>
              <a:r>
                <a:rPr lang="en-US" altLang="en-US" sz="2000" dirty="0"/>
                <a:t> studies. </a:t>
              </a:r>
              <a:r>
                <a:rPr lang="en-US" altLang="en-US" sz="2000" i="1" dirty="0"/>
                <a:t>Journal of Toxicology and Environmental Health. </a:t>
              </a:r>
              <a:r>
                <a:rPr lang="en-US" altLang="en-US" sz="2000" b="1" dirty="0"/>
                <a:t>45</a:t>
              </a:r>
              <a:r>
                <a:rPr lang="en-US" altLang="en-US" sz="2000" dirty="0"/>
                <a:t>, </a:t>
              </a:r>
              <a:r>
                <a:rPr lang="en-US" altLang="en-US" sz="2000" dirty="0" smtClean="0"/>
                <a:t>235-248</a:t>
              </a:r>
              <a:endParaRPr lang="en-US" altLang="en-US" sz="2000" dirty="0"/>
            </a:p>
          </p:txBody>
        </p:sp>
        <p:sp>
          <p:nvSpPr>
            <p:cNvPr id="21" name="TextBox 20"/>
            <p:cNvSpPr txBox="1"/>
            <p:nvPr/>
          </p:nvSpPr>
          <p:spPr bwMode="auto">
            <a:xfrm>
              <a:off x="29522987" y="27408058"/>
              <a:ext cx="11738002" cy="766705"/>
            </a:xfrm>
            <a:prstGeom prst="rect">
              <a:avLst/>
            </a:prstGeom>
            <a:solidFill>
              <a:schemeClr val="accent1">
                <a:lumMod val="50000"/>
              </a:schemeClr>
            </a:solidFill>
            <a:ln w="9525">
              <a:solidFill>
                <a:schemeClr val="tx1"/>
              </a:solidFill>
              <a:miter lim="800000"/>
              <a:headEnd/>
              <a:tailEnd/>
            </a:ln>
            <a:effectLst/>
          </p:spPr>
          <p:txBody>
            <a:bodyPr wrap="square" lIns="58252" tIns="29125" rIns="58252" bIns="29125">
              <a:spAutoFit/>
            </a:bodyPr>
            <a:lstStyle/>
            <a:p>
              <a:pPr algn="ctr">
                <a:defRPr/>
              </a:pPr>
              <a:r>
                <a:rPr lang="en-US" sz="4600" b="1" dirty="0">
                  <a:solidFill>
                    <a:schemeClr val="bg1"/>
                  </a:solidFill>
                  <a:latin typeface="Lucida Bright"/>
                  <a:ea typeface="ＭＳ Ｐゴシック" charset="0"/>
                  <a:cs typeface="Lucida Bright"/>
                </a:rPr>
                <a:t>Bibliography</a:t>
              </a:r>
            </a:p>
          </p:txBody>
        </p:sp>
      </p:grpSp>
      <p:sp>
        <p:nvSpPr>
          <p:cNvPr id="24" name="TextBox 23"/>
          <p:cNvSpPr txBox="1"/>
          <p:nvPr/>
        </p:nvSpPr>
        <p:spPr bwMode="auto">
          <a:xfrm>
            <a:off x="23371687" y="14325600"/>
            <a:ext cx="5203312" cy="6091239"/>
          </a:xfrm>
          <a:prstGeom prst="rect">
            <a:avLst/>
          </a:prstGeom>
          <a:noFill/>
          <a:ln w="9525">
            <a:noFill/>
            <a:miter lim="800000"/>
            <a:headEnd/>
            <a:tailEnd/>
          </a:ln>
          <a:effectLst/>
        </p:spPr>
        <p:txBody>
          <a:bodyPr wrap="square" lIns="58252" tIns="29125" rIns="58252" bIns="29125" rtlCol="0">
            <a:spAutoFit/>
          </a:bodyPr>
          <a:lstStyle/>
          <a:p>
            <a:r>
              <a:rPr lang="en-US" altLang="en-US" sz="2800" b="1" dirty="0">
                <a:ea typeface="Arial" charset="0"/>
                <a:cs typeface="Arial" charset="0"/>
              </a:rPr>
              <a:t>Figure 5. </a:t>
            </a:r>
            <a:r>
              <a:rPr lang="en-US" altLang="en-US" sz="2800" b="1" dirty="0" smtClean="0">
                <a:ea typeface="Arial" charset="0"/>
                <a:cs typeface="Arial" charset="0"/>
              </a:rPr>
              <a:t>Hardness levels in </a:t>
            </a:r>
            <a:r>
              <a:rPr lang="en-US" altLang="en-US" sz="2800" b="1" dirty="0">
                <a:ea typeface="Arial" charset="0"/>
                <a:cs typeface="Arial" charset="0"/>
              </a:rPr>
              <a:t>river water </a:t>
            </a:r>
            <a:r>
              <a:rPr lang="en-US" altLang="en-US" sz="2800" b="1" dirty="0" smtClean="0">
                <a:ea typeface="Arial" charset="0"/>
                <a:cs typeface="Arial" charset="0"/>
              </a:rPr>
              <a:t>samples</a:t>
            </a:r>
            <a:r>
              <a:rPr lang="en-US" altLang="en-US" sz="2800" dirty="0" smtClean="0">
                <a:ea typeface="Arial" charset="0"/>
                <a:cs typeface="Arial" charset="0"/>
              </a:rPr>
              <a:t>. Hardness values were calculated using concentrations of calcium and magnesium present at each test location. </a:t>
            </a:r>
            <a:r>
              <a:rPr lang="en-US" altLang="en-US" sz="2800" dirty="0" smtClean="0"/>
              <a:t>H</a:t>
            </a:r>
            <a:r>
              <a:rPr lang="en-US" sz="2800" dirty="0" smtClean="0"/>
              <a:t>ardness = Ca×2.497＋Mg×4.118. Increased water hardness inhibits the uptake of heavy metals in fish, decreasing negative effects. Hardness within our samples was lower than those used by the EPA to standardize toxicity levels in aquatic species (100 mg/L).</a:t>
            </a:r>
            <a:endParaRPr lang="en-US" sz="2800" dirty="0">
              <a:ea typeface="Arial" charset="0"/>
              <a:cs typeface="Arial" charset="0"/>
            </a:endParaRPr>
          </a:p>
        </p:txBody>
      </p:sp>
      <p:sp>
        <p:nvSpPr>
          <p:cNvPr id="25" name="TextBox 24"/>
          <p:cNvSpPr txBox="1"/>
          <p:nvPr/>
        </p:nvSpPr>
        <p:spPr bwMode="auto">
          <a:xfrm>
            <a:off x="12758258" y="20628648"/>
            <a:ext cx="5453542" cy="5660352"/>
          </a:xfrm>
          <a:prstGeom prst="rect">
            <a:avLst/>
          </a:prstGeom>
          <a:noFill/>
          <a:ln w="9525">
            <a:noFill/>
            <a:miter lim="800000"/>
            <a:headEnd/>
            <a:tailEnd/>
          </a:ln>
          <a:effectLst/>
        </p:spPr>
        <p:txBody>
          <a:bodyPr wrap="square" lIns="58252" tIns="29125" rIns="58252" bIns="29125" rtlCol="0">
            <a:spAutoFit/>
          </a:bodyPr>
          <a:lstStyle/>
          <a:p>
            <a:r>
              <a:rPr lang="en-US" sz="2800" b="1" dirty="0"/>
              <a:t>Figure 6. </a:t>
            </a:r>
            <a:r>
              <a:rPr lang="en-US" altLang="en-US" sz="2800" b="1" dirty="0" smtClean="0">
                <a:ea typeface="Arial" charset="0"/>
                <a:cs typeface="Arial" charset="0"/>
              </a:rPr>
              <a:t>Zn  </a:t>
            </a:r>
            <a:r>
              <a:rPr lang="en-US" altLang="en-US" sz="2800" b="1" dirty="0">
                <a:ea typeface="Arial" charset="0"/>
                <a:cs typeface="Arial" charset="0"/>
              </a:rPr>
              <a:t>concentrations in river water samples. </a:t>
            </a:r>
            <a:r>
              <a:rPr lang="en-US" altLang="en-US" sz="2800" b="1" dirty="0" smtClean="0">
                <a:ea typeface="Arial" charset="0"/>
                <a:cs typeface="Arial" charset="0"/>
              </a:rPr>
              <a:t> </a:t>
            </a:r>
            <a:r>
              <a:rPr lang="en-US" altLang="ja-JP" sz="2800" dirty="0" smtClean="0"/>
              <a:t>Zinc levels were higher </a:t>
            </a:r>
            <a:r>
              <a:rPr lang="en-US" altLang="ja-JP" sz="2800" dirty="0"/>
              <a:t>than the chronic and acute </a:t>
            </a:r>
            <a:r>
              <a:rPr lang="en-US" altLang="en-US" sz="2800" dirty="0">
                <a:ea typeface="Arial" charset="0"/>
                <a:cs typeface="Arial" charset="0"/>
              </a:rPr>
              <a:t>Aquatic Life </a:t>
            </a:r>
            <a:r>
              <a:rPr lang="en-US" altLang="en-US" sz="2800" dirty="0" smtClean="0">
                <a:ea typeface="Arial" charset="0"/>
                <a:cs typeface="Arial" charset="0"/>
              </a:rPr>
              <a:t>Criteria</a:t>
            </a:r>
            <a:r>
              <a:rPr lang="en-US" altLang="ja-JP" sz="2800" dirty="0" smtClean="0"/>
              <a:t>, </a:t>
            </a:r>
            <a:r>
              <a:rPr lang="en-US" altLang="ja-JP" sz="2800" dirty="0"/>
              <a:t>which are both set </a:t>
            </a:r>
            <a:r>
              <a:rPr lang="en-US" altLang="ja-JP" sz="2800" dirty="0" smtClean="0"/>
              <a:t>at </a:t>
            </a:r>
            <a:r>
              <a:rPr lang="en-US" altLang="ja-JP" sz="2800" dirty="0"/>
              <a:t>0.12 </a:t>
            </a:r>
            <a:r>
              <a:rPr lang="en-US" altLang="ja-JP" sz="2800" dirty="0" smtClean="0"/>
              <a:t>mg/L for a hardness of 100 mg/L. Only the North Fork and Spokane Rivers did not exceed these values. However, because the hardness of the sites are lower than 100 mg/L (Figure 5), toxicity levels for aquatic levels are actually higher than 0.12 mg/L.</a:t>
            </a:r>
            <a:endParaRPr lang="en-US" sz="2800" dirty="0"/>
          </a:p>
        </p:txBody>
      </p:sp>
      <p:sp>
        <p:nvSpPr>
          <p:cNvPr id="26" name="TextBox 25"/>
          <p:cNvSpPr txBox="1"/>
          <p:nvPr/>
        </p:nvSpPr>
        <p:spPr bwMode="auto">
          <a:xfrm>
            <a:off x="23469600" y="26746200"/>
            <a:ext cx="5203313" cy="5660352"/>
          </a:xfrm>
          <a:prstGeom prst="rect">
            <a:avLst/>
          </a:prstGeom>
          <a:noFill/>
          <a:ln w="9525">
            <a:noFill/>
            <a:miter lim="800000"/>
            <a:headEnd/>
            <a:tailEnd/>
          </a:ln>
          <a:effectLst/>
        </p:spPr>
        <p:txBody>
          <a:bodyPr wrap="square" lIns="58252" tIns="29125" rIns="58252" bIns="29125" rtlCol="0">
            <a:spAutoFit/>
          </a:bodyPr>
          <a:lstStyle/>
          <a:p>
            <a:r>
              <a:rPr lang="en-US" sz="2800" b="1" dirty="0" smtClean="0"/>
              <a:t>Figure 7. Pb </a:t>
            </a:r>
            <a:r>
              <a:rPr lang="en-US" altLang="en-US" sz="2800" b="1" dirty="0">
                <a:ea typeface="Arial" charset="0"/>
                <a:cs typeface="Arial" charset="0"/>
              </a:rPr>
              <a:t>concentrations in river water samples. </a:t>
            </a:r>
            <a:r>
              <a:rPr lang="en-US" altLang="en-US" sz="2800" b="1" dirty="0" smtClean="0">
                <a:ea typeface="Arial" charset="0"/>
                <a:cs typeface="Arial" charset="0"/>
              </a:rPr>
              <a:t> </a:t>
            </a:r>
            <a:r>
              <a:rPr lang="en-US" sz="2800" dirty="0" smtClean="0"/>
              <a:t>The </a:t>
            </a:r>
            <a:r>
              <a:rPr lang="en-US" sz="2800" dirty="0"/>
              <a:t>largest levels of lead were found within the river water collected from the CDA River #2 location at 0.039 mg/L and from CDA River #3 at 0.031 mg/L. </a:t>
            </a:r>
            <a:r>
              <a:rPr lang="en-US" sz="2800" dirty="0" smtClean="0"/>
              <a:t>Levels were also above the chronic limit within the South Fork of the </a:t>
            </a:r>
            <a:r>
              <a:rPr lang="en-US" sz="2800" dirty="0"/>
              <a:t>r</a:t>
            </a:r>
            <a:r>
              <a:rPr lang="en-US" sz="2800" dirty="0" smtClean="0"/>
              <a:t>iver. The </a:t>
            </a:r>
            <a:r>
              <a:rPr lang="en-US" sz="2800" dirty="0"/>
              <a:t>chronic toxicity for </a:t>
            </a:r>
            <a:r>
              <a:rPr lang="en-US" sz="2800" dirty="0" smtClean="0"/>
              <a:t>aquatic </a:t>
            </a:r>
            <a:r>
              <a:rPr lang="en-US" sz="2800" dirty="0"/>
              <a:t>life </a:t>
            </a:r>
            <a:r>
              <a:rPr lang="en-US" sz="2800" dirty="0" smtClean="0"/>
              <a:t>criteria as set by </a:t>
            </a:r>
            <a:r>
              <a:rPr lang="en-US" sz="2800" dirty="0"/>
              <a:t>the EPA </a:t>
            </a:r>
            <a:r>
              <a:rPr lang="en-US" sz="2800" dirty="0" smtClean="0"/>
              <a:t>is represented by the dashed line.</a:t>
            </a:r>
            <a:endParaRPr lang="en-US" sz="2800" dirty="0"/>
          </a:p>
        </p:txBody>
      </p:sp>
      <p:cxnSp>
        <p:nvCxnSpPr>
          <p:cNvPr id="14336" name="Straight Arrow Connector 14335"/>
          <p:cNvCxnSpPr/>
          <p:nvPr/>
        </p:nvCxnSpPr>
        <p:spPr>
          <a:xfrm flipV="1">
            <a:off x="22443121" y="6674586"/>
            <a:ext cx="0" cy="9144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338" name="Rectangle 14337"/>
          <p:cNvSpPr/>
          <p:nvPr/>
        </p:nvSpPr>
        <p:spPr>
          <a:xfrm>
            <a:off x="22069584" y="5919948"/>
            <a:ext cx="747075"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N</a:t>
            </a:r>
          </a:p>
        </p:txBody>
      </p:sp>
      <p:pic>
        <p:nvPicPr>
          <p:cNvPr id="14339" name="Picture 14338"/>
          <p:cNvPicPr>
            <a:picLocks noChangeAspect="1"/>
          </p:cNvPicPr>
          <p:nvPr/>
        </p:nvPicPr>
        <p:blipFill>
          <a:blip r:embed="rId8"/>
          <a:stretch>
            <a:fillRect/>
          </a:stretch>
        </p:blipFill>
        <p:spPr>
          <a:xfrm>
            <a:off x="23824307" y="8989462"/>
            <a:ext cx="4470287" cy="3352715"/>
          </a:xfrm>
          <a:prstGeom prst="rect">
            <a:avLst/>
          </a:prstGeom>
        </p:spPr>
      </p:pic>
      <p:sp>
        <p:nvSpPr>
          <p:cNvPr id="14340" name="TextBox 14339"/>
          <p:cNvSpPr txBox="1"/>
          <p:nvPr/>
        </p:nvSpPr>
        <p:spPr bwMode="auto">
          <a:xfrm>
            <a:off x="23824307" y="12324547"/>
            <a:ext cx="4470287" cy="982149"/>
          </a:xfrm>
          <a:prstGeom prst="rect">
            <a:avLst/>
          </a:prstGeom>
          <a:noFill/>
          <a:ln w="9525">
            <a:noFill/>
            <a:miter lim="800000"/>
            <a:headEnd/>
            <a:tailEnd/>
          </a:ln>
          <a:effectLst/>
        </p:spPr>
        <p:txBody>
          <a:bodyPr wrap="square" lIns="58252" tIns="29125" rIns="58252" bIns="29125" rtlCol="0">
            <a:spAutoFit/>
          </a:bodyPr>
          <a:lstStyle/>
          <a:p>
            <a:r>
              <a:rPr lang="en-US" sz="2000" dirty="0"/>
              <a:t>Figure 4. Justin sampling along the bank of the North Fork of the CDA River.</a:t>
            </a:r>
          </a:p>
        </p:txBody>
      </p:sp>
      <p:sp>
        <p:nvSpPr>
          <p:cNvPr id="14341" name="TextBox 14340"/>
          <p:cNvSpPr txBox="1"/>
          <p:nvPr/>
        </p:nvSpPr>
        <p:spPr bwMode="auto">
          <a:xfrm>
            <a:off x="29531229" y="11324656"/>
            <a:ext cx="10050158" cy="1351480"/>
          </a:xfrm>
          <a:prstGeom prst="rect">
            <a:avLst/>
          </a:prstGeom>
          <a:noFill/>
          <a:ln w="9525">
            <a:noFill/>
            <a:miter lim="800000"/>
            <a:headEnd/>
            <a:tailEnd/>
          </a:ln>
          <a:effectLst/>
        </p:spPr>
        <p:txBody>
          <a:bodyPr wrap="square" lIns="58252" tIns="29125" rIns="58252" bIns="29125" rtlCol="0">
            <a:spAutoFit/>
          </a:bodyPr>
          <a:lstStyle/>
          <a:p>
            <a:r>
              <a:rPr lang="en-US" sz="2800" dirty="0"/>
              <a:t>Figure 8. Concentrations of recorded calcium and magnesium plotted versus the alkalinity values calculated for the South Fork, North Fork, CDA #1, and Spokane River test locations. </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48783" y="20695920"/>
            <a:ext cx="9845810" cy="566928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25400" y="26746200"/>
            <a:ext cx="10556728" cy="5742543"/>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531229" y="4922852"/>
            <a:ext cx="10930869" cy="6401744"/>
          </a:xfrm>
          <a:prstGeom prst="rect">
            <a:avLst/>
          </a:prstGeom>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17660" y="14321999"/>
            <a:ext cx="10573661" cy="5928504"/>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chemeClr val="tx2">
            <a:lumMod val="20000"/>
            <a:lumOff val="80000"/>
          </a:schemeClr>
        </a:solidFill>
        <a:ln w="9525">
          <a:solidFill>
            <a:schemeClr val="tx1"/>
          </a:solidFill>
          <a:miter lim="800000"/>
          <a:headEnd/>
          <a:tailEnd/>
        </a:ln>
        <a:effectLst/>
      </a:spPr>
      <a:bodyPr lIns="58252" tIns="29125" rIns="58252" bIns="29125">
        <a:spAutoFit/>
      </a:bodyPr>
      <a:lstStyle>
        <a:defPPr algn="ctr">
          <a:defRPr sz="6900" b="1"/>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13646</TotalTime>
  <Words>1237</Words>
  <Application>Microsoft Macintosh PowerPoint</Application>
  <PresentationFormat>Custom</PresentationFormat>
  <Paragraphs>32</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Duckett</dc:creator>
  <cp:lastModifiedBy>EWU</cp:lastModifiedBy>
  <cp:revision>58</cp:revision>
  <dcterms:created xsi:type="dcterms:W3CDTF">2015-11-25T21:27:10Z</dcterms:created>
  <dcterms:modified xsi:type="dcterms:W3CDTF">2016-05-11T19:17:56Z</dcterms:modified>
</cp:coreProperties>
</file>