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25" r:id="rId3"/>
    <p:sldId id="307" r:id="rId4"/>
    <p:sldId id="312" r:id="rId5"/>
    <p:sldId id="310" r:id="rId6"/>
    <p:sldId id="308" r:id="rId7"/>
    <p:sldId id="309" r:id="rId8"/>
    <p:sldId id="311" r:id="rId9"/>
    <p:sldId id="326" r:id="rId10"/>
    <p:sldId id="313" r:id="rId11"/>
    <p:sldId id="314" r:id="rId12"/>
    <p:sldId id="315" r:id="rId13"/>
    <p:sldId id="317" r:id="rId14"/>
    <p:sldId id="318" r:id="rId15"/>
    <p:sldId id="319" r:id="rId16"/>
    <p:sldId id="343" r:id="rId17"/>
    <p:sldId id="321" r:id="rId18"/>
    <p:sldId id="332" r:id="rId19"/>
    <p:sldId id="323" r:id="rId20"/>
    <p:sldId id="342" r:id="rId21"/>
    <p:sldId id="328" r:id="rId22"/>
    <p:sldId id="329" r:id="rId23"/>
    <p:sldId id="333" r:id="rId24"/>
    <p:sldId id="331" r:id="rId25"/>
    <p:sldId id="335" r:id="rId26"/>
    <p:sldId id="322" r:id="rId27"/>
    <p:sldId id="338" r:id="rId28"/>
    <p:sldId id="339" r:id="rId29"/>
    <p:sldId id="34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DFC"/>
    <a:srgbClr val="3CFF07"/>
    <a:srgbClr val="F8B6C4"/>
    <a:srgbClr val="FEC2FA"/>
    <a:srgbClr val="FCBA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3716" autoAdjust="0"/>
  </p:normalViewPr>
  <p:slideViewPr>
    <p:cSldViewPr>
      <p:cViewPr>
        <p:scale>
          <a:sx n="80" d="100"/>
          <a:sy n="80" d="100"/>
        </p:scale>
        <p:origin x="-108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D68C70-6E2C-4812-AA45-683934168968}" type="datetimeFigureOut">
              <a:rPr lang="en-US" smtClean="0"/>
              <a:t>3/20/2016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89752F-73C8-4DCE-838C-17BB14E81712}" type="slidenum">
              <a:rPr lang="en-US" smtClean="0"/>
              <a:t>‹#›</a:t>
            </a:fld>
            <a:endParaRPr lang="en-US"/>
          </a:p>
        </p:txBody>
      </p:sp>
    </p:spTree>
    <p:extLst>
      <p:ext uri="{BB962C8B-B14F-4D97-AF65-F5344CB8AC3E}">
        <p14:creationId xmlns:p14="http://schemas.microsoft.com/office/powerpoint/2010/main" val="2937391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7F1562-6CE9-4C0F-8448-CC9F8D99844E}" type="datetimeFigureOut">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D0432-227D-4996-AEE5-9658D08D0D15}" type="slidenum">
              <a:rPr lang="en-US" smtClean="0"/>
              <a:t>‹#›</a:t>
            </a:fld>
            <a:endParaRPr lang="en-US"/>
          </a:p>
        </p:txBody>
      </p:sp>
    </p:spTree>
    <p:extLst>
      <p:ext uri="{BB962C8B-B14F-4D97-AF65-F5344CB8AC3E}">
        <p14:creationId xmlns:p14="http://schemas.microsoft.com/office/powerpoint/2010/main" val="167597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7F1562-6CE9-4C0F-8448-CC9F8D99844E}" type="datetimeFigureOut">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D0432-227D-4996-AEE5-9658D08D0D15}" type="slidenum">
              <a:rPr lang="en-US" smtClean="0"/>
              <a:t>‹#›</a:t>
            </a:fld>
            <a:endParaRPr lang="en-US"/>
          </a:p>
        </p:txBody>
      </p:sp>
    </p:spTree>
    <p:extLst>
      <p:ext uri="{BB962C8B-B14F-4D97-AF65-F5344CB8AC3E}">
        <p14:creationId xmlns:p14="http://schemas.microsoft.com/office/powerpoint/2010/main" val="8395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7F1562-6CE9-4C0F-8448-CC9F8D99844E}" type="datetimeFigureOut">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D0432-227D-4996-AEE5-9658D08D0D15}" type="slidenum">
              <a:rPr lang="en-US" smtClean="0"/>
              <a:t>‹#›</a:t>
            </a:fld>
            <a:endParaRPr lang="en-US"/>
          </a:p>
        </p:txBody>
      </p:sp>
    </p:spTree>
    <p:extLst>
      <p:ext uri="{BB962C8B-B14F-4D97-AF65-F5344CB8AC3E}">
        <p14:creationId xmlns:p14="http://schemas.microsoft.com/office/powerpoint/2010/main" val="182950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7F1562-6CE9-4C0F-8448-CC9F8D99844E}" type="datetimeFigureOut">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D0432-227D-4996-AEE5-9658D08D0D15}" type="slidenum">
              <a:rPr lang="en-US" smtClean="0"/>
              <a:t>‹#›</a:t>
            </a:fld>
            <a:endParaRPr lang="en-US"/>
          </a:p>
        </p:txBody>
      </p:sp>
    </p:spTree>
    <p:extLst>
      <p:ext uri="{BB962C8B-B14F-4D97-AF65-F5344CB8AC3E}">
        <p14:creationId xmlns:p14="http://schemas.microsoft.com/office/powerpoint/2010/main" val="117309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7F1562-6CE9-4C0F-8448-CC9F8D99844E}" type="datetimeFigureOut">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D0432-227D-4996-AEE5-9658D08D0D15}" type="slidenum">
              <a:rPr lang="en-US" smtClean="0"/>
              <a:t>‹#›</a:t>
            </a:fld>
            <a:endParaRPr lang="en-US"/>
          </a:p>
        </p:txBody>
      </p:sp>
    </p:spTree>
    <p:extLst>
      <p:ext uri="{BB962C8B-B14F-4D97-AF65-F5344CB8AC3E}">
        <p14:creationId xmlns:p14="http://schemas.microsoft.com/office/powerpoint/2010/main" val="343268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7F1562-6CE9-4C0F-8448-CC9F8D99844E}" type="datetimeFigureOut">
              <a:rPr lang="en-US" smtClean="0"/>
              <a:t>3/20/2016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D0432-227D-4996-AEE5-9658D08D0D15}" type="slidenum">
              <a:rPr lang="en-US" smtClean="0"/>
              <a:t>‹#›</a:t>
            </a:fld>
            <a:endParaRPr lang="en-US"/>
          </a:p>
        </p:txBody>
      </p:sp>
    </p:spTree>
    <p:extLst>
      <p:ext uri="{BB962C8B-B14F-4D97-AF65-F5344CB8AC3E}">
        <p14:creationId xmlns:p14="http://schemas.microsoft.com/office/powerpoint/2010/main" val="1199237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7F1562-6CE9-4C0F-8448-CC9F8D99844E}" type="datetimeFigureOut">
              <a:rPr lang="en-US" smtClean="0"/>
              <a:t>3/20/2016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D0432-227D-4996-AEE5-9658D08D0D15}" type="slidenum">
              <a:rPr lang="en-US" smtClean="0"/>
              <a:t>‹#›</a:t>
            </a:fld>
            <a:endParaRPr lang="en-US"/>
          </a:p>
        </p:txBody>
      </p:sp>
    </p:spTree>
    <p:extLst>
      <p:ext uri="{BB962C8B-B14F-4D97-AF65-F5344CB8AC3E}">
        <p14:creationId xmlns:p14="http://schemas.microsoft.com/office/powerpoint/2010/main" val="2570755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7F1562-6CE9-4C0F-8448-CC9F8D99844E}" type="datetimeFigureOut">
              <a:rPr lang="en-US" smtClean="0"/>
              <a:t>3/20/2016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D0432-227D-4996-AEE5-9658D08D0D15}" type="slidenum">
              <a:rPr lang="en-US" smtClean="0"/>
              <a:t>‹#›</a:t>
            </a:fld>
            <a:endParaRPr lang="en-US"/>
          </a:p>
        </p:txBody>
      </p:sp>
    </p:spTree>
    <p:extLst>
      <p:ext uri="{BB962C8B-B14F-4D97-AF65-F5344CB8AC3E}">
        <p14:creationId xmlns:p14="http://schemas.microsoft.com/office/powerpoint/2010/main" val="335798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F1562-6CE9-4C0F-8448-CC9F8D99844E}" type="datetimeFigureOut">
              <a:rPr lang="en-US" smtClean="0"/>
              <a:t>3/20/2016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D0432-227D-4996-AEE5-9658D08D0D15}" type="slidenum">
              <a:rPr lang="en-US" smtClean="0"/>
              <a:t>‹#›</a:t>
            </a:fld>
            <a:endParaRPr lang="en-US"/>
          </a:p>
        </p:txBody>
      </p:sp>
    </p:spTree>
    <p:extLst>
      <p:ext uri="{BB962C8B-B14F-4D97-AF65-F5344CB8AC3E}">
        <p14:creationId xmlns:p14="http://schemas.microsoft.com/office/powerpoint/2010/main" val="347337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7F1562-6CE9-4C0F-8448-CC9F8D99844E}" type="datetimeFigureOut">
              <a:rPr lang="en-US" smtClean="0"/>
              <a:t>3/20/2016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D0432-227D-4996-AEE5-9658D08D0D15}" type="slidenum">
              <a:rPr lang="en-US" smtClean="0"/>
              <a:t>‹#›</a:t>
            </a:fld>
            <a:endParaRPr lang="en-US"/>
          </a:p>
        </p:txBody>
      </p:sp>
    </p:spTree>
    <p:extLst>
      <p:ext uri="{BB962C8B-B14F-4D97-AF65-F5344CB8AC3E}">
        <p14:creationId xmlns:p14="http://schemas.microsoft.com/office/powerpoint/2010/main" val="239990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7F1562-6CE9-4C0F-8448-CC9F8D99844E}" type="datetimeFigureOut">
              <a:rPr lang="en-US" smtClean="0"/>
              <a:t>3/20/2016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D0432-227D-4996-AEE5-9658D08D0D15}" type="slidenum">
              <a:rPr lang="en-US" smtClean="0"/>
              <a:t>‹#›</a:t>
            </a:fld>
            <a:endParaRPr lang="en-US"/>
          </a:p>
        </p:txBody>
      </p:sp>
    </p:spTree>
    <p:extLst>
      <p:ext uri="{BB962C8B-B14F-4D97-AF65-F5344CB8AC3E}">
        <p14:creationId xmlns:p14="http://schemas.microsoft.com/office/powerpoint/2010/main" val="2844117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F1562-6CE9-4C0F-8448-CC9F8D99844E}" type="datetimeFigureOut">
              <a:rPr lang="en-US" smtClean="0"/>
              <a:t>3/20/2016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D0432-227D-4996-AEE5-9658D08D0D15}" type="slidenum">
              <a:rPr lang="en-US" smtClean="0"/>
              <a:t>‹#›</a:t>
            </a:fld>
            <a:endParaRPr lang="en-US"/>
          </a:p>
        </p:txBody>
      </p:sp>
    </p:spTree>
    <p:extLst>
      <p:ext uri="{BB962C8B-B14F-4D97-AF65-F5344CB8AC3E}">
        <p14:creationId xmlns:p14="http://schemas.microsoft.com/office/powerpoint/2010/main" val="29893896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9.jp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7.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8" y="381000"/>
            <a:ext cx="9144000" cy="1470025"/>
          </a:xfrm>
        </p:spPr>
        <p:txBody>
          <a:bodyPr>
            <a:noAutofit/>
          </a:bodyPr>
          <a:lstStyle/>
          <a:p>
            <a:r>
              <a:rPr lang="en-US" sz="2800" b="1" dirty="0" smtClean="0">
                <a:latin typeface="Times New Roman" panose="02020603050405020304" pitchFamily="18" charset="0"/>
                <a:cs typeface="Times New Roman" panose="02020603050405020304" pitchFamily="18" charset="0"/>
              </a:rPr>
              <a:t>Using a Topographic Residual Envelope Map as a Rapid Identification Technique for Tectonic Deformation within Quaternary Terraces of the Saline River Fault Zone in South-Central Arkansas</a:t>
            </a:r>
            <a:endParaRPr lang="en-US" sz="2800" dirty="0">
              <a:latin typeface="Times New Roman" panose="02020603050405020304" pitchFamily="18" charset="0"/>
              <a:cs typeface="Times New Roman" panose="02020603050405020304" pitchFamily="18" charset="0"/>
            </a:endParaRPr>
          </a:p>
        </p:txBody>
      </p:sp>
      <p:sp>
        <p:nvSpPr>
          <p:cNvPr id="4" name="AutoShape 2" descr="data:image/jpeg;base64,/9j/4AAQSkZJRgABAQAAAQABAAD/2wCEAAkGBxQTEhUUExQWFBQWGSAYGRUYFxcdHBcYGhsdGBocHhgcHCggHRslHR8YIjEiJSorLy4uHB8zODMtNygtLisBCgoKDg0OGxAQGywkICYuLCwsLCwtLDAsMDQsLiwsLCwsLCwsLCwsLCwsLCwsLCwsLCwsLCwsLCwsLCwsLCwsLP/AABEIAQ4AuwMBEQACEQEDEQH/xAAbAAACAwEBAQAAAAAAAAAAAAAABgQFBwIDAf/EAFEQAAIBAgMFBAMOAQcKBQUAAAECAwARBBIhBQYTMUEiUWFxMoGRFBYjNEJSU2JykqGxwdGCFSQzVKKy8AdDY3N0lbTC0uGTo7PD8SU1RXWD/8QAGgEAAgMBAQAAAAAAAAAAAAAAAAQBAwUCBv/EADoRAAIBAgQDAwsDBAIDAQAAAAABAgMRBBIhMUFRcVJhgRMUIjIzkaGxwdHwBRVCkrLh8SNicqLCgv/aAAwDAQACEQMRAD8AuFQnkCfIV0cn1oyOYI9RoA5ZbaHSgDoRm9rG/dY0ADRMOYI8waAOQpPIUACqTyF6APlAH23XpQB9MZ7jpz0OlAHxVJ0AJPcKAOhC3zW9hoABE17ZTfusaAOWUjQ6HxoA+qhOoBIHhQB8A69O+gDvgt81vYaAOWQjmCPVQABTa9jYcz3UAc0AdMpHMEX5ac6APqxk8gT5A0AfHQjmCPMUAc0Ae0GLeO+R2S/PKSL25cqALTefFyceVM7ZLjs3NvRU8vPWoQHtt/BI2IkJnjUk+iQ9xoO5bUASpGIxeLs+Q8L09ezpHrprQSU+0ZmK2OJ4wJ9G76ePaAoIDYvLEf6h/wA1oA+7ufGF+y/9xqARLhERwsKSdksXyy/MIItf6pvr3UAeOLwrRYV0cWImHkRwzYg9QaAJ2MmBxc8LmyTWW/zXyqUb1H86CSBhEOHjkkbSQkxIO4/5xvUNAe80EEsyMIMPbEcHsHS8mvbOvZBoJPPZbuXxFpcz8KwkzWvYrY5mtb10AfMaZFw7DEOHZ7GIZg5Fj2mzC9ltpzoIO2xWfJwcTwbKAImLoAQNe0Bla51ue+gk8FVxDjBJ6eaPN552JoIO8PtGY4aZjK+YMljmNxfNe2ulAEfZ+MzkxTEskpHa5lJOSuPyPeKAPm05RGPc6clPwjfSSDn/AAryA9dABsmyRzTWBePKEuLhS5IzW7xbTxNAHps7acjSqkjGVJGCsjm4IY2uO4jmLW5UATMOpjgkVZuFlxBXPdu0ApFuyOtr+qgCo2lKxIDTcawuGu2lzqO0L9BQBDqQCgCVtLF8WVpLZc1tL3tYAc7eFQB82liuLI8lsuY3te9tAOdqAJn8sAyyyNHcSrlKZyLDs/KAv8n8aAI2KxETLZIeGb+lxGbTusRQBxgMYYmzABgQVZTyZTzBoAkjaKIG4UORmBXMXLZQdDlFhY+OtAEabF5oo47W4ZY3vzzEHlbS1qAO5Nou0IhbVQwZT1WwIt5a+qgDnaWL4srSWy5raXvawA5+qgDrae0XmKl/kqF9fU+ZOtAHuu0YyiJJBnyAgNxGXmb8gKAPJccq8XJHlWRMmXOTl5G9yLnUUAea4y8XCYZgCShvYoTz81PUeupA9xjoeZwy5vB3C3+zr7L1AHD7TZlmDC7TFSWva2Uk6Du6UAeUWLtE8dvTKm9+WW/S3jUgeMEmVlbnlINu+xvQB3jJ88jva2Zi1r3tc350Ad4LGGMkgBlYZWVuTDuP71AEldpInaihCP0cuz5b/NBAAPib0ARvdnwJitzk4ma/1ctrfje9AEapAKALTdvDLJOEcXVlYH2cx4ioBEbaeAaGQxt05H5y9D/jxoAiVIF3uxsfjvmYfBodfrHov7+HnUAiPssD3WoIBBkIsQLWJI5UAMO2NqwwScP3MjaA3so5+GWgkhe+WH+qp/Z/6aAuU20MUss2dFyKcvZ00tYHlQQTt6Nj8F86j4Nzp9VuZXy6j/tQDKOpAlbNwLTSCNeZ5n5o6k/47qgCXvNhVimyILKqL6+dyfE0Axk2riooI4mOHjcuO5R0v800ElWNvYZtJMIoHeuUn8h+dAXPHbux41jWeA3ibmNezflYnW19LHUH8AhkrhL/ACZnyrn5Zsov/S5eflpQTwFapIGPcqJWkkDKrDKDqAdb+PnUMlETZQBxoBAIMjDKQLW7XTlQQG9MYGJZVUAWUAAAcxfp4mgGW88WHwSKGjE0zC+tunPn6I8hegnYi++hDo2FQr3XH6pRYLlXtvEQuymCPIttdLdo9LXtp4d5oIK6pAut0PjS+TflUAi/2rCuLEkYsJoT2fEHX2Hl4ECgkUMBgHllESizX1v8kDmT5f8AaggfdmSxo/uaMaRrdj9Yn8+p86g6EvZfxtP9b+pqTkY9u7utPKXDqosBYg9KCbEBdzX+lT2Gi4WF0LZ7dzW9hqSDQ9pzRs4w8o0lU2P1geXn1HlXJ0IW0MA8UpjYXN9LD0geRHn+elScjbsqFcIsaNYzTMAfAfsPxJ9gSUe+fxk/ZFCIZab0wM8EGRWa3PKpNuyO6gli5DsmdjYQyetSB7TYUEF/tdRh8CsDEGRjew6drOfUOVBJK2XgjNs9YwQpYnU+Epb9KA4EH3mP9Kv3T+9FwsWu72wWw7sxcNdbWAI63oBIWtj/AB1f9Y3/ADUEcTretrYtiOYykepRQDLnFe58cqniCOQC1iRfXmLG2YeIoJ3IE258nNJEfzuP3ouFiixmEeJssilW7j1HeDyIoIPCpAut0PjS+TflUAg2jjWhxski8w2o7xYXBoAvsftWGKIzxAcWcad9xoSR9Xr3m1BJXbjMTLKSbkrck9SWoYIq9l/G0/1v6mggk75j+cn7K/rQgZRipA7i9IeY/OgBm36NpIiNCASD3G4qESyfs7akMsQnmA4kHM9ddAQPrfnQBQYPHNNjY5G5lxYfNHQD/HfQQd75/GT9kUIGXm3dqSQQwmMgZhY3F+SigkoX3pxJHpKPEKP1vRYi5UzzM7FnYsx6k3NSAz//AIr1/wDvVHEngKlSQMu4n9LJ9j9RUMlELY/x1f8AWN/zUEcT7vd8afyX+6KAZUSRlSVYEEcwRYj1VIHeHxDxm6MVPgbf/NADPvgbw4dnFpDzHddQWHttUIlinUkFjsHHLDMJHDEAEWW17nTqRpzqAR47WxKyzPIoIVjcA2vyF+RPWgCJUgXO7W1Uw7OzhjmAAygd9ze5HhUAiJg8UqYgSENkDlrC2a1yR1tfl1oAv8RvBg5GzPAzNyuVQn+9RYm55fyvgf6sfuR/9VAaFLtDExvNnjUpHdeyAoIAAvoDbvoIJm8u1kxBQoGGUEHMB1ta1ifGgGUtSBK2XiFjmR2uVU3IFr/iR1qAJG8GOWeUyIGAygHMBoRfuJ05UAS9v7YjmjjVA4KfOC2Itbox15UAyiqQCgC8/leP3F7ns+fvsuW+fP8AOvbpyqAKOpAuN29qJh3dnDG4sMoHfc3uR4VAI8MDjUTEiUhigZmsAM1je3W3UdaAPTau01fE8ZFNhlOVx1XwB5aDrQBZtvJDKB7ow+YjqLH2XsR7aCbnyPbWEj7UWGOcci2XT13Yj1UBcpNqbSed8z9NAo5KP8daCCHUgR8fiOHG72vlF7d9d0oZ5qPM4nLLFyFr34N9Ev3j+1aP7fHtCPnz7Ie/Bvol+8f2o/b49oPPn2Q9+DfRL94/tR+3x7QefPsh78G+iX7x/aj9vj2g8+fZD34N9Ev3j+1H7fHtB58+yHvwb6JfvH9qP2+PaDz59kPfg30S/eP7Uft8e0Hnz7Ie/Bvol+8f2o/b49oPPn2Q9+DfRL94/tR+3x7QefPslpu/tlsRIwKBI40MkjjMxCghQFUDtOzEKB1v4VVVwcYLfVltLEub2LrGbRmuVhkOG4eiIrSvlkDHO2I4GGkjdjopQvZcp68inShFaq/u+F2n42Opym3pp7/omRdq7XVo5pYFTPCVM0QcMoVzYPE4GqhiAVYArfXlXEcIsyUnvt/kmVe0W0ttxb9+DfRL94/tTH7fHtC/nz7Ie/Bvol+8f2o/b49oPPn2Q9+DfRL94/tR+3x7QefPsh78G+iX7x/aj9vj2g8+fZD34N9Ev3j+1H7fHtB58+yHvwb6JfvH9qP2+PaDz59kPfg30S/eP7Uft8e0Hnz7Ie/Bvol+8f2o/b49oPPn2Q9+DfRL94/tR+3x7QefPslrsHbRxBcFAuUA6G97+qlsThlRSad7jFCv5W+hcUoMkHbvxeX7Bq7De1j1Kq3s5dDOq3jECgAoAKACgAoAKACgCbsbZrYiURqQuhZnb0URQWdm8AAfyripNQjcspwzysbBuVsCGSMgZlw8LgCEgo0sgCvxsQNGJN1ZIzoFym2otlV6sk+98fovqzVpU42tw/NWSlhmxkL4rgpIHBaFJHcNwxfJwiv9CzLZuJqxLa2AUDi8aclC/X/PPpsTZzWa3T84CVidpyS4GPaUTZcVA/AxDaWmjNshkFrPzQG41ue4WcUFGo6Mtnqu7oLSm3Dyq3WjF/ePZaFPdUK8JSVEuHIIMEjrnWwPOJxcqfG1X0qjvklryfP/ACuIvWpq2eOnNchdpgWCgAoAKACgAoAKACgBm3H9KXyH5ms/9Q9WI/gd2NtZZokHbvxeX7Bq7De1j1Kq3s5dDOq3jECgAoAt92tk8eQl/wCijsXsbXv6KA9C1jr0AY8wKXxNfyULrd7DGHo+Ulrsjx3igCYmZVAVc5IUcgG7QAHcAbV3Qk5U4t8jivFRqNIhYfDvIwVFZ2PJVBJPqFWOSirs4jFy0Qx4PdoRI82KIyxqW4SsCWPJQzjRQWKjQk6/J50pLFKclCnx4jUcNli5z4cBXpwUGHc4i+LFrk4OYAd9gGI+6GqjEfx/8kMYbeXRmuQ4gNJtOWEhozBGVZeRfgu2njkMXqtWU1ZQjLe7+f8As0k9ZNcl8v8AROwu3IsLhljnYJJCgTh8jLkACmJflh9CMt7XsbEEDl0pTleOz+HUlVFGNpb/AJsZhuyp/kvagmUgBo8ykWs4ftCx5EEKLVoVvbU8olS9lPMWe/2Kjf8AlIoQVy4RARyL3aTQ9ex3VXhotZL/APYsxEk1O3cZjWkZhe7C2THiYpFDcOeM5gxuVZG0swGoysB2hf0wLHSy1es6TTaumM0aSqxa4ogbS2RNB/SIQvIONUPk40v4c/CradaFT1WV1KM4bog1YVDRtLYanCRSxraRI1ZwPlqwzFvtLf7t/m6pU8Q/LShLnoPVKCdJSjvxFenREKACgBm3H9KXyH5ms/8AUPViP4HdjbWWaJB278Xl+wauw3tY9Sqt7OXQzqt4xAoAKANC3dwvDw0Y6uOI3m/o/wBjJ6yaxcZUzVX3aGxhoZaa7ypn2P7oxs5YkRRsA5FrlsoXKL9SVbXoAeegLar+RoR5vYWdHytaXIZcNCsa5I1EafNXr9o82PmTWbOpKbvJj0IRgrRQr757TBth0N8pvIR88aBP4bm/ibfJrSwVDKs747CGLrX9BCtT4iT9gbS9zYiKa2YI3aX5yEFXX1qWHrrirDPBxLKU8k1I3fc2eLhe5RlIVc0bAWE+HbRJPFgLI/XMLn0hWJXTzZ/f3Pl9jZptWy/lifgdppFh247hWwy2lLaGyiwkt3OBmFu8jmCBxKDlL0eO328CYysteBle8M7QbN4TgjE7QnOJeL5SRlgygjncsFsD3t3VpUlmrZltFWuI1Xlp5eMncoN4k9zQRYL/ADgPHxH1ZWXKkfmic+l3NX0vTk6nDZdOfiyit6EFT47sXaYFibsbaBglWQC4GjL85Dow87ajuIB6VXVpqpBxZbSqOnJSNGimBUMjZkcXB6Op7wfWCp5EEHlWDKMoSs9GjZTUldbC5vFu8hRpYVCMoLPGPRZRqzKPkkDUrysDa1rHQwuLbeSfgxLEYZWzQLzZT/Awm1xwk0PI2QKQfDQik691Vl1GqWtNdDPtr4PgzSRjkrHKT1U6qfWpBrbpTzwUuZkVYZJuJErsrCgBm3H9KXyH5ms/9Q9WI/gd2NtZZokHbvxeX7Bq7De1j1Kq3s5dDOq3jECgC9xexAuCSbXiE5mF9BG+iaeYU3/0o7qWjXvWdP8AL/nyGpULUlPiOkDKEQk2jESMT3II1JP3ayJxcqrXG/1NKLSgnwsUe7+2Iyjl2tLLO8nDVHdjnCHshVN9c3MjlT2Kw85NZdkrXFcPWjZ33bPbaWMxbKRh8LOl/wDOPGwf+FR6B8bse4iuaNGjB3nJN9dCatWrJWhFoSsVhHjOWRHjPc6lTbyIrTjJS1TuZ0oyjujxqTksNj7GkxBbJlVEF5JXOWOJT1Z+ngBcnoK4qVIw38FxLadKU3oaruzuvKYY44nkjjjfiLipBllufSEEJ1jiYc+LfNc9g3vWXVrxzNtXe1uHi+L6e80qdF5Ultz4+C5DttzZvFiJThrOgvHNJGr5GGt7EaXtzHLnbS1KU55XrtxSGJxutNzJotj7Rw2LOLmw4x7dXRw5B5BkA1Vl6XQgdBytpupRnTyReX84/wCxBU6sJ52sxQbW3fLCSbDu8wW7TRygjEQ31JkQ+kNbmRdOd7Wq+nWtaMtOVtn0+xRUo3vKOvO+4uUwLABfQczQTa4z7BTHQXAw0rxE3MbI41+cpt2Wt11B0uDYWTrqhU3kr87jdDy1PaLsMabViUqZhLh7n0ZonF+8BgCG0vzy+VI+azveDT6Md8vG3pJrqQN0cTnwqr1iJQjwYl1Pru4/grvHQtUzczjCTvC3Ih4vZ6z7SZXBMaxo8ljYkCJAAD4sUHrq+FV08KpceHvKJU1UxDT2/wACxtHCGKV4zqUYi/eOh8iLH109CanFSXETnBwk4sj10cDNuP6UvkPzNZ/6h6sR/A7sbayzRIO3fi8v2DV2G9rHqVVvZy6GdVvGIfDQSajtDBho5YQNMhjUeKC0Y9TKnsrBp1LVVPv+ZtThem49wq4PGTYuCPCQr27WkcnThIQU8QBpewJORbXuQdOVOFKbrSEIznUgqS8Rm2Vs5YF4cQJJ9J7dqQ+NuS9y8h4m5OZXryqu725D9Kkqasjx2ptWHD34jXf6JSC1/rdE9evcprqjhZ1O5czmrXhT68hP2vvDLOMhskV7iNRpfoSx7RPjfyArVo4aFLbfmZtXESqaPYqavKBs3H2qi2gkKKeNHPC0l8nGS6ZZCLkKymwaxymxpXEU2/SXJp9O781G8PUS9F87ocN5d5sYsc0iO0ZjdJhHZcyqh4OIgaw1CyNE2bW6yA3sRSlKjTbSa3uvqn7r+4cqVJpNr85o+ttOWefG4eaQvCcXhUVeQEUshuumuVkCgjrc95oyRjGEorW0vekRnk5ST2uvifMfutgx7otEkfExixxuNOFHGiTTlT8nsriOXgOgojXqaa7LXvvovoEqUNdN38tX9RXE6QO+PN14iyLgoGLs+U3jEjEk2jAZrAntG9tBembOSVLlbM/p1F8yg3Uf/wCUJVOCRK2fj5IHEkTFHAtcAHQ8xYgiuZwjNWktDqE5Qd4jbsreiOTszARP84X4befMofav2RWZWwLWtPXuNCli1LSehflezqA0bjwZHH91hSXpQfJjeklzQuS4BsFJ7ojVmwrdiRb6oCeVzzsbFW8LNz7WjGpHEwyS9b8/GJSg6E88fV4nvuxIZTiMQwsZZAoHzVUZit+4XjH8NV420Ixprgd4V5nKb4lLvtEBiFbq8ak/wkx/kgprAyvS6MWxitUuUFNigzbj+lL5D8zWf+oerEfwO7G2ss0SDt34vL9g1dhvax6lVb2cuhnVbxiHZhYIHynKSVDW0LAAkX77EH11F1ex1ldrmriQGQMNVZg4PepOYHysb156zUrG5e6uZdsvAyTOEjHa53vYKB8ot0A09ZAGpArfqVIwjeWxiwhKcrRHnC7IIXLNiMRPfTJxXWPyy3zMPHs+VZU8Wr+hFLw1NOGHdvTk2Lm8/uVDwoIVDqe3IHlIBHNAGcgnvPqHfT2G8rJZqj8NBLEeTTywXiUFNCoUAfKCTT9hucXhlvq0sMsEh53lijyIT1LMjwMT/oBWbUXk59Gmuj+zv7zSpvPBdGvz4e462KC0hk6yNsqT22U/iDRPRW5eURKXF/8AQ99uO0oiw6tZsTNiF05gTYsrm8hAkw/irmnaN5ckvhH72JnraPNv5/a5nm820RPiZHXSMHJEo5LEnZjAHQZQD5k1oUYZIJPfj1M+tPNN224FXVhUFAErZs0aSAyxcWPkUzMp8wVI1Hjp+Y5mpOPouzO6bipekroeoNlwZQ2HaSFXFw8E0i5unaDFtQdCNCCLXrJliKsZZaiT6o1I0YNXg2ujFnePY8yfCNI2IQacRixZb8gyknLc9QSOWtzansPiKc9Iqz5CdejUjq3dF1uYf5qf9c/9yKk/1D2i6fcZwXs31Kze9GkxUcaAs4jVcoFzdmaQf2WBpnBejRu+ZRi/Sq2QtU6JjNuP6UvkPzNZ/wCoerEewO7G2ss0SDt34vL9g1dhvax6lVb2cuhnVbxiDzsLBpLgFifRXLG9vRfMQr+YsPMXHWsvEVXTxGZdxp0aanQysiR7Z4WGlgluuIiUwqPng/B6EdUUnzAS3WrXh1KrGpHZ6/nU4VfLTcJbrQuN39kNBBZlIdu3KSLBfmqSdBlGpvyLN3ClMVV8rUtHZF+HpeThd7nhjcbLKDHglMjei04ICJ3qkjEKXt8q+g5X9IWUaEabUqztyRzUqymstL3iARbT8v3FaxlsKCAoAKANQ/yVwtkw99M2KlkA+dGuGaJiB3Z2QX76zcY1eXRL43+Rp4RPKur+RP2VgHhQNMjRIiYC7OCoHCxLhrk6DKtie4EE1XOSk/R19f4o7Saj6X/X4MpINoRvtTAFZEYCEqSGFhLIZ7Ano12TTxFXZGqE7rj9irOnWjZ8PuZ5JEVJVgQynKQeYI0IPiDWgmnqhCSs7M+UHIUAFADNus+IjQusTTYdmIZUKsysALsqA5gQLXuLEWvbQhPFQp1PRbtLgOYeVSCzJXQ14R0mUmMiaNgQwX5p0IZfSQ+Y8R0NZkoTpS1VmaClGpHTUXtmSrgZJ4Zy2SwkjNjeQC4AXuLBtTyBQg8qfqw85jGUPETpyVCUoy8CfutAxY4uQfCzNdR8yO9tB0vaw+qo6NVOLqJJUo7Itw0G/wDkluxFxiBZHA5BiB5AkVqxd0mZk1aTQw7j+lL5D8zSH6h6sR3A7sbayzRIO3fi8v2DV2G9rHqVVvZy6GdVvGIPG5s2bDFeqSH1K4BX2kSeysnHxtNPmjUwcrwsV2++Gs8Uw0LgqftR2sfulR/DTGAneDi+H1KcbC0lJHW7+yDOBNiWZ4wbIjMxzkaEk3uEB001JBGljRicQqXow3DD0XU9KexZ72bQ4WHCLYNJ2FAAAWMenYDQA3C2Gli9L4Om51M8uHzL8VUyQyriIdaxlBQAUAFAGp/5NtrIscDWZ+As0cqISXVZJEkWXhA5njHaU5QxBAIGpNZmLptyffa3grWvwNTCzWVd1zRdt7VRMFJiBd4+FnBQkFlYaEEEEcwb3BpGnBuoo8bjc5pQcjA90dlPJNHNokEMiNLM5ARArBiLnQtbkouTcaWrbr1EouPFrRGRQg3LNwXErdrYoSzzSgWEkjuB3BmLD86spxyxS5IqqSzTbRFro4CgAoAvtzsfw5uGTZZrL5OP6M+0lfAOT0pXGUs9O63X4xrC1Mk7PiMm2tjLP217GIHKTlnPc57/AK/PvuOSGHxTh6MtYjtagp6x0Yl4eGSadIpGfMXCHMSSmtm58ra6eFasnGEHJdTNipTmos0hZVQ57ZUjGa3zUjF7DyUW9VYKTnK3Fs2W1GPQykm/PnXojCYzbj+lL5D8zWf+oerEewO7G2ss0SDt34vL9g1dhvax6lVb2cuhnNbxijRgI3wEw4usEoCmRblejA9+ZeotfKWte4NJVMuJg1HdDlPNQneWzJ++y/zeO1jeQFSNQwKHVSOYOmoqjAJqcky7GawVuZdOqQR2dgkcKhCx71FjYdWYgmw5knxNKNSrVHl4jKtTgr8Bb2/gC0cmKxBZG7KQwC3YBPZDkj0sudioHO9yOQ0aFSMZKlT1tuxKvBuLqT8EKdPCAUAFABQBe7m4N2xCyq/DXDssjyWJsMwCqFGru57IQele1UYiSUMr1v8AnwGMPFud1wNfxux55NkSwIhjkbPw4iUBWPjF44yQ2UfBZUtew5XrLjUjGupPVaXfhq/eaUoSdJxWn+zLMVhTJgUiS6S4MyPiMOwysc7AcYfOCrkQ6Ar5G9aSlarme0rWf0EHFullW63X1FamRQKACgAoAtd3tmJiHeNmZGyZkYWIuCLgrzIsSdCLWPPlVNeq6Uc1r8y+hTVRuI7YHEM145dMQg7Y+kXpKh+UpGptyN7gchk16SXpw9V/DuNOnN+rLcp5sPl2ojdJEMn8XDdWPmXVj66bjPNhH3aCzjlxK7z23nxht7liBaeWwZV5qvpZfBmsCe5Qb+lpXg6Vv+WeiWx3ial/+OO7FLa2zmgk4blS2UMcpuBmF7X628NO69aVOoqkcy2M+pTdN2Zdbj+lL5D8zSX6h6sRvA7sbayzRIO3fi8v2DV2G9rHqVVvZy6GdVvGIaNsqVZsLHmAdGQRup74+xz6NYBgeYzCsWvmpVm1195sUrVKSTFXa+HlwkkYVy0StxIc2qhgQTdfRzg2vproeRFaNGpGtFu2uzEa0JUpJcOBZbucTEyHETuXERtGptl4h1uFAygKLMQBzKXvrVGKlGjDJBWuXYdSqyzzex6b8T2ijX57lj/AoA9udvZXH6fHWUjrGy9FITa0zNCgAoAKAGz/ACezPnxEaXuYeKgUXYywMskeVbgsfSuvUE0rikrRb528HuN4V7rx9xs2D3ljbBtim5RgiQAN2XXRxqL2B6kcudZMqLU8nuNNVFlzGSu8hg2hjpGDyzqsSuquI8sjhZEQsBmYItra5VFya09M0Ka2WvfoIO+WdRvV+4R6dEAoAKACgC03Xmy4uH6zZP8AxAY/+aqcTHNSkvzmX4eVqiY37dwJliutxLFd42BIOmrKCNdQLj6wFuZrLwlXJPK9maOIp5o3W6FB9sYmZ4hnLSqbRsoAe72FsygEknqddT31qqlTgnppx5Ga6tSbWuo5bE2QIFsO3M+jyc7k/IU/Nv1+UdTpYDJxGIdV2Wxp0aKprvEneHFCXEyupuubKp71QBFPrCg+utahDJTUTMrzzVGy23H9KXyH5mlP1D1YjOB3Y21lmiQdu/F5fsGrsN7WPUqrezl0M6reMQY9z9qhGMLmySG6seSyctT0DCwJ7wvIA0njKGeOZbocwlbK8r2Yxbw4PiYeVSLMgMi36NGCW9qZxbvt3UhhKmSqu/QdxMM1N92pF3MW+FAGpMz+3LF/2qzH+1XT7lWC9n4/YmbPjWbEcfRlQiGA8wSDeSUd/aYhT3X6gVE5OlBU+L1f2O4pVJufLRfczda2TJZ9qCAoAKALHdxrYvDH/Tx/31qut7OXRltH2i6mx7tQcTAbQj+dPik9tx+tZNV2qQfdE1YK8JLqZXtg/wD0/Z/niD/5ij9K06ftZ+HyM6r7KHiL9XiwUAFABQA3bu7PE+CZOT8ZjE/IpIEitr0U6A+o81FIYit5OsuVtfex+hSU6T530GbZWKE3DkAtmYZl+Y4IzoR0sencVPWs+rTdOdvcO05qcbijuLhLs8x+QAq/ae9z6lDD+IGtHH1LQUVxEcHC8nLkXe8O0xBEbH4WQEIOoB0Z/C2oB+dy9E0phKHlJXeyGcTWUI2W7M+rZMgZtx/Sl8h+ZrP/AFD1Yj+B3Y21lmiQdu/F5fsGrsN7WPUqrezl0M6reMQu93NlRYgSq7OkigMpWxGXk11Nr2JTkw9I91LYitKlaSV0M4elGpdN6l0cTisGvwirioF0DgtdV5AE+ko6dsEdFNLqNCu7xdpDDlVoqz1QuRbadMN7nQBQSxd/lMGABUfNWygG2p77EguOjF1M78BRVmoZEaFsrD8MQxj5ART9rQv7XLH11iVp56jka9OOWCRnUmy2GH90X7Jk4ajqdGObyupHmD3VuKqnPJxtcx3Tahn7yFFGWYKoLMxAAAuSToAB1JNWN21ZWk3ojmggKAJmxGtiYD3Sof7Yrip6j6Mspeuupue4QvHj17sdiF/EfvWNid4P/qjXo/y6sx/bJ/mGzvszn2zkfpWrT9rPw+RnVvZx8Sgq8VCgDoxkKGIOUkgG2hItcA9bXHtFF1exNna5L2Ns44iVYlIUsGNzyGVSwv3AkAX6XrirUVOOZndOm6ksqHDdRLYUAix4j3B5g9kEHx0FZWOd6vgaWEVqfiVu0dpvg8a7oAySFZWjN8rEi7HTVTnz2I/EEgtUqca9FZt1xF6lR0artsyNu5tGYIYcPCHbMXzsbhAQqi/JRbLzY21tau8RSptqdR6HNCrNLLBEzHbBAjmnxUzSSBSexyznsoCzC5GYqMoUAAGxsKrp4pSkqdJaHc8PaLnUeoo0+IDNuP6UvkPzNZ/6h6sR/A7sbayzRIO3fi8v2DV2G9rHqVVvZy6GdVvGISdm41oZVkXmp5HkwOjKfAi49dcVIKcXFndObhJSRo+DxayIssRurcu9T1RvrC+o6g35EVhVKcqcsrNqE4zjdCrvXsNUHHiGVb2kQckJ0DL3KTpbobW0IA0sJiXP0JbiGJw+X047DLHtECAYk20jEngXAtb1y9mkXRfl8nf8P9DiqryWfuIy7Pz4FYQOcClR9cgTD2uSPJjVnlcuJcnzt9DjyeahlXL/ACStx934IsIMZi2AiMkEsUo0MTpM6EH6hOS55WN9MtxfiK0pT8nDfVPv0KsPRUY55dxG3o2DHjp5pMDlE6u4kwxYAy5XK8aImwYNa5A6+PPqjVlSilU20s+XczirSVVtw35fUQ8dgpIWyyxvG3c6lT+I1p6M4yV4u4nKEo7o62Y1poj3SL/eFRP1X0Cn66N4/wAnw12h/wDsJvxCGsXE/wAP/FGxQ/l1Zjm3NMFs4f6KX8cQ9atP2k/D5GbVf/HDx+ZQgXIA1J5Dvq8XSuM+x9zJnAlxV8Jhh6UsvZYjuRD2mY9NPbyK1TExWkNX3DNPDSes9EaCMDgsbAkUCATJhJxh4GP9GGbhiSTucnKdbm5Y6kXpHPUpyzS2urv6IeyU5xsuTshO3c2RwJMVc5ikjYcN35GvIbdOUfqJqzG1s0IpcdSnC0sspPloWGCkAlxMXUSCe3hMiFreAa33xVFdN04T7re4vpNKco+PvF7auEOKx7RqbLGArNa+RUADnxOckAdSQPGnaUlQw6k/y4nUi61ZpDXhMMqKIolyrfRRqSfnMflN4+ywsBl1KkqkryNCEIwVoifvbtcSMIozeNDcsOTvyuD1VQSAet2PIitXCYfycc0t2Z2KrZ3lWyF6nBMZtx/Sl8h+ZrP/AFD1Yj+B3Y21lmiQdu/F5fsGrsN7WPUqrezl0M6reMQKALXYE+JRmOHR5BpnQIzqRrbMBy62OhGtiKprQpyVqhfRlUi7wGGbeVApTEYaWPMCpW+jAixtmUFfDnawNJxwdpKVOWw28TpacWK0u1HaBINAiEtpzYkki/gLtYeJ8LPKlFTc+LEnVbgocDQNmz3hhdT/AJpLHxVQp9jKR6qxK6tVknzNei7wXQn7xyCOfC4KG6QRrDK8Z7SyCTGQhRqbghix8jbkdGqPpRlUlu7r/wBWVT0koLb/ACMW7mw8PNh5Y5IkKR4ufhgDKY7TMBkZbFLC3okVRVqzjJNPgvlxLKcIuLTXF/MmTbtygFYsXIU+ixKJiE9rZZD63NcKtHjH3af4+B06b4P36iztXc1R2pcCumvGwDFWFtbnCvoR4KXPcKYhiHspeEvv/oplQW7j4r7DLuXGgGKljlWWOfEvMpW4K5lUFHUi6upBuD4cuQort+imrNKxdSW75sT8Bu5BNHBGkTY9sOhjMgcxYUMXZz8J6chBa3YDDTW1NSrSi228t/F+7h42F40otJWvb3DTs7dmdBZJMPgwea4XDrm9c0t83nkFLSrRe6cur+i+5fGm1yXRfUs8BuzBG4lbPPMOUs7mRl+yD2U/gAquVaTVlouS0/34nUaaWu77zNMZijhEw2Ii7GVZJJsigNMnu2EMpbvIsLnoLcjWhGPlHKL7rd3osVk8lpLvv70Xm8eFSOdxGMoYmQi5N3k7TnXvP7chWdKTla/QaUUtjOtsbTaHaDyx2JQqhB5NlRUdT3i4I/EdDWxRpKWHUJGZVquNZyid7C2/HEJM0cjyyvmJUjtDoNdRqWPLW47q5xGGlUtrZI6oV1C7tds9ds7SxckbBcPLDDbtnI5JXrmkKgZfABQet6ijQo03um/zgFarVmtmkK1OiQUAM24/pS+Q/M1n/qHqxH8DuxtrLNEi7cj+BmHcjfgDVtB2qx6orrezl0M2rfMMKAJux9pth5M6i4IsyHk69RfoeRB6EDyqurSVWOVltKq6cro0TA7QEseeJyU6i+qk/Jdb6H8D0vWHUpTpSszXhUjUV0V+0tgwzD0RE/R0UAfxRjskeIAPieVX0sZOD11RVVw0J7aMhbtytA74TEHIBeRHvplAzPY8ihUFx4qRzY1fiaarRVSn0KcPJ05OnMvdtT8TaELkWz4XCNbuvjIDRTVqTXfL+1lkneon3L5j9ud/R4j/AGvEf+s1JV910XyGKWz6v5l/VBacNKoIBIBPIEi58qmwC7tzdNZ5c6SNCkvZxSIbDERjUA25NeylhYlSwvyq+nXcY2avbbu/PmVTpKT+feMEKIgWNAqgCyoLABRpYAdBpVDberLFZaI7aQA2JANr2v0HXyqLEn3MKAMU3u+Ix/7PL/x0Na1D2j6r+1mfV9VdH80XO/m2likncW4kZSNV+u0SyK5HzQCx15lLdaVoYdzlG+2/uZdVrZE7b7fAU9jbsCwkxILM2oiJItfrIR2rnnlBBHU81pnEYzK8tP3/AGF6OEv6VT3DNhzkBEdo1AuQgVFAHMtawt3k1nOUpvXVjyUYrTQT96dviQGGI3S/bk1+EINwBfXIDrrzIB6CtXCYXyfpS3+RnYnEZvRjsLVOiQUANG466ynwUf3qzv1B6R8TQwP8vAdoMIWUH/HOsw0Dz2zB8JMn1nHqJP6VMXZpkSV1YyUi2h5ivRmCwoICgD2weLeJs8blG7wbadx7x4HQ1EoxkrSVzqM3F3TGjZ+3MbIBlwyS/X4cgHrKOqD8KQqYXDx3dvEdhiK0lornG1tm47E5eJHEoQHKqyQi19TqZC3TqfzNdUquHpK0X8yKlOvUd2hj2pGVx2HU8xhMGDqDqMZAOY0qum70m1zl/ay9q1RdF8xjlDe4MSEcxsdokB15qTj1Fx32vyNUK3lVfs//ACWL1Hbn9STj8bipHgEimFYsRGkluU8mbmmv9CBZx1JYDQob8xjBJ21unbu/z+cTpuTtfmvH/B1snCYKSKR8WsDz5nGIacIWRgx0JfVUAtl5DLlI53qJyqKSUL24W/PeEVC15eNz4mOxEOKxrRo08ZmSMRD/ADchw0BRr9I2LZXPyey1vSqXGEoRT0dr38X8eRLcoybWpxFCPceIOKlZpY8QxWZF7Ym7Kpwl78xCKnUEKbgmi/prItLbd3f87+JC9V5uZxCS+D2g+IAGN4MizJYfBoI2MapqfgiLsDc3Yv1FhL0qQUfVure/XxOf4Szb21LfCD+eQf7G39+Kqn7N9fuWL110+xmu93xGP/Z5f+Ohp+h7R9V/axSr6q6P5o+79bFxLbSknhCaGMqWeLmsafJc946iooYilGkoSfPnzOa1Go6rnFcvkRJ9o49Rc4ON+9kEj+s8OUgVzGhhpbS+P3R1KriI7xFnam255uzI1lv/AEajKtx3gekR3tc09SoU6fqoTqVpz0bK2rSkKACgBy3KitE7fOe3qAH7msn9QleaXcamCXoN95rW7ezg2GjJ5m/942/CkB1FBvdBlxLHo4DD2ZT+INBDMh29h8mIkHQnMPJu1+tvVW/hp5qUX+aGNiI5ajRYbtbPjlB/m+IxMqnVUdY4VS2hklIJXXN80ac+6K05R/kkve/BE0YRlwbfwPPe3CcKZUKwRkICY4GdlUG7LmdiS0hUgkg2tlqaEs0b6+P5sRXjlklp4FJVxQXmxd5XhAjccWIcgTZk6nI2ul9cpBHO1iSaVr4WNTXZjVHEyp6PVDPhtu4aQaShD82QFD7dU/tVnTwdWPC/QehiacuNift032jCQQR7mwmo1B/nkHWr6KtQt3y/tZzP2vgvmPO6kKvFiA6hh7snNmAIus7MpseoIBHcQKUrNqSt2V8i+krp9X8y6xjxADimMBSGGfLow5EX5Ed9VRzcCx24lLjtsbLZw0s2CZ15M7wsy+RJuKujTrpWSlbxK3Km3fQu8E0TAyRZGWTtF0ykObBQcy+loAL9wFUyzLR8CxW3RU4nbOzo3yvNhFkV85DPEGWTkW1Nw9uvOrFTrNXSdvE4cocbEtMVhMRqHw811KXDRvdW9JevZPUcjXOWpDmibwlyZOXDIGDBFDBcoawuF0OUHotwNPAVxd2sdWV7mMb3fEY/9nl/46GtWh7R9V/axCr6q6P5ovt8NoQx4qTiSoh7OlyW9BfkqCw9YpCFCpPWKGp1YR3YnbS3uUaYdSW+kcCw8Vj1v4Fvu09SwHGo/ATqYzhAUpZWZizEszG5YkkknUkk6k1opJKyEG23dljuzs33RiYoiGKk5nCgk8NAXewGtyoIHiRVdaeSDZZRhnmke8uwG7OuRjA+JeNgfgY1LBQTzLNZbaD01765VZfFLqdyoP4N9Clq4XNE2Dh8mHjHW2Y+bdr9bVhYmeaq3+aG1QjlppGxbOg4cUafNUA+YGv40sMC9v1hbokg+Scp8jqPxH41KIZkm+uE9CUfYP5r/wA34Vp/p9TeHiZ2NhtLwKLY7niot48pdSVmYiFiuo4ljqvP2nvp+ovRb+W/gKUm81vnsXW88+CkLPEZZMS5LOyMeBmJu1uIvFb8BVNFVY6OyXx+GhdW8m9t/gLBFMioUEHw0EmlbYcLiYXZsoGBw/aGUlWVxMj8NmHEUNEAyqQ1m0rOp6waXafyt4bmnJpSTfJEifbmFkzO8WAzMbtIHxiZz1Ywrh7lj4k+ZrlUprROXw+dw8pB66fH7EP3ThT2kEXnBhcLEf8AxMY7OfMIK7tPZ38W3/b9yM0O73L6nvBtrLbWZfFMdhsw8eGYhEfK9q5dK/L+l/O9yVU/Lr/R9OOluvudiyYs5G4K8MzsOalRph8SPRdx2WRs49EUZY/y4c9bfdclz04hmf8AHj8fs/8AZ1/LCqOHG+ZV7NoJocNh0I0IjGVpZBfTO+jcxpR5NvVr3pt+PBdA8otk/jZfcjHGROfhFP8A/T+TcSn9pY5beRvXWWS2/wDpfdEZ09/o/sd4XaWDGmTAv3i2Mw3tTJIh9RqJQqc5fB/VEqdPu+KIe9W0454HEfBGSMxrHCCkUSB1mbtSBXldiigZECi5uTXdGDhJXvvfXd8OG2/FnFSaktLfnz25FZ/lR/8Auc/lH/6KVbg/Yrx+bF8V7V+HyQq0yLBQA17q7GvGk/AfEF51iCo7qIV0vI7RnMpJIC3sBZib6UrXqauN7aX692o5Qp6ZrX193ec7xbXcI8Ixq4tGOUHIWcRBg63ndVYklUuozLpz5XmlTTallt9+hFao0nHNf85lDsrCcWVE6E6/ZGp/Cra1TycHIpowzzUTWNgYTiYiNbaA5j5Lr/29deeNtGl1B0RtpYQSxPGflCw8DzB9RtQBk21MDxEeJtDqNfksOXsIq6lUdOakiqpDPFxM2dWRiDdWU+sEHv8AOt9NSV1sYjTi7GhbubxYqTDszTs8+dhCTMVVRw7zSTL6PBjXKy5vlG1jSFWjTjOyWnHTv0S738h+lVnKN29eH3fchP2jscrGZkmjxMYbK7oXujtcjOsiq1msbNYgkHW9NwqXeVqzFJ03bMncqqtKQoJHf39QkJnwTF0iSIumNmjzLGLC6ooHUnrzpPzWWtpcb+qn8xzzqPGPxZ99/GH/AKjN/vLFUeaz7S/pQecw7L/qYe/jD/1Gb/eWK/ao81n2l/SifOYdl/1MPfzh/wCozf7yxX7VPms+0v6UHnMOT/qZbY3dXB4gzT+6MTGIY45pVb4QqskYdckjHM1lFtbnTyqmNepBKNlrdLhxLJUac25XempF2pt/C4Qxwph8RMoijZXfHTxtldAygonZWykCy6aV3ClOpeTaWr/imczqwp2Vm9ObIXv4w/8AUpf944uu/NZdpf0o485h2X72Hv4w/wDUpf8AeOLo81l2l/Sg85h2X72cS754ZlKtgJGUixU7RxRBB5gg8xQsNNaqS/pQecw7L97KDejbPuzEyYjJw8+XsZs1sqKnpWF+V+VMUafk4KN7i9Wpnm5FVVhUS9l4USSKHLLECDJIqs3DjuAzEKDyv7SK5nLKtN+B3Tjmeu3EccZsqRZo5YX4DSMzJNA3wEODhW1zIoGd7C5BN9BcXcAJxqLK1LW3B7tvu/PgOuDzJrTptZCZtHGtNI0j5czcyqKgNha+VQBc8z4k05CKirISnLM7sZdzMBZWlI1bsr5DmfWdPVWbj6t2oLxH8HTsnNmrbj4GytMfldlfIcz6zp/DWcx9DVUEhQAkb57NySCVR2X0Pg4/cfkalEMzDfDZljxlGh0fz5A/p7K1MDW08m/AzsZS/mvEqNhbQWGQl1LRSI0UgUgNkcWJUnTMDZhfS4t1p2rByWm61QpSnleuz0LmLZsWRzFPKmDsFnxEihRMwYOkcMOpLiw6nqTlFr0ucr6pZuC5d7ZcoRto/R4vn3IpNt7NaCTKyNHmGdUe2cIxOTPbQPa1x+XKr6c1NXRRUg4MgV2VhQAUAFABQBpk2IyYLaDfOweBH30KVnKN6kF/2kabdqcn3RFDfX4yB3QQD/yI6aw/qeL+bFMR6/gvkUVXi4UAFABQB6YaBpGVEUs7GyqOZPQAd9Q2krs6jFydkM+FwGIbB+5oFZZuKzYiA9iR0yqIjlaxaNTxAR0JuRqDSznBVM8traPh3+I0oT8nljvxRXbULYZPcyTsc6g4lFcGMSZrhBbQsoC5iCdbi+lqshao87XTmVTeRZE+pA2VgTNIEHLmx7lHM/462rqtVVODkzmlTdSWVGmbMwOdkijFr2UeAHXyA1rAlJyd2bSSSsjUsLhxGiovJRYer9a4Oz1oAKAI+PwiyxtG3Jh7D0I8QaAMx2lgCjPFIL9COjA9fIiu4yad0cNX0ZnG29lmB7c0Oqt4dx8RW5h66qxvx4mPXounLuOtlbZaEhivEaNTwM7ErA7EEyCM6FuZA5ZrE3tXc6al3X37+45hUcfp3DFtgRFMPLJfE4mXDIkcF2LZjmDSyEdonXsqNSbnkKWp5ryitEnq/ohqootJvVtbfUWdq7GmwwTjLkMgLBSRmABtqB6OtxY66GmoVYzvl4Ck6UoWzECuysKACgD1wkYZ0U6BmAJ8CQKiTsmzqKu0jWd4dhK2z8bKGZArcIRqRl4eDkkiiGoLcrE3NyQLWvasulVaqxXj/Uk2ac4J0pP800Qhb1MJIsHiCAJJoSHtex4LmFDYk2ORVB6acqeo+jKUOCfz1Eq3pRjPi/poL1Xi4UAFAAo8beOuns1oJQ2bZ2UuFRHiKLwyskWIZrvi3OVrxopIWJRrc9dCbmwVp1HUbT47rl17xucFTSa4ceZ7b27zuW4URRsM6cQI+WYgzKJCLuDwyhOVVW2UKO83ihQVs0t/dt87k167vZbfcT4oyxCqLk6ADqabbSV2JpNuyH/YWyxBHY6u2rH9B4CsPE13Vl3cDYoUfJx7zSt0Nk8NOK47bjQfNX9zz9njSzGEMdQSFABQAUAU28mxuOl10kX0T84fNP6f9zQQ0ZvtHArIrRyA93cVYfkRVtOpKnLNErqQU45WZ/tXZjwPlbUH0W6MP0PhW5RrRqxujHq0ZU3Znrsnb0+GB4DhCxBLBELG3ycxBOTldeRt51M6UJ+sEK0oL0RsgSGeaKf4FIcPDGiLZxE+MkzSrHaxYIJGdm7gtjoaVblGLjrdt9bLS/uG0oykpaWSXvK7a2ww5BbgwTRpK+JWJlaNBGVVDlQkI8jHJwweYBsL2qyFW212tLX31+3MrnSUuSet7ClTQmFAAD6qCU7Gs4XeaPFYGaMywRtOtnErovCkNlkcKxBdG1kGW5DEjXS2XKi6dROzduXH826GpGqpwautTPN5doJLIqxX4ECCGK/NlW93I6M7Et6wOlP0YOKvLd6sQrTUnaOy0RU1aUknA7OmmJEMUkpHMIjNbzyg2rmU4x9Z2O4wlLZXLvZW7WeJZGWaV3Z41ghWxR47X40ji0QFwbZToeY1tTOvaVlZbav6LiXwoXV3d9y+pQBApdXvmAsMpFs4YA3Ot1tm5dbdKvu3ZoXsldMk/wAqMcP7nZVZVfPGxvmiv6YU39FtCQbi4va+tc+TWfMvHvOvKPJlZCRCSAASToAOZNdtpK7OEm3ZDvu9sMQjO+sh/sDuHj3n1eePisV5T0Y7fM1MPh/J+lLcfN1th8VhLIPg1OgPyyP+Ufjy76SHEh6qCQoAKACgAoAKAKDeTd8TfCR2Eo6dHHcfHuPqPhJDRn+OwQcNHKvgVOhB/MGu4TlB5onEoKSsxI2zsB4bst3j7+q/aH6/lWxQxcamj0Zl1sNKGq1RUI5BBBsQbgjoRyNNNXFk7FtjNuF4plyBXxE3GlcHRgLlUC9FDszcz8nuqqNK0k77KyLpVrxatu9SHgIUkeOM3UvIqmS4yqjEL6NuYuTe9vDrXcm0m+44gk2l3l7jcShnfBrgoF+EMMZIdZVfNkRmlzXY3sSCLHwqiMXlVTM+b5e4YlJZvJ5VyPkWycJJiDhIjPxrmNJ2ZMjyrfQxBcyIxBAOckXBIodSpGPlHa3Lu6/4OVTpuWRXvz/wRl2XhkCLPLNxpEVwsMSusYkAZA2Z1LMVKmyjS9rk115Sbu4pWXN8jnycFZSbu+R3h9m4eNMLJiBM3Hzqyq6pkZJchveNjYLY20N+oqHObclG2n26nSpwiouV9fuW2C2JA+Kxie5yIsMpiIEwzFzMIxKHkIUEJnaxIU5AOtVSqyUIvNq9du7bQsVKLnJW0Wh6R4IRYeXD4hpJY8OwxURgkAXEQuRG5VtRlDcNtLkEuBbnUOWaalHRvR34M6UcsXGWqWqtxIeM2/DxMVnZsRBiiJeGmaJkkVgyhiQVtlzKSpe+huDa3caMrRto1pz/AD4Fcq0bu+qYs7RxYkfMsUcSgABIwbADlcsSWbvYm5pmEcq1dxacsz0Vj5gcC8rZY1uep6DxJ6VFSpGmryZNOnKbtEdti7ESAX9KQ827vAdwrHxGJlV02RqUcPGn1HLd3d8zEO9xEPa/gPDx9ngqMJD5GgUAAAACwA5AVB0dUAFABQAUAFABQAUAVO29hJiBf0ZBycfkR1FBFhF2js6SFssi27j0byP+DXRAs7U3ajkuyfBt4DsnzXp6qco42cNJar4itXCxnqtGKuP2PLD6S3X5y6r7enrtWlTxFOpszPqUJw3RAq4qLTE7w4mSNY3lZlUgrcLmBX0fhLZ9OmtVqjBO6X502LXXm1ZsktvM2ZpBDCuIYENiFDh7sLMwXPw1c63ZVB1NrHWufIK1ru3L81+JPl3vZX5/mh6YPeKMGJ5cKss0IUJIJXS4jtw86AEMVsBcZbgAG9RKjLVRlZPhbnudRrx0co3aIO1NrtPGiMoGSSWS4J14xViLdACunma7hTyNtd3wOJ1c6S6nW0tvSzGbMEXjuskgUEXZAQvMk21Y2vzNEKUY2twCdaUr95XPMxVVLEqt8qkkhbm5sOQudTarLK9ytybVjrD4Z5DZFLHuAv8A/FcynGKvJ2JjCUnZIYtm7qE2MzWHzF5+tuQ9XtpCrj0tKfvHKWD4z9w04PCKoCRpbuVRqT+ZNZ05ym7yY/GKirIcNh7q8nnHiI/+o/p7e6uLndhtUW0GgqCT7QAUAFABQAUAFABQAUAFAHniIFdSrqGU9CKAFbam6HNoG/gb9G/f21NyLCxi8HJEbSIVPiND5HkfVUkFRi9iwSatGAe9eyfw5+ur4YmrDZlM6FOW6KmfdBfkSEeDAH8Ramo/qD/lEXlgVwZBk3TmHJoz6yP0q5Y+nxTKXgp8GjxO6+I7l+8K689pc/gc+Z1Dtd1Zz8webH9Aah46l3krB1O4lw7oN8uUDwVSfxJH5VVL9QX8YlkcC+LLPC7swJzBc/WOnsFvxpeeNqy20L44SnHvLeCACyooHcqj9BSspOTu2MpJaIv9m7rTSWL/AAS/W9L7v72rm5Nhu2XseKAdhe11c6sfX0HgKg6LCgAoAKACgAoAKACgAoAKACgAoAKACgDmSMMLMAQeYIuD6qAKfF7r4d9QpjP1Db8DcfhRcixUYjcxvkSg+DKR+Iv+VTcLFRjdiSRekUPkT+q0EWK0ipA98Lg2k5W9d/2oAu8NuhK2rOijwzE+ywqLk2LTC7nxD02Z/D0R+Gv40XCxd4PARxf0aKviBqfM8zUEkmgAoAKACgAoAKACgAoA/9k="/>
          <p:cNvSpPr>
            <a:spLocks noChangeAspect="1" noChangeArrowheads="1"/>
          </p:cNvSpPr>
          <p:nvPr/>
        </p:nvSpPr>
        <p:spPr bwMode="auto">
          <a:xfrm>
            <a:off x="155575" y="-1790700"/>
            <a:ext cx="26003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492741"/>
            <a:ext cx="1981200" cy="28605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220192" y="6353298"/>
            <a:ext cx="33528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Presented by: Eric Gamble</a:t>
            </a:r>
            <a:endParaRPr lang="en-US" dirty="0">
              <a:latin typeface="Times New Roman" panose="02020603050405020304" pitchFamily="18" charset="0"/>
              <a:cs typeface="Times New Roman" panose="02020603050405020304" pitchFamily="18" charset="0"/>
            </a:endParaRPr>
          </a:p>
        </p:txBody>
      </p:sp>
      <p:sp>
        <p:nvSpPr>
          <p:cNvPr id="8" name="Rectangle 7"/>
          <p:cNvSpPr/>
          <p:nvPr/>
        </p:nvSpPr>
        <p:spPr>
          <a:xfrm>
            <a:off x="515007" y="2719136"/>
            <a:ext cx="845323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Eric Gamble, Randel Tom Cox</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Daniel Larsen, and Cody Wallace</a:t>
            </a:r>
            <a:endParaRPr lang="en-US" sz="2000" dirty="0"/>
          </a:p>
        </p:txBody>
      </p:sp>
    </p:spTree>
    <p:extLst>
      <p:ext uri="{BB962C8B-B14F-4D97-AF65-F5344CB8AC3E}">
        <p14:creationId xmlns:p14="http://schemas.microsoft.com/office/powerpoint/2010/main" val="1334698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ric\Desktop\SRFZ\figures\ridgelines.jpg"/>
          <p:cNvPicPr>
            <a:picLocks noChangeAspect="1" noChangeArrowheads="1"/>
          </p:cNvPicPr>
          <p:nvPr/>
        </p:nvPicPr>
        <p:blipFill rotWithShape="1">
          <a:blip r:embed="rId2">
            <a:extLst>
              <a:ext uri="{28A0092B-C50C-407E-A947-70E740481C1C}">
                <a14:useLocalDpi xmlns:a14="http://schemas.microsoft.com/office/drawing/2010/main" val="0"/>
              </a:ext>
            </a:extLst>
          </a:blip>
          <a:srcRect r="45175"/>
          <a:stretch/>
        </p:blipFill>
        <p:spPr bwMode="auto">
          <a:xfrm>
            <a:off x="1389228" y="956404"/>
            <a:ext cx="6400800" cy="50317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3139" y="-120814"/>
            <a:ext cx="9020861" cy="1077218"/>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Methods I:</a:t>
            </a:r>
          </a:p>
          <a:p>
            <a:pPr algn="ctr"/>
            <a:r>
              <a:rPr lang="en-US" sz="2800" dirty="0" smtClean="0">
                <a:latin typeface="Times New Roman" panose="02020603050405020304" pitchFamily="18" charset="0"/>
                <a:cs typeface="Times New Roman" panose="02020603050405020304" pitchFamily="18" charset="0"/>
              </a:rPr>
              <a:t> Creating a Terrane of the Ridgeline to subtract erosion</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09269" y="5934670"/>
            <a:ext cx="7848600"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Map showing ridgelines/tributary divides within the mapping.  These are the least eroded surfaces within the basins and preserve the main channel terrace geometry prior to erosion.</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rot="2469568">
            <a:off x="3734295" y="2472636"/>
            <a:ext cx="3446467"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Saline River</a:t>
            </a:r>
            <a:endParaRPr lang="en-US" b="1" dirty="0">
              <a:latin typeface="Times New Roman" panose="02020603050405020304" pitchFamily="18" charset="0"/>
              <a:cs typeface="Times New Roman" panose="02020603050405020304" pitchFamily="18" charset="0"/>
            </a:endParaRPr>
          </a:p>
        </p:txBody>
      </p:sp>
      <p:sp>
        <p:nvSpPr>
          <p:cNvPr id="6" name="TextBox 5"/>
          <p:cNvSpPr txBox="1"/>
          <p:nvPr/>
        </p:nvSpPr>
        <p:spPr>
          <a:xfrm rot="1878736">
            <a:off x="2219222" y="3611435"/>
            <a:ext cx="1905000"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Ouachita River</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8494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152400"/>
            <a:ext cx="845089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Methods I: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Parameters for </a:t>
            </a:r>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elineating Ridgelines/Divides</a:t>
            </a:r>
            <a:endParaRPr lang="en-US" dirty="0">
              <a:latin typeface="Times New Roman" panose="02020603050405020304" pitchFamily="18" charset="0"/>
              <a:cs typeface="Times New Roman" panose="02020603050405020304" pitchFamily="18" charset="0"/>
            </a:endParaRPr>
          </a:p>
        </p:txBody>
      </p:sp>
      <p:pic>
        <p:nvPicPr>
          <p:cNvPr id="5" name="Picture 2" descr="C:\Users\Eric\Desktop\SRFZ\global mapper ridgelines\ridgelines mid dems lo res\Mosaic 8000\example of methods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45" y="1560257"/>
            <a:ext cx="451103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3" descr="C:\Users\Eric\Desktop\SRFZ\global mapper ridgelines\ridgelines mid dems lo res\Mosaic 8000\example of methods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5522" y="1560257"/>
            <a:ext cx="4516813" cy="18339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4" descr="C:\Users\Eric\Desktop\SRFZ\global mapper ridgelines\ridgelines mid dems lo res\Mosaic 8000\example of methods 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5446" y="4038600"/>
            <a:ext cx="5117026" cy="2077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425721" y="3402137"/>
            <a:ext cx="15240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Slope Density</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019800" y="3396798"/>
            <a:ext cx="2286000"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Slope Aspect (Azimuth)</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581400" y="6124178"/>
            <a:ext cx="29718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Elevation Density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9051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Autofit/>
          </a:bodyPr>
          <a:lstStyle/>
          <a:p>
            <a:r>
              <a:rPr lang="en-US" sz="3600" dirty="0" smtClean="0">
                <a:latin typeface="Times New Roman" panose="02020603050405020304" pitchFamily="18" charset="0"/>
                <a:cs typeface="Times New Roman" panose="02020603050405020304" pitchFamily="18" charset="0"/>
              </a:rPr>
              <a:t>Methods I:</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Examples of input for terrane</a:t>
            </a:r>
            <a:endParaRPr lang="en-US" sz="36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85800" y="5370344"/>
            <a:ext cx="7620000" cy="1477328"/>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Example above showing profile of ridgeline input into continuous terrane with 100x vertical exaggeration.  </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Ridgelines selected using slope density elevation density and slope aspect.</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a:t>
            </a:r>
            <a:r>
              <a:rPr lang="en-US" dirty="0" smtClean="0">
                <a:latin typeface="Times New Roman" panose="02020603050405020304" pitchFamily="18" charset="0"/>
                <a:cs typeface="Times New Roman" panose="02020603050405020304" pitchFamily="18" charset="0"/>
              </a:rPr>
              <a:t>idgelines were cherry-picked for those best defining terrace riser and tread geometries.</a:t>
            </a:r>
            <a:endParaRPr lang="en-US" dirty="0">
              <a:latin typeface="Times New Roman" panose="02020603050405020304" pitchFamily="18" charset="0"/>
              <a:cs typeface="Times New Roman" panose="02020603050405020304" pitchFamily="18" charset="0"/>
            </a:endParaRPr>
          </a:p>
        </p:txBody>
      </p:sp>
      <p:grpSp>
        <p:nvGrpSpPr>
          <p:cNvPr id="22" name="Group 21"/>
          <p:cNvGrpSpPr/>
          <p:nvPr/>
        </p:nvGrpSpPr>
        <p:grpSpPr>
          <a:xfrm>
            <a:off x="817730" y="1524108"/>
            <a:ext cx="7488070" cy="3733692"/>
            <a:chOff x="1046895" y="1522863"/>
            <a:chExt cx="6915835" cy="3273728"/>
          </a:xfrm>
        </p:grpSpPr>
        <p:grpSp>
          <p:nvGrpSpPr>
            <p:cNvPr id="3" name="Group 2"/>
            <p:cNvGrpSpPr/>
            <p:nvPr/>
          </p:nvGrpSpPr>
          <p:grpSpPr>
            <a:xfrm>
              <a:off x="1046895" y="1522863"/>
              <a:ext cx="6915835" cy="3273728"/>
              <a:chOff x="491607" y="1662155"/>
              <a:chExt cx="6915835" cy="3273728"/>
            </a:xfrm>
            <a:solidFill>
              <a:srgbClr val="FFFF00"/>
            </a:solidFill>
          </p:grpSpPr>
          <p:pic>
            <p:nvPicPr>
              <p:cNvPr id="7" name="Picture 4" descr="C:\Users\Eric\Desktop\SRFZ\global mapper ridgelines\ridgelines mid dems lo res\Mosaic 8000\Profile and mapview ouchita\43.jpg"/>
              <p:cNvPicPr>
                <a:picLocks noChangeAspect="1" noChangeArrowheads="1"/>
              </p:cNvPicPr>
              <p:nvPr/>
            </p:nvPicPr>
            <p:blipFill rotWithShape="1">
              <a:blip r:embed="rId2">
                <a:extLst>
                  <a:ext uri="{28A0092B-C50C-407E-A947-70E740481C1C}">
                    <a14:useLocalDpi xmlns:a14="http://schemas.microsoft.com/office/drawing/2010/main" val="0"/>
                  </a:ext>
                </a:extLst>
              </a:blip>
              <a:srcRect t="872" r="91344" b="12325"/>
              <a:stretch/>
            </p:blipFill>
            <p:spPr bwMode="auto">
              <a:xfrm>
                <a:off x="491607" y="1663292"/>
                <a:ext cx="803793" cy="3272589"/>
              </a:xfrm>
              <a:prstGeom prst="rect">
                <a:avLst/>
              </a:prstGeom>
              <a:grpFill/>
              <a:ln>
                <a:solidFill>
                  <a:schemeClr val="bg1"/>
                </a:solidFill>
              </a:ln>
              <a:extLst/>
            </p:spPr>
          </p:pic>
          <p:pic>
            <p:nvPicPr>
              <p:cNvPr id="5" name="Picture 4" descr="C:\Users\Eric\Desktop\SRFZ\global mapper ridgelines\ridgelines mid dems lo res\Mosaic 8000\Profile and mapview ouchita\43.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65" t="34223" r="18821" b="3645"/>
              <a:stretch/>
            </p:blipFill>
            <p:spPr bwMode="auto">
              <a:xfrm>
                <a:off x="1295400" y="1663294"/>
                <a:ext cx="6112042" cy="3272589"/>
              </a:xfrm>
              <a:prstGeom prst="rect">
                <a:avLst/>
              </a:prstGeom>
              <a:grpFill/>
              <a:ln>
                <a:solidFill>
                  <a:schemeClr val="bg1"/>
                </a:solidFill>
              </a:ln>
              <a:extLst/>
            </p:spPr>
          </p:pic>
          <p:pic>
            <p:nvPicPr>
              <p:cNvPr id="8" name="Picture 3" descr="C:\Users\Eric\Desktop\SRFZ\global mapper ridgelines\ridgelines mid dems lo res\Mosaic 8000\Profile and mapview ouchita\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351" y="1662155"/>
                <a:ext cx="2408091" cy="1133309"/>
              </a:xfrm>
              <a:prstGeom prst="rect">
                <a:avLst/>
              </a:prstGeom>
              <a:grpFill/>
              <a:ln>
                <a:solidFill>
                  <a:schemeClr val="bg1"/>
                </a:solidFill>
              </a:ln>
              <a:extLst/>
            </p:spPr>
          </p:pic>
        </p:grpSp>
        <p:grpSp>
          <p:nvGrpSpPr>
            <p:cNvPr id="18" name="Group 17"/>
            <p:cNvGrpSpPr/>
            <p:nvPr/>
          </p:nvGrpSpPr>
          <p:grpSpPr>
            <a:xfrm>
              <a:off x="4191000" y="4363772"/>
              <a:ext cx="3581400" cy="369332"/>
              <a:chOff x="2925139" y="4341126"/>
              <a:chExt cx="3581400" cy="369332"/>
            </a:xfrm>
          </p:grpSpPr>
          <p:cxnSp>
            <p:nvCxnSpPr>
              <p:cNvPr id="11" name="Straight Connector 10"/>
              <p:cNvCxnSpPr/>
              <p:nvPr/>
            </p:nvCxnSpPr>
            <p:spPr>
              <a:xfrm>
                <a:off x="2925139" y="46482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25139" y="43434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506539" y="4341126"/>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95800" y="4341126"/>
                <a:ext cx="760144" cy="369332"/>
              </a:xfrm>
              <a:prstGeom prst="rect">
                <a:avLst/>
              </a:prstGeom>
              <a:noFill/>
            </p:spPr>
            <p:txBody>
              <a:bodyPr wrap="none" rtlCol="0">
                <a:spAutoFit/>
              </a:bodyPr>
              <a:lstStyle/>
              <a:p>
                <a:r>
                  <a:rPr lang="en-US" dirty="0" smtClean="0"/>
                  <a:t>30 km</a:t>
                </a:r>
                <a:endParaRPr lang="en-US" dirty="0"/>
              </a:p>
            </p:txBody>
          </p:sp>
        </p:grpSp>
        <p:cxnSp>
          <p:nvCxnSpPr>
            <p:cNvPr id="20" name="Straight Arrow Connector 19"/>
            <p:cNvCxnSpPr/>
            <p:nvPr/>
          </p:nvCxnSpPr>
          <p:spPr>
            <a:xfrm flipV="1">
              <a:off x="2286000" y="1752600"/>
              <a:ext cx="0" cy="1143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92678" y="2194507"/>
              <a:ext cx="386644" cy="461665"/>
            </a:xfrm>
            <a:prstGeom prst="rect">
              <a:avLst/>
            </a:prstGeom>
            <a:noFill/>
          </p:spPr>
          <p:txBody>
            <a:bodyPr wrap="none" rtlCol="0">
              <a:spAutoFit/>
            </a:bodyPr>
            <a:lstStyle/>
            <a:p>
              <a:r>
                <a:rPr lang="en-US" sz="2400" b="1" dirty="0" smtClean="0"/>
                <a:t>N</a:t>
              </a:r>
              <a:endParaRPr lang="en-US" sz="2400" b="1" dirty="0"/>
            </a:p>
          </p:txBody>
        </p:sp>
      </p:grpSp>
    </p:spTree>
    <p:extLst>
      <p:ext uri="{BB962C8B-B14F-4D97-AF65-F5344CB8AC3E}">
        <p14:creationId xmlns:p14="http://schemas.microsoft.com/office/powerpoint/2010/main" val="2847003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Eric\Desktop\SRFZ\figures\continuous terrain triangula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32" r="38685" b="11508"/>
          <a:stretch/>
        </p:blipFill>
        <p:spPr bwMode="auto">
          <a:xfrm>
            <a:off x="183239" y="2374300"/>
            <a:ext cx="3819005" cy="3266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2" descr="C:\Users\Eric\Desktop\SRFZ\figures\continuous terrain triangula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l="-1320" t="89322" r="68911" b="959"/>
          <a:stretch/>
        </p:blipFill>
        <p:spPr bwMode="auto">
          <a:xfrm>
            <a:off x="97415" y="5228441"/>
            <a:ext cx="2617939" cy="33834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090839" y="2391250"/>
            <a:ext cx="4792242" cy="3136764"/>
            <a:chOff x="4335570" y="1892436"/>
            <a:chExt cx="4294095" cy="2781300"/>
          </a:xfrm>
        </p:grpSpPr>
        <p:pic>
          <p:nvPicPr>
            <p:cNvPr id="4" name="Picture 3" descr="C:\Users\Eric\Desktop\SRFZ\brown bag\cdrt.jpg"/>
            <p:cNvPicPr>
              <a:picLocks noChangeAspect="1" noChangeArrowheads="1"/>
            </p:cNvPicPr>
            <p:nvPr/>
          </p:nvPicPr>
          <p:blipFill rotWithShape="1">
            <a:blip r:embed="rId3">
              <a:extLst>
                <a:ext uri="{28A0092B-C50C-407E-A947-70E740481C1C}">
                  <a14:useLocalDpi xmlns:a14="http://schemas.microsoft.com/office/drawing/2010/main" val="0"/>
                </a:ext>
              </a:extLst>
            </a:blip>
            <a:srcRect r="16221"/>
            <a:stretch/>
          </p:blipFill>
          <p:spPr bwMode="auto">
            <a:xfrm>
              <a:off x="4335570" y="1892436"/>
              <a:ext cx="4294095" cy="2781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2" descr="C:\Users\Eric\Desktop\SRFZ\figures\continuous terrain triangula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l="674" t="90218" r="68911" b="958"/>
            <a:stretch/>
          </p:blipFill>
          <p:spPr bwMode="auto">
            <a:xfrm>
              <a:off x="4357041" y="4366578"/>
              <a:ext cx="2456923" cy="3071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537949" y="0"/>
            <a:ext cx="8077200" cy="2062103"/>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Methods I: </a:t>
            </a:r>
          </a:p>
          <a:p>
            <a:pPr algn="ctr"/>
            <a:r>
              <a:rPr lang="en-US" sz="3600" dirty="0" smtClean="0">
                <a:latin typeface="Times New Roman" panose="02020603050405020304" pitchFamily="18" charset="0"/>
                <a:cs typeface="Times New Roman" panose="02020603050405020304" pitchFamily="18" charset="0"/>
              </a:rPr>
              <a:t>Triangulated </a:t>
            </a:r>
            <a:r>
              <a:rPr lang="en-US" sz="3600" dirty="0">
                <a:latin typeface="Times New Roman" panose="02020603050405020304" pitchFamily="18" charset="0"/>
                <a:cs typeface="Times New Roman" panose="02020603050405020304" pitchFamily="18" charset="0"/>
              </a:rPr>
              <a:t>Irregular Network (</a:t>
            </a:r>
            <a:r>
              <a:rPr lang="en-US" sz="3600" dirty="0" smtClean="0">
                <a:latin typeface="Times New Roman" panose="02020603050405020304" pitchFamily="18" charset="0"/>
                <a:cs typeface="Times New Roman" panose="02020603050405020304" pitchFamily="18" charset="0"/>
              </a:rPr>
              <a:t>TIN)/Delaunay Triangulation </a:t>
            </a:r>
          </a:p>
          <a:p>
            <a:pPr algn="ctr"/>
            <a:r>
              <a:rPr lang="en-US" sz="2000" dirty="0" smtClean="0">
                <a:latin typeface="Times New Roman" panose="02020603050405020304" pitchFamily="18" charset="0"/>
                <a:cs typeface="Times New Roman" panose="02020603050405020304" pitchFamily="18" charset="0"/>
              </a:rPr>
              <a:t>(problematic for identification of terrace riser and tread geometries)</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83239" y="5825533"/>
            <a:ext cx="3972951"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Map view of TIN constructed from ridgeline X, Y, Z features (lat, long, elevation)</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121544" y="5835419"/>
            <a:ext cx="5022456"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3-D model of TIN constructed from input from ridgeline X, Y, Z features.</a:t>
            </a:r>
            <a:endParaRPr lang="en-US" dirty="0">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8269709" y="2823063"/>
            <a:ext cx="455574" cy="990600"/>
            <a:chOff x="3125013" y="2286000"/>
            <a:chExt cx="455574" cy="990600"/>
          </a:xfrm>
        </p:grpSpPr>
        <p:cxnSp>
          <p:nvCxnSpPr>
            <p:cNvPr id="15" name="Straight Arrow Connector 14"/>
            <p:cNvCxnSpPr/>
            <p:nvPr/>
          </p:nvCxnSpPr>
          <p:spPr>
            <a:xfrm flipV="1">
              <a:off x="3352800" y="2286000"/>
              <a:ext cx="0" cy="990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25013" y="2691825"/>
              <a:ext cx="455574" cy="584775"/>
            </a:xfrm>
            <a:prstGeom prst="rect">
              <a:avLst/>
            </a:prstGeom>
            <a:noFill/>
          </p:spPr>
          <p:txBody>
            <a:bodyPr wrap="none" rtlCol="0">
              <a:spAutoFit/>
            </a:bodyPr>
            <a:lstStyle/>
            <a:p>
              <a:r>
                <a:rPr lang="en-US" sz="3200" b="1" dirty="0" smtClean="0"/>
                <a:t>N</a:t>
              </a:r>
              <a:endParaRPr lang="en-US" sz="3200" b="1" dirty="0"/>
            </a:p>
          </p:txBody>
        </p:sp>
      </p:grpSp>
      <p:grpSp>
        <p:nvGrpSpPr>
          <p:cNvPr id="17" name="Group 16"/>
          <p:cNvGrpSpPr/>
          <p:nvPr/>
        </p:nvGrpSpPr>
        <p:grpSpPr>
          <a:xfrm>
            <a:off x="3199587" y="2733588"/>
            <a:ext cx="455574" cy="990600"/>
            <a:chOff x="3125013" y="2286000"/>
            <a:chExt cx="455574" cy="990600"/>
          </a:xfrm>
        </p:grpSpPr>
        <p:cxnSp>
          <p:nvCxnSpPr>
            <p:cNvPr id="18" name="Straight Arrow Connector 17"/>
            <p:cNvCxnSpPr/>
            <p:nvPr/>
          </p:nvCxnSpPr>
          <p:spPr>
            <a:xfrm flipV="1">
              <a:off x="3352800" y="2286000"/>
              <a:ext cx="0" cy="990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25013" y="2691825"/>
              <a:ext cx="455574" cy="584775"/>
            </a:xfrm>
            <a:prstGeom prst="rect">
              <a:avLst/>
            </a:prstGeom>
            <a:noFill/>
          </p:spPr>
          <p:txBody>
            <a:bodyPr wrap="none" rtlCol="0">
              <a:spAutoFit/>
            </a:bodyPr>
            <a:lstStyle/>
            <a:p>
              <a:r>
                <a:rPr lang="en-US" sz="3200" b="1" dirty="0" smtClean="0"/>
                <a:t>N</a:t>
              </a:r>
              <a:endParaRPr lang="en-US" sz="3200" b="1" dirty="0"/>
            </a:p>
          </p:txBody>
        </p:sp>
      </p:grpSp>
      <p:sp>
        <p:nvSpPr>
          <p:cNvPr id="10" name="TextBox 9"/>
          <p:cNvSpPr txBox="1"/>
          <p:nvPr/>
        </p:nvSpPr>
        <p:spPr>
          <a:xfrm rot="2778003">
            <a:off x="1624342" y="3402135"/>
            <a:ext cx="1693621"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Saline River</a:t>
            </a:r>
            <a:endParaRPr lang="en-US" b="1" dirty="0">
              <a:latin typeface="Times New Roman" panose="02020603050405020304" pitchFamily="18" charset="0"/>
              <a:cs typeface="Times New Roman" panose="02020603050405020304" pitchFamily="18" charset="0"/>
            </a:endParaRPr>
          </a:p>
        </p:txBody>
      </p:sp>
      <p:sp>
        <p:nvSpPr>
          <p:cNvPr id="20" name="TextBox 19"/>
          <p:cNvSpPr txBox="1"/>
          <p:nvPr/>
        </p:nvSpPr>
        <p:spPr>
          <a:xfrm rot="2778003">
            <a:off x="6761742" y="3741555"/>
            <a:ext cx="1478459"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Saline River</a:t>
            </a:r>
            <a:endParaRPr lang="en-US" b="1" dirty="0">
              <a:latin typeface="Times New Roman" panose="02020603050405020304" pitchFamily="18" charset="0"/>
              <a:cs typeface="Times New Roman" panose="02020603050405020304" pitchFamily="18" charset="0"/>
            </a:endParaRPr>
          </a:p>
        </p:txBody>
      </p:sp>
      <p:sp>
        <p:nvSpPr>
          <p:cNvPr id="11" name="TextBox 10"/>
          <p:cNvSpPr txBox="1"/>
          <p:nvPr/>
        </p:nvSpPr>
        <p:spPr>
          <a:xfrm rot="2529272">
            <a:off x="508087" y="4168579"/>
            <a:ext cx="1877110"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Ouachita River</a:t>
            </a:r>
            <a:endParaRPr lang="en-US" b="1" dirty="0">
              <a:latin typeface="Times New Roman" panose="02020603050405020304" pitchFamily="18" charset="0"/>
              <a:cs typeface="Times New Roman" panose="02020603050405020304" pitchFamily="18" charset="0"/>
            </a:endParaRPr>
          </a:p>
        </p:txBody>
      </p:sp>
      <p:sp>
        <p:nvSpPr>
          <p:cNvPr id="21" name="TextBox 20"/>
          <p:cNvSpPr txBox="1"/>
          <p:nvPr/>
        </p:nvSpPr>
        <p:spPr>
          <a:xfrm rot="2529272">
            <a:off x="4843376" y="4308242"/>
            <a:ext cx="1882849"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Ouachita River</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164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78" y="304800"/>
            <a:ext cx="8229600" cy="1143000"/>
          </a:xfrm>
        </p:spPr>
        <p:txBody>
          <a:bodyPr>
            <a:noAutofit/>
          </a:bodyPr>
          <a:lstStyle/>
          <a:p>
            <a:r>
              <a:rPr lang="en-US" sz="3600" dirty="0" smtClean="0">
                <a:latin typeface="Times New Roman" panose="02020603050405020304" pitchFamily="18" charset="0"/>
                <a:cs typeface="Times New Roman" panose="02020603050405020304" pitchFamily="18" charset="0"/>
              </a:rPr>
              <a:t>Methods I: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Kriging/Gaussian Process Regression</a:t>
            </a: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(best fit) </a:t>
            </a:r>
            <a:endParaRPr lang="en-US" sz="1400" dirty="0" smtClean="0">
              <a:latin typeface="Times New Roman" panose="02020603050405020304" pitchFamily="18" charset="0"/>
              <a:cs typeface="Times New Roman" panose="02020603050405020304" pitchFamily="18" charset="0"/>
            </a:endParaRPr>
          </a:p>
        </p:txBody>
      </p:sp>
      <p:pic>
        <p:nvPicPr>
          <p:cNvPr id="5" name="Picture 2" descr="G:\SRFZ\figures\continuous terrain kriging.jpg"/>
          <p:cNvPicPr>
            <a:picLocks noChangeAspect="1" noChangeArrowheads="1"/>
          </p:cNvPicPr>
          <p:nvPr/>
        </p:nvPicPr>
        <p:blipFill rotWithShape="1">
          <a:blip r:embed="rId2">
            <a:extLst>
              <a:ext uri="{28A0092B-C50C-407E-A947-70E740481C1C}">
                <a14:useLocalDpi xmlns:a14="http://schemas.microsoft.com/office/drawing/2010/main" val="0"/>
              </a:ext>
            </a:extLst>
          </a:blip>
          <a:srcRect l="2" r="57807"/>
          <a:stretch/>
        </p:blipFill>
        <p:spPr bwMode="auto">
          <a:xfrm>
            <a:off x="381000" y="1714830"/>
            <a:ext cx="3619282" cy="3852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078338" y="1721109"/>
            <a:ext cx="4910756" cy="3846514"/>
            <a:chOff x="4227985" y="1738000"/>
            <a:chExt cx="4579874" cy="3556314"/>
          </a:xfrm>
        </p:grpSpPr>
        <p:pic>
          <p:nvPicPr>
            <p:cNvPr id="6" name="Picture 2" descr="G:\SRFZ\se gsa baton rouge\figures\krigu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29621" r="12133" b="20019"/>
            <a:stretch/>
          </p:blipFill>
          <p:spPr bwMode="auto">
            <a:xfrm>
              <a:off x="4227985" y="1738000"/>
              <a:ext cx="4579874" cy="35563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2" descr="C:\Users\Eric\Desktop\SRFZ\figures\continuous terrain triangulation.jpg"/>
            <p:cNvPicPr>
              <a:picLocks noChangeAspect="1" noChangeArrowheads="1"/>
            </p:cNvPicPr>
            <p:nvPr/>
          </p:nvPicPr>
          <p:blipFill rotWithShape="1">
            <a:blip r:embed="rId4">
              <a:extLst>
                <a:ext uri="{28A0092B-C50C-407E-A947-70E740481C1C}">
                  <a14:useLocalDpi xmlns:a14="http://schemas.microsoft.com/office/drawing/2010/main" val="0"/>
                </a:ext>
              </a:extLst>
            </a:blip>
            <a:srcRect l="388" t="89323" r="68911" b="1055"/>
            <a:stretch/>
          </p:blipFill>
          <p:spPr bwMode="auto">
            <a:xfrm>
              <a:off x="4333057" y="4825609"/>
              <a:ext cx="3196844" cy="4640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flipV="1">
              <a:off x="8001000" y="3012132"/>
              <a:ext cx="350014" cy="97126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001000" y="3423073"/>
              <a:ext cx="365597" cy="523220"/>
            </a:xfrm>
            <a:prstGeom prst="rect">
              <a:avLst/>
            </a:prstGeom>
            <a:noFill/>
          </p:spPr>
          <p:txBody>
            <a:bodyPr wrap="square" rtlCol="0">
              <a:spAutoFit/>
            </a:bodyPr>
            <a:lstStyle/>
            <a:p>
              <a:r>
                <a:rPr lang="en-US" sz="2800" b="1" dirty="0" smtClean="0">
                  <a:solidFill>
                    <a:schemeClr val="bg1"/>
                  </a:solidFill>
                </a:rPr>
                <a:t>N</a:t>
              </a:r>
              <a:endParaRPr lang="en-US" sz="2800" b="1" dirty="0">
                <a:solidFill>
                  <a:schemeClr val="bg1"/>
                </a:solidFill>
              </a:endParaRPr>
            </a:p>
          </p:txBody>
        </p:sp>
      </p:grpSp>
      <p:sp>
        <p:nvSpPr>
          <p:cNvPr id="13" name="TextBox 12"/>
          <p:cNvSpPr txBox="1"/>
          <p:nvPr/>
        </p:nvSpPr>
        <p:spPr>
          <a:xfrm>
            <a:off x="219269" y="5483861"/>
            <a:ext cx="3781013" cy="1200329"/>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Map view of envelope map constructed by Kriging in Surfer Program</a:t>
            </a:r>
            <a:endParaRPr lang="en-US" sz="2400" dirty="0">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flipV="1">
            <a:off x="3352800" y="2286000"/>
            <a:ext cx="0" cy="9906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59478" y="2781300"/>
            <a:ext cx="386644" cy="461665"/>
          </a:xfrm>
          <a:prstGeom prst="rect">
            <a:avLst/>
          </a:prstGeom>
          <a:noFill/>
        </p:spPr>
        <p:txBody>
          <a:bodyPr wrap="none" rtlCol="0">
            <a:spAutoFit/>
          </a:bodyPr>
          <a:lstStyle/>
          <a:p>
            <a:r>
              <a:rPr lang="en-US" sz="2400" b="1" dirty="0" smtClean="0">
                <a:solidFill>
                  <a:schemeClr val="bg1"/>
                </a:solidFill>
              </a:rPr>
              <a:t>N</a:t>
            </a:r>
            <a:endParaRPr lang="en-US" sz="2400" b="1" dirty="0">
              <a:solidFill>
                <a:schemeClr val="bg1"/>
              </a:solidFill>
            </a:endParaRPr>
          </a:p>
        </p:txBody>
      </p:sp>
      <p:sp>
        <p:nvSpPr>
          <p:cNvPr id="3" name="TextBox 2"/>
          <p:cNvSpPr txBox="1"/>
          <p:nvPr/>
        </p:nvSpPr>
        <p:spPr>
          <a:xfrm>
            <a:off x="4172348" y="5525742"/>
            <a:ext cx="4876800"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3-D depiction of envelope map created using Kriging.  Shown with 100x vertical exaggeration.</a:t>
            </a:r>
            <a:endParaRPr lang="en-US" sz="2400" dirty="0">
              <a:latin typeface="Times New Roman" panose="02020603050405020304" pitchFamily="18" charset="0"/>
              <a:cs typeface="Times New Roman" panose="02020603050405020304" pitchFamily="18" charset="0"/>
            </a:endParaRPr>
          </a:p>
        </p:txBody>
      </p:sp>
      <p:sp>
        <p:nvSpPr>
          <p:cNvPr id="15" name="TextBox 14"/>
          <p:cNvSpPr txBox="1"/>
          <p:nvPr/>
        </p:nvSpPr>
        <p:spPr>
          <a:xfrm rot="2060304">
            <a:off x="611669" y="3847959"/>
            <a:ext cx="2139917"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Ouachita River</a:t>
            </a:r>
            <a:endParaRPr lang="en-US" b="1" dirty="0">
              <a:latin typeface="Times New Roman" panose="02020603050405020304" pitchFamily="18" charset="0"/>
              <a:cs typeface="Times New Roman" panose="02020603050405020304" pitchFamily="18" charset="0"/>
            </a:endParaRPr>
          </a:p>
        </p:txBody>
      </p:sp>
      <p:sp>
        <p:nvSpPr>
          <p:cNvPr id="17" name="TextBox 16"/>
          <p:cNvSpPr txBox="1"/>
          <p:nvPr/>
        </p:nvSpPr>
        <p:spPr>
          <a:xfrm rot="2183509">
            <a:off x="4067866" y="4287067"/>
            <a:ext cx="2128206"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Ouachita River</a:t>
            </a:r>
            <a:endParaRPr lang="en-US" b="1" dirty="0">
              <a:latin typeface="Times New Roman" panose="02020603050405020304" pitchFamily="18" charset="0"/>
              <a:cs typeface="Times New Roman" panose="02020603050405020304" pitchFamily="18" charset="0"/>
            </a:endParaRPr>
          </a:p>
        </p:txBody>
      </p:sp>
      <p:sp>
        <p:nvSpPr>
          <p:cNvPr id="10" name="TextBox 9"/>
          <p:cNvSpPr txBox="1"/>
          <p:nvPr/>
        </p:nvSpPr>
        <p:spPr>
          <a:xfrm rot="1917988">
            <a:off x="5849344" y="3254755"/>
            <a:ext cx="1522807"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Saline River</a:t>
            </a:r>
            <a:endParaRPr lang="en-US" b="1" dirty="0">
              <a:latin typeface="Times New Roman" panose="02020603050405020304" pitchFamily="18" charset="0"/>
              <a:cs typeface="Times New Roman" panose="02020603050405020304" pitchFamily="18" charset="0"/>
            </a:endParaRPr>
          </a:p>
        </p:txBody>
      </p:sp>
      <p:sp>
        <p:nvSpPr>
          <p:cNvPr id="18" name="TextBox 17"/>
          <p:cNvSpPr txBox="1"/>
          <p:nvPr/>
        </p:nvSpPr>
        <p:spPr>
          <a:xfrm rot="2872057">
            <a:off x="1757344" y="2694988"/>
            <a:ext cx="1522807"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Saline River</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872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982756" y="1077935"/>
            <a:ext cx="5180044" cy="5134795"/>
            <a:chOff x="162744" y="1705070"/>
            <a:chExt cx="3705145" cy="3821783"/>
          </a:xfrm>
        </p:grpSpPr>
        <p:pic>
          <p:nvPicPr>
            <p:cNvPr id="3074" name="Picture 2" descr="G:\SRFZ\figures\shaded relief Ouachita, methods.jpg"/>
            <p:cNvPicPr>
              <a:picLocks noChangeAspect="1" noChangeArrowheads="1"/>
            </p:cNvPicPr>
            <p:nvPr/>
          </p:nvPicPr>
          <p:blipFill rotWithShape="1">
            <a:blip r:embed="rId2">
              <a:extLst>
                <a:ext uri="{28A0092B-C50C-407E-A947-70E740481C1C}">
                  <a14:useLocalDpi xmlns:a14="http://schemas.microsoft.com/office/drawing/2010/main" val="0"/>
                </a:ext>
              </a:extLst>
            </a:blip>
            <a:srcRect l="34220" t="3805" r="27066"/>
            <a:stretch/>
          </p:blipFill>
          <p:spPr bwMode="auto">
            <a:xfrm>
              <a:off x="162744" y="1705070"/>
              <a:ext cx="3705145" cy="3807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descr="G:\SRFZ\figures\shaded relief Ouachita, methods.jpg"/>
            <p:cNvPicPr>
              <a:picLocks noChangeAspect="1" noChangeArrowheads="1"/>
            </p:cNvPicPr>
            <p:nvPr/>
          </p:nvPicPr>
          <p:blipFill rotWithShape="1">
            <a:blip r:embed="rId2">
              <a:extLst>
                <a:ext uri="{28A0092B-C50C-407E-A947-70E740481C1C}">
                  <a14:useLocalDpi xmlns:a14="http://schemas.microsoft.com/office/drawing/2010/main" val="0"/>
                </a:ext>
              </a:extLst>
            </a:blip>
            <a:srcRect l="1003" t="89353" r="68390" b="-1"/>
            <a:stretch/>
          </p:blipFill>
          <p:spPr bwMode="auto">
            <a:xfrm>
              <a:off x="304800" y="5105400"/>
              <a:ext cx="2929338" cy="421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297518" y="-60838"/>
            <a:ext cx="9405656" cy="1138773"/>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Methods II: </a:t>
            </a:r>
          </a:p>
          <a:p>
            <a:pPr algn="ctr"/>
            <a:r>
              <a:rPr lang="en-US" sz="3200" dirty="0" smtClean="0">
                <a:latin typeface="Times New Roman" panose="02020603050405020304" pitchFamily="18" charset="0"/>
                <a:cs typeface="Times New Roman" panose="02020603050405020304" pitchFamily="18" charset="0"/>
              </a:rPr>
              <a:t>Delineating terrace boundaries from envelope map</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6212730"/>
            <a:ext cx="9089941" cy="646331"/>
          </a:xfrm>
          <a:prstGeom prst="rect">
            <a:avLst/>
          </a:prstGeom>
          <a:noFill/>
        </p:spPr>
        <p:txBody>
          <a:bodyPr wrap="square" rtlCol="0">
            <a:spAutoFit/>
          </a:bodyPr>
          <a:lstStyle/>
          <a:p>
            <a:pPr algn="just"/>
            <a:r>
              <a:rPr lang="en-US" dirty="0" smtClean="0">
                <a:latin typeface="Times New Roman" panose="02020603050405020304" pitchFamily="18" charset="0"/>
                <a:cs typeface="Times New Roman" panose="02020603050405020304" pitchFamily="18" charset="0"/>
              </a:rPr>
              <a:t>1. To identify terraces, hillslope shader was used with sunlight at a 45° angle.  This illuminates terrace boundaries due to the shadow along the terrace riser.</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rot="2622074">
            <a:off x="2057009" y="5295291"/>
            <a:ext cx="3124200" cy="369332"/>
          </a:xfrm>
          <a:prstGeom prst="rect">
            <a:avLst/>
          </a:prstGeom>
          <a:noFill/>
        </p:spPr>
        <p:txBody>
          <a:bodyPr wrap="square" rtlCol="0">
            <a:spAutoFit/>
          </a:bodyPr>
          <a:lstStyle/>
          <a:p>
            <a:r>
              <a:rPr lang="en-US" b="1" dirty="0" smtClean="0">
                <a:solidFill>
                  <a:schemeClr val="bg1"/>
                </a:solidFill>
              </a:rPr>
              <a:t>Ouachita River</a:t>
            </a:r>
            <a:endParaRPr lang="en-US" b="1" dirty="0">
              <a:solidFill>
                <a:schemeClr val="bg1"/>
              </a:solidFill>
            </a:endParaRPr>
          </a:p>
        </p:txBody>
      </p:sp>
    </p:spTree>
    <p:extLst>
      <p:ext uri="{BB962C8B-B14F-4D97-AF65-F5344CB8AC3E}">
        <p14:creationId xmlns:p14="http://schemas.microsoft.com/office/powerpoint/2010/main" val="1097071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439400" cy="1782762"/>
          </a:xfrm>
        </p:spPr>
        <p:txBody>
          <a:bodyPr>
            <a:normAutofit fontScale="90000"/>
          </a:bodyPr>
          <a:lstStyle/>
          <a:p>
            <a:r>
              <a:rPr lang="en-US" sz="4000" dirty="0">
                <a:latin typeface="Times New Roman" panose="02020603050405020304" pitchFamily="18" charset="0"/>
                <a:cs typeface="Times New Roman" panose="02020603050405020304" pitchFamily="18" charset="0"/>
              </a:rPr>
              <a:t>Methods II: </a:t>
            </a:r>
            <a:br>
              <a:rPr lang="en-US" sz="40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Delineating terrace boundaries from envelope map</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pic>
        <p:nvPicPr>
          <p:cNvPr id="4" name="Content Placeholder 3" descr="C:\Users\Eric\Desktop\SRFZ\Terraces from cdrt\Ouachita\terraces ouachita 3d 2.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669" t="597" r="16864" b="17761"/>
          <a:stretch/>
        </p:blipFill>
        <p:spPr bwMode="auto">
          <a:xfrm>
            <a:off x="4307635" y="1125762"/>
            <a:ext cx="4752733" cy="3266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07635" y="4497075"/>
            <a:ext cx="4856418" cy="1477328"/>
          </a:xfrm>
          <a:prstGeom prst="rect">
            <a:avLst/>
          </a:prstGeom>
          <a:noFill/>
        </p:spPr>
        <p:txBody>
          <a:bodyPr wrap="square" rtlCol="0">
            <a:spAutoFit/>
          </a:bodyPr>
          <a:lstStyle/>
          <a:p>
            <a:pPr algn="just"/>
            <a:r>
              <a:rPr lang="en-US" dirty="0" smtClean="0">
                <a:latin typeface="Times New Roman" panose="02020603050405020304" pitchFamily="18" charset="0"/>
                <a:cs typeface="Times New Roman" panose="02020603050405020304" pitchFamily="18" charset="0"/>
              </a:rPr>
              <a:t>3. Once the general trend of terraces is understood these are checked against profiles of terrace riser and tread geometries and aerial extents.  Connecting this point data outlines the terrace boundaries.  </a:t>
            </a:r>
            <a:endParaRPr lang="en-US"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37891" y="1125762"/>
            <a:ext cx="4358095" cy="2292384"/>
            <a:chOff x="4899637" y="1134744"/>
            <a:chExt cx="4358095" cy="2292384"/>
          </a:xfrm>
        </p:grpSpPr>
        <p:pic>
          <p:nvPicPr>
            <p:cNvPr id="3074" name="Picture 2" descr="G:\SRFZ\Terraces from cdrt residuals\Ouachita\borings\Transvers C Mapview.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808"/>
            <a:stretch/>
          </p:blipFill>
          <p:spPr bwMode="auto">
            <a:xfrm>
              <a:off x="4899637" y="1143000"/>
              <a:ext cx="4250050" cy="2284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52532" y="1134744"/>
              <a:ext cx="3505200"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Transverse Profile C (map-view)</a:t>
              </a:r>
              <a:endParaRPr lang="en-US" b="1" dirty="0">
                <a:latin typeface="Times New Roman" panose="02020603050405020304" pitchFamily="18" charset="0"/>
                <a:cs typeface="Times New Roman" panose="02020603050405020304" pitchFamily="18" charset="0"/>
              </a:endParaRPr>
            </a:p>
          </p:txBody>
        </p:sp>
      </p:grpSp>
      <p:sp>
        <p:nvSpPr>
          <p:cNvPr id="9" name="TextBox 8"/>
          <p:cNvSpPr txBox="1"/>
          <p:nvPr/>
        </p:nvSpPr>
        <p:spPr>
          <a:xfrm>
            <a:off x="36095" y="5976383"/>
            <a:ext cx="4413914"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2. Transverse Profile C Example of  delineating terrace boundaries from scarp/riser tread geometries</a:t>
            </a:r>
            <a:endParaRPr lang="en-US" dirty="0">
              <a:latin typeface="Times New Roman" panose="02020603050405020304" pitchFamily="18" charset="0"/>
              <a:cs typeface="Times New Roman" panose="02020603050405020304" pitchFamily="18" charset="0"/>
            </a:endParaRPr>
          </a:p>
        </p:txBody>
      </p:sp>
      <p:grpSp>
        <p:nvGrpSpPr>
          <p:cNvPr id="8" name="Group 7"/>
          <p:cNvGrpSpPr/>
          <p:nvPr/>
        </p:nvGrpSpPr>
        <p:grpSpPr>
          <a:xfrm>
            <a:off x="91914" y="3543141"/>
            <a:ext cx="3854833" cy="2433242"/>
            <a:chOff x="4942855" y="3357546"/>
            <a:chExt cx="3854833" cy="2433242"/>
          </a:xfrm>
        </p:grpSpPr>
        <p:pic>
          <p:nvPicPr>
            <p:cNvPr id="3075" name="Picture 3" descr="G:\SRFZ\Terraces from cdrt residuals\Ouachita\borings\Transverse C.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2855" y="3357546"/>
              <a:ext cx="2833048" cy="2433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292488" y="3617668"/>
              <a:ext cx="3505200" cy="369332"/>
            </a:xfrm>
            <a:prstGeom prst="rect">
              <a:avLst/>
            </a:prstGeom>
            <a:noFill/>
          </p:spPr>
          <p:txBody>
            <a:bodyPr wrap="square" rtlCol="0">
              <a:spAutoFit/>
            </a:bodyPr>
            <a:lstStyle/>
            <a:p>
              <a:r>
                <a:rPr lang="en-US" b="1" dirty="0" smtClean="0">
                  <a:solidFill>
                    <a:schemeClr val="bg1"/>
                  </a:solidFill>
                  <a:latin typeface="Times New Roman" panose="02020603050405020304" pitchFamily="18" charset="0"/>
                  <a:cs typeface="Times New Roman" panose="02020603050405020304" pitchFamily="18" charset="0"/>
                </a:rPr>
                <a:t>Transverse Profile C</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7" name="Rectangle 6"/>
            <p:cNvSpPr/>
            <p:nvPr/>
          </p:nvSpPr>
          <p:spPr>
            <a:xfrm>
              <a:off x="5931251" y="5318498"/>
              <a:ext cx="1838965" cy="369332"/>
            </a:xfrm>
            <a:prstGeom prst="rect">
              <a:avLst/>
            </a:prstGeom>
          </p:spPr>
          <p:txBody>
            <a:bodyPr wrap="none">
              <a:spAutoFit/>
            </a:bodyPr>
            <a:lstStyle/>
            <a:p>
              <a:r>
                <a:rPr lang="en-US" b="1" dirty="0">
                  <a:solidFill>
                    <a:schemeClr val="bg1"/>
                  </a:solidFill>
                  <a:latin typeface="Times New Roman" panose="02020603050405020304" pitchFamily="18" charset="0"/>
                  <a:cs typeface="Times New Roman" panose="02020603050405020304" pitchFamily="18" charset="0"/>
                </a:rPr>
                <a:t>100x vert. </a:t>
              </a:r>
              <a:r>
                <a:rPr lang="en-US" b="1" dirty="0" smtClean="0">
                  <a:solidFill>
                    <a:schemeClr val="bg1"/>
                  </a:solidFill>
                  <a:latin typeface="Times New Roman" panose="02020603050405020304" pitchFamily="18" charset="0"/>
                  <a:cs typeface="Times New Roman" panose="02020603050405020304" pitchFamily="18" charset="0"/>
                </a:rPr>
                <a:t>exagg</a:t>
              </a:r>
              <a:r>
                <a:rPr lang="en-US" dirty="0" smtClean="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endParaRPr>
            </a:p>
          </p:txBody>
        </p:sp>
      </p:grpSp>
      <p:sp>
        <p:nvSpPr>
          <p:cNvPr id="12" name="TextBox 11"/>
          <p:cNvSpPr txBox="1"/>
          <p:nvPr/>
        </p:nvSpPr>
        <p:spPr>
          <a:xfrm rot="1590544">
            <a:off x="4129285" y="3810896"/>
            <a:ext cx="2438400" cy="369332"/>
          </a:xfrm>
          <a:prstGeom prst="rect">
            <a:avLst/>
          </a:prstGeom>
          <a:noFill/>
        </p:spPr>
        <p:txBody>
          <a:bodyPr wrap="square" rtlCol="0">
            <a:spAutoFit/>
          </a:bodyPr>
          <a:lstStyle/>
          <a:p>
            <a:r>
              <a:rPr lang="en-US" b="1" dirty="0" smtClean="0"/>
              <a:t>Ouachita River</a:t>
            </a:r>
            <a:endParaRPr lang="en-US" b="1" dirty="0"/>
          </a:p>
        </p:txBody>
      </p:sp>
    </p:spTree>
    <p:extLst>
      <p:ext uri="{BB962C8B-B14F-4D97-AF65-F5344CB8AC3E}">
        <p14:creationId xmlns:p14="http://schemas.microsoft.com/office/powerpoint/2010/main" val="2698932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ric\Desktop\SRFZ\se gsa baton rouge\figures\ouchita river terraces and borings.jpg"/>
          <p:cNvPicPr>
            <a:picLocks noChangeAspect="1" noChangeArrowheads="1"/>
          </p:cNvPicPr>
          <p:nvPr/>
        </p:nvPicPr>
        <p:blipFill rotWithShape="1">
          <a:blip r:embed="rId2">
            <a:extLst>
              <a:ext uri="{28A0092B-C50C-407E-A947-70E740481C1C}">
                <a14:useLocalDpi xmlns:a14="http://schemas.microsoft.com/office/drawing/2010/main" val="0"/>
              </a:ext>
            </a:extLst>
          </a:blip>
          <a:srcRect t="3931" r="6777"/>
          <a:stretch/>
        </p:blipFill>
        <p:spPr bwMode="auto">
          <a:xfrm>
            <a:off x="457200" y="82604"/>
            <a:ext cx="4966154" cy="6622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38800" y="-5417"/>
            <a:ext cx="3210636" cy="6863417"/>
          </a:xfrm>
          <a:prstGeom prst="rect">
            <a:avLst/>
          </a:prstGeom>
          <a:noFill/>
        </p:spPr>
        <p:txBody>
          <a:bodyPr wrap="square" rtlCol="0">
            <a:spAutoFit/>
          </a:bodyPr>
          <a:lstStyle/>
          <a:p>
            <a:pPr algn="ctr"/>
            <a:r>
              <a:rPr lang="en-US" sz="4400" b="1" dirty="0" smtClean="0">
                <a:latin typeface="Times New Roman" panose="02020603050405020304" pitchFamily="18" charset="0"/>
                <a:cs typeface="Times New Roman" panose="02020603050405020304" pitchFamily="18" charset="0"/>
              </a:rPr>
              <a:t>Terraces </a:t>
            </a:r>
          </a:p>
          <a:p>
            <a:pPr algn="ctr"/>
            <a:r>
              <a:rPr lang="en-US" sz="4400" b="1" dirty="0" smtClean="0">
                <a:latin typeface="Times New Roman" panose="02020603050405020304" pitchFamily="18" charset="0"/>
                <a:cs typeface="Times New Roman" panose="02020603050405020304" pitchFamily="18" charset="0"/>
              </a:rPr>
              <a:t>of the Ouachita River Valley</a:t>
            </a:r>
            <a:endParaRPr lang="en-US" sz="3200" b="1" dirty="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Valley delineated from Residual Topographic Envelope Map of Ridges using Kriging method.  </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Terrace Riser and tread geometries were identified in cross-section.</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4724400" y="2746020"/>
            <a:ext cx="152400" cy="5747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76932" y="2865783"/>
            <a:ext cx="609600" cy="276999"/>
          </a:xfrm>
          <a:prstGeom prst="rect">
            <a:avLst/>
          </a:prstGeom>
          <a:noFill/>
        </p:spPr>
        <p:txBody>
          <a:bodyPr wrap="square" rtlCol="0">
            <a:spAutoFit/>
          </a:bodyPr>
          <a:lstStyle/>
          <a:p>
            <a:r>
              <a:rPr lang="en-US" sz="1200" dirty="0">
                <a:solidFill>
                  <a:schemeClr val="bg1"/>
                </a:solidFill>
              </a:rPr>
              <a:t>B</a:t>
            </a:r>
          </a:p>
        </p:txBody>
      </p:sp>
      <p:sp>
        <p:nvSpPr>
          <p:cNvPr id="5" name="TextBox 4"/>
          <p:cNvSpPr txBox="1"/>
          <p:nvPr/>
        </p:nvSpPr>
        <p:spPr>
          <a:xfrm>
            <a:off x="4675683" y="3117103"/>
            <a:ext cx="274434" cy="276999"/>
          </a:xfrm>
          <a:prstGeom prst="rect">
            <a:avLst/>
          </a:prstGeom>
          <a:noFill/>
        </p:spPr>
        <p:txBody>
          <a:bodyPr wrap="none" rtlCol="0">
            <a:spAutoFit/>
          </a:bodyPr>
          <a:lstStyle/>
          <a:p>
            <a:r>
              <a:rPr lang="en-US" sz="1200" dirty="0" smtClean="0">
                <a:solidFill>
                  <a:schemeClr val="bg1"/>
                </a:solidFill>
              </a:rPr>
              <a:t>A</a:t>
            </a:r>
            <a:endParaRPr lang="en-US" sz="1200" dirty="0">
              <a:solidFill>
                <a:schemeClr val="bg1"/>
              </a:solidFill>
            </a:endParaRPr>
          </a:p>
        </p:txBody>
      </p:sp>
      <p:sp>
        <p:nvSpPr>
          <p:cNvPr id="6" name="TextBox 5"/>
          <p:cNvSpPr txBox="1"/>
          <p:nvPr/>
        </p:nvSpPr>
        <p:spPr>
          <a:xfrm rot="2476840">
            <a:off x="893179" y="5267203"/>
            <a:ext cx="1600200" cy="369332"/>
          </a:xfrm>
          <a:prstGeom prst="rect">
            <a:avLst/>
          </a:prstGeom>
          <a:noFill/>
        </p:spPr>
        <p:txBody>
          <a:bodyPr wrap="square" rtlCol="0">
            <a:spAutoFit/>
          </a:bodyPr>
          <a:lstStyle/>
          <a:p>
            <a:r>
              <a:rPr lang="en-US" b="1" dirty="0" smtClean="0"/>
              <a:t>Ouachita River</a:t>
            </a:r>
            <a:endParaRPr lang="en-US" b="1" dirty="0"/>
          </a:p>
        </p:txBody>
      </p:sp>
    </p:spTree>
    <p:extLst>
      <p:ext uri="{BB962C8B-B14F-4D97-AF65-F5344CB8AC3E}">
        <p14:creationId xmlns:p14="http://schemas.microsoft.com/office/powerpoint/2010/main" val="1392416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Methods III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371600"/>
            <a:ext cx="8229600" cy="4525963"/>
          </a:xfrm>
        </p:spPr>
        <p:txBody>
          <a:bodyPr>
            <a:noAutofit/>
          </a:bodyPr>
          <a:lstStyle/>
          <a:p>
            <a:r>
              <a:rPr lang="en-US" sz="2400" dirty="0" smtClean="0">
                <a:latin typeface="Times New Roman" panose="02020603050405020304" pitchFamily="18" charset="0"/>
                <a:cs typeface="Times New Roman" panose="02020603050405020304" pitchFamily="18" charset="0"/>
              </a:rPr>
              <a:t>Extract individual terraces</a:t>
            </a:r>
          </a:p>
          <a:p>
            <a:r>
              <a:rPr lang="en-US" sz="2400" dirty="0" smtClean="0">
                <a:latin typeface="Times New Roman" panose="02020603050405020304" pitchFamily="18" charset="0"/>
                <a:cs typeface="Times New Roman" panose="02020603050405020304" pitchFamily="18" charset="0"/>
              </a:rPr>
              <a:t>Converted lat/long to meters in exce</a:t>
            </a:r>
            <a:r>
              <a:rPr lang="en-US" sz="2400" dirty="0">
                <a:latin typeface="Times New Roman" panose="02020603050405020304" pitchFamily="18" charset="0"/>
                <a:cs typeface="Times New Roman" panose="02020603050405020304" pitchFamily="18" charset="0"/>
              </a:rPr>
              <a:t>l</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Find a best fit plane using polynomial regression modelling </a:t>
            </a:r>
            <a:r>
              <a:rPr lang="en-US" sz="1800" dirty="0" smtClean="0">
                <a:latin typeface="Times New Roman" panose="02020603050405020304" pitchFamily="18" charset="0"/>
                <a:cs typeface="Times New Roman" panose="02020603050405020304" pitchFamily="18" charset="0"/>
              </a:rPr>
              <a:t>(This is the retro-deformed terrace)</a:t>
            </a:r>
          </a:p>
          <a:p>
            <a:r>
              <a:rPr lang="en-US" sz="2400" dirty="0" smtClean="0">
                <a:latin typeface="Times New Roman" panose="02020603050405020304" pitchFamily="18" charset="0"/>
                <a:cs typeface="Times New Roman" panose="02020603050405020304" pitchFamily="18" charset="0"/>
              </a:rPr>
              <a:t>Measure differences between best fit plane and terrace in its current geometry by calculating </a:t>
            </a:r>
            <a:r>
              <a:rPr lang="en-US" sz="2400" dirty="0">
                <a:latin typeface="Times New Roman" panose="02020603050405020304" pitchFamily="18" charset="0"/>
                <a:cs typeface="Times New Roman" panose="02020603050405020304" pitchFamily="18" charset="0"/>
              </a:rPr>
              <a:t>residuals. </a:t>
            </a:r>
            <a:r>
              <a:rPr lang="en-US" sz="24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This will give a residual.  A positive residual will rise above the best fit plane and a negative residual will occur where the current terrace declines in elevation below this best fit plane)</a:t>
            </a:r>
          </a:p>
          <a:p>
            <a:r>
              <a:rPr lang="en-US" sz="2400" dirty="0" smtClean="0">
                <a:latin typeface="Times New Roman" panose="02020603050405020304" pitchFamily="18" charset="0"/>
                <a:cs typeface="Times New Roman" panose="02020603050405020304" pitchFamily="18" charset="0"/>
              </a:rPr>
              <a:t>R² </a:t>
            </a:r>
            <a:r>
              <a:rPr lang="en-US" sz="2400" dirty="0">
                <a:latin typeface="Times New Roman" panose="02020603050405020304" pitchFamily="18" charset="0"/>
                <a:cs typeface="Times New Roman" panose="02020603050405020304" pitchFamily="18" charset="0"/>
              </a:rPr>
              <a:t>Values reflect the confidence of the best fit planes. R² values with ≥ 0.80 were determined to have a high confidence.  Planes below reflect highest confidence in R² </a:t>
            </a:r>
            <a:r>
              <a:rPr lang="en-US" sz="2400" dirty="0" smtClean="0">
                <a:latin typeface="Times New Roman" panose="02020603050405020304" pitchFamily="18" charset="0"/>
                <a:cs typeface="Times New Roman" panose="02020603050405020304" pitchFamily="18" charset="0"/>
              </a:rPr>
              <a:t>values.  Terraces with high confidence were used for modelling.</a:t>
            </a:r>
          </a:p>
        </p:txBody>
      </p:sp>
    </p:spTree>
    <p:extLst>
      <p:ext uri="{BB962C8B-B14F-4D97-AF65-F5344CB8AC3E}">
        <p14:creationId xmlns:p14="http://schemas.microsoft.com/office/powerpoint/2010/main" val="8293983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257" y="-17536"/>
            <a:ext cx="6796691" cy="1143000"/>
          </a:xfrm>
        </p:spPr>
        <p:txBody>
          <a:bodyPr>
            <a:normAutofit fontScale="90000"/>
          </a:bodyPr>
          <a:lstStyle/>
          <a:p>
            <a:r>
              <a:rPr lang="en-US" dirty="0" smtClean="0">
                <a:latin typeface="Times New Roman" panose="02020603050405020304" pitchFamily="18" charset="0"/>
                <a:cs typeface="Times New Roman" panose="02020603050405020304" pitchFamily="18" charset="0"/>
              </a:rPr>
              <a:t>Deweyville Complex II</a:t>
            </a:r>
            <a:br>
              <a:rPr lang="en-US"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(Lacustrine Beach Bench Terrace of Wisconsin Lake Monroe. </a:t>
            </a:r>
            <a:r>
              <a:rPr lang="en-US" sz="1600" b="1" dirty="0" smtClean="0">
                <a:solidFill>
                  <a:srgbClr val="FFFF00"/>
                </a:solidFill>
                <a:latin typeface="Times New Roman" panose="02020603050405020304" pitchFamily="18" charset="0"/>
                <a:cs typeface="Times New Roman" panose="02020603050405020304" pitchFamily="18" charset="0"/>
              </a:rPr>
              <a:t>R² = 0.843990173892</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grpSp>
        <p:nvGrpSpPr>
          <p:cNvPr id="81" name="Group 80"/>
          <p:cNvGrpSpPr/>
          <p:nvPr/>
        </p:nvGrpSpPr>
        <p:grpSpPr>
          <a:xfrm>
            <a:off x="7120962" y="20472"/>
            <a:ext cx="1813047" cy="2417928"/>
            <a:chOff x="7120962" y="20472"/>
            <a:chExt cx="1813047" cy="2417928"/>
          </a:xfrm>
        </p:grpSpPr>
        <p:pic>
          <p:nvPicPr>
            <p:cNvPr id="6" name="Picture 2" descr="C:\Users\Eric\Desktop\SRFZ\se gsa baton rouge\figures\ouchita river terraces and boring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31" r="6777"/>
            <a:stretch/>
          </p:blipFill>
          <p:spPr bwMode="auto">
            <a:xfrm>
              <a:off x="7120962" y="20472"/>
              <a:ext cx="1813047" cy="2417928"/>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7295322" y="767301"/>
              <a:ext cx="1053548" cy="1347746"/>
            </a:xfrm>
            <a:custGeom>
              <a:avLst/>
              <a:gdLst>
                <a:gd name="connsiteX0" fmla="*/ 985961 w 1053548"/>
                <a:gd name="connsiteY0" fmla="*/ 1288111 h 1347746"/>
                <a:gd name="connsiteX1" fmla="*/ 1009815 w 1053548"/>
                <a:gd name="connsiteY1" fmla="*/ 1347746 h 1347746"/>
                <a:gd name="connsiteX2" fmla="*/ 1053548 w 1053548"/>
                <a:gd name="connsiteY2" fmla="*/ 1323892 h 1347746"/>
                <a:gd name="connsiteX3" fmla="*/ 1053548 w 1053548"/>
                <a:gd name="connsiteY3" fmla="*/ 1296062 h 1347746"/>
                <a:gd name="connsiteX4" fmla="*/ 1053548 w 1053548"/>
                <a:gd name="connsiteY4" fmla="*/ 1296062 h 1347746"/>
                <a:gd name="connsiteX5" fmla="*/ 1041621 w 1053548"/>
                <a:gd name="connsiteY5" fmla="*/ 1224501 h 1347746"/>
                <a:gd name="connsiteX6" fmla="*/ 1041621 w 1053548"/>
                <a:gd name="connsiteY6" fmla="*/ 1224501 h 1347746"/>
                <a:gd name="connsiteX7" fmla="*/ 1001864 w 1053548"/>
                <a:gd name="connsiteY7" fmla="*/ 1196671 h 1347746"/>
                <a:gd name="connsiteX8" fmla="*/ 958132 w 1053548"/>
                <a:gd name="connsiteY8" fmla="*/ 1152939 h 1347746"/>
                <a:gd name="connsiteX9" fmla="*/ 906448 w 1053548"/>
                <a:gd name="connsiteY9" fmla="*/ 1129085 h 1347746"/>
                <a:gd name="connsiteX10" fmla="*/ 886570 w 1053548"/>
                <a:gd name="connsiteY10" fmla="*/ 1105231 h 1347746"/>
                <a:gd name="connsiteX11" fmla="*/ 870668 w 1053548"/>
                <a:gd name="connsiteY11" fmla="*/ 1077402 h 1347746"/>
                <a:gd name="connsiteX12" fmla="*/ 842838 w 1053548"/>
                <a:gd name="connsiteY12" fmla="*/ 1085353 h 1347746"/>
                <a:gd name="connsiteX13" fmla="*/ 811033 w 1053548"/>
                <a:gd name="connsiteY13" fmla="*/ 1077402 h 1347746"/>
                <a:gd name="connsiteX14" fmla="*/ 811033 w 1053548"/>
                <a:gd name="connsiteY14" fmla="*/ 1077402 h 1347746"/>
                <a:gd name="connsiteX15" fmla="*/ 775252 w 1053548"/>
                <a:gd name="connsiteY15" fmla="*/ 1073426 h 1347746"/>
                <a:gd name="connsiteX16" fmla="*/ 775252 w 1053548"/>
                <a:gd name="connsiteY16" fmla="*/ 1073426 h 1347746"/>
                <a:gd name="connsiteX17" fmla="*/ 715617 w 1053548"/>
                <a:gd name="connsiteY17" fmla="*/ 1121134 h 1347746"/>
                <a:gd name="connsiteX18" fmla="*/ 683812 w 1053548"/>
                <a:gd name="connsiteY18" fmla="*/ 1097280 h 1347746"/>
                <a:gd name="connsiteX19" fmla="*/ 683812 w 1053548"/>
                <a:gd name="connsiteY19" fmla="*/ 1097280 h 1347746"/>
                <a:gd name="connsiteX20" fmla="*/ 683812 w 1053548"/>
                <a:gd name="connsiteY20" fmla="*/ 1097280 h 1347746"/>
                <a:gd name="connsiteX21" fmla="*/ 648031 w 1053548"/>
                <a:gd name="connsiteY21" fmla="*/ 1045596 h 1347746"/>
                <a:gd name="connsiteX22" fmla="*/ 648031 w 1053548"/>
                <a:gd name="connsiteY22" fmla="*/ 1045596 h 1347746"/>
                <a:gd name="connsiteX23" fmla="*/ 648031 w 1053548"/>
                <a:gd name="connsiteY23" fmla="*/ 989937 h 1347746"/>
                <a:gd name="connsiteX24" fmla="*/ 640080 w 1053548"/>
                <a:gd name="connsiteY24" fmla="*/ 974035 h 1347746"/>
                <a:gd name="connsiteX25" fmla="*/ 620201 w 1053548"/>
                <a:gd name="connsiteY25" fmla="*/ 946205 h 1347746"/>
                <a:gd name="connsiteX26" fmla="*/ 624177 w 1053548"/>
                <a:gd name="connsiteY26" fmla="*/ 922351 h 1347746"/>
                <a:gd name="connsiteX27" fmla="*/ 624177 w 1053548"/>
                <a:gd name="connsiteY27" fmla="*/ 922351 h 1347746"/>
                <a:gd name="connsiteX28" fmla="*/ 572494 w 1053548"/>
                <a:gd name="connsiteY28" fmla="*/ 930302 h 1347746"/>
                <a:gd name="connsiteX29" fmla="*/ 572494 w 1053548"/>
                <a:gd name="connsiteY29" fmla="*/ 930302 h 1347746"/>
                <a:gd name="connsiteX30" fmla="*/ 592372 w 1053548"/>
                <a:gd name="connsiteY30" fmla="*/ 894522 h 1347746"/>
                <a:gd name="connsiteX31" fmla="*/ 552615 w 1053548"/>
                <a:gd name="connsiteY31" fmla="*/ 882595 h 1347746"/>
                <a:gd name="connsiteX32" fmla="*/ 524786 w 1053548"/>
                <a:gd name="connsiteY32" fmla="*/ 854765 h 1347746"/>
                <a:gd name="connsiteX33" fmla="*/ 528761 w 1053548"/>
                <a:gd name="connsiteY33" fmla="*/ 826936 h 1347746"/>
                <a:gd name="connsiteX34" fmla="*/ 508883 w 1053548"/>
                <a:gd name="connsiteY34" fmla="*/ 799106 h 1347746"/>
                <a:gd name="connsiteX35" fmla="*/ 496956 w 1053548"/>
                <a:gd name="connsiteY35" fmla="*/ 818984 h 1347746"/>
                <a:gd name="connsiteX36" fmla="*/ 477078 w 1053548"/>
                <a:gd name="connsiteY36" fmla="*/ 830911 h 1347746"/>
                <a:gd name="connsiteX37" fmla="*/ 477078 w 1053548"/>
                <a:gd name="connsiteY37" fmla="*/ 830911 h 1347746"/>
                <a:gd name="connsiteX38" fmla="*/ 457200 w 1053548"/>
                <a:gd name="connsiteY38" fmla="*/ 799106 h 1347746"/>
                <a:gd name="connsiteX39" fmla="*/ 441297 w 1053548"/>
                <a:gd name="connsiteY39" fmla="*/ 795130 h 1347746"/>
                <a:gd name="connsiteX40" fmla="*/ 417443 w 1053548"/>
                <a:gd name="connsiteY40" fmla="*/ 779228 h 1347746"/>
                <a:gd name="connsiteX41" fmla="*/ 417443 w 1053548"/>
                <a:gd name="connsiteY41" fmla="*/ 759349 h 1347746"/>
                <a:gd name="connsiteX42" fmla="*/ 409492 w 1053548"/>
                <a:gd name="connsiteY42" fmla="*/ 751398 h 1347746"/>
                <a:gd name="connsiteX43" fmla="*/ 389614 w 1053548"/>
                <a:gd name="connsiteY43" fmla="*/ 743447 h 1347746"/>
                <a:gd name="connsiteX44" fmla="*/ 365760 w 1053548"/>
                <a:gd name="connsiteY44" fmla="*/ 735496 h 1347746"/>
                <a:gd name="connsiteX45" fmla="*/ 337930 w 1053548"/>
                <a:gd name="connsiteY45" fmla="*/ 723569 h 1347746"/>
                <a:gd name="connsiteX46" fmla="*/ 322028 w 1053548"/>
                <a:gd name="connsiteY46" fmla="*/ 695739 h 1347746"/>
                <a:gd name="connsiteX47" fmla="*/ 322028 w 1053548"/>
                <a:gd name="connsiteY47" fmla="*/ 695739 h 1347746"/>
                <a:gd name="connsiteX48" fmla="*/ 286247 w 1053548"/>
                <a:gd name="connsiteY48" fmla="*/ 675861 h 1347746"/>
                <a:gd name="connsiteX49" fmla="*/ 286247 w 1053548"/>
                <a:gd name="connsiteY49" fmla="*/ 675861 h 1347746"/>
                <a:gd name="connsiteX50" fmla="*/ 286247 w 1053548"/>
                <a:gd name="connsiteY50" fmla="*/ 675861 h 1347746"/>
                <a:gd name="connsiteX51" fmla="*/ 278295 w 1053548"/>
                <a:gd name="connsiteY51" fmla="*/ 636104 h 1347746"/>
                <a:gd name="connsiteX52" fmla="*/ 266368 w 1053548"/>
                <a:gd name="connsiteY52" fmla="*/ 624177 h 1347746"/>
                <a:gd name="connsiteX53" fmla="*/ 254441 w 1053548"/>
                <a:gd name="connsiteY53" fmla="*/ 616226 h 1347746"/>
                <a:gd name="connsiteX54" fmla="*/ 250466 w 1053548"/>
                <a:gd name="connsiteY54" fmla="*/ 596348 h 1347746"/>
                <a:gd name="connsiteX55" fmla="*/ 238539 w 1053548"/>
                <a:gd name="connsiteY55" fmla="*/ 592372 h 1347746"/>
                <a:gd name="connsiteX56" fmla="*/ 238539 w 1053548"/>
                <a:gd name="connsiteY56" fmla="*/ 592372 h 1347746"/>
                <a:gd name="connsiteX57" fmla="*/ 218661 w 1053548"/>
                <a:gd name="connsiteY57" fmla="*/ 556591 h 1347746"/>
                <a:gd name="connsiteX58" fmla="*/ 218661 w 1053548"/>
                <a:gd name="connsiteY58" fmla="*/ 556591 h 1347746"/>
                <a:gd name="connsiteX59" fmla="*/ 206734 w 1053548"/>
                <a:gd name="connsiteY59" fmla="*/ 524786 h 1347746"/>
                <a:gd name="connsiteX60" fmla="*/ 186855 w 1053548"/>
                <a:gd name="connsiteY60" fmla="*/ 500932 h 1347746"/>
                <a:gd name="connsiteX61" fmla="*/ 190831 w 1053548"/>
                <a:gd name="connsiteY61" fmla="*/ 457200 h 1347746"/>
                <a:gd name="connsiteX62" fmla="*/ 194807 w 1053548"/>
                <a:gd name="connsiteY62" fmla="*/ 421419 h 1347746"/>
                <a:gd name="connsiteX63" fmla="*/ 194807 w 1053548"/>
                <a:gd name="connsiteY63" fmla="*/ 421419 h 1347746"/>
                <a:gd name="connsiteX64" fmla="*/ 198782 w 1053548"/>
                <a:gd name="connsiteY64" fmla="*/ 365760 h 1347746"/>
                <a:gd name="connsiteX65" fmla="*/ 210709 w 1053548"/>
                <a:gd name="connsiteY65" fmla="*/ 333955 h 1347746"/>
                <a:gd name="connsiteX66" fmla="*/ 198782 w 1053548"/>
                <a:gd name="connsiteY66" fmla="*/ 294198 h 1347746"/>
                <a:gd name="connsiteX67" fmla="*/ 198782 w 1053548"/>
                <a:gd name="connsiteY67" fmla="*/ 294198 h 1347746"/>
                <a:gd name="connsiteX68" fmla="*/ 163001 w 1053548"/>
                <a:gd name="connsiteY68" fmla="*/ 246490 h 1347746"/>
                <a:gd name="connsiteX69" fmla="*/ 155050 w 1053548"/>
                <a:gd name="connsiteY69" fmla="*/ 238539 h 1347746"/>
                <a:gd name="connsiteX70" fmla="*/ 155050 w 1053548"/>
                <a:gd name="connsiteY70" fmla="*/ 238539 h 1347746"/>
                <a:gd name="connsiteX71" fmla="*/ 147099 w 1053548"/>
                <a:gd name="connsiteY71" fmla="*/ 170953 h 1347746"/>
                <a:gd name="connsiteX72" fmla="*/ 91440 w 1053548"/>
                <a:gd name="connsiteY72" fmla="*/ 111318 h 1347746"/>
                <a:gd name="connsiteX73" fmla="*/ 79513 w 1053548"/>
                <a:gd name="connsiteY73" fmla="*/ 83489 h 1347746"/>
                <a:gd name="connsiteX74" fmla="*/ 71561 w 1053548"/>
                <a:gd name="connsiteY74" fmla="*/ 55659 h 1347746"/>
                <a:gd name="connsiteX75" fmla="*/ 63610 w 1053548"/>
                <a:gd name="connsiteY75" fmla="*/ 23854 h 1347746"/>
                <a:gd name="connsiteX76" fmla="*/ 51683 w 1053548"/>
                <a:gd name="connsiteY76" fmla="*/ 19878 h 1347746"/>
                <a:gd name="connsiteX77" fmla="*/ 35781 w 1053548"/>
                <a:gd name="connsiteY77" fmla="*/ 15902 h 1347746"/>
                <a:gd name="connsiteX78" fmla="*/ 27829 w 1053548"/>
                <a:gd name="connsiteY78" fmla="*/ 51683 h 1347746"/>
                <a:gd name="connsiteX79" fmla="*/ 27829 w 1053548"/>
                <a:gd name="connsiteY79" fmla="*/ 51683 h 1347746"/>
                <a:gd name="connsiteX80" fmla="*/ 0 w 1053548"/>
                <a:gd name="connsiteY80" fmla="*/ 0 h 1347746"/>
                <a:gd name="connsiteX81" fmla="*/ 0 w 1053548"/>
                <a:gd name="connsiteY81" fmla="*/ 274320 h 1347746"/>
                <a:gd name="connsiteX82" fmla="*/ 23854 w 1053548"/>
                <a:gd name="connsiteY82" fmla="*/ 278296 h 1347746"/>
                <a:gd name="connsiteX83" fmla="*/ 23854 w 1053548"/>
                <a:gd name="connsiteY83" fmla="*/ 278296 h 1347746"/>
                <a:gd name="connsiteX84" fmla="*/ 55659 w 1053548"/>
                <a:gd name="connsiteY84" fmla="*/ 250466 h 1347746"/>
                <a:gd name="connsiteX85" fmla="*/ 75537 w 1053548"/>
                <a:gd name="connsiteY85" fmla="*/ 262393 h 1347746"/>
                <a:gd name="connsiteX86" fmla="*/ 107342 w 1053548"/>
                <a:gd name="connsiteY86" fmla="*/ 274320 h 1347746"/>
                <a:gd name="connsiteX87" fmla="*/ 87464 w 1053548"/>
                <a:gd name="connsiteY87" fmla="*/ 310101 h 1347746"/>
                <a:gd name="connsiteX88" fmla="*/ 83488 w 1053548"/>
                <a:gd name="connsiteY88" fmla="*/ 333955 h 1347746"/>
                <a:gd name="connsiteX89" fmla="*/ 107342 w 1053548"/>
                <a:gd name="connsiteY89" fmla="*/ 357809 h 1347746"/>
                <a:gd name="connsiteX90" fmla="*/ 123245 w 1053548"/>
                <a:gd name="connsiteY90" fmla="*/ 389614 h 1347746"/>
                <a:gd name="connsiteX91" fmla="*/ 139148 w 1053548"/>
                <a:gd name="connsiteY91" fmla="*/ 413468 h 1347746"/>
                <a:gd name="connsiteX92" fmla="*/ 139148 w 1053548"/>
                <a:gd name="connsiteY92" fmla="*/ 457200 h 1347746"/>
                <a:gd name="connsiteX93" fmla="*/ 95415 w 1053548"/>
                <a:gd name="connsiteY93" fmla="*/ 481054 h 1347746"/>
                <a:gd name="connsiteX94" fmla="*/ 119269 w 1053548"/>
                <a:gd name="connsiteY94" fmla="*/ 512859 h 1347746"/>
                <a:gd name="connsiteX95" fmla="*/ 135172 w 1053548"/>
                <a:gd name="connsiteY95" fmla="*/ 532737 h 1347746"/>
                <a:gd name="connsiteX96" fmla="*/ 135172 w 1053548"/>
                <a:gd name="connsiteY96" fmla="*/ 544664 h 1347746"/>
                <a:gd name="connsiteX97" fmla="*/ 123245 w 1053548"/>
                <a:gd name="connsiteY97" fmla="*/ 548640 h 1347746"/>
                <a:gd name="connsiteX98" fmla="*/ 123245 w 1053548"/>
                <a:gd name="connsiteY98" fmla="*/ 568518 h 1347746"/>
                <a:gd name="connsiteX99" fmla="*/ 151075 w 1053548"/>
                <a:gd name="connsiteY99" fmla="*/ 576469 h 1347746"/>
                <a:gd name="connsiteX100" fmla="*/ 174928 w 1053548"/>
                <a:gd name="connsiteY100" fmla="*/ 580445 h 1347746"/>
                <a:gd name="connsiteX101" fmla="*/ 178904 w 1053548"/>
                <a:gd name="connsiteY101" fmla="*/ 600323 h 1347746"/>
                <a:gd name="connsiteX102" fmla="*/ 166977 w 1053548"/>
                <a:gd name="connsiteY102" fmla="*/ 616226 h 1347746"/>
                <a:gd name="connsiteX103" fmla="*/ 178904 w 1053548"/>
                <a:gd name="connsiteY103" fmla="*/ 640080 h 1347746"/>
                <a:gd name="connsiteX104" fmla="*/ 202758 w 1053548"/>
                <a:gd name="connsiteY104" fmla="*/ 652007 h 1347746"/>
                <a:gd name="connsiteX105" fmla="*/ 202758 w 1053548"/>
                <a:gd name="connsiteY105" fmla="*/ 652007 h 1347746"/>
                <a:gd name="connsiteX106" fmla="*/ 234563 w 1053548"/>
                <a:gd name="connsiteY106" fmla="*/ 648031 h 1347746"/>
                <a:gd name="connsiteX107" fmla="*/ 266368 w 1053548"/>
                <a:gd name="connsiteY107" fmla="*/ 695739 h 1347746"/>
                <a:gd name="connsiteX108" fmla="*/ 290222 w 1053548"/>
                <a:gd name="connsiteY108" fmla="*/ 731520 h 1347746"/>
                <a:gd name="connsiteX109" fmla="*/ 274320 w 1053548"/>
                <a:gd name="connsiteY109" fmla="*/ 739471 h 1347746"/>
                <a:gd name="connsiteX110" fmla="*/ 326003 w 1053548"/>
                <a:gd name="connsiteY110" fmla="*/ 775252 h 1347746"/>
                <a:gd name="connsiteX111" fmla="*/ 361784 w 1053548"/>
                <a:gd name="connsiteY111" fmla="*/ 779228 h 1347746"/>
                <a:gd name="connsiteX112" fmla="*/ 385638 w 1053548"/>
                <a:gd name="connsiteY112" fmla="*/ 799106 h 1347746"/>
                <a:gd name="connsiteX113" fmla="*/ 385638 w 1053548"/>
                <a:gd name="connsiteY113" fmla="*/ 815009 h 1347746"/>
                <a:gd name="connsiteX114" fmla="*/ 361784 w 1053548"/>
                <a:gd name="connsiteY114" fmla="*/ 822960 h 1347746"/>
                <a:gd name="connsiteX115" fmla="*/ 381662 w 1053548"/>
                <a:gd name="connsiteY115" fmla="*/ 846814 h 1347746"/>
                <a:gd name="connsiteX116" fmla="*/ 401541 w 1053548"/>
                <a:gd name="connsiteY116" fmla="*/ 878619 h 1347746"/>
                <a:gd name="connsiteX117" fmla="*/ 437321 w 1053548"/>
                <a:gd name="connsiteY117" fmla="*/ 894522 h 1347746"/>
                <a:gd name="connsiteX118" fmla="*/ 469127 w 1053548"/>
                <a:gd name="connsiteY118" fmla="*/ 890546 h 1347746"/>
                <a:gd name="connsiteX119" fmla="*/ 469127 w 1053548"/>
                <a:gd name="connsiteY119" fmla="*/ 890546 h 1347746"/>
                <a:gd name="connsiteX120" fmla="*/ 473102 w 1053548"/>
                <a:gd name="connsiteY120" fmla="*/ 954156 h 1347746"/>
                <a:gd name="connsiteX121" fmla="*/ 477078 w 1053548"/>
                <a:gd name="connsiteY121" fmla="*/ 981986 h 1347746"/>
                <a:gd name="connsiteX122" fmla="*/ 477078 w 1053548"/>
                <a:gd name="connsiteY122" fmla="*/ 981986 h 1347746"/>
                <a:gd name="connsiteX123" fmla="*/ 516835 w 1053548"/>
                <a:gd name="connsiteY123" fmla="*/ 970059 h 1347746"/>
                <a:gd name="connsiteX124" fmla="*/ 532737 w 1053548"/>
                <a:gd name="connsiteY124" fmla="*/ 1005840 h 1347746"/>
                <a:gd name="connsiteX125" fmla="*/ 528761 w 1053548"/>
                <a:gd name="connsiteY125" fmla="*/ 1021742 h 1347746"/>
                <a:gd name="connsiteX126" fmla="*/ 528761 w 1053548"/>
                <a:gd name="connsiteY126" fmla="*/ 1021742 h 1347746"/>
                <a:gd name="connsiteX127" fmla="*/ 588396 w 1053548"/>
                <a:gd name="connsiteY127" fmla="*/ 1053548 h 1347746"/>
                <a:gd name="connsiteX128" fmla="*/ 592372 w 1053548"/>
                <a:gd name="connsiteY128" fmla="*/ 1093304 h 1347746"/>
                <a:gd name="connsiteX129" fmla="*/ 608275 w 1053548"/>
                <a:gd name="connsiteY129" fmla="*/ 1109207 h 1347746"/>
                <a:gd name="connsiteX130" fmla="*/ 663934 w 1053548"/>
                <a:gd name="connsiteY130" fmla="*/ 1137036 h 1347746"/>
                <a:gd name="connsiteX131" fmla="*/ 707666 w 1053548"/>
                <a:gd name="connsiteY131" fmla="*/ 1184744 h 1347746"/>
                <a:gd name="connsiteX132" fmla="*/ 715617 w 1053548"/>
                <a:gd name="connsiteY132" fmla="*/ 1236428 h 1347746"/>
                <a:gd name="connsiteX133" fmla="*/ 731520 w 1053548"/>
                <a:gd name="connsiteY133" fmla="*/ 1268233 h 1347746"/>
                <a:gd name="connsiteX134" fmla="*/ 771276 w 1053548"/>
                <a:gd name="connsiteY134" fmla="*/ 1268233 h 1347746"/>
                <a:gd name="connsiteX135" fmla="*/ 830911 w 1053548"/>
                <a:gd name="connsiteY135" fmla="*/ 1276184 h 1347746"/>
                <a:gd name="connsiteX136" fmla="*/ 882595 w 1053548"/>
                <a:gd name="connsiteY136" fmla="*/ 1276184 h 1347746"/>
                <a:gd name="connsiteX137" fmla="*/ 918375 w 1053548"/>
                <a:gd name="connsiteY137" fmla="*/ 1288111 h 1347746"/>
                <a:gd name="connsiteX138" fmla="*/ 985961 w 1053548"/>
                <a:gd name="connsiteY138" fmla="*/ 1288111 h 134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53548" h="1347746">
                  <a:moveTo>
                    <a:pt x="985961" y="1288111"/>
                  </a:moveTo>
                  <a:lnTo>
                    <a:pt x="1009815" y="1347746"/>
                  </a:lnTo>
                  <a:lnTo>
                    <a:pt x="1053548" y="1323892"/>
                  </a:lnTo>
                  <a:lnTo>
                    <a:pt x="1053548" y="1296062"/>
                  </a:lnTo>
                  <a:lnTo>
                    <a:pt x="1053548" y="1296062"/>
                  </a:lnTo>
                  <a:lnTo>
                    <a:pt x="1041621" y="1224501"/>
                  </a:lnTo>
                  <a:lnTo>
                    <a:pt x="1041621" y="1224501"/>
                  </a:lnTo>
                  <a:lnTo>
                    <a:pt x="1001864" y="1196671"/>
                  </a:lnTo>
                  <a:lnTo>
                    <a:pt x="958132" y="1152939"/>
                  </a:lnTo>
                  <a:lnTo>
                    <a:pt x="906448" y="1129085"/>
                  </a:lnTo>
                  <a:lnTo>
                    <a:pt x="886570" y="1105231"/>
                  </a:lnTo>
                  <a:lnTo>
                    <a:pt x="870668" y="1077402"/>
                  </a:lnTo>
                  <a:lnTo>
                    <a:pt x="842838" y="1085353"/>
                  </a:lnTo>
                  <a:lnTo>
                    <a:pt x="811033" y="1077402"/>
                  </a:lnTo>
                  <a:lnTo>
                    <a:pt x="811033" y="1077402"/>
                  </a:lnTo>
                  <a:lnTo>
                    <a:pt x="775252" y="1073426"/>
                  </a:lnTo>
                  <a:lnTo>
                    <a:pt x="775252" y="1073426"/>
                  </a:lnTo>
                  <a:lnTo>
                    <a:pt x="715617" y="1121134"/>
                  </a:lnTo>
                  <a:lnTo>
                    <a:pt x="683812" y="1097280"/>
                  </a:lnTo>
                  <a:lnTo>
                    <a:pt x="683812" y="1097280"/>
                  </a:lnTo>
                  <a:lnTo>
                    <a:pt x="683812" y="1097280"/>
                  </a:lnTo>
                  <a:lnTo>
                    <a:pt x="648031" y="1045596"/>
                  </a:lnTo>
                  <a:lnTo>
                    <a:pt x="648031" y="1045596"/>
                  </a:lnTo>
                  <a:lnTo>
                    <a:pt x="648031" y="989937"/>
                  </a:lnTo>
                  <a:lnTo>
                    <a:pt x="640080" y="974035"/>
                  </a:lnTo>
                  <a:lnTo>
                    <a:pt x="620201" y="946205"/>
                  </a:lnTo>
                  <a:lnTo>
                    <a:pt x="624177" y="922351"/>
                  </a:lnTo>
                  <a:lnTo>
                    <a:pt x="624177" y="922351"/>
                  </a:lnTo>
                  <a:lnTo>
                    <a:pt x="572494" y="930302"/>
                  </a:lnTo>
                  <a:lnTo>
                    <a:pt x="572494" y="930302"/>
                  </a:lnTo>
                  <a:lnTo>
                    <a:pt x="592372" y="894522"/>
                  </a:lnTo>
                  <a:lnTo>
                    <a:pt x="552615" y="882595"/>
                  </a:lnTo>
                  <a:lnTo>
                    <a:pt x="524786" y="854765"/>
                  </a:lnTo>
                  <a:lnTo>
                    <a:pt x="528761" y="826936"/>
                  </a:lnTo>
                  <a:lnTo>
                    <a:pt x="508883" y="799106"/>
                  </a:lnTo>
                  <a:lnTo>
                    <a:pt x="496956" y="818984"/>
                  </a:lnTo>
                  <a:lnTo>
                    <a:pt x="477078" y="830911"/>
                  </a:lnTo>
                  <a:lnTo>
                    <a:pt x="477078" y="830911"/>
                  </a:lnTo>
                  <a:lnTo>
                    <a:pt x="457200" y="799106"/>
                  </a:lnTo>
                  <a:lnTo>
                    <a:pt x="441297" y="795130"/>
                  </a:lnTo>
                  <a:lnTo>
                    <a:pt x="417443" y="779228"/>
                  </a:lnTo>
                  <a:lnTo>
                    <a:pt x="417443" y="759349"/>
                  </a:lnTo>
                  <a:lnTo>
                    <a:pt x="409492" y="751398"/>
                  </a:lnTo>
                  <a:lnTo>
                    <a:pt x="389614" y="743447"/>
                  </a:lnTo>
                  <a:lnTo>
                    <a:pt x="365760" y="735496"/>
                  </a:lnTo>
                  <a:lnTo>
                    <a:pt x="337930" y="723569"/>
                  </a:lnTo>
                  <a:lnTo>
                    <a:pt x="322028" y="695739"/>
                  </a:lnTo>
                  <a:lnTo>
                    <a:pt x="322028" y="695739"/>
                  </a:lnTo>
                  <a:lnTo>
                    <a:pt x="286247" y="675861"/>
                  </a:lnTo>
                  <a:lnTo>
                    <a:pt x="286247" y="675861"/>
                  </a:lnTo>
                  <a:lnTo>
                    <a:pt x="286247" y="675861"/>
                  </a:lnTo>
                  <a:lnTo>
                    <a:pt x="278295" y="636104"/>
                  </a:lnTo>
                  <a:lnTo>
                    <a:pt x="266368" y="624177"/>
                  </a:lnTo>
                  <a:lnTo>
                    <a:pt x="254441" y="616226"/>
                  </a:lnTo>
                  <a:lnTo>
                    <a:pt x="250466" y="596348"/>
                  </a:lnTo>
                  <a:lnTo>
                    <a:pt x="238539" y="592372"/>
                  </a:lnTo>
                  <a:lnTo>
                    <a:pt x="238539" y="592372"/>
                  </a:lnTo>
                  <a:lnTo>
                    <a:pt x="218661" y="556591"/>
                  </a:lnTo>
                  <a:lnTo>
                    <a:pt x="218661" y="556591"/>
                  </a:lnTo>
                  <a:lnTo>
                    <a:pt x="206734" y="524786"/>
                  </a:lnTo>
                  <a:lnTo>
                    <a:pt x="186855" y="500932"/>
                  </a:lnTo>
                  <a:lnTo>
                    <a:pt x="190831" y="457200"/>
                  </a:lnTo>
                  <a:lnTo>
                    <a:pt x="194807" y="421419"/>
                  </a:lnTo>
                  <a:lnTo>
                    <a:pt x="194807" y="421419"/>
                  </a:lnTo>
                  <a:lnTo>
                    <a:pt x="198782" y="365760"/>
                  </a:lnTo>
                  <a:lnTo>
                    <a:pt x="210709" y="333955"/>
                  </a:lnTo>
                  <a:lnTo>
                    <a:pt x="198782" y="294198"/>
                  </a:lnTo>
                  <a:lnTo>
                    <a:pt x="198782" y="294198"/>
                  </a:lnTo>
                  <a:lnTo>
                    <a:pt x="163001" y="246490"/>
                  </a:lnTo>
                  <a:lnTo>
                    <a:pt x="155050" y="238539"/>
                  </a:lnTo>
                  <a:lnTo>
                    <a:pt x="155050" y="238539"/>
                  </a:lnTo>
                  <a:lnTo>
                    <a:pt x="147099" y="170953"/>
                  </a:lnTo>
                  <a:lnTo>
                    <a:pt x="91440" y="111318"/>
                  </a:lnTo>
                  <a:lnTo>
                    <a:pt x="79513" y="83489"/>
                  </a:lnTo>
                  <a:lnTo>
                    <a:pt x="71561" y="55659"/>
                  </a:lnTo>
                  <a:lnTo>
                    <a:pt x="63610" y="23854"/>
                  </a:lnTo>
                  <a:lnTo>
                    <a:pt x="51683" y="19878"/>
                  </a:lnTo>
                  <a:lnTo>
                    <a:pt x="35781" y="15902"/>
                  </a:lnTo>
                  <a:lnTo>
                    <a:pt x="27829" y="51683"/>
                  </a:lnTo>
                  <a:lnTo>
                    <a:pt x="27829" y="51683"/>
                  </a:lnTo>
                  <a:lnTo>
                    <a:pt x="0" y="0"/>
                  </a:lnTo>
                  <a:lnTo>
                    <a:pt x="0" y="274320"/>
                  </a:lnTo>
                  <a:lnTo>
                    <a:pt x="23854" y="278296"/>
                  </a:lnTo>
                  <a:lnTo>
                    <a:pt x="23854" y="278296"/>
                  </a:lnTo>
                  <a:lnTo>
                    <a:pt x="55659" y="250466"/>
                  </a:lnTo>
                  <a:lnTo>
                    <a:pt x="75537" y="262393"/>
                  </a:lnTo>
                  <a:lnTo>
                    <a:pt x="107342" y="274320"/>
                  </a:lnTo>
                  <a:lnTo>
                    <a:pt x="87464" y="310101"/>
                  </a:lnTo>
                  <a:lnTo>
                    <a:pt x="83488" y="333955"/>
                  </a:lnTo>
                  <a:lnTo>
                    <a:pt x="107342" y="357809"/>
                  </a:lnTo>
                  <a:lnTo>
                    <a:pt x="123245" y="389614"/>
                  </a:lnTo>
                  <a:lnTo>
                    <a:pt x="139148" y="413468"/>
                  </a:lnTo>
                  <a:lnTo>
                    <a:pt x="139148" y="457200"/>
                  </a:lnTo>
                  <a:lnTo>
                    <a:pt x="95415" y="481054"/>
                  </a:lnTo>
                  <a:lnTo>
                    <a:pt x="119269" y="512859"/>
                  </a:lnTo>
                  <a:lnTo>
                    <a:pt x="135172" y="532737"/>
                  </a:lnTo>
                  <a:lnTo>
                    <a:pt x="135172" y="544664"/>
                  </a:lnTo>
                  <a:lnTo>
                    <a:pt x="123245" y="548640"/>
                  </a:lnTo>
                  <a:lnTo>
                    <a:pt x="123245" y="568518"/>
                  </a:lnTo>
                  <a:lnTo>
                    <a:pt x="151075" y="576469"/>
                  </a:lnTo>
                  <a:lnTo>
                    <a:pt x="174928" y="580445"/>
                  </a:lnTo>
                  <a:lnTo>
                    <a:pt x="178904" y="600323"/>
                  </a:lnTo>
                  <a:lnTo>
                    <a:pt x="166977" y="616226"/>
                  </a:lnTo>
                  <a:lnTo>
                    <a:pt x="178904" y="640080"/>
                  </a:lnTo>
                  <a:lnTo>
                    <a:pt x="202758" y="652007"/>
                  </a:lnTo>
                  <a:lnTo>
                    <a:pt x="202758" y="652007"/>
                  </a:lnTo>
                  <a:lnTo>
                    <a:pt x="234563" y="648031"/>
                  </a:lnTo>
                  <a:lnTo>
                    <a:pt x="266368" y="695739"/>
                  </a:lnTo>
                  <a:lnTo>
                    <a:pt x="290222" y="731520"/>
                  </a:lnTo>
                  <a:lnTo>
                    <a:pt x="274320" y="739471"/>
                  </a:lnTo>
                  <a:lnTo>
                    <a:pt x="326003" y="775252"/>
                  </a:lnTo>
                  <a:lnTo>
                    <a:pt x="361784" y="779228"/>
                  </a:lnTo>
                  <a:lnTo>
                    <a:pt x="385638" y="799106"/>
                  </a:lnTo>
                  <a:lnTo>
                    <a:pt x="385638" y="815009"/>
                  </a:lnTo>
                  <a:lnTo>
                    <a:pt x="361784" y="822960"/>
                  </a:lnTo>
                  <a:lnTo>
                    <a:pt x="381662" y="846814"/>
                  </a:lnTo>
                  <a:lnTo>
                    <a:pt x="401541" y="878619"/>
                  </a:lnTo>
                  <a:lnTo>
                    <a:pt x="437321" y="894522"/>
                  </a:lnTo>
                  <a:lnTo>
                    <a:pt x="469127" y="890546"/>
                  </a:lnTo>
                  <a:lnTo>
                    <a:pt x="469127" y="890546"/>
                  </a:lnTo>
                  <a:lnTo>
                    <a:pt x="473102" y="954156"/>
                  </a:lnTo>
                  <a:lnTo>
                    <a:pt x="477078" y="981986"/>
                  </a:lnTo>
                  <a:lnTo>
                    <a:pt x="477078" y="981986"/>
                  </a:lnTo>
                  <a:lnTo>
                    <a:pt x="516835" y="970059"/>
                  </a:lnTo>
                  <a:lnTo>
                    <a:pt x="532737" y="1005840"/>
                  </a:lnTo>
                  <a:lnTo>
                    <a:pt x="528761" y="1021742"/>
                  </a:lnTo>
                  <a:lnTo>
                    <a:pt x="528761" y="1021742"/>
                  </a:lnTo>
                  <a:lnTo>
                    <a:pt x="588396" y="1053548"/>
                  </a:lnTo>
                  <a:lnTo>
                    <a:pt x="592372" y="1093304"/>
                  </a:lnTo>
                  <a:lnTo>
                    <a:pt x="608275" y="1109207"/>
                  </a:lnTo>
                  <a:lnTo>
                    <a:pt x="663934" y="1137036"/>
                  </a:lnTo>
                  <a:lnTo>
                    <a:pt x="707666" y="1184744"/>
                  </a:lnTo>
                  <a:lnTo>
                    <a:pt x="715617" y="1236428"/>
                  </a:lnTo>
                  <a:lnTo>
                    <a:pt x="731520" y="1268233"/>
                  </a:lnTo>
                  <a:lnTo>
                    <a:pt x="771276" y="1268233"/>
                  </a:lnTo>
                  <a:lnTo>
                    <a:pt x="830911" y="1276184"/>
                  </a:lnTo>
                  <a:lnTo>
                    <a:pt x="882595" y="1276184"/>
                  </a:lnTo>
                  <a:lnTo>
                    <a:pt x="918375" y="1288111"/>
                  </a:lnTo>
                  <a:lnTo>
                    <a:pt x="985961" y="1288111"/>
                  </a:lnTo>
                  <a:close/>
                </a:path>
              </a:pathLst>
            </a:custGeom>
            <a:solidFill>
              <a:srgbClr val="D1F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014785" y="666750"/>
              <a:ext cx="125915" cy="81501"/>
            </a:xfrm>
            <a:prstGeom prst="rect">
              <a:avLst/>
            </a:prstGeom>
            <a:solidFill>
              <a:srgbClr val="D1F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304799" y="1084521"/>
            <a:ext cx="4529249" cy="5392479"/>
            <a:chOff x="304799" y="1084521"/>
            <a:chExt cx="4529249" cy="5392479"/>
          </a:xfrm>
        </p:grpSpPr>
        <p:pic>
          <p:nvPicPr>
            <p:cNvPr id="5122" name="Picture 2" descr="C:\Users\Eric\Desktop\SRFZ\Terraces from cdrt residuals\Ouachita\individual terraces\dewey2\residuals.jpg"/>
            <p:cNvPicPr>
              <a:picLocks noChangeAspect="1" noChangeArrowheads="1"/>
            </p:cNvPicPr>
            <p:nvPr/>
          </p:nvPicPr>
          <p:blipFill>
            <a:blip r:embed="rId3">
              <a:lum bright="-17000"/>
              <a:extLst>
                <a:ext uri="{BEBA8EAE-BF5A-486C-A8C5-ECC9F3942E4B}">
                  <a14:imgProps xmlns:a14="http://schemas.microsoft.com/office/drawing/2010/main">
                    <a14:imgLayer r:embed="rId4">
                      <a14:imgEffect>
                        <a14:brightnessContrast bright="-18000" contrast="40000"/>
                      </a14:imgEffect>
                    </a14:imgLayer>
                  </a14:imgProps>
                </a:ext>
                <a:ext uri="{28A0092B-C50C-407E-A947-70E740481C1C}">
                  <a14:useLocalDpi xmlns:a14="http://schemas.microsoft.com/office/drawing/2010/main" val="0"/>
                </a:ext>
              </a:extLst>
            </a:blip>
            <a:srcRect/>
            <a:stretch>
              <a:fillRect/>
            </a:stretch>
          </p:blipFill>
          <p:spPr bwMode="auto">
            <a:xfrm>
              <a:off x="304799" y="1084521"/>
              <a:ext cx="4529249" cy="5392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rot="19135874">
              <a:off x="1729141" y="3653427"/>
              <a:ext cx="296508" cy="254666"/>
            </a:xfrm>
            <a:prstGeom prst="rect">
              <a:avLst/>
            </a:prstGeom>
            <a:noFill/>
          </p:spPr>
          <p:txBody>
            <a:bodyPr wrap="square" rtlCol="0">
              <a:spAutoFit/>
            </a:bodyPr>
            <a:lstStyle/>
            <a:p>
              <a:r>
                <a:rPr lang="en-US" sz="1050" dirty="0" smtClean="0">
                  <a:solidFill>
                    <a:schemeClr val="bg1"/>
                  </a:solidFill>
                </a:rPr>
                <a:t>6</a:t>
              </a:r>
              <a:endParaRPr lang="en-US" sz="1050" dirty="0">
                <a:solidFill>
                  <a:schemeClr val="bg1"/>
                </a:solidFill>
              </a:endParaRPr>
            </a:p>
          </p:txBody>
        </p:sp>
        <p:sp>
          <p:nvSpPr>
            <p:cNvPr id="8" name="TextBox 7"/>
            <p:cNvSpPr txBox="1"/>
            <p:nvPr/>
          </p:nvSpPr>
          <p:spPr>
            <a:xfrm rot="3092130">
              <a:off x="2493707" y="4608745"/>
              <a:ext cx="378279" cy="260166"/>
            </a:xfrm>
            <a:prstGeom prst="rect">
              <a:avLst/>
            </a:prstGeom>
            <a:noFill/>
          </p:spPr>
          <p:txBody>
            <a:bodyPr wrap="square" rtlCol="0">
              <a:spAutoFit/>
            </a:bodyPr>
            <a:lstStyle/>
            <a:p>
              <a:r>
                <a:rPr lang="en-US" sz="1050" dirty="0" smtClean="0">
                  <a:solidFill>
                    <a:schemeClr val="bg1"/>
                  </a:solidFill>
                </a:rPr>
                <a:t>-4</a:t>
              </a:r>
              <a:endParaRPr lang="en-US" sz="1050" dirty="0">
                <a:solidFill>
                  <a:schemeClr val="bg1"/>
                </a:solidFill>
              </a:endParaRPr>
            </a:p>
          </p:txBody>
        </p:sp>
        <p:sp>
          <p:nvSpPr>
            <p:cNvPr id="11" name="Freeform 10"/>
            <p:cNvSpPr/>
            <p:nvPr/>
          </p:nvSpPr>
          <p:spPr>
            <a:xfrm>
              <a:off x="951667" y="1161739"/>
              <a:ext cx="3817166" cy="4644917"/>
            </a:xfrm>
            <a:custGeom>
              <a:avLst/>
              <a:gdLst>
                <a:gd name="connsiteX0" fmla="*/ 0 w 3838353"/>
                <a:gd name="connsiteY0" fmla="*/ 0 h 4678326"/>
                <a:gd name="connsiteX1" fmla="*/ 3838353 w 3838353"/>
                <a:gd name="connsiteY1" fmla="*/ 10633 h 4678326"/>
                <a:gd name="connsiteX2" fmla="*/ 3838353 w 3838353"/>
                <a:gd name="connsiteY2" fmla="*/ 4678326 h 4678326"/>
                <a:gd name="connsiteX3" fmla="*/ 3753293 w 3838353"/>
                <a:gd name="connsiteY3" fmla="*/ 4561367 h 4678326"/>
                <a:gd name="connsiteX4" fmla="*/ 3732028 w 3838353"/>
                <a:gd name="connsiteY4" fmla="*/ 4465674 h 4678326"/>
                <a:gd name="connsiteX5" fmla="*/ 3540642 w 3838353"/>
                <a:gd name="connsiteY5" fmla="*/ 4391246 h 4678326"/>
                <a:gd name="connsiteX6" fmla="*/ 3466214 w 3838353"/>
                <a:gd name="connsiteY6" fmla="*/ 4263656 h 4678326"/>
                <a:gd name="connsiteX7" fmla="*/ 3359888 w 3838353"/>
                <a:gd name="connsiteY7" fmla="*/ 4221126 h 4678326"/>
                <a:gd name="connsiteX8" fmla="*/ 3285460 w 3838353"/>
                <a:gd name="connsiteY8" fmla="*/ 4146698 h 4678326"/>
                <a:gd name="connsiteX9" fmla="*/ 3221665 w 3838353"/>
                <a:gd name="connsiteY9" fmla="*/ 4093535 h 4678326"/>
                <a:gd name="connsiteX10" fmla="*/ 3168502 w 3838353"/>
                <a:gd name="connsiteY10" fmla="*/ 4061637 h 4678326"/>
                <a:gd name="connsiteX11" fmla="*/ 3115339 w 3838353"/>
                <a:gd name="connsiteY11" fmla="*/ 4029740 h 4678326"/>
                <a:gd name="connsiteX12" fmla="*/ 3115339 w 3838353"/>
                <a:gd name="connsiteY12" fmla="*/ 4029740 h 4678326"/>
                <a:gd name="connsiteX13" fmla="*/ 2987749 w 3838353"/>
                <a:gd name="connsiteY13" fmla="*/ 3987209 h 4678326"/>
                <a:gd name="connsiteX14" fmla="*/ 2870791 w 3838353"/>
                <a:gd name="connsiteY14" fmla="*/ 3955312 h 4678326"/>
                <a:gd name="connsiteX15" fmla="*/ 2775098 w 3838353"/>
                <a:gd name="connsiteY15" fmla="*/ 3944679 h 4678326"/>
                <a:gd name="connsiteX16" fmla="*/ 2668772 w 3838353"/>
                <a:gd name="connsiteY16" fmla="*/ 3944679 h 4678326"/>
                <a:gd name="connsiteX17" fmla="*/ 2498651 w 3838353"/>
                <a:gd name="connsiteY17" fmla="*/ 3955312 h 4678326"/>
                <a:gd name="connsiteX18" fmla="*/ 2413591 w 3838353"/>
                <a:gd name="connsiteY18" fmla="*/ 3944679 h 4678326"/>
                <a:gd name="connsiteX19" fmla="*/ 2307265 w 3838353"/>
                <a:gd name="connsiteY19" fmla="*/ 3934046 h 4678326"/>
                <a:gd name="connsiteX20" fmla="*/ 2254102 w 3838353"/>
                <a:gd name="connsiteY20" fmla="*/ 3838353 h 4678326"/>
                <a:gd name="connsiteX21" fmla="*/ 2222204 w 3838353"/>
                <a:gd name="connsiteY21" fmla="*/ 3763926 h 4678326"/>
                <a:gd name="connsiteX22" fmla="*/ 2179674 w 3838353"/>
                <a:gd name="connsiteY22" fmla="*/ 3689498 h 4678326"/>
                <a:gd name="connsiteX23" fmla="*/ 2169042 w 3838353"/>
                <a:gd name="connsiteY23" fmla="*/ 3615070 h 4678326"/>
                <a:gd name="connsiteX24" fmla="*/ 2115879 w 3838353"/>
                <a:gd name="connsiteY24" fmla="*/ 3540642 h 4678326"/>
                <a:gd name="connsiteX25" fmla="*/ 2115879 w 3838353"/>
                <a:gd name="connsiteY25" fmla="*/ 3540642 h 4678326"/>
                <a:gd name="connsiteX26" fmla="*/ 2030818 w 3838353"/>
                <a:gd name="connsiteY26" fmla="*/ 3476846 h 4678326"/>
                <a:gd name="connsiteX27" fmla="*/ 1956391 w 3838353"/>
                <a:gd name="connsiteY27" fmla="*/ 3466214 h 4678326"/>
                <a:gd name="connsiteX28" fmla="*/ 1924493 w 3838353"/>
                <a:gd name="connsiteY28" fmla="*/ 3264195 h 4678326"/>
                <a:gd name="connsiteX29" fmla="*/ 1903228 w 3838353"/>
                <a:gd name="connsiteY29" fmla="*/ 3200400 h 4678326"/>
                <a:gd name="connsiteX30" fmla="*/ 1892595 w 3838353"/>
                <a:gd name="connsiteY30" fmla="*/ 3115340 h 4678326"/>
                <a:gd name="connsiteX31" fmla="*/ 1892595 w 3838353"/>
                <a:gd name="connsiteY31" fmla="*/ 3115340 h 4678326"/>
                <a:gd name="connsiteX32" fmla="*/ 1850065 w 3838353"/>
                <a:gd name="connsiteY32" fmla="*/ 2998381 h 4678326"/>
                <a:gd name="connsiteX33" fmla="*/ 1775637 w 3838353"/>
                <a:gd name="connsiteY33" fmla="*/ 2966484 h 4678326"/>
                <a:gd name="connsiteX34" fmla="*/ 1722474 w 3838353"/>
                <a:gd name="connsiteY34" fmla="*/ 2966484 h 4678326"/>
                <a:gd name="connsiteX35" fmla="*/ 1584251 w 3838353"/>
                <a:gd name="connsiteY35" fmla="*/ 2945219 h 4678326"/>
                <a:gd name="connsiteX36" fmla="*/ 1584251 w 3838353"/>
                <a:gd name="connsiteY36" fmla="*/ 2945219 h 4678326"/>
                <a:gd name="connsiteX37" fmla="*/ 1488558 w 3838353"/>
                <a:gd name="connsiteY37" fmla="*/ 2945219 h 4678326"/>
                <a:gd name="connsiteX38" fmla="*/ 1446028 w 3838353"/>
                <a:gd name="connsiteY38" fmla="*/ 2860158 h 4678326"/>
                <a:gd name="connsiteX39" fmla="*/ 1403498 w 3838353"/>
                <a:gd name="connsiteY39" fmla="*/ 2828260 h 4678326"/>
                <a:gd name="connsiteX40" fmla="*/ 1371600 w 3838353"/>
                <a:gd name="connsiteY40" fmla="*/ 2806995 h 4678326"/>
                <a:gd name="connsiteX41" fmla="*/ 1286539 w 3838353"/>
                <a:gd name="connsiteY41" fmla="*/ 2817628 h 4678326"/>
                <a:gd name="connsiteX42" fmla="*/ 1286539 w 3838353"/>
                <a:gd name="connsiteY42" fmla="*/ 2817628 h 4678326"/>
                <a:gd name="connsiteX43" fmla="*/ 1169581 w 3838353"/>
                <a:gd name="connsiteY43" fmla="*/ 2828260 h 4678326"/>
                <a:gd name="connsiteX44" fmla="*/ 1105786 w 3838353"/>
                <a:gd name="connsiteY44" fmla="*/ 2785730 h 4678326"/>
                <a:gd name="connsiteX45" fmla="*/ 1063256 w 3838353"/>
                <a:gd name="connsiteY45" fmla="*/ 2753833 h 4678326"/>
                <a:gd name="connsiteX46" fmla="*/ 1052623 w 3838353"/>
                <a:gd name="connsiteY46" fmla="*/ 2626242 h 4678326"/>
                <a:gd name="connsiteX47" fmla="*/ 1052623 w 3838353"/>
                <a:gd name="connsiteY47" fmla="*/ 2562446 h 4678326"/>
                <a:gd name="connsiteX48" fmla="*/ 1031358 w 3838353"/>
                <a:gd name="connsiteY48" fmla="*/ 2530549 h 4678326"/>
                <a:gd name="connsiteX49" fmla="*/ 935665 w 3838353"/>
                <a:gd name="connsiteY49" fmla="*/ 2466753 h 4678326"/>
                <a:gd name="connsiteX50" fmla="*/ 850604 w 3838353"/>
                <a:gd name="connsiteY50" fmla="*/ 2424223 h 4678326"/>
                <a:gd name="connsiteX51" fmla="*/ 829339 w 3838353"/>
                <a:gd name="connsiteY51" fmla="*/ 2349795 h 4678326"/>
                <a:gd name="connsiteX52" fmla="*/ 829339 w 3838353"/>
                <a:gd name="connsiteY52" fmla="*/ 2349795 h 4678326"/>
                <a:gd name="connsiteX53" fmla="*/ 818707 w 3838353"/>
                <a:gd name="connsiteY53" fmla="*/ 2254102 h 4678326"/>
                <a:gd name="connsiteX54" fmla="*/ 733646 w 3838353"/>
                <a:gd name="connsiteY54" fmla="*/ 2158409 h 4678326"/>
                <a:gd name="connsiteX55" fmla="*/ 691116 w 3838353"/>
                <a:gd name="connsiteY55" fmla="*/ 2094614 h 4678326"/>
                <a:gd name="connsiteX56" fmla="*/ 691116 w 3838353"/>
                <a:gd name="connsiteY56" fmla="*/ 2020186 h 4678326"/>
                <a:gd name="connsiteX57" fmla="*/ 691116 w 3838353"/>
                <a:gd name="connsiteY57" fmla="*/ 1935126 h 4678326"/>
                <a:gd name="connsiteX58" fmla="*/ 701749 w 3838353"/>
                <a:gd name="connsiteY58" fmla="*/ 1818167 h 4678326"/>
                <a:gd name="connsiteX59" fmla="*/ 733646 w 3838353"/>
                <a:gd name="connsiteY59" fmla="*/ 1743740 h 4678326"/>
                <a:gd name="connsiteX60" fmla="*/ 712381 w 3838353"/>
                <a:gd name="connsiteY60" fmla="*/ 1711842 h 4678326"/>
                <a:gd name="connsiteX61" fmla="*/ 701749 w 3838353"/>
                <a:gd name="connsiteY61" fmla="*/ 1605516 h 4678326"/>
                <a:gd name="connsiteX62" fmla="*/ 701749 w 3838353"/>
                <a:gd name="connsiteY62" fmla="*/ 1605516 h 4678326"/>
                <a:gd name="connsiteX63" fmla="*/ 616688 w 3838353"/>
                <a:gd name="connsiteY63" fmla="*/ 1552353 h 4678326"/>
                <a:gd name="connsiteX64" fmla="*/ 606056 w 3838353"/>
                <a:gd name="connsiteY64" fmla="*/ 1488558 h 4678326"/>
                <a:gd name="connsiteX65" fmla="*/ 606056 w 3838353"/>
                <a:gd name="connsiteY65" fmla="*/ 1488558 h 4678326"/>
                <a:gd name="connsiteX66" fmla="*/ 595423 w 3838353"/>
                <a:gd name="connsiteY66" fmla="*/ 1318437 h 4678326"/>
                <a:gd name="connsiteX67" fmla="*/ 584791 w 3838353"/>
                <a:gd name="connsiteY67" fmla="*/ 1201479 h 4678326"/>
                <a:gd name="connsiteX68" fmla="*/ 584791 w 3838353"/>
                <a:gd name="connsiteY68" fmla="*/ 1201479 h 4678326"/>
                <a:gd name="connsiteX69" fmla="*/ 563525 w 3838353"/>
                <a:gd name="connsiteY69" fmla="*/ 1084521 h 4678326"/>
                <a:gd name="connsiteX70" fmla="*/ 435935 w 3838353"/>
                <a:gd name="connsiteY70" fmla="*/ 956930 h 4678326"/>
                <a:gd name="connsiteX71" fmla="*/ 404037 w 3838353"/>
                <a:gd name="connsiteY71" fmla="*/ 903767 h 4678326"/>
                <a:gd name="connsiteX72" fmla="*/ 382772 w 3838353"/>
                <a:gd name="connsiteY72" fmla="*/ 871870 h 4678326"/>
                <a:gd name="connsiteX73" fmla="*/ 372139 w 3838353"/>
                <a:gd name="connsiteY73" fmla="*/ 850605 h 4678326"/>
                <a:gd name="connsiteX74" fmla="*/ 350874 w 3838353"/>
                <a:gd name="connsiteY74" fmla="*/ 818707 h 4678326"/>
                <a:gd name="connsiteX75" fmla="*/ 318977 w 3838353"/>
                <a:gd name="connsiteY75" fmla="*/ 754912 h 4678326"/>
                <a:gd name="connsiteX76" fmla="*/ 297711 w 3838353"/>
                <a:gd name="connsiteY76" fmla="*/ 669851 h 4678326"/>
                <a:gd name="connsiteX77" fmla="*/ 297711 w 3838353"/>
                <a:gd name="connsiteY77" fmla="*/ 520995 h 4678326"/>
                <a:gd name="connsiteX78" fmla="*/ 148856 w 3838353"/>
                <a:gd name="connsiteY78" fmla="*/ 350874 h 4678326"/>
                <a:gd name="connsiteX79" fmla="*/ 74428 w 3838353"/>
                <a:gd name="connsiteY79" fmla="*/ 191386 h 4678326"/>
                <a:gd name="connsiteX80" fmla="*/ 74428 w 3838353"/>
                <a:gd name="connsiteY80" fmla="*/ 191386 h 4678326"/>
                <a:gd name="connsiteX81" fmla="*/ 10632 w 3838353"/>
                <a:gd name="connsiteY81" fmla="*/ 85060 h 4678326"/>
                <a:gd name="connsiteX82" fmla="*/ 0 w 3838353"/>
                <a:gd name="connsiteY82" fmla="*/ 0 h 467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838353" h="4678326">
                  <a:moveTo>
                    <a:pt x="0" y="0"/>
                  </a:moveTo>
                  <a:lnTo>
                    <a:pt x="3838353" y="10633"/>
                  </a:lnTo>
                  <a:lnTo>
                    <a:pt x="3838353" y="4678326"/>
                  </a:lnTo>
                  <a:lnTo>
                    <a:pt x="3753293" y="4561367"/>
                  </a:lnTo>
                  <a:lnTo>
                    <a:pt x="3732028" y="4465674"/>
                  </a:lnTo>
                  <a:lnTo>
                    <a:pt x="3540642" y="4391246"/>
                  </a:lnTo>
                  <a:lnTo>
                    <a:pt x="3466214" y="4263656"/>
                  </a:lnTo>
                  <a:lnTo>
                    <a:pt x="3359888" y="4221126"/>
                  </a:lnTo>
                  <a:lnTo>
                    <a:pt x="3285460" y="4146698"/>
                  </a:lnTo>
                  <a:lnTo>
                    <a:pt x="3221665" y="4093535"/>
                  </a:lnTo>
                  <a:lnTo>
                    <a:pt x="3168502" y="4061637"/>
                  </a:lnTo>
                  <a:lnTo>
                    <a:pt x="3115339" y="4029740"/>
                  </a:lnTo>
                  <a:lnTo>
                    <a:pt x="3115339" y="4029740"/>
                  </a:lnTo>
                  <a:lnTo>
                    <a:pt x="2987749" y="3987209"/>
                  </a:lnTo>
                  <a:lnTo>
                    <a:pt x="2870791" y="3955312"/>
                  </a:lnTo>
                  <a:lnTo>
                    <a:pt x="2775098" y="3944679"/>
                  </a:lnTo>
                  <a:lnTo>
                    <a:pt x="2668772" y="3944679"/>
                  </a:lnTo>
                  <a:lnTo>
                    <a:pt x="2498651" y="3955312"/>
                  </a:lnTo>
                  <a:lnTo>
                    <a:pt x="2413591" y="3944679"/>
                  </a:lnTo>
                  <a:lnTo>
                    <a:pt x="2307265" y="3934046"/>
                  </a:lnTo>
                  <a:lnTo>
                    <a:pt x="2254102" y="3838353"/>
                  </a:lnTo>
                  <a:lnTo>
                    <a:pt x="2222204" y="3763926"/>
                  </a:lnTo>
                  <a:lnTo>
                    <a:pt x="2179674" y="3689498"/>
                  </a:lnTo>
                  <a:lnTo>
                    <a:pt x="2169042" y="3615070"/>
                  </a:lnTo>
                  <a:lnTo>
                    <a:pt x="2115879" y="3540642"/>
                  </a:lnTo>
                  <a:lnTo>
                    <a:pt x="2115879" y="3540642"/>
                  </a:lnTo>
                  <a:lnTo>
                    <a:pt x="2030818" y="3476846"/>
                  </a:lnTo>
                  <a:lnTo>
                    <a:pt x="1956391" y="3466214"/>
                  </a:lnTo>
                  <a:lnTo>
                    <a:pt x="1924493" y="3264195"/>
                  </a:lnTo>
                  <a:lnTo>
                    <a:pt x="1903228" y="3200400"/>
                  </a:lnTo>
                  <a:lnTo>
                    <a:pt x="1892595" y="3115340"/>
                  </a:lnTo>
                  <a:lnTo>
                    <a:pt x="1892595" y="3115340"/>
                  </a:lnTo>
                  <a:lnTo>
                    <a:pt x="1850065" y="2998381"/>
                  </a:lnTo>
                  <a:lnTo>
                    <a:pt x="1775637" y="2966484"/>
                  </a:lnTo>
                  <a:lnTo>
                    <a:pt x="1722474" y="2966484"/>
                  </a:lnTo>
                  <a:lnTo>
                    <a:pt x="1584251" y="2945219"/>
                  </a:lnTo>
                  <a:lnTo>
                    <a:pt x="1584251" y="2945219"/>
                  </a:lnTo>
                  <a:lnTo>
                    <a:pt x="1488558" y="2945219"/>
                  </a:lnTo>
                  <a:lnTo>
                    <a:pt x="1446028" y="2860158"/>
                  </a:lnTo>
                  <a:lnTo>
                    <a:pt x="1403498" y="2828260"/>
                  </a:lnTo>
                  <a:lnTo>
                    <a:pt x="1371600" y="2806995"/>
                  </a:lnTo>
                  <a:lnTo>
                    <a:pt x="1286539" y="2817628"/>
                  </a:lnTo>
                  <a:lnTo>
                    <a:pt x="1286539" y="2817628"/>
                  </a:lnTo>
                  <a:lnTo>
                    <a:pt x="1169581" y="2828260"/>
                  </a:lnTo>
                  <a:lnTo>
                    <a:pt x="1105786" y="2785730"/>
                  </a:lnTo>
                  <a:lnTo>
                    <a:pt x="1063256" y="2753833"/>
                  </a:lnTo>
                  <a:lnTo>
                    <a:pt x="1052623" y="2626242"/>
                  </a:lnTo>
                  <a:lnTo>
                    <a:pt x="1052623" y="2562446"/>
                  </a:lnTo>
                  <a:lnTo>
                    <a:pt x="1031358" y="2530549"/>
                  </a:lnTo>
                  <a:lnTo>
                    <a:pt x="935665" y="2466753"/>
                  </a:lnTo>
                  <a:lnTo>
                    <a:pt x="850604" y="2424223"/>
                  </a:lnTo>
                  <a:lnTo>
                    <a:pt x="829339" y="2349795"/>
                  </a:lnTo>
                  <a:lnTo>
                    <a:pt x="829339" y="2349795"/>
                  </a:lnTo>
                  <a:lnTo>
                    <a:pt x="818707" y="2254102"/>
                  </a:lnTo>
                  <a:lnTo>
                    <a:pt x="733646" y="2158409"/>
                  </a:lnTo>
                  <a:lnTo>
                    <a:pt x="691116" y="2094614"/>
                  </a:lnTo>
                  <a:lnTo>
                    <a:pt x="691116" y="2020186"/>
                  </a:lnTo>
                  <a:lnTo>
                    <a:pt x="691116" y="1935126"/>
                  </a:lnTo>
                  <a:lnTo>
                    <a:pt x="701749" y="1818167"/>
                  </a:lnTo>
                  <a:lnTo>
                    <a:pt x="733646" y="1743740"/>
                  </a:lnTo>
                  <a:lnTo>
                    <a:pt x="712381" y="1711842"/>
                  </a:lnTo>
                  <a:lnTo>
                    <a:pt x="701749" y="1605516"/>
                  </a:lnTo>
                  <a:lnTo>
                    <a:pt x="701749" y="1605516"/>
                  </a:lnTo>
                  <a:lnTo>
                    <a:pt x="616688" y="1552353"/>
                  </a:lnTo>
                  <a:lnTo>
                    <a:pt x="606056" y="1488558"/>
                  </a:lnTo>
                  <a:lnTo>
                    <a:pt x="606056" y="1488558"/>
                  </a:lnTo>
                  <a:lnTo>
                    <a:pt x="595423" y="1318437"/>
                  </a:lnTo>
                  <a:lnTo>
                    <a:pt x="584791" y="1201479"/>
                  </a:lnTo>
                  <a:lnTo>
                    <a:pt x="584791" y="1201479"/>
                  </a:lnTo>
                  <a:lnTo>
                    <a:pt x="563525" y="1084521"/>
                  </a:lnTo>
                  <a:lnTo>
                    <a:pt x="435935" y="956930"/>
                  </a:lnTo>
                  <a:lnTo>
                    <a:pt x="404037" y="903767"/>
                  </a:lnTo>
                  <a:lnTo>
                    <a:pt x="382772" y="871870"/>
                  </a:lnTo>
                  <a:lnTo>
                    <a:pt x="372139" y="850605"/>
                  </a:lnTo>
                  <a:lnTo>
                    <a:pt x="350874" y="818707"/>
                  </a:lnTo>
                  <a:lnTo>
                    <a:pt x="318977" y="754912"/>
                  </a:lnTo>
                  <a:lnTo>
                    <a:pt x="297711" y="669851"/>
                  </a:lnTo>
                  <a:lnTo>
                    <a:pt x="297711" y="520995"/>
                  </a:lnTo>
                  <a:lnTo>
                    <a:pt x="148856" y="350874"/>
                  </a:lnTo>
                  <a:lnTo>
                    <a:pt x="74428" y="191386"/>
                  </a:lnTo>
                  <a:lnTo>
                    <a:pt x="74428" y="191386"/>
                  </a:lnTo>
                  <a:lnTo>
                    <a:pt x="10632" y="8506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914660" y="1161739"/>
              <a:ext cx="3827741" cy="4697699"/>
            </a:xfrm>
            <a:custGeom>
              <a:avLst/>
              <a:gdLst>
                <a:gd name="connsiteX0" fmla="*/ 3848986 w 3848986"/>
                <a:gd name="connsiteY0" fmla="*/ 4731488 h 4731488"/>
                <a:gd name="connsiteX1" fmla="*/ 3721396 w 3848986"/>
                <a:gd name="connsiteY1" fmla="*/ 4465674 h 4731488"/>
                <a:gd name="connsiteX2" fmla="*/ 3551275 w 3848986"/>
                <a:gd name="connsiteY2" fmla="*/ 4412512 h 4731488"/>
                <a:gd name="connsiteX3" fmla="*/ 3444949 w 3848986"/>
                <a:gd name="connsiteY3" fmla="*/ 4274288 h 4731488"/>
                <a:gd name="connsiteX4" fmla="*/ 3349256 w 3848986"/>
                <a:gd name="connsiteY4" fmla="*/ 4189228 h 4731488"/>
                <a:gd name="connsiteX5" fmla="*/ 3211033 w 3848986"/>
                <a:gd name="connsiteY5" fmla="*/ 4093535 h 4731488"/>
                <a:gd name="connsiteX6" fmla="*/ 3147237 w 3848986"/>
                <a:gd name="connsiteY6" fmla="*/ 4040372 h 4731488"/>
                <a:gd name="connsiteX7" fmla="*/ 2796363 w 3848986"/>
                <a:gd name="connsiteY7" fmla="*/ 3965944 h 4731488"/>
                <a:gd name="connsiteX8" fmla="*/ 2583712 w 3848986"/>
                <a:gd name="connsiteY8" fmla="*/ 3965944 h 4731488"/>
                <a:gd name="connsiteX9" fmla="*/ 2317898 w 3848986"/>
                <a:gd name="connsiteY9" fmla="*/ 3955312 h 4731488"/>
                <a:gd name="connsiteX10" fmla="*/ 2317898 w 3848986"/>
                <a:gd name="connsiteY10" fmla="*/ 3955312 h 4731488"/>
                <a:gd name="connsiteX11" fmla="*/ 2243470 w 3848986"/>
                <a:gd name="connsiteY11" fmla="*/ 3785191 h 4731488"/>
                <a:gd name="connsiteX12" fmla="*/ 2147777 w 3848986"/>
                <a:gd name="connsiteY12" fmla="*/ 3561907 h 4731488"/>
                <a:gd name="connsiteX13" fmla="*/ 2083982 w 3848986"/>
                <a:gd name="connsiteY13" fmla="*/ 3476846 h 4731488"/>
                <a:gd name="connsiteX14" fmla="*/ 1977656 w 3848986"/>
                <a:gd name="connsiteY14" fmla="*/ 3466214 h 4731488"/>
                <a:gd name="connsiteX15" fmla="*/ 1924493 w 3848986"/>
                <a:gd name="connsiteY15" fmla="*/ 3242930 h 4731488"/>
                <a:gd name="connsiteX16" fmla="*/ 1860698 w 3848986"/>
                <a:gd name="connsiteY16" fmla="*/ 3009014 h 4731488"/>
                <a:gd name="connsiteX17" fmla="*/ 1679944 w 3848986"/>
                <a:gd name="connsiteY17" fmla="*/ 2966484 h 4731488"/>
                <a:gd name="connsiteX18" fmla="*/ 1520456 w 3848986"/>
                <a:gd name="connsiteY18" fmla="*/ 2955851 h 4731488"/>
                <a:gd name="connsiteX19" fmla="*/ 1403498 w 3848986"/>
                <a:gd name="connsiteY19" fmla="*/ 2817628 h 4731488"/>
                <a:gd name="connsiteX20" fmla="*/ 1254642 w 3848986"/>
                <a:gd name="connsiteY20" fmla="*/ 2849526 h 4731488"/>
                <a:gd name="connsiteX21" fmla="*/ 1095154 w 3848986"/>
                <a:gd name="connsiteY21" fmla="*/ 2796363 h 4731488"/>
                <a:gd name="connsiteX22" fmla="*/ 1052623 w 3848986"/>
                <a:gd name="connsiteY22" fmla="*/ 2551814 h 4731488"/>
                <a:gd name="connsiteX23" fmla="*/ 967563 w 3848986"/>
                <a:gd name="connsiteY23" fmla="*/ 2477386 h 4731488"/>
                <a:gd name="connsiteX24" fmla="*/ 871870 w 3848986"/>
                <a:gd name="connsiteY24" fmla="*/ 2402958 h 4731488"/>
                <a:gd name="connsiteX25" fmla="*/ 818707 w 3848986"/>
                <a:gd name="connsiteY25" fmla="*/ 2307265 h 4731488"/>
                <a:gd name="connsiteX26" fmla="*/ 712382 w 3848986"/>
                <a:gd name="connsiteY26" fmla="*/ 2041451 h 4731488"/>
                <a:gd name="connsiteX27" fmla="*/ 733647 w 3848986"/>
                <a:gd name="connsiteY27" fmla="*/ 1743740 h 4731488"/>
                <a:gd name="connsiteX28" fmla="*/ 733647 w 3848986"/>
                <a:gd name="connsiteY28" fmla="*/ 1743740 h 4731488"/>
                <a:gd name="connsiteX29" fmla="*/ 627321 w 3848986"/>
                <a:gd name="connsiteY29" fmla="*/ 1467293 h 4731488"/>
                <a:gd name="connsiteX30" fmla="*/ 627321 w 3848986"/>
                <a:gd name="connsiteY30" fmla="*/ 1467293 h 4731488"/>
                <a:gd name="connsiteX31" fmla="*/ 606056 w 3848986"/>
                <a:gd name="connsiteY31" fmla="*/ 1222744 h 4731488"/>
                <a:gd name="connsiteX32" fmla="*/ 595423 w 3848986"/>
                <a:gd name="connsiteY32" fmla="*/ 1116419 h 4731488"/>
                <a:gd name="connsiteX33" fmla="*/ 467833 w 3848986"/>
                <a:gd name="connsiteY33" fmla="*/ 978195 h 4731488"/>
                <a:gd name="connsiteX34" fmla="*/ 414670 w 3848986"/>
                <a:gd name="connsiteY34" fmla="*/ 914400 h 4731488"/>
                <a:gd name="connsiteX35" fmla="*/ 382772 w 3848986"/>
                <a:gd name="connsiteY35" fmla="*/ 829340 h 4731488"/>
                <a:gd name="connsiteX36" fmla="*/ 340242 w 3848986"/>
                <a:gd name="connsiteY36" fmla="*/ 701749 h 4731488"/>
                <a:gd name="connsiteX37" fmla="*/ 308344 w 3848986"/>
                <a:gd name="connsiteY37" fmla="*/ 531628 h 4731488"/>
                <a:gd name="connsiteX38" fmla="*/ 95693 w 3848986"/>
                <a:gd name="connsiteY38" fmla="*/ 233916 h 4731488"/>
                <a:gd name="connsiteX39" fmla="*/ 10633 w 3848986"/>
                <a:gd name="connsiteY39" fmla="*/ 53163 h 4731488"/>
                <a:gd name="connsiteX40" fmla="*/ 0 w 3848986"/>
                <a:gd name="connsiteY40" fmla="*/ 0 h 473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848986" h="4731488">
                  <a:moveTo>
                    <a:pt x="3848986" y="4731488"/>
                  </a:moveTo>
                  <a:lnTo>
                    <a:pt x="3721396" y="4465674"/>
                  </a:lnTo>
                  <a:lnTo>
                    <a:pt x="3551275" y="4412512"/>
                  </a:lnTo>
                  <a:lnTo>
                    <a:pt x="3444949" y="4274288"/>
                  </a:lnTo>
                  <a:lnTo>
                    <a:pt x="3349256" y="4189228"/>
                  </a:lnTo>
                  <a:lnTo>
                    <a:pt x="3211033" y="4093535"/>
                  </a:lnTo>
                  <a:lnTo>
                    <a:pt x="3147237" y="4040372"/>
                  </a:lnTo>
                  <a:lnTo>
                    <a:pt x="2796363" y="3965944"/>
                  </a:lnTo>
                  <a:lnTo>
                    <a:pt x="2583712" y="3965944"/>
                  </a:lnTo>
                  <a:lnTo>
                    <a:pt x="2317898" y="3955312"/>
                  </a:lnTo>
                  <a:lnTo>
                    <a:pt x="2317898" y="3955312"/>
                  </a:lnTo>
                  <a:lnTo>
                    <a:pt x="2243470" y="3785191"/>
                  </a:lnTo>
                  <a:lnTo>
                    <a:pt x="2147777" y="3561907"/>
                  </a:lnTo>
                  <a:lnTo>
                    <a:pt x="2083982" y="3476846"/>
                  </a:lnTo>
                  <a:lnTo>
                    <a:pt x="1977656" y="3466214"/>
                  </a:lnTo>
                  <a:lnTo>
                    <a:pt x="1924493" y="3242930"/>
                  </a:lnTo>
                  <a:lnTo>
                    <a:pt x="1860698" y="3009014"/>
                  </a:lnTo>
                  <a:lnTo>
                    <a:pt x="1679944" y="2966484"/>
                  </a:lnTo>
                  <a:lnTo>
                    <a:pt x="1520456" y="2955851"/>
                  </a:lnTo>
                  <a:lnTo>
                    <a:pt x="1403498" y="2817628"/>
                  </a:lnTo>
                  <a:lnTo>
                    <a:pt x="1254642" y="2849526"/>
                  </a:lnTo>
                  <a:lnTo>
                    <a:pt x="1095154" y="2796363"/>
                  </a:lnTo>
                  <a:lnTo>
                    <a:pt x="1052623" y="2551814"/>
                  </a:lnTo>
                  <a:lnTo>
                    <a:pt x="967563" y="2477386"/>
                  </a:lnTo>
                  <a:lnTo>
                    <a:pt x="871870" y="2402958"/>
                  </a:lnTo>
                  <a:lnTo>
                    <a:pt x="818707" y="2307265"/>
                  </a:lnTo>
                  <a:lnTo>
                    <a:pt x="712382" y="2041451"/>
                  </a:lnTo>
                  <a:lnTo>
                    <a:pt x="733647" y="1743740"/>
                  </a:lnTo>
                  <a:lnTo>
                    <a:pt x="733647" y="1743740"/>
                  </a:lnTo>
                  <a:lnTo>
                    <a:pt x="627321" y="1467293"/>
                  </a:lnTo>
                  <a:lnTo>
                    <a:pt x="627321" y="1467293"/>
                  </a:lnTo>
                  <a:lnTo>
                    <a:pt x="606056" y="1222744"/>
                  </a:lnTo>
                  <a:lnTo>
                    <a:pt x="595423" y="1116419"/>
                  </a:lnTo>
                  <a:lnTo>
                    <a:pt x="467833" y="978195"/>
                  </a:lnTo>
                  <a:lnTo>
                    <a:pt x="414670" y="914400"/>
                  </a:lnTo>
                  <a:lnTo>
                    <a:pt x="382772" y="829340"/>
                  </a:lnTo>
                  <a:lnTo>
                    <a:pt x="340242" y="701749"/>
                  </a:lnTo>
                  <a:lnTo>
                    <a:pt x="308344" y="531628"/>
                  </a:lnTo>
                  <a:lnTo>
                    <a:pt x="95693" y="233916"/>
                  </a:lnTo>
                  <a:lnTo>
                    <a:pt x="10633" y="53163"/>
                  </a:lnTo>
                  <a:lnTo>
                    <a:pt x="0"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703184" y="2169896"/>
              <a:ext cx="4049791" cy="4074858"/>
            </a:xfrm>
            <a:custGeom>
              <a:avLst/>
              <a:gdLst>
                <a:gd name="connsiteX0" fmla="*/ 0 w 4072269"/>
                <a:gd name="connsiteY0" fmla="*/ 0 h 4104167"/>
                <a:gd name="connsiteX1" fmla="*/ 21265 w 4072269"/>
                <a:gd name="connsiteY1" fmla="*/ 4104167 h 4104167"/>
                <a:gd name="connsiteX2" fmla="*/ 4072269 w 4072269"/>
                <a:gd name="connsiteY2" fmla="*/ 4104167 h 4104167"/>
                <a:gd name="connsiteX3" fmla="*/ 4072269 w 4072269"/>
                <a:gd name="connsiteY3" fmla="*/ 4040372 h 4104167"/>
                <a:gd name="connsiteX4" fmla="*/ 3902148 w 4072269"/>
                <a:gd name="connsiteY4" fmla="*/ 4072269 h 4104167"/>
                <a:gd name="connsiteX5" fmla="*/ 3848986 w 4072269"/>
                <a:gd name="connsiteY5" fmla="*/ 3997841 h 4104167"/>
                <a:gd name="connsiteX6" fmla="*/ 3827720 w 4072269"/>
                <a:gd name="connsiteY6" fmla="*/ 3934046 h 4104167"/>
                <a:gd name="connsiteX7" fmla="*/ 3817088 w 4072269"/>
                <a:gd name="connsiteY7" fmla="*/ 3912781 h 4104167"/>
                <a:gd name="connsiteX8" fmla="*/ 3710762 w 4072269"/>
                <a:gd name="connsiteY8" fmla="*/ 3891516 h 4104167"/>
                <a:gd name="connsiteX9" fmla="*/ 3593804 w 4072269"/>
                <a:gd name="connsiteY9" fmla="*/ 3848986 h 4104167"/>
                <a:gd name="connsiteX10" fmla="*/ 3519376 w 4072269"/>
                <a:gd name="connsiteY10" fmla="*/ 3827720 h 4104167"/>
                <a:gd name="connsiteX11" fmla="*/ 3211032 w 4072269"/>
                <a:gd name="connsiteY11" fmla="*/ 3774558 h 4104167"/>
                <a:gd name="connsiteX12" fmla="*/ 3030279 w 4072269"/>
                <a:gd name="connsiteY12" fmla="*/ 3763925 h 4104167"/>
                <a:gd name="connsiteX13" fmla="*/ 2913320 w 4072269"/>
                <a:gd name="connsiteY13" fmla="*/ 3753293 h 4104167"/>
                <a:gd name="connsiteX14" fmla="*/ 2817627 w 4072269"/>
                <a:gd name="connsiteY14" fmla="*/ 3742660 h 4104167"/>
                <a:gd name="connsiteX15" fmla="*/ 2817627 w 4072269"/>
                <a:gd name="connsiteY15" fmla="*/ 3742660 h 4104167"/>
                <a:gd name="connsiteX16" fmla="*/ 2679404 w 4072269"/>
                <a:gd name="connsiteY16" fmla="*/ 3487479 h 4104167"/>
                <a:gd name="connsiteX17" fmla="*/ 2658139 w 4072269"/>
                <a:gd name="connsiteY17" fmla="*/ 3381153 h 4104167"/>
                <a:gd name="connsiteX18" fmla="*/ 2636874 w 4072269"/>
                <a:gd name="connsiteY18" fmla="*/ 3306725 h 4104167"/>
                <a:gd name="connsiteX19" fmla="*/ 2445488 w 4072269"/>
                <a:gd name="connsiteY19" fmla="*/ 3232297 h 4104167"/>
                <a:gd name="connsiteX20" fmla="*/ 2328530 w 4072269"/>
                <a:gd name="connsiteY20" fmla="*/ 3179134 h 4104167"/>
                <a:gd name="connsiteX21" fmla="*/ 2094614 w 4072269"/>
                <a:gd name="connsiteY21" fmla="*/ 2892055 h 4104167"/>
                <a:gd name="connsiteX22" fmla="*/ 2009553 w 4072269"/>
                <a:gd name="connsiteY22" fmla="*/ 2764465 h 4104167"/>
                <a:gd name="connsiteX23" fmla="*/ 1967023 w 4072269"/>
                <a:gd name="connsiteY23" fmla="*/ 2743200 h 4104167"/>
                <a:gd name="connsiteX24" fmla="*/ 1828800 w 4072269"/>
                <a:gd name="connsiteY24" fmla="*/ 2658139 h 4104167"/>
                <a:gd name="connsiteX25" fmla="*/ 1828800 w 4072269"/>
                <a:gd name="connsiteY25" fmla="*/ 2658139 h 4104167"/>
                <a:gd name="connsiteX26" fmla="*/ 1754372 w 4072269"/>
                <a:gd name="connsiteY26" fmla="*/ 2573079 h 4104167"/>
                <a:gd name="connsiteX27" fmla="*/ 1754372 w 4072269"/>
                <a:gd name="connsiteY27" fmla="*/ 2573079 h 4104167"/>
                <a:gd name="connsiteX28" fmla="*/ 1765004 w 4072269"/>
                <a:gd name="connsiteY28" fmla="*/ 2434855 h 4104167"/>
                <a:gd name="connsiteX29" fmla="*/ 1765004 w 4072269"/>
                <a:gd name="connsiteY29" fmla="*/ 2371060 h 4104167"/>
                <a:gd name="connsiteX30" fmla="*/ 1765004 w 4072269"/>
                <a:gd name="connsiteY30" fmla="*/ 2349795 h 4104167"/>
                <a:gd name="connsiteX31" fmla="*/ 1765004 w 4072269"/>
                <a:gd name="connsiteY31" fmla="*/ 2339162 h 4104167"/>
                <a:gd name="connsiteX32" fmla="*/ 1477925 w 4072269"/>
                <a:gd name="connsiteY32" fmla="*/ 2211572 h 4104167"/>
                <a:gd name="connsiteX33" fmla="*/ 1360967 w 4072269"/>
                <a:gd name="connsiteY33" fmla="*/ 2147776 h 4104167"/>
                <a:gd name="connsiteX34" fmla="*/ 1360967 w 4072269"/>
                <a:gd name="connsiteY34" fmla="*/ 2147776 h 4104167"/>
                <a:gd name="connsiteX35" fmla="*/ 1350334 w 4072269"/>
                <a:gd name="connsiteY35" fmla="*/ 2094614 h 4104167"/>
                <a:gd name="connsiteX36" fmla="*/ 1403497 w 4072269"/>
                <a:gd name="connsiteY36" fmla="*/ 1967023 h 4104167"/>
                <a:gd name="connsiteX37" fmla="*/ 1201479 w 4072269"/>
                <a:gd name="connsiteY37" fmla="*/ 1828800 h 4104167"/>
                <a:gd name="connsiteX38" fmla="*/ 1084520 w 4072269"/>
                <a:gd name="connsiteY38" fmla="*/ 1775637 h 4104167"/>
                <a:gd name="connsiteX39" fmla="*/ 1041990 w 4072269"/>
                <a:gd name="connsiteY39" fmla="*/ 1743739 h 4104167"/>
                <a:gd name="connsiteX40" fmla="*/ 999460 w 4072269"/>
                <a:gd name="connsiteY40" fmla="*/ 1626781 h 4104167"/>
                <a:gd name="connsiteX41" fmla="*/ 956930 w 4072269"/>
                <a:gd name="connsiteY41" fmla="*/ 1573618 h 4104167"/>
                <a:gd name="connsiteX42" fmla="*/ 691116 w 4072269"/>
                <a:gd name="connsiteY42" fmla="*/ 1435395 h 4104167"/>
                <a:gd name="connsiteX43" fmla="*/ 595423 w 4072269"/>
                <a:gd name="connsiteY43" fmla="*/ 1392865 h 4104167"/>
                <a:gd name="connsiteX44" fmla="*/ 595423 w 4072269"/>
                <a:gd name="connsiteY44" fmla="*/ 1392865 h 4104167"/>
                <a:gd name="connsiteX45" fmla="*/ 520995 w 4072269"/>
                <a:gd name="connsiteY45" fmla="*/ 1244009 h 4104167"/>
                <a:gd name="connsiteX46" fmla="*/ 520995 w 4072269"/>
                <a:gd name="connsiteY46" fmla="*/ 1244009 h 4104167"/>
                <a:gd name="connsiteX47" fmla="*/ 489097 w 4072269"/>
                <a:gd name="connsiteY47" fmla="*/ 1052623 h 4104167"/>
                <a:gd name="connsiteX48" fmla="*/ 489097 w 4072269"/>
                <a:gd name="connsiteY48" fmla="*/ 1052623 h 4104167"/>
                <a:gd name="connsiteX49" fmla="*/ 435934 w 4072269"/>
                <a:gd name="connsiteY49" fmla="*/ 871869 h 4104167"/>
                <a:gd name="connsiteX50" fmla="*/ 382772 w 4072269"/>
                <a:gd name="connsiteY50" fmla="*/ 776176 h 4104167"/>
                <a:gd name="connsiteX51" fmla="*/ 361507 w 4072269"/>
                <a:gd name="connsiteY51" fmla="*/ 712381 h 4104167"/>
                <a:gd name="connsiteX52" fmla="*/ 361507 w 4072269"/>
                <a:gd name="connsiteY52" fmla="*/ 637953 h 4104167"/>
                <a:gd name="connsiteX53" fmla="*/ 350874 w 4072269"/>
                <a:gd name="connsiteY53" fmla="*/ 457200 h 4104167"/>
                <a:gd name="connsiteX54" fmla="*/ 350874 w 4072269"/>
                <a:gd name="connsiteY54" fmla="*/ 340241 h 4104167"/>
                <a:gd name="connsiteX55" fmla="*/ 340241 w 4072269"/>
                <a:gd name="connsiteY55" fmla="*/ 233916 h 4104167"/>
                <a:gd name="connsiteX56" fmla="*/ 340241 w 4072269"/>
                <a:gd name="connsiteY56" fmla="*/ 233916 h 4104167"/>
                <a:gd name="connsiteX57" fmla="*/ 308344 w 4072269"/>
                <a:gd name="connsiteY57" fmla="*/ 63795 h 4104167"/>
                <a:gd name="connsiteX58" fmla="*/ 265814 w 4072269"/>
                <a:gd name="connsiteY58" fmla="*/ 31897 h 4104167"/>
                <a:gd name="connsiteX59" fmla="*/ 223283 w 4072269"/>
                <a:gd name="connsiteY59" fmla="*/ 21265 h 4104167"/>
                <a:gd name="connsiteX60" fmla="*/ 159488 w 4072269"/>
                <a:gd name="connsiteY60" fmla="*/ 10632 h 4104167"/>
                <a:gd name="connsiteX61" fmla="*/ 95693 w 4072269"/>
                <a:gd name="connsiteY61" fmla="*/ 10632 h 4104167"/>
                <a:gd name="connsiteX62" fmla="*/ 0 w 4072269"/>
                <a:gd name="connsiteY62" fmla="*/ 0 h 410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072269" h="4104167">
                  <a:moveTo>
                    <a:pt x="0" y="0"/>
                  </a:moveTo>
                  <a:lnTo>
                    <a:pt x="21265" y="4104167"/>
                  </a:lnTo>
                  <a:lnTo>
                    <a:pt x="4072269" y="4104167"/>
                  </a:lnTo>
                  <a:lnTo>
                    <a:pt x="4072269" y="4040372"/>
                  </a:lnTo>
                  <a:lnTo>
                    <a:pt x="3902148" y="4072269"/>
                  </a:lnTo>
                  <a:lnTo>
                    <a:pt x="3848986" y="3997841"/>
                  </a:lnTo>
                  <a:lnTo>
                    <a:pt x="3827720" y="3934046"/>
                  </a:lnTo>
                  <a:lnTo>
                    <a:pt x="3817088" y="3912781"/>
                  </a:lnTo>
                  <a:lnTo>
                    <a:pt x="3710762" y="3891516"/>
                  </a:lnTo>
                  <a:lnTo>
                    <a:pt x="3593804" y="3848986"/>
                  </a:lnTo>
                  <a:lnTo>
                    <a:pt x="3519376" y="3827720"/>
                  </a:lnTo>
                  <a:lnTo>
                    <a:pt x="3211032" y="3774558"/>
                  </a:lnTo>
                  <a:lnTo>
                    <a:pt x="3030279" y="3763925"/>
                  </a:lnTo>
                  <a:lnTo>
                    <a:pt x="2913320" y="3753293"/>
                  </a:lnTo>
                  <a:lnTo>
                    <a:pt x="2817627" y="3742660"/>
                  </a:lnTo>
                  <a:lnTo>
                    <a:pt x="2817627" y="3742660"/>
                  </a:lnTo>
                  <a:lnTo>
                    <a:pt x="2679404" y="3487479"/>
                  </a:lnTo>
                  <a:lnTo>
                    <a:pt x="2658139" y="3381153"/>
                  </a:lnTo>
                  <a:lnTo>
                    <a:pt x="2636874" y="3306725"/>
                  </a:lnTo>
                  <a:lnTo>
                    <a:pt x="2445488" y="3232297"/>
                  </a:lnTo>
                  <a:lnTo>
                    <a:pt x="2328530" y="3179134"/>
                  </a:lnTo>
                  <a:lnTo>
                    <a:pt x="2094614" y="2892055"/>
                  </a:lnTo>
                  <a:lnTo>
                    <a:pt x="2009553" y="2764465"/>
                  </a:lnTo>
                  <a:lnTo>
                    <a:pt x="1967023" y="2743200"/>
                  </a:lnTo>
                  <a:lnTo>
                    <a:pt x="1828800" y="2658139"/>
                  </a:lnTo>
                  <a:lnTo>
                    <a:pt x="1828800" y="2658139"/>
                  </a:lnTo>
                  <a:lnTo>
                    <a:pt x="1754372" y="2573079"/>
                  </a:lnTo>
                  <a:lnTo>
                    <a:pt x="1754372" y="2573079"/>
                  </a:lnTo>
                  <a:lnTo>
                    <a:pt x="1765004" y="2434855"/>
                  </a:lnTo>
                  <a:lnTo>
                    <a:pt x="1765004" y="2371060"/>
                  </a:lnTo>
                  <a:lnTo>
                    <a:pt x="1765004" y="2349795"/>
                  </a:lnTo>
                  <a:lnTo>
                    <a:pt x="1765004" y="2339162"/>
                  </a:lnTo>
                  <a:lnTo>
                    <a:pt x="1477925" y="2211572"/>
                  </a:lnTo>
                  <a:lnTo>
                    <a:pt x="1360967" y="2147776"/>
                  </a:lnTo>
                  <a:lnTo>
                    <a:pt x="1360967" y="2147776"/>
                  </a:lnTo>
                  <a:lnTo>
                    <a:pt x="1350334" y="2094614"/>
                  </a:lnTo>
                  <a:lnTo>
                    <a:pt x="1403497" y="1967023"/>
                  </a:lnTo>
                  <a:lnTo>
                    <a:pt x="1201479" y="1828800"/>
                  </a:lnTo>
                  <a:lnTo>
                    <a:pt x="1084520" y="1775637"/>
                  </a:lnTo>
                  <a:lnTo>
                    <a:pt x="1041990" y="1743739"/>
                  </a:lnTo>
                  <a:lnTo>
                    <a:pt x="999460" y="1626781"/>
                  </a:lnTo>
                  <a:lnTo>
                    <a:pt x="956930" y="1573618"/>
                  </a:lnTo>
                  <a:lnTo>
                    <a:pt x="691116" y="1435395"/>
                  </a:lnTo>
                  <a:lnTo>
                    <a:pt x="595423" y="1392865"/>
                  </a:lnTo>
                  <a:lnTo>
                    <a:pt x="595423" y="1392865"/>
                  </a:lnTo>
                  <a:lnTo>
                    <a:pt x="520995" y="1244009"/>
                  </a:lnTo>
                  <a:lnTo>
                    <a:pt x="520995" y="1244009"/>
                  </a:lnTo>
                  <a:lnTo>
                    <a:pt x="489097" y="1052623"/>
                  </a:lnTo>
                  <a:lnTo>
                    <a:pt x="489097" y="1052623"/>
                  </a:lnTo>
                  <a:lnTo>
                    <a:pt x="435934" y="871869"/>
                  </a:lnTo>
                  <a:lnTo>
                    <a:pt x="382772" y="776176"/>
                  </a:lnTo>
                  <a:lnTo>
                    <a:pt x="361507" y="712381"/>
                  </a:lnTo>
                  <a:lnTo>
                    <a:pt x="361507" y="637953"/>
                  </a:lnTo>
                  <a:lnTo>
                    <a:pt x="350874" y="457200"/>
                  </a:lnTo>
                  <a:lnTo>
                    <a:pt x="350874" y="340241"/>
                  </a:lnTo>
                  <a:lnTo>
                    <a:pt x="340241" y="233916"/>
                  </a:lnTo>
                  <a:lnTo>
                    <a:pt x="340241" y="233916"/>
                  </a:lnTo>
                  <a:lnTo>
                    <a:pt x="308344" y="63795"/>
                  </a:lnTo>
                  <a:lnTo>
                    <a:pt x="265814" y="31897"/>
                  </a:lnTo>
                  <a:lnTo>
                    <a:pt x="223283" y="21265"/>
                  </a:lnTo>
                  <a:lnTo>
                    <a:pt x="159488" y="10632"/>
                  </a:lnTo>
                  <a:lnTo>
                    <a:pt x="95693" y="10632"/>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724330" y="1151182"/>
              <a:ext cx="4028645" cy="5067182"/>
            </a:xfrm>
            <a:custGeom>
              <a:avLst/>
              <a:gdLst>
                <a:gd name="connsiteX0" fmla="*/ 4051005 w 4051005"/>
                <a:gd name="connsiteY0" fmla="*/ 5061098 h 5103628"/>
                <a:gd name="connsiteX1" fmla="*/ 3880884 w 4051005"/>
                <a:gd name="connsiteY1" fmla="*/ 5103628 h 5103628"/>
                <a:gd name="connsiteX2" fmla="*/ 3795823 w 4051005"/>
                <a:gd name="connsiteY2" fmla="*/ 4954773 h 5103628"/>
                <a:gd name="connsiteX3" fmla="*/ 3572540 w 4051005"/>
                <a:gd name="connsiteY3" fmla="*/ 4869712 h 5103628"/>
                <a:gd name="connsiteX4" fmla="*/ 3274828 w 4051005"/>
                <a:gd name="connsiteY4" fmla="*/ 4837814 h 5103628"/>
                <a:gd name="connsiteX5" fmla="*/ 3083442 w 4051005"/>
                <a:gd name="connsiteY5" fmla="*/ 4795284 h 5103628"/>
                <a:gd name="connsiteX6" fmla="*/ 2998382 w 4051005"/>
                <a:gd name="connsiteY6" fmla="*/ 4795284 h 5103628"/>
                <a:gd name="connsiteX7" fmla="*/ 2785730 w 4051005"/>
                <a:gd name="connsiteY7" fmla="*/ 4774019 h 5103628"/>
                <a:gd name="connsiteX8" fmla="*/ 2647507 w 4051005"/>
                <a:gd name="connsiteY8" fmla="*/ 4433777 h 5103628"/>
                <a:gd name="connsiteX9" fmla="*/ 2626242 w 4051005"/>
                <a:gd name="connsiteY9" fmla="*/ 4348717 h 5103628"/>
                <a:gd name="connsiteX10" fmla="*/ 2339163 w 4051005"/>
                <a:gd name="connsiteY10" fmla="*/ 4221126 h 5103628"/>
                <a:gd name="connsiteX11" fmla="*/ 2041451 w 4051005"/>
                <a:gd name="connsiteY11" fmla="*/ 3880884 h 5103628"/>
                <a:gd name="connsiteX12" fmla="*/ 1977656 w 4051005"/>
                <a:gd name="connsiteY12" fmla="*/ 3785191 h 5103628"/>
                <a:gd name="connsiteX13" fmla="*/ 1786270 w 4051005"/>
                <a:gd name="connsiteY13" fmla="*/ 3657600 h 5103628"/>
                <a:gd name="connsiteX14" fmla="*/ 1754372 w 4051005"/>
                <a:gd name="connsiteY14" fmla="*/ 3615070 h 5103628"/>
                <a:gd name="connsiteX15" fmla="*/ 1733107 w 4051005"/>
                <a:gd name="connsiteY15" fmla="*/ 3530010 h 5103628"/>
                <a:gd name="connsiteX16" fmla="*/ 1754372 w 4051005"/>
                <a:gd name="connsiteY16" fmla="*/ 3423684 h 5103628"/>
                <a:gd name="connsiteX17" fmla="*/ 1754372 w 4051005"/>
                <a:gd name="connsiteY17" fmla="*/ 3370521 h 5103628"/>
                <a:gd name="connsiteX18" fmla="*/ 1754372 w 4051005"/>
                <a:gd name="connsiteY18" fmla="*/ 3370521 h 5103628"/>
                <a:gd name="connsiteX19" fmla="*/ 1456661 w 4051005"/>
                <a:gd name="connsiteY19" fmla="*/ 3232298 h 5103628"/>
                <a:gd name="connsiteX20" fmla="*/ 1329070 w 4051005"/>
                <a:gd name="connsiteY20" fmla="*/ 3147238 h 5103628"/>
                <a:gd name="connsiteX21" fmla="*/ 1392865 w 4051005"/>
                <a:gd name="connsiteY21" fmla="*/ 2987749 h 5103628"/>
                <a:gd name="connsiteX22" fmla="*/ 1190847 w 4051005"/>
                <a:gd name="connsiteY22" fmla="*/ 2870791 h 5103628"/>
                <a:gd name="connsiteX23" fmla="*/ 1095154 w 4051005"/>
                <a:gd name="connsiteY23" fmla="*/ 2806996 h 5103628"/>
                <a:gd name="connsiteX24" fmla="*/ 1041991 w 4051005"/>
                <a:gd name="connsiteY24" fmla="*/ 2775098 h 5103628"/>
                <a:gd name="connsiteX25" fmla="*/ 999461 w 4051005"/>
                <a:gd name="connsiteY25" fmla="*/ 2690038 h 5103628"/>
                <a:gd name="connsiteX26" fmla="*/ 967563 w 4051005"/>
                <a:gd name="connsiteY26" fmla="*/ 2615610 h 5103628"/>
                <a:gd name="connsiteX27" fmla="*/ 765544 w 4051005"/>
                <a:gd name="connsiteY27" fmla="*/ 2519917 h 5103628"/>
                <a:gd name="connsiteX28" fmla="*/ 595423 w 4051005"/>
                <a:gd name="connsiteY28" fmla="*/ 2413591 h 5103628"/>
                <a:gd name="connsiteX29" fmla="*/ 531628 w 4051005"/>
                <a:gd name="connsiteY29" fmla="*/ 2339163 h 5103628"/>
                <a:gd name="connsiteX30" fmla="*/ 489098 w 4051005"/>
                <a:gd name="connsiteY30" fmla="*/ 2243470 h 5103628"/>
                <a:gd name="connsiteX31" fmla="*/ 467833 w 4051005"/>
                <a:gd name="connsiteY31" fmla="*/ 2137145 h 5103628"/>
                <a:gd name="connsiteX32" fmla="*/ 457200 w 4051005"/>
                <a:gd name="connsiteY32" fmla="*/ 2009554 h 5103628"/>
                <a:gd name="connsiteX33" fmla="*/ 404037 w 4051005"/>
                <a:gd name="connsiteY33" fmla="*/ 1903228 h 5103628"/>
                <a:gd name="connsiteX34" fmla="*/ 382772 w 4051005"/>
                <a:gd name="connsiteY34" fmla="*/ 1818168 h 5103628"/>
                <a:gd name="connsiteX35" fmla="*/ 350875 w 4051005"/>
                <a:gd name="connsiteY35" fmla="*/ 1754373 h 5103628"/>
                <a:gd name="connsiteX36" fmla="*/ 340242 w 4051005"/>
                <a:gd name="connsiteY36" fmla="*/ 1541721 h 5103628"/>
                <a:gd name="connsiteX37" fmla="*/ 340242 w 4051005"/>
                <a:gd name="connsiteY37" fmla="*/ 1360968 h 5103628"/>
                <a:gd name="connsiteX38" fmla="*/ 318977 w 4051005"/>
                <a:gd name="connsiteY38" fmla="*/ 1212112 h 5103628"/>
                <a:gd name="connsiteX39" fmla="*/ 297712 w 4051005"/>
                <a:gd name="connsiteY39" fmla="*/ 1105786 h 5103628"/>
                <a:gd name="connsiteX40" fmla="*/ 265814 w 4051005"/>
                <a:gd name="connsiteY40" fmla="*/ 1063256 h 5103628"/>
                <a:gd name="connsiteX41" fmla="*/ 212651 w 4051005"/>
                <a:gd name="connsiteY41" fmla="*/ 1041991 h 5103628"/>
                <a:gd name="connsiteX42" fmla="*/ 106326 w 4051005"/>
                <a:gd name="connsiteY42" fmla="*/ 1031359 h 5103628"/>
                <a:gd name="connsiteX43" fmla="*/ 21265 w 4051005"/>
                <a:gd name="connsiteY43" fmla="*/ 1020726 h 5103628"/>
                <a:gd name="connsiteX44" fmla="*/ 21265 w 4051005"/>
                <a:gd name="connsiteY44" fmla="*/ 1020726 h 5103628"/>
                <a:gd name="connsiteX45" fmla="*/ 0 w 4051005"/>
                <a:gd name="connsiteY45" fmla="*/ 0 h 5103628"/>
                <a:gd name="connsiteX46" fmla="*/ 202019 w 4051005"/>
                <a:gd name="connsiteY46" fmla="*/ 0 h 510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051005" h="5103628">
                  <a:moveTo>
                    <a:pt x="4051005" y="5061098"/>
                  </a:moveTo>
                  <a:lnTo>
                    <a:pt x="3880884" y="5103628"/>
                  </a:lnTo>
                  <a:lnTo>
                    <a:pt x="3795823" y="4954773"/>
                  </a:lnTo>
                  <a:lnTo>
                    <a:pt x="3572540" y="4869712"/>
                  </a:lnTo>
                  <a:lnTo>
                    <a:pt x="3274828" y="4837814"/>
                  </a:lnTo>
                  <a:lnTo>
                    <a:pt x="3083442" y="4795284"/>
                  </a:lnTo>
                  <a:lnTo>
                    <a:pt x="2998382" y="4795284"/>
                  </a:lnTo>
                  <a:lnTo>
                    <a:pt x="2785730" y="4774019"/>
                  </a:lnTo>
                  <a:lnTo>
                    <a:pt x="2647507" y="4433777"/>
                  </a:lnTo>
                  <a:lnTo>
                    <a:pt x="2626242" y="4348717"/>
                  </a:lnTo>
                  <a:lnTo>
                    <a:pt x="2339163" y="4221126"/>
                  </a:lnTo>
                  <a:lnTo>
                    <a:pt x="2041451" y="3880884"/>
                  </a:lnTo>
                  <a:lnTo>
                    <a:pt x="1977656" y="3785191"/>
                  </a:lnTo>
                  <a:lnTo>
                    <a:pt x="1786270" y="3657600"/>
                  </a:lnTo>
                  <a:lnTo>
                    <a:pt x="1754372" y="3615070"/>
                  </a:lnTo>
                  <a:lnTo>
                    <a:pt x="1733107" y="3530010"/>
                  </a:lnTo>
                  <a:lnTo>
                    <a:pt x="1754372" y="3423684"/>
                  </a:lnTo>
                  <a:lnTo>
                    <a:pt x="1754372" y="3370521"/>
                  </a:lnTo>
                  <a:lnTo>
                    <a:pt x="1754372" y="3370521"/>
                  </a:lnTo>
                  <a:lnTo>
                    <a:pt x="1456661" y="3232298"/>
                  </a:lnTo>
                  <a:lnTo>
                    <a:pt x="1329070" y="3147238"/>
                  </a:lnTo>
                  <a:lnTo>
                    <a:pt x="1392865" y="2987749"/>
                  </a:lnTo>
                  <a:lnTo>
                    <a:pt x="1190847" y="2870791"/>
                  </a:lnTo>
                  <a:lnTo>
                    <a:pt x="1095154" y="2806996"/>
                  </a:lnTo>
                  <a:lnTo>
                    <a:pt x="1041991" y="2775098"/>
                  </a:lnTo>
                  <a:lnTo>
                    <a:pt x="999461" y="2690038"/>
                  </a:lnTo>
                  <a:lnTo>
                    <a:pt x="967563" y="2615610"/>
                  </a:lnTo>
                  <a:lnTo>
                    <a:pt x="765544" y="2519917"/>
                  </a:lnTo>
                  <a:lnTo>
                    <a:pt x="595423" y="2413591"/>
                  </a:lnTo>
                  <a:lnTo>
                    <a:pt x="531628" y="2339163"/>
                  </a:lnTo>
                  <a:lnTo>
                    <a:pt x="489098" y="2243470"/>
                  </a:lnTo>
                  <a:lnTo>
                    <a:pt x="467833" y="2137145"/>
                  </a:lnTo>
                  <a:lnTo>
                    <a:pt x="457200" y="2009554"/>
                  </a:lnTo>
                  <a:lnTo>
                    <a:pt x="404037" y="1903228"/>
                  </a:lnTo>
                  <a:lnTo>
                    <a:pt x="382772" y="1818168"/>
                  </a:lnTo>
                  <a:lnTo>
                    <a:pt x="350875" y="1754373"/>
                  </a:lnTo>
                  <a:lnTo>
                    <a:pt x="340242" y="1541721"/>
                  </a:lnTo>
                  <a:lnTo>
                    <a:pt x="340242" y="1360968"/>
                  </a:lnTo>
                  <a:lnTo>
                    <a:pt x="318977" y="1212112"/>
                  </a:lnTo>
                  <a:lnTo>
                    <a:pt x="297712" y="1105786"/>
                  </a:lnTo>
                  <a:lnTo>
                    <a:pt x="265814" y="1063256"/>
                  </a:lnTo>
                  <a:lnTo>
                    <a:pt x="212651" y="1041991"/>
                  </a:lnTo>
                  <a:lnTo>
                    <a:pt x="106326" y="1031359"/>
                  </a:lnTo>
                  <a:lnTo>
                    <a:pt x="21265" y="1020726"/>
                  </a:lnTo>
                  <a:lnTo>
                    <a:pt x="21265" y="1020726"/>
                  </a:lnTo>
                  <a:lnTo>
                    <a:pt x="0" y="0"/>
                  </a:lnTo>
                  <a:lnTo>
                    <a:pt x="202019"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579970" y="4327296"/>
              <a:ext cx="259107" cy="259742"/>
            </a:xfrm>
            <a:prstGeom prst="rect">
              <a:avLst/>
            </a:prstGeom>
            <a:noFill/>
          </p:spPr>
          <p:txBody>
            <a:bodyPr wrap="square" rtlCol="0">
              <a:spAutoFit/>
            </a:bodyPr>
            <a:lstStyle/>
            <a:p>
              <a:r>
                <a:rPr lang="en-US" sz="1100" dirty="0" smtClean="0">
                  <a:solidFill>
                    <a:schemeClr val="bg1"/>
                  </a:solidFill>
                </a:rPr>
                <a:t>1</a:t>
              </a:r>
              <a:endParaRPr lang="en-US" sz="1100" dirty="0">
                <a:solidFill>
                  <a:schemeClr val="bg1"/>
                </a:solidFill>
              </a:endParaRPr>
            </a:p>
          </p:txBody>
        </p:sp>
        <p:sp>
          <p:nvSpPr>
            <p:cNvPr id="14" name="Rectangle 13"/>
            <p:cNvSpPr/>
            <p:nvPr/>
          </p:nvSpPr>
          <p:spPr>
            <a:xfrm>
              <a:off x="724330" y="1151182"/>
              <a:ext cx="4039217" cy="509357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1732832" y="3684772"/>
              <a:ext cx="530456" cy="46310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718454" y="2736382"/>
              <a:ext cx="1478836" cy="3508373"/>
              <a:chOff x="3352800" y="-638007"/>
              <a:chExt cx="1487044" cy="3533607"/>
            </a:xfrm>
          </p:grpSpPr>
          <p:sp>
            <p:nvSpPr>
              <p:cNvPr id="23" name="TextBox 22"/>
              <p:cNvSpPr txBox="1"/>
              <p:nvPr/>
            </p:nvSpPr>
            <p:spPr>
              <a:xfrm>
                <a:off x="3483769" y="1334125"/>
                <a:ext cx="1183761" cy="1446550"/>
              </a:xfrm>
              <a:prstGeom prst="rect">
                <a:avLst/>
              </a:prstGeom>
              <a:noFill/>
            </p:spPr>
            <p:txBody>
              <a:bodyPr wrap="square" rtlCol="0">
                <a:spAutoFit/>
              </a:bodyPr>
              <a:lstStyle/>
              <a:p>
                <a:r>
                  <a:rPr lang="en-US" sz="1100" b="1" dirty="0" smtClean="0">
                    <a:solidFill>
                      <a:schemeClr val="bg1"/>
                    </a:solidFill>
                    <a:latin typeface="Times New Roman" panose="02020603050405020304" pitchFamily="18" charset="0"/>
                    <a:cs typeface="Times New Roman" panose="02020603050405020304" pitchFamily="18" charset="0"/>
                  </a:rPr>
                  <a:t>Trend of </a:t>
                </a:r>
                <a:r>
                  <a:rPr lang="en-US" sz="1100" b="1" dirty="0">
                    <a:solidFill>
                      <a:schemeClr val="bg1"/>
                    </a:solidFill>
                    <a:latin typeface="Times New Roman" panose="02020603050405020304" pitchFamily="18" charset="0"/>
                    <a:cs typeface="Times New Roman" panose="02020603050405020304" pitchFamily="18" charset="0"/>
                  </a:rPr>
                  <a:t>p</a:t>
                </a:r>
                <a:r>
                  <a:rPr lang="en-US" sz="1100" b="1" dirty="0" smtClean="0">
                    <a:solidFill>
                      <a:schemeClr val="bg1"/>
                    </a:solidFill>
                    <a:latin typeface="Times New Roman" panose="02020603050405020304" pitchFamily="18" charset="0"/>
                    <a:cs typeface="Times New Roman" panose="02020603050405020304" pitchFamily="18" charset="0"/>
                  </a:rPr>
                  <a:t>ositive residuals</a:t>
                </a:r>
              </a:p>
              <a:p>
                <a:endParaRPr lang="en-US" sz="1100" b="1" dirty="0">
                  <a:solidFill>
                    <a:schemeClr val="bg1"/>
                  </a:solidFill>
                  <a:latin typeface="Times New Roman" panose="02020603050405020304" pitchFamily="18" charset="0"/>
                  <a:cs typeface="Times New Roman" panose="02020603050405020304" pitchFamily="18" charset="0"/>
                </a:endParaRPr>
              </a:p>
              <a:p>
                <a:r>
                  <a:rPr lang="en-US" sz="1100" b="1" dirty="0" smtClean="0">
                    <a:solidFill>
                      <a:schemeClr val="bg1"/>
                    </a:solidFill>
                    <a:latin typeface="Times New Roman" panose="02020603050405020304" pitchFamily="18" charset="0"/>
                    <a:cs typeface="Times New Roman" panose="02020603050405020304" pitchFamily="18" charset="0"/>
                  </a:rPr>
                  <a:t>Trend of negative residual </a:t>
                </a:r>
              </a:p>
              <a:p>
                <a:r>
                  <a:rPr lang="en-US" sz="1100" b="1" dirty="0" smtClean="0">
                    <a:solidFill>
                      <a:schemeClr val="bg1"/>
                    </a:solidFill>
                    <a:latin typeface="Times New Roman" panose="02020603050405020304" pitchFamily="18" charset="0"/>
                    <a:cs typeface="Times New Roman" panose="02020603050405020304" pitchFamily="18" charset="0"/>
                  </a:rPr>
                  <a:t>values</a:t>
                </a:r>
                <a:endParaRPr lang="en-US" sz="1100" b="1" dirty="0">
                  <a:solidFill>
                    <a:schemeClr val="bg1"/>
                  </a:solidFill>
                  <a:latin typeface="Times New Roman" panose="02020603050405020304" pitchFamily="18" charset="0"/>
                  <a:cs typeface="Times New Roman" panose="02020603050405020304" pitchFamily="18" charset="0"/>
                </a:endParaRPr>
              </a:p>
            </p:txBody>
          </p:sp>
          <p:cxnSp>
            <p:nvCxnSpPr>
              <p:cNvPr id="25" name="Straight Connector 24"/>
              <p:cNvCxnSpPr/>
              <p:nvPr/>
            </p:nvCxnSpPr>
            <p:spPr>
              <a:xfrm>
                <a:off x="4191000" y="1581906"/>
                <a:ext cx="574247"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190999" y="2291316"/>
                <a:ext cx="574247"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352800" y="1334125"/>
                <a:ext cx="1487044" cy="15614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V="1">
                <a:off x="3798561" y="-638007"/>
                <a:ext cx="679561" cy="18612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816359" y="1465552"/>
              <a:ext cx="715827" cy="1210493"/>
              <a:chOff x="4977202" y="1349866"/>
              <a:chExt cx="719800" cy="1219200"/>
            </a:xfrm>
          </p:grpSpPr>
          <p:cxnSp>
            <p:nvCxnSpPr>
              <p:cNvPr id="37" name="Straight Arrow Connector 36"/>
              <p:cNvCxnSpPr/>
              <p:nvPr/>
            </p:nvCxnSpPr>
            <p:spPr>
              <a:xfrm flipV="1">
                <a:off x="5257800" y="1349866"/>
                <a:ext cx="0" cy="12192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977202" y="1687991"/>
                <a:ext cx="719800" cy="707886"/>
              </a:xfrm>
              <a:prstGeom prst="rect">
                <a:avLst/>
              </a:prstGeom>
              <a:noFill/>
            </p:spPr>
            <p:txBody>
              <a:bodyPr wrap="square" rtlCol="0">
                <a:spAutoFit/>
              </a:bodyPr>
              <a:lstStyle/>
              <a:p>
                <a:r>
                  <a:rPr lang="en-US" sz="4000" b="1" dirty="0" smtClean="0">
                    <a:solidFill>
                      <a:schemeClr val="bg1"/>
                    </a:solidFill>
                    <a:latin typeface="Times New Roman" panose="02020603050405020304" pitchFamily="18" charset="0"/>
                    <a:cs typeface="Times New Roman" panose="02020603050405020304" pitchFamily="18" charset="0"/>
                  </a:rPr>
                  <a:t>N</a:t>
                </a:r>
                <a:endParaRPr lang="en-US" sz="4000" b="1" dirty="0">
                  <a:solidFill>
                    <a:schemeClr val="bg1"/>
                  </a:solidFill>
                  <a:latin typeface="Times New Roman" panose="02020603050405020304" pitchFamily="18" charset="0"/>
                  <a:cs typeface="Times New Roman" panose="02020603050405020304" pitchFamily="18" charset="0"/>
                </a:endParaRPr>
              </a:p>
            </p:txBody>
          </p:sp>
        </p:grpSp>
        <p:sp>
          <p:nvSpPr>
            <p:cNvPr id="39" name="TextBox 38"/>
            <p:cNvSpPr txBox="1"/>
            <p:nvPr/>
          </p:nvSpPr>
          <p:spPr>
            <a:xfrm rot="3092130">
              <a:off x="893501" y="1983413"/>
              <a:ext cx="378279" cy="260166"/>
            </a:xfrm>
            <a:prstGeom prst="rect">
              <a:avLst/>
            </a:prstGeom>
            <a:noFill/>
          </p:spPr>
          <p:txBody>
            <a:bodyPr wrap="square" rtlCol="0">
              <a:spAutoFit/>
            </a:bodyPr>
            <a:lstStyle/>
            <a:p>
              <a:r>
                <a:rPr lang="en-US" sz="1050" dirty="0" smtClean="0">
                  <a:solidFill>
                    <a:schemeClr val="bg1"/>
                  </a:solidFill>
                </a:rPr>
                <a:t>-4</a:t>
              </a:r>
              <a:endParaRPr lang="en-US" sz="1050" dirty="0">
                <a:solidFill>
                  <a:schemeClr val="bg1"/>
                </a:solidFill>
              </a:endParaRPr>
            </a:p>
          </p:txBody>
        </p:sp>
        <p:cxnSp>
          <p:nvCxnSpPr>
            <p:cNvPr id="35" name="Straight Connector 34"/>
            <p:cNvCxnSpPr>
              <a:endCxn id="11" idx="76"/>
            </p:cNvCxnSpPr>
            <p:nvPr/>
          </p:nvCxnSpPr>
          <p:spPr>
            <a:xfrm flipV="1">
              <a:off x="848700" y="1826806"/>
              <a:ext cx="399034" cy="515569"/>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117053" y="5336885"/>
              <a:ext cx="45561" cy="52255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2373776" y="4661029"/>
              <a:ext cx="592228" cy="209373"/>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245707" y="5518988"/>
              <a:ext cx="592228" cy="209373"/>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5108295" y="2656951"/>
            <a:ext cx="3959733" cy="2901588"/>
            <a:chOff x="5417973" y="2861876"/>
            <a:chExt cx="3686368" cy="2752869"/>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7973" y="2861876"/>
              <a:ext cx="3686368" cy="2752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31" name="Straight Connector 30"/>
            <p:cNvCxnSpPr/>
            <p:nvPr/>
          </p:nvCxnSpPr>
          <p:spPr>
            <a:xfrm flipV="1">
              <a:off x="6629400" y="3641652"/>
              <a:ext cx="491562" cy="70174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8488586" y="3817088"/>
              <a:ext cx="45814" cy="52631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919753" y="4343399"/>
              <a:ext cx="700930" cy="278775"/>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7376380" y="4530851"/>
              <a:ext cx="788204" cy="539029"/>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026218" y="3641651"/>
              <a:ext cx="223493" cy="408658"/>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6046663" y="3336851"/>
              <a:ext cx="828518" cy="27821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rot="18054258">
            <a:off x="8097908" y="2543116"/>
            <a:ext cx="715827" cy="1210493"/>
            <a:chOff x="4977202" y="1349866"/>
            <a:chExt cx="719800" cy="1219200"/>
          </a:xfrm>
        </p:grpSpPr>
        <p:cxnSp>
          <p:nvCxnSpPr>
            <p:cNvPr id="65" name="Straight Arrow Connector 64"/>
            <p:cNvCxnSpPr/>
            <p:nvPr/>
          </p:nvCxnSpPr>
          <p:spPr>
            <a:xfrm flipV="1">
              <a:off x="5257800" y="1349866"/>
              <a:ext cx="0" cy="12192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977202" y="1687991"/>
              <a:ext cx="719800" cy="707886"/>
            </a:xfrm>
            <a:prstGeom prst="rect">
              <a:avLst/>
            </a:prstGeom>
            <a:noFill/>
          </p:spPr>
          <p:txBody>
            <a:bodyPr wrap="square" rtlCol="0">
              <a:spAutoFit/>
            </a:bodyPr>
            <a:lstStyle/>
            <a:p>
              <a:r>
                <a:rPr lang="en-US" sz="4000" b="1" dirty="0" smtClean="0">
                  <a:solidFill>
                    <a:schemeClr val="bg1"/>
                  </a:solidFill>
                  <a:latin typeface="Times New Roman" panose="02020603050405020304" pitchFamily="18" charset="0"/>
                  <a:cs typeface="Times New Roman" panose="02020603050405020304" pitchFamily="18" charset="0"/>
                </a:rPr>
                <a:t>N</a:t>
              </a:r>
              <a:endParaRPr lang="en-US" sz="4000" b="1" dirty="0">
                <a:solidFill>
                  <a:schemeClr val="bg1"/>
                </a:solidFill>
                <a:latin typeface="Times New Roman" panose="02020603050405020304" pitchFamily="18" charset="0"/>
                <a:cs typeface="Times New Roman" panose="02020603050405020304" pitchFamily="18" charset="0"/>
              </a:endParaRPr>
            </a:p>
          </p:txBody>
        </p:sp>
      </p:grpSp>
      <p:grpSp>
        <p:nvGrpSpPr>
          <p:cNvPr id="74" name="Group 73"/>
          <p:cNvGrpSpPr/>
          <p:nvPr/>
        </p:nvGrpSpPr>
        <p:grpSpPr>
          <a:xfrm>
            <a:off x="5050982" y="4535330"/>
            <a:ext cx="831483" cy="1160372"/>
            <a:chOff x="3427831" y="1244850"/>
            <a:chExt cx="1605586" cy="2086424"/>
          </a:xfrm>
        </p:grpSpPr>
        <p:sp>
          <p:nvSpPr>
            <p:cNvPr id="75" name="TextBox 74"/>
            <p:cNvSpPr txBox="1"/>
            <p:nvPr/>
          </p:nvSpPr>
          <p:spPr>
            <a:xfrm>
              <a:off x="3427831" y="1422037"/>
              <a:ext cx="1183762" cy="1909237"/>
            </a:xfrm>
            <a:prstGeom prst="rect">
              <a:avLst/>
            </a:prstGeom>
            <a:noFill/>
          </p:spPr>
          <p:txBody>
            <a:bodyPr wrap="square" rtlCol="0">
              <a:spAutoFit/>
            </a:bodyPr>
            <a:lstStyle/>
            <a:p>
              <a:r>
                <a:rPr lang="en-US" sz="600" b="1" dirty="0" smtClean="0">
                  <a:solidFill>
                    <a:schemeClr val="bg1"/>
                  </a:solidFill>
                  <a:latin typeface="Times New Roman" panose="02020603050405020304" pitchFamily="18" charset="0"/>
                  <a:cs typeface="Times New Roman" panose="02020603050405020304" pitchFamily="18" charset="0"/>
                </a:rPr>
                <a:t>Trend of </a:t>
              </a:r>
              <a:r>
                <a:rPr lang="en-US" sz="600" b="1" dirty="0">
                  <a:solidFill>
                    <a:schemeClr val="bg1"/>
                  </a:solidFill>
                  <a:latin typeface="Times New Roman" panose="02020603050405020304" pitchFamily="18" charset="0"/>
                  <a:cs typeface="Times New Roman" panose="02020603050405020304" pitchFamily="18" charset="0"/>
                </a:rPr>
                <a:t>p</a:t>
              </a:r>
              <a:r>
                <a:rPr lang="en-US" sz="600" b="1" dirty="0" smtClean="0">
                  <a:solidFill>
                    <a:schemeClr val="bg1"/>
                  </a:solidFill>
                  <a:latin typeface="Times New Roman" panose="02020603050405020304" pitchFamily="18" charset="0"/>
                  <a:cs typeface="Times New Roman" panose="02020603050405020304" pitchFamily="18" charset="0"/>
                </a:rPr>
                <a:t>ositive residuals</a:t>
              </a:r>
            </a:p>
            <a:p>
              <a:r>
                <a:rPr lang="en-US" sz="600" b="1" dirty="0" smtClean="0">
                  <a:solidFill>
                    <a:schemeClr val="bg1"/>
                  </a:solidFill>
                  <a:latin typeface="Times New Roman" panose="02020603050405020304" pitchFamily="18" charset="0"/>
                  <a:cs typeface="Times New Roman" panose="02020603050405020304" pitchFamily="18" charset="0"/>
                </a:rPr>
                <a:t>Value</a:t>
              </a:r>
            </a:p>
            <a:p>
              <a:endParaRPr lang="en-US" sz="800" b="1" dirty="0">
                <a:solidFill>
                  <a:schemeClr val="bg1"/>
                </a:solidFill>
                <a:latin typeface="Times New Roman" panose="02020603050405020304" pitchFamily="18" charset="0"/>
                <a:cs typeface="Times New Roman" panose="02020603050405020304" pitchFamily="18" charset="0"/>
              </a:endParaRPr>
            </a:p>
            <a:p>
              <a:r>
                <a:rPr lang="en-US" sz="600" b="1" dirty="0">
                  <a:solidFill>
                    <a:schemeClr val="bg1"/>
                  </a:solidFill>
                  <a:latin typeface="Times New Roman" panose="02020603050405020304" pitchFamily="18" charset="0"/>
                  <a:cs typeface="Times New Roman" panose="02020603050405020304" pitchFamily="18" charset="0"/>
                </a:rPr>
                <a:t>Trend of negative </a:t>
              </a:r>
              <a:r>
                <a:rPr lang="en-US" sz="600" b="1" dirty="0" smtClean="0">
                  <a:solidFill>
                    <a:schemeClr val="bg1"/>
                  </a:solidFill>
                  <a:latin typeface="Times New Roman" panose="02020603050405020304" pitchFamily="18" charset="0"/>
                  <a:cs typeface="Times New Roman" panose="02020603050405020304" pitchFamily="18" charset="0"/>
                </a:rPr>
                <a:t>residua</a:t>
              </a:r>
            </a:p>
            <a:p>
              <a:r>
                <a:rPr lang="en-US" sz="600" b="1" dirty="0" smtClean="0">
                  <a:solidFill>
                    <a:schemeClr val="bg1"/>
                  </a:solidFill>
                  <a:latin typeface="Times New Roman" panose="02020603050405020304" pitchFamily="18" charset="0"/>
                  <a:cs typeface="Times New Roman" panose="02020603050405020304" pitchFamily="18" charset="0"/>
                </a:rPr>
                <a:t>Value </a:t>
              </a:r>
              <a:endParaRPr lang="en-US" sz="600" b="1" dirty="0">
                <a:solidFill>
                  <a:schemeClr val="bg1"/>
                </a:solidFill>
                <a:latin typeface="Times New Roman" panose="02020603050405020304" pitchFamily="18" charset="0"/>
                <a:cs typeface="Times New Roman" panose="02020603050405020304" pitchFamily="18" charset="0"/>
              </a:endParaRPr>
            </a:p>
            <a:p>
              <a:endParaRPr lang="en-US" sz="600" b="1" dirty="0">
                <a:solidFill>
                  <a:schemeClr val="bg1"/>
                </a:solidFill>
                <a:latin typeface="Times New Roman" panose="02020603050405020304" pitchFamily="18" charset="0"/>
                <a:cs typeface="Times New Roman" panose="02020603050405020304" pitchFamily="18" charset="0"/>
              </a:endParaRPr>
            </a:p>
          </p:txBody>
        </p:sp>
        <p:cxnSp>
          <p:nvCxnSpPr>
            <p:cNvPr id="76" name="Straight Connector 75"/>
            <p:cNvCxnSpPr/>
            <p:nvPr/>
          </p:nvCxnSpPr>
          <p:spPr>
            <a:xfrm>
              <a:off x="4247582" y="1729975"/>
              <a:ext cx="57424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324469" y="2542503"/>
              <a:ext cx="574246"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3509418" y="1244850"/>
              <a:ext cx="1523999" cy="186309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4417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Presentation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Goals and Background</a:t>
            </a:r>
          </a:p>
          <a:p>
            <a:r>
              <a:rPr lang="en-US" dirty="0" smtClean="0">
                <a:latin typeface="Times New Roman" panose="02020603050405020304" pitchFamily="18" charset="0"/>
                <a:cs typeface="Times New Roman" panose="02020603050405020304" pitchFamily="18" charset="0"/>
              </a:rPr>
              <a:t>Previous Research</a:t>
            </a:r>
          </a:p>
          <a:p>
            <a:r>
              <a:rPr lang="en-US" dirty="0" smtClean="0">
                <a:latin typeface="Times New Roman" panose="02020603050405020304" pitchFamily="18" charset="0"/>
                <a:cs typeface="Times New Roman" panose="02020603050405020304" pitchFamily="18" charset="0"/>
              </a:rPr>
              <a:t>Methods</a:t>
            </a:r>
          </a:p>
          <a:p>
            <a:r>
              <a:rPr lang="en-US" dirty="0" smtClean="0">
                <a:latin typeface="Times New Roman" panose="02020603050405020304" pitchFamily="18" charset="0"/>
                <a:cs typeface="Times New Roman" panose="02020603050405020304" pitchFamily="18" charset="0"/>
              </a:rPr>
              <a:t>Discussion</a:t>
            </a:r>
          </a:p>
          <a:p>
            <a:r>
              <a:rPr lang="en-US" dirty="0" smtClean="0">
                <a:latin typeface="Times New Roman" panose="02020603050405020304" pitchFamily="18" charset="0"/>
                <a:cs typeface="Times New Roman" panose="02020603050405020304" pitchFamily="18" charset="0"/>
              </a:rPr>
              <a:t>Summary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8503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859" y="-109180"/>
            <a:ext cx="8229600" cy="1143000"/>
          </a:xfrm>
        </p:spPr>
        <p:txBody>
          <a:bodyPr/>
          <a:lstStyle/>
          <a:p>
            <a:r>
              <a:rPr lang="en-US" dirty="0" smtClean="0">
                <a:latin typeface="Times New Roman" panose="02020603050405020304" pitchFamily="18" charset="0"/>
                <a:cs typeface="Times New Roman" panose="02020603050405020304" pitchFamily="18" charset="0"/>
              </a:rPr>
              <a:t>Prairie Complex I</a:t>
            </a:r>
            <a:endParaRPr lang="en-US" dirty="0">
              <a:latin typeface="Times New Roman" panose="02020603050405020304" pitchFamily="18" charset="0"/>
              <a:cs typeface="Times New Roman" panose="02020603050405020304" pitchFamily="18" charset="0"/>
            </a:endParaRPr>
          </a:p>
        </p:txBody>
      </p:sp>
      <p:grpSp>
        <p:nvGrpSpPr>
          <p:cNvPr id="2048" name="Group 2047"/>
          <p:cNvGrpSpPr/>
          <p:nvPr/>
        </p:nvGrpSpPr>
        <p:grpSpPr>
          <a:xfrm>
            <a:off x="7310481" y="91946"/>
            <a:ext cx="1813047" cy="2417928"/>
            <a:chOff x="7310481" y="91946"/>
            <a:chExt cx="1813047" cy="2417928"/>
          </a:xfrm>
        </p:grpSpPr>
        <p:pic>
          <p:nvPicPr>
            <p:cNvPr id="5" name="Picture 2" descr="C:\Users\Eric\Desktop\SRFZ\se gsa baton rouge\figures\ouchita river terraces and boring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31" r="6777"/>
            <a:stretch/>
          </p:blipFill>
          <p:spPr bwMode="auto">
            <a:xfrm>
              <a:off x="7310481" y="91946"/>
              <a:ext cx="1813047" cy="2417928"/>
            </a:xfrm>
            <a:prstGeom prst="rect">
              <a:avLst/>
            </a:prstGeom>
            <a:noFill/>
            <a:extLst>
              <a:ext uri="{909E8E84-426E-40DD-AFC4-6F175D3DCCD1}">
                <a14:hiddenFill xmlns:a14="http://schemas.microsoft.com/office/drawing/2010/main">
                  <a:solidFill>
                    <a:srgbClr val="FFFFFF"/>
                  </a:solidFill>
                </a14:hiddenFill>
              </a:ext>
            </a:extLst>
          </p:spPr>
        </p:pic>
        <p:sp>
          <p:nvSpPr>
            <p:cNvPr id="62" name="Freeform 61"/>
            <p:cNvSpPr/>
            <p:nvPr/>
          </p:nvSpPr>
          <p:spPr>
            <a:xfrm>
              <a:off x="7693429" y="1143000"/>
              <a:ext cx="1122218" cy="1122218"/>
            </a:xfrm>
            <a:custGeom>
              <a:avLst/>
              <a:gdLst>
                <a:gd name="connsiteX0" fmla="*/ 1009996 w 1122218"/>
                <a:gd name="connsiteY0" fmla="*/ 1122218 h 1122218"/>
                <a:gd name="connsiteX1" fmla="*/ 976746 w 1122218"/>
                <a:gd name="connsiteY1" fmla="*/ 1084811 h 1122218"/>
                <a:gd name="connsiteX2" fmla="*/ 943495 w 1122218"/>
                <a:gd name="connsiteY2" fmla="*/ 1101436 h 1122218"/>
                <a:gd name="connsiteX3" fmla="*/ 955964 w 1122218"/>
                <a:gd name="connsiteY3" fmla="*/ 1034935 h 1122218"/>
                <a:gd name="connsiteX4" fmla="*/ 955964 w 1122218"/>
                <a:gd name="connsiteY4" fmla="*/ 1034935 h 1122218"/>
                <a:gd name="connsiteX5" fmla="*/ 901931 w 1122218"/>
                <a:gd name="connsiteY5" fmla="*/ 1009996 h 1122218"/>
                <a:gd name="connsiteX6" fmla="*/ 889462 w 1122218"/>
                <a:gd name="connsiteY6" fmla="*/ 1039091 h 1122218"/>
                <a:gd name="connsiteX7" fmla="*/ 864524 w 1122218"/>
                <a:gd name="connsiteY7" fmla="*/ 1026622 h 1122218"/>
                <a:gd name="connsiteX8" fmla="*/ 847898 w 1122218"/>
                <a:gd name="connsiteY8" fmla="*/ 1009996 h 1122218"/>
                <a:gd name="connsiteX9" fmla="*/ 860367 w 1122218"/>
                <a:gd name="connsiteY9" fmla="*/ 985058 h 1122218"/>
                <a:gd name="connsiteX10" fmla="*/ 860367 w 1122218"/>
                <a:gd name="connsiteY10" fmla="*/ 985058 h 1122218"/>
                <a:gd name="connsiteX11" fmla="*/ 847898 w 1122218"/>
                <a:gd name="connsiteY11" fmla="*/ 939338 h 1122218"/>
                <a:gd name="connsiteX12" fmla="*/ 831273 w 1122218"/>
                <a:gd name="connsiteY12" fmla="*/ 922713 h 1122218"/>
                <a:gd name="connsiteX13" fmla="*/ 806335 w 1122218"/>
                <a:gd name="connsiteY13" fmla="*/ 906087 h 1122218"/>
                <a:gd name="connsiteX14" fmla="*/ 773084 w 1122218"/>
                <a:gd name="connsiteY14" fmla="*/ 897775 h 1122218"/>
                <a:gd name="connsiteX15" fmla="*/ 764771 w 1122218"/>
                <a:gd name="connsiteY15" fmla="*/ 881149 h 1122218"/>
                <a:gd name="connsiteX16" fmla="*/ 756458 w 1122218"/>
                <a:gd name="connsiteY16" fmla="*/ 860367 h 1122218"/>
                <a:gd name="connsiteX17" fmla="*/ 735676 w 1122218"/>
                <a:gd name="connsiteY17" fmla="*/ 843742 h 1122218"/>
                <a:gd name="connsiteX18" fmla="*/ 710738 w 1122218"/>
                <a:gd name="connsiteY18" fmla="*/ 835429 h 1122218"/>
                <a:gd name="connsiteX19" fmla="*/ 694113 w 1122218"/>
                <a:gd name="connsiteY19" fmla="*/ 827116 h 1122218"/>
                <a:gd name="connsiteX20" fmla="*/ 669175 w 1122218"/>
                <a:gd name="connsiteY20" fmla="*/ 802178 h 1122218"/>
                <a:gd name="connsiteX21" fmla="*/ 660862 w 1122218"/>
                <a:gd name="connsiteY21" fmla="*/ 785553 h 1122218"/>
                <a:gd name="connsiteX22" fmla="*/ 635924 w 1122218"/>
                <a:gd name="connsiteY22" fmla="*/ 785553 h 1122218"/>
                <a:gd name="connsiteX23" fmla="*/ 615142 w 1122218"/>
                <a:gd name="connsiteY23" fmla="*/ 773084 h 1122218"/>
                <a:gd name="connsiteX24" fmla="*/ 590204 w 1122218"/>
                <a:gd name="connsiteY24" fmla="*/ 773084 h 1122218"/>
                <a:gd name="connsiteX25" fmla="*/ 590204 w 1122218"/>
                <a:gd name="connsiteY25" fmla="*/ 773084 h 1122218"/>
                <a:gd name="connsiteX26" fmla="*/ 590204 w 1122218"/>
                <a:gd name="connsiteY26" fmla="*/ 773084 h 1122218"/>
                <a:gd name="connsiteX27" fmla="*/ 532015 w 1122218"/>
                <a:gd name="connsiteY27" fmla="*/ 814647 h 1122218"/>
                <a:gd name="connsiteX28" fmla="*/ 502920 w 1122218"/>
                <a:gd name="connsiteY28" fmla="*/ 806335 h 1122218"/>
                <a:gd name="connsiteX29" fmla="*/ 469669 w 1122218"/>
                <a:gd name="connsiteY29" fmla="*/ 793865 h 1122218"/>
                <a:gd name="connsiteX30" fmla="*/ 473826 w 1122218"/>
                <a:gd name="connsiteY30" fmla="*/ 760615 h 1122218"/>
                <a:gd name="connsiteX31" fmla="*/ 453044 w 1122218"/>
                <a:gd name="connsiteY31" fmla="*/ 756458 h 1122218"/>
                <a:gd name="connsiteX32" fmla="*/ 428106 w 1122218"/>
                <a:gd name="connsiteY32" fmla="*/ 743989 h 1122218"/>
                <a:gd name="connsiteX33" fmla="*/ 419793 w 1122218"/>
                <a:gd name="connsiteY33" fmla="*/ 714895 h 1122218"/>
                <a:gd name="connsiteX34" fmla="*/ 444731 w 1122218"/>
                <a:gd name="connsiteY34" fmla="*/ 685800 h 1122218"/>
                <a:gd name="connsiteX35" fmla="*/ 440575 w 1122218"/>
                <a:gd name="connsiteY35" fmla="*/ 669175 h 1122218"/>
                <a:gd name="connsiteX36" fmla="*/ 423949 w 1122218"/>
                <a:gd name="connsiteY36" fmla="*/ 644236 h 1122218"/>
                <a:gd name="connsiteX37" fmla="*/ 411480 w 1122218"/>
                <a:gd name="connsiteY37" fmla="*/ 627611 h 1122218"/>
                <a:gd name="connsiteX38" fmla="*/ 390698 w 1122218"/>
                <a:gd name="connsiteY38" fmla="*/ 627611 h 1122218"/>
                <a:gd name="connsiteX39" fmla="*/ 390698 w 1122218"/>
                <a:gd name="connsiteY39" fmla="*/ 627611 h 1122218"/>
                <a:gd name="connsiteX40" fmla="*/ 357447 w 1122218"/>
                <a:gd name="connsiteY40" fmla="*/ 610985 h 1122218"/>
                <a:gd name="connsiteX41" fmla="*/ 369916 w 1122218"/>
                <a:gd name="connsiteY41" fmla="*/ 594360 h 1122218"/>
                <a:gd name="connsiteX42" fmla="*/ 369916 w 1122218"/>
                <a:gd name="connsiteY42" fmla="*/ 594360 h 1122218"/>
                <a:gd name="connsiteX43" fmla="*/ 332509 w 1122218"/>
                <a:gd name="connsiteY43" fmla="*/ 581891 h 1122218"/>
                <a:gd name="connsiteX44" fmla="*/ 320040 w 1122218"/>
                <a:gd name="connsiteY44" fmla="*/ 548640 h 1122218"/>
                <a:gd name="connsiteX45" fmla="*/ 307571 w 1122218"/>
                <a:gd name="connsiteY45" fmla="*/ 519545 h 1122218"/>
                <a:gd name="connsiteX46" fmla="*/ 307571 w 1122218"/>
                <a:gd name="connsiteY46" fmla="*/ 519545 h 1122218"/>
                <a:gd name="connsiteX47" fmla="*/ 253538 w 1122218"/>
                <a:gd name="connsiteY47" fmla="*/ 527858 h 1122218"/>
                <a:gd name="connsiteX48" fmla="*/ 228600 w 1122218"/>
                <a:gd name="connsiteY48" fmla="*/ 482138 h 1122218"/>
                <a:gd name="connsiteX49" fmla="*/ 211975 w 1122218"/>
                <a:gd name="connsiteY49" fmla="*/ 453044 h 1122218"/>
                <a:gd name="connsiteX50" fmla="*/ 274320 w 1122218"/>
                <a:gd name="connsiteY50" fmla="*/ 436418 h 1122218"/>
                <a:gd name="connsiteX51" fmla="*/ 245226 w 1122218"/>
                <a:gd name="connsiteY51" fmla="*/ 423949 h 1122218"/>
                <a:gd name="connsiteX52" fmla="*/ 211975 w 1122218"/>
                <a:gd name="connsiteY52" fmla="*/ 411480 h 1122218"/>
                <a:gd name="connsiteX53" fmla="*/ 187036 w 1122218"/>
                <a:gd name="connsiteY53" fmla="*/ 415636 h 1122218"/>
                <a:gd name="connsiteX54" fmla="*/ 157942 w 1122218"/>
                <a:gd name="connsiteY54" fmla="*/ 394855 h 1122218"/>
                <a:gd name="connsiteX55" fmla="*/ 157942 w 1122218"/>
                <a:gd name="connsiteY55" fmla="*/ 349135 h 1122218"/>
                <a:gd name="connsiteX56" fmla="*/ 141316 w 1122218"/>
                <a:gd name="connsiteY56" fmla="*/ 328353 h 1122218"/>
                <a:gd name="connsiteX57" fmla="*/ 141316 w 1122218"/>
                <a:gd name="connsiteY57" fmla="*/ 328353 h 1122218"/>
                <a:gd name="connsiteX58" fmla="*/ 124691 w 1122218"/>
                <a:gd name="connsiteY58" fmla="*/ 299258 h 1122218"/>
                <a:gd name="connsiteX59" fmla="*/ 124691 w 1122218"/>
                <a:gd name="connsiteY59" fmla="*/ 299258 h 1122218"/>
                <a:gd name="connsiteX60" fmla="*/ 103909 w 1122218"/>
                <a:gd name="connsiteY60" fmla="*/ 253538 h 1122218"/>
                <a:gd name="connsiteX61" fmla="*/ 87284 w 1122218"/>
                <a:gd name="connsiteY61" fmla="*/ 232756 h 1122218"/>
                <a:gd name="connsiteX62" fmla="*/ 87284 w 1122218"/>
                <a:gd name="connsiteY62" fmla="*/ 232756 h 1122218"/>
                <a:gd name="connsiteX63" fmla="*/ 70658 w 1122218"/>
                <a:gd name="connsiteY63" fmla="*/ 178724 h 1122218"/>
                <a:gd name="connsiteX64" fmla="*/ 62346 w 1122218"/>
                <a:gd name="connsiteY64" fmla="*/ 141316 h 1122218"/>
                <a:gd name="connsiteX65" fmla="*/ 49876 w 1122218"/>
                <a:gd name="connsiteY65" fmla="*/ 95596 h 1122218"/>
                <a:gd name="connsiteX66" fmla="*/ 33251 w 1122218"/>
                <a:gd name="connsiteY66" fmla="*/ 62345 h 1122218"/>
                <a:gd name="connsiteX67" fmla="*/ 0 w 1122218"/>
                <a:gd name="connsiteY67" fmla="*/ 0 h 1122218"/>
                <a:gd name="connsiteX68" fmla="*/ 54033 w 1122218"/>
                <a:gd name="connsiteY68" fmla="*/ 16625 h 1122218"/>
                <a:gd name="connsiteX69" fmla="*/ 54033 w 1122218"/>
                <a:gd name="connsiteY69" fmla="*/ 16625 h 1122218"/>
                <a:gd name="connsiteX70" fmla="*/ 66502 w 1122218"/>
                <a:gd name="connsiteY70" fmla="*/ 66502 h 1122218"/>
                <a:gd name="connsiteX71" fmla="*/ 95596 w 1122218"/>
                <a:gd name="connsiteY71" fmla="*/ 83127 h 1122218"/>
                <a:gd name="connsiteX72" fmla="*/ 108066 w 1122218"/>
                <a:gd name="connsiteY72" fmla="*/ 91440 h 1122218"/>
                <a:gd name="connsiteX73" fmla="*/ 103909 w 1122218"/>
                <a:gd name="connsiteY73" fmla="*/ 124691 h 1122218"/>
                <a:gd name="connsiteX74" fmla="*/ 108066 w 1122218"/>
                <a:gd name="connsiteY74" fmla="*/ 162098 h 1122218"/>
                <a:gd name="connsiteX75" fmla="*/ 103909 w 1122218"/>
                <a:gd name="connsiteY75" fmla="*/ 187036 h 1122218"/>
                <a:gd name="connsiteX76" fmla="*/ 162098 w 1122218"/>
                <a:gd name="connsiteY76" fmla="*/ 220287 h 1122218"/>
                <a:gd name="connsiteX77" fmla="*/ 195349 w 1122218"/>
                <a:gd name="connsiteY77" fmla="*/ 245225 h 1122218"/>
                <a:gd name="connsiteX78" fmla="*/ 232756 w 1122218"/>
                <a:gd name="connsiteY78" fmla="*/ 266007 h 1122218"/>
                <a:gd name="connsiteX79" fmla="*/ 236913 w 1122218"/>
                <a:gd name="connsiteY79" fmla="*/ 295102 h 1122218"/>
                <a:gd name="connsiteX80" fmla="*/ 249382 w 1122218"/>
                <a:gd name="connsiteY80" fmla="*/ 324196 h 1122218"/>
                <a:gd name="connsiteX81" fmla="*/ 253538 w 1122218"/>
                <a:gd name="connsiteY81" fmla="*/ 349135 h 1122218"/>
                <a:gd name="connsiteX82" fmla="*/ 253538 w 1122218"/>
                <a:gd name="connsiteY82" fmla="*/ 349135 h 1122218"/>
                <a:gd name="connsiteX83" fmla="*/ 290946 w 1122218"/>
                <a:gd name="connsiteY83" fmla="*/ 365760 h 1122218"/>
                <a:gd name="connsiteX84" fmla="*/ 286789 w 1122218"/>
                <a:gd name="connsiteY84" fmla="*/ 336665 h 1122218"/>
                <a:gd name="connsiteX85" fmla="*/ 286789 w 1122218"/>
                <a:gd name="connsiteY85" fmla="*/ 336665 h 1122218"/>
                <a:gd name="connsiteX86" fmla="*/ 315884 w 1122218"/>
                <a:gd name="connsiteY86" fmla="*/ 336665 h 1122218"/>
                <a:gd name="connsiteX87" fmla="*/ 328353 w 1122218"/>
                <a:gd name="connsiteY87" fmla="*/ 386542 h 1122218"/>
                <a:gd name="connsiteX88" fmla="*/ 328353 w 1122218"/>
                <a:gd name="connsiteY88" fmla="*/ 407324 h 1122218"/>
                <a:gd name="connsiteX89" fmla="*/ 328353 w 1122218"/>
                <a:gd name="connsiteY89" fmla="*/ 407324 h 1122218"/>
                <a:gd name="connsiteX90" fmla="*/ 340822 w 1122218"/>
                <a:gd name="connsiteY90" fmla="*/ 448887 h 1122218"/>
                <a:gd name="connsiteX91" fmla="*/ 394855 w 1122218"/>
                <a:gd name="connsiteY91" fmla="*/ 448887 h 1122218"/>
                <a:gd name="connsiteX92" fmla="*/ 453044 w 1122218"/>
                <a:gd name="connsiteY92" fmla="*/ 448887 h 1122218"/>
                <a:gd name="connsiteX93" fmla="*/ 540327 w 1122218"/>
                <a:gd name="connsiteY93" fmla="*/ 457200 h 1122218"/>
                <a:gd name="connsiteX94" fmla="*/ 465513 w 1122218"/>
                <a:gd name="connsiteY94" fmla="*/ 461356 h 1122218"/>
                <a:gd name="connsiteX95" fmla="*/ 448887 w 1122218"/>
                <a:gd name="connsiteY95" fmla="*/ 482138 h 1122218"/>
                <a:gd name="connsiteX96" fmla="*/ 473826 w 1122218"/>
                <a:gd name="connsiteY96" fmla="*/ 507076 h 1122218"/>
                <a:gd name="connsiteX97" fmla="*/ 507076 w 1122218"/>
                <a:gd name="connsiteY97" fmla="*/ 523702 h 1122218"/>
                <a:gd name="connsiteX98" fmla="*/ 507076 w 1122218"/>
                <a:gd name="connsiteY98" fmla="*/ 523702 h 1122218"/>
                <a:gd name="connsiteX99" fmla="*/ 532015 w 1122218"/>
                <a:gd name="connsiteY99" fmla="*/ 569422 h 1122218"/>
                <a:gd name="connsiteX100" fmla="*/ 494607 w 1122218"/>
                <a:gd name="connsiteY100" fmla="*/ 569422 h 1122218"/>
                <a:gd name="connsiteX101" fmla="*/ 490451 w 1122218"/>
                <a:gd name="connsiteY101" fmla="*/ 586047 h 1122218"/>
                <a:gd name="connsiteX102" fmla="*/ 523702 w 1122218"/>
                <a:gd name="connsiteY102" fmla="*/ 610985 h 1122218"/>
                <a:gd name="connsiteX103" fmla="*/ 523702 w 1122218"/>
                <a:gd name="connsiteY103" fmla="*/ 610985 h 1122218"/>
                <a:gd name="connsiteX104" fmla="*/ 532015 w 1122218"/>
                <a:gd name="connsiteY104" fmla="*/ 644236 h 1122218"/>
                <a:gd name="connsiteX105" fmla="*/ 544484 w 1122218"/>
                <a:gd name="connsiteY105" fmla="*/ 656705 h 1122218"/>
                <a:gd name="connsiteX106" fmla="*/ 573578 w 1122218"/>
                <a:gd name="connsiteY106" fmla="*/ 685800 h 1122218"/>
                <a:gd name="connsiteX107" fmla="*/ 573578 w 1122218"/>
                <a:gd name="connsiteY107" fmla="*/ 685800 h 1122218"/>
                <a:gd name="connsiteX108" fmla="*/ 581891 w 1122218"/>
                <a:gd name="connsiteY108" fmla="*/ 640080 h 1122218"/>
                <a:gd name="connsiteX109" fmla="*/ 581891 w 1122218"/>
                <a:gd name="connsiteY109" fmla="*/ 640080 h 1122218"/>
                <a:gd name="connsiteX110" fmla="*/ 623455 w 1122218"/>
                <a:gd name="connsiteY110" fmla="*/ 652549 h 1122218"/>
                <a:gd name="connsiteX111" fmla="*/ 652549 w 1122218"/>
                <a:gd name="connsiteY111" fmla="*/ 689956 h 1122218"/>
                <a:gd name="connsiteX112" fmla="*/ 694113 w 1122218"/>
                <a:gd name="connsiteY112" fmla="*/ 719051 h 1122218"/>
                <a:gd name="connsiteX113" fmla="*/ 719051 w 1122218"/>
                <a:gd name="connsiteY113" fmla="*/ 710738 h 1122218"/>
                <a:gd name="connsiteX114" fmla="*/ 719051 w 1122218"/>
                <a:gd name="connsiteY114" fmla="*/ 710738 h 1122218"/>
                <a:gd name="connsiteX115" fmla="*/ 764771 w 1122218"/>
                <a:gd name="connsiteY115" fmla="*/ 727364 h 1122218"/>
                <a:gd name="connsiteX116" fmla="*/ 764771 w 1122218"/>
                <a:gd name="connsiteY116" fmla="*/ 777240 h 1122218"/>
                <a:gd name="connsiteX117" fmla="*/ 764771 w 1122218"/>
                <a:gd name="connsiteY117" fmla="*/ 777240 h 1122218"/>
                <a:gd name="connsiteX118" fmla="*/ 789709 w 1122218"/>
                <a:gd name="connsiteY118" fmla="*/ 806335 h 1122218"/>
                <a:gd name="connsiteX119" fmla="*/ 802178 w 1122218"/>
                <a:gd name="connsiteY119" fmla="*/ 835429 h 1122218"/>
                <a:gd name="connsiteX120" fmla="*/ 864524 w 1122218"/>
                <a:gd name="connsiteY120" fmla="*/ 872836 h 1122218"/>
                <a:gd name="connsiteX121" fmla="*/ 906087 w 1122218"/>
                <a:gd name="connsiteY121" fmla="*/ 876993 h 1122218"/>
                <a:gd name="connsiteX122" fmla="*/ 906087 w 1122218"/>
                <a:gd name="connsiteY122" fmla="*/ 876993 h 1122218"/>
                <a:gd name="connsiteX123" fmla="*/ 901931 w 1122218"/>
                <a:gd name="connsiteY123" fmla="*/ 918556 h 1122218"/>
                <a:gd name="connsiteX124" fmla="*/ 964276 w 1122218"/>
                <a:gd name="connsiteY124" fmla="*/ 947651 h 1122218"/>
                <a:gd name="connsiteX125" fmla="*/ 993371 w 1122218"/>
                <a:gd name="connsiteY125" fmla="*/ 976745 h 1122218"/>
                <a:gd name="connsiteX126" fmla="*/ 993371 w 1122218"/>
                <a:gd name="connsiteY126" fmla="*/ 997527 h 1122218"/>
                <a:gd name="connsiteX127" fmla="*/ 1026622 w 1122218"/>
                <a:gd name="connsiteY127" fmla="*/ 997527 h 1122218"/>
                <a:gd name="connsiteX128" fmla="*/ 1051560 w 1122218"/>
                <a:gd name="connsiteY128" fmla="*/ 1001684 h 1122218"/>
                <a:gd name="connsiteX129" fmla="*/ 1068186 w 1122218"/>
                <a:gd name="connsiteY129" fmla="*/ 1030778 h 1122218"/>
                <a:gd name="connsiteX130" fmla="*/ 1084811 w 1122218"/>
                <a:gd name="connsiteY130" fmla="*/ 1059873 h 1122218"/>
                <a:gd name="connsiteX131" fmla="*/ 1084811 w 1122218"/>
                <a:gd name="connsiteY131" fmla="*/ 1059873 h 1122218"/>
                <a:gd name="connsiteX132" fmla="*/ 1113906 w 1122218"/>
                <a:gd name="connsiteY132" fmla="*/ 1105593 h 1122218"/>
                <a:gd name="connsiteX133" fmla="*/ 1122218 w 1122218"/>
                <a:gd name="connsiteY133" fmla="*/ 1118062 h 1122218"/>
                <a:gd name="connsiteX134" fmla="*/ 1009996 w 1122218"/>
                <a:gd name="connsiteY134" fmla="*/ 1122218 h 11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122218" h="1122218">
                  <a:moveTo>
                    <a:pt x="1009996" y="1122218"/>
                  </a:moveTo>
                  <a:lnTo>
                    <a:pt x="976746" y="1084811"/>
                  </a:lnTo>
                  <a:lnTo>
                    <a:pt x="943495" y="1101436"/>
                  </a:lnTo>
                  <a:lnTo>
                    <a:pt x="955964" y="1034935"/>
                  </a:lnTo>
                  <a:lnTo>
                    <a:pt x="955964" y="1034935"/>
                  </a:lnTo>
                  <a:lnTo>
                    <a:pt x="901931" y="1009996"/>
                  </a:lnTo>
                  <a:lnTo>
                    <a:pt x="889462" y="1039091"/>
                  </a:lnTo>
                  <a:lnTo>
                    <a:pt x="864524" y="1026622"/>
                  </a:lnTo>
                  <a:lnTo>
                    <a:pt x="847898" y="1009996"/>
                  </a:lnTo>
                  <a:lnTo>
                    <a:pt x="860367" y="985058"/>
                  </a:lnTo>
                  <a:lnTo>
                    <a:pt x="860367" y="985058"/>
                  </a:lnTo>
                  <a:lnTo>
                    <a:pt x="847898" y="939338"/>
                  </a:lnTo>
                  <a:lnTo>
                    <a:pt x="831273" y="922713"/>
                  </a:lnTo>
                  <a:lnTo>
                    <a:pt x="806335" y="906087"/>
                  </a:lnTo>
                  <a:lnTo>
                    <a:pt x="773084" y="897775"/>
                  </a:lnTo>
                  <a:lnTo>
                    <a:pt x="764771" y="881149"/>
                  </a:lnTo>
                  <a:lnTo>
                    <a:pt x="756458" y="860367"/>
                  </a:lnTo>
                  <a:lnTo>
                    <a:pt x="735676" y="843742"/>
                  </a:lnTo>
                  <a:lnTo>
                    <a:pt x="710738" y="835429"/>
                  </a:lnTo>
                  <a:lnTo>
                    <a:pt x="694113" y="827116"/>
                  </a:lnTo>
                  <a:lnTo>
                    <a:pt x="669175" y="802178"/>
                  </a:lnTo>
                  <a:lnTo>
                    <a:pt x="660862" y="785553"/>
                  </a:lnTo>
                  <a:lnTo>
                    <a:pt x="635924" y="785553"/>
                  </a:lnTo>
                  <a:lnTo>
                    <a:pt x="615142" y="773084"/>
                  </a:lnTo>
                  <a:lnTo>
                    <a:pt x="590204" y="773084"/>
                  </a:lnTo>
                  <a:lnTo>
                    <a:pt x="590204" y="773084"/>
                  </a:lnTo>
                  <a:lnTo>
                    <a:pt x="590204" y="773084"/>
                  </a:lnTo>
                  <a:lnTo>
                    <a:pt x="532015" y="814647"/>
                  </a:lnTo>
                  <a:lnTo>
                    <a:pt x="502920" y="806335"/>
                  </a:lnTo>
                  <a:lnTo>
                    <a:pt x="469669" y="793865"/>
                  </a:lnTo>
                  <a:lnTo>
                    <a:pt x="473826" y="760615"/>
                  </a:lnTo>
                  <a:lnTo>
                    <a:pt x="453044" y="756458"/>
                  </a:lnTo>
                  <a:lnTo>
                    <a:pt x="428106" y="743989"/>
                  </a:lnTo>
                  <a:lnTo>
                    <a:pt x="419793" y="714895"/>
                  </a:lnTo>
                  <a:lnTo>
                    <a:pt x="444731" y="685800"/>
                  </a:lnTo>
                  <a:lnTo>
                    <a:pt x="440575" y="669175"/>
                  </a:lnTo>
                  <a:lnTo>
                    <a:pt x="423949" y="644236"/>
                  </a:lnTo>
                  <a:lnTo>
                    <a:pt x="411480" y="627611"/>
                  </a:lnTo>
                  <a:lnTo>
                    <a:pt x="390698" y="627611"/>
                  </a:lnTo>
                  <a:lnTo>
                    <a:pt x="390698" y="627611"/>
                  </a:lnTo>
                  <a:lnTo>
                    <a:pt x="357447" y="610985"/>
                  </a:lnTo>
                  <a:lnTo>
                    <a:pt x="369916" y="594360"/>
                  </a:lnTo>
                  <a:lnTo>
                    <a:pt x="369916" y="594360"/>
                  </a:lnTo>
                  <a:lnTo>
                    <a:pt x="332509" y="581891"/>
                  </a:lnTo>
                  <a:lnTo>
                    <a:pt x="320040" y="548640"/>
                  </a:lnTo>
                  <a:lnTo>
                    <a:pt x="307571" y="519545"/>
                  </a:lnTo>
                  <a:lnTo>
                    <a:pt x="307571" y="519545"/>
                  </a:lnTo>
                  <a:lnTo>
                    <a:pt x="253538" y="527858"/>
                  </a:lnTo>
                  <a:lnTo>
                    <a:pt x="228600" y="482138"/>
                  </a:lnTo>
                  <a:lnTo>
                    <a:pt x="211975" y="453044"/>
                  </a:lnTo>
                  <a:lnTo>
                    <a:pt x="274320" y="436418"/>
                  </a:lnTo>
                  <a:lnTo>
                    <a:pt x="245226" y="423949"/>
                  </a:lnTo>
                  <a:lnTo>
                    <a:pt x="211975" y="411480"/>
                  </a:lnTo>
                  <a:lnTo>
                    <a:pt x="187036" y="415636"/>
                  </a:lnTo>
                  <a:lnTo>
                    <a:pt x="157942" y="394855"/>
                  </a:lnTo>
                  <a:lnTo>
                    <a:pt x="157942" y="349135"/>
                  </a:lnTo>
                  <a:lnTo>
                    <a:pt x="141316" y="328353"/>
                  </a:lnTo>
                  <a:lnTo>
                    <a:pt x="141316" y="328353"/>
                  </a:lnTo>
                  <a:lnTo>
                    <a:pt x="124691" y="299258"/>
                  </a:lnTo>
                  <a:lnTo>
                    <a:pt x="124691" y="299258"/>
                  </a:lnTo>
                  <a:lnTo>
                    <a:pt x="103909" y="253538"/>
                  </a:lnTo>
                  <a:lnTo>
                    <a:pt x="87284" y="232756"/>
                  </a:lnTo>
                  <a:lnTo>
                    <a:pt x="87284" y="232756"/>
                  </a:lnTo>
                  <a:lnTo>
                    <a:pt x="70658" y="178724"/>
                  </a:lnTo>
                  <a:lnTo>
                    <a:pt x="62346" y="141316"/>
                  </a:lnTo>
                  <a:lnTo>
                    <a:pt x="49876" y="95596"/>
                  </a:lnTo>
                  <a:lnTo>
                    <a:pt x="33251" y="62345"/>
                  </a:lnTo>
                  <a:lnTo>
                    <a:pt x="0" y="0"/>
                  </a:lnTo>
                  <a:lnTo>
                    <a:pt x="54033" y="16625"/>
                  </a:lnTo>
                  <a:lnTo>
                    <a:pt x="54033" y="16625"/>
                  </a:lnTo>
                  <a:lnTo>
                    <a:pt x="66502" y="66502"/>
                  </a:lnTo>
                  <a:lnTo>
                    <a:pt x="95596" y="83127"/>
                  </a:lnTo>
                  <a:lnTo>
                    <a:pt x="108066" y="91440"/>
                  </a:lnTo>
                  <a:lnTo>
                    <a:pt x="103909" y="124691"/>
                  </a:lnTo>
                  <a:lnTo>
                    <a:pt x="108066" y="162098"/>
                  </a:lnTo>
                  <a:lnTo>
                    <a:pt x="103909" y="187036"/>
                  </a:lnTo>
                  <a:lnTo>
                    <a:pt x="162098" y="220287"/>
                  </a:lnTo>
                  <a:lnTo>
                    <a:pt x="195349" y="245225"/>
                  </a:lnTo>
                  <a:lnTo>
                    <a:pt x="232756" y="266007"/>
                  </a:lnTo>
                  <a:lnTo>
                    <a:pt x="236913" y="295102"/>
                  </a:lnTo>
                  <a:lnTo>
                    <a:pt x="249382" y="324196"/>
                  </a:lnTo>
                  <a:lnTo>
                    <a:pt x="253538" y="349135"/>
                  </a:lnTo>
                  <a:lnTo>
                    <a:pt x="253538" y="349135"/>
                  </a:lnTo>
                  <a:lnTo>
                    <a:pt x="290946" y="365760"/>
                  </a:lnTo>
                  <a:lnTo>
                    <a:pt x="286789" y="336665"/>
                  </a:lnTo>
                  <a:lnTo>
                    <a:pt x="286789" y="336665"/>
                  </a:lnTo>
                  <a:lnTo>
                    <a:pt x="315884" y="336665"/>
                  </a:lnTo>
                  <a:lnTo>
                    <a:pt x="328353" y="386542"/>
                  </a:lnTo>
                  <a:lnTo>
                    <a:pt x="328353" y="407324"/>
                  </a:lnTo>
                  <a:lnTo>
                    <a:pt x="328353" y="407324"/>
                  </a:lnTo>
                  <a:lnTo>
                    <a:pt x="340822" y="448887"/>
                  </a:lnTo>
                  <a:lnTo>
                    <a:pt x="394855" y="448887"/>
                  </a:lnTo>
                  <a:lnTo>
                    <a:pt x="453044" y="448887"/>
                  </a:lnTo>
                  <a:lnTo>
                    <a:pt x="540327" y="457200"/>
                  </a:lnTo>
                  <a:lnTo>
                    <a:pt x="465513" y="461356"/>
                  </a:lnTo>
                  <a:lnTo>
                    <a:pt x="448887" y="482138"/>
                  </a:lnTo>
                  <a:lnTo>
                    <a:pt x="473826" y="507076"/>
                  </a:lnTo>
                  <a:lnTo>
                    <a:pt x="507076" y="523702"/>
                  </a:lnTo>
                  <a:lnTo>
                    <a:pt x="507076" y="523702"/>
                  </a:lnTo>
                  <a:lnTo>
                    <a:pt x="532015" y="569422"/>
                  </a:lnTo>
                  <a:lnTo>
                    <a:pt x="494607" y="569422"/>
                  </a:lnTo>
                  <a:lnTo>
                    <a:pt x="490451" y="586047"/>
                  </a:lnTo>
                  <a:lnTo>
                    <a:pt x="523702" y="610985"/>
                  </a:lnTo>
                  <a:lnTo>
                    <a:pt x="523702" y="610985"/>
                  </a:lnTo>
                  <a:lnTo>
                    <a:pt x="532015" y="644236"/>
                  </a:lnTo>
                  <a:lnTo>
                    <a:pt x="544484" y="656705"/>
                  </a:lnTo>
                  <a:lnTo>
                    <a:pt x="573578" y="685800"/>
                  </a:lnTo>
                  <a:lnTo>
                    <a:pt x="573578" y="685800"/>
                  </a:lnTo>
                  <a:lnTo>
                    <a:pt x="581891" y="640080"/>
                  </a:lnTo>
                  <a:lnTo>
                    <a:pt x="581891" y="640080"/>
                  </a:lnTo>
                  <a:lnTo>
                    <a:pt x="623455" y="652549"/>
                  </a:lnTo>
                  <a:lnTo>
                    <a:pt x="652549" y="689956"/>
                  </a:lnTo>
                  <a:lnTo>
                    <a:pt x="694113" y="719051"/>
                  </a:lnTo>
                  <a:lnTo>
                    <a:pt x="719051" y="710738"/>
                  </a:lnTo>
                  <a:lnTo>
                    <a:pt x="719051" y="710738"/>
                  </a:lnTo>
                  <a:lnTo>
                    <a:pt x="764771" y="727364"/>
                  </a:lnTo>
                  <a:lnTo>
                    <a:pt x="764771" y="777240"/>
                  </a:lnTo>
                  <a:lnTo>
                    <a:pt x="764771" y="777240"/>
                  </a:lnTo>
                  <a:lnTo>
                    <a:pt x="789709" y="806335"/>
                  </a:lnTo>
                  <a:lnTo>
                    <a:pt x="802178" y="835429"/>
                  </a:lnTo>
                  <a:lnTo>
                    <a:pt x="864524" y="872836"/>
                  </a:lnTo>
                  <a:lnTo>
                    <a:pt x="906087" y="876993"/>
                  </a:lnTo>
                  <a:lnTo>
                    <a:pt x="906087" y="876993"/>
                  </a:lnTo>
                  <a:lnTo>
                    <a:pt x="901931" y="918556"/>
                  </a:lnTo>
                  <a:lnTo>
                    <a:pt x="964276" y="947651"/>
                  </a:lnTo>
                  <a:lnTo>
                    <a:pt x="993371" y="976745"/>
                  </a:lnTo>
                  <a:lnTo>
                    <a:pt x="993371" y="997527"/>
                  </a:lnTo>
                  <a:lnTo>
                    <a:pt x="1026622" y="997527"/>
                  </a:lnTo>
                  <a:lnTo>
                    <a:pt x="1051560" y="1001684"/>
                  </a:lnTo>
                  <a:lnTo>
                    <a:pt x="1068186" y="1030778"/>
                  </a:lnTo>
                  <a:lnTo>
                    <a:pt x="1084811" y="1059873"/>
                  </a:lnTo>
                  <a:lnTo>
                    <a:pt x="1084811" y="1059873"/>
                  </a:lnTo>
                  <a:lnTo>
                    <a:pt x="1113906" y="1105593"/>
                  </a:lnTo>
                  <a:lnTo>
                    <a:pt x="1122218" y="1118062"/>
                  </a:lnTo>
                  <a:lnTo>
                    <a:pt x="1009996" y="1122218"/>
                  </a:lnTo>
                  <a:close/>
                </a:path>
              </a:pathLst>
            </a:custGeom>
            <a:solidFill>
              <a:srgbClr val="D1F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197608" y="925301"/>
              <a:ext cx="152400" cy="76200"/>
            </a:xfrm>
            <a:prstGeom prst="rect">
              <a:avLst/>
            </a:prstGeom>
            <a:solidFill>
              <a:srgbClr val="D1F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58617" y="1340163"/>
            <a:ext cx="5362433" cy="5283185"/>
            <a:chOff x="58617" y="1340163"/>
            <a:chExt cx="5362433" cy="5283185"/>
          </a:xfrm>
        </p:grpSpPr>
        <p:pic>
          <p:nvPicPr>
            <p:cNvPr id="2050" name="Picture 2" descr="C:\Users\Eric\Desktop\SRFZ\Terraces from cdrt residuals\Ouachita\randy\Terrace T3\T3 residuals ma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03" t="19090" r="7877" b="18323"/>
            <a:stretch/>
          </p:blipFill>
          <p:spPr bwMode="auto">
            <a:xfrm>
              <a:off x="58617" y="1340163"/>
              <a:ext cx="5362433" cy="52831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Freeform 5"/>
            <p:cNvSpPr/>
            <p:nvPr/>
          </p:nvSpPr>
          <p:spPr>
            <a:xfrm>
              <a:off x="728627" y="1592340"/>
              <a:ext cx="4444409" cy="4316819"/>
            </a:xfrm>
            <a:custGeom>
              <a:avLst/>
              <a:gdLst>
                <a:gd name="connsiteX0" fmla="*/ 4455042 w 4455042"/>
                <a:gd name="connsiteY0" fmla="*/ 4274289 h 4316819"/>
                <a:gd name="connsiteX1" fmla="*/ 4369981 w 4455042"/>
                <a:gd name="connsiteY1" fmla="*/ 4274289 h 4316819"/>
                <a:gd name="connsiteX2" fmla="*/ 4348716 w 4455042"/>
                <a:gd name="connsiteY2" fmla="*/ 4316819 h 4316819"/>
                <a:gd name="connsiteX3" fmla="*/ 4348716 w 4455042"/>
                <a:gd name="connsiteY3" fmla="*/ 4316819 h 4316819"/>
                <a:gd name="connsiteX4" fmla="*/ 4242391 w 4455042"/>
                <a:gd name="connsiteY4" fmla="*/ 4284921 h 4316819"/>
                <a:gd name="connsiteX5" fmla="*/ 4242391 w 4455042"/>
                <a:gd name="connsiteY5" fmla="*/ 4221126 h 4316819"/>
                <a:gd name="connsiteX6" fmla="*/ 4242391 w 4455042"/>
                <a:gd name="connsiteY6" fmla="*/ 4178596 h 4316819"/>
                <a:gd name="connsiteX7" fmla="*/ 4221126 w 4455042"/>
                <a:gd name="connsiteY7" fmla="*/ 4157331 h 4316819"/>
                <a:gd name="connsiteX8" fmla="*/ 4146698 w 4455042"/>
                <a:gd name="connsiteY8" fmla="*/ 4167963 h 4316819"/>
                <a:gd name="connsiteX9" fmla="*/ 4146698 w 4455042"/>
                <a:gd name="connsiteY9" fmla="*/ 4167963 h 4316819"/>
                <a:gd name="connsiteX10" fmla="*/ 4146698 w 4455042"/>
                <a:gd name="connsiteY10" fmla="*/ 4167963 h 4316819"/>
                <a:gd name="connsiteX11" fmla="*/ 4104167 w 4455042"/>
                <a:gd name="connsiteY11" fmla="*/ 4072270 h 4316819"/>
                <a:gd name="connsiteX12" fmla="*/ 3987209 w 4455042"/>
                <a:gd name="connsiteY12" fmla="*/ 4082903 h 4316819"/>
                <a:gd name="connsiteX13" fmla="*/ 3912781 w 4455042"/>
                <a:gd name="connsiteY13" fmla="*/ 4061637 h 4316819"/>
                <a:gd name="connsiteX14" fmla="*/ 3912781 w 4455042"/>
                <a:gd name="connsiteY14" fmla="*/ 4061637 h 4316819"/>
                <a:gd name="connsiteX15" fmla="*/ 3891516 w 4455042"/>
                <a:gd name="connsiteY15" fmla="*/ 3944679 h 4316819"/>
                <a:gd name="connsiteX16" fmla="*/ 3827721 w 4455042"/>
                <a:gd name="connsiteY16" fmla="*/ 3912782 h 4316819"/>
                <a:gd name="connsiteX17" fmla="*/ 3774558 w 4455042"/>
                <a:gd name="connsiteY17" fmla="*/ 3870251 h 4316819"/>
                <a:gd name="connsiteX18" fmla="*/ 3774558 w 4455042"/>
                <a:gd name="connsiteY18" fmla="*/ 3870251 h 4316819"/>
                <a:gd name="connsiteX19" fmla="*/ 3700130 w 4455042"/>
                <a:gd name="connsiteY19" fmla="*/ 3763926 h 4316819"/>
                <a:gd name="connsiteX20" fmla="*/ 3646967 w 4455042"/>
                <a:gd name="connsiteY20" fmla="*/ 3732028 h 4316819"/>
                <a:gd name="connsiteX21" fmla="*/ 3615070 w 4455042"/>
                <a:gd name="connsiteY21" fmla="*/ 3710763 h 4316819"/>
                <a:gd name="connsiteX22" fmla="*/ 3593805 w 4455042"/>
                <a:gd name="connsiteY22" fmla="*/ 3615070 h 4316819"/>
                <a:gd name="connsiteX23" fmla="*/ 3604437 w 4455042"/>
                <a:gd name="connsiteY23" fmla="*/ 3572540 h 4316819"/>
                <a:gd name="connsiteX24" fmla="*/ 3561907 w 4455042"/>
                <a:gd name="connsiteY24" fmla="*/ 3540642 h 4316819"/>
                <a:gd name="connsiteX25" fmla="*/ 3487479 w 4455042"/>
                <a:gd name="connsiteY25" fmla="*/ 3551275 h 4316819"/>
                <a:gd name="connsiteX26" fmla="*/ 3370521 w 4455042"/>
                <a:gd name="connsiteY26" fmla="*/ 3519377 h 4316819"/>
                <a:gd name="connsiteX27" fmla="*/ 3317358 w 4455042"/>
                <a:gd name="connsiteY27" fmla="*/ 3487479 h 4316819"/>
                <a:gd name="connsiteX28" fmla="*/ 3232298 w 4455042"/>
                <a:gd name="connsiteY28" fmla="*/ 3476847 h 4316819"/>
                <a:gd name="connsiteX29" fmla="*/ 3232298 w 4455042"/>
                <a:gd name="connsiteY29" fmla="*/ 3476847 h 4316819"/>
                <a:gd name="connsiteX30" fmla="*/ 3115339 w 4455042"/>
                <a:gd name="connsiteY30" fmla="*/ 3285461 h 4316819"/>
                <a:gd name="connsiteX31" fmla="*/ 3072809 w 4455042"/>
                <a:gd name="connsiteY31" fmla="*/ 3211033 h 4316819"/>
                <a:gd name="connsiteX32" fmla="*/ 3040912 w 4455042"/>
                <a:gd name="connsiteY32" fmla="*/ 3168503 h 4316819"/>
                <a:gd name="connsiteX33" fmla="*/ 3009014 w 4455042"/>
                <a:gd name="connsiteY33" fmla="*/ 3115340 h 4316819"/>
                <a:gd name="connsiteX34" fmla="*/ 2966484 w 4455042"/>
                <a:gd name="connsiteY34" fmla="*/ 3051544 h 4316819"/>
                <a:gd name="connsiteX35" fmla="*/ 3009014 w 4455042"/>
                <a:gd name="connsiteY35" fmla="*/ 2998382 h 4316819"/>
                <a:gd name="connsiteX36" fmla="*/ 3009014 w 4455042"/>
                <a:gd name="connsiteY36" fmla="*/ 2998382 h 4316819"/>
                <a:gd name="connsiteX37" fmla="*/ 2998381 w 4455042"/>
                <a:gd name="connsiteY37" fmla="*/ 2945219 h 4316819"/>
                <a:gd name="connsiteX38" fmla="*/ 2998381 w 4455042"/>
                <a:gd name="connsiteY38" fmla="*/ 2945219 h 4316819"/>
                <a:gd name="connsiteX39" fmla="*/ 2923953 w 4455042"/>
                <a:gd name="connsiteY39" fmla="*/ 2945219 h 4316819"/>
                <a:gd name="connsiteX40" fmla="*/ 2870791 w 4455042"/>
                <a:gd name="connsiteY40" fmla="*/ 2881424 h 4316819"/>
                <a:gd name="connsiteX41" fmla="*/ 2870791 w 4455042"/>
                <a:gd name="connsiteY41" fmla="*/ 2806996 h 4316819"/>
                <a:gd name="connsiteX42" fmla="*/ 2870791 w 4455042"/>
                <a:gd name="connsiteY42" fmla="*/ 2796363 h 4316819"/>
                <a:gd name="connsiteX43" fmla="*/ 2817628 w 4455042"/>
                <a:gd name="connsiteY43" fmla="*/ 2796363 h 4316819"/>
                <a:gd name="connsiteX44" fmla="*/ 2817628 w 4455042"/>
                <a:gd name="connsiteY44" fmla="*/ 2796363 h 4316819"/>
                <a:gd name="connsiteX45" fmla="*/ 2764465 w 4455042"/>
                <a:gd name="connsiteY45" fmla="*/ 2902689 h 4316819"/>
                <a:gd name="connsiteX46" fmla="*/ 2796363 w 4455042"/>
                <a:gd name="connsiteY46" fmla="*/ 2913321 h 4316819"/>
                <a:gd name="connsiteX47" fmla="*/ 2743200 w 4455042"/>
                <a:gd name="connsiteY47" fmla="*/ 2955851 h 4316819"/>
                <a:gd name="connsiteX48" fmla="*/ 2679405 w 4455042"/>
                <a:gd name="connsiteY48" fmla="*/ 2892056 h 4316819"/>
                <a:gd name="connsiteX49" fmla="*/ 2679405 w 4455042"/>
                <a:gd name="connsiteY49" fmla="*/ 2892056 h 4316819"/>
                <a:gd name="connsiteX50" fmla="*/ 2658139 w 4455042"/>
                <a:gd name="connsiteY50" fmla="*/ 2796363 h 4316819"/>
                <a:gd name="connsiteX51" fmla="*/ 2626242 w 4455042"/>
                <a:gd name="connsiteY51" fmla="*/ 2785731 h 4316819"/>
                <a:gd name="connsiteX52" fmla="*/ 2583712 w 4455042"/>
                <a:gd name="connsiteY52" fmla="*/ 2764465 h 4316819"/>
                <a:gd name="connsiteX53" fmla="*/ 2573079 w 4455042"/>
                <a:gd name="connsiteY53" fmla="*/ 2764465 h 4316819"/>
                <a:gd name="connsiteX54" fmla="*/ 2551814 w 4455042"/>
                <a:gd name="connsiteY54" fmla="*/ 2721935 h 4316819"/>
                <a:gd name="connsiteX55" fmla="*/ 2519916 w 4455042"/>
                <a:gd name="connsiteY55" fmla="*/ 2690037 h 4316819"/>
                <a:gd name="connsiteX56" fmla="*/ 2509284 w 4455042"/>
                <a:gd name="connsiteY56" fmla="*/ 2658140 h 4316819"/>
                <a:gd name="connsiteX57" fmla="*/ 2413591 w 4455042"/>
                <a:gd name="connsiteY57" fmla="*/ 2647507 h 4316819"/>
                <a:gd name="connsiteX58" fmla="*/ 2349795 w 4455042"/>
                <a:gd name="connsiteY58" fmla="*/ 2583712 h 4316819"/>
                <a:gd name="connsiteX59" fmla="*/ 2349795 w 4455042"/>
                <a:gd name="connsiteY59" fmla="*/ 2583712 h 4316819"/>
                <a:gd name="connsiteX60" fmla="*/ 2222205 w 4455042"/>
                <a:gd name="connsiteY60" fmla="*/ 2530549 h 4316819"/>
                <a:gd name="connsiteX61" fmla="*/ 2200939 w 4455042"/>
                <a:gd name="connsiteY61" fmla="*/ 2519917 h 4316819"/>
                <a:gd name="connsiteX62" fmla="*/ 2158409 w 4455042"/>
                <a:gd name="connsiteY62" fmla="*/ 2626242 h 4316819"/>
                <a:gd name="connsiteX63" fmla="*/ 2137144 w 4455042"/>
                <a:gd name="connsiteY63" fmla="*/ 2679405 h 4316819"/>
                <a:gd name="connsiteX64" fmla="*/ 2137144 w 4455042"/>
                <a:gd name="connsiteY64" fmla="*/ 2679405 h 4316819"/>
                <a:gd name="connsiteX65" fmla="*/ 2009553 w 4455042"/>
                <a:gd name="connsiteY65" fmla="*/ 2668772 h 4316819"/>
                <a:gd name="connsiteX66" fmla="*/ 2009553 w 4455042"/>
                <a:gd name="connsiteY66" fmla="*/ 2583712 h 4316819"/>
                <a:gd name="connsiteX67" fmla="*/ 2020186 w 4455042"/>
                <a:gd name="connsiteY67" fmla="*/ 2498651 h 4316819"/>
                <a:gd name="connsiteX68" fmla="*/ 2009553 w 4455042"/>
                <a:gd name="connsiteY68" fmla="*/ 2456121 h 4316819"/>
                <a:gd name="connsiteX69" fmla="*/ 1956391 w 4455042"/>
                <a:gd name="connsiteY69" fmla="*/ 2424224 h 4316819"/>
                <a:gd name="connsiteX70" fmla="*/ 1924493 w 4455042"/>
                <a:gd name="connsiteY70" fmla="*/ 2371061 h 4316819"/>
                <a:gd name="connsiteX71" fmla="*/ 1956391 w 4455042"/>
                <a:gd name="connsiteY71" fmla="*/ 2296633 h 4316819"/>
                <a:gd name="connsiteX72" fmla="*/ 1988288 w 4455042"/>
                <a:gd name="connsiteY72" fmla="*/ 2243470 h 4316819"/>
                <a:gd name="connsiteX73" fmla="*/ 1988288 w 4455042"/>
                <a:gd name="connsiteY73" fmla="*/ 2243470 h 4316819"/>
                <a:gd name="connsiteX74" fmla="*/ 1988288 w 4455042"/>
                <a:gd name="connsiteY74" fmla="*/ 2243470 h 4316819"/>
                <a:gd name="connsiteX75" fmla="*/ 1956391 w 4455042"/>
                <a:gd name="connsiteY75" fmla="*/ 2126512 h 4316819"/>
                <a:gd name="connsiteX76" fmla="*/ 1935126 w 4455042"/>
                <a:gd name="connsiteY76" fmla="*/ 2073349 h 4316819"/>
                <a:gd name="connsiteX77" fmla="*/ 1881963 w 4455042"/>
                <a:gd name="connsiteY77" fmla="*/ 2041451 h 4316819"/>
                <a:gd name="connsiteX78" fmla="*/ 1828800 w 4455042"/>
                <a:gd name="connsiteY78" fmla="*/ 2020186 h 4316819"/>
                <a:gd name="connsiteX79" fmla="*/ 1754372 w 4455042"/>
                <a:gd name="connsiteY79" fmla="*/ 2009554 h 4316819"/>
                <a:gd name="connsiteX80" fmla="*/ 1754372 w 4455042"/>
                <a:gd name="connsiteY80" fmla="*/ 2009554 h 4316819"/>
                <a:gd name="connsiteX81" fmla="*/ 1743739 w 4455042"/>
                <a:gd name="connsiteY81" fmla="*/ 1924493 h 4316819"/>
                <a:gd name="connsiteX82" fmla="*/ 1743739 w 4455042"/>
                <a:gd name="connsiteY82" fmla="*/ 1924493 h 4316819"/>
                <a:gd name="connsiteX83" fmla="*/ 1690577 w 4455042"/>
                <a:gd name="connsiteY83" fmla="*/ 1796903 h 4316819"/>
                <a:gd name="connsiteX84" fmla="*/ 1648046 w 4455042"/>
                <a:gd name="connsiteY84" fmla="*/ 1775637 h 4316819"/>
                <a:gd name="connsiteX85" fmla="*/ 1584251 w 4455042"/>
                <a:gd name="connsiteY85" fmla="*/ 1765005 h 4316819"/>
                <a:gd name="connsiteX86" fmla="*/ 1499191 w 4455042"/>
                <a:gd name="connsiteY86" fmla="*/ 1754372 h 4316819"/>
                <a:gd name="connsiteX87" fmla="*/ 1350335 w 4455042"/>
                <a:gd name="connsiteY87" fmla="*/ 1775637 h 4316819"/>
                <a:gd name="connsiteX88" fmla="*/ 1286539 w 4455042"/>
                <a:gd name="connsiteY88" fmla="*/ 1775637 h 4316819"/>
                <a:gd name="connsiteX89" fmla="*/ 1212112 w 4455042"/>
                <a:gd name="connsiteY89" fmla="*/ 1754372 h 4316819"/>
                <a:gd name="connsiteX90" fmla="*/ 1169581 w 4455042"/>
                <a:gd name="connsiteY90" fmla="*/ 1733107 h 4316819"/>
                <a:gd name="connsiteX91" fmla="*/ 1137684 w 4455042"/>
                <a:gd name="connsiteY91" fmla="*/ 1701210 h 4316819"/>
                <a:gd name="connsiteX92" fmla="*/ 1137684 w 4455042"/>
                <a:gd name="connsiteY92" fmla="*/ 1626782 h 4316819"/>
                <a:gd name="connsiteX93" fmla="*/ 1137684 w 4455042"/>
                <a:gd name="connsiteY93" fmla="*/ 1509824 h 4316819"/>
                <a:gd name="connsiteX94" fmla="*/ 1116419 w 4455042"/>
                <a:gd name="connsiteY94" fmla="*/ 1435396 h 4316819"/>
                <a:gd name="connsiteX95" fmla="*/ 1105786 w 4455042"/>
                <a:gd name="connsiteY95" fmla="*/ 1350335 h 4316819"/>
                <a:gd name="connsiteX96" fmla="*/ 1073888 w 4455042"/>
                <a:gd name="connsiteY96" fmla="*/ 1297172 h 4316819"/>
                <a:gd name="connsiteX97" fmla="*/ 1063256 w 4455042"/>
                <a:gd name="connsiteY97" fmla="*/ 1244010 h 4316819"/>
                <a:gd name="connsiteX98" fmla="*/ 1020726 w 4455042"/>
                <a:gd name="connsiteY98" fmla="*/ 1244010 h 4316819"/>
                <a:gd name="connsiteX99" fmla="*/ 1010093 w 4455042"/>
                <a:gd name="connsiteY99" fmla="*/ 1233377 h 4316819"/>
                <a:gd name="connsiteX100" fmla="*/ 967563 w 4455042"/>
                <a:gd name="connsiteY100" fmla="*/ 1265275 h 4316819"/>
                <a:gd name="connsiteX101" fmla="*/ 946298 w 4455042"/>
                <a:gd name="connsiteY101" fmla="*/ 1297172 h 4316819"/>
                <a:gd name="connsiteX102" fmla="*/ 946298 w 4455042"/>
                <a:gd name="connsiteY102" fmla="*/ 1360968 h 4316819"/>
                <a:gd name="connsiteX103" fmla="*/ 925032 w 4455042"/>
                <a:gd name="connsiteY103" fmla="*/ 1360968 h 4316819"/>
                <a:gd name="connsiteX104" fmla="*/ 925032 w 4455042"/>
                <a:gd name="connsiteY104" fmla="*/ 1360968 h 4316819"/>
                <a:gd name="connsiteX105" fmla="*/ 893135 w 4455042"/>
                <a:gd name="connsiteY105" fmla="*/ 1371600 h 4316819"/>
                <a:gd name="connsiteX106" fmla="*/ 850605 w 4455042"/>
                <a:gd name="connsiteY106" fmla="*/ 1265275 h 4316819"/>
                <a:gd name="connsiteX107" fmla="*/ 850605 w 4455042"/>
                <a:gd name="connsiteY107" fmla="*/ 1265275 h 4316819"/>
                <a:gd name="connsiteX108" fmla="*/ 786809 w 4455042"/>
                <a:gd name="connsiteY108" fmla="*/ 1190847 h 4316819"/>
                <a:gd name="connsiteX109" fmla="*/ 786809 w 4455042"/>
                <a:gd name="connsiteY109" fmla="*/ 1073889 h 4316819"/>
                <a:gd name="connsiteX110" fmla="*/ 733646 w 4455042"/>
                <a:gd name="connsiteY110" fmla="*/ 999461 h 4316819"/>
                <a:gd name="connsiteX111" fmla="*/ 680484 w 4455042"/>
                <a:gd name="connsiteY111" fmla="*/ 946298 h 4316819"/>
                <a:gd name="connsiteX112" fmla="*/ 616688 w 4455042"/>
                <a:gd name="connsiteY112" fmla="*/ 903768 h 4316819"/>
                <a:gd name="connsiteX113" fmla="*/ 542260 w 4455042"/>
                <a:gd name="connsiteY113" fmla="*/ 839972 h 4316819"/>
                <a:gd name="connsiteX114" fmla="*/ 350874 w 4455042"/>
                <a:gd name="connsiteY114" fmla="*/ 754912 h 4316819"/>
                <a:gd name="connsiteX115" fmla="*/ 233916 w 4455042"/>
                <a:gd name="connsiteY115" fmla="*/ 712382 h 4316819"/>
                <a:gd name="connsiteX116" fmla="*/ 202019 w 4455042"/>
                <a:gd name="connsiteY116" fmla="*/ 648586 h 4316819"/>
                <a:gd name="connsiteX117" fmla="*/ 212651 w 4455042"/>
                <a:gd name="connsiteY117" fmla="*/ 276447 h 4316819"/>
                <a:gd name="connsiteX118" fmla="*/ 212651 w 4455042"/>
                <a:gd name="connsiteY118" fmla="*/ 276447 h 4316819"/>
                <a:gd name="connsiteX119" fmla="*/ 180753 w 4455042"/>
                <a:gd name="connsiteY119" fmla="*/ 191386 h 4316819"/>
                <a:gd name="connsiteX120" fmla="*/ 53163 w 4455042"/>
                <a:gd name="connsiteY120" fmla="*/ 159489 h 4316819"/>
                <a:gd name="connsiteX121" fmla="*/ 21265 w 4455042"/>
                <a:gd name="connsiteY121" fmla="*/ 95693 h 4316819"/>
                <a:gd name="connsiteX122" fmla="*/ 0 w 4455042"/>
                <a:gd name="connsiteY122" fmla="*/ 0 h 4316819"/>
                <a:gd name="connsiteX123" fmla="*/ 4455042 w 4455042"/>
                <a:gd name="connsiteY123" fmla="*/ 0 h 4316819"/>
                <a:gd name="connsiteX124" fmla="*/ 4455042 w 4455042"/>
                <a:gd name="connsiteY124" fmla="*/ 4274289 h 431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455042" h="4316819">
                  <a:moveTo>
                    <a:pt x="4455042" y="4274289"/>
                  </a:moveTo>
                  <a:lnTo>
                    <a:pt x="4369981" y="4274289"/>
                  </a:lnTo>
                  <a:lnTo>
                    <a:pt x="4348716" y="4316819"/>
                  </a:lnTo>
                  <a:lnTo>
                    <a:pt x="4348716" y="4316819"/>
                  </a:lnTo>
                  <a:lnTo>
                    <a:pt x="4242391" y="4284921"/>
                  </a:lnTo>
                  <a:lnTo>
                    <a:pt x="4242391" y="4221126"/>
                  </a:lnTo>
                  <a:lnTo>
                    <a:pt x="4242391" y="4178596"/>
                  </a:lnTo>
                  <a:lnTo>
                    <a:pt x="4221126" y="4157331"/>
                  </a:lnTo>
                  <a:lnTo>
                    <a:pt x="4146698" y="4167963"/>
                  </a:lnTo>
                  <a:lnTo>
                    <a:pt x="4146698" y="4167963"/>
                  </a:lnTo>
                  <a:lnTo>
                    <a:pt x="4146698" y="4167963"/>
                  </a:lnTo>
                  <a:lnTo>
                    <a:pt x="4104167" y="4072270"/>
                  </a:lnTo>
                  <a:lnTo>
                    <a:pt x="3987209" y="4082903"/>
                  </a:lnTo>
                  <a:lnTo>
                    <a:pt x="3912781" y="4061637"/>
                  </a:lnTo>
                  <a:lnTo>
                    <a:pt x="3912781" y="4061637"/>
                  </a:lnTo>
                  <a:lnTo>
                    <a:pt x="3891516" y="3944679"/>
                  </a:lnTo>
                  <a:lnTo>
                    <a:pt x="3827721" y="3912782"/>
                  </a:lnTo>
                  <a:lnTo>
                    <a:pt x="3774558" y="3870251"/>
                  </a:lnTo>
                  <a:lnTo>
                    <a:pt x="3774558" y="3870251"/>
                  </a:lnTo>
                  <a:lnTo>
                    <a:pt x="3700130" y="3763926"/>
                  </a:lnTo>
                  <a:lnTo>
                    <a:pt x="3646967" y="3732028"/>
                  </a:lnTo>
                  <a:lnTo>
                    <a:pt x="3615070" y="3710763"/>
                  </a:lnTo>
                  <a:lnTo>
                    <a:pt x="3593805" y="3615070"/>
                  </a:lnTo>
                  <a:lnTo>
                    <a:pt x="3604437" y="3572540"/>
                  </a:lnTo>
                  <a:lnTo>
                    <a:pt x="3561907" y="3540642"/>
                  </a:lnTo>
                  <a:lnTo>
                    <a:pt x="3487479" y="3551275"/>
                  </a:lnTo>
                  <a:lnTo>
                    <a:pt x="3370521" y="3519377"/>
                  </a:lnTo>
                  <a:lnTo>
                    <a:pt x="3317358" y="3487479"/>
                  </a:lnTo>
                  <a:lnTo>
                    <a:pt x="3232298" y="3476847"/>
                  </a:lnTo>
                  <a:lnTo>
                    <a:pt x="3232298" y="3476847"/>
                  </a:lnTo>
                  <a:lnTo>
                    <a:pt x="3115339" y="3285461"/>
                  </a:lnTo>
                  <a:lnTo>
                    <a:pt x="3072809" y="3211033"/>
                  </a:lnTo>
                  <a:lnTo>
                    <a:pt x="3040912" y="3168503"/>
                  </a:lnTo>
                  <a:lnTo>
                    <a:pt x="3009014" y="3115340"/>
                  </a:lnTo>
                  <a:lnTo>
                    <a:pt x="2966484" y="3051544"/>
                  </a:lnTo>
                  <a:lnTo>
                    <a:pt x="3009014" y="2998382"/>
                  </a:lnTo>
                  <a:lnTo>
                    <a:pt x="3009014" y="2998382"/>
                  </a:lnTo>
                  <a:lnTo>
                    <a:pt x="2998381" y="2945219"/>
                  </a:lnTo>
                  <a:lnTo>
                    <a:pt x="2998381" y="2945219"/>
                  </a:lnTo>
                  <a:lnTo>
                    <a:pt x="2923953" y="2945219"/>
                  </a:lnTo>
                  <a:lnTo>
                    <a:pt x="2870791" y="2881424"/>
                  </a:lnTo>
                  <a:lnTo>
                    <a:pt x="2870791" y="2806996"/>
                  </a:lnTo>
                  <a:lnTo>
                    <a:pt x="2870791" y="2796363"/>
                  </a:lnTo>
                  <a:lnTo>
                    <a:pt x="2817628" y="2796363"/>
                  </a:lnTo>
                  <a:lnTo>
                    <a:pt x="2817628" y="2796363"/>
                  </a:lnTo>
                  <a:lnTo>
                    <a:pt x="2764465" y="2902689"/>
                  </a:lnTo>
                  <a:lnTo>
                    <a:pt x="2796363" y="2913321"/>
                  </a:lnTo>
                  <a:lnTo>
                    <a:pt x="2743200" y="2955851"/>
                  </a:lnTo>
                  <a:lnTo>
                    <a:pt x="2679405" y="2892056"/>
                  </a:lnTo>
                  <a:lnTo>
                    <a:pt x="2679405" y="2892056"/>
                  </a:lnTo>
                  <a:lnTo>
                    <a:pt x="2658139" y="2796363"/>
                  </a:lnTo>
                  <a:lnTo>
                    <a:pt x="2626242" y="2785731"/>
                  </a:lnTo>
                  <a:lnTo>
                    <a:pt x="2583712" y="2764465"/>
                  </a:lnTo>
                  <a:lnTo>
                    <a:pt x="2573079" y="2764465"/>
                  </a:lnTo>
                  <a:lnTo>
                    <a:pt x="2551814" y="2721935"/>
                  </a:lnTo>
                  <a:lnTo>
                    <a:pt x="2519916" y="2690037"/>
                  </a:lnTo>
                  <a:lnTo>
                    <a:pt x="2509284" y="2658140"/>
                  </a:lnTo>
                  <a:lnTo>
                    <a:pt x="2413591" y="2647507"/>
                  </a:lnTo>
                  <a:lnTo>
                    <a:pt x="2349795" y="2583712"/>
                  </a:lnTo>
                  <a:lnTo>
                    <a:pt x="2349795" y="2583712"/>
                  </a:lnTo>
                  <a:lnTo>
                    <a:pt x="2222205" y="2530549"/>
                  </a:lnTo>
                  <a:lnTo>
                    <a:pt x="2200939" y="2519917"/>
                  </a:lnTo>
                  <a:lnTo>
                    <a:pt x="2158409" y="2626242"/>
                  </a:lnTo>
                  <a:lnTo>
                    <a:pt x="2137144" y="2679405"/>
                  </a:lnTo>
                  <a:lnTo>
                    <a:pt x="2137144" y="2679405"/>
                  </a:lnTo>
                  <a:lnTo>
                    <a:pt x="2009553" y="2668772"/>
                  </a:lnTo>
                  <a:lnTo>
                    <a:pt x="2009553" y="2583712"/>
                  </a:lnTo>
                  <a:lnTo>
                    <a:pt x="2020186" y="2498651"/>
                  </a:lnTo>
                  <a:lnTo>
                    <a:pt x="2009553" y="2456121"/>
                  </a:lnTo>
                  <a:lnTo>
                    <a:pt x="1956391" y="2424224"/>
                  </a:lnTo>
                  <a:lnTo>
                    <a:pt x="1924493" y="2371061"/>
                  </a:lnTo>
                  <a:lnTo>
                    <a:pt x="1956391" y="2296633"/>
                  </a:lnTo>
                  <a:lnTo>
                    <a:pt x="1988288" y="2243470"/>
                  </a:lnTo>
                  <a:lnTo>
                    <a:pt x="1988288" y="2243470"/>
                  </a:lnTo>
                  <a:lnTo>
                    <a:pt x="1988288" y="2243470"/>
                  </a:lnTo>
                  <a:lnTo>
                    <a:pt x="1956391" y="2126512"/>
                  </a:lnTo>
                  <a:lnTo>
                    <a:pt x="1935126" y="2073349"/>
                  </a:lnTo>
                  <a:lnTo>
                    <a:pt x="1881963" y="2041451"/>
                  </a:lnTo>
                  <a:lnTo>
                    <a:pt x="1828800" y="2020186"/>
                  </a:lnTo>
                  <a:lnTo>
                    <a:pt x="1754372" y="2009554"/>
                  </a:lnTo>
                  <a:lnTo>
                    <a:pt x="1754372" y="2009554"/>
                  </a:lnTo>
                  <a:lnTo>
                    <a:pt x="1743739" y="1924493"/>
                  </a:lnTo>
                  <a:lnTo>
                    <a:pt x="1743739" y="1924493"/>
                  </a:lnTo>
                  <a:lnTo>
                    <a:pt x="1690577" y="1796903"/>
                  </a:lnTo>
                  <a:lnTo>
                    <a:pt x="1648046" y="1775637"/>
                  </a:lnTo>
                  <a:lnTo>
                    <a:pt x="1584251" y="1765005"/>
                  </a:lnTo>
                  <a:lnTo>
                    <a:pt x="1499191" y="1754372"/>
                  </a:lnTo>
                  <a:lnTo>
                    <a:pt x="1350335" y="1775637"/>
                  </a:lnTo>
                  <a:lnTo>
                    <a:pt x="1286539" y="1775637"/>
                  </a:lnTo>
                  <a:lnTo>
                    <a:pt x="1212112" y="1754372"/>
                  </a:lnTo>
                  <a:lnTo>
                    <a:pt x="1169581" y="1733107"/>
                  </a:lnTo>
                  <a:lnTo>
                    <a:pt x="1137684" y="1701210"/>
                  </a:lnTo>
                  <a:lnTo>
                    <a:pt x="1137684" y="1626782"/>
                  </a:lnTo>
                  <a:lnTo>
                    <a:pt x="1137684" y="1509824"/>
                  </a:lnTo>
                  <a:lnTo>
                    <a:pt x="1116419" y="1435396"/>
                  </a:lnTo>
                  <a:lnTo>
                    <a:pt x="1105786" y="1350335"/>
                  </a:lnTo>
                  <a:lnTo>
                    <a:pt x="1073888" y="1297172"/>
                  </a:lnTo>
                  <a:lnTo>
                    <a:pt x="1063256" y="1244010"/>
                  </a:lnTo>
                  <a:lnTo>
                    <a:pt x="1020726" y="1244010"/>
                  </a:lnTo>
                  <a:lnTo>
                    <a:pt x="1010093" y="1233377"/>
                  </a:lnTo>
                  <a:lnTo>
                    <a:pt x="967563" y="1265275"/>
                  </a:lnTo>
                  <a:lnTo>
                    <a:pt x="946298" y="1297172"/>
                  </a:lnTo>
                  <a:lnTo>
                    <a:pt x="946298" y="1360968"/>
                  </a:lnTo>
                  <a:lnTo>
                    <a:pt x="925032" y="1360968"/>
                  </a:lnTo>
                  <a:lnTo>
                    <a:pt x="925032" y="1360968"/>
                  </a:lnTo>
                  <a:lnTo>
                    <a:pt x="893135" y="1371600"/>
                  </a:lnTo>
                  <a:lnTo>
                    <a:pt x="850605" y="1265275"/>
                  </a:lnTo>
                  <a:lnTo>
                    <a:pt x="850605" y="1265275"/>
                  </a:lnTo>
                  <a:lnTo>
                    <a:pt x="786809" y="1190847"/>
                  </a:lnTo>
                  <a:lnTo>
                    <a:pt x="786809" y="1073889"/>
                  </a:lnTo>
                  <a:lnTo>
                    <a:pt x="733646" y="999461"/>
                  </a:lnTo>
                  <a:lnTo>
                    <a:pt x="680484" y="946298"/>
                  </a:lnTo>
                  <a:lnTo>
                    <a:pt x="616688" y="903768"/>
                  </a:lnTo>
                  <a:lnTo>
                    <a:pt x="542260" y="839972"/>
                  </a:lnTo>
                  <a:lnTo>
                    <a:pt x="350874" y="754912"/>
                  </a:lnTo>
                  <a:lnTo>
                    <a:pt x="233916" y="712382"/>
                  </a:lnTo>
                  <a:lnTo>
                    <a:pt x="202019" y="648586"/>
                  </a:lnTo>
                  <a:lnTo>
                    <a:pt x="212651" y="276447"/>
                  </a:lnTo>
                  <a:lnTo>
                    <a:pt x="212651" y="276447"/>
                  </a:lnTo>
                  <a:lnTo>
                    <a:pt x="180753" y="191386"/>
                  </a:lnTo>
                  <a:lnTo>
                    <a:pt x="53163" y="159489"/>
                  </a:lnTo>
                  <a:lnTo>
                    <a:pt x="21265" y="95693"/>
                  </a:lnTo>
                  <a:lnTo>
                    <a:pt x="0" y="0"/>
                  </a:lnTo>
                  <a:lnTo>
                    <a:pt x="4455042" y="0"/>
                  </a:lnTo>
                  <a:lnTo>
                    <a:pt x="4455042" y="4274289"/>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682473" y="1599464"/>
              <a:ext cx="4486940" cy="4316819"/>
            </a:xfrm>
            <a:custGeom>
              <a:avLst/>
              <a:gdLst>
                <a:gd name="connsiteX0" fmla="*/ 4486940 w 4486940"/>
                <a:gd name="connsiteY0" fmla="*/ 4274289 h 4316819"/>
                <a:gd name="connsiteX1" fmla="*/ 4401879 w 4486940"/>
                <a:gd name="connsiteY1" fmla="*/ 4274289 h 4316819"/>
                <a:gd name="connsiteX2" fmla="*/ 4369982 w 4486940"/>
                <a:gd name="connsiteY2" fmla="*/ 4316819 h 4316819"/>
                <a:gd name="connsiteX3" fmla="*/ 4369982 w 4486940"/>
                <a:gd name="connsiteY3" fmla="*/ 4316819 h 4316819"/>
                <a:gd name="connsiteX4" fmla="*/ 4284921 w 4486940"/>
                <a:gd name="connsiteY4" fmla="*/ 4284921 h 4316819"/>
                <a:gd name="connsiteX5" fmla="*/ 4284921 w 4486940"/>
                <a:gd name="connsiteY5" fmla="*/ 4221126 h 4316819"/>
                <a:gd name="connsiteX6" fmla="*/ 4274289 w 4486940"/>
                <a:gd name="connsiteY6" fmla="*/ 4189228 h 4316819"/>
                <a:gd name="connsiteX7" fmla="*/ 4263656 w 4486940"/>
                <a:gd name="connsiteY7" fmla="*/ 4167963 h 4316819"/>
                <a:gd name="connsiteX8" fmla="*/ 4221126 w 4486940"/>
                <a:gd name="connsiteY8" fmla="*/ 4178596 h 4316819"/>
                <a:gd name="connsiteX9" fmla="*/ 4157330 w 4486940"/>
                <a:gd name="connsiteY9" fmla="*/ 4167963 h 4316819"/>
                <a:gd name="connsiteX10" fmla="*/ 4104168 w 4486940"/>
                <a:gd name="connsiteY10" fmla="*/ 4157331 h 4316819"/>
                <a:gd name="connsiteX11" fmla="*/ 4167963 w 4486940"/>
                <a:gd name="connsiteY11" fmla="*/ 4104168 h 4316819"/>
                <a:gd name="connsiteX12" fmla="*/ 4167963 w 4486940"/>
                <a:gd name="connsiteY12" fmla="*/ 4104168 h 4316819"/>
                <a:gd name="connsiteX13" fmla="*/ 4061637 w 4486940"/>
                <a:gd name="connsiteY13" fmla="*/ 4072270 h 4316819"/>
                <a:gd name="connsiteX14" fmla="*/ 3976577 w 4486940"/>
                <a:gd name="connsiteY14" fmla="*/ 4061637 h 4316819"/>
                <a:gd name="connsiteX15" fmla="*/ 3934047 w 4486940"/>
                <a:gd name="connsiteY15" fmla="*/ 4051005 h 4316819"/>
                <a:gd name="connsiteX16" fmla="*/ 3934047 w 4486940"/>
                <a:gd name="connsiteY16" fmla="*/ 4008475 h 4316819"/>
                <a:gd name="connsiteX17" fmla="*/ 3923414 w 4486940"/>
                <a:gd name="connsiteY17" fmla="*/ 3976577 h 4316819"/>
                <a:gd name="connsiteX18" fmla="*/ 3912782 w 4486940"/>
                <a:gd name="connsiteY18" fmla="*/ 3944679 h 4316819"/>
                <a:gd name="connsiteX19" fmla="*/ 3859619 w 4486940"/>
                <a:gd name="connsiteY19" fmla="*/ 3912782 h 4316819"/>
                <a:gd name="connsiteX20" fmla="*/ 3785191 w 4486940"/>
                <a:gd name="connsiteY20" fmla="*/ 3859619 h 4316819"/>
                <a:gd name="connsiteX21" fmla="*/ 3763926 w 4486940"/>
                <a:gd name="connsiteY21" fmla="*/ 3795824 h 4316819"/>
                <a:gd name="connsiteX22" fmla="*/ 3763926 w 4486940"/>
                <a:gd name="connsiteY22" fmla="*/ 3795824 h 4316819"/>
                <a:gd name="connsiteX23" fmla="*/ 3657600 w 4486940"/>
                <a:gd name="connsiteY23" fmla="*/ 3721396 h 4316819"/>
                <a:gd name="connsiteX24" fmla="*/ 3657600 w 4486940"/>
                <a:gd name="connsiteY24" fmla="*/ 3721396 h 4316819"/>
                <a:gd name="connsiteX25" fmla="*/ 3646968 w 4486940"/>
                <a:gd name="connsiteY25" fmla="*/ 3657600 h 4316819"/>
                <a:gd name="connsiteX26" fmla="*/ 3646968 w 4486940"/>
                <a:gd name="connsiteY26" fmla="*/ 3657600 h 4316819"/>
                <a:gd name="connsiteX27" fmla="*/ 3646968 w 4486940"/>
                <a:gd name="connsiteY27" fmla="*/ 3657600 h 4316819"/>
                <a:gd name="connsiteX28" fmla="*/ 3646968 w 4486940"/>
                <a:gd name="connsiteY28" fmla="*/ 3583172 h 4316819"/>
                <a:gd name="connsiteX29" fmla="*/ 3646968 w 4486940"/>
                <a:gd name="connsiteY29" fmla="*/ 3583172 h 4316819"/>
                <a:gd name="connsiteX30" fmla="*/ 3551275 w 4486940"/>
                <a:gd name="connsiteY30" fmla="*/ 3551275 h 4316819"/>
                <a:gd name="connsiteX31" fmla="*/ 3508744 w 4486940"/>
                <a:gd name="connsiteY31" fmla="*/ 3551275 h 4316819"/>
                <a:gd name="connsiteX32" fmla="*/ 3508744 w 4486940"/>
                <a:gd name="connsiteY32" fmla="*/ 3551275 h 4316819"/>
                <a:gd name="connsiteX33" fmla="*/ 3413051 w 4486940"/>
                <a:gd name="connsiteY33" fmla="*/ 3530010 h 4316819"/>
                <a:gd name="connsiteX34" fmla="*/ 3349256 w 4486940"/>
                <a:gd name="connsiteY34" fmla="*/ 3498112 h 4316819"/>
                <a:gd name="connsiteX35" fmla="*/ 3306726 w 4486940"/>
                <a:gd name="connsiteY35" fmla="*/ 3487479 h 4316819"/>
                <a:gd name="connsiteX36" fmla="*/ 3221665 w 4486940"/>
                <a:gd name="connsiteY36" fmla="*/ 3466214 h 4316819"/>
                <a:gd name="connsiteX37" fmla="*/ 3147237 w 4486940"/>
                <a:gd name="connsiteY37" fmla="*/ 3306726 h 4316819"/>
                <a:gd name="connsiteX38" fmla="*/ 3104707 w 4486940"/>
                <a:gd name="connsiteY38" fmla="*/ 3221665 h 4316819"/>
                <a:gd name="connsiteX39" fmla="*/ 3051544 w 4486940"/>
                <a:gd name="connsiteY39" fmla="*/ 3147237 h 4316819"/>
                <a:gd name="connsiteX40" fmla="*/ 3009014 w 4486940"/>
                <a:gd name="connsiteY40" fmla="*/ 3083442 h 4316819"/>
                <a:gd name="connsiteX41" fmla="*/ 3009014 w 4486940"/>
                <a:gd name="connsiteY41" fmla="*/ 3040912 h 4316819"/>
                <a:gd name="connsiteX42" fmla="*/ 2998382 w 4486940"/>
                <a:gd name="connsiteY42" fmla="*/ 3030279 h 4316819"/>
                <a:gd name="connsiteX43" fmla="*/ 3062177 w 4486940"/>
                <a:gd name="connsiteY43" fmla="*/ 2998382 h 4316819"/>
                <a:gd name="connsiteX44" fmla="*/ 3019647 w 4486940"/>
                <a:gd name="connsiteY44" fmla="*/ 2945219 h 4316819"/>
                <a:gd name="connsiteX45" fmla="*/ 2966484 w 4486940"/>
                <a:gd name="connsiteY45" fmla="*/ 2934586 h 4316819"/>
                <a:gd name="connsiteX46" fmla="*/ 2934586 w 4486940"/>
                <a:gd name="connsiteY46" fmla="*/ 2913321 h 4316819"/>
                <a:gd name="connsiteX47" fmla="*/ 2913321 w 4486940"/>
                <a:gd name="connsiteY47" fmla="*/ 2902689 h 4316819"/>
                <a:gd name="connsiteX48" fmla="*/ 2902689 w 4486940"/>
                <a:gd name="connsiteY48" fmla="*/ 2892056 h 4316819"/>
                <a:gd name="connsiteX49" fmla="*/ 2902689 w 4486940"/>
                <a:gd name="connsiteY49" fmla="*/ 2828261 h 4316819"/>
                <a:gd name="connsiteX50" fmla="*/ 2902689 w 4486940"/>
                <a:gd name="connsiteY50" fmla="*/ 2796363 h 4316819"/>
                <a:gd name="connsiteX51" fmla="*/ 2849526 w 4486940"/>
                <a:gd name="connsiteY51" fmla="*/ 2796363 h 4316819"/>
                <a:gd name="connsiteX52" fmla="*/ 2838893 w 4486940"/>
                <a:gd name="connsiteY52" fmla="*/ 2881424 h 4316819"/>
                <a:gd name="connsiteX53" fmla="*/ 2796363 w 4486940"/>
                <a:gd name="connsiteY53" fmla="*/ 2934586 h 4316819"/>
                <a:gd name="connsiteX54" fmla="*/ 2796363 w 4486940"/>
                <a:gd name="connsiteY54" fmla="*/ 2934586 h 4316819"/>
                <a:gd name="connsiteX55" fmla="*/ 2764465 w 4486940"/>
                <a:gd name="connsiteY55" fmla="*/ 2966484 h 4316819"/>
                <a:gd name="connsiteX56" fmla="*/ 2711303 w 4486940"/>
                <a:gd name="connsiteY56" fmla="*/ 2902689 h 4316819"/>
                <a:gd name="connsiteX57" fmla="*/ 2700670 w 4486940"/>
                <a:gd name="connsiteY57" fmla="*/ 2849526 h 4316819"/>
                <a:gd name="connsiteX58" fmla="*/ 2700670 w 4486940"/>
                <a:gd name="connsiteY58" fmla="*/ 2796363 h 4316819"/>
                <a:gd name="connsiteX59" fmla="*/ 2700670 w 4486940"/>
                <a:gd name="connsiteY59" fmla="*/ 2785731 h 4316819"/>
                <a:gd name="connsiteX60" fmla="*/ 2690037 w 4486940"/>
                <a:gd name="connsiteY60" fmla="*/ 2775098 h 4316819"/>
                <a:gd name="connsiteX61" fmla="*/ 2690037 w 4486940"/>
                <a:gd name="connsiteY61" fmla="*/ 2775098 h 4316819"/>
                <a:gd name="connsiteX62" fmla="*/ 2690037 w 4486940"/>
                <a:gd name="connsiteY62" fmla="*/ 2775098 h 4316819"/>
                <a:gd name="connsiteX63" fmla="*/ 2573079 w 4486940"/>
                <a:gd name="connsiteY63" fmla="*/ 2764465 h 4316819"/>
                <a:gd name="connsiteX64" fmla="*/ 2530549 w 4486940"/>
                <a:gd name="connsiteY64" fmla="*/ 2668772 h 4316819"/>
                <a:gd name="connsiteX65" fmla="*/ 2445489 w 4486940"/>
                <a:gd name="connsiteY65" fmla="*/ 2647507 h 4316819"/>
                <a:gd name="connsiteX66" fmla="*/ 2445489 w 4486940"/>
                <a:gd name="connsiteY66" fmla="*/ 2647507 h 4316819"/>
                <a:gd name="connsiteX67" fmla="*/ 2328530 w 4486940"/>
                <a:gd name="connsiteY67" fmla="*/ 2562447 h 4316819"/>
                <a:gd name="connsiteX68" fmla="*/ 2275368 w 4486940"/>
                <a:gd name="connsiteY68" fmla="*/ 2530549 h 4316819"/>
                <a:gd name="connsiteX69" fmla="*/ 2243470 w 4486940"/>
                <a:gd name="connsiteY69" fmla="*/ 2519917 h 4316819"/>
                <a:gd name="connsiteX70" fmla="*/ 2232837 w 4486940"/>
                <a:gd name="connsiteY70" fmla="*/ 2519917 h 4316819"/>
                <a:gd name="connsiteX71" fmla="*/ 2179675 w 4486940"/>
                <a:gd name="connsiteY71" fmla="*/ 2636875 h 4316819"/>
                <a:gd name="connsiteX72" fmla="*/ 2179675 w 4486940"/>
                <a:gd name="connsiteY72" fmla="*/ 2679405 h 4316819"/>
                <a:gd name="connsiteX73" fmla="*/ 2179675 w 4486940"/>
                <a:gd name="connsiteY73" fmla="*/ 2679405 h 4316819"/>
                <a:gd name="connsiteX74" fmla="*/ 2179675 w 4486940"/>
                <a:gd name="connsiteY74" fmla="*/ 2679405 h 4316819"/>
                <a:gd name="connsiteX75" fmla="*/ 2030819 w 4486940"/>
                <a:gd name="connsiteY75" fmla="*/ 2658140 h 4316819"/>
                <a:gd name="connsiteX76" fmla="*/ 2041451 w 4486940"/>
                <a:gd name="connsiteY76" fmla="*/ 2466754 h 4316819"/>
                <a:gd name="connsiteX77" fmla="*/ 2041451 w 4486940"/>
                <a:gd name="connsiteY77" fmla="*/ 2466754 h 4316819"/>
                <a:gd name="connsiteX78" fmla="*/ 1988289 w 4486940"/>
                <a:gd name="connsiteY78" fmla="*/ 2434856 h 4316819"/>
                <a:gd name="connsiteX79" fmla="*/ 1956391 w 4486940"/>
                <a:gd name="connsiteY79" fmla="*/ 2402958 h 4316819"/>
                <a:gd name="connsiteX80" fmla="*/ 1956391 w 4486940"/>
                <a:gd name="connsiteY80" fmla="*/ 2402958 h 4316819"/>
                <a:gd name="connsiteX81" fmla="*/ 1967024 w 4486940"/>
                <a:gd name="connsiteY81" fmla="*/ 2317898 h 4316819"/>
                <a:gd name="connsiteX82" fmla="*/ 2030819 w 4486940"/>
                <a:gd name="connsiteY82" fmla="*/ 2264735 h 4316819"/>
                <a:gd name="connsiteX83" fmla="*/ 2009554 w 4486940"/>
                <a:gd name="connsiteY83" fmla="*/ 2147777 h 4316819"/>
                <a:gd name="connsiteX84" fmla="*/ 1913861 w 4486940"/>
                <a:gd name="connsiteY84" fmla="*/ 2062717 h 4316819"/>
                <a:gd name="connsiteX85" fmla="*/ 1881963 w 4486940"/>
                <a:gd name="connsiteY85" fmla="*/ 2030819 h 4316819"/>
                <a:gd name="connsiteX86" fmla="*/ 1860698 w 4486940"/>
                <a:gd name="connsiteY86" fmla="*/ 2020186 h 4316819"/>
                <a:gd name="connsiteX87" fmla="*/ 1765005 w 4486940"/>
                <a:gd name="connsiteY87" fmla="*/ 2020186 h 4316819"/>
                <a:gd name="connsiteX88" fmla="*/ 1765005 w 4486940"/>
                <a:gd name="connsiteY88" fmla="*/ 2020186 h 4316819"/>
                <a:gd name="connsiteX89" fmla="*/ 1786270 w 4486940"/>
                <a:gd name="connsiteY89" fmla="*/ 1924493 h 4316819"/>
                <a:gd name="connsiteX90" fmla="*/ 1754372 w 4486940"/>
                <a:gd name="connsiteY90" fmla="*/ 1860698 h 4316819"/>
                <a:gd name="connsiteX91" fmla="*/ 1690577 w 4486940"/>
                <a:gd name="connsiteY91" fmla="*/ 1796903 h 4316819"/>
                <a:gd name="connsiteX92" fmla="*/ 1648047 w 4486940"/>
                <a:gd name="connsiteY92" fmla="*/ 1765005 h 4316819"/>
                <a:gd name="connsiteX93" fmla="*/ 1562986 w 4486940"/>
                <a:gd name="connsiteY93" fmla="*/ 1765005 h 4316819"/>
                <a:gd name="connsiteX94" fmla="*/ 1477926 w 4486940"/>
                <a:gd name="connsiteY94" fmla="*/ 1765005 h 4316819"/>
                <a:gd name="connsiteX95" fmla="*/ 1392865 w 4486940"/>
                <a:gd name="connsiteY95" fmla="*/ 1775637 h 4316819"/>
                <a:gd name="connsiteX96" fmla="*/ 1339703 w 4486940"/>
                <a:gd name="connsiteY96" fmla="*/ 1775637 h 4316819"/>
                <a:gd name="connsiteX97" fmla="*/ 1275907 w 4486940"/>
                <a:gd name="connsiteY97" fmla="*/ 1765005 h 4316819"/>
                <a:gd name="connsiteX98" fmla="*/ 1169582 w 4486940"/>
                <a:gd name="connsiteY98" fmla="*/ 1722475 h 4316819"/>
                <a:gd name="connsiteX99" fmla="*/ 1158949 w 4486940"/>
                <a:gd name="connsiteY99" fmla="*/ 1573619 h 4316819"/>
                <a:gd name="connsiteX100" fmla="*/ 1158949 w 4486940"/>
                <a:gd name="connsiteY100" fmla="*/ 1467293 h 4316819"/>
                <a:gd name="connsiteX101" fmla="*/ 1127051 w 4486940"/>
                <a:gd name="connsiteY101" fmla="*/ 1382233 h 4316819"/>
                <a:gd name="connsiteX102" fmla="*/ 1127051 w 4486940"/>
                <a:gd name="connsiteY102" fmla="*/ 1318437 h 4316819"/>
                <a:gd name="connsiteX103" fmla="*/ 1105786 w 4486940"/>
                <a:gd name="connsiteY103" fmla="*/ 1286540 h 4316819"/>
                <a:gd name="connsiteX104" fmla="*/ 1084521 w 4486940"/>
                <a:gd name="connsiteY104" fmla="*/ 1244010 h 4316819"/>
                <a:gd name="connsiteX105" fmla="*/ 1052624 w 4486940"/>
                <a:gd name="connsiteY105" fmla="*/ 1233377 h 4316819"/>
                <a:gd name="connsiteX106" fmla="*/ 1031358 w 4486940"/>
                <a:gd name="connsiteY106" fmla="*/ 1233377 h 4316819"/>
                <a:gd name="connsiteX107" fmla="*/ 988828 w 4486940"/>
                <a:gd name="connsiteY107" fmla="*/ 1265275 h 4316819"/>
                <a:gd name="connsiteX108" fmla="*/ 978196 w 4486940"/>
                <a:gd name="connsiteY108" fmla="*/ 1339703 h 4316819"/>
                <a:gd name="connsiteX109" fmla="*/ 967563 w 4486940"/>
                <a:gd name="connsiteY109" fmla="*/ 1382233 h 4316819"/>
                <a:gd name="connsiteX110" fmla="*/ 956930 w 4486940"/>
                <a:gd name="connsiteY110" fmla="*/ 1382233 h 4316819"/>
                <a:gd name="connsiteX111" fmla="*/ 946298 w 4486940"/>
                <a:gd name="connsiteY111" fmla="*/ 1392865 h 4316819"/>
                <a:gd name="connsiteX112" fmla="*/ 871870 w 4486940"/>
                <a:gd name="connsiteY112" fmla="*/ 1265275 h 4316819"/>
                <a:gd name="connsiteX113" fmla="*/ 829340 w 4486940"/>
                <a:gd name="connsiteY113" fmla="*/ 1212112 h 4316819"/>
                <a:gd name="connsiteX114" fmla="*/ 818707 w 4486940"/>
                <a:gd name="connsiteY114" fmla="*/ 1180214 h 4316819"/>
                <a:gd name="connsiteX115" fmla="*/ 818707 w 4486940"/>
                <a:gd name="connsiteY115" fmla="*/ 1095154 h 4316819"/>
                <a:gd name="connsiteX116" fmla="*/ 776177 w 4486940"/>
                <a:gd name="connsiteY116" fmla="*/ 1020726 h 4316819"/>
                <a:gd name="connsiteX117" fmla="*/ 659219 w 4486940"/>
                <a:gd name="connsiteY117" fmla="*/ 903768 h 4316819"/>
                <a:gd name="connsiteX118" fmla="*/ 552893 w 4486940"/>
                <a:gd name="connsiteY118" fmla="*/ 850605 h 4316819"/>
                <a:gd name="connsiteX119" fmla="*/ 435935 w 4486940"/>
                <a:gd name="connsiteY119" fmla="*/ 797442 h 4316819"/>
                <a:gd name="connsiteX120" fmla="*/ 308344 w 4486940"/>
                <a:gd name="connsiteY120" fmla="*/ 701749 h 4316819"/>
                <a:gd name="connsiteX121" fmla="*/ 233917 w 4486940"/>
                <a:gd name="connsiteY121" fmla="*/ 648586 h 4316819"/>
                <a:gd name="connsiteX122" fmla="*/ 233917 w 4486940"/>
                <a:gd name="connsiteY122" fmla="*/ 648586 h 4316819"/>
                <a:gd name="connsiteX123" fmla="*/ 233917 w 4486940"/>
                <a:gd name="connsiteY123" fmla="*/ 467833 h 4316819"/>
                <a:gd name="connsiteX124" fmla="*/ 233917 w 4486940"/>
                <a:gd name="connsiteY124" fmla="*/ 414670 h 4316819"/>
                <a:gd name="connsiteX125" fmla="*/ 233917 w 4486940"/>
                <a:gd name="connsiteY125" fmla="*/ 414670 h 4316819"/>
                <a:gd name="connsiteX126" fmla="*/ 244549 w 4486940"/>
                <a:gd name="connsiteY126" fmla="*/ 233917 h 4316819"/>
                <a:gd name="connsiteX127" fmla="*/ 244549 w 4486940"/>
                <a:gd name="connsiteY127" fmla="*/ 233917 h 4316819"/>
                <a:gd name="connsiteX128" fmla="*/ 138224 w 4486940"/>
                <a:gd name="connsiteY128" fmla="*/ 180754 h 4316819"/>
                <a:gd name="connsiteX129" fmla="*/ 74428 w 4486940"/>
                <a:gd name="connsiteY129" fmla="*/ 106326 h 4316819"/>
                <a:gd name="connsiteX130" fmla="*/ 0 w 4486940"/>
                <a:gd name="connsiteY130" fmla="*/ 31898 h 4316819"/>
                <a:gd name="connsiteX131" fmla="*/ 0 w 4486940"/>
                <a:gd name="connsiteY131" fmla="*/ 0 h 431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486940" h="4316819">
                  <a:moveTo>
                    <a:pt x="4486940" y="4274289"/>
                  </a:moveTo>
                  <a:lnTo>
                    <a:pt x="4401879" y="4274289"/>
                  </a:lnTo>
                  <a:lnTo>
                    <a:pt x="4369982" y="4316819"/>
                  </a:lnTo>
                  <a:lnTo>
                    <a:pt x="4369982" y="4316819"/>
                  </a:lnTo>
                  <a:lnTo>
                    <a:pt x="4284921" y="4284921"/>
                  </a:lnTo>
                  <a:lnTo>
                    <a:pt x="4284921" y="4221126"/>
                  </a:lnTo>
                  <a:lnTo>
                    <a:pt x="4274289" y="4189228"/>
                  </a:lnTo>
                  <a:lnTo>
                    <a:pt x="4263656" y="4167963"/>
                  </a:lnTo>
                  <a:lnTo>
                    <a:pt x="4221126" y="4178596"/>
                  </a:lnTo>
                  <a:lnTo>
                    <a:pt x="4157330" y="4167963"/>
                  </a:lnTo>
                  <a:lnTo>
                    <a:pt x="4104168" y="4157331"/>
                  </a:lnTo>
                  <a:lnTo>
                    <a:pt x="4167963" y="4104168"/>
                  </a:lnTo>
                  <a:lnTo>
                    <a:pt x="4167963" y="4104168"/>
                  </a:lnTo>
                  <a:lnTo>
                    <a:pt x="4061637" y="4072270"/>
                  </a:lnTo>
                  <a:lnTo>
                    <a:pt x="3976577" y="4061637"/>
                  </a:lnTo>
                  <a:lnTo>
                    <a:pt x="3934047" y="4051005"/>
                  </a:lnTo>
                  <a:lnTo>
                    <a:pt x="3934047" y="4008475"/>
                  </a:lnTo>
                  <a:lnTo>
                    <a:pt x="3923414" y="3976577"/>
                  </a:lnTo>
                  <a:lnTo>
                    <a:pt x="3912782" y="3944679"/>
                  </a:lnTo>
                  <a:lnTo>
                    <a:pt x="3859619" y="3912782"/>
                  </a:lnTo>
                  <a:lnTo>
                    <a:pt x="3785191" y="3859619"/>
                  </a:lnTo>
                  <a:lnTo>
                    <a:pt x="3763926" y="3795824"/>
                  </a:lnTo>
                  <a:lnTo>
                    <a:pt x="3763926" y="3795824"/>
                  </a:lnTo>
                  <a:lnTo>
                    <a:pt x="3657600" y="3721396"/>
                  </a:lnTo>
                  <a:lnTo>
                    <a:pt x="3657600" y="3721396"/>
                  </a:lnTo>
                  <a:lnTo>
                    <a:pt x="3646968" y="3657600"/>
                  </a:lnTo>
                  <a:lnTo>
                    <a:pt x="3646968" y="3657600"/>
                  </a:lnTo>
                  <a:lnTo>
                    <a:pt x="3646968" y="3657600"/>
                  </a:lnTo>
                  <a:lnTo>
                    <a:pt x="3646968" y="3583172"/>
                  </a:lnTo>
                  <a:lnTo>
                    <a:pt x="3646968" y="3583172"/>
                  </a:lnTo>
                  <a:lnTo>
                    <a:pt x="3551275" y="3551275"/>
                  </a:lnTo>
                  <a:lnTo>
                    <a:pt x="3508744" y="3551275"/>
                  </a:lnTo>
                  <a:lnTo>
                    <a:pt x="3508744" y="3551275"/>
                  </a:lnTo>
                  <a:lnTo>
                    <a:pt x="3413051" y="3530010"/>
                  </a:lnTo>
                  <a:lnTo>
                    <a:pt x="3349256" y="3498112"/>
                  </a:lnTo>
                  <a:lnTo>
                    <a:pt x="3306726" y="3487479"/>
                  </a:lnTo>
                  <a:lnTo>
                    <a:pt x="3221665" y="3466214"/>
                  </a:lnTo>
                  <a:lnTo>
                    <a:pt x="3147237" y="3306726"/>
                  </a:lnTo>
                  <a:lnTo>
                    <a:pt x="3104707" y="3221665"/>
                  </a:lnTo>
                  <a:lnTo>
                    <a:pt x="3051544" y="3147237"/>
                  </a:lnTo>
                  <a:lnTo>
                    <a:pt x="3009014" y="3083442"/>
                  </a:lnTo>
                  <a:lnTo>
                    <a:pt x="3009014" y="3040912"/>
                  </a:lnTo>
                  <a:lnTo>
                    <a:pt x="2998382" y="3030279"/>
                  </a:lnTo>
                  <a:lnTo>
                    <a:pt x="3062177" y="2998382"/>
                  </a:lnTo>
                  <a:lnTo>
                    <a:pt x="3019647" y="2945219"/>
                  </a:lnTo>
                  <a:lnTo>
                    <a:pt x="2966484" y="2934586"/>
                  </a:lnTo>
                  <a:lnTo>
                    <a:pt x="2934586" y="2913321"/>
                  </a:lnTo>
                  <a:lnTo>
                    <a:pt x="2913321" y="2902689"/>
                  </a:lnTo>
                  <a:lnTo>
                    <a:pt x="2902689" y="2892056"/>
                  </a:lnTo>
                  <a:lnTo>
                    <a:pt x="2902689" y="2828261"/>
                  </a:lnTo>
                  <a:lnTo>
                    <a:pt x="2902689" y="2796363"/>
                  </a:lnTo>
                  <a:lnTo>
                    <a:pt x="2849526" y="2796363"/>
                  </a:lnTo>
                  <a:lnTo>
                    <a:pt x="2838893" y="2881424"/>
                  </a:lnTo>
                  <a:lnTo>
                    <a:pt x="2796363" y="2934586"/>
                  </a:lnTo>
                  <a:lnTo>
                    <a:pt x="2796363" y="2934586"/>
                  </a:lnTo>
                  <a:lnTo>
                    <a:pt x="2764465" y="2966484"/>
                  </a:lnTo>
                  <a:lnTo>
                    <a:pt x="2711303" y="2902689"/>
                  </a:lnTo>
                  <a:lnTo>
                    <a:pt x="2700670" y="2849526"/>
                  </a:lnTo>
                  <a:lnTo>
                    <a:pt x="2700670" y="2796363"/>
                  </a:lnTo>
                  <a:lnTo>
                    <a:pt x="2700670" y="2785731"/>
                  </a:lnTo>
                  <a:lnTo>
                    <a:pt x="2690037" y="2775098"/>
                  </a:lnTo>
                  <a:lnTo>
                    <a:pt x="2690037" y="2775098"/>
                  </a:lnTo>
                  <a:lnTo>
                    <a:pt x="2690037" y="2775098"/>
                  </a:lnTo>
                  <a:lnTo>
                    <a:pt x="2573079" y="2764465"/>
                  </a:lnTo>
                  <a:lnTo>
                    <a:pt x="2530549" y="2668772"/>
                  </a:lnTo>
                  <a:lnTo>
                    <a:pt x="2445489" y="2647507"/>
                  </a:lnTo>
                  <a:lnTo>
                    <a:pt x="2445489" y="2647507"/>
                  </a:lnTo>
                  <a:lnTo>
                    <a:pt x="2328530" y="2562447"/>
                  </a:lnTo>
                  <a:lnTo>
                    <a:pt x="2275368" y="2530549"/>
                  </a:lnTo>
                  <a:lnTo>
                    <a:pt x="2243470" y="2519917"/>
                  </a:lnTo>
                  <a:lnTo>
                    <a:pt x="2232837" y="2519917"/>
                  </a:lnTo>
                  <a:lnTo>
                    <a:pt x="2179675" y="2636875"/>
                  </a:lnTo>
                  <a:lnTo>
                    <a:pt x="2179675" y="2679405"/>
                  </a:lnTo>
                  <a:lnTo>
                    <a:pt x="2179675" y="2679405"/>
                  </a:lnTo>
                  <a:lnTo>
                    <a:pt x="2179675" y="2679405"/>
                  </a:lnTo>
                  <a:lnTo>
                    <a:pt x="2030819" y="2658140"/>
                  </a:lnTo>
                  <a:lnTo>
                    <a:pt x="2041451" y="2466754"/>
                  </a:lnTo>
                  <a:lnTo>
                    <a:pt x="2041451" y="2466754"/>
                  </a:lnTo>
                  <a:lnTo>
                    <a:pt x="1988289" y="2434856"/>
                  </a:lnTo>
                  <a:lnTo>
                    <a:pt x="1956391" y="2402958"/>
                  </a:lnTo>
                  <a:lnTo>
                    <a:pt x="1956391" y="2402958"/>
                  </a:lnTo>
                  <a:lnTo>
                    <a:pt x="1967024" y="2317898"/>
                  </a:lnTo>
                  <a:lnTo>
                    <a:pt x="2030819" y="2264735"/>
                  </a:lnTo>
                  <a:lnTo>
                    <a:pt x="2009554" y="2147777"/>
                  </a:lnTo>
                  <a:lnTo>
                    <a:pt x="1913861" y="2062717"/>
                  </a:lnTo>
                  <a:lnTo>
                    <a:pt x="1881963" y="2030819"/>
                  </a:lnTo>
                  <a:lnTo>
                    <a:pt x="1860698" y="2020186"/>
                  </a:lnTo>
                  <a:lnTo>
                    <a:pt x="1765005" y="2020186"/>
                  </a:lnTo>
                  <a:lnTo>
                    <a:pt x="1765005" y="2020186"/>
                  </a:lnTo>
                  <a:lnTo>
                    <a:pt x="1786270" y="1924493"/>
                  </a:lnTo>
                  <a:lnTo>
                    <a:pt x="1754372" y="1860698"/>
                  </a:lnTo>
                  <a:lnTo>
                    <a:pt x="1690577" y="1796903"/>
                  </a:lnTo>
                  <a:lnTo>
                    <a:pt x="1648047" y="1765005"/>
                  </a:lnTo>
                  <a:lnTo>
                    <a:pt x="1562986" y="1765005"/>
                  </a:lnTo>
                  <a:lnTo>
                    <a:pt x="1477926" y="1765005"/>
                  </a:lnTo>
                  <a:lnTo>
                    <a:pt x="1392865" y="1775637"/>
                  </a:lnTo>
                  <a:lnTo>
                    <a:pt x="1339703" y="1775637"/>
                  </a:lnTo>
                  <a:lnTo>
                    <a:pt x="1275907" y="1765005"/>
                  </a:lnTo>
                  <a:lnTo>
                    <a:pt x="1169582" y="1722475"/>
                  </a:lnTo>
                  <a:lnTo>
                    <a:pt x="1158949" y="1573619"/>
                  </a:lnTo>
                  <a:lnTo>
                    <a:pt x="1158949" y="1467293"/>
                  </a:lnTo>
                  <a:lnTo>
                    <a:pt x="1127051" y="1382233"/>
                  </a:lnTo>
                  <a:lnTo>
                    <a:pt x="1127051" y="1318437"/>
                  </a:lnTo>
                  <a:lnTo>
                    <a:pt x="1105786" y="1286540"/>
                  </a:lnTo>
                  <a:lnTo>
                    <a:pt x="1084521" y="1244010"/>
                  </a:lnTo>
                  <a:lnTo>
                    <a:pt x="1052624" y="1233377"/>
                  </a:lnTo>
                  <a:lnTo>
                    <a:pt x="1031358" y="1233377"/>
                  </a:lnTo>
                  <a:lnTo>
                    <a:pt x="988828" y="1265275"/>
                  </a:lnTo>
                  <a:lnTo>
                    <a:pt x="978196" y="1339703"/>
                  </a:lnTo>
                  <a:lnTo>
                    <a:pt x="967563" y="1382233"/>
                  </a:lnTo>
                  <a:lnTo>
                    <a:pt x="956930" y="1382233"/>
                  </a:lnTo>
                  <a:lnTo>
                    <a:pt x="946298" y="1392865"/>
                  </a:lnTo>
                  <a:lnTo>
                    <a:pt x="871870" y="1265275"/>
                  </a:lnTo>
                  <a:lnTo>
                    <a:pt x="829340" y="1212112"/>
                  </a:lnTo>
                  <a:lnTo>
                    <a:pt x="818707" y="1180214"/>
                  </a:lnTo>
                  <a:lnTo>
                    <a:pt x="818707" y="1095154"/>
                  </a:lnTo>
                  <a:lnTo>
                    <a:pt x="776177" y="1020726"/>
                  </a:lnTo>
                  <a:lnTo>
                    <a:pt x="659219" y="903768"/>
                  </a:lnTo>
                  <a:lnTo>
                    <a:pt x="552893" y="850605"/>
                  </a:lnTo>
                  <a:lnTo>
                    <a:pt x="435935" y="797442"/>
                  </a:lnTo>
                  <a:lnTo>
                    <a:pt x="308344" y="701749"/>
                  </a:lnTo>
                  <a:lnTo>
                    <a:pt x="233917" y="648586"/>
                  </a:lnTo>
                  <a:lnTo>
                    <a:pt x="233917" y="648586"/>
                  </a:lnTo>
                  <a:lnTo>
                    <a:pt x="233917" y="467833"/>
                  </a:lnTo>
                  <a:lnTo>
                    <a:pt x="233917" y="414670"/>
                  </a:lnTo>
                  <a:lnTo>
                    <a:pt x="233917" y="414670"/>
                  </a:lnTo>
                  <a:lnTo>
                    <a:pt x="244549" y="233917"/>
                  </a:lnTo>
                  <a:lnTo>
                    <a:pt x="244549" y="233917"/>
                  </a:lnTo>
                  <a:lnTo>
                    <a:pt x="138224" y="180754"/>
                  </a:lnTo>
                  <a:lnTo>
                    <a:pt x="74428" y="106326"/>
                  </a:lnTo>
                  <a:lnTo>
                    <a:pt x="0" y="31898"/>
                  </a:lnTo>
                  <a:lnTo>
                    <a:pt x="0"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21213" y="1795262"/>
              <a:ext cx="4189228" cy="4444409"/>
            </a:xfrm>
            <a:custGeom>
              <a:avLst/>
              <a:gdLst>
                <a:gd name="connsiteX0" fmla="*/ 0 w 4189228"/>
                <a:gd name="connsiteY0" fmla="*/ 0 h 4444409"/>
                <a:gd name="connsiteX1" fmla="*/ 95693 w 4189228"/>
                <a:gd name="connsiteY1" fmla="*/ 63795 h 4444409"/>
                <a:gd name="connsiteX2" fmla="*/ 127591 w 4189228"/>
                <a:gd name="connsiteY2" fmla="*/ 95693 h 4444409"/>
                <a:gd name="connsiteX3" fmla="*/ 159489 w 4189228"/>
                <a:gd name="connsiteY3" fmla="*/ 276446 h 4444409"/>
                <a:gd name="connsiteX4" fmla="*/ 212652 w 4189228"/>
                <a:gd name="connsiteY4" fmla="*/ 329609 h 4444409"/>
                <a:gd name="connsiteX5" fmla="*/ 255182 w 4189228"/>
                <a:gd name="connsiteY5" fmla="*/ 382772 h 4444409"/>
                <a:gd name="connsiteX6" fmla="*/ 255182 w 4189228"/>
                <a:gd name="connsiteY6" fmla="*/ 435935 h 4444409"/>
                <a:gd name="connsiteX7" fmla="*/ 223284 w 4189228"/>
                <a:gd name="connsiteY7" fmla="*/ 489097 h 4444409"/>
                <a:gd name="connsiteX8" fmla="*/ 255182 w 4189228"/>
                <a:gd name="connsiteY8" fmla="*/ 563525 h 4444409"/>
                <a:gd name="connsiteX9" fmla="*/ 255182 w 4189228"/>
                <a:gd name="connsiteY9" fmla="*/ 616688 h 4444409"/>
                <a:gd name="connsiteX10" fmla="*/ 308345 w 4189228"/>
                <a:gd name="connsiteY10" fmla="*/ 680483 h 4444409"/>
                <a:gd name="connsiteX11" fmla="*/ 372140 w 4189228"/>
                <a:gd name="connsiteY11" fmla="*/ 797442 h 4444409"/>
                <a:gd name="connsiteX12" fmla="*/ 425303 w 4189228"/>
                <a:gd name="connsiteY12" fmla="*/ 829339 h 4444409"/>
                <a:gd name="connsiteX13" fmla="*/ 425303 w 4189228"/>
                <a:gd name="connsiteY13" fmla="*/ 861237 h 4444409"/>
                <a:gd name="connsiteX14" fmla="*/ 393405 w 4189228"/>
                <a:gd name="connsiteY14" fmla="*/ 914400 h 4444409"/>
                <a:gd name="connsiteX15" fmla="*/ 510363 w 4189228"/>
                <a:gd name="connsiteY15" fmla="*/ 999460 h 4444409"/>
                <a:gd name="connsiteX16" fmla="*/ 552893 w 4189228"/>
                <a:gd name="connsiteY16" fmla="*/ 1020725 h 4444409"/>
                <a:gd name="connsiteX17" fmla="*/ 552893 w 4189228"/>
                <a:gd name="connsiteY17" fmla="*/ 1212111 h 4444409"/>
                <a:gd name="connsiteX18" fmla="*/ 584791 w 4189228"/>
                <a:gd name="connsiteY18" fmla="*/ 1307804 h 4444409"/>
                <a:gd name="connsiteX19" fmla="*/ 637954 w 4189228"/>
                <a:gd name="connsiteY19" fmla="*/ 1360967 h 4444409"/>
                <a:gd name="connsiteX20" fmla="*/ 637954 w 4189228"/>
                <a:gd name="connsiteY20" fmla="*/ 1360967 h 4444409"/>
                <a:gd name="connsiteX21" fmla="*/ 648586 w 4189228"/>
                <a:gd name="connsiteY21" fmla="*/ 1446028 h 4444409"/>
                <a:gd name="connsiteX22" fmla="*/ 818707 w 4189228"/>
                <a:gd name="connsiteY22" fmla="*/ 1531088 h 4444409"/>
                <a:gd name="connsiteX23" fmla="*/ 882503 w 4189228"/>
                <a:gd name="connsiteY23" fmla="*/ 1467293 h 4444409"/>
                <a:gd name="connsiteX24" fmla="*/ 935666 w 4189228"/>
                <a:gd name="connsiteY24" fmla="*/ 1499190 h 4444409"/>
                <a:gd name="connsiteX25" fmla="*/ 967563 w 4189228"/>
                <a:gd name="connsiteY25" fmla="*/ 1541721 h 4444409"/>
                <a:gd name="connsiteX26" fmla="*/ 967563 w 4189228"/>
                <a:gd name="connsiteY26" fmla="*/ 1616149 h 4444409"/>
                <a:gd name="connsiteX27" fmla="*/ 935666 w 4189228"/>
                <a:gd name="connsiteY27" fmla="*/ 1637414 h 4444409"/>
                <a:gd name="connsiteX28" fmla="*/ 935666 w 4189228"/>
                <a:gd name="connsiteY28" fmla="*/ 1637414 h 4444409"/>
                <a:gd name="connsiteX29" fmla="*/ 861238 w 4189228"/>
                <a:gd name="connsiteY29" fmla="*/ 1669311 h 4444409"/>
                <a:gd name="connsiteX30" fmla="*/ 829340 w 4189228"/>
                <a:gd name="connsiteY30" fmla="*/ 1701209 h 4444409"/>
                <a:gd name="connsiteX31" fmla="*/ 882503 w 4189228"/>
                <a:gd name="connsiteY31" fmla="*/ 1733107 h 4444409"/>
                <a:gd name="connsiteX32" fmla="*/ 967563 w 4189228"/>
                <a:gd name="connsiteY32" fmla="*/ 1733107 h 4444409"/>
                <a:gd name="connsiteX33" fmla="*/ 967563 w 4189228"/>
                <a:gd name="connsiteY33" fmla="*/ 1733107 h 4444409"/>
                <a:gd name="connsiteX34" fmla="*/ 1031359 w 4189228"/>
                <a:gd name="connsiteY34" fmla="*/ 1850065 h 4444409"/>
                <a:gd name="connsiteX35" fmla="*/ 1063256 w 4189228"/>
                <a:gd name="connsiteY35" fmla="*/ 1881963 h 4444409"/>
                <a:gd name="connsiteX36" fmla="*/ 1148317 w 4189228"/>
                <a:gd name="connsiteY36" fmla="*/ 1881963 h 4444409"/>
                <a:gd name="connsiteX37" fmla="*/ 1212112 w 4189228"/>
                <a:gd name="connsiteY37" fmla="*/ 1839432 h 4444409"/>
                <a:gd name="connsiteX38" fmla="*/ 1222745 w 4189228"/>
                <a:gd name="connsiteY38" fmla="*/ 1807535 h 4444409"/>
                <a:gd name="connsiteX39" fmla="*/ 1222745 w 4189228"/>
                <a:gd name="connsiteY39" fmla="*/ 1807535 h 4444409"/>
                <a:gd name="connsiteX40" fmla="*/ 1318438 w 4189228"/>
                <a:gd name="connsiteY40" fmla="*/ 1892595 h 4444409"/>
                <a:gd name="connsiteX41" fmla="*/ 1339703 w 4189228"/>
                <a:gd name="connsiteY41" fmla="*/ 1924493 h 4444409"/>
                <a:gd name="connsiteX42" fmla="*/ 1329070 w 4189228"/>
                <a:gd name="connsiteY42" fmla="*/ 1977656 h 4444409"/>
                <a:gd name="connsiteX43" fmla="*/ 1350335 w 4189228"/>
                <a:gd name="connsiteY43" fmla="*/ 2041451 h 4444409"/>
                <a:gd name="connsiteX44" fmla="*/ 1456661 w 4189228"/>
                <a:gd name="connsiteY44" fmla="*/ 2126511 h 4444409"/>
                <a:gd name="connsiteX45" fmla="*/ 1456661 w 4189228"/>
                <a:gd name="connsiteY45" fmla="*/ 2126511 h 4444409"/>
                <a:gd name="connsiteX46" fmla="*/ 1562986 w 4189228"/>
                <a:gd name="connsiteY46" fmla="*/ 2200939 h 4444409"/>
                <a:gd name="connsiteX47" fmla="*/ 1562986 w 4189228"/>
                <a:gd name="connsiteY47" fmla="*/ 2222204 h 4444409"/>
                <a:gd name="connsiteX48" fmla="*/ 1509824 w 4189228"/>
                <a:gd name="connsiteY48" fmla="*/ 2275367 h 4444409"/>
                <a:gd name="connsiteX49" fmla="*/ 1509824 w 4189228"/>
                <a:gd name="connsiteY49" fmla="*/ 2275367 h 4444409"/>
                <a:gd name="connsiteX50" fmla="*/ 1509824 w 4189228"/>
                <a:gd name="connsiteY50" fmla="*/ 2275367 h 4444409"/>
                <a:gd name="connsiteX51" fmla="*/ 1509824 w 4189228"/>
                <a:gd name="connsiteY51" fmla="*/ 2275367 h 4444409"/>
                <a:gd name="connsiteX52" fmla="*/ 1509824 w 4189228"/>
                <a:gd name="connsiteY52" fmla="*/ 2275367 h 4444409"/>
                <a:gd name="connsiteX53" fmla="*/ 1488559 w 4189228"/>
                <a:gd name="connsiteY53" fmla="*/ 2339163 h 4444409"/>
                <a:gd name="connsiteX54" fmla="*/ 1648047 w 4189228"/>
                <a:gd name="connsiteY54" fmla="*/ 2328530 h 4444409"/>
                <a:gd name="connsiteX55" fmla="*/ 1765005 w 4189228"/>
                <a:gd name="connsiteY55" fmla="*/ 2392325 h 4444409"/>
                <a:gd name="connsiteX56" fmla="*/ 1818168 w 4189228"/>
                <a:gd name="connsiteY56" fmla="*/ 2456121 h 4444409"/>
                <a:gd name="connsiteX57" fmla="*/ 1839433 w 4189228"/>
                <a:gd name="connsiteY57" fmla="*/ 2530549 h 4444409"/>
                <a:gd name="connsiteX58" fmla="*/ 1828800 w 4189228"/>
                <a:gd name="connsiteY58" fmla="*/ 2583711 h 4444409"/>
                <a:gd name="connsiteX59" fmla="*/ 1765005 w 4189228"/>
                <a:gd name="connsiteY59" fmla="*/ 2626242 h 4444409"/>
                <a:gd name="connsiteX60" fmla="*/ 1711842 w 4189228"/>
                <a:gd name="connsiteY60" fmla="*/ 2679404 h 4444409"/>
                <a:gd name="connsiteX61" fmla="*/ 1711842 w 4189228"/>
                <a:gd name="connsiteY61" fmla="*/ 2679404 h 4444409"/>
                <a:gd name="connsiteX62" fmla="*/ 1711842 w 4189228"/>
                <a:gd name="connsiteY62" fmla="*/ 2764465 h 4444409"/>
                <a:gd name="connsiteX63" fmla="*/ 1711842 w 4189228"/>
                <a:gd name="connsiteY63" fmla="*/ 2764465 h 4444409"/>
                <a:gd name="connsiteX64" fmla="*/ 1892596 w 4189228"/>
                <a:gd name="connsiteY64" fmla="*/ 2870790 h 4444409"/>
                <a:gd name="connsiteX65" fmla="*/ 1967024 w 4189228"/>
                <a:gd name="connsiteY65" fmla="*/ 2892056 h 4444409"/>
                <a:gd name="connsiteX66" fmla="*/ 1998921 w 4189228"/>
                <a:gd name="connsiteY66" fmla="*/ 2945218 h 4444409"/>
                <a:gd name="connsiteX67" fmla="*/ 1998921 w 4189228"/>
                <a:gd name="connsiteY67" fmla="*/ 2945218 h 4444409"/>
                <a:gd name="connsiteX68" fmla="*/ 2009554 w 4189228"/>
                <a:gd name="connsiteY68" fmla="*/ 3062177 h 4444409"/>
                <a:gd name="connsiteX69" fmla="*/ 2105247 w 4189228"/>
                <a:gd name="connsiteY69" fmla="*/ 3094074 h 4444409"/>
                <a:gd name="connsiteX70" fmla="*/ 2179675 w 4189228"/>
                <a:gd name="connsiteY70" fmla="*/ 3083442 h 4444409"/>
                <a:gd name="connsiteX71" fmla="*/ 2179675 w 4189228"/>
                <a:gd name="connsiteY71" fmla="*/ 3083442 h 4444409"/>
                <a:gd name="connsiteX72" fmla="*/ 2264735 w 4189228"/>
                <a:gd name="connsiteY72" fmla="*/ 3009014 h 4444409"/>
                <a:gd name="connsiteX73" fmla="*/ 2275368 w 4189228"/>
                <a:gd name="connsiteY73" fmla="*/ 2934586 h 4444409"/>
                <a:gd name="connsiteX74" fmla="*/ 2402959 w 4189228"/>
                <a:gd name="connsiteY74" fmla="*/ 2934586 h 4444409"/>
                <a:gd name="connsiteX75" fmla="*/ 2530549 w 4189228"/>
                <a:gd name="connsiteY75" fmla="*/ 2923953 h 4444409"/>
                <a:gd name="connsiteX76" fmla="*/ 2583712 w 4189228"/>
                <a:gd name="connsiteY76" fmla="*/ 2923953 h 4444409"/>
                <a:gd name="connsiteX77" fmla="*/ 2626242 w 4189228"/>
                <a:gd name="connsiteY77" fmla="*/ 2987749 h 4444409"/>
                <a:gd name="connsiteX78" fmla="*/ 2753833 w 4189228"/>
                <a:gd name="connsiteY78" fmla="*/ 3030279 h 4444409"/>
                <a:gd name="connsiteX79" fmla="*/ 2626242 w 4189228"/>
                <a:gd name="connsiteY79" fmla="*/ 3030279 h 4444409"/>
                <a:gd name="connsiteX80" fmla="*/ 2849526 w 4189228"/>
                <a:gd name="connsiteY80" fmla="*/ 3040911 h 4444409"/>
                <a:gd name="connsiteX81" fmla="*/ 2945219 w 4189228"/>
                <a:gd name="connsiteY81" fmla="*/ 3242930 h 4444409"/>
                <a:gd name="connsiteX82" fmla="*/ 2945219 w 4189228"/>
                <a:gd name="connsiteY82" fmla="*/ 3242930 h 4444409"/>
                <a:gd name="connsiteX83" fmla="*/ 3125973 w 4189228"/>
                <a:gd name="connsiteY83" fmla="*/ 3296093 h 4444409"/>
                <a:gd name="connsiteX84" fmla="*/ 3253563 w 4189228"/>
                <a:gd name="connsiteY84" fmla="*/ 3306725 h 4444409"/>
                <a:gd name="connsiteX85" fmla="*/ 3253563 w 4189228"/>
                <a:gd name="connsiteY85" fmla="*/ 3359888 h 4444409"/>
                <a:gd name="connsiteX86" fmla="*/ 3253563 w 4189228"/>
                <a:gd name="connsiteY86" fmla="*/ 3444949 h 4444409"/>
                <a:gd name="connsiteX87" fmla="*/ 3253563 w 4189228"/>
                <a:gd name="connsiteY87" fmla="*/ 3444949 h 4444409"/>
                <a:gd name="connsiteX88" fmla="*/ 3370521 w 4189228"/>
                <a:gd name="connsiteY88" fmla="*/ 3519377 h 4444409"/>
                <a:gd name="connsiteX89" fmla="*/ 3444949 w 4189228"/>
                <a:gd name="connsiteY89" fmla="*/ 3540642 h 4444409"/>
                <a:gd name="connsiteX90" fmla="*/ 3444949 w 4189228"/>
                <a:gd name="connsiteY90" fmla="*/ 3540642 h 4444409"/>
                <a:gd name="connsiteX91" fmla="*/ 3519377 w 4189228"/>
                <a:gd name="connsiteY91" fmla="*/ 3604437 h 4444409"/>
                <a:gd name="connsiteX92" fmla="*/ 3519377 w 4189228"/>
                <a:gd name="connsiteY92" fmla="*/ 3604437 h 4444409"/>
                <a:gd name="connsiteX93" fmla="*/ 3540642 w 4189228"/>
                <a:gd name="connsiteY93" fmla="*/ 3700130 h 4444409"/>
                <a:gd name="connsiteX94" fmla="*/ 3615070 w 4189228"/>
                <a:gd name="connsiteY94" fmla="*/ 3774558 h 4444409"/>
                <a:gd name="connsiteX95" fmla="*/ 3615070 w 4189228"/>
                <a:gd name="connsiteY95" fmla="*/ 3774558 h 4444409"/>
                <a:gd name="connsiteX96" fmla="*/ 3583173 w 4189228"/>
                <a:gd name="connsiteY96" fmla="*/ 3891516 h 4444409"/>
                <a:gd name="connsiteX97" fmla="*/ 3583173 w 4189228"/>
                <a:gd name="connsiteY97" fmla="*/ 3891516 h 4444409"/>
                <a:gd name="connsiteX98" fmla="*/ 3583173 w 4189228"/>
                <a:gd name="connsiteY98" fmla="*/ 3997842 h 4444409"/>
                <a:gd name="connsiteX99" fmla="*/ 3583173 w 4189228"/>
                <a:gd name="connsiteY99" fmla="*/ 3997842 h 4444409"/>
                <a:gd name="connsiteX100" fmla="*/ 3710763 w 4189228"/>
                <a:gd name="connsiteY100" fmla="*/ 4040372 h 4444409"/>
                <a:gd name="connsiteX101" fmla="*/ 3710763 w 4189228"/>
                <a:gd name="connsiteY101" fmla="*/ 4040372 h 4444409"/>
                <a:gd name="connsiteX102" fmla="*/ 3774559 w 4189228"/>
                <a:gd name="connsiteY102" fmla="*/ 3965944 h 4444409"/>
                <a:gd name="connsiteX103" fmla="*/ 3774559 w 4189228"/>
                <a:gd name="connsiteY103" fmla="*/ 3965944 h 4444409"/>
                <a:gd name="connsiteX104" fmla="*/ 3912782 w 4189228"/>
                <a:gd name="connsiteY104" fmla="*/ 3965944 h 4444409"/>
                <a:gd name="connsiteX105" fmla="*/ 4019107 w 4189228"/>
                <a:gd name="connsiteY105" fmla="*/ 3955311 h 4444409"/>
                <a:gd name="connsiteX106" fmla="*/ 4019107 w 4189228"/>
                <a:gd name="connsiteY106" fmla="*/ 3955311 h 4444409"/>
                <a:gd name="connsiteX107" fmla="*/ 4019107 w 4189228"/>
                <a:gd name="connsiteY107" fmla="*/ 4051004 h 4444409"/>
                <a:gd name="connsiteX108" fmla="*/ 4029740 w 4189228"/>
                <a:gd name="connsiteY108" fmla="*/ 4231758 h 4444409"/>
                <a:gd name="connsiteX109" fmla="*/ 4019107 w 4189228"/>
                <a:gd name="connsiteY109" fmla="*/ 4306186 h 4444409"/>
                <a:gd name="connsiteX110" fmla="*/ 4146698 w 4189228"/>
                <a:gd name="connsiteY110" fmla="*/ 4327451 h 4444409"/>
                <a:gd name="connsiteX111" fmla="*/ 4189228 w 4189228"/>
                <a:gd name="connsiteY111" fmla="*/ 4348716 h 4444409"/>
                <a:gd name="connsiteX112" fmla="*/ 4189228 w 4189228"/>
                <a:gd name="connsiteY112" fmla="*/ 4348716 h 4444409"/>
                <a:gd name="connsiteX113" fmla="*/ 4178596 w 4189228"/>
                <a:gd name="connsiteY113" fmla="*/ 4433777 h 4444409"/>
                <a:gd name="connsiteX114" fmla="*/ 0 w 4189228"/>
                <a:gd name="connsiteY114" fmla="*/ 4444409 h 4444409"/>
                <a:gd name="connsiteX115" fmla="*/ 0 w 4189228"/>
                <a:gd name="connsiteY115" fmla="*/ 0 h 444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189228" h="4444409">
                  <a:moveTo>
                    <a:pt x="0" y="0"/>
                  </a:moveTo>
                  <a:lnTo>
                    <a:pt x="95693" y="63795"/>
                  </a:lnTo>
                  <a:lnTo>
                    <a:pt x="127591" y="95693"/>
                  </a:lnTo>
                  <a:lnTo>
                    <a:pt x="159489" y="276446"/>
                  </a:lnTo>
                  <a:lnTo>
                    <a:pt x="212652" y="329609"/>
                  </a:lnTo>
                  <a:lnTo>
                    <a:pt x="255182" y="382772"/>
                  </a:lnTo>
                  <a:lnTo>
                    <a:pt x="255182" y="435935"/>
                  </a:lnTo>
                  <a:lnTo>
                    <a:pt x="223284" y="489097"/>
                  </a:lnTo>
                  <a:lnTo>
                    <a:pt x="255182" y="563525"/>
                  </a:lnTo>
                  <a:lnTo>
                    <a:pt x="255182" y="616688"/>
                  </a:lnTo>
                  <a:lnTo>
                    <a:pt x="308345" y="680483"/>
                  </a:lnTo>
                  <a:lnTo>
                    <a:pt x="372140" y="797442"/>
                  </a:lnTo>
                  <a:lnTo>
                    <a:pt x="425303" y="829339"/>
                  </a:lnTo>
                  <a:lnTo>
                    <a:pt x="425303" y="861237"/>
                  </a:lnTo>
                  <a:lnTo>
                    <a:pt x="393405" y="914400"/>
                  </a:lnTo>
                  <a:lnTo>
                    <a:pt x="510363" y="999460"/>
                  </a:lnTo>
                  <a:lnTo>
                    <a:pt x="552893" y="1020725"/>
                  </a:lnTo>
                  <a:lnTo>
                    <a:pt x="552893" y="1212111"/>
                  </a:lnTo>
                  <a:lnTo>
                    <a:pt x="584791" y="1307804"/>
                  </a:lnTo>
                  <a:lnTo>
                    <a:pt x="637954" y="1360967"/>
                  </a:lnTo>
                  <a:lnTo>
                    <a:pt x="637954" y="1360967"/>
                  </a:lnTo>
                  <a:lnTo>
                    <a:pt x="648586" y="1446028"/>
                  </a:lnTo>
                  <a:lnTo>
                    <a:pt x="818707" y="1531088"/>
                  </a:lnTo>
                  <a:lnTo>
                    <a:pt x="882503" y="1467293"/>
                  </a:lnTo>
                  <a:lnTo>
                    <a:pt x="935666" y="1499190"/>
                  </a:lnTo>
                  <a:lnTo>
                    <a:pt x="967563" y="1541721"/>
                  </a:lnTo>
                  <a:lnTo>
                    <a:pt x="967563" y="1616149"/>
                  </a:lnTo>
                  <a:lnTo>
                    <a:pt x="935666" y="1637414"/>
                  </a:lnTo>
                  <a:lnTo>
                    <a:pt x="935666" y="1637414"/>
                  </a:lnTo>
                  <a:lnTo>
                    <a:pt x="861238" y="1669311"/>
                  </a:lnTo>
                  <a:lnTo>
                    <a:pt x="829340" y="1701209"/>
                  </a:lnTo>
                  <a:lnTo>
                    <a:pt x="882503" y="1733107"/>
                  </a:lnTo>
                  <a:lnTo>
                    <a:pt x="967563" y="1733107"/>
                  </a:lnTo>
                  <a:lnTo>
                    <a:pt x="967563" y="1733107"/>
                  </a:lnTo>
                  <a:lnTo>
                    <a:pt x="1031359" y="1850065"/>
                  </a:lnTo>
                  <a:lnTo>
                    <a:pt x="1063256" y="1881963"/>
                  </a:lnTo>
                  <a:lnTo>
                    <a:pt x="1148317" y="1881963"/>
                  </a:lnTo>
                  <a:lnTo>
                    <a:pt x="1212112" y="1839432"/>
                  </a:lnTo>
                  <a:lnTo>
                    <a:pt x="1222745" y="1807535"/>
                  </a:lnTo>
                  <a:lnTo>
                    <a:pt x="1222745" y="1807535"/>
                  </a:lnTo>
                  <a:lnTo>
                    <a:pt x="1318438" y="1892595"/>
                  </a:lnTo>
                  <a:lnTo>
                    <a:pt x="1339703" y="1924493"/>
                  </a:lnTo>
                  <a:lnTo>
                    <a:pt x="1329070" y="1977656"/>
                  </a:lnTo>
                  <a:lnTo>
                    <a:pt x="1350335" y="2041451"/>
                  </a:lnTo>
                  <a:lnTo>
                    <a:pt x="1456661" y="2126511"/>
                  </a:lnTo>
                  <a:lnTo>
                    <a:pt x="1456661" y="2126511"/>
                  </a:lnTo>
                  <a:lnTo>
                    <a:pt x="1562986" y="2200939"/>
                  </a:lnTo>
                  <a:lnTo>
                    <a:pt x="1562986" y="2222204"/>
                  </a:lnTo>
                  <a:lnTo>
                    <a:pt x="1509824" y="2275367"/>
                  </a:lnTo>
                  <a:lnTo>
                    <a:pt x="1509824" y="2275367"/>
                  </a:lnTo>
                  <a:lnTo>
                    <a:pt x="1509824" y="2275367"/>
                  </a:lnTo>
                  <a:lnTo>
                    <a:pt x="1509824" y="2275367"/>
                  </a:lnTo>
                  <a:lnTo>
                    <a:pt x="1509824" y="2275367"/>
                  </a:lnTo>
                  <a:lnTo>
                    <a:pt x="1488559" y="2339163"/>
                  </a:lnTo>
                  <a:lnTo>
                    <a:pt x="1648047" y="2328530"/>
                  </a:lnTo>
                  <a:lnTo>
                    <a:pt x="1765005" y="2392325"/>
                  </a:lnTo>
                  <a:lnTo>
                    <a:pt x="1818168" y="2456121"/>
                  </a:lnTo>
                  <a:lnTo>
                    <a:pt x="1839433" y="2530549"/>
                  </a:lnTo>
                  <a:lnTo>
                    <a:pt x="1828800" y="2583711"/>
                  </a:lnTo>
                  <a:lnTo>
                    <a:pt x="1765005" y="2626242"/>
                  </a:lnTo>
                  <a:lnTo>
                    <a:pt x="1711842" y="2679404"/>
                  </a:lnTo>
                  <a:lnTo>
                    <a:pt x="1711842" y="2679404"/>
                  </a:lnTo>
                  <a:lnTo>
                    <a:pt x="1711842" y="2764465"/>
                  </a:lnTo>
                  <a:lnTo>
                    <a:pt x="1711842" y="2764465"/>
                  </a:lnTo>
                  <a:lnTo>
                    <a:pt x="1892596" y="2870790"/>
                  </a:lnTo>
                  <a:lnTo>
                    <a:pt x="1967024" y="2892056"/>
                  </a:lnTo>
                  <a:lnTo>
                    <a:pt x="1998921" y="2945218"/>
                  </a:lnTo>
                  <a:lnTo>
                    <a:pt x="1998921" y="2945218"/>
                  </a:lnTo>
                  <a:lnTo>
                    <a:pt x="2009554" y="3062177"/>
                  </a:lnTo>
                  <a:lnTo>
                    <a:pt x="2105247" y="3094074"/>
                  </a:lnTo>
                  <a:lnTo>
                    <a:pt x="2179675" y="3083442"/>
                  </a:lnTo>
                  <a:lnTo>
                    <a:pt x="2179675" y="3083442"/>
                  </a:lnTo>
                  <a:lnTo>
                    <a:pt x="2264735" y="3009014"/>
                  </a:lnTo>
                  <a:lnTo>
                    <a:pt x="2275368" y="2934586"/>
                  </a:lnTo>
                  <a:lnTo>
                    <a:pt x="2402959" y="2934586"/>
                  </a:lnTo>
                  <a:lnTo>
                    <a:pt x="2530549" y="2923953"/>
                  </a:lnTo>
                  <a:lnTo>
                    <a:pt x="2583712" y="2923953"/>
                  </a:lnTo>
                  <a:lnTo>
                    <a:pt x="2626242" y="2987749"/>
                  </a:lnTo>
                  <a:lnTo>
                    <a:pt x="2753833" y="3030279"/>
                  </a:lnTo>
                  <a:lnTo>
                    <a:pt x="2626242" y="3030279"/>
                  </a:lnTo>
                  <a:lnTo>
                    <a:pt x="2849526" y="3040911"/>
                  </a:lnTo>
                  <a:lnTo>
                    <a:pt x="2945219" y="3242930"/>
                  </a:lnTo>
                  <a:lnTo>
                    <a:pt x="2945219" y="3242930"/>
                  </a:lnTo>
                  <a:lnTo>
                    <a:pt x="3125973" y="3296093"/>
                  </a:lnTo>
                  <a:lnTo>
                    <a:pt x="3253563" y="3306725"/>
                  </a:lnTo>
                  <a:lnTo>
                    <a:pt x="3253563" y="3359888"/>
                  </a:lnTo>
                  <a:lnTo>
                    <a:pt x="3253563" y="3444949"/>
                  </a:lnTo>
                  <a:lnTo>
                    <a:pt x="3253563" y="3444949"/>
                  </a:lnTo>
                  <a:lnTo>
                    <a:pt x="3370521" y="3519377"/>
                  </a:lnTo>
                  <a:lnTo>
                    <a:pt x="3444949" y="3540642"/>
                  </a:lnTo>
                  <a:lnTo>
                    <a:pt x="3444949" y="3540642"/>
                  </a:lnTo>
                  <a:lnTo>
                    <a:pt x="3519377" y="3604437"/>
                  </a:lnTo>
                  <a:lnTo>
                    <a:pt x="3519377" y="3604437"/>
                  </a:lnTo>
                  <a:lnTo>
                    <a:pt x="3540642" y="3700130"/>
                  </a:lnTo>
                  <a:lnTo>
                    <a:pt x="3615070" y="3774558"/>
                  </a:lnTo>
                  <a:lnTo>
                    <a:pt x="3615070" y="3774558"/>
                  </a:lnTo>
                  <a:lnTo>
                    <a:pt x="3583173" y="3891516"/>
                  </a:lnTo>
                  <a:lnTo>
                    <a:pt x="3583173" y="3891516"/>
                  </a:lnTo>
                  <a:lnTo>
                    <a:pt x="3583173" y="3997842"/>
                  </a:lnTo>
                  <a:lnTo>
                    <a:pt x="3583173" y="3997842"/>
                  </a:lnTo>
                  <a:lnTo>
                    <a:pt x="3710763" y="4040372"/>
                  </a:lnTo>
                  <a:lnTo>
                    <a:pt x="3710763" y="4040372"/>
                  </a:lnTo>
                  <a:lnTo>
                    <a:pt x="3774559" y="3965944"/>
                  </a:lnTo>
                  <a:lnTo>
                    <a:pt x="3774559" y="3965944"/>
                  </a:lnTo>
                  <a:lnTo>
                    <a:pt x="3912782" y="3965944"/>
                  </a:lnTo>
                  <a:lnTo>
                    <a:pt x="4019107" y="3955311"/>
                  </a:lnTo>
                  <a:lnTo>
                    <a:pt x="4019107" y="3955311"/>
                  </a:lnTo>
                  <a:lnTo>
                    <a:pt x="4019107" y="4051004"/>
                  </a:lnTo>
                  <a:lnTo>
                    <a:pt x="4029740" y="4231758"/>
                  </a:lnTo>
                  <a:lnTo>
                    <a:pt x="4019107" y="4306186"/>
                  </a:lnTo>
                  <a:lnTo>
                    <a:pt x="4146698" y="4327451"/>
                  </a:lnTo>
                  <a:lnTo>
                    <a:pt x="4189228" y="4348716"/>
                  </a:lnTo>
                  <a:lnTo>
                    <a:pt x="4189228" y="4348716"/>
                  </a:lnTo>
                  <a:lnTo>
                    <a:pt x="4178596" y="4433777"/>
                  </a:lnTo>
                  <a:lnTo>
                    <a:pt x="0" y="4444409"/>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33617" y="1780218"/>
              <a:ext cx="4199861" cy="4433777"/>
            </a:xfrm>
            <a:custGeom>
              <a:avLst/>
              <a:gdLst>
                <a:gd name="connsiteX0" fmla="*/ 0 w 4199861"/>
                <a:gd name="connsiteY0" fmla="*/ 0 h 4433777"/>
                <a:gd name="connsiteX1" fmla="*/ 74428 w 4199861"/>
                <a:gd name="connsiteY1" fmla="*/ 63795 h 4433777"/>
                <a:gd name="connsiteX2" fmla="*/ 116959 w 4199861"/>
                <a:gd name="connsiteY2" fmla="*/ 74428 h 4433777"/>
                <a:gd name="connsiteX3" fmla="*/ 138224 w 4199861"/>
                <a:gd name="connsiteY3" fmla="*/ 212651 h 4433777"/>
                <a:gd name="connsiteX4" fmla="*/ 148856 w 4199861"/>
                <a:gd name="connsiteY4" fmla="*/ 287079 h 4433777"/>
                <a:gd name="connsiteX5" fmla="*/ 191386 w 4199861"/>
                <a:gd name="connsiteY5" fmla="*/ 329609 h 4433777"/>
                <a:gd name="connsiteX6" fmla="*/ 233917 w 4199861"/>
                <a:gd name="connsiteY6" fmla="*/ 340242 h 4433777"/>
                <a:gd name="connsiteX7" fmla="*/ 255182 w 4199861"/>
                <a:gd name="connsiteY7" fmla="*/ 393404 h 4433777"/>
                <a:gd name="connsiteX8" fmla="*/ 265814 w 4199861"/>
                <a:gd name="connsiteY8" fmla="*/ 425302 h 4433777"/>
                <a:gd name="connsiteX9" fmla="*/ 233917 w 4199861"/>
                <a:gd name="connsiteY9" fmla="*/ 457200 h 4433777"/>
                <a:gd name="connsiteX10" fmla="*/ 202019 w 4199861"/>
                <a:gd name="connsiteY10" fmla="*/ 499730 h 4433777"/>
                <a:gd name="connsiteX11" fmla="*/ 233917 w 4199861"/>
                <a:gd name="connsiteY11" fmla="*/ 574158 h 4433777"/>
                <a:gd name="connsiteX12" fmla="*/ 265814 w 4199861"/>
                <a:gd name="connsiteY12" fmla="*/ 606056 h 4433777"/>
                <a:gd name="connsiteX13" fmla="*/ 318977 w 4199861"/>
                <a:gd name="connsiteY13" fmla="*/ 701749 h 4433777"/>
                <a:gd name="connsiteX14" fmla="*/ 414670 w 4199861"/>
                <a:gd name="connsiteY14" fmla="*/ 818707 h 4433777"/>
                <a:gd name="connsiteX15" fmla="*/ 425303 w 4199861"/>
                <a:gd name="connsiteY15" fmla="*/ 871870 h 4433777"/>
                <a:gd name="connsiteX16" fmla="*/ 404038 w 4199861"/>
                <a:gd name="connsiteY16" fmla="*/ 914400 h 4433777"/>
                <a:gd name="connsiteX17" fmla="*/ 425303 w 4199861"/>
                <a:gd name="connsiteY17" fmla="*/ 946297 h 4433777"/>
                <a:gd name="connsiteX18" fmla="*/ 499731 w 4199861"/>
                <a:gd name="connsiteY18" fmla="*/ 988828 h 4433777"/>
                <a:gd name="connsiteX19" fmla="*/ 542261 w 4199861"/>
                <a:gd name="connsiteY19" fmla="*/ 1031358 h 4433777"/>
                <a:gd name="connsiteX20" fmla="*/ 542261 w 4199861"/>
                <a:gd name="connsiteY20" fmla="*/ 1137683 h 4433777"/>
                <a:gd name="connsiteX21" fmla="*/ 542261 w 4199861"/>
                <a:gd name="connsiteY21" fmla="*/ 1137683 h 4433777"/>
                <a:gd name="connsiteX22" fmla="*/ 552893 w 4199861"/>
                <a:gd name="connsiteY22" fmla="*/ 1254642 h 4433777"/>
                <a:gd name="connsiteX23" fmla="*/ 574159 w 4199861"/>
                <a:gd name="connsiteY23" fmla="*/ 1286539 h 4433777"/>
                <a:gd name="connsiteX24" fmla="*/ 574159 w 4199861"/>
                <a:gd name="connsiteY24" fmla="*/ 1286539 h 4433777"/>
                <a:gd name="connsiteX25" fmla="*/ 637954 w 4199861"/>
                <a:gd name="connsiteY25" fmla="*/ 1414130 h 4433777"/>
                <a:gd name="connsiteX26" fmla="*/ 637954 w 4199861"/>
                <a:gd name="connsiteY26" fmla="*/ 1435395 h 4433777"/>
                <a:gd name="connsiteX27" fmla="*/ 637954 w 4199861"/>
                <a:gd name="connsiteY27" fmla="*/ 1456660 h 4433777"/>
                <a:gd name="connsiteX28" fmla="*/ 754912 w 4199861"/>
                <a:gd name="connsiteY28" fmla="*/ 1499190 h 4433777"/>
                <a:gd name="connsiteX29" fmla="*/ 829340 w 4199861"/>
                <a:gd name="connsiteY29" fmla="*/ 1531088 h 4433777"/>
                <a:gd name="connsiteX30" fmla="*/ 861238 w 4199861"/>
                <a:gd name="connsiteY30" fmla="*/ 1477925 h 4433777"/>
                <a:gd name="connsiteX31" fmla="*/ 861238 w 4199861"/>
                <a:gd name="connsiteY31" fmla="*/ 1477925 h 4433777"/>
                <a:gd name="connsiteX32" fmla="*/ 956931 w 4199861"/>
                <a:gd name="connsiteY32" fmla="*/ 1509823 h 4433777"/>
                <a:gd name="connsiteX33" fmla="*/ 978196 w 4199861"/>
                <a:gd name="connsiteY33" fmla="*/ 1584251 h 4433777"/>
                <a:gd name="connsiteX34" fmla="*/ 956931 w 4199861"/>
                <a:gd name="connsiteY34" fmla="*/ 1648046 h 4433777"/>
                <a:gd name="connsiteX35" fmla="*/ 871870 w 4199861"/>
                <a:gd name="connsiteY35" fmla="*/ 1648046 h 4433777"/>
                <a:gd name="connsiteX36" fmla="*/ 839973 w 4199861"/>
                <a:gd name="connsiteY36" fmla="*/ 1679944 h 4433777"/>
                <a:gd name="connsiteX37" fmla="*/ 839973 w 4199861"/>
                <a:gd name="connsiteY37" fmla="*/ 1722474 h 4433777"/>
                <a:gd name="connsiteX38" fmla="*/ 839973 w 4199861"/>
                <a:gd name="connsiteY38" fmla="*/ 1722474 h 4433777"/>
                <a:gd name="connsiteX39" fmla="*/ 903768 w 4199861"/>
                <a:gd name="connsiteY39" fmla="*/ 1722474 h 4433777"/>
                <a:gd name="connsiteX40" fmla="*/ 956931 w 4199861"/>
                <a:gd name="connsiteY40" fmla="*/ 1733107 h 4433777"/>
                <a:gd name="connsiteX41" fmla="*/ 999461 w 4199861"/>
                <a:gd name="connsiteY41" fmla="*/ 1775637 h 4433777"/>
                <a:gd name="connsiteX42" fmla="*/ 1010093 w 4199861"/>
                <a:gd name="connsiteY42" fmla="*/ 1818167 h 4433777"/>
                <a:gd name="connsiteX43" fmla="*/ 1052624 w 4199861"/>
                <a:gd name="connsiteY43" fmla="*/ 1850065 h 4433777"/>
                <a:gd name="connsiteX44" fmla="*/ 1063256 w 4199861"/>
                <a:gd name="connsiteY44" fmla="*/ 1871330 h 4433777"/>
                <a:gd name="connsiteX45" fmla="*/ 1116419 w 4199861"/>
                <a:gd name="connsiteY45" fmla="*/ 1881963 h 4433777"/>
                <a:gd name="connsiteX46" fmla="*/ 1169582 w 4199861"/>
                <a:gd name="connsiteY46" fmla="*/ 1881963 h 4433777"/>
                <a:gd name="connsiteX47" fmla="*/ 1212112 w 4199861"/>
                <a:gd name="connsiteY47" fmla="*/ 1818167 h 4433777"/>
                <a:gd name="connsiteX48" fmla="*/ 1233377 w 4199861"/>
                <a:gd name="connsiteY48" fmla="*/ 1807535 h 4433777"/>
                <a:gd name="connsiteX49" fmla="*/ 1318438 w 4199861"/>
                <a:gd name="connsiteY49" fmla="*/ 1892595 h 4433777"/>
                <a:gd name="connsiteX50" fmla="*/ 1339703 w 4199861"/>
                <a:gd name="connsiteY50" fmla="*/ 1924493 h 4433777"/>
                <a:gd name="connsiteX51" fmla="*/ 1318438 w 4199861"/>
                <a:gd name="connsiteY51" fmla="*/ 1977656 h 4433777"/>
                <a:gd name="connsiteX52" fmla="*/ 1360968 w 4199861"/>
                <a:gd name="connsiteY52" fmla="*/ 2041451 h 4433777"/>
                <a:gd name="connsiteX53" fmla="*/ 1424763 w 4199861"/>
                <a:gd name="connsiteY53" fmla="*/ 2105246 h 4433777"/>
                <a:gd name="connsiteX54" fmla="*/ 1456661 w 4199861"/>
                <a:gd name="connsiteY54" fmla="*/ 2147777 h 4433777"/>
                <a:gd name="connsiteX55" fmla="*/ 1509824 w 4199861"/>
                <a:gd name="connsiteY55" fmla="*/ 2147777 h 4433777"/>
                <a:gd name="connsiteX56" fmla="*/ 1541721 w 4199861"/>
                <a:gd name="connsiteY56" fmla="*/ 2179674 h 4433777"/>
                <a:gd name="connsiteX57" fmla="*/ 1541721 w 4199861"/>
                <a:gd name="connsiteY57" fmla="*/ 2179674 h 4433777"/>
                <a:gd name="connsiteX58" fmla="*/ 1573619 w 4199861"/>
                <a:gd name="connsiteY58" fmla="*/ 2222204 h 4433777"/>
                <a:gd name="connsiteX59" fmla="*/ 1488559 w 4199861"/>
                <a:gd name="connsiteY59" fmla="*/ 2286000 h 4433777"/>
                <a:gd name="connsiteX60" fmla="*/ 1477926 w 4199861"/>
                <a:gd name="connsiteY60" fmla="*/ 2328530 h 4433777"/>
                <a:gd name="connsiteX61" fmla="*/ 1637414 w 4199861"/>
                <a:gd name="connsiteY61" fmla="*/ 2328530 h 4433777"/>
                <a:gd name="connsiteX62" fmla="*/ 1722475 w 4199861"/>
                <a:gd name="connsiteY62" fmla="*/ 2381693 h 4433777"/>
                <a:gd name="connsiteX63" fmla="*/ 1775638 w 4199861"/>
                <a:gd name="connsiteY63" fmla="*/ 2434856 h 4433777"/>
                <a:gd name="connsiteX64" fmla="*/ 1818168 w 4199861"/>
                <a:gd name="connsiteY64" fmla="*/ 2477386 h 4433777"/>
                <a:gd name="connsiteX65" fmla="*/ 1828800 w 4199861"/>
                <a:gd name="connsiteY65" fmla="*/ 2509283 h 4433777"/>
                <a:gd name="connsiteX66" fmla="*/ 1839433 w 4199861"/>
                <a:gd name="connsiteY66" fmla="*/ 2562446 h 4433777"/>
                <a:gd name="connsiteX67" fmla="*/ 1775638 w 4199861"/>
                <a:gd name="connsiteY67" fmla="*/ 2636874 h 4433777"/>
                <a:gd name="connsiteX68" fmla="*/ 1711842 w 4199861"/>
                <a:gd name="connsiteY68" fmla="*/ 2700670 h 4433777"/>
                <a:gd name="connsiteX69" fmla="*/ 1701210 w 4199861"/>
                <a:gd name="connsiteY69" fmla="*/ 2711302 h 4433777"/>
                <a:gd name="connsiteX70" fmla="*/ 1690577 w 4199861"/>
                <a:gd name="connsiteY70" fmla="*/ 2743200 h 4433777"/>
                <a:gd name="connsiteX71" fmla="*/ 1807535 w 4199861"/>
                <a:gd name="connsiteY71" fmla="*/ 2828260 h 4433777"/>
                <a:gd name="connsiteX72" fmla="*/ 1881963 w 4199861"/>
                <a:gd name="connsiteY72" fmla="*/ 2870790 h 4433777"/>
                <a:gd name="connsiteX73" fmla="*/ 1924493 w 4199861"/>
                <a:gd name="connsiteY73" fmla="*/ 2892056 h 4433777"/>
                <a:gd name="connsiteX74" fmla="*/ 1977656 w 4199861"/>
                <a:gd name="connsiteY74" fmla="*/ 2923953 h 4433777"/>
                <a:gd name="connsiteX75" fmla="*/ 1998921 w 4199861"/>
                <a:gd name="connsiteY75" fmla="*/ 2934586 h 4433777"/>
                <a:gd name="connsiteX76" fmla="*/ 2009554 w 4199861"/>
                <a:gd name="connsiteY76" fmla="*/ 2945218 h 4433777"/>
                <a:gd name="connsiteX77" fmla="*/ 2009554 w 4199861"/>
                <a:gd name="connsiteY77" fmla="*/ 2998381 h 4433777"/>
                <a:gd name="connsiteX78" fmla="*/ 2009554 w 4199861"/>
                <a:gd name="connsiteY78" fmla="*/ 3062177 h 4433777"/>
                <a:gd name="connsiteX79" fmla="*/ 2052084 w 4199861"/>
                <a:gd name="connsiteY79" fmla="*/ 3083442 h 4433777"/>
                <a:gd name="connsiteX80" fmla="*/ 2094614 w 4199861"/>
                <a:gd name="connsiteY80" fmla="*/ 3094074 h 4433777"/>
                <a:gd name="connsiteX81" fmla="*/ 2094614 w 4199861"/>
                <a:gd name="connsiteY81" fmla="*/ 3094074 h 4433777"/>
                <a:gd name="connsiteX82" fmla="*/ 2222205 w 4199861"/>
                <a:gd name="connsiteY82" fmla="*/ 3062177 h 4433777"/>
                <a:gd name="connsiteX83" fmla="*/ 2222205 w 4199861"/>
                <a:gd name="connsiteY83" fmla="*/ 3062177 h 4433777"/>
                <a:gd name="connsiteX84" fmla="*/ 2286000 w 4199861"/>
                <a:gd name="connsiteY84" fmla="*/ 2966483 h 4433777"/>
                <a:gd name="connsiteX85" fmla="*/ 2296633 w 4199861"/>
                <a:gd name="connsiteY85" fmla="*/ 2945218 h 4433777"/>
                <a:gd name="connsiteX86" fmla="*/ 2296633 w 4199861"/>
                <a:gd name="connsiteY86" fmla="*/ 2945218 h 4433777"/>
                <a:gd name="connsiteX87" fmla="*/ 2434856 w 4199861"/>
                <a:gd name="connsiteY87" fmla="*/ 2923953 h 4433777"/>
                <a:gd name="connsiteX88" fmla="*/ 2509284 w 4199861"/>
                <a:gd name="connsiteY88" fmla="*/ 2913321 h 4433777"/>
                <a:gd name="connsiteX89" fmla="*/ 2573080 w 4199861"/>
                <a:gd name="connsiteY89" fmla="*/ 2913321 h 4433777"/>
                <a:gd name="connsiteX90" fmla="*/ 2594345 w 4199861"/>
                <a:gd name="connsiteY90" fmla="*/ 2934586 h 4433777"/>
                <a:gd name="connsiteX91" fmla="*/ 2615610 w 4199861"/>
                <a:gd name="connsiteY91" fmla="*/ 2987749 h 4433777"/>
                <a:gd name="connsiteX92" fmla="*/ 2626242 w 4199861"/>
                <a:gd name="connsiteY92" fmla="*/ 3030279 h 4433777"/>
                <a:gd name="connsiteX93" fmla="*/ 2838893 w 4199861"/>
                <a:gd name="connsiteY93" fmla="*/ 3030279 h 4433777"/>
                <a:gd name="connsiteX94" fmla="*/ 2881424 w 4199861"/>
                <a:gd name="connsiteY94" fmla="*/ 3136604 h 4433777"/>
                <a:gd name="connsiteX95" fmla="*/ 2923954 w 4199861"/>
                <a:gd name="connsiteY95" fmla="*/ 3200400 h 4433777"/>
                <a:gd name="connsiteX96" fmla="*/ 2955852 w 4199861"/>
                <a:gd name="connsiteY96" fmla="*/ 3264195 h 4433777"/>
                <a:gd name="connsiteX97" fmla="*/ 3019647 w 4199861"/>
                <a:gd name="connsiteY97" fmla="*/ 3285460 h 4433777"/>
                <a:gd name="connsiteX98" fmla="*/ 3242931 w 4199861"/>
                <a:gd name="connsiteY98" fmla="*/ 3296093 h 4433777"/>
                <a:gd name="connsiteX99" fmla="*/ 3253563 w 4199861"/>
                <a:gd name="connsiteY99" fmla="*/ 3402418 h 4433777"/>
                <a:gd name="connsiteX100" fmla="*/ 3253563 w 4199861"/>
                <a:gd name="connsiteY100" fmla="*/ 3434316 h 4433777"/>
                <a:gd name="connsiteX101" fmla="*/ 3317359 w 4199861"/>
                <a:gd name="connsiteY101" fmla="*/ 3508744 h 4433777"/>
                <a:gd name="connsiteX102" fmla="*/ 3381154 w 4199861"/>
                <a:gd name="connsiteY102" fmla="*/ 3519377 h 4433777"/>
                <a:gd name="connsiteX103" fmla="*/ 3466214 w 4199861"/>
                <a:gd name="connsiteY103" fmla="*/ 3530009 h 4433777"/>
                <a:gd name="connsiteX104" fmla="*/ 3508745 w 4199861"/>
                <a:gd name="connsiteY104" fmla="*/ 3530009 h 4433777"/>
                <a:gd name="connsiteX105" fmla="*/ 3508745 w 4199861"/>
                <a:gd name="connsiteY105" fmla="*/ 3615070 h 4433777"/>
                <a:gd name="connsiteX106" fmla="*/ 3530010 w 4199861"/>
                <a:gd name="connsiteY106" fmla="*/ 3689497 h 4433777"/>
                <a:gd name="connsiteX107" fmla="*/ 3583173 w 4199861"/>
                <a:gd name="connsiteY107" fmla="*/ 3721395 h 4433777"/>
                <a:gd name="connsiteX108" fmla="*/ 3604438 w 4199861"/>
                <a:gd name="connsiteY108" fmla="*/ 3785190 h 4433777"/>
                <a:gd name="connsiteX109" fmla="*/ 3572540 w 4199861"/>
                <a:gd name="connsiteY109" fmla="*/ 3848986 h 4433777"/>
                <a:gd name="connsiteX110" fmla="*/ 3572540 w 4199861"/>
                <a:gd name="connsiteY110" fmla="*/ 3848986 h 4433777"/>
                <a:gd name="connsiteX111" fmla="*/ 3572540 w 4199861"/>
                <a:gd name="connsiteY111" fmla="*/ 3848986 h 4433777"/>
                <a:gd name="connsiteX112" fmla="*/ 3551275 w 4199861"/>
                <a:gd name="connsiteY112" fmla="*/ 3965944 h 4433777"/>
                <a:gd name="connsiteX113" fmla="*/ 3689498 w 4199861"/>
                <a:gd name="connsiteY113" fmla="*/ 4019107 h 4433777"/>
                <a:gd name="connsiteX114" fmla="*/ 3689498 w 4199861"/>
                <a:gd name="connsiteY114" fmla="*/ 4019107 h 4433777"/>
                <a:gd name="connsiteX115" fmla="*/ 3774559 w 4199861"/>
                <a:gd name="connsiteY115" fmla="*/ 3955311 h 4433777"/>
                <a:gd name="connsiteX116" fmla="*/ 3774559 w 4199861"/>
                <a:gd name="connsiteY116" fmla="*/ 3955311 h 4433777"/>
                <a:gd name="connsiteX117" fmla="*/ 3987210 w 4199861"/>
                <a:gd name="connsiteY117" fmla="*/ 3955311 h 4433777"/>
                <a:gd name="connsiteX118" fmla="*/ 4019107 w 4199861"/>
                <a:gd name="connsiteY118" fmla="*/ 3965944 h 4433777"/>
                <a:gd name="connsiteX119" fmla="*/ 4019107 w 4199861"/>
                <a:gd name="connsiteY119" fmla="*/ 3965944 h 4433777"/>
                <a:gd name="connsiteX120" fmla="*/ 4019107 w 4199861"/>
                <a:gd name="connsiteY120" fmla="*/ 4253023 h 4433777"/>
                <a:gd name="connsiteX121" fmla="*/ 4029740 w 4199861"/>
                <a:gd name="connsiteY121" fmla="*/ 4306186 h 4433777"/>
                <a:gd name="connsiteX122" fmla="*/ 4167963 w 4199861"/>
                <a:gd name="connsiteY122" fmla="*/ 4338083 h 4433777"/>
                <a:gd name="connsiteX123" fmla="*/ 4167963 w 4199861"/>
                <a:gd name="connsiteY123" fmla="*/ 4338083 h 4433777"/>
                <a:gd name="connsiteX124" fmla="*/ 4199861 w 4199861"/>
                <a:gd name="connsiteY124" fmla="*/ 4433777 h 443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199861" h="4433777">
                  <a:moveTo>
                    <a:pt x="0" y="0"/>
                  </a:moveTo>
                  <a:lnTo>
                    <a:pt x="74428" y="63795"/>
                  </a:lnTo>
                  <a:lnTo>
                    <a:pt x="116959" y="74428"/>
                  </a:lnTo>
                  <a:lnTo>
                    <a:pt x="138224" y="212651"/>
                  </a:lnTo>
                  <a:lnTo>
                    <a:pt x="148856" y="287079"/>
                  </a:lnTo>
                  <a:lnTo>
                    <a:pt x="191386" y="329609"/>
                  </a:lnTo>
                  <a:lnTo>
                    <a:pt x="233917" y="340242"/>
                  </a:lnTo>
                  <a:lnTo>
                    <a:pt x="255182" y="393404"/>
                  </a:lnTo>
                  <a:lnTo>
                    <a:pt x="265814" y="425302"/>
                  </a:lnTo>
                  <a:lnTo>
                    <a:pt x="233917" y="457200"/>
                  </a:lnTo>
                  <a:lnTo>
                    <a:pt x="202019" y="499730"/>
                  </a:lnTo>
                  <a:lnTo>
                    <a:pt x="233917" y="574158"/>
                  </a:lnTo>
                  <a:lnTo>
                    <a:pt x="265814" y="606056"/>
                  </a:lnTo>
                  <a:lnTo>
                    <a:pt x="318977" y="701749"/>
                  </a:lnTo>
                  <a:lnTo>
                    <a:pt x="414670" y="818707"/>
                  </a:lnTo>
                  <a:lnTo>
                    <a:pt x="425303" y="871870"/>
                  </a:lnTo>
                  <a:lnTo>
                    <a:pt x="404038" y="914400"/>
                  </a:lnTo>
                  <a:lnTo>
                    <a:pt x="425303" y="946297"/>
                  </a:lnTo>
                  <a:lnTo>
                    <a:pt x="499731" y="988828"/>
                  </a:lnTo>
                  <a:lnTo>
                    <a:pt x="542261" y="1031358"/>
                  </a:lnTo>
                  <a:lnTo>
                    <a:pt x="542261" y="1137683"/>
                  </a:lnTo>
                  <a:lnTo>
                    <a:pt x="542261" y="1137683"/>
                  </a:lnTo>
                  <a:lnTo>
                    <a:pt x="552893" y="1254642"/>
                  </a:lnTo>
                  <a:lnTo>
                    <a:pt x="574159" y="1286539"/>
                  </a:lnTo>
                  <a:lnTo>
                    <a:pt x="574159" y="1286539"/>
                  </a:lnTo>
                  <a:lnTo>
                    <a:pt x="637954" y="1414130"/>
                  </a:lnTo>
                  <a:lnTo>
                    <a:pt x="637954" y="1435395"/>
                  </a:lnTo>
                  <a:lnTo>
                    <a:pt x="637954" y="1456660"/>
                  </a:lnTo>
                  <a:lnTo>
                    <a:pt x="754912" y="1499190"/>
                  </a:lnTo>
                  <a:lnTo>
                    <a:pt x="829340" y="1531088"/>
                  </a:lnTo>
                  <a:lnTo>
                    <a:pt x="861238" y="1477925"/>
                  </a:lnTo>
                  <a:lnTo>
                    <a:pt x="861238" y="1477925"/>
                  </a:lnTo>
                  <a:lnTo>
                    <a:pt x="956931" y="1509823"/>
                  </a:lnTo>
                  <a:lnTo>
                    <a:pt x="978196" y="1584251"/>
                  </a:lnTo>
                  <a:lnTo>
                    <a:pt x="956931" y="1648046"/>
                  </a:lnTo>
                  <a:lnTo>
                    <a:pt x="871870" y="1648046"/>
                  </a:lnTo>
                  <a:lnTo>
                    <a:pt x="839973" y="1679944"/>
                  </a:lnTo>
                  <a:lnTo>
                    <a:pt x="839973" y="1722474"/>
                  </a:lnTo>
                  <a:lnTo>
                    <a:pt x="839973" y="1722474"/>
                  </a:lnTo>
                  <a:lnTo>
                    <a:pt x="903768" y="1722474"/>
                  </a:lnTo>
                  <a:lnTo>
                    <a:pt x="956931" y="1733107"/>
                  </a:lnTo>
                  <a:lnTo>
                    <a:pt x="999461" y="1775637"/>
                  </a:lnTo>
                  <a:lnTo>
                    <a:pt x="1010093" y="1818167"/>
                  </a:lnTo>
                  <a:lnTo>
                    <a:pt x="1052624" y="1850065"/>
                  </a:lnTo>
                  <a:lnTo>
                    <a:pt x="1063256" y="1871330"/>
                  </a:lnTo>
                  <a:lnTo>
                    <a:pt x="1116419" y="1881963"/>
                  </a:lnTo>
                  <a:lnTo>
                    <a:pt x="1169582" y="1881963"/>
                  </a:lnTo>
                  <a:lnTo>
                    <a:pt x="1212112" y="1818167"/>
                  </a:lnTo>
                  <a:lnTo>
                    <a:pt x="1233377" y="1807535"/>
                  </a:lnTo>
                  <a:lnTo>
                    <a:pt x="1318438" y="1892595"/>
                  </a:lnTo>
                  <a:lnTo>
                    <a:pt x="1339703" y="1924493"/>
                  </a:lnTo>
                  <a:lnTo>
                    <a:pt x="1318438" y="1977656"/>
                  </a:lnTo>
                  <a:lnTo>
                    <a:pt x="1360968" y="2041451"/>
                  </a:lnTo>
                  <a:lnTo>
                    <a:pt x="1424763" y="2105246"/>
                  </a:lnTo>
                  <a:lnTo>
                    <a:pt x="1456661" y="2147777"/>
                  </a:lnTo>
                  <a:lnTo>
                    <a:pt x="1509824" y="2147777"/>
                  </a:lnTo>
                  <a:lnTo>
                    <a:pt x="1541721" y="2179674"/>
                  </a:lnTo>
                  <a:lnTo>
                    <a:pt x="1541721" y="2179674"/>
                  </a:lnTo>
                  <a:lnTo>
                    <a:pt x="1573619" y="2222204"/>
                  </a:lnTo>
                  <a:lnTo>
                    <a:pt x="1488559" y="2286000"/>
                  </a:lnTo>
                  <a:lnTo>
                    <a:pt x="1477926" y="2328530"/>
                  </a:lnTo>
                  <a:lnTo>
                    <a:pt x="1637414" y="2328530"/>
                  </a:lnTo>
                  <a:lnTo>
                    <a:pt x="1722475" y="2381693"/>
                  </a:lnTo>
                  <a:lnTo>
                    <a:pt x="1775638" y="2434856"/>
                  </a:lnTo>
                  <a:lnTo>
                    <a:pt x="1818168" y="2477386"/>
                  </a:lnTo>
                  <a:lnTo>
                    <a:pt x="1828800" y="2509283"/>
                  </a:lnTo>
                  <a:lnTo>
                    <a:pt x="1839433" y="2562446"/>
                  </a:lnTo>
                  <a:lnTo>
                    <a:pt x="1775638" y="2636874"/>
                  </a:lnTo>
                  <a:lnTo>
                    <a:pt x="1711842" y="2700670"/>
                  </a:lnTo>
                  <a:lnTo>
                    <a:pt x="1701210" y="2711302"/>
                  </a:lnTo>
                  <a:lnTo>
                    <a:pt x="1690577" y="2743200"/>
                  </a:lnTo>
                  <a:lnTo>
                    <a:pt x="1807535" y="2828260"/>
                  </a:lnTo>
                  <a:lnTo>
                    <a:pt x="1881963" y="2870790"/>
                  </a:lnTo>
                  <a:lnTo>
                    <a:pt x="1924493" y="2892056"/>
                  </a:lnTo>
                  <a:lnTo>
                    <a:pt x="1977656" y="2923953"/>
                  </a:lnTo>
                  <a:lnTo>
                    <a:pt x="1998921" y="2934586"/>
                  </a:lnTo>
                  <a:lnTo>
                    <a:pt x="2009554" y="2945218"/>
                  </a:lnTo>
                  <a:lnTo>
                    <a:pt x="2009554" y="2998381"/>
                  </a:lnTo>
                  <a:lnTo>
                    <a:pt x="2009554" y="3062177"/>
                  </a:lnTo>
                  <a:lnTo>
                    <a:pt x="2052084" y="3083442"/>
                  </a:lnTo>
                  <a:lnTo>
                    <a:pt x="2094614" y="3094074"/>
                  </a:lnTo>
                  <a:lnTo>
                    <a:pt x="2094614" y="3094074"/>
                  </a:lnTo>
                  <a:lnTo>
                    <a:pt x="2222205" y="3062177"/>
                  </a:lnTo>
                  <a:lnTo>
                    <a:pt x="2222205" y="3062177"/>
                  </a:lnTo>
                  <a:lnTo>
                    <a:pt x="2286000" y="2966483"/>
                  </a:lnTo>
                  <a:lnTo>
                    <a:pt x="2296633" y="2945218"/>
                  </a:lnTo>
                  <a:lnTo>
                    <a:pt x="2296633" y="2945218"/>
                  </a:lnTo>
                  <a:lnTo>
                    <a:pt x="2434856" y="2923953"/>
                  </a:lnTo>
                  <a:lnTo>
                    <a:pt x="2509284" y="2913321"/>
                  </a:lnTo>
                  <a:lnTo>
                    <a:pt x="2573080" y="2913321"/>
                  </a:lnTo>
                  <a:lnTo>
                    <a:pt x="2594345" y="2934586"/>
                  </a:lnTo>
                  <a:lnTo>
                    <a:pt x="2615610" y="2987749"/>
                  </a:lnTo>
                  <a:lnTo>
                    <a:pt x="2626242" y="3030279"/>
                  </a:lnTo>
                  <a:lnTo>
                    <a:pt x="2838893" y="3030279"/>
                  </a:lnTo>
                  <a:lnTo>
                    <a:pt x="2881424" y="3136604"/>
                  </a:lnTo>
                  <a:lnTo>
                    <a:pt x="2923954" y="3200400"/>
                  </a:lnTo>
                  <a:lnTo>
                    <a:pt x="2955852" y="3264195"/>
                  </a:lnTo>
                  <a:lnTo>
                    <a:pt x="3019647" y="3285460"/>
                  </a:lnTo>
                  <a:lnTo>
                    <a:pt x="3242931" y="3296093"/>
                  </a:lnTo>
                  <a:lnTo>
                    <a:pt x="3253563" y="3402418"/>
                  </a:lnTo>
                  <a:lnTo>
                    <a:pt x="3253563" y="3434316"/>
                  </a:lnTo>
                  <a:lnTo>
                    <a:pt x="3317359" y="3508744"/>
                  </a:lnTo>
                  <a:lnTo>
                    <a:pt x="3381154" y="3519377"/>
                  </a:lnTo>
                  <a:lnTo>
                    <a:pt x="3466214" y="3530009"/>
                  </a:lnTo>
                  <a:lnTo>
                    <a:pt x="3508745" y="3530009"/>
                  </a:lnTo>
                  <a:lnTo>
                    <a:pt x="3508745" y="3615070"/>
                  </a:lnTo>
                  <a:lnTo>
                    <a:pt x="3530010" y="3689497"/>
                  </a:lnTo>
                  <a:lnTo>
                    <a:pt x="3583173" y="3721395"/>
                  </a:lnTo>
                  <a:lnTo>
                    <a:pt x="3604438" y="3785190"/>
                  </a:lnTo>
                  <a:lnTo>
                    <a:pt x="3572540" y="3848986"/>
                  </a:lnTo>
                  <a:lnTo>
                    <a:pt x="3572540" y="3848986"/>
                  </a:lnTo>
                  <a:lnTo>
                    <a:pt x="3572540" y="3848986"/>
                  </a:lnTo>
                  <a:lnTo>
                    <a:pt x="3551275" y="3965944"/>
                  </a:lnTo>
                  <a:lnTo>
                    <a:pt x="3689498" y="4019107"/>
                  </a:lnTo>
                  <a:lnTo>
                    <a:pt x="3689498" y="4019107"/>
                  </a:lnTo>
                  <a:lnTo>
                    <a:pt x="3774559" y="3955311"/>
                  </a:lnTo>
                  <a:lnTo>
                    <a:pt x="3774559" y="3955311"/>
                  </a:lnTo>
                  <a:lnTo>
                    <a:pt x="3987210" y="3955311"/>
                  </a:lnTo>
                  <a:lnTo>
                    <a:pt x="4019107" y="3965944"/>
                  </a:lnTo>
                  <a:lnTo>
                    <a:pt x="4019107" y="3965944"/>
                  </a:lnTo>
                  <a:lnTo>
                    <a:pt x="4019107" y="4253023"/>
                  </a:lnTo>
                  <a:lnTo>
                    <a:pt x="4029740" y="4306186"/>
                  </a:lnTo>
                  <a:lnTo>
                    <a:pt x="4167963" y="4338083"/>
                  </a:lnTo>
                  <a:lnTo>
                    <a:pt x="4167963" y="4338083"/>
                  </a:lnTo>
                  <a:lnTo>
                    <a:pt x="4199861" y="4433777"/>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1213" y="1571665"/>
              <a:ext cx="4660604" cy="466800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4362945" y="1642271"/>
              <a:ext cx="719800" cy="1219200"/>
              <a:chOff x="4965479" y="1349866"/>
              <a:chExt cx="719800" cy="1219200"/>
            </a:xfrm>
          </p:grpSpPr>
          <p:cxnSp>
            <p:nvCxnSpPr>
              <p:cNvPr id="12" name="Straight Arrow Connector 11"/>
              <p:cNvCxnSpPr/>
              <p:nvPr/>
            </p:nvCxnSpPr>
            <p:spPr>
              <a:xfrm flipV="1">
                <a:off x="5257800" y="1349866"/>
                <a:ext cx="0" cy="12192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65479" y="1686859"/>
                <a:ext cx="719800" cy="707886"/>
              </a:xfrm>
              <a:prstGeom prst="rect">
                <a:avLst/>
              </a:prstGeom>
              <a:noFill/>
            </p:spPr>
            <p:txBody>
              <a:bodyPr wrap="square" rtlCol="0">
                <a:spAutoFit/>
              </a:bodyPr>
              <a:lstStyle/>
              <a:p>
                <a:r>
                  <a:rPr lang="en-US" sz="4000" b="1" dirty="0" smtClean="0">
                    <a:solidFill>
                      <a:schemeClr val="bg1"/>
                    </a:solidFill>
                    <a:latin typeface="Times New Roman" panose="02020603050405020304" pitchFamily="18" charset="0"/>
                    <a:cs typeface="Times New Roman" panose="02020603050405020304" pitchFamily="18" charset="0"/>
                  </a:rPr>
                  <a:t>N</a:t>
                </a:r>
                <a:endParaRPr lang="en-US" sz="4000" b="1" dirty="0">
                  <a:solidFill>
                    <a:schemeClr val="bg1"/>
                  </a:solidFill>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508809" y="4722475"/>
              <a:ext cx="1420022" cy="1494997"/>
              <a:chOff x="3352800" y="1334125"/>
              <a:chExt cx="1524000" cy="1561475"/>
            </a:xfrm>
          </p:grpSpPr>
          <p:sp>
            <p:nvSpPr>
              <p:cNvPr id="16" name="TextBox 15"/>
              <p:cNvSpPr txBox="1"/>
              <p:nvPr/>
            </p:nvSpPr>
            <p:spPr>
              <a:xfrm>
                <a:off x="3483769" y="1334125"/>
                <a:ext cx="1183761" cy="1446550"/>
              </a:xfrm>
              <a:prstGeom prst="rect">
                <a:avLst/>
              </a:prstGeom>
              <a:noFill/>
            </p:spPr>
            <p:txBody>
              <a:bodyPr wrap="square" rtlCol="0">
                <a:spAutoFit/>
              </a:bodyPr>
              <a:lstStyle/>
              <a:p>
                <a:r>
                  <a:rPr lang="en-US" sz="1100" b="1" dirty="0" smtClean="0">
                    <a:solidFill>
                      <a:schemeClr val="bg1"/>
                    </a:solidFill>
                    <a:latin typeface="Times New Roman" panose="02020603050405020304" pitchFamily="18" charset="0"/>
                    <a:cs typeface="Times New Roman" panose="02020603050405020304" pitchFamily="18" charset="0"/>
                  </a:rPr>
                  <a:t>Trend of </a:t>
                </a:r>
                <a:r>
                  <a:rPr lang="en-US" sz="1100" b="1" dirty="0">
                    <a:solidFill>
                      <a:schemeClr val="bg1"/>
                    </a:solidFill>
                    <a:latin typeface="Times New Roman" panose="02020603050405020304" pitchFamily="18" charset="0"/>
                    <a:cs typeface="Times New Roman" panose="02020603050405020304" pitchFamily="18" charset="0"/>
                  </a:rPr>
                  <a:t>p</a:t>
                </a:r>
                <a:r>
                  <a:rPr lang="en-US" sz="1100" b="1" dirty="0" smtClean="0">
                    <a:solidFill>
                      <a:schemeClr val="bg1"/>
                    </a:solidFill>
                    <a:latin typeface="Times New Roman" panose="02020603050405020304" pitchFamily="18" charset="0"/>
                    <a:cs typeface="Times New Roman" panose="02020603050405020304" pitchFamily="18" charset="0"/>
                  </a:rPr>
                  <a:t>ositive residuals</a:t>
                </a:r>
              </a:p>
              <a:p>
                <a:endParaRPr lang="en-US" sz="1100" b="1" dirty="0">
                  <a:solidFill>
                    <a:schemeClr val="bg1"/>
                  </a:solidFill>
                  <a:latin typeface="Times New Roman" panose="02020603050405020304" pitchFamily="18" charset="0"/>
                  <a:cs typeface="Times New Roman" panose="02020603050405020304" pitchFamily="18" charset="0"/>
                </a:endParaRPr>
              </a:p>
              <a:p>
                <a:r>
                  <a:rPr lang="en-US" sz="1100" b="1" dirty="0" smtClean="0">
                    <a:solidFill>
                      <a:schemeClr val="bg1"/>
                    </a:solidFill>
                    <a:latin typeface="Times New Roman" panose="02020603050405020304" pitchFamily="18" charset="0"/>
                    <a:cs typeface="Times New Roman" panose="02020603050405020304" pitchFamily="18" charset="0"/>
                  </a:rPr>
                  <a:t>Trend of negative residual </a:t>
                </a:r>
              </a:p>
              <a:p>
                <a:r>
                  <a:rPr lang="en-US" sz="1100" b="1" dirty="0" smtClean="0">
                    <a:solidFill>
                      <a:schemeClr val="bg1"/>
                    </a:solidFill>
                    <a:latin typeface="Times New Roman" panose="02020603050405020304" pitchFamily="18" charset="0"/>
                    <a:cs typeface="Times New Roman" panose="02020603050405020304" pitchFamily="18" charset="0"/>
                  </a:rPr>
                  <a:t>values</a:t>
                </a:r>
                <a:endParaRPr lang="en-US" sz="1100" b="1" dirty="0">
                  <a:solidFill>
                    <a:schemeClr val="bg1"/>
                  </a:solidFill>
                  <a:latin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4191000" y="1581906"/>
                <a:ext cx="574247"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190999" y="2291316"/>
                <a:ext cx="574247"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352800" y="1334125"/>
                <a:ext cx="1524000" cy="15614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rot="20003233">
              <a:off x="2654829" y="4471228"/>
              <a:ext cx="304800" cy="246221"/>
            </a:xfrm>
            <a:prstGeom prst="rect">
              <a:avLst/>
            </a:prstGeom>
            <a:noFill/>
          </p:spPr>
          <p:txBody>
            <a:bodyPr wrap="square" rtlCol="0">
              <a:spAutoFit/>
            </a:bodyPr>
            <a:lstStyle/>
            <a:p>
              <a:r>
                <a:rPr lang="en-US" sz="1000" dirty="0" smtClean="0">
                  <a:solidFill>
                    <a:schemeClr val="bg1"/>
                  </a:solidFill>
                </a:rPr>
                <a:t>0</a:t>
              </a:r>
              <a:endParaRPr lang="en-US" sz="1000" dirty="0">
                <a:solidFill>
                  <a:schemeClr val="bg1"/>
                </a:solidFill>
              </a:endParaRPr>
            </a:p>
          </p:txBody>
        </p:sp>
        <p:sp>
          <p:nvSpPr>
            <p:cNvPr id="26" name="TextBox 25"/>
            <p:cNvSpPr txBox="1"/>
            <p:nvPr/>
          </p:nvSpPr>
          <p:spPr>
            <a:xfrm rot="1888888">
              <a:off x="2186309" y="3858644"/>
              <a:ext cx="304800" cy="246221"/>
            </a:xfrm>
            <a:prstGeom prst="rect">
              <a:avLst/>
            </a:prstGeom>
            <a:noFill/>
          </p:spPr>
          <p:txBody>
            <a:bodyPr wrap="square" rtlCol="0">
              <a:spAutoFit/>
            </a:bodyPr>
            <a:lstStyle/>
            <a:p>
              <a:r>
                <a:rPr lang="en-US" sz="1000" dirty="0" smtClean="0">
                  <a:solidFill>
                    <a:schemeClr val="bg1"/>
                  </a:solidFill>
                </a:rPr>
                <a:t>0</a:t>
              </a:r>
              <a:endParaRPr lang="en-US" sz="1000" dirty="0">
                <a:solidFill>
                  <a:schemeClr val="bg1"/>
                </a:solidFill>
              </a:endParaRPr>
            </a:p>
          </p:txBody>
        </p:sp>
        <p:sp>
          <p:nvSpPr>
            <p:cNvPr id="27" name="TextBox 26"/>
            <p:cNvSpPr txBox="1"/>
            <p:nvPr/>
          </p:nvSpPr>
          <p:spPr>
            <a:xfrm rot="729084">
              <a:off x="4166009" y="5450092"/>
              <a:ext cx="304800" cy="246221"/>
            </a:xfrm>
            <a:prstGeom prst="rect">
              <a:avLst/>
            </a:prstGeom>
            <a:noFill/>
          </p:spPr>
          <p:txBody>
            <a:bodyPr wrap="square" rtlCol="0">
              <a:spAutoFit/>
            </a:bodyPr>
            <a:lstStyle/>
            <a:p>
              <a:r>
                <a:rPr lang="en-US" sz="1000" dirty="0" smtClean="0">
                  <a:solidFill>
                    <a:schemeClr val="bg1"/>
                  </a:solidFill>
                </a:rPr>
                <a:t>0</a:t>
              </a:r>
              <a:endParaRPr lang="en-US" sz="1000" dirty="0">
                <a:solidFill>
                  <a:schemeClr val="bg1"/>
                </a:solidFill>
              </a:endParaRPr>
            </a:p>
          </p:txBody>
        </p:sp>
        <p:cxnSp>
          <p:nvCxnSpPr>
            <p:cNvPr id="28" name="Straight Connector 27"/>
            <p:cNvCxnSpPr/>
            <p:nvPr/>
          </p:nvCxnSpPr>
          <p:spPr>
            <a:xfrm flipH="1">
              <a:off x="3917353" y="5223876"/>
              <a:ext cx="127683" cy="312304"/>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4" idx="38"/>
            </p:cNvCxnSpPr>
            <p:nvPr/>
          </p:nvCxnSpPr>
          <p:spPr>
            <a:xfrm flipH="1">
              <a:off x="3499902" y="4821129"/>
              <a:ext cx="287278" cy="417533"/>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890225" y="4166332"/>
              <a:ext cx="453280" cy="107233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8" idx="44"/>
            </p:cNvCxnSpPr>
            <p:nvPr/>
          </p:nvCxnSpPr>
          <p:spPr>
            <a:xfrm flipH="1">
              <a:off x="1977874" y="3412022"/>
              <a:ext cx="637953" cy="50975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rot="21211436">
              <a:off x="2547913" y="4291022"/>
              <a:ext cx="304800" cy="246221"/>
            </a:xfrm>
            <a:prstGeom prst="rect">
              <a:avLst/>
            </a:prstGeom>
            <a:noFill/>
          </p:spPr>
          <p:txBody>
            <a:bodyPr wrap="square" rtlCol="0">
              <a:spAutoFit/>
            </a:bodyPr>
            <a:lstStyle/>
            <a:p>
              <a:r>
                <a:rPr lang="en-US" sz="1000" dirty="0" smtClean="0">
                  <a:solidFill>
                    <a:schemeClr val="bg1"/>
                  </a:solidFill>
                </a:rPr>
                <a:t>0</a:t>
              </a:r>
              <a:endParaRPr lang="en-US" sz="1000" dirty="0">
                <a:solidFill>
                  <a:schemeClr val="bg1"/>
                </a:solidFill>
              </a:endParaRPr>
            </a:p>
          </p:txBody>
        </p:sp>
        <p:cxnSp>
          <p:nvCxnSpPr>
            <p:cNvPr id="50" name="Straight Connector 49"/>
            <p:cNvCxnSpPr/>
            <p:nvPr/>
          </p:nvCxnSpPr>
          <p:spPr>
            <a:xfrm flipH="1">
              <a:off x="2454290" y="3915958"/>
              <a:ext cx="607130" cy="35153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925250" y="2687150"/>
              <a:ext cx="899638" cy="72487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342889" y="5380028"/>
              <a:ext cx="129622" cy="55693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2067" name="TextBox 2066"/>
          <p:cNvSpPr txBox="1"/>
          <p:nvPr/>
        </p:nvSpPr>
        <p:spPr>
          <a:xfrm>
            <a:off x="1408930" y="740485"/>
            <a:ext cx="5883830" cy="646331"/>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(Typically amorphous riser and tread geometry. Created during mid-late Sangamon during maximum valley alluviation in aged.  Saucier Fleetwood (1970) argued for the possibility of differentiation.  </a:t>
            </a:r>
            <a:r>
              <a:rPr lang="en-US" sz="1200" b="1" dirty="0" smtClean="0">
                <a:solidFill>
                  <a:srgbClr val="FFFF00"/>
                </a:solidFill>
                <a:latin typeface="Times New Roman" panose="02020603050405020304" pitchFamily="18" charset="0"/>
                <a:cs typeface="Times New Roman" panose="02020603050405020304" pitchFamily="18" charset="0"/>
              </a:rPr>
              <a:t>R² </a:t>
            </a:r>
            <a:r>
              <a:rPr lang="en-US" sz="1200" b="1" dirty="0">
                <a:solidFill>
                  <a:srgbClr val="FFFF00"/>
                </a:solidFill>
                <a:latin typeface="Times New Roman" panose="02020603050405020304" pitchFamily="18" charset="0"/>
                <a:cs typeface="Times New Roman" panose="02020603050405020304" pitchFamily="18" charset="0"/>
              </a:rPr>
              <a:t>= </a:t>
            </a:r>
            <a:r>
              <a:rPr lang="en-US" sz="1200" b="1" dirty="0" smtClean="0">
                <a:solidFill>
                  <a:srgbClr val="FFFF00"/>
                </a:solidFill>
                <a:latin typeface="Times New Roman" panose="02020603050405020304" pitchFamily="18" charset="0"/>
                <a:cs typeface="Times New Roman" panose="02020603050405020304" pitchFamily="18" charset="0"/>
              </a:rPr>
              <a:t>0.91724333585</a:t>
            </a:r>
            <a:r>
              <a:rPr lang="en-US" sz="1200" dirty="0" smtClean="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grpSp>
        <p:nvGrpSpPr>
          <p:cNvPr id="2058" name="Group 2057"/>
          <p:cNvGrpSpPr/>
          <p:nvPr/>
        </p:nvGrpSpPr>
        <p:grpSpPr>
          <a:xfrm>
            <a:off x="5426905" y="3306997"/>
            <a:ext cx="3855127" cy="2940439"/>
            <a:chOff x="5426905" y="3306997"/>
            <a:chExt cx="3855127" cy="2940439"/>
          </a:xfrm>
        </p:grpSpPr>
        <p:pic>
          <p:nvPicPr>
            <p:cNvPr id="1026" name="Picture 2" descr="G:\SRFZ\Terraces from cdrt residuals\Ouachita\randy\Terrace T3\plane and reg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6905" y="3369832"/>
              <a:ext cx="3729169" cy="2720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rot="18251428">
              <a:off x="8312532" y="3057297"/>
              <a:ext cx="719800" cy="1219200"/>
              <a:chOff x="4965479" y="1349866"/>
              <a:chExt cx="719800" cy="1219200"/>
            </a:xfrm>
          </p:grpSpPr>
          <p:cxnSp>
            <p:nvCxnSpPr>
              <p:cNvPr id="37" name="Straight Arrow Connector 36"/>
              <p:cNvCxnSpPr/>
              <p:nvPr/>
            </p:nvCxnSpPr>
            <p:spPr>
              <a:xfrm flipV="1">
                <a:off x="5257800" y="1349866"/>
                <a:ext cx="0" cy="12192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965479" y="1686859"/>
                <a:ext cx="719800" cy="707886"/>
              </a:xfrm>
              <a:prstGeom prst="rect">
                <a:avLst/>
              </a:prstGeom>
              <a:noFill/>
            </p:spPr>
            <p:txBody>
              <a:bodyPr wrap="square" rtlCol="0">
                <a:spAutoFit/>
              </a:bodyPr>
              <a:lstStyle/>
              <a:p>
                <a:r>
                  <a:rPr lang="en-US" sz="4000" b="1" dirty="0" smtClean="0">
                    <a:solidFill>
                      <a:schemeClr val="bg1"/>
                    </a:solidFill>
                    <a:latin typeface="Times New Roman" panose="02020603050405020304" pitchFamily="18" charset="0"/>
                    <a:cs typeface="Times New Roman" panose="02020603050405020304" pitchFamily="18" charset="0"/>
                  </a:rPr>
                  <a:t>N</a:t>
                </a:r>
                <a:endParaRPr lang="en-US" sz="4000" b="1" dirty="0">
                  <a:solidFill>
                    <a:schemeClr val="bg1"/>
                  </a:solidFill>
                  <a:latin typeface="Times New Roman" panose="02020603050405020304" pitchFamily="18" charset="0"/>
                  <a:cs typeface="Times New Roman" panose="02020603050405020304" pitchFamily="18" charset="0"/>
                </a:endParaRPr>
              </a:p>
            </p:txBody>
          </p:sp>
        </p:grpSp>
        <p:grpSp>
          <p:nvGrpSpPr>
            <p:cNvPr id="40" name="Group 39"/>
            <p:cNvGrpSpPr/>
            <p:nvPr/>
          </p:nvGrpSpPr>
          <p:grpSpPr>
            <a:xfrm>
              <a:off x="8454031" y="5012982"/>
              <a:ext cx="685250" cy="1234454"/>
              <a:chOff x="3427831" y="1244850"/>
              <a:chExt cx="1605586" cy="2086424"/>
            </a:xfrm>
          </p:grpSpPr>
          <p:sp>
            <p:nvSpPr>
              <p:cNvPr id="41" name="TextBox 40"/>
              <p:cNvSpPr txBox="1"/>
              <p:nvPr/>
            </p:nvSpPr>
            <p:spPr>
              <a:xfrm>
                <a:off x="3427831" y="1422037"/>
                <a:ext cx="1183762" cy="1909237"/>
              </a:xfrm>
              <a:prstGeom prst="rect">
                <a:avLst/>
              </a:prstGeom>
              <a:noFill/>
            </p:spPr>
            <p:txBody>
              <a:bodyPr wrap="square" rtlCol="0">
                <a:spAutoFit/>
              </a:bodyPr>
              <a:lstStyle/>
              <a:p>
                <a:r>
                  <a:rPr lang="en-US" sz="600" b="1" dirty="0" smtClean="0">
                    <a:solidFill>
                      <a:schemeClr val="bg1"/>
                    </a:solidFill>
                    <a:latin typeface="Times New Roman" panose="02020603050405020304" pitchFamily="18" charset="0"/>
                    <a:cs typeface="Times New Roman" panose="02020603050405020304" pitchFamily="18" charset="0"/>
                  </a:rPr>
                  <a:t>Trend of </a:t>
                </a:r>
                <a:r>
                  <a:rPr lang="en-US" sz="600" b="1" dirty="0">
                    <a:solidFill>
                      <a:schemeClr val="bg1"/>
                    </a:solidFill>
                    <a:latin typeface="Times New Roman" panose="02020603050405020304" pitchFamily="18" charset="0"/>
                    <a:cs typeface="Times New Roman" panose="02020603050405020304" pitchFamily="18" charset="0"/>
                  </a:rPr>
                  <a:t>p</a:t>
                </a:r>
                <a:r>
                  <a:rPr lang="en-US" sz="600" b="1" dirty="0" smtClean="0">
                    <a:solidFill>
                      <a:schemeClr val="bg1"/>
                    </a:solidFill>
                    <a:latin typeface="Times New Roman" panose="02020603050405020304" pitchFamily="18" charset="0"/>
                    <a:cs typeface="Times New Roman" panose="02020603050405020304" pitchFamily="18" charset="0"/>
                  </a:rPr>
                  <a:t>ositive residuals</a:t>
                </a:r>
              </a:p>
              <a:p>
                <a:r>
                  <a:rPr lang="en-US" sz="600" b="1" dirty="0" smtClean="0">
                    <a:solidFill>
                      <a:schemeClr val="bg1"/>
                    </a:solidFill>
                    <a:latin typeface="Times New Roman" panose="02020603050405020304" pitchFamily="18" charset="0"/>
                    <a:cs typeface="Times New Roman" panose="02020603050405020304" pitchFamily="18" charset="0"/>
                  </a:rPr>
                  <a:t>Value</a:t>
                </a:r>
              </a:p>
              <a:p>
                <a:endParaRPr lang="en-US" sz="800" b="1" dirty="0">
                  <a:solidFill>
                    <a:schemeClr val="bg1"/>
                  </a:solidFill>
                  <a:latin typeface="Times New Roman" panose="02020603050405020304" pitchFamily="18" charset="0"/>
                  <a:cs typeface="Times New Roman" panose="02020603050405020304" pitchFamily="18" charset="0"/>
                </a:endParaRPr>
              </a:p>
              <a:p>
                <a:r>
                  <a:rPr lang="en-US" sz="600" b="1" dirty="0">
                    <a:solidFill>
                      <a:schemeClr val="bg1"/>
                    </a:solidFill>
                    <a:latin typeface="Times New Roman" panose="02020603050405020304" pitchFamily="18" charset="0"/>
                    <a:cs typeface="Times New Roman" panose="02020603050405020304" pitchFamily="18" charset="0"/>
                  </a:rPr>
                  <a:t>Trend of negative </a:t>
                </a:r>
                <a:r>
                  <a:rPr lang="en-US" sz="600" b="1" dirty="0" smtClean="0">
                    <a:solidFill>
                      <a:schemeClr val="bg1"/>
                    </a:solidFill>
                    <a:latin typeface="Times New Roman" panose="02020603050405020304" pitchFamily="18" charset="0"/>
                    <a:cs typeface="Times New Roman" panose="02020603050405020304" pitchFamily="18" charset="0"/>
                  </a:rPr>
                  <a:t>residua</a:t>
                </a:r>
              </a:p>
              <a:p>
                <a:r>
                  <a:rPr lang="en-US" sz="600" b="1" dirty="0" smtClean="0">
                    <a:solidFill>
                      <a:schemeClr val="bg1"/>
                    </a:solidFill>
                    <a:latin typeface="Times New Roman" panose="02020603050405020304" pitchFamily="18" charset="0"/>
                    <a:cs typeface="Times New Roman" panose="02020603050405020304" pitchFamily="18" charset="0"/>
                  </a:rPr>
                  <a:t>Value </a:t>
                </a:r>
                <a:endParaRPr lang="en-US" sz="600" b="1" dirty="0">
                  <a:solidFill>
                    <a:schemeClr val="bg1"/>
                  </a:solidFill>
                  <a:latin typeface="Times New Roman" panose="02020603050405020304" pitchFamily="18" charset="0"/>
                  <a:cs typeface="Times New Roman" panose="02020603050405020304" pitchFamily="18" charset="0"/>
                </a:endParaRPr>
              </a:p>
              <a:p>
                <a:endParaRPr lang="en-US" sz="600" b="1" dirty="0">
                  <a:solidFill>
                    <a:schemeClr val="bg1"/>
                  </a:solidFill>
                  <a:latin typeface="Times New Roman" panose="02020603050405020304" pitchFamily="18" charset="0"/>
                  <a:cs typeface="Times New Roman" panose="02020603050405020304" pitchFamily="18" charset="0"/>
                </a:endParaRPr>
              </a:p>
            </p:txBody>
          </p:sp>
          <p:cxnSp>
            <p:nvCxnSpPr>
              <p:cNvPr id="43" name="Straight Connector 42"/>
              <p:cNvCxnSpPr/>
              <p:nvPr/>
            </p:nvCxnSpPr>
            <p:spPr>
              <a:xfrm>
                <a:off x="4247582" y="1729975"/>
                <a:ext cx="57424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324469" y="2542503"/>
                <a:ext cx="574246"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509418" y="1244850"/>
                <a:ext cx="1523999" cy="186309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6" name="Straight Connector 45"/>
            <p:cNvCxnSpPr/>
            <p:nvPr/>
          </p:nvCxnSpPr>
          <p:spPr>
            <a:xfrm flipV="1">
              <a:off x="6287334" y="4166333"/>
              <a:ext cx="133767" cy="38731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6858000" y="3921773"/>
              <a:ext cx="282360" cy="50207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7140360" y="3981754"/>
              <a:ext cx="304800" cy="44209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7763724" y="4017466"/>
              <a:ext cx="111690" cy="862474"/>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7990364" y="4030948"/>
              <a:ext cx="453280" cy="107233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8644030" y="4274151"/>
              <a:ext cx="56804" cy="292962"/>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725631" y="4174283"/>
              <a:ext cx="365992" cy="27092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2286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777406" cy="1143000"/>
          </a:xfrm>
        </p:spPr>
        <p:txBody>
          <a:bodyPr>
            <a:normAutofit fontScale="90000"/>
          </a:bodyPr>
          <a:lstStyle/>
          <a:p>
            <a:r>
              <a:rPr lang="en-US" dirty="0" smtClean="0">
                <a:latin typeface="Times New Roman" panose="02020603050405020304" pitchFamily="18" charset="0"/>
                <a:cs typeface="Times New Roman" panose="02020603050405020304" pitchFamily="18" charset="0"/>
              </a:rPr>
              <a:t>Prairie Complex II</a:t>
            </a:r>
            <a:br>
              <a:rPr lang="en-US"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(NEW!!!</a:t>
            </a:r>
            <a:r>
              <a:rPr lang="en-US" sz="1600" dirty="0"/>
              <a:t> Saucier Fleetwood (1970) argued for the possibility of </a:t>
            </a:r>
            <a:r>
              <a:rPr lang="en-US" sz="1600" dirty="0" smtClean="0"/>
              <a:t>differentiation of Prairie Complex Terrace.  This is difficult to identify without an envelope map due to the amorphous tread of the Prairie complex terrace. </a:t>
            </a:r>
            <a:r>
              <a:rPr lang="en-US" sz="1600" b="1" dirty="0" smtClean="0">
                <a:solidFill>
                  <a:srgbClr val="FFFF00"/>
                </a:solidFill>
                <a:latin typeface="Times New Roman" panose="02020603050405020304" pitchFamily="18" charset="0"/>
                <a:cs typeface="Times New Roman" panose="02020603050405020304" pitchFamily="18" charset="0"/>
              </a:rPr>
              <a:t>R² </a:t>
            </a:r>
            <a:r>
              <a:rPr lang="en-US" sz="1600" b="1" dirty="0">
                <a:solidFill>
                  <a:srgbClr val="FFFF00"/>
                </a:solidFill>
                <a:latin typeface="Times New Roman" panose="02020603050405020304" pitchFamily="18" charset="0"/>
                <a:cs typeface="Times New Roman" panose="02020603050405020304" pitchFamily="18" charset="0"/>
              </a:rPr>
              <a:t>= </a:t>
            </a:r>
            <a:r>
              <a:rPr lang="en-US" sz="1600" b="1" dirty="0" smtClean="0">
                <a:solidFill>
                  <a:srgbClr val="FFFF00"/>
                </a:solidFill>
                <a:latin typeface="Times New Roman" panose="02020603050405020304" pitchFamily="18" charset="0"/>
                <a:cs typeface="Times New Roman" panose="02020603050405020304" pitchFamily="18" charset="0"/>
              </a:rPr>
              <a:t>0.896434405459</a:t>
            </a:r>
            <a:r>
              <a:rPr lang="en-US" sz="1600" dirty="0" smtClean="0"/>
              <a:t>).</a:t>
            </a:r>
            <a:r>
              <a:rPr lang="en-US" dirty="0"/>
              <a:t/>
            </a:r>
            <a:br>
              <a:rPr lang="en-US" dirty="0"/>
            </a:br>
            <a:endParaRPr lang="en-US" dirty="0">
              <a:latin typeface="Times New Roman" panose="02020603050405020304" pitchFamily="18" charset="0"/>
              <a:cs typeface="Times New Roman" panose="02020603050405020304" pitchFamily="18" charset="0"/>
            </a:endParaRPr>
          </a:p>
        </p:txBody>
      </p:sp>
      <p:pic>
        <p:nvPicPr>
          <p:cNvPr id="5" name="Picture 2" descr="C:\Users\Eric\Desktop\SRFZ\se gsa baton rouge\figures\ouchita river terraces and boring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31" r="6777"/>
          <a:stretch/>
        </p:blipFill>
        <p:spPr bwMode="auto">
          <a:xfrm>
            <a:off x="7272466" y="35563"/>
            <a:ext cx="1813047" cy="24179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095" name="Freeform 3094"/>
          <p:cNvSpPr/>
          <p:nvPr/>
        </p:nvSpPr>
        <p:spPr>
          <a:xfrm>
            <a:off x="8153611" y="1598300"/>
            <a:ext cx="820680" cy="671236"/>
          </a:xfrm>
          <a:custGeom>
            <a:avLst/>
            <a:gdLst>
              <a:gd name="connsiteX0" fmla="*/ 663637 w 820680"/>
              <a:gd name="connsiteY0" fmla="*/ 671236 h 671236"/>
              <a:gd name="connsiteX1" fmla="*/ 640840 w 820680"/>
              <a:gd name="connsiteY1" fmla="*/ 592714 h 671236"/>
              <a:gd name="connsiteX2" fmla="*/ 625642 w 820680"/>
              <a:gd name="connsiteY2" fmla="*/ 574983 h 671236"/>
              <a:gd name="connsiteX3" fmla="*/ 612977 w 820680"/>
              <a:gd name="connsiteY3" fmla="*/ 592714 h 671236"/>
              <a:gd name="connsiteX4" fmla="*/ 585115 w 820680"/>
              <a:gd name="connsiteY4" fmla="*/ 552186 h 671236"/>
              <a:gd name="connsiteX5" fmla="*/ 567384 w 820680"/>
              <a:gd name="connsiteY5" fmla="*/ 544588 h 671236"/>
              <a:gd name="connsiteX6" fmla="*/ 547120 w 820680"/>
              <a:gd name="connsiteY6" fmla="*/ 524324 h 671236"/>
              <a:gd name="connsiteX7" fmla="*/ 516725 w 820680"/>
              <a:gd name="connsiteY7" fmla="*/ 519258 h 671236"/>
              <a:gd name="connsiteX8" fmla="*/ 504060 w 820680"/>
              <a:gd name="connsiteY8" fmla="*/ 498994 h 671236"/>
              <a:gd name="connsiteX9" fmla="*/ 468598 w 820680"/>
              <a:gd name="connsiteY9" fmla="*/ 468599 h 671236"/>
              <a:gd name="connsiteX10" fmla="*/ 438203 w 820680"/>
              <a:gd name="connsiteY10" fmla="*/ 443269 h 671236"/>
              <a:gd name="connsiteX11" fmla="*/ 443269 w 820680"/>
              <a:gd name="connsiteY11" fmla="*/ 417939 h 671236"/>
              <a:gd name="connsiteX12" fmla="*/ 400208 w 820680"/>
              <a:gd name="connsiteY12" fmla="*/ 417939 h 671236"/>
              <a:gd name="connsiteX13" fmla="*/ 357148 w 820680"/>
              <a:gd name="connsiteY13" fmla="*/ 395143 h 671236"/>
              <a:gd name="connsiteX14" fmla="*/ 334351 w 820680"/>
              <a:gd name="connsiteY14" fmla="*/ 362214 h 671236"/>
              <a:gd name="connsiteX15" fmla="*/ 311555 w 820680"/>
              <a:gd name="connsiteY15" fmla="*/ 321687 h 671236"/>
              <a:gd name="connsiteX16" fmla="*/ 298890 w 820680"/>
              <a:gd name="connsiteY16" fmla="*/ 311555 h 671236"/>
              <a:gd name="connsiteX17" fmla="*/ 309022 w 820680"/>
              <a:gd name="connsiteY17" fmla="*/ 298890 h 671236"/>
              <a:gd name="connsiteX18" fmla="*/ 296357 w 820680"/>
              <a:gd name="connsiteY18" fmla="*/ 263429 h 671236"/>
              <a:gd name="connsiteX19" fmla="*/ 255829 w 820680"/>
              <a:gd name="connsiteY19" fmla="*/ 235566 h 671236"/>
              <a:gd name="connsiteX20" fmla="*/ 248231 w 820680"/>
              <a:gd name="connsiteY20" fmla="*/ 255830 h 671236"/>
              <a:gd name="connsiteX21" fmla="*/ 248231 w 820680"/>
              <a:gd name="connsiteY21" fmla="*/ 255830 h 671236"/>
              <a:gd name="connsiteX22" fmla="*/ 205170 w 820680"/>
              <a:gd name="connsiteY22" fmla="*/ 217835 h 671236"/>
              <a:gd name="connsiteX23" fmla="*/ 149445 w 820680"/>
              <a:gd name="connsiteY23" fmla="*/ 200104 h 671236"/>
              <a:gd name="connsiteX24" fmla="*/ 136780 w 820680"/>
              <a:gd name="connsiteY24" fmla="*/ 179841 h 671236"/>
              <a:gd name="connsiteX25" fmla="*/ 108918 w 820680"/>
              <a:gd name="connsiteY25" fmla="*/ 174775 h 671236"/>
              <a:gd name="connsiteX26" fmla="*/ 93720 w 820680"/>
              <a:gd name="connsiteY26" fmla="*/ 200104 h 671236"/>
              <a:gd name="connsiteX27" fmla="*/ 93720 w 820680"/>
              <a:gd name="connsiteY27" fmla="*/ 200104 h 671236"/>
              <a:gd name="connsiteX28" fmla="*/ 75989 w 820680"/>
              <a:gd name="connsiteY28" fmla="*/ 179841 h 671236"/>
              <a:gd name="connsiteX29" fmla="*/ 55725 w 820680"/>
              <a:gd name="connsiteY29" fmla="*/ 139313 h 671236"/>
              <a:gd name="connsiteX30" fmla="*/ 40528 w 820680"/>
              <a:gd name="connsiteY30" fmla="*/ 121583 h 671236"/>
              <a:gd name="connsiteX31" fmla="*/ 58258 w 820680"/>
              <a:gd name="connsiteY31" fmla="*/ 111451 h 671236"/>
              <a:gd name="connsiteX32" fmla="*/ 83588 w 820680"/>
              <a:gd name="connsiteY32" fmla="*/ 108918 h 671236"/>
              <a:gd name="connsiteX33" fmla="*/ 48126 w 820680"/>
              <a:gd name="connsiteY33" fmla="*/ 78522 h 671236"/>
              <a:gd name="connsiteX34" fmla="*/ 35462 w 820680"/>
              <a:gd name="connsiteY34" fmla="*/ 50660 h 671236"/>
              <a:gd name="connsiteX35" fmla="*/ 0 w 820680"/>
              <a:gd name="connsiteY35" fmla="*/ 35462 h 671236"/>
              <a:gd name="connsiteX36" fmla="*/ 0 w 820680"/>
              <a:gd name="connsiteY36" fmla="*/ 20264 h 671236"/>
              <a:gd name="connsiteX37" fmla="*/ 40528 w 820680"/>
              <a:gd name="connsiteY37" fmla="*/ 0 h 671236"/>
              <a:gd name="connsiteX38" fmla="*/ 113983 w 820680"/>
              <a:gd name="connsiteY38" fmla="*/ 15198 h 671236"/>
              <a:gd name="connsiteX39" fmla="*/ 159577 w 820680"/>
              <a:gd name="connsiteY39" fmla="*/ 81055 h 671236"/>
              <a:gd name="connsiteX40" fmla="*/ 195038 w 820680"/>
              <a:gd name="connsiteY40" fmla="*/ 108918 h 671236"/>
              <a:gd name="connsiteX41" fmla="*/ 227967 w 820680"/>
              <a:gd name="connsiteY41" fmla="*/ 149445 h 671236"/>
              <a:gd name="connsiteX42" fmla="*/ 253296 w 820680"/>
              <a:gd name="connsiteY42" fmla="*/ 200104 h 671236"/>
              <a:gd name="connsiteX43" fmla="*/ 293824 w 820680"/>
              <a:gd name="connsiteY43" fmla="*/ 192506 h 671236"/>
              <a:gd name="connsiteX44" fmla="*/ 316621 w 820680"/>
              <a:gd name="connsiteY44" fmla="*/ 233033 h 671236"/>
              <a:gd name="connsiteX45" fmla="*/ 357148 w 820680"/>
              <a:gd name="connsiteY45" fmla="*/ 250764 h 671236"/>
              <a:gd name="connsiteX46" fmla="*/ 379945 w 820680"/>
              <a:gd name="connsiteY46" fmla="*/ 283692 h 671236"/>
              <a:gd name="connsiteX47" fmla="*/ 407807 w 820680"/>
              <a:gd name="connsiteY47" fmla="*/ 314088 h 671236"/>
              <a:gd name="connsiteX48" fmla="*/ 402741 w 820680"/>
              <a:gd name="connsiteY48" fmla="*/ 336884 h 671236"/>
              <a:gd name="connsiteX49" fmla="*/ 450868 w 820680"/>
              <a:gd name="connsiteY49" fmla="*/ 316621 h 671236"/>
              <a:gd name="connsiteX50" fmla="*/ 486329 w 820680"/>
              <a:gd name="connsiteY50" fmla="*/ 288758 h 671236"/>
              <a:gd name="connsiteX51" fmla="*/ 498994 w 820680"/>
              <a:gd name="connsiteY51" fmla="*/ 309022 h 671236"/>
              <a:gd name="connsiteX52" fmla="*/ 483796 w 820680"/>
              <a:gd name="connsiteY52" fmla="*/ 336884 h 671236"/>
              <a:gd name="connsiteX53" fmla="*/ 476197 w 820680"/>
              <a:gd name="connsiteY53" fmla="*/ 357148 h 671236"/>
              <a:gd name="connsiteX54" fmla="*/ 524324 w 820680"/>
              <a:gd name="connsiteY54" fmla="*/ 359681 h 671236"/>
              <a:gd name="connsiteX55" fmla="*/ 580049 w 820680"/>
              <a:gd name="connsiteY55" fmla="*/ 410340 h 671236"/>
              <a:gd name="connsiteX56" fmla="*/ 597780 w 820680"/>
              <a:gd name="connsiteY56" fmla="*/ 423005 h 671236"/>
              <a:gd name="connsiteX57" fmla="*/ 645906 w 820680"/>
              <a:gd name="connsiteY57" fmla="*/ 466066 h 671236"/>
              <a:gd name="connsiteX58" fmla="*/ 676301 w 820680"/>
              <a:gd name="connsiteY58" fmla="*/ 496461 h 671236"/>
              <a:gd name="connsiteX59" fmla="*/ 739626 w 820680"/>
              <a:gd name="connsiteY59" fmla="*/ 539522 h 671236"/>
              <a:gd name="connsiteX60" fmla="*/ 795351 w 820680"/>
              <a:gd name="connsiteY60" fmla="*/ 595247 h 671236"/>
              <a:gd name="connsiteX61" fmla="*/ 818147 w 820680"/>
              <a:gd name="connsiteY61" fmla="*/ 623109 h 671236"/>
              <a:gd name="connsiteX62" fmla="*/ 820680 w 820680"/>
              <a:gd name="connsiteY62" fmla="*/ 668703 h 671236"/>
              <a:gd name="connsiteX63" fmla="*/ 663637 w 820680"/>
              <a:gd name="connsiteY63" fmla="*/ 671236 h 67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20680" h="671236">
                <a:moveTo>
                  <a:pt x="663637" y="671236"/>
                </a:moveTo>
                <a:lnTo>
                  <a:pt x="640840" y="592714"/>
                </a:lnTo>
                <a:lnTo>
                  <a:pt x="625642" y="574983"/>
                </a:lnTo>
                <a:lnTo>
                  <a:pt x="612977" y="592714"/>
                </a:lnTo>
                <a:lnTo>
                  <a:pt x="585115" y="552186"/>
                </a:lnTo>
                <a:lnTo>
                  <a:pt x="567384" y="544588"/>
                </a:lnTo>
                <a:lnTo>
                  <a:pt x="547120" y="524324"/>
                </a:lnTo>
                <a:lnTo>
                  <a:pt x="516725" y="519258"/>
                </a:lnTo>
                <a:lnTo>
                  <a:pt x="504060" y="498994"/>
                </a:lnTo>
                <a:lnTo>
                  <a:pt x="468598" y="468599"/>
                </a:lnTo>
                <a:lnTo>
                  <a:pt x="438203" y="443269"/>
                </a:lnTo>
                <a:lnTo>
                  <a:pt x="443269" y="417939"/>
                </a:lnTo>
                <a:lnTo>
                  <a:pt x="400208" y="417939"/>
                </a:lnTo>
                <a:lnTo>
                  <a:pt x="357148" y="395143"/>
                </a:lnTo>
                <a:lnTo>
                  <a:pt x="334351" y="362214"/>
                </a:lnTo>
                <a:lnTo>
                  <a:pt x="311555" y="321687"/>
                </a:lnTo>
                <a:lnTo>
                  <a:pt x="298890" y="311555"/>
                </a:lnTo>
                <a:lnTo>
                  <a:pt x="309022" y="298890"/>
                </a:lnTo>
                <a:lnTo>
                  <a:pt x="296357" y="263429"/>
                </a:lnTo>
                <a:lnTo>
                  <a:pt x="255829" y="235566"/>
                </a:lnTo>
                <a:lnTo>
                  <a:pt x="248231" y="255830"/>
                </a:lnTo>
                <a:lnTo>
                  <a:pt x="248231" y="255830"/>
                </a:lnTo>
                <a:lnTo>
                  <a:pt x="205170" y="217835"/>
                </a:lnTo>
                <a:lnTo>
                  <a:pt x="149445" y="200104"/>
                </a:lnTo>
                <a:lnTo>
                  <a:pt x="136780" y="179841"/>
                </a:lnTo>
                <a:lnTo>
                  <a:pt x="108918" y="174775"/>
                </a:lnTo>
                <a:lnTo>
                  <a:pt x="93720" y="200104"/>
                </a:lnTo>
                <a:lnTo>
                  <a:pt x="93720" y="200104"/>
                </a:lnTo>
                <a:lnTo>
                  <a:pt x="75989" y="179841"/>
                </a:lnTo>
                <a:lnTo>
                  <a:pt x="55725" y="139313"/>
                </a:lnTo>
                <a:lnTo>
                  <a:pt x="40528" y="121583"/>
                </a:lnTo>
                <a:lnTo>
                  <a:pt x="58258" y="111451"/>
                </a:lnTo>
                <a:lnTo>
                  <a:pt x="83588" y="108918"/>
                </a:lnTo>
                <a:lnTo>
                  <a:pt x="48126" y="78522"/>
                </a:lnTo>
                <a:lnTo>
                  <a:pt x="35462" y="50660"/>
                </a:lnTo>
                <a:lnTo>
                  <a:pt x="0" y="35462"/>
                </a:lnTo>
                <a:lnTo>
                  <a:pt x="0" y="20264"/>
                </a:lnTo>
                <a:lnTo>
                  <a:pt x="40528" y="0"/>
                </a:lnTo>
                <a:lnTo>
                  <a:pt x="113983" y="15198"/>
                </a:lnTo>
                <a:lnTo>
                  <a:pt x="159577" y="81055"/>
                </a:lnTo>
                <a:lnTo>
                  <a:pt x="195038" y="108918"/>
                </a:lnTo>
                <a:lnTo>
                  <a:pt x="227967" y="149445"/>
                </a:lnTo>
                <a:lnTo>
                  <a:pt x="253296" y="200104"/>
                </a:lnTo>
                <a:lnTo>
                  <a:pt x="293824" y="192506"/>
                </a:lnTo>
                <a:lnTo>
                  <a:pt x="316621" y="233033"/>
                </a:lnTo>
                <a:lnTo>
                  <a:pt x="357148" y="250764"/>
                </a:lnTo>
                <a:lnTo>
                  <a:pt x="379945" y="283692"/>
                </a:lnTo>
                <a:lnTo>
                  <a:pt x="407807" y="314088"/>
                </a:lnTo>
                <a:lnTo>
                  <a:pt x="402741" y="336884"/>
                </a:lnTo>
                <a:lnTo>
                  <a:pt x="450868" y="316621"/>
                </a:lnTo>
                <a:lnTo>
                  <a:pt x="486329" y="288758"/>
                </a:lnTo>
                <a:lnTo>
                  <a:pt x="498994" y="309022"/>
                </a:lnTo>
                <a:lnTo>
                  <a:pt x="483796" y="336884"/>
                </a:lnTo>
                <a:lnTo>
                  <a:pt x="476197" y="357148"/>
                </a:lnTo>
                <a:lnTo>
                  <a:pt x="524324" y="359681"/>
                </a:lnTo>
                <a:lnTo>
                  <a:pt x="580049" y="410340"/>
                </a:lnTo>
                <a:lnTo>
                  <a:pt x="597780" y="423005"/>
                </a:lnTo>
                <a:lnTo>
                  <a:pt x="645906" y="466066"/>
                </a:lnTo>
                <a:lnTo>
                  <a:pt x="676301" y="496461"/>
                </a:lnTo>
                <a:lnTo>
                  <a:pt x="739626" y="539522"/>
                </a:lnTo>
                <a:lnTo>
                  <a:pt x="795351" y="595247"/>
                </a:lnTo>
                <a:lnTo>
                  <a:pt x="818147" y="623109"/>
                </a:lnTo>
                <a:lnTo>
                  <a:pt x="820680" y="668703"/>
                </a:lnTo>
                <a:lnTo>
                  <a:pt x="663637" y="671236"/>
                </a:lnTo>
                <a:close/>
              </a:path>
            </a:pathLst>
          </a:custGeom>
          <a:solidFill>
            <a:srgbClr val="D1F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6" name="Rectangle 3095"/>
          <p:cNvSpPr/>
          <p:nvPr/>
        </p:nvSpPr>
        <p:spPr>
          <a:xfrm>
            <a:off x="8178989" y="987007"/>
            <a:ext cx="111382" cy="76200"/>
          </a:xfrm>
          <a:prstGeom prst="rect">
            <a:avLst/>
          </a:prstGeom>
          <a:solidFill>
            <a:srgbClr val="D1F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98509" y="1550738"/>
            <a:ext cx="4888840" cy="3916566"/>
            <a:chOff x="152400" y="1598300"/>
            <a:chExt cx="4736440" cy="3854669"/>
          </a:xfrm>
        </p:grpSpPr>
        <p:pic>
          <p:nvPicPr>
            <p:cNvPr id="3074" name="Picture 2" descr="C:\Users\Eric\Desktop\SRFZ\Terraces from cdrt residuals\Ouachita\randy\Terrace T4\T4 residuals map.jpg"/>
            <p:cNvPicPr>
              <a:picLocks noChangeAspect="1" noChangeArrowheads="1"/>
            </p:cNvPicPr>
            <p:nvPr/>
          </p:nvPicPr>
          <p:blipFill>
            <a:blip r:embed="rId3">
              <a:lum bright="-17000"/>
              <a:extLst>
                <a:ext uri="{28A0092B-C50C-407E-A947-70E740481C1C}">
                  <a14:useLocalDpi xmlns:a14="http://schemas.microsoft.com/office/drawing/2010/main" val="0"/>
                </a:ext>
              </a:extLst>
            </a:blip>
            <a:srcRect/>
            <a:stretch>
              <a:fillRect/>
            </a:stretch>
          </p:blipFill>
          <p:spPr bwMode="auto">
            <a:xfrm>
              <a:off x="152400" y="1598300"/>
              <a:ext cx="4736440" cy="38546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rot="1279737">
              <a:off x="3297701" y="4292056"/>
              <a:ext cx="609600" cy="230832"/>
            </a:xfrm>
            <a:prstGeom prst="rect">
              <a:avLst/>
            </a:prstGeom>
            <a:noFill/>
          </p:spPr>
          <p:txBody>
            <a:bodyPr wrap="square" rtlCol="0">
              <a:spAutoFit/>
            </a:bodyPr>
            <a:lstStyle/>
            <a:p>
              <a:r>
                <a:rPr lang="en-US" sz="900" dirty="0" smtClean="0">
                  <a:solidFill>
                    <a:schemeClr val="bg1"/>
                  </a:solidFill>
                </a:rPr>
                <a:t>-3</a:t>
              </a:r>
              <a:endParaRPr lang="en-US" sz="900" dirty="0">
                <a:solidFill>
                  <a:schemeClr val="bg1"/>
                </a:solidFill>
              </a:endParaRPr>
            </a:p>
          </p:txBody>
        </p:sp>
        <p:sp>
          <p:nvSpPr>
            <p:cNvPr id="11" name="Freeform 10"/>
            <p:cNvSpPr/>
            <p:nvPr/>
          </p:nvSpPr>
          <p:spPr>
            <a:xfrm>
              <a:off x="1062772" y="1659424"/>
              <a:ext cx="3774555" cy="3111690"/>
            </a:xfrm>
            <a:custGeom>
              <a:avLst/>
              <a:gdLst>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5529 w 3759959"/>
                <a:gd name="connsiteY20" fmla="*/ 1958454 h 3111690"/>
                <a:gd name="connsiteX21" fmla="*/ 2169995 w 3759959"/>
                <a:gd name="connsiteY21" fmla="*/ 1856096 h 3111690"/>
                <a:gd name="connsiteX22" fmla="*/ 2169995 w 3759959"/>
                <a:gd name="connsiteY22" fmla="*/ 1856096 h 3111690"/>
                <a:gd name="connsiteX23" fmla="*/ 2156347 w 3759959"/>
                <a:gd name="connsiteY23" fmla="*/ 1665027 h 3111690"/>
                <a:gd name="connsiteX24" fmla="*/ 2142699 w 3759959"/>
                <a:gd name="connsiteY24" fmla="*/ 1555845 h 3111690"/>
                <a:gd name="connsiteX25" fmla="*/ 2122227 w 3759959"/>
                <a:gd name="connsiteY25" fmla="*/ 1521726 h 3111690"/>
                <a:gd name="connsiteX26" fmla="*/ 2081284 w 3759959"/>
                <a:gd name="connsiteY26" fmla="*/ 1480782 h 3111690"/>
                <a:gd name="connsiteX27" fmla="*/ 2047165 w 3759959"/>
                <a:gd name="connsiteY27" fmla="*/ 1467135 h 3111690"/>
                <a:gd name="connsiteX28" fmla="*/ 1958454 w 3759959"/>
                <a:gd name="connsiteY28" fmla="*/ 1467135 h 3111690"/>
                <a:gd name="connsiteX29" fmla="*/ 1897039 w 3759959"/>
                <a:gd name="connsiteY29" fmla="*/ 1603612 h 3111690"/>
                <a:gd name="connsiteX30" fmla="*/ 1842448 w 3759959"/>
                <a:gd name="connsiteY30" fmla="*/ 1665027 h 3111690"/>
                <a:gd name="connsiteX31" fmla="*/ 1815153 w 3759959"/>
                <a:gd name="connsiteY31" fmla="*/ 1699147 h 3111690"/>
                <a:gd name="connsiteX32" fmla="*/ 1815153 w 3759959"/>
                <a:gd name="connsiteY32" fmla="*/ 1733266 h 3111690"/>
                <a:gd name="connsiteX33" fmla="*/ 1767386 w 3759959"/>
                <a:gd name="connsiteY33" fmla="*/ 1767385 h 3111690"/>
                <a:gd name="connsiteX34" fmla="*/ 1726442 w 3759959"/>
                <a:gd name="connsiteY34" fmla="*/ 1828800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99147 w 3759959"/>
                <a:gd name="connsiteY38" fmla="*/ 1576317 h 3111690"/>
                <a:gd name="connsiteX39" fmla="*/ 1651380 w 3759959"/>
                <a:gd name="connsiteY39" fmla="*/ 1535373 h 3111690"/>
                <a:gd name="connsiteX40" fmla="*/ 1624084 w 3759959"/>
                <a:gd name="connsiteY40" fmla="*/ 1473959 h 3111690"/>
                <a:gd name="connsiteX41" fmla="*/ 1624084 w 3759959"/>
                <a:gd name="connsiteY41" fmla="*/ 1473959 h 3111690"/>
                <a:gd name="connsiteX42" fmla="*/ 1528550 w 3759959"/>
                <a:gd name="connsiteY42" fmla="*/ 1439839 h 3111690"/>
                <a:gd name="connsiteX43" fmla="*/ 1521726 w 3759959"/>
                <a:gd name="connsiteY43" fmla="*/ 1433015 h 3111690"/>
                <a:gd name="connsiteX44" fmla="*/ 1480783 w 3759959"/>
                <a:gd name="connsiteY44" fmla="*/ 1460311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9117 w 3759959"/>
                <a:gd name="connsiteY51" fmla="*/ 1139588 h 3111690"/>
                <a:gd name="connsiteX52" fmla="*/ 1119117 w 3759959"/>
                <a:gd name="connsiteY52" fmla="*/ 1139588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5529 w 3759959"/>
                <a:gd name="connsiteY20" fmla="*/ 1958454 h 3111690"/>
                <a:gd name="connsiteX21" fmla="*/ 2169995 w 3759959"/>
                <a:gd name="connsiteY21" fmla="*/ 1856096 h 3111690"/>
                <a:gd name="connsiteX22" fmla="*/ 2169995 w 3759959"/>
                <a:gd name="connsiteY22" fmla="*/ 1856096 h 3111690"/>
                <a:gd name="connsiteX23" fmla="*/ 2156347 w 3759959"/>
                <a:gd name="connsiteY23" fmla="*/ 1665027 h 3111690"/>
                <a:gd name="connsiteX24" fmla="*/ 2142699 w 3759959"/>
                <a:gd name="connsiteY24" fmla="*/ 1555845 h 3111690"/>
                <a:gd name="connsiteX25" fmla="*/ 2122227 w 3759959"/>
                <a:gd name="connsiteY25" fmla="*/ 1521726 h 3111690"/>
                <a:gd name="connsiteX26" fmla="*/ 2081284 w 3759959"/>
                <a:gd name="connsiteY26" fmla="*/ 1480782 h 3111690"/>
                <a:gd name="connsiteX27" fmla="*/ 2047165 w 3759959"/>
                <a:gd name="connsiteY27" fmla="*/ 1467135 h 3111690"/>
                <a:gd name="connsiteX28" fmla="*/ 1958454 w 3759959"/>
                <a:gd name="connsiteY28" fmla="*/ 1467135 h 3111690"/>
                <a:gd name="connsiteX29" fmla="*/ 1897039 w 3759959"/>
                <a:gd name="connsiteY29" fmla="*/ 1603612 h 3111690"/>
                <a:gd name="connsiteX30" fmla="*/ 1842448 w 3759959"/>
                <a:gd name="connsiteY30" fmla="*/ 1665027 h 3111690"/>
                <a:gd name="connsiteX31" fmla="*/ 1815153 w 3759959"/>
                <a:gd name="connsiteY31" fmla="*/ 1699147 h 3111690"/>
                <a:gd name="connsiteX32" fmla="*/ 1769909 w 3759959"/>
                <a:gd name="connsiteY32" fmla="*/ 1718978 h 3111690"/>
                <a:gd name="connsiteX33" fmla="*/ 1767386 w 3759959"/>
                <a:gd name="connsiteY33" fmla="*/ 1767385 h 3111690"/>
                <a:gd name="connsiteX34" fmla="*/ 1726442 w 3759959"/>
                <a:gd name="connsiteY34" fmla="*/ 1828800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99147 w 3759959"/>
                <a:gd name="connsiteY38" fmla="*/ 1576317 h 3111690"/>
                <a:gd name="connsiteX39" fmla="*/ 1651380 w 3759959"/>
                <a:gd name="connsiteY39" fmla="*/ 1535373 h 3111690"/>
                <a:gd name="connsiteX40" fmla="*/ 1624084 w 3759959"/>
                <a:gd name="connsiteY40" fmla="*/ 1473959 h 3111690"/>
                <a:gd name="connsiteX41" fmla="*/ 1624084 w 3759959"/>
                <a:gd name="connsiteY41" fmla="*/ 1473959 h 3111690"/>
                <a:gd name="connsiteX42" fmla="*/ 1528550 w 3759959"/>
                <a:gd name="connsiteY42" fmla="*/ 1439839 h 3111690"/>
                <a:gd name="connsiteX43" fmla="*/ 1521726 w 3759959"/>
                <a:gd name="connsiteY43" fmla="*/ 1433015 h 3111690"/>
                <a:gd name="connsiteX44" fmla="*/ 1480783 w 3759959"/>
                <a:gd name="connsiteY44" fmla="*/ 1460311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9117 w 3759959"/>
                <a:gd name="connsiteY51" fmla="*/ 1139588 h 3111690"/>
                <a:gd name="connsiteX52" fmla="*/ 1119117 w 3759959"/>
                <a:gd name="connsiteY52" fmla="*/ 1139588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5529 w 3759959"/>
                <a:gd name="connsiteY20" fmla="*/ 1958454 h 3111690"/>
                <a:gd name="connsiteX21" fmla="*/ 2169995 w 3759959"/>
                <a:gd name="connsiteY21" fmla="*/ 1856096 h 3111690"/>
                <a:gd name="connsiteX22" fmla="*/ 2169995 w 3759959"/>
                <a:gd name="connsiteY22" fmla="*/ 1856096 h 3111690"/>
                <a:gd name="connsiteX23" fmla="*/ 2156347 w 3759959"/>
                <a:gd name="connsiteY23" fmla="*/ 1665027 h 3111690"/>
                <a:gd name="connsiteX24" fmla="*/ 2142699 w 3759959"/>
                <a:gd name="connsiteY24" fmla="*/ 1555845 h 3111690"/>
                <a:gd name="connsiteX25" fmla="*/ 2122227 w 3759959"/>
                <a:gd name="connsiteY25" fmla="*/ 1521726 h 3111690"/>
                <a:gd name="connsiteX26" fmla="*/ 2081284 w 3759959"/>
                <a:gd name="connsiteY26" fmla="*/ 1480782 h 3111690"/>
                <a:gd name="connsiteX27" fmla="*/ 2047165 w 3759959"/>
                <a:gd name="connsiteY27" fmla="*/ 1467135 h 3111690"/>
                <a:gd name="connsiteX28" fmla="*/ 1958454 w 3759959"/>
                <a:gd name="connsiteY28" fmla="*/ 1467135 h 3111690"/>
                <a:gd name="connsiteX29" fmla="*/ 1897039 w 3759959"/>
                <a:gd name="connsiteY29" fmla="*/ 1603612 h 3111690"/>
                <a:gd name="connsiteX30" fmla="*/ 1842448 w 3759959"/>
                <a:gd name="connsiteY30" fmla="*/ 1665027 h 3111690"/>
                <a:gd name="connsiteX31" fmla="*/ 1815153 w 3759959"/>
                <a:gd name="connsiteY31" fmla="*/ 1699147 h 3111690"/>
                <a:gd name="connsiteX32" fmla="*/ 1769909 w 3759959"/>
                <a:gd name="connsiteY32" fmla="*/ 1718978 h 3111690"/>
                <a:gd name="connsiteX33" fmla="*/ 1748336 w 3759959"/>
                <a:gd name="connsiteY33" fmla="*/ 1765004 h 3111690"/>
                <a:gd name="connsiteX34" fmla="*/ 1726442 w 3759959"/>
                <a:gd name="connsiteY34" fmla="*/ 1828800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99147 w 3759959"/>
                <a:gd name="connsiteY38" fmla="*/ 1576317 h 3111690"/>
                <a:gd name="connsiteX39" fmla="*/ 1651380 w 3759959"/>
                <a:gd name="connsiteY39" fmla="*/ 1535373 h 3111690"/>
                <a:gd name="connsiteX40" fmla="*/ 1624084 w 3759959"/>
                <a:gd name="connsiteY40" fmla="*/ 1473959 h 3111690"/>
                <a:gd name="connsiteX41" fmla="*/ 1624084 w 3759959"/>
                <a:gd name="connsiteY41" fmla="*/ 1473959 h 3111690"/>
                <a:gd name="connsiteX42" fmla="*/ 1528550 w 3759959"/>
                <a:gd name="connsiteY42" fmla="*/ 1439839 h 3111690"/>
                <a:gd name="connsiteX43" fmla="*/ 1521726 w 3759959"/>
                <a:gd name="connsiteY43" fmla="*/ 1433015 h 3111690"/>
                <a:gd name="connsiteX44" fmla="*/ 1480783 w 3759959"/>
                <a:gd name="connsiteY44" fmla="*/ 1460311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9117 w 3759959"/>
                <a:gd name="connsiteY51" fmla="*/ 1139588 h 3111690"/>
                <a:gd name="connsiteX52" fmla="*/ 1119117 w 3759959"/>
                <a:gd name="connsiteY52" fmla="*/ 1139588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5529 w 3759959"/>
                <a:gd name="connsiteY20" fmla="*/ 1958454 h 3111690"/>
                <a:gd name="connsiteX21" fmla="*/ 2169995 w 3759959"/>
                <a:gd name="connsiteY21" fmla="*/ 1856096 h 3111690"/>
                <a:gd name="connsiteX22" fmla="*/ 2169995 w 3759959"/>
                <a:gd name="connsiteY22" fmla="*/ 1856096 h 3111690"/>
                <a:gd name="connsiteX23" fmla="*/ 2156347 w 3759959"/>
                <a:gd name="connsiteY23" fmla="*/ 1665027 h 3111690"/>
                <a:gd name="connsiteX24" fmla="*/ 2142699 w 3759959"/>
                <a:gd name="connsiteY24" fmla="*/ 1555845 h 3111690"/>
                <a:gd name="connsiteX25" fmla="*/ 2122227 w 3759959"/>
                <a:gd name="connsiteY25" fmla="*/ 1521726 h 3111690"/>
                <a:gd name="connsiteX26" fmla="*/ 2081284 w 3759959"/>
                <a:gd name="connsiteY26" fmla="*/ 1480782 h 3111690"/>
                <a:gd name="connsiteX27" fmla="*/ 2047165 w 3759959"/>
                <a:gd name="connsiteY27" fmla="*/ 1467135 h 3111690"/>
                <a:gd name="connsiteX28" fmla="*/ 1958454 w 3759959"/>
                <a:gd name="connsiteY28" fmla="*/ 1467135 h 3111690"/>
                <a:gd name="connsiteX29" fmla="*/ 1897039 w 3759959"/>
                <a:gd name="connsiteY29" fmla="*/ 1603612 h 3111690"/>
                <a:gd name="connsiteX30" fmla="*/ 1842448 w 3759959"/>
                <a:gd name="connsiteY30" fmla="*/ 1665027 h 3111690"/>
                <a:gd name="connsiteX31" fmla="*/ 1815153 w 3759959"/>
                <a:gd name="connsiteY31" fmla="*/ 1699147 h 3111690"/>
                <a:gd name="connsiteX32" fmla="*/ 1769909 w 3759959"/>
                <a:gd name="connsiteY32" fmla="*/ 1718978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99147 w 3759959"/>
                <a:gd name="connsiteY38" fmla="*/ 1576317 h 3111690"/>
                <a:gd name="connsiteX39" fmla="*/ 1651380 w 3759959"/>
                <a:gd name="connsiteY39" fmla="*/ 1535373 h 3111690"/>
                <a:gd name="connsiteX40" fmla="*/ 1624084 w 3759959"/>
                <a:gd name="connsiteY40" fmla="*/ 1473959 h 3111690"/>
                <a:gd name="connsiteX41" fmla="*/ 1624084 w 3759959"/>
                <a:gd name="connsiteY41" fmla="*/ 1473959 h 3111690"/>
                <a:gd name="connsiteX42" fmla="*/ 1528550 w 3759959"/>
                <a:gd name="connsiteY42" fmla="*/ 1439839 h 3111690"/>
                <a:gd name="connsiteX43" fmla="*/ 1521726 w 3759959"/>
                <a:gd name="connsiteY43" fmla="*/ 1433015 h 3111690"/>
                <a:gd name="connsiteX44" fmla="*/ 1480783 w 3759959"/>
                <a:gd name="connsiteY44" fmla="*/ 1460311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9117 w 3759959"/>
                <a:gd name="connsiteY51" fmla="*/ 1139588 h 3111690"/>
                <a:gd name="connsiteX52" fmla="*/ 1119117 w 3759959"/>
                <a:gd name="connsiteY52" fmla="*/ 1139588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5529 w 3759959"/>
                <a:gd name="connsiteY20" fmla="*/ 1958454 h 3111690"/>
                <a:gd name="connsiteX21" fmla="*/ 2169995 w 3759959"/>
                <a:gd name="connsiteY21" fmla="*/ 1856096 h 3111690"/>
                <a:gd name="connsiteX22" fmla="*/ 2169995 w 3759959"/>
                <a:gd name="connsiteY22" fmla="*/ 1856096 h 3111690"/>
                <a:gd name="connsiteX23" fmla="*/ 2156347 w 3759959"/>
                <a:gd name="connsiteY23" fmla="*/ 1665027 h 3111690"/>
                <a:gd name="connsiteX24" fmla="*/ 2142699 w 3759959"/>
                <a:gd name="connsiteY24" fmla="*/ 1555845 h 3111690"/>
                <a:gd name="connsiteX25" fmla="*/ 2122227 w 3759959"/>
                <a:gd name="connsiteY25" fmla="*/ 1521726 h 3111690"/>
                <a:gd name="connsiteX26" fmla="*/ 2081284 w 3759959"/>
                <a:gd name="connsiteY26" fmla="*/ 1480782 h 3111690"/>
                <a:gd name="connsiteX27" fmla="*/ 2047165 w 3759959"/>
                <a:gd name="connsiteY27" fmla="*/ 1467135 h 3111690"/>
                <a:gd name="connsiteX28" fmla="*/ 1958454 w 3759959"/>
                <a:gd name="connsiteY28" fmla="*/ 1467135 h 3111690"/>
                <a:gd name="connsiteX29" fmla="*/ 1897039 w 3759959"/>
                <a:gd name="connsiteY29" fmla="*/ 1603612 h 3111690"/>
                <a:gd name="connsiteX30" fmla="*/ 1842448 w 3759959"/>
                <a:gd name="connsiteY30" fmla="*/ 1665027 h 3111690"/>
                <a:gd name="connsiteX31" fmla="*/ 1803247 w 3759959"/>
                <a:gd name="connsiteY31" fmla="*/ 1687241 h 3111690"/>
                <a:gd name="connsiteX32" fmla="*/ 1769909 w 3759959"/>
                <a:gd name="connsiteY32" fmla="*/ 1718978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99147 w 3759959"/>
                <a:gd name="connsiteY38" fmla="*/ 1576317 h 3111690"/>
                <a:gd name="connsiteX39" fmla="*/ 1651380 w 3759959"/>
                <a:gd name="connsiteY39" fmla="*/ 1535373 h 3111690"/>
                <a:gd name="connsiteX40" fmla="*/ 1624084 w 3759959"/>
                <a:gd name="connsiteY40" fmla="*/ 1473959 h 3111690"/>
                <a:gd name="connsiteX41" fmla="*/ 1624084 w 3759959"/>
                <a:gd name="connsiteY41" fmla="*/ 1473959 h 3111690"/>
                <a:gd name="connsiteX42" fmla="*/ 1528550 w 3759959"/>
                <a:gd name="connsiteY42" fmla="*/ 1439839 h 3111690"/>
                <a:gd name="connsiteX43" fmla="*/ 1521726 w 3759959"/>
                <a:gd name="connsiteY43" fmla="*/ 1433015 h 3111690"/>
                <a:gd name="connsiteX44" fmla="*/ 1480783 w 3759959"/>
                <a:gd name="connsiteY44" fmla="*/ 1460311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9117 w 3759959"/>
                <a:gd name="connsiteY51" fmla="*/ 1139588 h 3111690"/>
                <a:gd name="connsiteX52" fmla="*/ 1119117 w 3759959"/>
                <a:gd name="connsiteY52" fmla="*/ 1139588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5529 w 3759959"/>
                <a:gd name="connsiteY20" fmla="*/ 1958454 h 3111690"/>
                <a:gd name="connsiteX21" fmla="*/ 2169995 w 3759959"/>
                <a:gd name="connsiteY21" fmla="*/ 1856096 h 3111690"/>
                <a:gd name="connsiteX22" fmla="*/ 2169995 w 3759959"/>
                <a:gd name="connsiteY22" fmla="*/ 1856096 h 3111690"/>
                <a:gd name="connsiteX23" fmla="*/ 2156347 w 3759959"/>
                <a:gd name="connsiteY23" fmla="*/ 1665027 h 3111690"/>
                <a:gd name="connsiteX24" fmla="*/ 2142699 w 3759959"/>
                <a:gd name="connsiteY24" fmla="*/ 1555845 h 3111690"/>
                <a:gd name="connsiteX25" fmla="*/ 2122227 w 3759959"/>
                <a:gd name="connsiteY25" fmla="*/ 1521726 h 3111690"/>
                <a:gd name="connsiteX26" fmla="*/ 2081284 w 3759959"/>
                <a:gd name="connsiteY26" fmla="*/ 1480782 h 3111690"/>
                <a:gd name="connsiteX27" fmla="*/ 2047165 w 3759959"/>
                <a:gd name="connsiteY27" fmla="*/ 1467135 h 3111690"/>
                <a:gd name="connsiteX28" fmla="*/ 1958454 w 3759959"/>
                <a:gd name="connsiteY28" fmla="*/ 1467135 h 3111690"/>
                <a:gd name="connsiteX29" fmla="*/ 1897039 w 3759959"/>
                <a:gd name="connsiteY29" fmla="*/ 1603612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99147 w 3759959"/>
                <a:gd name="connsiteY38" fmla="*/ 1576317 h 3111690"/>
                <a:gd name="connsiteX39" fmla="*/ 1651380 w 3759959"/>
                <a:gd name="connsiteY39" fmla="*/ 1535373 h 3111690"/>
                <a:gd name="connsiteX40" fmla="*/ 1624084 w 3759959"/>
                <a:gd name="connsiteY40" fmla="*/ 1473959 h 3111690"/>
                <a:gd name="connsiteX41" fmla="*/ 1624084 w 3759959"/>
                <a:gd name="connsiteY41" fmla="*/ 1473959 h 3111690"/>
                <a:gd name="connsiteX42" fmla="*/ 1528550 w 3759959"/>
                <a:gd name="connsiteY42" fmla="*/ 1439839 h 3111690"/>
                <a:gd name="connsiteX43" fmla="*/ 1521726 w 3759959"/>
                <a:gd name="connsiteY43" fmla="*/ 1433015 h 3111690"/>
                <a:gd name="connsiteX44" fmla="*/ 1480783 w 3759959"/>
                <a:gd name="connsiteY44" fmla="*/ 1460311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9117 w 3759959"/>
                <a:gd name="connsiteY51" fmla="*/ 1139588 h 3111690"/>
                <a:gd name="connsiteX52" fmla="*/ 1119117 w 3759959"/>
                <a:gd name="connsiteY52" fmla="*/ 1139588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5529 w 3759959"/>
                <a:gd name="connsiteY20" fmla="*/ 1958454 h 3111690"/>
                <a:gd name="connsiteX21" fmla="*/ 2169995 w 3759959"/>
                <a:gd name="connsiteY21" fmla="*/ 1856096 h 3111690"/>
                <a:gd name="connsiteX22" fmla="*/ 2169995 w 3759959"/>
                <a:gd name="connsiteY22" fmla="*/ 1856096 h 3111690"/>
                <a:gd name="connsiteX23" fmla="*/ 2156347 w 3759959"/>
                <a:gd name="connsiteY23" fmla="*/ 1665027 h 3111690"/>
                <a:gd name="connsiteX24" fmla="*/ 2142699 w 3759959"/>
                <a:gd name="connsiteY24" fmla="*/ 1555845 h 3111690"/>
                <a:gd name="connsiteX25" fmla="*/ 2122227 w 3759959"/>
                <a:gd name="connsiteY25" fmla="*/ 1521726 h 3111690"/>
                <a:gd name="connsiteX26" fmla="*/ 2081284 w 3759959"/>
                <a:gd name="connsiteY26" fmla="*/ 1480782 h 3111690"/>
                <a:gd name="connsiteX27" fmla="*/ 2047165 w 3759959"/>
                <a:gd name="connsiteY27" fmla="*/ 1467135 h 3111690"/>
                <a:gd name="connsiteX28" fmla="*/ 1958454 w 3759959"/>
                <a:gd name="connsiteY28" fmla="*/ 1467135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99147 w 3759959"/>
                <a:gd name="connsiteY38" fmla="*/ 1576317 h 3111690"/>
                <a:gd name="connsiteX39" fmla="*/ 1651380 w 3759959"/>
                <a:gd name="connsiteY39" fmla="*/ 1535373 h 3111690"/>
                <a:gd name="connsiteX40" fmla="*/ 1624084 w 3759959"/>
                <a:gd name="connsiteY40" fmla="*/ 1473959 h 3111690"/>
                <a:gd name="connsiteX41" fmla="*/ 1624084 w 3759959"/>
                <a:gd name="connsiteY41" fmla="*/ 1473959 h 3111690"/>
                <a:gd name="connsiteX42" fmla="*/ 1528550 w 3759959"/>
                <a:gd name="connsiteY42" fmla="*/ 1439839 h 3111690"/>
                <a:gd name="connsiteX43" fmla="*/ 1521726 w 3759959"/>
                <a:gd name="connsiteY43" fmla="*/ 1433015 h 3111690"/>
                <a:gd name="connsiteX44" fmla="*/ 1480783 w 3759959"/>
                <a:gd name="connsiteY44" fmla="*/ 1460311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9117 w 3759959"/>
                <a:gd name="connsiteY51" fmla="*/ 1139588 h 3111690"/>
                <a:gd name="connsiteX52" fmla="*/ 1119117 w 3759959"/>
                <a:gd name="connsiteY52" fmla="*/ 1139588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5529 w 3759959"/>
                <a:gd name="connsiteY20" fmla="*/ 1958454 h 3111690"/>
                <a:gd name="connsiteX21" fmla="*/ 2169995 w 3759959"/>
                <a:gd name="connsiteY21" fmla="*/ 1856096 h 3111690"/>
                <a:gd name="connsiteX22" fmla="*/ 2169995 w 3759959"/>
                <a:gd name="connsiteY22" fmla="*/ 1856096 h 3111690"/>
                <a:gd name="connsiteX23" fmla="*/ 2156347 w 3759959"/>
                <a:gd name="connsiteY23" fmla="*/ 1665027 h 3111690"/>
                <a:gd name="connsiteX24" fmla="*/ 2142699 w 3759959"/>
                <a:gd name="connsiteY24" fmla="*/ 1555845 h 3111690"/>
                <a:gd name="connsiteX25" fmla="*/ 2122227 w 3759959"/>
                <a:gd name="connsiteY25" fmla="*/ 1521726 h 3111690"/>
                <a:gd name="connsiteX26" fmla="*/ 2081284 w 3759959"/>
                <a:gd name="connsiteY26" fmla="*/ 1480782 h 3111690"/>
                <a:gd name="connsiteX27" fmla="*/ 2047165 w 3759959"/>
                <a:gd name="connsiteY27" fmla="*/ 1467135 h 3111690"/>
                <a:gd name="connsiteX28" fmla="*/ 1958454 w 3759959"/>
                <a:gd name="connsiteY28" fmla="*/ 1467135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99147 w 3759959"/>
                <a:gd name="connsiteY38" fmla="*/ 1576317 h 3111690"/>
                <a:gd name="connsiteX39" fmla="*/ 1651380 w 3759959"/>
                <a:gd name="connsiteY39" fmla="*/ 1535373 h 3111690"/>
                <a:gd name="connsiteX40" fmla="*/ 1624084 w 3759959"/>
                <a:gd name="connsiteY40" fmla="*/ 1473959 h 3111690"/>
                <a:gd name="connsiteX41" fmla="*/ 1624084 w 3759959"/>
                <a:gd name="connsiteY41" fmla="*/ 1473959 h 3111690"/>
                <a:gd name="connsiteX42" fmla="*/ 1528550 w 3759959"/>
                <a:gd name="connsiteY42" fmla="*/ 1439839 h 3111690"/>
                <a:gd name="connsiteX43" fmla="*/ 1521726 w 3759959"/>
                <a:gd name="connsiteY43" fmla="*/ 1433015 h 3111690"/>
                <a:gd name="connsiteX44" fmla="*/ 1480783 w 3759959"/>
                <a:gd name="connsiteY44" fmla="*/ 1460311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9117 w 3759959"/>
                <a:gd name="connsiteY51" fmla="*/ 1139588 h 3111690"/>
                <a:gd name="connsiteX52" fmla="*/ 1119117 w 3759959"/>
                <a:gd name="connsiteY52" fmla="*/ 1139588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5529 w 3759959"/>
                <a:gd name="connsiteY20" fmla="*/ 1958454 h 3111690"/>
                <a:gd name="connsiteX21" fmla="*/ 2169995 w 3759959"/>
                <a:gd name="connsiteY21" fmla="*/ 1856096 h 3111690"/>
                <a:gd name="connsiteX22" fmla="*/ 2169995 w 3759959"/>
                <a:gd name="connsiteY22" fmla="*/ 1856096 h 3111690"/>
                <a:gd name="connsiteX23" fmla="*/ 2156347 w 3759959"/>
                <a:gd name="connsiteY23" fmla="*/ 1665027 h 3111690"/>
                <a:gd name="connsiteX24" fmla="*/ 2142699 w 3759959"/>
                <a:gd name="connsiteY24" fmla="*/ 1555845 h 3111690"/>
                <a:gd name="connsiteX25" fmla="*/ 2122227 w 3759959"/>
                <a:gd name="connsiteY25" fmla="*/ 1521726 h 3111690"/>
                <a:gd name="connsiteX26" fmla="*/ 2081284 w 3759959"/>
                <a:gd name="connsiteY26" fmla="*/ 1480782 h 3111690"/>
                <a:gd name="connsiteX27" fmla="*/ 2047165 w 3759959"/>
                <a:gd name="connsiteY27" fmla="*/ 1467135 h 3111690"/>
                <a:gd name="connsiteX28" fmla="*/ 1958454 w 3759959"/>
                <a:gd name="connsiteY28" fmla="*/ 1467135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99147 w 3759959"/>
                <a:gd name="connsiteY38" fmla="*/ 1576317 h 3111690"/>
                <a:gd name="connsiteX39" fmla="*/ 1651380 w 3759959"/>
                <a:gd name="connsiteY39" fmla="*/ 1535373 h 3111690"/>
                <a:gd name="connsiteX40" fmla="*/ 1624084 w 3759959"/>
                <a:gd name="connsiteY40" fmla="*/ 1473959 h 3111690"/>
                <a:gd name="connsiteX41" fmla="*/ 1624084 w 3759959"/>
                <a:gd name="connsiteY41" fmla="*/ 1473959 h 3111690"/>
                <a:gd name="connsiteX42" fmla="*/ 1528550 w 3759959"/>
                <a:gd name="connsiteY42" fmla="*/ 1439839 h 3111690"/>
                <a:gd name="connsiteX43" fmla="*/ 1521726 w 3759959"/>
                <a:gd name="connsiteY43" fmla="*/ 1433015 h 3111690"/>
                <a:gd name="connsiteX44" fmla="*/ 1480783 w 3759959"/>
                <a:gd name="connsiteY44" fmla="*/ 1460311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9117 w 3759959"/>
                <a:gd name="connsiteY51" fmla="*/ 1139588 h 3111690"/>
                <a:gd name="connsiteX52" fmla="*/ 1119117 w 3759959"/>
                <a:gd name="connsiteY52" fmla="*/ 1139588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5529 w 3759959"/>
                <a:gd name="connsiteY20" fmla="*/ 1958454 h 3111690"/>
                <a:gd name="connsiteX21" fmla="*/ 2169995 w 3759959"/>
                <a:gd name="connsiteY21" fmla="*/ 1856096 h 3111690"/>
                <a:gd name="connsiteX22" fmla="*/ 2169995 w 3759959"/>
                <a:gd name="connsiteY22" fmla="*/ 1856096 h 3111690"/>
                <a:gd name="connsiteX23" fmla="*/ 2156347 w 3759959"/>
                <a:gd name="connsiteY23" fmla="*/ 1665027 h 3111690"/>
                <a:gd name="connsiteX24" fmla="*/ 2142699 w 3759959"/>
                <a:gd name="connsiteY24" fmla="*/ 1555845 h 3111690"/>
                <a:gd name="connsiteX25" fmla="*/ 2122227 w 3759959"/>
                <a:gd name="connsiteY25" fmla="*/ 1521726 h 3111690"/>
                <a:gd name="connsiteX26" fmla="*/ 2081284 w 3759959"/>
                <a:gd name="connsiteY26" fmla="*/ 1480782 h 3111690"/>
                <a:gd name="connsiteX27" fmla="*/ 2047165 w 3759959"/>
                <a:gd name="connsiteY27" fmla="*/ 1467135 h 3111690"/>
                <a:gd name="connsiteX28" fmla="*/ 1951310 w 3759959"/>
                <a:gd name="connsiteY28" fmla="*/ 1450466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99147 w 3759959"/>
                <a:gd name="connsiteY38" fmla="*/ 1576317 h 3111690"/>
                <a:gd name="connsiteX39" fmla="*/ 1651380 w 3759959"/>
                <a:gd name="connsiteY39" fmla="*/ 1535373 h 3111690"/>
                <a:gd name="connsiteX40" fmla="*/ 1624084 w 3759959"/>
                <a:gd name="connsiteY40" fmla="*/ 1473959 h 3111690"/>
                <a:gd name="connsiteX41" fmla="*/ 1624084 w 3759959"/>
                <a:gd name="connsiteY41" fmla="*/ 1473959 h 3111690"/>
                <a:gd name="connsiteX42" fmla="*/ 1528550 w 3759959"/>
                <a:gd name="connsiteY42" fmla="*/ 1439839 h 3111690"/>
                <a:gd name="connsiteX43" fmla="*/ 1521726 w 3759959"/>
                <a:gd name="connsiteY43" fmla="*/ 1433015 h 3111690"/>
                <a:gd name="connsiteX44" fmla="*/ 1480783 w 3759959"/>
                <a:gd name="connsiteY44" fmla="*/ 1460311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9117 w 3759959"/>
                <a:gd name="connsiteY51" fmla="*/ 1139588 h 3111690"/>
                <a:gd name="connsiteX52" fmla="*/ 1119117 w 3759959"/>
                <a:gd name="connsiteY52" fmla="*/ 1139588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5529 w 3759959"/>
                <a:gd name="connsiteY20" fmla="*/ 1958454 h 3111690"/>
                <a:gd name="connsiteX21" fmla="*/ 2169995 w 3759959"/>
                <a:gd name="connsiteY21" fmla="*/ 1856096 h 3111690"/>
                <a:gd name="connsiteX22" fmla="*/ 2169995 w 3759959"/>
                <a:gd name="connsiteY22" fmla="*/ 1856096 h 3111690"/>
                <a:gd name="connsiteX23" fmla="*/ 2156347 w 3759959"/>
                <a:gd name="connsiteY23" fmla="*/ 1665027 h 3111690"/>
                <a:gd name="connsiteX24" fmla="*/ 2142699 w 3759959"/>
                <a:gd name="connsiteY24" fmla="*/ 1555845 h 3111690"/>
                <a:gd name="connsiteX25" fmla="*/ 2122227 w 3759959"/>
                <a:gd name="connsiteY25" fmla="*/ 1521726 h 3111690"/>
                <a:gd name="connsiteX26" fmla="*/ 2086046 w 3759959"/>
                <a:gd name="connsiteY26" fmla="*/ 1523645 h 3111690"/>
                <a:gd name="connsiteX27" fmla="*/ 2047165 w 3759959"/>
                <a:gd name="connsiteY27" fmla="*/ 1467135 h 3111690"/>
                <a:gd name="connsiteX28" fmla="*/ 1951310 w 3759959"/>
                <a:gd name="connsiteY28" fmla="*/ 1450466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99147 w 3759959"/>
                <a:gd name="connsiteY38" fmla="*/ 1576317 h 3111690"/>
                <a:gd name="connsiteX39" fmla="*/ 1651380 w 3759959"/>
                <a:gd name="connsiteY39" fmla="*/ 1535373 h 3111690"/>
                <a:gd name="connsiteX40" fmla="*/ 1624084 w 3759959"/>
                <a:gd name="connsiteY40" fmla="*/ 1473959 h 3111690"/>
                <a:gd name="connsiteX41" fmla="*/ 1624084 w 3759959"/>
                <a:gd name="connsiteY41" fmla="*/ 1473959 h 3111690"/>
                <a:gd name="connsiteX42" fmla="*/ 1528550 w 3759959"/>
                <a:gd name="connsiteY42" fmla="*/ 1439839 h 3111690"/>
                <a:gd name="connsiteX43" fmla="*/ 1521726 w 3759959"/>
                <a:gd name="connsiteY43" fmla="*/ 1433015 h 3111690"/>
                <a:gd name="connsiteX44" fmla="*/ 1480783 w 3759959"/>
                <a:gd name="connsiteY44" fmla="*/ 1460311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9117 w 3759959"/>
                <a:gd name="connsiteY51" fmla="*/ 1139588 h 3111690"/>
                <a:gd name="connsiteX52" fmla="*/ 1119117 w 3759959"/>
                <a:gd name="connsiteY52" fmla="*/ 1139588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5529 w 3759959"/>
                <a:gd name="connsiteY20" fmla="*/ 1958454 h 3111690"/>
                <a:gd name="connsiteX21" fmla="*/ 2169995 w 3759959"/>
                <a:gd name="connsiteY21" fmla="*/ 1856096 h 3111690"/>
                <a:gd name="connsiteX22" fmla="*/ 2169995 w 3759959"/>
                <a:gd name="connsiteY22" fmla="*/ 1856096 h 3111690"/>
                <a:gd name="connsiteX23" fmla="*/ 2156347 w 3759959"/>
                <a:gd name="connsiteY23" fmla="*/ 1665027 h 3111690"/>
                <a:gd name="connsiteX24" fmla="*/ 2142699 w 3759959"/>
                <a:gd name="connsiteY24" fmla="*/ 1555845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1310 w 3759959"/>
                <a:gd name="connsiteY28" fmla="*/ 1450466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99147 w 3759959"/>
                <a:gd name="connsiteY38" fmla="*/ 1576317 h 3111690"/>
                <a:gd name="connsiteX39" fmla="*/ 1651380 w 3759959"/>
                <a:gd name="connsiteY39" fmla="*/ 1535373 h 3111690"/>
                <a:gd name="connsiteX40" fmla="*/ 1624084 w 3759959"/>
                <a:gd name="connsiteY40" fmla="*/ 1473959 h 3111690"/>
                <a:gd name="connsiteX41" fmla="*/ 1624084 w 3759959"/>
                <a:gd name="connsiteY41" fmla="*/ 1473959 h 3111690"/>
                <a:gd name="connsiteX42" fmla="*/ 1528550 w 3759959"/>
                <a:gd name="connsiteY42" fmla="*/ 1439839 h 3111690"/>
                <a:gd name="connsiteX43" fmla="*/ 1521726 w 3759959"/>
                <a:gd name="connsiteY43" fmla="*/ 1433015 h 3111690"/>
                <a:gd name="connsiteX44" fmla="*/ 1480783 w 3759959"/>
                <a:gd name="connsiteY44" fmla="*/ 1460311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9117 w 3759959"/>
                <a:gd name="connsiteY51" fmla="*/ 1139588 h 3111690"/>
                <a:gd name="connsiteX52" fmla="*/ 1119117 w 3759959"/>
                <a:gd name="connsiteY52" fmla="*/ 1139588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5529 w 3759959"/>
                <a:gd name="connsiteY20" fmla="*/ 1958454 h 3111690"/>
                <a:gd name="connsiteX21" fmla="*/ 2169995 w 3759959"/>
                <a:gd name="connsiteY21" fmla="*/ 1856096 h 3111690"/>
                <a:gd name="connsiteX22" fmla="*/ 2169995 w 3759959"/>
                <a:gd name="connsiteY22" fmla="*/ 1856096 h 3111690"/>
                <a:gd name="connsiteX23" fmla="*/ 2156347 w 3759959"/>
                <a:gd name="connsiteY23" fmla="*/ 1665027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1310 w 3759959"/>
                <a:gd name="connsiteY28" fmla="*/ 1450466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99147 w 3759959"/>
                <a:gd name="connsiteY38" fmla="*/ 1576317 h 3111690"/>
                <a:gd name="connsiteX39" fmla="*/ 1651380 w 3759959"/>
                <a:gd name="connsiteY39" fmla="*/ 1535373 h 3111690"/>
                <a:gd name="connsiteX40" fmla="*/ 1624084 w 3759959"/>
                <a:gd name="connsiteY40" fmla="*/ 1473959 h 3111690"/>
                <a:gd name="connsiteX41" fmla="*/ 1624084 w 3759959"/>
                <a:gd name="connsiteY41" fmla="*/ 1473959 h 3111690"/>
                <a:gd name="connsiteX42" fmla="*/ 1528550 w 3759959"/>
                <a:gd name="connsiteY42" fmla="*/ 1439839 h 3111690"/>
                <a:gd name="connsiteX43" fmla="*/ 1521726 w 3759959"/>
                <a:gd name="connsiteY43" fmla="*/ 1433015 h 3111690"/>
                <a:gd name="connsiteX44" fmla="*/ 1480783 w 3759959"/>
                <a:gd name="connsiteY44" fmla="*/ 1460311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9117 w 3759959"/>
                <a:gd name="connsiteY51" fmla="*/ 1139588 h 3111690"/>
                <a:gd name="connsiteX52" fmla="*/ 1119117 w 3759959"/>
                <a:gd name="connsiteY52" fmla="*/ 1139588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5529 w 3759959"/>
                <a:gd name="connsiteY20" fmla="*/ 1958454 h 3111690"/>
                <a:gd name="connsiteX21" fmla="*/ 2169995 w 3759959"/>
                <a:gd name="connsiteY21" fmla="*/ 1856096 h 3111690"/>
                <a:gd name="connsiteX22" fmla="*/ 2169995 w 3759959"/>
                <a:gd name="connsiteY22" fmla="*/ 1856096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1310 w 3759959"/>
                <a:gd name="connsiteY28" fmla="*/ 1450466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99147 w 3759959"/>
                <a:gd name="connsiteY38" fmla="*/ 1576317 h 3111690"/>
                <a:gd name="connsiteX39" fmla="*/ 1651380 w 3759959"/>
                <a:gd name="connsiteY39" fmla="*/ 1535373 h 3111690"/>
                <a:gd name="connsiteX40" fmla="*/ 1624084 w 3759959"/>
                <a:gd name="connsiteY40" fmla="*/ 1473959 h 3111690"/>
                <a:gd name="connsiteX41" fmla="*/ 1624084 w 3759959"/>
                <a:gd name="connsiteY41" fmla="*/ 1473959 h 3111690"/>
                <a:gd name="connsiteX42" fmla="*/ 1528550 w 3759959"/>
                <a:gd name="connsiteY42" fmla="*/ 1439839 h 3111690"/>
                <a:gd name="connsiteX43" fmla="*/ 1521726 w 3759959"/>
                <a:gd name="connsiteY43" fmla="*/ 1433015 h 3111690"/>
                <a:gd name="connsiteX44" fmla="*/ 1480783 w 3759959"/>
                <a:gd name="connsiteY44" fmla="*/ 1460311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9117 w 3759959"/>
                <a:gd name="connsiteY51" fmla="*/ 1139588 h 3111690"/>
                <a:gd name="connsiteX52" fmla="*/ 1119117 w 3759959"/>
                <a:gd name="connsiteY52" fmla="*/ 1139588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5529 w 3759959"/>
                <a:gd name="connsiteY20" fmla="*/ 1958454 h 3111690"/>
                <a:gd name="connsiteX21" fmla="*/ 2169995 w 3759959"/>
                <a:gd name="connsiteY21" fmla="*/ 1856096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1310 w 3759959"/>
                <a:gd name="connsiteY28" fmla="*/ 1450466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99147 w 3759959"/>
                <a:gd name="connsiteY38" fmla="*/ 1576317 h 3111690"/>
                <a:gd name="connsiteX39" fmla="*/ 1651380 w 3759959"/>
                <a:gd name="connsiteY39" fmla="*/ 1535373 h 3111690"/>
                <a:gd name="connsiteX40" fmla="*/ 1624084 w 3759959"/>
                <a:gd name="connsiteY40" fmla="*/ 1473959 h 3111690"/>
                <a:gd name="connsiteX41" fmla="*/ 1624084 w 3759959"/>
                <a:gd name="connsiteY41" fmla="*/ 1473959 h 3111690"/>
                <a:gd name="connsiteX42" fmla="*/ 1528550 w 3759959"/>
                <a:gd name="connsiteY42" fmla="*/ 1439839 h 3111690"/>
                <a:gd name="connsiteX43" fmla="*/ 1521726 w 3759959"/>
                <a:gd name="connsiteY43" fmla="*/ 1433015 h 3111690"/>
                <a:gd name="connsiteX44" fmla="*/ 1480783 w 3759959"/>
                <a:gd name="connsiteY44" fmla="*/ 1460311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9117 w 3759959"/>
                <a:gd name="connsiteY51" fmla="*/ 1139588 h 3111690"/>
                <a:gd name="connsiteX52" fmla="*/ 1119117 w 3759959"/>
                <a:gd name="connsiteY52" fmla="*/ 1139588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5529 w 3759959"/>
                <a:gd name="connsiteY20" fmla="*/ 195845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1310 w 3759959"/>
                <a:gd name="connsiteY28" fmla="*/ 1450466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99147 w 3759959"/>
                <a:gd name="connsiteY38" fmla="*/ 1576317 h 3111690"/>
                <a:gd name="connsiteX39" fmla="*/ 1651380 w 3759959"/>
                <a:gd name="connsiteY39" fmla="*/ 1535373 h 3111690"/>
                <a:gd name="connsiteX40" fmla="*/ 1624084 w 3759959"/>
                <a:gd name="connsiteY40" fmla="*/ 1473959 h 3111690"/>
                <a:gd name="connsiteX41" fmla="*/ 1624084 w 3759959"/>
                <a:gd name="connsiteY41" fmla="*/ 1473959 h 3111690"/>
                <a:gd name="connsiteX42" fmla="*/ 1528550 w 3759959"/>
                <a:gd name="connsiteY42" fmla="*/ 1439839 h 3111690"/>
                <a:gd name="connsiteX43" fmla="*/ 1521726 w 3759959"/>
                <a:gd name="connsiteY43" fmla="*/ 1433015 h 3111690"/>
                <a:gd name="connsiteX44" fmla="*/ 1480783 w 3759959"/>
                <a:gd name="connsiteY44" fmla="*/ 1460311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9117 w 3759959"/>
                <a:gd name="connsiteY51" fmla="*/ 1139588 h 3111690"/>
                <a:gd name="connsiteX52" fmla="*/ 1119117 w 3759959"/>
                <a:gd name="connsiteY52" fmla="*/ 1139588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1310 w 3759959"/>
                <a:gd name="connsiteY28" fmla="*/ 1450466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99147 w 3759959"/>
                <a:gd name="connsiteY38" fmla="*/ 1576317 h 3111690"/>
                <a:gd name="connsiteX39" fmla="*/ 1651380 w 3759959"/>
                <a:gd name="connsiteY39" fmla="*/ 1535373 h 3111690"/>
                <a:gd name="connsiteX40" fmla="*/ 1624084 w 3759959"/>
                <a:gd name="connsiteY40" fmla="*/ 1473959 h 3111690"/>
                <a:gd name="connsiteX41" fmla="*/ 1624084 w 3759959"/>
                <a:gd name="connsiteY41" fmla="*/ 1473959 h 3111690"/>
                <a:gd name="connsiteX42" fmla="*/ 1528550 w 3759959"/>
                <a:gd name="connsiteY42" fmla="*/ 1439839 h 3111690"/>
                <a:gd name="connsiteX43" fmla="*/ 1521726 w 3759959"/>
                <a:gd name="connsiteY43" fmla="*/ 1433015 h 3111690"/>
                <a:gd name="connsiteX44" fmla="*/ 1480783 w 3759959"/>
                <a:gd name="connsiteY44" fmla="*/ 1460311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9117 w 3759959"/>
                <a:gd name="connsiteY51" fmla="*/ 1139588 h 3111690"/>
                <a:gd name="connsiteX52" fmla="*/ 1119117 w 3759959"/>
                <a:gd name="connsiteY52" fmla="*/ 1139588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99147 w 3759959"/>
                <a:gd name="connsiteY38" fmla="*/ 1576317 h 3111690"/>
                <a:gd name="connsiteX39" fmla="*/ 1651380 w 3759959"/>
                <a:gd name="connsiteY39" fmla="*/ 1535373 h 3111690"/>
                <a:gd name="connsiteX40" fmla="*/ 1624084 w 3759959"/>
                <a:gd name="connsiteY40" fmla="*/ 1473959 h 3111690"/>
                <a:gd name="connsiteX41" fmla="*/ 1624084 w 3759959"/>
                <a:gd name="connsiteY41" fmla="*/ 1473959 h 3111690"/>
                <a:gd name="connsiteX42" fmla="*/ 1528550 w 3759959"/>
                <a:gd name="connsiteY42" fmla="*/ 1439839 h 3111690"/>
                <a:gd name="connsiteX43" fmla="*/ 1521726 w 3759959"/>
                <a:gd name="connsiteY43" fmla="*/ 1433015 h 3111690"/>
                <a:gd name="connsiteX44" fmla="*/ 1480783 w 3759959"/>
                <a:gd name="connsiteY44" fmla="*/ 1460311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9117 w 3759959"/>
                <a:gd name="connsiteY51" fmla="*/ 1139588 h 3111690"/>
                <a:gd name="connsiteX52" fmla="*/ 1119117 w 3759959"/>
                <a:gd name="connsiteY52" fmla="*/ 1139588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51380 w 3759959"/>
                <a:gd name="connsiteY39" fmla="*/ 1535373 h 3111690"/>
                <a:gd name="connsiteX40" fmla="*/ 1624084 w 3759959"/>
                <a:gd name="connsiteY40" fmla="*/ 1473959 h 3111690"/>
                <a:gd name="connsiteX41" fmla="*/ 1624084 w 3759959"/>
                <a:gd name="connsiteY41" fmla="*/ 1473959 h 3111690"/>
                <a:gd name="connsiteX42" fmla="*/ 1528550 w 3759959"/>
                <a:gd name="connsiteY42" fmla="*/ 1439839 h 3111690"/>
                <a:gd name="connsiteX43" fmla="*/ 1521726 w 3759959"/>
                <a:gd name="connsiteY43" fmla="*/ 1433015 h 3111690"/>
                <a:gd name="connsiteX44" fmla="*/ 1480783 w 3759959"/>
                <a:gd name="connsiteY44" fmla="*/ 1460311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9117 w 3759959"/>
                <a:gd name="connsiteY51" fmla="*/ 1139588 h 3111690"/>
                <a:gd name="connsiteX52" fmla="*/ 1119117 w 3759959"/>
                <a:gd name="connsiteY52" fmla="*/ 1139588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24084 w 3759959"/>
                <a:gd name="connsiteY40" fmla="*/ 1473959 h 3111690"/>
                <a:gd name="connsiteX41" fmla="*/ 1624084 w 3759959"/>
                <a:gd name="connsiteY41" fmla="*/ 1473959 h 3111690"/>
                <a:gd name="connsiteX42" fmla="*/ 1528550 w 3759959"/>
                <a:gd name="connsiteY42" fmla="*/ 1439839 h 3111690"/>
                <a:gd name="connsiteX43" fmla="*/ 1521726 w 3759959"/>
                <a:gd name="connsiteY43" fmla="*/ 1433015 h 3111690"/>
                <a:gd name="connsiteX44" fmla="*/ 1480783 w 3759959"/>
                <a:gd name="connsiteY44" fmla="*/ 1460311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9117 w 3759959"/>
                <a:gd name="connsiteY51" fmla="*/ 1139588 h 3111690"/>
                <a:gd name="connsiteX52" fmla="*/ 1119117 w 3759959"/>
                <a:gd name="connsiteY52" fmla="*/ 1139588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24084 w 3759959"/>
                <a:gd name="connsiteY40" fmla="*/ 1473959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80783 w 3759959"/>
                <a:gd name="connsiteY44" fmla="*/ 1460311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9117 w 3759959"/>
                <a:gd name="connsiteY51" fmla="*/ 1139588 h 3111690"/>
                <a:gd name="connsiteX52" fmla="*/ 1119117 w 3759959"/>
                <a:gd name="connsiteY52" fmla="*/ 1139588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80783 w 3759959"/>
                <a:gd name="connsiteY44" fmla="*/ 1460311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9117 w 3759959"/>
                <a:gd name="connsiteY51" fmla="*/ 1139588 h 3111690"/>
                <a:gd name="connsiteX52" fmla="*/ 1119117 w 3759959"/>
                <a:gd name="connsiteY52" fmla="*/ 1139588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9117 w 3759959"/>
                <a:gd name="connsiteY51" fmla="*/ 1139588 h 3111690"/>
                <a:gd name="connsiteX52" fmla="*/ 1119117 w 3759959"/>
                <a:gd name="connsiteY52" fmla="*/ 1139588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9117 w 3759959"/>
                <a:gd name="connsiteY51" fmla="*/ 1139588 h 3111690"/>
                <a:gd name="connsiteX52" fmla="*/ 1088161 w 3759959"/>
                <a:gd name="connsiteY52" fmla="*/ 1161020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60060 w 3759959"/>
                <a:gd name="connsiteY50" fmla="*/ 1180532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412544 w 3759959"/>
                <a:gd name="connsiteY45" fmla="*/ 1371600 h 3111690"/>
                <a:gd name="connsiteX46" fmla="*/ 1344305 w 3759959"/>
                <a:gd name="connsiteY46" fmla="*/ 1296538 h 3111690"/>
                <a:gd name="connsiteX47" fmla="*/ 1303362 w 3759959"/>
                <a:gd name="connsiteY47" fmla="*/ 1241947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412544 w 3759959"/>
                <a:gd name="connsiteY45" fmla="*/ 1371600 h 3111690"/>
                <a:gd name="connsiteX46" fmla="*/ 1344305 w 3759959"/>
                <a:gd name="connsiteY46" fmla="*/ 1296538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412544 w 3759959"/>
                <a:gd name="connsiteY45" fmla="*/ 1371600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50878 w 3759959"/>
                <a:gd name="connsiteY54" fmla="*/ 1030406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30406 w 3759959"/>
                <a:gd name="connsiteY55" fmla="*/ 1016759 h 3111690"/>
                <a:gd name="connsiteX56" fmla="*/ 1023583 w 3759959"/>
                <a:gd name="connsiteY56" fmla="*/ 1003111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30406 w 3759959"/>
                <a:gd name="connsiteY55" fmla="*/ 1016759 h 3111690"/>
                <a:gd name="connsiteX56" fmla="*/ 997390 w 3759959"/>
                <a:gd name="connsiteY56" fmla="*/ 1048354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997390 w 3759959"/>
                <a:gd name="connsiteY56" fmla="*/ 1048354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825690 w 3759959"/>
                <a:gd name="connsiteY60" fmla="*/ 1023582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709081 w 3759959"/>
                <a:gd name="connsiteY15" fmla="*/ 2197290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81786 w 3759959"/>
                <a:gd name="connsiteY16" fmla="*/ 2149523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893326 w 3759959"/>
                <a:gd name="connsiteY12" fmla="*/ 2395182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545308 h 3111690"/>
                <a:gd name="connsiteX11" fmla="*/ 3029803 w 3759959"/>
                <a:gd name="connsiteY11" fmla="*/ 2511188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77571 w 3759959"/>
                <a:gd name="connsiteY10" fmla="*/ 2630040 h 3111690"/>
                <a:gd name="connsiteX11" fmla="*/ 3029803 w 3759959"/>
                <a:gd name="connsiteY11" fmla="*/ 2511188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84632 w 3759959"/>
                <a:gd name="connsiteY10" fmla="*/ 2612387 h 3111690"/>
                <a:gd name="connsiteX11" fmla="*/ 3029803 w 3759959"/>
                <a:gd name="connsiteY11" fmla="*/ 2511188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91693 w 3759959"/>
                <a:gd name="connsiteY10" fmla="*/ 2584143 h 3111690"/>
                <a:gd name="connsiteX11" fmla="*/ 3029803 w 3759959"/>
                <a:gd name="connsiteY11" fmla="*/ 2511188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91693 w 3759959"/>
                <a:gd name="connsiteY10" fmla="*/ 2584143 h 3111690"/>
                <a:gd name="connsiteX11" fmla="*/ 3026273 w 3759959"/>
                <a:gd name="connsiteY11" fmla="*/ 2550024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400 w 3759959"/>
                <a:gd name="connsiteY9" fmla="*/ 2620370 h 3111690"/>
                <a:gd name="connsiteX10" fmla="*/ 3091693 w 3759959"/>
                <a:gd name="connsiteY10" fmla="*/ 2594735 h 3111690"/>
                <a:gd name="connsiteX11" fmla="*/ 3026273 w 3759959"/>
                <a:gd name="connsiteY11" fmla="*/ 2550024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175686 w 3759959"/>
                <a:gd name="connsiteY9" fmla="*/ 2623901 h 3111690"/>
                <a:gd name="connsiteX10" fmla="*/ 3091693 w 3759959"/>
                <a:gd name="connsiteY10" fmla="*/ 2594735 h 3111690"/>
                <a:gd name="connsiteX11" fmla="*/ 3026273 w 3759959"/>
                <a:gd name="connsiteY11" fmla="*/ 2550024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175686 w 3759959"/>
                <a:gd name="connsiteY9" fmla="*/ 2623901 h 3111690"/>
                <a:gd name="connsiteX10" fmla="*/ 3091693 w 3759959"/>
                <a:gd name="connsiteY10" fmla="*/ 2594735 h 3111690"/>
                <a:gd name="connsiteX11" fmla="*/ 3026273 w 3759959"/>
                <a:gd name="connsiteY11" fmla="*/ 2550024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179216 w 3759959"/>
                <a:gd name="connsiteY9" fmla="*/ 2655675 h 3111690"/>
                <a:gd name="connsiteX10" fmla="*/ 3091693 w 3759959"/>
                <a:gd name="connsiteY10" fmla="*/ 2594735 h 3111690"/>
                <a:gd name="connsiteX11" fmla="*/ 3026273 w 3759959"/>
                <a:gd name="connsiteY11" fmla="*/ 2550024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399 w 3759959"/>
                <a:gd name="connsiteY9" fmla="*/ 2623901 h 3111690"/>
                <a:gd name="connsiteX10" fmla="*/ 3091693 w 3759959"/>
                <a:gd name="connsiteY10" fmla="*/ 2594735 h 3111690"/>
                <a:gd name="connsiteX11" fmla="*/ 3026273 w 3759959"/>
                <a:gd name="connsiteY11" fmla="*/ 2550024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399 w 3759959"/>
                <a:gd name="connsiteY9" fmla="*/ 2623901 h 3111690"/>
                <a:gd name="connsiteX10" fmla="*/ 3091693 w 3759959"/>
                <a:gd name="connsiteY10" fmla="*/ 2594735 h 3111690"/>
                <a:gd name="connsiteX11" fmla="*/ 3026273 w 3759959"/>
                <a:gd name="connsiteY11" fmla="*/ 2550024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200399 w 3759959"/>
                <a:gd name="connsiteY9" fmla="*/ 2623901 h 3111690"/>
                <a:gd name="connsiteX10" fmla="*/ 3091693 w 3759959"/>
                <a:gd name="connsiteY10" fmla="*/ 2594735 h 3111690"/>
                <a:gd name="connsiteX11" fmla="*/ 3026273 w 3759959"/>
                <a:gd name="connsiteY11" fmla="*/ 2550024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62066 w 3759959"/>
                <a:gd name="connsiteY3" fmla="*/ 2872854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196868 w 3759959"/>
                <a:gd name="connsiteY9" fmla="*/ 2638023 h 3111690"/>
                <a:gd name="connsiteX10" fmla="*/ 3091693 w 3759959"/>
                <a:gd name="connsiteY10" fmla="*/ 2594735 h 3111690"/>
                <a:gd name="connsiteX11" fmla="*/ 3026273 w 3759959"/>
                <a:gd name="connsiteY11" fmla="*/ 2550024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33822 w 3759959"/>
                <a:gd name="connsiteY3" fmla="*/ 2879915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196868 w 3759959"/>
                <a:gd name="connsiteY9" fmla="*/ 2638023 h 3111690"/>
                <a:gd name="connsiteX10" fmla="*/ 3091693 w 3759959"/>
                <a:gd name="connsiteY10" fmla="*/ 2594735 h 3111690"/>
                <a:gd name="connsiteX11" fmla="*/ 3026273 w 3759959"/>
                <a:gd name="connsiteY11" fmla="*/ 2550024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98395 w 3759959"/>
                <a:gd name="connsiteY61" fmla="*/ 934872 h 3111690"/>
                <a:gd name="connsiteX62" fmla="*/ 777923 w 3759959"/>
                <a:gd name="connsiteY62" fmla="*/ 832514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33822 w 3759959"/>
                <a:gd name="connsiteY3" fmla="*/ 2879915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196868 w 3759959"/>
                <a:gd name="connsiteY9" fmla="*/ 2638023 h 3111690"/>
                <a:gd name="connsiteX10" fmla="*/ 3091693 w 3759959"/>
                <a:gd name="connsiteY10" fmla="*/ 2594735 h 3111690"/>
                <a:gd name="connsiteX11" fmla="*/ 3026273 w 3759959"/>
                <a:gd name="connsiteY11" fmla="*/ 2550024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98395 w 3759959"/>
                <a:gd name="connsiteY61" fmla="*/ 934872 h 3111690"/>
                <a:gd name="connsiteX62" fmla="*/ 739088 w 3759959"/>
                <a:gd name="connsiteY62" fmla="*/ 825453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33822 w 3759959"/>
                <a:gd name="connsiteY3" fmla="*/ 2879915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196868 w 3759959"/>
                <a:gd name="connsiteY9" fmla="*/ 2638023 h 3111690"/>
                <a:gd name="connsiteX10" fmla="*/ 3091693 w 3759959"/>
                <a:gd name="connsiteY10" fmla="*/ 2594735 h 3111690"/>
                <a:gd name="connsiteX11" fmla="*/ 3026273 w 3759959"/>
                <a:gd name="connsiteY11" fmla="*/ 2550024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70151 w 3759959"/>
                <a:gd name="connsiteY61" fmla="*/ 938402 h 3111690"/>
                <a:gd name="connsiteX62" fmla="*/ 739088 w 3759959"/>
                <a:gd name="connsiteY62" fmla="*/ 825453 h 3111690"/>
                <a:gd name="connsiteX63" fmla="*/ 764275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33822 w 3759959"/>
                <a:gd name="connsiteY3" fmla="*/ 2879915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196868 w 3759959"/>
                <a:gd name="connsiteY9" fmla="*/ 2638023 h 3111690"/>
                <a:gd name="connsiteX10" fmla="*/ 3091693 w 3759959"/>
                <a:gd name="connsiteY10" fmla="*/ 2594735 h 3111690"/>
                <a:gd name="connsiteX11" fmla="*/ 3026273 w 3759959"/>
                <a:gd name="connsiteY11" fmla="*/ 2550024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70151 w 3759959"/>
                <a:gd name="connsiteY61" fmla="*/ 938402 h 3111690"/>
                <a:gd name="connsiteX62" fmla="*/ 739088 w 3759959"/>
                <a:gd name="connsiteY62" fmla="*/ 825453 h 3111690"/>
                <a:gd name="connsiteX63" fmla="*/ 739562 w 3759959"/>
                <a:gd name="connsiteY63" fmla="*/ 771099 h 3111690"/>
                <a:gd name="connsiteX64" fmla="*/ 682389 w 3759959"/>
                <a:gd name="connsiteY64" fmla="*/ 702860 h 3111690"/>
                <a:gd name="connsiteX65" fmla="*/ 614150 w 3759959"/>
                <a:gd name="connsiteY65" fmla="*/ 648269 h 3111690"/>
                <a:gd name="connsiteX66" fmla="*/ 586854 w 3759959"/>
                <a:gd name="connsiteY66" fmla="*/ 614150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33822 w 3759959"/>
                <a:gd name="connsiteY3" fmla="*/ 2879915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196868 w 3759959"/>
                <a:gd name="connsiteY9" fmla="*/ 2638023 h 3111690"/>
                <a:gd name="connsiteX10" fmla="*/ 3091693 w 3759959"/>
                <a:gd name="connsiteY10" fmla="*/ 2594735 h 3111690"/>
                <a:gd name="connsiteX11" fmla="*/ 3026273 w 3759959"/>
                <a:gd name="connsiteY11" fmla="*/ 2550024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70151 w 3759959"/>
                <a:gd name="connsiteY61" fmla="*/ 938402 h 3111690"/>
                <a:gd name="connsiteX62" fmla="*/ 739088 w 3759959"/>
                <a:gd name="connsiteY62" fmla="*/ 825453 h 3111690"/>
                <a:gd name="connsiteX63" fmla="*/ 739562 w 3759959"/>
                <a:gd name="connsiteY63" fmla="*/ 771099 h 3111690"/>
                <a:gd name="connsiteX64" fmla="*/ 682389 w 3759959"/>
                <a:gd name="connsiteY64" fmla="*/ 702860 h 3111690"/>
                <a:gd name="connsiteX65" fmla="*/ 614150 w 3759959"/>
                <a:gd name="connsiteY65" fmla="*/ 648269 h 3111690"/>
                <a:gd name="connsiteX66" fmla="*/ 576262 w 3759959"/>
                <a:gd name="connsiteY66" fmla="*/ 628272 h 3111690"/>
                <a:gd name="connsiteX67" fmla="*/ 511792 w 3759959"/>
                <a:gd name="connsiteY67" fmla="*/ 634621 h 3111690"/>
                <a:gd name="connsiteX68" fmla="*/ 511792 w 3759959"/>
                <a:gd name="connsiteY68" fmla="*/ 634621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33822 w 3759959"/>
                <a:gd name="connsiteY3" fmla="*/ 2879915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196868 w 3759959"/>
                <a:gd name="connsiteY9" fmla="*/ 2638023 h 3111690"/>
                <a:gd name="connsiteX10" fmla="*/ 3091693 w 3759959"/>
                <a:gd name="connsiteY10" fmla="*/ 2594735 h 3111690"/>
                <a:gd name="connsiteX11" fmla="*/ 3026273 w 3759959"/>
                <a:gd name="connsiteY11" fmla="*/ 2550024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70151 w 3759959"/>
                <a:gd name="connsiteY61" fmla="*/ 938402 h 3111690"/>
                <a:gd name="connsiteX62" fmla="*/ 739088 w 3759959"/>
                <a:gd name="connsiteY62" fmla="*/ 825453 h 3111690"/>
                <a:gd name="connsiteX63" fmla="*/ 739562 w 3759959"/>
                <a:gd name="connsiteY63" fmla="*/ 771099 h 3111690"/>
                <a:gd name="connsiteX64" fmla="*/ 682389 w 3759959"/>
                <a:gd name="connsiteY64" fmla="*/ 702860 h 3111690"/>
                <a:gd name="connsiteX65" fmla="*/ 614150 w 3759959"/>
                <a:gd name="connsiteY65" fmla="*/ 648269 h 3111690"/>
                <a:gd name="connsiteX66" fmla="*/ 576262 w 3759959"/>
                <a:gd name="connsiteY66" fmla="*/ 628272 h 3111690"/>
                <a:gd name="connsiteX67" fmla="*/ 511792 w 3759959"/>
                <a:gd name="connsiteY67" fmla="*/ 634621 h 3111690"/>
                <a:gd name="connsiteX68" fmla="*/ 462365 w 3759959"/>
                <a:gd name="connsiteY68" fmla="*/ 641682 h 3111690"/>
                <a:gd name="connsiteX69" fmla="*/ 470848 w 3759959"/>
                <a:gd name="connsiteY69" fmla="*/ 52543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33822 w 3759959"/>
                <a:gd name="connsiteY3" fmla="*/ 2879915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196868 w 3759959"/>
                <a:gd name="connsiteY9" fmla="*/ 2638023 h 3111690"/>
                <a:gd name="connsiteX10" fmla="*/ 3091693 w 3759959"/>
                <a:gd name="connsiteY10" fmla="*/ 2594735 h 3111690"/>
                <a:gd name="connsiteX11" fmla="*/ 3026273 w 3759959"/>
                <a:gd name="connsiteY11" fmla="*/ 2550024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70151 w 3759959"/>
                <a:gd name="connsiteY61" fmla="*/ 938402 h 3111690"/>
                <a:gd name="connsiteX62" fmla="*/ 739088 w 3759959"/>
                <a:gd name="connsiteY62" fmla="*/ 825453 h 3111690"/>
                <a:gd name="connsiteX63" fmla="*/ 739562 w 3759959"/>
                <a:gd name="connsiteY63" fmla="*/ 771099 h 3111690"/>
                <a:gd name="connsiteX64" fmla="*/ 682389 w 3759959"/>
                <a:gd name="connsiteY64" fmla="*/ 702860 h 3111690"/>
                <a:gd name="connsiteX65" fmla="*/ 614150 w 3759959"/>
                <a:gd name="connsiteY65" fmla="*/ 648269 h 3111690"/>
                <a:gd name="connsiteX66" fmla="*/ 576262 w 3759959"/>
                <a:gd name="connsiteY66" fmla="*/ 628272 h 3111690"/>
                <a:gd name="connsiteX67" fmla="*/ 511792 w 3759959"/>
                <a:gd name="connsiteY67" fmla="*/ 634621 h 3111690"/>
                <a:gd name="connsiteX68" fmla="*/ 462365 w 3759959"/>
                <a:gd name="connsiteY68" fmla="*/ 641682 h 3111690"/>
                <a:gd name="connsiteX69" fmla="*/ 432012 w 3759959"/>
                <a:gd name="connsiteY69" fmla="*/ 521909 h 3111690"/>
                <a:gd name="connsiteX70" fmla="*/ 443553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33822 w 3759959"/>
                <a:gd name="connsiteY3" fmla="*/ 2879915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196868 w 3759959"/>
                <a:gd name="connsiteY9" fmla="*/ 2638023 h 3111690"/>
                <a:gd name="connsiteX10" fmla="*/ 3091693 w 3759959"/>
                <a:gd name="connsiteY10" fmla="*/ 2594735 h 3111690"/>
                <a:gd name="connsiteX11" fmla="*/ 3026273 w 3759959"/>
                <a:gd name="connsiteY11" fmla="*/ 2550024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70151 w 3759959"/>
                <a:gd name="connsiteY61" fmla="*/ 938402 h 3111690"/>
                <a:gd name="connsiteX62" fmla="*/ 739088 w 3759959"/>
                <a:gd name="connsiteY62" fmla="*/ 825453 h 3111690"/>
                <a:gd name="connsiteX63" fmla="*/ 739562 w 3759959"/>
                <a:gd name="connsiteY63" fmla="*/ 771099 h 3111690"/>
                <a:gd name="connsiteX64" fmla="*/ 682389 w 3759959"/>
                <a:gd name="connsiteY64" fmla="*/ 702860 h 3111690"/>
                <a:gd name="connsiteX65" fmla="*/ 614150 w 3759959"/>
                <a:gd name="connsiteY65" fmla="*/ 648269 h 3111690"/>
                <a:gd name="connsiteX66" fmla="*/ 576262 w 3759959"/>
                <a:gd name="connsiteY66" fmla="*/ 628272 h 3111690"/>
                <a:gd name="connsiteX67" fmla="*/ 511792 w 3759959"/>
                <a:gd name="connsiteY67" fmla="*/ 634621 h 3111690"/>
                <a:gd name="connsiteX68" fmla="*/ 462365 w 3759959"/>
                <a:gd name="connsiteY68" fmla="*/ 641682 h 3111690"/>
                <a:gd name="connsiteX69" fmla="*/ 432012 w 3759959"/>
                <a:gd name="connsiteY69" fmla="*/ 521909 h 3111690"/>
                <a:gd name="connsiteX70" fmla="*/ 418840 w 3759959"/>
                <a:gd name="connsiteY70" fmla="*/ 470848 h 3111690"/>
                <a:gd name="connsiteX71" fmla="*/ 402609 w 3759959"/>
                <a:gd name="connsiteY71" fmla="*/ 429905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33822 w 3759959"/>
                <a:gd name="connsiteY3" fmla="*/ 2879915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196868 w 3759959"/>
                <a:gd name="connsiteY9" fmla="*/ 2638023 h 3111690"/>
                <a:gd name="connsiteX10" fmla="*/ 3091693 w 3759959"/>
                <a:gd name="connsiteY10" fmla="*/ 2594735 h 3111690"/>
                <a:gd name="connsiteX11" fmla="*/ 3026273 w 3759959"/>
                <a:gd name="connsiteY11" fmla="*/ 2550024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70151 w 3759959"/>
                <a:gd name="connsiteY61" fmla="*/ 938402 h 3111690"/>
                <a:gd name="connsiteX62" fmla="*/ 739088 w 3759959"/>
                <a:gd name="connsiteY62" fmla="*/ 825453 h 3111690"/>
                <a:gd name="connsiteX63" fmla="*/ 739562 w 3759959"/>
                <a:gd name="connsiteY63" fmla="*/ 771099 h 3111690"/>
                <a:gd name="connsiteX64" fmla="*/ 682389 w 3759959"/>
                <a:gd name="connsiteY64" fmla="*/ 702860 h 3111690"/>
                <a:gd name="connsiteX65" fmla="*/ 614150 w 3759959"/>
                <a:gd name="connsiteY65" fmla="*/ 648269 h 3111690"/>
                <a:gd name="connsiteX66" fmla="*/ 576262 w 3759959"/>
                <a:gd name="connsiteY66" fmla="*/ 628272 h 3111690"/>
                <a:gd name="connsiteX67" fmla="*/ 511792 w 3759959"/>
                <a:gd name="connsiteY67" fmla="*/ 634621 h 3111690"/>
                <a:gd name="connsiteX68" fmla="*/ 462365 w 3759959"/>
                <a:gd name="connsiteY68" fmla="*/ 641682 h 3111690"/>
                <a:gd name="connsiteX69" fmla="*/ 432012 w 3759959"/>
                <a:gd name="connsiteY69" fmla="*/ 521909 h 3111690"/>
                <a:gd name="connsiteX70" fmla="*/ 418840 w 3759959"/>
                <a:gd name="connsiteY70" fmla="*/ 470848 h 3111690"/>
                <a:gd name="connsiteX71" fmla="*/ 384956 w 3759959"/>
                <a:gd name="connsiteY71" fmla="*/ 458149 h 3111690"/>
                <a:gd name="connsiteX72" fmla="*/ 375314 w 3759959"/>
                <a:gd name="connsiteY72" fmla="*/ 395785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33822 w 3759959"/>
                <a:gd name="connsiteY3" fmla="*/ 2879915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196868 w 3759959"/>
                <a:gd name="connsiteY9" fmla="*/ 2638023 h 3111690"/>
                <a:gd name="connsiteX10" fmla="*/ 3091693 w 3759959"/>
                <a:gd name="connsiteY10" fmla="*/ 2594735 h 3111690"/>
                <a:gd name="connsiteX11" fmla="*/ 3026273 w 3759959"/>
                <a:gd name="connsiteY11" fmla="*/ 2550024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70151 w 3759959"/>
                <a:gd name="connsiteY61" fmla="*/ 938402 h 3111690"/>
                <a:gd name="connsiteX62" fmla="*/ 739088 w 3759959"/>
                <a:gd name="connsiteY62" fmla="*/ 825453 h 3111690"/>
                <a:gd name="connsiteX63" fmla="*/ 739562 w 3759959"/>
                <a:gd name="connsiteY63" fmla="*/ 771099 h 3111690"/>
                <a:gd name="connsiteX64" fmla="*/ 682389 w 3759959"/>
                <a:gd name="connsiteY64" fmla="*/ 702860 h 3111690"/>
                <a:gd name="connsiteX65" fmla="*/ 614150 w 3759959"/>
                <a:gd name="connsiteY65" fmla="*/ 648269 h 3111690"/>
                <a:gd name="connsiteX66" fmla="*/ 576262 w 3759959"/>
                <a:gd name="connsiteY66" fmla="*/ 628272 h 3111690"/>
                <a:gd name="connsiteX67" fmla="*/ 511792 w 3759959"/>
                <a:gd name="connsiteY67" fmla="*/ 634621 h 3111690"/>
                <a:gd name="connsiteX68" fmla="*/ 462365 w 3759959"/>
                <a:gd name="connsiteY68" fmla="*/ 641682 h 3111690"/>
                <a:gd name="connsiteX69" fmla="*/ 432012 w 3759959"/>
                <a:gd name="connsiteY69" fmla="*/ 521909 h 3111690"/>
                <a:gd name="connsiteX70" fmla="*/ 418840 w 3759959"/>
                <a:gd name="connsiteY70" fmla="*/ 470848 h 3111690"/>
                <a:gd name="connsiteX71" fmla="*/ 384956 w 3759959"/>
                <a:gd name="connsiteY71" fmla="*/ 458149 h 3111690"/>
                <a:gd name="connsiteX72" fmla="*/ 375314 w 3759959"/>
                <a:gd name="connsiteY72" fmla="*/ 434620 h 3111690"/>
                <a:gd name="connsiteX73" fmla="*/ 354842 w 3759959"/>
                <a:gd name="connsiteY73" fmla="*/ 436729 h 3111690"/>
                <a:gd name="connsiteX74" fmla="*/ 361666 w 3759959"/>
                <a:gd name="connsiteY74" fmla="*/ 470848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33822 w 3759959"/>
                <a:gd name="connsiteY3" fmla="*/ 2879915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196868 w 3759959"/>
                <a:gd name="connsiteY9" fmla="*/ 2638023 h 3111690"/>
                <a:gd name="connsiteX10" fmla="*/ 3091693 w 3759959"/>
                <a:gd name="connsiteY10" fmla="*/ 2594735 h 3111690"/>
                <a:gd name="connsiteX11" fmla="*/ 3026273 w 3759959"/>
                <a:gd name="connsiteY11" fmla="*/ 2550024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70151 w 3759959"/>
                <a:gd name="connsiteY61" fmla="*/ 938402 h 3111690"/>
                <a:gd name="connsiteX62" fmla="*/ 739088 w 3759959"/>
                <a:gd name="connsiteY62" fmla="*/ 825453 h 3111690"/>
                <a:gd name="connsiteX63" fmla="*/ 739562 w 3759959"/>
                <a:gd name="connsiteY63" fmla="*/ 771099 h 3111690"/>
                <a:gd name="connsiteX64" fmla="*/ 682389 w 3759959"/>
                <a:gd name="connsiteY64" fmla="*/ 702860 h 3111690"/>
                <a:gd name="connsiteX65" fmla="*/ 614150 w 3759959"/>
                <a:gd name="connsiteY65" fmla="*/ 648269 h 3111690"/>
                <a:gd name="connsiteX66" fmla="*/ 576262 w 3759959"/>
                <a:gd name="connsiteY66" fmla="*/ 628272 h 3111690"/>
                <a:gd name="connsiteX67" fmla="*/ 511792 w 3759959"/>
                <a:gd name="connsiteY67" fmla="*/ 634621 h 3111690"/>
                <a:gd name="connsiteX68" fmla="*/ 462365 w 3759959"/>
                <a:gd name="connsiteY68" fmla="*/ 641682 h 3111690"/>
                <a:gd name="connsiteX69" fmla="*/ 432012 w 3759959"/>
                <a:gd name="connsiteY69" fmla="*/ 521909 h 3111690"/>
                <a:gd name="connsiteX70" fmla="*/ 418840 w 3759959"/>
                <a:gd name="connsiteY70" fmla="*/ 470848 h 3111690"/>
                <a:gd name="connsiteX71" fmla="*/ 384956 w 3759959"/>
                <a:gd name="connsiteY71" fmla="*/ 458149 h 3111690"/>
                <a:gd name="connsiteX72" fmla="*/ 375314 w 3759959"/>
                <a:gd name="connsiteY72" fmla="*/ 434620 h 3111690"/>
                <a:gd name="connsiteX73" fmla="*/ 354842 w 3759959"/>
                <a:gd name="connsiteY73" fmla="*/ 436729 h 3111690"/>
                <a:gd name="connsiteX74" fmla="*/ 322830 w 3759959"/>
                <a:gd name="connsiteY74" fmla="*/ 467317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33822 w 3759959"/>
                <a:gd name="connsiteY3" fmla="*/ 2879915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196868 w 3759959"/>
                <a:gd name="connsiteY9" fmla="*/ 2638023 h 3111690"/>
                <a:gd name="connsiteX10" fmla="*/ 3091693 w 3759959"/>
                <a:gd name="connsiteY10" fmla="*/ 2594735 h 3111690"/>
                <a:gd name="connsiteX11" fmla="*/ 3026273 w 3759959"/>
                <a:gd name="connsiteY11" fmla="*/ 2550024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70151 w 3759959"/>
                <a:gd name="connsiteY61" fmla="*/ 938402 h 3111690"/>
                <a:gd name="connsiteX62" fmla="*/ 739088 w 3759959"/>
                <a:gd name="connsiteY62" fmla="*/ 825453 h 3111690"/>
                <a:gd name="connsiteX63" fmla="*/ 739562 w 3759959"/>
                <a:gd name="connsiteY63" fmla="*/ 771099 h 3111690"/>
                <a:gd name="connsiteX64" fmla="*/ 682389 w 3759959"/>
                <a:gd name="connsiteY64" fmla="*/ 702860 h 3111690"/>
                <a:gd name="connsiteX65" fmla="*/ 614150 w 3759959"/>
                <a:gd name="connsiteY65" fmla="*/ 648269 h 3111690"/>
                <a:gd name="connsiteX66" fmla="*/ 576262 w 3759959"/>
                <a:gd name="connsiteY66" fmla="*/ 628272 h 3111690"/>
                <a:gd name="connsiteX67" fmla="*/ 511792 w 3759959"/>
                <a:gd name="connsiteY67" fmla="*/ 634621 h 3111690"/>
                <a:gd name="connsiteX68" fmla="*/ 462365 w 3759959"/>
                <a:gd name="connsiteY68" fmla="*/ 641682 h 3111690"/>
                <a:gd name="connsiteX69" fmla="*/ 432012 w 3759959"/>
                <a:gd name="connsiteY69" fmla="*/ 521909 h 3111690"/>
                <a:gd name="connsiteX70" fmla="*/ 418840 w 3759959"/>
                <a:gd name="connsiteY70" fmla="*/ 470848 h 3111690"/>
                <a:gd name="connsiteX71" fmla="*/ 384956 w 3759959"/>
                <a:gd name="connsiteY71" fmla="*/ 458149 h 3111690"/>
                <a:gd name="connsiteX72" fmla="*/ 375314 w 3759959"/>
                <a:gd name="connsiteY72" fmla="*/ 434620 h 3111690"/>
                <a:gd name="connsiteX73" fmla="*/ 354842 w 3759959"/>
                <a:gd name="connsiteY73" fmla="*/ 408485 h 3111690"/>
                <a:gd name="connsiteX74" fmla="*/ 322830 w 3759959"/>
                <a:gd name="connsiteY74" fmla="*/ 467317 h 3111690"/>
                <a:gd name="connsiteX75" fmla="*/ 307075 w 3759959"/>
                <a:gd name="connsiteY75" fmla="*/ 375314 h 3111690"/>
                <a:gd name="connsiteX76" fmla="*/ 293427 w 3759959"/>
                <a:gd name="connsiteY76" fmla="*/ 341194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33822 w 3759959"/>
                <a:gd name="connsiteY3" fmla="*/ 2879915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196868 w 3759959"/>
                <a:gd name="connsiteY9" fmla="*/ 2638023 h 3111690"/>
                <a:gd name="connsiteX10" fmla="*/ 3091693 w 3759959"/>
                <a:gd name="connsiteY10" fmla="*/ 2594735 h 3111690"/>
                <a:gd name="connsiteX11" fmla="*/ 3026273 w 3759959"/>
                <a:gd name="connsiteY11" fmla="*/ 2550024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70151 w 3759959"/>
                <a:gd name="connsiteY61" fmla="*/ 938402 h 3111690"/>
                <a:gd name="connsiteX62" fmla="*/ 739088 w 3759959"/>
                <a:gd name="connsiteY62" fmla="*/ 825453 h 3111690"/>
                <a:gd name="connsiteX63" fmla="*/ 739562 w 3759959"/>
                <a:gd name="connsiteY63" fmla="*/ 771099 h 3111690"/>
                <a:gd name="connsiteX64" fmla="*/ 682389 w 3759959"/>
                <a:gd name="connsiteY64" fmla="*/ 702860 h 3111690"/>
                <a:gd name="connsiteX65" fmla="*/ 614150 w 3759959"/>
                <a:gd name="connsiteY65" fmla="*/ 648269 h 3111690"/>
                <a:gd name="connsiteX66" fmla="*/ 576262 w 3759959"/>
                <a:gd name="connsiteY66" fmla="*/ 628272 h 3111690"/>
                <a:gd name="connsiteX67" fmla="*/ 511792 w 3759959"/>
                <a:gd name="connsiteY67" fmla="*/ 634621 h 3111690"/>
                <a:gd name="connsiteX68" fmla="*/ 462365 w 3759959"/>
                <a:gd name="connsiteY68" fmla="*/ 641682 h 3111690"/>
                <a:gd name="connsiteX69" fmla="*/ 432012 w 3759959"/>
                <a:gd name="connsiteY69" fmla="*/ 521909 h 3111690"/>
                <a:gd name="connsiteX70" fmla="*/ 418840 w 3759959"/>
                <a:gd name="connsiteY70" fmla="*/ 470848 h 3111690"/>
                <a:gd name="connsiteX71" fmla="*/ 384956 w 3759959"/>
                <a:gd name="connsiteY71" fmla="*/ 458149 h 3111690"/>
                <a:gd name="connsiteX72" fmla="*/ 375314 w 3759959"/>
                <a:gd name="connsiteY72" fmla="*/ 434620 h 3111690"/>
                <a:gd name="connsiteX73" fmla="*/ 354842 w 3759959"/>
                <a:gd name="connsiteY73" fmla="*/ 408485 h 3111690"/>
                <a:gd name="connsiteX74" fmla="*/ 322830 w 3759959"/>
                <a:gd name="connsiteY74" fmla="*/ 467317 h 3111690"/>
                <a:gd name="connsiteX75" fmla="*/ 307075 w 3759959"/>
                <a:gd name="connsiteY75" fmla="*/ 375314 h 3111690"/>
                <a:gd name="connsiteX76" fmla="*/ 272244 w 3759959"/>
                <a:gd name="connsiteY76" fmla="*/ 365907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39487 w 3759959"/>
                <a:gd name="connsiteY0" fmla="*/ 3111690 h 3111690"/>
                <a:gd name="connsiteX1" fmla="*/ 3643953 w 3759959"/>
                <a:gd name="connsiteY1" fmla="*/ 3029803 h 3111690"/>
                <a:gd name="connsiteX2" fmla="*/ 3589362 w 3759959"/>
                <a:gd name="connsiteY2" fmla="*/ 2927445 h 3111690"/>
                <a:gd name="connsiteX3" fmla="*/ 3533822 w 3759959"/>
                <a:gd name="connsiteY3" fmla="*/ 2879915 h 3111690"/>
                <a:gd name="connsiteX4" fmla="*/ 3411941 w 3759959"/>
                <a:gd name="connsiteY4" fmla="*/ 2852382 h 3111690"/>
                <a:gd name="connsiteX5" fmla="*/ 3336878 w 3759959"/>
                <a:gd name="connsiteY5" fmla="*/ 2797791 h 3111690"/>
                <a:gd name="connsiteX6" fmla="*/ 3289111 w 3759959"/>
                <a:gd name="connsiteY6" fmla="*/ 2763672 h 3111690"/>
                <a:gd name="connsiteX7" fmla="*/ 3241344 w 3759959"/>
                <a:gd name="connsiteY7" fmla="*/ 2743200 h 3111690"/>
                <a:gd name="connsiteX8" fmla="*/ 3227696 w 3759959"/>
                <a:gd name="connsiteY8" fmla="*/ 2702257 h 3111690"/>
                <a:gd name="connsiteX9" fmla="*/ 3196868 w 3759959"/>
                <a:gd name="connsiteY9" fmla="*/ 2638023 h 3111690"/>
                <a:gd name="connsiteX10" fmla="*/ 3091693 w 3759959"/>
                <a:gd name="connsiteY10" fmla="*/ 2594735 h 3111690"/>
                <a:gd name="connsiteX11" fmla="*/ 3026273 w 3759959"/>
                <a:gd name="connsiteY11" fmla="*/ 2550024 h 3111690"/>
                <a:gd name="connsiteX12" fmla="*/ 2921570 w 3759959"/>
                <a:gd name="connsiteY12" fmla="*/ 2472853 h 3111690"/>
                <a:gd name="connsiteX13" fmla="*/ 2804615 w 3759959"/>
                <a:gd name="connsiteY13" fmla="*/ 2326944 h 3111690"/>
                <a:gd name="connsiteX14" fmla="*/ 2756848 w 3759959"/>
                <a:gd name="connsiteY14" fmla="*/ 2265529 h 3111690"/>
                <a:gd name="connsiteX15" fmla="*/ 2677307 w 3759959"/>
                <a:gd name="connsiteY15" fmla="*/ 2211412 h 3111690"/>
                <a:gd name="connsiteX16" fmla="*/ 2657072 w 3759959"/>
                <a:gd name="connsiteY16" fmla="*/ 2170706 h 3111690"/>
                <a:gd name="connsiteX17" fmla="*/ 2565780 w 3759959"/>
                <a:gd name="connsiteY17" fmla="*/ 2135875 h 3111690"/>
                <a:gd name="connsiteX18" fmla="*/ 2442950 w 3759959"/>
                <a:gd name="connsiteY18" fmla="*/ 2060812 h 3111690"/>
                <a:gd name="connsiteX19" fmla="*/ 2320120 w 3759959"/>
                <a:gd name="connsiteY19" fmla="*/ 1999397 h 3111690"/>
                <a:gd name="connsiteX20" fmla="*/ 2260766 w 3759959"/>
                <a:gd name="connsiteY20" fmla="*/ 1977504 h 3111690"/>
                <a:gd name="connsiteX21" fmla="*/ 2198570 w 3759959"/>
                <a:gd name="connsiteY21" fmla="*/ 1925152 h 3111690"/>
                <a:gd name="connsiteX22" fmla="*/ 2143801 w 3759959"/>
                <a:gd name="connsiteY22" fmla="*/ 1858478 h 3111690"/>
                <a:gd name="connsiteX23" fmla="*/ 2134916 w 3759959"/>
                <a:gd name="connsiteY23" fmla="*/ 1686458 h 3111690"/>
                <a:gd name="connsiteX24" fmla="*/ 2137937 w 3759959"/>
                <a:gd name="connsiteY24" fmla="*/ 1610613 h 3111690"/>
                <a:gd name="connsiteX25" fmla="*/ 2122227 w 3759959"/>
                <a:gd name="connsiteY25" fmla="*/ 1552682 h 3111690"/>
                <a:gd name="connsiteX26" fmla="*/ 2086046 w 3759959"/>
                <a:gd name="connsiteY26" fmla="*/ 1523645 h 3111690"/>
                <a:gd name="connsiteX27" fmla="*/ 2047165 w 3759959"/>
                <a:gd name="connsiteY27" fmla="*/ 1467135 h 3111690"/>
                <a:gd name="connsiteX28" fmla="*/ 1958454 w 3759959"/>
                <a:gd name="connsiteY28" fmla="*/ 1464754 h 3111690"/>
                <a:gd name="connsiteX29" fmla="*/ 1854177 w 3759959"/>
                <a:gd name="connsiteY29" fmla="*/ 1586943 h 3111690"/>
                <a:gd name="connsiteX30" fmla="*/ 1842448 w 3759959"/>
                <a:gd name="connsiteY30" fmla="*/ 1665027 h 3111690"/>
                <a:gd name="connsiteX31" fmla="*/ 1803247 w 3759959"/>
                <a:gd name="connsiteY31" fmla="*/ 1687241 h 3111690"/>
                <a:gd name="connsiteX32" fmla="*/ 1755621 w 3759959"/>
                <a:gd name="connsiteY32" fmla="*/ 1711835 h 3111690"/>
                <a:gd name="connsiteX33" fmla="*/ 1748336 w 3759959"/>
                <a:gd name="connsiteY33" fmla="*/ 1765004 h 3111690"/>
                <a:gd name="connsiteX34" fmla="*/ 1697867 w 3759959"/>
                <a:gd name="connsiteY34" fmla="*/ 1838325 h 3111690"/>
                <a:gd name="connsiteX35" fmla="*/ 1678675 w 3759959"/>
                <a:gd name="connsiteY35" fmla="*/ 1787857 h 3111690"/>
                <a:gd name="connsiteX36" fmla="*/ 1705971 w 3759959"/>
                <a:gd name="connsiteY36" fmla="*/ 1726442 h 3111690"/>
                <a:gd name="connsiteX37" fmla="*/ 1719618 w 3759959"/>
                <a:gd name="connsiteY37" fmla="*/ 1685499 h 3111690"/>
                <a:gd name="connsiteX38" fmla="*/ 1663428 w 3759959"/>
                <a:gd name="connsiteY38" fmla="*/ 1576317 h 3111690"/>
                <a:gd name="connsiteX39" fmla="*/ 1608518 w 3759959"/>
                <a:gd name="connsiteY39" fmla="*/ 1540136 h 3111690"/>
                <a:gd name="connsiteX40" fmla="*/ 1602653 w 3759959"/>
                <a:gd name="connsiteY40" fmla="*/ 1504915 h 3111690"/>
                <a:gd name="connsiteX41" fmla="*/ 1578841 w 3759959"/>
                <a:gd name="connsiteY41" fmla="*/ 1485865 h 3111690"/>
                <a:gd name="connsiteX42" fmla="*/ 1528550 w 3759959"/>
                <a:gd name="connsiteY42" fmla="*/ 1439839 h 3111690"/>
                <a:gd name="connsiteX43" fmla="*/ 1521726 w 3759959"/>
                <a:gd name="connsiteY43" fmla="*/ 1433015 h 3111690"/>
                <a:gd name="connsiteX44" fmla="*/ 1442683 w 3759959"/>
                <a:gd name="connsiteY44" fmla="*/ 1462692 h 3111690"/>
                <a:gd name="connsiteX45" fmla="*/ 1388731 w 3759959"/>
                <a:gd name="connsiteY45" fmla="*/ 1397793 h 3111690"/>
                <a:gd name="connsiteX46" fmla="*/ 1334780 w 3759959"/>
                <a:gd name="connsiteY46" fmla="*/ 1322732 h 3111690"/>
                <a:gd name="connsiteX47" fmla="*/ 1298600 w 3759959"/>
                <a:gd name="connsiteY47" fmla="*/ 1268141 h 3111690"/>
                <a:gd name="connsiteX48" fmla="*/ 1255595 w 3759959"/>
                <a:gd name="connsiteY48" fmla="*/ 1241947 h 3111690"/>
                <a:gd name="connsiteX49" fmla="*/ 1207827 w 3759959"/>
                <a:gd name="connsiteY49" fmla="*/ 1228299 h 3111690"/>
                <a:gd name="connsiteX50" fmla="*/ 1157679 w 3759959"/>
                <a:gd name="connsiteY50" fmla="*/ 1213869 h 3111690"/>
                <a:gd name="connsiteX51" fmla="*/ 1116736 w 3759959"/>
                <a:gd name="connsiteY51" fmla="*/ 1182451 h 3111690"/>
                <a:gd name="connsiteX52" fmla="*/ 1088161 w 3759959"/>
                <a:gd name="connsiteY52" fmla="*/ 1161020 h 3111690"/>
                <a:gd name="connsiteX53" fmla="*/ 1057702 w 3759959"/>
                <a:gd name="connsiteY53" fmla="*/ 1071350 h 3111690"/>
                <a:gd name="connsiteX54" fmla="*/ 1019922 w 3759959"/>
                <a:gd name="connsiteY54" fmla="*/ 1075649 h 3111690"/>
                <a:gd name="connsiteX55" fmla="*/ 1020881 w 3759959"/>
                <a:gd name="connsiteY55" fmla="*/ 1054859 h 3111690"/>
                <a:gd name="connsiteX56" fmla="*/ 1002153 w 3759959"/>
                <a:gd name="connsiteY56" fmla="*/ 1019779 h 3111690"/>
                <a:gd name="connsiteX57" fmla="*/ 955344 w 3759959"/>
                <a:gd name="connsiteY57" fmla="*/ 1037230 h 3111690"/>
                <a:gd name="connsiteX58" fmla="*/ 914400 w 3759959"/>
                <a:gd name="connsiteY58" fmla="*/ 1037230 h 3111690"/>
                <a:gd name="connsiteX59" fmla="*/ 880281 w 3759959"/>
                <a:gd name="connsiteY59" fmla="*/ 1044054 h 3111690"/>
                <a:gd name="connsiteX60" fmla="*/ 789971 w 3759959"/>
                <a:gd name="connsiteY60" fmla="*/ 1025963 h 3111690"/>
                <a:gd name="connsiteX61" fmla="*/ 770151 w 3759959"/>
                <a:gd name="connsiteY61" fmla="*/ 938402 h 3111690"/>
                <a:gd name="connsiteX62" fmla="*/ 739088 w 3759959"/>
                <a:gd name="connsiteY62" fmla="*/ 825453 h 3111690"/>
                <a:gd name="connsiteX63" fmla="*/ 739562 w 3759959"/>
                <a:gd name="connsiteY63" fmla="*/ 771099 h 3111690"/>
                <a:gd name="connsiteX64" fmla="*/ 682389 w 3759959"/>
                <a:gd name="connsiteY64" fmla="*/ 702860 h 3111690"/>
                <a:gd name="connsiteX65" fmla="*/ 614150 w 3759959"/>
                <a:gd name="connsiteY65" fmla="*/ 648269 h 3111690"/>
                <a:gd name="connsiteX66" fmla="*/ 576262 w 3759959"/>
                <a:gd name="connsiteY66" fmla="*/ 628272 h 3111690"/>
                <a:gd name="connsiteX67" fmla="*/ 511792 w 3759959"/>
                <a:gd name="connsiteY67" fmla="*/ 634621 h 3111690"/>
                <a:gd name="connsiteX68" fmla="*/ 462365 w 3759959"/>
                <a:gd name="connsiteY68" fmla="*/ 641682 h 3111690"/>
                <a:gd name="connsiteX69" fmla="*/ 432012 w 3759959"/>
                <a:gd name="connsiteY69" fmla="*/ 521909 h 3111690"/>
                <a:gd name="connsiteX70" fmla="*/ 418840 w 3759959"/>
                <a:gd name="connsiteY70" fmla="*/ 470848 h 3111690"/>
                <a:gd name="connsiteX71" fmla="*/ 384956 w 3759959"/>
                <a:gd name="connsiteY71" fmla="*/ 458149 h 3111690"/>
                <a:gd name="connsiteX72" fmla="*/ 375314 w 3759959"/>
                <a:gd name="connsiteY72" fmla="*/ 434620 h 3111690"/>
                <a:gd name="connsiteX73" fmla="*/ 354842 w 3759959"/>
                <a:gd name="connsiteY73" fmla="*/ 408485 h 3111690"/>
                <a:gd name="connsiteX74" fmla="*/ 322830 w 3759959"/>
                <a:gd name="connsiteY74" fmla="*/ 467317 h 3111690"/>
                <a:gd name="connsiteX75" fmla="*/ 300014 w 3759959"/>
                <a:gd name="connsiteY75" fmla="*/ 392966 h 3111690"/>
                <a:gd name="connsiteX76" fmla="*/ 272244 w 3759959"/>
                <a:gd name="connsiteY76" fmla="*/ 365907 h 3111690"/>
                <a:gd name="connsiteX77" fmla="*/ 225189 w 3759959"/>
                <a:gd name="connsiteY77" fmla="*/ 327547 h 3111690"/>
                <a:gd name="connsiteX78" fmla="*/ 170597 w 3759959"/>
                <a:gd name="connsiteY78" fmla="*/ 259308 h 3111690"/>
                <a:gd name="connsiteX79" fmla="*/ 13648 w 3759959"/>
                <a:gd name="connsiteY79" fmla="*/ 40944 h 3111690"/>
                <a:gd name="connsiteX80" fmla="*/ 0 w 3759959"/>
                <a:gd name="connsiteY80" fmla="*/ 0 h 3111690"/>
                <a:gd name="connsiteX81" fmla="*/ 3759959 w 3759959"/>
                <a:gd name="connsiteY81" fmla="*/ 6824 h 3111690"/>
                <a:gd name="connsiteX82" fmla="*/ 3739487 w 3759959"/>
                <a:gd name="connsiteY82" fmla="*/ 3111690 h 3111690"/>
                <a:gd name="connsiteX0" fmla="*/ 3754083 w 3774555"/>
                <a:gd name="connsiteY0" fmla="*/ 3111690 h 3111690"/>
                <a:gd name="connsiteX1" fmla="*/ 3658549 w 3774555"/>
                <a:gd name="connsiteY1" fmla="*/ 3029803 h 3111690"/>
                <a:gd name="connsiteX2" fmla="*/ 3603958 w 3774555"/>
                <a:gd name="connsiteY2" fmla="*/ 2927445 h 3111690"/>
                <a:gd name="connsiteX3" fmla="*/ 3548418 w 3774555"/>
                <a:gd name="connsiteY3" fmla="*/ 2879915 h 3111690"/>
                <a:gd name="connsiteX4" fmla="*/ 3426537 w 3774555"/>
                <a:gd name="connsiteY4" fmla="*/ 2852382 h 3111690"/>
                <a:gd name="connsiteX5" fmla="*/ 3351474 w 3774555"/>
                <a:gd name="connsiteY5" fmla="*/ 2797791 h 3111690"/>
                <a:gd name="connsiteX6" fmla="*/ 3303707 w 3774555"/>
                <a:gd name="connsiteY6" fmla="*/ 2763672 h 3111690"/>
                <a:gd name="connsiteX7" fmla="*/ 3255940 w 3774555"/>
                <a:gd name="connsiteY7" fmla="*/ 2743200 h 3111690"/>
                <a:gd name="connsiteX8" fmla="*/ 3242292 w 3774555"/>
                <a:gd name="connsiteY8" fmla="*/ 2702257 h 3111690"/>
                <a:gd name="connsiteX9" fmla="*/ 3211464 w 3774555"/>
                <a:gd name="connsiteY9" fmla="*/ 2638023 h 3111690"/>
                <a:gd name="connsiteX10" fmla="*/ 3106289 w 3774555"/>
                <a:gd name="connsiteY10" fmla="*/ 2594735 h 3111690"/>
                <a:gd name="connsiteX11" fmla="*/ 3040869 w 3774555"/>
                <a:gd name="connsiteY11" fmla="*/ 2550024 h 3111690"/>
                <a:gd name="connsiteX12" fmla="*/ 2936166 w 3774555"/>
                <a:gd name="connsiteY12" fmla="*/ 2472853 h 3111690"/>
                <a:gd name="connsiteX13" fmla="*/ 2819211 w 3774555"/>
                <a:gd name="connsiteY13" fmla="*/ 2326944 h 3111690"/>
                <a:gd name="connsiteX14" fmla="*/ 2771444 w 3774555"/>
                <a:gd name="connsiteY14" fmla="*/ 2265529 h 3111690"/>
                <a:gd name="connsiteX15" fmla="*/ 2691903 w 3774555"/>
                <a:gd name="connsiteY15" fmla="*/ 2211412 h 3111690"/>
                <a:gd name="connsiteX16" fmla="*/ 2671668 w 3774555"/>
                <a:gd name="connsiteY16" fmla="*/ 2170706 h 3111690"/>
                <a:gd name="connsiteX17" fmla="*/ 2580376 w 3774555"/>
                <a:gd name="connsiteY17" fmla="*/ 2135875 h 3111690"/>
                <a:gd name="connsiteX18" fmla="*/ 2457546 w 3774555"/>
                <a:gd name="connsiteY18" fmla="*/ 2060812 h 3111690"/>
                <a:gd name="connsiteX19" fmla="*/ 2334716 w 3774555"/>
                <a:gd name="connsiteY19" fmla="*/ 1999397 h 3111690"/>
                <a:gd name="connsiteX20" fmla="*/ 2275362 w 3774555"/>
                <a:gd name="connsiteY20" fmla="*/ 1977504 h 3111690"/>
                <a:gd name="connsiteX21" fmla="*/ 2213166 w 3774555"/>
                <a:gd name="connsiteY21" fmla="*/ 1925152 h 3111690"/>
                <a:gd name="connsiteX22" fmla="*/ 2158397 w 3774555"/>
                <a:gd name="connsiteY22" fmla="*/ 1858478 h 3111690"/>
                <a:gd name="connsiteX23" fmla="*/ 2149512 w 3774555"/>
                <a:gd name="connsiteY23" fmla="*/ 1686458 h 3111690"/>
                <a:gd name="connsiteX24" fmla="*/ 2152533 w 3774555"/>
                <a:gd name="connsiteY24" fmla="*/ 1610613 h 3111690"/>
                <a:gd name="connsiteX25" fmla="*/ 2136823 w 3774555"/>
                <a:gd name="connsiteY25" fmla="*/ 1552682 h 3111690"/>
                <a:gd name="connsiteX26" fmla="*/ 2100642 w 3774555"/>
                <a:gd name="connsiteY26" fmla="*/ 1523645 h 3111690"/>
                <a:gd name="connsiteX27" fmla="*/ 2061761 w 3774555"/>
                <a:gd name="connsiteY27" fmla="*/ 1467135 h 3111690"/>
                <a:gd name="connsiteX28" fmla="*/ 1973050 w 3774555"/>
                <a:gd name="connsiteY28" fmla="*/ 1464754 h 3111690"/>
                <a:gd name="connsiteX29" fmla="*/ 1868773 w 3774555"/>
                <a:gd name="connsiteY29" fmla="*/ 1586943 h 3111690"/>
                <a:gd name="connsiteX30" fmla="*/ 1857044 w 3774555"/>
                <a:gd name="connsiteY30" fmla="*/ 1665027 h 3111690"/>
                <a:gd name="connsiteX31" fmla="*/ 1817843 w 3774555"/>
                <a:gd name="connsiteY31" fmla="*/ 1687241 h 3111690"/>
                <a:gd name="connsiteX32" fmla="*/ 1770217 w 3774555"/>
                <a:gd name="connsiteY32" fmla="*/ 1711835 h 3111690"/>
                <a:gd name="connsiteX33" fmla="*/ 1762932 w 3774555"/>
                <a:gd name="connsiteY33" fmla="*/ 1765004 h 3111690"/>
                <a:gd name="connsiteX34" fmla="*/ 1712463 w 3774555"/>
                <a:gd name="connsiteY34" fmla="*/ 1838325 h 3111690"/>
                <a:gd name="connsiteX35" fmla="*/ 1693271 w 3774555"/>
                <a:gd name="connsiteY35" fmla="*/ 1787857 h 3111690"/>
                <a:gd name="connsiteX36" fmla="*/ 1720567 w 3774555"/>
                <a:gd name="connsiteY36" fmla="*/ 1726442 h 3111690"/>
                <a:gd name="connsiteX37" fmla="*/ 1734214 w 3774555"/>
                <a:gd name="connsiteY37" fmla="*/ 1685499 h 3111690"/>
                <a:gd name="connsiteX38" fmla="*/ 1678024 w 3774555"/>
                <a:gd name="connsiteY38" fmla="*/ 1576317 h 3111690"/>
                <a:gd name="connsiteX39" fmla="*/ 1623114 w 3774555"/>
                <a:gd name="connsiteY39" fmla="*/ 1540136 h 3111690"/>
                <a:gd name="connsiteX40" fmla="*/ 1617249 w 3774555"/>
                <a:gd name="connsiteY40" fmla="*/ 1504915 h 3111690"/>
                <a:gd name="connsiteX41" fmla="*/ 1593437 w 3774555"/>
                <a:gd name="connsiteY41" fmla="*/ 1485865 h 3111690"/>
                <a:gd name="connsiteX42" fmla="*/ 1543146 w 3774555"/>
                <a:gd name="connsiteY42" fmla="*/ 1439839 h 3111690"/>
                <a:gd name="connsiteX43" fmla="*/ 1536322 w 3774555"/>
                <a:gd name="connsiteY43" fmla="*/ 1433015 h 3111690"/>
                <a:gd name="connsiteX44" fmla="*/ 1457279 w 3774555"/>
                <a:gd name="connsiteY44" fmla="*/ 1462692 h 3111690"/>
                <a:gd name="connsiteX45" fmla="*/ 1403327 w 3774555"/>
                <a:gd name="connsiteY45" fmla="*/ 1397793 h 3111690"/>
                <a:gd name="connsiteX46" fmla="*/ 1349376 w 3774555"/>
                <a:gd name="connsiteY46" fmla="*/ 1322732 h 3111690"/>
                <a:gd name="connsiteX47" fmla="*/ 1313196 w 3774555"/>
                <a:gd name="connsiteY47" fmla="*/ 1268141 h 3111690"/>
                <a:gd name="connsiteX48" fmla="*/ 1270191 w 3774555"/>
                <a:gd name="connsiteY48" fmla="*/ 1241947 h 3111690"/>
                <a:gd name="connsiteX49" fmla="*/ 1222423 w 3774555"/>
                <a:gd name="connsiteY49" fmla="*/ 1228299 h 3111690"/>
                <a:gd name="connsiteX50" fmla="*/ 1172275 w 3774555"/>
                <a:gd name="connsiteY50" fmla="*/ 1213869 h 3111690"/>
                <a:gd name="connsiteX51" fmla="*/ 1131332 w 3774555"/>
                <a:gd name="connsiteY51" fmla="*/ 1182451 h 3111690"/>
                <a:gd name="connsiteX52" fmla="*/ 1102757 w 3774555"/>
                <a:gd name="connsiteY52" fmla="*/ 1161020 h 3111690"/>
                <a:gd name="connsiteX53" fmla="*/ 1072298 w 3774555"/>
                <a:gd name="connsiteY53" fmla="*/ 1071350 h 3111690"/>
                <a:gd name="connsiteX54" fmla="*/ 1034518 w 3774555"/>
                <a:gd name="connsiteY54" fmla="*/ 1075649 h 3111690"/>
                <a:gd name="connsiteX55" fmla="*/ 1035477 w 3774555"/>
                <a:gd name="connsiteY55" fmla="*/ 1054859 h 3111690"/>
                <a:gd name="connsiteX56" fmla="*/ 1016749 w 3774555"/>
                <a:gd name="connsiteY56" fmla="*/ 1019779 h 3111690"/>
                <a:gd name="connsiteX57" fmla="*/ 969940 w 3774555"/>
                <a:gd name="connsiteY57" fmla="*/ 1037230 h 3111690"/>
                <a:gd name="connsiteX58" fmla="*/ 928996 w 3774555"/>
                <a:gd name="connsiteY58" fmla="*/ 1037230 h 3111690"/>
                <a:gd name="connsiteX59" fmla="*/ 894877 w 3774555"/>
                <a:gd name="connsiteY59" fmla="*/ 1044054 h 3111690"/>
                <a:gd name="connsiteX60" fmla="*/ 804567 w 3774555"/>
                <a:gd name="connsiteY60" fmla="*/ 1025963 h 3111690"/>
                <a:gd name="connsiteX61" fmla="*/ 784747 w 3774555"/>
                <a:gd name="connsiteY61" fmla="*/ 938402 h 3111690"/>
                <a:gd name="connsiteX62" fmla="*/ 753684 w 3774555"/>
                <a:gd name="connsiteY62" fmla="*/ 825453 h 3111690"/>
                <a:gd name="connsiteX63" fmla="*/ 754158 w 3774555"/>
                <a:gd name="connsiteY63" fmla="*/ 771099 h 3111690"/>
                <a:gd name="connsiteX64" fmla="*/ 696985 w 3774555"/>
                <a:gd name="connsiteY64" fmla="*/ 702860 h 3111690"/>
                <a:gd name="connsiteX65" fmla="*/ 628746 w 3774555"/>
                <a:gd name="connsiteY65" fmla="*/ 648269 h 3111690"/>
                <a:gd name="connsiteX66" fmla="*/ 590858 w 3774555"/>
                <a:gd name="connsiteY66" fmla="*/ 628272 h 3111690"/>
                <a:gd name="connsiteX67" fmla="*/ 526388 w 3774555"/>
                <a:gd name="connsiteY67" fmla="*/ 634621 h 3111690"/>
                <a:gd name="connsiteX68" fmla="*/ 476961 w 3774555"/>
                <a:gd name="connsiteY68" fmla="*/ 641682 h 3111690"/>
                <a:gd name="connsiteX69" fmla="*/ 446608 w 3774555"/>
                <a:gd name="connsiteY69" fmla="*/ 521909 h 3111690"/>
                <a:gd name="connsiteX70" fmla="*/ 433436 w 3774555"/>
                <a:gd name="connsiteY70" fmla="*/ 470848 h 3111690"/>
                <a:gd name="connsiteX71" fmla="*/ 399552 w 3774555"/>
                <a:gd name="connsiteY71" fmla="*/ 458149 h 3111690"/>
                <a:gd name="connsiteX72" fmla="*/ 389910 w 3774555"/>
                <a:gd name="connsiteY72" fmla="*/ 434620 h 3111690"/>
                <a:gd name="connsiteX73" fmla="*/ 369438 w 3774555"/>
                <a:gd name="connsiteY73" fmla="*/ 408485 h 3111690"/>
                <a:gd name="connsiteX74" fmla="*/ 337426 w 3774555"/>
                <a:gd name="connsiteY74" fmla="*/ 467317 h 3111690"/>
                <a:gd name="connsiteX75" fmla="*/ 314610 w 3774555"/>
                <a:gd name="connsiteY75" fmla="*/ 392966 h 3111690"/>
                <a:gd name="connsiteX76" fmla="*/ 286840 w 3774555"/>
                <a:gd name="connsiteY76" fmla="*/ 365907 h 3111690"/>
                <a:gd name="connsiteX77" fmla="*/ 239785 w 3774555"/>
                <a:gd name="connsiteY77" fmla="*/ 327547 h 3111690"/>
                <a:gd name="connsiteX78" fmla="*/ 185193 w 3774555"/>
                <a:gd name="connsiteY78" fmla="*/ 259308 h 3111690"/>
                <a:gd name="connsiteX79" fmla="*/ 0 w 3774555"/>
                <a:gd name="connsiteY79" fmla="*/ 48005 h 3111690"/>
                <a:gd name="connsiteX80" fmla="*/ 14596 w 3774555"/>
                <a:gd name="connsiteY80" fmla="*/ 0 h 3111690"/>
                <a:gd name="connsiteX81" fmla="*/ 3774555 w 3774555"/>
                <a:gd name="connsiteY81" fmla="*/ 6824 h 3111690"/>
                <a:gd name="connsiteX82" fmla="*/ 3754083 w 3774555"/>
                <a:gd name="connsiteY82" fmla="*/ 3111690 h 311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774555" h="3111690">
                  <a:moveTo>
                    <a:pt x="3754083" y="3111690"/>
                  </a:moveTo>
                  <a:lnTo>
                    <a:pt x="3658549" y="3029803"/>
                  </a:lnTo>
                  <a:lnTo>
                    <a:pt x="3603958" y="2927445"/>
                  </a:lnTo>
                  <a:lnTo>
                    <a:pt x="3548418" y="2879915"/>
                  </a:lnTo>
                  <a:lnTo>
                    <a:pt x="3426537" y="2852382"/>
                  </a:lnTo>
                  <a:lnTo>
                    <a:pt x="3351474" y="2797791"/>
                  </a:lnTo>
                  <a:lnTo>
                    <a:pt x="3303707" y="2763672"/>
                  </a:lnTo>
                  <a:lnTo>
                    <a:pt x="3255940" y="2743200"/>
                  </a:lnTo>
                  <a:cubicBezTo>
                    <a:pt x="3251391" y="2729552"/>
                    <a:pt x="3249705" y="2719786"/>
                    <a:pt x="3242292" y="2702257"/>
                  </a:cubicBezTo>
                  <a:cubicBezTo>
                    <a:pt x="3234879" y="2684728"/>
                    <a:pt x="3214679" y="2713569"/>
                    <a:pt x="3211464" y="2638023"/>
                  </a:cubicBezTo>
                  <a:cubicBezTo>
                    <a:pt x="3162283" y="2635361"/>
                    <a:pt x="3134287" y="2604457"/>
                    <a:pt x="3106289" y="2594735"/>
                  </a:cubicBezTo>
                  <a:lnTo>
                    <a:pt x="3040869" y="2550024"/>
                  </a:lnTo>
                  <a:lnTo>
                    <a:pt x="2936166" y="2472853"/>
                  </a:lnTo>
                  <a:lnTo>
                    <a:pt x="2819211" y="2326944"/>
                  </a:lnTo>
                  <a:lnTo>
                    <a:pt x="2771444" y="2265529"/>
                  </a:lnTo>
                  <a:lnTo>
                    <a:pt x="2691903" y="2211412"/>
                  </a:lnTo>
                  <a:lnTo>
                    <a:pt x="2671668" y="2170706"/>
                  </a:lnTo>
                  <a:lnTo>
                    <a:pt x="2580376" y="2135875"/>
                  </a:lnTo>
                  <a:lnTo>
                    <a:pt x="2457546" y="2060812"/>
                  </a:lnTo>
                  <a:lnTo>
                    <a:pt x="2334716" y="1999397"/>
                  </a:lnTo>
                  <a:lnTo>
                    <a:pt x="2275362" y="1977504"/>
                  </a:lnTo>
                  <a:cubicBezTo>
                    <a:pt x="2243517" y="1943385"/>
                    <a:pt x="2232660" y="1944990"/>
                    <a:pt x="2213166" y="1925152"/>
                  </a:cubicBezTo>
                  <a:cubicBezTo>
                    <a:pt x="2193672" y="1905314"/>
                    <a:pt x="2169006" y="1898260"/>
                    <a:pt x="2158397" y="1858478"/>
                  </a:cubicBezTo>
                  <a:cubicBezTo>
                    <a:pt x="2147788" y="1818696"/>
                    <a:pt x="2152474" y="1743798"/>
                    <a:pt x="2149512" y="1686458"/>
                  </a:cubicBezTo>
                  <a:lnTo>
                    <a:pt x="2152533" y="1610613"/>
                  </a:lnTo>
                  <a:lnTo>
                    <a:pt x="2136823" y="1552682"/>
                  </a:lnTo>
                  <a:lnTo>
                    <a:pt x="2100642" y="1523645"/>
                  </a:lnTo>
                  <a:lnTo>
                    <a:pt x="2061761" y="1467135"/>
                  </a:lnTo>
                  <a:lnTo>
                    <a:pt x="1973050" y="1464754"/>
                  </a:lnTo>
                  <a:cubicBezTo>
                    <a:pt x="1938291" y="1504690"/>
                    <a:pt x="1924963" y="1444613"/>
                    <a:pt x="1868773" y="1586943"/>
                  </a:cubicBezTo>
                  <a:lnTo>
                    <a:pt x="1857044" y="1665027"/>
                  </a:lnTo>
                  <a:lnTo>
                    <a:pt x="1817843" y="1687241"/>
                  </a:lnTo>
                  <a:lnTo>
                    <a:pt x="1770217" y="1711835"/>
                  </a:lnTo>
                  <a:lnTo>
                    <a:pt x="1762932" y="1765004"/>
                  </a:lnTo>
                  <a:lnTo>
                    <a:pt x="1712463" y="1838325"/>
                  </a:lnTo>
                  <a:lnTo>
                    <a:pt x="1693271" y="1787857"/>
                  </a:lnTo>
                  <a:lnTo>
                    <a:pt x="1720567" y="1726442"/>
                  </a:lnTo>
                  <a:lnTo>
                    <a:pt x="1734214" y="1685499"/>
                  </a:lnTo>
                  <a:lnTo>
                    <a:pt x="1678024" y="1576317"/>
                  </a:lnTo>
                  <a:lnTo>
                    <a:pt x="1623114" y="1540136"/>
                  </a:lnTo>
                  <a:cubicBezTo>
                    <a:pt x="1628303" y="1518077"/>
                    <a:pt x="1622195" y="1513960"/>
                    <a:pt x="1617249" y="1504915"/>
                  </a:cubicBezTo>
                  <a:cubicBezTo>
                    <a:pt x="1612303" y="1495870"/>
                    <a:pt x="1605787" y="1496711"/>
                    <a:pt x="1593437" y="1485865"/>
                  </a:cubicBezTo>
                  <a:cubicBezTo>
                    <a:pt x="1581087" y="1475019"/>
                    <a:pt x="1559910" y="1455181"/>
                    <a:pt x="1543146" y="1439839"/>
                  </a:cubicBezTo>
                  <a:lnTo>
                    <a:pt x="1536322" y="1433015"/>
                  </a:lnTo>
                  <a:lnTo>
                    <a:pt x="1457279" y="1462692"/>
                  </a:lnTo>
                  <a:lnTo>
                    <a:pt x="1403327" y="1397793"/>
                  </a:lnTo>
                  <a:lnTo>
                    <a:pt x="1349376" y="1322732"/>
                  </a:lnTo>
                  <a:lnTo>
                    <a:pt x="1313196" y="1268141"/>
                  </a:lnTo>
                  <a:lnTo>
                    <a:pt x="1270191" y="1241947"/>
                  </a:lnTo>
                  <a:lnTo>
                    <a:pt x="1222423" y="1228299"/>
                  </a:lnTo>
                  <a:cubicBezTo>
                    <a:pt x="1206501" y="1212377"/>
                    <a:pt x="1187457" y="1221510"/>
                    <a:pt x="1172275" y="1213869"/>
                  </a:cubicBezTo>
                  <a:cubicBezTo>
                    <a:pt x="1157093" y="1206228"/>
                    <a:pt x="1142918" y="1191259"/>
                    <a:pt x="1131332" y="1182451"/>
                  </a:cubicBezTo>
                  <a:cubicBezTo>
                    <a:pt x="1119746" y="1173643"/>
                    <a:pt x="1112596" y="1179537"/>
                    <a:pt x="1102757" y="1161020"/>
                  </a:cubicBezTo>
                  <a:cubicBezTo>
                    <a:pt x="1092918" y="1142503"/>
                    <a:pt x="1082451" y="1101240"/>
                    <a:pt x="1072298" y="1071350"/>
                  </a:cubicBezTo>
                  <a:lnTo>
                    <a:pt x="1034518" y="1075649"/>
                  </a:lnTo>
                  <a:cubicBezTo>
                    <a:pt x="1034838" y="1068719"/>
                    <a:pt x="1035157" y="1061789"/>
                    <a:pt x="1035477" y="1054859"/>
                  </a:cubicBezTo>
                  <a:lnTo>
                    <a:pt x="1016749" y="1019779"/>
                  </a:lnTo>
                  <a:lnTo>
                    <a:pt x="969940" y="1037230"/>
                  </a:lnTo>
                  <a:lnTo>
                    <a:pt x="928996" y="1037230"/>
                  </a:lnTo>
                  <a:lnTo>
                    <a:pt x="894877" y="1044054"/>
                  </a:lnTo>
                  <a:lnTo>
                    <a:pt x="804567" y="1025963"/>
                  </a:lnTo>
                  <a:lnTo>
                    <a:pt x="784747" y="938402"/>
                  </a:lnTo>
                  <a:lnTo>
                    <a:pt x="753684" y="825453"/>
                  </a:lnTo>
                  <a:lnTo>
                    <a:pt x="754158" y="771099"/>
                  </a:lnTo>
                  <a:lnTo>
                    <a:pt x="696985" y="702860"/>
                  </a:lnTo>
                  <a:lnTo>
                    <a:pt x="628746" y="648269"/>
                  </a:lnTo>
                  <a:lnTo>
                    <a:pt x="590858" y="628272"/>
                  </a:lnTo>
                  <a:lnTo>
                    <a:pt x="526388" y="634621"/>
                  </a:lnTo>
                  <a:cubicBezTo>
                    <a:pt x="507405" y="636856"/>
                    <a:pt x="490258" y="660467"/>
                    <a:pt x="476961" y="641682"/>
                  </a:cubicBezTo>
                  <a:cubicBezTo>
                    <a:pt x="463664" y="622897"/>
                    <a:pt x="456726" y="561833"/>
                    <a:pt x="446608" y="521909"/>
                  </a:cubicBezTo>
                  <a:lnTo>
                    <a:pt x="433436" y="470848"/>
                  </a:lnTo>
                  <a:lnTo>
                    <a:pt x="399552" y="458149"/>
                  </a:lnTo>
                  <a:lnTo>
                    <a:pt x="389910" y="434620"/>
                  </a:lnTo>
                  <a:lnTo>
                    <a:pt x="369438" y="408485"/>
                  </a:lnTo>
                  <a:lnTo>
                    <a:pt x="337426" y="467317"/>
                  </a:lnTo>
                  <a:lnTo>
                    <a:pt x="314610" y="392966"/>
                  </a:lnTo>
                  <a:lnTo>
                    <a:pt x="286840" y="365907"/>
                  </a:lnTo>
                  <a:lnTo>
                    <a:pt x="239785" y="327547"/>
                  </a:lnTo>
                  <a:lnTo>
                    <a:pt x="185193" y="259308"/>
                  </a:lnTo>
                  <a:lnTo>
                    <a:pt x="0" y="48005"/>
                  </a:lnTo>
                  <a:lnTo>
                    <a:pt x="14596" y="0"/>
                  </a:lnTo>
                  <a:lnTo>
                    <a:pt x="3774555" y="6824"/>
                  </a:lnTo>
                  <a:lnTo>
                    <a:pt x="3754083" y="311169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032680" y="1696109"/>
              <a:ext cx="3753134" cy="3098042"/>
            </a:xfrm>
            <a:custGeom>
              <a:avLst/>
              <a:gdLst>
                <a:gd name="connsiteX0" fmla="*/ 3753134 w 3753134"/>
                <a:gd name="connsiteY0" fmla="*/ 3098042 h 3098042"/>
                <a:gd name="connsiteX1" fmla="*/ 3678071 w 3753134"/>
                <a:gd name="connsiteY1" fmla="*/ 3016155 h 3098042"/>
                <a:gd name="connsiteX2" fmla="*/ 3616656 w 3753134"/>
                <a:gd name="connsiteY2" fmla="*/ 2920621 h 3098042"/>
                <a:gd name="connsiteX3" fmla="*/ 3582537 w 3753134"/>
                <a:gd name="connsiteY3" fmla="*/ 2866030 h 3098042"/>
                <a:gd name="connsiteX4" fmla="*/ 3555241 w 3753134"/>
                <a:gd name="connsiteY4" fmla="*/ 2845558 h 3098042"/>
                <a:gd name="connsiteX5" fmla="*/ 3418764 w 3753134"/>
                <a:gd name="connsiteY5" fmla="*/ 2825087 h 3098042"/>
                <a:gd name="connsiteX6" fmla="*/ 3350525 w 3753134"/>
                <a:gd name="connsiteY6" fmla="*/ 2790967 h 3098042"/>
                <a:gd name="connsiteX7" fmla="*/ 3289110 w 3753134"/>
                <a:gd name="connsiteY7" fmla="*/ 2736376 h 3098042"/>
                <a:gd name="connsiteX8" fmla="*/ 3241343 w 3753134"/>
                <a:gd name="connsiteY8" fmla="*/ 2695433 h 3098042"/>
                <a:gd name="connsiteX9" fmla="*/ 3220871 w 3753134"/>
                <a:gd name="connsiteY9" fmla="*/ 2640842 h 3098042"/>
                <a:gd name="connsiteX10" fmla="*/ 3214047 w 3753134"/>
                <a:gd name="connsiteY10" fmla="*/ 2606722 h 3098042"/>
                <a:gd name="connsiteX11" fmla="*/ 3159456 w 3753134"/>
                <a:gd name="connsiteY11" fmla="*/ 2586251 h 3098042"/>
                <a:gd name="connsiteX12" fmla="*/ 3104865 w 3753134"/>
                <a:gd name="connsiteY12" fmla="*/ 2531660 h 3098042"/>
                <a:gd name="connsiteX13" fmla="*/ 2982035 w 3753134"/>
                <a:gd name="connsiteY13" fmla="*/ 2470245 h 3098042"/>
                <a:gd name="connsiteX14" fmla="*/ 2886501 w 3753134"/>
                <a:gd name="connsiteY14" fmla="*/ 2374710 h 3098042"/>
                <a:gd name="connsiteX15" fmla="*/ 2790967 w 3753134"/>
                <a:gd name="connsiteY15" fmla="*/ 2286000 h 3098042"/>
                <a:gd name="connsiteX16" fmla="*/ 2736376 w 3753134"/>
                <a:gd name="connsiteY16" fmla="*/ 2210937 h 3098042"/>
                <a:gd name="connsiteX17" fmla="*/ 2674961 w 3753134"/>
                <a:gd name="connsiteY17" fmla="*/ 2122227 h 3098042"/>
                <a:gd name="connsiteX18" fmla="*/ 2640841 w 3753134"/>
                <a:gd name="connsiteY18" fmla="*/ 2115403 h 3098042"/>
                <a:gd name="connsiteX19" fmla="*/ 2558955 w 3753134"/>
                <a:gd name="connsiteY19" fmla="*/ 2101755 h 3098042"/>
                <a:gd name="connsiteX20" fmla="*/ 2429301 w 3753134"/>
                <a:gd name="connsiteY20" fmla="*/ 2040340 h 3098042"/>
                <a:gd name="connsiteX21" fmla="*/ 2326943 w 3753134"/>
                <a:gd name="connsiteY21" fmla="*/ 1978925 h 3098042"/>
                <a:gd name="connsiteX22" fmla="*/ 2279176 w 3753134"/>
                <a:gd name="connsiteY22" fmla="*/ 1937982 h 3098042"/>
                <a:gd name="connsiteX23" fmla="*/ 2204113 w 3753134"/>
                <a:gd name="connsiteY23" fmla="*/ 1869743 h 3098042"/>
                <a:gd name="connsiteX24" fmla="*/ 2183641 w 3753134"/>
                <a:gd name="connsiteY24" fmla="*/ 1828800 h 3098042"/>
                <a:gd name="connsiteX25" fmla="*/ 2163170 w 3753134"/>
                <a:gd name="connsiteY25" fmla="*/ 1801504 h 3098042"/>
                <a:gd name="connsiteX26" fmla="*/ 2163170 w 3753134"/>
                <a:gd name="connsiteY26" fmla="*/ 1665027 h 3098042"/>
                <a:gd name="connsiteX27" fmla="*/ 2156346 w 3753134"/>
                <a:gd name="connsiteY27" fmla="*/ 1576316 h 3098042"/>
                <a:gd name="connsiteX28" fmla="*/ 2142698 w 3753134"/>
                <a:gd name="connsiteY28" fmla="*/ 1521725 h 3098042"/>
                <a:gd name="connsiteX29" fmla="*/ 2074459 w 3753134"/>
                <a:gd name="connsiteY29" fmla="*/ 1460310 h 3098042"/>
                <a:gd name="connsiteX30" fmla="*/ 2040340 w 3753134"/>
                <a:gd name="connsiteY30" fmla="*/ 1453487 h 3098042"/>
                <a:gd name="connsiteX31" fmla="*/ 2040340 w 3753134"/>
                <a:gd name="connsiteY31" fmla="*/ 1453487 h 3098042"/>
                <a:gd name="connsiteX32" fmla="*/ 1958453 w 3753134"/>
                <a:gd name="connsiteY32" fmla="*/ 1446663 h 3098042"/>
                <a:gd name="connsiteX33" fmla="*/ 1917510 w 3753134"/>
                <a:gd name="connsiteY33" fmla="*/ 1542197 h 3098042"/>
                <a:gd name="connsiteX34" fmla="*/ 1869743 w 3753134"/>
                <a:gd name="connsiteY34" fmla="*/ 1644555 h 3098042"/>
                <a:gd name="connsiteX35" fmla="*/ 1801504 w 3753134"/>
                <a:gd name="connsiteY35" fmla="*/ 1685498 h 3098042"/>
                <a:gd name="connsiteX36" fmla="*/ 1781032 w 3753134"/>
                <a:gd name="connsiteY36" fmla="*/ 1740090 h 3098042"/>
                <a:gd name="connsiteX37" fmla="*/ 1746913 w 3753134"/>
                <a:gd name="connsiteY37" fmla="*/ 1794681 h 3098042"/>
                <a:gd name="connsiteX38" fmla="*/ 1740089 w 3753134"/>
                <a:gd name="connsiteY38" fmla="*/ 1794681 h 3098042"/>
                <a:gd name="connsiteX39" fmla="*/ 1726441 w 3753134"/>
                <a:gd name="connsiteY39" fmla="*/ 1808328 h 3098042"/>
                <a:gd name="connsiteX40" fmla="*/ 1685498 w 3753134"/>
                <a:gd name="connsiteY40" fmla="*/ 1767385 h 3098042"/>
                <a:gd name="connsiteX41" fmla="*/ 1719618 w 3753134"/>
                <a:gd name="connsiteY41" fmla="*/ 1685498 h 3098042"/>
                <a:gd name="connsiteX42" fmla="*/ 1726441 w 3753134"/>
                <a:gd name="connsiteY42" fmla="*/ 1637731 h 3098042"/>
                <a:gd name="connsiteX43" fmla="*/ 1712794 w 3753134"/>
                <a:gd name="connsiteY43" fmla="*/ 1562669 h 3098042"/>
                <a:gd name="connsiteX44" fmla="*/ 1658203 w 3753134"/>
                <a:gd name="connsiteY44" fmla="*/ 1521725 h 3098042"/>
                <a:gd name="connsiteX45" fmla="*/ 1637731 w 3753134"/>
                <a:gd name="connsiteY45" fmla="*/ 1467134 h 3098042"/>
                <a:gd name="connsiteX46" fmla="*/ 1562668 w 3753134"/>
                <a:gd name="connsiteY46" fmla="*/ 1439839 h 3098042"/>
                <a:gd name="connsiteX47" fmla="*/ 1521725 w 3753134"/>
                <a:gd name="connsiteY47" fmla="*/ 1412543 h 3098042"/>
                <a:gd name="connsiteX48" fmla="*/ 1480782 w 3753134"/>
                <a:gd name="connsiteY48" fmla="*/ 1439839 h 3098042"/>
                <a:gd name="connsiteX49" fmla="*/ 1433015 w 3753134"/>
                <a:gd name="connsiteY49" fmla="*/ 1378424 h 3098042"/>
                <a:gd name="connsiteX50" fmla="*/ 1392071 w 3753134"/>
                <a:gd name="connsiteY50" fmla="*/ 1317009 h 3098042"/>
                <a:gd name="connsiteX51" fmla="*/ 1344304 w 3753134"/>
                <a:gd name="connsiteY51" fmla="*/ 1269242 h 3098042"/>
                <a:gd name="connsiteX52" fmla="*/ 1317009 w 3753134"/>
                <a:gd name="connsiteY52" fmla="*/ 1228298 h 3098042"/>
                <a:gd name="connsiteX53" fmla="*/ 1241946 w 3753134"/>
                <a:gd name="connsiteY53" fmla="*/ 1221475 h 3098042"/>
                <a:gd name="connsiteX54" fmla="*/ 1160059 w 3753134"/>
                <a:gd name="connsiteY54" fmla="*/ 1153236 h 3098042"/>
                <a:gd name="connsiteX55" fmla="*/ 1125940 w 3753134"/>
                <a:gd name="connsiteY55" fmla="*/ 1125940 h 3098042"/>
                <a:gd name="connsiteX56" fmla="*/ 1091820 w 3753134"/>
                <a:gd name="connsiteY56" fmla="*/ 1098645 h 3098042"/>
                <a:gd name="connsiteX57" fmla="*/ 1071349 w 3753134"/>
                <a:gd name="connsiteY57" fmla="*/ 1057701 h 3098042"/>
                <a:gd name="connsiteX58" fmla="*/ 1037229 w 3753134"/>
                <a:gd name="connsiteY58" fmla="*/ 1016758 h 3098042"/>
                <a:gd name="connsiteX59" fmla="*/ 1030406 w 3753134"/>
                <a:gd name="connsiteY59" fmla="*/ 996287 h 3098042"/>
                <a:gd name="connsiteX60" fmla="*/ 1037229 w 3753134"/>
                <a:gd name="connsiteY60" fmla="*/ 989463 h 3098042"/>
                <a:gd name="connsiteX61" fmla="*/ 934871 w 3753134"/>
                <a:gd name="connsiteY61" fmla="*/ 1016758 h 3098042"/>
                <a:gd name="connsiteX62" fmla="*/ 934871 w 3753134"/>
                <a:gd name="connsiteY62" fmla="*/ 1016758 h 3098042"/>
                <a:gd name="connsiteX63" fmla="*/ 880280 w 3753134"/>
                <a:gd name="connsiteY63" fmla="*/ 1037230 h 3098042"/>
                <a:gd name="connsiteX64" fmla="*/ 825689 w 3753134"/>
                <a:gd name="connsiteY64" fmla="*/ 1009934 h 3098042"/>
                <a:gd name="connsiteX65" fmla="*/ 798394 w 3753134"/>
                <a:gd name="connsiteY65" fmla="*/ 866633 h 3098042"/>
                <a:gd name="connsiteX66" fmla="*/ 777922 w 3753134"/>
                <a:gd name="connsiteY66" fmla="*/ 771098 h 3098042"/>
                <a:gd name="connsiteX67" fmla="*/ 764274 w 3753134"/>
                <a:gd name="connsiteY67" fmla="*/ 736979 h 3098042"/>
                <a:gd name="connsiteX68" fmla="*/ 764274 w 3753134"/>
                <a:gd name="connsiteY68" fmla="*/ 736979 h 3098042"/>
                <a:gd name="connsiteX69" fmla="*/ 634620 w 3753134"/>
                <a:gd name="connsiteY69" fmla="*/ 648269 h 3098042"/>
                <a:gd name="connsiteX70" fmla="*/ 600501 w 3753134"/>
                <a:gd name="connsiteY70" fmla="*/ 607325 h 3098042"/>
                <a:gd name="connsiteX71" fmla="*/ 586853 w 3753134"/>
                <a:gd name="connsiteY71" fmla="*/ 593678 h 3098042"/>
                <a:gd name="connsiteX72" fmla="*/ 498143 w 3753134"/>
                <a:gd name="connsiteY72" fmla="*/ 614149 h 3098042"/>
                <a:gd name="connsiteX73" fmla="*/ 477671 w 3753134"/>
                <a:gd name="connsiteY73" fmla="*/ 525439 h 3098042"/>
                <a:gd name="connsiteX74" fmla="*/ 470847 w 3753134"/>
                <a:gd name="connsiteY74" fmla="*/ 477672 h 3098042"/>
                <a:gd name="connsiteX75" fmla="*/ 436728 w 3753134"/>
                <a:gd name="connsiteY75" fmla="*/ 423081 h 3098042"/>
                <a:gd name="connsiteX76" fmla="*/ 436728 w 3753134"/>
                <a:gd name="connsiteY76" fmla="*/ 423081 h 3098042"/>
                <a:gd name="connsiteX77" fmla="*/ 382137 w 3753134"/>
                <a:gd name="connsiteY77" fmla="*/ 375313 h 3098042"/>
                <a:gd name="connsiteX78" fmla="*/ 375313 w 3753134"/>
                <a:gd name="connsiteY78" fmla="*/ 450376 h 3098042"/>
                <a:gd name="connsiteX79" fmla="*/ 320722 w 3753134"/>
                <a:gd name="connsiteY79" fmla="*/ 361666 h 3098042"/>
                <a:gd name="connsiteX80" fmla="*/ 300250 w 3753134"/>
                <a:gd name="connsiteY80" fmla="*/ 320722 h 3098042"/>
                <a:gd name="connsiteX81" fmla="*/ 245659 w 3753134"/>
                <a:gd name="connsiteY81" fmla="*/ 320722 h 3098042"/>
                <a:gd name="connsiteX82" fmla="*/ 191068 w 3753134"/>
                <a:gd name="connsiteY82" fmla="*/ 272955 h 3098042"/>
                <a:gd name="connsiteX83" fmla="*/ 102358 w 3753134"/>
                <a:gd name="connsiteY83" fmla="*/ 129654 h 3098042"/>
                <a:gd name="connsiteX84" fmla="*/ 20471 w 3753134"/>
                <a:gd name="connsiteY84" fmla="*/ 34119 h 3098042"/>
                <a:gd name="connsiteX85" fmla="*/ 0 w 3753134"/>
                <a:gd name="connsiteY85" fmla="*/ 0 h 309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753134" h="3098042">
                  <a:moveTo>
                    <a:pt x="3753134" y="3098042"/>
                  </a:moveTo>
                  <a:lnTo>
                    <a:pt x="3678071" y="3016155"/>
                  </a:lnTo>
                  <a:lnTo>
                    <a:pt x="3616656" y="2920621"/>
                  </a:lnTo>
                  <a:lnTo>
                    <a:pt x="3582537" y="2866030"/>
                  </a:lnTo>
                  <a:lnTo>
                    <a:pt x="3555241" y="2845558"/>
                  </a:lnTo>
                  <a:lnTo>
                    <a:pt x="3418764" y="2825087"/>
                  </a:lnTo>
                  <a:lnTo>
                    <a:pt x="3350525" y="2790967"/>
                  </a:lnTo>
                  <a:lnTo>
                    <a:pt x="3289110" y="2736376"/>
                  </a:lnTo>
                  <a:lnTo>
                    <a:pt x="3241343" y="2695433"/>
                  </a:lnTo>
                  <a:lnTo>
                    <a:pt x="3220871" y="2640842"/>
                  </a:lnTo>
                  <a:lnTo>
                    <a:pt x="3214047" y="2606722"/>
                  </a:lnTo>
                  <a:lnTo>
                    <a:pt x="3159456" y="2586251"/>
                  </a:lnTo>
                  <a:lnTo>
                    <a:pt x="3104865" y="2531660"/>
                  </a:lnTo>
                  <a:lnTo>
                    <a:pt x="2982035" y="2470245"/>
                  </a:lnTo>
                  <a:lnTo>
                    <a:pt x="2886501" y="2374710"/>
                  </a:lnTo>
                  <a:lnTo>
                    <a:pt x="2790967" y="2286000"/>
                  </a:lnTo>
                  <a:lnTo>
                    <a:pt x="2736376" y="2210937"/>
                  </a:lnTo>
                  <a:lnTo>
                    <a:pt x="2674961" y="2122227"/>
                  </a:lnTo>
                  <a:lnTo>
                    <a:pt x="2640841" y="2115403"/>
                  </a:lnTo>
                  <a:lnTo>
                    <a:pt x="2558955" y="2101755"/>
                  </a:lnTo>
                  <a:lnTo>
                    <a:pt x="2429301" y="2040340"/>
                  </a:lnTo>
                  <a:lnTo>
                    <a:pt x="2326943" y="1978925"/>
                  </a:lnTo>
                  <a:lnTo>
                    <a:pt x="2279176" y="1937982"/>
                  </a:lnTo>
                  <a:lnTo>
                    <a:pt x="2204113" y="1869743"/>
                  </a:lnTo>
                  <a:lnTo>
                    <a:pt x="2183641" y="1828800"/>
                  </a:lnTo>
                  <a:lnTo>
                    <a:pt x="2163170" y="1801504"/>
                  </a:lnTo>
                  <a:lnTo>
                    <a:pt x="2163170" y="1665027"/>
                  </a:lnTo>
                  <a:lnTo>
                    <a:pt x="2156346" y="1576316"/>
                  </a:lnTo>
                  <a:lnTo>
                    <a:pt x="2142698" y="1521725"/>
                  </a:lnTo>
                  <a:lnTo>
                    <a:pt x="2074459" y="1460310"/>
                  </a:lnTo>
                  <a:lnTo>
                    <a:pt x="2040340" y="1453487"/>
                  </a:lnTo>
                  <a:lnTo>
                    <a:pt x="2040340" y="1453487"/>
                  </a:lnTo>
                  <a:lnTo>
                    <a:pt x="1958453" y="1446663"/>
                  </a:lnTo>
                  <a:lnTo>
                    <a:pt x="1917510" y="1542197"/>
                  </a:lnTo>
                  <a:lnTo>
                    <a:pt x="1869743" y="1644555"/>
                  </a:lnTo>
                  <a:lnTo>
                    <a:pt x="1801504" y="1685498"/>
                  </a:lnTo>
                  <a:lnTo>
                    <a:pt x="1781032" y="1740090"/>
                  </a:lnTo>
                  <a:lnTo>
                    <a:pt x="1746913" y="1794681"/>
                  </a:lnTo>
                  <a:lnTo>
                    <a:pt x="1740089" y="1794681"/>
                  </a:lnTo>
                  <a:lnTo>
                    <a:pt x="1726441" y="1808328"/>
                  </a:lnTo>
                  <a:lnTo>
                    <a:pt x="1685498" y="1767385"/>
                  </a:lnTo>
                  <a:lnTo>
                    <a:pt x="1719618" y="1685498"/>
                  </a:lnTo>
                  <a:lnTo>
                    <a:pt x="1726441" y="1637731"/>
                  </a:lnTo>
                  <a:lnTo>
                    <a:pt x="1712794" y="1562669"/>
                  </a:lnTo>
                  <a:lnTo>
                    <a:pt x="1658203" y="1521725"/>
                  </a:lnTo>
                  <a:lnTo>
                    <a:pt x="1637731" y="1467134"/>
                  </a:lnTo>
                  <a:lnTo>
                    <a:pt x="1562668" y="1439839"/>
                  </a:lnTo>
                  <a:lnTo>
                    <a:pt x="1521725" y="1412543"/>
                  </a:lnTo>
                  <a:lnTo>
                    <a:pt x="1480782" y="1439839"/>
                  </a:lnTo>
                  <a:lnTo>
                    <a:pt x="1433015" y="1378424"/>
                  </a:lnTo>
                  <a:lnTo>
                    <a:pt x="1392071" y="1317009"/>
                  </a:lnTo>
                  <a:lnTo>
                    <a:pt x="1344304" y="1269242"/>
                  </a:lnTo>
                  <a:lnTo>
                    <a:pt x="1317009" y="1228298"/>
                  </a:lnTo>
                  <a:lnTo>
                    <a:pt x="1241946" y="1221475"/>
                  </a:lnTo>
                  <a:lnTo>
                    <a:pt x="1160059" y="1153236"/>
                  </a:lnTo>
                  <a:lnTo>
                    <a:pt x="1125940" y="1125940"/>
                  </a:lnTo>
                  <a:lnTo>
                    <a:pt x="1091820" y="1098645"/>
                  </a:lnTo>
                  <a:lnTo>
                    <a:pt x="1071349" y="1057701"/>
                  </a:lnTo>
                  <a:lnTo>
                    <a:pt x="1037229" y="1016758"/>
                  </a:lnTo>
                  <a:lnTo>
                    <a:pt x="1030406" y="996287"/>
                  </a:lnTo>
                  <a:lnTo>
                    <a:pt x="1037229" y="989463"/>
                  </a:lnTo>
                  <a:lnTo>
                    <a:pt x="934871" y="1016758"/>
                  </a:lnTo>
                  <a:lnTo>
                    <a:pt x="934871" y="1016758"/>
                  </a:lnTo>
                  <a:lnTo>
                    <a:pt x="880280" y="1037230"/>
                  </a:lnTo>
                  <a:lnTo>
                    <a:pt x="825689" y="1009934"/>
                  </a:lnTo>
                  <a:lnTo>
                    <a:pt x="798394" y="866633"/>
                  </a:lnTo>
                  <a:lnTo>
                    <a:pt x="777922" y="771098"/>
                  </a:lnTo>
                  <a:lnTo>
                    <a:pt x="764274" y="736979"/>
                  </a:lnTo>
                  <a:lnTo>
                    <a:pt x="764274" y="736979"/>
                  </a:lnTo>
                  <a:lnTo>
                    <a:pt x="634620" y="648269"/>
                  </a:lnTo>
                  <a:lnTo>
                    <a:pt x="600501" y="607325"/>
                  </a:lnTo>
                  <a:lnTo>
                    <a:pt x="586853" y="593678"/>
                  </a:lnTo>
                  <a:lnTo>
                    <a:pt x="498143" y="614149"/>
                  </a:lnTo>
                  <a:lnTo>
                    <a:pt x="477671" y="525439"/>
                  </a:lnTo>
                  <a:lnTo>
                    <a:pt x="470847" y="477672"/>
                  </a:lnTo>
                  <a:lnTo>
                    <a:pt x="436728" y="423081"/>
                  </a:lnTo>
                  <a:lnTo>
                    <a:pt x="436728" y="423081"/>
                  </a:lnTo>
                  <a:lnTo>
                    <a:pt x="382137" y="375313"/>
                  </a:lnTo>
                  <a:lnTo>
                    <a:pt x="375313" y="450376"/>
                  </a:lnTo>
                  <a:lnTo>
                    <a:pt x="320722" y="361666"/>
                  </a:lnTo>
                  <a:lnTo>
                    <a:pt x="300250" y="320722"/>
                  </a:lnTo>
                  <a:lnTo>
                    <a:pt x="245659" y="320722"/>
                  </a:lnTo>
                  <a:lnTo>
                    <a:pt x="191068" y="272955"/>
                  </a:lnTo>
                  <a:lnTo>
                    <a:pt x="102358" y="129654"/>
                  </a:lnTo>
                  <a:lnTo>
                    <a:pt x="20471" y="34119"/>
                  </a:lnTo>
                  <a:lnTo>
                    <a:pt x="0"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93738" y="2360300"/>
              <a:ext cx="381000" cy="230832"/>
            </a:xfrm>
            <a:prstGeom prst="rect">
              <a:avLst/>
            </a:prstGeom>
            <a:noFill/>
          </p:spPr>
          <p:txBody>
            <a:bodyPr wrap="square" rtlCol="0">
              <a:spAutoFit/>
            </a:bodyPr>
            <a:lstStyle/>
            <a:p>
              <a:r>
                <a:rPr lang="en-US" sz="900" dirty="0" smtClean="0">
                  <a:solidFill>
                    <a:schemeClr val="bg1"/>
                  </a:solidFill>
                </a:rPr>
                <a:t>2</a:t>
              </a:r>
              <a:endParaRPr lang="en-US" sz="900" dirty="0">
                <a:solidFill>
                  <a:schemeClr val="bg1"/>
                </a:solidFill>
              </a:endParaRPr>
            </a:p>
          </p:txBody>
        </p:sp>
        <p:sp>
          <p:nvSpPr>
            <p:cNvPr id="14" name="TextBox 13"/>
            <p:cNvSpPr txBox="1"/>
            <p:nvPr/>
          </p:nvSpPr>
          <p:spPr>
            <a:xfrm>
              <a:off x="4023851" y="4341500"/>
              <a:ext cx="319548" cy="215444"/>
            </a:xfrm>
            <a:prstGeom prst="rect">
              <a:avLst/>
            </a:prstGeom>
            <a:noFill/>
          </p:spPr>
          <p:txBody>
            <a:bodyPr wrap="square" rtlCol="0">
              <a:spAutoFit/>
            </a:bodyPr>
            <a:lstStyle/>
            <a:p>
              <a:r>
                <a:rPr lang="en-US" sz="800" dirty="0" smtClean="0">
                  <a:solidFill>
                    <a:schemeClr val="bg1"/>
                  </a:solidFill>
                </a:rPr>
                <a:t>-3</a:t>
              </a:r>
              <a:endParaRPr lang="en-US" sz="800" dirty="0">
                <a:solidFill>
                  <a:schemeClr val="bg1"/>
                </a:solidFill>
              </a:endParaRPr>
            </a:p>
          </p:txBody>
        </p:sp>
        <p:sp>
          <p:nvSpPr>
            <p:cNvPr id="15" name="Freeform 14"/>
            <p:cNvSpPr/>
            <p:nvPr/>
          </p:nvSpPr>
          <p:spPr>
            <a:xfrm>
              <a:off x="528483" y="1898184"/>
              <a:ext cx="3495368" cy="3347884"/>
            </a:xfrm>
            <a:custGeom>
              <a:avLst/>
              <a:gdLst>
                <a:gd name="connsiteX0" fmla="*/ 3495368 w 3495368"/>
                <a:gd name="connsiteY0" fmla="*/ 3340509 h 3347884"/>
                <a:gd name="connsiteX1" fmla="*/ 3487993 w 3495368"/>
                <a:gd name="connsiteY1" fmla="*/ 3082413 h 3347884"/>
                <a:gd name="connsiteX2" fmla="*/ 3421626 w 3495368"/>
                <a:gd name="connsiteY2" fmla="*/ 3038167 h 3347884"/>
                <a:gd name="connsiteX3" fmla="*/ 3421626 w 3495368"/>
                <a:gd name="connsiteY3" fmla="*/ 3038167 h 3347884"/>
                <a:gd name="connsiteX4" fmla="*/ 3384755 w 3495368"/>
                <a:gd name="connsiteY4" fmla="*/ 2890684 h 3347884"/>
                <a:gd name="connsiteX5" fmla="*/ 3362632 w 3495368"/>
                <a:gd name="connsiteY5" fmla="*/ 2868561 h 3347884"/>
                <a:gd name="connsiteX6" fmla="*/ 3259393 w 3495368"/>
                <a:gd name="connsiteY6" fmla="*/ 2839064 h 3347884"/>
                <a:gd name="connsiteX7" fmla="*/ 3259393 w 3495368"/>
                <a:gd name="connsiteY7" fmla="*/ 2839064 h 3347884"/>
                <a:gd name="connsiteX8" fmla="*/ 3215148 w 3495368"/>
                <a:gd name="connsiteY8" fmla="*/ 2780071 h 3347884"/>
                <a:gd name="connsiteX9" fmla="*/ 3200400 w 3495368"/>
                <a:gd name="connsiteY9" fmla="*/ 2765322 h 3347884"/>
                <a:gd name="connsiteX10" fmla="*/ 3097161 w 3495368"/>
                <a:gd name="connsiteY10" fmla="*/ 2735825 h 3347884"/>
                <a:gd name="connsiteX11" fmla="*/ 3030793 w 3495368"/>
                <a:gd name="connsiteY11" fmla="*/ 2698955 h 3347884"/>
                <a:gd name="connsiteX12" fmla="*/ 2861187 w 3495368"/>
                <a:gd name="connsiteY12" fmla="*/ 2544096 h 3347884"/>
                <a:gd name="connsiteX13" fmla="*/ 2728451 w 3495368"/>
                <a:gd name="connsiteY13" fmla="*/ 2470355 h 3347884"/>
                <a:gd name="connsiteX14" fmla="*/ 2647335 w 3495368"/>
                <a:gd name="connsiteY14" fmla="*/ 2396613 h 3347884"/>
                <a:gd name="connsiteX15" fmla="*/ 2573593 w 3495368"/>
                <a:gd name="connsiteY15" fmla="*/ 2337619 h 3347884"/>
                <a:gd name="connsiteX16" fmla="*/ 2573593 w 3495368"/>
                <a:gd name="connsiteY16" fmla="*/ 2337619 h 3347884"/>
                <a:gd name="connsiteX17" fmla="*/ 2492477 w 3495368"/>
                <a:gd name="connsiteY17" fmla="*/ 2263877 h 3347884"/>
                <a:gd name="connsiteX18" fmla="*/ 2389239 w 3495368"/>
                <a:gd name="connsiteY18" fmla="*/ 2249129 h 3347884"/>
                <a:gd name="connsiteX19" fmla="*/ 2403987 w 3495368"/>
                <a:gd name="connsiteY19" fmla="*/ 2168013 h 3347884"/>
                <a:gd name="connsiteX20" fmla="*/ 2433484 w 3495368"/>
                <a:gd name="connsiteY20" fmla="*/ 2057400 h 3347884"/>
                <a:gd name="connsiteX21" fmla="*/ 2418735 w 3495368"/>
                <a:gd name="connsiteY21" fmla="*/ 1961535 h 3347884"/>
                <a:gd name="connsiteX22" fmla="*/ 2418735 w 3495368"/>
                <a:gd name="connsiteY22" fmla="*/ 1961535 h 3347884"/>
                <a:gd name="connsiteX23" fmla="*/ 2389239 w 3495368"/>
                <a:gd name="connsiteY23" fmla="*/ 1880419 h 3347884"/>
                <a:gd name="connsiteX24" fmla="*/ 2337619 w 3495368"/>
                <a:gd name="connsiteY24" fmla="*/ 1939413 h 3347884"/>
                <a:gd name="connsiteX25" fmla="*/ 2337619 w 3495368"/>
                <a:gd name="connsiteY25" fmla="*/ 1939413 h 3347884"/>
                <a:gd name="connsiteX26" fmla="*/ 2322871 w 3495368"/>
                <a:gd name="connsiteY26" fmla="*/ 2027903 h 3347884"/>
                <a:gd name="connsiteX27" fmla="*/ 2234381 w 3495368"/>
                <a:gd name="connsiteY27" fmla="*/ 2035277 h 3347884"/>
                <a:gd name="connsiteX28" fmla="*/ 2109019 w 3495368"/>
                <a:gd name="connsiteY28" fmla="*/ 2013155 h 3347884"/>
                <a:gd name="connsiteX29" fmla="*/ 2020529 w 3495368"/>
                <a:gd name="connsiteY29" fmla="*/ 1983658 h 3347884"/>
                <a:gd name="connsiteX30" fmla="*/ 1902542 w 3495368"/>
                <a:gd name="connsiteY30" fmla="*/ 1902542 h 3347884"/>
                <a:gd name="connsiteX31" fmla="*/ 1799303 w 3495368"/>
                <a:gd name="connsiteY31" fmla="*/ 1858296 h 3347884"/>
                <a:gd name="connsiteX32" fmla="*/ 1732935 w 3495368"/>
                <a:gd name="connsiteY32" fmla="*/ 1828800 h 3347884"/>
                <a:gd name="connsiteX33" fmla="*/ 1725561 w 3495368"/>
                <a:gd name="connsiteY33" fmla="*/ 1791929 h 3347884"/>
                <a:gd name="connsiteX34" fmla="*/ 1762432 w 3495368"/>
                <a:gd name="connsiteY34" fmla="*/ 1732935 h 3347884"/>
                <a:gd name="connsiteX35" fmla="*/ 1762432 w 3495368"/>
                <a:gd name="connsiteY35" fmla="*/ 1673942 h 3347884"/>
                <a:gd name="connsiteX36" fmla="*/ 1725561 w 3495368"/>
                <a:gd name="connsiteY36" fmla="*/ 1622322 h 3347884"/>
                <a:gd name="connsiteX37" fmla="*/ 1725561 w 3495368"/>
                <a:gd name="connsiteY37" fmla="*/ 1622322 h 3347884"/>
                <a:gd name="connsiteX38" fmla="*/ 1600200 w 3495368"/>
                <a:gd name="connsiteY38" fmla="*/ 1423219 h 3347884"/>
                <a:gd name="connsiteX39" fmla="*/ 1651819 w 3495368"/>
                <a:gd name="connsiteY39" fmla="*/ 1349477 h 3347884"/>
                <a:gd name="connsiteX40" fmla="*/ 1688690 w 3495368"/>
                <a:gd name="connsiteY40" fmla="*/ 1305232 h 3347884"/>
                <a:gd name="connsiteX41" fmla="*/ 1688690 w 3495368"/>
                <a:gd name="connsiteY41" fmla="*/ 1305232 h 3347884"/>
                <a:gd name="connsiteX42" fmla="*/ 1681316 w 3495368"/>
                <a:gd name="connsiteY42" fmla="*/ 1260987 h 3347884"/>
                <a:gd name="connsiteX43" fmla="*/ 1533832 w 3495368"/>
                <a:gd name="connsiteY43" fmla="*/ 1238864 h 3347884"/>
                <a:gd name="connsiteX44" fmla="*/ 1533832 w 3495368"/>
                <a:gd name="connsiteY44" fmla="*/ 1238864 h 3347884"/>
                <a:gd name="connsiteX45" fmla="*/ 1467464 w 3495368"/>
                <a:gd name="connsiteY45" fmla="*/ 1201993 h 3347884"/>
                <a:gd name="connsiteX46" fmla="*/ 1460090 w 3495368"/>
                <a:gd name="connsiteY46" fmla="*/ 1165122 h 3347884"/>
                <a:gd name="connsiteX47" fmla="*/ 1482213 w 3495368"/>
                <a:gd name="connsiteY47" fmla="*/ 1061884 h 3347884"/>
                <a:gd name="connsiteX48" fmla="*/ 1482213 w 3495368"/>
                <a:gd name="connsiteY48" fmla="*/ 1061884 h 3347884"/>
                <a:gd name="connsiteX49" fmla="*/ 1437968 w 3495368"/>
                <a:gd name="connsiteY49" fmla="*/ 1025013 h 3347884"/>
                <a:gd name="connsiteX50" fmla="*/ 1401097 w 3495368"/>
                <a:gd name="connsiteY50" fmla="*/ 1061884 h 3347884"/>
                <a:gd name="connsiteX51" fmla="*/ 1401097 w 3495368"/>
                <a:gd name="connsiteY51" fmla="*/ 1113503 h 3347884"/>
                <a:gd name="connsiteX52" fmla="*/ 1423219 w 3495368"/>
                <a:gd name="connsiteY52" fmla="*/ 1157748 h 3347884"/>
                <a:gd name="connsiteX53" fmla="*/ 1423219 w 3495368"/>
                <a:gd name="connsiteY53" fmla="*/ 1209367 h 3347884"/>
                <a:gd name="connsiteX54" fmla="*/ 1401097 w 3495368"/>
                <a:gd name="connsiteY54" fmla="*/ 1231490 h 3347884"/>
                <a:gd name="connsiteX55" fmla="*/ 1378974 w 3495368"/>
                <a:gd name="connsiteY55" fmla="*/ 1246238 h 3347884"/>
                <a:gd name="connsiteX56" fmla="*/ 1378974 w 3495368"/>
                <a:gd name="connsiteY56" fmla="*/ 1246238 h 3347884"/>
                <a:gd name="connsiteX57" fmla="*/ 1297858 w 3495368"/>
                <a:gd name="connsiteY57" fmla="*/ 1209367 h 3347884"/>
                <a:gd name="connsiteX58" fmla="*/ 1246239 w 3495368"/>
                <a:gd name="connsiteY58" fmla="*/ 1150374 h 3347884"/>
                <a:gd name="connsiteX59" fmla="*/ 1150374 w 3495368"/>
                <a:gd name="connsiteY59" fmla="*/ 1032387 h 3347884"/>
                <a:gd name="connsiteX60" fmla="*/ 1113503 w 3495368"/>
                <a:gd name="connsiteY60" fmla="*/ 1002890 h 3347884"/>
                <a:gd name="connsiteX61" fmla="*/ 1039761 w 3495368"/>
                <a:gd name="connsiteY61" fmla="*/ 1010264 h 3347884"/>
                <a:gd name="connsiteX62" fmla="*/ 995516 w 3495368"/>
                <a:gd name="connsiteY62" fmla="*/ 936522 h 3347884"/>
                <a:gd name="connsiteX63" fmla="*/ 980768 w 3495368"/>
                <a:gd name="connsiteY63" fmla="*/ 929148 h 3347884"/>
                <a:gd name="connsiteX64" fmla="*/ 921774 w 3495368"/>
                <a:gd name="connsiteY64" fmla="*/ 958645 h 3347884"/>
                <a:gd name="connsiteX65" fmla="*/ 818535 w 3495368"/>
                <a:gd name="connsiteY65" fmla="*/ 833284 h 3347884"/>
                <a:gd name="connsiteX66" fmla="*/ 715297 w 3495368"/>
                <a:gd name="connsiteY66" fmla="*/ 671051 h 3347884"/>
                <a:gd name="connsiteX67" fmla="*/ 685800 w 3495368"/>
                <a:gd name="connsiteY67" fmla="*/ 656303 h 3347884"/>
                <a:gd name="connsiteX68" fmla="*/ 575187 w 3495368"/>
                <a:gd name="connsiteY68" fmla="*/ 634180 h 3347884"/>
                <a:gd name="connsiteX69" fmla="*/ 604684 w 3495368"/>
                <a:gd name="connsiteY69" fmla="*/ 766916 h 3347884"/>
                <a:gd name="connsiteX70" fmla="*/ 597310 w 3495368"/>
                <a:gd name="connsiteY70" fmla="*/ 848032 h 3347884"/>
                <a:gd name="connsiteX71" fmla="*/ 582561 w 3495368"/>
                <a:gd name="connsiteY71" fmla="*/ 907025 h 3347884"/>
                <a:gd name="connsiteX72" fmla="*/ 582561 w 3495368"/>
                <a:gd name="connsiteY72" fmla="*/ 929148 h 3347884"/>
                <a:gd name="connsiteX73" fmla="*/ 464574 w 3495368"/>
                <a:gd name="connsiteY73" fmla="*/ 929148 h 3347884"/>
                <a:gd name="connsiteX74" fmla="*/ 464574 w 3495368"/>
                <a:gd name="connsiteY74" fmla="*/ 929148 h 3347884"/>
                <a:gd name="connsiteX75" fmla="*/ 412955 w 3495368"/>
                <a:gd name="connsiteY75" fmla="*/ 936522 h 3347884"/>
                <a:gd name="connsiteX76" fmla="*/ 412955 w 3495368"/>
                <a:gd name="connsiteY76" fmla="*/ 833284 h 3347884"/>
                <a:gd name="connsiteX77" fmla="*/ 494071 w 3495368"/>
                <a:gd name="connsiteY77" fmla="*/ 774290 h 3347884"/>
                <a:gd name="connsiteX78" fmla="*/ 398206 w 3495368"/>
                <a:gd name="connsiteY78" fmla="*/ 656303 h 3347884"/>
                <a:gd name="connsiteX79" fmla="*/ 368710 w 3495368"/>
                <a:gd name="connsiteY79" fmla="*/ 589935 h 3347884"/>
                <a:gd name="connsiteX80" fmla="*/ 324464 w 3495368"/>
                <a:gd name="connsiteY80" fmla="*/ 553064 h 3347884"/>
                <a:gd name="connsiteX81" fmla="*/ 324464 w 3495368"/>
                <a:gd name="connsiteY81" fmla="*/ 553064 h 3347884"/>
                <a:gd name="connsiteX82" fmla="*/ 294968 w 3495368"/>
                <a:gd name="connsiteY82" fmla="*/ 494071 h 3347884"/>
                <a:gd name="connsiteX83" fmla="*/ 294968 w 3495368"/>
                <a:gd name="connsiteY83" fmla="*/ 494071 h 3347884"/>
                <a:gd name="connsiteX84" fmla="*/ 346587 w 3495368"/>
                <a:gd name="connsiteY84" fmla="*/ 420329 h 3347884"/>
                <a:gd name="connsiteX85" fmla="*/ 398206 w 3495368"/>
                <a:gd name="connsiteY85" fmla="*/ 376084 h 3347884"/>
                <a:gd name="connsiteX86" fmla="*/ 361335 w 3495368"/>
                <a:gd name="connsiteY86" fmla="*/ 272845 h 3347884"/>
                <a:gd name="connsiteX87" fmla="*/ 287593 w 3495368"/>
                <a:gd name="connsiteY87" fmla="*/ 199103 h 3347884"/>
                <a:gd name="connsiteX88" fmla="*/ 235974 w 3495368"/>
                <a:gd name="connsiteY88" fmla="*/ 147484 h 3347884"/>
                <a:gd name="connsiteX89" fmla="*/ 191729 w 3495368"/>
                <a:gd name="connsiteY89" fmla="*/ 88490 h 3347884"/>
                <a:gd name="connsiteX90" fmla="*/ 162232 w 3495368"/>
                <a:gd name="connsiteY90" fmla="*/ 36871 h 3347884"/>
                <a:gd name="connsiteX91" fmla="*/ 117987 w 3495368"/>
                <a:gd name="connsiteY91" fmla="*/ 29496 h 3347884"/>
                <a:gd name="connsiteX92" fmla="*/ 110613 w 3495368"/>
                <a:gd name="connsiteY92" fmla="*/ 14748 h 3347884"/>
                <a:gd name="connsiteX93" fmla="*/ 44245 w 3495368"/>
                <a:gd name="connsiteY93" fmla="*/ 44245 h 3347884"/>
                <a:gd name="connsiteX94" fmla="*/ 0 w 3495368"/>
                <a:gd name="connsiteY94" fmla="*/ 0 h 3347884"/>
                <a:gd name="connsiteX95" fmla="*/ 0 w 3495368"/>
                <a:gd name="connsiteY95" fmla="*/ 3347884 h 3347884"/>
                <a:gd name="connsiteX96" fmla="*/ 3495368 w 3495368"/>
                <a:gd name="connsiteY96" fmla="*/ 3340509 h 3347884"/>
                <a:gd name="connsiteX0" fmla="*/ 3495368 w 3495368"/>
                <a:gd name="connsiteY0" fmla="*/ 3340509 h 3347884"/>
                <a:gd name="connsiteX1" fmla="*/ 3487993 w 3495368"/>
                <a:gd name="connsiteY1" fmla="*/ 3082413 h 3347884"/>
                <a:gd name="connsiteX2" fmla="*/ 3421626 w 3495368"/>
                <a:gd name="connsiteY2" fmla="*/ 3038167 h 3347884"/>
                <a:gd name="connsiteX3" fmla="*/ 3421626 w 3495368"/>
                <a:gd name="connsiteY3" fmla="*/ 3038167 h 3347884"/>
                <a:gd name="connsiteX4" fmla="*/ 3384755 w 3495368"/>
                <a:gd name="connsiteY4" fmla="*/ 2890684 h 3347884"/>
                <a:gd name="connsiteX5" fmla="*/ 3362632 w 3495368"/>
                <a:gd name="connsiteY5" fmla="*/ 2868561 h 3347884"/>
                <a:gd name="connsiteX6" fmla="*/ 3259393 w 3495368"/>
                <a:gd name="connsiteY6" fmla="*/ 2839064 h 3347884"/>
                <a:gd name="connsiteX7" fmla="*/ 3259393 w 3495368"/>
                <a:gd name="connsiteY7" fmla="*/ 2839064 h 3347884"/>
                <a:gd name="connsiteX8" fmla="*/ 3215148 w 3495368"/>
                <a:gd name="connsiteY8" fmla="*/ 2780071 h 3347884"/>
                <a:gd name="connsiteX9" fmla="*/ 3200400 w 3495368"/>
                <a:gd name="connsiteY9" fmla="*/ 2765322 h 3347884"/>
                <a:gd name="connsiteX10" fmla="*/ 3097161 w 3495368"/>
                <a:gd name="connsiteY10" fmla="*/ 2735825 h 3347884"/>
                <a:gd name="connsiteX11" fmla="*/ 3030793 w 3495368"/>
                <a:gd name="connsiteY11" fmla="*/ 2698955 h 3347884"/>
                <a:gd name="connsiteX12" fmla="*/ 2861187 w 3495368"/>
                <a:gd name="connsiteY12" fmla="*/ 2544096 h 3347884"/>
                <a:gd name="connsiteX13" fmla="*/ 2728451 w 3495368"/>
                <a:gd name="connsiteY13" fmla="*/ 2470355 h 3347884"/>
                <a:gd name="connsiteX14" fmla="*/ 2647335 w 3495368"/>
                <a:gd name="connsiteY14" fmla="*/ 2396613 h 3347884"/>
                <a:gd name="connsiteX15" fmla="*/ 2573593 w 3495368"/>
                <a:gd name="connsiteY15" fmla="*/ 2337619 h 3347884"/>
                <a:gd name="connsiteX16" fmla="*/ 2573593 w 3495368"/>
                <a:gd name="connsiteY16" fmla="*/ 2337619 h 3347884"/>
                <a:gd name="connsiteX17" fmla="*/ 2492477 w 3495368"/>
                <a:gd name="connsiteY17" fmla="*/ 2263877 h 3347884"/>
                <a:gd name="connsiteX18" fmla="*/ 2389239 w 3495368"/>
                <a:gd name="connsiteY18" fmla="*/ 2249129 h 3347884"/>
                <a:gd name="connsiteX19" fmla="*/ 2403987 w 3495368"/>
                <a:gd name="connsiteY19" fmla="*/ 2168013 h 3347884"/>
                <a:gd name="connsiteX20" fmla="*/ 2433484 w 3495368"/>
                <a:gd name="connsiteY20" fmla="*/ 2057400 h 3347884"/>
                <a:gd name="connsiteX21" fmla="*/ 2418735 w 3495368"/>
                <a:gd name="connsiteY21" fmla="*/ 1961535 h 3347884"/>
                <a:gd name="connsiteX22" fmla="*/ 2418735 w 3495368"/>
                <a:gd name="connsiteY22" fmla="*/ 1961535 h 3347884"/>
                <a:gd name="connsiteX23" fmla="*/ 2389239 w 3495368"/>
                <a:gd name="connsiteY23" fmla="*/ 1880419 h 3347884"/>
                <a:gd name="connsiteX24" fmla="*/ 2337619 w 3495368"/>
                <a:gd name="connsiteY24" fmla="*/ 1939413 h 3347884"/>
                <a:gd name="connsiteX25" fmla="*/ 2337619 w 3495368"/>
                <a:gd name="connsiteY25" fmla="*/ 1939413 h 3347884"/>
                <a:gd name="connsiteX26" fmla="*/ 2322871 w 3495368"/>
                <a:gd name="connsiteY26" fmla="*/ 2027903 h 3347884"/>
                <a:gd name="connsiteX27" fmla="*/ 2234381 w 3495368"/>
                <a:gd name="connsiteY27" fmla="*/ 2035277 h 3347884"/>
                <a:gd name="connsiteX28" fmla="*/ 2109019 w 3495368"/>
                <a:gd name="connsiteY28" fmla="*/ 2013155 h 3347884"/>
                <a:gd name="connsiteX29" fmla="*/ 2020529 w 3495368"/>
                <a:gd name="connsiteY29" fmla="*/ 1983658 h 3347884"/>
                <a:gd name="connsiteX30" fmla="*/ 1902542 w 3495368"/>
                <a:gd name="connsiteY30" fmla="*/ 1902542 h 3347884"/>
                <a:gd name="connsiteX31" fmla="*/ 1799303 w 3495368"/>
                <a:gd name="connsiteY31" fmla="*/ 1858296 h 3347884"/>
                <a:gd name="connsiteX32" fmla="*/ 1732935 w 3495368"/>
                <a:gd name="connsiteY32" fmla="*/ 1828800 h 3347884"/>
                <a:gd name="connsiteX33" fmla="*/ 1725561 w 3495368"/>
                <a:gd name="connsiteY33" fmla="*/ 1791929 h 3347884"/>
                <a:gd name="connsiteX34" fmla="*/ 1762432 w 3495368"/>
                <a:gd name="connsiteY34" fmla="*/ 1732935 h 3347884"/>
                <a:gd name="connsiteX35" fmla="*/ 1762432 w 3495368"/>
                <a:gd name="connsiteY35" fmla="*/ 1673942 h 3347884"/>
                <a:gd name="connsiteX36" fmla="*/ 1725561 w 3495368"/>
                <a:gd name="connsiteY36" fmla="*/ 1622322 h 3347884"/>
                <a:gd name="connsiteX37" fmla="*/ 1725561 w 3495368"/>
                <a:gd name="connsiteY37" fmla="*/ 1622322 h 3347884"/>
                <a:gd name="connsiteX38" fmla="*/ 1600200 w 3495368"/>
                <a:gd name="connsiteY38" fmla="*/ 1423219 h 3347884"/>
                <a:gd name="connsiteX39" fmla="*/ 1651819 w 3495368"/>
                <a:gd name="connsiteY39" fmla="*/ 1349477 h 3347884"/>
                <a:gd name="connsiteX40" fmla="*/ 1688690 w 3495368"/>
                <a:gd name="connsiteY40" fmla="*/ 1305232 h 3347884"/>
                <a:gd name="connsiteX41" fmla="*/ 1688690 w 3495368"/>
                <a:gd name="connsiteY41" fmla="*/ 1305232 h 3347884"/>
                <a:gd name="connsiteX42" fmla="*/ 1681316 w 3495368"/>
                <a:gd name="connsiteY42" fmla="*/ 1260987 h 3347884"/>
                <a:gd name="connsiteX43" fmla="*/ 1533832 w 3495368"/>
                <a:gd name="connsiteY43" fmla="*/ 1238864 h 3347884"/>
                <a:gd name="connsiteX44" fmla="*/ 1533832 w 3495368"/>
                <a:gd name="connsiteY44" fmla="*/ 1238864 h 3347884"/>
                <a:gd name="connsiteX45" fmla="*/ 1467464 w 3495368"/>
                <a:gd name="connsiteY45" fmla="*/ 1201993 h 3347884"/>
                <a:gd name="connsiteX46" fmla="*/ 1460090 w 3495368"/>
                <a:gd name="connsiteY46" fmla="*/ 1165122 h 3347884"/>
                <a:gd name="connsiteX47" fmla="*/ 1482213 w 3495368"/>
                <a:gd name="connsiteY47" fmla="*/ 1061884 h 3347884"/>
                <a:gd name="connsiteX48" fmla="*/ 1482213 w 3495368"/>
                <a:gd name="connsiteY48" fmla="*/ 1061884 h 3347884"/>
                <a:gd name="connsiteX49" fmla="*/ 1437968 w 3495368"/>
                <a:gd name="connsiteY49" fmla="*/ 1025013 h 3347884"/>
                <a:gd name="connsiteX50" fmla="*/ 1401097 w 3495368"/>
                <a:gd name="connsiteY50" fmla="*/ 1061884 h 3347884"/>
                <a:gd name="connsiteX51" fmla="*/ 1401097 w 3495368"/>
                <a:gd name="connsiteY51" fmla="*/ 1113503 h 3347884"/>
                <a:gd name="connsiteX52" fmla="*/ 1423219 w 3495368"/>
                <a:gd name="connsiteY52" fmla="*/ 1157748 h 3347884"/>
                <a:gd name="connsiteX53" fmla="*/ 1423219 w 3495368"/>
                <a:gd name="connsiteY53" fmla="*/ 1209367 h 3347884"/>
                <a:gd name="connsiteX54" fmla="*/ 1401097 w 3495368"/>
                <a:gd name="connsiteY54" fmla="*/ 1231490 h 3347884"/>
                <a:gd name="connsiteX55" fmla="*/ 1378974 w 3495368"/>
                <a:gd name="connsiteY55" fmla="*/ 1246238 h 3347884"/>
                <a:gd name="connsiteX56" fmla="*/ 1378974 w 3495368"/>
                <a:gd name="connsiteY56" fmla="*/ 1246238 h 3347884"/>
                <a:gd name="connsiteX57" fmla="*/ 1297858 w 3495368"/>
                <a:gd name="connsiteY57" fmla="*/ 1209367 h 3347884"/>
                <a:gd name="connsiteX58" fmla="*/ 1246239 w 3495368"/>
                <a:gd name="connsiteY58" fmla="*/ 1150374 h 3347884"/>
                <a:gd name="connsiteX59" fmla="*/ 1150374 w 3495368"/>
                <a:gd name="connsiteY59" fmla="*/ 1032387 h 3347884"/>
                <a:gd name="connsiteX60" fmla="*/ 1113503 w 3495368"/>
                <a:gd name="connsiteY60" fmla="*/ 1002890 h 3347884"/>
                <a:gd name="connsiteX61" fmla="*/ 1039761 w 3495368"/>
                <a:gd name="connsiteY61" fmla="*/ 1010264 h 3347884"/>
                <a:gd name="connsiteX62" fmla="*/ 995516 w 3495368"/>
                <a:gd name="connsiteY62" fmla="*/ 936522 h 3347884"/>
                <a:gd name="connsiteX63" fmla="*/ 980768 w 3495368"/>
                <a:gd name="connsiteY63" fmla="*/ 929148 h 3347884"/>
                <a:gd name="connsiteX64" fmla="*/ 921774 w 3495368"/>
                <a:gd name="connsiteY64" fmla="*/ 958645 h 3347884"/>
                <a:gd name="connsiteX65" fmla="*/ 818535 w 3495368"/>
                <a:gd name="connsiteY65" fmla="*/ 833284 h 3347884"/>
                <a:gd name="connsiteX66" fmla="*/ 715297 w 3495368"/>
                <a:gd name="connsiteY66" fmla="*/ 671051 h 3347884"/>
                <a:gd name="connsiteX67" fmla="*/ 685800 w 3495368"/>
                <a:gd name="connsiteY67" fmla="*/ 656303 h 3347884"/>
                <a:gd name="connsiteX68" fmla="*/ 575187 w 3495368"/>
                <a:gd name="connsiteY68" fmla="*/ 634180 h 3347884"/>
                <a:gd name="connsiteX69" fmla="*/ 604684 w 3495368"/>
                <a:gd name="connsiteY69" fmla="*/ 766916 h 3347884"/>
                <a:gd name="connsiteX70" fmla="*/ 597310 w 3495368"/>
                <a:gd name="connsiteY70" fmla="*/ 848032 h 3347884"/>
                <a:gd name="connsiteX71" fmla="*/ 582561 w 3495368"/>
                <a:gd name="connsiteY71" fmla="*/ 907025 h 3347884"/>
                <a:gd name="connsiteX72" fmla="*/ 582561 w 3495368"/>
                <a:gd name="connsiteY72" fmla="*/ 929148 h 3347884"/>
                <a:gd name="connsiteX73" fmla="*/ 464574 w 3495368"/>
                <a:gd name="connsiteY73" fmla="*/ 929148 h 3347884"/>
                <a:gd name="connsiteX74" fmla="*/ 464574 w 3495368"/>
                <a:gd name="connsiteY74" fmla="*/ 929148 h 3347884"/>
                <a:gd name="connsiteX75" fmla="*/ 412955 w 3495368"/>
                <a:gd name="connsiteY75" fmla="*/ 936522 h 3347884"/>
                <a:gd name="connsiteX76" fmla="*/ 412955 w 3495368"/>
                <a:gd name="connsiteY76" fmla="*/ 833284 h 3347884"/>
                <a:gd name="connsiteX77" fmla="*/ 494071 w 3495368"/>
                <a:gd name="connsiteY77" fmla="*/ 774290 h 3347884"/>
                <a:gd name="connsiteX78" fmla="*/ 398206 w 3495368"/>
                <a:gd name="connsiteY78" fmla="*/ 656303 h 3347884"/>
                <a:gd name="connsiteX79" fmla="*/ 368710 w 3495368"/>
                <a:gd name="connsiteY79" fmla="*/ 589935 h 3347884"/>
                <a:gd name="connsiteX80" fmla="*/ 324464 w 3495368"/>
                <a:gd name="connsiteY80" fmla="*/ 553064 h 3347884"/>
                <a:gd name="connsiteX81" fmla="*/ 324464 w 3495368"/>
                <a:gd name="connsiteY81" fmla="*/ 553064 h 3347884"/>
                <a:gd name="connsiteX82" fmla="*/ 294968 w 3495368"/>
                <a:gd name="connsiteY82" fmla="*/ 494071 h 3347884"/>
                <a:gd name="connsiteX83" fmla="*/ 294968 w 3495368"/>
                <a:gd name="connsiteY83" fmla="*/ 494071 h 3347884"/>
                <a:gd name="connsiteX84" fmla="*/ 318537 w 3495368"/>
                <a:gd name="connsiteY84" fmla="*/ 420329 h 3347884"/>
                <a:gd name="connsiteX85" fmla="*/ 398206 w 3495368"/>
                <a:gd name="connsiteY85" fmla="*/ 376084 h 3347884"/>
                <a:gd name="connsiteX86" fmla="*/ 361335 w 3495368"/>
                <a:gd name="connsiteY86" fmla="*/ 272845 h 3347884"/>
                <a:gd name="connsiteX87" fmla="*/ 287593 w 3495368"/>
                <a:gd name="connsiteY87" fmla="*/ 199103 h 3347884"/>
                <a:gd name="connsiteX88" fmla="*/ 235974 w 3495368"/>
                <a:gd name="connsiteY88" fmla="*/ 147484 h 3347884"/>
                <a:gd name="connsiteX89" fmla="*/ 191729 w 3495368"/>
                <a:gd name="connsiteY89" fmla="*/ 88490 h 3347884"/>
                <a:gd name="connsiteX90" fmla="*/ 162232 w 3495368"/>
                <a:gd name="connsiteY90" fmla="*/ 36871 h 3347884"/>
                <a:gd name="connsiteX91" fmla="*/ 117987 w 3495368"/>
                <a:gd name="connsiteY91" fmla="*/ 29496 h 3347884"/>
                <a:gd name="connsiteX92" fmla="*/ 110613 w 3495368"/>
                <a:gd name="connsiteY92" fmla="*/ 14748 h 3347884"/>
                <a:gd name="connsiteX93" fmla="*/ 44245 w 3495368"/>
                <a:gd name="connsiteY93" fmla="*/ 44245 h 3347884"/>
                <a:gd name="connsiteX94" fmla="*/ 0 w 3495368"/>
                <a:gd name="connsiteY94" fmla="*/ 0 h 3347884"/>
                <a:gd name="connsiteX95" fmla="*/ 0 w 3495368"/>
                <a:gd name="connsiteY95" fmla="*/ 3347884 h 3347884"/>
                <a:gd name="connsiteX96" fmla="*/ 3495368 w 3495368"/>
                <a:gd name="connsiteY96" fmla="*/ 3340509 h 3347884"/>
                <a:gd name="connsiteX0" fmla="*/ 3495368 w 3495368"/>
                <a:gd name="connsiteY0" fmla="*/ 3340509 h 3347884"/>
                <a:gd name="connsiteX1" fmla="*/ 3487993 w 3495368"/>
                <a:gd name="connsiteY1" fmla="*/ 3082413 h 3347884"/>
                <a:gd name="connsiteX2" fmla="*/ 3421626 w 3495368"/>
                <a:gd name="connsiteY2" fmla="*/ 3038167 h 3347884"/>
                <a:gd name="connsiteX3" fmla="*/ 3421626 w 3495368"/>
                <a:gd name="connsiteY3" fmla="*/ 3038167 h 3347884"/>
                <a:gd name="connsiteX4" fmla="*/ 3384755 w 3495368"/>
                <a:gd name="connsiteY4" fmla="*/ 2890684 h 3347884"/>
                <a:gd name="connsiteX5" fmla="*/ 3362632 w 3495368"/>
                <a:gd name="connsiteY5" fmla="*/ 2868561 h 3347884"/>
                <a:gd name="connsiteX6" fmla="*/ 3259393 w 3495368"/>
                <a:gd name="connsiteY6" fmla="*/ 2839064 h 3347884"/>
                <a:gd name="connsiteX7" fmla="*/ 3259393 w 3495368"/>
                <a:gd name="connsiteY7" fmla="*/ 2839064 h 3347884"/>
                <a:gd name="connsiteX8" fmla="*/ 3215148 w 3495368"/>
                <a:gd name="connsiteY8" fmla="*/ 2780071 h 3347884"/>
                <a:gd name="connsiteX9" fmla="*/ 3200400 w 3495368"/>
                <a:gd name="connsiteY9" fmla="*/ 2765322 h 3347884"/>
                <a:gd name="connsiteX10" fmla="*/ 3097161 w 3495368"/>
                <a:gd name="connsiteY10" fmla="*/ 2735825 h 3347884"/>
                <a:gd name="connsiteX11" fmla="*/ 3030793 w 3495368"/>
                <a:gd name="connsiteY11" fmla="*/ 2698955 h 3347884"/>
                <a:gd name="connsiteX12" fmla="*/ 2861187 w 3495368"/>
                <a:gd name="connsiteY12" fmla="*/ 2544096 h 3347884"/>
                <a:gd name="connsiteX13" fmla="*/ 2728451 w 3495368"/>
                <a:gd name="connsiteY13" fmla="*/ 2470355 h 3347884"/>
                <a:gd name="connsiteX14" fmla="*/ 2647335 w 3495368"/>
                <a:gd name="connsiteY14" fmla="*/ 2396613 h 3347884"/>
                <a:gd name="connsiteX15" fmla="*/ 2573593 w 3495368"/>
                <a:gd name="connsiteY15" fmla="*/ 2337619 h 3347884"/>
                <a:gd name="connsiteX16" fmla="*/ 2573593 w 3495368"/>
                <a:gd name="connsiteY16" fmla="*/ 2337619 h 3347884"/>
                <a:gd name="connsiteX17" fmla="*/ 2492477 w 3495368"/>
                <a:gd name="connsiteY17" fmla="*/ 2263877 h 3347884"/>
                <a:gd name="connsiteX18" fmla="*/ 2389239 w 3495368"/>
                <a:gd name="connsiteY18" fmla="*/ 2249129 h 3347884"/>
                <a:gd name="connsiteX19" fmla="*/ 2403987 w 3495368"/>
                <a:gd name="connsiteY19" fmla="*/ 2168013 h 3347884"/>
                <a:gd name="connsiteX20" fmla="*/ 2433484 w 3495368"/>
                <a:gd name="connsiteY20" fmla="*/ 2057400 h 3347884"/>
                <a:gd name="connsiteX21" fmla="*/ 2418735 w 3495368"/>
                <a:gd name="connsiteY21" fmla="*/ 1961535 h 3347884"/>
                <a:gd name="connsiteX22" fmla="*/ 2418735 w 3495368"/>
                <a:gd name="connsiteY22" fmla="*/ 1961535 h 3347884"/>
                <a:gd name="connsiteX23" fmla="*/ 2389239 w 3495368"/>
                <a:gd name="connsiteY23" fmla="*/ 1880419 h 3347884"/>
                <a:gd name="connsiteX24" fmla="*/ 2337619 w 3495368"/>
                <a:gd name="connsiteY24" fmla="*/ 1939413 h 3347884"/>
                <a:gd name="connsiteX25" fmla="*/ 2337619 w 3495368"/>
                <a:gd name="connsiteY25" fmla="*/ 1939413 h 3347884"/>
                <a:gd name="connsiteX26" fmla="*/ 2322871 w 3495368"/>
                <a:gd name="connsiteY26" fmla="*/ 2027903 h 3347884"/>
                <a:gd name="connsiteX27" fmla="*/ 2234381 w 3495368"/>
                <a:gd name="connsiteY27" fmla="*/ 2035277 h 3347884"/>
                <a:gd name="connsiteX28" fmla="*/ 2109019 w 3495368"/>
                <a:gd name="connsiteY28" fmla="*/ 2013155 h 3347884"/>
                <a:gd name="connsiteX29" fmla="*/ 2020529 w 3495368"/>
                <a:gd name="connsiteY29" fmla="*/ 1983658 h 3347884"/>
                <a:gd name="connsiteX30" fmla="*/ 1902542 w 3495368"/>
                <a:gd name="connsiteY30" fmla="*/ 1902542 h 3347884"/>
                <a:gd name="connsiteX31" fmla="*/ 1799303 w 3495368"/>
                <a:gd name="connsiteY31" fmla="*/ 1858296 h 3347884"/>
                <a:gd name="connsiteX32" fmla="*/ 1732935 w 3495368"/>
                <a:gd name="connsiteY32" fmla="*/ 1828800 h 3347884"/>
                <a:gd name="connsiteX33" fmla="*/ 1725561 w 3495368"/>
                <a:gd name="connsiteY33" fmla="*/ 1791929 h 3347884"/>
                <a:gd name="connsiteX34" fmla="*/ 1762432 w 3495368"/>
                <a:gd name="connsiteY34" fmla="*/ 1732935 h 3347884"/>
                <a:gd name="connsiteX35" fmla="*/ 1762432 w 3495368"/>
                <a:gd name="connsiteY35" fmla="*/ 1673942 h 3347884"/>
                <a:gd name="connsiteX36" fmla="*/ 1725561 w 3495368"/>
                <a:gd name="connsiteY36" fmla="*/ 1622322 h 3347884"/>
                <a:gd name="connsiteX37" fmla="*/ 1725561 w 3495368"/>
                <a:gd name="connsiteY37" fmla="*/ 1622322 h 3347884"/>
                <a:gd name="connsiteX38" fmla="*/ 1600200 w 3495368"/>
                <a:gd name="connsiteY38" fmla="*/ 1423219 h 3347884"/>
                <a:gd name="connsiteX39" fmla="*/ 1651819 w 3495368"/>
                <a:gd name="connsiteY39" fmla="*/ 1349477 h 3347884"/>
                <a:gd name="connsiteX40" fmla="*/ 1688690 w 3495368"/>
                <a:gd name="connsiteY40" fmla="*/ 1305232 h 3347884"/>
                <a:gd name="connsiteX41" fmla="*/ 1688690 w 3495368"/>
                <a:gd name="connsiteY41" fmla="*/ 1305232 h 3347884"/>
                <a:gd name="connsiteX42" fmla="*/ 1681316 w 3495368"/>
                <a:gd name="connsiteY42" fmla="*/ 1260987 h 3347884"/>
                <a:gd name="connsiteX43" fmla="*/ 1533832 w 3495368"/>
                <a:gd name="connsiteY43" fmla="*/ 1238864 h 3347884"/>
                <a:gd name="connsiteX44" fmla="*/ 1533832 w 3495368"/>
                <a:gd name="connsiteY44" fmla="*/ 1238864 h 3347884"/>
                <a:gd name="connsiteX45" fmla="*/ 1467464 w 3495368"/>
                <a:gd name="connsiteY45" fmla="*/ 1201993 h 3347884"/>
                <a:gd name="connsiteX46" fmla="*/ 1460090 w 3495368"/>
                <a:gd name="connsiteY46" fmla="*/ 1165122 h 3347884"/>
                <a:gd name="connsiteX47" fmla="*/ 1482213 w 3495368"/>
                <a:gd name="connsiteY47" fmla="*/ 1061884 h 3347884"/>
                <a:gd name="connsiteX48" fmla="*/ 1482213 w 3495368"/>
                <a:gd name="connsiteY48" fmla="*/ 1061884 h 3347884"/>
                <a:gd name="connsiteX49" fmla="*/ 1437968 w 3495368"/>
                <a:gd name="connsiteY49" fmla="*/ 1025013 h 3347884"/>
                <a:gd name="connsiteX50" fmla="*/ 1401097 w 3495368"/>
                <a:gd name="connsiteY50" fmla="*/ 1061884 h 3347884"/>
                <a:gd name="connsiteX51" fmla="*/ 1401097 w 3495368"/>
                <a:gd name="connsiteY51" fmla="*/ 1113503 h 3347884"/>
                <a:gd name="connsiteX52" fmla="*/ 1423219 w 3495368"/>
                <a:gd name="connsiteY52" fmla="*/ 1157748 h 3347884"/>
                <a:gd name="connsiteX53" fmla="*/ 1423219 w 3495368"/>
                <a:gd name="connsiteY53" fmla="*/ 1209367 h 3347884"/>
                <a:gd name="connsiteX54" fmla="*/ 1401097 w 3495368"/>
                <a:gd name="connsiteY54" fmla="*/ 1231490 h 3347884"/>
                <a:gd name="connsiteX55" fmla="*/ 1378974 w 3495368"/>
                <a:gd name="connsiteY55" fmla="*/ 1246238 h 3347884"/>
                <a:gd name="connsiteX56" fmla="*/ 1378974 w 3495368"/>
                <a:gd name="connsiteY56" fmla="*/ 1246238 h 3347884"/>
                <a:gd name="connsiteX57" fmla="*/ 1297858 w 3495368"/>
                <a:gd name="connsiteY57" fmla="*/ 1209367 h 3347884"/>
                <a:gd name="connsiteX58" fmla="*/ 1246239 w 3495368"/>
                <a:gd name="connsiteY58" fmla="*/ 1150374 h 3347884"/>
                <a:gd name="connsiteX59" fmla="*/ 1150374 w 3495368"/>
                <a:gd name="connsiteY59" fmla="*/ 1032387 h 3347884"/>
                <a:gd name="connsiteX60" fmla="*/ 1113503 w 3495368"/>
                <a:gd name="connsiteY60" fmla="*/ 1002890 h 3347884"/>
                <a:gd name="connsiteX61" fmla="*/ 1039761 w 3495368"/>
                <a:gd name="connsiteY61" fmla="*/ 1010264 h 3347884"/>
                <a:gd name="connsiteX62" fmla="*/ 995516 w 3495368"/>
                <a:gd name="connsiteY62" fmla="*/ 936522 h 3347884"/>
                <a:gd name="connsiteX63" fmla="*/ 980768 w 3495368"/>
                <a:gd name="connsiteY63" fmla="*/ 929148 h 3347884"/>
                <a:gd name="connsiteX64" fmla="*/ 921774 w 3495368"/>
                <a:gd name="connsiteY64" fmla="*/ 958645 h 3347884"/>
                <a:gd name="connsiteX65" fmla="*/ 818535 w 3495368"/>
                <a:gd name="connsiteY65" fmla="*/ 833284 h 3347884"/>
                <a:gd name="connsiteX66" fmla="*/ 715297 w 3495368"/>
                <a:gd name="connsiteY66" fmla="*/ 671051 h 3347884"/>
                <a:gd name="connsiteX67" fmla="*/ 685800 w 3495368"/>
                <a:gd name="connsiteY67" fmla="*/ 656303 h 3347884"/>
                <a:gd name="connsiteX68" fmla="*/ 575187 w 3495368"/>
                <a:gd name="connsiteY68" fmla="*/ 634180 h 3347884"/>
                <a:gd name="connsiteX69" fmla="*/ 604684 w 3495368"/>
                <a:gd name="connsiteY69" fmla="*/ 766916 h 3347884"/>
                <a:gd name="connsiteX70" fmla="*/ 597310 w 3495368"/>
                <a:gd name="connsiteY70" fmla="*/ 848032 h 3347884"/>
                <a:gd name="connsiteX71" fmla="*/ 582561 w 3495368"/>
                <a:gd name="connsiteY71" fmla="*/ 907025 h 3347884"/>
                <a:gd name="connsiteX72" fmla="*/ 582561 w 3495368"/>
                <a:gd name="connsiteY72" fmla="*/ 929148 h 3347884"/>
                <a:gd name="connsiteX73" fmla="*/ 464574 w 3495368"/>
                <a:gd name="connsiteY73" fmla="*/ 929148 h 3347884"/>
                <a:gd name="connsiteX74" fmla="*/ 464574 w 3495368"/>
                <a:gd name="connsiteY74" fmla="*/ 929148 h 3347884"/>
                <a:gd name="connsiteX75" fmla="*/ 412955 w 3495368"/>
                <a:gd name="connsiteY75" fmla="*/ 936522 h 3347884"/>
                <a:gd name="connsiteX76" fmla="*/ 407345 w 3495368"/>
                <a:gd name="connsiteY76" fmla="*/ 805235 h 3347884"/>
                <a:gd name="connsiteX77" fmla="*/ 494071 w 3495368"/>
                <a:gd name="connsiteY77" fmla="*/ 774290 h 3347884"/>
                <a:gd name="connsiteX78" fmla="*/ 398206 w 3495368"/>
                <a:gd name="connsiteY78" fmla="*/ 656303 h 3347884"/>
                <a:gd name="connsiteX79" fmla="*/ 368710 w 3495368"/>
                <a:gd name="connsiteY79" fmla="*/ 589935 h 3347884"/>
                <a:gd name="connsiteX80" fmla="*/ 324464 w 3495368"/>
                <a:gd name="connsiteY80" fmla="*/ 553064 h 3347884"/>
                <a:gd name="connsiteX81" fmla="*/ 324464 w 3495368"/>
                <a:gd name="connsiteY81" fmla="*/ 553064 h 3347884"/>
                <a:gd name="connsiteX82" fmla="*/ 294968 w 3495368"/>
                <a:gd name="connsiteY82" fmla="*/ 494071 h 3347884"/>
                <a:gd name="connsiteX83" fmla="*/ 294968 w 3495368"/>
                <a:gd name="connsiteY83" fmla="*/ 494071 h 3347884"/>
                <a:gd name="connsiteX84" fmla="*/ 318537 w 3495368"/>
                <a:gd name="connsiteY84" fmla="*/ 420329 h 3347884"/>
                <a:gd name="connsiteX85" fmla="*/ 398206 w 3495368"/>
                <a:gd name="connsiteY85" fmla="*/ 376084 h 3347884"/>
                <a:gd name="connsiteX86" fmla="*/ 361335 w 3495368"/>
                <a:gd name="connsiteY86" fmla="*/ 272845 h 3347884"/>
                <a:gd name="connsiteX87" fmla="*/ 287593 w 3495368"/>
                <a:gd name="connsiteY87" fmla="*/ 199103 h 3347884"/>
                <a:gd name="connsiteX88" fmla="*/ 235974 w 3495368"/>
                <a:gd name="connsiteY88" fmla="*/ 147484 h 3347884"/>
                <a:gd name="connsiteX89" fmla="*/ 191729 w 3495368"/>
                <a:gd name="connsiteY89" fmla="*/ 88490 h 3347884"/>
                <a:gd name="connsiteX90" fmla="*/ 162232 w 3495368"/>
                <a:gd name="connsiteY90" fmla="*/ 36871 h 3347884"/>
                <a:gd name="connsiteX91" fmla="*/ 117987 w 3495368"/>
                <a:gd name="connsiteY91" fmla="*/ 29496 h 3347884"/>
                <a:gd name="connsiteX92" fmla="*/ 110613 w 3495368"/>
                <a:gd name="connsiteY92" fmla="*/ 14748 h 3347884"/>
                <a:gd name="connsiteX93" fmla="*/ 44245 w 3495368"/>
                <a:gd name="connsiteY93" fmla="*/ 44245 h 3347884"/>
                <a:gd name="connsiteX94" fmla="*/ 0 w 3495368"/>
                <a:gd name="connsiteY94" fmla="*/ 0 h 3347884"/>
                <a:gd name="connsiteX95" fmla="*/ 0 w 3495368"/>
                <a:gd name="connsiteY95" fmla="*/ 3347884 h 3347884"/>
                <a:gd name="connsiteX96" fmla="*/ 3495368 w 3495368"/>
                <a:gd name="connsiteY96" fmla="*/ 3340509 h 3347884"/>
                <a:gd name="connsiteX0" fmla="*/ 3495368 w 3495368"/>
                <a:gd name="connsiteY0" fmla="*/ 3340509 h 3347884"/>
                <a:gd name="connsiteX1" fmla="*/ 3487993 w 3495368"/>
                <a:gd name="connsiteY1" fmla="*/ 3082413 h 3347884"/>
                <a:gd name="connsiteX2" fmla="*/ 3421626 w 3495368"/>
                <a:gd name="connsiteY2" fmla="*/ 3038167 h 3347884"/>
                <a:gd name="connsiteX3" fmla="*/ 3421626 w 3495368"/>
                <a:gd name="connsiteY3" fmla="*/ 3038167 h 3347884"/>
                <a:gd name="connsiteX4" fmla="*/ 3384755 w 3495368"/>
                <a:gd name="connsiteY4" fmla="*/ 2890684 h 3347884"/>
                <a:gd name="connsiteX5" fmla="*/ 3362632 w 3495368"/>
                <a:gd name="connsiteY5" fmla="*/ 2868561 h 3347884"/>
                <a:gd name="connsiteX6" fmla="*/ 3259393 w 3495368"/>
                <a:gd name="connsiteY6" fmla="*/ 2839064 h 3347884"/>
                <a:gd name="connsiteX7" fmla="*/ 3259393 w 3495368"/>
                <a:gd name="connsiteY7" fmla="*/ 2839064 h 3347884"/>
                <a:gd name="connsiteX8" fmla="*/ 3215148 w 3495368"/>
                <a:gd name="connsiteY8" fmla="*/ 2780071 h 3347884"/>
                <a:gd name="connsiteX9" fmla="*/ 3200400 w 3495368"/>
                <a:gd name="connsiteY9" fmla="*/ 2765322 h 3347884"/>
                <a:gd name="connsiteX10" fmla="*/ 3097161 w 3495368"/>
                <a:gd name="connsiteY10" fmla="*/ 2735825 h 3347884"/>
                <a:gd name="connsiteX11" fmla="*/ 3030793 w 3495368"/>
                <a:gd name="connsiteY11" fmla="*/ 2698955 h 3347884"/>
                <a:gd name="connsiteX12" fmla="*/ 2861187 w 3495368"/>
                <a:gd name="connsiteY12" fmla="*/ 2544096 h 3347884"/>
                <a:gd name="connsiteX13" fmla="*/ 2728451 w 3495368"/>
                <a:gd name="connsiteY13" fmla="*/ 2470355 h 3347884"/>
                <a:gd name="connsiteX14" fmla="*/ 2647335 w 3495368"/>
                <a:gd name="connsiteY14" fmla="*/ 2396613 h 3347884"/>
                <a:gd name="connsiteX15" fmla="*/ 2573593 w 3495368"/>
                <a:gd name="connsiteY15" fmla="*/ 2337619 h 3347884"/>
                <a:gd name="connsiteX16" fmla="*/ 2573593 w 3495368"/>
                <a:gd name="connsiteY16" fmla="*/ 2337619 h 3347884"/>
                <a:gd name="connsiteX17" fmla="*/ 2492477 w 3495368"/>
                <a:gd name="connsiteY17" fmla="*/ 2263877 h 3347884"/>
                <a:gd name="connsiteX18" fmla="*/ 2389239 w 3495368"/>
                <a:gd name="connsiteY18" fmla="*/ 2249129 h 3347884"/>
                <a:gd name="connsiteX19" fmla="*/ 2403987 w 3495368"/>
                <a:gd name="connsiteY19" fmla="*/ 2168013 h 3347884"/>
                <a:gd name="connsiteX20" fmla="*/ 2433484 w 3495368"/>
                <a:gd name="connsiteY20" fmla="*/ 2057400 h 3347884"/>
                <a:gd name="connsiteX21" fmla="*/ 2418735 w 3495368"/>
                <a:gd name="connsiteY21" fmla="*/ 1961535 h 3347884"/>
                <a:gd name="connsiteX22" fmla="*/ 2418735 w 3495368"/>
                <a:gd name="connsiteY22" fmla="*/ 1961535 h 3347884"/>
                <a:gd name="connsiteX23" fmla="*/ 2389239 w 3495368"/>
                <a:gd name="connsiteY23" fmla="*/ 1880419 h 3347884"/>
                <a:gd name="connsiteX24" fmla="*/ 2337619 w 3495368"/>
                <a:gd name="connsiteY24" fmla="*/ 1939413 h 3347884"/>
                <a:gd name="connsiteX25" fmla="*/ 2337619 w 3495368"/>
                <a:gd name="connsiteY25" fmla="*/ 1939413 h 3347884"/>
                <a:gd name="connsiteX26" fmla="*/ 2322871 w 3495368"/>
                <a:gd name="connsiteY26" fmla="*/ 2027903 h 3347884"/>
                <a:gd name="connsiteX27" fmla="*/ 2234381 w 3495368"/>
                <a:gd name="connsiteY27" fmla="*/ 2035277 h 3347884"/>
                <a:gd name="connsiteX28" fmla="*/ 2109019 w 3495368"/>
                <a:gd name="connsiteY28" fmla="*/ 2013155 h 3347884"/>
                <a:gd name="connsiteX29" fmla="*/ 2020529 w 3495368"/>
                <a:gd name="connsiteY29" fmla="*/ 1983658 h 3347884"/>
                <a:gd name="connsiteX30" fmla="*/ 1902542 w 3495368"/>
                <a:gd name="connsiteY30" fmla="*/ 1902542 h 3347884"/>
                <a:gd name="connsiteX31" fmla="*/ 1799303 w 3495368"/>
                <a:gd name="connsiteY31" fmla="*/ 1858296 h 3347884"/>
                <a:gd name="connsiteX32" fmla="*/ 1732935 w 3495368"/>
                <a:gd name="connsiteY32" fmla="*/ 1828800 h 3347884"/>
                <a:gd name="connsiteX33" fmla="*/ 1725561 w 3495368"/>
                <a:gd name="connsiteY33" fmla="*/ 1791929 h 3347884"/>
                <a:gd name="connsiteX34" fmla="*/ 1762432 w 3495368"/>
                <a:gd name="connsiteY34" fmla="*/ 1732935 h 3347884"/>
                <a:gd name="connsiteX35" fmla="*/ 1762432 w 3495368"/>
                <a:gd name="connsiteY35" fmla="*/ 1673942 h 3347884"/>
                <a:gd name="connsiteX36" fmla="*/ 1725561 w 3495368"/>
                <a:gd name="connsiteY36" fmla="*/ 1622322 h 3347884"/>
                <a:gd name="connsiteX37" fmla="*/ 1725561 w 3495368"/>
                <a:gd name="connsiteY37" fmla="*/ 1622322 h 3347884"/>
                <a:gd name="connsiteX38" fmla="*/ 1600200 w 3495368"/>
                <a:gd name="connsiteY38" fmla="*/ 1423219 h 3347884"/>
                <a:gd name="connsiteX39" fmla="*/ 1651819 w 3495368"/>
                <a:gd name="connsiteY39" fmla="*/ 1349477 h 3347884"/>
                <a:gd name="connsiteX40" fmla="*/ 1688690 w 3495368"/>
                <a:gd name="connsiteY40" fmla="*/ 1305232 h 3347884"/>
                <a:gd name="connsiteX41" fmla="*/ 1688690 w 3495368"/>
                <a:gd name="connsiteY41" fmla="*/ 1305232 h 3347884"/>
                <a:gd name="connsiteX42" fmla="*/ 1681316 w 3495368"/>
                <a:gd name="connsiteY42" fmla="*/ 1260987 h 3347884"/>
                <a:gd name="connsiteX43" fmla="*/ 1533832 w 3495368"/>
                <a:gd name="connsiteY43" fmla="*/ 1238864 h 3347884"/>
                <a:gd name="connsiteX44" fmla="*/ 1533832 w 3495368"/>
                <a:gd name="connsiteY44" fmla="*/ 1238864 h 3347884"/>
                <a:gd name="connsiteX45" fmla="*/ 1467464 w 3495368"/>
                <a:gd name="connsiteY45" fmla="*/ 1201993 h 3347884"/>
                <a:gd name="connsiteX46" fmla="*/ 1437650 w 3495368"/>
                <a:gd name="connsiteY46" fmla="*/ 1142683 h 3347884"/>
                <a:gd name="connsiteX47" fmla="*/ 1482213 w 3495368"/>
                <a:gd name="connsiteY47" fmla="*/ 1061884 h 3347884"/>
                <a:gd name="connsiteX48" fmla="*/ 1482213 w 3495368"/>
                <a:gd name="connsiteY48" fmla="*/ 1061884 h 3347884"/>
                <a:gd name="connsiteX49" fmla="*/ 1437968 w 3495368"/>
                <a:gd name="connsiteY49" fmla="*/ 1025013 h 3347884"/>
                <a:gd name="connsiteX50" fmla="*/ 1401097 w 3495368"/>
                <a:gd name="connsiteY50" fmla="*/ 1061884 h 3347884"/>
                <a:gd name="connsiteX51" fmla="*/ 1401097 w 3495368"/>
                <a:gd name="connsiteY51" fmla="*/ 1113503 h 3347884"/>
                <a:gd name="connsiteX52" fmla="*/ 1423219 w 3495368"/>
                <a:gd name="connsiteY52" fmla="*/ 1157748 h 3347884"/>
                <a:gd name="connsiteX53" fmla="*/ 1423219 w 3495368"/>
                <a:gd name="connsiteY53" fmla="*/ 1209367 h 3347884"/>
                <a:gd name="connsiteX54" fmla="*/ 1401097 w 3495368"/>
                <a:gd name="connsiteY54" fmla="*/ 1231490 h 3347884"/>
                <a:gd name="connsiteX55" fmla="*/ 1378974 w 3495368"/>
                <a:gd name="connsiteY55" fmla="*/ 1246238 h 3347884"/>
                <a:gd name="connsiteX56" fmla="*/ 1378974 w 3495368"/>
                <a:gd name="connsiteY56" fmla="*/ 1246238 h 3347884"/>
                <a:gd name="connsiteX57" fmla="*/ 1297858 w 3495368"/>
                <a:gd name="connsiteY57" fmla="*/ 1209367 h 3347884"/>
                <a:gd name="connsiteX58" fmla="*/ 1246239 w 3495368"/>
                <a:gd name="connsiteY58" fmla="*/ 1150374 h 3347884"/>
                <a:gd name="connsiteX59" fmla="*/ 1150374 w 3495368"/>
                <a:gd name="connsiteY59" fmla="*/ 1032387 h 3347884"/>
                <a:gd name="connsiteX60" fmla="*/ 1113503 w 3495368"/>
                <a:gd name="connsiteY60" fmla="*/ 1002890 h 3347884"/>
                <a:gd name="connsiteX61" fmla="*/ 1039761 w 3495368"/>
                <a:gd name="connsiteY61" fmla="*/ 1010264 h 3347884"/>
                <a:gd name="connsiteX62" fmla="*/ 995516 w 3495368"/>
                <a:gd name="connsiteY62" fmla="*/ 936522 h 3347884"/>
                <a:gd name="connsiteX63" fmla="*/ 980768 w 3495368"/>
                <a:gd name="connsiteY63" fmla="*/ 929148 h 3347884"/>
                <a:gd name="connsiteX64" fmla="*/ 921774 w 3495368"/>
                <a:gd name="connsiteY64" fmla="*/ 958645 h 3347884"/>
                <a:gd name="connsiteX65" fmla="*/ 818535 w 3495368"/>
                <a:gd name="connsiteY65" fmla="*/ 833284 h 3347884"/>
                <a:gd name="connsiteX66" fmla="*/ 715297 w 3495368"/>
                <a:gd name="connsiteY66" fmla="*/ 671051 h 3347884"/>
                <a:gd name="connsiteX67" fmla="*/ 685800 w 3495368"/>
                <a:gd name="connsiteY67" fmla="*/ 656303 h 3347884"/>
                <a:gd name="connsiteX68" fmla="*/ 575187 w 3495368"/>
                <a:gd name="connsiteY68" fmla="*/ 634180 h 3347884"/>
                <a:gd name="connsiteX69" fmla="*/ 604684 w 3495368"/>
                <a:gd name="connsiteY69" fmla="*/ 766916 h 3347884"/>
                <a:gd name="connsiteX70" fmla="*/ 597310 w 3495368"/>
                <a:gd name="connsiteY70" fmla="*/ 848032 h 3347884"/>
                <a:gd name="connsiteX71" fmla="*/ 582561 w 3495368"/>
                <a:gd name="connsiteY71" fmla="*/ 907025 h 3347884"/>
                <a:gd name="connsiteX72" fmla="*/ 582561 w 3495368"/>
                <a:gd name="connsiteY72" fmla="*/ 929148 h 3347884"/>
                <a:gd name="connsiteX73" fmla="*/ 464574 w 3495368"/>
                <a:gd name="connsiteY73" fmla="*/ 929148 h 3347884"/>
                <a:gd name="connsiteX74" fmla="*/ 464574 w 3495368"/>
                <a:gd name="connsiteY74" fmla="*/ 929148 h 3347884"/>
                <a:gd name="connsiteX75" fmla="*/ 412955 w 3495368"/>
                <a:gd name="connsiteY75" fmla="*/ 936522 h 3347884"/>
                <a:gd name="connsiteX76" fmla="*/ 407345 w 3495368"/>
                <a:gd name="connsiteY76" fmla="*/ 805235 h 3347884"/>
                <a:gd name="connsiteX77" fmla="*/ 494071 w 3495368"/>
                <a:gd name="connsiteY77" fmla="*/ 774290 h 3347884"/>
                <a:gd name="connsiteX78" fmla="*/ 398206 w 3495368"/>
                <a:gd name="connsiteY78" fmla="*/ 656303 h 3347884"/>
                <a:gd name="connsiteX79" fmla="*/ 368710 w 3495368"/>
                <a:gd name="connsiteY79" fmla="*/ 589935 h 3347884"/>
                <a:gd name="connsiteX80" fmla="*/ 324464 w 3495368"/>
                <a:gd name="connsiteY80" fmla="*/ 553064 h 3347884"/>
                <a:gd name="connsiteX81" fmla="*/ 324464 w 3495368"/>
                <a:gd name="connsiteY81" fmla="*/ 553064 h 3347884"/>
                <a:gd name="connsiteX82" fmla="*/ 294968 w 3495368"/>
                <a:gd name="connsiteY82" fmla="*/ 494071 h 3347884"/>
                <a:gd name="connsiteX83" fmla="*/ 294968 w 3495368"/>
                <a:gd name="connsiteY83" fmla="*/ 494071 h 3347884"/>
                <a:gd name="connsiteX84" fmla="*/ 318537 w 3495368"/>
                <a:gd name="connsiteY84" fmla="*/ 420329 h 3347884"/>
                <a:gd name="connsiteX85" fmla="*/ 398206 w 3495368"/>
                <a:gd name="connsiteY85" fmla="*/ 376084 h 3347884"/>
                <a:gd name="connsiteX86" fmla="*/ 361335 w 3495368"/>
                <a:gd name="connsiteY86" fmla="*/ 272845 h 3347884"/>
                <a:gd name="connsiteX87" fmla="*/ 287593 w 3495368"/>
                <a:gd name="connsiteY87" fmla="*/ 199103 h 3347884"/>
                <a:gd name="connsiteX88" fmla="*/ 235974 w 3495368"/>
                <a:gd name="connsiteY88" fmla="*/ 147484 h 3347884"/>
                <a:gd name="connsiteX89" fmla="*/ 191729 w 3495368"/>
                <a:gd name="connsiteY89" fmla="*/ 88490 h 3347884"/>
                <a:gd name="connsiteX90" fmla="*/ 162232 w 3495368"/>
                <a:gd name="connsiteY90" fmla="*/ 36871 h 3347884"/>
                <a:gd name="connsiteX91" fmla="*/ 117987 w 3495368"/>
                <a:gd name="connsiteY91" fmla="*/ 29496 h 3347884"/>
                <a:gd name="connsiteX92" fmla="*/ 110613 w 3495368"/>
                <a:gd name="connsiteY92" fmla="*/ 14748 h 3347884"/>
                <a:gd name="connsiteX93" fmla="*/ 44245 w 3495368"/>
                <a:gd name="connsiteY93" fmla="*/ 44245 h 3347884"/>
                <a:gd name="connsiteX94" fmla="*/ 0 w 3495368"/>
                <a:gd name="connsiteY94" fmla="*/ 0 h 3347884"/>
                <a:gd name="connsiteX95" fmla="*/ 0 w 3495368"/>
                <a:gd name="connsiteY95" fmla="*/ 3347884 h 3347884"/>
                <a:gd name="connsiteX96" fmla="*/ 3495368 w 3495368"/>
                <a:gd name="connsiteY96" fmla="*/ 3340509 h 3347884"/>
                <a:gd name="connsiteX0" fmla="*/ 3495368 w 3495368"/>
                <a:gd name="connsiteY0" fmla="*/ 3340509 h 3347884"/>
                <a:gd name="connsiteX1" fmla="*/ 3487993 w 3495368"/>
                <a:gd name="connsiteY1" fmla="*/ 3082413 h 3347884"/>
                <a:gd name="connsiteX2" fmla="*/ 3421626 w 3495368"/>
                <a:gd name="connsiteY2" fmla="*/ 3038167 h 3347884"/>
                <a:gd name="connsiteX3" fmla="*/ 3421626 w 3495368"/>
                <a:gd name="connsiteY3" fmla="*/ 3038167 h 3347884"/>
                <a:gd name="connsiteX4" fmla="*/ 3384755 w 3495368"/>
                <a:gd name="connsiteY4" fmla="*/ 2890684 h 3347884"/>
                <a:gd name="connsiteX5" fmla="*/ 3362632 w 3495368"/>
                <a:gd name="connsiteY5" fmla="*/ 2868561 h 3347884"/>
                <a:gd name="connsiteX6" fmla="*/ 3259393 w 3495368"/>
                <a:gd name="connsiteY6" fmla="*/ 2839064 h 3347884"/>
                <a:gd name="connsiteX7" fmla="*/ 3259393 w 3495368"/>
                <a:gd name="connsiteY7" fmla="*/ 2839064 h 3347884"/>
                <a:gd name="connsiteX8" fmla="*/ 3215148 w 3495368"/>
                <a:gd name="connsiteY8" fmla="*/ 2780071 h 3347884"/>
                <a:gd name="connsiteX9" fmla="*/ 3200400 w 3495368"/>
                <a:gd name="connsiteY9" fmla="*/ 2765322 h 3347884"/>
                <a:gd name="connsiteX10" fmla="*/ 3097161 w 3495368"/>
                <a:gd name="connsiteY10" fmla="*/ 2735825 h 3347884"/>
                <a:gd name="connsiteX11" fmla="*/ 3030793 w 3495368"/>
                <a:gd name="connsiteY11" fmla="*/ 2698955 h 3347884"/>
                <a:gd name="connsiteX12" fmla="*/ 2861187 w 3495368"/>
                <a:gd name="connsiteY12" fmla="*/ 2544096 h 3347884"/>
                <a:gd name="connsiteX13" fmla="*/ 2728451 w 3495368"/>
                <a:gd name="connsiteY13" fmla="*/ 2470355 h 3347884"/>
                <a:gd name="connsiteX14" fmla="*/ 2647335 w 3495368"/>
                <a:gd name="connsiteY14" fmla="*/ 2396613 h 3347884"/>
                <a:gd name="connsiteX15" fmla="*/ 2573593 w 3495368"/>
                <a:gd name="connsiteY15" fmla="*/ 2337619 h 3347884"/>
                <a:gd name="connsiteX16" fmla="*/ 2573593 w 3495368"/>
                <a:gd name="connsiteY16" fmla="*/ 2337619 h 3347884"/>
                <a:gd name="connsiteX17" fmla="*/ 2492477 w 3495368"/>
                <a:gd name="connsiteY17" fmla="*/ 2263877 h 3347884"/>
                <a:gd name="connsiteX18" fmla="*/ 2389239 w 3495368"/>
                <a:gd name="connsiteY18" fmla="*/ 2249129 h 3347884"/>
                <a:gd name="connsiteX19" fmla="*/ 2403987 w 3495368"/>
                <a:gd name="connsiteY19" fmla="*/ 2168013 h 3347884"/>
                <a:gd name="connsiteX20" fmla="*/ 2433484 w 3495368"/>
                <a:gd name="connsiteY20" fmla="*/ 2057400 h 3347884"/>
                <a:gd name="connsiteX21" fmla="*/ 2418735 w 3495368"/>
                <a:gd name="connsiteY21" fmla="*/ 1961535 h 3347884"/>
                <a:gd name="connsiteX22" fmla="*/ 2418735 w 3495368"/>
                <a:gd name="connsiteY22" fmla="*/ 1961535 h 3347884"/>
                <a:gd name="connsiteX23" fmla="*/ 2389239 w 3495368"/>
                <a:gd name="connsiteY23" fmla="*/ 1880419 h 3347884"/>
                <a:gd name="connsiteX24" fmla="*/ 2337619 w 3495368"/>
                <a:gd name="connsiteY24" fmla="*/ 1939413 h 3347884"/>
                <a:gd name="connsiteX25" fmla="*/ 2337619 w 3495368"/>
                <a:gd name="connsiteY25" fmla="*/ 1939413 h 3347884"/>
                <a:gd name="connsiteX26" fmla="*/ 2322871 w 3495368"/>
                <a:gd name="connsiteY26" fmla="*/ 2027903 h 3347884"/>
                <a:gd name="connsiteX27" fmla="*/ 2234381 w 3495368"/>
                <a:gd name="connsiteY27" fmla="*/ 2035277 h 3347884"/>
                <a:gd name="connsiteX28" fmla="*/ 2109019 w 3495368"/>
                <a:gd name="connsiteY28" fmla="*/ 2013155 h 3347884"/>
                <a:gd name="connsiteX29" fmla="*/ 2020529 w 3495368"/>
                <a:gd name="connsiteY29" fmla="*/ 1983658 h 3347884"/>
                <a:gd name="connsiteX30" fmla="*/ 1902542 w 3495368"/>
                <a:gd name="connsiteY30" fmla="*/ 1902542 h 3347884"/>
                <a:gd name="connsiteX31" fmla="*/ 1799303 w 3495368"/>
                <a:gd name="connsiteY31" fmla="*/ 1858296 h 3347884"/>
                <a:gd name="connsiteX32" fmla="*/ 1732935 w 3495368"/>
                <a:gd name="connsiteY32" fmla="*/ 1828800 h 3347884"/>
                <a:gd name="connsiteX33" fmla="*/ 1725561 w 3495368"/>
                <a:gd name="connsiteY33" fmla="*/ 1791929 h 3347884"/>
                <a:gd name="connsiteX34" fmla="*/ 1762432 w 3495368"/>
                <a:gd name="connsiteY34" fmla="*/ 1732935 h 3347884"/>
                <a:gd name="connsiteX35" fmla="*/ 1762432 w 3495368"/>
                <a:gd name="connsiteY35" fmla="*/ 1673942 h 3347884"/>
                <a:gd name="connsiteX36" fmla="*/ 1725561 w 3495368"/>
                <a:gd name="connsiteY36" fmla="*/ 1622322 h 3347884"/>
                <a:gd name="connsiteX37" fmla="*/ 1725561 w 3495368"/>
                <a:gd name="connsiteY37" fmla="*/ 1622322 h 3347884"/>
                <a:gd name="connsiteX38" fmla="*/ 1600200 w 3495368"/>
                <a:gd name="connsiteY38" fmla="*/ 1423219 h 3347884"/>
                <a:gd name="connsiteX39" fmla="*/ 1651819 w 3495368"/>
                <a:gd name="connsiteY39" fmla="*/ 1349477 h 3347884"/>
                <a:gd name="connsiteX40" fmla="*/ 1688690 w 3495368"/>
                <a:gd name="connsiteY40" fmla="*/ 1305232 h 3347884"/>
                <a:gd name="connsiteX41" fmla="*/ 1688690 w 3495368"/>
                <a:gd name="connsiteY41" fmla="*/ 1305232 h 3347884"/>
                <a:gd name="connsiteX42" fmla="*/ 1681316 w 3495368"/>
                <a:gd name="connsiteY42" fmla="*/ 1260987 h 3347884"/>
                <a:gd name="connsiteX43" fmla="*/ 1533832 w 3495368"/>
                <a:gd name="connsiteY43" fmla="*/ 1238864 h 3347884"/>
                <a:gd name="connsiteX44" fmla="*/ 1533832 w 3495368"/>
                <a:gd name="connsiteY44" fmla="*/ 1238864 h 3347884"/>
                <a:gd name="connsiteX45" fmla="*/ 1467464 w 3495368"/>
                <a:gd name="connsiteY45" fmla="*/ 1201993 h 3347884"/>
                <a:gd name="connsiteX46" fmla="*/ 1448870 w 3495368"/>
                <a:gd name="connsiteY46" fmla="*/ 1142683 h 3347884"/>
                <a:gd name="connsiteX47" fmla="*/ 1482213 w 3495368"/>
                <a:gd name="connsiteY47" fmla="*/ 1061884 h 3347884"/>
                <a:gd name="connsiteX48" fmla="*/ 1482213 w 3495368"/>
                <a:gd name="connsiteY48" fmla="*/ 1061884 h 3347884"/>
                <a:gd name="connsiteX49" fmla="*/ 1437968 w 3495368"/>
                <a:gd name="connsiteY49" fmla="*/ 1025013 h 3347884"/>
                <a:gd name="connsiteX50" fmla="*/ 1401097 w 3495368"/>
                <a:gd name="connsiteY50" fmla="*/ 1061884 h 3347884"/>
                <a:gd name="connsiteX51" fmla="*/ 1401097 w 3495368"/>
                <a:gd name="connsiteY51" fmla="*/ 1113503 h 3347884"/>
                <a:gd name="connsiteX52" fmla="*/ 1423219 w 3495368"/>
                <a:gd name="connsiteY52" fmla="*/ 1157748 h 3347884"/>
                <a:gd name="connsiteX53" fmla="*/ 1423219 w 3495368"/>
                <a:gd name="connsiteY53" fmla="*/ 1209367 h 3347884"/>
                <a:gd name="connsiteX54" fmla="*/ 1401097 w 3495368"/>
                <a:gd name="connsiteY54" fmla="*/ 1231490 h 3347884"/>
                <a:gd name="connsiteX55" fmla="*/ 1378974 w 3495368"/>
                <a:gd name="connsiteY55" fmla="*/ 1246238 h 3347884"/>
                <a:gd name="connsiteX56" fmla="*/ 1378974 w 3495368"/>
                <a:gd name="connsiteY56" fmla="*/ 1246238 h 3347884"/>
                <a:gd name="connsiteX57" fmla="*/ 1297858 w 3495368"/>
                <a:gd name="connsiteY57" fmla="*/ 1209367 h 3347884"/>
                <a:gd name="connsiteX58" fmla="*/ 1246239 w 3495368"/>
                <a:gd name="connsiteY58" fmla="*/ 1150374 h 3347884"/>
                <a:gd name="connsiteX59" fmla="*/ 1150374 w 3495368"/>
                <a:gd name="connsiteY59" fmla="*/ 1032387 h 3347884"/>
                <a:gd name="connsiteX60" fmla="*/ 1113503 w 3495368"/>
                <a:gd name="connsiteY60" fmla="*/ 1002890 h 3347884"/>
                <a:gd name="connsiteX61" fmla="*/ 1039761 w 3495368"/>
                <a:gd name="connsiteY61" fmla="*/ 1010264 h 3347884"/>
                <a:gd name="connsiteX62" fmla="*/ 995516 w 3495368"/>
                <a:gd name="connsiteY62" fmla="*/ 936522 h 3347884"/>
                <a:gd name="connsiteX63" fmla="*/ 980768 w 3495368"/>
                <a:gd name="connsiteY63" fmla="*/ 929148 h 3347884"/>
                <a:gd name="connsiteX64" fmla="*/ 921774 w 3495368"/>
                <a:gd name="connsiteY64" fmla="*/ 958645 h 3347884"/>
                <a:gd name="connsiteX65" fmla="*/ 818535 w 3495368"/>
                <a:gd name="connsiteY65" fmla="*/ 833284 h 3347884"/>
                <a:gd name="connsiteX66" fmla="*/ 715297 w 3495368"/>
                <a:gd name="connsiteY66" fmla="*/ 671051 h 3347884"/>
                <a:gd name="connsiteX67" fmla="*/ 685800 w 3495368"/>
                <a:gd name="connsiteY67" fmla="*/ 656303 h 3347884"/>
                <a:gd name="connsiteX68" fmla="*/ 575187 w 3495368"/>
                <a:gd name="connsiteY68" fmla="*/ 634180 h 3347884"/>
                <a:gd name="connsiteX69" fmla="*/ 604684 w 3495368"/>
                <a:gd name="connsiteY69" fmla="*/ 766916 h 3347884"/>
                <a:gd name="connsiteX70" fmla="*/ 597310 w 3495368"/>
                <a:gd name="connsiteY70" fmla="*/ 848032 h 3347884"/>
                <a:gd name="connsiteX71" fmla="*/ 582561 w 3495368"/>
                <a:gd name="connsiteY71" fmla="*/ 907025 h 3347884"/>
                <a:gd name="connsiteX72" fmla="*/ 582561 w 3495368"/>
                <a:gd name="connsiteY72" fmla="*/ 929148 h 3347884"/>
                <a:gd name="connsiteX73" fmla="*/ 464574 w 3495368"/>
                <a:gd name="connsiteY73" fmla="*/ 929148 h 3347884"/>
                <a:gd name="connsiteX74" fmla="*/ 464574 w 3495368"/>
                <a:gd name="connsiteY74" fmla="*/ 929148 h 3347884"/>
                <a:gd name="connsiteX75" fmla="*/ 412955 w 3495368"/>
                <a:gd name="connsiteY75" fmla="*/ 936522 h 3347884"/>
                <a:gd name="connsiteX76" fmla="*/ 407345 w 3495368"/>
                <a:gd name="connsiteY76" fmla="*/ 805235 h 3347884"/>
                <a:gd name="connsiteX77" fmla="*/ 494071 w 3495368"/>
                <a:gd name="connsiteY77" fmla="*/ 774290 h 3347884"/>
                <a:gd name="connsiteX78" fmla="*/ 398206 w 3495368"/>
                <a:gd name="connsiteY78" fmla="*/ 656303 h 3347884"/>
                <a:gd name="connsiteX79" fmla="*/ 368710 w 3495368"/>
                <a:gd name="connsiteY79" fmla="*/ 589935 h 3347884"/>
                <a:gd name="connsiteX80" fmla="*/ 324464 w 3495368"/>
                <a:gd name="connsiteY80" fmla="*/ 553064 h 3347884"/>
                <a:gd name="connsiteX81" fmla="*/ 324464 w 3495368"/>
                <a:gd name="connsiteY81" fmla="*/ 553064 h 3347884"/>
                <a:gd name="connsiteX82" fmla="*/ 294968 w 3495368"/>
                <a:gd name="connsiteY82" fmla="*/ 494071 h 3347884"/>
                <a:gd name="connsiteX83" fmla="*/ 294968 w 3495368"/>
                <a:gd name="connsiteY83" fmla="*/ 494071 h 3347884"/>
                <a:gd name="connsiteX84" fmla="*/ 318537 w 3495368"/>
                <a:gd name="connsiteY84" fmla="*/ 420329 h 3347884"/>
                <a:gd name="connsiteX85" fmla="*/ 398206 w 3495368"/>
                <a:gd name="connsiteY85" fmla="*/ 376084 h 3347884"/>
                <a:gd name="connsiteX86" fmla="*/ 361335 w 3495368"/>
                <a:gd name="connsiteY86" fmla="*/ 272845 h 3347884"/>
                <a:gd name="connsiteX87" fmla="*/ 287593 w 3495368"/>
                <a:gd name="connsiteY87" fmla="*/ 199103 h 3347884"/>
                <a:gd name="connsiteX88" fmla="*/ 235974 w 3495368"/>
                <a:gd name="connsiteY88" fmla="*/ 147484 h 3347884"/>
                <a:gd name="connsiteX89" fmla="*/ 191729 w 3495368"/>
                <a:gd name="connsiteY89" fmla="*/ 88490 h 3347884"/>
                <a:gd name="connsiteX90" fmla="*/ 162232 w 3495368"/>
                <a:gd name="connsiteY90" fmla="*/ 36871 h 3347884"/>
                <a:gd name="connsiteX91" fmla="*/ 117987 w 3495368"/>
                <a:gd name="connsiteY91" fmla="*/ 29496 h 3347884"/>
                <a:gd name="connsiteX92" fmla="*/ 110613 w 3495368"/>
                <a:gd name="connsiteY92" fmla="*/ 14748 h 3347884"/>
                <a:gd name="connsiteX93" fmla="*/ 44245 w 3495368"/>
                <a:gd name="connsiteY93" fmla="*/ 44245 h 3347884"/>
                <a:gd name="connsiteX94" fmla="*/ 0 w 3495368"/>
                <a:gd name="connsiteY94" fmla="*/ 0 h 3347884"/>
                <a:gd name="connsiteX95" fmla="*/ 0 w 3495368"/>
                <a:gd name="connsiteY95" fmla="*/ 3347884 h 3347884"/>
                <a:gd name="connsiteX96" fmla="*/ 3495368 w 3495368"/>
                <a:gd name="connsiteY96" fmla="*/ 3340509 h 3347884"/>
                <a:gd name="connsiteX0" fmla="*/ 3495368 w 3495368"/>
                <a:gd name="connsiteY0" fmla="*/ 3340509 h 3347884"/>
                <a:gd name="connsiteX1" fmla="*/ 3487993 w 3495368"/>
                <a:gd name="connsiteY1" fmla="*/ 3082413 h 3347884"/>
                <a:gd name="connsiteX2" fmla="*/ 3421626 w 3495368"/>
                <a:gd name="connsiteY2" fmla="*/ 3038167 h 3347884"/>
                <a:gd name="connsiteX3" fmla="*/ 3421626 w 3495368"/>
                <a:gd name="connsiteY3" fmla="*/ 3038167 h 3347884"/>
                <a:gd name="connsiteX4" fmla="*/ 3384755 w 3495368"/>
                <a:gd name="connsiteY4" fmla="*/ 2890684 h 3347884"/>
                <a:gd name="connsiteX5" fmla="*/ 3362632 w 3495368"/>
                <a:gd name="connsiteY5" fmla="*/ 2868561 h 3347884"/>
                <a:gd name="connsiteX6" fmla="*/ 3259393 w 3495368"/>
                <a:gd name="connsiteY6" fmla="*/ 2839064 h 3347884"/>
                <a:gd name="connsiteX7" fmla="*/ 3259393 w 3495368"/>
                <a:gd name="connsiteY7" fmla="*/ 2839064 h 3347884"/>
                <a:gd name="connsiteX8" fmla="*/ 3215148 w 3495368"/>
                <a:gd name="connsiteY8" fmla="*/ 2780071 h 3347884"/>
                <a:gd name="connsiteX9" fmla="*/ 3200400 w 3495368"/>
                <a:gd name="connsiteY9" fmla="*/ 2765322 h 3347884"/>
                <a:gd name="connsiteX10" fmla="*/ 3097161 w 3495368"/>
                <a:gd name="connsiteY10" fmla="*/ 2735825 h 3347884"/>
                <a:gd name="connsiteX11" fmla="*/ 3030793 w 3495368"/>
                <a:gd name="connsiteY11" fmla="*/ 2698955 h 3347884"/>
                <a:gd name="connsiteX12" fmla="*/ 2861187 w 3495368"/>
                <a:gd name="connsiteY12" fmla="*/ 2544096 h 3347884"/>
                <a:gd name="connsiteX13" fmla="*/ 2728451 w 3495368"/>
                <a:gd name="connsiteY13" fmla="*/ 2470355 h 3347884"/>
                <a:gd name="connsiteX14" fmla="*/ 2647335 w 3495368"/>
                <a:gd name="connsiteY14" fmla="*/ 2396613 h 3347884"/>
                <a:gd name="connsiteX15" fmla="*/ 2573593 w 3495368"/>
                <a:gd name="connsiteY15" fmla="*/ 2337619 h 3347884"/>
                <a:gd name="connsiteX16" fmla="*/ 2573593 w 3495368"/>
                <a:gd name="connsiteY16" fmla="*/ 2337619 h 3347884"/>
                <a:gd name="connsiteX17" fmla="*/ 2492477 w 3495368"/>
                <a:gd name="connsiteY17" fmla="*/ 2263877 h 3347884"/>
                <a:gd name="connsiteX18" fmla="*/ 2389239 w 3495368"/>
                <a:gd name="connsiteY18" fmla="*/ 2249129 h 3347884"/>
                <a:gd name="connsiteX19" fmla="*/ 2403987 w 3495368"/>
                <a:gd name="connsiteY19" fmla="*/ 2168013 h 3347884"/>
                <a:gd name="connsiteX20" fmla="*/ 2433484 w 3495368"/>
                <a:gd name="connsiteY20" fmla="*/ 2057400 h 3347884"/>
                <a:gd name="connsiteX21" fmla="*/ 2418735 w 3495368"/>
                <a:gd name="connsiteY21" fmla="*/ 1961535 h 3347884"/>
                <a:gd name="connsiteX22" fmla="*/ 2418735 w 3495368"/>
                <a:gd name="connsiteY22" fmla="*/ 1961535 h 3347884"/>
                <a:gd name="connsiteX23" fmla="*/ 2389239 w 3495368"/>
                <a:gd name="connsiteY23" fmla="*/ 1880419 h 3347884"/>
                <a:gd name="connsiteX24" fmla="*/ 2337619 w 3495368"/>
                <a:gd name="connsiteY24" fmla="*/ 1939413 h 3347884"/>
                <a:gd name="connsiteX25" fmla="*/ 2337619 w 3495368"/>
                <a:gd name="connsiteY25" fmla="*/ 1939413 h 3347884"/>
                <a:gd name="connsiteX26" fmla="*/ 2322871 w 3495368"/>
                <a:gd name="connsiteY26" fmla="*/ 2027903 h 3347884"/>
                <a:gd name="connsiteX27" fmla="*/ 2234381 w 3495368"/>
                <a:gd name="connsiteY27" fmla="*/ 2035277 h 3347884"/>
                <a:gd name="connsiteX28" fmla="*/ 2109019 w 3495368"/>
                <a:gd name="connsiteY28" fmla="*/ 2013155 h 3347884"/>
                <a:gd name="connsiteX29" fmla="*/ 2020529 w 3495368"/>
                <a:gd name="connsiteY29" fmla="*/ 1983658 h 3347884"/>
                <a:gd name="connsiteX30" fmla="*/ 1902542 w 3495368"/>
                <a:gd name="connsiteY30" fmla="*/ 1902542 h 3347884"/>
                <a:gd name="connsiteX31" fmla="*/ 1799303 w 3495368"/>
                <a:gd name="connsiteY31" fmla="*/ 1858296 h 3347884"/>
                <a:gd name="connsiteX32" fmla="*/ 1732935 w 3495368"/>
                <a:gd name="connsiteY32" fmla="*/ 1828800 h 3347884"/>
                <a:gd name="connsiteX33" fmla="*/ 1725561 w 3495368"/>
                <a:gd name="connsiteY33" fmla="*/ 1791929 h 3347884"/>
                <a:gd name="connsiteX34" fmla="*/ 1762432 w 3495368"/>
                <a:gd name="connsiteY34" fmla="*/ 1732935 h 3347884"/>
                <a:gd name="connsiteX35" fmla="*/ 1762432 w 3495368"/>
                <a:gd name="connsiteY35" fmla="*/ 1673942 h 3347884"/>
                <a:gd name="connsiteX36" fmla="*/ 1725561 w 3495368"/>
                <a:gd name="connsiteY36" fmla="*/ 1622322 h 3347884"/>
                <a:gd name="connsiteX37" fmla="*/ 1725561 w 3495368"/>
                <a:gd name="connsiteY37" fmla="*/ 1622322 h 3347884"/>
                <a:gd name="connsiteX38" fmla="*/ 1600200 w 3495368"/>
                <a:gd name="connsiteY38" fmla="*/ 1423219 h 3347884"/>
                <a:gd name="connsiteX39" fmla="*/ 1651819 w 3495368"/>
                <a:gd name="connsiteY39" fmla="*/ 1349477 h 3347884"/>
                <a:gd name="connsiteX40" fmla="*/ 1688690 w 3495368"/>
                <a:gd name="connsiteY40" fmla="*/ 1305232 h 3347884"/>
                <a:gd name="connsiteX41" fmla="*/ 1688690 w 3495368"/>
                <a:gd name="connsiteY41" fmla="*/ 1305232 h 3347884"/>
                <a:gd name="connsiteX42" fmla="*/ 1681316 w 3495368"/>
                <a:gd name="connsiteY42" fmla="*/ 1260987 h 3347884"/>
                <a:gd name="connsiteX43" fmla="*/ 1533832 w 3495368"/>
                <a:gd name="connsiteY43" fmla="*/ 1238864 h 3347884"/>
                <a:gd name="connsiteX44" fmla="*/ 1533832 w 3495368"/>
                <a:gd name="connsiteY44" fmla="*/ 1238864 h 3347884"/>
                <a:gd name="connsiteX45" fmla="*/ 1467464 w 3495368"/>
                <a:gd name="connsiteY45" fmla="*/ 1201993 h 3347884"/>
                <a:gd name="connsiteX46" fmla="*/ 1448870 w 3495368"/>
                <a:gd name="connsiteY46" fmla="*/ 1142683 h 3347884"/>
                <a:gd name="connsiteX47" fmla="*/ 1482213 w 3495368"/>
                <a:gd name="connsiteY47" fmla="*/ 1061884 h 3347884"/>
                <a:gd name="connsiteX48" fmla="*/ 1482213 w 3495368"/>
                <a:gd name="connsiteY48" fmla="*/ 1061884 h 3347884"/>
                <a:gd name="connsiteX49" fmla="*/ 1437968 w 3495368"/>
                <a:gd name="connsiteY49" fmla="*/ 1025013 h 3347884"/>
                <a:gd name="connsiteX50" fmla="*/ 1401097 w 3495368"/>
                <a:gd name="connsiteY50" fmla="*/ 1061884 h 3347884"/>
                <a:gd name="connsiteX51" fmla="*/ 1401097 w 3495368"/>
                <a:gd name="connsiteY51" fmla="*/ 1113503 h 3347884"/>
                <a:gd name="connsiteX52" fmla="*/ 1451268 w 3495368"/>
                <a:gd name="connsiteY52" fmla="*/ 1157748 h 3347884"/>
                <a:gd name="connsiteX53" fmla="*/ 1423219 w 3495368"/>
                <a:gd name="connsiteY53" fmla="*/ 1209367 h 3347884"/>
                <a:gd name="connsiteX54" fmla="*/ 1401097 w 3495368"/>
                <a:gd name="connsiteY54" fmla="*/ 1231490 h 3347884"/>
                <a:gd name="connsiteX55" fmla="*/ 1378974 w 3495368"/>
                <a:gd name="connsiteY55" fmla="*/ 1246238 h 3347884"/>
                <a:gd name="connsiteX56" fmla="*/ 1378974 w 3495368"/>
                <a:gd name="connsiteY56" fmla="*/ 1246238 h 3347884"/>
                <a:gd name="connsiteX57" fmla="*/ 1297858 w 3495368"/>
                <a:gd name="connsiteY57" fmla="*/ 1209367 h 3347884"/>
                <a:gd name="connsiteX58" fmla="*/ 1246239 w 3495368"/>
                <a:gd name="connsiteY58" fmla="*/ 1150374 h 3347884"/>
                <a:gd name="connsiteX59" fmla="*/ 1150374 w 3495368"/>
                <a:gd name="connsiteY59" fmla="*/ 1032387 h 3347884"/>
                <a:gd name="connsiteX60" fmla="*/ 1113503 w 3495368"/>
                <a:gd name="connsiteY60" fmla="*/ 1002890 h 3347884"/>
                <a:gd name="connsiteX61" fmla="*/ 1039761 w 3495368"/>
                <a:gd name="connsiteY61" fmla="*/ 1010264 h 3347884"/>
                <a:gd name="connsiteX62" fmla="*/ 995516 w 3495368"/>
                <a:gd name="connsiteY62" fmla="*/ 936522 h 3347884"/>
                <a:gd name="connsiteX63" fmla="*/ 980768 w 3495368"/>
                <a:gd name="connsiteY63" fmla="*/ 929148 h 3347884"/>
                <a:gd name="connsiteX64" fmla="*/ 921774 w 3495368"/>
                <a:gd name="connsiteY64" fmla="*/ 958645 h 3347884"/>
                <a:gd name="connsiteX65" fmla="*/ 818535 w 3495368"/>
                <a:gd name="connsiteY65" fmla="*/ 833284 h 3347884"/>
                <a:gd name="connsiteX66" fmla="*/ 715297 w 3495368"/>
                <a:gd name="connsiteY66" fmla="*/ 671051 h 3347884"/>
                <a:gd name="connsiteX67" fmla="*/ 685800 w 3495368"/>
                <a:gd name="connsiteY67" fmla="*/ 656303 h 3347884"/>
                <a:gd name="connsiteX68" fmla="*/ 575187 w 3495368"/>
                <a:gd name="connsiteY68" fmla="*/ 634180 h 3347884"/>
                <a:gd name="connsiteX69" fmla="*/ 604684 w 3495368"/>
                <a:gd name="connsiteY69" fmla="*/ 766916 h 3347884"/>
                <a:gd name="connsiteX70" fmla="*/ 597310 w 3495368"/>
                <a:gd name="connsiteY70" fmla="*/ 848032 h 3347884"/>
                <a:gd name="connsiteX71" fmla="*/ 582561 w 3495368"/>
                <a:gd name="connsiteY71" fmla="*/ 907025 h 3347884"/>
                <a:gd name="connsiteX72" fmla="*/ 582561 w 3495368"/>
                <a:gd name="connsiteY72" fmla="*/ 929148 h 3347884"/>
                <a:gd name="connsiteX73" fmla="*/ 464574 w 3495368"/>
                <a:gd name="connsiteY73" fmla="*/ 929148 h 3347884"/>
                <a:gd name="connsiteX74" fmla="*/ 464574 w 3495368"/>
                <a:gd name="connsiteY74" fmla="*/ 929148 h 3347884"/>
                <a:gd name="connsiteX75" fmla="*/ 412955 w 3495368"/>
                <a:gd name="connsiteY75" fmla="*/ 936522 h 3347884"/>
                <a:gd name="connsiteX76" fmla="*/ 407345 w 3495368"/>
                <a:gd name="connsiteY76" fmla="*/ 805235 h 3347884"/>
                <a:gd name="connsiteX77" fmla="*/ 494071 w 3495368"/>
                <a:gd name="connsiteY77" fmla="*/ 774290 h 3347884"/>
                <a:gd name="connsiteX78" fmla="*/ 398206 w 3495368"/>
                <a:gd name="connsiteY78" fmla="*/ 656303 h 3347884"/>
                <a:gd name="connsiteX79" fmla="*/ 368710 w 3495368"/>
                <a:gd name="connsiteY79" fmla="*/ 589935 h 3347884"/>
                <a:gd name="connsiteX80" fmla="*/ 324464 w 3495368"/>
                <a:gd name="connsiteY80" fmla="*/ 553064 h 3347884"/>
                <a:gd name="connsiteX81" fmla="*/ 324464 w 3495368"/>
                <a:gd name="connsiteY81" fmla="*/ 553064 h 3347884"/>
                <a:gd name="connsiteX82" fmla="*/ 294968 w 3495368"/>
                <a:gd name="connsiteY82" fmla="*/ 494071 h 3347884"/>
                <a:gd name="connsiteX83" fmla="*/ 294968 w 3495368"/>
                <a:gd name="connsiteY83" fmla="*/ 494071 h 3347884"/>
                <a:gd name="connsiteX84" fmla="*/ 318537 w 3495368"/>
                <a:gd name="connsiteY84" fmla="*/ 420329 h 3347884"/>
                <a:gd name="connsiteX85" fmla="*/ 398206 w 3495368"/>
                <a:gd name="connsiteY85" fmla="*/ 376084 h 3347884"/>
                <a:gd name="connsiteX86" fmla="*/ 361335 w 3495368"/>
                <a:gd name="connsiteY86" fmla="*/ 272845 h 3347884"/>
                <a:gd name="connsiteX87" fmla="*/ 287593 w 3495368"/>
                <a:gd name="connsiteY87" fmla="*/ 199103 h 3347884"/>
                <a:gd name="connsiteX88" fmla="*/ 235974 w 3495368"/>
                <a:gd name="connsiteY88" fmla="*/ 147484 h 3347884"/>
                <a:gd name="connsiteX89" fmla="*/ 191729 w 3495368"/>
                <a:gd name="connsiteY89" fmla="*/ 88490 h 3347884"/>
                <a:gd name="connsiteX90" fmla="*/ 162232 w 3495368"/>
                <a:gd name="connsiteY90" fmla="*/ 36871 h 3347884"/>
                <a:gd name="connsiteX91" fmla="*/ 117987 w 3495368"/>
                <a:gd name="connsiteY91" fmla="*/ 29496 h 3347884"/>
                <a:gd name="connsiteX92" fmla="*/ 110613 w 3495368"/>
                <a:gd name="connsiteY92" fmla="*/ 14748 h 3347884"/>
                <a:gd name="connsiteX93" fmla="*/ 44245 w 3495368"/>
                <a:gd name="connsiteY93" fmla="*/ 44245 h 3347884"/>
                <a:gd name="connsiteX94" fmla="*/ 0 w 3495368"/>
                <a:gd name="connsiteY94" fmla="*/ 0 h 3347884"/>
                <a:gd name="connsiteX95" fmla="*/ 0 w 3495368"/>
                <a:gd name="connsiteY95" fmla="*/ 3347884 h 3347884"/>
                <a:gd name="connsiteX96" fmla="*/ 3495368 w 3495368"/>
                <a:gd name="connsiteY96" fmla="*/ 3340509 h 3347884"/>
                <a:gd name="connsiteX0" fmla="*/ 3495368 w 3495368"/>
                <a:gd name="connsiteY0" fmla="*/ 3340509 h 3347884"/>
                <a:gd name="connsiteX1" fmla="*/ 3487993 w 3495368"/>
                <a:gd name="connsiteY1" fmla="*/ 3082413 h 3347884"/>
                <a:gd name="connsiteX2" fmla="*/ 3421626 w 3495368"/>
                <a:gd name="connsiteY2" fmla="*/ 3038167 h 3347884"/>
                <a:gd name="connsiteX3" fmla="*/ 3421626 w 3495368"/>
                <a:gd name="connsiteY3" fmla="*/ 3038167 h 3347884"/>
                <a:gd name="connsiteX4" fmla="*/ 3384755 w 3495368"/>
                <a:gd name="connsiteY4" fmla="*/ 2890684 h 3347884"/>
                <a:gd name="connsiteX5" fmla="*/ 3362632 w 3495368"/>
                <a:gd name="connsiteY5" fmla="*/ 2868561 h 3347884"/>
                <a:gd name="connsiteX6" fmla="*/ 3259393 w 3495368"/>
                <a:gd name="connsiteY6" fmla="*/ 2839064 h 3347884"/>
                <a:gd name="connsiteX7" fmla="*/ 3259393 w 3495368"/>
                <a:gd name="connsiteY7" fmla="*/ 2839064 h 3347884"/>
                <a:gd name="connsiteX8" fmla="*/ 3215148 w 3495368"/>
                <a:gd name="connsiteY8" fmla="*/ 2780071 h 3347884"/>
                <a:gd name="connsiteX9" fmla="*/ 3200400 w 3495368"/>
                <a:gd name="connsiteY9" fmla="*/ 2765322 h 3347884"/>
                <a:gd name="connsiteX10" fmla="*/ 3097161 w 3495368"/>
                <a:gd name="connsiteY10" fmla="*/ 2735825 h 3347884"/>
                <a:gd name="connsiteX11" fmla="*/ 3030793 w 3495368"/>
                <a:gd name="connsiteY11" fmla="*/ 2698955 h 3347884"/>
                <a:gd name="connsiteX12" fmla="*/ 2861187 w 3495368"/>
                <a:gd name="connsiteY12" fmla="*/ 2544096 h 3347884"/>
                <a:gd name="connsiteX13" fmla="*/ 2728451 w 3495368"/>
                <a:gd name="connsiteY13" fmla="*/ 2470355 h 3347884"/>
                <a:gd name="connsiteX14" fmla="*/ 2647335 w 3495368"/>
                <a:gd name="connsiteY14" fmla="*/ 2396613 h 3347884"/>
                <a:gd name="connsiteX15" fmla="*/ 2573593 w 3495368"/>
                <a:gd name="connsiteY15" fmla="*/ 2337619 h 3347884"/>
                <a:gd name="connsiteX16" fmla="*/ 2573593 w 3495368"/>
                <a:gd name="connsiteY16" fmla="*/ 2337619 h 3347884"/>
                <a:gd name="connsiteX17" fmla="*/ 2492477 w 3495368"/>
                <a:gd name="connsiteY17" fmla="*/ 2263877 h 3347884"/>
                <a:gd name="connsiteX18" fmla="*/ 2389239 w 3495368"/>
                <a:gd name="connsiteY18" fmla="*/ 2249129 h 3347884"/>
                <a:gd name="connsiteX19" fmla="*/ 2403987 w 3495368"/>
                <a:gd name="connsiteY19" fmla="*/ 2168013 h 3347884"/>
                <a:gd name="connsiteX20" fmla="*/ 2433484 w 3495368"/>
                <a:gd name="connsiteY20" fmla="*/ 2057400 h 3347884"/>
                <a:gd name="connsiteX21" fmla="*/ 2418735 w 3495368"/>
                <a:gd name="connsiteY21" fmla="*/ 1961535 h 3347884"/>
                <a:gd name="connsiteX22" fmla="*/ 2418735 w 3495368"/>
                <a:gd name="connsiteY22" fmla="*/ 1961535 h 3347884"/>
                <a:gd name="connsiteX23" fmla="*/ 2389239 w 3495368"/>
                <a:gd name="connsiteY23" fmla="*/ 1880419 h 3347884"/>
                <a:gd name="connsiteX24" fmla="*/ 2337619 w 3495368"/>
                <a:gd name="connsiteY24" fmla="*/ 1939413 h 3347884"/>
                <a:gd name="connsiteX25" fmla="*/ 2337619 w 3495368"/>
                <a:gd name="connsiteY25" fmla="*/ 1939413 h 3347884"/>
                <a:gd name="connsiteX26" fmla="*/ 2322871 w 3495368"/>
                <a:gd name="connsiteY26" fmla="*/ 2027903 h 3347884"/>
                <a:gd name="connsiteX27" fmla="*/ 2234381 w 3495368"/>
                <a:gd name="connsiteY27" fmla="*/ 2035277 h 3347884"/>
                <a:gd name="connsiteX28" fmla="*/ 2109019 w 3495368"/>
                <a:gd name="connsiteY28" fmla="*/ 2013155 h 3347884"/>
                <a:gd name="connsiteX29" fmla="*/ 2020529 w 3495368"/>
                <a:gd name="connsiteY29" fmla="*/ 1983658 h 3347884"/>
                <a:gd name="connsiteX30" fmla="*/ 1902542 w 3495368"/>
                <a:gd name="connsiteY30" fmla="*/ 1902542 h 3347884"/>
                <a:gd name="connsiteX31" fmla="*/ 1799303 w 3495368"/>
                <a:gd name="connsiteY31" fmla="*/ 1858296 h 3347884"/>
                <a:gd name="connsiteX32" fmla="*/ 1732935 w 3495368"/>
                <a:gd name="connsiteY32" fmla="*/ 1828800 h 3347884"/>
                <a:gd name="connsiteX33" fmla="*/ 1725561 w 3495368"/>
                <a:gd name="connsiteY33" fmla="*/ 1791929 h 3347884"/>
                <a:gd name="connsiteX34" fmla="*/ 1717553 w 3495368"/>
                <a:gd name="connsiteY34" fmla="*/ 1732935 h 3347884"/>
                <a:gd name="connsiteX35" fmla="*/ 1762432 w 3495368"/>
                <a:gd name="connsiteY35" fmla="*/ 1673942 h 3347884"/>
                <a:gd name="connsiteX36" fmla="*/ 1725561 w 3495368"/>
                <a:gd name="connsiteY36" fmla="*/ 1622322 h 3347884"/>
                <a:gd name="connsiteX37" fmla="*/ 1725561 w 3495368"/>
                <a:gd name="connsiteY37" fmla="*/ 1622322 h 3347884"/>
                <a:gd name="connsiteX38" fmla="*/ 1600200 w 3495368"/>
                <a:gd name="connsiteY38" fmla="*/ 1423219 h 3347884"/>
                <a:gd name="connsiteX39" fmla="*/ 1651819 w 3495368"/>
                <a:gd name="connsiteY39" fmla="*/ 1349477 h 3347884"/>
                <a:gd name="connsiteX40" fmla="*/ 1688690 w 3495368"/>
                <a:gd name="connsiteY40" fmla="*/ 1305232 h 3347884"/>
                <a:gd name="connsiteX41" fmla="*/ 1688690 w 3495368"/>
                <a:gd name="connsiteY41" fmla="*/ 1305232 h 3347884"/>
                <a:gd name="connsiteX42" fmla="*/ 1681316 w 3495368"/>
                <a:gd name="connsiteY42" fmla="*/ 1260987 h 3347884"/>
                <a:gd name="connsiteX43" fmla="*/ 1533832 w 3495368"/>
                <a:gd name="connsiteY43" fmla="*/ 1238864 h 3347884"/>
                <a:gd name="connsiteX44" fmla="*/ 1533832 w 3495368"/>
                <a:gd name="connsiteY44" fmla="*/ 1238864 h 3347884"/>
                <a:gd name="connsiteX45" fmla="*/ 1467464 w 3495368"/>
                <a:gd name="connsiteY45" fmla="*/ 1201993 h 3347884"/>
                <a:gd name="connsiteX46" fmla="*/ 1448870 w 3495368"/>
                <a:gd name="connsiteY46" fmla="*/ 1142683 h 3347884"/>
                <a:gd name="connsiteX47" fmla="*/ 1482213 w 3495368"/>
                <a:gd name="connsiteY47" fmla="*/ 1061884 h 3347884"/>
                <a:gd name="connsiteX48" fmla="*/ 1482213 w 3495368"/>
                <a:gd name="connsiteY48" fmla="*/ 1061884 h 3347884"/>
                <a:gd name="connsiteX49" fmla="*/ 1437968 w 3495368"/>
                <a:gd name="connsiteY49" fmla="*/ 1025013 h 3347884"/>
                <a:gd name="connsiteX50" fmla="*/ 1401097 w 3495368"/>
                <a:gd name="connsiteY50" fmla="*/ 1061884 h 3347884"/>
                <a:gd name="connsiteX51" fmla="*/ 1401097 w 3495368"/>
                <a:gd name="connsiteY51" fmla="*/ 1113503 h 3347884"/>
                <a:gd name="connsiteX52" fmla="*/ 1451268 w 3495368"/>
                <a:gd name="connsiteY52" fmla="*/ 1157748 h 3347884"/>
                <a:gd name="connsiteX53" fmla="*/ 1423219 w 3495368"/>
                <a:gd name="connsiteY53" fmla="*/ 1209367 h 3347884"/>
                <a:gd name="connsiteX54" fmla="*/ 1401097 w 3495368"/>
                <a:gd name="connsiteY54" fmla="*/ 1231490 h 3347884"/>
                <a:gd name="connsiteX55" fmla="*/ 1378974 w 3495368"/>
                <a:gd name="connsiteY55" fmla="*/ 1246238 h 3347884"/>
                <a:gd name="connsiteX56" fmla="*/ 1378974 w 3495368"/>
                <a:gd name="connsiteY56" fmla="*/ 1246238 h 3347884"/>
                <a:gd name="connsiteX57" fmla="*/ 1297858 w 3495368"/>
                <a:gd name="connsiteY57" fmla="*/ 1209367 h 3347884"/>
                <a:gd name="connsiteX58" fmla="*/ 1246239 w 3495368"/>
                <a:gd name="connsiteY58" fmla="*/ 1150374 h 3347884"/>
                <a:gd name="connsiteX59" fmla="*/ 1150374 w 3495368"/>
                <a:gd name="connsiteY59" fmla="*/ 1032387 h 3347884"/>
                <a:gd name="connsiteX60" fmla="*/ 1113503 w 3495368"/>
                <a:gd name="connsiteY60" fmla="*/ 1002890 h 3347884"/>
                <a:gd name="connsiteX61" fmla="*/ 1039761 w 3495368"/>
                <a:gd name="connsiteY61" fmla="*/ 1010264 h 3347884"/>
                <a:gd name="connsiteX62" fmla="*/ 995516 w 3495368"/>
                <a:gd name="connsiteY62" fmla="*/ 936522 h 3347884"/>
                <a:gd name="connsiteX63" fmla="*/ 980768 w 3495368"/>
                <a:gd name="connsiteY63" fmla="*/ 929148 h 3347884"/>
                <a:gd name="connsiteX64" fmla="*/ 921774 w 3495368"/>
                <a:gd name="connsiteY64" fmla="*/ 958645 h 3347884"/>
                <a:gd name="connsiteX65" fmla="*/ 818535 w 3495368"/>
                <a:gd name="connsiteY65" fmla="*/ 833284 h 3347884"/>
                <a:gd name="connsiteX66" fmla="*/ 715297 w 3495368"/>
                <a:gd name="connsiteY66" fmla="*/ 671051 h 3347884"/>
                <a:gd name="connsiteX67" fmla="*/ 685800 w 3495368"/>
                <a:gd name="connsiteY67" fmla="*/ 656303 h 3347884"/>
                <a:gd name="connsiteX68" fmla="*/ 575187 w 3495368"/>
                <a:gd name="connsiteY68" fmla="*/ 634180 h 3347884"/>
                <a:gd name="connsiteX69" fmla="*/ 604684 w 3495368"/>
                <a:gd name="connsiteY69" fmla="*/ 766916 h 3347884"/>
                <a:gd name="connsiteX70" fmla="*/ 597310 w 3495368"/>
                <a:gd name="connsiteY70" fmla="*/ 848032 h 3347884"/>
                <a:gd name="connsiteX71" fmla="*/ 582561 w 3495368"/>
                <a:gd name="connsiteY71" fmla="*/ 907025 h 3347884"/>
                <a:gd name="connsiteX72" fmla="*/ 582561 w 3495368"/>
                <a:gd name="connsiteY72" fmla="*/ 929148 h 3347884"/>
                <a:gd name="connsiteX73" fmla="*/ 464574 w 3495368"/>
                <a:gd name="connsiteY73" fmla="*/ 929148 h 3347884"/>
                <a:gd name="connsiteX74" fmla="*/ 464574 w 3495368"/>
                <a:gd name="connsiteY74" fmla="*/ 929148 h 3347884"/>
                <a:gd name="connsiteX75" fmla="*/ 412955 w 3495368"/>
                <a:gd name="connsiteY75" fmla="*/ 936522 h 3347884"/>
                <a:gd name="connsiteX76" fmla="*/ 407345 w 3495368"/>
                <a:gd name="connsiteY76" fmla="*/ 805235 h 3347884"/>
                <a:gd name="connsiteX77" fmla="*/ 494071 w 3495368"/>
                <a:gd name="connsiteY77" fmla="*/ 774290 h 3347884"/>
                <a:gd name="connsiteX78" fmla="*/ 398206 w 3495368"/>
                <a:gd name="connsiteY78" fmla="*/ 656303 h 3347884"/>
                <a:gd name="connsiteX79" fmla="*/ 368710 w 3495368"/>
                <a:gd name="connsiteY79" fmla="*/ 589935 h 3347884"/>
                <a:gd name="connsiteX80" fmla="*/ 324464 w 3495368"/>
                <a:gd name="connsiteY80" fmla="*/ 553064 h 3347884"/>
                <a:gd name="connsiteX81" fmla="*/ 324464 w 3495368"/>
                <a:gd name="connsiteY81" fmla="*/ 553064 h 3347884"/>
                <a:gd name="connsiteX82" fmla="*/ 294968 w 3495368"/>
                <a:gd name="connsiteY82" fmla="*/ 494071 h 3347884"/>
                <a:gd name="connsiteX83" fmla="*/ 294968 w 3495368"/>
                <a:gd name="connsiteY83" fmla="*/ 494071 h 3347884"/>
                <a:gd name="connsiteX84" fmla="*/ 318537 w 3495368"/>
                <a:gd name="connsiteY84" fmla="*/ 420329 h 3347884"/>
                <a:gd name="connsiteX85" fmla="*/ 398206 w 3495368"/>
                <a:gd name="connsiteY85" fmla="*/ 376084 h 3347884"/>
                <a:gd name="connsiteX86" fmla="*/ 361335 w 3495368"/>
                <a:gd name="connsiteY86" fmla="*/ 272845 h 3347884"/>
                <a:gd name="connsiteX87" fmla="*/ 287593 w 3495368"/>
                <a:gd name="connsiteY87" fmla="*/ 199103 h 3347884"/>
                <a:gd name="connsiteX88" fmla="*/ 235974 w 3495368"/>
                <a:gd name="connsiteY88" fmla="*/ 147484 h 3347884"/>
                <a:gd name="connsiteX89" fmla="*/ 191729 w 3495368"/>
                <a:gd name="connsiteY89" fmla="*/ 88490 h 3347884"/>
                <a:gd name="connsiteX90" fmla="*/ 162232 w 3495368"/>
                <a:gd name="connsiteY90" fmla="*/ 36871 h 3347884"/>
                <a:gd name="connsiteX91" fmla="*/ 117987 w 3495368"/>
                <a:gd name="connsiteY91" fmla="*/ 29496 h 3347884"/>
                <a:gd name="connsiteX92" fmla="*/ 110613 w 3495368"/>
                <a:gd name="connsiteY92" fmla="*/ 14748 h 3347884"/>
                <a:gd name="connsiteX93" fmla="*/ 44245 w 3495368"/>
                <a:gd name="connsiteY93" fmla="*/ 44245 h 3347884"/>
                <a:gd name="connsiteX94" fmla="*/ 0 w 3495368"/>
                <a:gd name="connsiteY94" fmla="*/ 0 h 3347884"/>
                <a:gd name="connsiteX95" fmla="*/ 0 w 3495368"/>
                <a:gd name="connsiteY95" fmla="*/ 3347884 h 3347884"/>
                <a:gd name="connsiteX96" fmla="*/ 3495368 w 3495368"/>
                <a:gd name="connsiteY96" fmla="*/ 3340509 h 3347884"/>
                <a:gd name="connsiteX0" fmla="*/ 3495368 w 3495368"/>
                <a:gd name="connsiteY0" fmla="*/ 3340509 h 3347884"/>
                <a:gd name="connsiteX1" fmla="*/ 3487993 w 3495368"/>
                <a:gd name="connsiteY1" fmla="*/ 3082413 h 3347884"/>
                <a:gd name="connsiteX2" fmla="*/ 3421626 w 3495368"/>
                <a:gd name="connsiteY2" fmla="*/ 3038167 h 3347884"/>
                <a:gd name="connsiteX3" fmla="*/ 3421626 w 3495368"/>
                <a:gd name="connsiteY3" fmla="*/ 3038167 h 3347884"/>
                <a:gd name="connsiteX4" fmla="*/ 3384755 w 3495368"/>
                <a:gd name="connsiteY4" fmla="*/ 2890684 h 3347884"/>
                <a:gd name="connsiteX5" fmla="*/ 3362632 w 3495368"/>
                <a:gd name="connsiteY5" fmla="*/ 2868561 h 3347884"/>
                <a:gd name="connsiteX6" fmla="*/ 3259393 w 3495368"/>
                <a:gd name="connsiteY6" fmla="*/ 2839064 h 3347884"/>
                <a:gd name="connsiteX7" fmla="*/ 3259393 w 3495368"/>
                <a:gd name="connsiteY7" fmla="*/ 2839064 h 3347884"/>
                <a:gd name="connsiteX8" fmla="*/ 3215148 w 3495368"/>
                <a:gd name="connsiteY8" fmla="*/ 2780071 h 3347884"/>
                <a:gd name="connsiteX9" fmla="*/ 3200400 w 3495368"/>
                <a:gd name="connsiteY9" fmla="*/ 2765322 h 3347884"/>
                <a:gd name="connsiteX10" fmla="*/ 3097161 w 3495368"/>
                <a:gd name="connsiteY10" fmla="*/ 2735825 h 3347884"/>
                <a:gd name="connsiteX11" fmla="*/ 3030793 w 3495368"/>
                <a:gd name="connsiteY11" fmla="*/ 2698955 h 3347884"/>
                <a:gd name="connsiteX12" fmla="*/ 2861187 w 3495368"/>
                <a:gd name="connsiteY12" fmla="*/ 2544096 h 3347884"/>
                <a:gd name="connsiteX13" fmla="*/ 2728451 w 3495368"/>
                <a:gd name="connsiteY13" fmla="*/ 2470355 h 3347884"/>
                <a:gd name="connsiteX14" fmla="*/ 2647335 w 3495368"/>
                <a:gd name="connsiteY14" fmla="*/ 2396613 h 3347884"/>
                <a:gd name="connsiteX15" fmla="*/ 2573593 w 3495368"/>
                <a:gd name="connsiteY15" fmla="*/ 2337619 h 3347884"/>
                <a:gd name="connsiteX16" fmla="*/ 2573593 w 3495368"/>
                <a:gd name="connsiteY16" fmla="*/ 2337619 h 3347884"/>
                <a:gd name="connsiteX17" fmla="*/ 2492477 w 3495368"/>
                <a:gd name="connsiteY17" fmla="*/ 2263877 h 3347884"/>
                <a:gd name="connsiteX18" fmla="*/ 2389239 w 3495368"/>
                <a:gd name="connsiteY18" fmla="*/ 2249129 h 3347884"/>
                <a:gd name="connsiteX19" fmla="*/ 2403987 w 3495368"/>
                <a:gd name="connsiteY19" fmla="*/ 2168013 h 3347884"/>
                <a:gd name="connsiteX20" fmla="*/ 2433484 w 3495368"/>
                <a:gd name="connsiteY20" fmla="*/ 2057400 h 3347884"/>
                <a:gd name="connsiteX21" fmla="*/ 2418735 w 3495368"/>
                <a:gd name="connsiteY21" fmla="*/ 1961535 h 3347884"/>
                <a:gd name="connsiteX22" fmla="*/ 2418735 w 3495368"/>
                <a:gd name="connsiteY22" fmla="*/ 1961535 h 3347884"/>
                <a:gd name="connsiteX23" fmla="*/ 2389239 w 3495368"/>
                <a:gd name="connsiteY23" fmla="*/ 1880419 h 3347884"/>
                <a:gd name="connsiteX24" fmla="*/ 2337619 w 3495368"/>
                <a:gd name="connsiteY24" fmla="*/ 1939413 h 3347884"/>
                <a:gd name="connsiteX25" fmla="*/ 2337619 w 3495368"/>
                <a:gd name="connsiteY25" fmla="*/ 1939413 h 3347884"/>
                <a:gd name="connsiteX26" fmla="*/ 2322871 w 3495368"/>
                <a:gd name="connsiteY26" fmla="*/ 2027903 h 3347884"/>
                <a:gd name="connsiteX27" fmla="*/ 2234381 w 3495368"/>
                <a:gd name="connsiteY27" fmla="*/ 2035277 h 3347884"/>
                <a:gd name="connsiteX28" fmla="*/ 2109019 w 3495368"/>
                <a:gd name="connsiteY28" fmla="*/ 2013155 h 3347884"/>
                <a:gd name="connsiteX29" fmla="*/ 2020529 w 3495368"/>
                <a:gd name="connsiteY29" fmla="*/ 1983658 h 3347884"/>
                <a:gd name="connsiteX30" fmla="*/ 1902542 w 3495368"/>
                <a:gd name="connsiteY30" fmla="*/ 1902542 h 3347884"/>
                <a:gd name="connsiteX31" fmla="*/ 1799303 w 3495368"/>
                <a:gd name="connsiteY31" fmla="*/ 1858296 h 3347884"/>
                <a:gd name="connsiteX32" fmla="*/ 1732935 w 3495368"/>
                <a:gd name="connsiteY32" fmla="*/ 1828800 h 3347884"/>
                <a:gd name="connsiteX33" fmla="*/ 1725561 w 3495368"/>
                <a:gd name="connsiteY33" fmla="*/ 1791929 h 3347884"/>
                <a:gd name="connsiteX34" fmla="*/ 1745602 w 3495368"/>
                <a:gd name="connsiteY34" fmla="*/ 1732935 h 3347884"/>
                <a:gd name="connsiteX35" fmla="*/ 1762432 w 3495368"/>
                <a:gd name="connsiteY35" fmla="*/ 1673942 h 3347884"/>
                <a:gd name="connsiteX36" fmla="*/ 1725561 w 3495368"/>
                <a:gd name="connsiteY36" fmla="*/ 1622322 h 3347884"/>
                <a:gd name="connsiteX37" fmla="*/ 1725561 w 3495368"/>
                <a:gd name="connsiteY37" fmla="*/ 1622322 h 3347884"/>
                <a:gd name="connsiteX38" fmla="*/ 1600200 w 3495368"/>
                <a:gd name="connsiteY38" fmla="*/ 1423219 h 3347884"/>
                <a:gd name="connsiteX39" fmla="*/ 1651819 w 3495368"/>
                <a:gd name="connsiteY39" fmla="*/ 1349477 h 3347884"/>
                <a:gd name="connsiteX40" fmla="*/ 1688690 w 3495368"/>
                <a:gd name="connsiteY40" fmla="*/ 1305232 h 3347884"/>
                <a:gd name="connsiteX41" fmla="*/ 1688690 w 3495368"/>
                <a:gd name="connsiteY41" fmla="*/ 1305232 h 3347884"/>
                <a:gd name="connsiteX42" fmla="*/ 1681316 w 3495368"/>
                <a:gd name="connsiteY42" fmla="*/ 1260987 h 3347884"/>
                <a:gd name="connsiteX43" fmla="*/ 1533832 w 3495368"/>
                <a:gd name="connsiteY43" fmla="*/ 1238864 h 3347884"/>
                <a:gd name="connsiteX44" fmla="*/ 1533832 w 3495368"/>
                <a:gd name="connsiteY44" fmla="*/ 1238864 h 3347884"/>
                <a:gd name="connsiteX45" fmla="*/ 1467464 w 3495368"/>
                <a:gd name="connsiteY45" fmla="*/ 1201993 h 3347884"/>
                <a:gd name="connsiteX46" fmla="*/ 1448870 w 3495368"/>
                <a:gd name="connsiteY46" fmla="*/ 1142683 h 3347884"/>
                <a:gd name="connsiteX47" fmla="*/ 1482213 w 3495368"/>
                <a:gd name="connsiteY47" fmla="*/ 1061884 h 3347884"/>
                <a:gd name="connsiteX48" fmla="*/ 1482213 w 3495368"/>
                <a:gd name="connsiteY48" fmla="*/ 1061884 h 3347884"/>
                <a:gd name="connsiteX49" fmla="*/ 1437968 w 3495368"/>
                <a:gd name="connsiteY49" fmla="*/ 1025013 h 3347884"/>
                <a:gd name="connsiteX50" fmla="*/ 1401097 w 3495368"/>
                <a:gd name="connsiteY50" fmla="*/ 1061884 h 3347884"/>
                <a:gd name="connsiteX51" fmla="*/ 1401097 w 3495368"/>
                <a:gd name="connsiteY51" fmla="*/ 1113503 h 3347884"/>
                <a:gd name="connsiteX52" fmla="*/ 1451268 w 3495368"/>
                <a:gd name="connsiteY52" fmla="*/ 1157748 h 3347884"/>
                <a:gd name="connsiteX53" fmla="*/ 1423219 w 3495368"/>
                <a:gd name="connsiteY53" fmla="*/ 1209367 h 3347884"/>
                <a:gd name="connsiteX54" fmla="*/ 1401097 w 3495368"/>
                <a:gd name="connsiteY54" fmla="*/ 1231490 h 3347884"/>
                <a:gd name="connsiteX55" fmla="*/ 1378974 w 3495368"/>
                <a:gd name="connsiteY55" fmla="*/ 1246238 h 3347884"/>
                <a:gd name="connsiteX56" fmla="*/ 1378974 w 3495368"/>
                <a:gd name="connsiteY56" fmla="*/ 1246238 h 3347884"/>
                <a:gd name="connsiteX57" fmla="*/ 1297858 w 3495368"/>
                <a:gd name="connsiteY57" fmla="*/ 1209367 h 3347884"/>
                <a:gd name="connsiteX58" fmla="*/ 1246239 w 3495368"/>
                <a:gd name="connsiteY58" fmla="*/ 1150374 h 3347884"/>
                <a:gd name="connsiteX59" fmla="*/ 1150374 w 3495368"/>
                <a:gd name="connsiteY59" fmla="*/ 1032387 h 3347884"/>
                <a:gd name="connsiteX60" fmla="*/ 1113503 w 3495368"/>
                <a:gd name="connsiteY60" fmla="*/ 1002890 h 3347884"/>
                <a:gd name="connsiteX61" fmla="*/ 1039761 w 3495368"/>
                <a:gd name="connsiteY61" fmla="*/ 1010264 h 3347884"/>
                <a:gd name="connsiteX62" fmla="*/ 995516 w 3495368"/>
                <a:gd name="connsiteY62" fmla="*/ 936522 h 3347884"/>
                <a:gd name="connsiteX63" fmla="*/ 980768 w 3495368"/>
                <a:gd name="connsiteY63" fmla="*/ 929148 h 3347884"/>
                <a:gd name="connsiteX64" fmla="*/ 921774 w 3495368"/>
                <a:gd name="connsiteY64" fmla="*/ 958645 h 3347884"/>
                <a:gd name="connsiteX65" fmla="*/ 818535 w 3495368"/>
                <a:gd name="connsiteY65" fmla="*/ 833284 h 3347884"/>
                <a:gd name="connsiteX66" fmla="*/ 715297 w 3495368"/>
                <a:gd name="connsiteY66" fmla="*/ 671051 h 3347884"/>
                <a:gd name="connsiteX67" fmla="*/ 685800 w 3495368"/>
                <a:gd name="connsiteY67" fmla="*/ 656303 h 3347884"/>
                <a:gd name="connsiteX68" fmla="*/ 575187 w 3495368"/>
                <a:gd name="connsiteY68" fmla="*/ 634180 h 3347884"/>
                <a:gd name="connsiteX69" fmla="*/ 604684 w 3495368"/>
                <a:gd name="connsiteY69" fmla="*/ 766916 h 3347884"/>
                <a:gd name="connsiteX70" fmla="*/ 597310 w 3495368"/>
                <a:gd name="connsiteY70" fmla="*/ 848032 h 3347884"/>
                <a:gd name="connsiteX71" fmla="*/ 582561 w 3495368"/>
                <a:gd name="connsiteY71" fmla="*/ 907025 h 3347884"/>
                <a:gd name="connsiteX72" fmla="*/ 582561 w 3495368"/>
                <a:gd name="connsiteY72" fmla="*/ 929148 h 3347884"/>
                <a:gd name="connsiteX73" fmla="*/ 464574 w 3495368"/>
                <a:gd name="connsiteY73" fmla="*/ 929148 h 3347884"/>
                <a:gd name="connsiteX74" fmla="*/ 464574 w 3495368"/>
                <a:gd name="connsiteY74" fmla="*/ 929148 h 3347884"/>
                <a:gd name="connsiteX75" fmla="*/ 412955 w 3495368"/>
                <a:gd name="connsiteY75" fmla="*/ 936522 h 3347884"/>
                <a:gd name="connsiteX76" fmla="*/ 407345 w 3495368"/>
                <a:gd name="connsiteY76" fmla="*/ 805235 h 3347884"/>
                <a:gd name="connsiteX77" fmla="*/ 494071 w 3495368"/>
                <a:gd name="connsiteY77" fmla="*/ 774290 h 3347884"/>
                <a:gd name="connsiteX78" fmla="*/ 398206 w 3495368"/>
                <a:gd name="connsiteY78" fmla="*/ 656303 h 3347884"/>
                <a:gd name="connsiteX79" fmla="*/ 368710 w 3495368"/>
                <a:gd name="connsiteY79" fmla="*/ 589935 h 3347884"/>
                <a:gd name="connsiteX80" fmla="*/ 324464 w 3495368"/>
                <a:gd name="connsiteY80" fmla="*/ 553064 h 3347884"/>
                <a:gd name="connsiteX81" fmla="*/ 324464 w 3495368"/>
                <a:gd name="connsiteY81" fmla="*/ 553064 h 3347884"/>
                <a:gd name="connsiteX82" fmla="*/ 294968 w 3495368"/>
                <a:gd name="connsiteY82" fmla="*/ 494071 h 3347884"/>
                <a:gd name="connsiteX83" fmla="*/ 294968 w 3495368"/>
                <a:gd name="connsiteY83" fmla="*/ 494071 h 3347884"/>
                <a:gd name="connsiteX84" fmla="*/ 318537 w 3495368"/>
                <a:gd name="connsiteY84" fmla="*/ 420329 h 3347884"/>
                <a:gd name="connsiteX85" fmla="*/ 398206 w 3495368"/>
                <a:gd name="connsiteY85" fmla="*/ 376084 h 3347884"/>
                <a:gd name="connsiteX86" fmla="*/ 361335 w 3495368"/>
                <a:gd name="connsiteY86" fmla="*/ 272845 h 3347884"/>
                <a:gd name="connsiteX87" fmla="*/ 287593 w 3495368"/>
                <a:gd name="connsiteY87" fmla="*/ 199103 h 3347884"/>
                <a:gd name="connsiteX88" fmla="*/ 235974 w 3495368"/>
                <a:gd name="connsiteY88" fmla="*/ 147484 h 3347884"/>
                <a:gd name="connsiteX89" fmla="*/ 191729 w 3495368"/>
                <a:gd name="connsiteY89" fmla="*/ 88490 h 3347884"/>
                <a:gd name="connsiteX90" fmla="*/ 162232 w 3495368"/>
                <a:gd name="connsiteY90" fmla="*/ 36871 h 3347884"/>
                <a:gd name="connsiteX91" fmla="*/ 117987 w 3495368"/>
                <a:gd name="connsiteY91" fmla="*/ 29496 h 3347884"/>
                <a:gd name="connsiteX92" fmla="*/ 110613 w 3495368"/>
                <a:gd name="connsiteY92" fmla="*/ 14748 h 3347884"/>
                <a:gd name="connsiteX93" fmla="*/ 44245 w 3495368"/>
                <a:gd name="connsiteY93" fmla="*/ 44245 h 3347884"/>
                <a:gd name="connsiteX94" fmla="*/ 0 w 3495368"/>
                <a:gd name="connsiteY94" fmla="*/ 0 h 3347884"/>
                <a:gd name="connsiteX95" fmla="*/ 0 w 3495368"/>
                <a:gd name="connsiteY95" fmla="*/ 3347884 h 3347884"/>
                <a:gd name="connsiteX96" fmla="*/ 3495368 w 3495368"/>
                <a:gd name="connsiteY96" fmla="*/ 3340509 h 3347884"/>
                <a:gd name="connsiteX0" fmla="*/ 3495368 w 3495368"/>
                <a:gd name="connsiteY0" fmla="*/ 3340509 h 3347884"/>
                <a:gd name="connsiteX1" fmla="*/ 3487993 w 3495368"/>
                <a:gd name="connsiteY1" fmla="*/ 3082413 h 3347884"/>
                <a:gd name="connsiteX2" fmla="*/ 3421626 w 3495368"/>
                <a:gd name="connsiteY2" fmla="*/ 3038167 h 3347884"/>
                <a:gd name="connsiteX3" fmla="*/ 3421626 w 3495368"/>
                <a:gd name="connsiteY3" fmla="*/ 3038167 h 3347884"/>
                <a:gd name="connsiteX4" fmla="*/ 3384755 w 3495368"/>
                <a:gd name="connsiteY4" fmla="*/ 2890684 h 3347884"/>
                <a:gd name="connsiteX5" fmla="*/ 3362632 w 3495368"/>
                <a:gd name="connsiteY5" fmla="*/ 2868561 h 3347884"/>
                <a:gd name="connsiteX6" fmla="*/ 3259393 w 3495368"/>
                <a:gd name="connsiteY6" fmla="*/ 2839064 h 3347884"/>
                <a:gd name="connsiteX7" fmla="*/ 3259393 w 3495368"/>
                <a:gd name="connsiteY7" fmla="*/ 2839064 h 3347884"/>
                <a:gd name="connsiteX8" fmla="*/ 3215148 w 3495368"/>
                <a:gd name="connsiteY8" fmla="*/ 2780071 h 3347884"/>
                <a:gd name="connsiteX9" fmla="*/ 3200400 w 3495368"/>
                <a:gd name="connsiteY9" fmla="*/ 2765322 h 3347884"/>
                <a:gd name="connsiteX10" fmla="*/ 3097161 w 3495368"/>
                <a:gd name="connsiteY10" fmla="*/ 2735825 h 3347884"/>
                <a:gd name="connsiteX11" fmla="*/ 3030793 w 3495368"/>
                <a:gd name="connsiteY11" fmla="*/ 2698955 h 3347884"/>
                <a:gd name="connsiteX12" fmla="*/ 2861187 w 3495368"/>
                <a:gd name="connsiteY12" fmla="*/ 2544096 h 3347884"/>
                <a:gd name="connsiteX13" fmla="*/ 2728451 w 3495368"/>
                <a:gd name="connsiteY13" fmla="*/ 2470355 h 3347884"/>
                <a:gd name="connsiteX14" fmla="*/ 2647335 w 3495368"/>
                <a:gd name="connsiteY14" fmla="*/ 2396613 h 3347884"/>
                <a:gd name="connsiteX15" fmla="*/ 2573593 w 3495368"/>
                <a:gd name="connsiteY15" fmla="*/ 2337619 h 3347884"/>
                <a:gd name="connsiteX16" fmla="*/ 2573593 w 3495368"/>
                <a:gd name="connsiteY16" fmla="*/ 2337619 h 3347884"/>
                <a:gd name="connsiteX17" fmla="*/ 2492477 w 3495368"/>
                <a:gd name="connsiteY17" fmla="*/ 2263877 h 3347884"/>
                <a:gd name="connsiteX18" fmla="*/ 2389239 w 3495368"/>
                <a:gd name="connsiteY18" fmla="*/ 2249129 h 3347884"/>
                <a:gd name="connsiteX19" fmla="*/ 2403987 w 3495368"/>
                <a:gd name="connsiteY19" fmla="*/ 2168013 h 3347884"/>
                <a:gd name="connsiteX20" fmla="*/ 2405435 w 3495368"/>
                <a:gd name="connsiteY20" fmla="*/ 2057400 h 3347884"/>
                <a:gd name="connsiteX21" fmla="*/ 2418735 w 3495368"/>
                <a:gd name="connsiteY21" fmla="*/ 1961535 h 3347884"/>
                <a:gd name="connsiteX22" fmla="*/ 2418735 w 3495368"/>
                <a:gd name="connsiteY22" fmla="*/ 1961535 h 3347884"/>
                <a:gd name="connsiteX23" fmla="*/ 2389239 w 3495368"/>
                <a:gd name="connsiteY23" fmla="*/ 1880419 h 3347884"/>
                <a:gd name="connsiteX24" fmla="*/ 2337619 w 3495368"/>
                <a:gd name="connsiteY24" fmla="*/ 1939413 h 3347884"/>
                <a:gd name="connsiteX25" fmla="*/ 2337619 w 3495368"/>
                <a:gd name="connsiteY25" fmla="*/ 1939413 h 3347884"/>
                <a:gd name="connsiteX26" fmla="*/ 2322871 w 3495368"/>
                <a:gd name="connsiteY26" fmla="*/ 2027903 h 3347884"/>
                <a:gd name="connsiteX27" fmla="*/ 2234381 w 3495368"/>
                <a:gd name="connsiteY27" fmla="*/ 2035277 h 3347884"/>
                <a:gd name="connsiteX28" fmla="*/ 2109019 w 3495368"/>
                <a:gd name="connsiteY28" fmla="*/ 2013155 h 3347884"/>
                <a:gd name="connsiteX29" fmla="*/ 2020529 w 3495368"/>
                <a:gd name="connsiteY29" fmla="*/ 1983658 h 3347884"/>
                <a:gd name="connsiteX30" fmla="*/ 1902542 w 3495368"/>
                <a:gd name="connsiteY30" fmla="*/ 1902542 h 3347884"/>
                <a:gd name="connsiteX31" fmla="*/ 1799303 w 3495368"/>
                <a:gd name="connsiteY31" fmla="*/ 1858296 h 3347884"/>
                <a:gd name="connsiteX32" fmla="*/ 1732935 w 3495368"/>
                <a:gd name="connsiteY32" fmla="*/ 1828800 h 3347884"/>
                <a:gd name="connsiteX33" fmla="*/ 1725561 w 3495368"/>
                <a:gd name="connsiteY33" fmla="*/ 1791929 h 3347884"/>
                <a:gd name="connsiteX34" fmla="*/ 1745602 w 3495368"/>
                <a:gd name="connsiteY34" fmla="*/ 1732935 h 3347884"/>
                <a:gd name="connsiteX35" fmla="*/ 1762432 w 3495368"/>
                <a:gd name="connsiteY35" fmla="*/ 1673942 h 3347884"/>
                <a:gd name="connsiteX36" fmla="*/ 1725561 w 3495368"/>
                <a:gd name="connsiteY36" fmla="*/ 1622322 h 3347884"/>
                <a:gd name="connsiteX37" fmla="*/ 1725561 w 3495368"/>
                <a:gd name="connsiteY37" fmla="*/ 1622322 h 3347884"/>
                <a:gd name="connsiteX38" fmla="*/ 1600200 w 3495368"/>
                <a:gd name="connsiteY38" fmla="*/ 1423219 h 3347884"/>
                <a:gd name="connsiteX39" fmla="*/ 1651819 w 3495368"/>
                <a:gd name="connsiteY39" fmla="*/ 1349477 h 3347884"/>
                <a:gd name="connsiteX40" fmla="*/ 1688690 w 3495368"/>
                <a:gd name="connsiteY40" fmla="*/ 1305232 h 3347884"/>
                <a:gd name="connsiteX41" fmla="*/ 1688690 w 3495368"/>
                <a:gd name="connsiteY41" fmla="*/ 1305232 h 3347884"/>
                <a:gd name="connsiteX42" fmla="*/ 1681316 w 3495368"/>
                <a:gd name="connsiteY42" fmla="*/ 1260987 h 3347884"/>
                <a:gd name="connsiteX43" fmla="*/ 1533832 w 3495368"/>
                <a:gd name="connsiteY43" fmla="*/ 1238864 h 3347884"/>
                <a:gd name="connsiteX44" fmla="*/ 1533832 w 3495368"/>
                <a:gd name="connsiteY44" fmla="*/ 1238864 h 3347884"/>
                <a:gd name="connsiteX45" fmla="*/ 1467464 w 3495368"/>
                <a:gd name="connsiteY45" fmla="*/ 1201993 h 3347884"/>
                <a:gd name="connsiteX46" fmla="*/ 1448870 w 3495368"/>
                <a:gd name="connsiteY46" fmla="*/ 1142683 h 3347884"/>
                <a:gd name="connsiteX47" fmla="*/ 1482213 w 3495368"/>
                <a:gd name="connsiteY47" fmla="*/ 1061884 h 3347884"/>
                <a:gd name="connsiteX48" fmla="*/ 1482213 w 3495368"/>
                <a:gd name="connsiteY48" fmla="*/ 1061884 h 3347884"/>
                <a:gd name="connsiteX49" fmla="*/ 1437968 w 3495368"/>
                <a:gd name="connsiteY49" fmla="*/ 1025013 h 3347884"/>
                <a:gd name="connsiteX50" fmla="*/ 1401097 w 3495368"/>
                <a:gd name="connsiteY50" fmla="*/ 1061884 h 3347884"/>
                <a:gd name="connsiteX51" fmla="*/ 1401097 w 3495368"/>
                <a:gd name="connsiteY51" fmla="*/ 1113503 h 3347884"/>
                <a:gd name="connsiteX52" fmla="*/ 1451268 w 3495368"/>
                <a:gd name="connsiteY52" fmla="*/ 1157748 h 3347884"/>
                <a:gd name="connsiteX53" fmla="*/ 1423219 w 3495368"/>
                <a:gd name="connsiteY53" fmla="*/ 1209367 h 3347884"/>
                <a:gd name="connsiteX54" fmla="*/ 1401097 w 3495368"/>
                <a:gd name="connsiteY54" fmla="*/ 1231490 h 3347884"/>
                <a:gd name="connsiteX55" fmla="*/ 1378974 w 3495368"/>
                <a:gd name="connsiteY55" fmla="*/ 1246238 h 3347884"/>
                <a:gd name="connsiteX56" fmla="*/ 1378974 w 3495368"/>
                <a:gd name="connsiteY56" fmla="*/ 1246238 h 3347884"/>
                <a:gd name="connsiteX57" fmla="*/ 1297858 w 3495368"/>
                <a:gd name="connsiteY57" fmla="*/ 1209367 h 3347884"/>
                <a:gd name="connsiteX58" fmla="*/ 1246239 w 3495368"/>
                <a:gd name="connsiteY58" fmla="*/ 1150374 h 3347884"/>
                <a:gd name="connsiteX59" fmla="*/ 1150374 w 3495368"/>
                <a:gd name="connsiteY59" fmla="*/ 1032387 h 3347884"/>
                <a:gd name="connsiteX60" fmla="*/ 1113503 w 3495368"/>
                <a:gd name="connsiteY60" fmla="*/ 1002890 h 3347884"/>
                <a:gd name="connsiteX61" fmla="*/ 1039761 w 3495368"/>
                <a:gd name="connsiteY61" fmla="*/ 1010264 h 3347884"/>
                <a:gd name="connsiteX62" fmla="*/ 995516 w 3495368"/>
                <a:gd name="connsiteY62" fmla="*/ 936522 h 3347884"/>
                <a:gd name="connsiteX63" fmla="*/ 980768 w 3495368"/>
                <a:gd name="connsiteY63" fmla="*/ 929148 h 3347884"/>
                <a:gd name="connsiteX64" fmla="*/ 921774 w 3495368"/>
                <a:gd name="connsiteY64" fmla="*/ 958645 h 3347884"/>
                <a:gd name="connsiteX65" fmla="*/ 818535 w 3495368"/>
                <a:gd name="connsiteY65" fmla="*/ 833284 h 3347884"/>
                <a:gd name="connsiteX66" fmla="*/ 715297 w 3495368"/>
                <a:gd name="connsiteY66" fmla="*/ 671051 h 3347884"/>
                <a:gd name="connsiteX67" fmla="*/ 685800 w 3495368"/>
                <a:gd name="connsiteY67" fmla="*/ 656303 h 3347884"/>
                <a:gd name="connsiteX68" fmla="*/ 575187 w 3495368"/>
                <a:gd name="connsiteY68" fmla="*/ 634180 h 3347884"/>
                <a:gd name="connsiteX69" fmla="*/ 604684 w 3495368"/>
                <a:gd name="connsiteY69" fmla="*/ 766916 h 3347884"/>
                <a:gd name="connsiteX70" fmla="*/ 597310 w 3495368"/>
                <a:gd name="connsiteY70" fmla="*/ 848032 h 3347884"/>
                <a:gd name="connsiteX71" fmla="*/ 582561 w 3495368"/>
                <a:gd name="connsiteY71" fmla="*/ 907025 h 3347884"/>
                <a:gd name="connsiteX72" fmla="*/ 582561 w 3495368"/>
                <a:gd name="connsiteY72" fmla="*/ 929148 h 3347884"/>
                <a:gd name="connsiteX73" fmla="*/ 464574 w 3495368"/>
                <a:gd name="connsiteY73" fmla="*/ 929148 h 3347884"/>
                <a:gd name="connsiteX74" fmla="*/ 464574 w 3495368"/>
                <a:gd name="connsiteY74" fmla="*/ 929148 h 3347884"/>
                <a:gd name="connsiteX75" fmla="*/ 412955 w 3495368"/>
                <a:gd name="connsiteY75" fmla="*/ 936522 h 3347884"/>
                <a:gd name="connsiteX76" fmla="*/ 407345 w 3495368"/>
                <a:gd name="connsiteY76" fmla="*/ 805235 h 3347884"/>
                <a:gd name="connsiteX77" fmla="*/ 494071 w 3495368"/>
                <a:gd name="connsiteY77" fmla="*/ 774290 h 3347884"/>
                <a:gd name="connsiteX78" fmla="*/ 398206 w 3495368"/>
                <a:gd name="connsiteY78" fmla="*/ 656303 h 3347884"/>
                <a:gd name="connsiteX79" fmla="*/ 368710 w 3495368"/>
                <a:gd name="connsiteY79" fmla="*/ 589935 h 3347884"/>
                <a:gd name="connsiteX80" fmla="*/ 324464 w 3495368"/>
                <a:gd name="connsiteY80" fmla="*/ 553064 h 3347884"/>
                <a:gd name="connsiteX81" fmla="*/ 324464 w 3495368"/>
                <a:gd name="connsiteY81" fmla="*/ 553064 h 3347884"/>
                <a:gd name="connsiteX82" fmla="*/ 294968 w 3495368"/>
                <a:gd name="connsiteY82" fmla="*/ 494071 h 3347884"/>
                <a:gd name="connsiteX83" fmla="*/ 294968 w 3495368"/>
                <a:gd name="connsiteY83" fmla="*/ 494071 h 3347884"/>
                <a:gd name="connsiteX84" fmla="*/ 318537 w 3495368"/>
                <a:gd name="connsiteY84" fmla="*/ 420329 h 3347884"/>
                <a:gd name="connsiteX85" fmla="*/ 398206 w 3495368"/>
                <a:gd name="connsiteY85" fmla="*/ 376084 h 3347884"/>
                <a:gd name="connsiteX86" fmla="*/ 361335 w 3495368"/>
                <a:gd name="connsiteY86" fmla="*/ 272845 h 3347884"/>
                <a:gd name="connsiteX87" fmla="*/ 287593 w 3495368"/>
                <a:gd name="connsiteY87" fmla="*/ 199103 h 3347884"/>
                <a:gd name="connsiteX88" fmla="*/ 235974 w 3495368"/>
                <a:gd name="connsiteY88" fmla="*/ 147484 h 3347884"/>
                <a:gd name="connsiteX89" fmla="*/ 191729 w 3495368"/>
                <a:gd name="connsiteY89" fmla="*/ 88490 h 3347884"/>
                <a:gd name="connsiteX90" fmla="*/ 162232 w 3495368"/>
                <a:gd name="connsiteY90" fmla="*/ 36871 h 3347884"/>
                <a:gd name="connsiteX91" fmla="*/ 117987 w 3495368"/>
                <a:gd name="connsiteY91" fmla="*/ 29496 h 3347884"/>
                <a:gd name="connsiteX92" fmla="*/ 110613 w 3495368"/>
                <a:gd name="connsiteY92" fmla="*/ 14748 h 3347884"/>
                <a:gd name="connsiteX93" fmla="*/ 44245 w 3495368"/>
                <a:gd name="connsiteY93" fmla="*/ 44245 h 3347884"/>
                <a:gd name="connsiteX94" fmla="*/ 0 w 3495368"/>
                <a:gd name="connsiteY94" fmla="*/ 0 h 3347884"/>
                <a:gd name="connsiteX95" fmla="*/ 0 w 3495368"/>
                <a:gd name="connsiteY95" fmla="*/ 3347884 h 3347884"/>
                <a:gd name="connsiteX96" fmla="*/ 3495368 w 3495368"/>
                <a:gd name="connsiteY96" fmla="*/ 3340509 h 3347884"/>
                <a:gd name="connsiteX0" fmla="*/ 3495368 w 3495368"/>
                <a:gd name="connsiteY0" fmla="*/ 3340509 h 3347884"/>
                <a:gd name="connsiteX1" fmla="*/ 3487993 w 3495368"/>
                <a:gd name="connsiteY1" fmla="*/ 3082413 h 3347884"/>
                <a:gd name="connsiteX2" fmla="*/ 3421626 w 3495368"/>
                <a:gd name="connsiteY2" fmla="*/ 3038167 h 3347884"/>
                <a:gd name="connsiteX3" fmla="*/ 3382357 w 3495368"/>
                <a:gd name="connsiteY3" fmla="*/ 2976459 h 3347884"/>
                <a:gd name="connsiteX4" fmla="*/ 3384755 w 3495368"/>
                <a:gd name="connsiteY4" fmla="*/ 2890684 h 3347884"/>
                <a:gd name="connsiteX5" fmla="*/ 3362632 w 3495368"/>
                <a:gd name="connsiteY5" fmla="*/ 2868561 h 3347884"/>
                <a:gd name="connsiteX6" fmla="*/ 3259393 w 3495368"/>
                <a:gd name="connsiteY6" fmla="*/ 2839064 h 3347884"/>
                <a:gd name="connsiteX7" fmla="*/ 3259393 w 3495368"/>
                <a:gd name="connsiteY7" fmla="*/ 2839064 h 3347884"/>
                <a:gd name="connsiteX8" fmla="*/ 3215148 w 3495368"/>
                <a:gd name="connsiteY8" fmla="*/ 2780071 h 3347884"/>
                <a:gd name="connsiteX9" fmla="*/ 3200400 w 3495368"/>
                <a:gd name="connsiteY9" fmla="*/ 2765322 h 3347884"/>
                <a:gd name="connsiteX10" fmla="*/ 3097161 w 3495368"/>
                <a:gd name="connsiteY10" fmla="*/ 2735825 h 3347884"/>
                <a:gd name="connsiteX11" fmla="*/ 3030793 w 3495368"/>
                <a:gd name="connsiteY11" fmla="*/ 2698955 h 3347884"/>
                <a:gd name="connsiteX12" fmla="*/ 2861187 w 3495368"/>
                <a:gd name="connsiteY12" fmla="*/ 2544096 h 3347884"/>
                <a:gd name="connsiteX13" fmla="*/ 2728451 w 3495368"/>
                <a:gd name="connsiteY13" fmla="*/ 2470355 h 3347884"/>
                <a:gd name="connsiteX14" fmla="*/ 2647335 w 3495368"/>
                <a:gd name="connsiteY14" fmla="*/ 2396613 h 3347884"/>
                <a:gd name="connsiteX15" fmla="*/ 2573593 w 3495368"/>
                <a:gd name="connsiteY15" fmla="*/ 2337619 h 3347884"/>
                <a:gd name="connsiteX16" fmla="*/ 2573593 w 3495368"/>
                <a:gd name="connsiteY16" fmla="*/ 2337619 h 3347884"/>
                <a:gd name="connsiteX17" fmla="*/ 2492477 w 3495368"/>
                <a:gd name="connsiteY17" fmla="*/ 2263877 h 3347884"/>
                <a:gd name="connsiteX18" fmla="*/ 2389239 w 3495368"/>
                <a:gd name="connsiteY18" fmla="*/ 2249129 h 3347884"/>
                <a:gd name="connsiteX19" fmla="*/ 2403987 w 3495368"/>
                <a:gd name="connsiteY19" fmla="*/ 2168013 h 3347884"/>
                <a:gd name="connsiteX20" fmla="*/ 2405435 w 3495368"/>
                <a:gd name="connsiteY20" fmla="*/ 2057400 h 3347884"/>
                <a:gd name="connsiteX21" fmla="*/ 2418735 w 3495368"/>
                <a:gd name="connsiteY21" fmla="*/ 1961535 h 3347884"/>
                <a:gd name="connsiteX22" fmla="*/ 2418735 w 3495368"/>
                <a:gd name="connsiteY22" fmla="*/ 1961535 h 3347884"/>
                <a:gd name="connsiteX23" fmla="*/ 2389239 w 3495368"/>
                <a:gd name="connsiteY23" fmla="*/ 1880419 h 3347884"/>
                <a:gd name="connsiteX24" fmla="*/ 2337619 w 3495368"/>
                <a:gd name="connsiteY24" fmla="*/ 1939413 h 3347884"/>
                <a:gd name="connsiteX25" fmla="*/ 2337619 w 3495368"/>
                <a:gd name="connsiteY25" fmla="*/ 1939413 h 3347884"/>
                <a:gd name="connsiteX26" fmla="*/ 2322871 w 3495368"/>
                <a:gd name="connsiteY26" fmla="*/ 2027903 h 3347884"/>
                <a:gd name="connsiteX27" fmla="*/ 2234381 w 3495368"/>
                <a:gd name="connsiteY27" fmla="*/ 2035277 h 3347884"/>
                <a:gd name="connsiteX28" fmla="*/ 2109019 w 3495368"/>
                <a:gd name="connsiteY28" fmla="*/ 2013155 h 3347884"/>
                <a:gd name="connsiteX29" fmla="*/ 2020529 w 3495368"/>
                <a:gd name="connsiteY29" fmla="*/ 1983658 h 3347884"/>
                <a:gd name="connsiteX30" fmla="*/ 1902542 w 3495368"/>
                <a:gd name="connsiteY30" fmla="*/ 1902542 h 3347884"/>
                <a:gd name="connsiteX31" fmla="*/ 1799303 w 3495368"/>
                <a:gd name="connsiteY31" fmla="*/ 1858296 h 3347884"/>
                <a:gd name="connsiteX32" fmla="*/ 1732935 w 3495368"/>
                <a:gd name="connsiteY32" fmla="*/ 1828800 h 3347884"/>
                <a:gd name="connsiteX33" fmla="*/ 1725561 w 3495368"/>
                <a:gd name="connsiteY33" fmla="*/ 1791929 h 3347884"/>
                <a:gd name="connsiteX34" fmla="*/ 1745602 w 3495368"/>
                <a:gd name="connsiteY34" fmla="*/ 1732935 h 3347884"/>
                <a:gd name="connsiteX35" fmla="*/ 1762432 w 3495368"/>
                <a:gd name="connsiteY35" fmla="*/ 1673942 h 3347884"/>
                <a:gd name="connsiteX36" fmla="*/ 1725561 w 3495368"/>
                <a:gd name="connsiteY36" fmla="*/ 1622322 h 3347884"/>
                <a:gd name="connsiteX37" fmla="*/ 1725561 w 3495368"/>
                <a:gd name="connsiteY37" fmla="*/ 1622322 h 3347884"/>
                <a:gd name="connsiteX38" fmla="*/ 1600200 w 3495368"/>
                <a:gd name="connsiteY38" fmla="*/ 1423219 h 3347884"/>
                <a:gd name="connsiteX39" fmla="*/ 1651819 w 3495368"/>
                <a:gd name="connsiteY39" fmla="*/ 1349477 h 3347884"/>
                <a:gd name="connsiteX40" fmla="*/ 1688690 w 3495368"/>
                <a:gd name="connsiteY40" fmla="*/ 1305232 h 3347884"/>
                <a:gd name="connsiteX41" fmla="*/ 1688690 w 3495368"/>
                <a:gd name="connsiteY41" fmla="*/ 1305232 h 3347884"/>
                <a:gd name="connsiteX42" fmla="*/ 1681316 w 3495368"/>
                <a:gd name="connsiteY42" fmla="*/ 1260987 h 3347884"/>
                <a:gd name="connsiteX43" fmla="*/ 1533832 w 3495368"/>
                <a:gd name="connsiteY43" fmla="*/ 1238864 h 3347884"/>
                <a:gd name="connsiteX44" fmla="*/ 1533832 w 3495368"/>
                <a:gd name="connsiteY44" fmla="*/ 1238864 h 3347884"/>
                <a:gd name="connsiteX45" fmla="*/ 1467464 w 3495368"/>
                <a:gd name="connsiteY45" fmla="*/ 1201993 h 3347884"/>
                <a:gd name="connsiteX46" fmla="*/ 1448870 w 3495368"/>
                <a:gd name="connsiteY46" fmla="*/ 1142683 h 3347884"/>
                <a:gd name="connsiteX47" fmla="*/ 1482213 w 3495368"/>
                <a:gd name="connsiteY47" fmla="*/ 1061884 h 3347884"/>
                <a:gd name="connsiteX48" fmla="*/ 1482213 w 3495368"/>
                <a:gd name="connsiteY48" fmla="*/ 1061884 h 3347884"/>
                <a:gd name="connsiteX49" fmla="*/ 1437968 w 3495368"/>
                <a:gd name="connsiteY49" fmla="*/ 1025013 h 3347884"/>
                <a:gd name="connsiteX50" fmla="*/ 1401097 w 3495368"/>
                <a:gd name="connsiteY50" fmla="*/ 1061884 h 3347884"/>
                <a:gd name="connsiteX51" fmla="*/ 1401097 w 3495368"/>
                <a:gd name="connsiteY51" fmla="*/ 1113503 h 3347884"/>
                <a:gd name="connsiteX52" fmla="*/ 1451268 w 3495368"/>
                <a:gd name="connsiteY52" fmla="*/ 1157748 h 3347884"/>
                <a:gd name="connsiteX53" fmla="*/ 1423219 w 3495368"/>
                <a:gd name="connsiteY53" fmla="*/ 1209367 h 3347884"/>
                <a:gd name="connsiteX54" fmla="*/ 1401097 w 3495368"/>
                <a:gd name="connsiteY54" fmla="*/ 1231490 h 3347884"/>
                <a:gd name="connsiteX55" fmla="*/ 1378974 w 3495368"/>
                <a:gd name="connsiteY55" fmla="*/ 1246238 h 3347884"/>
                <a:gd name="connsiteX56" fmla="*/ 1378974 w 3495368"/>
                <a:gd name="connsiteY56" fmla="*/ 1246238 h 3347884"/>
                <a:gd name="connsiteX57" fmla="*/ 1297858 w 3495368"/>
                <a:gd name="connsiteY57" fmla="*/ 1209367 h 3347884"/>
                <a:gd name="connsiteX58" fmla="*/ 1246239 w 3495368"/>
                <a:gd name="connsiteY58" fmla="*/ 1150374 h 3347884"/>
                <a:gd name="connsiteX59" fmla="*/ 1150374 w 3495368"/>
                <a:gd name="connsiteY59" fmla="*/ 1032387 h 3347884"/>
                <a:gd name="connsiteX60" fmla="*/ 1113503 w 3495368"/>
                <a:gd name="connsiteY60" fmla="*/ 1002890 h 3347884"/>
                <a:gd name="connsiteX61" fmla="*/ 1039761 w 3495368"/>
                <a:gd name="connsiteY61" fmla="*/ 1010264 h 3347884"/>
                <a:gd name="connsiteX62" fmla="*/ 995516 w 3495368"/>
                <a:gd name="connsiteY62" fmla="*/ 936522 h 3347884"/>
                <a:gd name="connsiteX63" fmla="*/ 980768 w 3495368"/>
                <a:gd name="connsiteY63" fmla="*/ 929148 h 3347884"/>
                <a:gd name="connsiteX64" fmla="*/ 921774 w 3495368"/>
                <a:gd name="connsiteY64" fmla="*/ 958645 h 3347884"/>
                <a:gd name="connsiteX65" fmla="*/ 818535 w 3495368"/>
                <a:gd name="connsiteY65" fmla="*/ 833284 h 3347884"/>
                <a:gd name="connsiteX66" fmla="*/ 715297 w 3495368"/>
                <a:gd name="connsiteY66" fmla="*/ 671051 h 3347884"/>
                <a:gd name="connsiteX67" fmla="*/ 685800 w 3495368"/>
                <a:gd name="connsiteY67" fmla="*/ 656303 h 3347884"/>
                <a:gd name="connsiteX68" fmla="*/ 575187 w 3495368"/>
                <a:gd name="connsiteY68" fmla="*/ 634180 h 3347884"/>
                <a:gd name="connsiteX69" fmla="*/ 604684 w 3495368"/>
                <a:gd name="connsiteY69" fmla="*/ 766916 h 3347884"/>
                <a:gd name="connsiteX70" fmla="*/ 597310 w 3495368"/>
                <a:gd name="connsiteY70" fmla="*/ 848032 h 3347884"/>
                <a:gd name="connsiteX71" fmla="*/ 582561 w 3495368"/>
                <a:gd name="connsiteY71" fmla="*/ 907025 h 3347884"/>
                <a:gd name="connsiteX72" fmla="*/ 582561 w 3495368"/>
                <a:gd name="connsiteY72" fmla="*/ 929148 h 3347884"/>
                <a:gd name="connsiteX73" fmla="*/ 464574 w 3495368"/>
                <a:gd name="connsiteY73" fmla="*/ 929148 h 3347884"/>
                <a:gd name="connsiteX74" fmla="*/ 464574 w 3495368"/>
                <a:gd name="connsiteY74" fmla="*/ 929148 h 3347884"/>
                <a:gd name="connsiteX75" fmla="*/ 412955 w 3495368"/>
                <a:gd name="connsiteY75" fmla="*/ 936522 h 3347884"/>
                <a:gd name="connsiteX76" fmla="*/ 407345 w 3495368"/>
                <a:gd name="connsiteY76" fmla="*/ 805235 h 3347884"/>
                <a:gd name="connsiteX77" fmla="*/ 494071 w 3495368"/>
                <a:gd name="connsiteY77" fmla="*/ 774290 h 3347884"/>
                <a:gd name="connsiteX78" fmla="*/ 398206 w 3495368"/>
                <a:gd name="connsiteY78" fmla="*/ 656303 h 3347884"/>
                <a:gd name="connsiteX79" fmla="*/ 368710 w 3495368"/>
                <a:gd name="connsiteY79" fmla="*/ 589935 h 3347884"/>
                <a:gd name="connsiteX80" fmla="*/ 324464 w 3495368"/>
                <a:gd name="connsiteY80" fmla="*/ 553064 h 3347884"/>
                <a:gd name="connsiteX81" fmla="*/ 324464 w 3495368"/>
                <a:gd name="connsiteY81" fmla="*/ 553064 h 3347884"/>
                <a:gd name="connsiteX82" fmla="*/ 294968 w 3495368"/>
                <a:gd name="connsiteY82" fmla="*/ 494071 h 3347884"/>
                <a:gd name="connsiteX83" fmla="*/ 294968 w 3495368"/>
                <a:gd name="connsiteY83" fmla="*/ 494071 h 3347884"/>
                <a:gd name="connsiteX84" fmla="*/ 318537 w 3495368"/>
                <a:gd name="connsiteY84" fmla="*/ 420329 h 3347884"/>
                <a:gd name="connsiteX85" fmla="*/ 398206 w 3495368"/>
                <a:gd name="connsiteY85" fmla="*/ 376084 h 3347884"/>
                <a:gd name="connsiteX86" fmla="*/ 361335 w 3495368"/>
                <a:gd name="connsiteY86" fmla="*/ 272845 h 3347884"/>
                <a:gd name="connsiteX87" fmla="*/ 287593 w 3495368"/>
                <a:gd name="connsiteY87" fmla="*/ 199103 h 3347884"/>
                <a:gd name="connsiteX88" fmla="*/ 235974 w 3495368"/>
                <a:gd name="connsiteY88" fmla="*/ 147484 h 3347884"/>
                <a:gd name="connsiteX89" fmla="*/ 191729 w 3495368"/>
                <a:gd name="connsiteY89" fmla="*/ 88490 h 3347884"/>
                <a:gd name="connsiteX90" fmla="*/ 162232 w 3495368"/>
                <a:gd name="connsiteY90" fmla="*/ 36871 h 3347884"/>
                <a:gd name="connsiteX91" fmla="*/ 117987 w 3495368"/>
                <a:gd name="connsiteY91" fmla="*/ 29496 h 3347884"/>
                <a:gd name="connsiteX92" fmla="*/ 110613 w 3495368"/>
                <a:gd name="connsiteY92" fmla="*/ 14748 h 3347884"/>
                <a:gd name="connsiteX93" fmla="*/ 44245 w 3495368"/>
                <a:gd name="connsiteY93" fmla="*/ 44245 h 3347884"/>
                <a:gd name="connsiteX94" fmla="*/ 0 w 3495368"/>
                <a:gd name="connsiteY94" fmla="*/ 0 h 3347884"/>
                <a:gd name="connsiteX95" fmla="*/ 0 w 3495368"/>
                <a:gd name="connsiteY95" fmla="*/ 3347884 h 3347884"/>
                <a:gd name="connsiteX96" fmla="*/ 3495368 w 3495368"/>
                <a:gd name="connsiteY96" fmla="*/ 3340509 h 3347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495368" h="3347884">
                  <a:moveTo>
                    <a:pt x="3495368" y="3340509"/>
                  </a:moveTo>
                  <a:lnTo>
                    <a:pt x="3487993" y="3082413"/>
                  </a:lnTo>
                  <a:cubicBezTo>
                    <a:pt x="3465871" y="3067664"/>
                    <a:pt x="3439232" y="3055826"/>
                    <a:pt x="3421626" y="3038167"/>
                  </a:cubicBezTo>
                  <a:cubicBezTo>
                    <a:pt x="3404020" y="3020508"/>
                    <a:pt x="3395447" y="2997028"/>
                    <a:pt x="3382357" y="2976459"/>
                  </a:cubicBezTo>
                  <a:cubicBezTo>
                    <a:pt x="3383156" y="2947867"/>
                    <a:pt x="3383956" y="2919276"/>
                    <a:pt x="3384755" y="2890684"/>
                  </a:cubicBezTo>
                  <a:lnTo>
                    <a:pt x="3362632" y="2868561"/>
                  </a:lnTo>
                  <a:lnTo>
                    <a:pt x="3259393" y="2839064"/>
                  </a:lnTo>
                  <a:lnTo>
                    <a:pt x="3259393" y="2839064"/>
                  </a:lnTo>
                  <a:lnTo>
                    <a:pt x="3215148" y="2780071"/>
                  </a:lnTo>
                  <a:lnTo>
                    <a:pt x="3200400" y="2765322"/>
                  </a:lnTo>
                  <a:lnTo>
                    <a:pt x="3097161" y="2735825"/>
                  </a:lnTo>
                  <a:lnTo>
                    <a:pt x="3030793" y="2698955"/>
                  </a:lnTo>
                  <a:lnTo>
                    <a:pt x="2861187" y="2544096"/>
                  </a:lnTo>
                  <a:lnTo>
                    <a:pt x="2728451" y="2470355"/>
                  </a:lnTo>
                  <a:lnTo>
                    <a:pt x="2647335" y="2396613"/>
                  </a:lnTo>
                  <a:lnTo>
                    <a:pt x="2573593" y="2337619"/>
                  </a:lnTo>
                  <a:lnTo>
                    <a:pt x="2573593" y="2337619"/>
                  </a:lnTo>
                  <a:lnTo>
                    <a:pt x="2492477" y="2263877"/>
                  </a:lnTo>
                  <a:lnTo>
                    <a:pt x="2389239" y="2249129"/>
                  </a:lnTo>
                  <a:lnTo>
                    <a:pt x="2403987" y="2168013"/>
                  </a:lnTo>
                  <a:cubicBezTo>
                    <a:pt x="2404470" y="2131142"/>
                    <a:pt x="2404952" y="2094271"/>
                    <a:pt x="2405435" y="2057400"/>
                  </a:cubicBezTo>
                  <a:lnTo>
                    <a:pt x="2418735" y="1961535"/>
                  </a:lnTo>
                  <a:lnTo>
                    <a:pt x="2418735" y="1961535"/>
                  </a:lnTo>
                  <a:lnTo>
                    <a:pt x="2389239" y="1880419"/>
                  </a:lnTo>
                  <a:lnTo>
                    <a:pt x="2337619" y="1939413"/>
                  </a:lnTo>
                  <a:lnTo>
                    <a:pt x="2337619" y="1939413"/>
                  </a:lnTo>
                  <a:lnTo>
                    <a:pt x="2322871" y="2027903"/>
                  </a:lnTo>
                  <a:lnTo>
                    <a:pt x="2234381" y="2035277"/>
                  </a:lnTo>
                  <a:lnTo>
                    <a:pt x="2109019" y="2013155"/>
                  </a:lnTo>
                  <a:lnTo>
                    <a:pt x="2020529" y="1983658"/>
                  </a:lnTo>
                  <a:lnTo>
                    <a:pt x="1902542" y="1902542"/>
                  </a:lnTo>
                  <a:lnTo>
                    <a:pt x="1799303" y="1858296"/>
                  </a:lnTo>
                  <a:lnTo>
                    <a:pt x="1732935" y="1828800"/>
                  </a:lnTo>
                  <a:lnTo>
                    <a:pt x="1725561" y="1791929"/>
                  </a:lnTo>
                  <a:lnTo>
                    <a:pt x="1745602" y="1732935"/>
                  </a:lnTo>
                  <a:lnTo>
                    <a:pt x="1762432" y="1673942"/>
                  </a:lnTo>
                  <a:lnTo>
                    <a:pt x="1725561" y="1622322"/>
                  </a:lnTo>
                  <a:lnTo>
                    <a:pt x="1725561" y="1622322"/>
                  </a:lnTo>
                  <a:lnTo>
                    <a:pt x="1600200" y="1423219"/>
                  </a:lnTo>
                  <a:lnTo>
                    <a:pt x="1651819" y="1349477"/>
                  </a:lnTo>
                  <a:lnTo>
                    <a:pt x="1688690" y="1305232"/>
                  </a:lnTo>
                  <a:lnTo>
                    <a:pt x="1688690" y="1305232"/>
                  </a:lnTo>
                  <a:lnTo>
                    <a:pt x="1681316" y="1260987"/>
                  </a:lnTo>
                  <a:lnTo>
                    <a:pt x="1533832" y="1238864"/>
                  </a:lnTo>
                  <a:lnTo>
                    <a:pt x="1533832" y="1238864"/>
                  </a:lnTo>
                  <a:lnTo>
                    <a:pt x="1467464" y="1201993"/>
                  </a:lnTo>
                  <a:lnTo>
                    <a:pt x="1448870" y="1142683"/>
                  </a:lnTo>
                  <a:lnTo>
                    <a:pt x="1482213" y="1061884"/>
                  </a:lnTo>
                  <a:lnTo>
                    <a:pt x="1482213" y="1061884"/>
                  </a:lnTo>
                  <a:lnTo>
                    <a:pt x="1437968" y="1025013"/>
                  </a:lnTo>
                  <a:lnTo>
                    <a:pt x="1401097" y="1061884"/>
                  </a:lnTo>
                  <a:lnTo>
                    <a:pt x="1401097" y="1113503"/>
                  </a:lnTo>
                  <a:lnTo>
                    <a:pt x="1451268" y="1157748"/>
                  </a:lnTo>
                  <a:lnTo>
                    <a:pt x="1423219" y="1209367"/>
                  </a:lnTo>
                  <a:lnTo>
                    <a:pt x="1401097" y="1231490"/>
                  </a:lnTo>
                  <a:lnTo>
                    <a:pt x="1378974" y="1246238"/>
                  </a:lnTo>
                  <a:lnTo>
                    <a:pt x="1378974" y="1246238"/>
                  </a:lnTo>
                  <a:lnTo>
                    <a:pt x="1297858" y="1209367"/>
                  </a:lnTo>
                  <a:lnTo>
                    <a:pt x="1246239" y="1150374"/>
                  </a:lnTo>
                  <a:lnTo>
                    <a:pt x="1150374" y="1032387"/>
                  </a:lnTo>
                  <a:lnTo>
                    <a:pt x="1113503" y="1002890"/>
                  </a:lnTo>
                  <a:lnTo>
                    <a:pt x="1039761" y="1010264"/>
                  </a:lnTo>
                  <a:lnTo>
                    <a:pt x="995516" y="936522"/>
                  </a:lnTo>
                  <a:lnTo>
                    <a:pt x="980768" y="929148"/>
                  </a:lnTo>
                  <a:lnTo>
                    <a:pt x="921774" y="958645"/>
                  </a:lnTo>
                  <a:lnTo>
                    <a:pt x="818535" y="833284"/>
                  </a:lnTo>
                  <a:lnTo>
                    <a:pt x="715297" y="671051"/>
                  </a:lnTo>
                  <a:lnTo>
                    <a:pt x="685800" y="656303"/>
                  </a:lnTo>
                  <a:lnTo>
                    <a:pt x="575187" y="634180"/>
                  </a:lnTo>
                  <a:lnTo>
                    <a:pt x="604684" y="766916"/>
                  </a:lnTo>
                  <a:lnTo>
                    <a:pt x="597310" y="848032"/>
                  </a:lnTo>
                  <a:lnTo>
                    <a:pt x="582561" y="907025"/>
                  </a:lnTo>
                  <a:lnTo>
                    <a:pt x="582561" y="929148"/>
                  </a:lnTo>
                  <a:lnTo>
                    <a:pt x="464574" y="929148"/>
                  </a:lnTo>
                  <a:lnTo>
                    <a:pt x="464574" y="929148"/>
                  </a:lnTo>
                  <a:lnTo>
                    <a:pt x="412955" y="936522"/>
                  </a:lnTo>
                  <a:lnTo>
                    <a:pt x="407345" y="805235"/>
                  </a:lnTo>
                  <a:lnTo>
                    <a:pt x="494071" y="774290"/>
                  </a:lnTo>
                  <a:lnTo>
                    <a:pt x="398206" y="656303"/>
                  </a:lnTo>
                  <a:lnTo>
                    <a:pt x="368710" y="589935"/>
                  </a:lnTo>
                  <a:lnTo>
                    <a:pt x="324464" y="553064"/>
                  </a:lnTo>
                  <a:lnTo>
                    <a:pt x="324464" y="553064"/>
                  </a:lnTo>
                  <a:lnTo>
                    <a:pt x="294968" y="494071"/>
                  </a:lnTo>
                  <a:lnTo>
                    <a:pt x="294968" y="494071"/>
                  </a:lnTo>
                  <a:lnTo>
                    <a:pt x="318537" y="420329"/>
                  </a:lnTo>
                  <a:lnTo>
                    <a:pt x="398206" y="376084"/>
                  </a:lnTo>
                  <a:lnTo>
                    <a:pt x="361335" y="272845"/>
                  </a:lnTo>
                  <a:lnTo>
                    <a:pt x="287593" y="199103"/>
                  </a:lnTo>
                  <a:lnTo>
                    <a:pt x="235974" y="147484"/>
                  </a:lnTo>
                  <a:lnTo>
                    <a:pt x="191729" y="88490"/>
                  </a:lnTo>
                  <a:lnTo>
                    <a:pt x="162232" y="36871"/>
                  </a:lnTo>
                  <a:lnTo>
                    <a:pt x="117987" y="29496"/>
                  </a:lnTo>
                  <a:lnTo>
                    <a:pt x="110613" y="14748"/>
                  </a:lnTo>
                  <a:lnTo>
                    <a:pt x="44245" y="44245"/>
                  </a:lnTo>
                  <a:lnTo>
                    <a:pt x="0" y="0"/>
                  </a:lnTo>
                  <a:lnTo>
                    <a:pt x="0" y="3347884"/>
                  </a:lnTo>
                  <a:lnTo>
                    <a:pt x="3495368" y="3340509"/>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28483" y="1905558"/>
              <a:ext cx="3495368" cy="3333136"/>
            </a:xfrm>
            <a:custGeom>
              <a:avLst/>
              <a:gdLst>
                <a:gd name="connsiteX0" fmla="*/ 3495368 w 3495368"/>
                <a:gd name="connsiteY0" fmla="*/ 3333136 h 3333136"/>
                <a:gd name="connsiteX1" fmla="*/ 3495368 w 3495368"/>
                <a:gd name="connsiteY1" fmla="*/ 3333136 h 3333136"/>
                <a:gd name="connsiteX2" fmla="*/ 3495368 w 3495368"/>
                <a:gd name="connsiteY2" fmla="*/ 3193026 h 3333136"/>
                <a:gd name="connsiteX3" fmla="*/ 3495368 w 3495368"/>
                <a:gd name="connsiteY3" fmla="*/ 3075039 h 3333136"/>
                <a:gd name="connsiteX4" fmla="*/ 3429000 w 3495368"/>
                <a:gd name="connsiteY4" fmla="*/ 3023419 h 3333136"/>
                <a:gd name="connsiteX5" fmla="*/ 3392129 w 3495368"/>
                <a:gd name="connsiteY5" fmla="*/ 2979174 h 3333136"/>
                <a:gd name="connsiteX6" fmla="*/ 3384755 w 3495368"/>
                <a:gd name="connsiteY6" fmla="*/ 2861187 h 3333136"/>
                <a:gd name="connsiteX7" fmla="*/ 3311013 w 3495368"/>
                <a:gd name="connsiteY7" fmla="*/ 2839065 h 3333136"/>
                <a:gd name="connsiteX8" fmla="*/ 3252019 w 3495368"/>
                <a:gd name="connsiteY8" fmla="*/ 2816942 h 3333136"/>
                <a:gd name="connsiteX9" fmla="*/ 3252019 w 3495368"/>
                <a:gd name="connsiteY9" fmla="*/ 2816942 h 3333136"/>
                <a:gd name="connsiteX10" fmla="*/ 3215148 w 3495368"/>
                <a:gd name="connsiteY10" fmla="*/ 2750574 h 3333136"/>
                <a:gd name="connsiteX11" fmla="*/ 3104535 w 3495368"/>
                <a:gd name="connsiteY11" fmla="*/ 2721077 h 3333136"/>
                <a:gd name="connsiteX12" fmla="*/ 3060290 w 3495368"/>
                <a:gd name="connsiteY12" fmla="*/ 2698955 h 3333136"/>
                <a:gd name="connsiteX13" fmla="*/ 2949677 w 3495368"/>
                <a:gd name="connsiteY13" fmla="*/ 2625213 h 3333136"/>
                <a:gd name="connsiteX14" fmla="*/ 2905432 w 3495368"/>
                <a:gd name="connsiteY14" fmla="*/ 2573594 h 3333136"/>
                <a:gd name="connsiteX15" fmla="*/ 2816942 w 3495368"/>
                <a:gd name="connsiteY15" fmla="*/ 2507226 h 3333136"/>
                <a:gd name="connsiteX16" fmla="*/ 2713703 w 3495368"/>
                <a:gd name="connsiteY16" fmla="*/ 2433484 h 3333136"/>
                <a:gd name="connsiteX17" fmla="*/ 2566219 w 3495368"/>
                <a:gd name="connsiteY17" fmla="*/ 2308123 h 3333136"/>
                <a:gd name="connsiteX18" fmla="*/ 2485103 w 3495368"/>
                <a:gd name="connsiteY18" fmla="*/ 2263877 h 3333136"/>
                <a:gd name="connsiteX19" fmla="*/ 2396613 w 3495368"/>
                <a:gd name="connsiteY19" fmla="*/ 2219632 h 3333136"/>
                <a:gd name="connsiteX20" fmla="*/ 2403987 w 3495368"/>
                <a:gd name="connsiteY20" fmla="*/ 2116394 h 3333136"/>
                <a:gd name="connsiteX21" fmla="*/ 2418735 w 3495368"/>
                <a:gd name="connsiteY21" fmla="*/ 2027903 h 3333136"/>
                <a:gd name="connsiteX22" fmla="*/ 2426110 w 3495368"/>
                <a:gd name="connsiteY22" fmla="*/ 1946787 h 3333136"/>
                <a:gd name="connsiteX23" fmla="*/ 2418735 w 3495368"/>
                <a:gd name="connsiteY23" fmla="*/ 1909916 h 3333136"/>
                <a:gd name="connsiteX24" fmla="*/ 2381864 w 3495368"/>
                <a:gd name="connsiteY24" fmla="*/ 1865671 h 3333136"/>
                <a:gd name="connsiteX25" fmla="*/ 2330245 w 3495368"/>
                <a:gd name="connsiteY25" fmla="*/ 1924665 h 3333136"/>
                <a:gd name="connsiteX26" fmla="*/ 2330245 w 3495368"/>
                <a:gd name="connsiteY26" fmla="*/ 1924665 h 3333136"/>
                <a:gd name="connsiteX27" fmla="*/ 2315497 w 3495368"/>
                <a:gd name="connsiteY27" fmla="*/ 2005781 h 3333136"/>
                <a:gd name="connsiteX28" fmla="*/ 2263877 w 3495368"/>
                <a:gd name="connsiteY28" fmla="*/ 2020529 h 3333136"/>
                <a:gd name="connsiteX29" fmla="*/ 2197510 w 3495368"/>
                <a:gd name="connsiteY29" fmla="*/ 2005781 h 3333136"/>
                <a:gd name="connsiteX30" fmla="*/ 2079522 w 3495368"/>
                <a:gd name="connsiteY30" fmla="*/ 1991032 h 3333136"/>
                <a:gd name="connsiteX31" fmla="*/ 2035277 w 3495368"/>
                <a:gd name="connsiteY31" fmla="*/ 1976284 h 3333136"/>
                <a:gd name="connsiteX32" fmla="*/ 1998406 w 3495368"/>
                <a:gd name="connsiteY32" fmla="*/ 1946787 h 3333136"/>
                <a:gd name="connsiteX33" fmla="*/ 1946787 w 3495368"/>
                <a:gd name="connsiteY33" fmla="*/ 1924665 h 3333136"/>
                <a:gd name="connsiteX34" fmla="*/ 1895168 w 3495368"/>
                <a:gd name="connsiteY34" fmla="*/ 1887794 h 3333136"/>
                <a:gd name="connsiteX35" fmla="*/ 1806677 w 3495368"/>
                <a:gd name="connsiteY35" fmla="*/ 1836174 h 3333136"/>
                <a:gd name="connsiteX36" fmla="*/ 1747684 w 3495368"/>
                <a:gd name="connsiteY36" fmla="*/ 1814052 h 3333136"/>
                <a:gd name="connsiteX37" fmla="*/ 1747684 w 3495368"/>
                <a:gd name="connsiteY37" fmla="*/ 1814052 h 3333136"/>
                <a:gd name="connsiteX38" fmla="*/ 1725561 w 3495368"/>
                <a:gd name="connsiteY38" fmla="*/ 1799303 h 3333136"/>
                <a:gd name="connsiteX39" fmla="*/ 1762432 w 3495368"/>
                <a:gd name="connsiteY39" fmla="*/ 1696065 h 3333136"/>
                <a:gd name="connsiteX40" fmla="*/ 1755058 w 3495368"/>
                <a:gd name="connsiteY40" fmla="*/ 1622323 h 3333136"/>
                <a:gd name="connsiteX41" fmla="*/ 1681316 w 3495368"/>
                <a:gd name="connsiteY41" fmla="*/ 1533832 h 3333136"/>
                <a:gd name="connsiteX42" fmla="*/ 1600200 w 3495368"/>
                <a:gd name="connsiteY42" fmla="*/ 1408471 h 3333136"/>
                <a:gd name="connsiteX43" fmla="*/ 1644445 w 3495368"/>
                <a:gd name="connsiteY43" fmla="*/ 1356852 h 3333136"/>
                <a:gd name="connsiteX44" fmla="*/ 1681316 w 3495368"/>
                <a:gd name="connsiteY44" fmla="*/ 1297858 h 3333136"/>
                <a:gd name="connsiteX45" fmla="*/ 1688690 w 3495368"/>
                <a:gd name="connsiteY45" fmla="*/ 1253613 h 3333136"/>
                <a:gd name="connsiteX46" fmla="*/ 1600200 w 3495368"/>
                <a:gd name="connsiteY46" fmla="*/ 1238865 h 3333136"/>
                <a:gd name="connsiteX47" fmla="*/ 1541206 w 3495368"/>
                <a:gd name="connsiteY47" fmla="*/ 1216742 h 3333136"/>
                <a:gd name="connsiteX48" fmla="*/ 1482213 w 3495368"/>
                <a:gd name="connsiteY48" fmla="*/ 1187245 h 3333136"/>
                <a:gd name="connsiteX49" fmla="*/ 1460090 w 3495368"/>
                <a:gd name="connsiteY49" fmla="*/ 1165123 h 3333136"/>
                <a:gd name="connsiteX50" fmla="*/ 1474839 w 3495368"/>
                <a:gd name="connsiteY50" fmla="*/ 1069258 h 3333136"/>
                <a:gd name="connsiteX51" fmla="*/ 1474839 w 3495368"/>
                <a:gd name="connsiteY51" fmla="*/ 1069258 h 3333136"/>
                <a:gd name="connsiteX52" fmla="*/ 1445342 w 3495368"/>
                <a:gd name="connsiteY52" fmla="*/ 1002890 h 3333136"/>
                <a:gd name="connsiteX53" fmla="*/ 1401097 w 3495368"/>
                <a:gd name="connsiteY53" fmla="*/ 1047136 h 3333136"/>
                <a:gd name="connsiteX54" fmla="*/ 1408471 w 3495368"/>
                <a:gd name="connsiteY54" fmla="*/ 1106129 h 3333136"/>
                <a:gd name="connsiteX55" fmla="*/ 1430593 w 3495368"/>
                <a:gd name="connsiteY55" fmla="*/ 1157748 h 3333136"/>
                <a:gd name="connsiteX56" fmla="*/ 1415845 w 3495368"/>
                <a:gd name="connsiteY56" fmla="*/ 1194619 h 3333136"/>
                <a:gd name="connsiteX57" fmla="*/ 1386348 w 3495368"/>
                <a:gd name="connsiteY57" fmla="*/ 1246239 h 3333136"/>
                <a:gd name="connsiteX58" fmla="*/ 1268361 w 3495368"/>
                <a:gd name="connsiteY58" fmla="*/ 1150374 h 3333136"/>
                <a:gd name="connsiteX59" fmla="*/ 1209368 w 3495368"/>
                <a:gd name="connsiteY59" fmla="*/ 1106129 h 3333136"/>
                <a:gd name="connsiteX60" fmla="*/ 1209368 w 3495368"/>
                <a:gd name="connsiteY60" fmla="*/ 1106129 h 3333136"/>
                <a:gd name="connsiteX61" fmla="*/ 1172497 w 3495368"/>
                <a:gd name="connsiteY61" fmla="*/ 1039761 h 3333136"/>
                <a:gd name="connsiteX62" fmla="*/ 1143000 w 3495368"/>
                <a:gd name="connsiteY62" fmla="*/ 1010265 h 3333136"/>
                <a:gd name="connsiteX63" fmla="*/ 1120877 w 3495368"/>
                <a:gd name="connsiteY63" fmla="*/ 988142 h 3333136"/>
                <a:gd name="connsiteX64" fmla="*/ 1039761 w 3495368"/>
                <a:gd name="connsiteY64" fmla="*/ 995516 h 3333136"/>
                <a:gd name="connsiteX65" fmla="*/ 1002890 w 3495368"/>
                <a:gd name="connsiteY65" fmla="*/ 936523 h 3333136"/>
                <a:gd name="connsiteX66" fmla="*/ 988142 w 3495368"/>
                <a:gd name="connsiteY66" fmla="*/ 914400 h 3333136"/>
                <a:gd name="connsiteX67" fmla="*/ 914400 w 3495368"/>
                <a:gd name="connsiteY67" fmla="*/ 936523 h 3333136"/>
                <a:gd name="connsiteX68" fmla="*/ 825910 w 3495368"/>
                <a:gd name="connsiteY68" fmla="*/ 825910 h 3333136"/>
                <a:gd name="connsiteX69" fmla="*/ 752168 w 3495368"/>
                <a:gd name="connsiteY69" fmla="*/ 715297 h 3333136"/>
                <a:gd name="connsiteX70" fmla="*/ 707922 w 3495368"/>
                <a:gd name="connsiteY70" fmla="*/ 641555 h 3333136"/>
                <a:gd name="connsiteX71" fmla="*/ 707922 w 3495368"/>
                <a:gd name="connsiteY71" fmla="*/ 641555 h 3333136"/>
                <a:gd name="connsiteX72" fmla="*/ 597310 w 3495368"/>
                <a:gd name="connsiteY72" fmla="*/ 612058 h 3333136"/>
                <a:gd name="connsiteX73" fmla="*/ 575187 w 3495368"/>
                <a:gd name="connsiteY73" fmla="*/ 612058 h 3333136"/>
                <a:gd name="connsiteX74" fmla="*/ 589935 w 3495368"/>
                <a:gd name="connsiteY74" fmla="*/ 722671 h 3333136"/>
                <a:gd name="connsiteX75" fmla="*/ 597310 w 3495368"/>
                <a:gd name="connsiteY75" fmla="*/ 766916 h 3333136"/>
                <a:gd name="connsiteX76" fmla="*/ 597310 w 3495368"/>
                <a:gd name="connsiteY76" fmla="*/ 766916 h 3333136"/>
                <a:gd name="connsiteX77" fmla="*/ 589935 w 3495368"/>
                <a:gd name="connsiteY77" fmla="*/ 870155 h 3333136"/>
                <a:gd name="connsiteX78" fmla="*/ 575187 w 3495368"/>
                <a:gd name="connsiteY78" fmla="*/ 907026 h 3333136"/>
                <a:gd name="connsiteX79" fmla="*/ 575187 w 3495368"/>
                <a:gd name="connsiteY79" fmla="*/ 907026 h 3333136"/>
                <a:gd name="connsiteX80" fmla="*/ 575187 w 3495368"/>
                <a:gd name="connsiteY80" fmla="*/ 907026 h 3333136"/>
                <a:gd name="connsiteX81" fmla="*/ 442451 w 3495368"/>
                <a:gd name="connsiteY81" fmla="*/ 921774 h 3333136"/>
                <a:gd name="connsiteX82" fmla="*/ 442451 w 3495368"/>
                <a:gd name="connsiteY82" fmla="*/ 921774 h 3333136"/>
                <a:gd name="connsiteX83" fmla="*/ 412955 w 3495368"/>
                <a:gd name="connsiteY83" fmla="*/ 818536 h 3333136"/>
                <a:gd name="connsiteX84" fmla="*/ 494071 w 3495368"/>
                <a:gd name="connsiteY84" fmla="*/ 759542 h 3333136"/>
                <a:gd name="connsiteX85" fmla="*/ 457200 w 3495368"/>
                <a:gd name="connsiteY85" fmla="*/ 693174 h 3333136"/>
                <a:gd name="connsiteX86" fmla="*/ 368710 w 3495368"/>
                <a:gd name="connsiteY86" fmla="*/ 567813 h 3333136"/>
                <a:gd name="connsiteX87" fmla="*/ 309716 w 3495368"/>
                <a:gd name="connsiteY87" fmla="*/ 516194 h 3333136"/>
                <a:gd name="connsiteX88" fmla="*/ 309716 w 3495368"/>
                <a:gd name="connsiteY88" fmla="*/ 516194 h 3333136"/>
                <a:gd name="connsiteX89" fmla="*/ 287593 w 3495368"/>
                <a:gd name="connsiteY89" fmla="*/ 479323 h 3333136"/>
                <a:gd name="connsiteX90" fmla="*/ 287593 w 3495368"/>
                <a:gd name="connsiteY90" fmla="*/ 479323 h 3333136"/>
                <a:gd name="connsiteX91" fmla="*/ 339213 w 3495368"/>
                <a:gd name="connsiteY91" fmla="*/ 412955 h 3333136"/>
                <a:gd name="connsiteX92" fmla="*/ 405581 w 3495368"/>
                <a:gd name="connsiteY92" fmla="*/ 368710 h 3333136"/>
                <a:gd name="connsiteX93" fmla="*/ 361335 w 3495368"/>
                <a:gd name="connsiteY93" fmla="*/ 243348 h 3333136"/>
                <a:gd name="connsiteX94" fmla="*/ 287593 w 3495368"/>
                <a:gd name="connsiteY94" fmla="*/ 169607 h 3333136"/>
                <a:gd name="connsiteX95" fmla="*/ 213851 w 3495368"/>
                <a:gd name="connsiteY95" fmla="*/ 88490 h 3333136"/>
                <a:gd name="connsiteX96" fmla="*/ 162232 w 3495368"/>
                <a:gd name="connsiteY96" fmla="*/ 22123 h 3333136"/>
                <a:gd name="connsiteX97" fmla="*/ 125361 w 3495368"/>
                <a:gd name="connsiteY97" fmla="*/ 7374 h 3333136"/>
                <a:gd name="connsiteX98" fmla="*/ 51619 w 3495368"/>
                <a:gd name="connsiteY98" fmla="*/ 36871 h 3333136"/>
                <a:gd name="connsiteX99" fmla="*/ 0 w 3495368"/>
                <a:gd name="connsiteY99" fmla="*/ 0 h 333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95368" h="3333136">
                  <a:moveTo>
                    <a:pt x="3495368" y="3333136"/>
                  </a:moveTo>
                  <a:lnTo>
                    <a:pt x="3495368" y="3333136"/>
                  </a:lnTo>
                  <a:lnTo>
                    <a:pt x="3495368" y="3193026"/>
                  </a:lnTo>
                  <a:lnTo>
                    <a:pt x="3495368" y="3075039"/>
                  </a:lnTo>
                  <a:lnTo>
                    <a:pt x="3429000" y="3023419"/>
                  </a:lnTo>
                  <a:lnTo>
                    <a:pt x="3392129" y="2979174"/>
                  </a:lnTo>
                  <a:lnTo>
                    <a:pt x="3384755" y="2861187"/>
                  </a:lnTo>
                  <a:lnTo>
                    <a:pt x="3311013" y="2839065"/>
                  </a:lnTo>
                  <a:lnTo>
                    <a:pt x="3252019" y="2816942"/>
                  </a:lnTo>
                  <a:lnTo>
                    <a:pt x="3252019" y="2816942"/>
                  </a:lnTo>
                  <a:lnTo>
                    <a:pt x="3215148" y="2750574"/>
                  </a:lnTo>
                  <a:lnTo>
                    <a:pt x="3104535" y="2721077"/>
                  </a:lnTo>
                  <a:lnTo>
                    <a:pt x="3060290" y="2698955"/>
                  </a:lnTo>
                  <a:lnTo>
                    <a:pt x="2949677" y="2625213"/>
                  </a:lnTo>
                  <a:lnTo>
                    <a:pt x="2905432" y="2573594"/>
                  </a:lnTo>
                  <a:lnTo>
                    <a:pt x="2816942" y="2507226"/>
                  </a:lnTo>
                  <a:lnTo>
                    <a:pt x="2713703" y="2433484"/>
                  </a:lnTo>
                  <a:lnTo>
                    <a:pt x="2566219" y="2308123"/>
                  </a:lnTo>
                  <a:lnTo>
                    <a:pt x="2485103" y="2263877"/>
                  </a:lnTo>
                  <a:lnTo>
                    <a:pt x="2396613" y="2219632"/>
                  </a:lnTo>
                  <a:lnTo>
                    <a:pt x="2403987" y="2116394"/>
                  </a:lnTo>
                  <a:lnTo>
                    <a:pt x="2418735" y="2027903"/>
                  </a:lnTo>
                  <a:lnTo>
                    <a:pt x="2426110" y="1946787"/>
                  </a:lnTo>
                  <a:lnTo>
                    <a:pt x="2418735" y="1909916"/>
                  </a:lnTo>
                  <a:lnTo>
                    <a:pt x="2381864" y="1865671"/>
                  </a:lnTo>
                  <a:lnTo>
                    <a:pt x="2330245" y="1924665"/>
                  </a:lnTo>
                  <a:lnTo>
                    <a:pt x="2330245" y="1924665"/>
                  </a:lnTo>
                  <a:lnTo>
                    <a:pt x="2315497" y="2005781"/>
                  </a:lnTo>
                  <a:lnTo>
                    <a:pt x="2263877" y="2020529"/>
                  </a:lnTo>
                  <a:lnTo>
                    <a:pt x="2197510" y="2005781"/>
                  </a:lnTo>
                  <a:lnTo>
                    <a:pt x="2079522" y="1991032"/>
                  </a:lnTo>
                  <a:lnTo>
                    <a:pt x="2035277" y="1976284"/>
                  </a:lnTo>
                  <a:lnTo>
                    <a:pt x="1998406" y="1946787"/>
                  </a:lnTo>
                  <a:lnTo>
                    <a:pt x="1946787" y="1924665"/>
                  </a:lnTo>
                  <a:lnTo>
                    <a:pt x="1895168" y="1887794"/>
                  </a:lnTo>
                  <a:lnTo>
                    <a:pt x="1806677" y="1836174"/>
                  </a:lnTo>
                  <a:lnTo>
                    <a:pt x="1747684" y="1814052"/>
                  </a:lnTo>
                  <a:lnTo>
                    <a:pt x="1747684" y="1814052"/>
                  </a:lnTo>
                  <a:lnTo>
                    <a:pt x="1725561" y="1799303"/>
                  </a:lnTo>
                  <a:lnTo>
                    <a:pt x="1762432" y="1696065"/>
                  </a:lnTo>
                  <a:lnTo>
                    <a:pt x="1755058" y="1622323"/>
                  </a:lnTo>
                  <a:lnTo>
                    <a:pt x="1681316" y="1533832"/>
                  </a:lnTo>
                  <a:lnTo>
                    <a:pt x="1600200" y="1408471"/>
                  </a:lnTo>
                  <a:lnTo>
                    <a:pt x="1644445" y="1356852"/>
                  </a:lnTo>
                  <a:lnTo>
                    <a:pt x="1681316" y="1297858"/>
                  </a:lnTo>
                  <a:lnTo>
                    <a:pt x="1688690" y="1253613"/>
                  </a:lnTo>
                  <a:lnTo>
                    <a:pt x="1600200" y="1238865"/>
                  </a:lnTo>
                  <a:lnTo>
                    <a:pt x="1541206" y="1216742"/>
                  </a:lnTo>
                  <a:lnTo>
                    <a:pt x="1482213" y="1187245"/>
                  </a:lnTo>
                  <a:lnTo>
                    <a:pt x="1460090" y="1165123"/>
                  </a:lnTo>
                  <a:lnTo>
                    <a:pt x="1474839" y="1069258"/>
                  </a:lnTo>
                  <a:lnTo>
                    <a:pt x="1474839" y="1069258"/>
                  </a:lnTo>
                  <a:lnTo>
                    <a:pt x="1445342" y="1002890"/>
                  </a:lnTo>
                  <a:lnTo>
                    <a:pt x="1401097" y="1047136"/>
                  </a:lnTo>
                  <a:lnTo>
                    <a:pt x="1408471" y="1106129"/>
                  </a:lnTo>
                  <a:lnTo>
                    <a:pt x="1430593" y="1157748"/>
                  </a:lnTo>
                  <a:lnTo>
                    <a:pt x="1415845" y="1194619"/>
                  </a:lnTo>
                  <a:lnTo>
                    <a:pt x="1386348" y="1246239"/>
                  </a:lnTo>
                  <a:lnTo>
                    <a:pt x="1268361" y="1150374"/>
                  </a:lnTo>
                  <a:lnTo>
                    <a:pt x="1209368" y="1106129"/>
                  </a:lnTo>
                  <a:lnTo>
                    <a:pt x="1209368" y="1106129"/>
                  </a:lnTo>
                  <a:lnTo>
                    <a:pt x="1172497" y="1039761"/>
                  </a:lnTo>
                  <a:lnTo>
                    <a:pt x="1143000" y="1010265"/>
                  </a:lnTo>
                  <a:lnTo>
                    <a:pt x="1120877" y="988142"/>
                  </a:lnTo>
                  <a:lnTo>
                    <a:pt x="1039761" y="995516"/>
                  </a:lnTo>
                  <a:lnTo>
                    <a:pt x="1002890" y="936523"/>
                  </a:lnTo>
                  <a:lnTo>
                    <a:pt x="988142" y="914400"/>
                  </a:lnTo>
                  <a:lnTo>
                    <a:pt x="914400" y="936523"/>
                  </a:lnTo>
                  <a:lnTo>
                    <a:pt x="825910" y="825910"/>
                  </a:lnTo>
                  <a:lnTo>
                    <a:pt x="752168" y="715297"/>
                  </a:lnTo>
                  <a:lnTo>
                    <a:pt x="707922" y="641555"/>
                  </a:lnTo>
                  <a:lnTo>
                    <a:pt x="707922" y="641555"/>
                  </a:lnTo>
                  <a:lnTo>
                    <a:pt x="597310" y="612058"/>
                  </a:lnTo>
                  <a:lnTo>
                    <a:pt x="575187" y="612058"/>
                  </a:lnTo>
                  <a:lnTo>
                    <a:pt x="589935" y="722671"/>
                  </a:lnTo>
                  <a:lnTo>
                    <a:pt x="597310" y="766916"/>
                  </a:lnTo>
                  <a:lnTo>
                    <a:pt x="597310" y="766916"/>
                  </a:lnTo>
                  <a:lnTo>
                    <a:pt x="589935" y="870155"/>
                  </a:lnTo>
                  <a:lnTo>
                    <a:pt x="575187" y="907026"/>
                  </a:lnTo>
                  <a:lnTo>
                    <a:pt x="575187" y="907026"/>
                  </a:lnTo>
                  <a:lnTo>
                    <a:pt x="575187" y="907026"/>
                  </a:lnTo>
                  <a:lnTo>
                    <a:pt x="442451" y="921774"/>
                  </a:lnTo>
                  <a:lnTo>
                    <a:pt x="442451" y="921774"/>
                  </a:lnTo>
                  <a:lnTo>
                    <a:pt x="412955" y="818536"/>
                  </a:lnTo>
                  <a:lnTo>
                    <a:pt x="494071" y="759542"/>
                  </a:lnTo>
                  <a:lnTo>
                    <a:pt x="457200" y="693174"/>
                  </a:lnTo>
                  <a:lnTo>
                    <a:pt x="368710" y="567813"/>
                  </a:lnTo>
                  <a:lnTo>
                    <a:pt x="309716" y="516194"/>
                  </a:lnTo>
                  <a:lnTo>
                    <a:pt x="309716" y="516194"/>
                  </a:lnTo>
                  <a:lnTo>
                    <a:pt x="287593" y="479323"/>
                  </a:lnTo>
                  <a:lnTo>
                    <a:pt x="287593" y="479323"/>
                  </a:lnTo>
                  <a:lnTo>
                    <a:pt x="339213" y="412955"/>
                  </a:lnTo>
                  <a:lnTo>
                    <a:pt x="405581" y="368710"/>
                  </a:lnTo>
                  <a:lnTo>
                    <a:pt x="361335" y="243348"/>
                  </a:lnTo>
                  <a:lnTo>
                    <a:pt x="287593" y="169607"/>
                  </a:lnTo>
                  <a:lnTo>
                    <a:pt x="213851" y="88490"/>
                  </a:lnTo>
                  <a:lnTo>
                    <a:pt x="162232" y="22123"/>
                  </a:lnTo>
                  <a:lnTo>
                    <a:pt x="125361" y="7374"/>
                  </a:lnTo>
                  <a:lnTo>
                    <a:pt x="51619" y="36871"/>
                  </a:lnTo>
                  <a:lnTo>
                    <a:pt x="0"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674738" y="2805287"/>
              <a:ext cx="268022" cy="215444"/>
            </a:xfrm>
            <a:prstGeom prst="rect">
              <a:avLst/>
            </a:prstGeom>
            <a:noFill/>
          </p:spPr>
          <p:txBody>
            <a:bodyPr wrap="none" rtlCol="0">
              <a:spAutoFit/>
            </a:bodyPr>
            <a:lstStyle/>
            <a:p>
              <a:r>
                <a:rPr lang="en-US" sz="800" dirty="0" smtClean="0">
                  <a:solidFill>
                    <a:schemeClr val="bg1"/>
                  </a:solidFill>
                </a:rPr>
                <a:t>-2</a:t>
              </a:r>
              <a:endParaRPr lang="en-US" sz="800" dirty="0">
                <a:solidFill>
                  <a:schemeClr val="bg1"/>
                </a:solidFill>
              </a:endParaRPr>
            </a:p>
          </p:txBody>
        </p:sp>
        <p:sp>
          <p:nvSpPr>
            <p:cNvPr id="17" name="Rectangle 16"/>
            <p:cNvSpPr/>
            <p:nvPr/>
          </p:nvSpPr>
          <p:spPr>
            <a:xfrm>
              <a:off x="486495" y="1659424"/>
              <a:ext cx="4350832" cy="358664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4046137" y="1759882"/>
              <a:ext cx="719800" cy="1219200"/>
              <a:chOff x="4965479" y="1349866"/>
              <a:chExt cx="719800" cy="1219200"/>
            </a:xfrm>
          </p:grpSpPr>
          <p:cxnSp>
            <p:nvCxnSpPr>
              <p:cNvPr id="20" name="Straight Arrow Connector 19"/>
              <p:cNvCxnSpPr/>
              <p:nvPr/>
            </p:nvCxnSpPr>
            <p:spPr>
              <a:xfrm flipV="1">
                <a:off x="5257800" y="1349866"/>
                <a:ext cx="0" cy="12192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965479" y="1686859"/>
                <a:ext cx="719800" cy="707886"/>
              </a:xfrm>
              <a:prstGeom prst="rect">
                <a:avLst/>
              </a:prstGeom>
              <a:noFill/>
            </p:spPr>
            <p:txBody>
              <a:bodyPr wrap="square" rtlCol="0">
                <a:spAutoFit/>
              </a:bodyPr>
              <a:lstStyle/>
              <a:p>
                <a:r>
                  <a:rPr lang="en-US" sz="4000" b="1" dirty="0" smtClean="0">
                    <a:solidFill>
                      <a:schemeClr val="bg1"/>
                    </a:solidFill>
                    <a:latin typeface="Times New Roman" panose="02020603050405020304" pitchFamily="18" charset="0"/>
                    <a:cs typeface="Times New Roman" panose="02020603050405020304" pitchFamily="18" charset="0"/>
                  </a:rPr>
                  <a:t>N</a:t>
                </a:r>
                <a:endParaRPr lang="en-US" sz="4000" b="1" dirty="0">
                  <a:solidFill>
                    <a:schemeClr val="bg1"/>
                  </a:solidFill>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496514" y="3758445"/>
              <a:ext cx="1420022" cy="1494997"/>
              <a:chOff x="3352800" y="1334125"/>
              <a:chExt cx="1524000" cy="1561475"/>
            </a:xfrm>
          </p:grpSpPr>
          <p:sp>
            <p:nvSpPr>
              <p:cNvPr id="23" name="TextBox 22"/>
              <p:cNvSpPr txBox="1"/>
              <p:nvPr/>
            </p:nvSpPr>
            <p:spPr>
              <a:xfrm>
                <a:off x="3483769" y="1334125"/>
                <a:ext cx="1183761" cy="1446550"/>
              </a:xfrm>
              <a:prstGeom prst="rect">
                <a:avLst/>
              </a:prstGeom>
              <a:noFill/>
            </p:spPr>
            <p:txBody>
              <a:bodyPr wrap="square" rtlCol="0">
                <a:spAutoFit/>
              </a:bodyPr>
              <a:lstStyle/>
              <a:p>
                <a:r>
                  <a:rPr lang="en-US" sz="1100" b="1" dirty="0" smtClean="0">
                    <a:solidFill>
                      <a:schemeClr val="bg1"/>
                    </a:solidFill>
                    <a:latin typeface="Times New Roman" panose="02020603050405020304" pitchFamily="18" charset="0"/>
                    <a:cs typeface="Times New Roman" panose="02020603050405020304" pitchFamily="18" charset="0"/>
                  </a:rPr>
                  <a:t>Trend of </a:t>
                </a:r>
                <a:r>
                  <a:rPr lang="en-US" sz="1100" b="1" dirty="0">
                    <a:solidFill>
                      <a:schemeClr val="bg1"/>
                    </a:solidFill>
                    <a:latin typeface="Times New Roman" panose="02020603050405020304" pitchFamily="18" charset="0"/>
                    <a:cs typeface="Times New Roman" panose="02020603050405020304" pitchFamily="18" charset="0"/>
                  </a:rPr>
                  <a:t>p</a:t>
                </a:r>
                <a:r>
                  <a:rPr lang="en-US" sz="1100" b="1" dirty="0" smtClean="0">
                    <a:solidFill>
                      <a:schemeClr val="bg1"/>
                    </a:solidFill>
                    <a:latin typeface="Times New Roman" panose="02020603050405020304" pitchFamily="18" charset="0"/>
                    <a:cs typeface="Times New Roman" panose="02020603050405020304" pitchFamily="18" charset="0"/>
                  </a:rPr>
                  <a:t>ositive residuals</a:t>
                </a:r>
              </a:p>
              <a:p>
                <a:endParaRPr lang="en-US" sz="1100" b="1" dirty="0">
                  <a:solidFill>
                    <a:schemeClr val="bg1"/>
                  </a:solidFill>
                  <a:latin typeface="Times New Roman" panose="02020603050405020304" pitchFamily="18" charset="0"/>
                  <a:cs typeface="Times New Roman" panose="02020603050405020304" pitchFamily="18" charset="0"/>
                </a:endParaRPr>
              </a:p>
              <a:p>
                <a:r>
                  <a:rPr lang="en-US" sz="1100" b="1" dirty="0" smtClean="0">
                    <a:solidFill>
                      <a:schemeClr val="bg1"/>
                    </a:solidFill>
                    <a:latin typeface="Times New Roman" panose="02020603050405020304" pitchFamily="18" charset="0"/>
                    <a:cs typeface="Times New Roman" panose="02020603050405020304" pitchFamily="18" charset="0"/>
                  </a:rPr>
                  <a:t>Trend of negative residual </a:t>
                </a:r>
              </a:p>
              <a:p>
                <a:r>
                  <a:rPr lang="en-US" sz="1100" b="1" dirty="0" smtClean="0">
                    <a:solidFill>
                      <a:schemeClr val="bg1"/>
                    </a:solidFill>
                    <a:latin typeface="Times New Roman" panose="02020603050405020304" pitchFamily="18" charset="0"/>
                    <a:cs typeface="Times New Roman" panose="02020603050405020304" pitchFamily="18" charset="0"/>
                  </a:rPr>
                  <a:t>values</a:t>
                </a:r>
                <a:endParaRPr lang="en-US" sz="1100" b="1" dirty="0">
                  <a:solidFill>
                    <a:schemeClr val="bg1"/>
                  </a:solidFill>
                  <a:latin typeface="Times New Roman" panose="02020603050405020304" pitchFamily="18" charset="0"/>
                  <a:cs typeface="Times New Roman" panose="02020603050405020304" pitchFamily="18" charset="0"/>
                </a:endParaRPr>
              </a:p>
            </p:txBody>
          </p:sp>
          <p:cxnSp>
            <p:nvCxnSpPr>
              <p:cNvPr id="24" name="Straight Connector 23"/>
              <p:cNvCxnSpPr/>
              <p:nvPr/>
            </p:nvCxnSpPr>
            <p:spPr>
              <a:xfrm>
                <a:off x="4191000" y="1581906"/>
                <a:ext cx="574247"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90999" y="2291316"/>
                <a:ext cx="574247"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352800" y="1334125"/>
                <a:ext cx="1524000" cy="15614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p:nvCxnSpPr>
          <p:spPr>
            <a:xfrm>
              <a:off x="2353079" y="3475897"/>
              <a:ext cx="923519" cy="33410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2" idx="2"/>
            </p:cNvCxnSpPr>
            <p:nvPr/>
          </p:nvCxnSpPr>
          <p:spPr>
            <a:xfrm>
              <a:off x="853614" y="1726075"/>
              <a:ext cx="630624" cy="86505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124199" y="4123505"/>
              <a:ext cx="423080" cy="551381"/>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183625" y="4123505"/>
              <a:ext cx="154833" cy="670647"/>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08749" y="2665100"/>
              <a:ext cx="3845" cy="550169"/>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761999" y="2399516"/>
              <a:ext cx="300773" cy="405245"/>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rot="21285620">
              <a:off x="4269975" y="4925133"/>
              <a:ext cx="609600" cy="230832"/>
            </a:xfrm>
            <a:prstGeom prst="rect">
              <a:avLst/>
            </a:prstGeom>
            <a:noFill/>
          </p:spPr>
          <p:txBody>
            <a:bodyPr wrap="square" rtlCol="0">
              <a:spAutoFit/>
            </a:bodyPr>
            <a:lstStyle/>
            <a:p>
              <a:r>
                <a:rPr lang="en-US" sz="900" dirty="0" smtClean="0">
                  <a:solidFill>
                    <a:schemeClr val="bg1"/>
                  </a:solidFill>
                </a:rPr>
                <a:t>-3</a:t>
              </a:r>
              <a:endParaRPr lang="en-US" sz="900" dirty="0">
                <a:solidFill>
                  <a:schemeClr val="bg1"/>
                </a:solidFill>
              </a:endParaRPr>
            </a:p>
          </p:txBody>
        </p:sp>
        <p:cxnSp>
          <p:nvCxnSpPr>
            <p:cNvPr id="68" name="Straight Connector 67"/>
            <p:cNvCxnSpPr/>
            <p:nvPr/>
          </p:nvCxnSpPr>
          <p:spPr>
            <a:xfrm flipH="1" flipV="1">
              <a:off x="4336537" y="4741338"/>
              <a:ext cx="155589" cy="462235"/>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5139304" y="2442243"/>
            <a:ext cx="4079696" cy="3144443"/>
            <a:chOff x="5024118" y="2532866"/>
            <a:chExt cx="4079696" cy="3144443"/>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118" y="2597720"/>
              <a:ext cx="3942351" cy="2951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36" name="Straight Connector 35"/>
            <p:cNvCxnSpPr/>
            <p:nvPr/>
          </p:nvCxnSpPr>
          <p:spPr>
            <a:xfrm flipV="1">
              <a:off x="7836681" y="3550021"/>
              <a:ext cx="31182" cy="606474"/>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5969815" y="3756181"/>
              <a:ext cx="81376" cy="409546"/>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6495445" y="3502136"/>
              <a:ext cx="1043242" cy="4788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255823" y="3431688"/>
              <a:ext cx="941628" cy="11833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6957469" y="3043386"/>
              <a:ext cx="814516" cy="216158"/>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6580185" y="3642850"/>
              <a:ext cx="637431" cy="303438"/>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7668285" y="3043386"/>
              <a:ext cx="548719" cy="72862"/>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rot="18140227">
              <a:off x="8134314" y="2283166"/>
              <a:ext cx="719800" cy="1219200"/>
              <a:chOff x="4965479" y="1349866"/>
              <a:chExt cx="719800" cy="1219200"/>
            </a:xfrm>
          </p:grpSpPr>
          <p:cxnSp>
            <p:nvCxnSpPr>
              <p:cNvPr id="82" name="Straight Arrow Connector 81"/>
              <p:cNvCxnSpPr/>
              <p:nvPr/>
            </p:nvCxnSpPr>
            <p:spPr>
              <a:xfrm flipV="1">
                <a:off x="5257800" y="1349866"/>
                <a:ext cx="0" cy="12192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965479" y="1686859"/>
                <a:ext cx="719800" cy="707886"/>
              </a:xfrm>
              <a:prstGeom prst="rect">
                <a:avLst/>
              </a:prstGeom>
              <a:noFill/>
            </p:spPr>
            <p:txBody>
              <a:bodyPr wrap="square" rtlCol="0">
                <a:spAutoFit/>
              </a:bodyPr>
              <a:lstStyle/>
              <a:p>
                <a:r>
                  <a:rPr lang="en-US" sz="4000" b="1" dirty="0" smtClean="0">
                    <a:solidFill>
                      <a:schemeClr val="bg1"/>
                    </a:solidFill>
                    <a:latin typeface="Times New Roman" panose="02020603050405020304" pitchFamily="18" charset="0"/>
                    <a:cs typeface="Times New Roman" panose="02020603050405020304" pitchFamily="18" charset="0"/>
                  </a:rPr>
                  <a:t>N</a:t>
                </a:r>
                <a:endParaRPr lang="en-US" sz="4000" b="1" dirty="0">
                  <a:solidFill>
                    <a:schemeClr val="bg1"/>
                  </a:solidFill>
                  <a:latin typeface="Times New Roman" panose="02020603050405020304" pitchFamily="18" charset="0"/>
                  <a:cs typeface="Times New Roman" panose="02020603050405020304" pitchFamily="18" charset="0"/>
                </a:endParaRPr>
              </a:p>
            </p:txBody>
          </p:sp>
        </p:grpSp>
        <p:sp>
          <p:nvSpPr>
            <p:cNvPr id="89" name="TextBox 88"/>
            <p:cNvSpPr txBox="1"/>
            <p:nvPr/>
          </p:nvSpPr>
          <p:spPr>
            <a:xfrm>
              <a:off x="8141644" y="4615480"/>
              <a:ext cx="613033" cy="1061829"/>
            </a:xfrm>
            <a:prstGeom prst="rect">
              <a:avLst/>
            </a:prstGeom>
            <a:noFill/>
          </p:spPr>
          <p:txBody>
            <a:bodyPr wrap="square" rtlCol="0">
              <a:spAutoFit/>
            </a:bodyPr>
            <a:lstStyle/>
            <a:p>
              <a:r>
                <a:rPr lang="en-US" sz="600" b="1" dirty="0" smtClean="0">
                  <a:solidFill>
                    <a:schemeClr val="bg1"/>
                  </a:solidFill>
                  <a:latin typeface="Times New Roman" panose="02020603050405020304" pitchFamily="18" charset="0"/>
                  <a:cs typeface="Times New Roman" panose="02020603050405020304" pitchFamily="18" charset="0"/>
                </a:rPr>
                <a:t>Trend of </a:t>
              </a:r>
              <a:r>
                <a:rPr lang="en-US" sz="600" b="1" dirty="0">
                  <a:solidFill>
                    <a:schemeClr val="bg1"/>
                  </a:solidFill>
                  <a:latin typeface="Times New Roman" panose="02020603050405020304" pitchFamily="18" charset="0"/>
                  <a:cs typeface="Times New Roman" panose="02020603050405020304" pitchFamily="18" charset="0"/>
                </a:rPr>
                <a:t>p</a:t>
              </a:r>
              <a:r>
                <a:rPr lang="en-US" sz="600" b="1" dirty="0" smtClean="0">
                  <a:solidFill>
                    <a:schemeClr val="bg1"/>
                  </a:solidFill>
                  <a:latin typeface="Times New Roman" panose="02020603050405020304" pitchFamily="18" charset="0"/>
                  <a:cs typeface="Times New Roman" panose="02020603050405020304" pitchFamily="18" charset="0"/>
                </a:rPr>
                <a:t>ositive residuals</a:t>
              </a:r>
            </a:p>
            <a:p>
              <a:r>
                <a:rPr lang="en-US" sz="600" b="1" dirty="0" smtClean="0">
                  <a:solidFill>
                    <a:schemeClr val="bg1"/>
                  </a:solidFill>
                  <a:latin typeface="Times New Roman" panose="02020603050405020304" pitchFamily="18" charset="0"/>
                  <a:cs typeface="Times New Roman" panose="02020603050405020304" pitchFamily="18" charset="0"/>
                </a:rPr>
                <a:t>Value</a:t>
              </a:r>
            </a:p>
            <a:p>
              <a:endParaRPr lang="en-US" sz="800" b="1" dirty="0">
                <a:solidFill>
                  <a:schemeClr val="bg1"/>
                </a:solidFill>
                <a:latin typeface="Times New Roman" panose="02020603050405020304" pitchFamily="18" charset="0"/>
                <a:cs typeface="Times New Roman" panose="02020603050405020304" pitchFamily="18" charset="0"/>
              </a:endParaRPr>
            </a:p>
            <a:p>
              <a:r>
                <a:rPr lang="en-US" sz="600" b="1" dirty="0">
                  <a:solidFill>
                    <a:schemeClr val="bg1"/>
                  </a:solidFill>
                  <a:latin typeface="Times New Roman" panose="02020603050405020304" pitchFamily="18" charset="0"/>
                  <a:cs typeface="Times New Roman" panose="02020603050405020304" pitchFamily="18" charset="0"/>
                </a:rPr>
                <a:t>Trend of negative </a:t>
              </a:r>
              <a:r>
                <a:rPr lang="en-US" sz="600" b="1" dirty="0" smtClean="0">
                  <a:solidFill>
                    <a:schemeClr val="bg1"/>
                  </a:solidFill>
                  <a:latin typeface="Times New Roman" panose="02020603050405020304" pitchFamily="18" charset="0"/>
                  <a:cs typeface="Times New Roman" panose="02020603050405020304" pitchFamily="18" charset="0"/>
                </a:rPr>
                <a:t>residua</a:t>
              </a:r>
            </a:p>
            <a:p>
              <a:r>
                <a:rPr lang="en-US" sz="600" b="1" dirty="0" smtClean="0">
                  <a:solidFill>
                    <a:schemeClr val="bg1"/>
                  </a:solidFill>
                  <a:latin typeface="Times New Roman" panose="02020603050405020304" pitchFamily="18" charset="0"/>
                  <a:cs typeface="Times New Roman" panose="02020603050405020304" pitchFamily="18" charset="0"/>
                </a:rPr>
                <a:t>Value </a:t>
              </a:r>
              <a:endParaRPr lang="en-US" sz="600" b="1" dirty="0">
                <a:solidFill>
                  <a:schemeClr val="bg1"/>
                </a:solidFill>
                <a:latin typeface="Times New Roman" panose="02020603050405020304" pitchFamily="18" charset="0"/>
                <a:cs typeface="Times New Roman" panose="02020603050405020304" pitchFamily="18" charset="0"/>
              </a:endParaRPr>
            </a:p>
            <a:p>
              <a:endParaRPr lang="en-US" sz="600" b="1" dirty="0">
                <a:solidFill>
                  <a:schemeClr val="bg1"/>
                </a:solidFill>
                <a:latin typeface="Times New Roman" panose="02020603050405020304" pitchFamily="18" charset="0"/>
                <a:cs typeface="Times New Roman" panose="02020603050405020304" pitchFamily="18" charset="0"/>
              </a:endParaRPr>
            </a:p>
          </p:txBody>
        </p:sp>
        <p:cxnSp>
          <p:nvCxnSpPr>
            <p:cNvPr id="90" name="Straight Connector 89"/>
            <p:cNvCxnSpPr/>
            <p:nvPr/>
          </p:nvCxnSpPr>
          <p:spPr>
            <a:xfrm>
              <a:off x="8566168" y="4786741"/>
              <a:ext cx="29738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8605985" y="5238631"/>
              <a:ext cx="297384"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8183895" y="4516937"/>
              <a:ext cx="789232" cy="10361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3691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4876"/>
            <a:ext cx="6899171" cy="1143000"/>
          </a:xfrm>
        </p:spPr>
        <p:txBody>
          <a:bodyPr>
            <a:normAutofit/>
          </a:bodyPr>
          <a:lstStyle/>
          <a:p>
            <a:r>
              <a:rPr lang="en-US" dirty="0" smtClean="0">
                <a:latin typeface="Times New Roman" panose="02020603050405020304" pitchFamily="18" charset="0"/>
                <a:cs typeface="Times New Roman" panose="02020603050405020304" pitchFamily="18" charset="0"/>
              </a:rPr>
              <a:t>Intermediate Complex B </a:t>
            </a:r>
            <a:br>
              <a:rPr lang="en-US" dirty="0" smtClean="0">
                <a:latin typeface="Times New Roman" panose="02020603050405020304" pitchFamily="18" charset="0"/>
                <a:cs typeface="Times New Roman" panose="02020603050405020304" pitchFamily="18" charset="0"/>
              </a:rPr>
            </a:br>
            <a:r>
              <a:rPr lang="en-US" sz="1050" dirty="0" smtClean="0">
                <a:latin typeface="Times New Roman" panose="02020603050405020304" pitchFamily="18" charset="0"/>
                <a:cs typeface="Times New Roman" panose="02020603050405020304" pitchFamily="18" charset="0"/>
              </a:rPr>
              <a:t>(Strath Terrace of Upland Complex Gravel/Lafayette Sand and Gravel Mid-Pleistocene, Formerly Montgomery Erosional Terrace)</a:t>
            </a:r>
            <a:endParaRPr lang="en-US" sz="1050" dirty="0">
              <a:latin typeface="Times New Roman" panose="02020603050405020304" pitchFamily="18" charset="0"/>
              <a:cs typeface="Times New Roman" panose="02020603050405020304" pitchFamily="18" charset="0"/>
            </a:endParaRPr>
          </a:p>
        </p:txBody>
      </p:sp>
      <p:pic>
        <p:nvPicPr>
          <p:cNvPr id="35" name="Picture 2" descr="C:\Users\Eric\Desktop\SRFZ\se gsa baton rouge\figures\ouchita river terraces and boring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31" r="6777"/>
          <a:stretch/>
        </p:blipFill>
        <p:spPr bwMode="auto">
          <a:xfrm>
            <a:off x="7310481" y="91946"/>
            <a:ext cx="1813047" cy="24179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Freeform 13"/>
          <p:cNvSpPr/>
          <p:nvPr/>
        </p:nvSpPr>
        <p:spPr>
          <a:xfrm>
            <a:off x="7553050" y="856259"/>
            <a:ext cx="1416527" cy="1326673"/>
          </a:xfrm>
          <a:custGeom>
            <a:avLst/>
            <a:gdLst>
              <a:gd name="connsiteX0" fmla="*/ 1411241 w 1416527"/>
              <a:gd name="connsiteY0" fmla="*/ 1326673 h 1326673"/>
              <a:gd name="connsiteX1" fmla="*/ 1242104 w 1416527"/>
              <a:gd name="connsiteY1" fmla="*/ 1189249 h 1326673"/>
              <a:gd name="connsiteX2" fmla="*/ 1146964 w 1416527"/>
              <a:gd name="connsiteY2" fmla="*/ 1125822 h 1326673"/>
              <a:gd name="connsiteX3" fmla="*/ 1088823 w 1416527"/>
              <a:gd name="connsiteY3" fmla="*/ 1099394 h 1326673"/>
              <a:gd name="connsiteX4" fmla="*/ 1099394 w 1416527"/>
              <a:gd name="connsiteY4" fmla="*/ 1046539 h 1326673"/>
              <a:gd name="connsiteX5" fmla="*/ 1099394 w 1416527"/>
              <a:gd name="connsiteY5" fmla="*/ 1030682 h 1326673"/>
              <a:gd name="connsiteX6" fmla="*/ 1078252 w 1416527"/>
              <a:gd name="connsiteY6" fmla="*/ 1025396 h 1326673"/>
              <a:gd name="connsiteX7" fmla="*/ 1025396 w 1416527"/>
              <a:gd name="connsiteY7" fmla="*/ 1067681 h 1326673"/>
              <a:gd name="connsiteX8" fmla="*/ 1004254 w 1416527"/>
              <a:gd name="connsiteY8" fmla="*/ 1072966 h 1326673"/>
              <a:gd name="connsiteX9" fmla="*/ 1004254 w 1416527"/>
              <a:gd name="connsiteY9" fmla="*/ 1041253 h 1326673"/>
              <a:gd name="connsiteX10" fmla="*/ 961970 w 1416527"/>
              <a:gd name="connsiteY10" fmla="*/ 998969 h 1326673"/>
              <a:gd name="connsiteX11" fmla="*/ 903829 w 1416527"/>
              <a:gd name="connsiteY11" fmla="*/ 961970 h 1326673"/>
              <a:gd name="connsiteX12" fmla="*/ 877401 w 1416527"/>
              <a:gd name="connsiteY12" fmla="*/ 935542 h 1326673"/>
              <a:gd name="connsiteX13" fmla="*/ 835116 w 1416527"/>
              <a:gd name="connsiteY13" fmla="*/ 919686 h 1326673"/>
              <a:gd name="connsiteX14" fmla="*/ 829831 w 1416527"/>
              <a:gd name="connsiteY14" fmla="*/ 882687 h 1326673"/>
              <a:gd name="connsiteX15" fmla="*/ 829831 w 1416527"/>
              <a:gd name="connsiteY15" fmla="*/ 882687 h 1326673"/>
              <a:gd name="connsiteX16" fmla="*/ 792832 w 1416527"/>
              <a:gd name="connsiteY16" fmla="*/ 824546 h 1326673"/>
              <a:gd name="connsiteX17" fmla="*/ 771690 w 1416527"/>
              <a:gd name="connsiteY17" fmla="*/ 840402 h 1326673"/>
              <a:gd name="connsiteX18" fmla="*/ 745262 w 1416527"/>
              <a:gd name="connsiteY18" fmla="*/ 808689 h 1326673"/>
              <a:gd name="connsiteX19" fmla="*/ 702978 w 1416527"/>
              <a:gd name="connsiteY19" fmla="*/ 766405 h 1326673"/>
              <a:gd name="connsiteX20" fmla="*/ 665979 w 1416527"/>
              <a:gd name="connsiteY20" fmla="*/ 734691 h 1326673"/>
              <a:gd name="connsiteX21" fmla="*/ 623695 w 1416527"/>
              <a:gd name="connsiteY21" fmla="*/ 724120 h 1326673"/>
              <a:gd name="connsiteX22" fmla="*/ 533840 w 1416527"/>
              <a:gd name="connsiteY22" fmla="*/ 718835 h 1326673"/>
              <a:gd name="connsiteX23" fmla="*/ 475699 w 1416527"/>
              <a:gd name="connsiteY23" fmla="*/ 729406 h 1326673"/>
              <a:gd name="connsiteX24" fmla="*/ 465128 w 1416527"/>
              <a:gd name="connsiteY24" fmla="*/ 681836 h 1326673"/>
              <a:gd name="connsiteX25" fmla="*/ 459842 w 1416527"/>
              <a:gd name="connsiteY25" fmla="*/ 655408 h 1326673"/>
              <a:gd name="connsiteX26" fmla="*/ 459842 w 1416527"/>
              <a:gd name="connsiteY26" fmla="*/ 655408 h 1326673"/>
              <a:gd name="connsiteX27" fmla="*/ 454557 w 1416527"/>
              <a:gd name="connsiteY27" fmla="*/ 602553 h 1326673"/>
              <a:gd name="connsiteX28" fmla="*/ 417558 w 1416527"/>
              <a:gd name="connsiteY28" fmla="*/ 602553 h 1326673"/>
              <a:gd name="connsiteX29" fmla="*/ 406987 w 1416527"/>
              <a:gd name="connsiteY29" fmla="*/ 634266 h 1326673"/>
              <a:gd name="connsiteX30" fmla="*/ 396416 w 1416527"/>
              <a:gd name="connsiteY30" fmla="*/ 644837 h 1326673"/>
              <a:gd name="connsiteX31" fmla="*/ 385845 w 1416527"/>
              <a:gd name="connsiteY31" fmla="*/ 591981 h 1326673"/>
              <a:gd name="connsiteX32" fmla="*/ 369988 w 1416527"/>
              <a:gd name="connsiteY32" fmla="*/ 549697 h 1326673"/>
              <a:gd name="connsiteX33" fmla="*/ 369988 w 1416527"/>
              <a:gd name="connsiteY33" fmla="*/ 549697 h 1326673"/>
              <a:gd name="connsiteX34" fmla="*/ 306562 w 1416527"/>
              <a:gd name="connsiteY34" fmla="*/ 486270 h 1326673"/>
              <a:gd name="connsiteX35" fmla="*/ 237849 w 1416527"/>
              <a:gd name="connsiteY35" fmla="*/ 449272 h 1326673"/>
              <a:gd name="connsiteX36" fmla="*/ 232564 w 1416527"/>
              <a:gd name="connsiteY36" fmla="*/ 428129 h 1326673"/>
              <a:gd name="connsiteX37" fmla="*/ 232564 w 1416527"/>
              <a:gd name="connsiteY37" fmla="*/ 375274 h 1326673"/>
              <a:gd name="connsiteX38" fmla="*/ 232564 w 1416527"/>
              <a:gd name="connsiteY38" fmla="*/ 375274 h 1326673"/>
              <a:gd name="connsiteX39" fmla="*/ 195565 w 1416527"/>
              <a:gd name="connsiteY39" fmla="*/ 306562 h 1326673"/>
              <a:gd name="connsiteX40" fmla="*/ 195565 w 1416527"/>
              <a:gd name="connsiteY40" fmla="*/ 306562 h 1326673"/>
              <a:gd name="connsiteX41" fmla="*/ 142710 w 1416527"/>
              <a:gd name="connsiteY41" fmla="*/ 285420 h 1326673"/>
              <a:gd name="connsiteX42" fmla="*/ 116282 w 1416527"/>
              <a:gd name="connsiteY42" fmla="*/ 269563 h 1326673"/>
              <a:gd name="connsiteX43" fmla="*/ 84568 w 1416527"/>
              <a:gd name="connsiteY43" fmla="*/ 221993 h 1326673"/>
              <a:gd name="connsiteX44" fmla="*/ 84568 w 1416527"/>
              <a:gd name="connsiteY44" fmla="*/ 169138 h 1326673"/>
              <a:gd name="connsiteX45" fmla="*/ 73997 w 1416527"/>
              <a:gd name="connsiteY45" fmla="*/ 126853 h 1326673"/>
              <a:gd name="connsiteX46" fmla="*/ 42284 w 1416527"/>
              <a:gd name="connsiteY46" fmla="*/ 95140 h 1326673"/>
              <a:gd name="connsiteX47" fmla="*/ 15856 w 1416527"/>
              <a:gd name="connsiteY47" fmla="*/ 58141 h 1326673"/>
              <a:gd name="connsiteX48" fmla="*/ 0 w 1416527"/>
              <a:gd name="connsiteY48" fmla="*/ 0 h 1326673"/>
              <a:gd name="connsiteX49" fmla="*/ 63426 w 1416527"/>
              <a:gd name="connsiteY49" fmla="*/ 31713 h 1326673"/>
              <a:gd name="connsiteX50" fmla="*/ 79283 w 1416527"/>
              <a:gd name="connsiteY50" fmla="*/ 0 h 1326673"/>
              <a:gd name="connsiteX51" fmla="*/ 121567 w 1416527"/>
              <a:gd name="connsiteY51" fmla="*/ 58141 h 1326673"/>
              <a:gd name="connsiteX52" fmla="*/ 121567 w 1416527"/>
              <a:gd name="connsiteY52" fmla="*/ 95140 h 1326673"/>
              <a:gd name="connsiteX53" fmla="*/ 132138 w 1416527"/>
              <a:gd name="connsiteY53" fmla="*/ 121568 h 1326673"/>
              <a:gd name="connsiteX54" fmla="*/ 179708 w 1416527"/>
              <a:gd name="connsiteY54" fmla="*/ 147995 h 1326673"/>
              <a:gd name="connsiteX55" fmla="*/ 269563 w 1416527"/>
              <a:gd name="connsiteY55" fmla="*/ 142710 h 1326673"/>
              <a:gd name="connsiteX56" fmla="*/ 243135 w 1416527"/>
              <a:gd name="connsiteY56" fmla="*/ 200851 h 1326673"/>
              <a:gd name="connsiteX57" fmla="*/ 280134 w 1416527"/>
              <a:gd name="connsiteY57" fmla="*/ 237850 h 1326673"/>
              <a:gd name="connsiteX58" fmla="*/ 306562 w 1416527"/>
              <a:gd name="connsiteY58" fmla="*/ 280134 h 1326673"/>
              <a:gd name="connsiteX59" fmla="*/ 306562 w 1416527"/>
              <a:gd name="connsiteY59" fmla="*/ 280134 h 1326673"/>
              <a:gd name="connsiteX60" fmla="*/ 322418 w 1416527"/>
              <a:gd name="connsiteY60" fmla="*/ 343561 h 1326673"/>
              <a:gd name="connsiteX61" fmla="*/ 317133 w 1416527"/>
              <a:gd name="connsiteY61" fmla="*/ 391131 h 1326673"/>
              <a:gd name="connsiteX62" fmla="*/ 354132 w 1416527"/>
              <a:gd name="connsiteY62" fmla="*/ 412273 h 1326673"/>
              <a:gd name="connsiteX63" fmla="*/ 391130 w 1416527"/>
              <a:gd name="connsiteY63" fmla="*/ 428129 h 1326673"/>
              <a:gd name="connsiteX64" fmla="*/ 449271 w 1416527"/>
              <a:gd name="connsiteY64" fmla="*/ 475699 h 1326673"/>
              <a:gd name="connsiteX65" fmla="*/ 480985 w 1416527"/>
              <a:gd name="connsiteY65" fmla="*/ 502127 h 1326673"/>
              <a:gd name="connsiteX66" fmla="*/ 496841 w 1416527"/>
              <a:gd name="connsiteY66" fmla="*/ 549697 h 1326673"/>
              <a:gd name="connsiteX67" fmla="*/ 576125 w 1416527"/>
              <a:gd name="connsiteY67" fmla="*/ 565554 h 1326673"/>
              <a:gd name="connsiteX68" fmla="*/ 613123 w 1416527"/>
              <a:gd name="connsiteY68" fmla="*/ 570839 h 1326673"/>
              <a:gd name="connsiteX69" fmla="*/ 618409 w 1416527"/>
              <a:gd name="connsiteY69" fmla="*/ 623695 h 1326673"/>
              <a:gd name="connsiteX70" fmla="*/ 724120 w 1416527"/>
              <a:gd name="connsiteY70" fmla="*/ 644837 h 1326673"/>
              <a:gd name="connsiteX71" fmla="*/ 739977 w 1416527"/>
              <a:gd name="connsiteY71" fmla="*/ 687121 h 1326673"/>
              <a:gd name="connsiteX72" fmla="*/ 771690 w 1416527"/>
              <a:gd name="connsiteY72" fmla="*/ 729406 h 1326673"/>
              <a:gd name="connsiteX73" fmla="*/ 792832 w 1416527"/>
              <a:gd name="connsiteY73" fmla="*/ 655408 h 1326673"/>
              <a:gd name="connsiteX74" fmla="*/ 792832 w 1416527"/>
              <a:gd name="connsiteY74" fmla="*/ 655408 h 1326673"/>
              <a:gd name="connsiteX75" fmla="*/ 877401 w 1416527"/>
              <a:gd name="connsiteY75" fmla="*/ 671265 h 1326673"/>
              <a:gd name="connsiteX76" fmla="*/ 877401 w 1416527"/>
              <a:gd name="connsiteY76" fmla="*/ 708264 h 1326673"/>
              <a:gd name="connsiteX77" fmla="*/ 877401 w 1416527"/>
              <a:gd name="connsiteY77" fmla="*/ 708264 h 1326673"/>
              <a:gd name="connsiteX78" fmla="*/ 940827 w 1416527"/>
              <a:gd name="connsiteY78" fmla="*/ 776976 h 1326673"/>
              <a:gd name="connsiteX79" fmla="*/ 935542 w 1416527"/>
              <a:gd name="connsiteY79" fmla="*/ 813975 h 1326673"/>
              <a:gd name="connsiteX80" fmla="*/ 935542 w 1416527"/>
              <a:gd name="connsiteY80" fmla="*/ 813975 h 1326673"/>
              <a:gd name="connsiteX81" fmla="*/ 961970 w 1416527"/>
              <a:gd name="connsiteY81" fmla="*/ 866830 h 1326673"/>
              <a:gd name="connsiteX82" fmla="*/ 1030682 w 1416527"/>
              <a:gd name="connsiteY82" fmla="*/ 861544 h 1326673"/>
              <a:gd name="connsiteX83" fmla="*/ 1099394 w 1416527"/>
              <a:gd name="connsiteY83" fmla="*/ 819260 h 1326673"/>
              <a:gd name="connsiteX84" fmla="*/ 1125822 w 1416527"/>
              <a:gd name="connsiteY84" fmla="*/ 819260 h 1326673"/>
              <a:gd name="connsiteX85" fmla="*/ 1194534 w 1416527"/>
              <a:gd name="connsiteY85" fmla="*/ 914400 h 1326673"/>
              <a:gd name="connsiteX86" fmla="*/ 1131107 w 1416527"/>
              <a:gd name="connsiteY86" fmla="*/ 909114 h 1326673"/>
              <a:gd name="connsiteX87" fmla="*/ 1125822 w 1416527"/>
              <a:gd name="connsiteY87" fmla="*/ 935542 h 1326673"/>
              <a:gd name="connsiteX88" fmla="*/ 1162821 w 1416527"/>
              <a:gd name="connsiteY88" fmla="*/ 951399 h 1326673"/>
              <a:gd name="connsiteX89" fmla="*/ 1162821 w 1416527"/>
              <a:gd name="connsiteY89" fmla="*/ 951399 h 1326673"/>
              <a:gd name="connsiteX90" fmla="*/ 1189248 w 1416527"/>
              <a:gd name="connsiteY90" fmla="*/ 1020111 h 1326673"/>
              <a:gd name="connsiteX91" fmla="*/ 1210390 w 1416527"/>
              <a:gd name="connsiteY91" fmla="*/ 1072966 h 1326673"/>
              <a:gd name="connsiteX92" fmla="*/ 1226247 w 1416527"/>
              <a:gd name="connsiteY92" fmla="*/ 1120536 h 1326673"/>
              <a:gd name="connsiteX93" fmla="*/ 1247389 w 1416527"/>
              <a:gd name="connsiteY93" fmla="*/ 1141679 h 1326673"/>
              <a:gd name="connsiteX94" fmla="*/ 1247389 w 1416527"/>
              <a:gd name="connsiteY94" fmla="*/ 1141679 h 1326673"/>
              <a:gd name="connsiteX95" fmla="*/ 1310816 w 1416527"/>
              <a:gd name="connsiteY95" fmla="*/ 1141679 h 1326673"/>
              <a:gd name="connsiteX96" fmla="*/ 1289674 w 1416527"/>
              <a:gd name="connsiteY96" fmla="*/ 1025396 h 1326673"/>
              <a:gd name="connsiteX97" fmla="*/ 1279103 w 1416527"/>
              <a:gd name="connsiteY97" fmla="*/ 988398 h 1326673"/>
              <a:gd name="connsiteX98" fmla="*/ 1347815 w 1416527"/>
              <a:gd name="connsiteY98" fmla="*/ 1152250 h 1326673"/>
              <a:gd name="connsiteX99" fmla="*/ 1390099 w 1416527"/>
              <a:gd name="connsiteY99" fmla="*/ 1210391 h 1326673"/>
              <a:gd name="connsiteX100" fmla="*/ 1416527 w 1416527"/>
              <a:gd name="connsiteY100" fmla="*/ 1220962 h 1326673"/>
              <a:gd name="connsiteX101" fmla="*/ 1411241 w 1416527"/>
              <a:gd name="connsiteY101" fmla="*/ 1326673 h 132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16527" h="1326673">
                <a:moveTo>
                  <a:pt x="1411241" y="1326673"/>
                </a:moveTo>
                <a:lnTo>
                  <a:pt x="1242104" y="1189249"/>
                </a:lnTo>
                <a:lnTo>
                  <a:pt x="1146964" y="1125822"/>
                </a:lnTo>
                <a:lnTo>
                  <a:pt x="1088823" y="1099394"/>
                </a:lnTo>
                <a:lnTo>
                  <a:pt x="1099394" y="1046539"/>
                </a:lnTo>
                <a:lnTo>
                  <a:pt x="1099394" y="1030682"/>
                </a:lnTo>
                <a:lnTo>
                  <a:pt x="1078252" y="1025396"/>
                </a:lnTo>
                <a:lnTo>
                  <a:pt x="1025396" y="1067681"/>
                </a:lnTo>
                <a:lnTo>
                  <a:pt x="1004254" y="1072966"/>
                </a:lnTo>
                <a:lnTo>
                  <a:pt x="1004254" y="1041253"/>
                </a:lnTo>
                <a:lnTo>
                  <a:pt x="961970" y="998969"/>
                </a:lnTo>
                <a:lnTo>
                  <a:pt x="903829" y="961970"/>
                </a:lnTo>
                <a:lnTo>
                  <a:pt x="877401" y="935542"/>
                </a:lnTo>
                <a:lnTo>
                  <a:pt x="835116" y="919686"/>
                </a:lnTo>
                <a:lnTo>
                  <a:pt x="829831" y="882687"/>
                </a:lnTo>
                <a:lnTo>
                  <a:pt x="829831" y="882687"/>
                </a:lnTo>
                <a:lnTo>
                  <a:pt x="792832" y="824546"/>
                </a:lnTo>
                <a:lnTo>
                  <a:pt x="771690" y="840402"/>
                </a:lnTo>
                <a:lnTo>
                  <a:pt x="745262" y="808689"/>
                </a:lnTo>
                <a:lnTo>
                  <a:pt x="702978" y="766405"/>
                </a:lnTo>
                <a:lnTo>
                  <a:pt x="665979" y="734691"/>
                </a:lnTo>
                <a:lnTo>
                  <a:pt x="623695" y="724120"/>
                </a:lnTo>
                <a:lnTo>
                  <a:pt x="533840" y="718835"/>
                </a:lnTo>
                <a:lnTo>
                  <a:pt x="475699" y="729406"/>
                </a:lnTo>
                <a:lnTo>
                  <a:pt x="465128" y="681836"/>
                </a:lnTo>
                <a:lnTo>
                  <a:pt x="459842" y="655408"/>
                </a:lnTo>
                <a:lnTo>
                  <a:pt x="459842" y="655408"/>
                </a:lnTo>
                <a:lnTo>
                  <a:pt x="454557" y="602553"/>
                </a:lnTo>
                <a:lnTo>
                  <a:pt x="417558" y="602553"/>
                </a:lnTo>
                <a:lnTo>
                  <a:pt x="406987" y="634266"/>
                </a:lnTo>
                <a:lnTo>
                  <a:pt x="396416" y="644837"/>
                </a:lnTo>
                <a:lnTo>
                  <a:pt x="385845" y="591981"/>
                </a:lnTo>
                <a:lnTo>
                  <a:pt x="369988" y="549697"/>
                </a:lnTo>
                <a:lnTo>
                  <a:pt x="369988" y="549697"/>
                </a:lnTo>
                <a:lnTo>
                  <a:pt x="306562" y="486270"/>
                </a:lnTo>
                <a:lnTo>
                  <a:pt x="237849" y="449272"/>
                </a:lnTo>
                <a:lnTo>
                  <a:pt x="232564" y="428129"/>
                </a:lnTo>
                <a:lnTo>
                  <a:pt x="232564" y="375274"/>
                </a:lnTo>
                <a:lnTo>
                  <a:pt x="232564" y="375274"/>
                </a:lnTo>
                <a:lnTo>
                  <a:pt x="195565" y="306562"/>
                </a:lnTo>
                <a:lnTo>
                  <a:pt x="195565" y="306562"/>
                </a:lnTo>
                <a:lnTo>
                  <a:pt x="142710" y="285420"/>
                </a:lnTo>
                <a:lnTo>
                  <a:pt x="116282" y="269563"/>
                </a:lnTo>
                <a:lnTo>
                  <a:pt x="84568" y="221993"/>
                </a:lnTo>
                <a:lnTo>
                  <a:pt x="84568" y="169138"/>
                </a:lnTo>
                <a:lnTo>
                  <a:pt x="73997" y="126853"/>
                </a:lnTo>
                <a:lnTo>
                  <a:pt x="42284" y="95140"/>
                </a:lnTo>
                <a:lnTo>
                  <a:pt x="15856" y="58141"/>
                </a:lnTo>
                <a:lnTo>
                  <a:pt x="0" y="0"/>
                </a:lnTo>
                <a:lnTo>
                  <a:pt x="63426" y="31713"/>
                </a:lnTo>
                <a:lnTo>
                  <a:pt x="79283" y="0"/>
                </a:lnTo>
                <a:lnTo>
                  <a:pt x="121567" y="58141"/>
                </a:lnTo>
                <a:lnTo>
                  <a:pt x="121567" y="95140"/>
                </a:lnTo>
                <a:lnTo>
                  <a:pt x="132138" y="121568"/>
                </a:lnTo>
                <a:lnTo>
                  <a:pt x="179708" y="147995"/>
                </a:lnTo>
                <a:lnTo>
                  <a:pt x="269563" y="142710"/>
                </a:lnTo>
                <a:lnTo>
                  <a:pt x="243135" y="200851"/>
                </a:lnTo>
                <a:lnTo>
                  <a:pt x="280134" y="237850"/>
                </a:lnTo>
                <a:lnTo>
                  <a:pt x="306562" y="280134"/>
                </a:lnTo>
                <a:lnTo>
                  <a:pt x="306562" y="280134"/>
                </a:lnTo>
                <a:lnTo>
                  <a:pt x="322418" y="343561"/>
                </a:lnTo>
                <a:lnTo>
                  <a:pt x="317133" y="391131"/>
                </a:lnTo>
                <a:lnTo>
                  <a:pt x="354132" y="412273"/>
                </a:lnTo>
                <a:lnTo>
                  <a:pt x="391130" y="428129"/>
                </a:lnTo>
                <a:lnTo>
                  <a:pt x="449271" y="475699"/>
                </a:lnTo>
                <a:lnTo>
                  <a:pt x="480985" y="502127"/>
                </a:lnTo>
                <a:lnTo>
                  <a:pt x="496841" y="549697"/>
                </a:lnTo>
                <a:lnTo>
                  <a:pt x="576125" y="565554"/>
                </a:lnTo>
                <a:lnTo>
                  <a:pt x="613123" y="570839"/>
                </a:lnTo>
                <a:lnTo>
                  <a:pt x="618409" y="623695"/>
                </a:lnTo>
                <a:lnTo>
                  <a:pt x="724120" y="644837"/>
                </a:lnTo>
                <a:lnTo>
                  <a:pt x="739977" y="687121"/>
                </a:lnTo>
                <a:lnTo>
                  <a:pt x="771690" y="729406"/>
                </a:lnTo>
                <a:lnTo>
                  <a:pt x="792832" y="655408"/>
                </a:lnTo>
                <a:lnTo>
                  <a:pt x="792832" y="655408"/>
                </a:lnTo>
                <a:lnTo>
                  <a:pt x="877401" y="671265"/>
                </a:lnTo>
                <a:lnTo>
                  <a:pt x="877401" y="708264"/>
                </a:lnTo>
                <a:lnTo>
                  <a:pt x="877401" y="708264"/>
                </a:lnTo>
                <a:lnTo>
                  <a:pt x="940827" y="776976"/>
                </a:lnTo>
                <a:lnTo>
                  <a:pt x="935542" y="813975"/>
                </a:lnTo>
                <a:lnTo>
                  <a:pt x="935542" y="813975"/>
                </a:lnTo>
                <a:lnTo>
                  <a:pt x="961970" y="866830"/>
                </a:lnTo>
                <a:lnTo>
                  <a:pt x="1030682" y="861544"/>
                </a:lnTo>
                <a:lnTo>
                  <a:pt x="1099394" y="819260"/>
                </a:lnTo>
                <a:lnTo>
                  <a:pt x="1125822" y="819260"/>
                </a:lnTo>
                <a:lnTo>
                  <a:pt x="1194534" y="914400"/>
                </a:lnTo>
                <a:lnTo>
                  <a:pt x="1131107" y="909114"/>
                </a:lnTo>
                <a:lnTo>
                  <a:pt x="1125822" y="935542"/>
                </a:lnTo>
                <a:lnTo>
                  <a:pt x="1162821" y="951399"/>
                </a:lnTo>
                <a:lnTo>
                  <a:pt x="1162821" y="951399"/>
                </a:lnTo>
                <a:lnTo>
                  <a:pt x="1189248" y="1020111"/>
                </a:lnTo>
                <a:lnTo>
                  <a:pt x="1210390" y="1072966"/>
                </a:lnTo>
                <a:lnTo>
                  <a:pt x="1226247" y="1120536"/>
                </a:lnTo>
                <a:lnTo>
                  <a:pt x="1247389" y="1141679"/>
                </a:lnTo>
                <a:lnTo>
                  <a:pt x="1247389" y="1141679"/>
                </a:lnTo>
                <a:lnTo>
                  <a:pt x="1310816" y="1141679"/>
                </a:lnTo>
                <a:lnTo>
                  <a:pt x="1289674" y="1025396"/>
                </a:lnTo>
                <a:lnTo>
                  <a:pt x="1279103" y="988398"/>
                </a:lnTo>
                <a:lnTo>
                  <a:pt x="1347815" y="1152250"/>
                </a:lnTo>
                <a:lnTo>
                  <a:pt x="1390099" y="1210391"/>
                </a:lnTo>
                <a:lnTo>
                  <a:pt x="1416527" y="1220962"/>
                </a:lnTo>
                <a:lnTo>
                  <a:pt x="1411241" y="1326673"/>
                </a:lnTo>
                <a:close/>
              </a:path>
            </a:pathLst>
          </a:custGeom>
          <a:solidFill>
            <a:srgbClr val="D1F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flipH="1">
            <a:off x="8217004" y="1120757"/>
            <a:ext cx="95668" cy="53956"/>
          </a:xfrm>
          <a:prstGeom prst="rect">
            <a:avLst/>
          </a:prstGeom>
          <a:solidFill>
            <a:srgbClr val="D1F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Eric\Desktop\SRFZ\Terraces from cdrt residuals\Ouachita\randy\Terrace T5\T5 residuals ma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075" t="2053" r="6501" b="2053"/>
          <a:stretch/>
        </p:blipFill>
        <p:spPr bwMode="auto">
          <a:xfrm>
            <a:off x="91303" y="1161734"/>
            <a:ext cx="5148198"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4014" y="4037669"/>
            <a:ext cx="1067680" cy="1340289"/>
          </a:xfrm>
          <a:prstGeom prst="rect">
            <a:avLst/>
          </a:prstGeom>
          <a:noFill/>
        </p:spPr>
        <p:txBody>
          <a:bodyPr wrap="square" rtlCol="0">
            <a:spAutoFit/>
          </a:bodyPr>
          <a:lstStyle/>
          <a:p>
            <a:r>
              <a:rPr lang="en-US" sz="1100" b="1" dirty="0" smtClean="0">
                <a:solidFill>
                  <a:schemeClr val="bg1"/>
                </a:solidFill>
                <a:latin typeface="Times New Roman" panose="02020603050405020304" pitchFamily="18" charset="0"/>
                <a:cs typeface="Times New Roman" panose="02020603050405020304" pitchFamily="18" charset="0"/>
              </a:rPr>
              <a:t>Trend of </a:t>
            </a:r>
            <a:r>
              <a:rPr lang="en-US" sz="1100" b="1" dirty="0">
                <a:solidFill>
                  <a:schemeClr val="bg1"/>
                </a:solidFill>
                <a:latin typeface="Times New Roman" panose="02020603050405020304" pitchFamily="18" charset="0"/>
                <a:cs typeface="Times New Roman" panose="02020603050405020304" pitchFamily="18" charset="0"/>
              </a:rPr>
              <a:t>p</a:t>
            </a:r>
            <a:r>
              <a:rPr lang="en-US" sz="1100" b="1" dirty="0" smtClean="0">
                <a:solidFill>
                  <a:schemeClr val="bg1"/>
                </a:solidFill>
                <a:latin typeface="Times New Roman" panose="02020603050405020304" pitchFamily="18" charset="0"/>
                <a:cs typeface="Times New Roman" panose="02020603050405020304" pitchFamily="18" charset="0"/>
              </a:rPr>
              <a:t>ositive residuals</a:t>
            </a:r>
          </a:p>
          <a:p>
            <a:endParaRPr lang="en-US" sz="1100" b="1" dirty="0">
              <a:solidFill>
                <a:schemeClr val="bg1"/>
              </a:solidFill>
              <a:latin typeface="Times New Roman" panose="02020603050405020304" pitchFamily="18" charset="0"/>
              <a:cs typeface="Times New Roman" panose="02020603050405020304" pitchFamily="18" charset="0"/>
            </a:endParaRPr>
          </a:p>
          <a:p>
            <a:r>
              <a:rPr lang="en-US" sz="1100" b="1" dirty="0" smtClean="0">
                <a:solidFill>
                  <a:schemeClr val="bg1"/>
                </a:solidFill>
                <a:latin typeface="Times New Roman" panose="02020603050405020304" pitchFamily="18" charset="0"/>
                <a:cs typeface="Times New Roman" panose="02020603050405020304" pitchFamily="18" charset="0"/>
              </a:rPr>
              <a:t>Trend of negative residual </a:t>
            </a:r>
          </a:p>
          <a:p>
            <a:r>
              <a:rPr lang="en-US" sz="1100" b="1" dirty="0" smtClean="0">
                <a:solidFill>
                  <a:schemeClr val="bg1"/>
                </a:solidFill>
                <a:latin typeface="Times New Roman" panose="02020603050405020304" pitchFamily="18" charset="0"/>
                <a:cs typeface="Times New Roman" panose="02020603050405020304" pitchFamily="18" charset="0"/>
              </a:rPr>
              <a:t>values</a:t>
            </a:r>
            <a:endParaRPr lang="en-US" sz="1100" b="1" dirty="0">
              <a:solidFill>
                <a:schemeClr val="bg1"/>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1261894" y="4267249"/>
            <a:ext cx="51793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61893" y="4924547"/>
            <a:ext cx="517936"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05889" y="4037669"/>
            <a:ext cx="1374556" cy="144677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36108" y="1456702"/>
            <a:ext cx="696753" cy="1179871"/>
            <a:chOff x="4110959" y="1746329"/>
            <a:chExt cx="696753" cy="1179871"/>
          </a:xfrm>
        </p:grpSpPr>
        <p:cxnSp>
          <p:nvCxnSpPr>
            <p:cNvPr id="10" name="Straight Arrow Connector 9"/>
            <p:cNvCxnSpPr/>
            <p:nvPr/>
          </p:nvCxnSpPr>
          <p:spPr>
            <a:xfrm flipV="1">
              <a:off x="4393920" y="1746329"/>
              <a:ext cx="0" cy="117987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10959" y="2072451"/>
              <a:ext cx="696753" cy="685051"/>
            </a:xfrm>
            <a:prstGeom prst="rect">
              <a:avLst/>
            </a:prstGeom>
            <a:noFill/>
          </p:spPr>
          <p:txBody>
            <a:bodyPr wrap="square" rtlCol="0">
              <a:spAutoFit/>
            </a:bodyPr>
            <a:lstStyle/>
            <a:p>
              <a:r>
                <a:rPr lang="en-US" sz="4000" b="1" dirty="0" smtClean="0">
                  <a:solidFill>
                    <a:schemeClr val="bg1"/>
                  </a:solidFill>
                  <a:latin typeface="Times New Roman" panose="02020603050405020304" pitchFamily="18" charset="0"/>
                  <a:cs typeface="Times New Roman" panose="02020603050405020304" pitchFamily="18" charset="0"/>
                </a:rPr>
                <a:t>N</a:t>
              </a:r>
              <a:endParaRPr lang="en-US" sz="4000" b="1" dirty="0">
                <a:solidFill>
                  <a:schemeClr val="bg1"/>
                </a:solidFill>
                <a:latin typeface="Times New Roman" panose="02020603050405020304" pitchFamily="18" charset="0"/>
                <a:cs typeface="Times New Roman" panose="02020603050405020304" pitchFamily="18" charset="0"/>
              </a:endParaRPr>
            </a:p>
          </p:txBody>
        </p:sp>
      </p:grpSp>
      <p:cxnSp>
        <p:nvCxnSpPr>
          <p:cNvPr id="22" name="Straight Connector 21"/>
          <p:cNvCxnSpPr/>
          <p:nvPr/>
        </p:nvCxnSpPr>
        <p:spPr>
          <a:xfrm flipV="1">
            <a:off x="4636462" y="4761055"/>
            <a:ext cx="196400" cy="616904"/>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36943" y="2636573"/>
            <a:ext cx="1084407" cy="75792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470481" y="3417265"/>
            <a:ext cx="1171613" cy="97584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902748" y="4396379"/>
            <a:ext cx="516322" cy="698082"/>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4096" name="Group 4095"/>
          <p:cNvGrpSpPr/>
          <p:nvPr/>
        </p:nvGrpSpPr>
        <p:grpSpPr>
          <a:xfrm>
            <a:off x="5322247" y="2620742"/>
            <a:ext cx="3799449" cy="2859437"/>
            <a:chOff x="5308052" y="2907567"/>
            <a:chExt cx="3799449" cy="2859437"/>
          </a:xfrm>
        </p:grpSpPr>
        <p:grpSp>
          <p:nvGrpSpPr>
            <p:cNvPr id="55" name="Group 54"/>
            <p:cNvGrpSpPr/>
            <p:nvPr/>
          </p:nvGrpSpPr>
          <p:grpSpPr>
            <a:xfrm>
              <a:off x="5308052" y="2907567"/>
              <a:ext cx="3799449" cy="2859437"/>
              <a:chOff x="5212510" y="2907567"/>
              <a:chExt cx="3894992" cy="2946168"/>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2510" y="2907567"/>
                <a:ext cx="3894992" cy="2859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8" name="Group 37"/>
              <p:cNvGrpSpPr/>
              <p:nvPr/>
            </p:nvGrpSpPr>
            <p:grpSpPr>
              <a:xfrm>
                <a:off x="8434914" y="4767970"/>
                <a:ext cx="672588" cy="1085765"/>
                <a:chOff x="6019650" y="4517798"/>
                <a:chExt cx="810513" cy="1085765"/>
              </a:xfrm>
            </p:grpSpPr>
            <p:sp>
              <p:nvSpPr>
                <p:cNvPr id="23" name="TextBox 22"/>
                <p:cNvSpPr txBox="1"/>
                <p:nvPr/>
              </p:nvSpPr>
              <p:spPr>
                <a:xfrm>
                  <a:off x="6019650" y="4541734"/>
                  <a:ext cx="613034" cy="1061829"/>
                </a:xfrm>
                <a:prstGeom prst="rect">
                  <a:avLst/>
                </a:prstGeom>
                <a:noFill/>
              </p:spPr>
              <p:txBody>
                <a:bodyPr wrap="square" rtlCol="0">
                  <a:spAutoFit/>
                </a:bodyPr>
                <a:lstStyle/>
                <a:p>
                  <a:r>
                    <a:rPr lang="en-US" sz="600" b="1" dirty="0" smtClean="0">
                      <a:solidFill>
                        <a:schemeClr val="bg1"/>
                      </a:solidFill>
                      <a:latin typeface="Times New Roman" panose="02020603050405020304" pitchFamily="18" charset="0"/>
                      <a:cs typeface="Times New Roman" panose="02020603050405020304" pitchFamily="18" charset="0"/>
                    </a:rPr>
                    <a:t>Trend of </a:t>
                  </a:r>
                  <a:r>
                    <a:rPr lang="en-US" sz="600" b="1" dirty="0">
                      <a:solidFill>
                        <a:schemeClr val="bg1"/>
                      </a:solidFill>
                      <a:latin typeface="Times New Roman" panose="02020603050405020304" pitchFamily="18" charset="0"/>
                      <a:cs typeface="Times New Roman" panose="02020603050405020304" pitchFamily="18" charset="0"/>
                    </a:rPr>
                    <a:t>p</a:t>
                  </a:r>
                  <a:r>
                    <a:rPr lang="en-US" sz="600" b="1" dirty="0" smtClean="0">
                      <a:solidFill>
                        <a:schemeClr val="bg1"/>
                      </a:solidFill>
                      <a:latin typeface="Times New Roman" panose="02020603050405020304" pitchFamily="18" charset="0"/>
                      <a:cs typeface="Times New Roman" panose="02020603050405020304" pitchFamily="18" charset="0"/>
                    </a:rPr>
                    <a:t>ositive residuals</a:t>
                  </a:r>
                </a:p>
                <a:p>
                  <a:r>
                    <a:rPr lang="en-US" sz="600" b="1" dirty="0" smtClean="0">
                      <a:solidFill>
                        <a:schemeClr val="bg1"/>
                      </a:solidFill>
                      <a:latin typeface="Times New Roman" panose="02020603050405020304" pitchFamily="18" charset="0"/>
                      <a:cs typeface="Times New Roman" panose="02020603050405020304" pitchFamily="18" charset="0"/>
                    </a:rPr>
                    <a:t>Value</a:t>
                  </a:r>
                </a:p>
                <a:p>
                  <a:endParaRPr lang="en-US" sz="800" b="1" dirty="0">
                    <a:solidFill>
                      <a:schemeClr val="bg1"/>
                    </a:solidFill>
                    <a:latin typeface="Times New Roman" panose="02020603050405020304" pitchFamily="18" charset="0"/>
                    <a:cs typeface="Times New Roman" panose="02020603050405020304" pitchFamily="18" charset="0"/>
                  </a:endParaRPr>
                </a:p>
                <a:p>
                  <a:r>
                    <a:rPr lang="en-US" sz="600" b="1" dirty="0">
                      <a:solidFill>
                        <a:schemeClr val="bg1"/>
                      </a:solidFill>
                      <a:latin typeface="Times New Roman" panose="02020603050405020304" pitchFamily="18" charset="0"/>
                      <a:cs typeface="Times New Roman" panose="02020603050405020304" pitchFamily="18" charset="0"/>
                    </a:rPr>
                    <a:t>Trend of negative </a:t>
                  </a:r>
                  <a:r>
                    <a:rPr lang="en-US" sz="600" b="1" dirty="0" smtClean="0">
                      <a:solidFill>
                        <a:schemeClr val="bg1"/>
                      </a:solidFill>
                      <a:latin typeface="Times New Roman" panose="02020603050405020304" pitchFamily="18" charset="0"/>
                      <a:cs typeface="Times New Roman" panose="02020603050405020304" pitchFamily="18" charset="0"/>
                    </a:rPr>
                    <a:t>residua</a:t>
                  </a:r>
                </a:p>
                <a:p>
                  <a:r>
                    <a:rPr lang="en-US" sz="600" b="1" dirty="0" smtClean="0">
                      <a:solidFill>
                        <a:schemeClr val="bg1"/>
                      </a:solidFill>
                      <a:latin typeface="Times New Roman" panose="02020603050405020304" pitchFamily="18" charset="0"/>
                      <a:cs typeface="Times New Roman" panose="02020603050405020304" pitchFamily="18" charset="0"/>
                    </a:rPr>
                    <a:t>Value </a:t>
                  </a:r>
                  <a:endParaRPr lang="en-US" sz="600" b="1" dirty="0">
                    <a:solidFill>
                      <a:schemeClr val="bg1"/>
                    </a:solidFill>
                    <a:latin typeface="Times New Roman" panose="02020603050405020304" pitchFamily="18" charset="0"/>
                    <a:cs typeface="Times New Roman" panose="02020603050405020304" pitchFamily="18" charset="0"/>
                  </a:endParaRPr>
                </a:p>
                <a:p>
                  <a:endParaRPr lang="en-US" sz="600" b="1" dirty="0">
                    <a:solidFill>
                      <a:schemeClr val="bg1"/>
                    </a:solidFill>
                    <a:latin typeface="Times New Roman" panose="02020603050405020304" pitchFamily="18" charset="0"/>
                    <a:cs typeface="Times New Roman" panose="02020603050405020304" pitchFamily="18" charset="0"/>
                  </a:endParaRPr>
                </a:p>
              </p:txBody>
            </p:sp>
            <p:cxnSp>
              <p:nvCxnSpPr>
                <p:cNvPr id="24" name="Straight Connector 23"/>
                <p:cNvCxnSpPr/>
                <p:nvPr/>
              </p:nvCxnSpPr>
              <p:spPr>
                <a:xfrm>
                  <a:off x="6444174" y="4712995"/>
                  <a:ext cx="29738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483991" y="5164885"/>
                  <a:ext cx="297384"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040931" y="4517798"/>
                  <a:ext cx="789232" cy="10361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Straight Connector 40"/>
              <p:cNvCxnSpPr/>
              <p:nvPr/>
            </p:nvCxnSpPr>
            <p:spPr>
              <a:xfrm flipV="1">
                <a:off x="5854411" y="3595494"/>
                <a:ext cx="1336571" cy="33407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924742" y="3762530"/>
                <a:ext cx="1076258" cy="27322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7989352" y="3530416"/>
                <a:ext cx="376599" cy="704413"/>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8478225" y="3678898"/>
                <a:ext cx="491352" cy="364438"/>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rot="19234378">
              <a:off x="5542158" y="4407504"/>
              <a:ext cx="696753" cy="1179871"/>
              <a:chOff x="4110959" y="1746329"/>
              <a:chExt cx="696753" cy="1179871"/>
            </a:xfrm>
          </p:grpSpPr>
          <p:cxnSp>
            <p:nvCxnSpPr>
              <p:cNvPr id="62" name="Straight Arrow Connector 61"/>
              <p:cNvCxnSpPr/>
              <p:nvPr/>
            </p:nvCxnSpPr>
            <p:spPr>
              <a:xfrm flipV="1">
                <a:off x="4393920" y="1746329"/>
                <a:ext cx="0" cy="117987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110959" y="2072451"/>
                <a:ext cx="696753" cy="685051"/>
              </a:xfrm>
              <a:prstGeom prst="rect">
                <a:avLst/>
              </a:prstGeom>
              <a:noFill/>
            </p:spPr>
            <p:txBody>
              <a:bodyPr wrap="square" rtlCol="0">
                <a:spAutoFit/>
              </a:bodyPr>
              <a:lstStyle/>
              <a:p>
                <a:r>
                  <a:rPr lang="en-US" sz="4000" b="1" dirty="0" smtClean="0">
                    <a:solidFill>
                      <a:schemeClr val="bg1"/>
                    </a:solidFill>
                    <a:latin typeface="Times New Roman" panose="02020603050405020304" pitchFamily="18" charset="0"/>
                    <a:cs typeface="Times New Roman" panose="02020603050405020304" pitchFamily="18" charset="0"/>
                  </a:rPr>
                  <a:t>N</a:t>
                </a:r>
                <a:endParaRPr lang="en-US" sz="4000" b="1" dirty="0">
                  <a:solidFill>
                    <a:schemeClr val="bg1"/>
                  </a:solidFill>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2870505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latin typeface="Times New Roman" panose="02020603050405020304" pitchFamily="18" charset="0"/>
                <a:cs typeface="Times New Roman" panose="02020603050405020304" pitchFamily="18" charset="0"/>
              </a:rPr>
              <a:t>Intermediate Complex B</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Longitudinal Profile</a:t>
            </a:r>
            <a:endParaRPr lang="en-US"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76200" y="1371600"/>
            <a:ext cx="4269475" cy="4704862"/>
            <a:chOff x="484495" y="1452895"/>
            <a:chExt cx="4269475" cy="4704862"/>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99" t="3594" r="52500" b="13262"/>
            <a:stretch/>
          </p:blipFill>
          <p:spPr>
            <a:xfrm>
              <a:off x="486770" y="1452895"/>
              <a:ext cx="4267200" cy="4704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876" r="68079" b="351"/>
            <a:stretch/>
          </p:blipFill>
          <p:spPr>
            <a:xfrm>
              <a:off x="484495" y="1452895"/>
              <a:ext cx="4191000"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6382" y="1752600"/>
            <a:ext cx="4606273" cy="3571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rot="2716156">
            <a:off x="-174279" y="5324474"/>
            <a:ext cx="1905000" cy="369332"/>
          </a:xfrm>
          <a:prstGeom prst="rect">
            <a:avLst/>
          </a:prstGeom>
          <a:noFill/>
        </p:spPr>
        <p:txBody>
          <a:bodyPr wrap="square" rtlCol="0">
            <a:spAutoFit/>
          </a:bodyPr>
          <a:lstStyle/>
          <a:p>
            <a:r>
              <a:rPr lang="en-US" b="1" dirty="0" smtClean="0"/>
              <a:t>Ouachita River</a:t>
            </a:r>
            <a:endParaRPr lang="en-US" b="1" dirty="0"/>
          </a:p>
        </p:txBody>
      </p:sp>
    </p:spTree>
    <p:extLst>
      <p:ext uri="{BB962C8B-B14F-4D97-AF65-F5344CB8AC3E}">
        <p14:creationId xmlns:p14="http://schemas.microsoft.com/office/powerpoint/2010/main" val="2376185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8076" y="122265"/>
            <a:ext cx="5943599" cy="1143000"/>
          </a:xfrm>
        </p:spPr>
        <p:txBody>
          <a:bodyPr>
            <a:normAutofit fontScale="90000"/>
          </a:bodyPr>
          <a:lstStyle/>
          <a:p>
            <a:r>
              <a:rPr lang="en-US" dirty="0" smtClean="0">
                <a:latin typeface="Times New Roman" panose="02020603050405020304" pitchFamily="18" charset="0"/>
                <a:cs typeface="Times New Roman" panose="02020603050405020304" pitchFamily="18" charset="0"/>
              </a:rPr>
              <a:t>Intermediate Complex A</a:t>
            </a:r>
            <a:br>
              <a:rPr lang="en-US"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(Strath terrace of Upland Complex Gravel/Lafayette Sand and Gravel. Formerly known as Bentley Erosional terrace)</a:t>
            </a:r>
            <a:endParaRPr lang="en-US" sz="2000" dirty="0">
              <a:latin typeface="Times New Roman" panose="02020603050405020304" pitchFamily="18" charset="0"/>
              <a:cs typeface="Times New Roman" panose="02020603050405020304" pitchFamily="18" charset="0"/>
            </a:endParaRPr>
          </a:p>
        </p:txBody>
      </p:sp>
      <p:pic>
        <p:nvPicPr>
          <p:cNvPr id="8" name="Picture 2" descr="C:\Users\Eric\Desktop\SRFZ\se gsa baton rouge\figures\ouchita river terraces and boring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31" r="6777"/>
          <a:stretch/>
        </p:blipFill>
        <p:spPr bwMode="auto">
          <a:xfrm>
            <a:off x="7310481" y="91946"/>
            <a:ext cx="1813047" cy="24179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58" name="Group 57"/>
          <p:cNvGrpSpPr/>
          <p:nvPr/>
        </p:nvGrpSpPr>
        <p:grpSpPr>
          <a:xfrm>
            <a:off x="4343011" y="2817255"/>
            <a:ext cx="4749137" cy="3075315"/>
            <a:chOff x="4343011" y="2817255"/>
            <a:chExt cx="4749137" cy="3075315"/>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011" y="2817255"/>
              <a:ext cx="4749137" cy="3075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3" name="Group 22"/>
            <p:cNvGrpSpPr/>
            <p:nvPr/>
          </p:nvGrpSpPr>
          <p:grpSpPr>
            <a:xfrm>
              <a:off x="8349461" y="2817255"/>
              <a:ext cx="742687" cy="1203526"/>
              <a:chOff x="3427831" y="1244850"/>
              <a:chExt cx="1605586" cy="2086424"/>
            </a:xfrm>
          </p:grpSpPr>
          <p:sp>
            <p:nvSpPr>
              <p:cNvPr id="25" name="TextBox 24"/>
              <p:cNvSpPr txBox="1"/>
              <p:nvPr/>
            </p:nvSpPr>
            <p:spPr>
              <a:xfrm>
                <a:off x="3427831" y="1422037"/>
                <a:ext cx="1183762" cy="1909237"/>
              </a:xfrm>
              <a:prstGeom prst="rect">
                <a:avLst/>
              </a:prstGeom>
              <a:noFill/>
            </p:spPr>
            <p:txBody>
              <a:bodyPr wrap="square" rtlCol="0">
                <a:spAutoFit/>
              </a:bodyPr>
              <a:lstStyle/>
              <a:p>
                <a:r>
                  <a:rPr lang="en-US" sz="600" b="1" dirty="0" smtClean="0">
                    <a:solidFill>
                      <a:schemeClr val="bg1"/>
                    </a:solidFill>
                    <a:latin typeface="Times New Roman" panose="02020603050405020304" pitchFamily="18" charset="0"/>
                    <a:cs typeface="Times New Roman" panose="02020603050405020304" pitchFamily="18" charset="0"/>
                  </a:rPr>
                  <a:t>Trend of </a:t>
                </a:r>
                <a:r>
                  <a:rPr lang="en-US" sz="600" b="1" dirty="0">
                    <a:solidFill>
                      <a:schemeClr val="bg1"/>
                    </a:solidFill>
                    <a:latin typeface="Times New Roman" panose="02020603050405020304" pitchFamily="18" charset="0"/>
                    <a:cs typeface="Times New Roman" panose="02020603050405020304" pitchFamily="18" charset="0"/>
                  </a:rPr>
                  <a:t>p</a:t>
                </a:r>
                <a:r>
                  <a:rPr lang="en-US" sz="600" b="1" dirty="0" smtClean="0">
                    <a:solidFill>
                      <a:schemeClr val="bg1"/>
                    </a:solidFill>
                    <a:latin typeface="Times New Roman" panose="02020603050405020304" pitchFamily="18" charset="0"/>
                    <a:cs typeface="Times New Roman" panose="02020603050405020304" pitchFamily="18" charset="0"/>
                  </a:rPr>
                  <a:t>ositive residuals</a:t>
                </a:r>
              </a:p>
              <a:p>
                <a:r>
                  <a:rPr lang="en-US" sz="600" b="1" dirty="0" smtClean="0">
                    <a:solidFill>
                      <a:schemeClr val="bg1"/>
                    </a:solidFill>
                    <a:latin typeface="Times New Roman" panose="02020603050405020304" pitchFamily="18" charset="0"/>
                    <a:cs typeface="Times New Roman" panose="02020603050405020304" pitchFamily="18" charset="0"/>
                  </a:rPr>
                  <a:t>Value</a:t>
                </a:r>
              </a:p>
              <a:p>
                <a:endParaRPr lang="en-US" sz="800" b="1" dirty="0">
                  <a:solidFill>
                    <a:schemeClr val="bg1"/>
                  </a:solidFill>
                  <a:latin typeface="Times New Roman" panose="02020603050405020304" pitchFamily="18" charset="0"/>
                  <a:cs typeface="Times New Roman" panose="02020603050405020304" pitchFamily="18" charset="0"/>
                </a:endParaRPr>
              </a:p>
              <a:p>
                <a:r>
                  <a:rPr lang="en-US" sz="600" b="1" dirty="0">
                    <a:solidFill>
                      <a:schemeClr val="bg1"/>
                    </a:solidFill>
                    <a:latin typeface="Times New Roman" panose="02020603050405020304" pitchFamily="18" charset="0"/>
                    <a:cs typeface="Times New Roman" panose="02020603050405020304" pitchFamily="18" charset="0"/>
                  </a:rPr>
                  <a:t>Trend of negative </a:t>
                </a:r>
                <a:r>
                  <a:rPr lang="en-US" sz="600" b="1" dirty="0" smtClean="0">
                    <a:solidFill>
                      <a:schemeClr val="bg1"/>
                    </a:solidFill>
                    <a:latin typeface="Times New Roman" panose="02020603050405020304" pitchFamily="18" charset="0"/>
                    <a:cs typeface="Times New Roman" panose="02020603050405020304" pitchFamily="18" charset="0"/>
                  </a:rPr>
                  <a:t>residua</a:t>
                </a:r>
              </a:p>
              <a:p>
                <a:r>
                  <a:rPr lang="en-US" sz="600" b="1" dirty="0" smtClean="0">
                    <a:solidFill>
                      <a:schemeClr val="bg1"/>
                    </a:solidFill>
                    <a:latin typeface="Times New Roman" panose="02020603050405020304" pitchFamily="18" charset="0"/>
                    <a:cs typeface="Times New Roman" panose="02020603050405020304" pitchFamily="18" charset="0"/>
                  </a:rPr>
                  <a:t>Value </a:t>
                </a:r>
                <a:endParaRPr lang="en-US" sz="600" b="1" dirty="0">
                  <a:solidFill>
                    <a:schemeClr val="bg1"/>
                  </a:solidFill>
                  <a:latin typeface="Times New Roman" panose="02020603050405020304" pitchFamily="18" charset="0"/>
                  <a:cs typeface="Times New Roman" panose="02020603050405020304" pitchFamily="18" charset="0"/>
                </a:endParaRPr>
              </a:p>
              <a:p>
                <a:endParaRPr lang="en-US" sz="600" b="1" dirty="0">
                  <a:solidFill>
                    <a:schemeClr val="bg1"/>
                  </a:solidFill>
                  <a:latin typeface="Times New Roman" panose="02020603050405020304" pitchFamily="18" charset="0"/>
                  <a:cs typeface="Times New Roman" panose="02020603050405020304" pitchFamily="18" charset="0"/>
                </a:endParaRPr>
              </a:p>
            </p:txBody>
          </p:sp>
          <p:cxnSp>
            <p:nvCxnSpPr>
              <p:cNvPr id="26" name="Straight Connector 25"/>
              <p:cNvCxnSpPr/>
              <p:nvPr/>
            </p:nvCxnSpPr>
            <p:spPr>
              <a:xfrm>
                <a:off x="4247582" y="1729975"/>
                <a:ext cx="57424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24469" y="2542503"/>
                <a:ext cx="574246"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509418" y="1244850"/>
                <a:ext cx="1523999" cy="186309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 name="Straight Connector 30"/>
            <p:cNvCxnSpPr/>
            <p:nvPr/>
          </p:nvCxnSpPr>
          <p:spPr>
            <a:xfrm flipV="1">
              <a:off x="5638800" y="3097093"/>
              <a:ext cx="685800" cy="70160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rot="19985442">
              <a:off x="4442798" y="4594424"/>
              <a:ext cx="719800" cy="1219200"/>
              <a:chOff x="4965479" y="1349866"/>
              <a:chExt cx="719800" cy="1219200"/>
            </a:xfrm>
          </p:grpSpPr>
          <p:cxnSp>
            <p:nvCxnSpPr>
              <p:cNvPr id="34" name="Straight Arrow Connector 33"/>
              <p:cNvCxnSpPr/>
              <p:nvPr/>
            </p:nvCxnSpPr>
            <p:spPr>
              <a:xfrm flipV="1">
                <a:off x="5257800" y="1349866"/>
                <a:ext cx="0" cy="12192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965479" y="1686859"/>
                <a:ext cx="719800" cy="707886"/>
              </a:xfrm>
              <a:prstGeom prst="rect">
                <a:avLst/>
              </a:prstGeom>
              <a:noFill/>
            </p:spPr>
            <p:txBody>
              <a:bodyPr wrap="square" rtlCol="0">
                <a:spAutoFit/>
              </a:bodyPr>
              <a:lstStyle/>
              <a:p>
                <a:r>
                  <a:rPr lang="en-US" sz="4000" b="1" dirty="0" smtClean="0">
                    <a:solidFill>
                      <a:schemeClr val="bg1"/>
                    </a:solidFill>
                    <a:latin typeface="Times New Roman" panose="02020603050405020304" pitchFamily="18" charset="0"/>
                    <a:cs typeface="Times New Roman" panose="02020603050405020304" pitchFamily="18" charset="0"/>
                  </a:rPr>
                  <a:t>N</a:t>
                </a:r>
                <a:endParaRPr lang="en-US" sz="4000" b="1" dirty="0">
                  <a:solidFill>
                    <a:schemeClr val="bg1"/>
                  </a:solidFill>
                  <a:latin typeface="Times New Roman" panose="02020603050405020304" pitchFamily="18" charset="0"/>
                  <a:cs typeface="Times New Roman" panose="02020603050405020304" pitchFamily="18" charset="0"/>
                </a:endParaRPr>
              </a:p>
            </p:txBody>
          </p:sp>
        </p:grpSp>
        <p:cxnSp>
          <p:nvCxnSpPr>
            <p:cNvPr id="37" name="Straight Connector 36"/>
            <p:cNvCxnSpPr/>
            <p:nvPr/>
          </p:nvCxnSpPr>
          <p:spPr>
            <a:xfrm>
              <a:off x="6660877" y="3487442"/>
              <a:ext cx="1183489" cy="16978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647821" y="3354606"/>
              <a:ext cx="990979" cy="19403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589649" y="2825280"/>
              <a:ext cx="430151" cy="529328"/>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5246504" y="2883232"/>
              <a:ext cx="239896" cy="473422"/>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7252621" y="4327418"/>
              <a:ext cx="291179" cy="511856"/>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rightnessContrast bright="-38000"/>
                    </a14:imgEffect>
                  </a14:imgLayer>
                </a14:imgProps>
              </a:ext>
              <a:ext uri="{28A0092B-C50C-407E-A947-70E740481C1C}">
                <a14:useLocalDpi xmlns:a14="http://schemas.microsoft.com/office/drawing/2010/main" val="0"/>
              </a:ext>
            </a:extLst>
          </a:blip>
          <a:stretch>
            <a:fillRect/>
          </a:stretch>
        </p:blipFill>
        <p:spPr>
          <a:xfrm>
            <a:off x="524241" y="1695524"/>
            <a:ext cx="3691539" cy="4648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reeform 4"/>
          <p:cNvSpPr/>
          <p:nvPr/>
        </p:nvSpPr>
        <p:spPr>
          <a:xfrm>
            <a:off x="882480" y="1733624"/>
            <a:ext cx="3267075" cy="2076450"/>
          </a:xfrm>
          <a:custGeom>
            <a:avLst/>
            <a:gdLst>
              <a:gd name="connsiteX0" fmla="*/ 3238500 w 3267075"/>
              <a:gd name="connsiteY0" fmla="*/ 2076450 h 2076450"/>
              <a:gd name="connsiteX1" fmla="*/ 3152775 w 3267075"/>
              <a:gd name="connsiteY1" fmla="*/ 1952625 h 2076450"/>
              <a:gd name="connsiteX2" fmla="*/ 3124200 w 3267075"/>
              <a:gd name="connsiteY2" fmla="*/ 1885950 h 2076450"/>
              <a:gd name="connsiteX3" fmla="*/ 3095625 w 3267075"/>
              <a:gd name="connsiteY3" fmla="*/ 1781175 h 2076450"/>
              <a:gd name="connsiteX4" fmla="*/ 3067050 w 3267075"/>
              <a:gd name="connsiteY4" fmla="*/ 1657350 h 2076450"/>
              <a:gd name="connsiteX5" fmla="*/ 3057525 w 3267075"/>
              <a:gd name="connsiteY5" fmla="*/ 1590675 h 2076450"/>
              <a:gd name="connsiteX6" fmla="*/ 3048000 w 3267075"/>
              <a:gd name="connsiteY6" fmla="*/ 1504950 h 2076450"/>
              <a:gd name="connsiteX7" fmla="*/ 3019425 w 3267075"/>
              <a:gd name="connsiteY7" fmla="*/ 1438275 h 2076450"/>
              <a:gd name="connsiteX8" fmla="*/ 3019425 w 3267075"/>
              <a:gd name="connsiteY8" fmla="*/ 1343025 h 2076450"/>
              <a:gd name="connsiteX9" fmla="*/ 3028950 w 3267075"/>
              <a:gd name="connsiteY9" fmla="*/ 1295400 h 2076450"/>
              <a:gd name="connsiteX10" fmla="*/ 3009900 w 3267075"/>
              <a:gd name="connsiteY10" fmla="*/ 1238250 h 2076450"/>
              <a:gd name="connsiteX11" fmla="*/ 2981325 w 3267075"/>
              <a:gd name="connsiteY11" fmla="*/ 1200150 h 2076450"/>
              <a:gd name="connsiteX12" fmla="*/ 2981325 w 3267075"/>
              <a:gd name="connsiteY12" fmla="*/ 1181100 h 2076450"/>
              <a:gd name="connsiteX13" fmla="*/ 2876550 w 3267075"/>
              <a:gd name="connsiteY13" fmla="*/ 1266825 h 2076450"/>
              <a:gd name="connsiteX14" fmla="*/ 2828925 w 3267075"/>
              <a:gd name="connsiteY14" fmla="*/ 1295400 h 2076450"/>
              <a:gd name="connsiteX15" fmla="*/ 2724150 w 3267075"/>
              <a:gd name="connsiteY15" fmla="*/ 1295400 h 2076450"/>
              <a:gd name="connsiteX16" fmla="*/ 2667000 w 3267075"/>
              <a:gd name="connsiteY16" fmla="*/ 1295400 h 2076450"/>
              <a:gd name="connsiteX17" fmla="*/ 2667000 w 3267075"/>
              <a:gd name="connsiteY17" fmla="*/ 1295400 h 2076450"/>
              <a:gd name="connsiteX18" fmla="*/ 2628900 w 3267075"/>
              <a:gd name="connsiteY18" fmla="*/ 1190625 h 2076450"/>
              <a:gd name="connsiteX19" fmla="*/ 2543175 w 3267075"/>
              <a:gd name="connsiteY19" fmla="*/ 1181100 h 2076450"/>
              <a:gd name="connsiteX20" fmla="*/ 2257425 w 3267075"/>
              <a:gd name="connsiteY20" fmla="*/ 1171575 h 2076450"/>
              <a:gd name="connsiteX21" fmla="*/ 2171700 w 3267075"/>
              <a:gd name="connsiteY21" fmla="*/ 1171575 h 2076450"/>
              <a:gd name="connsiteX22" fmla="*/ 2114550 w 3267075"/>
              <a:gd name="connsiteY22" fmla="*/ 1133475 h 2076450"/>
              <a:gd name="connsiteX23" fmla="*/ 2095500 w 3267075"/>
              <a:gd name="connsiteY23" fmla="*/ 1104900 h 2076450"/>
              <a:gd name="connsiteX24" fmla="*/ 2085975 w 3267075"/>
              <a:gd name="connsiteY24" fmla="*/ 1085850 h 2076450"/>
              <a:gd name="connsiteX25" fmla="*/ 2076450 w 3267075"/>
              <a:gd name="connsiteY25" fmla="*/ 1047750 h 2076450"/>
              <a:gd name="connsiteX26" fmla="*/ 2076450 w 3267075"/>
              <a:gd name="connsiteY26" fmla="*/ 1019175 h 2076450"/>
              <a:gd name="connsiteX27" fmla="*/ 2066925 w 3267075"/>
              <a:gd name="connsiteY27" fmla="*/ 981075 h 2076450"/>
              <a:gd name="connsiteX28" fmla="*/ 2066925 w 3267075"/>
              <a:gd name="connsiteY28" fmla="*/ 962025 h 2076450"/>
              <a:gd name="connsiteX29" fmla="*/ 2047875 w 3267075"/>
              <a:gd name="connsiteY29" fmla="*/ 914400 h 2076450"/>
              <a:gd name="connsiteX30" fmla="*/ 2028825 w 3267075"/>
              <a:gd name="connsiteY30" fmla="*/ 904875 h 2076450"/>
              <a:gd name="connsiteX31" fmla="*/ 2000250 w 3267075"/>
              <a:gd name="connsiteY31" fmla="*/ 885825 h 2076450"/>
              <a:gd name="connsiteX32" fmla="*/ 2000250 w 3267075"/>
              <a:gd name="connsiteY32" fmla="*/ 828675 h 2076450"/>
              <a:gd name="connsiteX33" fmla="*/ 2000250 w 3267075"/>
              <a:gd name="connsiteY33" fmla="*/ 771525 h 2076450"/>
              <a:gd name="connsiteX34" fmla="*/ 2009775 w 3267075"/>
              <a:gd name="connsiteY34" fmla="*/ 714375 h 2076450"/>
              <a:gd name="connsiteX35" fmla="*/ 2019300 w 3267075"/>
              <a:gd name="connsiteY35" fmla="*/ 676275 h 2076450"/>
              <a:gd name="connsiteX36" fmla="*/ 2019300 w 3267075"/>
              <a:gd name="connsiteY36" fmla="*/ 647700 h 2076450"/>
              <a:gd name="connsiteX37" fmla="*/ 1962150 w 3267075"/>
              <a:gd name="connsiteY37" fmla="*/ 609600 h 2076450"/>
              <a:gd name="connsiteX38" fmla="*/ 1943100 w 3267075"/>
              <a:gd name="connsiteY38" fmla="*/ 590550 h 2076450"/>
              <a:gd name="connsiteX39" fmla="*/ 1914525 w 3267075"/>
              <a:gd name="connsiteY39" fmla="*/ 581025 h 2076450"/>
              <a:gd name="connsiteX40" fmla="*/ 1847850 w 3267075"/>
              <a:gd name="connsiteY40" fmla="*/ 571500 h 2076450"/>
              <a:gd name="connsiteX41" fmla="*/ 1752600 w 3267075"/>
              <a:gd name="connsiteY41" fmla="*/ 571500 h 2076450"/>
              <a:gd name="connsiteX42" fmla="*/ 1695450 w 3267075"/>
              <a:gd name="connsiteY42" fmla="*/ 581025 h 2076450"/>
              <a:gd name="connsiteX43" fmla="*/ 1666875 w 3267075"/>
              <a:gd name="connsiteY43" fmla="*/ 581025 h 2076450"/>
              <a:gd name="connsiteX44" fmla="*/ 1571625 w 3267075"/>
              <a:gd name="connsiteY44" fmla="*/ 581025 h 2076450"/>
              <a:gd name="connsiteX45" fmla="*/ 1504950 w 3267075"/>
              <a:gd name="connsiteY45" fmla="*/ 581025 h 2076450"/>
              <a:gd name="connsiteX46" fmla="*/ 1466850 w 3267075"/>
              <a:gd name="connsiteY46" fmla="*/ 542925 h 2076450"/>
              <a:gd name="connsiteX47" fmla="*/ 1438275 w 3267075"/>
              <a:gd name="connsiteY47" fmla="*/ 504825 h 2076450"/>
              <a:gd name="connsiteX48" fmla="*/ 1428750 w 3267075"/>
              <a:gd name="connsiteY48" fmla="*/ 457200 h 2076450"/>
              <a:gd name="connsiteX49" fmla="*/ 1428750 w 3267075"/>
              <a:gd name="connsiteY49" fmla="*/ 409575 h 2076450"/>
              <a:gd name="connsiteX50" fmla="*/ 1419225 w 3267075"/>
              <a:gd name="connsiteY50" fmla="*/ 390525 h 2076450"/>
              <a:gd name="connsiteX51" fmla="*/ 1362075 w 3267075"/>
              <a:gd name="connsiteY51" fmla="*/ 361950 h 2076450"/>
              <a:gd name="connsiteX52" fmla="*/ 1343025 w 3267075"/>
              <a:gd name="connsiteY52" fmla="*/ 342900 h 2076450"/>
              <a:gd name="connsiteX53" fmla="*/ 1323975 w 3267075"/>
              <a:gd name="connsiteY53" fmla="*/ 295275 h 2076450"/>
              <a:gd name="connsiteX54" fmla="*/ 1323975 w 3267075"/>
              <a:gd name="connsiteY54" fmla="*/ 247650 h 2076450"/>
              <a:gd name="connsiteX55" fmla="*/ 1314450 w 3267075"/>
              <a:gd name="connsiteY55" fmla="*/ 238125 h 2076450"/>
              <a:gd name="connsiteX56" fmla="*/ 1304925 w 3267075"/>
              <a:gd name="connsiteY56" fmla="*/ 190500 h 2076450"/>
              <a:gd name="connsiteX57" fmla="*/ 1295400 w 3267075"/>
              <a:gd name="connsiteY57" fmla="*/ 161925 h 2076450"/>
              <a:gd name="connsiteX58" fmla="*/ 1276350 w 3267075"/>
              <a:gd name="connsiteY58" fmla="*/ 114300 h 2076450"/>
              <a:gd name="connsiteX59" fmla="*/ 1238250 w 3267075"/>
              <a:gd name="connsiteY59" fmla="*/ 95250 h 2076450"/>
              <a:gd name="connsiteX60" fmla="*/ 1171575 w 3267075"/>
              <a:gd name="connsiteY60" fmla="*/ 85725 h 2076450"/>
              <a:gd name="connsiteX61" fmla="*/ 1123950 w 3267075"/>
              <a:gd name="connsiteY61" fmla="*/ 66675 h 2076450"/>
              <a:gd name="connsiteX62" fmla="*/ 1085850 w 3267075"/>
              <a:gd name="connsiteY62" fmla="*/ 66675 h 2076450"/>
              <a:gd name="connsiteX63" fmla="*/ 914400 w 3267075"/>
              <a:gd name="connsiteY63" fmla="*/ 57150 h 2076450"/>
              <a:gd name="connsiteX64" fmla="*/ 857250 w 3267075"/>
              <a:gd name="connsiteY64" fmla="*/ 66675 h 2076450"/>
              <a:gd name="connsiteX65" fmla="*/ 809625 w 3267075"/>
              <a:gd name="connsiteY65" fmla="*/ 76200 h 2076450"/>
              <a:gd name="connsiteX66" fmla="*/ 809625 w 3267075"/>
              <a:gd name="connsiteY66" fmla="*/ 85725 h 2076450"/>
              <a:gd name="connsiteX67" fmla="*/ 790575 w 3267075"/>
              <a:gd name="connsiteY67" fmla="*/ 142875 h 2076450"/>
              <a:gd name="connsiteX68" fmla="*/ 781050 w 3267075"/>
              <a:gd name="connsiteY68" fmla="*/ 247650 h 2076450"/>
              <a:gd name="connsiteX69" fmla="*/ 771525 w 3267075"/>
              <a:gd name="connsiteY69" fmla="*/ 285750 h 2076450"/>
              <a:gd name="connsiteX70" fmla="*/ 752475 w 3267075"/>
              <a:gd name="connsiteY70" fmla="*/ 304800 h 2076450"/>
              <a:gd name="connsiteX71" fmla="*/ 704850 w 3267075"/>
              <a:gd name="connsiteY71" fmla="*/ 333375 h 2076450"/>
              <a:gd name="connsiteX72" fmla="*/ 657225 w 3267075"/>
              <a:gd name="connsiteY72" fmla="*/ 352425 h 2076450"/>
              <a:gd name="connsiteX73" fmla="*/ 609600 w 3267075"/>
              <a:gd name="connsiteY73" fmla="*/ 428625 h 2076450"/>
              <a:gd name="connsiteX74" fmla="*/ 590550 w 3267075"/>
              <a:gd name="connsiteY74" fmla="*/ 457200 h 2076450"/>
              <a:gd name="connsiteX75" fmla="*/ 581025 w 3267075"/>
              <a:gd name="connsiteY75" fmla="*/ 504825 h 2076450"/>
              <a:gd name="connsiteX76" fmla="*/ 571500 w 3267075"/>
              <a:gd name="connsiteY76" fmla="*/ 552450 h 2076450"/>
              <a:gd name="connsiteX77" fmla="*/ 514350 w 3267075"/>
              <a:gd name="connsiteY77" fmla="*/ 695325 h 2076450"/>
              <a:gd name="connsiteX78" fmla="*/ 428625 w 3267075"/>
              <a:gd name="connsiteY78" fmla="*/ 790575 h 2076450"/>
              <a:gd name="connsiteX79" fmla="*/ 400050 w 3267075"/>
              <a:gd name="connsiteY79" fmla="*/ 895350 h 2076450"/>
              <a:gd name="connsiteX80" fmla="*/ 285750 w 3267075"/>
              <a:gd name="connsiteY80" fmla="*/ 923925 h 2076450"/>
              <a:gd name="connsiteX81" fmla="*/ 190500 w 3267075"/>
              <a:gd name="connsiteY81" fmla="*/ 952500 h 2076450"/>
              <a:gd name="connsiteX82" fmla="*/ 85725 w 3267075"/>
              <a:gd name="connsiteY82" fmla="*/ 1133475 h 2076450"/>
              <a:gd name="connsiteX83" fmla="*/ 9525 w 3267075"/>
              <a:gd name="connsiteY83" fmla="*/ 1362075 h 2076450"/>
              <a:gd name="connsiteX84" fmla="*/ 9525 w 3267075"/>
              <a:gd name="connsiteY84" fmla="*/ 1362075 h 2076450"/>
              <a:gd name="connsiteX85" fmla="*/ 0 w 3267075"/>
              <a:gd name="connsiteY85" fmla="*/ 9525 h 2076450"/>
              <a:gd name="connsiteX86" fmla="*/ 3267075 w 3267075"/>
              <a:gd name="connsiteY86" fmla="*/ 0 h 2076450"/>
              <a:gd name="connsiteX87" fmla="*/ 3238500 w 3267075"/>
              <a:gd name="connsiteY87" fmla="*/ 207645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267075" h="2076450">
                <a:moveTo>
                  <a:pt x="3238500" y="2076450"/>
                </a:moveTo>
                <a:lnTo>
                  <a:pt x="3152775" y="1952625"/>
                </a:lnTo>
                <a:lnTo>
                  <a:pt x="3124200" y="1885950"/>
                </a:lnTo>
                <a:lnTo>
                  <a:pt x="3095625" y="1781175"/>
                </a:lnTo>
                <a:lnTo>
                  <a:pt x="3067050" y="1657350"/>
                </a:lnTo>
                <a:lnTo>
                  <a:pt x="3057525" y="1590675"/>
                </a:lnTo>
                <a:lnTo>
                  <a:pt x="3048000" y="1504950"/>
                </a:lnTo>
                <a:lnTo>
                  <a:pt x="3019425" y="1438275"/>
                </a:lnTo>
                <a:lnTo>
                  <a:pt x="3019425" y="1343025"/>
                </a:lnTo>
                <a:lnTo>
                  <a:pt x="3028950" y="1295400"/>
                </a:lnTo>
                <a:lnTo>
                  <a:pt x="3009900" y="1238250"/>
                </a:lnTo>
                <a:lnTo>
                  <a:pt x="2981325" y="1200150"/>
                </a:lnTo>
                <a:lnTo>
                  <a:pt x="2981325" y="1181100"/>
                </a:lnTo>
                <a:lnTo>
                  <a:pt x="2876550" y="1266825"/>
                </a:lnTo>
                <a:lnTo>
                  <a:pt x="2828925" y="1295400"/>
                </a:lnTo>
                <a:lnTo>
                  <a:pt x="2724150" y="1295400"/>
                </a:lnTo>
                <a:lnTo>
                  <a:pt x="2667000" y="1295400"/>
                </a:lnTo>
                <a:lnTo>
                  <a:pt x="2667000" y="1295400"/>
                </a:lnTo>
                <a:lnTo>
                  <a:pt x="2628900" y="1190625"/>
                </a:lnTo>
                <a:lnTo>
                  <a:pt x="2543175" y="1181100"/>
                </a:lnTo>
                <a:lnTo>
                  <a:pt x="2257425" y="1171575"/>
                </a:lnTo>
                <a:lnTo>
                  <a:pt x="2171700" y="1171575"/>
                </a:lnTo>
                <a:lnTo>
                  <a:pt x="2114550" y="1133475"/>
                </a:lnTo>
                <a:lnTo>
                  <a:pt x="2095500" y="1104900"/>
                </a:lnTo>
                <a:lnTo>
                  <a:pt x="2085975" y="1085850"/>
                </a:lnTo>
                <a:lnTo>
                  <a:pt x="2076450" y="1047750"/>
                </a:lnTo>
                <a:lnTo>
                  <a:pt x="2076450" y="1019175"/>
                </a:lnTo>
                <a:lnTo>
                  <a:pt x="2066925" y="981075"/>
                </a:lnTo>
                <a:lnTo>
                  <a:pt x="2066925" y="962025"/>
                </a:lnTo>
                <a:lnTo>
                  <a:pt x="2047875" y="914400"/>
                </a:lnTo>
                <a:lnTo>
                  <a:pt x="2028825" y="904875"/>
                </a:lnTo>
                <a:lnTo>
                  <a:pt x="2000250" y="885825"/>
                </a:lnTo>
                <a:lnTo>
                  <a:pt x="2000250" y="828675"/>
                </a:lnTo>
                <a:lnTo>
                  <a:pt x="2000250" y="771525"/>
                </a:lnTo>
                <a:lnTo>
                  <a:pt x="2009775" y="714375"/>
                </a:lnTo>
                <a:lnTo>
                  <a:pt x="2019300" y="676275"/>
                </a:lnTo>
                <a:lnTo>
                  <a:pt x="2019300" y="647700"/>
                </a:lnTo>
                <a:lnTo>
                  <a:pt x="1962150" y="609600"/>
                </a:lnTo>
                <a:lnTo>
                  <a:pt x="1943100" y="590550"/>
                </a:lnTo>
                <a:lnTo>
                  <a:pt x="1914525" y="581025"/>
                </a:lnTo>
                <a:lnTo>
                  <a:pt x="1847850" y="571500"/>
                </a:lnTo>
                <a:lnTo>
                  <a:pt x="1752600" y="571500"/>
                </a:lnTo>
                <a:lnTo>
                  <a:pt x="1695450" y="581025"/>
                </a:lnTo>
                <a:lnTo>
                  <a:pt x="1666875" y="581025"/>
                </a:lnTo>
                <a:lnTo>
                  <a:pt x="1571625" y="581025"/>
                </a:lnTo>
                <a:lnTo>
                  <a:pt x="1504950" y="581025"/>
                </a:lnTo>
                <a:lnTo>
                  <a:pt x="1466850" y="542925"/>
                </a:lnTo>
                <a:lnTo>
                  <a:pt x="1438275" y="504825"/>
                </a:lnTo>
                <a:lnTo>
                  <a:pt x="1428750" y="457200"/>
                </a:lnTo>
                <a:lnTo>
                  <a:pt x="1428750" y="409575"/>
                </a:lnTo>
                <a:lnTo>
                  <a:pt x="1419225" y="390525"/>
                </a:lnTo>
                <a:lnTo>
                  <a:pt x="1362075" y="361950"/>
                </a:lnTo>
                <a:lnTo>
                  <a:pt x="1343025" y="342900"/>
                </a:lnTo>
                <a:lnTo>
                  <a:pt x="1323975" y="295275"/>
                </a:lnTo>
                <a:lnTo>
                  <a:pt x="1323975" y="247650"/>
                </a:lnTo>
                <a:lnTo>
                  <a:pt x="1314450" y="238125"/>
                </a:lnTo>
                <a:lnTo>
                  <a:pt x="1304925" y="190500"/>
                </a:lnTo>
                <a:lnTo>
                  <a:pt x="1295400" y="161925"/>
                </a:lnTo>
                <a:lnTo>
                  <a:pt x="1276350" y="114300"/>
                </a:lnTo>
                <a:lnTo>
                  <a:pt x="1238250" y="95250"/>
                </a:lnTo>
                <a:lnTo>
                  <a:pt x="1171575" y="85725"/>
                </a:lnTo>
                <a:lnTo>
                  <a:pt x="1123950" y="66675"/>
                </a:lnTo>
                <a:lnTo>
                  <a:pt x="1085850" y="66675"/>
                </a:lnTo>
                <a:lnTo>
                  <a:pt x="914400" y="57150"/>
                </a:lnTo>
                <a:lnTo>
                  <a:pt x="857250" y="66675"/>
                </a:lnTo>
                <a:lnTo>
                  <a:pt x="809625" y="76200"/>
                </a:lnTo>
                <a:lnTo>
                  <a:pt x="809625" y="85725"/>
                </a:lnTo>
                <a:lnTo>
                  <a:pt x="790575" y="142875"/>
                </a:lnTo>
                <a:lnTo>
                  <a:pt x="781050" y="247650"/>
                </a:lnTo>
                <a:lnTo>
                  <a:pt x="771525" y="285750"/>
                </a:lnTo>
                <a:lnTo>
                  <a:pt x="752475" y="304800"/>
                </a:lnTo>
                <a:lnTo>
                  <a:pt x="704850" y="333375"/>
                </a:lnTo>
                <a:lnTo>
                  <a:pt x="657225" y="352425"/>
                </a:lnTo>
                <a:lnTo>
                  <a:pt x="609600" y="428625"/>
                </a:lnTo>
                <a:lnTo>
                  <a:pt x="590550" y="457200"/>
                </a:lnTo>
                <a:lnTo>
                  <a:pt x="581025" y="504825"/>
                </a:lnTo>
                <a:lnTo>
                  <a:pt x="571500" y="552450"/>
                </a:lnTo>
                <a:lnTo>
                  <a:pt x="514350" y="695325"/>
                </a:lnTo>
                <a:lnTo>
                  <a:pt x="428625" y="790575"/>
                </a:lnTo>
                <a:lnTo>
                  <a:pt x="400050" y="895350"/>
                </a:lnTo>
                <a:lnTo>
                  <a:pt x="285750" y="923925"/>
                </a:lnTo>
                <a:lnTo>
                  <a:pt x="190500" y="952500"/>
                </a:lnTo>
                <a:lnTo>
                  <a:pt x="85725" y="1133475"/>
                </a:lnTo>
                <a:lnTo>
                  <a:pt x="9525" y="1362075"/>
                </a:lnTo>
                <a:lnTo>
                  <a:pt x="9525" y="1362075"/>
                </a:lnTo>
                <a:lnTo>
                  <a:pt x="0" y="9525"/>
                </a:lnTo>
                <a:lnTo>
                  <a:pt x="3267075" y="0"/>
                </a:lnTo>
                <a:lnTo>
                  <a:pt x="3238500" y="207645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863430" y="3180311"/>
            <a:ext cx="3311019" cy="3003838"/>
          </a:xfrm>
          <a:custGeom>
            <a:avLst/>
            <a:gdLst>
              <a:gd name="connsiteX0" fmla="*/ 3286125 w 3286125"/>
              <a:gd name="connsiteY0" fmla="*/ 2962275 h 2990850"/>
              <a:gd name="connsiteX1" fmla="*/ 3181350 w 3286125"/>
              <a:gd name="connsiteY1" fmla="*/ 2886075 h 2990850"/>
              <a:gd name="connsiteX2" fmla="*/ 3086100 w 3286125"/>
              <a:gd name="connsiteY2" fmla="*/ 2819400 h 2990850"/>
              <a:gd name="connsiteX3" fmla="*/ 3086100 w 3286125"/>
              <a:gd name="connsiteY3" fmla="*/ 2819400 h 2990850"/>
              <a:gd name="connsiteX4" fmla="*/ 2981325 w 3286125"/>
              <a:gd name="connsiteY4" fmla="*/ 2752725 h 2990850"/>
              <a:gd name="connsiteX5" fmla="*/ 2971800 w 3286125"/>
              <a:gd name="connsiteY5" fmla="*/ 2771775 h 2990850"/>
              <a:gd name="connsiteX6" fmla="*/ 2895600 w 3286125"/>
              <a:gd name="connsiteY6" fmla="*/ 2647950 h 2990850"/>
              <a:gd name="connsiteX7" fmla="*/ 2857500 w 3286125"/>
              <a:gd name="connsiteY7" fmla="*/ 2590800 h 2990850"/>
              <a:gd name="connsiteX8" fmla="*/ 2828925 w 3286125"/>
              <a:gd name="connsiteY8" fmla="*/ 2562225 h 2990850"/>
              <a:gd name="connsiteX9" fmla="*/ 2752725 w 3286125"/>
              <a:gd name="connsiteY9" fmla="*/ 2543175 h 2990850"/>
              <a:gd name="connsiteX10" fmla="*/ 2695575 w 3286125"/>
              <a:gd name="connsiteY10" fmla="*/ 2657475 h 2990850"/>
              <a:gd name="connsiteX11" fmla="*/ 2409825 w 3286125"/>
              <a:gd name="connsiteY11" fmla="*/ 2676525 h 2990850"/>
              <a:gd name="connsiteX12" fmla="*/ 2266950 w 3286125"/>
              <a:gd name="connsiteY12" fmla="*/ 2676525 h 2990850"/>
              <a:gd name="connsiteX13" fmla="*/ 2209800 w 3286125"/>
              <a:gd name="connsiteY13" fmla="*/ 2514600 h 2990850"/>
              <a:gd name="connsiteX14" fmla="*/ 2162175 w 3286125"/>
              <a:gd name="connsiteY14" fmla="*/ 2390775 h 2990850"/>
              <a:gd name="connsiteX15" fmla="*/ 2143125 w 3286125"/>
              <a:gd name="connsiteY15" fmla="*/ 2314575 h 2990850"/>
              <a:gd name="connsiteX16" fmla="*/ 2114550 w 3286125"/>
              <a:gd name="connsiteY16" fmla="*/ 2276475 h 2990850"/>
              <a:gd name="connsiteX17" fmla="*/ 2095500 w 3286125"/>
              <a:gd name="connsiteY17" fmla="*/ 2219325 h 2990850"/>
              <a:gd name="connsiteX18" fmla="*/ 2095500 w 3286125"/>
              <a:gd name="connsiteY18" fmla="*/ 2143125 h 2990850"/>
              <a:gd name="connsiteX19" fmla="*/ 2095500 w 3286125"/>
              <a:gd name="connsiteY19" fmla="*/ 2047875 h 2990850"/>
              <a:gd name="connsiteX20" fmla="*/ 2085975 w 3286125"/>
              <a:gd name="connsiteY20" fmla="*/ 1971675 h 2990850"/>
              <a:gd name="connsiteX21" fmla="*/ 2076450 w 3286125"/>
              <a:gd name="connsiteY21" fmla="*/ 1952625 h 2990850"/>
              <a:gd name="connsiteX22" fmla="*/ 2038350 w 3286125"/>
              <a:gd name="connsiteY22" fmla="*/ 1914525 h 2990850"/>
              <a:gd name="connsiteX23" fmla="*/ 2019300 w 3286125"/>
              <a:gd name="connsiteY23" fmla="*/ 1914525 h 2990850"/>
              <a:gd name="connsiteX24" fmla="*/ 1990725 w 3286125"/>
              <a:gd name="connsiteY24" fmla="*/ 1838325 h 2990850"/>
              <a:gd name="connsiteX25" fmla="*/ 1971675 w 3286125"/>
              <a:gd name="connsiteY25" fmla="*/ 1771650 h 2990850"/>
              <a:gd name="connsiteX26" fmla="*/ 1943100 w 3286125"/>
              <a:gd name="connsiteY26" fmla="*/ 1724025 h 2990850"/>
              <a:gd name="connsiteX27" fmla="*/ 1924050 w 3286125"/>
              <a:gd name="connsiteY27" fmla="*/ 1704975 h 2990850"/>
              <a:gd name="connsiteX28" fmla="*/ 1876425 w 3286125"/>
              <a:gd name="connsiteY28" fmla="*/ 1666875 h 2990850"/>
              <a:gd name="connsiteX29" fmla="*/ 1847850 w 3286125"/>
              <a:gd name="connsiteY29" fmla="*/ 1647825 h 2990850"/>
              <a:gd name="connsiteX30" fmla="*/ 1819275 w 3286125"/>
              <a:gd name="connsiteY30" fmla="*/ 1628775 h 2990850"/>
              <a:gd name="connsiteX31" fmla="*/ 1819275 w 3286125"/>
              <a:gd name="connsiteY31" fmla="*/ 1562100 h 2990850"/>
              <a:gd name="connsiteX32" fmla="*/ 1771650 w 3286125"/>
              <a:gd name="connsiteY32" fmla="*/ 1514475 h 2990850"/>
              <a:gd name="connsiteX33" fmla="*/ 1724025 w 3286125"/>
              <a:gd name="connsiteY33" fmla="*/ 1466850 h 2990850"/>
              <a:gd name="connsiteX34" fmla="*/ 1704975 w 3286125"/>
              <a:gd name="connsiteY34" fmla="*/ 1447800 h 2990850"/>
              <a:gd name="connsiteX35" fmla="*/ 1581150 w 3286125"/>
              <a:gd name="connsiteY35" fmla="*/ 1428750 h 2990850"/>
              <a:gd name="connsiteX36" fmla="*/ 1552575 w 3286125"/>
              <a:gd name="connsiteY36" fmla="*/ 1381125 h 2990850"/>
              <a:gd name="connsiteX37" fmla="*/ 1543050 w 3286125"/>
              <a:gd name="connsiteY37" fmla="*/ 1314450 h 2990850"/>
              <a:gd name="connsiteX38" fmla="*/ 1581150 w 3286125"/>
              <a:gd name="connsiteY38" fmla="*/ 1285875 h 2990850"/>
              <a:gd name="connsiteX39" fmla="*/ 1676400 w 3286125"/>
              <a:gd name="connsiteY39" fmla="*/ 1266825 h 2990850"/>
              <a:gd name="connsiteX40" fmla="*/ 1762125 w 3286125"/>
              <a:gd name="connsiteY40" fmla="*/ 1257300 h 2990850"/>
              <a:gd name="connsiteX41" fmla="*/ 1866900 w 3286125"/>
              <a:gd name="connsiteY41" fmla="*/ 1247775 h 2990850"/>
              <a:gd name="connsiteX42" fmla="*/ 1895475 w 3286125"/>
              <a:gd name="connsiteY42" fmla="*/ 1219200 h 2990850"/>
              <a:gd name="connsiteX43" fmla="*/ 1847850 w 3286125"/>
              <a:gd name="connsiteY43" fmla="*/ 1152525 h 2990850"/>
              <a:gd name="connsiteX44" fmla="*/ 1781175 w 3286125"/>
              <a:gd name="connsiteY44" fmla="*/ 1114425 h 2990850"/>
              <a:gd name="connsiteX45" fmla="*/ 1733550 w 3286125"/>
              <a:gd name="connsiteY45" fmla="*/ 1047750 h 2990850"/>
              <a:gd name="connsiteX46" fmla="*/ 1685925 w 3286125"/>
              <a:gd name="connsiteY46" fmla="*/ 1019175 h 2990850"/>
              <a:gd name="connsiteX47" fmla="*/ 1619250 w 3286125"/>
              <a:gd name="connsiteY47" fmla="*/ 1028700 h 2990850"/>
              <a:gd name="connsiteX48" fmla="*/ 1619250 w 3286125"/>
              <a:gd name="connsiteY48" fmla="*/ 914400 h 2990850"/>
              <a:gd name="connsiteX49" fmla="*/ 1619250 w 3286125"/>
              <a:gd name="connsiteY49" fmla="*/ 819150 h 2990850"/>
              <a:gd name="connsiteX50" fmla="*/ 1571625 w 3286125"/>
              <a:gd name="connsiteY50" fmla="*/ 828675 h 2990850"/>
              <a:gd name="connsiteX51" fmla="*/ 1476375 w 3286125"/>
              <a:gd name="connsiteY51" fmla="*/ 809625 h 2990850"/>
              <a:gd name="connsiteX52" fmla="*/ 1400175 w 3286125"/>
              <a:gd name="connsiteY52" fmla="*/ 781050 h 2990850"/>
              <a:gd name="connsiteX53" fmla="*/ 1285875 w 3286125"/>
              <a:gd name="connsiteY53" fmla="*/ 838200 h 2990850"/>
              <a:gd name="connsiteX54" fmla="*/ 1181100 w 3286125"/>
              <a:gd name="connsiteY54" fmla="*/ 914400 h 2990850"/>
              <a:gd name="connsiteX55" fmla="*/ 1104900 w 3286125"/>
              <a:gd name="connsiteY55" fmla="*/ 981075 h 2990850"/>
              <a:gd name="connsiteX56" fmla="*/ 1028700 w 3286125"/>
              <a:gd name="connsiteY56" fmla="*/ 981075 h 2990850"/>
              <a:gd name="connsiteX57" fmla="*/ 1028700 w 3286125"/>
              <a:gd name="connsiteY57" fmla="*/ 981075 h 2990850"/>
              <a:gd name="connsiteX58" fmla="*/ 771525 w 3286125"/>
              <a:gd name="connsiteY58" fmla="*/ 1095375 h 2990850"/>
              <a:gd name="connsiteX59" fmla="*/ 600075 w 3286125"/>
              <a:gd name="connsiteY59" fmla="*/ 1095375 h 2990850"/>
              <a:gd name="connsiteX60" fmla="*/ 514350 w 3286125"/>
              <a:gd name="connsiteY60" fmla="*/ 1038225 h 2990850"/>
              <a:gd name="connsiteX61" fmla="*/ 438150 w 3286125"/>
              <a:gd name="connsiteY61" fmla="*/ 1019175 h 2990850"/>
              <a:gd name="connsiteX62" fmla="*/ 371475 w 3286125"/>
              <a:gd name="connsiteY62" fmla="*/ 800100 h 2990850"/>
              <a:gd name="connsiteX63" fmla="*/ 352425 w 3286125"/>
              <a:gd name="connsiteY63" fmla="*/ 685800 h 2990850"/>
              <a:gd name="connsiteX64" fmla="*/ 352425 w 3286125"/>
              <a:gd name="connsiteY64" fmla="*/ 581025 h 2990850"/>
              <a:gd name="connsiteX65" fmla="*/ 400050 w 3286125"/>
              <a:gd name="connsiteY65" fmla="*/ 523875 h 2990850"/>
              <a:gd name="connsiteX66" fmla="*/ 438150 w 3286125"/>
              <a:gd name="connsiteY66" fmla="*/ 457200 h 2990850"/>
              <a:gd name="connsiteX67" fmla="*/ 466725 w 3286125"/>
              <a:gd name="connsiteY67" fmla="*/ 438150 h 2990850"/>
              <a:gd name="connsiteX68" fmla="*/ 447675 w 3286125"/>
              <a:gd name="connsiteY68" fmla="*/ 342900 h 2990850"/>
              <a:gd name="connsiteX69" fmla="*/ 333375 w 3286125"/>
              <a:gd name="connsiteY69" fmla="*/ 276225 h 2990850"/>
              <a:gd name="connsiteX70" fmla="*/ 257175 w 3286125"/>
              <a:gd name="connsiteY70" fmla="*/ 180975 h 2990850"/>
              <a:gd name="connsiteX71" fmla="*/ 219075 w 3286125"/>
              <a:gd name="connsiteY71" fmla="*/ 161925 h 2990850"/>
              <a:gd name="connsiteX72" fmla="*/ 219075 w 3286125"/>
              <a:gd name="connsiteY72" fmla="*/ 161925 h 2990850"/>
              <a:gd name="connsiteX73" fmla="*/ 114300 w 3286125"/>
              <a:gd name="connsiteY73" fmla="*/ 142875 h 2990850"/>
              <a:gd name="connsiteX74" fmla="*/ 85725 w 3286125"/>
              <a:gd name="connsiteY74" fmla="*/ 133350 h 2990850"/>
              <a:gd name="connsiteX75" fmla="*/ 0 w 3286125"/>
              <a:gd name="connsiteY75" fmla="*/ 0 h 2990850"/>
              <a:gd name="connsiteX76" fmla="*/ 0 w 3286125"/>
              <a:gd name="connsiteY76" fmla="*/ 2971800 h 2990850"/>
              <a:gd name="connsiteX77" fmla="*/ 9525 w 3286125"/>
              <a:gd name="connsiteY77" fmla="*/ 2990850 h 2990850"/>
              <a:gd name="connsiteX78" fmla="*/ 3286125 w 3286125"/>
              <a:gd name="connsiteY78" fmla="*/ 2962275 h 2990850"/>
              <a:gd name="connsiteX0" fmla="*/ 3286125 w 3286125"/>
              <a:gd name="connsiteY0" fmla="*/ 2962275 h 2990850"/>
              <a:gd name="connsiteX1" fmla="*/ 3181350 w 3286125"/>
              <a:gd name="connsiteY1" fmla="*/ 2886075 h 2990850"/>
              <a:gd name="connsiteX2" fmla="*/ 3086100 w 3286125"/>
              <a:gd name="connsiteY2" fmla="*/ 2819400 h 2990850"/>
              <a:gd name="connsiteX3" fmla="*/ 3086100 w 3286125"/>
              <a:gd name="connsiteY3" fmla="*/ 2819400 h 2990850"/>
              <a:gd name="connsiteX4" fmla="*/ 2981325 w 3286125"/>
              <a:gd name="connsiteY4" fmla="*/ 2752725 h 2990850"/>
              <a:gd name="connsiteX5" fmla="*/ 2971800 w 3286125"/>
              <a:gd name="connsiteY5" fmla="*/ 2771775 h 2990850"/>
              <a:gd name="connsiteX6" fmla="*/ 2895600 w 3286125"/>
              <a:gd name="connsiteY6" fmla="*/ 2647950 h 2990850"/>
              <a:gd name="connsiteX7" fmla="*/ 2857500 w 3286125"/>
              <a:gd name="connsiteY7" fmla="*/ 2590800 h 2990850"/>
              <a:gd name="connsiteX8" fmla="*/ 2828925 w 3286125"/>
              <a:gd name="connsiteY8" fmla="*/ 2562225 h 2990850"/>
              <a:gd name="connsiteX9" fmla="*/ 2752725 w 3286125"/>
              <a:gd name="connsiteY9" fmla="*/ 2543175 h 2990850"/>
              <a:gd name="connsiteX10" fmla="*/ 2695575 w 3286125"/>
              <a:gd name="connsiteY10" fmla="*/ 2657475 h 2990850"/>
              <a:gd name="connsiteX11" fmla="*/ 2409825 w 3286125"/>
              <a:gd name="connsiteY11" fmla="*/ 2676525 h 2990850"/>
              <a:gd name="connsiteX12" fmla="*/ 2266950 w 3286125"/>
              <a:gd name="connsiteY12" fmla="*/ 2676525 h 2990850"/>
              <a:gd name="connsiteX13" fmla="*/ 2209800 w 3286125"/>
              <a:gd name="connsiteY13" fmla="*/ 2514600 h 2990850"/>
              <a:gd name="connsiteX14" fmla="*/ 2162175 w 3286125"/>
              <a:gd name="connsiteY14" fmla="*/ 2390775 h 2990850"/>
              <a:gd name="connsiteX15" fmla="*/ 2143125 w 3286125"/>
              <a:gd name="connsiteY15" fmla="*/ 2314575 h 2990850"/>
              <a:gd name="connsiteX16" fmla="*/ 2114550 w 3286125"/>
              <a:gd name="connsiteY16" fmla="*/ 2276475 h 2990850"/>
              <a:gd name="connsiteX17" fmla="*/ 2095500 w 3286125"/>
              <a:gd name="connsiteY17" fmla="*/ 2219325 h 2990850"/>
              <a:gd name="connsiteX18" fmla="*/ 2095500 w 3286125"/>
              <a:gd name="connsiteY18" fmla="*/ 2143125 h 2990850"/>
              <a:gd name="connsiteX19" fmla="*/ 2095500 w 3286125"/>
              <a:gd name="connsiteY19" fmla="*/ 2047875 h 2990850"/>
              <a:gd name="connsiteX20" fmla="*/ 2085975 w 3286125"/>
              <a:gd name="connsiteY20" fmla="*/ 1971675 h 2990850"/>
              <a:gd name="connsiteX21" fmla="*/ 2076450 w 3286125"/>
              <a:gd name="connsiteY21" fmla="*/ 1952625 h 2990850"/>
              <a:gd name="connsiteX22" fmla="*/ 2038350 w 3286125"/>
              <a:gd name="connsiteY22" fmla="*/ 1914525 h 2990850"/>
              <a:gd name="connsiteX23" fmla="*/ 2019300 w 3286125"/>
              <a:gd name="connsiteY23" fmla="*/ 1914525 h 2990850"/>
              <a:gd name="connsiteX24" fmla="*/ 1990725 w 3286125"/>
              <a:gd name="connsiteY24" fmla="*/ 1838325 h 2990850"/>
              <a:gd name="connsiteX25" fmla="*/ 1971675 w 3286125"/>
              <a:gd name="connsiteY25" fmla="*/ 1771650 h 2990850"/>
              <a:gd name="connsiteX26" fmla="*/ 1943100 w 3286125"/>
              <a:gd name="connsiteY26" fmla="*/ 1724025 h 2990850"/>
              <a:gd name="connsiteX27" fmla="*/ 1924050 w 3286125"/>
              <a:gd name="connsiteY27" fmla="*/ 1704975 h 2990850"/>
              <a:gd name="connsiteX28" fmla="*/ 1876425 w 3286125"/>
              <a:gd name="connsiteY28" fmla="*/ 1666875 h 2990850"/>
              <a:gd name="connsiteX29" fmla="*/ 1847850 w 3286125"/>
              <a:gd name="connsiteY29" fmla="*/ 1647825 h 2990850"/>
              <a:gd name="connsiteX30" fmla="*/ 1819275 w 3286125"/>
              <a:gd name="connsiteY30" fmla="*/ 1628775 h 2990850"/>
              <a:gd name="connsiteX31" fmla="*/ 1819275 w 3286125"/>
              <a:gd name="connsiteY31" fmla="*/ 1562100 h 2990850"/>
              <a:gd name="connsiteX32" fmla="*/ 1771650 w 3286125"/>
              <a:gd name="connsiteY32" fmla="*/ 1514475 h 2990850"/>
              <a:gd name="connsiteX33" fmla="*/ 1724025 w 3286125"/>
              <a:gd name="connsiteY33" fmla="*/ 1466850 h 2990850"/>
              <a:gd name="connsiteX34" fmla="*/ 1704975 w 3286125"/>
              <a:gd name="connsiteY34" fmla="*/ 1447800 h 2990850"/>
              <a:gd name="connsiteX35" fmla="*/ 1581150 w 3286125"/>
              <a:gd name="connsiteY35" fmla="*/ 1428750 h 2990850"/>
              <a:gd name="connsiteX36" fmla="*/ 1552575 w 3286125"/>
              <a:gd name="connsiteY36" fmla="*/ 1381125 h 2990850"/>
              <a:gd name="connsiteX37" fmla="*/ 1543050 w 3286125"/>
              <a:gd name="connsiteY37" fmla="*/ 1314450 h 2990850"/>
              <a:gd name="connsiteX38" fmla="*/ 1581150 w 3286125"/>
              <a:gd name="connsiteY38" fmla="*/ 1285875 h 2990850"/>
              <a:gd name="connsiteX39" fmla="*/ 1676400 w 3286125"/>
              <a:gd name="connsiteY39" fmla="*/ 1266825 h 2990850"/>
              <a:gd name="connsiteX40" fmla="*/ 1738374 w 3286125"/>
              <a:gd name="connsiteY40" fmla="*/ 1215736 h 2990850"/>
              <a:gd name="connsiteX41" fmla="*/ 1866900 w 3286125"/>
              <a:gd name="connsiteY41" fmla="*/ 1247775 h 2990850"/>
              <a:gd name="connsiteX42" fmla="*/ 1895475 w 3286125"/>
              <a:gd name="connsiteY42" fmla="*/ 1219200 h 2990850"/>
              <a:gd name="connsiteX43" fmla="*/ 1847850 w 3286125"/>
              <a:gd name="connsiteY43" fmla="*/ 1152525 h 2990850"/>
              <a:gd name="connsiteX44" fmla="*/ 1781175 w 3286125"/>
              <a:gd name="connsiteY44" fmla="*/ 1114425 h 2990850"/>
              <a:gd name="connsiteX45" fmla="*/ 1733550 w 3286125"/>
              <a:gd name="connsiteY45" fmla="*/ 1047750 h 2990850"/>
              <a:gd name="connsiteX46" fmla="*/ 1685925 w 3286125"/>
              <a:gd name="connsiteY46" fmla="*/ 1019175 h 2990850"/>
              <a:gd name="connsiteX47" fmla="*/ 1619250 w 3286125"/>
              <a:gd name="connsiteY47" fmla="*/ 1028700 h 2990850"/>
              <a:gd name="connsiteX48" fmla="*/ 1619250 w 3286125"/>
              <a:gd name="connsiteY48" fmla="*/ 914400 h 2990850"/>
              <a:gd name="connsiteX49" fmla="*/ 1619250 w 3286125"/>
              <a:gd name="connsiteY49" fmla="*/ 819150 h 2990850"/>
              <a:gd name="connsiteX50" fmla="*/ 1571625 w 3286125"/>
              <a:gd name="connsiteY50" fmla="*/ 828675 h 2990850"/>
              <a:gd name="connsiteX51" fmla="*/ 1476375 w 3286125"/>
              <a:gd name="connsiteY51" fmla="*/ 809625 h 2990850"/>
              <a:gd name="connsiteX52" fmla="*/ 1400175 w 3286125"/>
              <a:gd name="connsiteY52" fmla="*/ 781050 h 2990850"/>
              <a:gd name="connsiteX53" fmla="*/ 1285875 w 3286125"/>
              <a:gd name="connsiteY53" fmla="*/ 838200 h 2990850"/>
              <a:gd name="connsiteX54" fmla="*/ 1181100 w 3286125"/>
              <a:gd name="connsiteY54" fmla="*/ 914400 h 2990850"/>
              <a:gd name="connsiteX55" fmla="*/ 1104900 w 3286125"/>
              <a:gd name="connsiteY55" fmla="*/ 981075 h 2990850"/>
              <a:gd name="connsiteX56" fmla="*/ 1028700 w 3286125"/>
              <a:gd name="connsiteY56" fmla="*/ 981075 h 2990850"/>
              <a:gd name="connsiteX57" fmla="*/ 1028700 w 3286125"/>
              <a:gd name="connsiteY57" fmla="*/ 981075 h 2990850"/>
              <a:gd name="connsiteX58" fmla="*/ 771525 w 3286125"/>
              <a:gd name="connsiteY58" fmla="*/ 1095375 h 2990850"/>
              <a:gd name="connsiteX59" fmla="*/ 600075 w 3286125"/>
              <a:gd name="connsiteY59" fmla="*/ 1095375 h 2990850"/>
              <a:gd name="connsiteX60" fmla="*/ 514350 w 3286125"/>
              <a:gd name="connsiteY60" fmla="*/ 1038225 h 2990850"/>
              <a:gd name="connsiteX61" fmla="*/ 438150 w 3286125"/>
              <a:gd name="connsiteY61" fmla="*/ 1019175 h 2990850"/>
              <a:gd name="connsiteX62" fmla="*/ 371475 w 3286125"/>
              <a:gd name="connsiteY62" fmla="*/ 800100 h 2990850"/>
              <a:gd name="connsiteX63" fmla="*/ 352425 w 3286125"/>
              <a:gd name="connsiteY63" fmla="*/ 685800 h 2990850"/>
              <a:gd name="connsiteX64" fmla="*/ 352425 w 3286125"/>
              <a:gd name="connsiteY64" fmla="*/ 581025 h 2990850"/>
              <a:gd name="connsiteX65" fmla="*/ 400050 w 3286125"/>
              <a:gd name="connsiteY65" fmla="*/ 523875 h 2990850"/>
              <a:gd name="connsiteX66" fmla="*/ 438150 w 3286125"/>
              <a:gd name="connsiteY66" fmla="*/ 457200 h 2990850"/>
              <a:gd name="connsiteX67" fmla="*/ 466725 w 3286125"/>
              <a:gd name="connsiteY67" fmla="*/ 438150 h 2990850"/>
              <a:gd name="connsiteX68" fmla="*/ 447675 w 3286125"/>
              <a:gd name="connsiteY68" fmla="*/ 342900 h 2990850"/>
              <a:gd name="connsiteX69" fmla="*/ 333375 w 3286125"/>
              <a:gd name="connsiteY69" fmla="*/ 276225 h 2990850"/>
              <a:gd name="connsiteX70" fmla="*/ 257175 w 3286125"/>
              <a:gd name="connsiteY70" fmla="*/ 180975 h 2990850"/>
              <a:gd name="connsiteX71" fmla="*/ 219075 w 3286125"/>
              <a:gd name="connsiteY71" fmla="*/ 161925 h 2990850"/>
              <a:gd name="connsiteX72" fmla="*/ 219075 w 3286125"/>
              <a:gd name="connsiteY72" fmla="*/ 161925 h 2990850"/>
              <a:gd name="connsiteX73" fmla="*/ 114300 w 3286125"/>
              <a:gd name="connsiteY73" fmla="*/ 142875 h 2990850"/>
              <a:gd name="connsiteX74" fmla="*/ 85725 w 3286125"/>
              <a:gd name="connsiteY74" fmla="*/ 133350 h 2990850"/>
              <a:gd name="connsiteX75" fmla="*/ 0 w 3286125"/>
              <a:gd name="connsiteY75" fmla="*/ 0 h 2990850"/>
              <a:gd name="connsiteX76" fmla="*/ 0 w 3286125"/>
              <a:gd name="connsiteY76" fmla="*/ 2971800 h 2990850"/>
              <a:gd name="connsiteX77" fmla="*/ 9525 w 3286125"/>
              <a:gd name="connsiteY77" fmla="*/ 2990850 h 2990850"/>
              <a:gd name="connsiteX78" fmla="*/ 3286125 w 3286125"/>
              <a:gd name="connsiteY78" fmla="*/ 2962275 h 2990850"/>
              <a:gd name="connsiteX0" fmla="*/ 3286125 w 3286125"/>
              <a:gd name="connsiteY0" fmla="*/ 2962275 h 2990850"/>
              <a:gd name="connsiteX1" fmla="*/ 3181350 w 3286125"/>
              <a:gd name="connsiteY1" fmla="*/ 2886075 h 2990850"/>
              <a:gd name="connsiteX2" fmla="*/ 3086100 w 3286125"/>
              <a:gd name="connsiteY2" fmla="*/ 2819400 h 2990850"/>
              <a:gd name="connsiteX3" fmla="*/ 3086100 w 3286125"/>
              <a:gd name="connsiteY3" fmla="*/ 2819400 h 2990850"/>
              <a:gd name="connsiteX4" fmla="*/ 2981325 w 3286125"/>
              <a:gd name="connsiteY4" fmla="*/ 2752725 h 2990850"/>
              <a:gd name="connsiteX5" fmla="*/ 2971800 w 3286125"/>
              <a:gd name="connsiteY5" fmla="*/ 2771775 h 2990850"/>
              <a:gd name="connsiteX6" fmla="*/ 2895600 w 3286125"/>
              <a:gd name="connsiteY6" fmla="*/ 2647950 h 2990850"/>
              <a:gd name="connsiteX7" fmla="*/ 2857500 w 3286125"/>
              <a:gd name="connsiteY7" fmla="*/ 2590800 h 2990850"/>
              <a:gd name="connsiteX8" fmla="*/ 2828925 w 3286125"/>
              <a:gd name="connsiteY8" fmla="*/ 2562225 h 2990850"/>
              <a:gd name="connsiteX9" fmla="*/ 2752725 w 3286125"/>
              <a:gd name="connsiteY9" fmla="*/ 2543175 h 2990850"/>
              <a:gd name="connsiteX10" fmla="*/ 2695575 w 3286125"/>
              <a:gd name="connsiteY10" fmla="*/ 2657475 h 2990850"/>
              <a:gd name="connsiteX11" fmla="*/ 2409825 w 3286125"/>
              <a:gd name="connsiteY11" fmla="*/ 2676525 h 2990850"/>
              <a:gd name="connsiteX12" fmla="*/ 2266950 w 3286125"/>
              <a:gd name="connsiteY12" fmla="*/ 2676525 h 2990850"/>
              <a:gd name="connsiteX13" fmla="*/ 2209800 w 3286125"/>
              <a:gd name="connsiteY13" fmla="*/ 2514600 h 2990850"/>
              <a:gd name="connsiteX14" fmla="*/ 2162175 w 3286125"/>
              <a:gd name="connsiteY14" fmla="*/ 2390775 h 2990850"/>
              <a:gd name="connsiteX15" fmla="*/ 2143125 w 3286125"/>
              <a:gd name="connsiteY15" fmla="*/ 2314575 h 2990850"/>
              <a:gd name="connsiteX16" fmla="*/ 2114550 w 3286125"/>
              <a:gd name="connsiteY16" fmla="*/ 2276475 h 2990850"/>
              <a:gd name="connsiteX17" fmla="*/ 2095500 w 3286125"/>
              <a:gd name="connsiteY17" fmla="*/ 2219325 h 2990850"/>
              <a:gd name="connsiteX18" fmla="*/ 2095500 w 3286125"/>
              <a:gd name="connsiteY18" fmla="*/ 2143125 h 2990850"/>
              <a:gd name="connsiteX19" fmla="*/ 2095500 w 3286125"/>
              <a:gd name="connsiteY19" fmla="*/ 2047875 h 2990850"/>
              <a:gd name="connsiteX20" fmla="*/ 2085975 w 3286125"/>
              <a:gd name="connsiteY20" fmla="*/ 1971675 h 2990850"/>
              <a:gd name="connsiteX21" fmla="*/ 2076450 w 3286125"/>
              <a:gd name="connsiteY21" fmla="*/ 1952625 h 2990850"/>
              <a:gd name="connsiteX22" fmla="*/ 2038350 w 3286125"/>
              <a:gd name="connsiteY22" fmla="*/ 1914525 h 2990850"/>
              <a:gd name="connsiteX23" fmla="*/ 2019300 w 3286125"/>
              <a:gd name="connsiteY23" fmla="*/ 1914525 h 2990850"/>
              <a:gd name="connsiteX24" fmla="*/ 1990725 w 3286125"/>
              <a:gd name="connsiteY24" fmla="*/ 1838325 h 2990850"/>
              <a:gd name="connsiteX25" fmla="*/ 1971675 w 3286125"/>
              <a:gd name="connsiteY25" fmla="*/ 1771650 h 2990850"/>
              <a:gd name="connsiteX26" fmla="*/ 1943100 w 3286125"/>
              <a:gd name="connsiteY26" fmla="*/ 1724025 h 2990850"/>
              <a:gd name="connsiteX27" fmla="*/ 1924050 w 3286125"/>
              <a:gd name="connsiteY27" fmla="*/ 1704975 h 2990850"/>
              <a:gd name="connsiteX28" fmla="*/ 1876425 w 3286125"/>
              <a:gd name="connsiteY28" fmla="*/ 1666875 h 2990850"/>
              <a:gd name="connsiteX29" fmla="*/ 1847850 w 3286125"/>
              <a:gd name="connsiteY29" fmla="*/ 1647825 h 2990850"/>
              <a:gd name="connsiteX30" fmla="*/ 1819275 w 3286125"/>
              <a:gd name="connsiteY30" fmla="*/ 1628775 h 2990850"/>
              <a:gd name="connsiteX31" fmla="*/ 1819275 w 3286125"/>
              <a:gd name="connsiteY31" fmla="*/ 1562100 h 2990850"/>
              <a:gd name="connsiteX32" fmla="*/ 1771650 w 3286125"/>
              <a:gd name="connsiteY32" fmla="*/ 1514475 h 2990850"/>
              <a:gd name="connsiteX33" fmla="*/ 1724025 w 3286125"/>
              <a:gd name="connsiteY33" fmla="*/ 1466850 h 2990850"/>
              <a:gd name="connsiteX34" fmla="*/ 1704975 w 3286125"/>
              <a:gd name="connsiteY34" fmla="*/ 1447800 h 2990850"/>
              <a:gd name="connsiteX35" fmla="*/ 1581150 w 3286125"/>
              <a:gd name="connsiteY35" fmla="*/ 1428750 h 2990850"/>
              <a:gd name="connsiteX36" fmla="*/ 1552575 w 3286125"/>
              <a:gd name="connsiteY36" fmla="*/ 1381125 h 2990850"/>
              <a:gd name="connsiteX37" fmla="*/ 1543050 w 3286125"/>
              <a:gd name="connsiteY37" fmla="*/ 1314450 h 2990850"/>
              <a:gd name="connsiteX38" fmla="*/ 1581150 w 3286125"/>
              <a:gd name="connsiteY38" fmla="*/ 1285875 h 2990850"/>
              <a:gd name="connsiteX39" fmla="*/ 1676400 w 3286125"/>
              <a:gd name="connsiteY39" fmla="*/ 1266825 h 2990850"/>
              <a:gd name="connsiteX40" fmla="*/ 1738374 w 3286125"/>
              <a:gd name="connsiteY40" fmla="*/ 1215736 h 2990850"/>
              <a:gd name="connsiteX41" fmla="*/ 1819399 w 3286125"/>
              <a:gd name="connsiteY41" fmla="*/ 1229962 h 2990850"/>
              <a:gd name="connsiteX42" fmla="*/ 1895475 w 3286125"/>
              <a:gd name="connsiteY42" fmla="*/ 1219200 h 2990850"/>
              <a:gd name="connsiteX43" fmla="*/ 1847850 w 3286125"/>
              <a:gd name="connsiteY43" fmla="*/ 1152525 h 2990850"/>
              <a:gd name="connsiteX44" fmla="*/ 1781175 w 3286125"/>
              <a:gd name="connsiteY44" fmla="*/ 1114425 h 2990850"/>
              <a:gd name="connsiteX45" fmla="*/ 1733550 w 3286125"/>
              <a:gd name="connsiteY45" fmla="*/ 1047750 h 2990850"/>
              <a:gd name="connsiteX46" fmla="*/ 1685925 w 3286125"/>
              <a:gd name="connsiteY46" fmla="*/ 1019175 h 2990850"/>
              <a:gd name="connsiteX47" fmla="*/ 1619250 w 3286125"/>
              <a:gd name="connsiteY47" fmla="*/ 1028700 h 2990850"/>
              <a:gd name="connsiteX48" fmla="*/ 1619250 w 3286125"/>
              <a:gd name="connsiteY48" fmla="*/ 914400 h 2990850"/>
              <a:gd name="connsiteX49" fmla="*/ 1619250 w 3286125"/>
              <a:gd name="connsiteY49" fmla="*/ 819150 h 2990850"/>
              <a:gd name="connsiteX50" fmla="*/ 1571625 w 3286125"/>
              <a:gd name="connsiteY50" fmla="*/ 828675 h 2990850"/>
              <a:gd name="connsiteX51" fmla="*/ 1476375 w 3286125"/>
              <a:gd name="connsiteY51" fmla="*/ 809625 h 2990850"/>
              <a:gd name="connsiteX52" fmla="*/ 1400175 w 3286125"/>
              <a:gd name="connsiteY52" fmla="*/ 781050 h 2990850"/>
              <a:gd name="connsiteX53" fmla="*/ 1285875 w 3286125"/>
              <a:gd name="connsiteY53" fmla="*/ 838200 h 2990850"/>
              <a:gd name="connsiteX54" fmla="*/ 1181100 w 3286125"/>
              <a:gd name="connsiteY54" fmla="*/ 914400 h 2990850"/>
              <a:gd name="connsiteX55" fmla="*/ 1104900 w 3286125"/>
              <a:gd name="connsiteY55" fmla="*/ 981075 h 2990850"/>
              <a:gd name="connsiteX56" fmla="*/ 1028700 w 3286125"/>
              <a:gd name="connsiteY56" fmla="*/ 981075 h 2990850"/>
              <a:gd name="connsiteX57" fmla="*/ 1028700 w 3286125"/>
              <a:gd name="connsiteY57" fmla="*/ 981075 h 2990850"/>
              <a:gd name="connsiteX58" fmla="*/ 771525 w 3286125"/>
              <a:gd name="connsiteY58" fmla="*/ 1095375 h 2990850"/>
              <a:gd name="connsiteX59" fmla="*/ 600075 w 3286125"/>
              <a:gd name="connsiteY59" fmla="*/ 1095375 h 2990850"/>
              <a:gd name="connsiteX60" fmla="*/ 514350 w 3286125"/>
              <a:gd name="connsiteY60" fmla="*/ 1038225 h 2990850"/>
              <a:gd name="connsiteX61" fmla="*/ 438150 w 3286125"/>
              <a:gd name="connsiteY61" fmla="*/ 1019175 h 2990850"/>
              <a:gd name="connsiteX62" fmla="*/ 371475 w 3286125"/>
              <a:gd name="connsiteY62" fmla="*/ 800100 h 2990850"/>
              <a:gd name="connsiteX63" fmla="*/ 352425 w 3286125"/>
              <a:gd name="connsiteY63" fmla="*/ 685800 h 2990850"/>
              <a:gd name="connsiteX64" fmla="*/ 352425 w 3286125"/>
              <a:gd name="connsiteY64" fmla="*/ 581025 h 2990850"/>
              <a:gd name="connsiteX65" fmla="*/ 400050 w 3286125"/>
              <a:gd name="connsiteY65" fmla="*/ 523875 h 2990850"/>
              <a:gd name="connsiteX66" fmla="*/ 438150 w 3286125"/>
              <a:gd name="connsiteY66" fmla="*/ 457200 h 2990850"/>
              <a:gd name="connsiteX67" fmla="*/ 466725 w 3286125"/>
              <a:gd name="connsiteY67" fmla="*/ 438150 h 2990850"/>
              <a:gd name="connsiteX68" fmla="*/ 447675 w 3286125"/>
              <a:gd name="connsiteY68" fmla="*/ 342900 h 2990850"/>
              <a:gd name="connsiteX69" fmla="*/ 333375 w 3286125"/>
              <a:gd name="connsiteY69" fmla="*/ 276225 h 2990850"/>
              <a:gd name="connsiteX70" fmla="*/ 257175 w 3286125"/>
              <a:gd name="connsiteY70" fmla="*/ 180975 h 2990850"/>
              <a:gd name="connsiteX71" fmla="*/ 219075 w 3286125"/>
              <a:gd name="connsiteY71" fmla="*/ 161925 h 2990850"/>
              <a:gd name="connsiteX72" fmla="*/ 219075 w 3286125"/>
              <a:gd name="connsiteY72" fmla="*/ 161925 h 2990850"/>
              <a:gd name="connsiteX73" fmla="*/ 114300 w 3286125"/>
              <a:gd name="connsiteY73" fmla="*/ 142875 h 2990850"/>
              <a:gd name="connsiteX74" fmla="*/ 85725 w 3286125"/>
              <a:gd name="connsiteY74" fmla="*/ 133350 h 2990850"/>
              <a:gd name="connsiteX75" fmla="*/ 0 w 3286125"/>
              <a:gd name="connsiteY75" fmla="*/ 0 h 2990850"/>
              <a:gd name="connsiteX76" fmla="*/ 0 w 3286125"/>
              <a:gd name="connsiteY76" fmla="*/ 2971800 h 2990850"/>
              <a:gd name="connsiteX77" fmla="*/ 9525 w 3286125"/>
              <a:gd name="connsiteY77" fmla="*/ 2990850 h 2990850"/>
              <a:gd name="connsiteX78" fmla="*/ 3286125 w 3286125"/>
              <a:gd name="connsiteY78" fmla="*/ 2962275 h 2990850"/>
              <a:gd name="connsiteX0" fmla="*/ 3286125 w 3286125"/>
              <a:gd name="connsiteY0" fmla="*/ 2962275 h 2990850"/>
              <a:gd name="connsiteX1" fmla="*/ 3181350 w 3286125"/>
              <a:gd name="connsiteY1" fmla="*/ 2886075 h 2990850"/>
              <a:gd name="connsiteX2" fmla="*/ 3086100 w 3286125"/>
              <a:gd name="connsiteY2" fmla="*/ 2819400 h 2990850"/>
              <a:gd name="connsiteX3" fmla="*/ 3086100 w 3286125"/>
              <a:gd name="connsiteY3" fmla="*/ 2819400 h 2990850"/>
              <a:gd name="connsiteX4" fmla="*/ 2981325 w 3286125"/>
              <a:gd name="connsiteY4" fmla="*/ 2752725 h 2990850"/>
              <a:gd name="connsiteX5" fmla="*/ 2971800 w 3286125"/>
              <a:gd name="connsiteY5" fmla="*/ 2771775 h 2990850"/>
              <a:gd name="connsiteX6" fmla="*/ 2895600 w 3286125"/>
              <a:gd name="connsiteY6" fmla="*/ 2647950 h 2990850"/>
              <a:gd name="connsiteX7" fmla="*/ 2857500 w 3286125"/>
              <a:gd name="connsiteY7" fmla="*/ 2590800 h 2990850"/>
              <a:gd name="connsiteX8" fmla="*/ 2828925 w 3286125"/>
              <a:gd name="connsiteY8" fmla="*/ 2562225 h 2990850"/>
              <a:gd name="connsiteX9" fmla="*/ 2752725 w 3286125"/>
              <a:gd name="connsiteY9" fmla="*/ 2543175 h 2990850"/>
              <a:gd name="connsiteX10" fmla="*/ 2695575 w 3286125"/>
              <a:gd name="connsiteY10" fmla="*/ 2657475 h 2990850"/>
              <a:gd name="connsiteX11" fmla="*/ 2409825 w 3286125"/>
              <a:gd name="connsiteY11" fmla="*/ 2676525 h 2990850"/>
              <a:gd name="connsiteX12" fmla="*/ 2266950 w 3286125"/>
              <a:gd name="connsiteY12" fmla="*/ 2676525 h 2990850"/>
              <a:gd name="connsiteX13" fmla="*/ 2209800 w 3286125"/>
              <a:gd name="connsiteY13" fmla="*/ 2514600 h 2990850"/>
              <a:gd name="connsiteX14" fmla="*/ 2162175 w 3286125"/>
              <a:gd name="connsiteY14" fmla="*/ 2390775 h 2990850"/>
              <a:gd name="connsiteX15" fmla="*/ 2143125 w 3286125"/>
              <a:gd name="connsiteY15" fmla="*/ 2314575 h 2990850"/>
              <a:gd name="connsiteX16" fmla="*/ 2114550 w 3286125"/>
              <a:gd name="connsiteY16" fmla="*/ 2276475 h 2990850"/>
              <a:gd name="connsiteX17" fmla="*/ 2095500 w 3286125"/>
              <a:gd name="connsiteY17" fmla="*/ 2219325 h 2990850"/>
              <a:gd name="connsiteX18" fmla="*/ 2095500 w 3286125"/>
              <a:gd name="connsiteY18" fmla="*/ 2143125 h 2990850"/>
              <a:gd name="connsiteX19" fmla="*/ 2095500 w 3286125"/>
              <a:gd name="connsiteY19" fmla="*/ 2047875 h 2990850"/>
              <a:gd name="connsiteX20" fmla="*/ 2085975 w 3286125"/>
              <a:gd name="connsiteY20" fmla="*/ 1971675 h 2990850"/>
              <a:gd name="connsiteX21" fmla="*/ 2076450 w 3286125"/>
              <a:gd name="connsiteY21" fmla="*/ 1952625 h 2990850"/>
              <a:gd name="connsiteX22" fmla="*/ 2038350 w 3286125"/>
              <a:gd name="connsiteY22" fmla="*/ 1914525 h 2990850"/>
              <a:gd name="connsiteX23" fmla="*/ 2019300 w 3286125"/>
              <a:gd name="connsiteY23" fmla="*/ 1914525 h 2990850"/>
              <a:gd name="connsiteX24" fmla="*/ 1990725 w 3286125"/>
              <a:gd name="connsiteY24" fmla="*/ 1838325 h 2990850"/>
              <a:gd name="connsiteX25" fmla="*/ 1971675 w 3286125"/>
              <a:gd name="connsiteY25" fmla="*/ 1771650 h 2990850"/>
              <a:gd name="connsiteX26" fmla="*/ 1943100 w 3286125"/>
              <a:gd name="connsiteY26" fmla="*/ 1724025 h 2990850"/>
              <a:gd name="connsiteX27" fmla="*/ 1924050 w 3286125"/>
              <a:gd name="connsiteY27" fmla="*/ 1704975 h 2990850"/>
              <a:gd name="connsiteX28" fmla="*/ 1876425 w 3286125"/>
              <a:gd name="connsiteY28" fmla="*/ 1666875 h 2990850"/>
              <a:gd name="connsiteX29" fmla="*/ 1847850 w 3286125"/>
              <a:gd name="connsiteY29" fmla="*/ 1647825 h 2990850"/>
              <a:gd name="connsiteX30" fmla="*/ 1819275 w 3286125"/>
              <a:gd name="connsiteY30" fmla="*/ 1628775 h 2990850"/>
              <a:gd name="connsiteX31" fmla="*/ 1819275 w 3286125"/>
              <a:gd name="connsiteY31" fmla="*/ 1562100 h 2990850"/>
              <a:gd name="connsiteX32" fmla="*/ 1771650 w 3286125"/>
              <a:gd name="connsiteY32" fmla="*/ 1514475 h 2990850"/>
              <a:gd name="connsiteX33" fmla="*/ 1724025 w 3286125"/>
              <a:gd name="connsiteY33" fmla="*/ 1466850 h 2990850"/>
              <a:gd name="connsiteX34" fmla="*/ 1704975 w 3286125"/>
              <a:gd name="connsiteY34" fmla="*/ 1447800 h 2990850"/>
              <a:gd name="connsiteX35" fmla="*/ 1581150 w 3286125"/>
              <a:gd name="connsiteY35" fmla="*/ 1428750 h 2990850"/>
              <a:gd name="connsiteX36" fmla="*/ 1552575 w 3286125"/>
              <a:gd name="connsiteY36" fmla="*/ 1381125 h 2990850"/>
              <a:gd name="connsiteX37" fmla="*/ 1543050 w 3286125"/>
              <a:gd name="connsiteY37" fmla="*/ 1314450 h 2990850"/>
              <a:gd name="connsiteX38" fmla="*/ 1581150 w 3286125"/>
              <a:gd name="connsiteY38" fmla="*/ 1285875 h 2990850"/>
              <a:gd name="connsiteX39" fmla="*/ 1676400 w 3286125"/>
              <a:gd name="connsiteY39" fmla="*/ 1266825 h 2990850"/>
              <a:gd name="connsiteX40" fmla="*/ 1738374 w 3286125"/>
              <a:gd name="connsiteY40" fmla="*/ 1215736 h 2990850"/>
              <a:gd name="connsiteX41" fmla="*/ 1819399 w 3286125"/>
              <a:gd name="connsiteY41" fmla="*/ 1229962 h 2990850"/>
              <a:gd name="connsiteX42" fmla="*/ 1895475 w 3286125"/>
              <a:gd name="connsiteY42" fmla="*/ 1219200 h 2990850"/>
              <a:gd name="connsiteX43" fmla="*/ 1871601 w 3286125"/>
              <a:gd name="connsiteY43" fmla="*/ 1134712 h 2990850"/>
              <a:gd name="connsiteX44" fmla="*/ 1781175 w 3286125"/>
              <a:gd name="connsiteY44" fmla="*/ 1114425 h 2990850"/>
              <a:gd name="connsiteX45" fmla="*/ 1733550 w 3286125"/>
              <a:gd name="connsiteY45" fmla="*/ 1047750 h 2990850"/>
              <a:gd name="connsiteX46" fmla="*/ 1685925 w 3286125"/>
              <a:gd name="connsiteY46" fmla="*/ 1019175 h 2990850"/>
              <a:gd name="connsiteX47" fmla="*/ 1619250 w 3286125"/>
              <a:gd name="connsiteY47" fmla="*/ 1028700 h 2990850"/>
              <a:gd name="connsiteX48" fmla="*/ 1619250 w 3286125"/>
              <a:gd name="connsiteY48" fmla="*/ 914400 h 2990850"/>
              <a:gd name="connsiteX49" fmla="*/ 1619250 w 3286125"/>
              <a:gd name="connsiteY49" fmla="*/ 819150 h 2990850"/>
              <a:gd name="connsiteX50" fmla="*/ 1571625 w 3286125"/>
              <a:gd name="connsiteY50" fmla="*/ 828675 h 2990850"/>
              <a:gd name="connsiteX51" fmla="*/ 1476375 w 3286125"/>
              <a:gd name="connsiteY51" fmla="*/ 809625 h 2990850"/>
              <a:gd name="connsiteX52" fmla="*/ 1400175 w 3286125"/>
              <a:gd name="connsiteY52" fmla="*/ 781050 h 2990850"/>
              <a:gd name="connsiteX53" fmla="*/ 1285875 w 3286125"/>
              <a:gd name="connsiteY53" fmla="*/ 838200 h 2990850"/>
              <a:gd name="connsiteX54" fmla="*/ 1181100 w 3286125"/>
              <a:gd name="connsiteY54" fmla="*/ 914400 h 2990850"/>
              <a:gd name="connsiteX55" fmla="*/ 1104900 w 3286125"/>
              <a:gd name="connsiteY55" fmla="*/ 981075 h 2990850"/>
              <a:gd name="connsiteX56" fmla="*/ 1028700 w 3286125"/>
              <a:gd name="connsiteY56" fmla="*/ 981075 h 2990850"/>
              <a:gd name="connsiteX57" fmla="*/ 1028700 w 3286125"/>
              <a:gd name="connsiteY57" fmla="*/ 981075 h 2990850"/>
              <a:gd name="connsiteX58" fmla="*/ 771525 w 3286125"/>
              <a:gd name="connsiteY58" fmla="*/ 1095375 h 2990850"/>
              <a:gd name="connsiteX59" fmla="*/ 600075 w 3286125"/>
              <a:gd name="connsiteY59" fmla="*/ 1095375 h 2990850"/>
              <a:gd name="connsiteX60" fmla="*/ 514350 w 3286125"/>
              <a:gd name="connsiteY60" fmla="*/ 1038225 h 2990850"/>
              <a:gd name="connsiteX61" fmla="*/ 438150 w 3286125"/>
              <a:gd name="connsiteY61" fmla="*/ 1019175 h 2990850"/>
              <a:gd name="connsiteX62" fmla="*/ 371475 w 3286125"/>
              <a:gd name="connsiteY62" fmla="*/ 800100 h 2990850"/>
              <a:gd name="connsiteX63" fmla="*/ 352425 w 3286125"/>
              <a:gd name="connsiteY63" fmla="*/ 685800 h 2990850"/>
              <a:gd name="connsiteX64" fmla="*/ 352425 w 3286125"/>
              <a:gd name="connsiteY64" fmla="*/ 581025 h 2990850"/>
              <a:gd name="connsiteX65" fmla="*/ 400050 w 3286125"/>
              <a:gd name="connsiteY65" fmla="*/ 523875 h 2990850"/>
              <a:gd name="connsiteX66" fmla="*/ 438150 w 3286125"/>
              <a:gd name="connsiteY66" fmla="*/ 457200 h 2990850"/>
              <a:gd name="connsiteX67" fmla="*/ 466725 w 3286125"/>
              <a:gd name="connsiteY67" fmla="*/ 438150 h 2990850"/>
              <a:gd name="connsiteX68" fmla="*/ 447675 w 3286125"/>
              <a:gd name="connsiteY68" fmla="*/ 342900 h 2990850"/>
              <a:gd name="connsiteX69" fmla="*/ 333375 w 3286125"/>
              <a:gd name="connsiteY69" fmla="*/ 276225 h 2990850"/>
              <a:gd name="connsiteX70" fmla="*/ 257175 w 3286125"/>
              <a:gd name="connsiteY70" fmla="*/ 180975 h 2990850"/>
              <a:gd name="connsiteX71" fmla="*/ 219075 w 3286125"/>
              <a:gd name="connsiteY71" fmla="*/ 161925 h 2990850"/>
              <a:gd name="connsiteX72" fmla="*/ 219075 w 3286125"/>
              <a:gd name="connsiteY72" fmla="*/ 161925 h 2990850"/>
              <a:gd name="connsiteX73" fmla="*/ 114300 w 3286125"/>
              <a:gd name="connsiteY73" fmla="*/ 142875 h 2990850"/>
              <a:gd name="connsiteX74" fmla="*/ 85725 w 3286125"/>
              <a:gd name="connsiteY74" fmla="*/ 133350 h 2990850"/>
              <a:gd name="connsiteX75" fmla="*/ 0 w 3286125"/>
              <a:gd name="connsiteY75" fmla="*/ 0 h 2990850"/>
              <a:gd name="connsiteX76" fmla="*/ 0 w 3286125"/>
              <a:gd name="connsiteY76" fmla="*/ 2971800 h 2990850"/>
              <a:gd name="connsiteX77" fmla="*/ 9525 w 3286125"/>
              <a:gd name="connsiteY77" fmla="*/ 2990850 h 2990850"/>
              <a:gd name="connsiteX78" fmla="*/ 3286125 w 3286125"/>
              <a:gd name="connsiteY78" fmla="*/ 2962275 h 2990850"/>
              <a:gd name="connsiteX0" fmla="*/ 3286125 w 3286125"/>
              <a:gd name="connsiteY0" fmla="*/ 2962275 h 2990850"/>
              <a:gd name="connsiteX1" fmla="*/ 3181350 w 3286125"/>
              <a:gd name="connsiteY1" fmla="*/ 2886075 h 2990850"/>
              <a:gd name="connsiteX2" fmla="*/ 3086100 w 3286125"/>
              <a:gd name="connsiteY2" fmla="*/ 2819400 h 2990850"/>
              <a:gd name="connsiteX3" fmla="*/ 3086100 w 3286125"/>
              <a:gd name="connsiteY3" fmla="*/ 2819400 h 2990850"/>
              <a:gd name="connsiteX4" fmla="*/ 2981325 w 3286125"/>
              <a:gd name="connsiteY4" fmla="*/ 2752725 h 2990850"/>
              <a:gd name="connsiteX5" fmla="*/ 2971800 w 3286125"/>
              <a:gd name="connsiteY5" fmla="*/ 2771775 h 2990850"/>
              <a:gd name="connsiteX6" fmla="*/ 2895600 w 3286125"/>
              <a:gd name="connsiteY6" fmla="*/ 2647950 h 2990850"/>
              <a:gd name="connsiteX7" fmla="*/ 2857500 w 3286125"/>
              <a:gd name="connsiteY7" fmla="*/ 2590800 h 2990850"/>
              <a:gd name="connsiteX8" fmla="*/ 2828925 w 3286125"/>
              <a:gd name="connsiteY8" fmla="*/ 2562225 h 2990850"/>
              <a:gd name="connsiteX9" fmla="*/ 2752725 w 3286125"/>
              <a:gd name="connsiteY9" fmla="*/ 2543175 h 2990850"/>
              <a:gd name="connsiteX10" fmla="*/ 2695575 w 3286125"/>
              <a:gd name="connsiteY10" fmla="*/ 2657475 h 2990850"/>
              <a:gd name="connsiteX11" fmla="*/ 2409825 w 3286125"/>
              <a:gd name="connsiteY11" fmla="*/ 2676525 h 2990850"/>
              <a:gd name="connsiteX12" fmla="*/ 2266950 w 3286125"/>
              <a:gd name="connsiteY12" fmla="*/ 2676525 h 2990850"/>
              <a:gd name="connsiteX13" fmla="*/ 2209800 w 3286125"/>
              <a:gd name="connsiteY13" fmla="*/ 2514600 h 2990850"/>
              <a:gd name="connsiteX14" fmla="*/ 2162175 w 3286125"/>
              <a:gd name="connsiteY14" fmla="*/ 2390775 h 2990850"/>
              <a:gd name="connsiteX15" fmla="*/ 2143125 w 3286125"/>
              <a:gd name="connsiteY15" fmla="*/ 2314575 h 2990850"/>
              <a:gd name="connsiteX16" fmla="*/ 2114550 w 3286125"/>
              <a:gd name="connsiteY16" fmla="*/ 2276475 h 2990850"/>
              <a:gd name="connsiteX17" fmla="*/ 2095500 w 3286125"/>
              <a:gd name="connsiteY17" fmla="*/ 2219325 h 2990850"/>
              <a:gd name="connsiteX18" fmla="*/ 2095500 w 3286125"/>
              <a:gd name="connsiteY18" fmla="*/ 2143125 h 2990850"/>
              <a:gd name="connsiteX19" fmla="*/ 2095500 w 3286125"/>
              <a:gd name="connsiteY19" fmla="*/ 2047875 h 2990850"/>
              <a:gd name="connsiteX20" fmla="*/ 2085975 w 3286125"/>
              <a:gd name="connsiteY20" fmla="*/ 1971675 h 2990850"/>
              <a:gd name="connsiteX21" fmla="*/ 2076450 w 3286125"/>
              <a:gd name="connsiteY21" fmla="*/ 1952625 h 2990850"/>
              <a:gd name="connsiteX22" fmla="*/ 2038350 w 3286125"/>
              <a:gd name="connsiteY22" fmla="*/ 1914525 h 2990850"/>
              <a:gd name="connsiteX23" fmla="*/ 2019300 w 3286125"/>
              <a:gd name="connsiteY23" fmla="*/ 1914525 h 2990850"/>
              <a:gd name="connsiteX24" fmla="*/ 1990725 w 3286125"/>
              <a:gd name="connsiteY24" fmla="*/ 1838325 h 2990850"/>
              <a:gd name="connsiteX25" fmla="*/ 1971675 w 3286125"/>
              <a:gd name="connsiteY25" fmla="*/ 1771650 h 2990850"/>
              <a:gd name="connsiteX26" fmla="*/ 1943100 w 3286125"/>
              <a:gd name="connsiteY26" fmla="*/ 1724025 h 2990850"/>
              <a:gd name="connsiteX27" fmla="*/ 1924050 w 3286125"/>
              <a:gd name="connsiteY27" fmla="*/ 1704975 h 2990850"/>
              <a:gd name="connsiteX28" fmla="*/ 1876425 w 3286125"/>
              <a:gd name="connsiteY28" fmla="*/ 1666875 h 2990850"/>
              <a:gd name="connsiteX29" fmla="*/ 1847850 w 3286125"/>
              <a:gd name="connsiteY29" fmla="*/ 1647825 h 2990850"/>
              <a:gd name="connsiteX30" fmla="*/ 1819275 w 3286125"/>
              <a:gd name="connsiteY30" fmla="*/ 1628775 h 2990850"/>
              <a:gd name="connsiteX31" fmla="*/ 1819275 w 3286125"/>
              <a:gd name="connsiteY31" fmla="*/ 1562100 h 2990850"/>
              <a:gd name="connsiteX32" fmla="*/ 1771650 w 3286125"/>
              <a:gd name="connsiteY32" fmla="*/ 1514475 h 2990850"/>
              <a:gd name="connsiteX33" fmla="*/ 1724025 w 3286125"/>
              <a:gd name="connsiteY33" fmla="*/ 1466850 h 2990850"/>
              <a:gd name="connsiteX34" fmla="*/ 1704975 w 3286125"/>
              <a:gd name="connsiteY34" fmla="*/ 1447800 h 2990850"/>
              <a:gd name="connsiteX35" fmla="*/ 1581150 w 3286125"/>
              <a:gd name="connsiteY35" fmla="*/ 1428750 h 2990850"/>
              <a:gd name="connsiteX36" fmla="*/ 1552575 w 3286125"/>
              <a:gd name="connsiteY36" fmla="*/ 1381125 h 2990850"/>
              <a:gd name="connsiteX37" fmla="*/ 1543050 w 3286125"/>
              <a:gd name="connsiteY37" fmla="*/ 1314450 h 2990850"/>
              <a:gd name="connsiteX38" fmla="*/ 1581150 w 3286125"/>
              <a:gd name="connsiteY38" fmla="*/ 1285875 h 2990850"/>
              <a:gd name="connsiteX39" fmla="*/ 1676400 w 3286125"/>
              <a:gd name="connsiteY39" fmla="*/ 1266825 h 2990850"/>
              <a:gd name="connsiteX40" fmla="*/ 1738374 w 3286125"/>
              <a:gd name="connsiteY40" fmla="*/ 1215736 h 2990850"/>
              <a:gd name="connsiteX41" fmla="*/ 1819399 w 3286125"/>
              <a:gd name="connsiteY41" fmla="*/ 1229962 h 2990850"/>
              <a:gd name="connsiteX42" fmla="*/ 1895475 w 3286125"/>
              <a:gd name="connsiteY42" fmla="*/ 1219200 h 2990850"/>
              <a:gd name="connsiteX43" fmla="*/ 1871601 w 3286125"/>
              <a:gd name="connsiteY43" fmla="*/ 1134712 h 2990850"/>
              <a:gd name="connsiteX44" fmla="*/ 1787113 w 3286125"/>
              <a:gd name="connsiteY44" fmla="*/ 1066924 h 2990850"/>
              <a:gd name="connsiteX45" fmla="*/ 1733550 w 3286125"/>
              <a:gd name="connsiteY45" fmla="*/ 1047750 h 2990850"/>
              <a:gd name="connsiteX46" fmla="*/ 1685925 w 3286125"/>
              <a:gd name="connsiteY46" fmla="*/ 1019175 h 2990850"/>
              <a:gd name="connsiteX47" fmla="*/ 1619250 w 3286125"/>
              <a:gd name="connsiteY47" fmla="*/ 1028700 h 2990850"/>
              <a:gd name="connsiteX48" fmla="*/ 1619250 w 3286125"/>
              <a:gd name="connsiteY48" fmla="*/ 914400 h 2990850"/>
              <a:gd name="connsiteX49" fmla="*/ 1619250 w 3286125"/>
              <a:gd name="connsiteY49" fmla="*/ 819150 h 2990850"/>
              <a:gd name="connsiteX50" fmla="*/ 1571625 w 3286125"/>
              <a:gd name="connsiteY50" fmla="*/ 828675 h 2990850"/>
              <a:gd name="connsiteX51" fmla="*/ 1476375 w 3286125"/>
              <a:gd name="connsiteY51" fmla="*/ 809625 h 2990850"/>
              <a:gd name="connsiteX52" fmla="*/ 1400175 w 3286125"/>
              <a:gd name="connsiteY52" fmla="*/ 781050 h 2990850"/>
              <a:gd name="connsiteX53" fmla="*/ 1285875 w 3286125"/>
              <a:gd name="connsiteY53" fmla="*/ 838200 h 2990850"/>
              <a:gd name="connsiteX54" fmla="*/ 1181100 w 3286125"/>
              <a:gd name="connsiteY54" fmla="*/ 914400 h 2990850"/>
              <a:gd name="connsiteX55" fmla="*/ 1104900 w 3286125"/>
              <a:gd name="connsiteY55" fmla="*/ 981075 h 2990850"/>
              <a:gd name="connsiteX56" fmla="*/ 1028700 w 3286125"/>
              <a:gd name="connsiteY56" fmla="*/ 981075 h 2990850"/>
              <a:gd name="connsiteX57" fmla="*/ 1028700 w 3286125"/>
              <a:gd name="connsiteY57" fmla="*/ 981075 h 2990850"/>
              <a:gd name="connsiteX58" fmla="*/ 771525 w 3286125"/>
              <a:gd name="connsiteY58" fmla="*/ 1095375 h 2990850"/>
              <a:gd name="connsiteX59" fmla="*/ 600075 w 3286125"/>
              <a:gd name="connsiteY59" fmla="*/ 1095375 h 2990850"/>
              <a:gd name="connsiteX60" fmla="*/ 514350 w 3286125"/>
              <a:gd name="connsiteY60" fmla="*/ 1038225 h 2990850"/>
              <a:gd name="connsiteX61" fmla="*/ 438150 w 3286125"/>
              <a:gd name="connsiteY61" fmla="*/ 1019175 h 2990850"/>
              <a:gd name="connsiteX62" fmla="*/ 371475 w 3286125"/>
              <a:gd name="connsiteY62" fmla="*/ 800100 h 2990850"/>
              <a:gd name="connsiteX63" fmla="*/ 352425 w 3286125"/>
              <a:gd name="connsiteY63" fmla="*/ 685800 h 2990850"/>
              <a:gd name="connsiteX64" fmla="*/ 352425 w 3286125"/>
              <a:gd name="connsiteY64" fmla="*/ 581025 h 2990850"/>
              <a:gd name="connsiteX65" fmla="*/ 400050 w 3286125"/>
              <a:gd name="connsiteY65" fmla="*/ 523875 h 2990850"/>
              <a:gd name="connsiteX66" fmla="*/ 438150 w 3286125"/>
              <a:gd name="connsiteY66" fmla="*/ 457200 h 2990850"/>
              <a:gd name="connsiteX67" fmla="*/ 466725 w 3286125"/>
              <a:gd name="connsiteY67" fmla="*/ 438150 h 2990850"/>
              <a:gd name="connsiteX68" fmla="*/ 447675 w 3286125"/>
              <a:gd name="connsiteY68" fmla="*/ 342900 h 2990850"/>
              <a:gd name="connsiteX69" fmla="*/ 333375 w 3286125"/>
              <a:gd name="connsiteY69" fmla="*/ 276225 h 2990850"/>
              <a:gd name="connsiteX70" fmla="*/ 257175 w 3286125"/>
              <a:gd name="connsiteY70" fmla="*/ 180975 h 2990850"/>
              <a:gd name="connsiteX71" fmla="*/ 219075 w 3286125"/>
              <a:gd name="connsiteY71" fmla="*/ 161925 h 2990850"/>
              <a:gd name="connsiteX72" fmla="*/ 219075 w 3286125"/>
              <a:gd name="connsiteY72" fmla="*/ 161925 h 2990850"/>
              <a:gd name="connsiteX73" fmla="*/ 114300 w 3286125"/>
              <a:gd name="connsiteY73" fmla="*/ 142875 h 2990850"/>
              <a:gd name="connsiteX74" fmla="*/ 85725 w 3286125"/>
              <a:gd name="connsiteY74" fmla="*/ 133350 h 2990850"/>
              <a:gd name="connsiteX75" fmla="*/ 0 w 3286125"/>
              <a:gd name="connsiteY75" fmla="*/ 0 h 2990850"/>
              <a:gd name="connsiteX76" fmla="*/ 0 w 3286125"/>
              <a:gd name="connsiteY76" fmla="*/ 2971800 h 2990850"/>
              <a:gd name="connsiteX77" fmla="*/ 9525 w 3286125"/>
              <a:gd name="connsiteY77" fmla="*/ 2990850 h 2990850"/>
              <a:gd name="connsiteX78" fmla="*/ 3286125 w 3286125"/>
              <a:gd name="connsiteY78" fmla="*/ 2962275 h 2990850"/>
              <a:gd name="connsiteX0" fmla="*/ 3286125 w 3286125"/>
              <a:gd name="connsiteY0" fmla="*/ 2962275 h 2990850"/>
              <a:gd name="connsiteX1" fmla="*/ 3181350 w 3286125"/>
              <a:gd name="connsiteY1" fmla="*/ 2886075 h 2990850"/>
              <a:gd name="connsiteX2" fmla="*/ 3086100 w 3286125"/>
              <a:gd name="connsiteY2" fmla="*/ 2819400 h 2990850"/>
              <a:gd name="connsiteX3" fmla="*/ 3086100 w 3286125"/>
              <a:gd name="connsiteY3" fmla="*/ 2819400 h 2990850"/>
              <a:gd name="connsiteX4" fmla="*/ 2981325 w 3286125"/>
              <a:gd name="connsiteY4" fmla="*/ 2752725 h 2990850"/>
              <a:gd name="connsiteX5" fmla="*/ 2971800 w 3286125"/>
              <a:gd name="connsiteY5" fmla="*/ 2771775 h 2990850"/>
              <a:gd name="connsiteX6" fmla="*/ 2895600 w 3286125"/>
              <a:gd name="connsiteY6" fmla="*/ 2647950 h 2990850"/>
              <a:gd name="connsiteX7" fmla="*/ 2857500 w 3286125"/>
              <a:gd name="connsiteY7" fmla="*/ 2590800 h 2990850"/>
              <a:gd name="connsiteX8" fmla="*/ 2828925 w 3286125"/>
              <a:gd name="connsiteY8" fmla="*/ 2562225 h 2990850"/>
              <a:gd name="connsiteX9" fmla="*/ 2752725 w 3286125"/>
              <a:gd name="connsiteY9" fmla="*/ 2543175 h 2990850"/>
              <a:gd name="connsiteX10" fmla="*/ 2695575 w 3286125"/>
              <a:gd name="connsiteY10" fmla="*/ 2657475 h 2990850"/>
              <a:gd name="connsiteX11" fmla="*/ 2409825 w 3286125"/>
              <a:gd name="connsiteY11" fmla="*/ 2676525 h 2990850"/>
              <a:gd name="connsiteX12" fmla="*/ 2266950 w 3286125"/>
              <a:gd name="connsiteY12" fmla="*/ 2676525 h 2990850"/>
              <a:gd name="connsiteX13" fmla="*/ 2209800 w 3286125"/>
              <a:gd name="connsiteY13" fmla="*/ 2514600 h 2990850"/>
              <a:gd name="connsiteX14" fmla="*/ 2162175 w 3286125"/>
              <a:gd name="connsiteY14" fmla="*/ 2390775 h 2990850"/>
              <a:gd name="connsiteX15" fmla="*/ 2143125 w 3286125"/>
              <a:gd name="connsiteY15" fmla="*/ 2314575 h 2990850"/>
              <a:gd name="connsiteX16" fmla="*/ 2114550 w 3286125"/>
              <a:gd name="connsiteY16" fmla="*/ 2276475 h 2990850"/>
              <a:gd name="connsiteX17" fmla="*/ 2095500 w 3286125"/>
              <a:gd name="connsiteY17" fmla="*/ 2219325 h 2990850"/>
              <a:gd name="connsiteX18" fmla="*/ 2095500 w 3286125"/>
              <a:gd name="connsiteY18" fmla="*/ 2143125 h 2990850"/>
              <a:gd name="connsiteX19" fmla="*/ 2095500 w 3286125"/>
              <a:gd name="connsiteY19" fmla="*/ 2047875 h 2990850"/>
              <a:gd name="connsiteX20" fmla="*/ 2085975 w 3286125"/>
              <a:gd name="connsiteY20" fmla="*/ 1971675 h 2990850"/>
              <a:gd name="connsiteX21" fmla="*/ 2076450 w 3286125"/>
              <a:gd name="connsiteY21" fmla="*/ 1952625 h 2990850"/>
              <a:gd name="connsiteX22" fmla="*/ 2038350 w 3286125"/>
              <a:gd name="connsiteY22" fmla="*/ 1914525 h 2990850"/>
              <a:gd name="connsiteX23" fmla="*/ 2019300 w 3286125"/>
              <a:gd name="connsiteY23" fmla="*/ 1914525 h 2990850"/>
              <a:gd name="connsiteX24" fmla="*/ 1990725 w 3286125"/>
              <a:gd name="connsiteY24" fmla="*/ 1838325 h 2990850"/>
              <a:gd name="connsiteX25" fmla="*/ 1971675 w 3286125"/>
              <a:gd name="connsiteY25" fmla="*/ 1771650 h 2990850"/>
              <a:gd name="connsiteX26" fmla="*/ 1943100 w 3286125"/>
              <a:gd name="connsiteY26" fmla="*/ 1724025 h 2990850"/>
              <a:gd name="connsiteX27" fmla="*/ 1924050 w 3286125"/>
              <a:gd name="connsiteY27" fmla="*/ 1704975 h 2990850"/>
              <a:gd name="connsiteX28" fmla="*/ 1876425 w 3286125"/>
              <a:gd name="connsiteY28" fmla="*/ 1666875 h 2990850"/>
              <a:gd name="connsiteX29" fmla="*/ 1847850 w 3286125"/>
              <a:gd name="connsiteY29" fmla="*/ 1647825 h 2990850"/>
              <a:gd name="connsiteX30" fmla="*/ 1819275 w 3286125"/>
              <a:gd name="connsiteY30" fmla="*/ 1628775 h 2990850"/>
              <a:gd name="connsiteX31" fmla="*/ 1819275 w 3286125"/>
              <a:gd name="connsiteY31" fmla="*/ 1562100 h 2990850"/>
              <a:gd name="connsiteX32" fmla="*/ 1771650 w 3286125"/>
              <a:gd name="connsiteY32" fmla="*/ 1514475 h 2990850"/>
              <a:gd name="connsiteX33" fmla="*/ 1724025 w 3286125"/>
              <a:gd name="connsiteY33" fmla="*/ 1466850 h 2990850"/>
              <a:gd name="connsiteX34" fmla="*/ 1704975 w 3286125"/>
              <a:gd name="connsiteY34" fmla="*/ 1447800 h 2990850"/>
              <a:gd name="connsiteX35" fmla="*/ 1581150 w 3286125"/>
              <a:gd name="connsiteY35" fmla="*/ 1428750 h 2990850"/>
              <a:gd name="connsiteX36" fmla="*/ 1552575 w 3286125"/>
              <a:gd name="connsiteY36" fmla="*/ 1381125 h 2990850"/>
              <a:gd name="connsiteX37" fmla="*/ 1543050 w 3286125"/>
              <a:gd name="connsiteY37" fmla="*/ 1314450 h 2990850"/>
              <a:gd name="connsiteX38" fmla="*/ 1581150 w 3286125"/>
              <a:gd name="connsiteY38" fmla="*/ 1285875 h 2990850"/>
              <a:gd name="connsiteX39" fmla="*/ 1652649 w 3286125"/>
              <a:gd name="connsiteY39" fmla="*/ 1225261 h 2990850"/>
              <a:gd name="connsiteX40" fmla="*/ 1738374 w 3286125"/>
              <a:gd name="connsiteY40" fmla="*/ 1215736 h 2990850"/>
              <a:gd name="connsiteX41" fmla="*/ 1819399 w 3286125"/>
              <a:gd name="connsiteY41" fmla="*/ 1229962 h 2990850"/>
              <a:gd name="connsiteX42" fmla="*/ 1895475 w 3286125"/>
              <a:gd name="connsiteY42" fmla="*/ 1219200 h 2990850"/>
              <a:gd name="connsiteX43" fmla="*/ 1871601 w 3286125"/>
              <a:gd name="connsiteY43" fmla="*/ 1134712 h 2990850"/>
              <a:gd name="connsiteX44" fmla="*/ 1787113 w 3286125"/>
              <a:gd name="connsiteY44" fmla="*/ 1066924 h 2990850"/>
              <a:gd name="connsiteX45" fmla="*/ 1733550 w 3286125"/>
              <a:gd name="connsiteY45" fmla="*/ 1047750 h 2990850"/>
              <a:gd name="connsiteX46" fmla="*/ 1685925 w 3286125"/>
              <a:gd name="connsiteY46" fmla="*/ 1019175 h 2990850"/>
              <a:gd name="connsiteX47" fmla="*/ 1619250 w 3286125"/>
              <a:gd name="connsiteY47" fmla="*/ 1028700 h 2990850"/>
              <a:gd name="connsiteX48" fmla="*/ 1619250 w 3286125"/>
              <a:gd name="connsiteY48" fmla="*/ 914400 h 2990850"/>
              <a:gd name="connsiteX49" fmla="*/ 1619250 w 3286125"/>
              <a:gd name="connsiteY49" fmla="*/ 819150 h 2990850"/>
              <a:gd name="connsiteX50" fmla="*/ 1571625 w 3286125"/>
              <a:gd name="connsiteY50" fmla="*/ 828675 h 2990850"/>
              <a:gd name="connsiteX51" fmla="*/ 1476375 w 3286125"/>
              <a:gd name="connsiteY51" fmla="*/ 809625 h 2990850"/>
              <a:gd name="connsiteX52" fmla="*/ 1400175 w 3286125"/>
              <a:gd name="connsiteY52" fmla="*/ 781050 h 2990850"/>
              <a:gd name="connsiteX53" fmla="*/ 1285875 w 3286125"/>
              <a:gd name="connsiteY53" fmla="*/ 838200 h 2990850"/>
              <a:gd name="connsiteX54" fmla="*/ 1181100 w 3286125"/>
              <a:gd name="connsiteY54" fmla="*/ 914400 h 2990850"/>
              <a:gd name="connsiteX55" fmla="*/ 1104900 w 3286125"/>
              <a:gd name="connsiteY55" fmla="*/ 981075 h 2990850"/>
              <a:gd name="connsiteX56" fmla="*/ 1028700 w 3286125"/>
              <a:gd name="connsiteY56" fmla="*/ 981075 h 2990850"/>
              <a:gd name="connsiteX57" fmla="*/ 1028700 w 3286125"/>
              <a:gd name="connsiteY57" fmla="*/ 981075 h 2990850"/>
              <a:gd name="connsiteX58" fmla="*/ 771525 w 3286125"/>
              <a:gd name="connsiteY58" fmla="*/ 1095375 h 2990850"/>
              <a:gd name="connsiteX59" fmla="*/ 600075 w 3286125"/>
              <a:gd name="connsiteY59" fmla="*/ 1095375 h 2990850"/>
              <a:gd name="connsiteX60" fmla="*/ 514350 w 3286125"/>
              <a:gd name="connsiteY60" fmla="*/ 1038225 h 2990850"/>
              <a:gd name="connsiteX61" fmla="*/ 438150 w 3286125"/>
              <a:gd name="connsiteY61" fmla="*/ 1019175 h 2990850"/>
              <a:gd name="connsiteX62" fmla="*/ 371475 w 3286125"/>
              <a:gd name="connsiteY62" fmla="*/ 800100 h 2990850"/>
              <a:gd name="connsiteX63" fmla="*/ 352425 w 3286125"/>
              <a:gd name="connsiteY63" fmla="*/ 685800 h 2990850"/>
              <a:gd name="connsiteX64" fmla="*/ 352425 w 3286125"/>
              <a:gd name="connsiteY64" fmla="*/ 581025 h 2990850"/>
              <a:gd name="connsiteX65" fmla="*/ 400050 w 3286125"/>
              <a:gd name="connsiteY65" fmla="*/ 523875 h 2990850"/>
              <a:gd name="connsiteX66" fmla="*/ 438150 w 3286125"/>
              <a:gd name="connsiteY66" fmla="*/ 457200 h 2990850"/>
              <a:gd name="connsiteX67" fmla="*/ 466725 w 3286125"/>
              <a:gd name="connsiteY67" fmla="*/ 438150 h 2990850"/>
              <a:gd name="connsiteX68" fmla="*/ 447675 w 3286125"/>
              <a:gd name="connsiteY68" fmla="*/ 342900 h 2990850"/>
              <a:gd name="connsiteX69" fmla="*/ 333375 w 3286125"/>
              <a:gd name="connsiteY69" fmla="*/ 276225 h 2990850"/>
              <a:gd name="connsiteX70" fmla="*/ 257175 w 3286125"/>
              <a:gd name="connsiteY70" fmla="*/ 180975 h 2990850"/>
              <a:gd name="connsiteX71" fmla="*/ 219075 w 3286125"/>
              <a:gd name="connsiteY71" fmla="*/ 161925 h 2990850"/>
              <a:gd name="connsiteX72" fmla="*/ 219075 w 3286125"/>
              <a:gd name="connsiteY72" fmla="*/ 161925 h 2990850"/>
              <a:gd name="connsiteX73" fmla="*/ 114300 w 3286125"/>
              <a:gd name="connsiteY73" fmla="*/ 142875 h 2990850"/>
              <a:gd name="connsiteX74" fmla="*/ 85725 w 3286125"/>
              <a:gd name="connsiteY74" fmla="*/ 133350 h 2990850"/>
              <a:gd name="connsiteX75" fmla="*/ 0 w 3286125"/>
              <a:gd name="connsiteY75" fmla="*/ 0 h 2990850"/>
              <a:gd name="connsiteX76" fmla="*/ 0 w 3286125"/>
              <a:gd name="connsiteY76" fmla="*/ 2971800 h 2990850"/>
              <a:gd name="connsiteX77" fmla="*/ 9525 w 3286125"/>
              <a:gd name="connsiteY77" fmla="*/ 2990850 h 2990850"/>
              <a:gd name="connsiteX78" fmla="*/ 3286125 w 3286125"/>
              <a:gd name="connsiteY78" fmla="*/ 2962275 h 2990850"/>
              <a:gd name="connsiteX0" fmla="*/ 3286125 w 3286125"/>
              <a:gd name="connsiteY0" fmla="*/ 2962275 h 2990850"/>
              <a:gd name="connsiteX1" fmla="*/ 3181350 w 3286125"/>
              <a:gd name="connsiteY1" fmla="*/ 2886075 h 2990850"/>
              <a:gd name="connsiteX2" fmla="*/ 3086100 w 3286125"/>
              <a:gd name="connsiteY2" fmla="*/ 2819400 h 2990850"/>
              <a:gd name="connsiteX3" fmla="*/ 3086100 w 3286125"/>
              <a:gd name="connsiteY3" fmla="*/ 2819400 h 2990850"/>
              <a:gd name="connsiteX4" fmla="*/ 2981325 w 3286125"/>
              <a:gd name="connsiteY4" fmla="*/ 2752725 h 2990850"/>
              <a:gd name="connsiteX5" fmla="*/ 2971800 w 3286125"/>
              <a:gd name="connsiteY5" fmla="*/ 2771775 h 2990850"/>
              <a:gd name="connsiteX6" fmla="*/ 2895600 w 3286125"/>
              <a:gd name="connsiteY6" fmla="*/ 2647950 h 2990850"/>
              <a:gd name="connsiteX7" fmla="*/ 2857500 w 3286125"/>
              <a:gd name="connsiteY7" fmla="*/ 2590800 h 2990850"/>
              <a:gd name="connsiteX8" fmla="*/ 2828925 w 3286125"/>
              <a:gd name="connsiteY8" fmla="*/ 2562225 h 2990850"/>
              <a:gd name="connsiteX9" fmla="*/ 2752725 w 3286125"/>
              <a:gd name="connsiteY9" fmla="*/ 2543175 h 2990850"/>
              <a:gd name="connsiteX10" fmla="*/ 2695575 w 3286125"/>
              <a:gd name="connsiteY10" fmla="*/ 2657475 h 2990850"/>
              <a:gd name="connsiteX11" fmla="*/ 2409825 w 3286125"/>
              <a:gd name="connsiteY11" fmla="*/ 2676525 h 2990850"/>
              <a:gd name="connsiteX12" fmla="*/ 2266950 w 3286125"/>
              <a:gd name="connsiteY12" fmla="*/ 2676525 h 2990850"/>
              <a:gd name="connsiteX13" fmla="*/ 2209800 w 3286125"/>
              <a:gd name="connsiteY13" fmla="*/ 2514600 h 2990850"/>
              <a:gd name="connsiteX14" fmla="*/ 2162175 w 3286125"/>
              <a:gd name="connsiteY14" fmla="*/ 2390775 h 2990850"/>
              <a:gd name="connsiteX15" fmla="*/ 2143125 w 3286125"/>
              <a:gd name="connsiteY15" fmla="*/ 2314575 h 2990850"/>
              <a:gd name="connsiteX16" fmla="*/ 2114550 w 3286125"/>
              <a:gd name="connsiteY16" fmla="*/ 2276475 h 2990850"/>
              <a:gd name="connsiteX17" fmla="*/ 2095500 w 3286125"/>
              <a:gd name="connsiteY17" fmla="*/ 2219325 h 2990850"/>
              <a:gd name="connsiteX18" fmla="*/ 2095500 w 3286125"/>
              <a:gd name="connsiteY18" fmla="*/ 2143125 h 2990850"/>
              <a:gd name="connsiteX19" fmla="*/ 2095500 w 3286125"/>
              <a:gd name="connsiteY19" fmla="*/ 2047875 h 2990850"/>
              <a:gd name="connsiteX20" fmla="*/ 2085975 w 3286125"/>
              <a:gd name="connsiteY20" fmla="*/ 1971675 h 2990850"/>
              <a:gd name="connsiteX21" fmla="*/ 2076450 w 3286125"/>
              <a:gd name="connsiteY21" fmla="*/ 1952625 h 2990850"/>
              <a:gd name="connsiteX22" fmla="*/ 2038350 w 3286125"/>
              <a:gd name="connsiteY22" fmla="*/ 1914525 h 2990850"/>
              <a:gd name="connsiteX23" fmla="*/ 2019300 w 3286125"/>
              <a:gd name="connsiteY23" fmla="*/ 1914525 h 2990850"/>
              <a:gd name="connsiteX24" fmla="*/ 1990725 w 3286125"/>
              <a:gd name="connsiteY24" fmla="*/ 1838325 h 2990850"/>
              <a:gd name="connsiteX25" fmla="*/ 1971675 w 3286125"/>
              <a:gd name="connsiteY25" fmla="*/ 1771650 h 2990850"/>
              <a:gd name="connsiteX26" fmla="*/ 1943100 w 3286125"/>
              <a:gd name="connsiteY26" fmla="*/ 1724025 h 2990850"/>
              <a:gd name="connsiteX27" fmla="*/ 1924050 w 3286125"/>
              <a:gd name="connsiteY27" fmla="*/ 1704975 h 2990850"/>
              <a:gd name="connsiteX28" fmla="*/ 1876425 w 3286125"/>
              <a:gd name="connsiteY28" fmla="*/ 1666875 h 2990850"/>
              <a:gd name="connsiteX29" fmla="*/ 1847850 w 3286125"/>
              <a:gd name="connsiteY29" fmla="*/ 1647825 h 2990850"/>
              <a:gd name="connsiteX30" fmla="*/ 1819275 w 3286125"/>
              <a:gd name="connsiteY30" fmla="*/ 1628775 h 2990850"/>
              <a:gd name="connsiteX31" fmla="*/ 1819275 w 3286125"/>
              <a:gd name="connsiteY31" fmla="*/ 1562100 h 2990850"/>
              <a:gd name="connsiteX32" fmla="*/ 1771650 w 3286125"/>
              <a:gd name="connsiteY32" fmla="*/ 1514475 h 2990850"/>
              <a:gd name="connsiteX33" fmla="*/ 1724025 w 3286125"/>
              <a:gd name="connsiteY33" fmla="*/ 1466850 h 2990850"/>
              <a:gd name="connsiteX34" fmla="*/ 1704975 w 3286125"/>
              <a:gd name="connsiteY34" fmla="*/ 1447800 h 2990850"/>
              <a:gd name="connsiteX35" fmla="*/ 1581150 w 3286125"/>
              <a:gd name="connsiteY35" fmla="*/ 1428750 h 2990850"/>
              <a:gd name="connsiteX36" fmla="*/ 1552575 w 3286125"/>
              <a:gd name="connsiteY36" fmla="*/ 1381125 h 2990850"/>
              <a:gd name="connsiteX37" fmla="*/ 1543050 w 3286125"/>
              <a:gd name="connsiteY37" fmla="*/ 1314450 h 2990850"/>
              <a:gd name="connsiteX38" fmla="*/ 1569275 w 3286125"/>
              <a:gd name="connsiteY38" fmla="*/ 1262124 h 2990850"/>
              <a:gd name="connsiteX39" fmla="*/ 1652649 w 3286125"/>
              <a:gd name="connsiteY39" fmla="*/ 1225261 h 2990850"/>
              <a:gd name="connsiteX40" fmla="*/ 1738374 w 3286125"/>
              <a:gd name="connsiteY40" fmla="*/ 1215736 h 2990850"/>
              <a:gd name="connsiteX41" fmla="*/ 1819399 w 3286125"/>
              <a:gd name="connsiteY41" fmla="*/ 1229962 h 2990850"/>
              <a:gd name="connsiteX42" fmla="*/ 1895475 w 3286125"/>
              <a:gd name="connsiteY42" fmla="*/ 1219200 h 2990850"/>
              <a:gd name="connsiteX43" fmla="*/ 1871601 w 3286125"/>
              <a:gd name="connsiteY43" fmla="*/ 1134712 h 2990850"/>
              <a:gd name="connsiteX44" fmla="*/ 1787113 w 3286125"/>
              <a:gd name="connsiteY44" fmla="*/ 1066924 h 2990850"/>
              <a:gd name="connsiteX45" fmla="*/ 1733550 w 3286125"/>
              <a:gd name="connsiteY45" fmla="*/ 1047750 h 2990850"/>
              <a:gd name="connsiteX46" fmla="*/ 1685925 w 3286125"/>
              <a:gd name="connsiteY46" fmla="*/ 1019175 h 2990850"/>
              <a:gd name="connsiteX47" fmla="*/ 1619250 w 3286125"/>
              <a:gd name="connsiteY47" fmla="*/ 1028700 h 2990850"/>
              <a:gd name="connsiteX48" fmla="*/ 1619250 w 3286125"/>
              <a:gd name="connsiteY48" fmla="*/ 914400 h 2990850"/>
              <a:gd name="connsiteX49" fmla="*/ 1619250 w 3286125"/>
              <a:gd name="connsiteY49" fmla="*/ 819150 h 2990850"/>
              <a:gd name="connsiteX50" fmla="*/ 1571625 w 3286125"/>
              <a:gd name="connsiteY50" fmla="*/ 828675 h 2990850"/>
              <a:gd name="connsiteX51" fmla="*/ 1476375 w 3286125"/>
              <a:gd name="connsiteY51" fmla="*/ 809625 h 2990850"/>
              <a:gd name="connsiteX52" fmla="*/ 1400175 w 3286125"/>
              <a:gd name="connsiteY52" fmla="*/ 781050 h 2990850"/>
              <a:gd name="connsiteX53" fmla="*/ 1285875 w 3286125"/>
              <a:gd name="connsiteY53" fmla="*/ 838200 h 2990850"/>
              <a:gd name="connsiteX54" fmla="*/ 1181100 w 3286125"/>
              <a:gd name="connsiteY54" fmla="*/ 914400 h 2990850"/>
              <a:gd name="connsiteX55" fmla="*/ 1104900 w 3286125"/>
              <a:gd name="connsiteY55" fmla="*/ 981075 h 2990850"/>
              <a:gd name="connsiteX56" fmla="*/ 1028700 w 3286125"/>
              <a:gd name="connsiteY56" fmla="*/ 981075 h 2990850"/>
              <a:gd name="connsiteX57" fmla="*/ 1028700 w 3286125"/>
              <a:gd name="connsiteY57" fmla="*/ 981075 h 2990850"/>
              <a:gd name="connsiteX58" fmla="*/ 771525 w 3286125"/>
              <a:gd name="connsiteY58" fmla="*/ 1095375 h 2990850"/>
              <a:gd name="connsiteX59" fmla="*/ 600075 w 3286125"/>
              <a:gd name="connsiteY59" fmla="*/ 1095375 h 2990850"/>
              <a:gd name="connsiteX60" fmla="*/ 514350 w 3286125"/>
              <a:gd name="connsiteY60" fmla="*/ 1038225 h 2990850"/>
              <a:gd name="connsiteX61" fmla="*/ 438150 w 3286125"/>
              <a:gd name="connsiteY61" fmla="*/ 1019175 h 2990850"/>
              <a:gd name="connsiteX62" fmla="*/ 371475 w 3286125"/>
              <a:gd name="connsiteY62" fmla="*/ 800100 h 2990850"/>
              <a:gd name="connsiteX63" fmla="*/ 352425 w 3286125"/>
              <a:gd name="connsiteY63" fmla="*/ 685800 h 2990850"/>
              <a:gd name="connsiteX64" fmla="*/ 352425 w 3286125"/>
              <a:gd name="connsiteY64" fmla="*/ 581025 h 2990850"/>
              <a:gd name="connsiteX65" fmla="*/ 400050 w 3286125"/>
              <a:gd name="connsiteY65" fmla="*/ 523875 h 2990850"/>
              <a:gd name="connsiteX66" fmla="*/ 438150 w 3286125"/>
              <a:gd name="connsiteY66" fmla="*/ 457200 h 2990850"/>
              <a:gd name="connsiteX67" fmla="*/ 466725 w 3286125"/>
              <a:gd name="connsiteY67" fmla="*/ 438150 h 2990850"/>
              <a:gd name="connsiteX68" fmla="*/ 447675 w 3286125"/>
              <a:gd name="connsiteY68" fmla="*/ 342900 h 2990850"/>
              <a:gd name="connsiteX69" fmla="*/ 333375 w 3286125"/>
              <a:gd name="connsiteY69" fmla="*/ 276225 h 2990850"/>
              <a:gd name="connsiteX70" fmla="*/ 257175 w 3286125"/>
              <a:gd name="connsiteY70" fmla="*/ 180975 h 2990850"/>
              <a:gd name="connsiteX71" fmla="*/ 219075 w 3286125"/>
              <a:gd name="connsiteY71" fmla="*/ 161925 h 2990850"/>
              <a:gd name="connsiteX72" fmla="*/ 219075 w 3286125"/>
              <a:gd name="connsiteY72" fmla="*/ 161925 h 2990850"/>
              <a:gd name="connsiteX73" fmla="*/ 114300 w 3286125"/>
              <a:gd name="connsiteY73" fmla="*/ 142875 h 2990850"/>
              <a:gd name="connsiteX74" fmla="*/ 85725 w 3286125"/>
              <a:gd name="connsiteY74" fmla="*/ 133350 h 2990850"/>
              <a:gd name="connsiteX75" fmla="*/ 0 w 3286125"/>
              <a:gd name="connsiteY75" fmla="*/ 0 h 2990850"/>
              <a:gd name="connsiteX76" fmla="*/ 0 w 3286125"/>
              <a:gd name="connsiteY76" fmla="*/ 2971800 h 2990850"/>
              <a:gd name="connsiteX77" fmla="*/ 9525 w 3286125"/>
              <a:gd name="connsiteY77" fmla="*/ 2990850 h 2990850"/>
              <a:gd name="connsiteX78" fmla="*/ 3286125 w 3286125"/>
              <a:gd name="connsiteY78" fmla="*/ 2962275 h 2990850"/>
              <a:gd name="connsiteX0" fmla="*/ 3286125 w 3286125"/>
              <a:gd name="connsiteY0" fmla="*/ 2962275 h 2990850"/>
              <a:gd name="connsiteX1" fmla="*/ 3181350 w 3286125"/>
              <a:gd name="connsiteY1" fmla="*/ 2886075 h 2990850"/>
              <a:gd name="connsiteX2" fmla="*/ 3086100 w 3286125"/>
              <a:gd name="connsiteY2" fmla="*/ 2819400 h 2990850"/>
              <a:gd name="connsiteX3" fmla="*/ 3086100 w 3286125"/>
              <a:gd name="connsiteY3" fmla="*/ 2819400 h 2990850"/>
              <a:gd name="connsiteX4" fmla="*/ 2981325 w 3286125"/>
              <a:gd name="connsiteY4" fmla="*/ 2752725 h 2990850"/>
              <a:gd name="connsiteX5" fmla="*/ 2971800 w 3286125"/>
              <a:gd name="connsiteY5" fmla="*/ 2771775 h 2990850"/>
              <a:gd name="connsiteX6" fmla="*/ 2895600 w 3286125"/>
              <a:gd name="connsiteY6" fmla="*/ 2647950 h 2990850"/>
              <a:gd name="connsiteX7" fmla="*/ 2857500 w 3286125"/>
              <a:gd name="connsiteY7" fmla="*/ 2590800 h 2990850"/>
              <a:gd name="connsiteX8" fmla="*/ 2828925 w 3286125"/>
              <a:gd name="connsiteY8" fmla="*/ 2562225 h 2990850"/>
              <a:gd name="connsiteX9" fmla="*/ 2752725 w 3286125"/>
              <a:gd name="connsiteY9" fmla="*/ 2543175 h 2990850"/>
              <a:gd name="connsiteX10" fmla="*/ 2695575 w 3286125"/>
              <a:gd name="connsiteY10" fmla="*/ 2657475 h 2990850"/>
              <a:gd name="connsiteX11" fmla="*/ 2409825 w 3286125"/>
              <a:gd name="connsiteY11" fmla="*/ 2676525 h 2990850"/>
              <a:gd name="connsiteX12" fmla="*/ 2266950 w 3286125"/>
              <a:gd name="connsiteY12" fmla="*/ 2676525 h 2990850"/>
              <a:gd name="connsiteX13" fmla="*/ 2209800 w 3286125"/>
              <a:gd name="connsiteY13" fmla="*/ 2514600 h 2990850"/>
              <a:gd name="connsiteX14" fmla="*/ 2162175 w 3286125"/>
              <a:gd name="connsiteY14" fmla="*/ 2390775 h 2990850"/>
              <a:gd name="connsiteX15" fmla="*/ 2143125 w 3286125"/>
              <a:gd name="connsiteY15" fmla="*/ 2314575 h 2990850"/>
              <a:gd name="connsiteX16" fmla="*/ 2114550 w 3286125"/>
              <a:gd name="connsiteY16" fmla="*/ 2276475 h 2990850"/>
              <a:gd name="connsiteX17" fmla="*/ 2095500 w 3286125"/>
              <a:gd name="connsiteY17" fmla="*/ 2219325 h 2990850"/>
              <a:gd name="connsiteX18" fmla="*/ 2095500 w 3286125"/>
              <a:gd name="connsiteY18" fmla="*/ 2143125 h 2990850"/>
              <a:gd name="connsiteX19" fmla="*/ 2095500 w 3286125"/>
              <a:gd name="connsiteY19" fmla="*/ 2047875 h 2990850"/>
              <a:gd name="connsiteX20" fmla="*/ 2085975 w 3286125"/>
              <a:gd name="connsiteY20" fmla="*/ 1971675 h 2990850"/>
              <a:gd name="connsiteX21" fmla="*/ 2076450 w 3286125"/>
              <a:gd name="connsiteY21" fmla="*/ 1952625 h 2990850"/>
              <a:gd name="connsiteX22" fmla="*/ 2038350 w 3286125"/>
              <a:gd name="connsiteY22" fmla="*/ 1914525 h 2990850"/>
              <a:gd name="connsiteX23" fmla="*/ 2019300 w 3286125"/>
              <a:gd name="connsiteY23" fmla="*/ 1914525 h 2990850"/>
              <a:gd name="connsiteX24" fmla="*/ 1990725 w 3286125"/>
              <a:gd name="connsiteY24" fmla="*/ 1838325 h 2990850"/>
              <a:gd name="connsiteX25" fmla="*/ 1971675 w 3286125"/>
              <a:gd name="connsiteY25" fmla="*/ 1771650 h 2990850"/>
              <a:gd name="connsiteX26" fmla="*/ 1943100 w 3286125"/>
              <a:gd name="connsiteY26" fmla="*/ 1724025 h 2990850"/>
              <a:gd name="connsiteX27" fmla="*/ 1924050 w 3286125"/>
              <a:gd name="connsiteY27" fmla="*/ 1704975 h 2990850"/>
              <a:gd name="connsiteX28" fmla="*/ 1876425 w 3286125"/>
              <a:gd name="connsiteY28" fmla="*/ 1666875 h 2990850"/>
              <a:gd name="connsiteX29" fmla="*/ 1847850 w 3286125"/>
              <a:gd name="connsiteY29" fmla="*/ 1647825 h 2990850"/>
              <a:gd name="connsiteX30" fmla="*/ 1819275 w 3286125"/>
              <a:gd name="connsiteY30" fmla="*/ 1628775 h 2990850"/>
              <a:gd name="connsiteX31" fmla="*/ 1819275 w 3286125"/>
              <a:gd name="connsiteY31" fmla="*/ 1562100 h 2990850"/>
              <a:gd name="connsiteX32" fmla="*/ 1771650 w 3286125"/>
              <a:gd name="connsiteY32" fmla="*/ 1514475 h 2990850"/>
              <a:gd name="connsiteX33" fmla="*/ 1724025 w 3286125"/>
              <a:gd name="connsiteY33" fmla="*/ 1466850 h 2990850"/>
              <a:gd name="connsiteX34" fmla="*/ 1704975 w 3286125"/>
              <a:gd name="connsiteY34" fmla="*/ 1447800 h 2990850"/>
              <a:gd name="connsiteX35" fmla="*/ 1581150 w 3286125"/>
              <a:gd name="connsiteY35" fmla="*/ 1428750 h 2990850"/>
              <a:gd name="connsiteX36" fmla="*/ 1552575 w 3286125"/>
              <a:gd name="connsiteY36" fmla="*/ 1381125 h 2990850"/>
              <a:gd name="connsiteX37" fmla="*/ 1543050 w 3286125"/>
              <a:gd name="connsiteY37" fmla="*/ 1314450 h 2990850"/>
              <a:gd name="connsiteX38" fmla="*/ 1569275 w 3286125"/>
              <a:gd name="connsiteY38" fmla="*/ 1262124 h 2990850"/>
              <a:gd name="connsiteX39" fmla="*/ 1652649 w 3286125"/>
              <a:gd name="connsiteY39" fmla="*/ 1225261 h 2990850"/>
              <a:gd name="connsiteX40" fmla="*/ 1738374 w 3286125"/>
              <a:gd name="connsiteY40" fmla="*/ 1215736 h 2990850"/>
              <a:gd name="connsiteX41" fmla="*/ 1819399 w 3286125"/>
              <a:gd name="connsiteY41" fmla="*/ 1229962 h 2990850"/>
              <a:gd name="connsiteX42" fmla="*/ 1895475 w 3286125"/>
              <a:gd name="connsiteY42" fmla="*/ 1219200 h 2990850"/>
              <a:gd name="connsiteX43" fmla="*/ 1871601 w 3286125"/>
              <a:gd name="connsiteY43" fmla="*/ 1134712 h 2990850"/>
              <a:gd name="connsiteX44" fmla="*/ 1787113 w 3286125"/>
              <a:gd name="connsiteY44" fmla="*/ 1066924 h 2990850"/>
              <a:gd name="connsiteX45" fmla="*/ 1733550 w 3286125"/>
              <a:gd name="connsiteY45" fmla="*/ 1047750 h 2990850"/>
              <a:gd name="connsiteX46" fmla="*/ 1685925 w 3286125"/>
              <a:gd name="connsiteY46" fmla="*/ 1019175 h 2990850"/>
              <a:gd name="connsiteX47" fmla="*/ 1619250 w 3286125"/>
              <a:gd name="connsiteY47" fmla="*/ 1028700 h 2990850"/>
              <a:gd name="connsiteX48" fmla="*/ 1619250 w 3286125"/>
              <a:gd name="connsiteY48" fmla="*/ 914400 h 2990850"/>
              <a:gd name="connsiteX49" fmla="*/ 1619250 w 3286125"/>
              <a:gd name="connsiteY49" fmla="*/ 819150 h 2990850"/>
              <a:gd name="connsiteX50" fmla="*/ 1571625 w 3286125"/>
              <a:gd name="connsiteY50" fmla="*/ 828675 h 2990850"/>
              <a:gd name="connsiteX51" fmla="*/ 1476375 w 3286125"/>
              <a:gd name="connsiteY51" fmla="*/ 809625 h 2990850"/>
              <a:gd name="connsiteX52" fmla="*/ 1400175 w 3286125"/>
              <a:gd name="connsiteY52" fmla="*/ 781050 h 2990850"/>
              <a:gd name="connsiteX53" fmla="*/ 1285875 w 3286125"/>
              <a:gd name="connsiteY53" fmla="*/ 838200 h 2990850"/>
              <a:gd name="connsiteX54" fmla="*/ 1181100 w 3286125"/>
              <a:gd name="connsiteY54" fmla="*/ 914400 h 2990850"/>
              <a:gd name="connsiteX55" fmla="*/ 1104900 w 3286125"/>
              <a:gd name="connsiteY55" fmla="*/ 981075 h 2990850"/>
              <a:gd name="connsiteX56" fmla="*/ 1028700 w 3286125"/>
              <a:gd name="connsiteY56" fmla="*/ 981075 h 2990850"/>
              <a:gd name="connsiteX57" fmla="*/ 1016825 w 3286125"/>
              <a:gd name="connsiteY57" fmla="*/ 945449 h 2990850"/>
              <a:gd name="connsiteX58" fmla="*/ 771525 w 3286125"/>
              <a:gd name="connsiteY58" fmla="*/ 1095375 h 2990850"/>
              <a:gd name="connsiteX59" fmla="*/ 600075 w 3286125"/>
              <a:gd name="connsiteY59" fmla="*/ 1095375 h 2990850"/>
              <a:gd name="connsiteX60" fmla="*/ 514350 w 3286125"/>
              <a:gd name="connsiteY60" fmla="*/ 1038225 h 2990850"/>
              <a:gd name="connsiteX61" fmla="*/ 438150 w 3286125"/>
              <a:gd name="connsiteY61" fmla="*/ 1019175 h 2990850"/>
              <a:gd name="connsiteX62" fmla="*/ 371475 w 3286125"/>
              <a:gd name="connsiteY62" fmla="*/ 800100 h 2990850"/>
              <a:gd name="connsiteX63" fmla="*/ 352425 w 3286125"/>
              <a:gd name="connsiteY63" fmla="*/ 685800 h 2990850"/>
              <a:gd name="connsiteX64" fmla="*/ 352425 w 3286125"/>
              <a:gd name="connsiteY64" fmla="*/ 581025 h 2990850"/>
              <a:gd name="connsiteX65" fmla="*/ 400050 w 3286125"/>
              <a:gd name="connsiteY65" fmla="*/ 523875 h 2990850"/>
              <a:gd name="connsiteX66" fmla="*/ 438150 w 3286125"/>
              <a:gd name="connsiteY66" fmla="*/ 457200 h 2990850"/>
              <a:gd name="connsiteX67" fmla="*/ 466725 w 3286125"/>
              <a:gd name="connsiteY67" fmla="*/ 438150 h 2990850"/>
              <a:gd name="connsiteX68" fmla="*/ 447675 w 3286125"/>
              <a:gd name="connsiteY68" fmla="*/ 342900 h 2990850"/>
              <a:gd name="connsiteX69" fmla="*/ 333375 w 3286125"/>
              <a:gd name="connsiteY69" fmla="*/ 276225 h 2990850"/>
              <a:gd name="connsiteX70" fmla="*/ 257175 w 3286125"/>
              <a:gd name="connsiteY70" fmla="*/ 180975 h 2990850"/>
              <a:gd name="connsiteX71" fmla="*/ 219075 w 3286125"/>
              <a:gd name="connsiteY71" fmla="*/ 161925 h 2990850"/>
              <a:gd name="connsiteX72" fmla="*/ 219075 w 3286125"/>
              <a:gd name="connsiteY72" fmla="*/ 161925 h 2990850"/>
              <a:gd name="connsiteX73" fmla="*/ 114300 w 3286125"/>
              <a:gd name="connsiteY73" fmla="*/ 142875 h 2990850"/>
              <a:gd name="connsiteX74" fmla="*/ 85725 w 3286125"/>
              <a:gd name="connsiteY74" fmla="*/ 133350 h 2990850"/>
              <a:gd name="connsiteX75" fmla="*/ 0 w 3286125"/>
              <a:gd name="connsiteY75" fmla="*/ 0 h 2990850"/>
              <a:gd name="connsiteX76" fmla="*/ 0 w 3286125"/>
              <a:gd name="connsiteY76" fmla="*/ 2971800 h 2990850"/>
              <a:gd name="connsiteX77" fmla="*/ 9525 w 3286125"/>
              <a:gd name="connsiteY77" fmla="*/ 2990850 h 2990850"/>
              <a:gd name="connsiteX78" fmla="*/ 3286125 w 3286125"/>
              <a:gd name="connsiteY78" fmla="*/ 2962275 h 2990850"/>
              <a:gd name="connsiteX0" fmla="*/ 3286125 w 3286125"/>
              <a:gd name="connsiteY0" fmla="*/ 2962275 h 2990850"/>
              <a:gd name="connsiteX1" fmla="*/ 3181350 w 3286125"/>
              <a:gd name="connsiteY1" fmla="*/ 2886075 h 2990850"/>
              <a:gd name="connsiteX2" fmla="*/ 3086100 w 3286125"/>
              <a:gd name="connsiteY2" fmla="*/ 2819400 h 2990850"/>
              <a:gd name="connsiteX3" fmla="*/ 3086100 w 3286125"/>
              <a:gd name="connsiteY3" fmla="*/ 2819400 h 2990850"/>
              <a:gd name="connsiteX4" fmla="*/ 2981325 w 3286125"/>
              <a:gd name="connsiteY4" fmla="*/ 2752725 h 2990850"/>
              <a:gd name="connsiteX5" fmla="*/ 2971800 w 3286125"/>
              <a:gd name="connsiteY5" fmla="*/ 2771775 h 2990850"/>
              <a:gd name="connsiteX6" fmla="*/ 2895600 w 3286125"/>
              <a:gd name="connsiteY6" fmla="*/ 2647950 h 2990850"/>
              <a:gd name="connsiteX7" fmla="*/ 2857500 w 3286125"/>
              <a:gd name="connsiteY7" fmla="*/ 2590800 h 2990850"/>
              <a:gd name="connsiteX8" fmla="*/ 2828925 w 3286125"/>
              <a:gd name="connsiteY8" fmla="*/ 2562225 h 2990850"/>
              <a:gd name="connsiteX9" fmla="*/ 2752725 w 3286125"/>
              <a:gd name="connsiteY9" fmla="*/ 2543175 h 2990850"/>
              <a:gd name="connsiteX10" fmla="*/ 2695575 w 3286125"/>
              <a:gd name="connsiteY10" fmla="*/ 2657475 h 2990850"/>
              <a:gd name="connsiteX11" fmla="*/ 2409825 w 3286125"/>
              <a:gd name="connsiteY11" fmla="*/ 2676525 h 2990850"/>
              <a:gd name="connsiteX12" fmla="*/ 2266950 w 3286125"/>
              <a:gd name="connsiteY12" fmla="*/ 2676525 h 2990850"/>
              <a:gd name="connsiteX13" fmla="*/ 2209800 w 3286125"/>
              <a:gd name="connsiteY13" fmla="*/ 2514600 h 2990850"/>
              <a:gd name="connsiteX14" fmla="*/ 2162175 w 3286125"/>
              <a:gd name="connsiteY14" fmla="*/ 2390775 h 2990850"/>
              <a:gd name="connsiteX15" fmla="*/ 2143125 w 3286125"/>
              <a:gd name="connsiteY15" fmla="*/ 2314575 h 2990850"/>
              <a:gd name="connsiteX16" fmla="*/ 2114550 w 3286125"/>
              <a:gd name="connsiteY16" fmla="*/ 2276475 h 2990850"/>
              <a:gd name="connsiteX17" fmla="*/ 2095500 w 3286125"/>
              <a:gd name="connsiteY17" fmla="*/ 2219325 h 2990850"/>
              <a:gd name="connsiteX18" fmla="*/ 2095500 w 3286125"/>
              <a:gd name="connsiteY18" fmla="*/ 2143125 h 2990850"/>
              <a:gd name="connsiteX19" fmla="*/ 2095500 w 3286125"/>
              <a:gd name="connsiteY19" fmla="*/ 2047875 h 2990850"/>
              <a:gd name="connsiteX20" fmla="*/ 2085975 w 3286125"/>
              <a:gd name="connsiteY20" fmla="*/ 1971675 h 2990850"/>
              <a:gd name="connsiteX21" fmla="*/ 2076450 w 3286125"/>
              <a:gd name="connsiteY21" fmla="*/ 1952625 h 2990850"/>
              <a:gd name="connsiteX22" fmla="*/ 2038350 w 3286125"/>
              <a:gd name="connsiteY22" fmla="*/ 1914525 h 2990850"/>
              <a:gd name="connsiteX23" fmla="*/ 2019300 w 3286125"/>
              <a:gd name="connsiteY23" fmla="*/ 1914525 h 2990850"/>
              <a:gd name="connsiteX24" fmla="*/ 1990725 w 3286125"/>
              <a:gd name="connsiteY24" fmla="*/ 1838325 h 2990850"/>
              <a:gd name="connsiteX25" fmla="*/ 1971675 w 3286125"/>
              <a:gd name="connsiteY25" fmla="*/ 1771650 h 2990850"/>
              <a:gd name="connsiteX26" fmla="*/ 1943100 w 3286125"/>
              <a:gd name="connsiteY26" fmla="*/ 1724025 h 2990850"/>
              <a:gd name="connsiteX27" fmla="*/ 1924050 w 3286125"/>
              <a:gd name="connsiteY27" fmla="*/ 1704975 h 2990850"/>
              <a:gd name="connsiteX28" fmla="*/ 1876425 w 3286125"/>
              <a:gd name="connsiteY28" fmla="*/ 1666875 h 2990850"/>
              <a:gd name="connsiteX29" fmla="*/ 1847850 w 3286125"/>
              <a:gd name="connsiteY29" fmla="*/ 1647825 h 2990850"/>
              <a:gd name="connsiteX30" fmla="*/ 1819275 w 3286125"/>
              <a:gd name="connsiteY30" fmla="*/ 1628775 h 2990850"/>
              <a:gd name="connsiteX31" fmla="*/ 1819275 w 3286125"/>
              <a:gd name="connsiteY31" fmla="*/ 1562100 h 2990850"/>
              <a:gd name="connsiteX32" fmla="*/ 1771650 w 3286125"/>
              <a:gd name="connsiteY32" fmla="*/ 1514475 h 2990850"/>
              <a:gd name="connsiteX33" fmla="*/ 1724025 w 3286125"/>
              <a:gd name="connsiteY33" fmla="*/ 1466850 h 2990850"/>
              <a:gd name="connsiteX34" fmla="*/ 1704975 w 3286125"/>
              <a:gd name="connsiteY34" fmla="*/ 1447800 h 2990850"/>
              <a:gd name="connsiteX35" fmla="*/ 1581150 w 3286125"/>
              <a:gd name="connsiteY35" fmla="*/ 1428750 h 2990850"/>
              <a:gd name="connsiteX36" fmla="*/ 1552575 w 3286125"/>
              <a:gd name="connsiteY36" fmla="*/ 1381125 h 2990850"/>
              <a:gd name="connsiteX37" fmla="*/ 1543050 w 3286125"/>
              <a:gd name="connsiteY37" fmla="*/ 1314450 h 2990850"/>
              <a:gd name="connsiteX38" fmla="*/ 1569275 w 3286125"/>
              <a:gd name="connsiteY38" fmla="*/ 1262124 h 2990850"/>
              <a:gd name="connsiteX39" fmla="*/ 1652649 w 3286125"/>
              <a:gd name="connsiteY39" fmla="*/ 1225261 h 2990850"/>
              <a:gd name="connsiteX40" fmla="*/ 1738374 w 3286125"/>
              <a:gd name="connsiteY40" fmla="*/ 1215736 h 2990850"/>
              <a:gd name="connsiteX41" fmla="*/ 1819399 w 3286125"/>
              <a:gd name="connsiteY41" fmla="*/ 1229962 h 2990850"/>
              <a:gd name="connsiteX42" fmla="*/ 1895475 w 3286125"/>
              <a:gd name="connsiteY42" fmla="*/ 1219200 h 2990850"/>
              <a:gd name="connsiteX43" fmla="*/ 1871601 w 3286125"/>
              <a:gd name="connsiteY43" fmla="*/ 1134712 h 2990850"/>
              <a:gd name="connsiteX44" fmla="*/ 1787113 w 3286125"/>
              <a:gd name="connsiteY44" fmla="*/ 1066924 h 2990850"/>
              <a:gd name="connsiteX45" fmla="*/ 1733550 w 3286125"/>
              <a:gd name="connsiteY45" fmla="*/ 1047750 h 2990850"/>
              <a:gd name="connsiteX46" fmla="*/ 1685925 w 3286125"/>
              <a:gd name="connsiteY46" fmla="*/ 1019175 h 2990850"/>
              <a:gd name="connsiteX47" fmla="*/ 1619250 w 3286125"/>
              <a:gd name="connsiteY47" fmla="*/ 1028700 h 2990850"/>
              <a:gd name="connsiteX48" fmla="*/ 1619250 w 3286125"/>
              <a:gd name="connsiteY48" fmla="*/ 914400 h 2990850"/>
              <a:gd name="connsiteX49" fmla="*/ 1619250 w 3286125"/>
              <a:gd name="connsiteY49" fmla="*/ 819150 h 2990850"/>
              <a:gd name="connsiteX50" fmla="*/ 1571625 w 3286125"/>
              <a:gd name="connsiteY50" fmla="*/ 828675 h 2990850"/>
              <a:gd name="connsiteX51" fmla="*/ 1476375 w 3286125"/>
              <a:gd name="connsiteY51" fmla="*/ 809625 h 2990850"/>
              <a:gd name="connsiteX52" fmla="*/ 1400175 w 3286125"/>
              <a:gd name="connsiteY52" fmla="*/ 781050 h 2990850"/>
              <a:gd name="connsiteX53" fmla="*/ 1285875 w 3286125"/>
              <a:gd name="connsiteY53" fmla="*/ 838200 h 2990850"/>
              <a:gd name="connsiteX54" fmla="*/ 1181100 w 3286125"/>
              <a:gd name="connsiteY54" fmla="*/ 914400 h 2990850"/>
              <a:gd name="connsiteX55" fmla="*/ 1104900 w 3286125"/>
              <a:gd name="connsiteY55" fmla="*/ 981075 h 2990850"/>
              <a:gd name="connsiteX56" fmla="*/ 1046513 w 3286125"/>
              <a:gd name="connsiteY56" fmla="*/ 945449 h 2990850"/>
              <a:gd name="connsiteX57" fmla="*/ 1016825 w 3286125"/>
              <a:gd name="connsiteY57" fmla="*/ 945449 h 2990850"/>
              <a:gd name="connsiteX58" fmla="*/ 771525 w 3286125"/>
              <a:gd name="connsiteY58" fmla="*/ 1095375 h 2990850"/>
              <a:gd name="connsiteX59" fmla="*/ 600075 w 3286125"/>
              <a:gd name="connsiteY59" fmla="*/ 1095375 h 2990850"/>
              <a:gd name="connsiteX60" fmla="*/ 514350 w 3286125"/>
              <a:gd name="connsiteY60" fmla="*/ 1038225 h 2990850"/>
              <a:gd name="connsiteX61" fmla="*/ 438150 w 3286125"/>
              <a:gd name="connsiteY61" fmla="*/ 1019175 h 2990850"/>
              <a:gd name="connsiteX62" fmla="*/ 371475 w 3286125"/>
              <a:gd name="connsiteY62" fmla="*/ 800100 h 2990850"/>
              <a:gd name="connsiteX63" fmla="*/ 352425 w 3286125"/>
              <a:gd name="connsiteY63" fmla="*/ 685800 h 2990850"/>
              <a:gd name="connsiteX64" fmla="*/ 352425 w 3286125"/>
              <a:gd name="connsiteY64" fmla="*/ 581025 h 2990850"/>
              <a:gd name="connsiteX65" fmla="*/ 400050 w 3286125"/>
              <a:gd name="connsiteY65" fmla="*/ 523875 h 2990850"/>
              <a:gd name="connsiteX66" fmla="*/ 438150 w 3286125"/>
              <a:gd name="connsiteY66" fmla="*/ 457200 h 2990850"/>
              <a:gd name="connsiteX67" fmla="*/ 466725 w 3286125"/>
              <a:gd name="connsiteY67" fmla="*/ 438150 h 2990850"/>
              <a:gd name="connsiteX68" fmla="*/ 447675 w 3286125"/>
              <a:gd name="connsiteY68" fmla="*/ 342900 h 2990850"/>
              <a:gd name="connsiteX69" fmla="*/ 333375 w 3286125"/>
              <a:gd name="connsiteY69" fmla="*/ 276225 h 2990850"/>
              <a:gd name="connsiteX70" fmla="*/ 257175 w 3286125"/>
              <a:gd name="connsiteY70" fmla="*/ 180975 h 2990850"/>
              <a:gd name="connsiteX71" fmla="*/ 219075 w 3286125"/>
              <a:gd name="connsiteY71" fmla="*/ 161925 h 2990850"/>
              <a:gd name="connsiteX72" fmla="*/ 219075 w 3286125"/>
              <a:gd name="connsiteY72" fmla="*/ 161925 h 2990850"/>
              <a:gd name="connsiteX73" fmla="*/ 114300 w 3286125"/>
              <a:gd name="connsiteY73" fmla="*/ 142875 h 2990850"/>
              <a:gd name="connsiteX74" fmla="*/ 85725 w 3286125"/>
              <a:gd name="connsiteY74" fmla="*/ 133350 h 2990850"/>
              <a:gd name="connsiteX75" fmla="*/ 0 w 3286125"/>
              <a:gd name="connsiteY75" fmla="*/ 0 h 2990850"/>
              <a:gd name="connsiteX76" fmla="*/ 0 w 3286125"/>
              <a:gd name="connsiteY76" fmla="*/ 2971800 h 2990850"/>
              <a:gd name="connsiteX77" fmla="*/ 9525 w 3286125"/>
              <a:gd name="connsiteY77" fmla="*/ 2990850 h 2990850"/>
              <a:gd name="connsiteX78" fmla="*/ 3286125 w 3286125"/>
              <a:gd name="connsiteY78" fmla="*/ 2962275 h 2990850"/>
              <a:gd name="connsiteX0" fmla="*/ 3286125 w 3286125"/>
              <a:gd name="connsiteY0" fmla="*/ 2962275 h 2990850"/>
              <a:gd name="connsiteX1" fmla="*/ 3181350 w 3286125"/>
              <a:gd name="connsiteY1" fmla="*/ 2886075 h 2990850"/>
              <a:gd name="connsiteX2" fmla="*/ 3086100 w 3286125"/>
              <a:gd name="connsiteY2" fmla="*/ 2819400 h 2990850"/>
              <a:gd name="connsiteX3" fmla="*/ 3086100 w 3286125"/>
              <a:gd name="connsiteY3" fmla="*/ 2819400 h 2990850"/>
              <a:gd name="connsiteX4" fmla="*/ 2981325 w 3286125"/>
              <a:gd name="connsiteY4" fmla="*/ 2752725 h 2990850"/>
              <a:gd name="connsiteX5" fmla="*/ 2971800 w 3286125"/>
              <a:gd name="connsiteY5" fmla="*/ 2771775 h 2990850"/>
              <a:gd name="connsiteX6" fmla="*/ 2895600 w 3286125"/>
              <a:gd name="connsiteY6" fmla="*/ 2647950 h 2990850"/>
              <a:gd name="connsiteX7" fmla="*/ 2857500 w 3286125"/>
              <a:gd name="connsiteY7" fmla="*/ 2590800 h 2990850"/>
              <a:gd name="connsiteX8" fmla="*/ 2828925 w 3286125"/>
              <a:gd name="connsiteY8" fmla="*/ 2562225 h 2990850"/>
              <a:gd name="connsiteX9" fmla="*/ 2752725 w 3286125"/>
              <a:gd name="connsiteY9" fmla="*/ 2543175 h 2990850"/>
              <a:gd name="connsiteX10" fmla="*/ 2695575 w 3286125"/>
              <a:gd name="connsiteY10" fmla="*/ 2657475 h 2990850"/>
              <a:gd name="connsiteX11" fmla="*/ 2409825 w 3286125"/>
              <a:gd name="connsiteY11" fmla="*/ 2676525 h 2990850"/>
              <a:gd name="connsiteX12" fmla="*/ 2266950 w 3286125"/>
              <a:gd name="connsiteY12" fmla="*/ 2676525 h 2990850"/>
              <a:gd name="connsiteX13" fmla="*/ 2209800 w 3286125"/>
              <a:gd name="connsiteY13" fmla="*/ 2514600 h 2990850"/>
              <a:gd name="connsiteX14" fmla="*/ 2162175 w 3286125"/>
              <a:gd name="connsiteY14" fmla="*/ 2390775 h 2990850"/>
              <a:gd name="connsiteX15" fmla="*/ 2143125 w 3286125"/>
              <a:gd name="connsiteY15" fmla="*/ 2314575 h 2990850"/>
              <a:gd name="connsiteX16" fmla="*/ 2114550 w 3286125"/>
              <a:gd name="connsiteY16" fmla="*/ 2276475 h 2990850"/>
              <a:gd name="connsiteX17" fmla="*/ 2095500 w 3286125"/>
              <a:gd name="connsiteY17" fmla="*/ 2219325 h 2990850"/>
              <a:gd name="connsiteX18" fmla="*/ 2095500 w 3286125"/>
              <a:gd name="connsiteY18" fmla="*/ 2143125 h 2990850"/>
              <a:gd name="connsiteX19" fmla="*/ 2095500 w 3286125"/>
              <a:gd name="connsiteY19" fmla="*/ 2047875 h 2990850"/>
              <a:gd name="connsiteX20" fmla="*/ 2085975 w 3286125"/>
              <a:gd name="connsiteY20" fmla="*/ 1971675 h 2990850"/>
              <a:gd name="connsiteX21" fmla="*/ 2076450 w 3286125"/>
              <a:gd name="connsiteY21" fmla="*/ 1952625 h 2990850"/>
              <a:gd name="connsiteX22" fmla="*/ 2038350 w 3286125"/>
              <a:gd name="connsiteY22" fmla="*/ 1914525 h 2990850"/>
              <a:gd name="connsiteX23" fmla="*/ 2019300 w 3286125"/>
              <a:gd name="connsiteY23" fmla="*/ 1914525 h 2990850"/>
              <a:gd name="connsiteX24" fmla="*/ 1990725 w 3286125"/>
              <a:gd name="connsiteY24" fmla="*/ 1838325 h 2990850"/>
              <a:gd name="connsiteX25" fmla="*/ 1971675 w 3286125"/>
              <a:gd name="connsiteY25" fmla="*/ 1771650 h 2990850"/>
              <a:gd name="connsiteX26" fmla="*/ 1943100 w 3286125"/>
              <a:gd name="connsiteY26" fmla="*/ 1724025 h 2990850"/>
              <a:gd name="connsiteX27" fmla="*/ 1924050 w 3286125"/>
              <a:gd name="connsiteY27" fmla="*/ 1704975 h 2990850"/>
              <a:gd name="connsiteX28" fmla="*/ 1876425 w 3286125"/>
              <a:gd name="connsiteY28" fmla="*/ 1666875 h 2990850"/>
              <a:gd name="connsiteX29" fmla="*/ 1847850 w 3286125"/>
              <a:gd name="connsiteY29" fmla="*/ 1647825 h 2990850"/>
              <a:gd name="connsiteX30" fmla="*/ 1819275 w 3286125"/>
              <a:gd name="connsiteY30" fmla="*/ 1628775 h 2990850"/>
              <a:gd name="connsiteX31" fmla="*/ 1819275 w 3286125"/>
              <a:gd name="connsiteY31" fmla="*/ 1562100 h 2990850"/>
              <a:gd name="connsiteX32" fmla="*/ 1771650 w 3286125"/>
              <a:gd name="connsiteY32" fmla="*/ 1514475 h 2990850"/>
              <a:gd name="connsiteX33" fmla="*/ 1724025 w 3286125"/>
              <a:gd name="connsiteY33" fmla="*/ 1466850 h 2990850"/>
              <a:gd name="connsiteX34" fmla="*/ 1704975 w 3286125"/>
              <a:gd name="connsiteY34" fmla="*/ 1447800 h 2990850"/>
              <a:gd name="connsiteX35" fmla="*/ 1581150 w 3286125"/>
              <a:gd name="connsiteY35" fmla="*/ 1428750 h 2990850"/>
              <a:gd name="connsiteX36" fmla="*/ 1552575 w 3286125"/>
              <a:gd name="connsiteY36" fmla="*/ 1381125 h 2990850"/>
              <a:gd name="connsiteX37" fmla="*/ 1543050 w 3286125"/>
              <a:gd name="connsiteY37" fmla="*/ 1314450 h 2990850"/>
              <a:gd name="connsiteX38" fmla="*/ 1569275 w 3286125"/>
              <a:gd name="connsiteY38" fmla="*/ 1262124 h 2990850"/>
              <a:gd name="connsiteX39" fmla="*/ 1652649 w 3286125"/>
              <a:gd name="connsiteY39" fmla="*/ 1225261 h 2990850"/>
              <a:gd name="connsiteX40" fmla="*/ 1738374 w 3286125"/>
              <a:gd name="connsiteY40" fmla="*/ 1215736 h 2990850"/>
              <a:gd name="connsiteX41" fmla="*/ 1819399 w 3286125"/>
              <a:gd name="connsiteY41" fmla="*/ 1229962 h 2990850"/>
              <a:gd name="connsiteX42" fmla="*/ 1895475 w 3286125"/>
              <a:gd name="connsiteY42" fmla="*/ 1219200 h 2990850"/>
              <a:gd name="connsiteX43" fmla="*/ 1871601 w 3286125"/>
              <a:gd name="connsiteY43" fmla="*/ 1134712 h 2990850"/>
              <a:gd name="connsiteX44" fmla="*/ 1787113 w 3286125"/>
              <a:gd name="connsiteY44" fmla="*/ 1066924 h 2990850"/>
              <a:gd name="connsiteX45" fmla="*/ 1733550 w 3286125"/>
              <a:gd name="connsiteY45" fmla="*/ 1047750 h 2990850"/>
              <a:gd name="connsiteX46" fmla="*/ 1685925 w 3286125"/>
              <a:gd name="connsiteY46" fmla="*/ 1019175 h 2990850"/>
              <a:gd name="connsiteX47" fmla="*/ 1619250 w 3286125"/>
              <a:gd name="connsiteY47" fmla="*/ 1028700 h 2990850"/>
              <a:gd name="connsiteX48" fmla="*/ 1619250 w 3286125"/>
              <a:gd name="connsiteY48" fmla="*/ 914400 h 2990850"/>
              <a:gd name="connsiteX49" fmla="*/ 1619250 w 3286125"/>
              <a:gd name="connsiteY49" fmla="*/ 819150 h 2990850"/>
              <a:gd name="connsiteX50" fmla="*/ 1571625 w 3286125"/>
              <a:gd name="connsiteY50" fmla="*/ 828675 h 2990850"/>
              <a:gd name="connsiteX51" fmla="*/ 1476375 w 3286125"/>
              <a:gd name="connsiteY51" fmla="*/ 809625 h 2990850"/>
              <a:gd name="connsiteX52" fmla="*/ 1400175 w 3286125"/>
              <a:gd name="connsiteY52" fmla="*/ 781050 h 2990850"/>
              <a:gd name="connsiteX53" fmla="*/ 1285875 w 3286125"/>
              <a:gd name="connsiteY53" fmla="*/ 838200 h 2990850"/>
              <a:gd name="connsiteX54" fmla="*/ 1181100 w 3286125"/>
              <a:gd name="connsiteY54" fmla="*/ 914400 h 2990850"/>
              <a:gd name="connsiteX55" fmla="*/ 1104900 w 3286125"/>
              <a:gd name="connsiteY55" fmla="*/ 981075 h 2990850"/>
              <a:gd name="connsiteX56" fmla="*/ 1046513 w 3286125"/>
              <a:gd name="connsiteY56" fmla="*/ 945449 h 2990850"/>
              <a:gd name="connsiteX57" fmla="*/ 1016825 w 3286125"/>
              <a:gd name="connsiteY57" fmla="*/ 945449 h 2990850"/>
              <a:gd name="connsiteX58" fmla="*/ 771525 w 3286125"/>
              <a:gd name="connsiteY58" fmla="*/ 1095375 h 2990850"/>
              <a:gd name="connsiteX59" fmla="*/ 600075 w 3286125"/>
              <a:gd name="connsiteY59" fmla="*/ 1053811 h 2990850"/>
              <a:gd name="connsiteX60" fmla="*/ 514350 w 3286125"/>
              <a:gd name="connsiteY60" fmla="*/ 1038225 h 2990850"/>
              <a:gd name="connsiteX61" fmla="*/ 438150 w 3286125"/>
              <a:gd name="connsiteY61" fmla="*/ 1019175 h 2990850"/>
              <a:gd name="connsiteX62" fmla="*/ 371475 w 3286125"/>
              <a:gd name="connsiteY62" fmla="*/ 800100 h 2990850"/>
              <a:gd name="connsiteX63" fmla="*/ 352425 w 3286125"/>
              <a:gd name="connsiteY63" fmla="*/ 685800 h 2990850"/>
              <a:gd name="connsiteX64" fmla="*/ 352425 w 3286125"/>
              <a:gd name="connsiteY64" fmla="*/ 581025 h 2990850"/>
              <a:gd name="connsiteX65" fmla="*/ 400050 w 3286125"/>
              <a:gd name="connsiteY65" fmla="*/ 523875 h 2990850"/>
              <a:gd name="connsiteX66" fmla="*/ 438150 w 3286125"/>
              <a:gd name="connsiteY66" fmla="*/ 457200 h 2990850"/>
              <a:gd name="connsiteX67" fmla="*/ 466725 w 3286125"/>
              <a:gd name="connsiteY67" fmla="*/ 438150 h 2990850"/>
              <a:gd name="connsiteX68" fmla="*/ 447675 w 3286125"/>
              <a:gd name="connsiteY68" fmla="*/ 342900 h 2990850"/>
              <a:gd name="connsiteX69" fmla="*/ 333375 w 3286125"/>
              <a:gd name="connsiteY69" fmla="*/ 276225 h 2990850"/>
              <a:gd name="connsiteX70" fmla="*/ 257175 w 3286125"/>
              <a:gd name="connsiteY70" fmla="*/ 180975 h 2990850"/>
              <a:gd name="connsiteX71" fmla="*/ 219075 w 3286125"/>
              <a:gd name="connsiteY71" fmla="*/ 161925 h 2990850"/>
              <a:gd name="connsiteX72" fmla="*/ 219075 w 3286125"/>
              <a:gd name="connsiteY72" fmla="*/ 161925 h 2990850"/>
              <a:gd name="connsiteX73" fmla="*/ 114300 w 3286125"/>
              <a:gd name="connsiteY73" fmla="*/ 142875 h 2990850"/>
              <a:gd name="connsiteX74" fmla="*/ 85725 w 3286125"/>
              <a:gd name="connsiteY74" fmla="*/ 133350 h 2990850"/>
              <a:gd name="connsiteX75" fmla="*/ 0 w 3286125"/>
              <a:gd name="connsiteY75" fmla="*/ 0 h 2990850"/>
              <a:gd name="connsiteX76" fmla="*/ 0 w 3286125"/>
              <a:gd name="connsiteY76" fmla="*/ 2971800 h 2990850"/>
              <a:gd name="connsiteX77" fmla="*/ 9525 w 3286125"/>
              <a:gd name="connsiteY77" fmla="*/ 2990850 h 2990850"/>
              <a:gd name="connsiteX78" fmla="*/ 3286125 w 3286125"/>
              <a:gd name="connsiteY78" fmla="*/ 2962275 h 2990850"/>
              <a:gd name="connsiteX0" fmla="*/ 3286125 w 3286125"/>
              <a:gd name="connsiteY0" fmla="*/ 2962275 h 2990850"/>
              <a:gd name="connsiteX1" fmla="*/ 3181350 w 3286125"/>
              <a:gd name="connsiteY1" fmla="*/ 2886075 h 2990850"/>
              <a:gd name="connsiteX2" fmla="*/ 3086100 w 3286125"/>
              <a:gd name="connsiteY2" fmla="*/ 2819400 h 2990850"/>
              <a:gd name="connsiteX3" fmla="*/ 3086100 w 3286125"/>
              <a:gd name="connsiteY3" fmla="*/ 2819400 h 2990850"/>
              <a:gd name="connsiteX4" fmla="*/ 2981325 w 3286125"/>
              <a:gd name="connsiteY4" fmla="*/ 2752725 h 2990850"/>
              <a:gd name="connsiteX5" fmla="*/ 2971800 w 3286125"/>
              <a:gd name="connsiteY5" fmla="*/ 2771775 h 2990850"/>
              <a:gd name="connsiteX6" fmla="*/ 2895600 w 3286125"/>
              <a:gd name="connsiteY6" fmla="*/ 2647950 h 2990850"/>
              <a:gd name="connsiteX7" fmla="*/ 2857500 w 3286125"/>
              <a:gd name="connsiteY7" fmla="*/ 2590800 h 2990850"/>
              <a:gd name="connsiteX8" fmla="*/ 2828925 w 3286125"/>
              <a:gd name="connsiteY8" fmla="*/ 2538474 h 2990850"/>
              <a:gd name="connsiteX9" fmla="*/ 2752725 w 3286125"/>
              <a:gd name="connsiteY9" fmla="*/ 2543175 h 2990850"/>
              <a:gd name="connsiteX10" fmla="*/ 2695575 w 3286125"/>
              <a:gd name="connsiteY10" fmla="*/ 2657475 h 2990850"/>
              <a:gd name="connsiteX11" fmla="*/ 2409825 w 3286125"/>
              <a:gd name="connsiteY11" fmla="*/ 2676525 h 2990850"/>
              <a:gd name="connsiteX12" fmla="*/ 2266950 w 3286125"/>
              <a:gd name="connsiteY12" fmla="*/ 2676525 h 2990850"/>
              <a:gd name="connsiteX13" fmla="*/ 2209800 w 3286125"/>
              <a:gd name="connsiteY13" fmla="*/ 2514600 h 2990850"/>
              <a:gd name="connsiteX14" fmla="*/ 2162175 w 3286125"/>
              <a:gd name="connsiteY14" fmla="*/ 2390775 h 2990850"/>
              <a:gd name="connsiteX15" fmla="*/ 2143125 w 3286125"/>
              <a:gd name="connsiteY15" fmla="*/ 2314575 h 2990850"/>
              <a:gd name="connsiteX16" fmla="*/ 2114550 w 3286125"/>
              <a:gd name="connsiteY16" fmla="*/ 2276475 h 2990850"/>
              <a:gd name="connsiteX17" fmla="*/ 2095500 w 3286125"/>
              <a:gd name="connsiteY17" fmla="*/ 2219325 h 2990850"/>
              <a:gd name="connsiteX18" fmla="*/ 2095500 w 3286125"/>
              <a:gd name="connsiteY18" fmla="*/ 2143125 h 2990850"/>
              <a:gd name="connsiteX19" fmla="*/ 2095500 w 3286125"/>
              <a:gd name="connsiteY19" fmla="*/ 2047875 h 2990850"/>
              <a:gd name="connsiteX20" fmla="*/ 2085975 w 3286125"/>
              <a:gd name="connsiteY20" fmla="*/ 1971675 h 2990850"/>
              <a:gd name="connsiteX21" fmla="*/ 2076450 w 3286125"/>
              <a:gd name="connsiteY21" fmla="*/ 1952625 h 2990850"/>
              <a:gd name="connsiteX22" fmla="*/ 2038350 w 3286125"/>
              <a:gd name="connsiteY22" fmla="*/ 1914525 h 2990850"/>
              <a:gd name="connsiteX23" fmla="*/ 2019300 w 3286125"/>
              <a:gd name="connsiteY23" fmla="*/ 1914525 h 2990850"/>
              <a:gd name="connsiteX24" fmla="*/ 1990725 w 3286125"/>
              <a:gd name="connsiteY24" fmla="*/ 1838325 h 2990850"/>
              <a:gd name="connsiteX25" fmla="*/ 1971675 w 3286125"/>
              <a:gd name="connsiteY25" fmla="*/ 1771650 h 2990850"/>
              <a:gd name="connsiteX26" fmla="*/ 1943100 w 3286125"/>
              <a:gd name="connsiteY26" fmla="*/ 1724025 h 2990850"/>
              <a:gd name="connsiteX27" fmla="*/ 1924050 w 3286125"/>
              <a:gd name="connsiteY27" fmla="*/ 1704975 h 2990850"/>
              <a:gd name="connsiteX28" fmla="*/ 1876425 w 3286125"/>
              <a:gd name="connsiteY28" fmla="*/ 1666875 h 2990850"/>
              <a:gd name="connsiteX29" fmla="*/ 1847850 w 3286125"/>
              <a:gd name="connsiteY29" fmla="*/ 1647825 h 2990850"/>
              <a:gd name="connsiteX30" fmla="*/ 1819275 w 3286125"/>
              <a:gd name="connsiteY30" fmla="*/ 1628775 h 2990850"/>
              <a:gd name="connsiteX31" fmla="*/ 1819275 w 3286125"/>
              <a:gd name="connsiteY31" fmla="*/ 1562100 h 2990850"/>
              <a:gd name="connsiteX32" fmla="*/ 1771650 w 3286125"/>
              <a:gd name="connsiteY32" fmla="*/ 1514475 h 2990850"/>
              <a:gd name="connsiteX33" fmla="*/ 1724025 w 3286125"/>
              <a:gd name="connsiteY33" fmla="*/ 1466850 h 2990850"/>
              <a:gd name="connsiteX34" fmla="*/ 1704975 w 3286125"/>
              <a:gd name="connsiteY34" fmla="*/ 1447800 h 2990850"/>
              <a:gd name="connsiteX35" fmla="*/ 1581150 w 3286125"/>
              <a:gd name="connsiteY35" fmla="*/ 1428750 h 2990850"/>
              <a:gd name="connsiteX36" fmla="*/ 1552575 w 3286125"/>
              <a:gd name="connsiteY36" fmla="*/ 1381125 h 2990850"/>
              <a:gd name="connsiteX37" fmla="*/ 1543050 w 3286125"/>
              <a:gd name="connsiteY37" fmla="*/ 1314450 h 2990850"/>
              <a:gd name="connsiteX38" fmla="*/ 1569275 w 3286125"/>
              <a:gd name="connsiteY38" fmla="*/ 1262124 h 2990850"/>
              <a:gd name="connsiteX39" fmla="*/ 1652649 w 3286125"/>
              <a:gd name="connsiteY39" fmla="*/ 1225261 h 2990850"/>
              <a:gd name="connsiteX40" fmla="*/ 1738374 w 3286125"/>
              <a:gd name="connsiteY40" fmla="*/ 1215736 h 2990850"/>
              <a:gd name="connsiteX41" fmla="*/ 1819399 w 3286125"/>
              <a:gd name="connsiteY41" fmla="*/ 1229962 h 2990850"/>
              <a:gd name="connsiteX42" fmla="*/ 1895475 w 3286125"/>
              <a:gd name="connsiteY42" fmla="*/ 1219200 h 2990850"/>
              <a:gd name="connsiteX43" fmla="*/ 1871601 w 3286125"/>
              <a:gd name="connsiteY43" fmla="*/ 1134712 h 2990850"/>
              <a:gd name="connsiteX44" fmla="*/ 1787113 w 3286125"/>
              <a:gd name="connsiteY44" fmla="*/ 1066924 h 2990850"/>
              <a:gd name="connsiteX45" fmla="*/ 1733550 w 3286125"/>
              <a:gd name="connsiteY45" fmla="*/ 1047750 h 2990850"/>
              <a:gd name="connsiteX46" fmla="*/ 1685925 w 3286125"/>
              <a:gd name="connsiteY46" fmla="*/ 1019175 h 2990850"/>
              <a:gd name="connsiteX47" fmla="*/ 1619250 w 3286125"/>
              <a:gd name="connsiteY47" fmla="*/ 1028700 h 2990850"/>
              <a:gd name="connsiteX48" fmla="*/ 1619250 w 3286125"/>
              <a:gd name="connsiteY48" fmla="*/ 914400 h 2990850"/>
              <a:gd name="connsiteX49" fmla="*/ 1619250 w 3286125"/>
              <a:gd name="connsiteY49" fmla="*/ 819150 h 2990850"/>
              <a:gd name="connsiteX50" fmla="*/ 1571625 w 3286125"/>
              <a:gd name="connsiteY50" fmla="*/ 828675 h 2990850"/>
              <a:gd name="connsiteX51" fmla="*/ 1476375 w 3286125"/>
              <a:gd name="connsiteY51" fmla="*/ 809625 h 2990850"/>
              <a:gd name="connsiteX52" fmla="*/ 1400175 w 3286125"/>
              <a:gd name="connsiteY52" fmla="*/ 781050 h 2990850"/>
              <a:gd name="connsiteX53" fmla="*/ 1285875 w 3286125"/>
              <a:gd name="connsiteY53" fmla="*/ 838200 h 2990850"/>
              <a:gd name="connsiteX54" fmla="*/ 1181100 w 3286125"/>
              <a:gd name="connsiteY54" fmla="*/ 914400 h 2990850"/>
              <a:gd name="connsiteX55" fmla="*/ 1104900 w 3286125"/>
              <a:gd name="connsiteY55" fmla="*/ 981075 h 2990850"/>
              <a:gd name="connsiteX56" fmla="*/ 1046513 w 3286125"/>
              <a:gd name="connsiteY56" fmla="*/ 945449 h 2990850"/>
              <a:gd name="connsiteX57" fmla="*/ 1016825 w 3286125"/>
              <a:gd name="connsiteY57" fmla="*/ 945449 h 2990850"/>
              <a:gd name="connsiteX58" fmla="*/ 771525 w 3286125"/>
              <a:gd name="connsiteY58" fmla="*/ 1095375 h 2990850"/>
              <a:gd name="connsiteX59" fmla="*/ 600075 w 3286125"/>
              <a:gd name="connsiteY59" fmla="*/ 1053811 h 2990850"/>
              <a:gd name="connsiteX60" fmla="*/ 514350 w 3286125"/>
              <a:gd name="connsiteY60" fmla="*/ 1038225 h 2990850"/>
              <a:gd name="connsiteX61" fmla="*/ 438150 w 3286125"/>
              <a:gd name="connsiteY61" fmla="*/ 1019175 h 2990850"/>
              <a:gd name="connsiteX62" fmla="*/ 371475 w 3286125"/>
              <a:gd name="connsiteY62" fmla="*/ 800100 h 2990850"/>
              <a:gd name="connsiteX63" fmla="*/ 352425 w 3286125"/>
              <a:gd name="connsiteY63" fmla="*/ 685800 h 2990850"/>
              <a:gd name="connsiteX64" fmla="*/ 352425 w 3286125"/>
              <a:gd name="connsiteY64" fmla="*/ 581025 h 2990850"/>
              <a:gd name="connsiteX65" fmla="*/ 400050 w 3286125"/>
              <a:gd name="connsiteY65" fmla="*/ 523875 h 2990850"/>
              <a:gd name="connsiteX66" fmla="*/ 438150 w 3286125"/>
              <a:gd name="connsiteY66" fmla="*/ 457200 h 2990850"/>
              <a:gd name="connsiteX67" fmla="*/ 466725 w 3286125"/>
              <a:gd name="connsiteY67" fmla="*/ 438150 h 2990850"/>
              <a:gd name="connsiteX68" fmla="*/ 447675 w 3286125"/>
              <a:gd name="connsiteY68" fmla="*/ 342900 h 2990850"/>
              <a:gd name="connsiteX69" fmla="*/ 333375 w 3286125"/>
              <a:gd name="connsiteY69" fmla="*/ 276225 h 2990850"/>
              <a:gd name="connsiteX70" fmla="*/ 257175 w 3286125"/>
              <a:gd name="connsiteY70" fmla="*/ 180975 h 2990850"/>
              <a:gd name="connsiteX71" fmla="*/ 219075 w 3286125"/>
              <a:gd name="connsiteY71" fmla="*/ 161925 h 2990850"/>
              <a:gd name="connsiteX72" fmla="*/ 219075 w 3286125"/>
              <a:gd name="connsiteY72" fmla="*/ 161925 h 2990850"/>
              <a:gd name="connsiteX73" fmla="*/ 114300 w 3286125"/>
              <a:gd name="connsiteY73" fmla="*/ 142875 h 2990850"/>
              <a:gd name="connsiteX74" fmla="*/ 85725 w 3286125"/>
              <a:gd name="connsiteY74" fmla="*/ 133350 h 2990850"/>
              <a:gd name="connsiteX75" fmla="*/ 0 w 3286125"/>
              <a:gd name="connsiteY75" fmla="*/ 0 h 2990850"/>
              <a:gd name="connsiteX76" fmla="*/ 0 w 3286125"/>
              <a:gd name="connsiteY76" fmla="*/ 2971800 h 2990850"/>
              <a:gd name="connsiteX77" fmla="*/ 9525 w 3286125"/>
              <a:gd name="connsiteY77" fmla="*/ 2990850 h 2990850"/>
              <a:gd name="connsiteX78" fmla="*/ 3286125 w 3286125"/>
              <a:gd name="connsiteY78" fmla="*/ 2962275 h 2990850"/>
              <a:gd name="connsiteX0" fmla="*/ 3286125 w 3286125"/>
              <a:gd name="connsiteY0" fmla="*/ 2962275 h 2990850"/>
              <a:gd name="connsiteX1" fmla="*/ 3181350 w 3286125"/>
              <a:gd name="connsiteY1" fmla="*/ 2886075 h 2990850"/>
              <a:gd name="connsiteX2" fmla="*/ 3086100 w 3286125"/>
              <a:gd name="connsiteY2" fmla="*/ 2819400 h 2990850"/>
              <a:gd name="connsiteX3" fmla="*/ 3086100 w 3286125"/>
              <a:gd name="connsiteY3" fmla="*/ 2819400 h 2990850"/>
              <a:gd name="connsiteX4" fmla="*/ 2981325 w 3286125"/>
              <a:gd name="connsiteY4" fmla="*/ 2752725 h 2990850"/>
              <a:gd name="connsiteX5" fmla="*/ 2971800 w 3286125"/>
              <a:gd name="connsiteY5" fmla="*/ 2771775 h 2990850"/>
              <a:gd name="connsiteX6" fmla="*/ 2895600 w 3286125"/>
              <a:gd name="connsiteY6" fmla="*/ 2647950 h 2990850"/>
              <a:gd name="connsiteX7" fmla="*/ 2857500 w 3286125"/>
              <a:gd name="connsiteY7" fmla="*/ 2590800 h 2990850"/>
              <a:gd name="connsiteX8" fmla="*/ 2828925 w 3286125"/>
              <a:gd name="connsiteY8" fmla="*/ 2538474 h 2990850"/>
              <a:gd name="connsiteX9" fmla="*/ 2752725 w 3286125"/>
              <a:gd name="connsiteY9" fmla="*/ 2519424 h 2990850"/>
              <a:gd name="connsiteX10" fmla="*/ 2695575 w 3286125"/>
              <a:gd name="connsiteY10" fmla="*/ 2657475 h 2990850"/>
              <a:gd name="connsiteX11" fmla="*/ 2409825 w 3286125"/>
              <a:gd name="connsiteY11" fmla="*/ 2676525 h 2990850"/>
              <a:gd name="connsiteX12" fmla="*/ 2266950 w 3286125"/>
              <a:gd name="connsiteY12" fmla="*/ 2676525 h 2990850"/>
              <a:gd name="connsiteX13" fmla="*/ 2209800 w 3286125"/>
              <a:gd name="connsiteY13" fmla="*/ 2514600 h 2990850"/>
              <a:gd name="connsiteX14" fmla="*/ 2162175 w 3286125"/>
              <a:gd name="connsiteY14" fmla="*/ 2390775 h 2990850"/>
              <a:gd name="connsiteX15" fmla="*/ 2143125 w 3286125"/>
              <a:gd name="connsiteY15" fmla="*/ 2314575 h 2990850"/>
              <a:gd name="connsiteX16" fmla="*/ 2114550 w 3286125"/>
              <a:gd name="connsiteY16" fmla="*/ 2276475 h 2990850"/>
              <a:gd name="connsiteX17" fmla="*/ 2095500 w 3286125"/>
              <a:gd name="connsiteY17" fmla="*/ 2219325 h 2990850"/>
              <a:gd name="connsiteX18" fmla="*/ 2095500 w 3286125"/>
              <a:gd name="connsiteY18" fmla="*/ 2143125 h 2990850"/>
              <a:gd name="connsiteX19" fmla="*/ 2095500 w 3286125"/>
              <a:gd name="connsiteY19" fmla="*/ 2047875 h 2990850"/>
              <a:gd name="connsiteX20" fmla="*/ 2085975 w 3286125"/>
              <a:gd name="connsiteY20" fmla="*/ 1971675 h 2990850"/>
              <a:gd name="connsiteX21" fmla="*/ 2076450 w 3286125"/>
              <a:gd name="connsiteY21" fmla="*/ 1952625 h 2990850"/>
              <a:gd name="connsiteX22" fmla="*/ 2038350 w 3286125"/>
              <a:gd name="connsiteY22" fmla="*/ 1914525 h 2990850"/>
              <a:gd name="connsiteX23" fmla="*/ 2019300 w 3286125"/>
              <a:gd name="connsiteY23" fmla="*/ 1914525 h 2990850"/>
              <a:gd name="connsiteX24" fmla="*/ 1990725 w 3286125"/>
              <a:gd name="connsiteY24" fmla="*/ 1838325 h 2990850"/>
              <a:gd name="connsiteX25" fmla="*/ 1971675 w 3286125"/>
              <a:gd name="connsiteY25" fmla="*/ 1771650 h 2990850"/>
              <a:gd name="connsiteX26" fmla="*/ 1943100 w 3286125"/>
              <a:gd name="connsiteY26" fmla="*/ 1724025 h 2990850"/>
              <a:gd name="connsiteX27" fmla="*/ 1924050 w 3286125"/>
              <a:gd name="connsiteY27" fmla="*/ 1704975 h 2990850"/>
              <a:gd name="connsiteX28" fmla="*/ 1876425 w 3286125"/>
              <a:gd name="connsiteY28" fmla="*/ 1666875 h 2990850"/>
              <a:gd name="connsiteX29" fmla="*/ 1847850 w 3286125"/>
              <a:gd name="connsiteY29" fmla="*/ 1647825 h 2990850"/>
              <a:gd name="connsiteX30" fmla="*/ 1819275 w 3286125"/>
              <a:gd name="connsiteY30" fmla="*/ 1628775 h 2990850"/>
              <a:gd name="connsiteX31" fmla="*/ 1819275 w 3286125"/>
              <a:gd name="connsiteY31" fmla="*/ 1562100 h 2990850"/>
              <a:gd name="connsiteX32" fmla="*/ 1771650 w 3286125"/>
              <a:gd name="connsiteY32" fmla="*/ 1514475 h 2990850"/>
              <a:gd name="connsiteX33" fmla="*/ 1724025 w 3286125"/>
              <a:gd name="connsiteY33" fmla="*/ 1466850 h 2990850"/>
              <a:gd name="connsiteX34" fmla="*/ 1704975 w 3286125"/>
              <a:gd name="connsiteY34" fmla="*/ 1447800 h 2990850"/>
              <a:gd name="connsiteX35" fmla="*/ 1581150 w 3286125"/>
              <a:gd name="connsiteY35" fmla="*/ 1428750 h 2990850"/>
              <a:gd name="connsiteX36" fmla="*/ 1552575 w 3286125"/>
              <a:gd name="connsiteY36" fmla="*/ 1381125 h 2990850"/>
              <a:gd name="connsiteX37" fmla="*/ 1543050 w 3286125"/>
              <a:gd name="connsiteY37" fmla="*/ 1314450 h 2990850"/>
              <a:gd name="connsiteX38" fmla="*/ 1569275 w 3286125"/>
              <a:gd name="connsiteY38" fmla="*/ 1262124 h 2990850"/>
              <a:gd name="connsiteX39" fmla="*/ 1652649 w 3286125"/>
              <a:gd name="connsiteY39" fmla="*/ 1225261 h 2990850"/>
              <a:gd name="connsiteX40" fmla="*/ 1738374 w 3286125"/>
              <a:gd name="connsiteY40" fmla="*/ 1215736 h 2990850"/>
              <a:gd name="connsiteX41" fmla="*/ 1819399 w 3286125"/>
              <a:gd name="connsiteY41" fmla="*/ 1229962 h 2990850"/>
              <a:gd name="connsiteX42" fmla="*/ 1895475 w 3286125"/>
              <a:gd name="connsiteY42" fmla="*/ 1219200 h 2990850"/>
              <a:gd name="connsiteX43" fmla="*/ 1871601 w 3286125"/>
              <a:gd name="connsiteY43" fmla="*/ 1134712 h 2990850"/>
              <a:gd name="connsiteX44" fmla="*/ 1787113 w 3286125"/>
              <a:gd name="connsiteY44" fmla="*/ 1066924 h 2990850"/>
              <a:gd name="connsiteX45" fmla="*/ 1733550 w 3286125"/>
              <a:gd name="connsiteY45" fmla="*/ 1047750 h 2990850"/>
              <a:gd name="connsiteX46" fmla="*/ 1685925 w 3286125"/>
              <a:gd name="connsiteY46" fmla="*/ 1019175 h 2990850"/>
              <a:gd name="connsiteX47" fmla="*/ 1619250 w 3286125"/>
              <a:gd name="connsiteY47" fmla="*/ 1028700 h 2990850"/>
              <a:gd name="connsiteX48" fmla="*/ 1619250 w 3286125"/>
              <a:gd name="connsiteY48" fmla="*/ 914400 h 2990850"/>
              <a:gd name="connsiteX49" fmla="*/ 1619250 w 3286125"/>
              <a:gd name="connsiteY49" fmla="*/ 819150 h 2990850"/>
              <a:gd name="connsiteX50" fmla="*/ 1571625 w 3286125"/>
              <a:gd name="connsiteY50" fmla="*/ 828675 h 2990850"/>
              <a:gd name="connsiteX51" fmla="*/ 1476375 w 3286125"/>
              <a:gd name="connsiteY51" fmla="*/ 809625 h 2990850"/>
              <a:gd name="connsiteX52" fmla="*/ 1400175 w 3286125"/>
              <a:gd name="connsiteY52" fmla="*/ 781050 h 2990850"/>
              <a:gd name="connsiteX53" fmla="*/ 1285875 w 3286125"/>
              <a:gd name="connsiteY53" fmla="*/ 838200 h 2990850"/>
              <a:gd name="connsiteX54" fmla="*/ 1181100 w 3286125"/>
              <a:gd name="connsiteY54" fmla="*/ 914400 h 2990850"/>
              <a:gd name="connsiteX55" fmla="*/ 1104900 w 3286125"/>
              <a:gd name="connsiteY55" fmla="*/ 981075 h 2990850"/>
              <a:gd name="connsiteX56" fmla="*/ 1046513 w 3286125"/>
              <a:gd name="connsiteY56" fmla="*/ 945449 h 2990850"/>
              <a:gd name="connsiteX57" fmla="*/ 1016825 w 3286125"/>
              <a:gd name="connsiteY57" fmla="*/ 945449 h 2990850"/>
              <a:gd name="connsiteX58" fmla="*/ 771525 w 3286125"/>
              <a:gd name="connsiteY58" fmla="*/ 1095375 h 2990850"/>
              <a:gd name="connsiteX59" fmla="*/ 600075 w 3286125"/>
              <a:gd name="connsiteY59" fmla="*/ 1053811 h 2990850"/>
              <a:gd name="connsiteX60" fmla="*/ 514350 w 3286125"/>
              <a:gd name="connsiteY60" fmla="*/ 1038225 h 2990850"/>
              <a:gd name="connsiteX61" fmla="*/ 438150 w 3286125"/>
              <a:gd name="connsiteY61" fmla="*/ 1019175 h 2990850"/>
              <a:gd name="connsiteX62" fmla="*/ 371475 w 3286125"/>
              <a:gd name="connsiteY62" fmla="*/ 800100 h 2990850"/>
              <a:gd name="connsiteX63" fmla="*/ 352425 w 3286125"/>
              <a:gd name="connsiteY63" fmla="*/ 685800 h 2990850"/>
              <a:gd name="connsiteX64" fmla="*/ 352425 w 3286125"/>
              <a:gd name="connsiteY64" fmla="*/ 581025 h 2990850"/>
              <a:gd name="connsiteX65" fmla="*/ 400050 w 3286125"/>
              <a:gd name="connsiteY65" fmla="*/ 523875 h 2990850"/>
              <a:gd name="connsiteX66" fmla="*/ 438150 w 3286125"/>
              <a:gd name="connsiteY66" fmla="*/ 457200 h 2990850"/>
              <a:gd name="connsiteX67" fmla="*/ 466725 w 3286125"/>
              <a:gd name="connsiteY67" fmla="*/ 438150 h 2990850"/>
              <a:gd name="connsiteX68" fmla="*/ 447675 w 3286125"/>
              <a:gd name="connsiteY68" fmla="*/ 342900 h 2990850"/>
              <a:gd name="connsiteX69" fmla="*/ 333375 w 3286125"/>
              <a:gd name="connsiteY69" fmla="*/ 276225 h 2990850"/>
              <a:gd name="connsiteX70" fmla="*/ 257175 w 3286125"/>
              <a:gd name="connsiteY70" fmla="*/ 180975 h 2990850"/>
              <a:gd name="connsiteX71" fmla="*/ 219075 w 3286125"/>
              <a:gd name="connsiteY71" fmla="*/ 161925 h 2990850"/>
              <a:gd name="connsiteX72" fmla="*/ 219075 w 3286125"/>
              <a:gd name="connsiteY72" fmla="*/ 161925 h 2990850"/>
              <a:gd name="connsiteX73" fmla="*/ 114300 w 3286125"/>
              <a:gd name="connsiteY73" fmla="*/ 142875 h 2990850"/>
              <a:gd name="connsiteX74" fmla="*/ 85725 w 3286125"/>
              <a:gd name="connsiteY74" fmla="*/ 133350 h 2990850"/>
              <a:gd name="connsiteX75" fmla="*/ 0 w 3286125"/>
              <a:gd name="connsiteY75" fmla="*/ 0 h 2990850"/>
              <a:gd name="connsiteX76" fmla="*/ 0 w 3286125"/>
              <a:gd name="connsiteY76" fmla="*/ 2971800 h 2990850"/>
              <a:gd name="connsiteX77" fmla="*/ 9525 w 3286125"/>
              <a:gd name="connsiteY77" fmla="*/ 2990850 h 2990850"/>
              <a:gd name="connsiteX78" fmla="*/ 3286125 w 3286125"/>
              <a:gd name="connsiteY78" fmla="*/ 2962275 h 2990850"/>
              <a:gd name="connsiteX0" fmla="*/ 3321751 w 3321751"/>
              <a:gd name="connsiteY0" fmla="*/ 2956337 h 2990850"/>
              <a:gd name="connsiteX1" fmla="*/ 3181350 w 3321751"/>
              <a:gd name="connsiteY1" fmla="*/ 2886075 h 2990850"/>
              <a:gd name="connsiteX2" fmla="*/ 3086100 w 3321751"/>
              <a:gd name="connsiteY2" fmla="*/ 2819400 h 2990850"/>
              <a:gd name="connsiteX3" fmla="*/ 3086100 w 3321751"/>
              <a:gd name="connsiteY3" fmla="*/ 2819400 h 2990850"/>
              <a:gd name="connsiteX4" fmla="*/ 2981325 w 3321751"/>
              <a:gd name="connsiteY4" fmla="*/ 2752725 h 2990850"/>
              <a:gd name="connsiteX5" fmla="*/ 2971800 w 3321751"/>
              <a:gd name="connsiteY5" fmla="*/ 2771775 h 2990850"/>
              <a:gd name="connsiteX6" fmla="*/ 2895600 w 3321751"/>
              <a:gd name="connsiteY6" fmla="*/ 2647950 h 2990850"/>
              <a:gd name="connsiteX7" fmla="*/ 2857500 w 3321751"/>
              <a:gd name="connsiteY7" fmla="*/ 2590800 h 2990850"/>
              <a:gd name="connsiteX8" fmla="*/ 2828925 w 3321751"/>
              <a:gd name="connsiteY8" fmla="*/ 2538474 h 2990850"/>
              <a:gd name="connsiteX9" fmla="*/ 2752725 w 3321751"/>
              <a:gd name="connsiteY9" fmla="*/ 2519424 h 2990850"/>
              <a:gd name="connsiteX10" fmla="*/ 2695575 w 3321751"/>
              <a:gd name="connsiteY10" fmla="*/ 2657475 h 2990850"/>
              <a:gd name="connsiteX11" fmla="*/ 2409825 w 3321751"/>
              <a:gd name="connsiteY11" fmla="*/ 2676525 h 2990850"/>
              <a:gd name="connsiteX12" fmla="*/ 2266950 w 3321751"/>
              <a:gd name="connsiteY12" fmla="*/ 2676525 h 2990850"/>
              <a:gd name="connsiteX13" fmla="*/ 2209800 w 3321751"/>
              <a:gd name="connsiteY13" fmla="*/ 2514600 h 2990850"/>
              <a:gd name="connsiteX14" fmla="*/ 2162175 w 3321751"/>
              <a:gd name="connsiteY14" fmla="*/ 2390775 h 2990850"/>
              <a:gd name="connsiteX15" fmla="*/ 2143125 w 3321751"/>
              <a:gd name="connsiteY15" fmla="*/ 2314575 h 2990850"/>
              <a:gd name="connsiteX16" fmla="*/ 2114550 w 3321751"/>
              <a:gd name="connsiteY16" fmla="*/ 2276475 h 2990850"/>
              <a:gd name="connsiteX17" fmla="*/ 2095500 w 3321751"/>
              <a:gd name="connsiteY17" fmla="*/ 2219325 h 2990850"/>
              <a:gd name="connsiteX18" fmla="*/ 2095500 w 3321751"/>
              <a:gd name="connsiteY18" fmla="*/ 2143125 h 2990850"/>
              <a:gd name="connsiteX19" fmla="*/ 2095500 w 3321751"/>
              <a:gd name="connsiteY19" fmla="*/ 2047875 h 2990850"/>
              <a:gd name="connsiteX20" fmla="*/ 2085975 w 3321751"/>
              <a:gd name="connsiteY20" fmla="*/ 1971675 h 2990850"/>
              <a:gd name="connsiteX21" fmla="*/ 2076450 w 3321751"/>
              <a:gd name="connsiteY21" fmla="*/ 1952625 h 2990850"/>
              <a:gd name="connsiteX22" fmla="*/ 2038350 w 3321751"/>
              <a:gd name="connsiteY22" fmla="*/ 1914525 h 2990850"/>
              <a:gd name="connsiteX23" fmla="*/ 2019300 w 3321751"/>
              <a:gd name="connsiteY23" fmla="*/ 1914525 h 2990850"/>
              <a:gd name="connsiteX24" fmla="*/ 1990725 w 3321751"/>
              <a:gd name="connsiteY24" fmla="*/ 1838325 h 2990850"/>
              <a:gd name="connsiteX25" fmla="*/ 1971675 w 3321751"/>
              <a:gd name="connsiteY25" fmla="*/ 1771650 h 2990850"/>
              <a:gd name="connsiteX26" fmla="*/ 1943100 w 3321751"/>
              <a:gd name="connsiteY26" fmla="*/ 1724025 h 2990850"/>
              <a:gd name="connsiteX27" fmla="*/ 1924050 w 3321751"/>
              <a:gd name="connsiteY27" fmla="*/ 1704975 h 2990850"/>
              <a:gd name="connsiteX28" fmla="*/ 1876425 w 3321751"/>
              <a:gd name="connsiteY28" fmla="*/ 1666875 h 2990850"/>
              <a:gd name="connsiteX29" fmla="*/ 1847850 w 3321751"/>
              <a:gd name="connsiteY29" fmla="*/ 1647825 h 2990850"/>
              <a:gd name="connsiteX30" fmla="*/ 1819275 w 3321751"/>
              <a:gd name="connsiteY30" fmla="*/ 1628775 h 2990850"/>
              <a:gd name="connsiteX31" fmla="*/ 1819275 w 3321751"/>
              <a:gd name="connsiteY31" fmla="*/ 1562100 h 2990850"/>
              <a:gd name="connsiteX32" fmla="*/ 1771650 w 3321751"/>
              <a:gd name="connsiteY32" fmla="*/ 1514475 h 2990850"/>
              <a:gd name="connsiteX33" fmla="*/ 1724025 w 3321751"/>
              <a:gd name="connsiteY33" fmla="*/ 1466850 h 2990850"/>
              <a:gd name="connsiteX34" fmla="*/ 1704975 w 3321751"/>
              <a:gd name="connsiteY34" fmla="*/ 1447800 h 2990850"/>
              <a:gd name="connsiteX35" fmla="*/ 1581150 w 3321751"/>
              <a:gd name="connsiteY35" fmla="*/ 1428750 h 2990850"/>
              <a:gd name="connsiteX36" fmla="*/ 1552575 w 3321751"/>
              <a:gd name="connsiteY36" fmla="*/ 1381125 h 2990850"/>
              <a:gd name="connsiteX37" fmla="*/ 1543050 w 3321751"/>
              <a:gd name="connsiteY37" fmla="*/ 1314450 h 2990850"/>
              <a:gd name="connsiteX38" fmla="*/ 1569275 w 3321751"/>
              <a:gd name="connsiteY38" fmla="*/ 1262124 h 2990850"/>
              <a:gd name="connsiteX39" fmla="*/ 1652649 w 3321751"/>
              <a:gd name="connsiteY39" fmla="*/ 1225261 h 2990850"/>
              <a:gd name="connsiteX40" fmla="*/ 1738374 w 3321751"/>
              <a:gd name="connsiteY40" fmla="*/ 1215736 h 2990850"/>
              <a:gd name="connsiteX41" fmla="*/ 1819399 w 3321751"/>
              <a:gd name="connsiteY41" fmla="*/ 1229962 h 2990850"/>
              <a:gd name="connsiteX42" fmla="*/ 1895475 w 3321751"/>
              <a:gd name="connsiteY42" fmla="*/ 1219200 h 2990850"/>
              <a:gd name="connsiteX43" fmla="*/ 1871601 w 3321751"/>
              <a:gd name="connsiteY43" fmla="*/ 1134712 h 2990850"/>
              <a:gd name="connsiteX44" fmla="*/ 1787113 w 3321751"/>
              <a:gd name="connsiteY44" fmla="*/ 1066924 h 2990850"/>
              <a:gd name="connsiteX45" fmla="*/ 1733550 w 3321751"/>
              <a:gd name="connsiteY45" fmla="*/ 1047750 h 2990850"/>
              <a:gd name="connsiteX46" fmla="*/ 1685925 w 3321751"/>
              <a:gd name="connsiteY46" fmla="*/ 1019175 h 2990850"/>
              <a:gd name="connsiteX47" fmla="*/ 1619250 w 3321751"/>
              <a:gd name="connsiteY47" fmla="*/ 1028700 h 2990850"/>
              <a:gd name="connsiteX48" fmla="*/ 1619250 w 3321751"/>
              <a:gd name="connsiteY48" fmla="*/ 914400 h 2990850"/>
              <a:gd name="connsiteX49" fmla="*/ 1619250 w 3321751"/>
              <a:gd name="connsiteY49" fmla="*/ 819150 h 2990850"/>
              <a:gd name="connsiteX50" fmla="*/ 1571625 w 3321751"/>
              <a:gd name="connsiteY50" fmla="*/ 828675 h 2990850"/>
              <a:gd name="connsiteX51" fmla="*/ 1476375 w 3321751"/>
              <a:gd name="connsiteY51" fmla="*/ 809625 h 2990850"/>
              <a:gd name="connsiteX52" fmla="*/ 1400175 w 3321751"/>
              <a:gd name="connsiteY52" fmla="*/ 781050 h 2990850"/>
              <a:gd name="connsiteX53" fmla="*/ 1285875 w 3321751"/>
              <a:gd name="connsiteY53" fmla="*/ 838200 h 2990850"/>
              <a:gd name="connsiteX54" fmla="*/ 1181100 w 3321751"/>
              <a:gd name="connsiteY54" fmla="*/ 914400 h 2990850"/>
              <a:gd name="connsiteX55" fmla="*/ 1104900 w 3321751"/>
              <a:gd name="connsiteY55" fmla="*/ 981075 h 2990850"/>
              <a:gd name="connsiteX56" fmla="*/ 1046513 w 3321751"/>
              <a:gd name="connsiteY56" fmla="*/ 945449 h 2990850"/>
              <a:gd name="connsiteX57" fmla="*/ 1016825 w 3321751"/>
              <a:gd name="connsiteY57" fmla="*/ 945449 h 2990850"/>
              <a:gd name="connsiteX58" fmla="*/ 771525 w 3321751"/>
              <a:gd name="connsiteY58" fmla="*/ 1095375 h 2990850"/>
              <a:gd name="connsiteX59" fmla="*/ 600075 w 3321751"/>
              <a:gd name="connsiteY59" fmla="*/ 1053811 h 2990850"/>
              <a:gd name="connsiteX60" fmla="*/ 514350 w 3321751"/>
              <a:gd name="connsiteY60" fmla="*/ 1038225 h 2990850"/>
              <a:gd name="connsiteX61" fmla="*/ 438150 w 3321751"/>
              <a:gd name="connsiteY61" fmla="*/ 1019175 h 2990850"/>
              <a:gd name="connsiteX62" fmla="*/ 371475 w 3321751"/>
              <a:gd name="connsiteY62" fmla="*/ 800100 h 2990850"/>
              <a:gd name="connsiteX63" fmla="*/ 352425 w 3321751"/>
              <a:gd name="connsiteY63" fmla="*/ 685800 h 2990850"/>
              <a:gd name="connsiteX64" fmla="*/ 352425 w 3321751"/>
              <a:gd name="connsiteY64" fmla="*/ 581025 h 2990850"/>
              <a:gd name="connsiteX65" fmla="*/ 400050 w 3321751"/>
              <a:gd name="connsiteY65" fmla="*/ 523875 h 2990850"/>
              <a:gd name="connsiteX66" fmla="*/ 438150 w 3321751"/>
              <a:gd name="connsiteY66" fmla="*/ 457200 h 2990850"/>
              <a:gd name="connsiteX67" fmla="*/ 466725 w 3321751"/>
              <a:gd name="connsiteY67" fmla="*/ 438150 h 2990850"/>
              <a:gd name="connsiteX68" fmla="*/ 447675 w 3321751"/>
              <a:gd name="connsiteY68" fmla="*/ 342900 h 2990850"/>
              <a:gd name="connsiteX69" fmla="*/ 333375 w 3321751"/>
              <a:gd name="connsiteY69" fmla="*/ 276225 h 2990850"/>
              <a:gd name="connsiteX70" fmla="*/ 257175 w 3321751"/>
              <a:gd name="connsiteY70" fmla="*/ 180975 h 2990850"/>
              <a:gd name="connsiteX71" fmla="*/ 219075 w 3321751"/>
              <a:gd name="connsiteY71" fmla="*/ 161925 h 2990850"/>
              <a:gd name="connsiteX72" fmla="*/ 219075 w 3321751"/>
              <a:gd name="connsiteY72" fmla="*/ 161925 h 2990850"/>
              <a:gd name="connsiteX73" fmla="*/ 114300 w 3321751"/>
              <a:gd name="connsiteY73" fmla="*/ 142875 h 2990850"/>
              <a:gd name="connsiteX74" fmla="*/ 85725 w 3321751"/>
              <a:gd name="connsiteY74" fmla="*/ 133350 h 2990850"/>
              <a:gd name="connsiteX75" fmla="*/ 0 w 3321751"/>
              <a:gd name="connsiteY75" fmla="*/ 0 h 2990850"/>
              <a:gd name="connsiteX76" fmla="*/ 0 w 3321751"/>
              <a:gd name="connsiteY76" fmla="*/ 2971800 h 2990850"/>
              <a:gd name="connsiteX77" fmla="*/ 9525 w 3321751"/>
              <a:gd name="connsiteY77" fmla="*/ 2990850 h 2990850"/>
              <a:gd name="connsiteX78" fmla="*/ 3321751 w 3321751"/>
              <a:gd name="connsiteY78" fmla="*/ 2956337 h 2990850"/>
              <a:gd name="connsiteX0" fmla="*/ 3321751 w 3321751"/>
              <a:gd name="connsiteY0" fmla="*/ 2956337 h 2990850"/>
              <a:gd name="connsiteX1" fmla="*/ 3181350 w 3321751"/>
              <a:gd name="connsiteY1" fmla="*/ 2886075 h 2990850"/>
              <a:gd name="connsiteX2" fmla="*/ 3086100 w 3321751"/>
              <a:gd name="connsiteY2" fmla="*/ 2819400 h 2990850"/>
              <a:gd name="connsiteX3" fmla="*/ 3086100 w 3321751"/>
              <a:gd name="connsiteY3" fmla="*/ 2819400 h 2990850"/>
              <a:gd name="connsiteX4" fmla="*/ 2981325 w 3321751"/>
              <a:gd name="connsiteY4" fmla="*/ 2752725 h 2990850"/>
              <a:gd name="connsiteX5" fmla="*/ 2971800 w 3321751"/>
              <a:gd name="connsiteY5" fmla="*/ 2771775 h 2990850"/>
              <a:gd name="connsiteX6" fmla="*/ 2895600 w 3321751"/>
              <a:gd name="connsiteY6" fmla="*/ 2647950 h 2990850"/>
              <a:gd name="connsiteX7" fmla="*/ 2857500 w 3321751"/>
              <a:gd name="connsiteY7" fmla="*/ 2590800 h 2990850"/>
              <a:gd name="connsiteX8" fmla="*/ 2828925 w 3321751"/>
              <a:gd name="connsiteY8" fmla="*/ 2538474 h 2990850"/>
              <a:gd name="connsiteX9" fmla="*/ 2752725 w 3321751"/>
              <a:gd name="connsiteY9" fmla="*/ 2519424 h 2990850"/>
              <a:gd name="connsiteX10" fmla="*/ 2695575 w 3321751"/>
              <a:gd name="connsiteY10" fmla="*/ 2657475 h 2990850"/>
              <a:gd name="connsiteX11" fmla="*/ 2409825 w 3321751"/>
              <a:gd name="connsiteY11" fmla="*/ 2676525 h 2990850"/>
              <a:gd name="connsiteX12" fmla="*/ 2266950 w 3321751"/>
              <a:gd name="connsiteY12" fmla="*/ 2676525 h 2990850"/>
              <a:gd name="connsiteX13" fmla="*/ 2209800 w 3321751"/>
              <a:gd name="connsiteY13" fmla="*/ 2514600 h 2990850"/>
              <a:gd name="connsiteX14" fmla="*/ 2162175 w 3321751"/>
              <a:gd name="connsiteY14" fmla="*/ 2390775 h 2990850"/>
              <a:gd name="connsiteX15" fmla="*/ 2143125 w 3321751"/>
              <a:gd name="connsiteY15" fmla="*/ 2314575 h 2990850"/>
              <a:gd name="connsiteX16" fmla="*/ 2114550 w 3321751"/>
              <a:gd name="connsiteY16" fmla="*/ 2276475 h 2990850"/>
              <a:gd name="connsiteX17" fmla="*/ 2095500 w 3321751"/>
              <a:gd name="connsiteY17" fmla="*/ 2219325 h 2990850"/>
              <a:gd name="connsiteX18" fmla="*/ 2095500 w 3321751"/>
              <a:gd name="connsiteY18" fmla="*/ 2143125 h 2990850"/>
              <a:gd name="connsiteX19" fmla="*/ 2095500 w 3321751"/>
              <a:gd name="connsiteY19" fmla="*/ 2047875 h 2990850"/>
              <a:gd name="connsiteX20" fmla="*/ 2085975 w 3321751"/>
              <a:gd name="connsiteY20" fmla="*/ 1971675 h 2990850"/>
              <a:gd name="connsiteX21" fmla="*/ 2076450 w 3321751"/>
              <a:gd name="connsiteY21" fmla="*/ 1952625 h 2990850"/>
              <a:gd name="connsiteX22" fmla="*/ 2038350 w 3321751"/>
              <a:gd name="connsiteY22" fmla="*/ 1914525 h 2990850"/>
              <a:gd name="connsiteX23" fmla="*/ 2019300 w 3321751"/>
              <a:gd name="connsiteY23" fmla="*/ 1914525 h 2990850"/>
              <a:gd name="connsiteX24" fmla="*/ 1990725 w 3321751"/>
              <a:gd name="connsiteY24" fmla="*/ 1838325 h 2990850"/>
              <a:gd name="connsiteX25" fmla="*/ 1971675 w 3321751"/>
              <a:gd name="connsiteY25" fmla="*/ 1771650 h 2990850"/>
              <a:gd name="connsiteX26" fmla="*/ 1943100 w 3321751"/>
              <a:gd name="connsiteY26" fmla="*/ 1724025 h 2990850"/>
              <a:gd name="connsiteX27" fmla="*/ 1924050 w 3321751"/>
              <a:gd name="connsiteY27" fmla="*/ 1704975 h 2990850"/>
              <a:gd name="connsiteX28" fmla="*/ 1876425 w 3321751"/>
              <a:gd name="connsiteY28" fmla="*/ 1666875 h 2990850"/>
              <a:gd name="connsiteX29" fmla="*/ 1847850 w 3321751"/>
              <a:gd name="connsiteY29" fmla="*/ 1647825 h 2990850"/>
              <a:gd name="connsiteX30" fmla="*/ 1819275 w 3321751"/>
              <a:gd name="connsiteY30" fmla="*/ 1628775 h 2990850"/>
              <a:gd name="connsiteX31" fmla="*/ 1819275 w 3321751"/>
              <a:gd name="connsiteY31" fmla="*/ 1562100 h 2990850"/>
              <a:gd name="connsiteX32" fmla="*/ 1771650 w 3321751"/>
              <a:gd name="connsiteY32" fmla="*/ 1514475 h 2990850"/>
              <a:gd name="connsiteX33" fmla="*/ 1724025 w 3321751"/>
              <a:gd name="connsiteY33" fmla="*/ 1466850 h 2990850"/>
              <a:gd name="connsiteX34" fmla="*/ 1704975 w 3321751"/>
              <a:gd name="connsiteY34" fmla="*/ 1447800 h 2990850"/>
              <a:gd name="connsiteX35" fmla="*/ 1581150 w 3321751"/>
              <a:gd name="connsiteY35" fmla="*/ 1428750 h 2990850"/>
              <a:gd name="connsiteX36" fmla="*/ 1552575 w 3321751"/>
              <a:gd name="connsiteY36" fmla="*/ 1381125 h 2990850"/>
              <a:gd name="connsiteX37" fmla="*/ 1543050 w 3321751"/>
              <a:gd name="connsiteY37" fmla="*/ 1314450 h 2990850"/>
              <a:gd name="connsiteX38" fmla="*/ 1569275 w 3321751"/>
              <a:gd name="connsiteY38" fmla="*/ 1262124 h 2990850"/>
              <a:gd name="connsiteX39" fmla="*/ 1652649 w 3321751"/>
              <a:gd name="connsiteY39" fmla="*/ 1225261 h 2990850"/>
              <a:gd name="connsiteX40" fmla="*/ 1738374 w 3321751"/>
              <a:gd name="connsiteY40" fmla="*/ 1215736 h 2990850"/>
              <a:gd name="connsiteX41" fmla="*/ 1819399 w 3321751"/>
              <a:gd name="connsiteY41" fmla="*/ 1229962 h 2990850"/>
              <a:gd name="connsiteX42" fmla="*/ 1895475 w 3321751"/>
              <a:gd name="connsiteY42" fmla="*/ 1219200 h 2990850"/>
              <a:gd name="connsiteX43" fmla="*/ 1871601 w 3321751"/>
              <a:gd name="connsiteY43" fmla="*/ 1134712 h 2990850"/>
              <a:gd name="connsiteX44" fmla="*/ 1787113 w 3321751"/>
              <a:gd name="connsiteY44" fmla="*/ 1066924 h 2990850"/>
              <a:gd name="connsiteX45" fmla="*/ 1733550 w 3321751"/>
              <a:gd name="connsiteY45" fmla="*/ 1047750 h 2990850"/>
              <a:gd name="connsiteX46" fmla="*/ 1685925 w 3321751"/>
              <a:gd name="connsiteY46" fmla="*/ 1019175 h 2990850"/>
              <a:gd name="connsiteX47" fmla="*/ 1619250 w 3321751"/>
              <a:gd name="connsiteY47" fmla="*/ 1028700 h 2990850"/>
              <a:gd name="connsiteX48" fmla="*/ 1619250 w 3321751"/>
              <a:gd name="connsiteY48" fmla="*/ 914400 h 2990850"/>
              <a:gd name="connsiteX49" fmla="*/ 1619250 w 3321751"/>
              <a:gd name="connsiteY49" fmla="*/ 819150 h 2990850"/>
              <a:gd name="connsiteX50" fmla="*/ 1571625 w 3321751"/>
              <a:gd name="connsiteY50" fmla="*/ 828675 h 2990850"/>
              <a:gd name="connsiteX51" fmla="*/ 1476375 w 3321751"/>
              <a:gd name="connsiteY51" fmla="*/ 809625 h 2990850"/>
              <a:gd name="connsiteX52" fmla="*/ 1400175 w 3321751"/>
              <a:gd name="connsiteY52" fmla="*/ 781050 h 2990850"/>
              <a:gd name="connsiteX53" fmla="*/ 1285875 w 3321751"/>
              <a:gd name="connsiteY53" fmla="*/ 838200 h 2990850"/>
              <a:gd name="connsiteX54" fmla="*/ 1181100 w 3321751"/>
              <a:gd name="connsiteY54" fmla="*/ 914400 h 2990850"/>
              <a:gd name="connsiteX55" fmla="*/ 1104900 w 3321751"/>
              <a:gd name="connsiteY55" fmla="*/ 981075 h 2990850"/>
              <a:gd name="connsiteX56" fmla="*/ 1046513 w 3321751"/>
              <a:gd name="connsiteY56" fmla="*/ 945449 h 2990850"/>
              <a:gd name="connsiteX57" fmla="*/ 1016825 w 3321751"/>
              <a:gd name="connsiteY57" fmla="*/ 945449 h 2990850"/>
              <a:gd name="connsiteX58" fmla="*/ 771525 w 3321751"/>
              <a:gd name="connsiteY58" fmla="*/ 1095375 h 2990850"/>
              <a:gd name="connsiteX59" fmla="*/ 600075 w 3321751"/>
              <a:gd name="connsiteY59" fmla="*/ 1053811 h 2990850"/>
              <a:gd name="connsiteX60" fmla="*/ 514350 w 3321751"/>
              <a:gd name="connsiteY60" fmla="*/ 1038225 h 2990850"/>
              <a:gd name="connsiteX61" fmla="*/ 438150 w 3321751"/>
              <a:gd name="connsiteY61" fmla="*/ 1019175 h 2990850"/>
              <a:gd name="connsiteX62" fmla="*/ 371475 w 3321751"/>
              <a:gd name="connsiteY62" fmla="*/ 800100 h 2990850"/>
              <a:gd name="connsiteX63" fmla="*/ 352425 w 3321751"/>
              <a:gd name="connsiteY63" fmla="*/ 685800 h 2990850"/>
              <a:gd name="connsiteX64" fmla="*/ 352425 w 3321751"/>
              <a:gd name="connsiteY64" fmla="*/ 581025 h 2990850"/>
              <a:gd name="connsiteX65" fmla="*/ 400050 w 3321751"/>
              <a:gd name="connsiteY65" fmla="*/ 523875 h 2990850"/>
              <a:gd name="connsiteX66" fmla="*/ 438150 w 3321751"/>
              <a:gd name="connsiteY66" fmla="*/ 457200 h 2990850"/>
              <a:gd name="connsiteX67" fmla="*/ 466725 w 3321751"/>
              <a:gd name="connsiteY67" fmla="*/ 438150 h 2990850"/>
              <a:gd name="connsiteX68" fmla="*/ 447675 w 3321751"/>
              <a:gd name="connsiteY68" fmla="*/ 342900 h 2990850"/>
              <a:gd name="connsiteX69" fmla="*/ 333375 w 3321751"/>
              <a:gd name="connsiteY69" fmla="*/ 276225 h 2990850"/>
              <a:gd name="connsiteX70" fmla="*/ 257175 w 3321751"/>
              <a:gd name="connsiteY70" fmla="*/ 180975 h 2990850"/>
              <a:gd name="connsiteX71" fmla="*/ 219075 w 3321751"/>
              <a:gd name="connsiteY71" fmla="*/ 161925 h 2990850"/>
              <a:gd name="connsiteX72" fmla="*/ 219075 w 3321751"/>
              <a:gd name="connsiteY72" fmla="*/ 161925 h 2990850"/>
              <a:gd name="connsiteX73" fmla="*/ 114300 w 3321751"/>
              <a:gd name="connsiteY73" fmla="*/ 142875 h 2990850"/>
              <a:gd name="connsiteX74" fmla="*/ 85725 w 3321751"/>
              <a:gd name="connsiteY74" fmla="*/ 133350 h 2990850"/>
              <a:gd name="connsiteX75" fmla="*/ 0 w 3321751"/>
              <a:gd name="connsiteY75" fmla="*/ 0 h 2990850"/>
              <a:gd name="connsiteX76" fmla="*/ 0 w 3321751"/>
              <a:gd name="connsiteY76" fmla="*/ 2971800 h 2990850"/>
              <a:gd name="connsiteX77" fmla="*/ 9525 w 3321751"/>
              <a:gd name="connsiteY77" fmla="*/ 2990850 h 2990850"/>
              <a:gd name="connsiteX78" fmla="*/ 3321751 w 3321751"/>
              <a:gd name="connsiteY78" fmla="*/ 2956337 h 2990850"/>
              <a:gd name="connsiteX0" fmla="*/ 3321751 w 3321751"/>
              <a:gd name="connsiteY0" fmla="*/ 2956337 h 2990850"/>
              <a:gd name="connsiteX1" fmla="*/ 3181350 w 3321751"/>
              <a:gd name="connsiteY1" fmla="*/ 2856387 h 2990850"/>
              <a:gd name="connsiteX2" fmla="*/ 3086100 w 3321751"/>
              <a:gd name="connsiteY2" fmla="*/ 2819400 h 2990850"/>
              <a:gd name="connsiteX3" fmla="*/ 3086100 w 3321751"/>
              <a:gd name="connsiteY3" fmla="*/ 2819400 h 2990850"/>
              <a:gd name="connsiteX4" fmla="*/ 2981325 w 3321751"/>
              <a:gd name="connsiteY4" fmla="*/ 2752725 h 2990850"/>
              <a:gd name="connsiteX5" fmla="*/ 2971800 w 3321751"/>
              <a:gd name="connsiteY5" fmla="*/ 2771775 h 2990850"/>
              <a:gd name="connsiteX6" fmla="*/ 2895600 w 3321751"/>
              <a:gd name="connsiteY6" fmla="*/ 2647950 h 2990850"/>
              <a:gd name="connsiteX7" fmla="*/ 2857500 w 3321751"/>
              <a:gd name="connsiteY7" fmla="*/ 2590800 h 2990850"/>
              <a:gd name="connsiteX8" fmla="*/ 2828925 w 3321751"/>
              <a:gd name="connsiteY8" fmla="*/ 2538474 h 2990850"/>
              <a:gd name="connsiteX9" fmla="*/ 2752725 w 3321751"/>
              <a:gd name="connsiteY9" fmla="*/ 2519424 h 2990850"/>
              <a:gd name="connsiteX10" fmla="*/ 2695575 w 3321751"/>
              <a:gd name="connsiteY10" fmla="*/ 2657475 h 2990850"/>
              <a:gd name="connsiteX11" fmla="*/ 2409825 w 3321751"/>
              <a:gd name="connsiteY11" fmla="*/ 2676525 h 2990850"/>
              <a:gd name="connsiteX12" fmla="*/ 2266950 w 3321751"/>
              <a:gd name="connsiteY12" fmla="*/ 2676525 h 2990850"/>
              <a:gd name="connsiteX13" fmla="*/ 2209800 w 3321751"/>
              <a:gd name="connsiteY13" fmla="*/ 2514600 h 2990850"/>
              <a:gd name="connsiteX14" fmla="*/ 2162175 w 3321751"/>
              <a:gd name="connsiteY14" fmla="*/ 2390775 h 2990850"/>
              <a:gd name="connsiteX15" fmla="*/ 2143125 w 3321751"/>
              <a:gd name="connsiteY15" fmla="*/ 2314575 h 2990850"/>
              <a:gd name="connsiteX16" fmla="*/ 2114550 w 3321751"/>
              <a:gd name="connsiteY16" fmla="*/ 2276475 h 2990850"/>
              <a:gd name="connsiteX17" fmla="*/ 2095500 w 3321751"/>
              <a:gd name="connsiteY17" fmla="*/ 2219325 h 2990850"/>
              <a:gd name="connsiteX18" fmla="*/ 2095500 w 3321751"/>
              <a:gd name="connsiteY18" fmla="*/ 2143125 h 2990850"/>
              <a:gd name="connsiteX19" fmla="*/ 2095500 w 3321751"/>
              <a:gd name="connsiteY19" fmla="*/ 2047875 h 2990850"/>
              <a:gd name="connsiteX20" fmla="*/ 2085975 w 3321751"/>
              <a:gd name="connsiteY20" fmla="*/ 1971675 h 2990850"/>
              <a:gd name="connsiteX21" fmla="*/ 2076450 w 3321751"/>
              <a:gd name="connsiteY21" fmla="*/ 1952625 h 2990850"/>
              <a:gd name="connsiteX22" fmla="*/ 2038350 w 3321751"/>
              <a:gd name="connsiteY22" fmla="*/ 1914525 h 2990850"/>
              <a:gd name="connsiteX23" fmla="*/ 2019300 w 3321751"/>
              <a:gd name="connsiteY23" fmla="*/ 1914525 h 2990850"/>
              <a:gd name="connsiteX24" fmla="*/ 1990725 w 3321751"/>
              <a:gd name="connsiteY24" fmla="*/ 1838325 h 2990850"/>
              <a:gd name="connsiteX25" fmla="*/ 1971675 w 3321751"/>
              <a:gd name="connsiteY25" fmla="*/ 1771650 h 2990850"/>
              <a:gd name="connsiteX26" fmla="*/ 1943100 w 3321751"/>
              <a:gd name="connsiteY26" fmla="*/ 1724025 h 2990850"/>
              <a:gd name="connsiteX27" fmla="*/ 1924050 w 3321751"/>
              <a:gd name="connsiteY27" fmla="*/ 1704975 h 2990850"/>
              <a:gd name="connsiteX28" fmla="*/ 1876425 w 3321751"/>
              <a:gd name="connsiteY28" fmla="*/ 1666875 h 2990850"/>
              <a:gd name="connsiteX29" fmla="*/ 1847850 w 3321751"/>
              <a:gd name="connsiteY29" fmla="*/ 1647825 h 2990850"/>
              <a:gd name="connsiteX30" fmla="*/ 1819275 w 3321751"/>
              <a:gd name="connsiteY30" fmla="*/ 1628775 h 2990850"/>
              <a:gd name="connsiteX31" fmla="*/ 1819275 w 3321751"/>
              <a:gd name="connsiteY31" fmla="*/ 1562100 h 2990850"/>
              <a:gd name="connsiteX32" fmla="*/ 1771650 w 3321751"/>
              <a:gd name="connsiteY32" fmla="*/ 1514475 h 2990850"/>
              <a:gd name="connsiteX33" fmla="*/ 1724025 w 3321751"/>
              <a:gd name="connsiteY33" fmla="*/ 1466850 h 2990850"/>
              <a:gd name="connsiteX34" fmla="*/ 1704975 w 3321751"/>
              <a:gd name="connsiteY34" fmla="*/ 1447800 h 2990850"/>
              <a:gd name="connsiteX35" fmla="*/ 1581150 w 3321751"/>
              <a:gd name="connsiteY35" fmla="*/ 1428750 h 2990850"/>
              <a:gd name="connsiteX36" fmla="*/ 1552575 w 3321751"/>
              <a:gd name="connsiteY36" fmla="*/ 1381125 h 2990850"/>
              <a:gd name="connsiteX37" fmla="*/ 1543050 w 3321751"/>
              <a:gd name="connsiteY37" fmla="*/ 1314450 h 2990850"/>
              <a:gd name="connsiteX38" fmla="*/ 1569275 w 3321751"/>
              <a:gd name="connsiteY38" fmla="*/ 1262124 h 2990850"/>
              <a:gd name="connsiteX39" fmla="*/ 1652649 w 3321751"/>
              <a:gd name="connsiteY39" fmla="*/ 1225261 h 2990850"/>
              <a:gd name="connsiteX40" fmla="*/ 1738374 w 3321751"/>
              <a:gd name="connsiteY40" fmla="*/ 1215736 h 2990850"/>
              <a:gd name="connsiteX41" fmla="*/ 1819399 w 3321751"/>
              <a:gd name="connsiteY41" fmla="*/ 1229962 h 2990850"/>
              <a:gd name="connsiteX42" fmla="*/ 1895475 w 3321751"/>
              <a:gd name="connsiteY42" fmla="*/ 1219200 h 2990850"/>
              <a:gd name="connsiteX43" fmla="*/ 1871601 w 3321751"/>
              <a:gd name="connsiteY43" fmla="*/ 1134712 h 2990850"/>
              <a:gd name="connsiteX44" fmla="*/ 1787113 w 3321751"/>
              <a:gd name="connsiteY44" fmla="*/ 1066924 h 2990850"/>
              <a:gd name="connsiteX45" fmla="*/ 1733550 w 3321751"/>
              <a:gd name="connsiteY45" fmla="*/ 1047750 h 2990850"/>
              <a:gd name="connsiteX46" fmla="*/ 1685925 w 3321751"/>
              <a:gd name="connsiteY46" fmla="*/ 1019175 h 2990850"/>
              <a:gd name="connsiteX47" fmla="*/ 1619250 w 3321751"/>
              <a:gd name="connsiteY47" fmla="*/ 1028700 h 2990850"/>
              <a:gd name="connsiteX48" fmla="*/ 1619250 w 3321751"/>
              <a:gd name="connsiteY48" fmla="*/ 914400 h 2990850"/>
              <a:gd name="connsiteX49" fmla="*/ 1619250 w 3321751"/>
              <a:gd name="connsiteY49" fmla="*/ 819150 h 2990850"/>
              <a:gd name="connsiteX50" fmla="*/ 1571625 w 3321751"/>
              <a:gd name="connsiteY50" fmla="*/ 828675 h 2990850"/>
              <a:gd name="connsiteX51" fmla="*/ 1476375 w 3321751"/>
              <a:gd name="connsiteY51" fmla="*/ 809625 h 2990850"/>
              <a:gd name="connsiteX52" fmla="*/ 1400175 w 3321751"/>
              <a:gd name="connsiteY52" fmla="*/ 781050 h 2990850"/>
              <a:gd name="connsiteX53" fmla="*/ 1285875 w 3321751"/>
              <a:gd name="connsiteY53" fmla="*/ 838200 h 2990850"/>
              <a:gd name="connsiteX54" fmla="*/ 1181100 w 3321751"/>
              <a:gd name="connsiteY54" fmla="*/ 914400 h 2990850"/>
              <a:gd name="connsiteX55" fmla="*/ 1104900 w 3321751"/>
              <a:gd name="connsiteY55" fmla="*/ 981075 h 2990850"/>
              <a:gd name="connsiteX56" fmla="*/ 1046513 w 3321751"/>
              <a:gd name="connsiteY56" fmla="*/ 945449 h 2990850"/>
              <a:gd name="connsiteX57" fmla="*/ 1016825 w 3321751"/>
              <a:gd name="connsiteY57" fmla="*/ 945449 h 2990850"/>
              <a:gd name="connsiteX58" fmla="*/ 771525 w 3321751"/>
              <a:gd name="connsiteY58" fmla="*/ 1095375 h 2990850"/>
              <a:gd name="connsiteX59" fmla="*/ 600075 w 3321751"/>
              <a:gd name="connsiteY59" fmla="*/ 1053811 h 2990850"/>
              <a:gd name="connsiteX60" fmla="*/ 514350 w 3321751"/>
              <a:gd name="connsiteY60" fmla="*/ 1038225 h 2990850"/>
              <a:gd name="connsiteX61" fmla="*/ 438150 w 3321751"/>
              <a:gd name="connsiteY61" fmla="*/ 1019175 h 2990850"/>
              <a:gd name="connsiteX62" fmla="*/ 371475 w 3321751"/>
              <a:gd name="connsiteY62" fmla="*/ 800100 h 2990850"/>
              <a:gd name="connsiteX63" fmla="*/ 352425 w 3321751"/>
              <a:gd name="connsiteY63" fmla="*/ 685800 h 2990850"/>
              <a:gd name="connsiteX64" fmla="*/ 352425 w 3321751"/>
              <a:gd name="connsiteY64" fmla="*/ 581025 h 2990850"/>
              <a:gd name="connsiteX65" fmla="*/ 400050 w 3321751"/>
              <a:gd name="connsiteY65" fmla="*/ 523875 h 2990850"/>
              <a:gd name="connsiteX66" fmla="*/ 438150 w 3321751"/>
              <a:gd name="connsiteY66" fmla="*/ 457200 h 2990850"/>
              <a:gd name="connsiteX67" fmla="*/ 466725 w 3321751"/>
              <a:gd name="connsiteY67" fmla="*/ 438150 h 2990850"/>
              <a:gd name="connsiteX68" fmla="*/ 447675 w 3321751"/>
              <a:gd name="connsiteY68" fmla="*/ 342900 h 2990850"/>
              <a:gd name="connsiteX69" fmla="*/ 333375 w 3321751"/>
              <a:gd name="connsiteY69" fmla="*/ 276225 h 2990850"/>
              <a:gd name="connsiteX70" fmla="*/ 257175 w 3321751"/>
              <a:gd name="connsiteY70" fmla="*/ 180975 h 2990850"/>
              <a:gd name="connsiteX71" fmla="*/ 219075 w 3321751"/>
              <a:gd name="connsiteY71" fmla="*/ 161925 h 2990850"/>
              <a:gd name="connsiteX72" fmla="*/ 219075 w 3321751"/>
              <a:gd name="connsiteY72" fmla="*/ 161925 h 2990850"/>
              <a:gd name="connsiteX73" fmla="*/ 114300 w 3321751"/>
              <a:gd name="connsiteY73" fmla="*/ 142875 h 2990850"/>
              <a:gd name="connsiteX74" fmla="*/ 85725 w 3321751"/>
              <a:gd name="connsiteY74" fmla="*/ 133350 h 2990850"/>
              <a:gd name="connsiteX75" fmla="*/ 0 w 3321751"/>
              <a:gd name="connsiteY75" fmla="*/ 0 h 2990850"/>
              <a:gd name="connsiteX76" fmla="*/ 0 w 3321751"/>
              <a:gd name="connsiteY76" fmla="*/ 2971800 h 2990850"/>
              <a:gd name="connsiteX77" fmla="*/ 9525 w 3321751"/>
              <a:gd name="connsiteY77" fmla="*/ 2990850 h 2990850"/>
              <a:gd name="connsiteX78" fmla="*/ 3321751 w 3321751"/>
              <a:gd name="connsiteY78" fmla="*/ 2956337 h 2990850"/>
              <a:gd name="connsiteX0" fmla="*/ 3321751 w 3321751"/>
              <a:gd name="connsiteY0" fmla="*/ 2956337 h 2990850"/>
              <a:gd name="connsiteX1" fmla="*/ 3181350 w 3321751"/>
              <a:gd name="connsiteY1" fmla="*/ 2856387 h 2990850"/>
              <a:gd name="connsiteX2" fmla="*/ 3086100 w 3321751"/>
              <a:gd name="connsiteY2" fmla="*/ 2819400 h 2990850"/>
              <a:gd name="connsiteX3" fmla="*/ 3086100 w 3321751"/>
              <a:gd name="connsiteY3" fmla="*/ 2801587 h 2990850"/>
              <a:gd name="connsiteX4" fmla="*/ 2981325 w 3321751"/>
              <a:gd name="connsiteY4" fmla="*/ 2752725 h 2990850"/>
              <a:gd name="connsiteX5" fmla="*/ 2971800 w 3321751"/>
              <a:gd name="connsiteY5" fmla="*/ 2771775 h 2990850"/>
              <a:gd name="connsiteX6" fmla="*/ 2895600 w 3321751"/>
              <a:gd name="connsiteY6" fmla="*/ 2647950 h 2990850"/>
              <a:gd name="connsiteX7" fmla="*/ 2857500 w 3321751"/>
              <a:gd name="connsiteY7" fmla="*/ 2590800 h 2990850"/>
              <a:gd name="connsiteX8" fmla="*/ 2828925 w 3321751"/>
              <a:gd name="connsiteY8" fmla="*/ 2538474 h 2990850"/>
              <a:gd name="connsiteX9" fmla="*/ 2752725 w 3321751"/>
              <a:gd name="connsiteY9" fmla="*/ 2519424 h 2990850"/>
              <a:gd name="connsiteX10" fmla="*/ 2695575 w 3321751"/>
              <a:gd name="connsiteY10" fmla="*/ 2657475 h 2990850"/>
              <a:gd name="connsiteX11" fmla="*/ 2409825 w 3321751"/>
              <a:gd name="connsiteY11" fmla="*/ 2676525 h 2990850"/>
              <a:gd name="connsiteX12" fmla="*/ 2266950 w 3321751"/>
              <a:gd name="connsiteY12" fmla="*/ 2676525 h 2990850"/>
              <a:gd name="connsiteX13" fmla="*/ 2209800 w 3321751"/>
              <a:gd name="connsiteY13" fmla="*/ 2514600 h 2990850"/>
              <a:gd name="connsiteX14" fmla="*/ 2162175 w 3321751"/>
              <a:gd name="connsiteY14" fmla="*/ 2390775 h 2990850"/>
              <a:gd name="connsiteX15" fmla="*/ 2143125 w 3321751"/>
              <a:gd name="connsiteY15" fmla="*/ 2314575 h 2990850"/>
              <a:gd name="connsiteX16" fmla="*/ 2114550 w 3321751"/>
              <a:gd name="connsiteY16" fmla="*/ 2276475 h 2990850"/>
              <a:gd name="connsiteX17" fmla="*/ 2095500 w 3321751"/>
              <a:gd name="connsiteY17" fmla="*/ 2219325 h 2990850"/>
              <a:gd name="connsiteX18" fmla="*/ 2095500 w 3321751"/>
              <a:gd name="connsiteY18" fmla="*/ 2143125 h 2990850"/>
              <a:gd name="connsiteX19" fmla="*/ 2095500 w 3321751"/>
              <a:gd name="connsiteY19" fmla="*/ 2047875 h 2990850"/>
              <a:gd name="connsiteX20" fmla="*/ 2085975 w 3321751"/>
              <a:gd name="connsiteY20" fmla="*/ 1971675 h 2990850"/>
              <a:gd name="connsiteX21" fmla="*/ 2076450 w 3321751"/>
              <a:gd name="connsiteY21" fmla="*/ 1952625 h 2990850"/>
              <a:gd name="connsiteX22" fmla="*/ 2038350 w 3321751"/>
              <a:gd name="connsiteY22" fmla="*/ 1914525 h 2990850"/>
              <a:gd name="connsiteX23" fmla="*/ 2019300 w 3321751"/>
              <a:gd name="connsiteY23" fmla="*/ 1914525 h 2990850"/>
              <a:gd name="connsiteX24" fmla="*/ 1990725 w 3321751"/>
              <a:gd name="connsiteY24" fmla="*/ 1838325 h 2990850"/>
              <a:gd name="connsiteX25" fmla="*/ 1971675 w 3321751"/>
              <a:gd name="connsiteY25" fmla="*/ 1771650 h 2990850"/>
              <a:gd name="connsiteX26" fmla="*/ 1943100 w 3321751"/>
              <a:gd name="connsiteY26" fmla="*/ 1724025 h 2990850"/>
              <a:gd name="connsiteX27" fmla="*/ 1924050 w 3321751"/>
              <a:gd name="connsiteY27" fmla="*/ 1704975 h 2990850"/>
              <a:gd name="connsiteX28" fmla="*/ 1876425 w 3321751"/>
              <a:gd name="connsiteY28" fmla="*/ 1666875 h 2990850"/>
              <a:gd name="connsiteX29" fmla="*/ 1847850 w 3321751"/>
              <a:gd name="connsiteY29" fmla="*/ 1647825 h 2990850"/>
              <a:gd name="connsiteX30" fmla="*/ 1819275 w 3321751"/>
              <a:gd name="connsiteY30" fmla="*/ 1628775 h 2990850"/>
              <a:gd name="connsiteX31" fmla="*/ 1819275 w 3321751"/>
              <a:gd name="connsiteY31" fmla="*/ 1562100 h 2990850"/>
              <a:gd name="connsiteX32" fmla="*/ 1771650 w 3321751"/>
              <a:gd name="connsiteY32" fmla="*/ 1514475 h 2990850"/>
              <a:gd name="connsiteX33" fmla="*/ 1724025 w 3321751"/>
              <a:gd name="connsiteY33" fmla="*/ 1466850 h 2990850"/>
              <a:gd name="connsiteX34" fmla="*/ 1704975 w 3321751"/>
              <a:gd name="connsiteY34" fmla="*/ 1447800 h 2990850"/>
              <a:gd name="connsiteX35" fmla="*/ 1581150 w 3321751"/>
              <a:gd name="connsiteY35" fmla="*/ 1428750 h 2990850"/>
              <a:gd name="connsiteX36" fmla="*/ 1552575 w 3321751"/>
              <a:gd name="connsiteY36" fmla="*/ 1381125 h 2990850"/>
              <a:gd name="connsiteX37" fmla="*/ 1543050 w 3321751"/>
              <a:gd name="connsiteY37" fmla="*/ 1314450 h 2990850"/>
              <a:gd name="connsiteX38" fmla="*/ 1569275 w 3321751"/>
              <a:gd name="connsiteY38" fmla="*/ 1262124 h 2990850"/>
              <a:gd name="connsiteX39" fmla="*/ 1652649 w 3321751"/>
              <a:gd name="connsiteY39" fmla="*/ 1225261 h 2990850"/>
              <a:gd name="connsiteX40" fmla="*/ 1738374 w 3321751"/>
              <a:gd name="connsiteY40" fmla="*/ 1215736 h 2990850"/>
              <a:gd name="connsiteX41" fmla="*/ 1819399 w 3321751"/>
              <a:gd name="connsiteY41" fmla="*/ 1229962 h 2990850"/>
              <a:gd name="connsiteX42" fmla="*/ 1895475 w 3321751"/>
              <a:gd name="connsiteY42" fmla="*/ 1219200 h 2990850"/>
              <a:gd name="connsiteX43" fmla="*/ 1871601 w 3321751"/>
              <a:gd name="connsiteY43" fmla="*/ 1134712 h 2990850"/>
              <a:gd name="connsiteX44" fmla="*/ 1787113 w 3321751"/>
              <a:gd name="connsiteY44" fmla="*/ 1066924 h 2990850"/>
              <a:gd name="connsiteX45" fmla="*/ 1733550 w 3321751"/>
              <a:gd name="connsiteY45" fmla="*/ 1047750 h 2990850"/>
              <a:gd name="connsiteX46" fmla="*/ 1685925 w 3321751"/>
              <a:gd name="connsiteY46" fmla="*/ 1019175 h 2990850"/>
              <a:gd name="connsiteX47" fmla="*/ 1619250 w 3321751"/>
              <a:gd name="connsiteY47" fmla="*/ 1028700 h 2990850"/>
              <a:gd name="connsiteX48" fmla="*/ 1619250 w 3321751"/>
              <a:gd name="connsiteY48" fmla="*/ 914400 h 2990850"/>
              <a:gd name="connsiteX49" fmla="*/ 1619250 w 3321751"/>
              <a:gd name="connsiteY49" fmla="*/ 819150 h 2990850"/>
              <a:gd name="connsiteX50" fmla="*/ 1571625 w 3321751"/>
              <a:gd name="connsiteY50" fmla="*/ 828675 h 2990850"/>
              <a:gd name="connsiteX51" fmla="*/ 1476375 w 3321751"/>
              <a:gd name="connsiteY51" fmla="*/ 809625 h 2990850"/>
              <a:gd name="connsiteX52" fmla="*/ 1400175 w 3321751"/>
              <a:gd name="connsiteY52" fmla="*/ 781050 h 2990850"/>
              <a:gd name="connsiteX53" fmla="*/ 1285875 w 3321751"/>
              <a:gd name="connsiteY53" fmla="*/ 838200 h 2990850"/>
              <a:gd name="connsiteX54" fmla="*/ 1181100 w 3321751"/>
              <a:gd name="connsiteY54" fmla="*/ 914400 h 2990850"/>
              <a:gd name="connsiteX55" fmla="*/ 1104900 w 3321751"/>
              <a:gd name="connsiteY55" fmla="*/ 981075 h 2990850"/>
              <a:gd name="connsiteX56" fmla="*/ 1046513 w 3321751"/>
              <a:gd name="connsiteY56" fmla="*/ 945449 h 2990850"/>
              <a:gd name="connsiteX57" fmla="*/ 1016825 w 3321751"/>
              <a:gd name="connsiteY57" fmla="*/ 945449 h 2990850"/>
              <a:gd name="connsiteX58" fmla="*/ 771525 w 3321751"/>
              <a:gd name="connsiteY58" fmla="*/ 1095375 h 2990850"/>
              <a:gd name="connsiteX59" fmla="*/ 600075 w 3321751"/>
              <a:gd name="connsiteY59" fmla="*/ 1053811 h 2990850"/>
              <a:gd name="connsiteX60" fmla="*/ 514350 w 3321751"/>
              <a:gd name="connsiteY60" fmla="*/ 1038225 h 2990850"/>
              <a:gd name="connsiteX61" fmla="*/ 438150 w 3321751"/>
              <a:gd name="connsiteY61" fmla="*/ 1019175 h 2990850"/>
              <a:gd name="connsiteX62" fmla="*/ 371475 w 3321751"/>
              <a:gd name="connsiteY62" fmla="*/ 800100 h 2990850"/>
              <a:gd name="connsiteX63" fmla="*/ 352425 w 3321751"/>
              <a:gd name="connsiteY63" fmla="*/ 685800 h 2990850"/>
              <a:gd name="connsiteX64" fmla="*/ 352425 w 3321751"/>
              <a:gd name="connsiteY64" fmla="*/ 581025 h 2990850"/>
              <a:gd name="connsiteX65" fmla="*/ 400050 w 3321751"/>
              <a:gd name="connsiteY65" fmla="*/ 523875 h 2990850"/>
              <a:gd name="connsiteX66" fmla="*/ 438150 w 3321751"/>
              <a:gd name="connsiteY66" fmla="*/ 457200 h 2990850"/>
              <a:gd name="connsiteX67" fmla="*/ 466725 w 3321751"/>
              <a:gd name="connsiteY67" fmla="*/ 438150 h 2990850"/>
              <a:gd name="connsiteX68" fmla="*/ 447675 w 3321751"/>
              <a:gd name="connsiteY68" fmla="*/ 342900 h 2990850"/>
              <a:gd name="connsiteX69" fmla="*/ 333375 w 3321751"/>
              <a:gd name="connsiteY69" fmla="*/ 276225 h 2990850"/>
              <a:gd name="connsiteX70" fmla="*/ 257175 w 3321751"/>
              <a:gd name="connsiteY70" fmla="*/ 180975 h 2990850"/>
              <a:gd name="connsiteX71" fmla="*/ 219075 w 3321751"/>
              <a:gd name="connsiteY71" fmla="*/ 161925 h 2990850"/>
              <a:gd name="connsiteX72" fmla="*/ 219075 w 3321751"/>
              <a:gd name="connsiteY72" fmla="*/ 161925 h 2990850"/>
              <a:gd name="connsiteX73" fmla="*/ 114300 w 3321751"/>
              <a:gd name="connsiteY73" fmla="*/ 142875 h 2990850"/>
              <a:gd name="connsiteX74" fmla="*/ 85725 w 3321751"/>
              <a:gd name="connsiteY74" fmla="*/ 133350 h 2990850"/>
              <a:gd name="connsiteX75" fmla="*/ 0 w 3321751"/>
              <a:gd name="connsiteY75" fmla="*/ 0 h 2990850"/>
              <a:gd name="connsiteX76" fmla="*/ 0 w 3321751"/>
              <a:gd name="connsiteY76" fmla="*/ 2971800 h 2990850"/>
              <a:gd name="connsiteX77" fmla="*/ 9525 w 3321751"/>
              <a:gd name="connsiteY77" fmla="*/ 2990850 h 2990850"/>
              <a:gd name="connsiteX78" fmla="*/ 3321751 w 3321751"/>
              <a:gd name="connsiteY78" fmla="*/ 2956337 h 2990850"/>
              <a:gd name="connsiteX0" fmla="*/ 3309876 w 3309876"/>
              <a:gd name="connsiteY0" fmla="*/ 2974150 h 2990850"/>
              <a:gd name="connsiteX1" fmla="*/ 3181350 w 3309876"/>
              <a:gd name="connsiteY1" fmla="*/ 2856387 h 2990850"/>
              <a:gd name="connsiteX2" fmla="*/ 3086100 w 3309876"/>
              <a:gd name="connsiteY2" fmla="*/ 2819400 h 2990850"/>
              <a:gd name="connsiteX3" fmla="*/ 3086100 w 3309876"/>
              <a:gd name="connsiteY3" fmla="*/ 2801587 h 2990850"/>
              <a:gd name="connsiteX4" fmla="*/ 2981325 w 3309876"/>
              <a:gd name="connsiteY4" fmla="*/ 2752725 h 2990850"/>
              <a:gd name="connsiteX5" fmla="*/ 2971800 w 3309876"/>
              <a:gd name="connsiteY5" fmla="*/ 2771775 h 2990850"/>
              <a:gd name="connsiteX6" fmla="*/ 2895600 w 3309876"/>
              <a:gd name="connsiteY6" fmla="*/ 2647950 h 2990850"/>
              <a:gd name="connsiteX7" fmla="*/ 2857500 w 3309876"/>
              <a:gd name="connsiteY7" fmla="*/ 2590800 h 2990850"/>
              <a:gd name="connsiteX8" fmla="*/ 2828925 w 3309876"/>
              <a:gd name="connsiteY8" fmla="*/ 2538474 h 2990850"/>
              <a:gd name="connsiteX9" fmla="*/ 2752725 w 3309876"/>
              <a:gd name="connsiteY9" fmla="*/ 2519424 h 2990850"/>
              <a:gd name="connsiteX10" fmla="*/ 2695575 w 3309876"/>
              <a:gd name="connsiteY10" fmla="*/ 2657475 h 2990850"/>
              <a:gd name="connsiteX11" fmla="*/ 2409825 w 3309876"/>
              <a:gd name="connsiteY11" fmla="*/ 2676525 h 2990850"/>
              <a:gd name="connsiteX12" fmla="*/ 2266950 w 3309876"/>
              <a:gd name="connsiteY12" fmla="*/ 2676525 h 2990850"/>
              <a:gd name="connsiteX13" fmla="*/ 2209800 w 3309876"/>
              <a:gd name="connsiteY13" fmla="*/ 2514600 h 2990850"/>
              <a:gd name="connsiteX14" fmla="*/ 2162175 w 3309876"/>
              <a:gd name="connsiteY14" fmla="*/ 2390775 h 2990850"/>
              <a:gd name="connsiteX15" fmla="*/ 2143125 w 3309876"/>
              <a:gd name="connsiteY15" fmla="*/ 2314575 h 2990850"/>
              <a:gd name="connsiteX16" fmla="*/ 2114550 w 3309876"/>
              <a:gd name="connsiteY16" fmla="*/ 2276475 h 2990850"/>
              <a:gd name="connsiteX17" fmla="*/ 2095500 w 3309876"/>
              <a:gd name="connsiteY17" fmla="*/ 2219325 h 2990850"/>
              <a:gd name="connsiteX18" fmla="*/ 2095500 w 3309876"/>
              <a:gd name="connsiteY18" fmla="*/ 2143125 h 2990850"/>
              <a:gd name="connsiteX19" fmla="*/ 2095500 w 3309876"/>
              <a:gd name="connsiteY19" fmla="*/ 2047875 h 2990850"/>
              <a:gd name="connsiteX20" fmla="*/ 2085975 w 3309876"/>
              <a:gd name="connsiteY20" fmla="*/ 1971675 h 2990850"/>
              <a:gd name="connsiteX21" fmla="*/ 2076450 w 3309876"/>
              <a:gd name="connsiteY21" fmla="*/ 1952625 h 2990850"/>
              <a:gd name="connsiteX22" fmla="*/ 2038350 w 3309876"/>
              <a:gd name="connsiteY22" fmla="*/ 1914525 h 2990850"/>
              <a:gd name="connsiteX23" fmla="*/ 2019300 w 3309876"/>
              <a:gd name="connsiteY23" fmla="*/ 1914525 h 2990850"/>
              <a:gd name="connsiteX24" fmla="*/ 1990725 w 3309876"/>
              <a:gd name="connsiteY24" fmla="*/ 1838325 h 2990850"/>
              <a:gd name="connsiteX25" fmla="*/ 1971675 w 3309876"/>
              <a:gd name="connsiteY25" fmla="*/ 1771650 h 2990850"/>
              <a:gd name="connsiteX26" fmla="*/ 1943100 w 3309876"/>
              <a:gd name="connsiteY26" fmla="*/ 1724025 h 2990850"/>
              <a:gd name="connsiteX27" fmla="*/ 1924050 w 3309876"/>
              <a:gd name="connsiteY27" fmla="*/ 1704975 h 2990850"/>
              <a:gd name="connsiteX28" fmla="*/ 1876425 w 3309876"/>
              <a:gd name="connsiteY28" fmla="*/ 1666875 h 2990850"/>
              <a:gd name="connsiteX29" fmla="*/ 1847850 w 3309876"/>
              <a:gd name="connsiteY29" fmla="*/ 1647825 h 2990850"/>
              <a:gd name="connsiteX30" fmla="*/ 1819275 w 3309876"/>
              <a:gd name="connsiteY30" fmla="*/ 1628775 h 2990850"/>
              <a:gd name="connsiteX31" fmla="*/ 1819275 w 3309876"/>
              <a:gd name="connsiteY31" fmla="*/ 1562100 h 2990850"/>
              <a:gd name="connsiteX32" fmla="*/ 1771650 w 3309876"/>
              <a:gd name="connsiteY32" fmla="*/ 1514475 h 2990850"/>
              <a:gd name="connsiteX33" fmla="*/ 1724025 w 3309876"/>
              <a:gd name="connsiteY33" fmla="*/ 1466850 h 2990850"/>
              <a:gd name="connsiteX34" fmla="*/ 1704975 w 3309876"/>
              <a:gd name="connsiteY34" fmla="*/ 1447800 h 2990850"/>
              <a:gd name="connsiteX35" fmla="*/ 1581150 w 3309876"/>
              <a:gd name="connsiteY35" fmla="*/ 1428750 h 2990850"/>
              <a:gd name="connsiteX36" fmla="*/ 1552575 w 3309876"/>
              <a:gd name="connsiteY36" fmla="*/ 1381125 h 2990850"/>
              <a:gd name="connsiteX37" fmla="*/ 1543050 w 3309876"/>
              <a:gd name="connsiteY37" fmla="*/ 1314450 h 2990850"/>
              <a:gd name="connsiteX38" fmla="*/ 1569275 w 3309876"/>
              <a:gd name="connsiteY38" fmla="*/ 1262124 h 2990850"/>
              <a:gd name="connsiteX39" fmla="*/ 1652649 w 3309876"/>
              <a:gd name="connsiteY39" fmla="*/ 1225261 h 2990850"/>
              <a:gd name="connsiteX40" fmla="*/ 1738374 w 3309876"/>
              <a:gd name="connsiteY40" fmla="*/ 1215736 h 2990850"/>
              <a:gd name="connsiteX41" fmla="*/ 1819399 w 3309876"/>
              <a:gd name="connsiteY41" fmla="*/ 1229962 h 2990850"/>
              <a:gd name="connsiteX42" fmla="*/ 1895475 w 3309876"/>
              <a:gd name="connsiteY42" fmla="*/ 1219200 h 2990850"/>
              <a:gd name="connsiteX43" fmla="*/ 1871601 w 3309876"/>
              <a:gd name="connsiteY43" fmla="*/ 1134712 h 2990850"/>
              <a:gd name="connsiteX44" fmla="*/ 1787113 w 3309876"/>
              <a:gd name="connsiteY44" fmla="*/ 1066924 h 2990850"/>
              <a:gd name="connsiteX45" fmla="*/ 1733550 w 3309876"/>
              <a:gd name="connsiteY45" fmla="*/ 1047750 h 2990850"/>
              <a:gd name="connsiteX46" fmla="*/ 1685925 w 3309876"/>
              <a:gd name="connsiteY46" fmla="*/ 1019175 h 2990850"/>
              <a:gd name="connsiteX47" fmla="*/ 1619250 w 3309876"/>
              <a:gd name="connsiteY47" fmla="*/ 1028700 h 2990850"/>
              <a:gd name="connsiteX48" fmla="*/ 1619250 w 3309876"/>
              <a:gd name="connsiteY48" fmla="*/ 914400 h 2990850"/>
              <a:gd name="connsiteX49" fmla="*/ 1619250 w 3309876"/>
              <a:gd name="connsiteY49" fmla="*/ 819150 h 2990850"/>
              <a:gd name="connsiteX50" fmla="*/ 1571625 w 3309876"/>
              <a:gd name="connsiteY50" fmla="*/ 828675 h 2990850"/>
              <a:gd name="connsiteX51" fmla="*/ 1476375 w 3309876"/>
              <a:gd name="connsiteY51" fmla="*/ 809625 h 2990850"/>
              <a:gd name="connsiteX52" fmla="*/ 1400175 w 3309876"/>
              <a:gd name="connsiteY52" fmla="*/ 781050 h 2990850"/>
              <a:gd name="connsiteX53" fmla="*/ 1285875 w 3309876"/>
              <a:gd name="connsiteY53" fmla="*/ 838200 h 2990850"/>
              <a:gd name="connsiteX54" fmla="*/ 1181100 w 3309876"/>
              <a:gd name="connsiteY54" fmla="*/ 914400 h 2990850"/>
              <a:gd name="connsiteX55" fmla="*/ 1104900 w 3309876"/>
              <a:gd name="connsiteY55" fmla="*/ 981075 h 2990850"/>
              <a:gd name="connsiteX56" fmla="*/ 1046513 w 3309876"/>
              <a:gd name="connsiteY56" fmla="*/ 945449 h 2990850"/>
              <a:gd name="connsiteX57" fmla="*/ 1016825 w 3309876"/>
              <a:gd name="connsiteY57" fmla="*/ 945449 h 2990850"/>
              <a:gd name="connsiteX58" fmla="*/ 771525 w 3309876"/>
              <a:gd name="connsiteY58" fmla="*/ 1095375 h 2990850"/>
              <a:gd name="connsiteX59" fmla="*/ 600075 w 3309876"/>
              <a:gd name="connsiteY59" fmla="*/ 1053811 h 2990850"/>
              <a:gd name="connsiteX60" fmla="*/ 514350 w 3309876"/>
              <a:gd name="connsiteY60" fmla="*/ 1038225 h 2990850"/>
              <a:gd name="connsiteX61" fmla="*/ 438150 w 3309876"/>
              <a:gd name="connsiteY61" fmla="*/ 1019175 h 2990850"/>
              <a:gd name="connsiteX62" fmla="*/ 371475 w 3309876"/>
              <a:gd name="connsiteY62" fmla="*/ 800100 h 2990850"/>
              <a:gd name="connsiteX63" fmla="*/ 352425 w 3309876"/>
              <a:gd name="connsiteY63" fmla="*/ 685800 h 2990850"/>
              <a:gd name="connsiteX64" fmla="*/ 352425 w 3309876"/>
              <a:gd name="connsiteY64" fmla="*/ 581025 h 2990850"/>
              <a:gd name="connsiteX65" fmla="*/ 400050 w 3309876"/>
              <a:gd name="connsiteY65" fmla="*/ 523875 h 2990850"/>
              <a:gd name="connsiteX66" fmla="*/ 438150 w 3309876"/>
              <a:gd name="connsiteY66" fmla="*/ 457200 h 2990850"/>
              <a:gd name="connsiteX67" fmla="*/ 466725 w 3309876"/>
              <a:gd name="connsiteY67" fmla="*/ 438150 h 2990850"/>
              <a:gd name="connsiteX68" fmla="*/ 447675 w 3309876"/>
              <a:gd name="connsiteY68" fmla="*/ 342900 h 2990850"/>
              <a:gd name="connsiteX69" fmla="*/ 333375 w 3309876"/>
              <a:gd name="connsiteY69" fmla="*/ 276225 h 2990850"/>
              <a:gd name="connsiteX70" fmla="*/ 257175 w 3309876"/>
              <a:gd name="connsiteY70" fmla="*/ 180975 h 2990850"/>
              <a:gd name="connsiteX71" fmla="*/ 219075 w 3309876"/>
              <a:gd name="connsiteY71" fmla="*/ 161925 h 2990850"/>
              <a:gd name="connsiteX72" fmla="*/ 219075 w 3309876"/>
              <a:gd name="connsiteY72" fmla="*/ 161925 h 2990850"/>
              <a:gd name="connsiteX73" fmla="*/ 114300 w 3309876"/>
              <a:gd name="connsiteY73" fmla="*/ 142875 h 2990850"/>
              <a:gd name="connsiteX74" fmla="*/ 85725 w 3309876"/>
              <a:gd name="connsiteY74" fmla="*/ 133350 h 2990850"/>
              <a:gd name="connsiteX75" fmla="*/ 0 w 3309876"/>
              <a:gd name="connsiteY75" fmla="*/ 0 h 2990850"/>
              <a:gd name="connsiteX76" fmla="*/ 0 w 3309876"/>
              <a:gd name="connsiteY76" fmla="*/ 2971800 h 2990850"/>
              <a:gd name="connsiteX77" fmla="*/ 9525 w 3309876"/>
              <a:gd name="connsiteY77" fmla="*/ 2990850 h 2990850"/>
              <a:gd name="connsiteX78" fmla="*/ 3309876 w 3309876"/>
              <a:gd name="connsiteY78" fmla="*/ 2974150 h 2990850"/>
              <a:gd name="connsiteX0" fmla="*/ 3309876 w 3311019"/>
              <a:gd name="connsiteY0" fmla="*/ 2974150 h 2990850"/>
              <a:gd name="connsiteX1" fmla="*/ 3181350 w 3311019"/>
              <a:gd name="connsiteY1" fmla="*/ 2856387 h 2990850"/>
              <a:gd name="connsiteX2" fmla="*/ 3086100 w 3311019"/>
              <a:gd name="connsiteY2" fmla="*/ 2819400 h 2990850"/>
              <a:gd name="connsiteX3" fmla="*/ 3086100 w 3311019"/>
              <a:gd name="connsiteY3" fmla="*/ 2801587 h 2990850"/>
              <a:gd name="connsiteX4" fmla="*/ 2981325 w 3311019"/>
              <a:gd name="connsiteY4" fmla="*/ 2752725 h 2990850"/>
              <a:gd name="connsiteX5" fmla="*/ 2971800 w 3311019"/>
              <a:gd name="connsiteY5" fmla="*/ 2771775 h 2990850"/>
              <a:gd name="connsiteX6" fmla="*/ 2895600 w 3311019"/>
              <a:gd name="connsiteY6" fmla="*/ 2647950 h 2990850"/>
              <a:gd name="connsiteX7" fmla="*/ 2857500 w 3311019"/>
              <a:gd name="connsiteY7" fmla="*/ 2590800 h 2990850"/>
              <a:gd name="connsiteX8" fmla="*/ 2828925 w 3311019"/>
              <a:gd name="connsiteY8" fmla="*/ 2538474 h 2990850"/>
              <a:gd name="connsiteX9" fmla="*/ 2752725 w 3311019"/>
              <a:gd name="connsiteY9" fmla="*/ 2519424 h 2990850"/>
              <a:gd name="connsiteX10" fmla="*/ 2695575 w 3311019"/>
              <a:gd name="connsiteY10" fmla="*/ 2657475 h 2990850"/>
              <a:gd name="connsiteX11" fmla="*/ 2409825 w 3311019"/>
              <a:gd name="connsiteY11" fmla="*/ 2676525 h 2990850"/>
              <a:gd name="connsiteX12" fmla="*/ 2266950 w 3311019"/>
              <a:gd name="connsiteY12" fmla="*/ 2676525 h 2990850"/>
              <a:gd name="connsiteX13" fmla="*/ 2209800 w 3311019"/>
              <a:gd name="connsiteY13" fmla="*/ 2514600 h 2990850"/>
              <a:gd name="connsiteX14" fmla="*/ 2162175 w 3311019"/>
              <a:gd name="connsiteY14" fmla="*/ 2390775 h 2990850"/>
              <a:gd name="connsiteX15" fmla="*/ 2143125 w 3311019"/>
              <a:gd name="connsiteY15" fmla="*/ 2314575 h 2990850"/>
              <a:gd name="connsiteX16" fmla="*/ 2114550 w 3311019"/>
              <a:gd name="connsiteY16" fmla="*/ 2276475 h 2990850"/>
              <a:gd name="connsiteX17" fmla="*/ 2095500 w 3311019"/>
              <a:gd name="connsiteY17" fmla="*/ 2219325 h 2990850"/>
              <a:gd name="connsiteX18" fmla="*/ 2095500 w 3311019"/>
              <a:gd name="connsiteY18" fmla="*/ 2143125 h 2990850"/>
              <a:gd name="connsiteX19" fmla="*/ 2095500 w 3311019"/>
              <a:gd name="connsiteY19" fmla="*/ 2047875 h 2990850"/>
              <a:gd name="connsiteX20" fmla="*/ 2085975 w 3311019"/>
              <a:gd name="connsiteY20" fmla="*/ 1971675 h 2990850"/>
              <a:gd name="connsiteX21" fmla="*/ 2076450 w 3311019"/>
              <a:gd name="connsiteY21" fmla="*/ 1952625 h 2990850"/>
              <a:gd name="connsiteX22" fmla="*/ 2038350 w 3311019"/>
              <a:gd name="connsiteY22" fmla="*/ 1914525 h 2990850"/>
              <a:gd name="connsiteX23" fmla="*/ 2019300 w 3311019"/>
              <a:gd name="connsiteY23" fmla="*/ 1914525 h 2990850"/>
              <a:gd name="connsiteX24" fmla="*/ 1990725 w 3311019"/>
              <a:gd name="connsiteY24" fmla="*/ 1838325 h 2990850"/>
              <a:gd name="connsiteX25" fmla="*/ 1971675 w 3311019"/>
              <a:gd name="connsiteY25" fmla="*/ 1771650 h 2990850"/>
              <a:gd name="connsiteX26" fmla="*/ 1943100 w 3311019"/>
              <a:gd name="connsiteY26" fmla="*/ 1724025 h 2990850"/>
              <a:gd name="connsiteX27" fmla="*/ 1924050 w 3311019"/>
              <a:gd name="connsiteY27" fmla="*/ 1704975 h 2990850"/>
              <a:gd name="connsiteX28" fmla="*/ 1876425 w 3311019"/>
              <a:gd name="connsiteY28" fmla="*/ 1666875 h 2990850"/>
              <a:gd name="connsiteX29" fmla="*/ 1847850 w 3311019"/>
              <a:gd name="connsiteY29" fmla="*/ 1647825 h 2990850"/>
              <a:gd name="connsiteX30" fmla="*/ 1819275 w 3311019"/>
              <a:gd name="connsiteY30" fmla="*/ 1628775 h 2990850"/>
              <a:gd name="connsiteX31" fmla="*/ 1819275 w 3311019"/>
              <a:gd name="connsiteY31" fmla="*/ 1562100 h 2990850"/>
              <a:gd name="connsiteX32" fmla="*/ 1771650 w 3311019"/>
              <a:gd name="connsiteY32" fmla="*/ 1514475 h 2990850"/>
              <a:gd name="connsiteX33" fmla="*/ 1724025 w 3311019"/>
              <a:gd name="connsiteY33" fmla="*/ 1466850 h 2990850"/>
              <a:gd name="connsiteX34" fmla="*/ 1704975 w 3311019"/>
              <a:gd name="connsiteY34" fmla="*/ 1447800 h 2990850"/>
              <a:gd name="connsiteX35" fmla="*/ 1581150 w 3311019"/>
              <a:gd name="connsiteY35" fmla="*/ 1428750 h 2990850"/>
              <a:gd name="connsiteX36" fmla="*/ 1552575 w 3311019"/>
              <a:gd name="connsiteY36" fmla="*/ 1381125 h 2990850"/>
              <a:gd name="connsiteX37" fmla="*/ 1543050 w 3311019"/>
              <a:gd name="connsiteY37" fmla="*/ 1314450 h 2990850"/>
              <a:gd name="connsiteX38" fmla="*/ 1569275 w 3311019"/>
              <a:gd name="connsiteY38" fmla="*/ 1262124 h 2990850"/>
              <a:gd name="connsiteX39" fmla="*/ 1652649 w 3311019"/>
              <a:gd name="connsiteY39" fmla="*/ 1225261 h 2990850"/>
              <a:gd name="connsiteX40" fmla="*/ 1738374 w 3311019"/>
              <a:gd name="connsiteY40" fmla="*/ 1215736 h 2990850"/>
              <a:gd name="connsiteX41" fmla="*/ 1819399 w 3311019"/>
              <a:gd name="connsiteY41" fmla="*/ 1229962 h 2990850"/>
              <a:gd name="connsiteX42" fmla="*/ 1895475 w 3311019"/>
              <a:gd name="connsiteY42" fmla="*/ 1219200 h 2990850"/>
              <a:gd name="connsiteX43" fmla="*/ 1871601 w 3311019"/>
              <a:gd name="connsiteY43" fmla="*/ 1134712 h 2990850"/>
              <a:gd name="connsiteX44" fmla="*/ 1787113 w 3311019"/>
              <a:gd name="connsiteY44" fmla="*/ 1066924 h 2990850"/>
              <a:gd name="connsiteX45" fmla="*/ 1733550 w 3311019"/>
              <a:gd name="connsiteY45" fmla="*/ 1047750 h 2990850"/>
              <a:gd name="connsiteX46" fmla="*/ 1685925 w 3311019"/>
              <a:gd name="connsiteY46" fmla="*/ 1019175 h 2990850"/>
              <a:gd name="connsiteX47" fmla="*/ 1619250 w 3311019"/>
              <a:gd name="connsiteY47" fmla="*/ 1028700 h 2990850"/>
              <a:gd name="connsiteX48" fmla="*/ 1619250 w 3311019"/>
              <a:gd name="connsiteY48" fmla="*/ 914400 h 2990850"/>
              <a:gd name="connsiteX49" fmla="*/ 1619250 w 3311019"/>
              <a:gd name="connsiteY49" fmla="*/ 819150 h 2990850"/>
              <a:gd name="connsiteX50" fmla="*/ 1571625 w 3311019"/>
              <a:gd name="connsiteY50" fmla="*/ 828675 h 2990850"/>
              <a:gd name="connsiteX51" fmla="*/ 1476375 w 3311019"/>
              <a:gd name="connsiteY51" fmla="*/ 809625 h 2990850"/>
              <a:gd name="connsiteX52" fmla="*/ 1400175 w 3311019"/>
              <a:gd name="connsiteY52" fmla="*/ 781050 h 2990850"/>
              <a:gd name="connsiteX53" fmla="*/ 1285875 w 3311019"/>
              <a:gd name="connsiteY53" fmla="*/ 838200 h 2990850"/>
              <a:gd name="connsiteX54" fmla="*/ 1181100 w 3311019"/>
              <a:gd name="connsiteY54" fmla="*/ 914400 h 2990850"/>
              <a:gd name="connsiteX55" fmla="*/ 1104900 w 3311019"/>
              <a:gd name="connsiteY55" fmla="*/ 981075 h 2990850"/>
              <a:gd name="connsiteX56" fmla="*/ 1046513 w 3311019"/>
              <a:gd name="connsiteY56" fmla="*/ 945449 h 2990850"/>
              <a:gd name="connsiteX57" fmla="*/ 1016825 w 3311019"/>
              <a:gd name="connsiteY57" fmla="*/ 945449 h 2990850"/>
              <a:gd name="connsiteX58" fmla="*/ 771525 w 3311019"/>
              <a:gd name="connsiteY58" fmla="*/ 1095375 h 2990850"/>
              <a:gd name="connsiteX59" fmla="*/ 600075 w 3311019"/>
              <a:gd name="connsiteY59" fmla="*/ 1053811 h 2990850"/>
              <a:gd name="connsiteX60" fmla="*/ 514350 w 3311019"/>
              <a:gd name="connsiteY60" fmla="*/ 1038225 h 2990850"/>
              <a:gd name="connsiteX61" fmla="*/ 438150 w 3311019"/>
              <a:gd name="connsiteY61" fmla="*/ 1019175 h 2990850"/>
              <a:gd name="connsiteX62" fmla="*/ 371475 w 3311019"/>
              <a:gd name="connsiteY62" fmla="*/ 800100 h 2990850"/>
              <a:gd name="connsiteX63" fmla="*/ 352425 w 3311019"/>
              <a:gd name="connsiteY63" fmla="*/ 685800 h 2990850"/>
              <a:gd name="connsiteX64" fmla="*/ 352425 w 3311019"/>
              <a:gd name="connsiteY64" fmla="*/ 581025 h 2990850"/>
              <a:gd name="connsiteX65" fmla="*/ 400050 w 3311019"/>
              <a:gd name="connsiteY65" fmla="*/ 523875 h 2990850"/>
              <a:gd name="connsiteX66" fmla="*/ 438150 w 3311019"/>
              <a:gd name="connsiteY66" fmla="*/ 457200 h 2990850"/>
              <a:gd name="connsiteX67" fmla="*/ 466725 w 3311019"/>
              <a:gd name="connsiteY67" fmla="*/ 438150 h 2990850"/>
              <a:gd name="connsiteX68" fmla="*/ 447675 w 3311019"/>
              <a:gd name="connsiteY68" fmla="*/ 342900 h 2990850"/>
              <a:gd name="connsiteX69" fmla="*/ 333375 w 3311019"/>
              <a:gd name="connsiteY69" fmla="*/ 276225 h 2990850"/>
              <a:gd name="connsiteX70" fmla="*/ 257175 w 3311019"/>
              <a:gd name="connsiteY70" fmla="*/ 180975 h 2990850"/>
              <a:gd name="connsiteX71" fmla="*/ 219075 w 3311019"/>
              <a:gd name="connsiteY71" fmla="*/ 161925 h 2990850"/>
              <a:gd name="connsiteX72" fmla="*/ 219075 w 3311019"/>
              <a:gd name="connsiteY72" fmla="*/ 161925 h 2990850"/>
              <a:gd name="connsiteX73" fmla="*/ 114300 w 3311019"/>
              <a:gd name="connsiteY73" fmla="*/ 142875 h 2990850"/>
              <a:gd name="connsiteX74" fmla="*/ 85725 w 3311019"/>
              <a:gd name="connsiteY74" fmla="*/ 133350 h 2990850"/>
              <a:gd name="connsiteX75" fmla="*/ 0 w 3311019"/>
              <a:gd name="connsiteY75" fmla="*/ 0 h 2990850"/>
              <a:gd name="connsiteX76" fmla="*/ 0 w 3311019"/>
              <a:gd name="connsiteY76" fmla="*/ 2971800 h 2990850"/>
              <a:gd name="connsiteX77" fmla="*/ 9525 w 3311019"/>
              <a:gd name="connsiteY77" fmla="*/ 2990850 h 2990850"/>
              <a:gd name="connsiteX78" fmla="*/ 3309876 w 3311019"/>
              <a:gd name="connsiteY78" fmla="*/ 2974150 h 2990850"/>
              <a:gd name="connsiteX0" fmla="*/ 3309876 w 3311019"/>
              <a:gd name="connsiteY0" fmla="*/ 2974150 h 2990850"/>
              <a:gd name="connsiteX1" fmla="*/ 3181350 w 3311019"/>
              <a:gd name="connsiteY1" fmla="*/ 2856387 h 2990850"/>
              <a:gd name="connsiteX2" fmla="*/ 3086100 w 3311019"/>
              <a:gd name="connsiteY2" fmla="*/ 2819400 h 2990850"/>
              <a:gd name="connsiteX3" fmla="*/ 3086100 w 3311019"/>
              <a:gd name="connsiteY3" fmla="*/ 2801587 h 2990850"/>
              <a:gd name="connsiteX4" fmla="*/ 2981325 w 3311019"/>
              <a:gd name="connsiteY4" fmla="*/ 2752725 h 2990850"/>
              <a:gd name="connsiteX5" fmla="*/ 2971800 w 3311019"/>
              <a:gd name="connsiteY5" fmla="*/ 2771775 h 2990850"/>
              <a:gd name="connsiteX6" fmla="*/ 2895600 w 3311019"/>
              <a:gd name="connsiteY6" fmla="*/ 2647950 h 2990850"/>
              <a:gd name="connsiteX7" fmla="*/ 2857500 w 3311019"/>
              <a:gd name="connsiteY7" fmla="*/ 2590800 h 2990850"/>
              <a:gd name="connsiteX8" fmla="*/ 2828925 w 3311019"/>
              <a:gd name="connsiteY8" fmla="*/ 2538474 h 2990850"/>
              <a:gd name="connsiteX9" fmla="*/ 2752725 w 3311019"/>
              <a:gd name="connsiteY9" fmla="*/ 2519424 h 2990850"/>
              <a:gd name="connsiteX10" fmla="*/ 2695575 w 3311019"/>
              <a:gd name="connsiteY10" fmla="*/ 2657475 h 2990850"/>
              <a:gd name="connsiteX11" fmla="*/ 2409825 w 3311019"/>
              <a:gd name="connsiteY11" fmla="*/ 2676525 h 2990850"/>
              <a:gd name="connsiteX12" fmla="*/ 2266950 w 3311019"/>
              <a:gd name="connsiteY12" fmla="*/ 2676525 h 2990850"/>
              <a:gd name="connsiteX13" fmla="*/ 2209800 w 3311019"/>
              <a:gd name="connsiteY13" fmla="*/ 2514600 h 2990850"/>
              <a:gd name="connsiteX14" fmla="*/ 2162175 w 3311019"/>
              <a:gd name="connsiteY14" fmla="*/ 2390775 h 2990850"/>
              <a:gd name="connsiteX15" fmla="*/ 2143125 w 3311019"/>
              <a:gd name="connsiteY15" fmla="*/ 2314575 h 2990850"/>
              <a:gd name="connsiteX16" fmla="*/ 2114550 w 3311019"/>
              <a:gd name="connsiteY16" fmla="*/ 2276475 h 2990850"/>
              <a:gd name="connsiteX17" fmla="*/ 2095500 w 3311019"/>
              <a:gd name="connsiteY17" fmla="*/ 2219325 h 2990850"/>
              <a:gd name="connsiteX18" fmla="*/ 2095500 w 3311019"/>
              <a:gd name="connsiteY18" fmla="*/ 2143125 h 2990850"/>
              <a:gd name="connsiteX19" fmla="*/ 2095500 w 3311019"/>
              <a:gd name="connsiteY19" fmla="*/ 2047875 h 2990850"/>
              <a:gd name="connsiteX20" fmla="*/ 2085975 w 3311019"/>
              <a:gd name="connsiteY20" fmla="*/ 1971675 h 2990850"/>
              <a:gd name="connsiteX21" fmla="*/ 2076450 w 3311019"/>
              <a:gd name="connsiteY21" fmla="*/ 1952625 h 2990850"/>
              <a:gd name="connsiteX22" fmla="*/ 2038350 w 3311019"/>
              <a:gd name="connsiteY22" fmla="*/ 1914525 h 2990850"/>
              <a:gd name="connsiteX23" fmla="*/ 2019300 w 3311019"/>
              <a:gd name="connsiteY23" fmla="*/ 1914525 h 2990850"/>
              <a:gd name="connsiteX24" fmla="*/ 1990725 w 3311019"/>
              <a:gd name="connsiteY24" fmla="*/ 1838325 h 2990850"/>
              <a:gd name="connsiteX25" fmla="*/ 1971675 w 3311019"/>
              <a:gd name="connsiteY25" fmla="*/ 1771650 h 2990850"/>
              <a:gd name="connsiteX26" fmla="*/ 1943100 w 3311019"/>
              <a:gd name="connsiteY26" fmla="*/ 1724025 h 2990850"/>
              <a:gd name="connsiteX27" fmla="*/ 1924050 w 3311019"/>
              <a:gd name="connsiteY27" fmla="*/ 1704975 h 2990850"/>
              <a:gd name="connsiteX28" fmla="*/ 1876425 w 3311019"/>
              <a:gd name="connsiteY28" fmla="*/ 1666875 h 2990850"/>
              <a:gd name="connsiteX29" fmla="*/ 1847850 w 3311019"/>
              <a:gd name="connsiteY29" fmla="*/ 1647825 h 2990850"/>
              <a:gd name="connsiteX30" fmla="*/ 1819275 w 3311019"/>
              <a:gd name="connsiteY30" fmla="*/ 1628775 h 2990850"/>
              <a:gd name="connsiteX31" fmla="*/ 1819275 w 3311019"/>
              <a:gd name="connsiteY31" fmla="*/ 1562100 h 2990850"/>
              <a:gd name="connsiteX32" fmla="*/ 1771650 w 3311019"/>
              <a:gd name="connsiteY32" fmla="*/ 1514475 h 2990850"/>
              <a:gd name="connsiteX33" fmla="*/ 1724025 w 3311019"/>
              <a:gd name="connsiteY33" fmla="*/ 1466850 h 2990850"/>
              <a:gd name="connsiteX34" fmla="*/ 1704975 w 3311019"/>
              <a:gd name="connsiteY34" fmla="*/ 1447800 h 2990850"/>
              <a:gd name="connsiteX35" fmla="*/ 1581150 w 3311019"/>
              <a:gd name="connsiteY35" fmla="*/ 1428750 h 2990850"/>
              <a:gd name="connsiteX36" fmla="*/ 1552575 w 3311019"/>
              <a:gd name="connsiteY36" fmla="*/ 1381125 h 2990850"/>
              <a:gd name="connsiteX37" fmla="*/ 1543050 w 3311019"/>
              <a:gd name="connsiteY37" fmla="*/ 1314450 h 2990850"/>
              <a:gd name="connsiteX38" fmla="*/ 1569275 w 3311019"/>
              <a:gd name="connsiteY38" fmla="*/ 1262124 h 2990850"/>
              <a:gd name="connsiteX39" fmla="*/ 1652649 w 3311019"/>
              <a:gd name="connsiteY39" fmla="*/ 1225261 h 2990850"/>
              <a:gd name="connsiteX40" fmla="*/ 1738374 w 3311019"/>
              <a:gd name="connsiteY40" fmla="*/ 1215736 h 2990850"/>
              <a:gd name="connsiteX41" fmla="*/ 1819399 w 3311019"/>
              <a:gd name="connsiteY41" fmla="*/ 1229962 h 2990850"/>
              <a:gd name="connsiteX42" fmla="*/ 1895475 w 3311019"/>
              <a:gd name="connsiteY42" fmla="*/ 1219200 h 2990850"/>
              <a:gd name="connsiteX43" fmla="*/ 1871601 w 3311019"/>
              <a:gd name="connsiteY43" fmla="*/ 1134712 h 2990850"/>
              <a:gd name="connsiteX44" fmla="*/ 1787113 w 3311019"/>
              <a:gd name="connsiteY44" fmla="*/ 1066924 h 2990850"/>
              <a:gd name="connsiteX45" fmla="*/ 1733550 w 3311019"/>
              <a:gd name="connsiteY45" fmla="*/ 1047750 h 2990850"/>
              <a:gd name="connsiteX46" fmla="*/ 1685925 w 3311019"/>
              <a:gd name="connsiteY46" fmla="*/ 1019175 h 2990850"/>
              <a:gd name="connsiteX47" fmla="*/ 1619250 w 3311019"/>
              <a:gd name="connsiteY47" fmla="*/ 1028700 h 2990850"/>
              <a:gd name="connsiteX48" fmla="*/ 1619250 w 3311019"/>
              <a:gd name="connsiteY48" fmla="*/ 914400 h 2990850"/>
              <a:gd name="connsiteX49" fmla="*/ 1619250 w 3311019"/>
              <a:gd name="connsiteY49" fmla="*/ 819150 h 2990850"/>
              <a:gd name="connsiteX50" fmla="*/ 1571625 w 3311019"/>
              <a:gd name="connsiteY50" fmla="*/ 828675 h 2990850"/>
              <a:gd name="connsiteX51" fmla="*/ 1476375 w 3311019"/>
              <a:gd name="connsiteY51" fmla="*/ 809625 h 2990850"/>
              <a:gd name="connsiteX52" fmla="*/ 1400175 w 3311019"/>
              <a:gd name="connsiteY52" fmla="*/ 781050 h 2990850"/>
              <a:gd name="connsiteX53" fmla="*/ 1285875 w 3311019"/>
              <a:gd name="connsiteY53" fmla="*/ 838200 h 2990850"/>
              <a:gd name="connsiteX54" fmla="*/ 1181100 w 3311019"/>
              <a:gd name="connsiteY54" fmla="*/ 914400 h 2990850"/>
              <a:gd name="connsiteX55" fmla="*/ 1104900 w 3311019"/>
              <a:gd name="connsiteY55" fmla="*/ 981075 h 2990850"/>
              <a:gd name="connsiteX56" fmla="*/ 1046513 w 3311019"/>
              <a:gd name="connsiteY56" fmla="*/ 945449 h 2990850"/>
              <a:gd name="connsiteX57" fmla="*/ 1016825 w 3311019"/>
              <a:gd name="connsiteY57" fmla="*/ 945449 h 2990850"/>
              <a:gd name="connsiteX58" fmla="*/ 771525 w 3311019"/>
              <a:gd name="connsiteY58" fmla="*/ 1095375 h 2990850"/>
              <a:gd name="connsiteX59" fmla="*/ 600075 w 3311019"/>
              <a:gd name="connsiteY59" fmla="*/ 1053811 h 2990850"/>
              <a:gd name="connsiteX60" fmla="*/ 514350 w 3311019"/>
              <a:gd name="connsiteY60" fmla="*/ 1038225 h 2990850"/>
              <a:gd name="connsiteX61" fmla="*/ 438150 w 3311019"/>
              <a:gd name="connsiteY61" fmla="*/ 1019175 h 2990850"/>
              <a:gd name="connsiteX62" fmla="*/ 371475 w 3311019"/>
              <a:gd name="connsiteY62" fmla="*/ 800100 h 2990850"/>
              <a:gd name="connsiteX63" fmla="*/ 352425 w 3311019"/>
              <a:gd name="connsiteY63" fmla="*/ 685800 h 2990850"/>
              <a:gd name="connsiteX64" fmla="*/ 352425 w 3311019"/>
              <a:gd name="connsiteY64" fmla="*/ 581025 h 2990850"/>
              <a:gd name="connsiteX65" fmla="*/ 400050 w 3311019"/>
              <a:gd name="connsiteY65" fmla="*/ 523875 h 2990850"/>
              <a:gd name="connsiteX66" fmla="*/ 438150 w 3311019"/>
              <a:gd name="connsiteY66" fmla="*/ 457200 h 2990850"/>
              <a:gd name="connsiteX67" fmla="*/ 466725 w 3311019"/>
              <a:gd name="connsiteY67" fmla="*/ 438150 h 2990850"/>
              <a:gd name="connsiteX68" fmla="*/ 429862 w 3311019"/>
              <a:gd name="connsiteY68" fmla="*/ 289461 h 2990850"/>
              <a:gd name="connsiteX69" fmla="*/ 333375 w 3311019"/>
              <a:gd name="connsiteY69" fmla="*/ 276225 h 2990850"/>
              <a:gd name="connsiteX70" fmla="*/ 257175 w 3311019"/>
              <a:gd name="connsiteY70" fmla="*/ 180975 h 2990850"/>
              <a:gd name="connsiteX71" fmla="*/ 219075 w 3311019"/>
              <a:gd name="connsiteY71" fmla="*/ 161925 h 2990850"/>
              <a:gd name="connsiteX72" fmla="*/ 219075 w 3311019"/>
              <a:gd name="connsiteY72" fmla="*/ 161925 h 2990850"/>
              <a:gd name="connsiteX73" fmla="*/ 114300 w 3311019"/>
              <a:gd name="connsiteY73" fmla="*/ 142875 h 2990850"/>
              <a:gd name="connsiteX74" fmla="*/ 85725 w 3311019"/>
              <a:gd name="connsiteY74" fmla="*/ 133350 h 2990850"/>
              <a:gd name="connsiteX75" fmla="*/ 0 w 3311019"/>
              <a:gd name="connsiteY75" fmla="*/ 0 h 2990850"/>
              <a:gd name="connsiteX76" fmla="*/ 0 w 3311019"/>
              <a:gd name="connsiteY76" fmla="*/ 2971800 h 2990850"/>
              <a:gd name="connsiteX77" fmla="*/ 9525 w 3311019"/>
              <a:gd name="connsiteY77" fmla="*/ 2990850 h 2990850"/>
              <a:gd name="connsiteX78" fmla="*/ 3309876 w 3311019"/>
              <a:gd name="connsiteY78" fmla="*/ 2974150 h 2990850"/>
              <a:gd name="connsiteX0" fmla="*/ 3309876 w 3311019"/>
              <a:gd name="connsiteY0" fmla="*/ 2974150 h 2990850"/>
              <a:gd name="connsiteX1" fmla="*/ 3181350 w 3311019"/>
              <a:gd name="connsiteY1" fmla="*/ 2856387 h 2990850"/>
              <a:gd name="connsiteX2" fmla="*/ 3086100 w 3311019"/>
              <a:gd name="connsiteY2" fmla="*/ 2819400 h 2990850"/>
              <a:gd name="connsiteX3" fmla="*/ 3086100 w 3311019"/>
              <a:gd name="connsiteY3" fmla="*/ 2801587 h 2990850"/>
              <a:gd name="connsiteX4" fmla="*/ 2981325 w 3311019"/>
              <a:gd name="connsiteY4" fmla="*/ 2752725 h 2990850"/>
              <a:gd name="connsiteX5" fmla="*/ 2971800 w 3311019"/>
              <a:gd name="connsiteY5" fmla="*/ 2771775 h 2990850"/>
              <a:gd name="connsiteX6" fmla="*/ 2895600 w 3311019"/>
              <a:gd name="connsiteY6" fmla="*/ 2647950 h 2990850"/>
              <a:gd name="connsiteX7" fmla="*/ 2857500 w 3311019"/>
              <a:gd name="connsiteY7" fmla="*/ 2590800 h 2990850"/>
              <a:gd name="connsiteX8" fmla="*/ 2828925 w 3311019"/>
              <a:gd name="connsiteY8" fmla="*/ 2538474 h 2990850"/>
              <a:gd name="connsiteX9" fmla="*/ 2752725 w 3311019"/>
              <a:gd name="connsiteY9" fmla="*/ 2519424 h 2990850"/>
              <a:gd name="connsiteX10" fmla="*/ 2695575 w 3311019"/>
              <a:gd name="connsiteY10" fmla="*/ 2657475 h 2990850"/>
              <a:gd name="connsiteX11" fmla="*/ 2409825 w 3311019"/>
              <a:gd name="connsiteY11" fmla="*/ 2676525 h 2990850"/>
              <a:gd name="connsiteX12" fmla="*/ 2266950 w 3311019"/>
              <a:gd name="connsiteY12" fmla="*/ 2676525 h 2990850"/>
              <a:gd name="connsiteX13" fmla="*/ 2209800 w 3311019"/>
              <a:gd name="connsiteY13" fmla="*/ 2514600 h 2990850"/>
              <a:gd name="connsiteX14" fmla="*/ 2162175 w 3311019"/>
              <a:gd name="connsiteY14" fmla="*/ 2390775 h 2990850"/>
              <a:gd name="connsiteX15" fmla="*/ 2143125 w 3311019"/>
              <a:gd name="connsiteY15" fmla="*/ 2314575 h 2990850"/>
              <a:gd name="connsiteX16" fmla="*/ 2114550 w 3311019"/>
              <a:gd name="connsiteY16" fmla="*/ 2276475 h 2990850"/>
              <a:gd name="connsiteX17" fmla="*/ 2095500 w 3311019"/>
              <a:gd name="connsiteY17" fmla="*/ 2219325 h 2990850"/>
              <a:gd name="connsiteX18" fmla="*/ 2095500 w 3311019"/>
              <a:gd name="connsiteY18" fmla="*/ 2143125 h 2990850"/>
              <a:gd name="connsiteX19" fmla="*/ 2095500 w 3311019"/>
              <a:gd name="connsiteY19" fmla="*/ 2047875 h 2990850"/>
              <a:gd name="connsiteX20" fmla="*/ 2085975 w 3311019"/>
              <a:gd name="connsiteY20" fmla="*/ 1971675 h 2990850"/>
              <a:gd name="connsiteX21" fmla="*/ 2076450 w 3311019"/>
              <a:gd name="connsiteY21" fmla="*/ 1952625 h 2990850"/>
              <a:gd name="connsiteX22" fmla="*/ 2038350 w 3311019"/>
              <a:gd name="connsiteY22" fmla="*/ 1914525 h 2990850"/>
              <a:gd name="connsiteX23" fmla="*/ 2019300 w 3311019"/>
              <a:gd name="connsiteY23" fmla="*/ 1914525 h 2990850"/>
              <a:gd name="connsiteX24" fmla="*/ 1990725 w 3311019"/>
              <a:gd name="connsiteY24" fmla="*/ 1838325 h 2990850"/>
              <a:gd name="connsiteX25" fmla="*/ 1971675 w 3311019"/>
              <a:gd name="connsiteY25" fmla="*/ 1771650 h 2990850"/>
              <a:gd name="connsiteX26" fmla="*/ 1943100 w 3311019"/>
              <a:gd name="connsiteY26" fmla="*/ 1724025 h 2990850"/>
              <a:gd name="connsiteX27" fmla="*/ 1924050 w 3311019"/>
              <a:gd name="connsiteY27" fmla="*/ 1704975 h 2990850"/>
              <a:gd name="connsiteX28" fmla="*/ 1876425 w 3311019"/>
              <a:gd name="connsiteY28" fmla="*/ 1666875 h 2990850"/>
              <a:gd name="connsiteX29" fmla="*/ 1847850 w 3311019"/>
              <a:gd name="connsiteY29" fmla="*/ 1647825 h 2990850"/>
              <a:gd name="connsiteX30" fmla="*/ 1819275 w 3311019"/>
              <a:gd name="connsiteY30" fmla="*/ 1628775 h 2990850"/>
              <a:gd name="connsiteX31" fmla="*/ 1819275 w 3311019"/>
              <a:gd name="connsiteY31" fmla="*/ 1562100 h 2990850"/>
              <a:gd name="connsiteX32" fmla="*/ 1771650 w 3311019"/>
              <a:gd name="connsiteY32" fmla="*/ 1514475 h 2990850"/>
              <a:gd name="connsiteX33" fmla="*/ 1724025 w 3311019"/>
              <a:gd name="connsiteY33" fmla="*/ 1466850 h 2990850"/>
              <a:gd name="connsiteX34" fmla="*/ 1704975 w 3311019"/>
              <a:gd name="connsiteY34" fmla="*/ 1447800 h 2990850"/>
              <a:gd name="connsiteX35" fmla="*/ 1581150 w 3311019"/>
              <a:gd name="connsiteY35" fmla="*/ 1428750 h 2990850"/>
              <a:gd name="connsiteX36" fmla="*/ 1552575 w 3311019"/>
              <a:gd name="connsiteY36" fmla="*/ 1381125 h 2990850"/>
              <a:gd name="connsiteX37" fmla="*/ 1543050 w 3311019"/>
              <a:gd name="connsiteY37" fmla="*/ 1314450 h 2990850"/>
              <a:gd name="connsiteX38" fmla="*/ 1569275 w 3311019"/>
              <a:gd name="connsiteY38" fmla="*/ 1262124 h 2990850"/>
              <a:gd name="connsiteX39" fmla="*/ 1652649 w 3311019"/>
              <a:gd name="connsiteY39" fmla="*/ 1225261 h 2990850"/>
              <a:gd name="connsiteX40" fmla="*/ 1738374 w 3311019"/>
              <a:gd name="connsiteY40" fmla="*/ 1215736 h 2990850"/>
              <a:gd name="connsiteX41" fmla="*/ 1819399 w 3311019"/>
              <a:gd name="connsiteY41" fmla="*/ 1229962 h 2990850"/>
              <a:gd name="connsiteX42" fmla="*/ 1895475 w 3311019"/>
              <a:gd name="connsiteY42" fmla="*/ 1219200 h 2990850"/>
              <a:gd name="connsiteX43" fmla="*/ 1871601 w 3311019"/>
              <a:gd name="connsiteY43" fmla="*/ 1134712 h 2990850"/>
              <a:gd name="connsiteX44" fmla="*/ 1787113 w 3311019"/>
              <a:gd name="connsiteY44" fmla="*/ 1066924 h 2990850"/>
              <a:gd name="connsiteX45" fmla="*/ 1733550 w 3311019"/>
              <a:gd name="connsiteY45" fmla="*/ 1047750 h 2990850"/>
              <a:gd name="connsiteX46" fmla="*/ 1685925 w 3311019"/>
              <a:gd name="connsiteY46" fmla="*/ 1019175 h 2990850"/>
              <a:gd name="connsiteX47" fmla="*/ 1619250 w 3311019"/>
              <a:gd name="connsiteY47" fmla="*/ 1028700 h 2990850"/>
              <a:gd name="connsiteX48" fmla="*/ 1619250 w 3311019"/>
              <a:gd name="connsiteY48" fmla="*/ 914400 h 2990850"/>
              <a:gd name="connsiteX49" fmla="*/ 1619250 w 3311019"/>
              <a:gd name="connsiteY49" fmla="*/ 819150 h 2990850"/>
              <a:gd name="connsiteX50" fmla="*/ 1571625 w 3311019"/>
              <a:gd name="connsiteY50" fmla="*/ 828675 h 2990850"/>
              <a:gd name="connsiteX51" fmla="*/ 1476375 w 3311019"/>
              <a:gd name="connsiteY51" fmla="*/ 809625 h 2990850"/>
              <a:gd name="connsiteX52" fmla="*/ 1400175 w 3311019"/>
              <a:gd name="connsiteY52" fmla="*/ 781050 h 2990850"/>
              <a:gd name="connsiteX53" fmla="*/ 1285875 w 3311019"/>
              <a:gd name="connsiteY53" fmla="*/ 838200 h 2990850"/>
              <a:gd name="connsiteX54" fmla="*/ 1181100 w 3311019"/>
              <a:gd name="connsiteY54" fmla="*/ 914400 h 2990850"/>
              <a:gd name="connsiteX55" fmla="*/ 1104900 w 3311019"/>
              <a:gd name="connsiteY55" fmla="*/ 981075 h 2990850"/>
              <a:gd name="connsiteX56" fmla="*/ 1046513 w 3311019"/>
              <a:gd name="connsiteY56" fmla="*/ 945449 h 2990850"/>
              <a:gd name="connsiteX57" fmla="*/ 1016825 w 3311019"/>
              <a:gd name="connsiteY57" fmla="*/ 945449 h 2990850"/>
              <a:gd name="connsiteX58" fmla="*/ 771525 w 3311019"/>
              <a:gd name="connsiteY58" fmla="*/ 1095375 h 2990850"/>
              <a:gd name="connsiteX59" fmla="*/ 600075 w 3311019"/>
              <a:gd name="connsiteY59" fmla="*/ 1053811 h 2990850"/>
              <a:gd name="connsiteX60" fmla="*/ 514350 w 3311019"/>
              <a:gd name="connsiteY60" fmla="*/ 1038225 h 2990850"/>
              <a:gd name="connsiteX61" fmla="*/ 438150 w 3311019"/>
              <a:gd name="connsiteY61" fmla="*/ 1019175 h 2990850"/>
              <a:gd name="connsiteX62" fmla="*/ 371475 w 3311019"/>
              <a:gd name="connsiteY62" fmla="*/ 800100 h 2990850"/>
              <a:gd name="connsiteX63" fmla="*/ 352425 w 3311019"/>
              <a:gd name="connsiteY63" fmla="*/ 685800 h 2990850"/>
              <a:gd name="connsiteX64" fmla="*/ 352425 w 3311019"/>
              <a:gd name="connsiteY64" fmla="*/ 581025 h 2990850"/>
              <a:gd name="connsiteX65" fmla="*/ 400050 w 3311019"/>
              <a:gd name="connsiteY65" fmla="*/ 523875 h 2990850"/>
              <a:gd name="connsiteX66" fmla="*/ 438150 w 3311019"/>
              <a:gd name="connsiteY66" fmla="*/ 457200 h 2990850"/>
              <a:gd name="connsiteX67" fmla="*/ 466725 w 3311019"/>
              <a:gd name="connsiteY67" fmla="*/ 438150 h 2990850"/>
              <a:gd name="connsiteX68" fmla="*/ 429862 w 3311019"/>
              <a:gd name="connsiteY68" fmla="*/ 289461 h 2990850"/>
              <a:gd name="connsiteX69" fmla="*/ 339312 w 3311019"/>
              <a:gd name="connsiteY69" fmla="*/ 246537 h 2990850"/>
              <a:gd name="connsiteX70" fmla="*/ 257175 w 3311019"/>
              <a:gd name="connsiteY70" fmla="*/ 180975 h 2990850"/>
              <a:gd name="connsiteX71" fmla="*/ 219075 w 3311019"/>
              <a:gd name="connsiteY71" fmla="*/ 161925 h 2990850"/>
              <a:gd name="connsiteX72" fmla="*/ 219075 w 3311019"/>
              <a:gd name="connsiteY72" fmla="*/ 161925 h 2990850"/>
              <a:gd name="connsiteX73" fmla="*/ 114300 w 3311019"/>
              <a:gd name="connsiteY73" fmla="*/ 142875 h 2990850"/>
              <a:gd name="connsiteX74" fmla="*/ 85725 w 3311019"/>
              <a:gd name="connsiteY74" fmla="*/ 133350 h 2990850"/>
              <a:gd name="connsiteX75" fmla="*/ 0 w 3311019"/>
              <a:gd name="connsiteY75" fmla="*/ 0 h 2990850"/>
              <a:gd name="connsiteX76" fmla="*/ 0 w 3311019"/>
              <a:gd name="connsiteY76" fmla="*/ 2971800 h 2990850"/>
              <a:gd name="connsiteX77" fmla="*/ 9525 w 3311019"/>
              <a:gd name="connsiteY77" fmla="*/ 2990850 h 2990850"/>
              <a:gd name="connsiteX78" fmla="*/ 3309876 w 3311019"/>
              <a:gd name="connsiteY78" fmla="*/ 2974150 h 2990850"/>
              <a:gd name="connsiteX0" fmla="*/ 3309876 w 3311019"/>
              <a:gd name="connsiteY0" fmla="*/ 2974150 h 2990850"/>
              <a:gd name="connsiteX1" fmla="*/ 3181350 w 3311019"/>
              <a:gd name="connsiteY1" fmla="*/ 2856387 h 2990850"/>
              <a:gd name="connsiteX2" fmla="*/ 3086100 w 3311019"/>
              <a:gd name="connsiteY2" fmla="*/ 2819400 h 2990850"/>
              <a:gd name="connsiteX3" fmla="*/ 3086100 w 3311019"/>
              <a:gd name="connsiteY3" fmla="*/ 2801587 h 2990850"/>
              <a:gd name="connsiteX4" fmla="*/ 2981325 w 3311019"/>
              <a:gd name="connsiteY4" fmla="*/ 2752725 h 2990850"/>
              <a:gd name="connsiteX5" fmla="*/ 2971800 w 3311019"/>
              <a:gd name="connsiteY5" fmla="*/ 2771775 h 2990850"/>
              <a:gd name="connsiteX6" fmla="*/ 2895600 w 3311019"/>
              <a:gd name="connsiteY6" fmla="*/ 2647950 h 2990850"/>
              <a:gd name="connsiteX7" fmla="*/ 2857500 w 3311019"/>
              <a:gd name="connsiteY7" fmla="*/ 2590800 h 2990850"/>
              <a:gd name="connsiteX8" fmla="*/ 2828925 w 3311019"/>
              <a:gd name="connsiteY8" fmla="*/ 2538474 h 2990850"/>
              <a:gd name="connsiteX9" fmla="*/ 2752725 w 3311019"/>
              <a:gd name="connsiteY9" fmla="*/ 2519424 h 2990850"/>
              <a:gd name="connsiteX10" fmla="*/ 2695575 w 3311019"/>
              <a:gd name="connsiteY10" fmla="*/ 2657475 h 2990850"/>
              <a:gd name="connsiteX11" fmla="*/ 2409825 w 3311019"/>
              <a:gd name="connsiteY11" fmla="*/ 2676525 h 2990850"/>
              <a:gd name="connsiteX12" fmla="*/ 2266950 w 3311019"/>
              <a:gd name="connsiteY12" fmla="*/ 2676525 h 2990850"/>
              <a:gd name="connsiteX13" fmla="*/ 2209800 w 3311019"/>
              <a:gd name="connsiteY13" fmla="*/ 2514600 h 2990850"/>
              <a:gd name="connsiteX14" fmla="*/ 2162175 w 3311019"/>
              <a:gd name="connsiteY14" fmla="*/ 2390775 h 2990850"/>
              <a:gd name="connsiteX15" fmla="*/ 2143125 w 3311019"/>
              <a:gd name="connsiteY15" fmla="*/ 2314575 h 2990850"/>
              <a:gd name="connsiteX16" fmla="*/ 2114550 w 3311019"/>
              <a:gd name="connsiteY16" fmla="*/ 2276475 h 2990850"/>
              <a:gd name="connsiteX17" fmla="*/ 2095500 w 3311019"/>
              <a:gd name="connsiteY17" fmla="*/ 2219325 h 2990850"/>
              <a:gd name="connsiteX18" fmla="*/ 2095500 w 3311019"/>
              <a:gd name="connsiteY18" fmla="*/ 2143125 h 2990850"/>
              <a:gd name="connsiteX19" fmla="*/ 2095500 w 3311019"/>
              <a:gd name="connsiteY19" fmla="*/ 2047875 h 2990850"/>
              <a:gd name="connsiteX20" fmla="*/ 2085975 w 3311019"/>
              <a:gd name="connsiteY20" fmla="*/ 1971675 h 2990850"/>
              <a:gd name="connsiteX21" fmla="*/ 2076450 w 3311019"/>
              <a:gd name="connsiteY21" fmla="*/ 1952625 h 2990850"/>
              <a:gd name="connsiteX22" fmla="*/ 2038350 w 3311019"/>
              <a:gd name="connsiteY22" fmla="*/ 1914525 h 2990850"/>
              <a:gd name="connsiteX23" fmla="*/ 2019300 w 3311019"/>
              <a:gd name="connsiteY23" fmla="*/ 1914525 h 2990850"/>
              <a:gd name="connsiteX24" fmla="*/ 1990725 w 3311019"/>
              <a:gd name="connsiteY24" fmla="*/ 1838325 h 2990850"/>
              <a:gd name="connsiteX25" fmla="*/ 1971675 w 3311019"/>
              <a:gd name="connsiteY25" fmla="*/ 1771650 h 2990850"/>
              <a:gd name="connsiteX26" fmla="*/ 1943100 w 3311019"/>
              <a:gd name="connsiteY26" fmla="*/ 1724025 h 2990850"/>
              <a:gd name="connsiteX27" fmla="*/ 1924050 w 3311019"/>
              <a:gd name="connsiteY27" fmla="*/ 1704975 h 2990850"/>
              <a:gd name="connsiteX28" fmla="*/ 1876425 w 3311019"/>
              <a:gd name="connsiteY28" fmla="*/ 1666875 h 2990850"/>
              <a:gd name="connsiteX29" fmla="*/ 1847850 w 3311019"/>
              <a:gd name="connsiteY29" fmla="*/ 1647825 h 2990850"/>
              <a:gd name="connsiteX30" fmla="*/ 1819275 w 3311019"/>
              <a:gd name="connsiteY30" fmla="*/ 1628775 h 2990850"/>
              <a:gd name="connsiteX31" fmla="*/ 1819275 w 3311019"/>
              <a:gd name="connsiteY31" fmla="*/ 1562100 h 2990850"/>
              <a:gd name="connsiteX32" fmla="*/ 1771650 w 3311019"/>
              <a:gd name="connsiteY32" fmla="*/ 1514475 h 2990850"/>
              <a:gd name="connsiteX33" fmla="*/ 1724025 w 3311019"/>
              <a:gd name="connsiteY33" fmla="*/ 1466850 h 2990850"/>
              <a:gd name="connsiteX34" fmla="*/ 1704975 w 3311019"/>
              <a:gd name="connsiteY34" fmla="*/ 1447800 h 2990850"/>
              <a:gd name="connsiteX35" fmla="*/ 1581150 w 3311019"/>
              <a:gd name="connsiteY35" fmla="*/ 1428750 h 2990850"/>
              <a:gd name="connsiteX36" fmla="*/ 1552575 w 3311019"/>
              <a:gd name="connsiteY36" fmla="*/ 1381125 h 2990850"/>
              <a:gd name="connsiteX37" fmla="*/ 1543050 w 3311019"/>
              <a:gd name="connsiteY37" fmla="*/ 1314450 h 2990850"/>
              <a:gd name="connsiteX38" fmla="*/ 1569275 w 3311019"/>
              <a:gd name="connsiteY38" fmla="*/ 1262124 h 2990850"/>
              <a:gd name="connsiteX39" fmla="*/ 1652649 w 3311019"/>
              <a:gd name="connsiteY39" fmla="*/ 1225261 h 2990850"/>
              <a:gd name="connsiteX40" fmla="*/ 1738374 w 3311019"/>
              <a:gd name="connsiteY40" fmla="*/ 1215736 h 2990850"/>
              <a:gd name="connsiteX41" fmla="*/ 1819399 w 3311019"/>
              <a:gd name="connsiteY41" fmla="*/ 1229962 h 2990850"/>
              <a:gd name="connsiteX42" fmla="*/ 1895475 w 3311019"/>
              <a:gd name="connsiteY42" fmla="*/ 1219200 h 2990850"/>
              <a:gd name="connsiteX43" fmla="*/ 1871601 w 3311019"/>
              <a:gd name="connsiteY43" fmla="*/ 1134712 h 2990850"/>
              <a:gd name="connsiteX44" fmla="*/ 1787113 w 3311019"/>
              <a:gd name="connsiteY44" fmla="*/ 1066924 h 2990850"/>
              <a:gd name="connsiteX45" fmla="*/ 1733550 w 3311019"/>
              <a:gd name="connsiteY45" fmla="*/ 1047750 h 2990850"/>
              <a:gd name="connsiteX46" fmla="*/ 1685925 w 3311019"/>
              <a:gd name="connsiteY46" fmla="*/ 1019175 h 2990850"/>
              <a:gd name="connsiteX47" fmla="*/ 1619250 w 3311019"/>
              <a:gd name="connsiteY47" fmla="*/ 1028700 h 2990850"/>
              <a:gd name="connsiteX48" fmla="*/ 1619250 w 3311019"/>
              <a:gd name="connsiteY48" fmla="*/ 914400 h 2990850"/>
              <a:gd name="connsiteX49" fmla="*/ 1619250 w 3311019"/>
              <a:gd name="connsiteY49" fmla="*/ 819150 h 2990850"/>
              <a:gd name="connsiteX50" fmla="*/ 1571625 w 3311019"/>
              <a:gd name="connsiteY50" fmla="*/ 828675 h 2990850"/>
              <a:gd name="connsiteX51" fmla="*/ 1476375 w 3311019"/>
              <a:gd name="connsiteY51" fmla="*/ 809625 h 2990850"/>
              <a:gd name="connsiteX52" fmla="*/ 1400175 w 3311019"/>
              <a:gd name="connsiteY52" fmla="*/ 781050 h 2990850"/>
              <a:gd name="connsiteX53" fmla="*/ 1285875 w 3311019"/>
              <a:gd name="connsiteY53" fmla="*/ 838200 h 2990850"/>
              <a:gd name="connsiteX54" fmla="*/ 1181100 w 3311019"/>
              <a:gd name="connsiteY54" fmla="*/ 914400 h 2990850"/>
              <a:gd name="connsiteX55" fmla="*/ 1104900 w 3311019"/>
              <a:gd name="connsiteY55" fmla="*/ 981075 h 2990850"/>
              <a:gd name="connsiteX56" fmla="*/ 1046513 w 3311019"/>
              <a:gd name="connsiteY56" fmla="*/ 945449 h 2990850"/>
              <a:gd name="connsiteX57" fmla="*/ 1016825 w 3311019"/>
              <a:gd name="connsiteY57" fmla="*/ 945449 h 2990850"/>
              <a:gd name="connsiteX58" fmla="*/ 771525 w 3311019"/>
              <a:gd name="connsiteY58" fmla="*/ 1095375 h 2990850"/>
              <a:gd name="connsiteX59" fmla="*/ 600075 w 3311019"/>
              <a:gd name="connsiteY59" fmla="*/ 1053811 h 2990850"/>
              <a:gd name="connsiteX60" fmla="*/ 514350 w 3311019"/>
              <a:gd name="connsiteY60" fmla="*/ 1038225 h 2990850"/>
              <a:gd name="connsiteX61" fmla="*/ 438150 w 3311019"/>
              <a:gd name="connsiteY61" fmla="*/ 1019175 h 2990850"/>
              <a:gd name="connsiteX62" fmla="*/ 371475 w 3311019"/>
              <a:gd name="connsiteY62" fmla="*/ 800100 h 2990850"/>
              <a:gd name="connsiteX63" fmla="*/ 352425 w 3311019"/>
              <a:gd name="connsiteY63" fmla="*/ 685800 h 2990850"/>
              <a:gd name="connsiteX64" fmla="*/ 352425 w 3311019"/>
              <a:gd name="connsiteY64" fmla="*/ 581025 h 2990850"/>
              <a:gd name="connsiteX65" fmla="*/ 400050 w 3311019"/>
              <a:gd name="connsiteY65" fmla="*/ 523875 h 2990850"/>
              <a:gd name="connsiteX66" fmla="*/ 438150 w 3311019"/>
              <a:gd name="connsiteY66" fmla="*/ 457200 h 2990850"/>
              <a:gd name="connsiteX67" fmla="*/ 466725 w 3311019"/>
              <a:gd name="connsiteY67" fmla="*/ 438150 h 2990850"/>
              <a:gd name="connsiteX68" fmla="*/ 429862 w 3311019"/>
              <a:gd name="connsiteY68" fmla="*/ 289461 h 2990850"/>
              <a:gd name="connsiteX69" fmla="*/ 339312 w 3311019"/>
              <a:gd name="connsiteY69" fmla="*/ 246537 h 2990850"/>
              <a:gd name="connsiteX70" fmla="*/ 257175 w 3311019"/>
              <a:gd name="connsiteY70" fmla="*/ 180975 h 2990850"/>
              <a:gd name="connsiteX71" fmla="*/ 219075 w 3311019"/>
              <a:gd name="connsiteY71" fmla="*/ 161925 h 2990850"/>
              <a:gd name="connsiteX72" fmla="*/ 183449 w 3311019"/>
              <a:gd name="connsiteY72" fmla="*/ 120361 h 2990850"/>
              <a:gd name="connsiteX73" fmla="*/ 114300 w 3311019"/>
              <a:gd name="connsiteY73" fmla="*/ 142875 h 2990850"/>
              <a:gd name="connsiteX74" fmla="*/ 85725 w 3311019"/>
              <a:gd name="connsiteY74" fmla="*/ 133350 h 2990850"/>
              <a:gd name="connsiteX75" fmla="*/ 0 w 3311019"/>
              <a:gd name="connsiteY75" fmla="*/ 0 h 2990850"/>
              <a:gd name="connsiteX76" fmla="*/ 0 w 3311019"/>
              <a:gd name="connsiteY76" fmla="*/ 2971800 h 2990850"/>
              <a:gd name="connsiteX77" fmla="*/ 9525 w 3311019"/>
              <a:gd name="connsiteY77" fmla="*/ 2990850 h 2990850"/>
              <a:gd name="connsiteX78" fmla="*/ 3309876 w 3311019"/>
              <a:gd name="connsiteY78" fmla="*/ 2974150 h 2990850"/>
              <a:gd name="connsiteX0" fmla="*/ 3309876 w 3311019"/>
              <a:gd name="connsiteY0" fmla="*/ 2974150 h 2990850"/>
              <a:gd name="connsiteX1" fmla="*/ 3181350 w 3311019"/>
              <a:gd name="connsiteY1" fmla="*/ 2856387 h 2990850"/>
              <a:gd name="connsiteX2" fmla="*/ 3086100 w 3311019"/>
              <a:gd name="connsiteY2" fmla="*/ 2819400 h 2990850"/>
              <a:gd name="connsiteX3" fmla="*/ 3086100 w 3311019"/>
              <a:gd name="connsiteY3" fmla="*/ 2801587 h 2990850"/>
              <a:gd name="connsiteX4" fmla="*/ 2981325 w 3311019"/>
              <a:gd name="connsiteY4" fmla="*/ 2752725 h 2990850"/>
              <a:gd name="connsiteX5" fmla="*/ 2971800 w 3311019"/>
              <a:gd name="connsiteY5" fmla="*/ 2771775 h 2990850"/>
              <a:gd name="connsiteX6" fmla="*/ 2895600 w 3311019"/>
              <a:gd name="connsiteY6" fmla="*/ 2647950 h 2990850"/>
              <a:gd name="connsiteX7" fmla="*/ 2857500 w 3311019"/>
              <a:gd name="connsiteY7" fmla="*/ 2590800 h 2990850"/>
              <a:gd name="connsiteX8" fmla="*/ 2828925 w 3311019"/>
              <a:gd name="connsiteY8" fmla="*/ 2538474 h 2990850"/>
              <a:gd name="connsiteX9" fmla="*/ 2752725 w 3311019"/>
              <a:gd name="connsiteY9" fmla="*/ 2519424 h 2990850"/>
              <a:gd name="connsiteX10" fmla="*/ 2695575 w 3311019"/>
              <a:gd name="connsiteY10" fmla="*/ 2657475 h 2990850"/>
              <a:gd name="connsiteX11" fmla="*/ 2409825 w 3311019"/>
              <a:gd name="connsiteY11" fmla="*/ 2676525 h 2990850"/>
              <a:gd name="connsiteX12" fmla="*/ 2266950 w 3311019"/>
              <a:gd name="connsiteY12" fmla="*/ 2676525 h 2990850"/>
              <a:gd name="connsiteX13" fmla="*/ 2209800 w 3311019"/>
              <a:gd name="connsiteY13" fmla="*/ 2514600 h 2990850"/>
              <a:gd name="connsiteX14" fmla="*/ 2162175 w 3311019"/>
              <a:gd name="connsiteY14" fmla="*/ 2390775 h 2990850"/>
              <a:gd name="connsiteX15" fmla="*/ 2143125 w 3311019"/>
              <a:gd name="connsiteY15" fmla="*/ 2314575 h 2990850"/>
              <a:gd name="connsiteX16" fmla="*/ 2114550 w 3311019"/>
              <a:gd name="connsiteY16" fmla="*/ 2276475 h 2990850"/>
              <a:gd name="connsiteX17" fmla="*/ 2095500 w 3311019"/>
              <a:gd name="connsiteY17" fmla="*/ 2219325 h 2990850"/>
              <a:gd name="connsiteX18" fmla="*/ 2095500 w 3311019"/>
              <a:gd name="connsiteY18" fmla="*/ 2143125 h 2990850"/>
              <a:gd name="connsiteX19" fmla="*/ 2095500 w 3311019"/>
              <a:gd name="connsiteY19" fmla="*/ 2047875 h 2990850"/>
              <a:gd name="connsiteX20" fmla="*/ 2085975 w 3311019"/>
              <a:gd name="connsiteY20" fmla="*/ 1971675 h 2990850"/>
              <a:gd name="connsiteX21" fmla="*/ 2076450 w 3311019"/>
              <a:gd name="connsiteY21" fmla="*/ 1952625 h 2990850"/>
              <a:gd name="connsiteX22" fmla="*/ 2038350 w 3311019"/>
              <a:gd name="connsiteY22" fmla="*/ 1914525 h 2990850"/>
              <a:gd name="connsiteX23" fmla="*/ 2019300 w 3311019"/>
              <a:gd name="connsiteY23" fmla="*/ 1914525 h 2990850"/>
              <a:gd name="connsiteX24" fmla="*/ 1990725 w 3311019"/>
              <a:gd name="connsiteY24" fmla="*/ 1838325 h 2990850"/>
              <a:gd name="connsiteX25" fmla="*/ 1971675 w 3311019"/>
              <a:gd name="connsiteY25" fmla="*/ 1771650 h 2990850"/>
              <a:gd name="connsiteX26" fmla="*/ 1943100 w 3311019"/>
              <a:gd name="connsiteY26" fmla="*/ 1724025 h 2990850"/>
              <a:gd name="connsiteX27" fmla="*/ 1924050 w 3311019"/>
              <a:gd name="connsiteY27" fmla="*/ 1704975 h 2990850"/>
              <a:gd name="connsiteX28" fmla="*/ 1876425 w 3311019"/>
              <a:gd name="connsiteY28" fmla="*/ 1666875 h 2990850"/>
              <a:gd name="connsiteX29" fmla="*/ 1847850 w 3311019"/>
              <a:gd name="connsiteY29" fmla="*/ 1647825 h 2990850"/>
              <a:gd name="connsiteX30" fmla="*/ 1819275 w 3311019"/>
              <a:gd name="connsiteY30" fmla="*/ 1628775 h 2990850"/>
              <a:gd name="connsiteX31" fmla="*/ 1819275 w 3311019"/>
              <a:gd name="connsiteY31" fmla="*/ 1562100 h 2990850"/>
              <a:gd name="connsiteX32" fmla="*/ 1771650 w 3311019"/>
              <a:gd name="connsiteY32" fmla="*/ 1514475 h 2990850"/>
              <a:gd name="connsiteX33" fmla="*/ 1724025 w 3311019"/>
              <a:gd name="connsiteY33" fmla="*/ 1466850 h 2990850"/>
              <a:gd name="connsiteX34" fmla="*/ 1704975 w 3311019"/>
              <a:gd name="connsiteY34" fmla="*/ 1447800 h 2990850"/>
              <a:gd name="connsiteX35" fmla="*/ 1581150 w 3311019"/>
              <a:gd name="connsiteY35" fmla="*/ 1428750 h 2990850"/>
              <a:gd name="connsiteX36" fmla="*/ 1552575 w 3311019"/>
              <a:gd name="connsiteY36" fmla="*/ 1381125 h 2990850"/>
              <a:gd name="connsiteX37" fmla="*/ 1543050 w 3311019"/>
              <a:gd name="connsiteY37" fmla="*/ 1314450 h 2990850"/>
              <a:gd name="connsiteX38" fmla="*/ 1569275 w 3311019"/>
              <a:gd name="connsiteY38" fmla="*/ 1262124 h 2990850"/>
              <a:gd name="connsiteX39" fmla="*/ 1652649 w 3311019"/>
              <a:gd name="connsiteY39" fmla="*/ 1225261 h 2990850"/>
              <a:gd name="connsiteX40" fmla="*/ 1738374 w 3311019"/>
              <a:gd name="connsiteY40" fmla="*/ 1215736 h 2990850"/>
              <a:gd name="connsiteX41" fmla="*/ 1819399 w 3311019"/>
              <a:gd name="connsiteY41" fmla="*/ 1229962 h 2990850"/>
              <a:gd name="connsiteX42" fmla="*/ 1895475 w 3311019"/>
              <a:gd name="connsiteY42" fmla="*/ 1219200 h 2990850"/>
              <a:gd name="connsiteX43" fmla="*/ 1871601 w 3311019"/>
              <a:gd name="connsiteY43" fmla="*/ 1134712 h 2990850"/>
              <a:gd name="connsiteX44" fmla="*/ 1787113 w 3311019"/>
              <a:gd name="connsiteY44" fmla="*/ 1066924 h 2990850"/>
              <a:gd name="connsiteX45" fmla="*/ 1733550 w 3311019"/>
              <a:gd name="connsiteY45" fmla="*/ 1047750 h 2990850"/>
              <a:gd name="connsiteX46" fmla="*/ 1685925 w 3311019"/>
              <a:gd name="connsiteY46" fmla="*/ 1019175 h 2990850"/>
              <a:gd name="connsiteX47" fmla="*/ 1619250 w 3311019"/>
              <a:gd name="connsiteY47" fmla="*/ 1028700 h 2990850"/>
              <a:gd name="connsiteX48" fmla="*/ 1619250 w 3311019"/>
              <a:gd name="connsiteY48" fmla="*/ 914400 h 2990850"/>
              <a:gd name="connsiteX49" fmla="*/ 1619250 w 3311019"/>
              <a:gd name="connsiteY49" fmla="*/ 819150 h 2990850"/>
              <a:gd name="connsiteX50" fmla="*/ 1571625 w 3311019"/>
              <a:gd name="connsiteY50" fmla="*/ 828675 h 2990850"/>
              <a:gd name="connsiteX51" fmla="*/ 1476375 w 3311019"/>
              <a:gd name="connsiteY51" fmla="*/ 809625 h 2990850"/>
              <a:gd name="connsiteX52" fmla="*/ 1400175 w 3311019"/>
              <a:gd name="connsiteY52" fmla="*/ 781050 h 2990850"/>
              <a:gd name="connsiteX53" fmla="*/ 1285875 w 3311019"/>
              <a:gd name="connsiteY53" fmla="*/ 838200 h 2990850"/>
              <a:gd name="connsiteX54" fmla="*/ 1181100 w 3311019"/>
              <a:gd name="connsiteY54" fmla="*/ 914400 h 2990850"/>
              <a:gd name="connsiteX55" fmla="*/ 1104900 w 3311019"/>
              <a:gd name="connsiteY55" fmla="*/ 981075 h 2990850"/>
              <a:gd name="connsiteX56" fmla="*/ 1046513 w 3311019"/>
              <a:gd name="connsiteY56" fmla="*/ 945449 h 2990850"/>
              <a:gd name="connsiteX57" fmla="*/ 1016825 w 3311019"/>
              <a:gd name="connsiteY57" fmla="*/ 945449 h 2990850"/>
              <a:gd name="connsiteX58" fmla="*/ 771525 w 3311019"/>
              <a:gd name="connsiteY58" fmla="*/ 1095375 h 2990850"/>
              <a:gd name="connsiteX59" fmla="*/ 600075 w 3311019"/>
              <a:gd name="connsiteY59" fmla="*/ 1053811 h 2990850"/>
              <a:gd name="connsiteX60" fmla="*/ 514350 w 3311019"/>
              <a:gd name="connsiteY60" fmla="*/ 1038225 h 2990850"/>
              <a:gd name="connsiteX61" fmla="*/ 438150 w 3311019"/>
              <a:gd name="connsiteY61" fmla="*/ 1019175 h 2990850"/>
              <a:gd name="connsiteX62" fmla="*/ 371475 w 3311019"/>
              <a:gd name="connsiteY62" fmla="*/ 800100 h 2990850"/>
              <a:gd name="connsiteX63" fmla="*/ 352425 w 3311019"/>
              <a:gd name="connsiteY63" fmla="*/ 685800 h 2990850"/>
              <a:gd name="connsiteX64" fmla="*/ 352425 w 3311019"/>
              <a:gd name="connsiteY64" fmla="*/ 581025 h 2990850"/>
              <a:gd name="connsiteX65" fmla="*/ 400050 w 3311019"/>
              <a:gd name="connsiteY65" fmla="*/ 523875 h 2990850"/>
              <a:gd name="connsiteX66" fmla="*/ 438150 w 3311019"/>
              <a:gd name="connsiteY66" fmla="*/ 457200 h 2990850"/>
              <a:gd name="connsiteX67" fmla="*/ 466725 w 3311019"/>
              <a:gd name="connsiteY67" fmla="*/ 438150 h 2990850"/>
              <a:gd name="connsiteX68" fmla="*/ 429862 w 3311019"/>
              <a:gd name="connsiteY68" fmla="*/ 289461 h 2990850"/>
              <a:gd name="connsiteX69" fmla="*/ 339312 w 3311019"/>
              <a:gd name="connsiteY69" fmla="*/ 246537 h 2990850"/>
              <a:gd name="connsiteX70" fmla="*/ 257175 w 3311019"/>
              <a:gd name="connsiteY70" fmla="*/ 180975 h 2990850"/>
              <a:gd name="connsiteX71" fmla="*/ 219075 w 3311019"/>
              <a:gd name="connsiteY71" fmla="*/ 161925 h 2990850"/>
              <a:gd name="connsiteX72" fmla="*/ 183449 w 3311019"/>
              <a:gd name="connsiteY72" fmla="*/ 120361 h 2990850"/>
              <a:gd name="connsiteX73" fmla="*/ 114300 w 3311019"/>
              <a:gd name="connsiteY73" fmla="*/ 125062 h 2990850"/>
              <a:gd name="connsiteX74" fmla="*/ 85725 w 3311019"/>
              <a:gd name="connsiteY74" fmla="*/ 133350 h 2990850"/>
              <a:gd name="connsiteX75" fmla="*/ 0 w 3311019"/>
              <a:gd name="connsiteY75" fmla="*/ 0 h 2990850"/>
              <a:gd name="connsiteX76" fmla="*/ 0 w 3311019"/>
              <a:gd name="connsiteY76" fmla="*/ 2971800 h 2990850"/>
              <a:gd name="connsiteX77" fmla="*/ 9525 w 3311019"/>
              <a:gd name="connsiteY77" fmla="*/ 2990850 h 2990850"/>
              <a:gd name="connsiteX78" fmla="*/ 3309876 w 3311019"/>
              <a:gd name="connsiteY78" fmla="*/ 2974150 h 2990850"/>
              <a:gd name="connsiteX0" fmla="*/ 3309876 w 3311019"/>
              <a:gd name="connsiteY0" fmla="*/ 3057277 h 3073977"/>
              <a:gd name="connsiteX1" fmla="*/ 3181350 w 3311019"/>
              <a:gd name="connsiteY1" fmla="*/ 2939514 h 3073977"/>
              <a:gd name="connsiteX2" fmla="*/ 3086100 w 3311019"/>
              <a:gd name="connsiteY2" fmla="*/ 2902527 h 3073977"/>
              <a:gd name="connsiteX3" fmla="*/ 3086100 w 3311019"/>
              <a:gd name="connsiteY3" fmla="*/ 2884714 h 3073977"/>
              <a:gd name="connsiteX4" fmla="*/ 2981325 w 3311019"/>
              <a:gd name="connsiteY4" fmla="*/ 2835852 h 3073977"/>
              <a:gd name="connsiteX5" fmla="*/ 2971800 w 3311019"/>
              <a:gd name="connsiteY5" fmla="*/ 2854902 h 3073977"/>
              <a:gd name="connsiteX6" fmla="*/ 2895600 w 3311019"/>
              <a:gd name="connsiteY6" fmla="*/ 2731077 h 3073977"/>
              <a:gd name="connsiteX7" fmla="*/ 2857500 w 3311019"/>
              <a:gd name="connsiteY7" fmla="*/ 2673927 h 3073977"/>
              <a:gd name="connsiteX8" fmla="*/ 2828925 w 3311019"/>
              <a:gd name="connsiteY8" fmla="*/ 2621601 h 3073977"/>
              <a:gd name="connsiteX9" fmla="*/ 2752725 w 3311019"/>
              <a:gd name="connsiteY9" fmla="*/ 2602551 h 3073977"/>
              <a:gd name="connsiteX10" fmla="*/ 2695575 w 3311019"/>
              <a:gd name="connsiteY10" fmla="*/ 2740602 h 3073977"/>
              <a:gd name="connsiteX11" fmla="*/ 2409825 w 3311019"/>
              <a:gd name="connsiteY11" fmla="*/ 2759652 h 3073977"/>
              <a:gd name="connsiteX12" fmla="*/ 2266950 w 3311019"/>
              <a:gd name="connsiteY12" fmla="*/ 2759652 h 3073977"/>
              <a:gd name="connsiteX13" fmla="*/ 2209800 w 3311019"/>
              <a:gd name="connsiteY13" fmla="*/ 2597727 h 3073977"/>
              <a:gd name="connsiteX14" fmla="*/ 2162175 w 3311019"/>
              <a:gd name="connsiteY14" fmla="*/ 2473902 h 3073977"/>
              <a:gd name="connsiteX15" fmla="*/ 2143125 w 3311019"/>
              <a:gd name="connsiteY15" fmla="*/ 2397702 h 3073977"/>
              <a:gd name="connsiteX16" fmla="*/ 2114550 w 3311019"/>
              <a:gd name="connsiteY16" fmla="*/ 2359602 h 3073977"/>
              <a:gd name="connsiteX17" fmla="*/ 2095500 w 3311019"/>
              <a:gd name="connsiteY17" fmla="*/ 2302452 h 3073977"/>
              <a:gd name="connsiteX18" fmla="*/ 2095500 w 3311019"/>
              <a:gd name="connsiteY18" fmla="*/ 2226252 h 3073977"/>
              <a:gd name="connsiteX19" fmla="*/ 2095500 w 3311019"/>
              <a:gd name="connsiteY19" fmla="*/ 2131002 h 3073977"/>
              <a:gd name="connsiteX20" fmla="*/ 2085975 w 3311019"/>
              <a:gd name="connsiteY20" fmla="*/ 2054802 h 3073977"/>
              <a:gd name="connsiteX21" fmla="*/ 2076450 w 3311019"/>
              <a:gd name="connsiteY21" fmla="*/ 2035752 h 3073977"/>
              <a:gd name="connsiteX22" fmla="*/ 2038350 w 3311019"/>
              <a:gd name="connsiteY22" fmla="*/ 1997652 h 3073977"/>
              <a:gd name="connsiteX23" fmla="*/ 2019300 w 3311019"/>
              <a:gd name="connsiteY23" fmla="*/ 1997652 h 3073977"/>
              <a:gd name="connsiteX24" fmla="*/ 1990725 w 3311019"/>
              <a:gd name="connsiteY24" fmla="*/ 1921452 h 3073977"/>
              <a:gd name="connsiteX25" fmla="*/ 1971675 w 3311019"/>
              <a:gd name="connsiteY25" fmla="*/ 1854777 h 3073977"/>
              <a:gd name="connsiteX26" fmla="*/ 1943100 w 3311019"/>
              <a:gd name="connsiteY26" fmla="*/ 1807152 h 3073977"/>
              <a:gd name="connsiteX27" fmla="*/ 1924050 w 3311019"/>
              <a:gd name="connsiteY27" fmla="*/ 1788102 h 3073977"/>
              <a:gd name="connsiteX28" fmla="*/ 1876425 w 3311019"/>
              <a:gd name="connsiteY28" fmla="*/ 1750002 h 3073977"/>
              <a:gd name="connsiteX29" fmla="*/ 1847850 w 3311019"/>
              <a:gd name="connsiteY29" fmla="*/ 1730952 h 3073977"/>
              <a:gd name="connsiteX30" fmla="*/ 1819275 w 3311019"/>
              <a:gd name="connsiteY30" fmla="*/ 1711902 h 3073977"/>
              <a:gd name="connsiteX31" fmla="*/ 1819275 w 3311019"/>
              <a:gd name="connsiteY31" fmla="*/ 1645227 h 3073977"/>
              <a:gd name="connsiteX32" fmla="*/ 1771650 w 3311019"/>
              <a:gd name="connsiteY32" fmla="*/ 1597602 h 3073977"/>
              <a:gd name="connsiteX33" fmla="*/ 1724025 w 3311019"/>
              <a:gd name="connsiteY33" fmla="*/ 1549977 h 3073977"/>
              <a:gd name="connsiteX34" fmla="*/ 1704975 w 3311019"/>
              <a:gd name="connsiteY34" fmla="*/ 1530927 h 3073977"/>
              <a:gd name="connsiteX35" fmla="*/ 1581150 w 3311019"/>
              <a:gd name="connsiteY35" fmla="*/ 1511877 h 3073977"/>
              <a:gd name="connsiteX36" fmla="*/ 1552575 w 3311019"/>
              <a:gd name="connsiteY36" fmla="*/ 1464252 h 3073977"/>
              <a:gd name="connsiteX37" fmla="*/ 1543050 w 3311019"/>
              <a:gd name="connsiteY37" fmla="*/ 1397577 h 3073977"/>
              <a:gd name="connsiteX38" fmla="*/ 1569275 w 3311019"/>
              <a:gd name="connsiteY38" fmla="*/ 1345251 h 3073977"/>
              <a:gd name="connsiteX39" fmla="*/ 1652649 w 3311019"/>
              <a:gd name="connsiteY39" fmla="*/ 1308388 h 3073977"/>
              <a:gd name="connsiteX40" fmla="*/ 1738374 w 3311019"/>
              <a:gd name="connsiteY40" fmla="*/ 1298863 h 3073977"/>
              <a:gd name="connsiteX41" fmla="*/ 1819399 w 3311019"/>
              <a:gd name="connsiteY41" fmla="*/ 1313089 h 3073977"/>
              <a:gd name="connsiteX42" fmla="*/ 1895475 w 3311019"/>
              <a:gd name="connsiteY42" fmla="*/ 1302327 h 3073977"/>
              <a:gd name="connsiteX43" fmla="*/ 1871601 w 3311019"/>
              <a:gd name="connsiteY43" fmla="*/ 1217839 h 3073977"/>
              <a:gd name="connsiteX44" fmla="*/ 1787113 w 3311019"/>
              <a:gd name="connsiteY44" fmla="*/ 1150051 h 3073977"/>
              <a:gd name="connsiteX45" fmla="*/ 1733550 w 3311019"/>
              <a:gd name="connsiteY45" fmla="*/ 1130877 h 3073977"/>
              <a:gd name="connsiteX46" fmla="*/ 1685925 w 3311019"/>
              <a:gd name="connsiteY46" fmla="*/ 1102302 h 3073977"/>
              <a:gd name="connsiteX47" fmla="*/ 1619250 w 3311019"/>
              <a:gd name="connsiteY47" fmla="*/ 1111827 h 3073977"/>
              <a:gd name="connsiteX48" fmla="*/ 1619250 w 3311019"/>
              <a:gd name="connsiteY48" fmla="*/ 997527 h 3073977"/>
              <a:gd name="connsiteX49" fmla="*/ 1619250 w 3311019"/>
              <a:gd name="connsiteY49" fmla="*/ 902277 h 3073977"/>
              <a:gd name="connsiteX50" fmla="*/ 1571625 w 3311019"/>
              <a:gd name="connsiteY50" fmla="*/ 911802 h 3073977"/>
              <a:gd name="connsiteX51" fmla="*/ 1476375 w 3311019"/>
              <a:gd name="connsiteY51" fmla="*/ 892752 h 3073977"/>
              <a:gd name="connsiteX52" fmla="*/ 1400175 w 3311019"/>
              <a:gd name="connsiteY52" fmla="*/ 864177 h 3073977"/>
              <a:gd name="connsiteX53" fmla="*/ 1285875 w 3311019"/>
              <a:gd name="connsiteY53" fmla="*/ 921327 h 3073977"/>
              <a:gd name="connsiteX54" fmla="*/ 1181100 w 3311019"/>
              <a:gd name="connsiteY54" fmla="*/ 997527 h 3073977"/>
              <a:gd name="connsiteX55" fmla="*/ 1104900 w 3311019"/>
              <a:gd name="connsiteY55" fmla="*/ 1064202 h 3073977"/>
              <a:gd name="connsiteX56" fmla="*/ 1046513 w 3311019"/>
              <a:gd name="connsiteY56" fmla="*/ 1028576 h 3073977"/>
              <a:gd name="connsiteX57" fmla="*/ 1016825 w 3311019"/>
              <a:gd name="connsiteY57" fmla="*/ 1028576 h 3073977"/>
              <a:gd name="connsiteX58" fmla="*/ 771525 w 3311019"/>
              <a:gd name="connsiteY58" fmla="*/ 1178502 h 3073977"/>
              <a:gd name="connsiteX59" fmla="*/ 600075 w 3311019"/>
              <a:gd name="connsiteY59" fmla="*/ 1136938 h 3073977"/>
              <a:gd name="connsiteX60" fmla="*/ 514350 w 3311019"/>
              <a:gd name="connsiteY60" fmla="*/ 1121352 h 3073977"/>
              <a:gd name="connsiteX61" fmla="*/ 438150 w 3311019"/>
              <a:gd name="connsiteY61" fmla="*/ 1102302 h 3073977"/>
              <a:gd name="connsiteX62" fmla="*/ 371475 w 3311019"/>
              <a:gd name="connsiteY62" fmla="*/ 883227 h 3073977"/>
              <a:gd name="connsiteX63" fmla="*/ 352425 w 3311019"/>
              <a:gd name="connsiteY63" fmla="*/ 768927 h 3073977"/>
              <a:gd name="connsiteX64" fmla="*/ 352425 w 3311019"/>
              <a:gd name="connsiteY64" fmla="*/ 664152 h 3073977"/>
              <a:gd name="connsiteX65" fmla="*/ 400050 w 3311019"/>
              <a:gd name="connsiteY65" fmla="*/ 607002 h 3073977"/>
              <a:gd name="connsiteX66" fmla="*/ 438150 w 3311019"/>
              <a:gd name="connsiteY66" fmla="*/ 540327 h 3073977"/>
              <a:gd name="connsiteX67" fmla="*/ 466725 w 3311019"/>
              <a:gd name="connsiteY67" fmla="*/ 521277 h 3073977"/>
              <a:gd name="connsiteX68" fmla="*/ 429862 w 3311019"/>
              <a:gd name="connsiteY68" fmla="*/ 372588 h 3073977"/>
              <a:gd name="connsiteX69" fmla="*/ 339312 w 3311019"/>
              <a:gd name="connsiteY69" fmla="*/ 329664 h 3073977"/>
              <a:gd name="connsiteX70" fmla="*/ 257175 w 3311019"/>
              <a:gd name="connsiteY70" fmla="*/ 264102 h 3073977"/>
              <a:gd name="connsiteX71" fmla="*/ 219075 w 3311019"/>
              <a:gd name="connsiteY71" fmla="*/ 245052 h 3073977"/>
              <a:gd name="connsiteX72" fmla="*/ 183449 w 3311019"/>
              <a:gd name="connsiteY72" fmla="*/ 203488 h 3073977"/>
              <a:gd name="connsiteX73" fmla="*/ 114300 w 3311019"/>
              <a:gd name="connsiteY73" fmla="*/ 208189 h 3073977"/>
              <a:gd name="connsiteX74" fmla="*/ 85725 w 3311019"/>
              <a:gd name="connsiteY74" fmla="*/ 216477 h 3073977"/>
              <a:gd name="connsiteX75" fmla="*/ 0 w 3311019"/>
              <a:gd name="connsiteY75" fmla="*/ 0 h 3073977"/>
              <a:gd name="connsiteX76" fmla="*/ 0 w 3311019"/>
              <a:gd name="connsiteY76" fmla="*/ 3054927 h 3073977"/>
              <a:gd name="connsiteX77" fmla="*/ 9525 w 3311019"/>
              <a:gd name="connsiteY77" fmla="*/ 3073977 h 3073977"/>
              <a:gd name="connsiteX78" fmla="*/ 3309876 w 3311019"/>
              <a:gd name="connsiteY78" fmla="*/ 3057277 h 3073977"/>
              <a:gd name="connsiteX0" fmla="*/ 3309876 w 3311019"/>
              <a:gd name="connsiteY0" fmla="*/ 3003838 h 3020538"/>
              <a:gd name="connsiteX1" fmla="*/ 3181350 w 3311019"/>
              <a:gd name="connsiteY1" fmla="*/ 2886075 h 3020538"/>
              <a:gd name="connsiteX2" fmla="*/ 3086100 w 3311019"/>
              <a:gd name="connsiteY2" fmla="*/ 2849088 h 3020538"/>
              <a:gd name="connsiteX3" fmla="*/ 3086100 w 3311019"/>
              <a:gd name="connsiteY3" fmla="*/ 2831275 h 3020538"/>
              <a:gd name="connsiteX4" fmla="*/ 2981325 w 3311019"/>
              <a:gd name="connsiteY4" fmla="*/ 2782413 h 3020538"/>
              <a:gd name="connsiteX5" fmla="*/ 2971800 w 3311019"/>
              <a:gd name="connsiteY5" fmla="*/ 2801463 h 3020538"/>
              <a:gd name="connsiteX6" fmla="*/ 2895600 w 3311019"/>
              <a:gd name="connsiteY6" fmla="*/ 2677638 h 3020538"/>
              <a:gd name="connsiteX7" fmla="*/ 2857500 w 3311019"/>
              <a:gd name="connsiteY7" fmla="*/ 2620488 h 3020538"/>
              <a:gd name="connsiteX8" fmla="*/ 2828925 w 3311019"/>
              <a:gd name="connsiteY8" fmla="*/ 2568162 h 3020538"/>
              <a:gd name="connsiteX9" fmla="*/ 2752725 w 3311019"/>
              <a:gd name="connsiteY9" fmla="*/ 2549112 h 3020538"/>
              <a:gd name="connsiteX10" fmla="*/ 2695575 w 3311019"/>
              <a:gd name="connsiteY10" fmla="*/ 2687163 h 3020538"/>
              <a:gd name="connsiteX11" fmla="*/ 2409825 w 3311019"/>
              <a:gd name="connsiteY11" fmla="*/ 2706213 h 3020538"/>
              <a:gd name="connsiteX12" fmla="*/ 2266950 w 3311019"/>
              <a:gd name="connsiteY12" fmla="*/ 2706213 h 3020538"/>
              <a:gd name="connsiteX13" fmla="*/ 2209800 w 3311019"/>
              <a:gd name="connsiteY13" fmla="*/ 2544288 h 3020538"/>
              <a:gd name="connsiteX14" fmla="*/ 2162175 w 3311019"/>
              <a:gd name="connsiteY14" fmla="*/ 2420463 h 3020538"/>
              <a:gd name="connsiteX15" fmla="*/ 2143125 w 3311019"/>
              <a:gd name="connsiteY15" fmla="*/ 2344263 h 3020538"/>
              <a:gd name="connsiteX16" fmla="*/ 2114550 w 3311019"/>
              <a:gd name="connsiteY16" fmla="*/ 2306163 h 3020538"/>
              <a:gd name="connsiteX17" fmla="*/ 2095500 w 3311019"/>
              <a:gd name="connsiteY17" fmla="*/ 2249013 h 3020538"/>
              <a:gd name="connsiteX18" fmla="*/ 2095500 w 3311019"/>
              <a:gd name="connsiteY18" fmla="*/ 2172813 h 3020538"/>
              <a:gd name="connsiteX19" fmla="*/ 2095500 w 3311019"/>
              <a:gd name="connsiteY19" fmla="*/ 2077563 h 3020538"/>
              <a:gd name="connsiteX20" fmla="*/ 2085975 w 3311019"/>
              <a:gd name="connsiteY20" fmla="*/ 2001363 h 3020538"/>
              <a:gd name="connsiteX21" fmla="*/ 2076450 w 3311019"/>
              <a:gd name="connsiteY21" fmla="*/ 1982313 h 3020538"/>
              <a:gd name="connsiteX22" fmla="*/ 2038350 w 3311019"/>
              <a:gd name="connsiteY22" fmla="*/ 1944213 h 3020538"/>
              <a:gd name="connsiteX23" fmla="*/ 2019300 w 3311019"/>
              <a:gd name="connsiteY23" fmla="*/ 1944213 h 3020538"/>
              <a:gd name="connsiteX24" fmla="*/ 1990725 w 3311019"/>
              <a:gd name="connsiteY24" fmla="*/ 1868013 h 3020538"/>
              <a:gd name="connsiteX25" fmla="*/ 1971675 w 3311019"/>
              <a:gd name="connsiteY25" fmla="*/ 1801338 h 3020538"/>
              <a:gd name="connsiteX26" fmla="*/ 1943100 w 3311019"/>
              <a:gd name="connsiteY26" fmla="*/ 1753713 h 3020538"/>
              <a:gd name="connsiteX27" fmla="*/ 1924050 w 3311019"/>
              <a:gd name="connsiteY27" fmla="*/ 1734663 h 3020538"/>
              <a:gd name="connsiteX28" fmla="*/ 1876425 w 3311019"/>
              <a:gd name="connsiteY28" fmla="*/ 1696563 h 3020538"/>
              <a:gd name="connsiteX29" fmla="*/ 1847850 w 3311019"/>
              <a:gd name="connsiteY29" fmla="*/ 1677513 h 3020538"/>
              <a:gd name="connsiteX30" fmla="*/ 1819275 w 3311019"/>
              <a:gd name="connsiteY30" fmla="*/ 1658463 h 3020538"/>
              <a:gd name="connsiteX31" fmla="*/ 1819275 w 3311019"/>
              <a:gd name="connsiteY31" fmla="*/ 1591788 h 3020538"/>
              <a:gd name="connsiteX32" fmla="*/ 1771650 w 3311019"/>
              <a:gd name="connsiteY32" fmla="*/ 1544163 h 3020538"/>
              <a:gd name="connsiteX33" fmla="*/ 1724025 w 3311019"/>
              <a:gd name="connsiteY33" fmla="*/ 1496538 h 3020538"/>
              <a:gd name="connsiteX34" fmla="*/ 1704975 w 3311019"/>
              <a:gd name="connsiteY34" fmla="*/ 1477488 h 3020538"/>
              <a:gd name="connsiteX35" fmla="*/ 1581150 w 3311019"/>
              <a:gd name="connsiteY35" fmla="*/ 1458438 h 3020538"/>
              <a:gd name="connsiteX36" fmla="*/ 1552575 w 3311019"/>
              <a:gd name="connsiteY36" fmla="*/ 1410813 h 3020538"/>
              <a:gd name="connsiteX37" fmla="*/ 1543050 w 3311019"/>
              <a:gd name="connsiteY37" fmla="*/ 1344138 h 3020538"/>
              <a:gd name="connsiteX38" fmla="*/ 1569275 w 3311019"/>
              <a:gd name="connsiteY38" fmla="*/ 1291812 h 3020538"/>
              <a:gd name="connsiteX39" fmla="*/ 1652649 w 3311019"/>
              <a:gd name="connsiteY39" fmla="*/ 1254949 h 3020538"/>
              <a:gd name="connsiteX40" fmla="*/ 1738374 w 3311019"/>
              <a:gd name="connsiteY40" fmla="*/ 1245424 h 3020538"/>
              <a:gd name="connsiteX41" fmla="*/ 1819399 w 3311019"/>
              <a:gd name="connsiteY41" fmla="*/ 1259650 h 3020538"/>
              <a:gd name="connsiteX42" fmla="*/ 1895475 w 3311019"/>
              <a:gd name="connsiteY42" fmla="*/ 1248888 h 3020538"/>
              <a:gd name="connsiteX43" fmla="*/ 1871601 w 3311019"/>
              <a:gd name="connsiteY43" fmla="*/ 1164400 h 3020538"/>
              <a:gd name="connsiteX44" fmla="*/ 1787113 w 3311019"/>
              <a:gd name="connsiteY44" fmla="*/ 1096612 h 3020538"/>
              <a:gd name="connsiteX45" fmla="*/ 1733550 w 3311019"/>
              <a:gd name="connsiteY45" fmla="*/ 1077438 h 3020538"/>
              <a:gd name="connsiteX46" fmla="*/ 1685925 w 3311019"/>
              <a:gd name="connsiteY46" fmla="*/ 1048863 h 3020538"/>
              <a:gd name="connsiteX47" fmla="*/ 1619250 w 3311019"/>
              <a:gd name="connsiteY47" fmla="*/ 1058388 h 3020538"/>
              <a:gd name="connsiteX48" fmla="*/ 1619250 w 3311019"/>
              <a:gd name="connsiteY48" fmla="*/ 944088 h 3020538"/>
              <a:gd name="connsiteX49" fmla="*/ 1619250 w 3311019"/>
              <a:gd name="connsiteY49" fmla="*/ 848838 h 3020538"/>
              <a:gd name="connsiteX50" fmla="*/ 1571625 w 3311019"/>
              <a:gd name="connsiteY50" fmla="*/ 858363 h 3020538"/>
              <a:gd name="connsiteX51" fmla="*/ 1476375 w 3311019"/>
              <a:gd name="connsiteY51" fmla="*/ 839313 h 3020538"/>
              <a:gd name="connsiteX52" fmla="*/ 1400175 w 3311019"/>
              <a:gd name="connsiteY52" fmla="*/ 810738 h 3020538"/>
              <a:gd name="connsiteX53" fmla="*/ 1285875 w 3311019"/>
              <a:gd name="connsiteY53" fmla="*/ 867888 h 3020538"/>
              <a:gd name="connsiteX54" fmla="*/ 1181100 w 3311019"/>
              <a:gd name="connsiteY54" fmla="*/ 944088 h 3020538"/>
              <a:gd name="connsiteX55" fmla="*/ 1104900 w 3311019"/>
              <a:gd name="connsiteY55" fmla="*/ 1010763 h 3020538"/>
              <a:gd name="connsiteX56" fmla="*/ 1046513 w 3311019"/>
              <a:gd name="connsiteY56" fmla="*/ 975137 h 3020538"/>
              <a:gd name="connsiteX57" fmla="*/ 1016825 w 3311019"/>
              <a:gd name="connsiteY57" fmla="*/ 975137 h 3020538"/>
              <a:gd name="connsiteX58" fmla="*/ 771525 w 3311019"/>
              <a:gd name="connsiteY58" fmla="*/ 1125063 h 3020538"/>
              <a:gd name="connsiteX59" fmla="*/ 600075 w 3311019"/>
              <a:gd name="connsiteY59" fmla="*/ 1083499 h 3020538"/>
              <a:gd name="connsiteX60" fmla="*/ 514350 w 3311019"/>
              <a:gd name="connsiteY60" fmla="*/ 1067913 h 3020538"/>
              <a:gd name="connsiteX61" fmla="*/ 438150 w 3311019"/>
              <a:gd name="connsiteY61" fmla="*/ 1048863 h 3020538"/>
              <a:gd name="connsiteX62" fmla="*/ 371475 w 3311019"/>
              <a:gd name="connsiteY62" fmla="*/ 829788 h 3020538"/>
              <a:gd name="connsiteX63" fmla="*/ 352425 w 3311019"/>
              <a:gd name="connsiteY63" fmla="*/ 715488 h 3020538"/>
              <a:gd name="connsiteX64" fmla="*/ 352425 w 3311019"/>
              <a:gd name="connsiteY64" fmla="*/ 610713 h 3020538"/>
              <a:gd name="connsiteX65" fmla="*/ 400050 w 3311019"/>
              <a:gd name="connsiteY65" fmla="*/ 553563 h 3020538"/>
              <a:gd name="connsiteX66" fmla="*/ 438150 w 3311019"/>
              <a:gd name="connsiteY66" fmla="*/ 486888 h 3020538"/>
              <a:gd name="connsiteX67" fmla="*/ 466725 w 3311019"/>
              <a:gd name="connsiteY67" fmla="*/ 467838 h 3020538"/>
              <a:gd name="connsiteX68" fmla="*/ 429862 w 3311019"/>
              <a:gd name="connsiteY68" fmla="*/ 319149 h 3020538"/>
              <a:gd name="connsiteX69" fmla="*/ 339312 w 3311019"/>
              <a:gd name="connsiteY69" fmla="*/ 276225 h 3020538"/>
              <a:gd name="connsiteX70" fmla="*/ 257175 w 3311019"/>
              <a:gd name="connsiteY70" fmla="*/ 210663 h 3020538"/>
              <a:gd name="connsiteX71" fmla="*/ 219075 w 3311019"/>
              <a:gd name="connsiteY71" fmla="*/ 191613 h 3020538"/>
              <a:gd name="connsiteX72" fmla="*/ 183449 w 3311019"/>
              <a:gd name="connsiteY72" fmla="*/ 150049 h 3020538"/>
              <a:gd name="connsiteX73" fmla="*/ 114300 w 3311019"/>
              <a:gd name="connsiteY73" fmla="*/ 154750 h 3020538"/>
              <a:gd name="connsiteX74" fmla="*/ 85725 w 3311019"/>
              <a:gd name="connsiteY74" fmla="*/ 163038 h 3020538"/>
              <a:gd name="connsiteX75" fmla="*/ 17813 w 3311019"/>
              <a:gd name="connsiteY75" fmla="*/ 0 h 3020538"/>
              <a:gd name="connsiteX76" fmla="*/ 0 w 3311019"/>
              <a:gd name="connsiteY76" fmla="*/ 3001488 h 3020538"/>
              <a:gd name="connsiteX77" fmla="*/ 9525 w 3311019"/>
              <a:gd name="connsiteY77" fmla="*/ 3020538 h 3020538"/>
              <a:gd name="connsiteX78" fmla="*/ 3309876 w 3311019"/>
              <a:gd name="connsiteY78" fmla="*/ 3003838 h 3020538"/>
              <a:gd name="connsiteX0" fmla="*/ 3309876 w 3311019"/>
              <a:gd name="connsiteY0" fmla="*/ 3003838 h 3003838"/>
              <a:gd name="connsiteX1" fmla="*/ 3181350 w 3311019"/>
              <a:gd name="connsiteY1" fmla="*/ 2886075 h 3003838"/>
              <a:gd name="connsiteX2" fmla="*/ 3086100 w 3311019"/>
              <a:gd name="connsiteY2" fmla="*/ 2849088 h 3003838"/>
              <a:gd name="connsiteX3" fmla="*/ 3086100 w 3311019"/>
              <a:gd name="connsiteY3" fmla="*/ 2831275 h 3003838"/>
              <a:gd name="connsiteX4" fmla="*/ 2981325 w 3311019"/>
              <a:gd name="connsiteY4" fmla="*/ 2782413 h 3003838"/>
              <a:gd name="connsiteX5" fmla="*/ 2971800 w 3311019"/>
              <a:gd name="connsiteY5" fmla="*/ 2801463 h 3003838"/>
              <a:gd name="connsiteX6" fmla="*/ 2895600 w 3311019"/>
              <a:gd name="connsiteY6" fmla="*/ 2677638 h 3003838"/>
              <a:gd name="connsiteX7" fmla="*/ 2857500 w 3311019"/>
              <a:gd name="connsiteY7" fmla="*/ 2620488 h 3003838"/>
              <a:gd name="connsiteX8" fmla="*/ 2828925 w 3311019"/>
              <a:gd name="connsiteY8" fmla="*/ 2568162 h 3003838"/>
              <a:gd name="connsiteX9" fmla="*/ 2752725 w 3311019"/>
              <a:gd name="connsiteY9" fmla="*/ 2549112 h 3003838"/>
              <a:gd name="connsiteX10" fmla="*/ 2695575 w 3311019"/>
              <a:gd name="connsiteY10" fmla="*/ 2687163 h 3003838"/>
              <a:gd name="connsiteX11" fmla="*/ 2409825 w 3311019"/>
              <a:gd name="connsiteY11" fmla="*/ 2706213 h 3003838"/>
              <a:gd name="connsiteX12" fmla="*/ 2266950 w 3311019"/>
              <a:gd name="connsiteY12" fmla="*/ 2706213 h 3003838"/>
              <a:gd name="connsiteX13" fmla="*/ 2209800 w 3311019"/>
              <a:gd name="connsiteY13" fmla="*/ 2544288 h 3003838"/>
              <a:gd name="connsiteX14" fmla="*/ 2162175 w 3311019"/>
              <a:gd name="connsiteY14" fmla="*/ 2420463 h 3003838"/>
              <a:gd name="connsiteX15" fmla="*/ 2143125 w 3311019"/>
              <a:gd name="connsiteY15" fmla="*/ 2344263 h 3003838"/>
              <a:gd name="connsiteX16" fmla="*/ 2114550 w 3311019"/>
              <a:gd name="connsiteY16" fmla="*/ 2306163 h 3003838"/>
              <a:gd name="connsiteX17" fmla="*/ 2095500 w 3311019"/>
              <a:gd name="connsiteY17" fmla="*/ 2249013 h 3003838"/>
              <a:gd name="connsiteX18" fmla="*/ 2095500 w 3311019"/>
              <a:gd name="connsiteY18" fmla="*/ 2172813 h 3003838"/>
              <a:gd name="connsiteX19" fmla="*/ 2095500 w 3311019"/>
              <a:gd name="connsiteY19" fmla="*/ 2077563 h 3003838"/>
              <a:gd name="connsiteX20" fmla="*/ 2085975 w 3311019"/>
              <a:gd name="connsiteY20" fmla="*/ 2001363 h 3003838"/>
              <a:gd name="connsiteX21" fmla="*/ 2076450 w 3311019"/>
              <a:gd name="connsiteY21" fmla="*/ 1982313 h 3003838"/>
              <a:gd name="connsiteX22" fmla="*/ 2038350 w 3311019"/>
              <a:gd name="connsiteY22" fmla="*/ 1944213 h 3003838"/>
              <a:gd name="connsiteX23" fmla="*/ 2019300 w 3311019"/>
              <a:gd name="connsiteY23" fmla="*/ 1944213 h 3003838"/>
              <a:gd name="connsiteX24" fmla="*/ 1990725 w 3311019"/>
              <a:gd name="connsiteY24" fmla="*/ 1868013 h 3003838"/>
              <a:gd name="connsiteX25" fmla="*/ 1971675 w 3311019"/>
              <a:gd name="connsiteY25" fmla="*/ 1801338 h 3003838"/>
              <a:gd name="connsiteX26" fmla="*/ 1943100 w 3311019"/>
              <a:gd name="connsiteY26" fmla="*/ 1753713 h 3003838"/>
              <a:gd name="connsiteX27" fmla="*/ 1924050 w 3311019"/>
              <a:gd name="connsiteY27" fmla="*/ 1734663 h 3003838"/>
              <a:gd name="connsiteX28" fmla="*/ 1876425 w 3311019"/>
              <a:gd name="connsiteY28" fmla="*/ 1696563 h 3003838"/>
              <a:gd name="connsiteX29" fmla="*/ 1847850 w 3311019"/>
              <a:gd name="connsiteY29" fmla="*/ 1677513 h 3003838"/>
              <a:gd name="connsiteX30" fmla="*/ 1819275 w 3311019"/>
              <a:gd name="connsiteY30" fmla="*/ 1658463 h 3003838"/>
              <a:gd name="connsiteX31" fmla="*/ 1819275 w 3311019"/>
              <a:gd name="connsiteY31" fmla="*/ 1591788 h 3003838"/>
              <a:gd name="connsiteX32" fmla="*/ 1771650 w 3311019"/>
              <a:gd name="connsiteY32" fmla="*/ 1544163 h 3003838"/>
              <a:gd name="connsiteX33" fmla="*/ 1724025 w 3311019"/>
              <a:gd name="connsiteY33" fmla="*/ 1496538 h 3003838"/>
              <a:gd name="connsiteX34" fmla="*/ 1704975 w 3311019"/>
              <a:gd name="connsiteY34" fmla="*/ 1477488 h 3003838"/>
              <a:gd name="connsiteX35" fmla="*/ 1581150 w 3311019"/>
              <a:gd name="connsiteY35" fmla="*/ 1458438 h 3003838"/>
              <a:gd name="connsiteX36" fmla="*/ 1552575 w 3311019"/>
              <a:gd name="connsiteY36" fmla="*/ 1410813 h 3003838"/>
              <a:gd name="connsiteX37" fmla="*/ 1543050 w 3311019"/>
              <a:gd name="connsiteY37" fmla="*/ 1344138 h 3003838"/>
              <a:gd name="connsiteX38" fmla="*/ 1569275 w 3311019"/>
              <a:gd name="connsiteY38" fmla="*/ 1291812 h 3003838"/>
              <a:gd name="connsiteX39" fmla="*/ 1652649 w 3311019"/>
              <a:gd name="connsiteY39" fmla="*/ 1254949 h 3003838"/>
              <a:gd name="connsiteX40" fmla="*/ 1738374 w 3311019"/>
              <a:gd name="connsiteY40" fmla="*/ 1245424 h 3003838"/>
              <a:gd name="connsiteX41" fmla="*/ 1819399 w 3311019"/>
              <a:gd name="connsiteY41" fmla="*/ 1259650 h 3003838"/>
              <a:gd name="connsiteX42" fmla="*/ 1895475 w 3311019"/>
              <a:gd name="connsiteY42" fmla="*/ 1248888 h 3003838"/>
              <a:gd name="connsiteX43" fmla="*/ 1871601 w 3311019"/>
              <a:gd name="connsiteY43" fmla="*/ 1164400 h 3003838"/>
              <a:gd name="connsiteX44" fmla="*/ 1787113 w 3311019"/>
              <a:gd name="connsiteY44" fmla="*/ 1096612 h 3003838"/>
              <a:gd name="connsiteX45" fmla="*/ 1733550 w 3311019"/>
              <a:gd name="connsiteY45" fmla="*/ 1077438 h 3003838"/>
              <a:gd name="connsiteX46" fmla="*/ 1685925 w 3311019"/>
              <a:gd name="connsiteY46" fmla="*/ 1048863 h 3003838"/>
              <a:gd name="connsiteX47" fmla="*/ 1619250 w 3311019"/>
              <a:gd name="connsiteY47" fmla="*/ 1058388 h 3003838"/>
              <a:gd name="connsiteX48" fmla="*/ 1619250 w 3311019"/>
              <a:gd name="connsiteY48" fmla="*/ 944088 h 3003838"/>
              <a:gd name="connsiteX49" fmla="*/ 1619250 w 3311019"/>
              <a:gd name="connsiteY49" fmla="*/ 848838 h 3003838"/>
              <a:gd name="connsiteX50" fmla="*/ 1571625 w 3311019"/>
              <a:gd name="connsiteY50" fmla="*/ 858363 h 3003838"/>
              <a:gd name="connsiteX51" fmla="*/ 1476375 w 3311019"/>
              <a:gd name="connsiteY51" fmla="*/ 839313 h 3003838"/>
              <a:gd name="connsiteX52" fmla="*/ 1400175 w 3311019"/>
              <a:gd name="connsiteY52" fmla="*/ 810738 h 3003838"/>
              <a:gd name="connsiteX53" fmla="*/ 1285875 w 3311019"/>
              <a:gd name="connsiteY53" fmla="*/ 867888 h 3003838"/>
              <a:gd name="connsiteX54" fmla="*/ 1181100 w 3311019"/>
              <a:gd name="connsiteY54" fmla="*/ 944088 h 3003838"/>
              <a:gd name="connsiteX55" fmla="*/ 1104900 w 3311019"/>
              <a:gd name="connsiteY55" fmla="*/ 1010763 h 3003838"/>
              <a:gd name="connsiteX56" fmla="*/ 1046513 w 3311019"/>
              <a:gd name="connsiteY56" fmla="*/ 975137 h 3003838"/>
              <a:gd name="connsiteX57" fmla="*/ 1016825 w 3311019"/>
              <a:gd name="connsiteY57" fmla="*/ 975137 h 3003838"/>
              <a:gd name="connsiteX58" fmla="*/ 771525 w 3311019"/>
              <a:gd name="connsiteY58" fmla="*/ 1125063 h 3003838"/>
              <a:gd name="connsiteX59" fmla="*/ 600075 w 3311019"/>
              <a:gd name="connsiteY59" fmla="*/ 1083499 h 3003838"/>
              <a:gd name="connsiteX60" fmla="*/ 514350 w 3311019"/>
              <a:gd name="connsiteY60" fmla="*/ 1067913 h 3003838"/>
              <a:gd name="connsiteX61" fmla="*/ 438150 w 3311019"/>
              <a:gd name="connsiteY61" fmla="*/ 1048863 h 3003838"/>
              <a:gd name="connsiteX62" fmla="*/ 371475 w 3311019"/>
              <a:gd name="connsiteY62" fmla="*/ 829788 h 3003838"/>
              <a:gd name="connsiteX63" fmla="*/ 352425 w 3311019"/>
              <a:gd name="connsiteY63" fmla="*/ 715488 h 3003838"/>
              <a:gd name="connsiteX64" fmla="*/ 352425 w 3311019"/>
              <a:gd name="connsiteY64" fmla="*/ 610713 h 3003838"/>
              <a:gd name="connsiteX65" fmla="*/ 400050 w 3311019"/>
              <a:gd name="connsiteY65" fmla="*/ 553563 h 3003838"/>
              <a:gd name="connsiteX66" fmla="*/ 438150 w 3311019"/>
              <a:gd name="connsiteY66" fmla="*/ 486888 h 3003838"/>
              <a:gd name="connsiteX67" fmla="*/ 466725 w 3311019"/>
              <a:gd name="connsiteY67" fmla="*/ 467838 h 3003838"/>
              <a:gd name="connsiteX68" fmla="*/ 429862 w 3311019"/>
              <a:gd name="connsiteY68" fmla="*/ 319149 h 3003838"/>
              <a:gd name="connsiteX69" fmla="*/ 339312 w 3311019"/>
              <a:gd name="connsiteY69" fmla="*/ 276225 h 3003838"/>
              <a:gd name="connsiteX70" fmla="*/ 257175 w 3311019"/>
              <a:gd name="connsiteY70" fmla="*/ 210663 h 3003838"/>
              <a:gd name="connsiteX71" fmla="*/ 219075 w 3311019"/>
              <a:gd name="connsiteY71" fmla="*/ 191613 h 3003838"/>
              <a:gd name="connsiteX72" fmla="*/ 183449 w 3311019"/>
              <a:gd name="connsiteY72" fmla="*/ 150049 h 3003838"/>
              <a:gd name="connsiteX73" fmla="*/ 114300 w 3311019"/>
              <a:gd name="connsiteY73" fmla="*/ 154750 h 3003838"/>
              <a:gd name="connsiteX74" fmla="*/ 85725 w 3311019"/>
              <a:gd name="connsiteY74" fmla="*/ 163038 h 3003838"/>
              <a:gd name="connsiteX75" fmla="*/ 17813 w 3311019"/>
              <a:gd name="connsiteY75" fmla="*/ 0 h 3003838"/>
              <a:gd name="connsiteX76" fmla="*/ 0 w 3311019"/>
              <a:gd name="connsiteY76" fmla="*/ 3001488 h 3003838"/>
              <a:gd name="connsiteX77" fmla="*/ 39213 w 3311019"/>
              <a:gd name="connsiteY77" fmla="*/ 2996787 h 3003838"/>
              <a:gd name="connsiteX78" fmla="*/ 3309876 w 3311019"/>
              <a:gd name="connsiteY78" fmla="*/ 3003838 h 3003838"/>
              <a:gd name="connsiteX0" fmla="*/ 3309876 w 3311019"/>
              <a:gd name="connsiteY0" fmla="*/ 3003838 h 3003838"/>
              <a:gd name="connsiteX1" fmla="*/ 3181350 w 3311019"/>
              <a:gd name="connsiteY1" fmla="*/ 2886075 h 3003838"/>
              <a:gd name="connsiteX2" fmla="*/ 3086100 w 3311019"/>
              <a:gd name="connsiteY2" fmla="*/ 2849088 h 3003838"/>
              <a:gd name="connsiteX3" fmla="*/ 3086100 w 3311019"/>
              <a:gd name="connsiteY3" fmla="*/ 2831275 h 3003838"/>
              <a:gd name="connsiteX4" fmla="*/ 2981325 w 3311019"/>
              <a:gd name="connsiteY4" fmla="*/ 2782413 h 3003838"/>
              <a:gd name="connsiteX5" fmla="*/ 2971800 w 3311019"/>
              <a:gd name="connsiteY5" fmla="*/ 2801463 h 3003838"/>
              <a:gd name="connsiteX6" fmla="*/ 2895600 w 3311019"/>
              <a:gd name="connsiteY6" fmla="*/ 2677638 h 3003838"/>
              <a:gd name="connsiteX7" fmla="*/ 2857500 w 3311019"/>
              <a:gd name="connsiteY7" fmla="*/ 2620488 h 3003838"/>
              <a:gd name="connsiteX8" fmla="*/ 2828925 w 3311019"/>
              <a:gd name="connsiteY8" fmla="*/ 2568162 h 3003838"/>
              <a:gd name="connsiteX9" fmla="*/ 2752725 w 3311019"/>
              <a:gd name="connsiteY9" fmla="*/ 2549112 h 3003838"/>
              <a:gd name="connsiteX10" fmla="*/ 2695575 w 3311019"/>
              <a:gd name="connsiteY10" fmla="*/ 2687163 h 3003838"/>
              <a:gd name="connsiteX11" fmla="*/ 2409825 w 3311019"/>
              <a:gd name="connsiteY11" fmla="*/ 2706213 h 3003838"/>
              <a:gd name="connsiteX12" fmla="*/ 2266950 w 3311019"/>
              <a:gd name="connsiteY12" fmla="*/ 2706213 h 3003838"/>
              <a:gd name="connsiteX13" fmla="*/ 2209800 w 3311019"/>
              <a:gd name="connsiteY13" fmla="*/ 2544288 h 3003838"/>
              <a:gd name="connsiteX14" fmla="*/ 2162175 w 3311019"/>
              <a:gd name="connsiteY14" fmla="*/ 2420463 h 3003838"/>
              <a:gd name="connsiteX15" fmla="*/ 2143125 w 3311019"/>
              <a:gd name="connsiteY15" fmla="*/ 2344263 h 3003838"/>
              <a:gd name="connsiteX16" fmla="*/ 2114550 w 3311019"/>
              <a:gd name="connsiteY16" fmla="*/ 2306163 h 3003838"/>
              <a:gd name="connsiteX17" fmla="*/ 2095500 w 3311019"/>
              <a:gd name="connsiteY17" fmla="*/ 2249013 h 3003838"/>
              <a:gd name="connsiteX18" fmla="*/ 2095500 w 3311019"/>
              <a:gd name="connsiteY18" fmla="*/ 2172813 h 3003838"/>
              <a:gd name="connsiteX19" fmla="*/ 2095500 w 3311019"/>
              <a:gd name="connsiteY19" fmla="*/ 2077563 h 3003838"/>
              <a:gd name="connsiteX20" fmla="*/ 2085975 w 3311019"/>
              <a:gd name="connsiteY20" fmla="*/ 2001363 h 3003838"/>
              <a:gd name="connsiteX21" fmla="*/ 2076450 w 3311019"/>
              <a:gd name="connsiteY21" fmla="*/ 1982313 h 3003838"/>
              <a:gd name="connsiteX22" fmla="*/ 2038350 w 3311019"/>
              <a:gd name="connsiteY22" fmla="*/ 1944213 h 3003838"/>
              <a:gd name="connsiteX23" fmla="*/ 2019300 w 3311019"/>
              <a:gd name="connsiteY23" fmla="*/ 1944213 h 3003838"/>
              <a:gd name="connsiteX24" fmla="*/ 1990725 w 3311019"/>
              <a:gd name="connsiteY24" fmla="*/ 1868013 h 3003838"/>
              <a:gd name="connsiteX25" fmla="*/ 1971675 w 3311019"/>
              <a:gd name="connsiteY25" fmla="*/ 1801338 h 3003838"/>
              <a:gd name="connsiteX26" fmla="*/ 1943100 w 3311019"/>
              <a:gd name="connsiteY26" fmla="*/ 1753713 h 3003838"/>
              <a:gd name="connsiteX27" fmla="*/ 1924050 w 3311019"/>
              <a:gd name="connsiteY27" fmla="*/ 1734663 h 3003838"/>
              <a:gd name="connsiteX28" fmla="*/ 1876425 w 3311019"/>
              <a:gd name="connsiteY28" fmla="*/ 1696563 h 3003838"/>
              <a:gd name="connsiteX29" fmla="*/ 1847850 w 3311019"/>
              <a:gd name="connsiteY29" fmla="*/ 1677513 h 3003838"/>
              <a:gd name="connsiteX30" fmla="*/ 1819275 w 3311019"/>
              <a:gd name="connsiteY30" fmla="*/ 1658463 h 3003838"/>
              <a:gd name="connsiteX31" fmla="*/ 1819275 w 3311019"/>
              <a:gd name="connsiteY31" fmla="*/ 1591788 h 3003838"/>
              <a:gd name="connsiteX32" fmla="*/ 1771650 w 3311019"/>
              <a:gd name="connsiteY32" fmla="*/ 1544163 h 3003838"/>
              <a:gd name="connsiteX33" fmla="*/ 1724025 w 3311019"/>
              <a:gd name="connsiteY33" fmla="*/ 1496538 h 3003838"/>
              <a:gd name="connsiteX34" fmla="*/ 1704975 w 3311019"/>
              <a:gd name="connsiteY34" fmla="*/ 1477488 h 3003838"/>
              <a:gd name="connsiteX35" fmla="*/ 1575212 w 3311019"/>
              <a:gd name="connsiteY35" fmla="*/ 1434688 h 3003838"/>
              <a:gd name="connsiteX36" fmla="*/ 1552575 w 3311019"/>
              <a:gd name="connsiteY36" fmla="*/ 1410813 h 3003838"/>
              <a:gd name="connsiteX37" fmla="*/ 1543050 w 3311019"/>
              <a:gd name="connsiteY37" fmla="*/ 1344138 h 3003838"/>
              <a:gd name="connsiteX38" fmla="*/ 1569275 w 3311019"/>
              <a:gd name="connsiteY38" fmla="*/ 1291812 h 3003838"/>
              <a:gd name="connsiteX39" fmla="*/ 1652649 w 3311019"/>
              <a:gd name="connsiteY39" fmla="*/ 1254949 h 3003838"/>
              <a:gd name="connsiteX40" fmla="*/ 1738374 w 3311019"/>
              <a:gd name="connsiteY40" fmla="*/ 1245424 h 3003838"/>
              <a:gd name="connsiteX41" fmla="*/ 1819399 w 3311019"/>
              <a:gd name="connsiteY41" fmla="*/ 1259650 h 3003838"/>
              <a:gd name="connsiteX42" fmla="*/ 1895475 w 3311019"/>
              <a:gd name="connsiteY42" fmla="*/ 1248888 h 3003838"/>
              <a:gd name="connsiteX43" fmla="*/ 1871601 w 3311019"/>
              <a:gd name="connsiteY43" fmla="*/ 1164400 h 3003838"/>
              <a:gd name="connsiteX44" fmla="*/ 1787113 w 3311019"/>
              <a:gd name="connsiteY44" fmla="*/ 1096612 h 3003838"/>
              <a:gd name="connsiteX45" fmla="*/ 1733550 w 3311019"/>
              <a:gd name="connsiteY45" fmla="*/ 1077438 h 3003838"/>
              <a:gd name="connsiteX46" fmla="*/ 1685925 w 3311019"/>
              <a:gd name="connsiteY46" fmla="*/ 1048863 h 3003838"/>
              <a:gd name="connsiteX47" fmla="*/ 1619250 w 3311019"/>
              <a:gd name="connsiteY47" fmla="*/ 1058388 h 3003838"/>
              <a:gd name="connsiteX48" fmla="*/ 1619250 w 3311019"/>
              <a:gd name="connsiteY48" fmla="*/ 944088 h 3003838"/>
              <a:gd name="connsiteX49" fmla="*/ 1619250 w 3311019"/>
              <a:gd name="connsiteY49" fmla="*/ 848838 h 3003838"/>
              <a:gd name="connsiteX50" fmla="*/ 1571625 w 3311019"/>
              <a:gd name="connsiteY50" fmla="*/ 858363 h 3003838"/>
              <a:gd name="connsiteX51" fmla="*/ 1476375 w 3311019"/>
              <a:gd name="connsiteY51" fmla="*/ 839313 h 3003838"/>
              <a:gd name="connsiteX52" fmla="*/ 1400175 w 3311019"/>
              <a:gd name="connsiteY52" fmla="*/ 810738 h 3003838"/>
              <a:gd name="connsiteX53" fmla="*/ 1285875 w 3311019"/>
              <a:gd name="connsiteY53" fmla="*/ 867888 h 3003838"/>
              <a:gd name="connsiteX54" fmla="*/ 1181100 w 3311019"/>
              <a:gd name="connsiteY54" fmla="*/ 944088 h 3003838"/>
              <a:gd name="connsiteX55" fmla="*/ 1104900 w 3311019"/>
              <a:gd name="connsiteY55" fmla="*/ 1010763 h 3003838"/>
              <a:gd name="connsiteX56" fmla="*/ 1046513 w 3311019"/>
              <a:gd name="connsiteY56" fmla="*/ 975137 h 3003838"/>
              <a:gd name="connsiteX57" fmla="*/ 1016825 w 3311019"/>
              <a:gd name="connsiteY57" fmla="*/ 975137 h 3003838"/>
              <a:gd name="connsiteX58" fmla="*/ 771525 w 3311019"/>
              <a:gd name="connsiteY58" fmla="*/ 1125063 h 3003838"/>
              <a:gd name="connsiteX59" fmla="*/ 600075 w 3311019"/>
              <a:gd name="connsiteY59" fmla="*/ 1083499 h 3003838"/>
              <a:gd name="connsiteX60" fmla="*/ 514350 w 3311019"/>
              <a:gd name="connsiteY60" fmla="*/ 1067913 h 3003838"/>
              <a:gd name="connsiteX61" fmla="*/ 438150 w 3311019"/>
              <a:gd name="connsiteY61" fmla="*/ 1048863 h 3003838"/>
              <a:gd name="connsiteX62" fmla="*/ 371475 w 3311019"/>
              <a:gd name="connsiteY62" fmla="*/ 829788 h 3003838"/>
              <a:gd name="connsiteX63" fmla="*/ 352425 w 3311019"/>
              <a:gd name="connsiteY63" fmla="*/ 715488 h 3003838"/>
              <a:gd name="connsiteX64" fmla="*/ 352425 w 3311019"/>
              <a:gd name="connsiteY64" fmla="*/ 610713 h 3003838"/>
              <a:gd name="connsiteX65" fmla="*/ 400050 w 3311019"/>
              <a:gd name="connsiteY65" fmla="*/ 553563 h 3003838"/>
              <a:gd name="connsiteX66" fmla="*/ 438150 w 3311019"/>
              <a:gd name="connsiteY66" fmla="*/ 486888 h 3003838"/>
              <a:gd name="connsiteX67" fmla="*/ 466725 w 3311019"/>
              <a:gd name="connsiteY67" fmla="*/ 467838 h 3003838"/>
              <a:gd name="connsiteX68" fmla="*/ 429862 w 3311019"/>
              <a:gd name="connsiteY68" fmla="*/ 319149 h 3003838"/>
              <a:gd name="connsiteX69" fmla="*/ 339312 w 3311019"/>
              <a:gd name="connsiteY69" fmla="*/ 276225 h 3003838"/>
              <a:gd name="connsiteX70" fmla="*/ 257175 w 3311019"/>
              <a:gd name="connsiteY70" fmla="*/ 210663 h 3003838"/>
              <a:gd name="connsiteX71" fmla="*/ 219075 w 3311019"/>
              <a:gd name="connsiteY71" fmla="*/ 191613 h 3003838"/>
              <a:gd name="connsiteX72" fmla="*/ 183449 w 3311019"/>
              <a:gd name="connsiteY72" fmla="*/ 150049 h 3003838"/>
              <a:gd name="connsiteX73" fmla="*/ 114300 w 3311019"/>
              <a:gd name="connsiteY73" fmla="*/ 154750 h 3003838"/>
              <a:gd name="connsiteX74" fmla="*/ 85725 w 3311019"/>
              <a:gd name="connsiteY74" fmla="*/ 163038 h 3003838"/>
              <a:gd name="connsiteX75" fmla="*/ 17813 w 3311019"/>
              <a:gd name="connsiteY75" fmla="*/ 0 h 3003838"/>
              <a:gd name="connsiteX76" fmla="*/ 0 w 3311019"/>
              <a:gd name="connsiteY76" fmla="*/ 3001488 h 3003838"/>
              <a:gd name="connsiteX77" fmla="*/ 39213 w 3311019"/>
              <a:gd name="connsiteY77" fmla="*/ 2996787 h 3003838"/>
              <a:gd name="connsiteX78" fmla="*/ 3309876 w 3311019"/>
              <a:gd name="connsiteY78" fmla="*/ 3003838 h 3003838"/>
              <a:gd name="connsiteX0" fmla="*/ 3309876 w 3311019"/>
              <a:gd name="connsiteY0" fmla="*/ 3003838 h 3003838"/>
              <a:gd name="connsiteX1" fmla="*/ 3181350 w 3311019"/>
              <a:gd name="connsiteY1" fmla="*/ 2886075 h 3003838"/>
              <a:gd name="connsiteX2" fmla="*/ 3086100 w 3311019"/>
              <a:gd name="connsiteY2" fmla="*/ 2849088 h 3003838"/>
              <a:gd name="connsiteX3" fmla="*/ 3086100 w 3311019"/>
              <a:gd name="connsiteY3" fmla="*/ 2831275 h 3003838"/>
              <a:gd name="connsiteX4" fmla="*/ 2981325 w 3311019"/>
              <a:gd name="connsiteY4" fmla="*/ 2782413 h 3003838"/>
              <a:gd name="connsiteX5" fmla="*/ 2971800 w 3311019"/>
              <a:gd name="connsiteY5" fmla="*/ 2801463 h 3003838"/>
              <a:gd name="connsiteX6" fmla="*/ 2895600 w 3311019"/>
              <a:gd name="connsiteY6" fmla="*/ 2677638 h 3003838"/>
              <a:gd name="connsiteX7" fmla="*/ 2857500 w 3311019"/>
              <a:gd name="connsiteY7" fmla="*/ 2620488 h 3003838"/>
              <a:gd name="connsiteX8" fmla="*/ 2828925 w 3311019"/>
              <a:gd name="connsiteY8" fmla="*/ 2568162 h 3003838"/>
              <a:gd name="connsiteX9" fmla="*/ 2752725 w 3311019"/>
              <a:gd name="connsiteY9" fmla="*/ 2549112 h 3003838"/>
              <a:gd name="connsiteX10" fmla="*/ 2695575 w 3311019"/>
              <a:gd name="connsiteY10" fmla="*/ 2687163 h 3003838"/>
              <a:gd name="connsiteX11" fmla="*/ 2409825 w 3311019"/>
              <a:gd name="connsiteY11" fmla="*/ 2706213 h 3003838"/>
              <a:gd name="connsiteX12" fmla="*/ 2266950 w 3311019"/>
              <a:gd name="connsiteY12" fmla="*/ 2706213 h 3003838"/>
              <a:gd name="connsiteX13" fmla="*/ 2209800 w 3311019"/>
              <a:gd name="connsiteY13" fmla="*/ 2544288 h 3003838"/>
              <a:gd name="connsiteX14" fmla="*/ 2162175 w 3311019"/>
              <a:gd name="connsiteY14" fmla="*/ 2420463 h 3003838"/>
              <a:gd name="connsiteX15" fmla="*/ 2143125 w 3311019"/>
              <a:gd name="connsiteY15" fmla="*/ 2344263 h 3003838"/>
              <a:gd name="connsiteX16" fmla="*/ 2114550 w 3311019"/>
              <a:gd name="connsiteY16" fmla="*/ 2306163 h 3003838"/>
              <a:gd name="connsiteX17" fmla="*/ 2095500 w 3311019"/>
              <a:gd name="connsiteY17" fmla="*/ 2249013 h 3003838"/>
              <a:gd name="connsiteX18" fmla="*/ 2095500 w 3311019"/>
              <a:gd name="connsiteY18" fmla="*/ 2172813 h 3003838"/>
              <a:gd name="connsiteX19" fmla="*/ 2095500 w 3311019"/>
              <a:gd name="connsiteY19" fmla="*/ 2077563 h 3003838"/>
              <a:gd name="connsiteX20" fmla="*/ 2085975 w 3311019"/>
              <a:gd name="connsiteY20" fmla="*/ 2001363 h 3003838"/>
              <a:gd name="connsiteX21" fmla="*/ 2076450 w 3311019"/>
              <a:gd name="connsiteY21" fmla="*/ 1982313 h 3003838"/>
              <a:gd name="connsiteX22" fmla="*/ 2038350 w 3311019"/>
              <a:gd name="connsiteY22" fmla="*/ 1944213 h 3003838"/>
              <a:gd name="connsiteX23" fmla="*/ 2019300 w 3311019"/>
              <a:gd name="connsiteY23" fmla="*/ 1944213 h 3003838"/>
              <a:gd name="connsiteX24" fmla="*/ 1990725 w 3311019"/>
              <a:gd name="connsiteY24" fmla="*/ 1868013 h 3003838"/>
              <a:gd name="connsiteX25" fmla="*/ 1971675 w 3311019"/>
              <a:gd name="connsiteY25" fmla="*/ 1801338 h 3003838"/>
              <a:gd name="connsiteX26" fmla="*/ 1943100 w 3311019"/>
              <a:gd name="connsiteY26" fmla="*/ 1753713 h 3003838"/>
              <a:gd name="connsiteX27" fmla="*/ 1924050 w 3311019"/>
              <a:gd name="connsiteY27" fmla="*/ 1734663 h 3003838"/>
              <a:gd name="connsiteX28" fmla="*/ 1876425 w 3311019"/>
              <a:gd name="connsiteY28" fmla="*/ 1696563 h 3003838"/>
              <a:gd name="connsiteX29" fmla="*/ 1847850 w 3311019"/>
              <a:gd name="connsiteY29" fmla="*/ 1677513 h 3003838"/>
              <a:gd name="connsiteX30" fmla="*/ 1819275 w 3311019"/>
              <a:gd name="connsiteY30" fmla="*/ 1658463 h 3003838"/>
              <a:gd name="connsiteX31" fmla="*/ 1819275 w 3311019"/>
              <a:gd name="connsiteY31" fmla="*/ 1591788 h 3003838"/>
              <a:gd name="connsiteX32" fmla="*/ 1771650 w 3311019"/>
              <a:gd name="connsiteY32" fmla="*/ 1544163 h 3003838"/>
              <a:gd name="connsiteX33" fmla="*/ 1724025 w 3311019"/>
              <a:gd name="connsiteY33" fmla="*/ 1496538 h 3003838"/>
              <a:gd name="connsiteX34" fmla="*/ 1704975 w 3311019"/>
              <a:gd name="connsiteY34" fmla="*/ 1459675 h 3003838"/>
              <a:gd name="connsiteX35" fmla="*/ 1575212 w 3311019"/>
              <a:gd name="connsiteY35" fmla="*/ 1434688 h 3003838"/>
              <a:gd name="connsiteX36" fmla="*/ 1552575 w 3311019"/>
              <a:gd name="connsiteY36" fmla="*/ 1410813 h 3003838"/>
              <a:gd name="connsiteX37" fmla="*/ 1543050 w 3311019"/>
              <a:gd name="connsiteY37" fmla="*/ 1344138 h 3003838"/>
              <a:gd name="connsiteX38" fmla="*/ 1569275 w 3311019"/>
              <a:gd name="connsiteY38" fmla="*/ 1291812 h 3003838"/>
              <a:gd name="connsiteX39" fmla="*/ 1652649 w 3311019"/>
              <a:gd name="connsiteY39" fmla="*/ 1254949 h 3003838"/>
              <a:gd name="connsiteX40" fmla="*/ 1738374 w 3311019"/>
              <a:gd name="connsiteY40" fmla="*/ 1245424 h 3003838"/>
              <a:gd name="connsiteX41" fmla="*/ 1819399 w 3311019"/>
              <a:gd name="connsiteY41" fmla="*/ 1259650 h 3003838"/>
              <a:gd name="connsiteX42" fmla="*/ 1895475 w 3311019"/>
              <a:gd name="connsiteY42" fmla="*/ 1248888 h 3003838"/>
              <a:gd name="connsiteX43" fmla="*/ 1871601 w 3311019"/>
              <a:gd name="connsiteY43" fmla="*/ 1164400 h 3003838"/>
              <a:gd name="connsiteX44" fmla="*/ 1787113 w 3311019"/>
              <a:gd name="connsiteY44" fmla="*/ 1096612 h 3003838"/>
              <a:gd name="connsiteX45" fmla="*/ 1733550 w 3311019"/>
              <a:gd name="connsiteY45" fmla="*/ 1077438 h 3003838"/>
              <a:gd name="connsiteX46" fmla="*/ 1685925 w 3311019"/>
              <a:gd name="connsiteY46" fmla="*/ 1048863 h 3003838"/>
              <a:gd name="connsiteX47" fmla="*/ 1619250 w 3311019"/>
              <a:gd name="connsiteY47" fmla="*/ 1058388 h 3003838"/>
              <a:gd name="connsiteX48" fmla="*/ 1619250 w 3311019"/>
              <a:gd name="connsiteY48" fmla="*/ 944088 h 3003838"/>
              <a:gd name="connsiteX49" fmla="*/ 1619250 w 3311019"/>
              <a:gd name="connsiteY49" fmla="*/ 848838 h 3003838"/>
              <a:gd name="connsiteX50" fmla="*/ 1571625 w 3311019"/>
              <a:gd name="connsiteY50" fmla="*/ 858363 h 3003838"/>
              <a:gd name="connsiteX51" fmla="*/ 1476375 w 3311019"/>
              <a:gd name="connsiteY51" fmla="*/ 839313 h 3003838"/>
              <a:gd name="connsiteX52" fmla="*/ 1400175 w 3311019"/>
              <a:gd name="connsiteY52" fmla="*/ 810738 h 3003838"/>
              <a:gd name="connsiteX53" fmla="*/ 1285875 w 3311019"/>
              <a:gd name="connsiteY53" fmla="*/ 867888 h 3003838"/>
              <a:gd name="connsiteX54" fmla="*/ 1181100 w 3311019"/>
              <a:gd name="connsiteY54" fmla="*/ 944088 h 3003838"/>
              <a:gd name="connsiteX55" fmla="*/ 1104900 w 3311019"/>
              <a:gd name="connsiteY55" fmla="*/ 1010763 h 3003838"/>
              <a:gd name="connsiteX56" fmla="*/ 1046513 w 3311019"/>
              <a:gd name="connsiteY56" fmla="*/ 975137 h 3003838"/>
              <a:gd name="connsiteX57" fmla="*/ 1016825 w 3311019"/>
              <a:gd name="connsiteY57" fmla="*/ 975137 h 3003838"/>
              <a:gd name="connsiteX58" fmla="*/ 771525 w 3311019"/>
              <a:gd name="connsiteY58" fmla="*/ 1125063 h 3003838"/>
              <a:gd name="connsiteX59" fmla="*/ 600075 w 3311019"/>
              <a:gd name="connsiteY59" fmla="*/ 1083499 h 3003838"/>
              <a:gd name="connsiteX60" fmla="*/ 514350 w 3311019"/>
              <a:gd name="connsiteY60" fmla="*/ 1067913 h 3003838"/>
              <a:gd name="connsiteX61" fmla="*/ 438150 w 3311019"/>
              <a:gd name="connsiteY61" fmla="*/ 1048863 h 3003838"/>
              <a:gd name="connsiteX62" fmla="*/ 371475 w 3311019"/>
              <a:gd name="connsiteY62" fmla="*/ 829788 h 3003838"/>
              <a:gd name="connsiteX63" fmla="*/ 352425 w 3311019"/>
              <a:gd name="connsiteY63" fmla="*/ 715488 h 3003838"/>
              <a:gd name="connsiteX64" fmla="*/ 352425 w 3311019"/>
              <a:gd name="connsiteY64" fmla="*/ 610713 h 3003838"/>
              <a:gd name="connsiteX65" fmla="*/ 400050 w 3311019"/>
              <a:gd name="connsiteY65" fmla="*/ 553563 h 3003838"/>
              <a:gd name="connsiteX66" fmla="*/ 438150 w 3311019"/>
              <a:gd name="connsiteY66" fmla="*/ 486888 h 3003838"/>
              <a:gd name="connsiteX67" fmla="*/ 466725 w 3311019"/>
              <a:gd name="connsiteY67" fmla="*/ 467838 h 3003838"/>
              <a:gd name="connsiteX68" fmla="*/ 429862 w 3311019"/>
              <a:gd name="connsiteY68" fmla="*/ 319149 h 3003838"/>
              <a:gd name="connsiteX69" fmla="*/ 339312 w 3311019"/>
              <a:gd name="connsiteY69" fmla="*/ 276225 h 3003838"/>
              <a:gd name="connsiteX70" fmla="*/ 257175 w 3311019"/>
              <a:gd name="connsiteY70" fmla="*/ 210663 h 3003838"/>
              <a:gd name="connsiteX71" fmla="*/ 219075 w 3311019"/>
              <a:gd name="connsiteY71" fmla="*/ 191613 h 3003838"/>
              <a:gd name="connsiteX72" fmla="*/ 183449 w 3311019"/>
              <a:gd name="connsiteY72" fmla="*/ 150049 h 3003838"/>
              <a:gd name="connsiteX73" fmla="*/ 114300 w 3311019"/>
              <a:gd name="connsiteY73" fmla="*/ 154750 h 3003838"/>
              <a:gd name="connsiteX74" fmla="*/ 85725 w 3311019"/>
              <a:gd name="connsiteY74" fmla="*/ 163038 h 3003838"/>
              <a:gd name="connsiteX75" fmla="*/ 17813 w 3311019"/>
              <a:gd name="connsiteY75" fmla="*/ 0 h 3003838"/>
              <a:gd name="connsiteX76" fmla="*/ 0 w 3311019"/>
              <a:gd name="connsiteY76" fmla="*/ 3001488 h 3003838"/>
              <a:gd name="connsiteX77" fmla="*/ 39213 w 3311019"/>
              <a:gd name="connsiteY77" fmla="*/ 2996787 h 3003838"/>
              <a:gd name="connsiteX78" fmla="*/ 3309876 w 3311019"/>
              <a:gd name="connsiteY78" fmla="*/ 3003838 h 3003838"/>
              <a:gd name="connsiteX0" fmla="*/ 3309876 w 3311019"/>
              <a:gd name="connsiteY0" fmla="*/ 3003838 h 3003838"/>
              <a:gd name="connsiteX1" fmla="*/ 3181350 w 3311019"/>
              <a:gd name="connsiteY1" fmla="*/ 2886075 h 3003838"/>
              <a:gd name="connsiteX2" fmla="*/ 3086100 w 3311019"/>
              <a:gd name="connsiteY2" fmla="*/ 2849088 h 3003838"/>
              <a:gd name="connsiteX3" fmla="*/ 3086100 w 3311019"/>
              <a:gd name="connsiteY3" fmla="*/ 2831275 h 3003838"/>
              <a:gd name="connsiteX4" fmla="*/ 2981325 w 3311019"/>
              <a:gd name="connsiteY4" fmla="*/ 2782413 h 3003838"/>
              <a:gd name="connsiteX5" fmla="*/ 2971800 w 3311019"/>
              <a:gd name="connsiteY5" fmla="*/ 2801463 h 3003838"/>
              <a:gd name="connsiteX6" fmla="*/ 2895600 w 3311019"/>
              <a:gd name="connsiteY6" fmla="*/ 2677638 h 3003838"/>
              <a:gd name="connsiteX7" fmla="*/ 2857500 w 3311019"/>
              <a:gd name="connsiteY7" fmla="*/ 2620488 h 3003838"/>
              <a:gd name="connsiteX8" fmla="*/ 2828925 w 3311019"/>
              <a:gd name="connsiteY8" fmla="*/ 2568162 h 3003838"/>
              <a:gd name="connsiteX9" fmla="*/ 2752725 w 3311019"/>
              <a:gd name="connsiteY9" fmla="*/ 2549112 h 3003838"/>
              <a:gd name="connsiteX10" fmla="*/ 2695575 w 3311019"/>
              <a:gd name="connsiteY10" fmla="*/ 2687163 h 3003838"/>
              <a:gd name="connsiteX11" fmla="*/ 2409825 w 3311019"/>
              <a:gd name="connsiteY11" fmla="*/ 2706213 h 3003838"/>
              <a:gd name="connsiteX12" fmla="*/ 2266950 w 3311019"/>
              <a:gd name="connsiteY12" fmla="*/ 2706213 h 3003838"/>
              <a:gd name="connsiteX13" fmla="*/ 2209800 w 3311019"/>
              <a:gd name="connsiteY13" fmla="*/ 2544288 h 3003838"/>
              <a:gd name="connsiteX14" fmla="*/ 2162175 w 3311019"/>
              <a:gd name="connsiteY14" fmla="*/ 2420463 h 3003838"/>
              <a:gd name="connsiteX15" fmla="*/ 2143125 w 3311019"/>
              <a:gd name="connsiteY15" fmla="*/ 2344263 h 3003838"/>
              <a:gd name="connsiteX16" fmla="*/ 2114550 w 3311019"/>
              <a:gd name="connsiteY16" fmla="*/ 2306163 h 3003838"/>
              <a:gd name="connsiteX17" fmla="*/ 2095500 w 3311019"/>
              <a:gd name="connsiteY17" fmla="*/ 2249013 h 3003838"/>
              <a:gd name="connsiteX18" fmla="*/ 2095500 w 3311019"/>
              <a:gd name="connsiteY18" fmla="*/ 2172813 h 3003838"/>
              <a:gd name="connsiteX19" fmla="*/ 2095500 w 3311019"/>
              <a:gd name="connsiteY19" fmla="*/ 2077563 h 3003838"/>
              <a:gd name="connsiteX20" fmla="*/ 2085975 w 3311019"/>
              <a:gd name="connsiteY20" fmla="*/ 2001363 h 3003838"/>
              <a:gd name="connsiteX21" fmla="*/ 2076450 w 3311019"/>
              <a:gd name="connsiteY21" fmla="*/ 1982313 h 3003838"/>
              <a:gd name="connsiteX22" fmla="*/ 2038350 w 3311019"/>
              <a:gd name="connsiteY22" fmla="*/ 1944213 h 3003838"/>
              <a:gd name="connsiteX23" fmla="*/ 2019300 w 3311019"/>
              <a:gd name="connsiteY23" fmla="*/ 1944213 h 3003838"/>
              <a:gd name="connsiteX24" fmla="*/ 1990725 w 3311019"/>
              <a:gd name="connsiteY24" fmla="*/ 1868013 h 3003838"/>
              <a:gd name="connsiteX25" fmla="*/ 1971675 w 3311019"/>
              <a:gd name="connsiteY25" fmla="*/ 1801338 h 3003838"/>
              <a:gd name="connsiteX26" fmla="*/ 1943100 w 3311019"/>
              <a:gd name="connsiteY26" fmla="*/ 1753713 h 3003838"/>
              <a:gd name="connsiteX27" fmla="*/ 1924050 w 3311019"/>
              <a:gd name="connsiteY27" fmla="*/ 1734663 h 3003838"/>
              <a:gd name="connsiteX28" fmla="*/ 1876425 w 3311019"/>
              <a:gd name="connsiteY28" fmla="*/ 1696563 h 3003838"/>
              <a:gd name="connsiteX29" fmla="*/ 1847850 w 3311019"/>
              <a:gd name="connsiteY29" fmla="*/ 1677513 h 3003838"/>
              <a:gd name="connsiteX30" fmla="*/ 1819275 w 3311019"/>
              <a:gd name="connsiteY30" fmla="*/ 1658463 h 3003838"/>
              <a:gd name="connsiteX31" fmla="*/ 1819275 w 3311019"/>
              <a:gd name="connsiteY31" fmla="*/ 1591788 h 3003838"/>
              <a:gd name="connsiteX32" fmla="*/ 1771650 w 3311019"/>
              <a:gd name="connsiteY32" fmla="*/ 1544163 h 3003838"/>
              <a:gd name="connsiteX33" fmla="*/ 1741838 w 3311019"/>
              <a:gd name="connsiteY33" fmla="*/ 1484663 h 3003838"/>
              <a:gd name="connsiteX34" fmla="*/ 1704975 w 3311019"/>
              <a:gd name="connsiteY34" fmla="*/ 1459675 h 3003838"/>
              <a:gd name="connsiteX35" fmla="*/ 1575212 w 3311019"/>
              <a:gd name="connsiteY35" fmla="*/ 1434688 h 3003838"/>
              <a:gd name="connsiteX36" fmla="*/ 1552575 w 3311019"/>
              <a:gd name="connsiteY36" fmla="*/ 1410813 h 3003838"/>
              <a:gd name="connsiteX37" fmla="*/ 1543050 w 3311019"/>
              <a:gd name="connsiteY37" fmla="*/ 1344138 h 3003838"/>
              <a:gd name="connsiteX38" fmla="*/ 1569275 w 3311019"/>
              <a:gd name="connsiteY38" fmla="*/ 1291812 h 3003838"/>
              <a:gd name="connsiteX39" fmla="*/ 1652649 w 3311019"/>
              <a:gd name="connsiteY39" fmla="*/ 1254949 h 3003838"/>
              <a:gd name="connsiteX40" fmla="*/ 1738374 w 3311019"/>
              <a:gd name="connsiteY40" fmla="*/ 1245424 h 3003838"/>
              <a:gd name="connsiteX41" fmla="*/ 1819399 w 3311019"/>
              <a:gd name="connsiteY41" fmla="*/ 1259650 h 3003838"/>
              <a:gd name="connsiteX42" fmla="*/ 1895475 w 3311019"/>
              <a:gd name="connsiteY42" fmla="*/ 1248888 h 3003838"/>
              <a:gd name="connsiteX43" fmla="*/ 1871601 w 3311019"/>
              <a:gd name="connsiteY43" fmla="*/ 1164400 h 3003838"/>
              <a:gd name="connsiteX44" fmla="*/ 1787113 w 3311019"/>
              <a:gd name="connsiteY44" fmla="*/ 1096612 h 3003838"/>
              <a:gd name="connsiteX45" fmla="*/ 1733550 w 3311019"/>
              <a:gd name="connsiteY45" fmla="*/ 1077438 h 3003838"/>
              <a:gd name="connsiteX46" fmla="*/ 1685925 w 3311019"/>
              <a:gd name="connsiteY46" fmla="*/ 1048863 h 3003838"/>
              <a:gd name="connsiteX47" fmla="*/ 1619250 w 3311019"/>
              <a:gd name="connsiteY47" fmla="*/ 1058388 h 3003838"/>
              <a:gd name="connsiteX48" fmla="*/ 1619250 w 3311019"/>
              <a:gd name="connsiteY48" fmla="*/ 944088 h 3003838"/>
              <a:gd name="connsiteX49" fmla="*/ 1619250 w 3311019"/>
              <a:gd name="connsiteY49" fmla="*/ 848838 h 3003838"/>
              <a:gd name="connsiteX50" fmla="*/ 1571625 w 3311019"/>
              <a:gd name="connsiteY50" fmla="*/ 858363 h 3003838"/>
              <a:gd name="connsiteX51" fmla="*/ 1476375 w 3311019"/>
              <a:gd name="connsiteY51" fmla="*/ 839313 h 3003838"/>
              <a:gd name="connsiteX52" fmla="*/ 1400175 w 3311019"/>
              <a:gd name="connsiteY52" fmla="*/ 810738 h 3003838"/>
              <a:gd name="connsiteX53" fmla="*/ 1285875 w 3311019"/>
              <a:gd name="connsiteY53" fmla="*/ 867888 h 3003838"/>
              <a:gd name="connsiteX54" fmla="*/ 1181100 w 3311019"/>
              <a:gd name="connsiteY54" fmla="*/ 944088 h 3003838"/>
              <a:gd name="connsiteX55" fmla="*/ 1104900 w 3311019"/>
              <a:gd name="connsiteY55" fmla="*/ 1010763 h 3003838"/>
              <a:gd name="connsiteX56" fmla="*/ 1046513 w 3311019"/>
              <a:gd name="connsiteY56" fmla="*/ 975137 h 3003838"/>
              <a:gd name="connsiteX57" fmla="*/ 1016825 w 3311019"/>
              <a:gd name="connsiteY57" fmla="*/ 975137 h 3003838"/>
              <a:gd name="connsiteX58" fmla="*/ 771525 w 3311019"/>
              <a:gd name="connsiteY58" fmla="*/ 1125063 h 3003838"/>
              <a:gd name="connsiteX59" fmla="*/ 600075 w 3311019"/>
              <a:gd name="connsiteY59" fmla="*/ 1083499 h 3003838"/>
              <a:gd name="connsiteX60" fmla="*/ 514350 w 3311019"/>
              <a:gd name="connsiteY60" fmla="*/ 1067913 h 3003838"/>
              <a:gd name="connsiteX61" fmla="*/ 438150 w 3311019"/>
              <a:gd name="connsiteY61" fmla="*/ 1048863 h 3003838"/>
              <a:gd name="connsiteX62" fmla="*/ 371475 w 3311019"/>
              <a:gd name="connsiteY62" fmla="*/ 829788 h 3003838"/>
              <a:gd name="connsiteX63" fmla="*/ 352425 w 3311019"/>
              <a:gd name="connsiteY63" fmla="*/ 715488 h 3003838"/>
              <a:gd name="connsiteX64" fmla="*/ 352425 w 3311019"/>
              <a:gd name="connsiteY64" fmla="*/ 610713 h 3003838"/>
              <a:gd name="connsiteX65" fmla="*/ 400050 w 3311019"/>
              <a:gd name="connsiteY65" fmla="*/ 553563 h 3003838"/>
              <a:gd name="connsiteX66" fmla="*/ 438150 w 3311019"/>
              <a:gd name="connsiteY66" fmla="*/ 486888 h 3003838"/>
              <a:gd name="connsiteX67" fmla="*/ 466725 w 3311019"/>
              <a:gd name="connsiteY67" fmla="*/ 467838 h 3003838"/>
              <a:gd name="connsiteX68" fmla="*/ 429862 w 3311019"/>
              <a:gd name="connsiteY68" fmla="*/ 319149 h 3003838"/>
              <a:gd name="connsiteX69" fmla="*/ 339312 w 3311019"/>
              <a:gd name="connsiteY69" fmla="*/ 276225 h 3003838"/>
              <a:gd name="connsiteX70" fmla="*/ 257175 w 3311019"/>
              <a:gd name="connsiteY70" fmla="*/ 210663 h 3003838"/>
              <a:gd name="connsiteX71" fmla="*/ 219075 w 3311019"/>
              <a:gd name="connsiteY71" fmla="*/ 191613 h 3003838"/>
              <a:gd name="connsiteX72" fmla="*/ 183449 w 3311019"/>
              <a:gd name="connsiteY72" fmla="*/ 150049 h 3003838"/>
              <a:gd name="connsiteX73" fmla="*/ 114300 w 3311019"/>
              <a:gd name="connsiteY73" fmla="*/ 154750 h 3003838"/>
              <a:gd name="connsiteX74" fmla="*/ 85725 w 3311019"/>
              <a:gd name="connsiteY74" fmla="*/ 163038 h 3003838"/>
              <a:gd name="connsiteX75" fmla="*/ 17813 w 3311019"/>
              <a:gd name="connsiteY75" fmla="*/ 0 h 3003838"/>
              <a:gd name="connsiteX76" fmla="*/ 0 w 3311019"/>
              <a:gd name="connsiteY76" fmla="*/ 3001488 h 3003838"/>
              <a:gd name="connsiteX77" fmla="*/ 39213 w 3311019"/>
              <a:gd name="connsiteY77" fmla="*/ 2996787 h 3003838"/>
              <a:gd name="connsiteX78" fmla="*/ 3309876 w 3311019"/>
              <a:gd name="connsiteY78" fmla="*/ 3003838 h 3003838"/>
              <a:gd name="connsiteX0" fmla="*/ 3309876 w 3311019"/>
              <a:gd name="connsiteY0" fmla="*/ 3003838 h 3003838"/>
              <a:gd name="connsiteX1" fmla="*/ 3181350 w 3311019"/>
              <a:gd name="connsiteY1" fmla="*/ 2886075 h 3003838"/>
              <a:gd name="connsiteX2" fmla="*/ 3086100 w 3311019"/>
              <a:gd name="connsiteY2" fmla="*/ 2849088 h 3003838"/>
              <a:gd name="connsiteX3" fmla="*/ 3086100 w 3311019"/>
              <a:gd name="connsiteY3" fmla="*/ 2831275 h 3003838"/>
              <a:gd name="connsiteX4" fmla="*/ 2981325 w 3311019"/>
              <a:gd name="connsiteY4" fmla="*/ 2782413 h 3003838"/>
              <a:gd name="connsiteX5" fmla="*/ 2971800 w 3311019"/>
              <a:gd name="connsiteY5" fmla="*/ 2801463 h 3003838"/>
              <a:gd name="connsiteX6" fmla="*/ 2895600 w 3311019"/>
              <a:gd name="connsiteY6" fmla="*/ 2677638 h 3003838"/>
              <a:gd name="connsiteX7" fmla="*/ 2857500 w 3311019"/>
              <a:gd name="connsiteY7" fmla="*/ 2620488 h 3003838"/>
              <a:gd name="connsiteX8" fmla="*/ 2828925 w 3311019"/>
              <a:gd name="connsiteY8" fmla="*/ 2568162 h 3003838"/>
              <a:gd name="connsiteX9" fmla="*/ 2752725 w 3311019"/>
              <a:gd name="connsiteY9" fmla="*/ 2549112 h 3003838"/>
              <a:gd name="connsiteX10" fmla="*/ 2695575 w 3311019"/>
              <a:gd name="connsiteY10" fmla="*/ 2687163 h 3003838"/>
              <a:gd name="connsiteX11" fmla="*/ 2409825 w 3311019"/>
              <a:gd name="connsiteY11" fmla="*/ 2706213 h 3003838"/>
              <a:gd name="connsiteX12" fmla="*/ 2266950 w 3311019"/>
              <a:gd name="connsiteY12" fmla="*/ 2706213 h 3003838"/>
              <a:gd name="connsiteX13" fmla="*/ 2209800 w 3311019"/>
              <a:gd name="connsiteY13" fmla="*/ 2544288 h 3003838"/>
              <a:gd name="connsiteX14" fmla="*/ 2162175 w 3311019"/>
              <a:gd name="connsiteY14" fmla="*/ 2420463 h 3003838"/>
              <a:gd name="connsiteX15" fmla="*/ 2143125 w 3311019"/>
              <a:gd name="connsiteY15" fmla="*/ 2344263 h 3003838"/>
              <a:gd name="connsiteX16" fmla="*/ 2114550 w 3311019"/>
              <a:gd name="connsiteY16" fmla="*/ 2306163 h 3003838"/>
              <a:gd name="connsiteX17" fmla="*/ 2095500 w 3311019"/>
              <a:gd name="connsiteY17" fmla="*/ 2249013 h 3003838"/>
              <a:gd name="connsiteX18" fmla="*/ 2095500 w 3311019"/>
              <a:gd name="connsiteY18" fmla="*/ 2172813 h 3003838"/>
              <a:gd name="connsiteX19" fmla="*/ 2095500 w 3311019"/>
              <a:gd name="connsiteY19" fmla="*/ 2077563 h 3003838"/>
              <a:gd name="connsiteX20" fmla="*/ 2085975 w 3311019"/>
              <a:gd name="connsiteY20" fmla="*/ 2001363 h 3003838"/>
              <a:gd name="connsiteX21" fmla="*/ 2076450 w 3311019"/>
              <a:gd name="connsiteY21" fmla="*/ 1982313 h 3003838"/>
              <a:gd name="connsiteX22" fmla="*/ 2038350 w 3311019"/>
              <a:gd name="connsiteY22" fmla="*/ 1944213 h 3003838"/>
              <a:gd name="connsiteX23" fmla="*/ 2019300 w 3311019"/>
              <a:gd name="connsiteY23" fmla="*/ 1944213 h 3003838"/>
              <a:gd name="connsiteX24" fmla="*/ 1990725 w 3311019"/>
              <a:gd name="connsiteY24" fmla="*/ 1868013 h 3003838"/>
              <a:gd name="connsiteX25" fmla="*/ 1971675 w 3311019"/>
              <a:gd name="connsiteY25" fmla="*/ 1801338 h 3003838"/>
              <a:gd name="connsiteX26" fmla="*/ 1943100 w 3311019"/>
              <a:gd name="connsiteY26" fmla="*/ 1753713 h 3003838"/>
              <a:gd name="connsiteX27" fmla="*/ 1924050 w 3311019"/>
              <a:gd name="connsiteY27" fmla="*/ 1734663 h 3003838"/>
              <a:gd name="connsiteX28" fmla="*/ 1888300 w 3311019"/>
              <a:gd name="connsiteY28" fmla="*/ 1678750 h 3003838"/>
              <a:gd name="connsiteX29" fmla="*/ 1847850 w 3311019"/>
              <a:gd name="connsiteY29" fmla="*/ 1677513 h 3003838"/>
              <a:gd name="connsiteX30" fmla="*/ 1819275 w 3311019"/>
              <a:gd name="connsiteY30" fmla="*/ 1658463 h 3003838"/>
              <a:gd name="connsiteX31" fmla="*/ 1819275 w 3311019"/>
              <a:gd name="connsiteY31" fmla="*/ 1591788 h 3003838"/>
              <a:gd name="connsiteX32" fmla="*/ 1771650 w 3311019"/>
              <a:gd name="connsiteY32" fmla="*/ 1544163 h 3003838"/>
              <a:gd name="connsiteX33" fmla="*/ 1741838 w 3311019"/>
              <a:gd name="connsiteY33" fmla="*/ 1484663 h 3003838"/>
              <a:gd name="connsiteX34" fmla="*/ 1704975 w 3311019"/>
              <a:gd name="connsiteY34" fmla="*/ 1459675 h 3003838"/>
              <a:gd name="connsiteX35" fmla="*/ 1575212 w 3311019"/>
              <a:gd name="connsiteY35" fmla="*/ 1434688 h 3003838"/>
              <a:gd name="connsiteX36" fmla="*/ 1552575 w 3311019"/>
              <a:gd name="connsiteY36" fmla="*/ 1410813 h 3003838"/>
              <a:gd name="connsiteX37" fmla="*/ 1543050 w 3311019"/>
              <a:gd name="connsiteY37" fmla="*/ 1344138 h 3003838"/>
              <a:gd name="connsiteX38" fmla="*/ 1569275 w 3311019"/>
              <a:gd name="connsiteY38" fmla="*/ 1291812 h 3003838"/>
              <a:gd name="connsiteX39" fmla="*/ 1652649 w 3311019"/>
              <a:gd name="connsiteY39" fmla="*/ 1254949 h 3003838"/>
              <a:gd name="connsiteX40" fmla="*/ 1738374 w 3311019"/>
              <a:gd name="connsiteY40" fmla="*/ 1245424 h 3003838"/>
              <a:gd name="connsiteX41" fmla="*/ 1819399 w 3311019"/>
              <a:gd name="connsiteY41" fmla="*/ 1259650 h 3003838"/>
              <a:gd name="connsiteX42" fmla="*/ 1895475 w 3311019"/>
              <a:gd name="connsiteY42" fmla="*/ 1248888 h 3003838"/>
              <a:gd name="connsiteX43" fmla="*/ 1871601 w 3311019"/>
              <a:gd name="connsiteY43" fmla="*/ 1164400 h 3003838"/>
              <a:gd name="connsiteX44" fmla="*/ 1787113 w 3311019"/>
              <a:gd name="connsiteY44" fmla="*/ 1096612 h 3003838"/>
              <a:gd name="connsiteX45" fmla="*/ 1733550 w 3311019"/>
              <a:gd name="connsiteY45" fmla="*/ 1077438 h 3003838"/>
              <a:gd name="connsiteX46" fmla="*/ 1685925 w 3311019"/>
              <a:gd name="connsiteY46" fmla="*/ 1048863 h 3003838"/>
              <a:gd name="connsiteX47" fmla="*/ 1619250 w 3311019"/>
              <a:gd name="connsiteY47" fmla="*/ 1058388 h 3003838"/>
              <a:gd name="connsiteX48" fmla="*/ 1619250 w 3311019"/>
              <a:gd name="connsiteY48" fmla="*/ 944088 h 3003838"/>
              <a:gd name="connsiteX49" fmla="*/ 1619250 w 3311019"/>
              <a:gd name="connsiteY49" fmla="*/ 848838 h 3003838"/>
              <a:gd name="connsiteX50" fmla="*/ 1571625 w 3311019"/>
              <a:gd name="connsiteY50" fmla="*/ 858363 h 3003838"/>
              <a:gd name="connsiteX51" fmla="*/ 1476375 w 3311019"/>
              <a:gd name="connsiteY51" fmla="*/ 839313 h 3003838"/>
              <a:gd name="connsiteX52" fmla="*/ 1400175 w 3311019"/>
              <a:gd name="connsiteY52" fmla="*/ 810738 h 3003838"/>
              <a:gd name="connsiteX53" fmla="*/ 1285875 w 3311019"/>
              <a:gd name="connsiteY53" fmla="*/ 867888 h 3003838"/>
              <a:gd name="connsiteX54" fmla="*/ 1181100 w 3311019"/>
              <a:gd name="connsiteY54" fmla="*/ 944088 h 3003838"/>
              <a:gd name="connsiteX55" fmla="*/ 1104900 w 3311019"/>
              <a:gd name="connsiteY55" fmla="*/ 1010763 h 3003838"/>
              <a:gd name="connsiteX56" fmla="*/ 1046513 w 3311019"/>
              <a:gd name="connsiteY56" fmla="*/ 975137 h 3003838"/>
              <a:gd name="connsiteX57" fmla="*/ 1016825 w 3311019"/>
              <a:gd name="connsiteY57" fmla="*/ 975137 h 3003838"/>
              <a:gd name="connsiteX58" fmla="*/ 771525 w 3311019"/>
              <a:gd name="connsiteY58" fmla="*/ 1125063 h 3003838"/>
              <a:gd name="connsiteX59" fmla="*/ 600075 w 3311019"/>
              <a:gd name="connsiteY59" fmla="*/ 1083499 h 3003838"/>
              <a:gd name="connsiteX60" fmla="*/ 514350 w 3311019"/>
              <a:gd name="connsiteY60" fmla="*/ 1067913 h 3003838"/>
              <a:gd name="connsiteX61" fmla="*/ 438150 w 3311019"/>
              <a:gd name="connsiteY61" fmla="*/ 1048863 h 3003838"/>
              <a:gd name="connsiteX62" fmla="*/ 371475 w 3311019"/>
              <a:gd name="connsiteY62" fmla="*/ 829788 h 3003838"/>
              <a:gd name="connsiteX63" fmla="*/ 352425 w 3311019"/>
              <a:gd name="connsiteY63" fmla="*/ 715488 h 3003838"/>
              <a:gd name="connsiteX64" fmla="*/ 352425 w 3311019"/>
              <a:gd name="connsiteY64" fmla="*/ 610713 h 3003838"/>
              <a:gd name="connsiteX65" fmla="*/ 400050 w 3311019"/>
              <a:gd name="connsiteY65" fmla="*/ 553563 h 3003838"/>
              <a:gd name="connsiteX66" fmla="*/ 438150 w 3311019"/>
              <a:gd name="connsiteY66" fmla="*/ 486888 h 3003838"/>
              <a:gd name="connsiteX67" fmla="*/ 466725 w 3311019"/>
              <a:gd name="connsiteY67" fmla="*/ 467838 h 3003838"/>
              <a:gd name="connsiteX68" fmla="*/ 429862 w 3311019"/>
              <a:gd name="connsiteY68" fmla="*/ 319149 h 3003838"/>
              <a:gd name="connsiteX69" fmla="*/ 339312 w 3311019"/>
              <a:gd name="connsiteY69" fmla="*/ 276225 h 3003838"/>
              <a:gd name="connsiteX70" fmla="*/ 257175 w 3311019"/>
              <a:gd name="connsiteY70" fmla="*/ 210663 h 3003838"/>
              <a:gd name="connsiteX71" fmla="*/ 219075 w 3311019"/>
              <a:gd name="connsiteY71" fmla="*/ 191613 h 3003838"/>
              <a:gd name="connsiteX72" fmla="*/ 183449 w 3311019"/>
              <a:gd name="connsiteY72" fmla="*/ 150049 h 3003838"/>
              <a:gd name="connsiteX73" fmla="*/ 114300 w 3311019"/>
              <a:gd name="connsiteY73" fmla="*/ 154750 h 3003838"/>
              <a:gd name="connsiteX74" fmla="*/ 85725 w 3311019"/>
              <a:gd name="connsiteY74" fmla="*/ 163038 h 3003838"/>
              <a:gd name="connsiteX75" fmla="*/ 17813 w 3311019"/>
              <a:gd name="connsiteY75" fmla="*/ 0 h 3003838"/>
              <a:gd name="connsiteX76" fmla="*/ 0 w 3311019"/>
              <a:gd name="connsiteY76" fmla="*/ 3001488 h 3003838"/>
              <a:gd name="connsiteX77" fmla="*/ 39213 w 3311019"/>
              <a:gd name="connsiteY77" fmla="*/ 2996787 h 3003838"/>
              <a:gd name="connsiteX78" fmla="*/ 3309876 w 3311019"/>
              <a:gd name="connsiteY78" fmla="*/ 3003838 h 3003838"/>
              <a:gd name="connsiteX0" fmla="*/ 3309876 w 3311019"/>
              <a:gd name="connsiteY0" fmla="*/ 3003838 h 3003838"/>
              <a:gd name="connsiteX1" fmla="*/ 3181350 w 3311019"/>
              <a:gd name="connsiteY1" fmla="*/ 2886075 h 3003838"/>
              <a:gd name="connsiteX2" fmla="*/ 3086100 w 3311019"/>
              <a:gd name="connsiteY2" fmla="*/ 2849088 h 3003838"/>
              <a:gd name="connsiteX3" fmla="*/ 3086100 w 3311019"/>
              <a:gd name="connsiteY3" fmla="*/ 2831275 h 3003838"/>
              <a:gd name="connsiteX4" fmla="*/ 2981325 w 3311019"/>
              <a:gd name="connsiteY4" fmla="*/ 2782413 h 3003838"/>
              <a:gd name="connsiteX5" fmla="*/ 2971800 w 3311019"/>
              <a:gd name="connsiteY5" fmla="*/ 2801463 h 3003838"/>
              <a:gd name="connsiteX6" fmla="*/ 2895600 w 3311019"/>
              <a:gd name="connsiteY6" fmla="*/ 2677638 h 3003838"/>
              <a:gd name="connsiteX7" fmla="*/ 2857500 w 3311019"/>
              <a:gd name="connsiteY7" fmla="*/ 2620488 h 3003838"/>
              <a:gd name="connsiteX8" fmla="*/ 2828925 w 3311019"/>
              <a:gd name="connsiteY8" fmla="*/ 2568162 h 3003838"/>
              <a:gd name="connsiteX9" fmla="*/ 2752725 w 3311019"/>
              <a:gd name="connsiteY9" fmla="*/ 2549112 h 3003838"/>
              <a:gd name="connsiteX10" fmla="*/ 2695575 w 3311019"/>
              <a:gd name="connsiteY10" fmla="*/ 2687163 h 3003838"/>
              <a:gd name="connsiteX11" fmla="*/ 2409825 w 3311019"/>
              <a:gd name="connsiteY11" fmla="*/ 2706213 h 3003838"/>
              <a:gd name="connsiteX12" fmla="*/ 2266950 w 3311019"/>
              <a:gd name="connsiteY12" fmla="*/ 2706213 h 3003838"/>
              <a:gd name="connsiteX13" fmla="*/ 2209800 w 3311019"/>
              <a:gd name="connsiteY13" fmla="*/ 2544288 h 3003838"/>
              <a:gd name="connsiteX14" fmla="*/ 2162175 w 3311019"/>
              <a:gd name="connsiteY14" fmla="*/ 2420463 h 3003838"/>
              <a:gd name="connsiteX15" fmla="*/ 2143125 w 3311019"/>
              <a:gd name="connsiteY15" fmla="*/ 2344263 h 3003838"/>
              <a:gd name="connsiteX16" fmla="*/ 2114550 w 3311019"/>
              <a:gd name="connsiteY16" fmla="*/ 2306163 h 3003838"/>
              <a:gd name="connsiteX17" fmla="*/ 2095500 w 3311019"/>
              <a:gd name="connsiteY17" fmla="*/ 2249013 h 3003838"/>
              <a:gd name="connsiteX18" fmla="*/ 2095500 w 3311019"/>
              <a:gd name="connsiteY18" fmla="*/ 2172813 h 3003838"/>
              <a:gd name="connsiteX19" fmla="*/ 2095500 w 3311019"/>
              <a:gd name="connsiteY19" fmla="*/ 2077563 h 3003838"/>
              <a:gd name="connsiteX20" fmla="*/ 2085975 w 3311019"/>
              <a:gd name="connsiteY20" fmla="*/ 2001363 h 3003838"/>
              <a:gd name="connsiteX21" fmla="*/ 2076450 w 3311019"/>
              <a:gd name="connsiteY21" fmla="*/ 1982313 h 3003838"/>
              <a:gd name="connsiteX22" fmla="*/ 2038350 w 3311019"/>
              <a:gd name="connsiteY22" fmla="*/ 1944213 h 3003838"/>
              <a:gd name="connsiteX23" fmla="*/ 2019300 w 3311019"/>
              <a:gd name="connsiteY23" fmla="*/ 1944213 h 3003838"/>
              <a:gd name="connsiteX24" fmla="*/ 1990725 w 3311019"/>
              <a:gd name="connsiteY24" fmla="*/ 1868013 h 3003838"/>
              <a:gd name="connsiteX25" fmla="*/ 1971675 w 3311019"/>
              <a:gd name="connsiteY25" fmla="*/ 1801338 h 3003838"/>
              <a:gd name="connsiteX26" fmla="*/ 1943100 w 3311019"/>
              <a:gd name="connsiteY26" fmla="*/ 1753713 h 3003838"/>
              <a:gd name="connsiteX27" fmla="*/ 1941863 w 3311019"/>
              <a:gd name="connsiteY27" fmla="*/ 1722788 h 3003838"/>
              <a:gd name="connsiteX28" fmla="*/ 1888300 w 3311019"/>
              <a:gd name="connsiteY28" fmla="*/ 1678750 h 3003838"/>
              <a:gd name="connsiteX29" fmla="*/ 1847850 w 3311019"/>
              <a:gd name="connsiteY29" fmla="*/ 1677513 h 3003838"/>
              <a:gd name="connsiteX30" fmla="*/ 1819275 w 3311019"/>
              <a:gd name="connsiteY30" fmla="*/ 1658463 h 3003838"/>
              <a:gd name="connsiteX31" fmla="*/ 1819275 w 3311019"/>
              <a:gd name="connsiteY31" fmla="*/ 1591788 h 3003838"/>
              <a:gd name="connsiteX32" fmla="*/ 1771650 w 3311019"/>
              <a:gd name="connsiteY32" fmla="*/ 1544163 h 3003838"/>
              <a:gd name="connsiteX33" fmla="*/ 1741838 w 3311019"/>
              <a:gd name="connsiteY33" fmla="*/ 1484663 h 3003838"/>
              <a:gd name="connsiteX34" fmla="*/ 1704975 w 3311019"/>
              <a:gd name="connsiteY34" fmla="*/ 1459675 h 3003838"/>
              <a:gd name="connsiteX35" fmla="*/ 1575212 w 3311019"/>
              <a:gd name="connsiteY35" fmla="*/ 1434688 h 3003838"/>
              <a:gd name="connsiteX36" fmla="*/ 1552575 w 3311019"/>
              <a:gd name="connsiteY36" fmla="*/ 1410813 h 3003838"/>
              <a:gd name="connsiteX37" fmla="*/ 1543050 w 3311019"/>
              <a:gd name="connsiteY37" fmla="*/ 1344138 h 3003838"/>
              <a:gd name="connsiteX38" fmla="*/ 1569275 w 3311019"/>
              <a:gd name="connsiteY38" fmla="*/ 1291812 h 3003838"/>
              <a:gd name="connsiteX39" fmla="*/ 1652649 w 3311019"/>
              <a:gd name="connsiteY39" fmla="*/ 1254949 h 3003838"/>
              <a:gd name="connsiteX40" fmla="*/ 1738374 w 3311019"/>
              <a:gd name="connsiteY40" fmla="*/ 1245424 h 3003838"/>
              <a:gd name="connsiteX41" fmla="*/ 1819399 w 3311019"/>
              <a:gd name="connsiteY41" fmla="*/ 1259650 h 3003838"/>
              <a:gd name="connsiteX42" fmla="*/ 1895475 w 3311019"/>
              <a:gd name="connsiteY42" fmla="*/ 1248888 h 3003838"/>
              <a:gd name="connsiteX43" fmla="*/ 1871601 w 3311019"/>
              <a:gd name="connsiteY43" fmla="*/ 1164400 h 3003838"/>
              <a:gd name="connsiteX44" fmla="*/ 1787113 w 3311019"/>
              <a:gd name="connsiteY44" fmla="*/ 1096612 h 3003838"/>
              <a:gd name="connsiteX45" fmla="*/ 1733550 w 3311019"/>
              <a:gd name="connsiteY45" fmla="*/ 1077438 h 3003838"/>
              <a:gd name="connsiteX46" fmla="*/ 1685925 w 3311019"/>
              <a:gd name="connsiteY46" fmla="*/ 1048863 h 3003838"/>
              <a:gd name="connsiteX47" fmla="*/ 1619250 w 3311019"/>
              <a:gd name="connsiteY47" fmla="*/ 1058388 h 3003838"/>
              <a:gd name="connsiteX48" fmla="*/ 1619250 w 3311019"/>
              <a:gd name="connsiteY48" fmla="*/ 944088 h 3003838"/>
              <a:gd name="connsiteX49" fmla="*/ 1619250 w 3311019"/>
              <a:gd name="connsiteY49" fmla="*/ 848838 h 3003838"/>
              <a:gd name="connsiteX50" fmla="*/ 1571625 w 3311019"/>
              <a:gd name="connsiteY50" fmla="*/ 858363 h 3003838"/>
              <a:gd name="connsiteX51" fmla="*/ 1476375 w 3311019"/>
              <a:gd name="connsiteY51" fmla="*/ 839313 h 3003838"/>
              <a:gd name="connsiteX52" fmla="*/ 1400175 w 3311019"/>
              <a:gd name="connsiteY52" fmla="*/ 810738 h 3003838"/>
              <a:gd name="connsiteX53" fmla="*/ 1285875 w 3311019"/>
              <a:gd name="connsiteY53" fmla="*/ 867888 h 3003838"/>
              <a:gd name="connsiteX54" fmla="*/ 1181100 w 3311019"/>
              <a:gd name="connsiteY54" fmla="*/ 944088 h 3003838"/>
              <a:gd name="connsiteX55" fmla="*/ 1104900 w 3311019"/>
              <a:gd name="connsiteY55" fmla="*/ 1010763 h 3003838"/>
              <a:gd name="connsiteX56" fmla="*/ 1046513 w 3311019"/>
              <a:gd name="connsiteY56" fmla="*/ 975137 h 3003838"/>
              <a:gd name="connsiteX57" fmla="*/ 1016825 w 3311019"/>
              <a:gd name="connsiteY57" fmla="*/ 975137 h 3003838"/>
              <a:gd name="connsiteX58" fmla="*/ 771525 w 3311019"/>
              <a:gd name="connsiteY58" fmla="*/ 1125063 h 3003838"/>
              <a:gd name="connsiteX59" fmla="*/ 600075 w 3311019"/>
              <a:gd name="connsiteY59" fmla="*/ 1083499 h 3003838"/>
              <a:gd name="connsiteX60" fmla="*/ 514350 w 3311019"/>
              <a:gd name="connsiteY60" fmla="*/ 1067913 h 3003838"/>
              <a:gd name="connsiteX61" fmla="*/ 438150 w 3311019"/>
              <a:gd name="connsiteY61" fmla="*/ 1048863 h 3003838"/>
              <a:gd name="connsiteX62" fmla="*/ 371475 w 3311019"/>
              <a:gd name="connsiteY62" fmla="*/ 829788 h 3003838"/>
              <a:gd name="connsiteX63" fmla="*/ 352425 w 3311019"/>
              <a:gd name="connsiteY63" fmla="*/ 715488 h 3003838"/>
              <a:gd name="connsiteX64" fmla="*/ 352425 w 3311019"/>
              <a:gd name="connsiteY64" fmla="*/ 610713 h 3003838"/>
              <a:gd name="connsiteX65" fmla="*/ 400050 w 3311019"/>
              <a:gd name="connsiteY65" fmla="*/ 553563 h 3003838"/>
              <a:gd name="connsiteX66" fmla="*/ 438150 w 3311019"/>
              <a:gd name="connsiteY66" fmla="*/ 486888 h 3003838"/>
              <a:gd name="connsiteX67" fmla="*/ 466725 w 3311019"/>
              <a:gd name="connsiteY67" fmla="*/ 467838 h 3003838"/>
              <a:gd name="connsiteX68" fmla="*/ 429862 w 3311019"/>
              <a:gd name="connsiteY68" fmla="*/ 319149 h 3003838"/>
              <a:gd name="connsiteX69" fmla="*/ 339312 w 3311019"/>
              <a:gd name="connsiteY69" fmla="*/ 276225 h 3003838"/>
              <a:gd name="connsiteX70" fmla="*/ 257175 w 3311019"/>
              <a:gd name="connsiteY70" fmla="*/ 210663 h 3003838"/>
              <a:gd name="connsiteX71" fmla="*/ 219075 w 3311019"/>
              <a:gd name="connsiteY71" fmla="*/ 191613 h 3003838"/>
              <a:gd name="connsiteX72" fmla="*/ 183449 w 3311019"/>
              <a:gd name="connsiteY72" fmla="*/ 150049 h 3003838"/>
              <a:gd name="connsiteX73" fmla="*/ 114300 w 3311019"/>
              <a:gd name="connsiteY73" fmla="*/ 154750 h 3003838"/>
              <a:gd name="connsiteX74" fmla="*/ 85725 w 3311019"/>
              <a:gd name="connsiteY74" fmla="*/ 163038 h 3003838"/>
              <a:gd name="connsiteX75" fmla="*/ 17813 w 3311019"/>
              <a:gd name="connsiteY75" fmla="*/ 0 h 3003838"/>
              <a:gd name="connsiteX76" fmla="*/ 0 w 3311019"/>
              <a:gd name="connsiteY76" fmla="*/ 3001488 h 3003838"/>
              <a:gd name="connsiteX77" fmla="*/ 39213 w 3311019"/>
              <a:gd name="connsiteY77" fmla="*/ 2996787 h 3003838"/>
              <a:gd name="connsiteX78" fmla="*/ 3309876 w 3311019"/>
              <a:gd name="connsiteY78" fmla="*/ 3003838 h 3003838"/>
              <a:gd name="connsiteX0" fmla="*/ 3309876 w 3311019"/>
              <a:gd name="connsiteY0" fmla="*/ 3003838 h 3003838"/>
              <a:gd name="connsiteX1" fmla="*/ 3181350 w 3311019"/>
              <a:gd name="connsiteY1" fmla="*/ 2886075 h 3003838"/>
              <a:gd name="connsiteX2" fmla="*/ 3086100 w 3311019"/>
              <a:gd name="connsiteY2" fmla="*/ 2849088 h 3003838"/>
              <a:gd name="connsiteX3" fmla="*/ 3086100 w 3311019"/>
              <a:gd name="connsiteY3" fmla="*/ 2831275 h 3003838"/>
              <a:gd name="connsiteX4" fmla="*/ 2981325 w 3311019"/>
              <a:gd name="connsiteY4" fmla="*/ 2782413 h 3003838"/>
              <a:gd name="connsiteX5" fmla="*/ 2971800 w 3311019"/>
              <a:gd name="connsiteY5" fmla="*/ 2801463 h 3003838"/>
              <a:gd name="connsiteX6" fmla="*/ 2895600 w 3311019"/>
              <a:gd name="connsiteY6" fmla="*/ 2677638 h 3003838"/>
              <a:gd name="connsiteX7" fmla="*/ 2857500 w 3311019"/>
              <a:gd name="connsiteY7" fmla="*/ 2620488 h 3003838"/>
              <a:gd name="connsiteX8" fmla="*/ 2828925 w 3311019"/>
              <a:gd name="connsiteY8" fmla="*/ 2568162 h 3003838"/>
              <a:gd name="connsiteX9" fmla="*/ 2752725 w 3311019"/>
              <a:gd name="connsiteY9" fmla="*/ 2549112 h 3003838"/>
              <a:gd name="connsiteX10" fmla="*/ 2695575 w 3311019"/>
              <a:gd name="connsiteY10" fmla="*/ 2687163 h 3003838"/>
              <a:gd name="connsiteX11" fmla="*/ 2409825 w 3311019"/>
              <a:gd name="connsiteY11" fmla="*/ 2682462 h 3003838"/>
              <a:gd name="connsiteX12" fmla="*/ 2266950 w 3311019"/>
              <a:gd name="connsiteY12" fmla="*/ 2706213 h 3003838"/>
              <a:gd name="connsiteX13" fmla="*/ 2209800 w 3311019"/>
              <a:gd name="connsiteY13" fmla="*/ 2544288 h 3003838"/>
              <a:gd name="connsiteX14" fmla="*/ 2162175 w 3311019"/>
              <a:gd name="connsiteY14" fmla="*/ 2420463 h 3003838"/>
              <a:gd name="connsiteX15" fmla="*/ 2143125 w 3311019"/>
              <a:gd name="connsiteY15" fmla="*/ 2344263 h 3003838"/>
              <a:gd name="connsiteX16" fmla="*/ 2114550 w 3311019"/>
              <a:gd name="connsiteY16" fmla="*/ 2306163 h 3003838"/>
              <a:gd name="connsiteX17" fmla="*/ 2095500 w 3311019"/>
              <a:gd name="connsiteY17" fmla="*/ 2249013 h 3003838"/>
              <a:gd name="connsiteX18" fmla="*/ 2095500 w 3311019"/>
              <a:gd name="connsiteY18" fmla="*/ 2172813 h 3003838"/>
              <a:gd name="connsiteX19" fmla="*/ 2095500 w 3311019"/>
              <a:gd name="connsiteY19" fmla="*/ 2077563 h 3003838"/>
              <a:gd name="connsiteX20" fmla="*/ 2085975 w 3311019"/>
              <a:gd name="connsiteY20" fmla="*/ 2001363 h 3003838"/>
              <a:gd name="connsiteX21" fmla="*/ 2076450 w 3311019"/>
              <a:gd name="connsiteY21" fmla="*/ 1982313 h 3003838"/>
              <a:gd name="connsiteX22" fmla="*/ 2038350 w 3311019"/>
              <a:gd name="connsiteY22" fmla="*/ 1944213 h 3003838"/>
              <a:gd name="connsiteX23" fmla="*/ 2019300 w 3311019"/>
              <a:gd name="connsiteY23" fmla="*/ 1944213 h 3003838"/>
              <a:gd name="connsiteX24" fmla="*/ 1990725 w 3311019"/>
              <a:gd name="connsiteY24" fmla="*/ 1868013 h 3003838"/>
              <a:gd name="connsiteX25" fmla="*/ 1971675 w 3311019"/>
              <a:gd name="connsiteY25" fmla="*/ 1801338 h 3003838"/>
              <a:gd name="connsiteX26" fmla="*/ 1943100 w 3311019"/>
              <a:gd name="connsiteY26" fmla="*/ 1753713 h 3003838"/>
              <a:gd name="connsiteX27" fmla="*/ 1941863 w 3311019"/>
              <a:gd name="connsiteY27" fmla="*/ 1722788 h 3003838"/>
              <a:gd name="connsiteX28" fmla="*/ 1888300 w 3311019"/>
              <a:gd name="connsiteY28" fmla="*/ 1678750 h 3003838"/>
              <a:gd name="connsiteX29" fmla="*/ 1847850 w 3311019"/>
              <a:gd name="connsiteY29" fmla="*/ 1677513 h 3003838"/>
              <a:gd name="connsiteX30" fmla="*/ 1819275 w 3311019"/>
              <a:gd name="connsiteY30" fmla="*/ 1658463 h 3003838"/>
              <a:gd name="connsiteX31" fmla="*/ 1819275 w 3311019"/>
              <a:gd name="connsiteY31" fmla="*/ 1591788 h 3003838"/>
              <a:gd name="connsiteX32" fmla="*/ 1771650 w 3311019"/>
              <a:gd name="connsiteY32" fmla="*/ 1544163 h 3003838"/>
              <a:gd name="connsiteX33" fmla="*/ 1741838 w 3311019"/>
              <a:gd name="connsiteY33" fmla="*/ 1484663 h 3003838"/>
              <a:gd name="connsiteX34" fmla="*/ 1704975 w 3311019"/>
              <a:gd name="connsiteY34" fmla="*/ 1459675 h 3003838"/>
              <a:gd name="connsiteX35" fmla="*/ 1575212 w 3311019"/>
              <a:gd name="connsiteY35" fmla="*/ 1434688 h 3003838"/>
              <a:gd name="connsiteX36" fmla="*/ 1552575 w 3311019"/>
              <a:gd name="connsiteY36" fmla="*/ 1410813 h 3003838"/>
              <a:gd name="connsiteX37" fmla="*/ 1543050 w 3311019"/>
              <a:gd name="connsiteY37" fmla="*/ 1344138 h 3003838"/>
              <a:gd name="connsiteX38" fmla="*/ 1569275 w 3311019"/>
              <a:gd name="connsiteY38" fmla="*/ 1291812 h 3003838"/>
              <a:gd name="connsiteX39" fmla="*/ 1652649 w 3311019"/>
              <a:gd name="connsiteY39" fmla="*/ 1254949 h 3003838"/>
              <a:gd name="connsiteX40" fmla="*/ 1738374 w 3311019"/>
              <a:gd name="connsiteY40" fmla="*/ 1245424 h 3003838"/>
              <a:gd name="connsiteX41" fmla="*/ 1819399 w 3311019"/>
              <a:gd name="connsiteY41" fmla="*/ 1259650 h 3003838"/>
              <a:gd name="connsiteX42" fmla="*/ 1895475 w 3311019"/>
              <a:gd name="connsiteY42" fmla="*/ 1248888 h 3003838"/>
              <a:gd name="connsiteX43" fmla="*/ 1871601 w 3311019"/>
              <a:gd name="connsiteY43" fmla="*/ 1164400 h 3003838"/>
              <a:gd name="connsiteX44" fmla="*/ 1787113 w 3311019"/>
              <a:gd name="connsiteY44" fmla="*/ 1096612 h 3003838"/>
              <a:gd name="connsiteX45" fmla="*/ 1733550 w 3311019"/>
              <a:gd name="connsiteY45" fmla="*/ 1077438 h 3003838"/>
              <a:gd name="connsiteX46" fmla="*/ 1685925 w 3311019"/>
              <a:gd name="connsiteY46" fmla="*/ 1048863 h 3003838"/>
              <a:gd name="connsiteX47" fmla="*/ 1619250 w 3311019"/>
              <a:gd name="connsiteY47" fmla="*/ 1058388 h 3003838"/>
              <a:gd name="connsiteX48" fmla="*/ 1619250 w 3311019"/>
              <a:gd name="connsiteY48" fmla="*/ 944088 h 3003838"/>
              <a:gd name="connsiteX49" fmla="*/ 1619250 w 3311019"/>
              <a:gd name="connsiteY49" fmla="*/ 848838 h 3003838"/>
              <a:gd name="connsiteX50" fmla="*/ 1571625 w 3311019"/>
              <a:gd name="connsiteY50" fmla="*/ 858363 h 3003838"/>
              <a:gd name="connsiteX51" fmla="*/ 1476375 w 3311019"/>
              <a:gd name="connsiteY51" fmla="*/ 839313 h 3003838"/>
              <a:gd name="connsiteX52" fmla="*/ 1400175 w 3311019"/>
              <a:gd name="connsiteY52" fmla="*/ 810738 h 3003838"/>
              <a:gd name="connsiteX53" fmla="*/ 1285875 w 3311019"/>
              <a:gd name="connsiteY53" fmla="*/ 867888 h 3003838"/>
              <a:gd name="connsiteX54" fmla="*/ 1181100 w 3311019"/>
              <a:gd name="connsiteY54" fmla="*/ 944088 h 3003838"/>
              <a:gd name="connsiteX55" fmla="*/ 1104900 w 3311019"/>
              <a:gd name="connsiteY55" fmla="*/ 1010763 h 3003838"/>
              <a:gd name="connsiteX56" fmla="*/ 1046513 w 3311019"/>
              <a:gd name="connsiteY56" fmla="*/ 975137 h 3003838"/>
              <a:gd name="connsiteX57" fmla="*/ 1016825 w 3311019"/>
              <a:gd name="connsiteY57" fmla="*/ 975137 h 3003838"/>
              <a:gd name="connsiteX58" fmla="*/ 771525 w 3311019"/>
              <a:gd name="connsiteY58" fmla="*/ 1125063 h 3003838"/>
              <a:gd name="connsiteX59" fmla="*/ 600075 w 3311019"/>
              <a:gd name="connsiteY59" fmla="*/ 1083499 h 3003838"/>
              <a:gd name="connsiteX60" fmla="*/ 514350 w 3311019"/>
              <a:gd name="connsiteY60" fmla="*/ 1067913 h 3003838"/>
              <a:gd name="connsiteX61" fmla="*/ 438150 w 3311019"/>
              <a:gd name="connsiteY61" fmla="*/ 1048863 h 3003838"/>
              <a:gd name="connsiteX62" fmla="*/ 371475 w 3311019"/>
              <a:gd name="connsiteY62" fmla="*/ 829788 h 3003838"/>
              <a:gd name="connsiteX63" fmla="*/ 352425 w 3311019"/>
              <a:gd name="connsiteY63" fmla="*/ 715488 h 3003838"/>
              <a:gd name="connsiteX64" fmla="*/ 352425 w 3311019"/>
              <a:gd name="connsiteY64" fmla="*/ 610713 h 3003838"/>
              <a:gd name="connsiteX65" fmla="*/ 400050 w 3311019"/>
              <a:gd name="connsiteY65" fmla="*/ 553563 h 3003838"/>
              <a:gd name="connsiteX66" fmla="*/ 438150 w 3311019"/>
              <a:gd name="connsiteY66" fmla="*/ 486888 h 3003838"/>
              <a:gd name="connsiteX67" fmla="*/ 466725 w 3311019"/>
              <a:gd name="connsiteY67" fmla="*/ 467838 h 3003838"/>
              <a:gd name="connsiteX68" fmla="*/ 429862 w 3311019"/>
              <a:gd name="connsiteY68" fmla="*/ 319149 h 3003838"/>
              <a:gd name="connsiteX69" fmla="*/ 339312 w 3311019"/>
              <a:gd name="connsiteY69" fmla="*/ 276225 h 3003838"/>
              <a:gd name="connsiteX70" fmla="*/ 257175 w 3311019"/>
              <a:gd name="connsiteY70" fmla="*/ 210663 h 3003838"/>
              <a:gd name="connsiteX71" fmla="*/ 219075 w 3311019"/>
              <a:gd name="connsiteY71" fmla="*/ 191613 h 3003838"/>
              <a:gd name="connsiteX72" fmla="*/ 183449 w 3311019"/>
              <a:gd name="connsiteY72" fmla="*/ 150049 h 3003838"/>
              <a:gd name="connsiteX73" fmla="*/ 114300 w 3311019"/>
              <a:gd name="connsiteY73" fmla="*/ 154750 h 3003838"/>
              <a:gd name="connsiteX74" fmla="*/ 85725 w 3311019"/>
              <a:gd name="connsiteY74" fmla="*/ 163038 h 3003838"/>
              <a:gd name="connsiteX75" fmla="*/ 17813 w 3311019"/>
              <a:gd name="connsiteY75" fmla="*/ 0 h 3003838"/>
              <a:gd name="connsiteX76" fmla="*/ 0 w 3311019"/>
              <a:gd name="connsiteY76" fmla="*/ 3001488 h 3003838"/>
              <a:gd name="connsiteX77" fmla="*/ 39213 w 3311019"/>
              <a:gd name="connsiteY77" fmla="*/ 2996787 h 3003838"/>
              <a:gd name="connsiteX78" fmla="*/ 3309876 w 3311019"/>
              <a:gd name="connsiteY78" fmla="*/ 3003838 h 3003838"/>
              <a:gd name="connsiteX0" fmla="*/ 3309876 w 3311019"/>
              <a:gd name="connsiteY0" fmla="*/ 3003838 h 3003838"/>
              <a:gd name="connsiteX1" fmla="*/ 3181350 w 3311019"/>
              <a:gd name="connsiteY1" fmla="*/ 2886075 h 3003838"/>
              <a:gd name="connsiteX2" fmla="*/ 3086100 w 3311019"/>
              <a:gd name="connsiteY2" fmla="*/ 2849088 h 3003838"/>
              <a:gd name="connsiteX3" fmla="*/ 3086100 w 3311019"/>
              <a:gd name="connsiteY3" fmla="*/ 2831275 h 3003838"/>
              <a:gd name="connsiteX4" fmla="*/ 2981325 w 3311019"/>
              <a:gd name="connsiteY4" fmla="*/ 2782413 h 3003838"/>
              <a:gd name="connsiteX5" fmla="*/ 2971800 w 3311019"/>
              <a:gd name="connsiteY5" fmla="*/ 2801463 h 3003838"/>
              <a:gd name="connsiteX6" fmla="*/ 2895600 w 3311019"/>
              <a:gd name="connsiteY6" fmla="*/ 2677638 h 3003838"/>
              <a:gd name="connsiteX7" fmla="*/ 2857500 w 3311019"/>
              <a:gd name="connsiteY7" fmla="*/ 2620488 h 3003838"/>
              <a:gd name="connsiteX8" fmla="*/ 2828925 w 3311019"/>
              <a:gd name="connsiteY8" fmla="*/ 2568162 h 3003838"/>
              <a:gd name="connsiteX9" fmla="*/ 2752725 w 3311019"/>
              <a:gd name="connsiteY9" fmla="*/ 2549112 h 3003838"/>
              <a:gd name="connsiteX10" fmla="*/ 2683700 w 3311019"/>
              <a:gd name="connsiteY10" fmla="*/ 2675288 h 3003838"/>
              <a:gd name="connsiteX11" fmla="*/ 2409825 w 3311019"/>
              <a:gd name="connsiteY11" fmla="*/ 2682462 h 3003838"/>
              <a:gd name="connsiteX12" fmla="*/ 2266950 w 3311019"/>
              <a:gd name="connsiteY12" fmla="*/ 2706213 h 3003838"/>
              <a:gd name="connsiteX13" fmla="*/ 2209800 w 3311019"/>
              <a:gd name="connsiteY13" fmla="*/ 2544288 h 3003838"/>
              <a:gd name="connsiteX14" fmla="*/ 2162175 w 3311019"/>
              <a:gd name="connsiteY14" fmla="*/ 2420463 h 3003838"/>
              <a:gd name="connsiteX15" fmla="*/ 2143125 w 3311019"/>
              <a:gd name="connsiteY15" fmla="*/ 2344263 h 3003838"/>
              <a:gd name="connsiteX16" fmla="*/ 2114550 w 3311019"/>
              <a:gd name="connsiteY16" fmla="*/ 2306163 h 3003838"/>
              <a:gd name="connsiteX17" fmla="*/ 2095500 w 3311019"/>
              <a:gd name="connsiteY17" fmla="*/ 2249013 h 3003838"/>
              <a:gd name="connsiteX18" fmla="*/ 2095500 w 3311019"/>
              <a:gd name="connsiteY18" fmla="*/ 2172813 h 3003838"/>
              <a:gd name="connsiteX19" fmla="*/ 2095500 w 3311019"/>
              <a:gd name="connsiteY19" fmla="*/ 2077563 h 3003838"/>
              <a:gd name="connsiteX20" fmla="*/ 2085975 w 3311019"/>
              <a:gd name="connsiteY20" fmla="*/ 2001363 h 3003838"/>
              <a:gd name="connsiteX21" fmla="*/ 2076450 w 3311019"/>
              <a:gd name="connsiteY21" fmla="*/ 1982313 h 3003838"/>
              <a:gd name="connsiteX22" fmla="*/ 2038350 w 3311019"/>
              <a:gd name="connsiteY22" fmla="*/ 1944213 h 3003838"/>
              <a:gd name="connsiteX23" fmla="*/ 2019300 w 3311019"/>
              <a:gd name="connsiteY23" fmla="*/ 1944213 h 3003838"/>
              <a:gd name="connsiteX24" fmla="*/ 1990725 w 3311019"/>
              <a:gd name="connsiteY24" fmla="*/ 1868013 h 3003838"/>
              <a:gd name="connsiteX25" fmla="*/ 1971675 w 3311019"/>
              <a:gd name="connsiteY25" fmla="*/ 1801338 h 3003838"/>
              <a:gd name="connsiteX26" fmla="*/ 1943100 w 3311019"/>
              <a:gd name="connsiteY26" fmla="*/ 1753713 h 3003838"/>
              <a:gd name="connsiteX27" fmla="*/ 1941863 w 3311019"/>
              <a:gd name="connsiteY27" fmla="*/ 1722788 h 3003838"/>
              <a:gd name="connsiteX28" fmla="*/ 1888300 w 3311019"/>
              <a:gd name="connsiteY28" fmla="*/ 1678750 h 3003838"/>
              <a:gd name="connsiteX29" fmla="*/ 1847850 w 3311019"/>
              <a:gd name="connsiteY29" fmla="*/ 1677513 h 3003838"/>
              <a:gd name="connsiteX30" fmla="*/ 1819275 w 3311019"/>
              <a:gd name="connsiteY30" fmla="*/ 1658463 h 3003838"/>
              <a:gd name="connsiteX31" fmla="*/ 1819275 w 3311019"/>
              <a:gd name="connsiteY31" fmla="*/ 1591788 h 3003838"/>
              <a:gd name="connsiteX32" fmla="*/ 1771650 w 3311019"/>
              <a:gd name="connsiteY32" fmla="*/ 1544163 h 3003838"/>
              <a:gd name="connsiteX33" fmla="*/ 1741838 w 3311019"/>
              <a:gd name="connsiteY33" fmla="*/ 1484663 h 3003838"/>
              <a:gd name="connsiteX34" fmla="*/ 1704975 w 3311019"/>
              <a:gd name="connsiteY34" fmla="*/ 1459675 h 3003838"/>
              <a:gd name="connsiteX35" fmla="*/ 1575212 w 3311019"/>
              <a:gd name="connsiteY35" fmla="*/ 1434688 h 3003838"/>
              <a:gd name="connsiteX36" fmla="*/ 1552575 w 3311019"/>
              <a:gd name="connsiteY36" fmla="*/ 1410813 h 3003838"/>
              <a:gd name="connsiteX37" fmla="*/ 1543050 w 3311019"/>
              <a:gd name="connsiteY37" fmla="*/ 1344138 h 3003838"/>
              <a:gd name="connsiteX38" fmla="*/ 1569275 w 3311019"/>
              <a:gd name="connsiteY38" fmla="*/ 1291812 h 3003838"/>
              <a:gd name="connsiteX39" fmla="*/ 1652649 w 3311019"/>
              <a:gd name="connsiteY39" fmla="*/ 1254949 h 3003838"/>
              <a:gd name="connsiteX40" fmla="*/ 1738374 w 3311019"/>
              <a:gd name="connsiteY40" fmla="*/ 1245424 h 3003838"/>
              <a:gd name="connsiteX41" fmla="*/ 1819399 w 3311019"/>
              <a:gd name="connsiteY41" fmla="*/ 1259650 h 3003838"/>
              <a:gd name="connsiteX42" fmla="*/ 1895475 w 3311019"/>
              <a:gd name="connsiteY42" fmla="*/ 1248888 h 3003838"/>
              <a:gd name="connsiteX43" fmla="*/ 1871601 w 3311019"/>
              <a:gd name="connsiteY43" fmla="*/ 1164400 h 3003838"/>
              <a:gd name="connsiteX44" fmla="*/ 1787113 w 3311019"/>
              <a:gd name="connsiteY44" fmla="*/ 1096612 h 3003838"/>
              <a:gd name="connsiteX45" fmla="*/ 1733550 w 3311019"/>
              <a:gd name="connsiteY45" fmla="*/ 1077438 h 3003838"/>
              <a:gd name="connsiteX46" fmla="*/ 1685925 w 3311019"/>
              <a:gd name="connsiteY46" fmla="*/ 1048863 h 3003838"/>
              <a:gd name="connsiteX47" fmla="*/ 1619250 w 3311019"/>
              <a:gd name="connsiteY47" fmla="*/ 1058388 h 3003838"/>
              <a:gd name="connsiteX48" fmla="*/ 1619250 w 3311019"/>
              <a:gd name="connsiteY48" fmla="*/ 944088 h 3003838"/>
              <a:gd name="connsiteX49" fmla="*/ 1619250 w 3311019"/>
              <a:gd name="connsiteY49" fmla="*/ 848838 h 3003838"/>
              <a:gd name="connsiteX50" fmla="*/ 1571625 w 3311019"/>
              <a:gd name="connsiteY50" fmla="*/ 858363 h 3003838"/>
              <a:gd name="connsiteX51" fmla="*/ 1476375 w 3311019"/>
              <a:gd name="connsiteY51" fmla="*/ 839313 h 3003838"/>
              <a:gd name="connsiteX52" fmla="*/ 1400175 w 3311019"/>
              <a:gd name="connsiteY52" fmla="*/ 810738 h 3003838"/>
              <a:gd name="connsiteX53" fmla="*/ 1285875 w 3311019"/>
              <a:gd name="connsiteY53" fmla="*/ 867888 h 3003838"/>
              <a:gd name="connsiteX54" fmla="*/ 1181100 w 3311019"/>
              <a:gd name="connsiteY54" fmla="*/ 944088 h 3003838"/>
              <a:gd name="connsiteX55" fmla="*/ 1104900 w 3311019"/>
              <a:gd name="connsiteY55" fmla="*/ 1010763 h 3003838"/>
              <a:gd name="connsiteX56" fmla="*/ 1046513 w 3311019"/>
              <a:gd name="connsiteY56" fmla="*/ 975137 h 3003838"/>
              <a:gd name="connsiteX57" fmla="*/ 1016825 w 3311019"/>
              <a:gd name="connsiteY57" fmla="*/ 975137 h 3003838"/>
              <a:gd name="connsiteX58" fmla="*/ 771525 w 3311019"/>
              <a:gd name="connsiteY58" fmla="*/ 1125063 h 3003838"/>
              <a:gd name="connsiteX59" fmla="*/ 600075 w 3311019"/>
              <a:gd name="connsiteY59" fmla="*/ 1083499 h 3003838"/>
              <a:gd name="connsiteX60" fmla="*/ 514350 w 3311019"/>
              <a:gd name="connsiteY60" fmla="*/ 1067913 h 3003838"/>
              <a:gd name="connsiteX61" fmla="*/ 438150 w 3311019"/>
              <a:gd name="connsiteY61" fmla="*/ 1048863 h 3003838"/>
              <a:gd name="connsiteX62" fmla="*/ 371475 w 3311019"/>
              <a:gd name="connsiteY62" fmla="*/ 829788 h 3003838"/>
              <a:gd name="connsiteX63" fmla="*/ 352425 w 3311019"/>
              <a:gd name="connsiteY63" fmla="*/ 715488 h 3003838"/>
              <a:gd name="connsiteX64" fmla="*/ 352425 w 3311019"/>
              <a:gd name="connsiteY64" fmla="*/ 610713 h 3003838"/>
              <a:gd name="connsiteX65" fmla="*/ 400050 w 3311019"/>
              <a:gd name="connsiteY65" fmla="*/ 553563 h 3003838"/>
              <a:gd name="connsiteX66" fmla="*/ 438150 w 3311019"/>
              <a:gd name="connsiteY66" fmla="*/ 486888 h 3003838"/>
              <a:gd name="connsiteX67" fmla="*/ 466725 w 3311019"/>
              <a:gd name="connsiteY67" fmla="*/ 467838 h 3003838"/>
              <a:gd name="connsiteX68" fmla="*/ 429862 w 3311019"/>
              <a:gd name="connsiteY68" fmla="*/ 319149 h 3003838"/>
              <a:gd name="connsiteX69" fmla="*/ 339312 w 3311019"/>
              <a:gd name="connsiteY69" fmla="*/ 276225 h 3003838"/>
              <a:gd name="connsiteX70" fmla="*/ 257175 w 3311019"/>
              <a:gd name="connsiteY70" fmla="*/ 210663 h 3003838"/>
              <a:gd name="connsiteX71" fmla="*/ 219075 w 3311019"/>
              <a:gd name="connsiteY71" fmla="*/ 191613 h 3003838"/>
              <a:gd name="connsiteX72" fmla="*/ 183449 w 3311019"/>
              <a:gd name="connsiteY72" fmla="*/ 150049 h 3003838"/>
              <a:gd name="connsiteX73" fmla="*/ 114300 w 3311019"/>
              <a:gd name="connsiteY73" fmla="*/ 154750 h 3003838"/>
              <a:gd name="connsiteX74" fmla="*/ 85725 w 3311019"/>
              <a:gd name="connsiteY74" fmla="*/ 163038 h 3003838"/>
              <a:gd name="connsiteX75" fmla="*/ 17813 w 3311019"/>
              <a:gd name="connsiteY75" fmla="*/ 0 h 3003838"/>
              <a:gd name="connsiteX76" fmla="*/ 0 w 3311019"/>
              <a:gd name="connsiteY76" fmla="*/ 3001488 h 3003838"/>
              <a:gd name="connsiteX77" fmla="*/ 39213 w 3311019"/>
              <a:gd name="connsiteY77" fmla="*/ 2996787 h 3003838"/>
              <a:gd name="connsiteX78" fmla="*/ 3309876 w 3311019"/>
              <a:gd name="connsiteY78" fmla="*/ 3003838 h 3003838"/>
              <a:gd name="connsiteX0" fmla="*/ 3309876 w 3311019"/>
              <a:gd name="connsiteY0" fmla="*/ 3003838 h 3003838"/>
              <a:gd name="connsiteX1" fmla="*/ 3181350 w 3311019"/>
              <a:gd name="connsiteY1" fmla="*/ 2886075 h 3003838"/>
              <a:gd name="connsiteX2" fmla="*/ 3086100 w 3311019"/>
              <a:gd name="connsiteY2" fmla="*/ 2849088 h 3003838"/>
              <a:gd name="connsiteX3" fmla="*/ 3086100 w 3311019"/>
              <a:gd name="connsiteY3" fmla="*/ 2831275 h 3003838"/>
              <a:gd name="connsiteX4" fmla="*/ 2981325 w 3311019"/>
              <a:gd name="connsiteY4" fmla="*/ 2782413 h 3003838"/>
              <a:gd name="connsiteX5" fmla="*/ 2971800 w 3311019"/>
              <a:gd name="connsiteY5" fmla="*/ 2801463 h 3003838"/>
              <a:gd name="connsiteX6" fmla="*/ 2895600 w 3311019"/>
              <a:gd name="connsiteY6" fmla="*/ 2677638 h 3003838"/>
              <a:gd name="connsiteX7" fmla="*/ 2857500 w 3311019"/>
              <a:gd name="connsiteY7" fmla="*/ 2620488 h 3003838"/>
              <a:gd name="connsiteX8" fmla="*/ 2828925 w 3311019"/>
              <a:gd name="connsiteY8" fmla="*/ 2568162 h 3003838"/>
              <a:gd name="connsiteX9" fmla="*/ 2752725 w 3311019"/>
              <a:gd name="connsiteY9" fmla="*/ 2549112 h 3003838"/>
              <a:gd name="connsiteX10" fmla="*/ 2683700 w 3311019"/>
              <a:gd name="connsiteY10" fmla="*/ 2675288 h 3003838"/>
              <a:gd name="connsiteX11" fmla="*/ 2409825 w 3311019"/>
              <a:gd name="connsiteY11" fmla="*/ 2682462 h 3003838"/>
              <a:gd name="connsiteX12" fmla="*/ 2272888 w 3311019"/>
              <a:gd name="connsiteY12" fmla="*/ 2688400 h 3003838"/>
              <a:gd name="connsiteX13" fmla="*/ 2209800 w 3311019"/>
              <a:gd name="connsiteY13" fmla="*/ 2544288 h 3003838"/>
              <a:gd name="connsiteX14" fmla="*/ 2162175 w 3311019"/>
              <a:gd name="connsiteY14" fmla="*/ 2420463 h 3003838"/>
              <a:gd name="connsiteX15" fmla="*/ 2143125 w 3311019"/>
              <a:gd name="connsiteY15" fmla="*/ 2344263 h 3003838"/>
              <a:gd name="connsiteX16" fmla="*/ 2114550 w 3311019"/>
              <a:gd name="connsiteY16" fmla="*/ 2306163 h 3003838"/>
              <a:gd name="connsiteX17" fmla="*/ 2095500 w 3311019"/>
              <a:gd name="connsiteY17" fmla="*/ 2249013 h 3003838"/>
              <a:gd name="connsiteX18" fmla="*/ 2095500 w 3311019"/>
              <a:gd name="connsiteY18" fmla="*/ 2172813 h 3003838"/>
              <a:gd name="connsiteX19" fmla="*/ 2095500 w 3311019"/>
              <a:gd name="connsiteY19" fmla="*/ 2077563 h 3003838"/>
              <a:gd name="connsiteX20" fmla="*/ 2085975 w 3311019"/>
              <a:gd name="connsiteY20" fmla="*/ 2001363 h 3003838"/>
              <a:gd name="connsiteX21" fmla="*/ 2076450 w 3311019"/>
              <a:gd name="connsiteY21" fmla="*/ 1982313 h 3003838"/>
              <a:gd name="connsiteX22" fmla="*/ 2038350 w 3311019"/>
              <a:gd name="connsiteY22" fmla="*/ 1944213 h 3003838"/>
              <a:gd name="connsiteX23" fmla="*/ 2019300 w 3311019"/>
              <a:gd name="connsiteY23" fmla="*/ 1944213 h 3003838"/>
              <a:gd name="connsiteX24" fmla="*/ 1990725 w 3311019"/>
              <a:gd name="connsiteY24" fmla="*/ 1868013 h 3003838"/>
              <a:gd name="connsiteX25" fmla="*/ 1971675 w 3311019"/>
              <a:gd name="connsiteY25" fmla="*/ 1801338 h 3003838"/>
              <a:gd name="connsiteX26" fmla="*/ 1943100 w 3311019"/>
              <a:gd name="connsiteY26" fmla="*/ 1753713 h 3003838"/>
              <a:gd name="connsiteX27" fmla="*/ 1941863 w 3311019"/>
              <a:gd name="connsiteY27" fmla="*/ 1722788 h 3003838"/>
              <a:gd name="connsiteX28" fmla="*/ 1888300 w 3311019"/>
              <a:gd name="connsiteY28" fmla="*/ 1678750 h 3003838"/>
              <a:gd name="connsiteX29" fmla="*/ 1847850 w 3311019"/>
              <a:gd name="connsiteY29" fmla="*/ 1677513 h 3003838"/>
              <a:gd name="connsiteX30" fmla="*/ 1819275 w 3311019"/>
              <a:gd name="connsiteY30" fmla="*/ 1658463 h 3003838"/>
              <a:gd name="connsiteX31" fmla="*/ 1819275 w 3311019"/>
              <a:gd name="connsiteY31" fmla="*/ 1591788 h 3003838"/>
              <a:gd name="connsiteX32" fmla="*/ 1771650 w 3311019"/>
              <a:gd name="connsiteY32" fmla="*/ 1544163 h 3003838"/>
              <a:gd name="connsiteX33" fmla="*/ 1741838 w 3311019"/>
              <a:gd name="connsiteY33" fmla="*/ 1484663 h 3003838"/>
              <a:gd name="connsiteX34" fmla="*/ 1704975 w 3311019"/>
              <a:gd name="connsiteY34" fmla="*/ 1459675 h 3003838"/>
              <a:gd name="connsiteX35" fmla="*/ 1575212 w 3311019"/>
              <a:gd name="connsiteY35" fmla="*/ 1434688 h 3003838"/>
              <a:gd name="connsiteX36" fmla="*/ 1552575 w 3311019"/>
              <a:gd name="connsiteY36" fmla="*/ 1410813 h 3003838"/>
              <a:gd name="connsiteX37" fmla="*/ 1543050 w 3311019"/>
              <a:gd name="connsiteY37" fmla="*/ 1344138 h 3003838"/>
              <a:gd name="connsiteX38" fmla="*/ 1569275 w 3311019"/>
              <a:gd name="connsiteY38" fmla="*/ 1291812 h 3003838"/>
              <a:gd name="connsiteX39" fmla="*/ 1652649 w 3311019"/>
              <a:gd name="connsiteY39" fmla="*/ 1254949 h 3003838"/>
              <a:gd name="connsiteX40" fmla="*/ 1738374 w 3311019"/>
              <a:gd name="connsiteY40" fmla="*/ 1245424 h 3003838"/>
              <a:gd name="connsiteX41" fmla="*/ 1819399 w 3311019"/>
              <a:gd name="connsiteY41" fmla="*/ 1259650 h 3003838"/>
              <a:gd name="connsiteX42" fmla="*/ 1895475 w 3311019"/>
              <a:gd name="connsiteY42" fmla="*/ 1248888 h 3003838"/>
              <a:gd name="connsiteX43" fmla="*/ 1871601 w 3311019"/>
              <a:gd name="connsiteY43" fmla="*/ 1164400 h 3003838"/>
              <a:gd name="connsiteX44" fmla="*/ 1787113 w 3311019"/>
              <a:gd name="connsiteY44" fmla="*/ 1096612 h 3003838"/>
              <a:gd name="connsiteX45" fmla="*/ 1733550 w 3311019"/>
              <a:gd name="connsiteY45" fmla="*/ 1077438 h 3003838"/>
              <a:gd name="connsiteX46" fmla="*/ 1685925 w 3311019"/>
              <a:gd name="connsiteY46" fmla="*/ 1048863 h 3003838"/>
              <a:gd name="connsiteX47" fmla="*/ 1619250 w 3311019"/>
              <a:gd name="connsiteY47" fmla="*/ 1058388 h 3003838"/>
              <a:gd name="connsiteX48" fmla="*/ 1619250 w 3311019"/>
              <a:gd name="connsiteY48" fmla="*/ 944088 h 3003838"/>
              <a:gd name="connsiteX49" fmla="*/ 1619250 w 3311019"/>
              <a:gd name="connsiteY49" fmla="*/ 848838 h 3003838"/>
              <a:gd name="connsiteX50" fmla="*/ 1571625 w 3311019"/>
              <a:gd name="connsiteY50" fmla="*/ 858363 h 3003838"/>
              <a:gd name="connsiteX51" fmla="*/ 1476375 w 3311019"/>
              <a:gd name="connsiteY51" fmla="*/ 839313 h 3003838"/>
              <a:gd name="connsiteX52" fmla="*/ 1400175 w 3311019"/>
              <a:gd name="connsiteY52" fmla="*/ 810738 h 3003838"/>
              <a:gd name="connsiteX53" fmla="*/ 1285875 w 3311019"/>
              <a:gd name="connsiteY53" fmla="*/ 867888 h 3003838"/>
              <a:gd name="connsiteX54" fmla="*/ 1181100 w 3311019"/>
              <a:gd name="connsiteY54" fmla="*/ 944088 h 3003838"/>
              <a:gd name="connsiteX55" fmla="*/ 1104900 w 3311019"/>
              <a:gd name="connsiteY55" fmla="*/ 1010763 h 3003838"/>
              <a:gd name="connsiteX56" fmla="*/ 1046513 w 3311019"/>
              <a:gd name="connsiteY56" fmla="*/ 975137 h 3003838"/>
              <a:gd name="connsiteX57" fmla="*/ 1016825 w 3311019"/>
              <a:gd name="connsiteY57" fmla="*/ 975137 h 3003838"/>
              <a:gd name="connsiteX58" fmla="*/ 771525 w 3311019"/>
              <a:gd name="connsiteY58" fmla="*/ 1125063 h 3003838"/>
              <a:gd name="connsiteX59" fmla="*/ 600075 w 3311019"/>
              <a:gd name="connsiteY59" fmla="*/ 1083499 h 3003838"/>
              <a:gd name="connsiteX60" fmla="*/ 514350 w 3311019"/>
              <a:gd name="connsiteY60" fmla="*/ 1067913 h 3003838"/>
              <a:gd name="connsiteX61" fmla="*/ 438150 w 3311019"/>
              <a:gd name="connsiteY61" fmla="*/ 1048863 h 3003838"/>
              <a:gd name="connsiteX62" fmla="*/ 371475 w 3311019"/>
              <a:gd name="connsiteY62" fmla="*/ 829788 h 3003838"/>
              <a:gd name="connsiteX63" fmla="*/ 352425 w 3311019"/>
              <a:gd name="connsiteY63" fmla="*/ 715488 h 3003838"/>
              <a:gd name="connsiteX64" fmla="*/ 352425 w 3311019"/>
              <a:gd name="connsiteY64" fmla="*/ 610713 h 3003838"/>
              <a:gd name="connsiteX65" fmla="*/ 400050 w 3311019"/>
              <a:gd name="connsiteY65" fmla="*/ 553563 h 3003838"/>
              <a:gd name="connsiteX66" fmla="*/ 438150 w 3311019"/>
              <a:gd name="connsiteY66" fmla="*/ 486888 h 3003838"/>
              <a:gd name="connsiteX67" fmla="*/ 466725 w 3311019"/>
              <a:gd name="connsiteY67" fmla="*/ 467838 h 3003838"/>
              <a:gd name="connsiteX68" fmla="*/ 429862 w 3311019"/>
              <a:gd name="connsiteY68" fmla="*/ 319149 h 3003838"/>
              <a:gd name="connsiteX69" fmla="*/ 339312 w 3311019"/>
              <a:gd name="connsiteY69" fmla="*/ 276225 h 3003838"/>
              <a:gd name="connsiteX70" fmla="*/ 257175 w 3311019"/>
              <a:gd name="connsiteY70" fmla="*/ 210663 h 3003838"/>
              <a:gd name="connsiteX71" fmla="*/ 219075 w 3311019"/>
              <a:gd name="connsiteY71" fmla="*/ 191613 h 3003838"/>
              <a:gd name="connsiteX72" fmla="*/ 183449 w 3311019"/>
              <a:gd name="connsiteY72" fmla="*/ 150049 h 3003838"/>
              <a:gd name="connsiteX73" fmla="*/ 114300 w 3311019"/>
              <a:gd name="connsiteY73" fmla="*/ 154750 h 3003838"/>
              <a:gd name="connsiteX74" fmla="*/ 85725 w 3311019"/>
              <a:gd name="connsiteY74" fmla="*/ 163038 h 3003838"/>
              <a:gd name="connsiteX75" fmla="*/ 17813 w 3311019"/>
              <a:gd name="connsiteY75" fmla="*/ 0 h 3003838"/>
              <a:gd name="connsiteX76" fmla="*/ 0 w 3311019"/>
              <a:gd name="connsiteY76" fmla="*/ 3001488 h 3003838"/>
              <a:gd name="connsiteX77" fmla="*/ 39213 w 3311019"/>
              <a:gd name="connsiteY77" fmla="*/ 2996787 h 3003838"/>
              <a:gd name="connsiteX78" fmla="*/ 3309876 w 3311019"/>
              <a:gd name="connsiteY78" fmla="*/ 3003838 h 3003838"/>
              <a:gd name="connsiteX0" fmla="*/ 3309876 w 3311019"/>
              <a:gd name="connsiteY0" fmla="*/ 3003838 h 3003838"/>
              <a:gd name="connsiteX1" fmla="*/ 3181350 w 3311019"/>
              <a:gd name="connsiteY1" fmla="*/ 2886075 h 3003838"/>
              <a:gd name="connsiteX2" fmla="*/ 3086100 w 3311019"/>
              <a:gd name="connsiteY2" fmla="*/ 2849088 h 3003838"/>
              <a:gd name="connsiteX3" fmla="*/ 3086100 w 3311019"/>
              <a:gd name="connsiteY3" fmla="*/ 2831275 h 3003838"/>
              <a:gd name="connsiteX4" fmla="*/ 2981325 w 3311019"/>
              <a:gd name="connsiteY4" fmla="*/ 2782413 h 3003838"/>
              <a:gd name="connsiteX5" fmla="*/ 2971800 w 3311019"/>
              <a:gd name="connsiteY5" fmla="*/ 2801463 h 3003838"/>
              <a:gd name="connsiteX6" fmla="*/ 2895600 w 3311019"/>
              <a:gd name="connsiteY6" fmla="*/ 2677638 h 3003838"/>
              <a:gd name="connsiteX7" fmla="*/ 2857500 w 3311019"/>
              <a:gd name="connsiteY7" fmla="*/ 2620488 h 3003838"/>
              <a:gd name="connsiteX8" fmla="*/ 2828925 w 3311019"/>
              <a:gd name="connsiteY8" fmla="*/ 2568162 h 3003838"/>
              <a:gd name="connsiteX9" fmla="*/ 2752725 w 3311019"/>
              <a:gd name="connsiteY9" fmla="*/ 2549112 h 3003838"/>
              <a:gd name="connsiteX10" fmla="*/ 2683700 w 3311019"/>
              <a:gd name="connsiteY10" fmla="*/ 2675288 h 3003838"/>
              <a:gd name="connsiteX11" fmla="*/ 2409825 w 3311019"/>
              <a:gd name="connsiteY11" fmla="*/ 2682462 h 3003838"/>
              <a:gd name="connsiteX12" fmla="*/ 2272888 w 3311019"/>
              <a:gd name="connsiteY12" fmla="*/ 2688400 h 3003838"/>
              <a:gd name="connsiteX13" fmla="*/ 2209800 w 3311019"/>
              <a:gd name="connsiteY13" fmla="*/ 2544288 h 3003838"/>
              <a:gd name="connsiteX14" fmla="*/ 2162175 w 3311019"/>
              <a:gd name="connsiteY14" fmla="*/ 2420463 h 3003838"/>
              <a:gd name="connsiteX15" fmla="*/ 2143125 w 3311019"/>
              <a:gd name="connsiteY15" fmla="*/ 2344263 h 3003838"/>
              <a:gd name="connsiteX16" fmla="*/ 2114550 w 3311019"/>
              <a:gd name="connsiteY16" fmla="*/ 2306163 h 3003838"/>
              <a:gd name="connsiteX17" fmla="*/ 2095500 w 3311019"/>
              <a:gd name="connsiteY17" fmla="*/ 2249013 h 3003838"/>
              <a:gd name="connsiteX18" fmla="*/ 2095500 w 3311019"/>
              <a:gd name="connsiteY18" fmla="*/ 2172813 h 3003838"/>
              <a:gd name="connsiteX19" fmla="*/ 2095500 w 3311019"/>
              <a:gd name="connsiteY19" fmla="*/ 2077563 h 3003838"/>
              <a:gd name="connsiteX20" fmla="*/ 2085975 w 3311019"/>
              <a:gd name="connsiteY20" fmla="*/ 2001363 h 3003838"/>
              <a:gd name="connsiteX21" fmla="*/ 2076450 w 3311019"/>
              <a:gd name="connsiteY21" fmla="*/ 1982313 h 3003838"/>
              <a:gd name="connsiteX22" fmla="*/ 2038350 w 3311019"/>
              <a:gd name="connsiteY22" fmla="*/ 1944213 h 3003838"/>
              <a:gd name="connsiteX23" fmla="*/ 2019300 w 3311019"/>
              <a:gd name="connsiteY23" fmla="*/ 1944213 h 3003838"/>
              <a:gd name="connsiteX24" fmla="*/ 1990725 w 3311019"/>
              <a:gd name="connsiteY24" fmla="*/ 1868013 h 3003838"/>
              <a:gd name="connsiteX25" fmla="*/ 1971675 w 3311019"/>
              <a:gd name="connsiteY25" fmla="*/ 1801338 h 3003838"/>
              <a:gd name="connsiteX26" fmla="*/ 1943100 w 3311019"/>
              <a:gd name="connsiteY26" fmla="*/ 1753713 h 3003838"/>
              <a:gd name="connsiteX27" fmla="*/ 1941863 w 3311019"/>
              <a:gd name="connsiteY27" fmla="*/ 1722788 h 3003838"/>
              <a:gd name="connsiteX28" fmla="*/ 1888300 w 3311019"/>
              <a:gd name="connsiteY28" fmla="*/ 1678750 h 3003838"/>
              <a:gd name="connsiteX29" fmla="*/ 1847850 w 3311019"/>
              <a:gd name="connsiteY29" fmla="*/ 1677513 h 3003838"/>
              <a:gd name="connsiteX30" fmla="*/ 1819275 w 3311019"/>
              <a:gd name="connsiteY30" fmla="*/ 1658463 h 3003838"/>
              <a:gd name="connsiteX31" fmla="*/ 1819275 w 3311019"/>
              <a:gd name="connsiteY31" fmla="*/ 1591788 h 3003838"/>
              <a:gd name="connsiteX32" fmla="*/ 1771650 w 3311019"/>
              <a:gd name="connsiteY32" fmla="*/ 1544163 h 3003838"/>
              <a:gd name="connsiteX33" fmla="*/ 1741838 w 3311019"/>
              <a:gd name="connsiteY33" fmla="*/ 1484663 h 3003838"/>
              <a:gd name="connsiteX34" fmla="*/ 1704975 w 3311019"/>
              <a:gd name="connsiteY34" fmla="*/ 1459675 h 3003838"/>
              <a:gd name="connsiteX35" fmla="*/ 1575212 w 3311019"/>
              <a:gd name="connsiteY35" fmla="*/ 1434688 h 3003838"/>
              <a:gd name="connsiteX36" fmla="*/ 1552575 w 3311019"/>
              <a:gd name="connsiteY36" fmla="*/ 1410813 h 3003838"/>
              <a:gd name="connsiteX37" fmla="*/ 1543050 w 3311019"/>
              <a:gd name="connsiteY37" fmla="*/ 1344138 h 3003838"/>
              <a:gd name="connsiteX38" fmla="*/ 1569275 w 3311019"/>
              <a:gd name="connsiteY38" fmla="*/ 1291812 h 3003838"/>
              <a:gd name="connsiteX39" fmla="*/ 1652649 w 3311019"/>
              <a:gd name="connsiteY39" fmla="*/ 1254949 h 3003838"/>
              <a:gd name="connsiteX40" fmla="*/ 1738374 w 3311019"/>
              <a:gd name="connsiteY40" fmla="*/ 1245424 h 3003838"/>
              <a:gd name="connsiteX41" fmla="*/ 1819399 w 3311019"/>
              <a:gd name="connsiteY41" fmla="*/ 1259650 h 3003838"/>
              <a:gd name="connsiteX42" fmla="*/ 1844268 w 3311019"/>
              <a:gd name="connsiteY42" fmla="*/ 1241573 h 3003838"/>
              <a:gd name="connsiteX43" fmla="*/ 1871601 w 3311019"/>
              <a:gd name="connsiteY43" fmla="*/ 1164400 h 3003838"/>
              <a:gd name="connsiteX44" fmla="*/ 1787113 w 3311019"/>
              <a:gd name="connsiteY44" fmla="*/ 1096612 h 3003838"/>
              <a:gd name="connsiteX45" fmla="*/ 1733550 w 3311019"/>
              <a:gd name="connsiteY45" fmla="*/ 1077438 h 3003838"/>
              <a:gd name="connsiteX46" fmla="*/ 1685925 w 3311019"/>
              <a:gd name="connsiteY46" fmla="*/ 1048863 h 3003838"/>
              <a:gd name="connsiteX47" fmla="*/ 1619250 w 3311019"/>
              <a:gd name="connsiteY47" fmla="*/ 1058388 h 3003838"/>
              <a:gd name="connsiteX48" fmla="*/ 1619250 w 3311019"/>
              <a:gd name="connsiteY48" fmla="*/ 944088 h 3003838"/>
              <a:gd name="connsiteX49" fmla="*/ 1619250 w 3311019"/>
              <a:gd name="connsiteY49" fmla="*/ 848838 h 3003838"/>
              <a:gd name="connsiteX50" fmla="*/ 1571625 w 3311019"/>
              <a:gd name="connsiteY50" fmla="*/ 858363 h 3003838"/>
              <a:gd name="connsiteX51" fmla="*/ 1476375 w 3311019"/>
              <a:gd name="connsiteY51" fmla="*/ 839313 h 3003838"/>
              <a:gd name="connsiteX52" fmla="*/ 1400175 w 3311019"/>
              <a:gd name="connsiteY52" fmla="*/ 810738 h 3003838"/>
              <a:gd name="connsiteX53" fmla="*/ 1285875 w 3311019"/>
              <a:gd name="connsiteY53" fmla="*/ 867888 h 3003838"/>
              <a:gd name="connsiteX54" fmla="*/ 1181100 w 3311019"/>
              <a:gd name="connsiteY54" fmla="*/ 944088 h 3003838"/>
              <a:gd name="connsiteX55" fmla="*/ 1104900 w 3311019"/>
              <a:gd name="connsiteY55" fmla="*/ 1010763 h 3003838"/>
              <a:gd name="connsiteX56" fmla="*/ 1046513 w 3311019"/>
              <a:gd name="connsiteY56" fmla="*/ 975137 h 3003838"/>
              <a:gd name="connsiteX57" fmla="*/ 1016825 w 3311019"/>
              <a:gd name="connsiteY57" fmla="*/ 975137 h 3003838"/>
              <a:gd name="connsiteX58" fmla="*/ 771525 w 3311019"/>
              <a:gd name="connsiteY58" fmla="*/ 1125063 h 3003838"/>
              <a:gd name="connsiteX59" fmla="*/ 600075 w 3311019"/>
              <a:gd name="connsiteY59" fmla="*/ 1083499 h 3003838"/>
              <a:gd name="connsiteX60" fmla="*/ 514350 w 3311019"/>
              <a:gd name="connsiteY60" fmla="*/ 1067913 h 3003838"/>
              <a:gd name="connsiteX61" fmla="*/ 438150 w 3311019"/>
              <a:gd name="connsiteY61" fmla="*/ 1048863 h 3003838"/>
              <a:gd name="connsiteX62" fmla="*/ 371475 w 3311019"/>
              <a:gd name="connsiteY62" fmla="*/ 829788 h 3003838"/>
              <a:gd name="connsiteX63" fmla="*/ 352425 w 3311019"/>
              <a:gd name="connsiteY63" fmla="*/ 715488 h 3003838"/>
              <a:gd name="connsiteX64" fmla="*/ 352425 w 3311019"/>
              <a:gd name="connsiteY64" fmla="*/ 610713 h 3003838"/>
              <a:gd name="connsiteX65" fmla="*/ 400050 w 3311019"/>
              <a:gd name="connsiteY65" fmla="*/ 553563 h 3003838"/>
              <a:gd name="connsiteX66" fmla="*/ 438150 w 3311019"/>
              <a:gd name="connsiteY66" fmla="*/ 486888 h 3003838"/>
              <a:gd name="connsiteX67" fmla="*/ 466725 w 3311019"/>
              <a:gd name="connsiteY67" fmla="*/ 467838 h 3003838"/>
              <a:gd name="connsiteX68" fmla="*/ 429862 w 3311019"/>
              <a:gd name="connsiteY68" fmla="*/ 319149 h 3003838"/>
              <a:gd name="connsiteX69" fmla="*/ 339312 w 3311019"/>
              <a:gd name="connsiteY69" fmla="*/ 276225 h 3003838"/>
              <a:gd name="connsiteX70" fmla="*/ 257175 w 3311019"/>
              <a:gd name="connsiteY70" fmla="*/ 210663 h 3003838"/>
              <a:gd name="connsiteX71" fmla="*/ 219075 w 3311019"/>
              <a:gd name="connsiteY71" fmla="*/ 191613 h 3003838"/>
              <a:gd name="connsiteX72" fmla="*/ 183449 w 3311019"/>
              <a:gd name="connsiteY72" fmla="*/ 150049 h 3003838"/>
              <a:gd name="connsiteX73" fmla="*/ 114300 w 3311019"/>
              <a:gd name="connsiteY73" fmla="*/ 154750 h 3003838"/>
              <a:gd name="connsiteX74" fmla="*/ 85725 w 3311019"/>
              <a:gd name="connsiteY74" fmla="*/ 163038 h 3003838"/>
              <a:gd name="connsiteX75" fmla="*/ 17813 w 3311019"/>
              <a:gd name="connsiteY75" fmla="*/ 0 h 3003838"/>
              <a:gd name="connsiteX76" fmla="*/ 0 w 3311019"/>
              <a:gd name="connsiteY76" fmla="*/ 3001488 h 3003838"/>
              <a:gd name="connsiteX77" fmla="*/ 39213 w 3311019"/>
              <a:gd name="connsiteY77" fmla="*/ 2996787 h 3003838"/>
              <a:gd name="connsiteX78" fmla="*/ 3309876 w 3311019"/>
              <a:gd name="connsiteY78" fmla="*/ 3003838 h 3003838"/>
              <a:gd name="connsiteX0" fmla="*/ 3309876 w 3311019"/>
              <a:gd name="connsiteY0" fmla="*/ 3003838 h 3003838"/>
              <a:gd name="connsiteX1" fmla="*/ 3181350 w 3311019"/>
              <a:gd name="connsiteY1" fmla="*/ 2886075 h 3003838"/>
              <a:gd name="connsiteX2" fmla="*/ 3086100 w 3311019"/>
              <a:gd name="connsiteY2" fmla="*/ 2849088 h 3003838"/>
              <a:gd name="connsiteX3" fmla="*/ 3086100 w 3311019"/>
              <a:gd name="connsiteY3" fmla="*/ 2831275 h 3003838"/>
              <a:gd name="connsiteX4" fmla="*/ 2981325 w 3311019"/>
              <a:gd name="connsiteY4" fmla="*/ 2782413 h 3003838"/>
              <a:gd name="connsiteX5" fmla="*/ 2971800 w 3311019"/>
              <a:gd name="connsiteY5" fmla="*/ 2801463 h 3003838"/>
              <a:gd name="connsiteX6" fmla="*/ 2895600 w 3311019"/>
              <a:gd name="connsiteY6" fmla="*/ 2677638 h 3003838"/>
              <a:gd name="connsiteX7" fmla="*/ 2857500 w 3311019"/>
              <a:gd name="connsiteY7" fmla="*/ 2620488 h 3003838"/>
              <a:gd name="connsiteX8" fmla="*/ 2828925 w 3311019"/>
              <a:gd name="connsiteY8" fmla="*/ 2568162 h 3003838"/>
              <a:gd name="connsiteX9" fmla="*/ 2752725 w 3311019"/>
              <a:gd name="connsiteY9" fmla="*/ 2549112 h 3003838"/>
              <a:gd name="connsiteX10" fmla="*/ 2683700 w 3311019"/>
              <a:gd name="connsiteY10" fmla="*/ 2675288 h 3003838"/>
              <a:gd name="connsiteX11" fmla="*/ 2409825 w 3311019"/>
              <a:gd name="connsiteY11" fmla="*/ 2682462 h 3003838"/>
              <a:gd name="connsiteX12" fmla="*/ 2272888 w 3311019"/>
              <a:gd name="connsiteY12" fmla="*/ 2688400 h 3003838"/>
              <a:gd name="connsiteX13" fmla="*/ 2209800 w 3311019"/>
              <a:gd name="connsiteY13" fmla="*/ 2544288 h 3003838"/>
              <a:gd name="connsiteX14" fmla="*/ 2162175 w 3311019"/>
              <a:gd name="connsiteY14" fmla="*/ 2420463 h 3003838"/>
              <a:gd name="connsiteX15" fmla="*/ 2143125 w 3311019"/>
              <a:gd name="connsiteY15" fmla="*/ 2344263 h 3003838"/>
              <a:gd name="connsiteX16" fmla="*/ 2114550 w 3311019"/>
              <a:gd name="connsiteY16" fmla="*/ 2306163 h 3003838"/>
              <a:gd name="connsiteX17" fmla="*/ 2095500 w 3311019"/>
              <a:gd name="connsiteY17" fmla="*/ 2249013 h 3003838"/>
              <a:gd name="connsiteX18" fmla="*/ 2095500 w 3311019"/>
              <a:gd name="connsiteY18" fmla="*/ 2172813 h 3003838"/>
              <a:gd name="connsiteX19" fmla="*/ 2095500 w 3311019"/>
              <a:gd name="connsiteY19" fmla="*/ 2077563 h 3003838"/>
              <a:gd name="connsiteX20" fmla="*/ 2085975 w 3311019"/>
              <a:gd name="connsiteY20" fmla="*/ 2001363 h 3003838"/>
              <a:gd name="connsiteX21" fmla="*/ 2076450 w 3311019"/>
              <a:gd name="connsiteY21" fmla="*/ 1982313 h 3003838"/>
              <a:gd name="connsiteX22" fmla="*/ 2038350 w 3311019"/>
              <a:gd name="connsiteY22" fmla="*/ 1944213 h 3003838"/>
              <a:gd name="connsiteX23" fmla="*/ 2019300 w 3311019"/>
              <a:gd name="connsiteY23" fmla="*/ 1944213 h 3003838"/>
              <a:gd name="connsiteX24" fmla="*/ 1990725 w 3311019"/>
              <a:gd name="connsiteY24" fmla="*/ 1868013 h 3003838"/>
              <a:gd name="connsiteX25" fmla="*/ 1971675 w 3311019"/>
              <a:gd name="connsiteY25" fmla="*/ 1801338 h 3003838"/>
              <a:gd name="connsiteX26" fmla="*/ 1943100 w 3311019"/>
              <a:gd name="connsiteY26" fmla="*/ 1753713 h 3003838"/>
              <a:gd name="connsiteX27" fmla="*/ 1941863 w 3311019"/>
              <a:gd name="connsiteY27" fmla="*/ 1722788 h 3003838"/>
              <a:gd name="connsiteX28" fmla="*/ 1888300 w 3311019"/>
              <a:gd name="connsiteY28" fmla="*/ 1678750 h 3003838"/>
              <a:gd name="connsiteX29" fmla="*/ 1847850 w 3311019"/>
              <a:gd name="connsiteY29" fmla="*/ 1677513 h 3003838"/>
              <a:gd name="connsiteX30" fmla="*/ 1819275 w 3311019"/>
              <a:gd name="connsiteY30" fmla="*/ 1658463 h 3003838"/>
              <a:gd name="connsiteX31" fmla="*/ 1819275 w 3311019"/>
              <a:gd name="connsiteY31" fmla="*/ 1591788 h 3003838"/>
              <a:gd name="connsiteX32" fmla="*/ 1771650 w 3311019"/>
              <a:gd name="connsiteY32" fmla="*/ 1544163 h 3003838"/>
              <a:gd name="connsiteX33" fmla="*/ 1741838 w 3311019"/>
              <a:gd name="connsiteY33" fmla="*/ 1484663 h 3003838"/>
              <a:gd name="connsiteX34" fmla="*/ 1704975 w 3311019"/>
              <a:gd name="connsiteY34" fmla="*/ 1459675 h 3003838"/>
              <a:gd name="connsiteX35" fmla="*/ 1575212 w 3311019"/>
              <a:gd name="connsiteY35" fmla="*/ 1434688 h 3003838"/>
              <a:gd name="connsiteX36" fmla="*/ 1552575 w 3311019"/>
              <a:gd name="connsiteY36" fmla="*/ 1410813 h 3003838"/>
              <a:gd name="connsiteX37" fmla="*/ 1543050 w 3311019"/>
              <a:gd name="connsiteY37" fmla="*/ 1344138 h 3003838"/>
              <a:gd name="connsiteX38" fmla="*/ 1569275 w 3311019"/>
              <a:gd name="connsiteY38" fmla="*/ 1291812 h 3003838"/>
              <a:gd name="connsiteX39" fmla="*/ 1578613 w 3311019"/>
              <a:gd name="connsiteY39" fmla="*/ 1237687 h 3003838"/>
              <a:gd name="connsiteX40" fmla="*/ 1652649 w 3311019"/>
              <a:gd name="connsiteY40" fmla="*/ 1254949 h 3003838"/>
              <a:gd name="connsiteX41" fmla="*/ 1738374 w 3311019"/>
              <a:gd name="connsiteY41" fmla="*/ 1245424 h 3003838"/>
              <a:gd name="connsiteX42" fmla="*/ 1819399 w 3311019"/>
              <a:gd name="connsiteY42" fmla="*/ 1259650 h 3003838"/>
              <a:gd name="connsiteX43" fmla="*/ 1844268 w 3311019"/>
              <a:gd name="connsiteY43" fmla="*/ 1241573 h 3003838"/>
              <a:gd name="connsiteX44" fmla="*/ 1871601 w 3311019"/>
              <a:gd name="connsiteY44" fmla="*/ 1164400 h 3003838"/>
              <a:gd name="connsiteX45" fmla="*/ 1787113 w 3311019"/>
              <a:gd name="connsiteY45" fmla="*/ 1096612 h 3003838"/>
              <a:gd name="connsiteX46" fmla="*/ 1733550 w 3311019"/>
              <a:gd name="connsiteY46" fmla="*/ 1077438 h 3003838"/>
              <a:gd name="connsiteX47" fmla="*/ 1685925 w 3311019"/>
              <a:gd name="connsiteY47" fmla="*/ 1048863 h 3003838"/>
              <a:gd name="connsiteX48" fmla="*/ 1619250 w 3311019"/>
              <a:gd name="connsiteY48" fmla="*/ 1058388 h 3003838"/>
              <a:gd name="connsiteX49" fmla="*/ 1619250 w 3311019"/>
              <a:gd name="connsiteY49" fmla="*/ 944088 h 3003838"/>
              <a:gd name="connsiteX50" fmla="*/ 1619250 w 3311019"/>
              <a:gd name="connsiteY50" fmla="*/ 848838 h 3003838"/>
              <a:gd name="connsiteX51" fmla="*/ 1571625 w 3311019"/>
              <a:gd name="connsiteY51" fmla="*/ 858363 h 3003838"/>
              <a:gd name="connsiteX52" fmla="*/ 1476375 w 3311019"/>
              <a:gd name="connsiteY52" fmla="*/ 839313 h 3003838"/>
              <a:gd name="connsiteX53" fmla="*/ 1400175 w 3311019"/>
              <a:gd name="connsiteY53" fmla="*/ 810738 h 3003838"/>
              <a:gd name="connsiteX54" fmla="*/ 1285875 w 3311019"/>
              <a:gd name="connsiteY54" fmla="*/ 867888 h 3003838"/>
              <a:gd name="connsiteX55" fmla="*/ 1181100 w 3311019"/>
              <a:gd name="connsiteY55" fmla="*/ 944088 h 3003838"/>
              <a:gd name="connsiteX56" fmla="*/ 1104900 w 3311019"/>
              <a:gd name="connsiteY56" fmla="*/ 1010763 h 3003838"/>
              <a:gd name="connsiteX57" fmla="*/ 1046513 w 3311019"/>
              <a:gd name="connsiteY57" fmla="*/ 975137 h 3003838"/>
              <a:gd name="connsiteX58" fmla="*/ 1016825 w 3311019"/>
              <a:gd name="connsiteY58" fmla="*/ 975137 h 3003838"/>
              <a:gd name="connsiteX59" fmla="*/ 771525 w 3311019"/>
              <a:gd name="connsiteY59" fmla="*/ 1125063 h 3003838"/>
              <a:gd name="connsiteX60" fmla="*/ 600075 w 3311019"/>
              <a:gd name="connsiteY60" fmla="*/ 1083499 h 3003838"/>
              <a:gd name="connsiteX61" fmla="*/ 514350 w 3311019"/>
              <a:gd name="connsiteY61" fmla="*/ 1067913 h 3003838"/>
              <a:gd name="connsiteX62" fmla="*/ 438150 w 3311019"/>
              <a:gd name="connsiteY62" fmla="*/ 1048863 h 3003838"/>
              <a:gd name="connsiteX63" fmla="*/ 371475 w 3311019"/>
              <a:gd name="connsiteY63" fmla="*/ 829788 h 3003838"/>
              <a:gd name="connsiteX64" fmla="*/ 352425 w 3311019"/>
              <a:gd name="connsiteY64" fmla="*/ 715488 h 3003838"/>
              <a:gd name="connsiteX65" fmla="*/ 352425 w 3311019"/>
              <a:gd name="connsiteY65" fmla="*/ 610713 h 3003838"/>
              <a:gd name="connsiteX66" fmla="*/ 400050 w 3311019"/>
              <a:gd name="connsiteY66" fmla="*/ 553563 h 3003838"/>
              <a:gd name="connsiteX67" fmla="*/ 438150 w 3311019"/>
              <a:gd name="connsiteY67" fmla="*/ 486888 h 3003838"/>
              <a:gd name="connsiteX68" fmla="*/ 466725 w 3311019"/>
              <a:gd name="connsiteY68" fmla="*/ 467838 h 3003838"/>
              <a:gd name="connsiteX69" fmla="*/ 429862 w 3311019"/>
              <a:gd name="connsiteY69" fmla="*/ 319149 h 3003838"/>
              <a:gd name="connsiteX70" fmla="*/ 339312 w 3311019"/>
              <a:gd name="connsiteY70" fmla="*/ 276225 h 3003838"/>
              <a:gd name="connsiteX71" fmla="*/ 257175 w 3311019"/>
              <a:gd name="connsiteY71" fmla="*/ 210663 h 3003838"/>
              <a:gd name="connsiteX72" fmla="*/ 219075 w 3311019"/>
              <a:gd name="connsiteY72" fmla="*/ 191613 h 3003838"/>
              <a:gd name="connsiteX73" fmla="*/ 183449 w 3311019"/>
              <a:gd name="connsiteY73" fmla="*/ 150049 h 3003838"/>
              <a:gd name="connsiteX74" fmla="*/ 114300 w 3311019"/>
              <a:gd name="connsiteY74" fmla="*/ 154750 h 3003838"/>
              <a:gd name="connsiteX75" fmla="*/ 85725 w 3311019"/>
              <a:gd name="connsiteY75" fmla="*/ 163038 h 3003838"/>
              <a:gd name="connsiteX76" fmla="*/ 17813 w 3311019"/>
              <a:gd name="connsiteY76" fmla="*/ 0 h 3003838"/>
              <a:gd name="connsiteX77" fmla="*/ 0 w 3311019"/>
              <a:gd name="connsiteY77" fmla="*/ 3001488 h 3003838"/>
              <a:gd name="connsiteX78" fmla="*/ 39213 w 3311019"/>
              <a:gd name="connsiteY78" fmla="*/ 2996787 h 3003838"/>
              <a:gd name="connsiteX79" fmla="*/ 3309876 w 3311019"/>
              <a:gd name="connsiteY79" fmla="*/ 3003838 h 3003838"/>
              <a:gd name="connsiteX0" fmla="*/ 3309876 w 3311019"/>
              <a:gd name="connsiteY0" fmla="*/ 3003838 h 3003838"/>
              <a:gd name="connsiteX1" fmla="*/ 3181350 w 3311019"/>
              <a:gd name="connsiteY1" fmla="*/ 2886075 h 3003838"/>
              <a:gd name="connsiteX2" fmla="*/ 3086100 w 3311019"/>
              <a:gd name="connsiteY2" fmla="*/ 2849088 h 3003838"/>
              <a:gd name="connsiteX3" fmla="*/ 3086100 w 3311019"/>
              <a:gd name="connsiteY3" fmla="*/ 2831275 h 3003838"/>
              <a:gd name="connsiteX4" fmla="*/ 2981325 w 3311019"/>
              <a:gd name="connsiteY4" fmla="*/ 2782413 h 3003838"/>
              <a:gd name="connsiteX5" fmla="*/ 2971800 w 3311019"/>
              <a:gd name="connsiteY5" fmla="*/ 2801463 h 3003838"/>
              <a:gd name="connsiteX6" fmla="*/ 2895600 w 3311019"/>
              <a:gd name="connsiteY6" fmla="*/ 2677638 h 3003838"/>
              <a:gd name="connsiteX7" fmla="*/ 2857500 w 3311019"/>
              <a:gd name="connsiteY7" fmla="*/ 2620488 h 3003838"/>
              <a:gd name="connsiteX8" fmla="*/ 2828925 w 3311019"/>
              <a:gd name="connsiteY8" fmla="*/ 2568162 h 3003838"/>
              <a:gd name="connsiteX9" fmla="*/ 2752725 w 3311019"/>
              <a:gd name="connsiteY9" fmla="*/ 2549112 h 3003838"/>
              <a:gd name="connsiteX10" fmla="*/ 2683700 w 3311019"/>
              <a:gd name="connsiteY10" fmla="*/ 2675288 h 3003838"/>
              <a:gd name="connsiteX11" fmla="*/ 2409825 w 3311019"/>
              <a:gd name="connsiteY11" fmla="*/ 2682462 h 3003838"/>
              <a:gd name="connsiteX12" fmla="*/ 2272888 w 3311019"/>
              <a:gd name="connsiteY12" fmla="*/ 2688400 h 3003838"/>
              <a:gd name="connsiteX13" fmla="*/ 2209800 w 3311019"/>
              <a:gd name="connsiteY13" fmla="*/ 2544288 h 3003838"/>
              <a:gd name="connsiteX14" fmla="*/ 2162175 w 3311019"/>
              <a:gd name="connsiteY14" fmla="*/ 2420463 h 3003838"/>
              <a:gd name="connsiteX15" fmla="*/ 2143125 w 3311019"/>
              <a:gd name="connsiteY15" fmla="*/ 2344263 h 3003838"/>
              <a:gd name="connsiteX16" fmla="*/ 2114550 w 3311019"/>
              <a:gd name="connsiteY16" fmla="*/ 2306163 h 3003838"/>
              <a:gd name="connsiteX17" fmla="*/ 2095500 w 3311019"/>
              <a:gd name="connsiteY17" fmla="*/ 2249013 h 3003838"/>
              <a:gd name="connsiteX18" fmla="*/ 2095500 w 3311019"/>
              <a:gd name="connsiteY18" fmla="*/ 2172813 h 3003838"/>
              <a:gd name="connsiteX19" fmla="*/ 2095500 w 3311019"/>
              <a:gd name="connsiteY19" fmla="*/ 2077563 h 3003838"/>
              <a:gd name="connsiteX20" fmla="*/ 2085975 w 3311019"/>
              <a:gd name="connsiteY20" fmla="*/ 2001363 h 3003838"/>
              <a:gd name="connsiteX21" fmla="*/ 2076450 w 3311019"/>
              <a:gd name="connsiteY21" fmla="*/ 1982313 h 3003838"/>
              <a:gd name="connsiteX22" fmla="*/ 2038350 w 3311019"/>
              <a:gd name="connsiteY22" fmla="*/ 1944213 h 3003838"/>
              <a:gd name="connsiteX23" fmla="*/ 2019300 w 3311019"/>
              <a:gd name="connsiteY23" fmla="*/ 1944213 h 3003838"/>
              <a:gd name="connsiteX24" fmla="*/ 1990725 w 3311019"/>
              <a:gd name="connsiteY24" fmla="*/ 1868013 h 3003838"/>
              <a:gd name="connsiteX25" fmla="*/ 1971675 w 3311019"/>
              <a:gd name="connsiteY25" fmla="*/ 1801338 h 3003838"/>
              <a:gd name="connsiteX26" fmla="*/ 1943100 w 3311019"/>
              <a:gd name="connsiteY26" fmla="*/ 1753713 h 3003838"/>
              <a:gd name="connsiteX27" fmla="*/ 1941863 w 3311019"/>
              <a:gd name="connsiteY27" fmla="*/ 1722788 h 3003838"/>
              <a:gd name="connsiteX28" fmla="*/ 1888300 w 3311019"/>
              <a:gd name="connsiteY28" fmla="*/ 1678750 h 3003838"/>
              <a:gd name="connsiteX29" fmla="*/ 1847850 w 3311019"/>
              <a:gd name="connsiteY29" fmla="*/ 1677513 h 3003838"/>
              <a:gd name="connsiteX30" fmla="*/ 1819275 w 3311019"/>
              <a:gd name="connsiteY30" fmla="*/ 1658463 h 3003838"/>
              <a:gd name="connsiteX31" fmla="*/ 1819275 w 3311019"/>
              <a:gd name="connsiteY31" fmla="*/ 1591788 h 3003838"/>
              <a:gd name="connsiteX32" fmla="*/ 1771650 w 3311019"/>
              <a:gd name="connsiteY32" fmla="*/ 1544163 h 3003838"/>
              <a:gd name="connsiteX33" fmla="*/ 1741838 w 3311019"/>
              <a:gd name="connsiteY33" fmla="*/ 1484663 h 3003838"/>
              <a:gd name="connsiteX34" fmla="*/ 1704975 w 3311019"/>
              <a:gd name="connsiteY34" fmla="*/ 1459675 h 3003838"/>
              <a:gd name="connsiteX35" fmla="*/ 1575212 w 3311019"/>
              <a:gd name="connsiteY35" fmla="*/ 1434688 h 3003838"/>
              <a:gd name="connsiteX36" fmla="*/ 1552575 w 3311019"/>
              <a:gd name="connsiteY36" fmla="*/ 1410813 h 3003838"/>
              <a:gd name="connsiteX37" fmla="*/ 1543050 w 3311019"/>
              <a:gd name="connsiteY37" fmla="*/ 1344138 h 3003838"/>
              <a:gd name="connsiteX38" fmla="*/ 1488808 w 3311019"/>
              <a:gd name="connsiteY38" fmla="*/ 1299127 h 3003838"/>
              <a:gd name="connsiteX39" fmla="*/ 1578613 w 3311019"/>
              <a:gd name="connsiteY39" fmla="*/ 1237687 h 3003838"/>
              <a:gd name="connsiteX40" fmla="*/ 1652649 w 3311019"/>
              <a:gd name="connsiteY40" fmla="*/ 1254949 h 3003838"/>
              <a:gd name="connsiteX41" fmla="*/ 1738374 w 3311019"/>
              <a:gd name="connsiteY41" fmla="*/ 1245424 h 3003838"/>
              <a:gd name="connsiteX42" fmla="*/ 1819399 w 3311019"/>
              <a:gd name="connsiteY42" fmla="*/ 1259650 h 3003838"/>
              <a:gd name="connsiteX43" fmla="*/ 1844268 w 3311019"/>
              <a:gd name="connsiteY43" fmla="*/ 1241573 h 3003838"/>
              <a:gd name="connsiteX44" fmla="*/ 1871601 w 3311019"/>
              <a:gd name="connsiteY44" fmla="*/ 1164400 h 3003838"/>
              <a:gd name="connsiteX45" fmla="*/ 1787113 w 3311019"/>
              <a:gd name="connsiteY45" fmla="*/ 1096612 h 3003838"/>
              <a:gd name="connsiteX46" fmla="*/ 1733550 w 3311019"/>
              <a:gd name="connsiteY46" fmla="*/ 1077438 h 3003838"/>
              <a:gd name="connsiteX47" fmla="*/ 1685925 w 3311019"/>
              <a:gd name="connsiteY47" fmla="*/ 1048863 h 3003838"/>
              <a:gd name="connsiteX48" fmla="*/ 1619250 w 3311019"/>
              <a:gd name="connsiteY48" fmla="*/ 1058388 h 3003838"/>
              <a:gd name="connsiteX49" fmla="*/ 1619250 w 3311019"/>
              <a:gd name="connsiteY49" fmla="*/ 944088 h 3003838"/>
              <a:gd name="connsiteX50" fmla="*/ 1619250 w 3311019"/>
              <a:gd name="connsiteY50" fmla="*/ 848838 h 3003838"/>
              <a:gd name="connsiteX51" fmla="*/ 1571625 w 3311019"/>
              <a:gd name="connsiteY51" fmla="*/ 858363 h 3003838"/>
              <a:gd name="connsiteX52" fmla="*/ 1476375 w 3311019"/>
              <a:gd name="connsiteY52" fmla="*/ 839313 h 3003838"/>
              <a:gd name="connsiteX53" fmla="*/ 1400175 w 3311019"/>
              <a:gd name="connsiteY53" fmla="*/ 810738 h 3003838"/>
              <a:gd name="connsiteX54" fmla="*/ 1285875 w 3311019"/>
              <a:gd name="connsiteY54" fmla="*/ 867888 h 3003838"/>
              <a:gd name="connsiteX55" fmla="*/ 1181100 w 3311019"/>
              <a:gd name="connsiteY55" fmla="*/ 944088 h 3003838"/>
              <a:gd name="connsiteX56" fmla="*/ 1104900 w 3311019"/>
              <a:gd name="connsiteY56" fmla="*/ 1010763 h 3003838"/>
              <a:gd name="connsiteX57" fmla="*/ 1046513 w 3311019"/>
              <a:gd name="connsiteY57" fmla="*/ 975137 h 3003838"/>
              <a:gd name="connsiteX58" fmla="*/ 1016825 w 3311019"/>
              <a:gd name="connsiteY58" fmla="*/ 975137 h 3003838"/>
              <a:gd name="connsiteX59" fmla="*/ 771525 w 3311019"/>
              <a:gd name="connsiteY59" fmla="*/ 1125063 h 3003838"/>
              <a:gd name="connsiteX60" fmla="*/ 600075 w 3311019"/>
              <a:gd name="connsiteY60" fmla="*/ 1083499 h 3003838"/>
              <a:gd name="connsiteX61" fmla="*/ 514350 w 3311019"/>
              <a:gd name="connsiteY61" fmla="*/ 1067913 h 3003838"/>
              <a:gd name="connsiteX62" fmla="*/ 438150 w 3311019"/>
              <a:gd name="connsiteY62" fmla="*/ 1048863 h 3003838"/>
              <a:gd name="connsiteX63" fmla="*/ 371475 w 3311019"/>
              <a:gd name="connsiteY63" fmla="*/ 829788 h 3003838"/>
              <a:gd name="connsiteX64" fmla="*/ 352425 w 3311019"/>
              <a:gd name="connsiteY64" fmla="*/ 715488 h 3003838"/>
              <a:gd name="connsiteX65" fmla="*/ 352425 w 3311019"/>
              <a:gd name="connsiteY65" fmla="*/ 610713 h 3003838"/>
              <a:gd name="connsiteX66" fmla="*/ 400050 w 3311019"/>
              <a:gd name="connsiteY66" fmla="*/ 553563 h 3003838"/>
              <a:gd name="connsiteX67" fmla="*/ 438150 w 3311019"/>
              <a:gd name="connsiteY67" fmla="*/ 486888 h 3003838"/>
              <a:gd name="connsiteX68" fmla="*/ 466725 w 3311019"/>
              <a:gd name="connsiteY68" fmla="*/ 467838 h 3003838"/>
              <a:gd name="connsiteX69" fmla="*/ 429862 w 3311019"/>
              <a:gd name="connsiteY69" fmla="*/ 319149 h 3003838"/>
              <a:gd name="connsiteX70" fmla="*/ 339312 w 3311019"/>
              <a:gd name="connsiteY70" fmla="*/ 276225 h 3003838"/>
              <a:gd name="connsiteX71" fmla="*/ 257175 w 3311019"/>
              <a:gd name="connsiteY71" fmla="*/ 210663 h 3003838"/>
              <a:gd name="connsiteX72" fmla="*/ 219075 w 3311019"/>
              <a:gd name="connsiteY72" fmla="*/ 191613 h 3003838"/>
              <a:gd name="connsiteX73" fmla="*/ 183449 w 3311019"/>
              <a:gd name="connsiteY73" fmla="*/ 150049 h 3003838"/>
              <a:gd name="connsiteX74" fmla="*/ 114300 w 3311019"/>
              <a:gd name="connsiteY74" fmla="*/ 154750 h 3003838"/>
              <a:gd name="connsiteX75" fmla="*/ 85725 w 3311019"/>
              <a:gd name="connsiteY75" fmla="*/ 163038 h 3003838"/>
              <a:gd name="connsiteX76" fmla="*/ 17813 w 3311019"/>
              <a:gd name="connsiteY76" fmla="*/ 0 h 3003838"/>
              <a:gd name="connsiteX77" fmla="*/ 0 w 3311019"/>
              <a:gd name="connsiteY77" fmla="*/ 3001488 h 3003838"/>
              <a:gd name="connsiteX78" fmla="*/ 39213 w 3311019"/>
              <a:gd name="connsiteY78" fmla="*/ 2996787 h 3003838"/>
              <a:gd name="connsiteX79" fmla="*/ 3309876 w 3311019"/>
              <a:gd name="connsiteY79" fmla="*/ 3003838 h 3003838"/>
              <a:gd name="connsiteX0" fmla="*/ 3309876 w 3311019"/>
              <a:gd name="connsiteY0" fmla="*/ 3003838 h 3003838"/>
              <a:gd name="connsiteX1" fmla="*/ 3181350 w 3311019"/>
              <a:gd name="connsiteY1" fmla="*/ 2886075 h 3003838"/>
              <a:gd name="connsiteX2" fmla="*/ 3086100 w 3311019"/>
              <a:gd name="connsiteY2" fmla="*/ 2849088 h 3003838"/>
              <a:gd name="connsiteX3" fmla="*/ 3086100 w 3311019"/>
              <a:gd name="connsiteY3" fmla="*/ 2831275 h 3003838"/>
              <a:gd name="connsiteX4" fmla="*/ 2981325 w 3311019"/>
              <a:gd name="connsiteY4" fmla="*/ 2782413 h 3003838"/>
              <a:gd name="connsiteX5" fmla="*/ 2971800 w 3311019"/>
              <a:gd name="connsiteY5" fmla="*/ 2801463 h 3003838"/>
              <a:gd name="connsiteX6" fmla="*/ 2895600 w 3311019"/>
              <a:gd name="connsiteY6" fmla="*/ 2677638 h 3003838"/>
              <a:gd name="connsiteX7" fmla="*/ 2857500 w 3311019"/>
              <a:gd name="connsiteY7" fmla="*/ 2620488 h 3003838"/>
              <a:gd name="connsiteX8" fmla="*/ 2828925 w 3311019"/>
              <a:gd name="connsiteY8" fmla="*/ 2568162 h 3003838"/>
              <a:gd name="connsiteX9" fmla="*/ 2752725 w 3311019"/>
              <a:gd name="connsiteY9" fmla="*/ 2549112 h 3003838"/>
              <a:gd name="connsiteX10" fmla="*/ 2683700 w 3311019"/>
              <a:gd name="connsiteY10" fmla="*/ 2675288 h 3003838"/>
              <a:gd name="connsiteX11" fmla="*/ 2409825 w 3311019"/>
              <a:gd name="connsiteY11" fmla="*/ 2682462 h 3003838"/>
              <a:gd name="connsiteX12" fmla="*/ 2272888 w 3311019"/>
              <a:gd name="connsiteY12" fmla="*/ 2688400 h 3003838"/>
              <a:gd name="connsiteX13" fmla="*/ 2209800 w 3311019"/>
              <a:gd name="connsiteY13" fmla="*/ 2544288 h 3003838"/>
              <a:gd name="connsiteX14" fmla="*/ 2162175 w 3311019"/>
              <a:gd name="connsiteY14" fmla="*/ 2420463 h 3003838"/>
              <a:gd name="connsiteX15" fmla="*/ 2143125 w 3311019"/>
              <a:gd name="connsiteY15" fmla="*/ 2344263 h 3003838"/>
              <a:gd name="connsiteX16" fmla="*/ 2114550 w 3311019"/>
              <a:gd name="connsiteY16" fmla="*/ 2306163 h 3003838"/>
              <a:gd name="connsiteX17" fmla="*/ 2095500 w 3311019"/>
              <a:gd name="connsiteY17" fmla="*/ 2249013 h 3003838"/>
              <a:gd name="connsiteX18" fmla="*/ 2095500 w 3311019"/>
              <a:gd name="connsiteY18" fmla="*/ 2172813 h 3003838"/>
              <a:gd name="connsiteX19" fmla="*/ 2095500 w 3311019"/>
              <a:gd name="connsiteY19" fmla="*/ 2077563 h 3003838"/>
              <a:gd name="connsiteX20" fmla="*/ 2085975 w 3311019"/>
              <a:gd name="connsiteY20" fmla="*/ 2001363 h 3003838"/>
              <a:gd name="connsiteX21" fmla="*/ 2076450 w 3311019"/>
              <a:gd name="connsiteY21" fmla="*/ 1982313 h 3003838"/>
              <a:gd name="connsiteX22" fmla="*/ 2038350 w 3311019"/>
              <a:gd name="connsiteY22" fmla="*/ 1944213 h 3003838"/>
              <a:gd name="connsiteX23" fmla="*/ 2019300 w 3311019"/>
              <a:gd name="connsiteY23" fmla="*/ 1944213 h 3003838"/>
              <a:gd name="connsiteX24" fmla="*/ 1990725 w 3311019"/>
              <a:gd name="connsiteY24" fmla="*/ 1868013 h 3003838"/>
              <a:gd name="connsiteX25" fmla="*/ 1971675 w 3311019"/>
              <a:gd name="connsiteY25" fmla="*/ 1801338 h 3003838"/>
              <a:gd name="connsiteX26" fmla="*/ 1943100 w 3311019"/>
              <a:gd name="connsiteY26" fmla="*/ 1753713 h 3003838"/>
              <a:gd name="connsiteX27" fmla="*/ 1941863 w 3311019"/>
              <a:gd name="connsiteY27" fmla="*/ 1722788 h 3003838"/>
              <a:gd name="connsiteX28" fmla="*/ 1888300 w 3311019"/>
              <a:gd name="connsiteY28" fmla="*/ 1678750 h 3003838"/>
              <a:gd name="connsiteX29" fmla="*/ 1847850 w 3311019"/>
              <a:gd name="connsiteY29" fmla="*/ 1677513 h 3003838"/>
              <a:gd name="connsiteX30" fmla="*/ 1819275 w 3311019"/>
              <a:gd name="connsiteY30" fmla="*/ 1658463 h 3003838"/>
              <a:gd name="connsiteX31" fmla="*/ 1819275 w 3311019"/>
              <a:gd name="connsiteY31" fmla="*/ 1591788 h 3003838"/>
              <a:gd name="connsiteX32" fmla="*/ 1771650 w 3311019"/>
              <a:gd name="connsiteY32" fmla="*/ 1544163 h 3003838"/>
              <a:gd name="connsiteX33" fmla="*/ 1741838 w 3311019"/>
              <a:gd name="connsiteY33" fmla="*/ 1484663 h 3003838"/>
              <a:gd name="connsiteX34" fmla="*/ 1704975 w 3311019"/>
              <a:gd name="connsiteY34" fmla="*/ 1459675 h 3003838"/>
              <a:gd name="connsiteX35" fmla="*/ 1575212 w 3311019"/>
              <a:gd name="connsiteY35" fmla="*/ 1434688 h 3003838"/>
              <a:gd name="connsiteX36" fmla="*/ 1552575 w 3311019"/>
              <a:gd name="connsiteY36" fmla="*/ 1410813 h 3003838"/>
              <a:gd name="connsiteX37" fmla="*/ 1543050 w 3311019"/>
              <a:gd name="connsiteY37" fmla="*/ 1344138 h 3003838"/>
              <a:gd name="connsiteX38" fmla="*/ 1488808 w 3311019"/>
              <a:gd name="connsiteY38" fmla="*/ 1299127 h 3003838"/>
              <a:gd name="connsiteX39" fmla="*/ 1578613 w 3311019"/>
              <a:gd name="connsiteY39" fmla="*/ 1237687 h 3003838"/>
              <a:gd name="connsiteX40" fmla="*/ 1667279 w 3311019"/>
              <a:gd name="connsiteY40" fmla="*/ 1218373 h 3003838"/>
              <a:gd name="connsiteX41" fmla="*/ 1738374 w 3311019"/>
              <a:gd name="connsiteY41" fmla="*/ 1245424 h 3003838"/>
              <a:gd name="connsiteX42" fmla="*/ 1819399 w 3311019"/>
              <a:gd name="connsiteY42" fmla="*/ 1259650 h 3003838"/>
              <a:gd name="connsiteX43" fmla="*/ 1844268 w 3311019"/>
              <a:gd name="connsiteY43" fmla="*/ 1241573 h 3003838"/>
              <a:gd name="connsiteX44" fmla="*/ 1871601 w 3311019"/>
              <a:gd name="connsiteY44" fmla="*/ 1164400 h 3003838"/>
              <a:gd name="connsiteX45" fmla="*/ 1787113 w 3311019"/>
              <a:gd name="connsiteY45" fmla="*/ 1096612 h 3003838"/>
              <a:gd name="connsiteX46" fmla="*/ 1733550 w 3311019"/>
              <a:gd name="connsiteY46" fmla="*/ 1077438 h 3003838"/>
              <a:gd name="connsiteX47" fmla="*/ 1685925 w 3311019"/>
              <a:gd name="connsiteY47" fmla="*/ 1048863 h 3003838"/>
              <a:gd name="connsiteX48" fmla="*/ 1619250 w 3311019"/>
              <a:gd name="connsiteY48" fmla="*/ 1058388 h 3003838"/>
              <a:gd name="connsiteX49" fmla="*/ 1619250 w 3311019"/>
              <a:gd name="connsiteY49" fmla="*/ 944088 h 3003838"/>
              <a:gd name="connsiteX50" fmla="*/ 1619250 w 3311019"/>
              <a:gd name="connsiteY50" fmla="*/ 848838 h 3003838"/>
              <a:gd name="connsiteX51" fmla="*/ 1571625 w 3311019"/>
              <a:gd name="connsiteY51" fmla="*/ 858363 h 3003838"/>
              <a:gd name="connsiteX52" fmla="*/ 1476375 w 3311019"/>
              <a:gd name="connsiteY52" fmla="*/ 839313 h 3003838"/>
              <a:gd name="connsiteX53" fmla="*/ 1400175 w 3311019"/>
              <a:gd name="connsiteY53" fmla="*/ 810738 h 3003838"/>
              <a:gd name="connsiteX54" fmla="*/ 1285875 w 3311019"/>
              <a:gd name="connsiteY54" fmla="*/ 867888 h 3003838"/>
              <a:gd name="connsiteX55" fmla="*/ 1181100 w 3311019"/>
              <a:gd name="connsiteY55" fmla="*/ 944088 h 3003838"/>
              <a:gd name="connsiteX56" fmla="*/ 1104900 w 3311019"/>
              <a:gd name="connsiteY56" fmla="*/ 1010763 h 3003838"/>
              <a:gd name="connsiteX57" fmla="*/ 1046513 w 3311019"/>
              <a:gd name="connsiteY57" fmla="*/ 975137 h 3003838"/>
              <a:gd name="connsiteX58" fmla="*/ 1016825 w 3311019"/>
              <a:gd name="connsiteY58" fmla="*/ 975137 h 3003838"/>
              <a:gd name="connsiteX59" fmla="*/ 771525 w 3311019"/>
              <a:gd name="connsiteY59" fmla="*/ 1125063 h 3003838"/>
              <a:gd name="connsiteX60" fmla="*/ 600075 w 3311019"/>
              <a:gd name="connsiteY60" fmla="*/ 1083499 h 3003838"/>
              <a:gd name="connsiteX61" fmla="*/ 514350 w 3311019"/>
              <a:gd name="connsiteY61" fmla="*/ 1067913 h 3003838"/>
              <a:gd name="connsiteX62" fmla="*/ 438150 w 3311019"/>
              <a:gd name="connsiteY62" fmla="*/ 1048863 h 3003838"/>
              <a:gd name="connsiteX63" fmla="*/ 371475 w 3311019"/>
              <a:gd name="connsiteY63" fmla="*/ 829788 h 3003838"/>
              <a:gd name="connsiteX64" fmla="*/ 352425 w 3311019"/>
              <a:gd name="connsiteY64" fmla="*/ 715488 h 3003838"/>
              <a:gd name="connsiteX65" fmla="*/ 352425 w 3311019"/>
              <a:gd name="connsiteY65" fmla="*/ 610713 h 3003838"/>
              <a:gd name="connsiteX66" fmla="*/ 400050 w 3311019"/>
              <a:gd name="connsiteY66" fmla="*/ 553563 h 3003838"/>
              <a:gd name="connsiteX67" fmla="*/ 438150 w 3311019"/>
              <a:gd name="connsiteY67" fmla="*/ 486888 h 3003838"/>
              <a:gd name="connsiteX68" fmla="*/ 466725 w 3311019"/>
              <a:gd name="connsiteY68" fmla="*/ 467838 h 3003838"/>
              <a:gd name="connsiteX69" fmla="*/ 429862 w 3311019"/>
              <a:gd name="connsiteY69" fmla="*/ 319149 h 3003838"/>
              <a:gd name="connsiteX70" fmla="*/ 339312 w 3311019"/>
              <a:gd name="connsiteY70" fmla="*/ 276225 h 3003838"/>
              <a:gd name="connsiteX71" fmla="*/ 257175 w 3311019"/>
              <a:gd name="connsiteY71" fmla="*/ 210663 h 3003838"/>
              <a:gd name="connsiteX72" fmla="*/ 219075 w 3311019"/>
              <a:gd name="connsiteY72" fmla="*/ 191613 h 3003838"/>
              <a:gd name="connsiteX73" fmla="*/ 183449 w 3311019"/>
              <a:gd name="connsiteY73" fmla="*/ 150049 h 3003838"/>
              <a:gd name="connsiteX74" fmla="*/ 114300 w 3311019"/>
              <a:gd name="connsiteY74" fmla="*/ 154750 h 3003838"/>
              <a:gd name="connsiteX75" fmla="*/ 85725 w 3311019"/>
              <a:gd name="connsiteY75" fmla="*/ 163038 h 3003838"/>
              <a:gd name="connsiteX76" fmla="*/ 17813 w 3311019"/>
              <a:gd name="connsiteY76" fmla="*/ 0 h 3003838"/>
              <a:gd name="connsiteX77" fmla="*/ 0 w 3311019"/>
              <a:gd name="connsiteY77" fmla="*/ 3001488 h 3003838"/>
              <a:gd name="connsiteX78" fmla="*/ 39213 w 3311019"/>
              <a:gd name="connsiteY78" fmla="*/ 2996787 h 3003838"/>
              <a:gd name="connsiteX79" fmla="*/ 3309876 w 3311019"/>
              <a:gd name="connsiteY79" fmla="*/ 3003838 h 3003838"/>
              <a:gd name="connsiteX0" fmla="*/ 3309876 w 3311019"/>
              <a:gd name="connsiteY0" fmla="*/ 3003838 h 3003838"/>
              <a:gd name="connsiteX1" fmla="*/ 3181350 w 3311019"/>
              <a:gd name="connsiteY1" fmla="*/ 2886075 h 3003838"/>
              <a:gd name="connsiteX2" fmla="*/ 3086100 w 3311019"/>
              <a:gd name="connsiteY2" fmla="*/ 2849088 h 3003838"/>
              <a:gd name="connsiteX3" fmla="*/ 3086100 w 3311019"/>
              <a:gd name="connsiteY3" fmla="*/ 2831275 h 3003838"/>
              <a:gd name="connsiteX4" fmla="*/ 2981325 w 3311019"/>
              <a:gd name="connsiteY4" fmla="*/ 2782413 h 3003838"/>
              <a:gd name="connsiteX5" fmla="*/ 2971800 w 3311019"/>
              <a:gd name="connsiteY5" fmla="*/ 2801463 h 3003838"/>
              <a:gd name="connsiteX6" fmla="*/ 2895600 w 3311019"/>
              <a:gd name="connsiteY6" fmla="*/ 2677638 h 3003838"/>
              <a:gd name="connsiteX7" fmla="*/ 2857500 w 3311019"/>
              <a:gd name="connsiteY7" fmla="*/ 2620488 h 3003838"/>
              <a:gd name="connsiteX8" fmla="*/ 2828925 w 3311019"/>
              <a:gd name="connsiteY8" fmla="*/ 2568162 h 3003838"/>
              <a:gd name="connsiteX9" fmla="*/ 2752725 w 3311019"/>
              <a:gd name="connsiteY9" fmla="*/ 2549112 h 3003838"/>
              <a:gd name="connsiteX10" fmla="*/ 2683700 w 3311019"/>
              <a:gd name="connsiteY10" fmla="*/ 2675288 h 3003838"/>
              <a:gd name="connsiteX11" fmla="*/ 2409825 w 3311019"/>
              <a:gd name="connsiteY11" fmla="*/ 2682462 h 3003838"/>
              <a:gd name="connsiteX12" fmla="*/ 2272888 w 3311019"/>
              <a:gd name="connsiteY12" fmla="*/ 2688400 h 3003838"/>
              <a:gd name="connsiteX13" fmla="*/ 2209800 w 3311019"/>
              <a:gd name="connsiteY13" fmla="*/ 2544288 h 3003838"/>
              <a:gd name="connsiteX14" fmla="*/ 2162175 w 3311019"/>
              <a:gd name="connsiteY14" fmla="*/ 2420463 h 3003838"/>
              <a:gd name="connsiteX15" fmla="*/ 2143125 w 3311019"/>
              <a:gd name="connsiteY15" fmla="*/ 2344263 h 3003838"/>
              <a:gd name="connsiteX16" fmla="*/ 2114550 w 3311019"/>
              <a:gd name="connsiteY16" fmla="*/ 2306163 h 3003838"/>
              <a:gd name="connsiteX17" fmla="*/ 2095500 w 3311019"/>
              <a:gd name="connsiteY17" fmla="*/ 2249013 h 3003838"/>
              <a:gd name="connsiteX18" fmla="*/ 2095500 w 3311019"/>
              <a:gd name="connsiteY18" fmla="*/ 2172813 h 3003838"/>
              <a:gd name="connsiteX19" fmla="*/ 2095500 w 3311019"/>
              <a:gd name="connsiteY19" fmla="*/ 2077563 h 3003838"/>
              <a:gd name="connsiteX20" fmla="*/ 2085975 w 3311019"/>
              <a:gd name="connsiteY20" fmla="*/ 2001363 h 3003838"/>
              <a:gd name="connsiteX21" fmla="*/ 2076450 w 3311019"/>
              <a:gd name="connsiteY21" fmla="*/ 1982313 h 3003838"/>
              <a:gd name="connsiteX22" fmla="*/ 2038350 w 3311019"/>
              <a:gd name="connsiteY22" fmla="*/ 1944213 h 3003838"/>
              <a:gd name="connsiteX23" fmla="*/ 2019300 w 3311019"/>
              <a:gd name="connsiteY23" fmla="*/ 1944213 h 3003838"/>
              <a:gd name="connsiteX24" fmla="*/ 1990725 w 3311019"/>
              <a:gd name="connsiteY24" fmla="*/ 1868013 h 3003838"/>
              <a:gd name="connsiteX25" fmla="*/ 1971675 w 3311019"/>
              <a:gd name="connsiteY25" fmla="*/ 1801338 h 3003838"/>
              <a:gd name="connsiteX26" fmla="*/ 1943100 w 3311019"/>
              <a:gd name="connsiteY26" fmla="*/ 1753713 h 3003838"/>
              <a:gd name="connsiteX27" fmla="*/ 1941863 w 3311019"/>
              <a:gd name="connsiteY27" fmla="*/ 1722788 h 3003838"/>
              <a:gd name="connsiteX28" fmla="*/ 1888300 w 3311019"/>
              <a:gd name="connsiteY28" fmla="*/ 1678750 h 3003838"/>
              <a:gd name="connsiteX29" fmla="*/ 1847850 w 3311019"/>
              <a:gd name="connsiteY29" fmla="*/ 1677513 h 3003838"/>
              <a:gd name="connsiteX30" fmla="*/ 1819275 w 3311019"/>
              <a:gd name="connsiteY30" fmla="*/ 1658463 h 3003838"/>
              <a:gd name="connsiteX31" fmla="*/ 1819275 w 3311019"/>
              <a:gd name="connsiteY31" fmla="*/ 1591788 h 3003838"/>
              <a:gd name="connsiteX32" fmla="*/ 1771650 w 3311019"/>
              <a:gd name="connsiteY32" fmla="*/ 1544163 h 3003838"/>
              <a:gd name="connsiteX33" fmla="*/ 1741838 w 3311019"/>
              <a:gd name="connsiteY33" fmla="*/ 1484663 h 3003838"/>
              <a:gd name="connsiteX34" fmla="*/ 1704975 w 3311019"/>
              <a:gd name="connsiteY34" fmla="*/ 1459675 h 3003838"/>
              <a:gd name="connsiteX35" fmla="*/ 1575212 w 3311019"/>
              <a:gd name="connsiteY35" fmla="*/ 1434688 h 3003838"/>
              <a:gd name="connsiteX36" fmla="*/ 1552575 w 3311019"/>
              <a:gd name="connsiteY36" fmla="*/ 1410813 h 3003838"/>
              <a:gd name="connsiteX37" fmla="*/ 1543050 w 3311019"/>
              <a:gd name="connsiteY37" fmla="*/ 1344138 h 3003838"/>
              <a:gd name="connsiteX38" fmla="*/ 1488808 w 3311019"/>
              <a:gd name="connsiteY38" fmla="*/ 1299127 h 3003838"/>
              <a:gd name="connsiteX39" fmla="*/ 1578613 w 3311019"/>
              <a:gd name="connsiteY39" fmla="*/ 1237687 h 3003838"/>
              <a:gd name="connsiteX40" fmla="*/ 1667279 w 3311019"/>
              <a:gd name="connsiteY40" fmla="*/ 1218373 h 3003838"/>
              <a:gd name="connsiteX41" fmla="*/ 1753004 w 3311019"/>
              <a:gd name="connsiteY41" fmla="*/ 1223479 h 3003838"/>
              <a:gd name="connsiteX42" fmla="*/ 1819399 w 3311019"/>
              <a:gd name="connsiteY42" fmla="*/ 1259650 h 3003838"/>
              <a:gd name="connsiteX43" fmla="*/ 1844268 w 3311019"/>
              <a:gd name="connsiteY43" fmla="*/ 1241573 h 3003838"/>
              <a:gd name="connsiteX44" fmla="*/ 1871601 w 3311019"/>
              <a:gd name="connsiteY44" fmla="*/ 1164400 h 3003838"/>
              <a:gd name="connsiteX45" fmla="*/ 1787113 w 3311019"/>
              <a:gd name="connsiteY45" fmla="*/ 1096612 h 3003838"/>
              <a:gd name="connsiteX46" fmla="*/ 1733550 w 3311019"/>
              <a:gd name="connsiteY46" fmla="*/ 1077438 h 3003838"/>
              <a:gd name="connsiteX47" fmla="*/ 1685925 w 3311019"/>
              <a:gd name="connsiteY47" fmla="*/ 1048863 h 3003838"/>
              <a:gd name="connsiteX48" fmla="*/ 1619250 w 3311019"/>
              <a:gd name="connsiteY48" fmla="*/ 1058388 h 3003838"/>
              <a:gd name="connsiteX49" fmla="*/ 1619250 w 3311019"/>
              <a:gd name="connsiteY49" fmla="*/ 944088 h 3003838"/>
              <a:gd name="connsiteX50" fmla="*/ 1619250 w 3311019"/>
              <a:gd name="connsiteY50" fmla="*/ 848838 h 3003838"/>
              <a:gd name="connsiteX51" fmla="*/ 1571625 w 3311019"/>
              <a:gd name="connsiteY51" fmla="*/ 858363 h 3003838"/>
              <a:gd name="connsiteX52" fmla="*/ 1476375 w 3311019"/>
              <a:gd name="connsiteY52" fmla="*/ 839313 h 3003838"/>
              <a:gd name="connsiteX53" fmla="*/ 1400175 w 3311019"/>
              <a:gd name="connsiteY53" fmla="*/ 810738 h 3003838"/>
              <a:gd name="connsiteX54" fmla="*/ 1285875 w 3311019"/>
              <a:gd name="connsiteY54" fmla="*/ 867888 h 3003838"/>
              <a:gd name="connsiteX55" fmla="*/ 1181100 w 3311019"/>
              <a:gd name="connsiteY55" fmla="*/ 944088 h 3003838"/>
              <a:gd name="connsiteX56" fmla="*/ 1104900 w 3311019"/>
              <a:gd name="connsiteY56" fmla="*/ 1010763 h 3003838"/>
              <a:gd name="connsiteX57" fmla="*/ 1046513 w 3311019"/>
              <a:gd name="connsiteY57" fmla="*/ 975137 h 3003838"/>
              <a:gd name="connsiteX58" fmla="*/ 1016825 w 3311019"/>
              <a:gd name="connsiteY58" fmla="*/ 975137 h 3003838"/>
              <a:gd name="connsiteX59" fmla="*/ 771525 w 3311019"/>
              <a:gd name="connsiteY59" fmla="*/ 1125063 h 3003838"/>
              <a:gd name="connsiteX60" fmla="*/ 600075 w 3311019"/>
              <a:gd name="connsiteY60" fmla="*/ 1083499 h 3003838"/>
              <a:gd name="connsiteX61" fmla="*/ 514350 w 3311019"/>
              <a:gd name="connsiteY61" fmla="*/ 1067913 h 3003838"/>
              <a:gd name="connsiteX62" fmla="*/ 438150 w 3311019"/>
              <a:gd name="connsiteY62" fmla="*/ 1048863 h 3003838"/>
              <a:gd name="connsiteX63" fmla="*/ 371475 w 3311019"/>
              <a:gd name="connsiteY63" fmla="*/ 829788 h 3003838"/>
              <a:gd name="connsiteX64" fmla="*/ 352425 w 3311019"/>
              <a:gd name="connsiteY64" fmla="*/ 715488 h 3003838"/>
              <a:gd name="connsiteX65" fmla="*/ 352425 w 3311019"/>
              <a:gd name="connsiteY65" fmla="*/ 610713 h 3003838"/>
              <a:gd name="connsiteX66" fmla="*/ 400050 w 3311019"/>
              <a:gd name="connsiteY66" fmla="*/ 553563 h 3003838"/>
              <a:gd name="connsiteX67" fmla="*/ 438150 w 3311019"/>
              <a:gd name="connsiteY67" fmla="*/ 486888 h 3003838"/>
              <a:gd name="connsiteX68" fmla="*/ 466725 w 3311019"/>
              <a:gd name="connsiteY68" fmla="*/ 467838 h 3003838"/>
              <a:gd name="connsiteX69" fmla="*/ 429862 w 3311019"/>
              <a:gd name="connsiteY69" fmla="*/ 319149 h 3003838"/>
              <a:gd name="connsiteX70" fmla="*/ 339312 w 3311019"/>
              <a:gd name="connsiteY70" fmla="*/ 276225 h 3003838"/>
              <a:gd name="connsiteX71" fmla="*/ 257175 w 3311019"/>
              <a:gd name="connsiteY71" fmla="*/ 210663 h 3003838"/>
              <a:gd name="connsiteX72" fmla="*/ 219075 w 3311019"/>
              <a:gd name="connsiteY72" fmla="*/ 191613 h 3003838"/>
              <a:gd name="connsiteX73" fmla="*/ 183449 w 3311019"/>
              <a:gd name="connsiteY73" fmla="*/ 150049 h 3003838"/>
              <a:gd name="connsiteX74" fmla="*/ 114300 w 3311019"/>
              <a:gd name="connsiteY74" fmla="*/ 154750 h 3003838"/>
              <a:gd name="connsiteX75" fmla="*/ 85725 w 3311019"/>
              <a:gd name="connsiteY75" fmla="*/ 163038 h 3003838"/>
              <a:gd name="connsiteX76" fmla="*/ 17813 w 3311019"/>
              <a:gd name="connsiteY76" fmla="*/ 0 h 3003838"/>
              <a:gd name="connsiteX77" fmla="*/ 0 w 3311019"/>
              <a:gd name="connsiteY77" fmla="*/ 3001488 h 3003838"/>
              <a:gd name="connsiteX78" fmla="*/ 39213 w 3311019"/>
              <a:gd name="connsiteY78" fmla="*/ 2996787 h 3003838"/>
              <a:gd name="connsiteX79" fmla="*/ 3309876 w 3311019"/>
              <a:gd name="connsiteY79" fmla="*/ 3003838 h 3003838"/>
              <a:gd name="connsiteX0" fmla="*/ 3309876 w 3311019"/>
              <a:gd name="connsiteY0" fmla="*/ 3003838 h 3003838"/>
              <a:gd name="connsiteX1" fmla="*/ 3181350 w 3311019"/>
              <a:gd name="connsiteY1" fmla="*/ 2886075 h 3003838"/>
              <a:gd name="connsiteX2" fmla="*/ 3086100 w 3311019"/>
              <a:gd name="connsiteY2" fmla="*/ 2849088 h 3003838"/>
              <a:gd name="connsiteX3" fmla="*/ 3086100 w 3311019"/>
              <a:gd name="connsiteY3" fmla="*/ 2831275 h 3003838"/>
              <a:gd name="connsiteX4" fmla="*/ 2981325 w 3311019"/>
              <a:gd name="connsiteY4" fmla="*/ 2782413 h 3003838"/>
              <a:gd name="connsiteX5" fmla="*/ 2971800 w 3311019"/>
              <a:gd name="connsiteY5" fmla="*/ 2801463 h 3003838"/>
              <a:gd name="connsiteX6" fmla="*/ 2895600 w 3311019"/>
              <a:gd name="connsiteY6" fmla="*/ 2677638 h 3003838"/>
              <a:gd name="connsiteX7" fmla="*/ 2857500 w 3311019"/>
              <a:gd name="connsiteY7" fmla="*/ 2620488 h 3003838"/>
              <a:gd name="connsiteX8" fmla="*/ 2828925 w 3311019"/>
              <a:gd name="connsiteY8" fmla="*/ 2568162 h 3003838"/>
              <a:gd name="connsiteX9" fmla="*/ 2752725 w 3311019"/>
              <a:gd name="connsiteY9" fmla="*/ 2549112 h 3003838"/>
              <a:gd name="connsiteX10" fmla="*/ 2683700 w 3311019"/>
              <a:gd name="connsiteY10" fmla="*/ 2675288 h 3003838"/>
              <a:gd name="connsiteX11" fmla="*/ 2409825 w 3311019"/>
              <a:gd name="connsiteY11" fmla="*/ 2682462 h 3003838"/>
              <a:gd name="connsiteX12" fmla="*/ 2272888 w 3311019"/>
              <a:gd name="connsiteY12" fmla="*/ 2688400 h 3003838"/>
              <a:gd name="connsiteX13" fmla="*/ 2209800 w 3311019"/>
              <a:gd name="connsiteY13" fmla="*/ 2544288 h 3003838"/>
              <a:gd name="connsiteX14" fmla="*/ 2162175 w 3311019"/>
              <a:gd name="connsiteY14" fmla="*/ 2420463 h 3003838"/>
              <a:gd name="connsiteX15" fmla="*/ 2143125 w 3311019"/>
              <a:gd name="connsiteY15" fmla="*/ 2344263 h 3003838"/>
              <a:gd name="connsiteX16" fmla="*/ 2114550 w 3311019"/>
              <a:gd name="connsiteY16" fmla="*/ 2306163 h 3003838"/>
              <a:gd name="connsiteX17" fmla="*/ 2095500 w 3311019"/>
              <a:gd name="connsiteY17" fmla="*/ 2249013 h 3003838"/>
              <a:gd name="connsiteX18" fmla="*/ 2095500 w 3311019"/>
              <a:gd name="connsiteY18" fmla="*/ 2172813 h 3003838"/>
              <a:gd name="connsiteX19" fmla="*/ 2095500 w 3311019"/>
              <a:gd name="connsiteY19" fmla="*/ 2077563 h 3003838"/>
              <a:gd name="connsiteX20" fmla="*/ 2085975 w 3311019"/>
              <a:gd name="connsiteY20" fmla="*/ 2001363 h 3003838"/>
              <a:gd name="connsiteX21" fmla="*/ 2076450 w 3311019"/>
              <a:gd name="connsiteY21" fmla="*/ 1982313 h 3003838"/>
              <a:gd name="connsiteX22" fmla="*/ 2038350 w 3311019"/>
              <a:gd name="connsiteY22" fmla="*/ 1944213 h 3003838"/>
              <a:gd name="connsiteX23" fmla="*/ 2019300 w 3311019"/>
              <a:gd name="connsiteY23" fmla="*/ 1944213 h 3003838"/>
              <a:gd name="connsiteX24" fmla="*/ 1990725 w 3311019"/>
              <a:gd name="connsiteY24" fmla="*/ 1868013 h 3003838"/>
              <a:gd name="connsiteX25" fmla="*/ 1971675 w 3311019"/>
              <a:gd name="connsiteY25" fmla="*/ 1801338 h 3003838"/>
              <a:gd name="connsiteX26" fmla="*/ 1943100 w 3311019"/>
              <a:gd name="connsiteY26" fmla="*/ 1753713 h 3003838"/>
              <a:gd name="connsiteX27" fmla="*/ 1941863 w 3311019"/>
              <a:gd name="connsiteY27" fmla="*/ 1722788 h 3003838"/>
              <a:gd name="connsiteX28" fmla="*/ 1888300 w 3311019"/>
              <a:gd name="connsiteY28" fmla="*/ 1678750 h 3003838"/>
              <a:gd name="connsiteX29" fmla="*/ 1847850 w 3311019"/>
              <a:gd name="connsiteY29" fmla="*/ 1677513 h 3003838"/>
              <a:gd name="connsiteX30" fmla="*/ 1819275 w 3311019"/>
              <a:gd name="connsiteY30" fmla="*/ 1658463 h 3003838"/>
              <a:gd name="connsiteX31" fmla="*/ 1819275 w 3311019"/>
              <a:gd name="connsiteY31" fmla="*/ 1591788 h 3003838"/>
              <a:gd name="connsiteX32" fmla="*/ 1771650 w 3311019"/>
              <a:gd name="connsiteY32" fmla="*/ 1544163 h 3003838"/>
              <a:gd name="connsiteX33" fmla="*/ 1741838 w 3311019"/>
              <a:gd name="connsiteY33" fmla="*/ 1484663 h 3003838"/>
              <a:gd name="connsiteX34" fmla="*/ 1704975 w 3311019"/>
              <a:gd name="connsiteY34" fmla="*/ 1459675 h 3003838"/>
              <a:gd name="connsiteX35" fmla="*/ 1575212 w 3311019"/>
              <a:gd name="connsiteY35" fmla="*/ 1434688 h 3003838"/>
              <a:gd name="connsiteX36" fmla="*/ 1552575 w 3311019"/>
              <a:gd name="connsiteY36" fmla="*/ 1410813 h 3003838"/>
              <a:gd name="connsiteX37" fmla="*/ 1543050 w 3311019"/>
              <a:gd name="connsiteY37" fmla="*/ 1344138 h 3003838"/>
              <a:gd name="connsiteX38" fmla="*/ 1488808 w 3311019"/>
              <a:gd name="connsiteY38" fmla="*/ 1299127 h 3003838"/>
              <a:gd name="connsiteX39" fmla="*/ 1600559 w 3311019"/>
              <a:gd name="connsiteY39" fmla="*/ 1245002 h 3003838"/>
              <a:gd name="connsiteX40" fmla="*/ 1667279 w 3311019"/>
              <a:gd name="connsiteY40" fmla="*/ 1218373 h 3003838"/>
              <a:gd name="connsiteX41" fmla="*/ 1753004 w 3311019"/>
              <a:gd name="connsiteY41" fmla="*/ 1223479 h 3003838"/>
              <a:gd name="connsiteX42" fmla="*/ 1819399 w 3311019"/>
              <a:gd name="connsiteY42" fmla="*/ 1259650 h 3003838"/>
              <a:gd name="connsiteX43" fmla="*/ 1844268 w 3311019"/>
              <a:gd name="connsiteY43" fmla="*/ 1241573 h 3003838"/>
              <a:gd name="connsiteX44" fmla="*/ 1871601 w 3311019"/>
              <a:gd name="connsiteY44" fmla="*/ 1164400 h 3003838"/>
              <a:gd name="connsiteX45" fmla="*/ 1787113 w 3311019"/>
              <a:gd name="connsiteY45" fmla="*/ 1096612 h 3003838"/>
              <a:gd name="connsiteX46" fmla="*/ 1733550 w 3311019"/>
              <a:gd name="connsiteY46" fmla="*/ 1077438 h 3003838"/>
              <a:gd name="connsiteX47" fmla="*/ 1685925 w 3311019"/>
              <a:gd name="connsiteY47" fmla="*/ 1048863 h 3003838"/>
              <a:gd name="connsiteX48" fmla="*/ 1619250 w 3311019"/>
              <a:gd name="connsiteY48" fmla="*/ 1058388 h 3003838"/>
              <a:gd name="connsiteX49" fmla="*/ 1619250 w 3311019"/>
              <a:gd name="connsiteY49" fmla="*/ 944088 h 3003838"/>
              <a:gd name="connsiteX50" fmla="*/ 1619250 w 3311019"/>
              <a:gd name="connsiteY50" fmla="*/ 848838 h 3003838"/>
              <a:gd name="connsiteX51" fmla="*/ 1571625 w 3311019"/>
              <a:gd name="connsiteY51" fmla="*/ 858363 h 3003838"/>
              <a:gd name="connsiteX52" fmla="*/ 1476375 w 3311019"/>
              <a:gd name="connsiteY52" fmla="*/ 839313 h 3003838"/>
              <a:gd name="connsiteX53" fmla="*/ 1400175 w 3311019"/>
              <a:gd name="connsiteY53" fmla="*/ 810738 h 3003838"/>
              <a:gd name="connsiteX54" fmla="*/ 1285875 w 3311019"/>
              <a:gd name="connsiteY54" fmla="*/ 867888 h 3003838"/>
              <a:gd name="connsiteX55" fmla="*/ 1181100 w 3311019"/>
              <a:gd name="connsiteY55" fmla="*/ 944088 h 3003838"/>
              <a:gd name="connsiteX56" fmla="*/ 1104900 w 3311019"/>
              <a:gd name="connsiteY56" fmla="*/ 1010763 h 3003838"/>
              <a:gd name="connsiteX57" fmla="*/ 1046513 w 3311019"/>
              <a:gd name="connsiteY57" fmla="*/ 975137 h 3003838"/>
              <a:gd name="connsiteX58" fmla="*/ 1016825 w 3311019"/>
              <a:gd name="connsiteY58" fmla="*/ 975137 h 3003838"/>
              <a:gd name="connsiteX59" fmla="*/ 771525 w 3311019"/>
              <a:gd name="connsiteY59" fmla="*/ 1125063 h 3003838"/>
              <a:gd name="connsiteX60" fmla="*/ 600075 w 3311019"/>
              <a:gd name="connsiteY60" fmla="*/ 1083499 h 3003838"/>
              <a:gd name="connsiteX61" fmla="*/ 514350 w 3311019"/>
              <a:gd name="connsiteY61" fmla="*/ 1067913 h 3003838"/>
              <a:gd name="connsiteX62" fmla="*/ 438150 w 3311019"/>
              <a:gd name="connsiteY62" fmla="*/ 1048863 h 3003838"/>
              <a:gd name="connsiteX63" fmla="*/ 371475 w 3311019"/>
              <a:gd name="connsiteY63" fmla="*/ 829788 h 3003838"/>
              <a:gd name="connsiteX64" fmla="*/ 352425 w 3311019"/>
              <a:gd name="connsiteY64" fmla="*/ 715488 h 3003838"/>
              <a:gd name="connsiteX65" fmla="*/ 352425 w 3311019"/>
              <a:gd name="connsiteY65" fmla="*/ 610713 h 3003838"/>
              <a:gd name="connsiteX66" fmla="*/ 400050 w 3311019"/>
              <a:gd name="connsiteY66" fmla="*/ 553563 h 3003838"/>
              <a:gd name="connsiteX67" fmla="*/ 438150 w 3311019"/>
              <a:gd name="connsiteY67" fmla="*/ 486888 h 3003838"/>
              <a:gd name="connsiteX68" fmla="*/ 466725 w 3311019"/>
              <a:gd name="connsiteY68" fmla="*/ 467838 h 3003838"/>
              <a:gd name="connsiteX69" fmla="*/ 429862 w 3311019"/>
              <a:gd name="connsiteY69" fmla="*/ 319149 h 3003838"/>
              <a:gd name="connsiteX70" fmla="*/ 339312 w 3311019"/>
              <a:gd name="connsiteY70" fmla="*/ 276225 h 3003838"/>
              <a:gd name="connsiteX71" fmla="*/ 257175 w 3311019"/>
              <a:gd name="connsiteY71" fmla="*/ 210663 h 3003838"/>
              <a:gd name="connsiteX72" fmla="*/ 219075 w 3311019"/>
              <a:gd name="connsiteY72" fmla="*/ 191613 h 3003838"/>
              <a:gd name="connsiteX73" fmla="*/ 183449 w 3311019"/>
              <a:gd name="connsiteY73" fmla="*/ 150049 h 3003838"/>
              <a:gd name="connsiteX74" fmla="*/ 114300 w 3311019"/>
              <a:gd name="connsiteY74" fmla="*/ 154750 h 3003838"/>
              <a:gd name="connsiteX75" fmla="*/ 85725 w 3311019"/>
              <a:gd name="connsiteY75" fmla="*/ 163038 h 3003838"/>
              <a:gd name="connsiteX76" fmla="*/ 17813 w 3311019"/>
              <a:gd name="connsiteY76" fmla="*/ 0 h 3003838"/>
              <a:gd name="connsiteX77" fmla="*/ 0 w 3311019"/>
              <a:gd name="connsiteY77" fmla="*/ 3001488 h 3003838"/>
              <a:gd name="connsiteX78" fmla="*/ 39213 w 3311019"/>
              <a:gd name="connsiteY78" fmla="*/ 2996787 h 3003838"/>
              <a:gd name="connsiteX79" fmla="*/ 3309876 w 3311019"/>
              <a:gd name="connsiteY79" fmla="*/ 3003838 h 3003838"/>
              <a:gd name="connsiteX0" fmla="*/ 3309876 w 3311019"/>
              <a:gd name="connsiteY0" fmla="*/ 3003838 h 3003838"/>
              <a:gd name="connsiteX1" fmla="*/ 3181350 w 3311019"/>
              <a:gd name="connsiteY1" fmla="*/ 2886075 h 3003838"/>
              <a:gd name="connsiteX2" fmla="*/ 3086100 w 3311019"/>
              <a:gd name="connsiteY2" fmla="*/ 2849088 h 3003838"/>
              <a:gd name="connsiteX3" fmla="*/ 3086100 w 3311019"/>
              <a:gd name="connsiteY3" fmla="*/ 2831275 h 3003838"/>
              <a:gd name="connsiteX4" fmla="*/ 2981325 w 3311019"/>
              <a:gd name="connsiteY4" fmla="*/ 2782413 h 3003838"/>
              <a:gd name="connsiteX5" fmla="*/ 2971800 w 3311019"/>
              <a:gd name="connsiteY5" fmla="*/ 2801463 h 3003838"/>
              <a:gd name="connsiteX6" fmla="*/ 2895600 w 3311019"/>
              <a:gd name="connsiteY6" fmla="*/ 2677638 h 3003838"/>
              <a:gd name="connsiteX7" fmla="*/ 2857500 w 3311019"/>
              <a:gd name="connsiteY7" fmla="*/ 2620488 h 3003838"/>
              <a:gd name="connsiteX8" fmla="*/ 2828925 w 3311019"/>
              <a:gd name="connsiteY8" fmla="*/ 2568162 h 3003838"/>
              <a:gd name="connsiteX9" fmla="*/ 2752725 w 3311019"/>
              <a:gd name="connsiteY9" fmla="*/ 2549112 h 3003838"/>
              <a:gd name="connsiteX10" fmla="*/ 2683700 w 3311019"/>
              <a:gd name="connsiteY10" fmla="*/ 2675288 h 3003838"/>
              <a:gd name="connsiteX11" fmla="*/ 2409825 w 3311019"/>
              <a:gd name="connsiteY11" fmla="*/ 2682462 h 3003838"/>
              <a:gd name="connsiteX12" fmla="*/ 2272888 w 3311019"/>
              <a:gd name="connsiteY12" fmla="*/ 2688400 h 3003838"/>
              <a:gd name="connsiteX13" fmla="*/ 2209800 w 3311019"/>
              <a:gd name="connsiteY13" fmla="*/ 2544288 h 3003838"/>
              <a:gd name="connsiteX14" fmla="*/ 2162175 w 3311019"/>
              <a:gd name="connsiteY14" fmla="*/ 2420463 h 3003838"/>
              <a:gd name="connsiteX15" fmla="*/ 2143125 w 3311019"/>
              <a:gd name="connsiteY15" fmla="*/ 2344263 h 3003838"/>
              <a:gd name="connsiteX16" fmla="*/ 2114550 w 3311019"/>
              <a:gd name="connsiteY16" fmla="*/ 2306163 h 3003838"/>
              <a:gd name="connsiteX17" fmla="*/ 2095500 w 3311019"/>
              <a:gd name="connsiteY17" fmla="*/ 2249013 h 3003838"/>
              <a:gd name="connsiteX18" fmla="*/ 2095500 w 3311019"/>
              <a:gd name="connsiteY18" fmla="*/ 2172813 h 3003838"/>
              <a:gd name="connsiteX19" fmla="*/ 2095500 w 3311019"/>
              <a:gd name="connsiteY19" fmla="*/ 2077563 h 3003838"/>
              <a:gd name="connsiteX20" fmla="*/ 2085975 w 3311019"/>
              <a:gd name="connsiteY20" fmla="*/ 2001363 h 3003838"/>
              <a:gd name="connsiteX21" fmla="*/ 2076450 w 3311019"/>
              <a:gd name="connsiteY21" fmla="*/ 1982313 h 3003838"/>
              <a:gd name="connsiteX22" fmla="*/ 2038350 w 3311019"/>
              <a:gd name="connsiteY22" fmla="*/ 1944213 h 3003838"/>
              <a:gd name="connsiteX23" fmla="*/ 2019300 w 3311019"/>
              <a:gd name="connsiteY23" fmla="*/ 1944213 h 3003838"/>
              <a:gd name="connsiteX24" fmla="*/ 1990725 w 3311019"/>
              <a:gd name="connsiteY24" fmla="*/ 1868013 h 3003838"/>
              <a:gd name="connsiteX25" fmla="*/ 1971675 w 3311019"/>
              <a:gd name="connsiteY25" fmla="*/ 1801338 h 3003838"/>
              <a:gd name="connsiteX26" fmla="*/ 1943100 w 3311019"/>
              <a:gd name="connsiteY26" fmla="*/ 1753713 h 3003838"/>
              <a:gd name="connsiteX27" fmla="*/ 1941863 w 3311019"/>
              <a:gd name="connsiteY27" fmla="*/ 1722788 h 3003838"/>
              <a:gd name="connsiteX28" fmla="*/ 1888300 w 3311019"/>
              <a:gd name="connsiteY28" fmla="*/ 1678750 h 3003838"/>
              <a:gd name="connsiteX29" fmla="*/ 1847850 w 3311019"/>
              <a:gd name="connsiteY29" fmla="*/ 1677513 h 3003838"/>
              <a:gd name="connsiteX30" fmla="*/ 1819275 w 3311019"/>
              <a:gd name="connsiteY30" fmla="*/ 1658463 h 3003838"/>
              <a:gd name="connsiteX31" fmla="*/ 1819275 w 3311019"/>
              <a:gd name="connsiteY31" fmla="*/ 1591788 h 3003838"/>
              <a:gd name="connsiteX32" fmla="*/ 1771650 w 3311019"/>
              <a:gd name="connsiteY32" fmla="*/ 1544163 h 3003838"/>
              <a:gd name="connsiteX33" fmla="*/ 1741838 w 3311019"/>
              <a:gd name="connsiteY33" fmla="*/ 1484663 h 3003838"/>
              <a:gd name="connsiteX34" fmla="*/ 1704975 w 3311019"/>
              <a:gd name="connsiteY34" fmla="*/ 1459675 h 3003838"/>
              <a:gd name="connsiteX35" fmla="*/ 1575212 w 3311019"/>
              <a:gd name="connsiteY35" fmla="*/ 1434688 h 3003838"/>
              <a:gd name="connsiteX36" fmla="*/ 1552575 w 3311019"/>
              <a:gd name="connsiteY36" fmla="*/ 1410813 h 3003838"/>
              <a:gd name="connsiteX37" fmla="*/ 1543050 w 3311019"/>
              <a:gd name="connsiteY37" fmla="*/ 1344138 h 3003838"/>
              <a:gd name="connsiteX38" fmla="*/ 1488808 w 3311019"/>
              <a:gd name="connsiteY38" fmla="*/ 1299127 h 3003838"/>
              <a:gd name="connsiteX39" fmla="*/ 1600559 w 3311019"/>
              <a:gd name="connsiteY39" fmla="*/ 1245002 h 3003838"/>
              <a:gd name="connsiteX40" fmla="*/ 1667279 w 3311019"/>
              <a:gd name="connsiteY40" fmla="*/ 1218373 h 3003838"/>
              <a:gd name="connsiteX41" fmla="*/ 1753004 w 3311019"/>
              <a:gd name="connsiteY41" fmla="*/ 1223479 h 3003838"/>
              <a:gd name="connsiteX42" fmla="*/ 1819399 w 3311019"/>
              <a:gd name="connsiteY42" fmla="*/ 1259650 h 3003838"/>
              <a:gd name="connsiteX43" fmla="*/ 1844268 w 3311019"/>
              <a:gd name="connsiteY43" fmla="*/ 1241573 h 3003838"/>
              <a:gd name="connsiteX44" fmla="*/ 1871601 w 3311019"/>
              <a:gd name="connsiteY44" fmla="*/ 1164400 h 3003838"/>
              <a:gd name="connsiteX45" fmla="*/ 1787113 w 3311019"/>
              <a:gd name="connsiteY45" fmla="*/ 1096612 h 3003838"/>
              <a:gd name="connsiteX46" fmla="*/ 1733550 w 3311019"/>
              <a:gd name="connsiteY46" fmla="*/ 1077438 h 3003838"/>
              <a:gd name="connsiteX47" fmla="*/ 1685925 w 3311019"/>
              <a:gd name="connsiteY47" fmla="*/ 1048863 h 3003838"/>
              <a:gd name="connsiteX48" fmla="*/ 1619250 w 3311019"/>
              <a:gd name="connsiteY48" fmla="*/ 1058388 h 3003838"/>
              <a:gd name="connsiteX49" fmla="*/ 1619250 w 3311019"/>
              <a:gd name="connsiteY49" fmla="*/ 944088 h 3003838"/>
              <a:gd name="connsiteX50" fmla="*/ 1619250 w 3311019"/>
              <a:gd name="connsiteY50" fmla="*/ 848838 h 3003838"/>
              <a:gd name="connsiteX51" fmla="*/ 1571625 w 3311019"/>
              <a:gd name="connsiteY51" fmla="*/ 858363 h 3003838"/>
              <a:gd name="connsiteX52" fmla="*/ 1476375 w 3311019"/>
              <a:gd name="connsiteY52" fmla="*/ 839313 h 3003838"/>
              <a:gd name="connsiteX53" fmla="*/ 1400175 w 3311019"/>
              <a:gd name="connsiteY53" fmla="*/ 810738 h 3003838"/>
              <a:gd name="connsiteX54" fmla="*/ 1285875 w 3311019"/>
              <a:gd name="connsiteY54" fmla="*/ 867888 h 3003838"/>
              <a:gd name="connsiteX55" fmla="*/ 1181100 w 3311019"/>
              <a:gd name="connsiteY55" fmla="*/ 944088 h 3003838"/>
              <a:gd name="connsiteX56" fmla="*/ 1104900 w 3311019"/>
              <a:gd name="connsiteY56" fmla="*/ 1010763 h 3003838"/>
              <a:gd name="connsiteX57" fmla="*/ 1046513 w 3311019"/>
              <a:gd name="connsiteY57" fmla="*/ 975137 h 3003838"/>
              <a:gd name="connsiteX58" fmla="*/ 1016825 w 3311019"/>
              <a:gd name="connsiteY58" fmla="*/ 975137 h 3003838"/>
              <a:gd name="connsiteX59" fmla="*/ 771525 w 3311019"/>
              <a:gd name="connsiteY59" fmla="*/ 1125063 h 3003838"/>
              <a:gd name="connsiteX60" fmla="*/ 600075 w 3311019"/>
              <a:gd name="connsiteY60" fmla="*/ 1083499 h 3003838"/>
              <a:gd name="connsiteX61" fmla="*/ 514350 w 3311019"/>
              <a:gd name="connsiteY61" fmla="*/ 1067913 h 3003838"/>
              <a:gd name="connsiteX62" fmla="*/ 438150 w 3311019"/>
              <a:gd name="connsiteY62" fmla="*/ 1048863 h 3003838"/>
              <a:gd name="connsiteX63" fmla="*/ 371475 w 3311019"/>
              <a:gd name="connsiteY63" fmla="*/ 829788 h 3003838"/>
              <a:gd name="connsiteX64" fmla="*/ 352425 w 3311019"/>
              <a:gd name="connsiteY64" fmla="*/ 715488 h 3003838"/>
              <a:gd name="connsiteX65" fmla="*/ 352425 w 3311019"/>
              <a:gd name="connsiteY65" fmla="*/ 610713 h 3003838"/>
              <a:gd name="connsiteX66" fmla="*/ 341528 w 3311019"/>
              <a:gd name="connsiteY66" fmla="*/ 560879 h 3003838"/>
              <a:gd name="connsiteX67" fmla="*/ 438150 w 3311019"/>
              <a:gd name="connsiteY67" fmla="*/ 486888 h 3003838"/>
              <a:gd name="connsiteX68" fmla="*/ 466725 w 3311019"/>
              <a:gd name="connsiteY68" fmla="*/ 467838 h 3003838"/>
              <a:gd name="connsiteX69" fmla="*/ 429862 w 3311019"/>
              <a:gd name="connsiteY69" fmla="*/ 319149 h 3003838"/>
              <a:gd name="connsiteX70" fmla="*/ 339312 w 3311019"/>
              <a:gd name="connsiteY70" fmla="*/ 276225 h 3003838"/>
              <a:gd name="connsiteX71" fmla="*/ 257175 w 3311019"/>
              <a:gd name="connsiteY71" fmla="*/ 210663 h 3003838"/>
              <a:gd name="connsiteX72" fmla="*/ 219075 w 3311019"/>
              <a:gd name="connsiteY72" fmla="*/ 191613 h 3003838"/>
              <a:gd name="connsiteX73" fmla="*/ 183449 w 3311019"/>
              <a:gd name="connsiteY73" fmla="*/ 150049 h 3003838"/>
              <a:gd name="connsiteX74" fmla="*/ 114300 w 3311019"/>
              <a:gd name="connsiteY74" fmla="*/ 154750 h 3003838"/>
              <a:gd name="connsiteX75" fmla="*/ 85725 w 3311019"/>
              <a:gd name="connsiteY75" fmla="*/ 163038 h 3003838"/>
              <a:gd name="connsiteX76" fmla="*/ 17813 w 3311019"/>
              <a:gd name="connsiteY76" fmla="*/ 0 h 3003838"/>
              <a:gd name="connsiteX77" fmla="*/ 0 w 3311019"/>
              <a:gd name="connsiteY77" fmla="*/ 3001488 h 3003838"/>
              <a:gd name="connsiteX78" fmla="*/ 39213 w 3311019"/>
              <a:gd name="connsiteY78" fmla="*/ 2996787 h 3003838"/>
              <a:gd name="connsiteX79" fmla="*/ 3309876 w 3311019"/>
              <a:gd name="connsiteY79" fmla="*/ 3003838 h 3003838"/>
              <a:gd name="connsiteX0" fmla="*/ 3309876 w 3311019"/>
              <a:gd name="connsiteY0" fmla="*/ 3003838 h 3003838"/>
              <a:gd name="connsiteX1" fmla="*/ 3181350 w 3311019"/>
              <a:gd name="connsiteY1" fmla="*/ 2886075 h 3003838"/>
              <a:gd name="connsiteX2" fmla="*/ 3086100 w 3311019"/>
              <a:gd name="connsiteY2" fmla="*/ 2849088 h 3003838"/>
              <a:gd name="connsiteX3" fmla="*/ 3086100 w 3311019"/>
              <a:gd name="connsiteY3" fmla="*/ 2831275 h 3003838"/>
              <a:gd name="connsiteX4" fmla="*/ 2981325 w 3311019"/>
              <a:gd name="connsiteY4" fmla="*/ 2782413 h 3003838"/>
              <a:gd name="connsiteX5" fmla="*/ 2971800 w 3311019"/>
              <a:gd name="connsiteY5" fmla="*/ 2801463 h 3003838"/>
              <a:gd name="connsiteX6" fmla="*/ 2895600 w 3311019"/>
              <a:gd name="connsiteY6" fmla="*/ 2677638 h 3003838"/>
              <a:gd name="connsiteX7" fmla="*/ 2857500 w 3311019"/>
              <a:gd name="connsiteY7" fmla="*/ 2620488 h 3003838"/>
              <a:gd name="connsiteX8" fmla="*/ 2828925 w 3311019"/>
              <a:gd name="connsiteY8" fmla="*/ 2568162 h 3003838"/>
              <a:gd name="connsiteX9" fmla="*/ 2752725 w 3311019"/>
              <a:gd name="connsiteY9" fmla="*/ 2549112 h 3003838"/>
              <a:gd name="connsiteX10" fmla="*/ 2683700 w 3311019"/>
              <a:gd name="connsiteY10" fmla="*/ 2675288 h 3003838"/>
              <a:gd name="connsiteX11" fmla="*/ 2409825 w 3311019"/>
              <a:gd name="connsiteY11" fmla="*/ 2682462 h 3003838"/>
              <a:gd name="connsiteX12" fmla="*/ 2272888 w 3311019"/>
              <a:gd name="connsiteY12" fmla="*/ 2688400 h 3003838"/>
              <a:gd name="connsiteX13" fmla="*/ 2209800 w 3311019"/>
              <a:gd name="connsiteY13" fmla="*/ 2544288 h 3003838"/>
              <a:gd name="connsiteX14" fmla="*/ 2162175 w 3311019"/>
              <a:gd name="connsiteY14" fmla="*/ 2420463 h 3003838"/>
              <a:gd name="connsiteX15" fmla="*/ 2143125 w 3311019"/>
              <a:gd name="connsiteY15" fmla="*/ 2344263 h 3003838"/>
              <a:gd name="connsiteX16" fmla="*/ 2114550 w 3311019"/>
              <a:gd name="connsiteY16" fmla="*/ 2306163 h 3003838"/>
              <a:gd name="connsiteX17" fmla="*/ 2095500 w 3311019"/>
              <a:gd name="connsiteY17" fmla="*/ 2249013 h 3003838"/>
              <a:gd name="connsiteX18" fmla="*/ 2095500 w 3311019"/>
              <a:gd name="connsiteY18" fmla="*/ 2172813 h 3003838"/>
              <a:gd name="connsiteX19" fmla="*/ 2095500 w 3311019"/>
              <a:gd name="connsiteY19" fmla="*/ 2077563 h 3003838"/>
              <a:gd name="connsiteX20" fmla="*/ 2085975 w 3311019"/>
              <a:gd name="connsiteY20" fmla="*/ 2001363 h 3003838"/>
              <a:gd name="connsiteX21" fmla="*/ 2076450 w 3311019"/>
              <a:gd name="connsiteY21" fmla="*/ 1982313 h 3003838"/>
              <a:gd name="connsiteX22" fmla="*/ 2038350 w 3311019"/>
              <a:gd name="connsiteY22" fmla="*/ 1944213 h 3003838"/>
              <a:gd name="connsiteX23" fmla="*/ 2019300 w 3311019"/>
              <a:gd name="connsiteY23" fmla="*/ 1944213 h 3003838"/>
              <a:gd name="connsiteX24" fmla="*/ 1990725 w 3311019"/>
              <a:gd name="connsiteY24" fmla="*/ 1868013 h 3003838"/>
              <a:gd name="connsiteX25" fmla="*/ 1971675 w 3311019"/>
              <a:gd name="connsiteY25" fmla="*/ 1801338 h 3003838"/>
              <a:gd name="connsiteX26" fmla="*/ 1943100 w 3311019"/>
              <a:gd name="connsiteY26" fmla="*/ 1753713 h 3003838"/>
              <a:gd name="connsiteX27" fmla="*/ 1941863 w 3311019"/>
              <a:gd name="connsiteY27" fmla="*/ 1722788 h 3003838"/>
              <a:gd name="connsiteX28" fmla="*/ 1888300 w 3311019"/>
              <a:gd name="connsiteY28" fmla="*/ 1678750 h 3003838"/>
              <a:gd name="connsiteX29" fmla="*/ 1847850 w 3311019"/>
              <a:gd name="connsiteY29" fmla="*/ 1677513 h 3003838"/>
              <a:gd name="connsiteX30" fmla="*/ 1819275 w 3311019"/>
              <a:gd name="connsiteY30" fmla="*/ 1658463 h 3003838"/>
              <a:gd name="connsiteX31" fmla="*/ 1819275 w 3311019"/>
              <a:gd name="connsiteY31" fmla="*/ 1591788 h 3003838"/>
              <a:gd name="connsiteX32" fmla="*/ 1771650 w 3311019"/>
              <a:gd name="connsiteY32" fmla="*/ 1544163 h 3003838"/>
              <a:gd name="connsiteX33" fmla="*/ 1741838 w 3311019"/>
              <a:gd name="connsiteY33" fmla="*/ 1484663 h 3003838"/>
              <a:gd name="connsiteX34" fmla="*/ 1704975 w 3311019"/>
              <a:gd name="connsiteY34" fmla="*/ 1459675 h 3003838"/>
              <a:gd name="connsiteX35" fmla="*/ 1575212 w 3311019"/>
              <a:gd name="connsiteY35" fmla="*/ 1434688 h 3003838"/>
              <a:gd name="connsiteX36" fmla="*/ 1552575 w 3311019"/>
              <a:gd name="connsiteY36" fmla="*/ 1410813 h 3003838"/>
              <a:gd name="connsiteX37" fmla="*/ 1543050 w 3311019"/>
              <a:gd name="connsiteY37" fmla="*/ 1344138 h 3003838"/>
              <a:gd name="connsiteX38" fmla="*/ 1488808 w 3311019"/>
              <a:gd name="connsiteY38" fmla="*/ 1299127 h 3003838"/>
              <a:gd name="connsiteX39" fmla="*/ 1600559 w 3311019"/>
              <a:gd name="connsiteY39" fmla="*/ 1245002 h 3003838"/>
              <a:gd name="connsiteX40" fmla="*/ 1667279 w 3311019"/>
              <a:gd name="connsiteY40" fmla="*/ 1218373 h 3003838"/>
              <a:gd name="connsiteX41" fmla="*/ 1753004 w 3311019"/>
              <a:gd name="connsiteY41" fmla="*/ 1223479 h 3003838"/>
              <a:gd name="connsiteX42" fmla="*/ 1819399 w 3311019"/>
              <a:gd name="connsiteY42" fmla="*/ 1259650 h 3003838"/>
              <a:gd name="connsiteX43" fmla="*/ 1844268 w 3311019"/>
              <a:gd name="connsiteY43" fmla="*/ 1241573 h 3003838"/>
              <a:gd name="connsiteX44" fmla="*/ 1871601 w 3311019"/>
              <a:gd name="connsiteY44" fmla="*/ 1164400 h 3003838"/>
              <a:gd name="connsiteX45" fmla="*/ 1787113 w 3311019"/>
              <a:gd name="connsiteY45" fmla="*/ 1096612 h 3003838"/>
              <a:gd name="connsiteX46" fmla="*/ 1733550 w 3311019"/>
              <a:gd name="connsiteY46" fmla="*/ 1077438 h 3003838"/>
              <a:gd name="connsiteX47" fmla="*/ 1685925 w 3311019"/>
              <a:gd name="connsiteY47" fmla="*/ 1048863 h 3003838"/>
              <a:gd name="connsiteX48" fmla="*/ 1619250 w 3311019"/>
              <a:gd name="connsiteY48" fmla="*/ 1058388 h 3003838"/>
              <a:gd name="connsiteX49" fmla="*/ 1619250 w 3311019"/>
              <a:gd name="connsiteY49" fmla="*/ 944088 h 3003838"/>
              <a:gd name="connsiteX50" fmla="*/ 1619250 w 3311019"/>
              <a:gd name="connsiteY50" fmla="*/ 848838 h 3003838"/>
              <a:gd name="connsiteX51" fmla="*/ 1571625 w 3311019"/>
              <a:gd name="connsiteY51" fmla="*/ 858363 h 3003838"/>
              <a:gd name="connsiteX52" fmla="*/ 1476375 w 3311019"/>
              <a:gd name="connsiteY52" fmla="*/ 839313 h 3003838"/>
              <a:gd name="connsiteX53" fmla="*/ 1400175 w 3311019"/>
              <a:gd name="connsiteY53" fmla="*/ 810738 h 3003838"/>
              <a:gd name="connsiteX54" fmla="*/ 1285875 w 3311019"/>
              <a:gd name="connsiteY54" fmla="*/ 867888 h 3003838"/>
              <a:gd name="connsiteX55" fmla="*/ 1181100 w 3311019"/>
              <a:gd name="connsiteY55" fmla="*/ 944088 h 3003838"/>
              <a:gd name="connsiteX56" fmla="*/ 1104900 w 3311019"/>
              <a:gd name="connsiteY56" fmla="*/ 1010763 h 3003838"/>
              <a:gd name="connsiteX57" fmla="*/ 1046513 w 3311019"/>
              <a:gd name="connsiteY57" fmla="*/ 975137 h 3003838"/>
              <a:gd name="connsiteX58" fmla="*/ 1016825 w 3311019"/>
              <a:gd name="connsiteY58" fmla="*/ 975137 h 3003838"/>
              <a:gd name="connsiteX59" fmla="*/ 771525 w 3311019"/>
              <a:gd name="connsiteY59" fmla="*/ 1125063 h 3003838"/>
              <a:gd name="connsiteX60" fmla="*/ 600075 w 3311019"/>
              <a:gd name="connsiteY60" fmla="*/ 1083499 h 3003838"/>
              <a:gd name="connsiteX61" fmla="*/ 514350 w 3311019"/>
              <a:gd name="connsiteY61" fmla="*/ 1067913 h 3003838"/>
              <a:gd name="connsiteX62" fmla="*/ 438150 w 3311019"/>
              <a:gd name="connsiteY62" fmla="*/ 1048863 h 3003838"/>
              <a:gd name="connsiteX63" fmla="*/ 371475 w 3311019"/>
              <a:gd name="connsiteY63" fmla="*/ 829788 h 3003838"/>
              <a:gd name="connsiteX64" fmla="*/ 352425 w 3311019"/>
              <a:gd name="connsiteY64" fmla="*/ 715488 h 3003838"/>
              <a:gd name="connsiteX65" fmla="*/ 352425 w 3311019"/>
              <a:gd name="connsiteY65" fmla="*/ 610713 h 3003838"/>
              <a:gd name="connsiteX66" fmla="*/ 341528 w 3311019"/>
              <a:gd name="connsiteY66" fmla="*/ 560879 h 3003838"/>
              <a:gd name="connsiteX67" fmla="*/ 408890 w 3311019"/>
              <a:gd name="connsiteY67" fmla="*/ 464942 h 3003838"/>
              <a:gd name="connsiteX68" fmla="*/ 466725 w 3311019"/>
              <a:gd name="connsiteY68" fmla="*/ 467838 h 3003838"/>
              <a:gd name="connsiteX69" fmla="*/ 429862 w 3311019"/>
              <a:gd name="connsiteY69" fmla="*/ 319149 h 3003838"/>
              <a:gd name="connsiteX70" fmla="*/ 339312 w 3311019"/>
              <a:gd name="connsiteY70" fmla="*/ 276225 h 3003838"/>
              <a:gd name="connsiteX71" fmla="*/ 257175 w 3311019"/>
              <a:gd name="connsiteY71" fmla="*/ 210663 h 3003838"/>
              <a:gd name="connsiteX72" fmla="*/ 219075 w 3311019"/>
              <a:gd name="connsiteY72" fmla="*/ 191613 h 3003838"/>
              <a:gd name="connsiteX73" fmla="*/ 183449 w 3311019"/>
              <a:gd name="connsiteY73" fmla="*/ 150049 h 3003838"/>
              <a:gd name="connsiteX74" fmla="*/ 114300 w 3311019"/>
              <a:gd name="connsiteY74" fmla="*/ 154750 h 3003838"/>
              <a:gd name="connsiteX75" fmla="*/ 85725 w 3311019"/>
              <a:gd name="connsiteY75" fmla="*/ 163038 h 3003838"/>
              <a:gd name="connsiteX76" fmla="*/ 17813 w 3311019"/>
              <a:gd name="connsiteY76" fmla="*/ 0 h 3003838"/>
              <a:gd name="connsiteX77" fmla="*/ 0 w 3311019"/>
              <a:gd name="connsiteY77" fmla="*/ 3001488 h 3003838"/>
              <a:gd name="connsiteX78" fmla="*/ 39213 w 3311019"/>
              <a:gd name="connsiteY78" fmla="*/ 2996787 h 3003838"/>
              <a:gd name="connsiteX79" fmla="*/ 3309876 w 3311019"/>
              <a:gd name="connsiteY79" fmla="*/ 3003838 h 3003838"/>
              <a:gd name="connsiteX0" fmla="*/ 3309876 w 3311019"/>
              <a:gd name="connsiteY0" fmla="*/ 3003838 h 3003838"/>
              <a:gd name="connsiteX1" fmla="*/ 3181350 w 3311019"/>
              <a:gd name="connsiteY1" fmla="*/ 2886075 h 3003838"/>
              <a:gd name="connsiteX2" fmla="*/ 3086100 w 3311019"/>
              <a:gd name="connsiteY2" fmla="*/ 2849088 h 3003838"/>
              <a:gd name="connsiteX3" fmla="*/ 3086100 w 3311019"/>
              <a:gd name="connsiteY3" fmla="*/ 2831275 h 3003838"/>
              <a:gd name="connsiteX4" fmla="*/ 2981325 w 3311019"/>
              <a:gd name="connsiteY4" fmla="*/ 2782413 h 3003838"/>
              <a:gd name="connsiteX5" fmla="*/ 2971800 w 3311019"/>
              <a:gd name="connsiteY5" fmla="*/ 2801463 h 3003838"/>
              <a:gd name="connsiteX6" fmla="*/ 2895600 w 3311019"/>
              <a:gd name="connsiteY6" fmla="*/ 2677638 h 3003838"/>
              <a:gd name="connsiteX7" fmla="*/ 2857500 w 3311019"/>
              <a:gd name="connsiteY7" fmla="*/ 2620488 h 3003838"/>
              <a:gd name="connsiteX8" fmla="*/ 2828925 w 3311019"/>
              <a:gd name="connsiteY8" fmla="*/ 2568162 h 3003838"/>
              <a:gd name="connsiteX9" fmla="*/ 2752725 w 3311019"/>
              <a:gd name="connsiteY9" fmla="*/ 2549112 h 3003838"/>
              <a:gd name="connsiteX10" fmla="*/ 2683700 w 3311019"/>
              <a:gd name="connsiteY10" fmla="*/ 2675288 h 3003838"/>
              <a:gd name="connsiteX11" fmla="*/ 2409825 w 3311019"/>
              <a:gd name="connsiteY11" fmla="*/ 2682462 h 3003838"/>
              <a:gd name="connsiteX12" fmla="*/ 2272888 w 3311019"/>
              <a:gd name="connsiteY12" fmla="*/ 2688400 h 3003838"/>
              <a:gd name="connsiteX13" fmla="*/ 2209800 w 3311019"/>
              <a:gd name="connsiteY13" fmla="*/ 2544288 h 3003838"/>
              <a:gd name="connsiteX14" fmla="*/ 2162175 w 3311019"/>
              <a:gd name="connsiteY14" fmla="*/ 2420463 h 3003838"/>
              <a:gd name="connsiteX15" fmla="*/ 2143125 w 3311019"/>
              <a:gd name="connsiteY15" fmla="*/ 2344263 h 3003838"/>
              <a:gd name="connsiteX16" fmla="*/ 2114550 w 3311019"/>
              <a:gd name="connsiteY16" fmla="*/ 2306163 h 3003838"/>
              <a:gd name="connsiteX17" fmla="*/ 2095500 w 3311019"/>
              <a:gd name="connsiteY17" fmla="*/ 2249013 h 3003838"/>
              <a:gd name="connsiteX18" fmla="*/ 2095500 w 3311019"/>
              <a:gd name="connsiteY18" fmla="*/ 2172813 h 3003838"/>
              <a:gd name="connsiteX19" fmla="*/ 2095500 w 3311019"/>
              <a:gd name="connsiteY19" fmla="*/ 2077563 h 3003838"/>
              <a:gd name="connsiteX20" fmla="*/ 2085975 w 3311019"/>
              <a:gd name="connsiteY20" fmla="*/ 2001363 h 3003838"/>
              <a:gd name="connsiteX21" fmla="*/ 2076450 w 3311019"/>
              <a:gd name="connsiteY21" fmla="*/ 1982313 h 3003838"/>
              <a:gd name="connsiteX22" fmla="*/ 2038350 w 3311019"/>
              <a:gd name="connsiteY22" fmla="*/ 1944213 h 3003838"/>
              <a:gd name="connsiteX23" fmla="*/ 2019300 w 3311019"/>
              <a:gd name="connsiteY23" fmla="*/ 1944213 h 3003838"/>
              <a:gd name="connsiteX24" fmla="*/ 1990725 w 3311019"/>
              <a:gd name="connsiteY24" fmla="*/ 1868013 h 3003838"/>
              <a:gd name="connsiteX25" fmla="*/ 1971675 w 3311019"/>
              <a:gd name="connsiteY25" fmla="*/ 1801338 h 3003838"/>
              <a:gd name="connsiteX26" fmla="*/ 1943100 w 3311019"/>
              <a:gd name="connsiteY26" fmla="*/ 1753713 h 3003838"/>
              <a:gd name="connsiteX27" fmla="*/ 1941863 w 3311019"/>
              <a:gd name="connsiteY27" fmla="*/ 1722788 h 3003838"/>
              <a:gd name="connsiteX28" fmla="*/ 1888300 w 3311019"/>
              <a:gd name="connsiteY28" fmla="*/ 1678750 h 3003838"/>
              <a:gd name="connsiteX29" fmla="*/ 1847850 w 3311019"/>
              <a:gd name="connsiteY29" fmla="*/ 1677513 h 3003838"/>
              <a:gd name="connsiteX30" fmla="*/ 1819275 w 3311019"/>
              <a:gd name="connsiteY30" fmla="*/ 1658463 h 3003838"/>
              <a:gd name="connsiteX31" fmla="*/ 1819275 w 3311019"/>
              <a:gd name="connsiteY31" fmla="*/ 1591788 h 3003838"/>
              <a:gd name="connsiteX32" fmla="*/ 1771650 w 3311019"/>
              <a:gd name="connsiteY32" fmla="*/ 1544163 h 3003838"/>
              <a:gd name="connsiteX33" fmla="*/ 1741838 w 3311019"/>
              <a:gd name="connsiteY33" fmla="*/ 1484663 h 3003838"/>
              <a:gd name="connsiteX34" fmla="*/ 1704975 w 3311019"/>
              <a:gd name="connsiteY34" fmla="*/ 1459675 h 3003838"/>
              <a:gd name="connsiteX35" fmla="*/ 1575212 w 3311019"/>
              <a:gd name="connsiteY35" fmla="*/ 1434688 h 3003838"/>
              <a:gd name="connsiteX36" fmla="*/ 1552575 w 3311019"/>
              <a:gd name="connsiteY36" fmla="*/ 1410813 h 3003838"/>
              <a:gd name="connsiteX37" fmla="*/ 1543050 w 3311019"/>
              <a:gd name="connsiteY37" fmla="*/ 1344138 h 3003838"/>
              <a:gd name="connsiteX38" fmla="*/ 1488808 w 3311019"/>
              <a:gd name="connsiteY38" fmla="*/ 1299127 h 3003838"/>
              <a:gd name="connsiteX39" fmla="*/ 1600559 w 3311019"/>
              <a:gd name="connsiteY39" fmla="*/ 1245002 h 3003838"/>
              <a:gd name="connsiteX40" fmla="*/ 1667279 w 3311019"/>
              <a:gd name="connsiteY40" fmla="*/ 1218373 h 3003838"/>
              <a:gd name="connsiteX41" fmla="*/ 1753004 w 3311019"/>
              <a:gd name="connsiteY41" fmla="*/ 1223479 h 3003838"/>
              <a:gd name="connsiteX42" fmla="*/ 1819399 w 3311019"/>
              <a:gd name="connsiteY42" fmla="*/ 1259650 h 3003838"/>
              <a:gd name="connsiteX43" fmla="*/ 1844268 w 3311019"/>
              <a:gd name="connsiteY43" fmla="*/ 1241573 h 3003838"/>
              <a:gd name="connsiteX44" fmla="*/ 1871601 w 3311019"/>
              <a:gd name="connsiteY44" fmla="*/ 1164400 h 3003838"/>
              <a:gd name="connsiteX45" fmla="*/ 1787113 w 3311019"/>
              <a:gd name="connsiteY45" fmla="*/ 1096612 h 3003838"/>
              <a:gd name="connsiteX46" fmla="*/ 1733550 w 3311019"/>
              <a:gd name="connsiteY46" fmla="*/ 1077438 h 3003838"/>
              <a:gd name="connsiteX47" fmla="*/ 1685925 w 3311019"/>
              <a:gd name="connsiteY47" fmla="*/ 1048863 h 3003838"/>
              <a:gd name="connsiteX48" fmla="*/ 1619250 w 3311019"/>
              <a:gd name="connsiteY48" fmla="*/ 1058388 h 3003838"/>
              <a:gd name="connsiteX49" fmla="*/ 1619250 w 3311019"/>
              <a:gd name="connsiteY49" fmla="*/ 944088 h 3003838"/>
              <a:gd name="connsiteX50" fmla="*/ 1619250 w 3311019"/>
              <a:gd name="connsiteY50" fmla="*/ 848838 h 3003838"/>
              <a:gd name="connsiteX51" fmla="*/ 1571625 w 3311019"/>
              <a:gd name="connsiteY51" fmla="*/ 858363 h 3003838"/>
              <a:gd name="connsiteX52" fmla="*/ 1476375 w 3311019"/>
              <a:gd name="connsiteY52" fmla="*/ 839313 h 3003838"/>
              <a:gd name="connsiteX53" fmla="*/ 1400175 w 3311019"/>
              <a:gd name="connsiteY53" fmla="*/ 810738 h 3003838"/>
              <a:gd name="connsiteX54" fmla="*/ 1285875 w 3311019"/>
              <a:gd name="connsiteY54" fmla="*/ 867888 h 3003838"/>
              <a:gd name="connsiteX55" fmla="*/ 1181100 w 3311019"/>
              <a:gd name="connsiteY55" fmla="*/ 944088 h 3003838"/>
              <a:gd name="connsiteX56" fmla="*/ 1104900 w 3311019"/>
              <a:gd name="connsiteY56" fmla="*/ 1010763 h 3003838"/>
              <a:gd name="connsiteX57" fmla="*/ 1046513 w 3311019"/>
              <a:gd name="connsiteY57" fmla="*/ 975137 h 3003838"/>
              <a:gd name="connsiteX58" fmla="*/ 1016825 w 3311019"/>
              <a:gd name="connsiteY58" fmla="*/ 975137 h 3003838"/>
              <a:gd name="connsiteX59" fmla="*/ 771525 w 3311019"/>
              <a:gd name="connsiteY59" fmla="*/ 1125063 h 3003838"/>
              <a:gd name="connsiteX60" fmla="*/ 600075 w 3311019"/>
              <a:gd name="connsiteY60" fmla="*/ 1083499 h 3003838"/>
              <a:gd name="connsiteX61" fmla="*/ 514350 w 3311019"/>
              <a:gd name="connsiteY61" fmla="*/ 1067913 h 3003838"/>
              <a:gd name="connsiteX62" fmla="*/ 438150 w 3311019"/>
              <a:gd name="connsiteY62" fmla="*/ 1048863 h 3003838"/>
              <a:gd name="connsiteX63" fmla="*/ 371475 w 3311019"/>
              <a:gd name="connsiteY63" fmla="*/ 829788 h 3003838"/>
              <a:gd name="connsiteX64" fmla="*/ 352425 w 3311019"/>
              <a:gd name="connsiteY64" fmla="*/ 715488 h 3003838"/>
              <a:gd name="connsiteX65" fmla="*/ 352425 w 3311019"/>
              <a:gd name="connsiteY65" fmla="*/ 610713 h 3003838"/>
              <a:gd name="connsiteX66" fmla="*/ 341528 w 3311019"/>
              <a:gd name="connsiteY66" fmla="*/ 560879 h 3003838"/>
              <a:gd name="connsiteX67" fmla="*/ 408890 w 3311019"/>
              <a:gd name="connsiteY67" fmla="*/ 464942 h 3003838"/>
              <a:gd name="connsiteX68" fmla="*/ 430149 w 3311019"/>
              <a:gd name="connsiteY68" fmla="*/ 460522 h 3003838"/>
              <a:gd name="connsiteX69" fmla="*/ 429862 w 3311019"/>
              <a:gd name="connsiteY69" fmla="*/ 319149 h 3003838"/>
              <a:gd name="connsiteX70" fmla="*/ 339312 w 3311019"/>
              <a:gd name="connsiteY70" fmla="*/ 276225 h 3003838"/>
              <a:gd name="connsiteX71" fmla="*/ 257175 w 3311019"/>
              <a:gd name="connsiteY71" fmla="*/ 210663 h 3003838"/>
              <a:gd name="connsiteX72" fmla="*/ 219075 w 3311019"/>
              <a:gd name="connsiteY72" fmla="*/ 191613 h 3003838"/>
              <a:gd name="connsiteX73" fmla="*/ 183449 w 3311019"/>
              <a:gd name="connsiteY73" fmla="*/ 150049 h 3003838"/>
              <a:gd name="connsiteX74" fmla="*/ 114300 w 3311019"/>
              <a:gd name="connsiteY74" fmla="*/ 154750 h 3003838"/>
              <a:gd name="connsiteX75" fmla="*/ 85725 w 3311019"/>
              <a:gd name="connsiteY75" fmla="*/ 163038 h 3003838"/>
              <a:gd name="connsiteX76" fmla="*/ 17813 w 3311019"/>
              <a:gd name="connsiteY76" fmla="*/ 0 h 3003838"/>
              <a:gd name="connsiteX77" fmla="*/ 0 w 3311019"/>
              <a:gd name="connsiteY77" fmla="*/ 3001488 h 3003838"/>
              <a:gd name="connsiteX78" fmla="*/ 39213 w 3311019"/>
              <a:gd name="connsiteY78" fmla="*/ 2996787 h 3003838"/>
              <a:gd name="connsiteX79" fmla="*/ 3309876 w 3311019"/>
              <a:gd name="connsiteY79" fmla="*/ 3003838 h 3003838"/>
              <a:gd name="connsiteX0" fmla="*/ 3309876 w 3311019"/>
              <a:gd name="connsiteY0" fmla="*/ 3003838 h 3003838"/>
              <a:gd name="connsiteX1" fmla="*/ 3181350 w 3311019"/>
              <a:gd name="connsiteY1" fmla="*/ 2886075 h 3003838"/>
              <a:gd name="connsiteX2" fmla="*/ 3086100 w 3311019"/>
              <a:gd name="connsiteY2" fmla="*/ 2849088 h 3003838"/>
              <a:gd name="connsiteX3" fmla="*/ 3086100 w 3311019"/>
              <a:gd name="connsiteY3" fmla="*/ 2831275 h 3003838"/>
              <a:gd name="connsiteX4" fmla="*/ 2981325 w 3311019"/>
              <a:gd name="connsiteY4" fmla="*/ 2782413 h 3003838"/>
              <a:gd name="connsiteX5" fmla="*/ 2971800 w 3311019"/>
              <a:gd name="connsiteY5" fmla="*/ 2801463 h 3003838"/>
              <a:gd name="connsiteX6" fmla="*/ 2895600 w 3311019"/>
              <a:gd name="connsiteY6" fmla="*/ 2677638 h 3003838"/>
              <a:gd name="connsiteX7" fmla="*/ 2857500 w 3311019"/>
              <a:gd name="connsiteY7" fmla="*/ 2620488 h 3003838"/>
              <a:gd name="connsiteX8" fmla="*/ 2828925 w 3311019"/>
              <a:gd name="connsiteY8" fmla="*/ 2568162 h 3003838"/>
              <a:gd name="connsiteX9" fmla="*/ 2752725 w 3311019"/>
              <a:gd name="connsiteY9" fmla="*/ 2549112 h 3003838"/>
              <a:gd name="connsiteX10" fmla="*/ 2683700 w 3311019"/>
              <a:gd name="connsiteY10" fmla="*/ 2675288 h 3003838"/>
              <a:gd name="connsiteX11" fmla="*/ 2409825 w 3311019"/>
              <a:gd name="connsiteY11" fmla="*/ 2682462 h 3003838"/>
              <a:gd name="connsiteX12" fmla="*/ 2272888 w 3311019"/>
              <a:gd name="connsiteY12" fmla="*/ 2688400 h 3003838"/>
              <a:gd name="connsiteX13" fmla="*/ 2209800 w 3311019"/>
              <a:gd name="connsiteY13" fmla="*/ 2544288 h 3003838"/>
              <a:gd name="connsiteX14" fmla="*/ 2162175 w 3311019"/>
              <a:gd name="connsiteY14" fmla="*/ 2420463 h 3003838"/>
              <a:gd name="connsiteX15" fmla="*/ 2143125 w 3311019"/>
              <a:gd name="connsiteY15" fmla="*/ 2344263 h 3003838"/>
              <a:gd name="connsiteX16" fmla="*/ 2114550 w 3311019"/>
              <a:gd name="connsiteY16" fmla="*/ 2306163 h 3003838"/>
              <a:gd name="connsiteX17" fmla="*/ 2095500 w 3311019"/>
              <a:gd name="connsiteY17" fmla="*/ 2249013 h 3003838"/>
              <a:gd name="connsiteX18" fmla="*/ 2095500 w 3311019"/>
              <a:gd name="connsiteY18" fmla="*/ 2172813 h 3003838"/>
              <a:gd name="connsiteX19" fmla="*/ 2095500 w 3311019"/>
              <a:gd name="connsiteY19" fmla="*/ 2077563 h 3003838"/>
              <a:gd name="connsiteX20" fmla="*/ 2085975 w 3311019"/>
              <a:gd name="connsiteY20" fmla="*/ 2001363 h 3003838"/>
              <a:gd name="connsiteX21" fmla="*/ 2076450 w 3311019"/>
              <a:gd name="connsiteY21" fmla="*/ 1982313 h 3003838"/>
              <a:gd name="connsiteX22" fmla="*/ 2038350 w 3311019"/>
              <a:gd name="connsiteY22" fmla="*/ 1944213 h 3003838"/>
              <a:gd name="connsiteX23" fmla="*/ 2019300 w 3311019"/>
              <a:gd name="connsiteY23" fmla="*/ 1944213 h 3003838"/>
              <a:gd name="connsiteX24" fmla="*/ 1990725 w 3311019"/>
              <a:gd name="connsiteY24" fmla="*/ 1868013 h 3003838"/>
              <a:gd name="connsiteX25" fmla="*/ 1971675 w 3311019"/>
              <a:gd name="connsiteY25" fmla="*/ 1801338 h 3003838"/>
              <a:gd name="connsiteX26" fmla="*/ 1943100 w 3311019"/>
              <a:gd name="connsiteY26" fmla="*/ 1753713 h 3003838"/>
              <a:gd name="connsiteX27" fmla="*/ 1941863 w 3311019"/>
              <a:gd name="connsiteY27" fmla="*/ 1722788 h 3003838"/>
              <a:gd name="connsiteX28" fmla="*/ 1888300 w 3311019"/>
              <a:gd name="connsiteY28" fmla="*/ 1678750 h 3003838"/>
              <a:gd name="connsiteX29" fmla="*/ 1847850 w 3311019"/>
              <a:gd name="connsiteY29" fmla="*/ 1677513 h 3003838"/>
              <a:gd name="connsiteX30" fmla="*/ 1819275 w 3311019"/>
              <a:gd name="connsiteY30" fmla="*/ 1658463 h 3003838"/>
              <a:gd name="connsiteX31" fmla="*/ 1819275 w 3311019"/>
              <a:gd name="connsiteY31" fmla="*/ 1591788 h 3003838"/>
              <a:gd name="connsiteX32" fmla="*/ 1771650 w 3311019"/>
              <a:gd name="connsiteY32" fmla="*/ 1544163 h 3003838"/>
              <a:gd name="connsiteX33" fmla="*/ 1741838 w 3311019"/>
              <a:gd name="connsiteY33" fmla="*/ 1484663 h 3003838"/>
              <a:gd name="connsiteX34" fmla="*/ 1704975 w 3311019"/>
              <a:gd name="connsiteY34" fmla="*/ 1459675 h 3003838"/>
              <a:gd name="connsiteX35" fmla="*/ 1575212 w 3311019"/>
              <a:gd name="connsiteY35" fmla="*/ 1434688 h 3003838"/>
              <a:gd name="connsiteX36" fmla="*/ 1552575 w 3311019"/>
              <a:gd name="connsiteY36" fmla="*/ 1410813 h 3003838"/>
              <a:gd name="connsiteX37" fmla="*/ 1543050 w 3311019"/>
              <a:gd name="connsiteY37" fmla="*/ 1344138 h 3003838"/>
              <a:gd name="connsiteX38" fmla="*/ 1488808 w 3311019"/>
              <a:gd name="connsiteY38" fmla="*/ 1299127 h 3003838"/>
              <a:gd name="connsiteX39" fmla="*/ 1600559 w 3311019"/>
              <a:gd name="connsiteY39" fmla="*/ 1245002 h 3003838"/>
              <a:gd name="connsiteX40" fmla="*/ 1667279 w 3311019"/>
              <a:gd name="connsiteY40" fmla="*/ 1218373 h 3003838"/>
              <a:gd name="connsiteX41" fmla="*/ 1753004 w 3311019"/>
              <a:gd name="connsiteY41" fmla="*/ 1223479 h 3003838"/>
              <a:gd name="connsiteX42" fmla="*/ 1819399 w 3311019"/>
              <a:gd name="connsiteY42" fmla="*/ 1259650 h 3003838"/>
              <a:gd name="connsiteX43" fmla="*/ 1844268 w 3311019"/>
              <a:gd name="connsiteY43" fmla="*/ 1241573 h 3003838"/>
              <a:gd name="connsiteX44" fmla="*/ 1871601 w 3311019"/>
              <a:gd name="connsiteY44" fmla="*/ 1164400 h 3003838"/>
              <a:gd name="connsiteX45" fmla="*/ 1787113 w 3311019"/>
              <a:gd name="connsiteY45" fmla="*/ 1096612 h 3003838"/>
              <a:gd name="connsiteX46" fmla="*/ 1733550 w 3311019"/>
              <a:gd name="connsiteY46" fmla="*/ 1077438 h 3003838"/>
              <a:gd name="connsiteX47" fmla="*/ 1685925 w 3311019"/>
              <a:gd name="connsiteY47" fmla="*/ 1048863 h 3003838"/>
              <a:gd name="connsiteX48" fmla="*/ 1619250 w 3311019"/>
              <a:gd name="connsiteY48" fmla="*/ 1058388 h 3003838"/>
              <a:gd name="connsiteX49" fmla="*/ 1619250 w 3311019"/>
              <a:gd name="connsiteY49" fmla="*/ 944088 h 3003838"/>
              <a:gd name="connsiteX50" fmla="*/ 1619250 w 3311019"/>
              <a:gd name="connsiteY50" fmla="*/ 848838 h 3003838"/>
              <a:gd name="connsiteX51" fmla="*/ 1571625 w 3311019"/>
              <a:gd name="connsiteY51" fmla="*/ 858363 h 3003838"/>
              <a:gd name="connsiteX52" fmla="*/ 1476375 w 3311019"/>
              <a:gd name="connsiteY52" fmla="*/ 839313 h 3003838"/>
              <a:gd name="connsiteX53" fmla="*/ 1400175 w 3311019"/>
              <a:gd name="connsiteY53" fmla="*/ 810738 h 3003838"/>
              <a:gd name="connsiteX54" fmla="*/ 1285875 w 3311019"/>
              <a:gd name="connsiteY54" fmla="*/ 867888 h 3003838"/>
              <a:gd name="connsiteX55" fmla="*/ 1181100 w 3311019"/>
              <a:gd name="connsiteY55" fmla="*/ 944088 h 3003838"/>
              <a:gd name="connsiteX56" fmla="*/ 1104900 w 3311019"/>
              <a:gd name="connsiteY56" fmla="*/ 1010763 h 3003838"/>
              <a:gd name="connsiteX57" fmla="*/ 1046513 w 3311019"/>
              <a:gd name="connsiteY57" fmla="*/ 975137 h 3003838"/>
              <a:gd name="connsiteX58" fmla="*/ 1016825 w 3311019"/>
              <a:gd name="connsiteY58" fmla="*/ 975137 h 3003838"/>
              <a:gd name="connsiteX59" fmla="*/ 771525 w 3311019"/>
              <a:gd name="connsiteY59" fmla="*/ 1125063 h 3003838"/>
              <a:gd name="connsiteX60" fmla="*/ 600075 w 3311019"/>
              <a:gd name="connsiteY60" fmla="*/ 1083499 h 3003838"/>
              <a:gd name="connsiteX61" fmla="*/ 514350 w 3311019"/>
              <a:gd name="connsiteY61" fmla="*/ 1067913 h 3003838"/>
              <a:gd name="connsiteX62" fmla="*/ 438150 w 3311019"/>
              <a:gd name="connsiteY62" fmla="*/ 1048863 h 3003838"/>
              <a:gd name="connsiteX63" fmla="*/ 371475 w 3311019"/>
              <a:gd name="connsiteY63" fmla="*/ 829788 h 3003838"/>
              <a:gd name="connsiteX64" fmla="*/ 352425 w 3311019"/>
              <a:gd name="connsiteY64" fmla="*/ 715488 h 3003838"/>
              <a:gd name="connsiteX65" fmla="*/ 352425 w 3311019"/>
              <a:gd name="connsiteY65" fmla="*/ 610713 h 3003838"/>
              <a:gd name="connsiteX66" fmla="*/ 341528 w 3311019"/>
              <a:gd name="connsiteY66" fmla="*/ 560879 h 3003838"/>
              <a:gd name="connsiteX67" fmla="*/ 408890 w 3311019"/>
              <a:gd name="connsiteY67" fmla="*/ 464942 h 3003838"/>
              <a:gd name="connsiteX68" fmla="*/ 430149 w 3311019"/>
              <a:gd name="connsiteY68" fmla="*/ 460522 h 3003838"/>
              <a:gd name="connsiteX69" fmla="*/ 429862 w 3311019"/>
              <a:gd name="connsiteY69" fmla="*/ 319149 h 3003838"/>
              <a:gd name="connsiteX70" fmla="*/ 339312 w 3311019"/>
              <a:gd name="connsiteY70" fmla="*/ 276225 h 3003838"/>
              <a:gd name="connsiteX71" fmla="*/ 257175 w 3311019"/>
              <a:gd name="connsiteY71" fmla="*/ 210663 h 3003838"/>
              <a:gd name="connsiteX72" fmla="*/ 219075 w 3311019"/>
              <a:gd name="connsiteY72" fmla="*/ 191613 h 3003838"/>
              <a:gd name="connsiteX73" fmla="*/ 183449 w 3311019"/>
              <a:gd name="connsiteY73" fmla="*/ 150049 h 3003838"/>
              <a:gd name="connsiteX74" fmla="*/ 114300 w 3311019"/>
              <a:gd name="connsiteY74" fmla="*/ 154750 h 3003838"/>
              <a:gd name="connsiteX75" fmla="*/ 85725 w 3311019"/>
              <a:gd name="connsiteY75" fmla="*/ 163038 h 3003838"/>
              <a:gd name="connsiteX76" fmla="*/ 17813 w 3311019"/>
              <a:gd name="connsiteY76" fmla="*/ 0 h 3003838"/>
              <a:gd name="connsiteX77" fmla="*/ 0 w 3311019"/>
              <a:gd name="connsiteY77" fmla="*/ 3001488 h 3003838"/>
              <a:gd name="connsiteX78" fmla="*/ 39213 w 3311019"/>
              <a:gd name="connsiteY78" fmla="*/ 2996787 h 3003838"/>
              <a:gd name="connsiteX79" fmla="*/ 3309876 w 3311019"/>
              <a:gd name="connsiteY79" fmla="*/ 3003838 h 3003838"/>
              <a:gd name="connsiteX0" fmla="*/ 3309876 w 3311019"/>
              <a:gd name="connsiteY0" fmla="*/ 3003838 h 3003838"/>
              <a:gd name="connsiteX1" fmla="*/ 3181350 w 3311019"/>
              <a:gd name="connsiteY1" fmla="*/ 2886075 h 3003838"/>
              <a:gd name="connsiteX2" fmla="*/ 3086100 w 3311019"/>
              <a:gd name="connsiteY2" fmla="*/ 2849088 h 3003838"/>
              <a:gd name="connsiteX3" fmla="*/ 3086100 w 3311019"/>
              <a:gd name="connsiteY3" fmla="*/ 2831275 h 3003838"/>
              <a:gd name="connsiteX4" fmla="*/ 2981325 w 3311019"/>
              <a:gd name="connsiteY4" fmla="*/ 2782413 h 3003838"/>
              <a:gd name="connsiteX5" fmla="*/ 2971800 w 3311019"/>
              <a:gd name="connsiteY5" fmla="*/ 2801463 h 3003838"/>
              <a:gd name="connsiteX6" fmla="*/ 2895600 w 3311019"/>
              <a:gd name="connsiteY6" fmla="*/ 2677638 h 3003838"/>
              <a:gd name="connsiteX7" fmla="*/ 2857500 w 3311019"/>
              <a:gd name="connsiteY7" fmla="*/ 2620488 h 3003838"/>
              <a:gd name="connsiteX8" fmla="*/ 2828925 w 3311019"/>
              <a:gd name="connsiteY8" fmla="*/ 2568162 h 3003838"/>
              <a:gd name="connsiteX9" fmla="*/ 2752725 w 3311019"/>
              <a:gd name="connsiteY9" fmla="*/ 2549112 h 3003838"/>
              <a:gd name="connsiteX10" fmla="*/ 2683700 w 3311019"/>
              <a:gd name="connsiteY10" fmla="*/ 2675288 h 3003838"/>
              <a:gd name="connsiteX11" fmla="*/ 2409825 w 3311019"/>
              <a:gd name="connsiteY11" fmla="*/ 2682462 h 3003838"/>
              <a:gd name="connsiteX12" fmla="*/ 2272888 w 3311019"/>
              <a:gd name="connsiteY12" fmla="*/ 2688400 h 3003838"/>
              <a:gd name="connsiteX13" fmla="*/ 2209800 w 3311019"/>
              <a:gd name="connsiteY13" fmla="*/ 2544288 h 3003838"/>
              <a:gd name="connsiteX14" fmla="*/ 2162175 w 3311019"/>
              <a:gd name="connsiteY14" fmla="*/ 2420463 h 3003838"/>
              <a:gd name="connsiteX15" fmla="*/ 2143125 w 3311019"/>
              <a:gd name="connsiteY15" fmla="*/ 2344263 h 3003838"/>
              <a:gd name="connsiteX16" fmla="*/ 2114550 w 3311019"/>
              <a:gd name="connsiteY16" fmla="*/ 2306163 h 3003838"/>
              <a:gd name="connsiteX17" fmla="*/ 2095500 w 3311019"/>
              <a:gd name="connsiteY17" fmla="*/ 2249013 h 3003838"/>
              <a:gd name="connsiteX18" fmla="*/ 2095500 w 3311019"/>
              <a:gd name="connsiteY18" fmla="*/ 2172813 h 3003838"/>
              <a:gd name="connsiteX19" fmla="*/ 2095500 w 3311019"/>
              <a:gd name="connsiteY19" fmla="*/ 2077563 h 3003838"/>
              <a:gd name="connsiteX20" fmla="*/ 2085975 w 3311019"/>
              <a:gd name="connsiteY20" fmla="*/ 2001363 h 3003838"/>
              <a:gd name="connsiteX21" fmla="*/ 2076450 w 3311019"/>
              <a:gd name="connsiteY21" fmla="*/ 1982313 h 3003838"/>
              <a:gd name="connsiteX22" fmla="*/ 2038350 w 3311019"/>
              <a:gd name="connsiteY22" fmla="*/ 1944213 h 3003838"/>
              <a:gd name="connsiteX23" fmla="*/ 2019300 w 3311019"/>
              <a:gd name="connsiteY23" fmla="*/ 1944213 h 3003838"/>
              <a:gd name="connsiteX24" fmla="*/ 1990725 w 3311019"/>
              <a:gd name="connsiteY24" fmla="*/ 1868013 h 3003838"/>
              <a:gd name="connsiteX25" fmla="*/ 1971675 w 3311019"/>
              <a:gd name="connsiteY25" fmla="*/ 1801338 h 3003838"/>
              <a:gd name="connsiteX26" fmla="*/ 1943100 w 3311019"/>
              <a:gd name="connsiteY26" fmla="*/ 1753713 h 3003838"/>
              <a:gd name="connsiteX27" fmla="*/ 1941863 w 3311019"/>
              <a:gd name="connsiteY27" fmla="*/ 1722788 h 3003838"/>
              <a:gd name="connsiteX28" fmla="*/ 1888300 w 3311019"/>
              <a:gd name="connsiteY28" fmla="*/ 1678750 h 3003838"/>
              <a:gd name="connsiteX29" fmla="*/ 1847850 w 3311019"/>
              <a:gd name="connsiteY29" fmla="*/ 1677513 h 3003838"/>
              <a:gd name="connsiteX30" fmla="*/ 1819275 w 3311019"/>
              <a:gd name="connsiteY30" fmla="*/ 1658463 h 3003838"/>
              <a:gd name="connsiteX31" fmla="*/ 1819275 w 3311019"/>
              <a:gd name="connsiteY31" fmla="*/ 1591788 h 3003838"/>
              <a:gd name="connsiteX32" fmla="*/ 1771650 w 3311019"/>
              <a:gd name="connsiteY32" fmla="*/ 1544163 h 3003838"/>
              <a:gd name="connsiteX33" fmla="*/ 1741838 w 3311019"/>
              <a:gd name="connsiteY33" fmla="*/ 1484663 h 3003838"/>
              <a:gd name="connsiteX34" fmla="*/ 1704975 w 3311019"/>
              <a:gd name="connsiteY34" fmla="*/ 1459675 h 3003838"/>
              <a:gd name="connsiteX35" fmla="*/ 1575212 w 3311019"/>
              <a:gd name="connsiteY35" fmla="*/ 1434688 h 3003838"/>
              <a:gd name="connsiteX36" fmla="*/ 1552575 w 3311019"/>
              <a:gd name="connsiteY36" fmla="*/ 1410813 h 3003838"/>
              <a:gd name="connsiteX37" fmla="*/ 1543050 w 3311019"/>
              <a:gd name="connsiteY37" fmla="*/ 1344138 h 3003838"/>
              <a:gd name="connsiteX38" fmla="*/ 1488808 w 3311019"/>
              <a:gd name="connsiteY38" fmla="*/ 1299127 h 3003838"/>
              <a:gd name="connsiteX39" fmla="*/ 1600559 w 3311019"/>
              <a:gd name="connsiteY39" fmla="*/ 1245002 h 3003838"/>
              <a:gd name="connsiteX40" fmla="*/ 1667279 w 3311019"/>
              <a:gd name="connsiteY40" fmla="*/ 1218373 h 3003838"/>
              <a:gd name="connsiteX41" fmla="*/ 1753004 w 3311019"/>
              <a:gd name="connsiteY41" fmla="*/ 1223479 h 3003838"/>
              <a:gd name="connsiteX42" fmla="*/ 1819399 w 3311019"/>
              <a:gd name="connsiteY42" fmla="*/ 1259650 h 3003838"/>
              <a:gd name="connsiteX43" fmla="*/ 1844268 w 3311019"/>
              <a:gd name="connsiteY43" fmla="*/ 1241573 h 3003838"/>
              <a:gd name="connsiteX44" fmla="*/ 1871601 w 3311019"/>
              <a:gd name="connsiteY44" fmla="*/ 1164400 h 3003838"/>
              <a:gd name="connsiteX45" fmla="*/ 1787113 w 3311019"/>
              <a:gd name="connsiteY45" fmla="*/ 1096612 h 3003838"/>
              <a:gd name="connsiteX46" fmla="*/ 1733550 w 3311019"/>
              <a:gd name="connsiteY46" fmla="*/ 1077438 h 3003838"/>
              <a:gd name="connsiteX47" fmla="*/ 1685925 w 3311019"/>
              <a:gd name="connsiteY47" fmla="*/ 1048863 h 3003838"/>
              <a:gd name="connsiteX48" fmla="*/ 1619250 w 3311019"/>
              <a:gd name="connsiteY48" fmla="*/ 1058388 h 3003838"/>
              <a:gd name="connsiteX49" fmla="*/ 1619250 w 3311019"/>
              <a:gd name="connsiteY49" fmla="*/ 944088 h 3003838"/>
              <a:gd name="connsiteX50" fmla="*/ 1619250 w 3311019"/>
              <a:gd name="connsiteY50" fmla="*/ 848838 h 3003838"/>
              <a:gd name="connsiteX51" fmla="*/ 1571625 w 3311019"/>
              <a:gd name="connsiteY51" fmla="*/ 858363 h 3003838"/>
              <a:gd name="connsiteX52" fmla="*/ 1476375 w 3311019"/>
              <a:gd name="connsiteY52" fmla="*/ 839313 h 3003838"/>
              <a:gd name="connsiteX53" fmla="*/ 1400175 w 3311019"/>
              <a:gd name="connsiteY53" fmla="*/ 810738 h 3003838"/>
              <a:gd name="connsiteX54" fmla="*/ 1285875 w 3311019"/>
              <a:gd name="connsiteY54" fmla="*/ 867888 h 3003838"/>
              <a:gd name="connsiteX55" fmla="*/ 1181100 w 3311019"/>
              <a:gd name="connsiteY55" fmla="*/ 944088 h 3003838"/>
              <a:gd name="connsiteX56" fmla="*/ 1104900 w 3311019"/>
              <a:gd name="connsiteY56" fmla="*/ 1010763 h 3003838"/>
              <a:gd name="connsiteX57" fmla="*/ 1046513 w 3311019"/>
              <a:gd name="connsiteY57" fmla="*/ 975137 h 3003838"/>
              <a:gd name="connsiteX58" fmla="*/ 1016825 w 3311019"/>
              <a:gd name="connsiteY58" fmla="*/ 975137 h 3003838"/>
              <a:gd name="connsiteX59" fmla="*/ 771525 w 3311019"/>
              <a:gd name="connsiteY59" fmla="*/ 1125063 h 3003838"/>
              <a:gd name="connsiteX60" fmla="*/ 600075 w 3311019"/>
              <a:gd name="connsiteY60" fmla="*/ 1083499 h 3003838"/>
              <a:gd name="connsiteX61" fmla="*/ 514350 w 3311019"/>
              <a:gd name="connsiteY61" fmla="*/ 1067913 h 3003838"/>
              <a:gd name="connsiteX62" fmla="*/ 438150 w 3311019"/>
              <a:gd name="connsiteY62" fmla="*/ 1048863 h 3003838"/>
              <a:gd name="connsiteX63" fmla="*/ 371475 w 3311019"/>
              <a:gd name="connsiteY63" fmla="*/ 829788 h 3003838"/>
              <a:gd name="connsiteX64" fmla="*/ 352425 w 3311019"/>
              <a:gd name="connsiteY64" fmla="*/ 715488 h 3003838"/>
              <a:gd name="connsiteX65" fmla="*/ 352425 w 3311019"/>
              <a:gd name="connsiteY65" fmla="*/ 610713 h 3003838"/>
              <a:gd name="connsiteX66" fmla="*/ 341528 w 3311019"/>
              <a:gd name="connsiteY66" fmla="*/ 560879 h 3003838"/>
              <a:gd name="connsiteX67" fmla="*/ 408890 w 3311019"/>
              <a:gd name="connsiteY67" fmla="*/ 464942 h 3003838"/>
              <a:gd name="connsiteX68" fmla="*/ 400888 w 3311019"/>
              <a:gd name="connsiteY68" fmla="*/ 460522 h 3003838"/>
              <a:gd name="connsiteX69" fmla="*/ 429862 w 3311019"/>
              <a:gd name="connsiteY69" fmla="*/ 319149 h 3003838"/>
              <a:gd name="connsiteX70" fmla="*/ 339312 w 3311019"/>
              <a:gd name="connsiteY70" fmla="*/ 276225 h 3003838"/>
              <a:gd name="connsiteX71" fmla="*/ 257175 w 3311019"/>
              <a:gd name="connsiteY71" fmla="*/ 210663 h 3003838"/>
              <a:gd name="connsiteX72" fmla="*/ 219075 w 3311019"/>
              <a:gd name="connsiteY72" fmla="*/ 191613 h 3003838"/>
              <a:gd name="connsiteX73" fmla="*/ 183449 w 3311019"/>
              <a:gd name="connsiteY73" fmla="*/ 150049 h 3003838"/>
              <a:gd name="connsiteX74" fmla="*/ 114300 w 3311019"/>
              <a:gd name="connsiteY74" fmla="*/ 154750 h 3003838"/>
              <a:gd name="connsiteX75" fmla="*/ 85725 w 3311019"/>
              <a:gd name="connsiteY75" fmla="*/ 163038 h 3003838"/>
              <a:gd name="connsiteX76" fmla="*/ 17813 w 3311019"/>
              <a:gd name="connsiteY76" fmla="*/ 0 h 3003838"/>
              <a:gd name="connsiteX77" fmla="*/ 0 w 3311019"/>
              <a:gd name="connsiteY77" fmla="*/ 3001488 h 3003838"/>
              <a:gd name="connsiteX78" fmla="*/ 39213 w 3311019"/>
              <a:gd name="connsiteY78" fmla="*/ 2996787 h 3003838"/>
              <a:gd name="connsiteX79" fmla="*/ 3309876 w 3311019"/>
              <a:gd name="connsiteY79" fmla="*/ 3003838 h 300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311019" h="3003838">
                <a:moveTo>
                  <a:pt x="3309876" y="3003838"/>
                </a:moveTo>
                <a:cubicBezTo>
                  <a:pt x="3322453" y="2938853"/>
                  <a:pt x="3228150" y="2909496"/>
                  <a:pt x="3181350" y="2886075"/>
                </a:cubicBezTo>
                <a:cubicBezTo>
                  <a:pt x="3149600" y="2873746"/>
                  <a:pt x="3101975" y="2858221"/>
                  <a:pt x="3086100" y="2849088"/>
                </a:cubicBezTo>
                <a:cubicBezTo>
                  <a:pt x="3070225" y="2839955"/>
                  <a:pt x="3086100" y="2837213"/>
                  <a:pt x="3086100" y="2831275"/>
                </a:cubicBezTo>
                <a:lnTo>
                  <a:pt x="2981325" y="2782413"/>
                </a:lnTo>
                <a:lnTo>
                  <a:pt x="2971800" y="2801463"/>
                </a:lnTo>
                <a:lnTo>
                  <a:pt x="2895600" y="2677638"/>
                </a:lnTo>
                <a:lnTo>
                  <a:pt x="2857500" y="2620488"/>
                </a:lnTo>
                <a:lnTo>
                  <a:pt x="2828925" y="2568162"/>
                </a:lnTo>
                <a:lnTo>
                  <a:pt x="2752725" y="2549112"/>
                </a:lnTo>
                <a:lnTo>
                  <a:pt x="2683700" y="2675288"/>
                </a:lnTo>
                <a:lnTo>
                  <a:pt x="2409825" y="2682462"/>
                </a:lnTo>
                <a:lnTo>
                  <a:pt x="2272888" y="2688400"/>
                </a:lnTo>
                <a:lnTo>
                  <a:pt x="2209800" y="2544288"/>
                </a:lnTo>
                <a:lnTo>
                  <a:pt x="2162175" y="2420463"/>
                </a:lnTo>
                <a:lnTo>
                  <a:pt x="2143125" y="2344263"/>
                </a:lnTo>
                <a:lnTo>
                  <a:pt x="2114550" y="2306163"/>
                </a:lnTo>
                <a:lnTo>
                  <a:pt x="2095500" y="2249013"/>
                </a:lnTo>
                <a:lnTo>
                  <a:pt x="2095500" y="2172813"/>
                </a:lnTo>
                <a:lnTo>
                  <a:pt x="2095500" y="2077563"/>
                </a:lnTo>
                <a:lnTo>
                  <a:pt x="2085975" y="2001363"/>
                </a:lnTo>
                <a:lnTo>
                  <a:pt x="2076450" y="1982313"/>
                </a:lnTo>
                <a:lnTo>
                  <a:pt x="2038350" y="1944213"/>
                </a:lnTo>
                <a:lnTo>
                  <a:pt x="2019300" y="1944213"/>
                </a:lnTo>
                <a:lnTo>
                  <a:pt x="1990725" y="1868013"/>
                </a:lnTo>
                <a:lnTo>
                  <a:pt x="1971675" y="1801338"/>
                </a:lnTo>
                <a:lnTo>
                  <a:pt x="1943100" y="1753713"/>
                </a:lnTo>
                <a:cubicBezTo>
                  <a:pt x="1942688" y="1743405"/>
                  <a:pt x="1942275" y="1733096"/>
                  <a:pt x="1941863" y="1722788"/>
                </a:cubicBezTo>
                <a:lnTo>
                  <a:pt x="1888300" y="1678750"/>
                </a:lnTo>
                <a:cubicBezTo>
                  <a:pt x="1874817" y="1678338"/>
                  <a:pt x="1859354" y="1680894"/>
                  <a:pt x="1847850" y="1677513"/>
                </a:cubicBezTo>
                <a:cubicBezTo>
                  <a:pt x="1836346" y="1674132"/>
                  <a:pt x="1828800" y="1664813"/>
                  <a:pt x="1819275" y="1658463"/>
                </a:cubicBezTo>
                <a:lnTo>
                  <a:pt x="1819275" y="1591788"/>
                </a:lnTo>
                <a:cubicBezTo>
                  <a:pt x="1803400" y="1575913"/>
                  <a:pt x="1784556" y="1562017"/>
                  <a:pt x="1771650" y="1544163"/>
                </a:cubicBezTo>
                <a:cubicBezTo>
                  <a:pt x="1758744" y="1526309"/>
                  <a:pt x="1752950" y="1498744"/>
                  <a:pt x="1741838" y="1484663"/>
                </a:cubicBezTo>
                <a:cubicBezTo>
                  <a:pt x="1730726" y="1470582"/>
                  <a:pt x="1711325" y="1471963"/>
                  <a:pt x="1704975" y="1459675"/>
                </a:cubicBezTo>
                <a:lnTo>
                  <a:pt x="1575212" y="1434688"/>
                </a:lnTo>
                <a:lnTo>
                  <a:pt x="1552575" y="1410813"/>
                </a:lnTo>
                <a:lnTo>
                  <a:pt x="1543050" y="1344138"/>
                </a:lnTo>
                <a:lnTo>
                  <a:pt x="1488808" y="1299127"/>
                </a:lnTo>
                <a:cubicBezTo>
                  <a:pt x="1504113" y="1285962"/>
                  <a:pt x="1585254" y="1258167"/>
                  <a:pt x="1600559" y="1245002"/>
                </a:cubicBezTo>
                <a:lnTo>
                  <a:pt x="1667279" y="1218373"/>
                </a:lnTo>
                <a:cubicBezTo>
                  <a:pt x="1687937" y="1201343"/>
                  <a:pt x="1727651" y="1216600"/>
                  <a:pt x="1753004" y="1223479"/>
                </a:cubicBezTo>
                <a:cubicBezTo>
                  <a:pt x="1778357" y="1230358"/>
                  <a:pt x="1792391" y="1254908"/>
                  <a:pt x="1819399" y="1259650"/>
                </a:cubicBezTo>
                <a:lnTo>
                  <a:pt x="1844268" y="1241573"/>
                </a:lnTo>
                <a:lnTo>
                  <a:pt x="1871601" y="1164400"/>
                </a:lnTo>
                <a:lnTo>
                  <a:pt x="1787113" y="1096612"/>
                </a:lnTo>
                <a:lnTo>
                  <a:pt x="1733550" y="1077438"/>
                </a:lnTo>
                <a:lnTo>
                  <a:pt x="1685925" y="1048863"/>
                </a:lnTo>
                <a:lnTo>
                  <a:pt x="1619250" y="1058388"/>
                </a:lnTo>
                <a:lnTo>
                  <a:pt x="1619250" y="944088"/>
                </a:lnTo>
                <a:lnTo>
                  <a:pt x="1619250" y="848838"/>
                </a:lnTo>
                <a:lnTo>
                  <a:pt x="1571625" y="858363"/>
                </a:lnTo>
                <a:lnTo>
                  <a:pt x="1476375" y="839313"/>
                </a:lnTo>
                <a:lnTo>
                  <a:pt x="1400175" y="810738"/>
                </a:lnTo>
                <a:lnTo>
                  <a:pt x="1285875" y="867888"/>
                </a:lnTo>
                <a:lnTo>
                  <a:pt x="1181100" y="944088"/>
                </a:lnTo>
                <a:lnTo>
                  <a:pt x="1104900" y="1010763"/>
                </a:lnTo>
                <a:cubicBezTo>
                  <a:pt x="1079500" y="1010763"/>
                  <a:pt x="1061192" y="981075"/>
                  <a:pt x="1046513" y="975137"/>
                </a:cubicBezTo>
                <a:cubicBezTo>
                  <a:pt x="1031834" y="969199"/>
                  <a:pt x="1062656" y="950149"/>
                  <a:pt x="1016825" y="975137"/>
                </a:cubicBezTo>
                <a:cubicBezTo>
                  <a:pt x="970994" y="1000125"/>
                  <a:pt x="853292" y="1075088"/>
                  <a:pt x="771525" y="1125063"/>
                </a:cubicBezTo>
                <a:lnTo>
                  <a:pt x="600075" y="1083499"/>
                </a:lnTo>
                <a:lnTo>
                  <a:pt x="514350" y="1067913"/>
                </a:lnTo>
                <a:lnTo>
                  <a:pt x="438150" y="1048863"/>
                </a:lnTo>
                <a:lnTo>
                  <a:pt x="371475" y="829788"/>
                </a:lnTo>
                <a:lnTo>
                  <a:pt x="352425" y="715488"/>
                </a:lnTo>
                <a:lnTo>
                  <a:pt x="352425" y="610713"/>
                </a:lnTo>
                <a:lnTo>
                  <a:pt x="341528" y="560879"/>
                </a:lnTo>
                <a:lnTo>
                  <a:pt x="408890" y="464942"/>
                </a:lnTo>
                <a:lnTo>
                  <a:pt x="400888" y="460522"/>
                </a:lnTo>
                <a:cubicBezTo>
                  <a:pt x="422738" y="406083"/>
                  <a:pt x="429958" y="366273"/>
                  <a:pt x="429862" y="319149"/>
                </a:cubicBezTo>
                <a:lnTo>
                  <a:pt x="339312" y="276225"/>
                </a:lnTo>
                <a:lnTo>
                  <a:pt x="257175" y="210663"/>
                </a:lnTo>
                <a:cubicBezTo>
                  <a:pt x="244475" y="204313"/>
                  <a:pt x="231363" y="201715"/>
                  <a:pt x="219075" y="191613"/>
                </a:cubicBezTo>
                <a:cubicBezTo>
                  <a:pt x="206787" y="181511"/>
                  <a:pt x="200912" y="156193"/>
                  <a:pt x="183449" y="150049"/>
                </a:cubicBezTo>
                <a:cubicBezTo>
                  <a:pt x="165987" y="143905"/>
                  <a:pt x="137350" y="153183"/>
                  <a:pt x="114300" y="154750"/>
                </a:cubicBezTo>
                <a:lnTo>
                  <a:pt x="85725" y="163038"/>
                </a:lnTo>
                <a:lnTo>
                  <a:pt x="17813" y="0"/>
                </a:lnTo>
                <a:lnTo>
                  <a:pt x="0" y="3001488"/>
                </a:lnTo>
                <a:lnTo>
                  <a:pt x="39213" y="2996787"/>
                </a:lnTo>
                <a:lnTo>
                  <a:pt x="3309876" y="3003838"/>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882480" y="1804381"/>
            <a:ext cx="3289465" cy="4310743"/>
          </a:xfrm>
          <a:custGeom>
            <a:avLst/>
            <a:gdLst>
              <a:gd name="connsiteX0" fmla="*/ 3253839 w 3289465"/>
              <a:gd name="connsiteY0" fmla="*/ 2030681 h 4310743"/>
              <a:gd name="connsiteX1" fmla="*/ 3123210 w 3289465"/>
              <a:gd name="connsiteY1" fmla="*/ 1876301 h 4310743"/>
              <a:gd name="connsiteX2" fmla="*/ 3099460 w 3289465"/>
              <a:gd name="connsiteY2" fmla="*/ 1781299 h 4310743"/>
              <a:gd name="connsiteX3" fmla="*/ 3063834 w 3289465"/>
              <a:gd name="connsiteY3" fmla="*/ 1603169 h 4310743"/>
              <a:gd name="connsiteX4" fmla="*/ 3028208 w 3289465"/>
              <a:gd name="connsiteY4" fmla="*/ 1425039 h 4310743"/>
              <a:gd name="connsiteX5" fmla="*/ 3028208 w 3289465"/>
              <a:gd name="connsiteY5" fmla="*/ 1270660 h 4310743"/>
              <a:gd name="connsiteX6" fmla="*/ 2992582 w 3289465"/>
              <a:gd name="connsiteY6" fmla="*/ 1175657 h 4310743"/>
              <a:gd name="connsiteX7" fmla="*/ 2980706 w 3289465"/>
              <a:gd name="connsiteY7" fmla="*/ 1116281 h 4310743"/>
              <a:gd name="connsiteX8" fmla="*/ 2838203 w 3289465"/>
              <a:gd name="connsiteY8" fmla="*/ 1235034 h 4310743"/>
              <a:gd name="connsiteX9" fmla="*/ 2743200 w 3289465"/>
              <a:gd name="connsiteY9" fmla="*/ 1235034 h 4310743"/>
              <a:gd name="connsiteX10" fmla="*/ 2683823 w 3289465"/>
              <a:gd name="connsiteY10" fmla="*/ 1235034 h 4310743"/>
              <a:gd name="connsiteX11" fmla="*/ 2648197 w 3289465"/>
              <a:gd name="connsiteY11" fmla="*/ 1187533 h 4310743"/>
              <a:gd name="connsiteX12" fmla="*/ 2636322 w 3289465"/>
              <a:gd name="connsiteY12" fmla="*/ 1151907 h 4310743"/>
              <a:gd name="connsiteX13" fmla="*/ 2612571 w 3289465"/>
              <a:gd name="connsiteY13" fmla="*/ 1128156 h 4310743"/>
              <a:gd name="connsiteX14" fmla="*/ 2386940 w 3289465"/>
              <a:gd name="connsiteY14" fmla="*/ 1116281 h 4310743"/>
              <a:gd name="connsiteX15" fmla="*/ 2161309 w 3289465"/>
              <a:gd name="connsiteY15" fmla="*/ 1104405 h 4310743"/>
              <a:gd name="connsiteX16" fmla="*/ 2090057 w 3289465"/>
              <a:gd name="connsiteY16" fmla="*/ 1045029 h 4310743"/>
              <a:gd name="connsiteX17" fmla="*/ 2066306 w 3289465"/>
              <a:gd name="connsiteY17" fmla="*/ 950026 h 4310743"/>
              <a:gd name="connsiteX18" fmla="*/ 2066306 w 3289465"/>
              <a:gd name="connsiteY18" fmla="*/ 902525 h 4310743"/>
              <a:gd name="connsiteX19" fmla="*/ 2054431 w 3289465"/>
              <a:gd name="connsiteY19" fmla="*/ 878774 h 4310743"/>
              <a:gd name="connsiteX20" fmla="*/ 2018805 w 3289465"/>
              <a:gd name="connsiteY20" fmla="*/ 831273 h 4310743"/>
              <a:gd name="connsiteX21" fmla="*/ 1995055 w 3289465"/>
              <a:gd name="connsiteY21" fmla="*/ 795647 h 4310743"/>
              <a:gd name="connsiteX22" fmla="*/ 1995055 w 3289465"/>
              <a:gd name="connsiteY22" fmla="*/ 724395 h 4310743"/>
              <a:gd name="connsiteX23" fmla="*/ 2006930 w 3289465"/>
              <a:gd name="connsiteY23" fmla="*/ 653143 h 4310743"/>
              <a:gd name="connsiteX24" fmla="*/ 2018805 w 3289465"/>
              <a:gd name="connsiteY24" fmla="*/ 617517 h 4310743"/>
              <a:gd name="connsiteX25" fmla="*/ 2018805 w 3289465"/>
              <a:gd name="connsiteY25" fmla="*/ 593766 h 4310743"/>
              <a:gd name="connsiteX26" fmla="*/ 1935678 w 3289465"/>
              <a:gd name="connsiteY26" fmla="*/ 522514 h 4310743"/>
              <a:gd name="connsiteX27" fmla="*/ 1852551 w 3289465"/>
              <a:gd name="connsiteY27" fmla="*/ 510639 h 4310743"/>
              <a:gd name="connsiteX28" fmla="*/ 1733797 w 3289465"/>
              <a:gd name="connsiteY28" fmla="*/ 510639 h 4310743"/>
              <a:gd name="connsiteX29" fmla="*/ 1650670 w 3289465"/>
              <a:gd name="connsiteY29" fmla="*/ 522514 h 4310743"/>
              <a:gd name="connsiteX30" fmla="*/ 1531917 w 3289465"/>
              <a:gd name="connsiteY30" fmla="*/ 522514 h 4310743"/>
              <a:gd name="connsiteX31" fmla="*/ 1496291 w 3289465"/>
              <a:gd name="connsiteY31" fmla="*/ 510639 h 4310743"/>
              <a:gd name="connsiteX32" fmla="*/ 1436914 w 3289465"/>
              <a:gd name="connsiteY32" fmla="*/ 451262 h 4310743"/>
              <a:gd name="connsiteX33" fmla="*/ 1425039 w 3289465"/>
              <a:gd name="connsiteY33" fmla="*/ 403761 h 4310743"/>
              <a:gd name="connsiteX34" fmla="*/ 1425039 w 3289465"/>
              <a:gd name="connsiteY34" fmla="*/ 368135 h 4310743"/>
              <a:gd name="connsiteX35" fmla="*/ 1425039 w 3289465"/>
              <a:gd name="connsiteY35" fmla="*/ 332509 h 4310743"/>
              <a:gd name="connsiteX36" fmla="*/ 1353787 w 3289465"/>
              <a:gd name="connsiteY36" fmla="*/ 296883 h 4310743"/>
              <a:gd name="connsiteX37" fmla="*/ 1330036 w 3289465"/>
              <a:gd name="connsiteY37" fmla="*/ 285008 h 4310743"/>
              <a:gd name="connsiteX38" fmla="*/ 1318161 w 3289465"/>
              <a:gd name="connsiteY38" fmla="*/ 201881 h 4310743"/>
              <a:gd name="connsiteX39" fmla="*/ 1306286 w 3289465"/>
              <a:gd name="connsiteY39" fmla="*/ 130629 h 4310743"/>
              <a:gd name="connsiteX40" fmla="*/ 1282535 w 3289465"/>
              <a:gd name="connsiteY40" fmla="*/ 71252 h 4310743"/>
              <a:gd name="connsiteX41" fmla="*/ 1270660 w 3289465"/>
              <a:gd name="connsiteY41" fmla="*/ 47501 h 4310743"/>
              <a:gd name="connsiteX42" fmla="*/ 1246909 w 3289465"/>
              <a:gd name="connsiteY42" fmla="*/ 35626 h 4310743"/>
              <a:gd name="connsiteX43" fmla="*/ 1175657 w 3289465"/>
              <a:gd name="connsiteY43" fmla="*/ 23751 h 4310743"/>
              <a:gd name="connsiteX44" fmla="*/ 1092530 w 3289465"/>
              <a:gd name="connsiteY44" fmla="*/ 0 h 4310743"/>
              <a:gd name="connsiteX45" fmla="*/ 902525 w 3289465"/>
              <a:gd name="connsiteY45" fmla="*/ 11875 h 4310743"/>
              <a:gd name="connsiteX46" fmla="*/ 819397 w 3289465"/>
              <a:gd name="connsiteY46" fmla="*/ 11875 h 4310743"/>
              <a:gd name="connsiteX47" fmla="*/ 795647 w 3289465"/>
              <a:gd name="connsiteY47" fmla="*/ 35626 h 4310743"/>
              <a:gd name="connsiteX48" fmla="*/ 783771 w 3289465"/>
              <a:gd name="connsiteY48" fmla="*/ 106878 h 4310743"/>
              <a:gd name="connsiteX49" fmla="*/ 783771 w 3289465"/>
              <a:gd name="connsiteY49" fmla="*/ 201881 h 4310743"/>
              <a:gd name="connsiteX50" fmla="*/ 748145 w 3289465"/>
              <a:gd name="connsiteY50" fmla="*/ 249382 h 4310743"/>
              <a:gd name="connsiteX51" fmla="*/ 676893 w 3289465"/>
              <a:gd name="connsiteY51" fmla="*/ 273133 h 4310743"/>
              <a:gd name="connsiteX52" fmla="*/ 617517 w 3289465"/>
              <a:gd name="connsiteY52" fmla="*/ 332509 h 4310743"/>
              <a:gd name="connsiteX53" fmla="*/ 593766 w 3289465"/>
              <a:gd name="connsiteY53" fmla="*/ 391886 h 4310743"/>
              <a:gd name="connsiteX54" fmla="*/ 570016 w 3289465"/>
              <a:gd name="connsiteY54" fmla="*/ 522514 h 4310743"/>
              <a:gd name="connsiteX55" fmla="*/ 522514 w 3289465"/>
              <a:gd name="connsiteY55" fmla="*/ 605642 h 4310743"/>
              <a:gd name="connsiteX56" fmla="*/ 427512 w 3289465"/>
              <a:gd name="connsiteY56" fmla="*/ 760021 h 4310743"/>
              <a:gd name="connsiteX57" fmla="*/ 391886 w 3289465"/>
              <a:gd name="connsiteY57" fmla="*/ 831273 h 4310743"/>
              <a:gd name="connsiteX58" fmla="*/ 261257 w 3289465"/>
              <a:gd name="connsiteY58" fmla="*/ 866899 h 4310743"/>
              <a:gd name="connsiteX59" fmla="*/ 166255 w 3289465"/>
              <a:gd name="connsiteY59" fmla="*/ 914400 h 4310743"/>
              <a:gd name="connsiteX60" fmla="*/ 23751 w 3289465"/>
              <a:gd name="connsiteY60" fmla="*/ 1246909 h 4310743"/>
              <a:gd name="connsiteX61" fmla="*/ 0 w 3289465"/>
              <a:gd name="connsiteY61" fmla="*/ 1353787 h 4310743"/>
              <a:gd name="connsiteX62" fmla="*/ 59377 w 3289465"/>
              <a:gd name="connsiteY62" fmla="*/ 1508166 h 4310743"/>
              <a:gd name="connsiteX63" fmla="*/ 190005 w 3289465"/>
              <a:gd name="connsiteY63" fmla="*/ 1520042 h 4310743"/>
              <a:gd name="connsiteX64" fmla="*/ 273132 w 3289465"/>
              <a:gd name="connsiteY64" fmla="*/ 1603169 h 4310743"/>
              <a:gd name="connsiteX65" fmla="*/ 356260 w 3289465"/>
              <a:gd name="connsiteY65" fmla="*/ 1674421 h 4310743"/>
              <a:gd name="connsiteX66" fmla="*/ 415636 w 3289465"/>
              <a:gd name="connsiteY66" fmla="*/ 1698172 h 4310743"/>
              <a:gd name="connsiteX67" fmla="*/ 427512 w 3289465"/>
              <a:gd name="connsiteY67" fmla="*/ 1721922 h 4310743"/>
              <a:gd name="connsiteX68" fmla="*/ 439387 w 3289465"/>
              <a:gd name="connsiteY68" fmla="*/ 1805049 h 4310743"/>
              <a:gd name="connsiteX69" fmla="*/ 391886 w 3289465"/>
              <a:gd name="connsiteY69" fmla="*/ 1864426 h 4310743"/>
              <a:gd name="connsiteX70" fmla="*/ 356260 w 3289465"/>
              <a:gd name="connsiteY70" fmla="*/ 1911927 h 4310743"/>
              <a:gd name="connsiteX71" fmla="*/ 332509 w 3289465"/>
              <a:gd name="connsiteY71" fmla="*/ 2006930 h 4310743"/>
              <a:gd name="connsiteX72" fmla="*/ 344384 w 3289465"/>
              <a:gd name="connsiteY72" fmla="*/ 2149434 h 4310743"/>
              <a:gd name="connsiteX73" fmla="*/ 380010 w 3289465"/>
              <a:gd name="connsiteY73" fmla="*/ 2291938 h 4310743"/>
              <a:gd name="connsiteX74" fmla="*/ 415636 w 3289465"/>
              <a:gd name="connsiteY74" fmla="*/ 2386940 h 4310743"/>
              <a:gd name="connsiteX75" fmla="*/ 605642 w 3289465"/>
              <a:gd name="connsiteY75" fmla="*/ 2458192 h 4310743"/>
              <a:gd name="connsiteX76" fmla="*/ 712519 w 3289465"/>
              <a:gd name="connsiteY76" fmla="*/ 2470068 h 4310743"/>
              <a:gd name="connsiteX77" fmla="*/ 795647 w 3289465"/>
              <a:gd name="connsiteY77" fmla="*/ 2458192 h 4310743"/>
              <a:gd name="connsiteX78" fmla="*/ 961901 w 3289465"/>
              <a:gd name="connsiteY78" fmla="*/ 2363190 h 4310743"/>
              <a:gd name="connsiteX79" fmla="*/ 1009403 w 3289465"/>
              <a:gd name="connsiteY79" fmla="*/ 2327564 h 4310743"/>
              <a:gd name="connsiteX80" fmla="*/ 1068779 w 3289465"/>
              <a:gd name="connsiteY80" fmla="*/ 2351314 h 4310743"/>
              <a:gd name="connsiteX81" fmla="*/ 1246909 w 3289465"/>
              <a:gd name="connsiteY81" fmla="*/ 2232561 h 4310743"/>
              <a:gd name="connsiteX82" fmla="*/ 1306286 w 3289465"/>
              <a:gd name="connsiteY82" fmla="*/ 2185060 h 4310743"/>
              <a:gd name="connsiteX83" fmla="*/ 1377538 w 3289465"/>
              <a:gd name="connsiteY83" fmla="*/ 2149434 h 4310743"/>
              <a:gd name="connsiteX84" fmla="*/ 1520042 w 3289465"/>
              <a:gd name="connsiteY84" fmla="*/ 2196935 h 4310743"/>
              <a:gd name="connsiteX85" fmla="*/ 1591293 w 3289465"/>
              <a:gd name="connsiteY85" fmla="*/ 2185060 h 4310743"/>
              <a:gd name="connsiteX86" fmla="*/ 1603169 w 3289465"/>
              <a:gd name="connsiteY86" fmla="*/ 2315688 h 4310743"/>
              <a:gd name="connsiteX87" fmla="*/ 1615044 w 3289465"/>
              <a:gd name="connsiteY87" fmla="*/ 2398816 h 4310743"/>
              <a:gd name="connsiteX88" fmla="*/ 1650670 w 3289465"/>
              <a:gd name="connsiteY88" fmla="*/ 2386940 h 4310743"/>
              <a:gd name="connsiteX89" fmla="*/ 1781299 w 3289465"/>
              <a:gd name="connsiteY89" fmla="*/ 2470068 h 4310743"/>
              <a:gd name="connsiteX90" fmla="*/ 1852551 w 3289465"/>
              <a:gd name="connsiteY90" fmla="*/ 2541320 h 4310743"/>
              <a:gd name="connsiteX91" fmla="*/ 1864426 w 3289465"/>
              <a:gd name="connsiteY91" fmla="*/ 2588821 h 4310743"/>
              <a:gd name="connsiteX92" fmla="*/ 1864426 w 3289465"/>
              <a:gd name="connsiteY92" fmla="*/ 2612572 h 4310743"/>
              <a:gd name="connsiteX93" fmla="*/ 1757548 w 3289465"/>
              <a:gd name="connsiteY93" fmla="*/ 2624447 h 4310743"/>
              <a:gd name="connsiteX94" fmla="*/ 1650670 w 3289465"/>
              <a:gd name="connsiteY94" fmla="*/ 2624447 h 4310743"/>
              <a:gd name="connsiteX95" fmla="*/ 1615044 w 3289465"/>
              <a:gd name="connsiteY95" fmla="*/ 2636322 h 4310743"/>
              <a:gd name="connsiteX96" fmla="*/ 1567543 w 3289465"/>
              <a:gd name="connsiteY96" fmla="*/ 2648198 h 4310743"/>
              <a:gd name="connsiteX97" fmla="*/ 1520042 w 3289465"/>
              <a:gd name="connsiteY97" fmla="*/ 2683824 h 4310743"/>
              <a:gd name="connsiteX98" fmla="*/ 1508166 w 3289465"/>
              <a:gd name="connsiteY98" fmla="*/ 2719449 h 4310743"/>
              <a:gd name="connsiteX99" fmla="*/ 1555667 w 3289465"/>
              <a:gd name="connsiteY99" fmla="*/ 2790701 h 4310743"/>
              <a:gd name="connsiteX100" fmla="*/ 1650670 w 3289465"/>
              <a:gd name="connsiteY100" fmla="*/ 2802577 h 4310743"/>
              <a:gd name="connsiteX101" fmla="*/ 1698171 w 3289465"/>
              <a:gd name="connsiteY101" fmla="*/ 2814452 h 4310743"/>
              <a:gd name="connsiteX102" fmla="*/ 1781299 w 3289465"/>
              <a:gd name="connsiteY102" fmla="*/ 2909455 h 4310743"/>
              <a:gd name="connsiteX103" fmla="*/ 1793174 w 3289465"/>
              <a:gd name="connsiteY103" fmla="*/ 2980707 h 4310743"/>
              <a:gd name="connsiteX104" fmla="*/ 1888177 w 3289465"/>
              <a:gd name="connsiteY104" fmla="*/ 3051959 h 4310743"/>
              <a:gd name="connsiteX105" fmla="*/ 1923803 w 3289465"/>
              <a:gd name="connsiteY105" fmla="*/ 3099460 h 4310743"/>
              <a:gd name="connsiteX106" fmla="*/ 1959429 w 3289465"/>
              <a:gd name="connsiteY106" fmla="*/ 3158837 h 4310743"/>
              <a:gd name="connsiteX107" fmla="*/ 1971304 w 3289465"/>
              <a:gd name="connsiteY107" fmla="*/ 3170712 h 4310743"/>
              <a:gd name="connsiteX108" fmla="*/ 1971304 w 3289465"/>
              <a:gd name="connsiteY108" fmla="*/ 3230088 h 4310743"/>
              <a:gd name="connsiteX109" fmla="*/ 1983179 w 3289465"/>
              <a:gd name="connsiteY109" fmla="*/ 3265714 h 4310743"/>
              <a:gd name="connsiteX110" fmla="*/ 1983179 w 3289465"/>
              <a:gd name="connsiteY110" fmla="*/ 3265714 h 4310743"/>
              <a:gd name="connsiteX111" fmla="*/ 2030680 w 3289465"/>
              <a:gd name="connsiteY111" fmla="*/ 3313216 h 4310743"/>
              <a:gd name="connsiteX112" fmla="*/ 2054431 w 3289465"/>
              <a:gd name="connsiteY112" fmla="*/ 3325091 h 4310743"/>
              <a:gd name="connsiteX113" fmla="*/ 2066306 w 3289465"/>
              <a:gd name="connsiteY113" fmla="*/ 3396343 h 4310743"/>
              <a:gd name="connsiteX114" fmla="*/ 2078182 w 3289465"/>
              <a:gd name="connsiteY114" fmla="*/ 3455720 h 4310743"/>
              <a:gd name="connsiteX115" fmla="*/ 2078182 w 3289465"/>
              <a:gd name="connsiteY115" fmla="*/ 3574473 h 4310743"/>
              <a:gd name="connsiteX116" fmla="*/ 2173184 w 3289465"/>
              <a:gd name="connsiteY116" fmla="*/ 3835730 h 4310743"/>
              <a:gd name="connsiteX117" fmla="*/ 2268187 w 3289465"/>
              <a:gd name="connsiteY117" fmla="*/ 4049486 h 4310743"/>
              <a:gd name="connsiteX118" fmla="*/ 2565070 w 3289465"/>
              <a:gd name="connsiteY118" fmla="*/ 4037611 h 4310743"/>
              <a:gd name="connsiteX119" fmla="*/ 2671948 w 3289465"/>
              <a:gd name="connsiteY119" fmla="*/ 4025735 h 4310743"/>
              <a:gd name="connsiteX120" fmla="*/ 2719449 w 3289465"/>
              <a:gd name="connsiteY120" fmla="*/ 3918857 h 4310743"/>
              <a:gd name="connsiteX121" fmla="*/ 2719449 w 3289465"/>
              <a:gd name="connsiteY121" fmla="*/ 3906982 h 4310743"/>
              <a:gd name="connsiteX122" fmla="*/ 2814452 w 3289465"/>
              <a:gd name="connsiteY122" fmla="*/ 3918857 h 4310743"/>
              <a:gd name="connsiteX123" fmla="*/ 2956956 w 3289465"/>
              <a:gd name="connsiteY123" fmla="*/ 4144488 h 4310743"/>
              <a:gd name="connsiteX124" fmla="*/ 2968831 w 3289465"/>
              <a:gd name="connsiteY124" fmla="*/ 4120738 h 4310743"/>
              <a:gd name="connsiteX125" fmla="*/ 3194462 w 3289465"/>
              <a:gd name="connsiteY125" fmla="*/ 4263242 h 4310743"/>
              <a:gd name="connsiteX126" fmla="*/ 3289465 w 3289465"/>
              <a:gd name="connsiteY126" fmla="*/ 4310743 h 4310743"/>
              <a:gd name="connsiteX127" fmla="*/ 3253839 w 3289465"/>
              <a:gd name="connsiteY127" fmla="*/ 2030681 h 431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3289465" h="4310743">
                <a:moveTo>
                  <a:pt x="3253839" y="2030681"/>
                </a:moveTo>
                <a:lnTo>
                  <a:pt x="3123210" y="1876301"/>
                </a:lnTo>
                <a:lnTo>
                  <a:pt x="3099460" y="1781299"/>
                </a:lnTo>
                <a:lnTo>
                  <a:pt x="3063834" y="1603169"/>
                </a:lnTo>
                <a:lnTo>
                  <a:pt x="3028208" y="1425039"/>
                </a:lnTo>
                <a:lnTo>
                  <a:pt x="3028208" y="1270660"/>
                </a:lnTo>
                <a:lnTo>
                  <a:pt x="2992582" y="1175657"/>
                </a:lnTo>
                <a:lnTo>
                  <a:pt x="2980706" y="1116281"/>
                </a:lnTo>
                <a:lnTo>
                  <a:pt x="2838203" y="1235034"/>
                </a:lnTo>
                <a:lnTo>
                  <a:pt x="2743200" y="1235034"/>
                </a:lnTo>
                <a:lnTo>
                  <a:pt x="2683823" y="1235034"/>
                </a:lnTo>
                <a:lnTo>
                  <a:pt x="2648197" y="1187533"/>
                </a:lnTo>
                <a:lnTo>
                  <a:pt x="2636322" y="1151907"/>
                </a:lnTo>
                <a:lnTo>
                  <a:pt x="2612571" y="1128156"/>
                </a:lnTo>
                <a:lnTo>
                  <a:pt x="2386940" y="1116281"/>
                </a:lnTo>
                <a:lnTo>
                  <a:pt x="2161309" y="1104405"/>
                </a:lnTo>
                <a:lnTo>
                  <a:pt x="2090057" y="1045029"/>
                </a:lnTo>
                <a:lnTo>
                  <a:pt x="2066306" y="950026"/>
                </a:lnTo>
                <a:lnTo>
                  <a:pt x="2066306" y="902525"/>
                </a:lnTo>
                <a:lnTo>
                  <a:pt x="2054431" y="878774"/>
                </a:lnTo>
                <a:lnTo>
                  <a:pt x="2018805" y="831273"/>
                </a:lnTo>
                <a:lnTo>
                  <a:pt x="1995055" y="795647"/>
                </a:lnTo>
                <a:lnTo>
                  <a:pt x="1995055" y="724395"/>
                </a:lnTo>
                <a:lnTo>
                  <a:pt x="2006930" y="653143"/>
                </a:lnTo>
                <a:lnTo>
                  <a:pt x="2018805" y="617517"/>
                </a:lnTo>
                <a:lnTo>
                  <a:pt x="2018805" y="593766"/>
                </a:lnTo>
                <a:lnTo>
                  <a:pt x="1935678" y="522514"/>
                </a:lnTo>
                <a:lnTo>
                  <a:pt x="1852551" y="510639"/>
                </a:lnTo>
                <a:lnTo>
                  <a:pt x="1733797" y="510639"/>
                </a:lnTo>
                <a:lnTo>
                  <a:pt x="1650670" y="522514"/>
                </a:lnTo>
                <a:lnTo>
                  <a:pt x="1531917" y="522514"/>
                </a:lnTo>
                <a:lnTo>
                  <a:pt x="1496291" y="510639"/>
                </a:lnTo>
                <a:lnTo>
                  <a:pt x="1436914" y="451262"/>
                </a:lnTo>
                <a:lnTo>
                  <a:pt x="1425039" y="403761"/>
                </a:lnTo>
                <a:lnTo>
                  <a:pt x="1425039" y="368135"/>
                </a:lnTo>
                <a:lnTo>
                  <a:pt x="1425039" y="332509"/>
                </a:lnTo>
                <a:lnTo>
                  <a:pt x="1353787" y="296883"/>
                </a:lnTo>
                <a:lnTo>
                  <a:pt x="1330036" y="285008"/>
                </a:lnTo>
                <a:lnTo>
                  <a:pt x="1318161" y="201881"/>
                </a:lnTo>
                <a:lnTo>
                  <a:pt x="1306286" y="130629"/>
                </a:lnTo>
                <a:lnTo>
                  <a:pt x="1282535" y="71252"/>
                </a:lnTo>
                <a:lnTo>
                  <a:pt x="1270660" y="47501"/>
                </a:lnTo>
                <a:lnTo>
                  <a:pt x="1246909" y="35626"/>
                </a:lnTo>
                <a:lnTo>
                  <a:pt x="1175657" y="23751"/>
                </a:lnTo>
                <a:lnTo>
                  <a:pt x="1092530" y="0"/>
                </a:lnTo>
                <a:lnTo>
                  <a:pt x="902525" y="11875"/>
                </a:lnTo>
                <a:lnTo>
                  <a:pt x="819397" y="11875"/>
                </a:lnTo>
                <a:lnTo>
                  <a:pt x="795647" y="35626"/>
                </a:lnTo>
                <a:lnTo>
                  <a:pt x="783771" y="106878"/>
                </a:lnTo>
                <a:lnTo>
                  <a:pt x="783771" y="201881"/>
                </a:lnTo>
                <a:lnTo>
                  <a:pt x="748145" y="249382"/>
                </a:lnTo>
                <a:lnTo>
                  <a:pt x="676893" y="273133"/>
                </a:lnTo>
                <a:lnTo>
                  <a:pt x="617517" y="332509"/>
                </a:lnTo>
                <a:lnTo>
                  <a:pt x="593766" y="391886"/>
                </a:lnTo>
                <a:lnTo>
                  <a:pt x="570016" y="522514"/>
                </a:lnTo>
                <a:lnTo>
                  <a:pt x="522514" y="605642"/>
                </a:lnTo>
                <a:lnTo>
                  <a:pt x="427512" y="760021"/>
                </a:lnTo>
                <a:lnTo>
                  <a:pt x="391886" y="831273"/>
                </a:lnTo>
                <a:lnTo>
                  <a:pt x="261257" y="866899"/>
                </a:lnTo>
                <a:lnTo>
                  <a:pt x="166255" y="914400"/>
                </a:lnTo>
                <a:lnTo>
                  <a:pt x="23751" y="1246909"/>
                </a:lnTo>
                <a:lnTo>
                  <a:pt x="0" y="1353787"/>
                </a:lnTo>
                <a:lnTo>
                  <a:pt x="59377" y="1508166"/>
                </a:lnTo>
                <a:lnTo>
                  <a:pt x="190005" y="1520042"/>
                </a:lnTo>
                <a:lnTo>
                  <a:pt x="273132" y="1603169"/>
                </a:lnTo>
                <a:lnTo>
                  <a:pt x="356260" y="1674421"/>
                </a:lnTo>
                <a:lnTo>
                  <a:pt x="415636" y="1698172"/>
                </a:lnTo>
                <a:lnTo>
                  <a:pt x="427512" y="1721922"/>
                </a:lnTo>
                <a:lnTo>
                  <a:pt x="439387" y="1805049"/>
                </a:lnTo>
                <a:lnTo>
                  <a:pt x="391886" y="1864426"/>
                </a:lnTo>
                <a:lnTo>
                  <a:pt x="356260" y="1911927"/>
                </a:lnTo>
                <a:lnTo>
                  <a:pt x="332509" y="2006930"/>
                </a:lnTo>
                <a:lnTo>
                  <a:pt x="344384" y="2149434"/>
                </a:lnTo>
                <a:lnTo>
                  <a:pt x="380010" y="2291938"/>
                </a:lnTo>
                <a:lnTo>
                  <a:pt x="415636" y="2386940"/>
                </a:lnTo>
                <a:lnTo>
                  <a:pt x="605642" y="2458192"/>
                </a:lnTo>
                <a:lnTo>
                  <a:pt x="712519" y="2470068"/>
                </a:lnTo>
                <a:lnTo>
                  <a:pt x="795647" y="2458192"/>
                </a:lnTo>
                <a:lnTo>
                  <a:pt x="961901" y="2363190"/>
                </a:lnTo>
                <a:lnTo>
                  <a:pt x="1009403" y="2327564"/>
                </a:lnTo>
                <a:lnTo>
                  <a:pt x="1068779" y="2351314"/>
                </a:lnTo>
                <a:lnTo>
                  <a:pt x="1246909" y="2232561"/>
                </a:lnTo>
                <a:lnTo>
                  <a:pt x="1306286" y="2185060"/>
                </a:lnTo>
                <a:lnTo>
                  <a:pt x="1377538" y="2149434"/>
                </a:lnTo>
                <a:lnTo>
                  <a:pt x="1520042" y="2196935"/>
                </a:lnTo>
                <a:lnTo>
                  <a:pt x="1591293" y="2185060"/>
                </a:lnTo>
                <a:lnTo>
                  <a:pt x="1603169" y="2315688"/>
                </a:lnTo>
                <a:lnTo>
                  <a:pt x="1615044" y="2398816"/>
                </a:lnTo>
                <a:lnTo>
                  <a:pt x="1650670" y="2386940"/>
                </a:lnTo>
                <a:lnTo>
                  <a:pt x="1781299" y="2470068"/>
                </a:lnTo>
                <a:lnTo>
                  <a:pt x="1852551" y="2541320"/>
                </a:lnTo>
                <a:lnTo>
                  <a:pt x="1864426" y="2588821"/>
                </a:lnTo>
                <a:lnTo>
                  <a:pt x="1864426" y="2612572"/>
                </a:lnTo>
                <a:lnTo>
                  <a:pt x="1757548" y="2624447"/>
                </a:lnTo>
                <a:lnTo>
                  <a:pt x="1650670" y="2624447"/>
                </a:lnTo>
                <a:lnTo>
                  <a:pt x="1615044" y="2636322"/>
                </a:lnTo>
                <a:lnTo>
                  <a:pt x="1567543" y="2648198"/>
                </a:lnTo>
                <a:lnTo>
                  <a:pt x="1520042" y="2683824"/>
                </a:lnTo>
                <a:lnTo>
                  <a:pt x="1508166" y="2719449"/>
                </a:lnTo>
                <a:lnTo>
                  <a:pt x="1555667" y="2790701"/>
                </a:lnTo>
                <a:lnTo>
                  <a:pt x="1650670" y="2802577"/>
                </a:lnTo>
                <a:lnTo>
                  <a:pt x="1698171" y="2814452"/>
                </a:lnTo>
                <a:lnTo>
                  <a:pt x="1781299" y="2909455"/>
                </a:lnTo>
                <a:lnTo>
                  <a:pt x="1793174" y="2980707"/>
                </a:lnTo>
                <a:lnTo>
                  <a:pt x="1888177" y="3051959"/>
                </a:lnTo>
                <a:lnTo>
                  <a:pt x="1923803" y="3099460"/>
                </a:lnTo>
                <a:lnTo>
                  <a:pt x="1959429" y="3158837"/>
                </a:lnTo>
                <a:lnTo>
                  <a:pt x="1971304" y="3170712"/>
                </a:lnTo>
                <a:lnTo>
                  <a:pt x="1971304" y="3230088"/>
                </a:lnTo>
                <a:lnTo>
                  <a:pt x="1983179" y="3265714"/>
                </a:lnTo>
                <a:lnTo>
                  <a:pt x="1983179" y="3265714"/>
                </a:lnTo>
                <a:lnTo>
                  <a:pt x="2030680" y="3313216"/>
                </a:lnTo>
                <a:lnTo>
                  <a:pt x="2054431" y="3325091"/>
                </a:lnTo>
                <a:lnTo>
                  <a:pt x="2066306" y="3396343"/>
                </a:lnTo>
                <a:lnTo>
                  <a:pt x="2078182" y="3455720"/>
                </a:lnTo>
                <a:lnTo>
                  <a:pt x="2078182" y="3574473"/>
                </a:lnTo>
                <a:lnTo>
                  <a:pt x="2173184" y="3835730"/>
                </a:lnTo>
                <a:lnTo>
                  <a:pt x="2268187" y="4049486"/>
                </a:lnTo>
                <a:lnTo>
                  <a:pt x="2565070" y="4037611"/>
                </a:lnTo>
                <a:lnTo>
                  <a:pt x="2671948" y="4025735"/>
                </a:lnTo>
                <a:lnTo>
                  <a:pt x="2719449" y="3918857"/>
                </a:lnTo>
                <a:lnTo>
                  <a:pt x="2719449" y="3906982"/>
                </a:lnTo>
                <a:lnTo>
                  <a:pt x="2814452" y="3918857"/>
                </a:lnTo>
                <a:lnTo>
                  <a:pt x="2956956" y="4144488"/>
                </a:lnTo>
                <a:lnTo>
                  <a:pt x="2968831" y="4120738"/>
                </a:lnTo>
                <a:lnTo>
                  <a:pt x="3194462" y="4263242"/>
                </a:lnTo>
                <a:lnTo>
                  <a:pt x="3289465" y="4310743"/>
                </a:lnTo>
                <a:lnTo>
                  <a:pt x="3253839" y="2030681"/>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63430" y="1733624"/>
            <a:ext cx="3286125" cy="44505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380900" y="1733624"/>
            <a:ext cx="719800" cy="1219200"/>
            <a:chOff x="4965479" y="1349866"/>
            <a:chExt cx="719800" cy="1219200"/>
          </a:xfrm>
        </p:grpSpPr>
        <p:cxnSp>
          <p:nvCxnSpPr>
            <p:cNvPr id="11" name="Straight Arrow Connector 10"/>
            <p:cNvCxnSpPr/>
            <p:nvPr/>
          </p:nvCxnSpPr>
          <p:spPr>
            <a:xfrm flipV="1">
              <a:off x="5257800" y="1349866"/>
              <a:ext cx="0" cy="12192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65479" y="1686859"/>
              <a:ext cx="719800" cy="707886"/>
            </a:xfrm>
            <a:prstGeom prst="rect">
              <a:avLst/>
            </a:prstGeom>
            <a:noFill/>
          </p:spPr>
          <p:txBody>
            <a:bodyPr wrap="square" rtlCol="0">
              <a:spAutoFit/>
            </a:bodyPr>
            <a:lstStyle/>
            <a:p>
              <a:r>
                <a:rPr lang="en-US" sz="4000" b="1" dirty="0" smtClean="0">
                  <a:solidFill>
                    <a:schemeClr val="bg1"/>
                  </a:solidFill>
                  <a:latin typeface="Times New Roman" panose="02020603050405020304" pitchFamily="18" charset="0"/>
                  <a:cs typeface="Times New Roman" panose="02020603050405020304" pitchFamily="18" charset="0"/>
                </a:rPr>
                <a:t>N</a:t>
              </a:r>
              <a:endParaRPr lang="en-US" sz="4000" b="1" dirty="0">
                <a:solidFill>
                  <a:schemeClr val="bg1"/>
                </a:solidFill>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859593" y="4673771"/>
            <a:ext cx="1420022" cy="1494997"/>
            <a:chOff x="3352800" y="1334125"/>
            <a:chExt cx="1524000" cy="1561475"/>
          </a:xfrm>
        </p:grpSpPr>
        <p:sp>
          <p:nvSpPr>
            <p:cNvPr id="14" name="TextBox 13"/>
            <p:cNvSpPr txBox="1"/>
            <p:nvPr/>
          </p:nvSpPr>
          <p:spPr>
            <a:xfrm>
              <a:off x="3483769" y="1334125"/>
              <a:ext cx="1183761" cy="1446550"/>
            </a:xfrm>
            <a:prstGeom prst="rect">
              <a:avLst/>
            </a:prstGeom>
            <a:noFill/>
          </p:spPr>
          <p:txBody>
            <a:bodyPr wrap="square" rtlCol="0">
              <a:spAutoFit/>
            </a:bodyPr>
            <a:lstStyle/>
            <a:p>
              <a:r>
                <a:rPr lang="en-US" sz="1100" b="1" dirty="0" smtClean="0">
                  <a:solidFill>
                    <a:schemeClr val="bg1"/>
                  </a:solidFill>
                  <a:latin typeface="Times New Roman" panose="02020603050405020304" pitchFamily="18" charset="0"/>
                  <a:cs typeface="Times New Roman" panose="02020603050405020304" pitchFamily="18" charset="0"/>
                </a:rPr>
                <a:t>Trend of </a:t>
              </a:r>
              <a:r>
                <a:rPr lang="en-US" sz="1100" b="1" dirty="0">
                  <a:solidFill>
                    <a:schemeClr val="bg1"/>
                  </a:solidFill>
                  <a:latin typeface="Times New Roman" panose="02020603050405020304" pitchFamily="18" charset="0"/>
                  <a:cs typeface="Times New Roman" panose="02020603050405020304" pitchFamily="18" charset="0"/>
                </a:rPr>
                <a:t>p</a:t>
              </a:r>
              <a:r>
                <a:rPr lang="en-US" sz="1100" b="1" dirty="0" smtClean="0">
                  <a:solidFill>
                    <a:schemeClr val="bg1"/>
                  </a:solidFill>
                  <a:latin typeface="Times New Roman" panose="02020603050405020304" pitchFamily="18" charset="0"/>
                  <a:cs typeface="Times New Roman" panose="02020603050405020304" pitchFamily="18" charset="0"/>
                </a:rPr>
                <a:t>ositive residuals</a:t>
              </a:r>
            </a:p>
            <a:p>
              <a:endParaRPr lang="en-US" sz="1100" b="1" dirty="0">
                <a:solidFill>
                  <a:schemeClr val="bg1"/>
                </a:solidFill>
                <a:latin typeface="Times New Roman" panose="02020603050405020304" pitchFamily="18" charset="0"/>
                <a:cs typeface="Times New Roman" panose="02020603050405020304" pitchFamily="18" charset="0"/>
              </a:endParaRPr>
            </a:p>
            <a:p>
              <a:r>
                <a:rPr lang="en-US" sz="1100" b="1" dirty="0" smtClean="0">
                  <a:solidFill>
                    <a:schemeClr val="bg1"/>
                  </a:solidFill>
                  <a:latin typeface="Times New Roman" panose="02020603050405020304" pitchFamily="18" charset="0"/>
                  <a:cs typeface="Times New Roman" panose="02020603050405020304" pitchFamily="18" charset="0"/>
                </a:rPr>
                <a:t>Trend of negative residual </a:t>
              </a:r>
            </a:p>
            <a:p>
              <a:r>
                <a:rPr lang="en-US" sz="1100" b="1" dirty="0" smtClean="0">
                  <a:solidFill>
                    <a:schemeClr val="bg1"/>
                  </a:solidFill>
                  <a:latin typeface="Times New Roman" panose="02020603050405020304" pitchFamily="18" charset="0"/>
                  <a:cs typeface="Times New Roman" panose="02020603050405020304" pitchFamily="18" charset="0"/>
                </a:rPr>
                <a:t>values</a:t>
              </a:r>
              <a:endParaRPr lang="en-US" sz="1100" b="1" dirty="0">
                <a:solidFill>
                  <a:schemeClr val="bg1"/>
                </a:solidFill>
                <a:latin typeface="Times New Roman" panose="02020603050405020304" pitchFamily="18" charset="0"/>
                <a:cs typeface="Times New Roman" panose="02020603050405020304" pitchFamily="18" charset="0"/>
              </a:endParaRPr>
            </a:p>
          </p:txBody>
        </p:sp>
        <p:cxnSp>
          <p:nvCxnSpPr>
            <p:cNvPr id="15" name="Straight Connector 14"/>
            <p:cNvCxnSpPr/>
            <p:nvPr/>
          </p:nvCxnSpPr>
          <p:spPr>
            <a:xfrm>
              <a:off x="4191000" y="1581906"/>
              <a:ext cx="574247"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90999" y="2291316"/>
              <a:ext cx="574247"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352800" y="1334125"/>
              <a:ext cx="1524000" cy="15614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17"/>
          <p:cNvCxnSpPr/>
          <p:nvPr/>
        </p:nvCxnSpPr>
        <p:spPr>
          <a:xfrm flipV="1">
            <a:off x="1908138" y="2209800"/>
            <a:ext cx="987462" cy="300074"/>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648360" y="2883232"/>
            <a:ext cx="1018402" cy="77399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354217" y="3718231"/>
            <a:ext cx="746483" cy="68128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677817" y="1951185"/>
            <a:ext cx="1676400" cy="261610"/>
          </a:xfrm>
          <a:prstGeom prst="rect">
            <a:avLst/>
          </a:prstGeom>
          <a:noFill/>
        </p:spPr>
        <p:txBody>
          <a:bodyPr wrap="square" rtlCol="0">
            <a:spAutoFit/>
          </a:bodyPr>
          <a:lstStyle/>
          <a:p>
            <a:r>
              <a:rPr lang="en-US" sz="1100" dirty="0" smtClean="0">
                <a:solidFill>
                  <a:schemeClr val="bg1"/>
                </a:solidFill>
              </a:rPr>
              <a:t>-5</a:t>
            </a:r>
            <a:endParaRPr lang="en-US" sz="1100" dirty="0">
              <a:solidFill>
                <a:schemeClr val="bg1"/>
              </a:solidFill>
            </a:endParaRPr>
          </a:p>
        </p:txBody>
      </p:sp>
      <p:cxnSp>
        <p:nvCxnSpPr>
          <p:cNvPr id="29" name="Straight Connector 28"/>
          <p:cNvCxnSpPr/>
          <p:nvPr/>
        </p:nvCxnSpPr>
        <p:spPr>
          <a:xfrm flipV="1">
            <a:off x="1511069" y="1804381"/>
            <a:ext cx="768546" cy="594021"/>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026448" y="2825280"/>
            <a:ext cx="819913" cy="30395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3690963" y="5415307"/>
            <a:ext cx="342684" cy="511855"/>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9760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6686001" cy="1143000"/>
          </a:xfrm>
        </p:spPr>
        <p:txBody>
          <a:bodyPr>
            <a:normAutofit fontScale="90000"/>
          </a:bodyPr>
          <a:lstStyle/>
          <a:p>
            <a:r>
              <a:rPr lang="en-US" dirty="0" smtClean="0">
                <a:latin typeface="Times New Roman" panose="02020603050405020304" pitchFamily="18" charset="0"/>
                <a:cs typeface="Times New Roman" panose="02020603050405020304" pitchFamily="18" charset="0"/>
              </a:rPr>
              <a:t>Ouachita River Valley Terraces Best-fit Planes compared</a:t>
            </a:r>
            <a:br>
              <a:rPr lang="en-US"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(Terraces with high R² values shown in relationship to age.  Progressive southwestward tilting is apparent over time.)</a:t>
            </a:r>
            <a:endParaRPr lang="en-US" sz="1600" dirty="0">
              <a:latin typeface="Times New Roman" panose="02020603050405020304" pitchFamily="18" charset="0"/>
              <a:cs typeface="Times New Roman" panose="02020603050405020304" pitchFamily="18" charset="0"/>
            </a:endParaRPr>
          </a:p>
        </p:txBody>
      </p:sp>
      <p:pic>
        <p:nvPicPr>
          <p:cNvPr id="15" name="Picture 2" descr="C:\Users\Eric\Desktop\SRFZ\se gsa baton rouge\figures\ouchita river terraces and boring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31" r="6777"/>
          <a:stretch/>
        </p:blipFill>
        <p:spPr bwMode="auto">
          <a:xfrm>
            <a:off x="7448001" y="26296"/>
            <a:ext cx="1549838" cy="20669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41769" y="2073827"/>
            <a:ext cx="4836514" cy="2423804"/>
            <a:chOff x="34709" y="2183804"/>
            <a:chExt cx="4680190" cy="2478801"/>
          </a:xfrm>
        </p:grpSpPr>
        <p:grpSp>
          <p:nvGrpSpPr>
            <p:cNvPr id="12" name="Group 11"/>
            <p:cNvGrpSpPr/>
            <p:nvPr/>
          </p:nvGrpSpPr>
          <p:grpSpPr>
            <a:xfrm>
              <a:off x="34709" y="2183804"/>
              <a:ext cx="4680190" cy="2478801"/>
              <a:chOff x="152400" y="2182237"/>
              <a:chExt cx="4680190" cy="2478801"/>
            </a:xfrm>
          </p:grpSpPr>
          <p:pic>
            <p:nvPicPr>
              <p:cNvPr id="1026" name="Picture 2" descr="G:\SRFZ\Terraces from cdrt residuals\Ouachita\randy\all best fit pla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82237"/>
                <a:ext cx="4680190" cy="2478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rot="21321661">
                <a:off x="3992210" y="2203835"/>
                <a:ext cx="697100" cy="1215657"/>
                <a:chOff x="4965479" y="1453677"/>
                <a:chExt cx="719800" cy="1219200"/>
              </a:xfrm>
            </p:grpSpPr>
            <p:cxnSp>
              <p:nvCxnSpPr>
                <p:cNvPr id="7" name="Straight Arrow Connector 6"/>
                <p:cNvCxnSpPr/>
                <p:nvPr/>
              </p:nvCxnSpPr>
              <p:spPr>
                <a:xfrm flipV="1">
                  <a:off x="5272576" y="1453677"/>
                  <a:ext cx="0" cy="12192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965479" y="1686859"/>
                  <a:ext cx="719800" cy="707886"/>
                </a:xfrm>
                <a:prstGeom prst="rect">
                  <a:avLst/>
                </a:prstGeom>
                <a:noFill/>
              </p:spPr>
              <p:txBody>
                <a:bodyPr wrap="square" rtlCol="0">
                  <a:spAutoFit/>
                </a:bodyPr>
                <a:lstStyle/>
                <a:p>
                  <a:r>
                    <a:rPr lang="en-US" sz="4000" b="1" dirty="0" smtClean="0">
                      <a:solidFill>
                        <a:schemeClr val="bg1"/>
                      </a:solidFill>
                      <a:latin typeface="Times New Roman" panose="02020603050405020304" pitchFamily="18" charset="0"/>
                      <a:cs typeface="Times New Roman" panose="02020603050405020304" pitchFamily="18" charset="0"/>
                    </a:rPr>
                    <a:t>N</a:t>
                  </a:r>
                  <a:endParaRPr lang="en-US" sz="4000" b="1" dirty="0">
                    <a:solidFill>
                      <a:schemeClr val="bg1"/>
                    </a:solidFill>
                    <a:latin typeface="Times New Roman" panose="02020603050405020304" pitchFamily="18" charset="0"/>
                    <a:cs typeface="Times New Roman" panose="02020603050405020304" pitchFamily="18" charset="0"/>
                  </a:endParaRPr>
                </a:p>
              </p:txBody>
            </p:sp>
          </p:grpSp>
        </p:grpSp>
        <p:sp>
          <p:nvSpPr>
            <p:cNvPr id="20" name="TextBox 19"/>
            <p:cNvSpPr txBox="1"/>
            <p:nvPr/>
          </p:nvSpPr>
          <p:spPr>
            <a:xfrm>
              <a:off x="2514600" y="2737328"/>
              <a:ext cx="1143000" cy="369332"/>
            </a:xfrm>
            <a:prstGeom prst="rect">
              <a:avLst/>
            </a:prstGeom>
            <a:noFill/>
          </p:spPr>
          <p:txBody>
            <a:bodyPr wrap="square" rtlCol="0">
              <a:spAutoFit/>
            </a:bodyPr>
            <a:lstStyle/>
            <a:p>
              <a:r>
                <a:rPr lang="en-US" b="1" dirty="0" smtClean="0">
                  <a:solidFill>
                    <a:schemeClr val="bg1"/>
                  </a:solidFill>
                  <a:latin typeface="Times New Roman" panose="02020603050405020304" pitchFamily="18" charset="0"/>
                  <a:cs typeface="Times New Roman" panose="02020603050405020304" pitchFamily="18" charset="0"/>
                </a:rPr>
                <a:t>1 (Oldest)</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524000" y="2587407"/>
              <a:ext cx="533400" cy="369332"/>
            </a:xfrm>
            <a:prstGeom prst="rect">
              <a:avLst/>
            </a:prstGeom>
            <a:noFill/>
          </p:spPr>
          <p:txBody>
            <a:bodyPr wrap="square" rtlCol="0">
              <a:spAutoFit/>
            </a:bodyPr>
            <a:lstStyle/>
            <a:p>
              <a:r>
                <a:rPr lang="en-US" b="1" dirty="0" smtClean="0">
                  <a:solidFill>
                    <a:schemeClr val="bg1"/>
                  </a:solidFill>
                  <a:latin typeface="Times New Roman" panose="02020603050405020304" pitchFamily="18" charset="0"/>
                  <a:cs typeface="Times New Roman" panose="02020603050405020304" pitchFamily="18" charset="0"/>
                </a:rPr>
                <a:t>2</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762000" y="2986177"/>
              <a:ext cx="533400" cy="369332"/>
            </a:xfrm>
            <a:prstGeom prst="rect">
              <a:avLst/>
            </a:prstGeom>
            <a:noFill/>
          </p:spPr>
          <p:txBody>
            <a:bodyPr wrap="square" rtlCol="0">
              <a:spAutoFit/>
            </a:bodyPr>
            <a:lstStyle/>
            <a:p>
              <a:r>
                <a:rPr lang="en-US" b="1" dirty="0" smtClean="0">
                  <a:solidFill>
                    <a:schemeClr val="bg1"/>
                  </a:solidFill>
                  <a:latin typeface="Times New Roman" panose="02020603050405020304" pitchFamily="18" charset="0"/>
                  <a:cs typeface="Times New Roman" panose="02020603050405020304" pitchFamily="18" charset="0"/>
                </a:rPr>
                <a:t>3</a:t>
              </a:r>
              <a:endParaRPr lang="en-US" b="1" dirty="0">
                <a:solidFill>
                  <a:schemeClr val="bg1"/>
                </a:solidFill>
                <a:latin typeface="Times New Roman" panose="02020603050405020304" pitchFamily="18" charset="0"/>
                <a:cs typeface="Times New Roman" panose="02020603050405020304" pitchFamily="18" charset="0"/>
              </a:endParaRPr>
            </a:p>
          </p:txBody>
        </p:sp>
      </p:grpSp>
      <p:sp>
        <p:nvSpPr>
          <p:cNvPr id="21" name="TextBox 20"/>
          <p:cNvSpPr txBox="1"/>
          <p:nvPr/>
        </p:nvSpPr>
        <p:spPr>
          <a:xfrm>
            <a:off x="464070" y="4536931"/>
            <a:ext cx="3186660" cy="286232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3 = (Youngest) Deweyville II              096 °; 0.021° SW</a:t>
            </a:r>
          </a:p>
          <a:p>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2 = Prairie I </a:t>
            </a:r>
          </a:p>
          <a:p>
            <a:r>
              <a:rPr lang="en-US" b="1" dirty="0" smtClean="0">
                <a:latin typeface="Times New Roman" panose="02020603050405020304" pitchFamily="18" charset="0"/>
                <a:cs typeface="Times New Roman" panose="02020603050405020304" pitchFamily="18" charset="0"/>
              </a:rPr>
              <a:t>115°; 0.092° SW</a:t>
            </a:r>
          </a:p>
          <a:p>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1= (Oldest) Prairie II</a:t>
            </a:r>
          </a:p>
          <a:p>
            <a:r>
              <a:rPr lang="en-US" b="1" dirty="0" smtClean="0">
                <a:latin typeface="Times New Roman" panose="02020603050405020304" pitchFamily="18" charset="0"/>
                <a:cs typeface="Times New Roman" panose="02020603050405020304" pitchFamily="18" charset="0"/>
              </a:rPr>
              <a:t>116°; 0.229° SW</a:t>
            </a:r>
          </a:p>
          <a:p>
            <a:endParaRPr lang="en-US" b="1" dirty="0" smtClean="0">
              <a:latin typeface="Times New Roman" panose="02020603050405020304" pitchFamily="18" charset="0"/>
              <a:cs typeface="Times New Roman" panose="02020603050405020304" pitchFamily="18" charset="0"/>
            </a:endParaRPr>
          </a:p>
          <a:p>
            <a:r>
              <a:rPr lang="en-US" dirty="0"/>
              <a:t>	</a:t>
            </a:r>
          </a:p>
        </p:txBody>
      </p:sp>
      <p:grpSp>
        <p:nvGrpSpPr>
          <p:cNvPr id="25" name="Group 24"/>
          <p:cNvGrpSpPr/>
          <p:nvPr/>
        </p:nvGrpSpPr>
        <p:grpSpPr>
          <a:xfrm>
            <a:off x="4933730" y="2200476"/>
            <a:ext cx="4239101" cy="2297155"/>
            <a:chOff x="4761086" y="2245915"/>
            <a:chExt cx="4395425" cy="2304912"/>
          </a:xfrm>
        </p:grpSpPr>
        <p:grpSp>
          <p:nvGrpSpPr>
            <p:cNvPr id="13" name="Group 12"/>
            <p:cNvGrpSpPr/>
            <p:nvPr/>
          </p:nvGrpSpPr>
          <p:grpSpPr>
            <a:xfrm>
              <a:off x="4761086" y="2245915"/>
              <a:ext cx="4395425" cy="2304912"/>
              <a:chOff x="4777393" y="2266869"/>
              <a:chExt cx="4395425" cy="2304912"/>
            </a:xfrm>
          </p:grpSpPr>
          <p:pic>
            <p:nvPicPr>
              <p:cNvPr id="1027" name="Picture 3" descr="G:\SRFZ\Terraces from cdrt residuals\Ouachita\randy\all best fit plan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7393" y="2274626"/>
                <a:ext cx="4272918" cy="2297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rot="4298749">
                <a:off x="8216440" y="2007590"/>
                <a:ext cx="697100" cy="1215657"/>
                <a:chOff x="4965479" y="1453677"/>
                <a:chExt cx="719800" cy="1219200"/>
              </a:xfrm>
            </p:grpSpPr>
            <p:cxnSp>
              <p:nvCxnSpPr>
                <p:cNvPr id="18" name="Straight Arrow Connector 17"/>
                <p:cNvCxnSpPr/>
                <p:nvPr/>
              </p:nvCxnSpPr>
              <p:spPr>
                <a:xfrm flipV="1">
                  <a:off x="5272576" y="1453677"/>
                  <a:ext cx="0" cy="12192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65479" y="1686859"/>
                  <a:ext cx="719800" cy="707886"/>
                </a:xfrm>
                <a:prstGeom prst="rect">
                  <a:avLst/>
                </a:prstGeom>
                <a:noFill/>
              </p:spPr>
              <p:txBody>
                <a:bodyPr wrap="square" rtlCol="0">
                  <a:spAutoFit/>
                </a:bodyPr>
                <a:lstStyle/>
                <a:p>
                  <a:r>
                    <a:rPr lang="en-US" sz="4000" b="1" dirty="0" smtClean="0">
                      <a:solidFill>
                        <a:schemeClr val="bg1"/>
                      </a:solidFill>
                      <a:latin typeface="Times New Roman" panose="02020603050405020304" pitchFamily="18" charset="0"/>
                      <a:cs typeface="Times New Roman" panose="02020603050405020304" pitchFamily="18" charset="0"/>
                    </a:rPr>
                    <a:t>N</a:t>
                  </a:r>
                  <a:endParaRPr lang="en-US" sz="4000" b="1" dirty="0">
                    <a:solidFill>
                      <a:schemeClr val="bg1"/>
                    </a:solidFill>
                    <a:latin typeface="Times New Roman" panose="02020603050405020304" pitchFamily="18" charset="0"/>
                    <a:cs typeface="Times New Roman" panose="02020603050405020304" pitchFamily="18" charset="0"/>
                  </a:endParaRPr>
                </a:p>
              </p:txBody>
            </p:sp>
          </p:grpSp>
        </p:grpSp>
        <p:sp>
          <p:nvSpPr>
            <p:cNvPr id="26" name="TextBox 25"/>
            <p:cNvSpPr txBox="1"/>
            <p:nvPr/>
          </p:nvSpPr>
          <p:spPr>
            <a:xfrm>
              <a:off x="6629400" y="2772073"/>
              <a:ext cx="1628107" cy="369332"/>
            </a:xfrm>
            <a:prstGeom prst="rect">
              <a:avLst/>
            </a:prstGeom>
            <a:noFill/>
          </p:spPr>
          <p:txBody>
            <a:bodyPr wrap="square" rtlCol="0">
              <a:spAutoFit/>
            </a:bodyPr>
            <a:lstStyle/>
            <a:p>
              <a:r>
                <a:rPr lang="en-US" b="1" dirty="0" smtClean="0">
                  <a:solidFill>
                    <a:schemeClr val="bg1"/>
                  </a:solidFill>
                  <a:latin typeface="Times New Roman" panose="02020603050405020304" pitchFamily="18" charset="0"/>
                  <a:cs typeface="Times New Roman" panose="02020603050405020304" pitchFamily="18" charset="0"/>
                </a:rPr>
                <a:t>1 (Oldest)</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715000" y="2402741"/>
              <a:ext cx="533400" cy="369332"/>
            </a:xfrm>
            <a:prstGeom prst="rect">
              <a:avLst/>
            </a:prstGeom>
            <a:noFill/>
          </p:spPr>
          <p:txBody>
            <a:bodyPr wrap="square" rtlCol="0">
              <a:spAutoFit/>
            </a:bodyPr>
            <a:lstStyle/>
            <a:p>
              <a:r>
                <a:rPr lang="en-US" b="1" dirty="0" smtClean="0">
                  <a:solidFill>
                    <a:schemeClr val="bg1"/>
                  </a:solidFill>
                  <a:latin typeface="Times New Roman" panose="02020603050405020304" pitchFamily="18" charset="0"/>
                  <a:cs typeface="Times New Roman" panose="02020603050405020304" pitchFamily="18" charset="0"/>
                </a:rPr>
                <a:t>2</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5177051" y="2843827"/>
              <a:ext cx="533400" cy="369332"/>
            </a:xfrm>
            <a:prstGeom prst="rect">
              <a:avLst/>
            </a:prstGeom>
            <a:noFill/>
          </p:spPr>
          <p:txBody>
            <a:bodyPr wrap="square" rtlCol="0">
              <a:spAutoFit/>
            </a:bodyPr>
            <a:lstStyle/>
            <a:p>
              <a:r>
                <a:rPr lang="en-US" b="1" dirty="0" smtClean="0">
                  <a:solidFill>
                    <a:schemeClr val="bg1"/>
                  </a:solidFill>
                  <a:latin typeface="Times New Roman" panose="02020603050405020304" pitchFamily="18" charset="0"/>
                  <a:cs typeface="Times New Roman" panose="02020603050405020304" pitchFamily="18" charset="0"/>
                </a:rPr>
                <a:t>3</a:t>
              </a:r>
              <a:endParaRPr lang="en-US" b="1" dirty="0">
                <a:solidFill>
                  <a:schemeClr val="bg1"/>
                </a:solidFill>
                <a:latin typeface="Times New Roman" panose="02020603050405020304" pitchFamily="18" charset="0"/>
                <a:cs typeface="Times New Roman" panose="02020603050405020304" pitchFamily="18" charset="0"/>
              </a:endParaRPr>
            </a:p>
          </p:txBody>
        </p:sp>
      </p:grpSp>
      <p:sp>
        <p:nvSpPr>
          <p:cNvPr id="29" name="TextBox 28"/>
          <p:cNvSpPr txBox="1"/>
          <p:nvPr/>
        </p:nvSpPr>
        <p:spPr>
          <a:xfrm>
            <a:off x="5270982" y="4536931"/>
            <a:ext cx="3299590" cy="2308324"/>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3 = (Youngest) Deweyville II              096 °; 0.021° SW</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2 = Prairie I </a:t>
            </a:r>
          </a:p>
          <a:p>
            <a:r>
              <a:rPr lang="en-US" b="1" dirty="0">
                <a:latin typeface="Times New Roman" panose="02020603050405020304" pitchFamily="18" charset="0"/>
                <a:cs typeface="Times New Roman" panose="02020603050405020304" pitchFamily="18" charset="0"/>
              </a:rPr>
              <a:t>115°; 0.092° SW</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1= (Oldest) Prairie II</a:t>
            </a:r>
          </a:p>
          <a:p>
            <a:r>
              <a:rPr lang="en-US" b="1" dirty="0">
                <a:latin typeface="Times New Roman" panose="02020603050405020304" pitchFamily="18" charset="0"/>
                <a:cs typeface="Times New Roman" panose="02020603050405020304" pitchFamily="18" charset="0"/>
              </a:rPr>
              <a:t>116°; 0.229° SW</a:t>
            </a:r>
          </a:p>
        </p:txBody>
      </p:sp>
    </p:spTree>
    <p:extLst>
      <p:ext uri="{BB962C8B-B14F-4D97-AF65-F5344CB8AC3E}">
        <p14:creationId xmlns:p14="http://schemas.microsoft.com/office/powerpoint/2010/main" val="3669736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Eric\Desktop\SRFZ\se gsa baton rouge\figures\saline river terraces and borings.jpg"/>
          <p:cNvPicPr>
            <a:picLocks noChangeAspect="1" noChangeArrowheads="1"/>
          </p:cNvPicPr>
          <p:nvPr/>
        </p:nvPicPr>
        <p:blipFill rotWithShape="1">
          <a:blip r:embed="rId2">
            <a:extLst>
              <a:ext uri="{28A0092B-C50C-407E-A947-70E740481C1C}">
                <a14:useLocalDpi xmlns:a14="http://schemas.microsoft.com/office/drawing/2010/main" val="0"/>
              </a:ext>
            </a:extLst>
          </a:blip>
          <a:srcRect l="10372" r="6966"/>
          <a:stretch/>
        </p:blipFill>
        <p:spPr bwMode="auto">
          <a:xfrm>
            <a:off x="212558" y="152400"/>
            <a:ext cx="4283242" cy="6705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62600" y="73491"/>
            <a:ext cx="3210636" cy="6863417"/>
          </a:xfrm>
          <a:prstGeom prst="rect">
            <a:avLst/>
          </a:prstGeom>
          <a:noFill/>
        </p:spPr>
        <p:txBody>
          <a:bodyPr wrap="square" rtlCol="0">
            <a:spAutoFit/>
          </a:bodyPr>
          <a:lstStyle/>
          <a:p>
            <a:pPr algn="ctr"/>
            <a:r>
              <a:rPr lang="en-US" sz="4400" b="1" dirty="0" smtClean="0">
                <a:latin typeface="Times New Roman" panose="02020603050405020304" pitchFamily="18" charset="0"/>
                <a:cs typeface="Times New Roman" panose="02020603050405020304" pitchFamily="18" charset="0"/>
              </a:rPr>
              <a:t>Terraces </a:t>
            </a:r>
          </a:p>
          <a:p>
            <a:pPr algn="ctr"/>
            <a:r>
              <a:rPr lang="en-US" sz="4400" b="1" dirty="0" smtClean="0">
                <a:latin typeface="Times New Roman" panose="02020603050405020304" pitchFamily="18" charset="0"/>
                <a:cs typeface="Times New Roman" panose="02020603050405020304" pitchFamily="18" charset="0"/>
              </a:rPr>
              <a:t>of the  Saline River Valley</a:t>
            </a:r>
            <a:endParaRPr lang="en-US" sz="3200" b="1" dirty="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Valley delineated from Residual Topographic Envelope Map of Ridges using Kriging method.  </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Terrace Riser and tread geometries were identified in cross-section.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6692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Discussion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Ouachita terraces may have experienced tectonic deformation or erosional beveling</a:t>
            </a:r>
          </a:p>
          <a:p>
            <a:r>
              <a:rPr lang="en-US" dirty="0" smtClean="0">
                <a:latin typeface="Times New Roman" panose="02020603050405020304" pitchFamily="18" charset="0"/>
                <a:cs typeface="Times New Roman" panose="02020603050405020304" pitchFamily="18" charset="0"/>
              </a:rPr>
              <a:t>To test which has occurred borings will be gathered from the edge of terrace margins to study soil development</a:t>
            </a:r>
          </a:p>
          <a:p>
            <a:r>
              <a:rPr lang="en-US" dirty="0" smtClean="0">
                <a:latin typeface="Times New Roman" panose="02020603050405020304" pitchFamily="18" charset="0"/>
                <a:cs typeface="Times New Roman" panose="02020603050405020304" pitchFamily="18" charset="0"/>
              </a:rPr>
              <a:t>Less developed soils may have been erosionally beveled.  Well developed soils may have experienced tectonism.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5831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Summary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Preliminary modeling indicates some trends within the landscape in the Ouachita River Valley may have experienced tectonic influences.</a:t>
            </a:r>
          </a:p>
          <a:p>
            <a:r>
              <a:rPr lang="en-US" dirty="0" smtClean="0">
                <a:latin typeface="Times New Roman" panose="02020603050405020304" pitchFamily="18" charset="0"/>
                <a:cs typeface="Times New Roman" panose="02020603050405020304" pitchFamily="18" charset="0"/>
              </a:rPr>
              <a:t>Best fit planes appear to be progressively tilting to the southwest. </a:t>
            </a:r>
          </a:p>
          <a:p>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ome older terraces appear to be more tilted than younger terraces.  This becomes most apparent in longitudinal profiles of the Deweyville Complex  and Prairie Complex Terraces in the Ouachita River Valley.</a:t>
            </a:r>
          </a:p>
          <a:p>
            <a:r>
              <a:rPr lang="en-US" dirty="0" smtClean="0">
                <a:latin typeface="Times New Roman" panose="02020603050405020304" pitchFamily="18" charset="0"/>
                <a:cs typeface="Times New Roman" panose="02020603050405020304" pitchFamily="18" charset="0"/>
              </a:rPr>
              <a:t>Work is ongoing in the Saline River Valley.</a:t>
            </a:r>
          </a:p>
          <a:p>
            <a:endParaRPr lang="en-US" dirty="0"/>
          </a:p>
        </p:txBody>
      </p:sp>
    </p:spTree>
    <p:extLst>
      <p:ext uri="{BB962C8B-B14F-4D97-AF65-F5344CB8AC3E}">
        <p14:creationId xmlns:p14="http://schemas.microsoft.com/office/powerpoint/2010/main" val="1247709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Acknowledgements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Dr. Don Bragg</a:t>
            </a:r>
          </a:p>
          <a:p>
            <a:r>
              <a:rPr lang="en-US" dirty="0" smtClean="0">
                <a:latin typeface="Times New Roman" panose="02020603050405020304" pitchFamily="18" charset="0"/>
                <a:cs typeface="Times New Roman" panose="02020603050405020304" pitchFamily="18" charset="0"/>
              </a:rPr>
              <a:t>U.S. Forestry Department</a:t>
            </a:r>
          </a:p>
          <a:p>
            <a:r>
              <a:rPr lang="en-US" dirty="0" smtClean="0">
                <a:latin typeface="Times New Roman" panose="02020603050405020304" pitchFamily="18" charset="0"/>
                <a:cs typeface="Times New Roman" panose="02020603050405020304" pitchFamily="18" charset="0"/>
              </a:rPr>
              <a:t>Dr. Mitch Withers</a:t>
            </a:r>
          </a:p>
          <a:p>
            <a:r>
              <a:rPr lang="en-US" dirty="0" smtClean="0">
                <a:latin typeface="Times New Roman" panose="02020603050405020304" pitchFamily="18" charset="0"/>
                <a:cs typeface="Times New Roman" panose="02020603050405020304" pitchFamily="18" charset="0"/>
              </a:rPr>
              <a:t>David Steiner</a:t>
            </a:r>
          </a:p>
          <a:p>
            <a:r>
              <a:rPr lang="en-US" dirty="0" smtClean="0">
                <a:latin typeface="Times New Roman" panose="02020603050405020304" pitchFamily="18" charset="0"/>
                <a:cs typeface="Times New Roman" panose="02020603050405020304" pitchFamily="18" charset="0"/>
              </a:rPr>
              <a:t>Chris </a:t>
            </a:r>
            <a:r>
              <a:rPr lang="en-US" dirty="0" err="1" smtClean="0">
                <a:latin typeface="Times New Roman" panose="02020603050405020304" pitchFamily="18" charset="0"/>
                <a:cs typeface="Times New Roman" panose="02020603050405020304" pitchFamily="18" charset="0"/>
              </a:rPr>
              <a:t>McGouldrich</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Ed </a:t>
            </a:r>
            <a:r>
              <a:rPr lang="en-US" dirty="0" err="1" smtClean="0">
                <a:latin typeface="Times New Roman" panose="02020603050405020304" pitchFamily="18" charset="0"/>
                <a:cs typeface="Times New Roman" panose="02020603050405020304" pitchFamily="18" charset="0"/>
              </a:rPr>
              <a:t>Hajic</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Dr. Roy Van </a:t>
            </a:r>
            <a:r>
              <a:rPr lang="en-US" dirty="0" err="1" smtClean="0">
                <a:latin typeface="Times New Roman" panose="02020603050405020304" pitchFamily="18" charset="0"/>
                <a:cs typeface="Times New Roman" panose="02020603050405020304" pitchFamily="18" charset="0"/>
              </a:rPr>
              <a:t>Arsdale</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Center for Earthquake Research and Information</a:t>
            </a:r>
          </a:p>
          <a:p>
            <a:r>
              <a:rPr lang="en-US" dirty="0" smtClean="0">
                <a:latin typeface="Times New Roman" panose="02020603050405020304" pitchFamily="18" charset="0"/>
                <a:cs typeface="Times New Roman" panose="02020603050405020304" pitchFamily="18" charset="0"/>
              </a:rPr>
              <a:t>GSA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2257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771114" y="896356"/>
            <a:ext cx="3969719" cy="4393151"/>
            <a:chOff x="4721313" y="779914"/>
            <a:chExt cx="3949863" cy="4386947"/>
          </a:xfrm>
        </p:grpSpPr>
        <p:pic>
          <p:nvPicPr>
            <p:cNvPr id="24"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721313" y="779914"/>
              <a:ext cx="3949863" cy="4386947"/>
            </a:xfrm>
            <a:prstGeom prst="rect">
              <a:avLst/>
            </a:prstGeom>
            <a:ln w="127000" cap="sq">
              <a:solidFill>
                <a:srgbClr val="00B050"/>
              </a:solidFill>
              <a:miter lim="800000"/>
            </a:ln>
            <a:effectLst>
              <a:outerShdw blurRad="57150" dist="50800" dir="2700000" algn="tl" rotWithShape="0">
                <a:srgbClr val="000000">
                  <a:alpha val="40000"/>
                </a:srgbClr>
              </a:outerShdw>
            </a:effectLst>
          </p:spPr>
        </p:pic>
        <p:sp>
          <p:nvSpPr>
            <p:cNvPr id="25" name="Rectangle 24"/>
            <p:cNvSpPr/>
            <p:nvPr/>
          </p:nvSpPr>
          <p:spPr>
            <a:xfrm>
              <a:off x="5638800" y="2667000"/>
              <a:ext cx="1672239" cy="1524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4035076" y="448818"/>
            <a:ext cx="5475519" cy="338554"/>
          </a:xfrm>
          <a:prstGeom prst="rect">
            <a:avLst/>
          </a:prstGeom>
          <a:no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Terraces of the Saline and Ouachita River Valleys</a:t>
            </a:r>
            <a:endParaRPr lang="en-US" sz="16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69036" y="441045"/>
            <a:ext cx="4660036" cy="584775"/>
          </a:xfrm>
          <a:prstGeom prst="rect">
            <a:avLst/>
          </a:prstGeom>
          <a:no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    Regional trend of Seismicity following the Oklahoma-Alabama Transform Zone</a:t>
            </a:r>
            <a:endParaRPr lang="en-US" sz="1600"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6543" y="1149234"/>
            <a:ext cx="3534685" cy="4219138"/>
            <a:chOff x="351515" y="1221003"/>
            <a:chExt cx="3155245" cy="396240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515" y="1221003"/>
              <a:ext cx="3155245"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3" name="Straight Connector 12"/>
            <p:cNvCxnSpPr/>
            <p:nvPr/>
          </p:nvCxnSpPr>
          <p:spPr>
            <a:xfrm>
              <a:off x="1252387" y="3016695"/>
              <a:ext cx="1025984" cy="127589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rot="21360000">
              <a:off x="2172936" y="4128905"/>
              <a:ext cx="30365" cy="165441"/>
            </a:xfrm>
            <a:prstGeom prst="ellipse">
              <a:avLst/>
            </a:prstGeom>
            <a:blipFill>
              <a:blip r:embed="rId4"/>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125537" y="4099206"/>
              <a:ext cx="183457" cy="199561"/>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4873" y="2657433"/>
              <a:ext cx="1069116" cy="132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val 16"/>
            <p:cNvSpPr/>
            <p:nvPr/>
          </p:nvSpPr>
          <p:spPr>
            <a:xfrm rot="620572">
              <a:off x="2190470" y="3540245"/>
              <a:ext cx="234568" cy="426243"/>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4545" y="3597292"/>
              <a:ext cx="176543" cy="280385"/>
            </a:xfrm>
            <a:custGeom>
              <a:avLst/>
              <a:gdLst>
                <a:gd name="connsiteX0" fmla="*/ 74428 w 265814"/>
                <a:gd name="connsiteY0" fmla="*/ 329609 h 350874"/>
                <a:gd name="connsiteX1" fmla="*/ 180753 w 265814"/>
                <a:gd name="connsiteY1" fmla="*/ 350874 h 350874"/>
                <a:gd name="connsiteX2" fmla="*/ 223283 w 265814"/>
                <a:gd name="connsiteY2" fmla="*/ 340242 h 350874"/>
                <a:gd name="connsiteX3" fmla="*/ 223283 w 265814"/>
                <a:gd name="connsiteY3" fmla="*/ 340242 h 350874"/>
                <a:gd name="connsiteX4" fmla="*/ 233916 w 265814"/>
                <a:gd name="connsiteY4" fmla="*/ 276446 h 350874"/>
                <a:gd name="connsiteX5" fmla="*/ 233916 w 265814"/>
                <a:gd name="connsiteY5" fmla="*/ 202019 h 350874"/>
                <a:gd name="connsiteX6" fmla="*/ 223283 w 265814"/>
                <a:gd name="connsiteY6" fmla="*/ 127591 h 350874"/>
                <a:gd name="connsiteX7" fmla="*/ 244549 w 265814"/>
                <a:gd name="connsiteY7" fmla="*/ 85060 h 350874"/>
                <a:gd name="connsiteX8" fmla="*/ 265814 w 265814"/>
                <a:gd name="connsiteY8" fmla="*/ 42530 h 350874"/>
                <a:gd name="connsiteX9" fmla="*/ 212651 w 265814"/>
                <a:gd name="connsiteY9" fmla="*/ 0 h 350874"/>
                <a:gd name="connsiteX10" fmla="*/ 159488 w 265814"/>
                <a:gd name="connsiteY10" fmla="*/ 0 h 350874"/>
                <a:gd name="connsiteX11" fmla="*/ 95693 w 265814"/>
                <a:gd name="connsiteY11" fmla="*/ 21265 h 350874"/>
                <a:gd name="connsiteX12" fmla="*/ 31897 w 265814"/>
                <a:gd name="connsiteY12" fmla="*/ 42530 h 350874"/>
                <a:gd name="connsiteX13" fmla="*/ 21265 w 265814"/>
                <a:gd name="connsiteY13" fmla="*/ 74428 h 350874"/>
                <a:gd name="connsiteX14" fmla="*/ 42530 w 265814"/>
                <a:gd name="connsiteY14" fmla="*/ 116958 h 350874"/>
                <a:gd name="connsiteX15" fmla="*/ 53163 w 265814"/>
                <a:gd name="connsiteY15" fmla="*/ 191386 h 350874"/>
                <a:gd name="connsiteX16" fmla="*/ 31897 w 265814"/>
                <a:gd name="connsiteY16" fmla="*/ 244549 h 350874"/>
                <a:gd name="connsiteX17" fmla="*/ 0 w 265814"/>
                <a:gd name="connsiteY17" fmla="*/ 265814 h 350874"/>
                <a:gd name="connsiteX18" fmla="*/ 74428 w 265814"/>
                <a:gd name="connsiteY18" fmla="*/ 329609 h 35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5814" h="350874">
                  <a:moveTo>
                    <a:pt x="74428" y="329609"/>
                  </a:moveTo>
                  <a:lnTo>
                    <a:pt x="180753" y="350874"/>
                  </a:lnTo>
                  <a:lnTo>
                    <a:pt x="223283" y="340242"/>
                  </a:lnTo>
                  <a:lnTo>
                    <a:pt x="223283" y="340242"/>
                  </a:lnTo>
                  <a:lnTo>
                    <a:pt x="233916" y="276446"/>
                  </a:lnTo>
                  <a:lnTo>
                    <a:pt x="233916" y="202019"/>
                  </a:lnTo>
                  <a:lnTo>
                    <a:pt x="223283" y="127591"/>
                  </a:lnTo>
                  <a:lnTo>
                    <a:pt x="244549" y="85060"/>
                  </a:lnTo>
                  <a:lnTo>
                    <a:pt x="265814" y="42530"/>
                  </a:lnTo>
                  <a:lnTo>
                    <a:pt x="212651" y="0"/>
                  </a:lnTo>
                  <a:lnTo>
                    <a:pt x="159488" y="0"/>
                  </a:lnTo>
                  <a:lnTo>
                    <a:pt x="95693" y="21265"/>
                  </a:lnTo>
                  <a:lnTo>
                    <a:pt x="31897" y="42530"/>
                  </a:lnTo>
                  <a:lnTo>
                    <a:pt x="21265" y="74428"/>
                  </a:lnTo>
                  <a:lnTo>
                    <a:pt x="42530" y="116958"/>
                  </a:lnTo>
                  <a:lnTo>
                    <a:pt x="53163" y="191386"/>
                  </a:lnTo>
                  <a:lnTo>
                    <a:pt x="31897" y="244549"/>
                  </a:lnTo>
                  <a:lnTo>
                    <a:pt x="0" y="265814"/>
                  </a:lnTo>
                  <a:lnTo>
                    <a:pt x="74428" y="329609"/>
                  </a:lnTo>
                  <a:close/>
                </a:path>
              </a:pathLst>
            </a:custGeom>
            <a:blipFill>
              <a:blip r:embed="rId4"/>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87055" y="3638792"/>
              <a:ext cx="303654" cy="1508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492163" y="3577266"/>
              <a:ext cx="151827" cy="1761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315607" y="4011195"/>
              <a:ext cx="118307" cy="237242"/>
            </a:xfrm>
            <a:custGeom>
              <a:avLst/>
              <a:gdLst>
                <a:gd name="connsiteX0" fmla="*/ 142504 w 178130"/>
                <a:gd name="connsiteY0" fmla="*/ 296884 h 296884"/>
                <a:gd name="connsiteX1" fmla="*/ 154379 w 178130"/>
                <a:gd name="connsiteY1" fmla="*/ 166255 h 296884"/>
                <a:gd name="connsiteX2" fmla="*/ 178130 w 178130"/>
                <a:gd name="connsiteY2" fmla="*/ 106878 h 296884"/>
                <a:gd name="connsiteX3" fmla="*/ 106878 w 178130"/>
                <a:gd name="connsiteY3" fmla="*/ 47502 h 296884"/>
                <a:gd name="connsiteX4" fmla="*/ 83127 w 178130"/>
                <a:gd name="connsiteY4" fmla="*/ 0 h 296884"/>
                <a:gd name="connsiteX5" fmla="*/ 35626 w 178130"/>
                <a:gd name="connsiteY5" fmla="*/ 35626 h 296884"/>
                <a:gd name="connsiteX6" fmla="*/ 0 w 178130"/>
                <a:gd name="connsiteY6" fmla="*/ 71252 h 296884"/>
                <a:gd name="connsiteX7" fmla="*/ 47501 w 178130"/>
                <a:gd name="connsiteY7" fmla="*/ 273133 h 296884"/>
                <a:gd name="connsiteX8" fmla="*/ 47501 w 178130"/>
                <a:gd name="connsiteY8" fmla="*/ 273133 h 296884"/>
                <a:gd name="connsiteX9" fmla="*/ 142504 w 178130"/>
                <a:gd name="connsiteY9" fmla="*/ 296884 h 29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30" h="296884">
                  <a:moveTo>
                    <a:pt x="142504" y="296884"/>
                  </a:moveTo>
                  <a:lnTo>
                    <a:pt x="154379" y="166255"/>
                  </a:lnTo>
                  <a:lnTo>
                    <a:pt x="178130" y="106878"/>
                  </a:lnTo>
                  <a:lnTo>
                    <a:pt x="106878" y="47502"/>
                  </a:lnTo>
                  <a:lnTo>
                    <a:pt x="83127" y="0"/>
                  </a:lnTo>
                  <a:lnTo>
                    <a:pt x="35626" y="35626"/>
                  </a:lnTo>
                  <a:lnTo>
                    <a:pt x="0" y="71252"/>
                  </a:lnTo>
                  <a:lnTo>
                    <a:pt x="47501" y="273133"/>
                  </a:lnTo>
                  <a:lnTo>
                    <a:pt x="47501" y="273133"/>
                  </a:lnTo>
                  <a:lnTo>
                    <a:pt x="142504" y="296884"/>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449688" y="3992216"/>
              <a:ext cx="473228" cy="427033"/>
            </a:xfrm>
            <a:custGeom>
              <a:avLst/>
              <a:gdLst>
                <a:gd name="connsiteX0" fmla="*/ 0 w 712520"/>
                <a:gd name="connsiteY0" fmla="*/ 0 h 534389"/>
                <a:gd name="connsiteX1" fmla="*/ 47502 w 712520"/>
                <a:gd name="connsiteY1" fmla="*/ 178130 h 534389"/>
                <a:gd name="connsiteX2" fmla="*/ 35626 w 712520"/>
                <a:gd name="connsiteY2" fmla="*/ 237506 h 534389"/>
                <a:gd name="connsiteX3" fmla="*/ 130629 w 712520"/>
                <a:gd name="connsiteY3" fmla="*/ 356260 h 534389"/>
                <a:gd name="connsiteX4" fmla="*/ 486889 w 712520"/>
                <a:gd name="connsiteY4" fmla="*/ 534389 h 534389"/>
                <a:gd name="connsiteX5" fmla="*/ 641268 w 712520"/>
                <a:gd name="connsiteY5" fmla="*/ 427511 h 534389"/>
                <a:gd name="connsiteX6" fmla="*/ 712520 w 712520"/>
                <a:gd name="connsiteY6" fmla="*/ 320634 h 534389"/>
                <a:gd name="connsiteX7" fmla="*/ 712520 w 712520"/>
                <a:gd name="connsiteY7" fmla="*/ 213756 h 534389"/>
                <a:gd name="connsiteX8" fmla="*/ 688769 w 712520"/>
                <a:gd name="connsiteY8" fmla="*/ 118753 h 534389"/>
                <a:gd name="connsiteX9" fmla="*/ 498764 w 712520"/>
                <a:gd name="connsiteY9" fmla="*/ 23750 h 534389"/>
                <a:gd name="connsiteX10" fmla="*/ 344385 w 712520"/>
                <a:gd name="connsiteY10" fmla="*/ 23750 h 534389"/>
                <a:gd name="connsiteX11" fmla="*/ 285008 w 712520"/>
                <a:gd name="connsiteY11" fmla="*/ 23750 h 534389"/>
                <a:gd name="connsiteX12" fmla="*/ 190006 w 712520"/>
                <a:gd name="connsiteY12" fmla="*/ 59376 h 534389"/>
                <a:gd name="connsiteX13" fmla="*/ 178130 w 712520"/>
                <a:gd name="connsiteY13" fmla="*/ 59376 h 534389"/>
                <a:gd name="connsiteX14" fmla="*/ 0 w 712520"/>
                <a:gd name="connsiteY14" fmla="*/ 0 h 53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2520" h="534389">
                  <a:moveTo>
                    <a:pt x="0" y="0"/>
                  </a:moveTo>
                  <a:lnTo>
                    <a:pt x="47502" y="178130"/>
                  </a:lnTo>
                  <a:lnTo>
                    <a:pt x="35626" y="237506"/>
                  </a:lnTo>
                  <a:lnTo>
                    <a:pt x="130629" y="356260"/>
                  </a:lnTo>
                  <a:lnTo>
                    <a:pt x="486889" y="534389"/>
                  </a:lnTo>
                  <a:lnTo>
                    <a:pt x="641268" y="427511"/>
                  </a:lnTo>
                  <a:lnTo>
                    <a:pt x="712520" y="320634"/>
                  </a:lnTo>
                  <a:lnTo>
                    <a:pt x="712520" y="213756"/>
                  </a:lnTo>
                  <a:lnTo>
                    <a:pt x="688769" y="118753"/>
                  </a:lnTo>
                  <a:lnTo>
                    <a:pt x="498764" y="23750"/>
                  </a:lnTo>
                  <a:lnTo>
                    <a:pt x="344385" y="23750"/>
                  </a:lnTo>
                  <a:lnTo>
                    <a:pt x="285008" y="23750"/>
                  </a:lnTo>
                  <a:lnTo>
                    <a:pt x="190006" y="59376"/>
                  </a:lnTo>
                  <a:lnTo>
                    <a:pt x="178130" y="59376"/>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08715" y="2290754"/>
              <a:ext cx="2450342" cy="25447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grpSp>
      <p:cxnSp>
        <p:nvCxnSpPr>
          <p:cNvPr id="10" name="Straight Connector 9"/>
          <p:cNvCxnSpPr/>
          <p:nvPr/>
        </p:nvCxnSpPr>
        <p:spPr>
          <a:xfrm flipV="1">
            <a:off x="3523737" y="794865"/>
            <a:ext cx="1170055" cy="149343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23737" y="4997940"/>
            <a:ext cx="1129377" cy="37043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80625" y="5540301"/>
            <a:ext cx="8740834" cy="1323439"/>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Saline </a:t>
            </a:r>
            <a:r>
              <a:rPr lang="en-US" sz="1600" dirty="0">
                <a:latin typeface="Times New Roman" panose="02020603050405020304" pitchFamily="18" charset="0"/>
                <a:cs typeface="Times New Roman" panose="02020603050405020304" pitchFamily="18" charset="0"/>
              </a:rPr>
              <a:t>River fault zone (SRFZ) (strike = 135°) </a:t>
            </a:r>
            <a:r>
              <a:rPr lang="en-US" sz="1600" dirty="0" smtClean="0">
                <a:latin typeface="Times New Roman" panose="02020603050405020304" pitchFamily="18" charset="0"/>
                <a:cs typeface="Times New Roman" panose="02020603050405020304" pitchFamily="18" charset="0"/>
              </a:rPr>
              <a:t>trends </a:t>
            </a:r>
            <a:r>
              <a:rPr lang="en-US" sz="1600" dirty="0">
                <a:latin typeface="Times New Roman" panose="02020603050405020304" pitchFamily="18" charset="0"/>
                <a:cs typeface="Times New Roman" panose="02020603050405020304" pitchFamily="18" charset="0"/>
              </a:rPr>
              <a:t>along </a:t>
            </a: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Oklahoma-Alabama Transform </a:t>
            </a:r>
            <a:r>
              <a:rPr lang="en-US" sz="1600" dirty="0" smtClean="0">
                <a:latin typeface="Times New Roman" panose="02020603050405020304" pitchFamily="18" charset="0"/>
                <a:cs typeface="Times New Roman" panose="02020603050405020304" pitchFamily="18" charset="0"/>
              </a:rPr>
              <a:t>Zone.  </a:t>
            </a:r>
          </a:p>
          <a:p>
            <a:pPr marL="285750" indent="-285750" algn="just">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Faults </a:t>
            </a:r>
            <a:r>
              <a:rPr lang="en-US" sz="1600" dirty="0">
                <a:latin typeface="Times New Roman" panose="02020603050405020304" pitchFamily="18" charset="0"/>
                <a:cs typeface="Times New Roman" panose="02020603050405020304" pitchFamily="18" charset="0"/>
              </a:rPr>
              <a:t>within this zone </a:t>
            </a:r>
            <a:r>
              <a:rPr lang="en-US" sz="1600" dirty="0" smtClean="0">
                <a:latin typeface="Times New Roman" panose="02020603050405020304" pitchFamily="18" charset="0"/>
                <a:cs typeface="Times New Roman" panose="02020603050405020304" pitchFamily="18" charset="0"/>
              </a:rPr>
              <a:t>offset Pleistocene </a:t>
            </a:r>
            <a:r>
              <a:rPr lang="en-US" sz="1600" dirty="0">
                <a:latin typeface="Times New Roman" panose="02020603050405020304" pitchFamily="18" charset="0"/>
                <a:cs typeface="Times New Roman" panose="02020603050405020304" pitchFamily="18" charset="0"/>
              </a:rPr>
              <a:t>to Holocene alluvial </a:t>
            </a:r>
            <a:r>
              <a:rPr lang="en-US" sz="1600" dirty="0" smtClean="0">
                <a:latin typeface="Times New Roman" panose="02020603050405020304" pitchFamily="18" charset="0"/>
                <a:cs typeface="Times New Roman" panose="02020603050405020304" pitchFamily="18" charset="0"/>
              </a:rPr>
              <a:t>terraces </a:t>
            </a:r>
          </a:p>
          <a:p>
            <a:pPr marL="285750" indent="-285750" algn="just">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Terraces consist of </a:t>
            </a:r>
            <a:r>
              <a:rPr lang="en-US" sz="1600" dirty="0">
                <a:latin typeface="Times New Roman" panose="02020603050405020304" pitchFamily="18" charset="0"/>
                <a:cs typeface="Times New Roman" panose="02020603050405020304" pitchFamily="18" charset="0"/>
              </a:rPr>
              <a:t>Pleistocene-aged Intermediate Complex terraces, the Sangamon-aged Prairie Complex terraces, the Wisconsin-aged Deweyville Complex terraces, and the active and abandoned Holocene terraces. </a:t>
            </a:r>
          </a:p>
        </p:txBody>
      </p:sp>
      <p:sp>
        <p:nvSpPr>
          <p:cNvPr id="38" name="TextBox 37"/>
          <p:cNvSpPr txBox="1"/>
          <p:nvPr/>
        </p:nvSpPr>
        <p:spPr>
          <a:xfrm>
            <a:off x="2119534" y="-132647"/>
            <a:ext cx="71628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Goal of the Current Work</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6470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981" y="-334192"/>
            <a:ext cx="8229600" cy="1143000"/>
          </a:xfrm>
        </p:spPr>
        <p:txBody>
          <a:bodyPr>
            <a:noAutofit/>
          </a:bodyPr>
          <a:lstStyle/>
          <a:p>
            <a:r>
              <a:rPr lang="en-US" sz="3200" b="1" dirty="0" smtClean="0">
                <a:latin typeface="Times New Roman" panose="02020603050405020304" pitchFamily="18" charset="0"/>
                <a:cs typeface="Times New Roman" panose="02020603050405020304" pitchFamily="18" charset="0"/>
              </a:rPr>
              <a:t>Goal of the Current Work</a:t>
            </a:r>
            <a:endParaRPr lang="en-US" sz="3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9962" y="5231185"/>
            <a:ext cx="8961638" cy="1631216"/>
          </a:xfrm>
          <a:prstGeom prst="rect">
            <a:avLst/>
          </a:prstGeom>
          <a:noFill/>
          <a:ln>
            <a:noFill/>
          </a:ln>
        </p:spPr>
        <p:txBody>
          <a:bodyPr wrap="square" rtlCol="0">
            <a:spAutoFit/>
          </a:bodyPr>
          <a:lstStyle/>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goal of the current work is to restore terraces to their geometry before dissection and erosion.</a:t>
            </a: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This involves creating a residual topographic envelope map.</a:t>
            </a: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This surface will help measure the difference between their </a:t>
            </a:r>
            <a:r>
              <a:rPr lang="en-US" sz="2000" dirty="0" err="1" smtClean="0">
                <a:latin typeface="Times New Roman" panose="02020603050405020304" pitchFamily="18" charset="0"/>
                <a:cs typeface="Times New Roman" panose="02020603050405020304" pitchFamily="18" charset="0"/>
              </a:rPr>
              <a:t>uneroded</a:t>
            </a:r>
            <a:r>
              <a:rPr lang="en-US" sz="2000" dirty="0" smtClean="0">
                <a:latin typeface="Times New Roman" panose="02020603050405020304" pitchFamily="18" charset="0"/>
                <a:cs typeface="Times New Roman" panose="02020603050405020304" pitchFamily="18" charset="0"/>
              </a:rPr>
              <a:t> geometry and their idealized geometry.</a:t>
            </a:r>
            <a:endParaRPr lang="en-US" sz="2000" dirty="0">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1721245" y="552577"/>
            <a:ext cx="5747462" cy="4630684"/>
            <a:chOff x="1600201" y="609600"/>
            <a:chExt cx="5747462" cy="4630684"/>
          </a:xfrm>
        </p:grpSpPr>
        <p:grpSp>
          <p:nvGrpSpPr>
            <p:cNvPr id="18" name="Group 17"/>
            <p:cNvGrpSpPr/>
            <p:nvPr/>
          </p:nvGrpSpPr>
          <p:grpSpPr>
            <a:xfrm>
              <a:off x="1600201" y="609600"/>
              <a:ext cx="5747462" cy="4630684"/>
              <a:chOff x="1786885" y="990600"/>
              <a:chExt cx="5567601" cy="4428276"/>
            </a:xfrm>
          </p:grpSpPr>
          <p:grpSp>
            <p:nvGrpSpPr>
              <p:cNvPr id="21" name="Group 20"/>
              <p:cNvGrpSpPr/>
              <p:nvPr/>
            </p:nvGrpSpPr>
            <p:grpSpPr>
              <a:xfrm>
                <a:off x="1786885" y="990600"/>
                <a:ext cx="5567601" cy="4428276"/>
                <a:chOff x="1786885" y="990600"/>
                <a:chExt cx="5567601" cy="4428276"/>
              </a:xfrm>
            </p:grpSpPr>
            <p:pic>
              <p:nvPicPr>
                <p:cNvPr id="24" name="Picture 23" descr="C:\Users\Eric\Desktop\SRFZ\3d models\3d model saline river 1.jpg"/>
                <p:cNvPicPr/>
                <p:nvPr/>
              </p:nvPicPr>
              <p:blipFill>
                <a:blip r:embed="rId2">
                  <a:extLst>
                    <a:ext uri="{28A0092B-C50C-407E-A947-70E740481C1C}">
                      <a14:useLocalDpi xmlns:a14="http://schemas.microsoft.com/office/drawing/2010/main" val="0"/>
                    </a:ext>
                  </a:extLst>
                </a:blip>
                <a:srcRect/>
                <a:stretch>
                  <a:fillRect/>
                </a:stretch>
              </p:blipFill>
              <p:spPr bwMode="auto">
                <a:xfrm>
                  <a:off x="1786885" y="990600"/>
                  <a:ext cx="5567601" cy="4428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5" name="Group 24"/>
                <p:cNvGrpSpPr/>
                <p:nvPr/>
              </p:nvGrpSpPr>
              <p:grpSpPr>
                <a:xfrm>
                  <a:off x="2030104" y="4695209"/>
                  <a:ext cx="2895600" cy="449344"/>
                  <a:chOff x="2030104" y="4695209"/>
                  <a:chExt cx="2895600" cy="449344"/>
                </a:xfrm>
              </p:grpSpPr>
              <p:cxnSp>
                <p:nvCxnSpPr>
                  <p:cNvPr id="26" name="Straight Connector 25"/>
                  <p:cNvCxnSpPr/>
                  <p:nvPr/>
                </p:nvCxnSpPr>
                <p:spPr>
                  <a:xfrm>
                    <a:off x="2030104" y="5144553"/>
                    <a:ext cx="289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030104" y="4915953"/>
                    <a:ext cx="0" cy="2286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10918" y="4915953"/>
                    <a:ext cx="0" cy="2286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9"/>
                  <p:cNvSpPr txBox="1"/>
                  <p:nvPr/>
                </p:nvSpPr>
                <p:spPr>
                  <a:xfrm>
                    <a:off x="2843306" y="4695209"/>
                    <a:ext cx="966177" cy="44148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latin typeface="Times New Roman" panose="02020603050405020304" pitchFamily="18" charset="0"/>
                        <a:cs typeface="Times New Roman" panose="02020603050405020304" pitchFamily="18" charset="0"/>
                      </a:rPr>
                      <a:t>70 km</a:t>
                    </a:r>
                    <a:endParaRPr lang="en-US" sz="2400" b="1" dirty="0">
                      <a:solidFill>
                        <a:schemeClr val="bg1"/>
                      </a:solidFill>
                      <a:latin typeface="Times New Roman" panose="02020603050405020304" pitchFamily="18" charset="0"/>
                      <a:cs typeface="Times New Roman" panose="02020603050405020304" pitchFamily="18" charset="0"/>
                    </a:endParaRPr>
                  </a:p>
                </p:txBody>
              </p:sp>
            </p:grpSp>
          </p:grpSp>
          <p:cxnSp>
            <p:nvCxnSpPr>
              <p:cNvPr id="22" name="Straight Arrow Connector 21"/>
              <p:cNvCxnSpPr/>
              <p:nvPr/>
            </p:nvCxnSpPr>
            <p:spPr>
              <a:xfrm flipV="1">
                <a:off x="6629400" y="1295400"/>
                <a:ext cx="0" cy="15240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TextBox 14"/>
              <p:cNvSpPr txBox="1"/>
              <p:nvPr/>
            </p:nvSpPr>
            <p:spPr>
              <a:xfrm>
                <a:off x="6400800" y="1905000"/>
                <a:ext cx="685800" cy="559214"/>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latin typeface="Times New Roman" panose="02020603050405020304" pitchFamily="18" charset="0"/>
                    <a:cs typeface="Times New Roman" panose="02020603050405020304" pitchFamily="18" charset="0"/>
                  </a:rPr>
                  <a:t>N</a:t>
                </a:r>
              </a:p>
            </p:txBody>
          </p:sp>
        </p:grpSp>
        <p:sp>
          <p:nvSpPr>
            <p:cNvPr id="19" name="TextBox 6"/>
            <p:cNvSpPr txBox="1"/>
            <p:nvPr/>
          </p:nvSpPr>
          <p:spPr>
            <a:xfrm rot="2330271">
              <a:off x="3948854" y="2989129"/>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latin typeface="Times New Roman" panose="02020603050405020304" pitchFamily="18" charset="0"/>
                  <a:cs typeface="Times New Roman" panose="02020603050405020304" pitchFamily="18" charset="0"/>
                </a:rPr>
                <a:t>Saline River</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20" name="TextBox 12"/>
            <p:cNvSpPr txBox="1"/>
            <p:nvPr/>
          </p:nvSpPr>
          <p:spPr>
            <a:xfrm rot="1078807">
              <a:off x="1691094" y="4014115"/>
              <a:ext cx="249542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latin typeface="Times New Roman" panose="02020603050405020304" pitchFamily="18" charset="0"/>
                  <a:cs typeface="Times New Roman" panose="02020603050405020304" pitchFamily="18" charset="0"/>
                </a:rPr>
                <a:t>Ouachita River</a:t>
              </a:r>
              <a:endParaRPr lang="en-US" b="1" dirty="0">
                <a:solidFill>
                  <a:schemeClr val="bg1"/>
                </a:solidFill>
                <a:latin typeface="Times New Roman" panose="02020603050405020304" pitchFamily="18" charset="0"/>
                <a:cs typeface="Times New Roman" panose="02020603050405020304" pitchFamily="18" charset="0"/>
              </a:endParaRPr>
            </a:p>
          </p:txBody>
        </p:sp>
      </p:grpSp>
      <p:sp>
        <p:nvSpPr>
          <p:cNvPr id="7" name="TextBox 6"/>
          <p:cNvSpPr txBox="1"/>
          <p:nvPr/>
        </p:nvSpPr>
        <p:spPr>
          <a:xfrm>
            <a:off x="1786760" y="561866"/>
            <a:ext cx="3384156" cy="369332"/>
          </a:xfrm>
          <a:prstGeom prst="rect">
            <a:avLst/>
          </a:prstGeom>
          <a:noFill/>
        </p:spPr>
        <p:txBody>
          <a:bodyPr wrap="square" rtlCol="0">
            <a:spAutoFit/>
          </a:bodyPr>
          <a:lstStyle/>
          <a:p>
            <a:r>
              <a:rPr lang="en-US" b="1" dirty="0" smtClean="0">
                <a:solidFill>
                  <a:schemeClr val="bg1"/>
                </a:solidFill>
                <a:latin typeface="Times New Roman" panose="02020603050405020304" pitchFamily="18" charset="0"/>
                <a:cs typeface="Times New Roman" panose="02020603050405020304" pitchFamily="18" charset="0"/>
              </a:rPr>
              <a:t>100x Vertical Exaggeration</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3520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099" y="-144610"/>
            <a:ext cx="8229600" cy="1143000"/>
          </a:xfrm>
        </p:spPr>
        <p:txBody>
          <a:bodyPr>
            <a:noAutofit/>
          </a:bodyPr>
          <a:lstStyle/>
          <a:p>
            <a:r>
              <a:rPr lang="en-US" sz="3200" b="1" dirty="0" smtClean="0">
                <a:latin typeface="Times New Roman" panose="02020603050405020304" pitchFamily="18" charset="0"/>
                <a:cs typeface="Times New Roman" panose="02020603050405020304" pitchFamily="18" charset="0"/>
              </a:rPr>
              <a:t>Previous Research: </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Stratigraphy and Local Geology</a:t>
            </a:r>
            <a:endParaRPr lang="en-US" sz="3200" b="1" dirty="0">
              <a:latin typeface="Times New Roman" panose="02020603050405020304" pitchFamily="18" charset="0"/>
              <a:cs typeface="Times New Roman" panose="02020603050405020304" pitchFamily="18" charset="0"/>
            </a:endParaRPr>
          </a:p>
        </p:txBody>
      </p:sp>
      <p:pic>
        <p:nvPicPr>
          <p:cNvPr id="4" name="Picture 2"/>
          <p:cNvPicPr>
            <a:picLocks noGrp="1" noChangeAspect="1" noChangeArrowheads="1"/>
          </p:cNvPicPr>
          <p:nvPr>
            <p:ph sz="quarter" idx="4294967295"/>
          </p:nvPr>
        </p:nvPicPr>
        <p:blipFill rotWithShape="1">
          <a:blip r:embed="rId2">
            <a:extLst>
              <a:ext uri="{28A0092B-C50C-407E-A947-70E740481C1C}">
                <a14:useLocalDpi xmlns:a14="http://schemas.microsoft.com/office/drawing/2010/main" val="0"/>
              </a:ext>
            </a:extLst>
          </a:blip>
          <a:srcRect l="42736" t="27778" r="23415" b="27261"/>
          <a:stretch/>
        </p:blipFill>
        <p:spPr bwMode="auto">
          <a:xfrm>
            <a:off x="356464" y="1321558"/>
            <a:ext cx="4689796" cy="35022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311" y="1287279"/>
            <a:ext cx="1526977" cy="4224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5410200" y="5534561"/>
            <a:ext cx="3505200" cy="1323439"/>
          </a:xfrm>
          <a:prstGeom prst="rect">
            <a:avLst/>
          </a:prstGeom>
          <a:noFill/>
          <a:ln>
            <a:noFill/>
          </a:ln>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Figure 6: Stratigraphic </a:t>
            </a:r>
            <a:r>
              <a:rPr lang="en-US" sz="1600" dirty="0">
                <a:latin typeface="Times New Roman" panose="02020603050405020304" pitchFamily="18" charset="0"/>
                <a:cs typeface="Times New Roman" panose="02020603050405020304" pitchFamily="18" charset="0"/>
              </a:rPr>
              <a:t>correlation charts for West Gulf Coastal Plain and Mississippi River Alluvial Plain </a:t>
            </a:r>
            <a:r>
              <a:rPr lang="en-US" sz="1600" dirty="0" smtClean="0">
                <a:latin typeface="Times New Roman" panose="02020603050405020304" pitchFamily="18" charset="0"/>
                <a:cs typeface="Times New Roman" panose="02020603050405020304" pitchFamily="18" charset="0"/>
              </a:rPr>
              <a:t>sub-regions </a:t>
            </a:r>
            <a:r>
              <a:rPr lang="en-US" sz="1600" dirty="0">
                <a:latin typeface="Times New Roman" panose="02020603050405020304" pitchFamily="18" charset="0"/>
                <a:cs typeface="Times New Roman" panose="02020603050405020304" pitchFamily="18" charset="0"/>
              </a:rPr>
              <a:t>of the Gulf Coastal Plain of Arkansas</a:t>
            </a:r>
          </a:p>
        </p:txBody>
      </p:sp>
      <p:sp>
        <p:nvSpPr>
          <p:cNvPr id="8" name="TextBox 7"/>
          <p:cNvSpPr txBox="1"/>
          <p:nvPr/>
        </p:nvSpPr>
        <p:spPr>
          <a:xfrm>
            <a:off x="410570" y="5003786"/>
            <a:ext cx="4419600" cy="1015663"/>
          </a:xfrm>
          <a:prstGeom prst="rect">
            <a:avLst/>
          </a:prstGeom>
          <a:noFill/>
          <a:ln>
            <a:noFill/>
          </a:ln>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Figure 5: Areal distribution of geology in mapping area.  Mapping area outlined in red.</a:t>
            </a:r>
            <a:endParaRPr lang="en-US" sz="2000" dirty="0">
              <a:latin typeface="Times New Roman" panose="02020603050405020304" pitchFamily="18" charset="0"/>
              <a:cs typeface="Times New Roman" panose="02020603050405020304" pitchFamily="18" charset="0"/>
            </a:endParaRPr>
          </a:p>
        </p:txBody>
      </p:sp>
      <p:sp>
        <p:nvSpPr>
          <p:cNvPr id="9" name="Rectangle 8"/>
          <p:cNvSpPr/>
          <p:nvPr/>
        </p:nvSpPr>
        <p:spPr>
          <a:xfrm>
            <a:off x="1139039" y="1818222"/>
            <a:ext cx="2646992" cy="2667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272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10767848" cy="1143000"/>
          </a:xfrm>
        </p:spPr>
        <p:txBody>
          <a:bodyPr>
            <a:normAutofit/>
          </a:bodyPr>
          <a:lstStyle/>
          <a:p>
            <a:r>
              <a:rPr lang="en-US" sz="3200" b="1" dirty="0" smtClean="0">
                <a:latin typeface="Times New Roman" panose="02020603050405020304" pitchFamily="18" charset="0"/>
                <a:cs typeface="Times New Roman" panose="02020603050405020304" pitchFamily="18" charset="0"/>
              </a:rPr>
              <a:t>Previous Research: Quaternary Paleo-seismology</a:t>
            </a:r>
            <a:endParaRPr lang="en-US" sz="3200" b="1" dirty="0">
              <a:latin typeface="Times New Roman" panose="02020603050405020304" pitchFamily="18" charset="0"/>
              <a:cs typeface="Times New Roman" panose="02020603050405020304" pitchFamily="18" charset="0"/>
            </a:endParaRPr>
          </a:p>
        </p:txBody>
      </p:sp>
      <p:pic>
        <p:nvPicPr>
          <p:cNvPr id="4" name="Picture 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970360" y="582657"/>
            <a:ext cx="7388897" cy="50007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44675" y="5761265"/>
            <a:ext cx="9015248" cy="1077218"/>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From (Cox et al., 2014). Location map showing the general tectonic setting (upper left), a shaded-relief map showing the study area, and an aerial Photograph of sandblow deposits </a:t>
            </a:r>
            <a:r>
              <a:rPr lang="en-US" sz="1600" dirty="0" smtClean="0">
                <a:latin typeface="Times New Roman" panose="02020603050405020304" pitchFamily="18" charset="0"/>
                <a:cs typeface="Times New Roman" panose="02020603050405020304" pitchFamily="18" charset="0"/>
              </a:rPr>
              <a:t>and faulting</a:t>
            </a:r>
          </a:p>
          <a:p>
            <a:pPr marL="285750" indent="-285750" algn="just">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Sinistral faulting evidenced by left-slip </a:t>
            </a:r>
            <a:r>
              <a:rPr lang="en-US" sz="1600" dirty="0">
                <a:latin typeface="Times New Roman" panose="02020603050405020304" pitchFamily="18" charset="0"/>
                <a:cs typeface="Times New Roman" panose="02020603050405020304" pitchFamily="18" charset="0"/>
              </a:rPr>
              <a:t>flower structure bounded by components of both normal and reverse faults documented on the periphery of the flower (Cox et al., 2000</a:t>
            </a:r>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7591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58" y="-312671"/>
            <a:ext cx="8229600" cy="1143000"/>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Previous Research: Cenozoic Uplifts</a:t>
            </a:r>
            <a:endParaRPr lang="en-US"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883" y="5783156"/>
            <a:ext cx="9151883" cy="1077218"/>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Saline </a:t>
            </a:r>
            <a:r>
              <a:rPr lang="en-US" sz="1600" dirty="0">
                <a:latin typeface="Times New Roman" panose="02020603050405020304" pitchFamily="18" charset="0"/>
                <a:cs typeface="Times New Roman" panose="02020603050405020304" pitchFamily="18" charset="0"/>
              </a:rPr>
              <a:t>and Ouachita River Valleys and their locations with respect to the Mesozoic/Cenozoic Sabine and Monroe </a:t>
            </a:r>
            <a:r>
              <a:rPr lang="en-US" sz="1600" dirty="0" smtClean="0">
                <a:latin typeface="Times New Roman" panose="02020603050405020304" pitchFamily="18" charset="0"/>
                <a:cs typeface="Times New Roman" panose="02020603050405020304" pitchFamily="18" charset="0"/>
              </a:rPr>
              <a:t>uplifts.</a:t>
            </a:r>
          </a:p>
          <a:p>
            <a:pPr marL="285750" indent="-285750" algn="just">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Sabine </a:t>
            </a:r>
            <a:r>
              <a:rPr lang="en-US" sz="1600" dirty="0">
                <a:latin typeface="Times New Roman" panose="02020603050405020304" pitchFamily="18" charset="0"/>
                <a:cs typeface="Times New Roman" panose="02020603050405020304" pitchFamily="18" charset="0"/>
              </a:rPr>
              <a:t>uplifts </a:t>
            </a:r>
            <a:r>
              <a:rPr lang="en-US" sz="1600" dirty="0" smtClean="0">
                <a:latin typeface="Times New Roman" panose="02020603050405020304" pitchFamily="18" charset="0"/>
                <a:cs typeface="Times New Roman" panose="02020603050405020304" pitchFamily="18" charset="0"/>
              </a:rPr>
              <a:t>contributed </a:t>
            </a:r>
            <a:r>
              <a:rPr lang="en-US" sz="1600" dirty="0">
                <a:latin typeface="Times New Roman" panose="02020603050405020304" pitchFamily="18" charset="0"/>
                <a:cs typeface="Times New Roman" panose="02020603050405020304" pitchFamily="18" charset="0"/>
              </a:rPr>
              <a:t>to terrace formation and possible </a:t>
            </a:r>
            <a:r>
              <a:rPr lang="en-US" sz="1600" dirty="0" smtClean="0">
                <a:latin typeface="Times New Roman" panose="02020603050405020304" pitchFamily="18" charset="0"/>
                <a:cs typeface="Times New Roman" panose="02020603050405020304" pitchFamily="18" charset="0"/>
              </a:rPr>
              <a:t>deformation. </a:t>
            </a:r>
          </a:p>
          <a:p>
            <a:pPr marL="285750" indent="-285750" algn="just">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Above </a:t>
            </a:r>
            <a:r>
              <a:rPr lang="en-US" sz="1600" dirty="0">
                <a:latin typeface="Times New Roman" panose="02020603050405020304" pitchFamily="18" charset="0"/>
                <a:cs typeface="Times New Roman" panose="02020603050405020304" pitchFamily="18" charset="0"/>
              </a:rPr>
              <a:t>note overlap between the Monroe uplift and the study area</a:t>
            </a:r>
          </a:p>
        </p:txBody>
      </p:sp>
      <p:pic>
        <p:nvPicPr>
          <p:cNvPr id="5" name="Content Placeholder 3"/>
          <p:cNvPicPr>
            <a:picLocks noGrp="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685665" y="604199"/>
            <a:ext cx="5410200"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3162299" y="2418115"/>
            <a:ext cx="1266565" cy="11321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009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Previous Research: Terrace Identification</a:t>
            </a:r>
            <a:endParaRPr lang="en-US" sz="3600" b="1" dirty="0">
              <a:latin typeface="Times New Roman" panose="02020603050405020304" pitchFamily="18" charset="0"/>
              <a:cs typeface="Times New Roman" panose="02020603050405020304" pitchFamily="18" charset="0"/>
            </a:endParaRPr>
          </a:p>
        </p:txBody>
      </p:sp>
      <p:pic>
        <p:nvPicPr>
          <p:cNvPr id="4" name="Content Placeholder 3" descr="C:\Users\Eric\Desktop\SRFZ\thesis proposal\origin and chronology of terraces ouchita river fleetwood and saucier_Page_10.jpg"/>
          <p:cNvPicPr>
            <a:picLocks noGrp="1"/>
          </p:cNvPicPr>
          <p:nvPr>
            <p:ph sz="quarter" idx="4294967295"/>
          </p:nvPr>
        </p:nvPicPr>
        <p:blipFill rotWithShape="1">
          <a:blip r:embed="rId2" cstate="print">
            <a:extLst>
              <a:ext uri="{28A0092B-C50C-407E-A947-70E740481C1C}">
                <a14:useLocalDpi xmlns:a14="http://schemas.microsoft.com/office/drawing/2010/main" val="0"/>
              </a:ext>
            </a:extLst>
          </a:blip>
          <a:srcRect l="12590" t="8598" r="14276" b="30496"/>
          <a:stretch/>
        </p:blipFill>
        <p:spPr bwMode="auto">
          <a:xfrm>
            <a:off x="1752600" y="548970"/>
            <a:ext cx="52578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TextBox 4"/>
          <p:cNvSpPr txBox="1"/>
          <p:nvPr/>
        </p:nvSpPr>
        <p:spPr>
          <a:xfrm>
            <a:off x="-21609" y="5587269"/>
            <a:ext cx="9144000" cy="1323439"/>
          </a:xfrm>
          <a:prstGeom prst="rect">
            <a:avLst/>
          </a:prstGeom>
          <a:noFill/>
          <a:ln>
            <a:noFill/>
          </a:ln>
        </p:spPr>
        <p:txBody>
          <a:bodyPr wrap="square" rtlCol="0">
            <a:spAutoFit/>
          </a:bodyPr>
          <a:lstStyle/>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a:t>
            </a:r>
            <a:r>
              <a:rPr lang="en-US" sz="2000" dirty="0" smtClean="0">
                <a:latin typeface="Times New Roman" panose="02020603050405020304" pitchFamily="18" charset="0"/>
                <a:cs typeface="Times New Roman" panose="02020603050405020304" pitchFamily="18" charset="0"/>
              </a:rPr>
              <a:t>rom </a:t>
            </a:r>
            <a:r>
              <a:rPr lang="en-US" sz="2000" dirty="0">
                <a:latin typeface="Times New Roman" panose="02020603050405020304" pitchFamily="18" charset="0"/>
                <a:cs typeface="Times New Roman" panose="02020603050405020304" pitchFamily="18" charset="0"/>
              </a:rPr>
              <a:t>Saucier and Fleetwood, (1970) showing expected channels </a:t>
            </a:r>
            <a:r>
              <a:rPr lang="en-US" sz="2000" dirty="0" smtClean="0">
                <a:latin typeface="Times New Roman" panose="02020603050405020304" pitchFamily="18" charset="0"/>
                <a:cs typeface="Times New Roman" panose="02020603050405020304" pitchFamily="18" charset="0"/>
              </a:rPr>
              <a:t>scars within Deweyville III Complex terrace from satellite view</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Other criteria used for previous terrace identification includes: Identification of terrace riser and tread geometries, and soil development.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8108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Methods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47800"/>
            <a:ext cx="8229600" cy="5257800"/>
          </a:xfrm>
        </p:spPr>
        <p:txBody>
          <a:bodyPr>
            <a:normAutofit fontScale="70000" lnSpcReduction="20000"/>
          </a:bodyPr>
          <a:lstStyle/>
          <a:p>
            <a:pPr algn="just"/>
            <a:r>
              <a:rPr lang="en-US" sz="3400" b="1" u="sng" dirty="0" smtClean="0">
                <a:latin typeface="Times New Roman" panose="02020603050405020304" pitchFamily="18" charset="0"/>
                <a:cs typeface="Times New Roman" panose="02020603050405020304" pitchFamily="18" charset="0"/>
              </a:rPr>
              <a:t>Methods I</a:t>
            </a:r>
            <a:r>
              <a:rPr lang="en-US" sz="3400" b="1" dirty="0" smtClean="0">
                <a:latin typeface="Times New Roman" panose="02020603050405020304" pitchFamily="18" charset="0"/>
                <a:cs typeface="Times New Roman" panose="02020603050405020304" pitchFamily="18" charset="0"/>
              </a:rPr>
              <a:t>: Creating a Residual Topographic Envelope Map of Tributary </a:t>
            </a:r>
            <a:r>
              <a:rPr lang="en-US" sz="3400" b="1" dirty="0">
                <a:latin typeface="Times New Roman" panose="02020603050405020304" pitchFamily="18" charset="0"/>
                <a:cs typeface="Times New Roman" panose="02020603050405020304" pitchFamily="18" charset="0"/>
              </a:rPr>
              <a:t>W</a:t>
            </a:r>
            <a:r>
              <a:rPr lang="en-US" sz="3400" b="1" dirty="0" smtClean="0">
                <a:latin typeface="Times New Roman" panose="02020603050405020304" pitchFamily="18" charset="0"/>
                <a:cs typeface="Times New Roman" panose="02020603050405020304" pitchFamily="18" charset="0"/>
              </a:rPr>
              <a:t>atershed Divides perpendicular to the main channels</a:t>
            </a:r>
            <a:r>
              <a:rPr lang="en-US" b="1" dirty="0" smtClean="0">
                <a:latin typeface="Times New Roman" panose="02020603050405020304" pitchFamily="18" charset="0"/>
                <a:cs typeface="Times New Roman" panose="02020603050405020304" pitchFamily="18" charset="0"/>
              </a:rPr>
              <a:t>.  </a:t>
            </a:r>
          </a:p>
          <a:p>
            <a:pPr marL="0" indent="0" algn="just">
              <a:buNone/>
            </a:pPr>
            <a:r>
              <a:rPr lang="en-US" sz="2100" dirty="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Divides are the least eroded portion in a watershed. Divides </a:t>
            </a:r>
            <a:r>
              <a:rPr lang="en-US" sz="2100" dirty="0">
                <a:latin typeface="Times New Roman" panose="02020603050405020304" pitchFamily="18" charset="0"/>
                <a:cs typeface="Times New Roman" panose="02020603050405020304" pitchFamily="18" charset="0"/>
              </a:rPr>
              <a:t>perpendicular to the main </a:t>
            </a:r>
            <a:r>
              <a:rPr lang="en-US" sz="2100" dirty="0" smtClean="0">
                <a:latin typeface="Times New Roman" panose="02020603050405020304" pitchFamily="18" charset="0"/>
                <a:cs typeface="Times New Roman" panose="02020603050405020304" pitchFamily="18" charset="0"/>
              </a:rPr>
              <a:t>	channel cross terraces. </a:t>
            </a:r>
            <a:r>
              <a:rPr lang="en-US" sz="2100" dirty="0">
                <a:latin typeface="Times New Roman" panose="02020603050405020304" pitchFamily="18" charset="0"/>
                <a:cs typeface="Times New Roman" panose="02020603050405020304" pitchFamily="18" charset="0"/>
              </a:rPr>
              <a:t>These tributary divides preserve terrace </a:t>
            </a:r>
            <a:r>
              <a:rPr lang="en-US" sz="2100" dirty="0" smtClean="0">
                <a:latin typeface="Times New Roman" panose="02020603050405020304" pitchFamily="18" charset="0"/>
                <a:cs typeface="Times New Roman" panose="02020603050405020304" pitchFamily="18" charset="0"/>
              </a:rPr>
              <a:t>geometries with least </a:t>
            </a:r>
            <a:r>
              <a:rPr lang="en-US" sz="2100" dirty="0" smtClean="0">
                <a:latin typeface="Times New Roman" panose="02020603050405020304" pitchFamily="18" charset="0"/>
                <a:cs typeface="Times New Roman" panose="02020603050405020304" pitchFamily="18" charset="0"/>
              </a:rPr>
              <a:t>	amount </a:t>
            </a:r>
            <a:r>
              <a:rPr lang="en-US" sz="2100" dirty="0">
                <a:latin typeface="Times New Roman" panose="02020603050405020304" pitchFamily="18" charset="0"/>
                <a:cs typeface="Times New Roman" panose="02020603050405020304" pitchFamily="18" charset="0"/>
              </a:rPr>
              <a:t>of erosion. </a:t>
            </a:r>
            <a:endParaRPr lang="en-US" sz="2100" dirty="0" smtClean="0">
              <a:latin typeface="Times New Roman" panose="02020603050405020304" pitchFamily="18" charset="0"/>
              <a:cs typeface="Times New Roman" panose="02020603050405020304" pitchFamily="18" charset="0"/>
            </a:endParaRPr>
          </a:p>
          <a:p>
            <a:pPr algn="just"/>
            <a:r>
              <a:rPr lang="en-US" sz="3400" b="1" u="sng" dirty="0" smtClean="0">
                <a:latin typeface="Times New Roman" panose="02020603050405020304" pitchFamily="18" charset="0"/>
                <a:cs typeface="Times New Roman" panose="02020603050405020304" pitchFamily="18" charset="0"/>
              </a:rPr>
              <a:t>Methods </a:t>
            </a:r>
            <a:r>
              <a:rPr lang="en-US" sz="3400" b="1" u="sng" dirty="0" smtClean="0">
                <a:latin typeface="Times New Roman" panose="02020603050405020304" pitchFamily="18" charset="0"/>
                <a:cs typeface="Times New Roman" panose="02020603050405020304" pitchFamily="18" charset="0"/>
              </a:rPr>
              <a:t>II</a:t>
            </a:r>
            <a:r>
              <a:rPr lang="en-US" sz="3400" b="1" dirty="0" smtClean="0">
                <a:latin typeface="Times New Roman" panose="02020603050405020304" pitchFamily="18" charset="0"/>
                <a:cs typeface="Times New Roman" panose="02020603050405020304" pitchFamily="18" charset="0"/>
              </a:rPr>
              <a:t>: Outlining terrace boundaries as defined on the continuous terranes</a:t>
            </a:r>
          </a:p>
          <a:p>
            <a:pPr algn="just"/>
            <a:r>
              <a:rPr lang="en-US" sz="3400" b="1" u="sng" dirty="0" smtClean="0">
                <a:latin typeface="Times New Roman" panose="02020603050405020304" pitchFamily="18" charset="0"/>
                <a:cs typeface="Times New Roman" panose="02020603050405020304" pitchFamily="18" charset="0"/>
              </a:rPr>
              <a:t>Methods III</a:t>
            </a:r>
            <a:r>
              <a:rPr lang="en-US" sz="3400" b="1" dirty="0" smtClean="0">
                <a:latin typeface="Times New Roman" panose="02020603050405020304" pitchFamily="18" charset="0"/>
                <a:cs typeface="Times New Roman" panose="02020603050405020304" pitchFamily="18" charset="0"/>
              </a:rPr>
              <a:t>: Mapping out residuals from deformation of these individual terraces and a best-fit plane.</a:t>
            </a:r>
          </a:p>
          <a:p>
            <a:pPr algn="just"/>
            <a:r>
              <a:rPr lang="en-US" sz="3400" b="1" u="sng" dirty="0" smtClean="0">
                <a:latin typeface="Times New Roman" panose="02020603050405020304" pitchFamily="18" charset="0"/>
                <a:cs typeface="Times New Roman" panose="02020603050405020304" pitchFamily="18" charset="0"/>
              </a:rPr>
              <a:t>Methods IV</a:t>
            </a:r>
            <a:r>
              <a:rPr lang="en-US" sz="3400" b="1" dirty="0" smtClean="0">
                <a:latin typeface="Times New Roman" panose="02020603050405020304" pitchFamily="18" charset="0"/>
                <a:cs typeface="Times New Roman" panose="02020603050405020304" pitchFamily="18" charset="0"/>
              </a:rPr>
              <a:t>: Looking for trends in residual deformation</a:t>
            </a:r>
          </a:p>
          <a:p>
            <a:pPr algn="just"/>
            <a:r>
              <a:rPr lang="en-US" sz="3400" b="1" u="sng" dirty="0" smtClean="0">
                <a:latin typeface="Times New Roman" panose="02020603050405020304" pitchFamily="18" charset="0"/>
                <a:cs typeface="Times New Roman" panose="02020603050405020304" pitchFamily="18" charset="0"/>
              </a:rPr>
              <a:t>Methods V</a:t>
            </a:r>
            <a:r>
              <a:rPr lang="en-US" sz="3400" b="1" dirty="0" smtClean="0">
                <a:latin typeface="Times New Roman" panose="02020603050405020304" pitchFamily="18" charset="0"/>
                <a:cs typeface="Times New Roman" panose="02020603050405020304" pitchFamily="18" charset="0"/>
              </a:rPr>
              <a:t>: Selecting boring locations for a study on soil development according to soil </a:t>
            </a:r>
            <a:r>
              <a:rPr lang="en-US" sz="3400" b="1" dirty="0" err="1">
                <a:latin typeface="Times New Roman" panose="02020603050405020304" pitchFamily="18" charset="0"/>
                <a:cs typeface="Times New Roman" panose="02020603050405020304" pitchFamily="18" charset="0"/>
              </a:rPr>
              <a:t>c</a:t>
            </a:r>
            <a:r>
              <a:rPr lang="en-US" sz="3400" b="1" dirty="0" err="1" smtClean="0">
                <a:latin typeface="Times New Roman" panose="02020603050405020304" pitchFamily="18" charset="0"/>
                <a:cs typeface="Times New Roman" panose="02020603050405020304" pitchFamily="18" charset="0"/>
              </a:rPr>
              <a:t>hrono</a:t>
            </a:r>
            <a:r>
              <a:rPr lang="en-US" sz="3400" b="1" dirty="0" smtClean="0">
                <a:latin typeface="Times New Roman" panose="02020603050405020304" pitchFamily="18" charset="0"/>
                <a:cs typeface="Times New Roman" panose="02020603050405020304" pitchFamily="18" charset="0"/>
              </a:rPr>
              <a:t>-sequence studies as outlined by the USGS	</a:t>
            </a:r>
            <a:r>
              <a:rPr lang="en-US" sz="34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p>
          <a:p>
            <a:pPr marL="0" indent="0" algn="just">
              <a:buNone/>
            </a:pPr>
            <a:r>
              <a:rPr lang="en-US" sz="2100" dirty="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(This is forthcoming and the samples are still being interpreted in the lab for a study of 	soil development in the B horizon.  Currently it appears that most older terraces has a 	prominent development of sesquioxides in the B horizon.)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40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3622</TotalTime>
  <Words>1261</Words>
  <Application>Microsoft Office PowerPoint</Application>
  <PresentationFormat>On-screen Show (4:3)</PresentationFormat>
  <Paragraphs>231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Using a Topographic Residual Envelope Map as a Rapid Identification Technique for Tectonic Deformation within Quaternary Terraces of the Saline River Fault Zone in South-Central Arkansas</vt:lpstr>
      <vt:lpstr>Presentation</vt:lpstr>
      <vt:lpstr>PowerPoint Presentation</vt:lpstr>
      <vt:lpstr>Goal of the Current Work</vt:lpstr>
      <vt:lpstr>Previous Research:  Stratigraphy and Local Geology</vt:lpstr>
      <vt:lpstr>Previous Research: Quaternary Paleo-seismology</vt:lpstr>
      <vt:lpstr>Previous Research: Cenozoic Uplifts</vt:lpstr>
      <vt:lpstr>Previous Research: Terrace Identification</vt:lpstr>
      <vt:lpstr>Methods</vt:lpstr>
      <vt:lpstr>PowerPoint Presentation</vt:lpstr>
      <vt:lpstr>PowerPoint Presentation</vt:lpstr>
      <vt:lpstr>Methods I: Examples of input for terrane</vt:lpstr>
      <vt:lpstr>PowerPoint Presentation</vt:lpstr>
      <vt:lpstr>Methods I:  Kriging/Gaussian Process Regression (best fit) </vt:lpstr>
      <vt:lpstr>PowerPoint Presentation</vt:lpstr>
      <vt:lpstr>Methods II:  Delineating terrace boundaries from envelope map </vt:lpstr>
      <vt:lpstr>PowerPoint Presentation</vt:lpstr>
      <vt:lpstr>Methods III</vt:lpstr>
      <vt:lpstr>Deweyville Complex II (Lacustrine Beach Bench Terrace of Wisconsin Lake Monroe. R² = 0.843990173892)</vt:lpstr>
      <vt:lpstr>Prairie Complex I</vt:lpstr>
      <vt:lpstr>Prairie Complex II (NEW!!! Saucier Fleetwood (1970) argued for the possibility of differentiation of Prairie Complex Terrace.  This is difficult to identify without an envelope map due to the amorphous tread of the Prairie complex terrace. R² = 0.896434405459). </vt:lpstr>
      <vt:lpstr>Intermediate Complex B  (Strath Terrace of Upland Complex Gravel/Lafayette Sand and Gravel Mid-Pleistocene, Formerly Montgomery Erosional Terrace)</vt:lpstr>
      <vt:lpstr>Intermediate Complex B Longitudinal Profile</vt:lpstr>
      <vt:lpstr>Intermediate Complex A (Strath terrace of Upland Complex Gravel/Lafayette Sand and Gravel. Formerly known as Bentley Erosional terrace)</vt:lpstr>
      <vt:lpstr>Ouachita River Valley Terraces Best-fit Planes compared (Terraces with high R² values shown in relationship to age.  Progressive southwestward tilting is apparent over time.)</vt:lpstr>
      <vt:lpstr>PowerPoint Presentation</vt:lpstr>
      <vt:lpstr>Discussion</vt:lpstr>
      <vt:lpstr>Summary</vt:lpstr>
      <vt:lpstr>Acknowledgements</vt:lpstr>
    </vt:vector>
  </TitlesOfParts>
  <Company>University of Memphis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Brakebill Island fault</dc:title>
  <dc:creator>Randel T Cox (randycox)</dc:creator>
  <cp:lastModifiedBy>Eric</cp:lastModifiedBy>
  <cp:revision>220</cp:revision>
  <dcterms:created xsi:type="dcterms:W3CDTF">2015-08-03T18:41:51Z</dcterms:created>
  <dcterms:modified xsi:type="dcterms:W3CDTF">2016-03-20T20:35:57Z</dcterms:modified>
</cp:coreProperties>
</file>