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72" r:id="rId6"/>
    <p:sldId id="278" r:id="rId7"/>
    <p:sldId id="274" r:id="rId8"/>
    <p:sldId id="275" r:id="rId9"/>
    <p:sldId id="279" r:id="rId10"/>
    <p:sldId id="276" r:id="rId11"/>
    <p:sldId id="264" r:id="rId12"/>
    <p:sldId id="269" r:id="rId13"/>
    <p:sldId id="27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9A55"/>
    <a:srgbClr val="519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94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39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2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98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8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8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01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0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13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19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4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6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3F1F4-A569-4A44-AD52-0E719A314245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3D1F3-EDA3-499A-BCDA-338B697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3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dirty="0" smtClean="0"/>
              <a:t>Structural and Regional Setting of the Reed Gold Mine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1752600"/>
          </a:xfrm>
        </p:spPr>
        <p:txBody>
          <a:bodyPr/>
          <a:lstStyle/>
          <a:p>
            <a:r>
              <a:rPr lang="en-US" dirty="0" smtClean="0"/>
              <a:t>Stephen </a:t>
            </a:r>
            <a:r>
              <a:rPr lang="en-US" dirty="0" err="1" smtClean="0"/>
              <a:t>Challener</a:t>
            </a:r>
            <a:r>
              <a:rPr lang="en-US" dirty="0"/>
              <a:t> </a:t>
            </a:r>
            <a:r>
              <a:rPr lang="en-US" dirty="0" smtClean="0"/>
              <a:t>and</a:t>
            </a:r>
          </a:p>
          <a:p>
            <a:r>
              <a:rPr lang="en-US" dirty="0" smtClean="0"/>
              <a:t>James</a:t>
            </a:r>
            <a:r>
              <a:rPr lang="en-US" dirty="0" smtClean="0"/>
              <a:t> </a:t>
            </a:r>
            <a:r>
              <a:rPr lang="en-US" dirty="0" smtClean="0"/>
              <a:t>Hibbard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4026885" cy="374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799"/>
            <a:ext cx="4149436" cy="373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6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The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it is a dike, vein formation is not related to folding</a:t>
            </a:r>
          </a:p>
          <a:p>
            <a:r>
              <a:rPr lang="en-US" dirty="0" smtClean="0"/>
              <a:t>If it is a folded sill, vein orientation should be related to folding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14" y="914400"/>
            <a:ext cx="6019800" cy="531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9886"/>
            <a:ext cx="4267200" cy="531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82800" y="899886"/>
            <a:ext cx="4787900" cy="5311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86391"/>
            <a:ext cx="4367793" cy="4367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14" y="1393648"/>
            <a:ext cx="4367793" cy="4367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393648"/>
            <a:ext cx="4367793" cy="43677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4500" y="914400"/>
            <a:ext cx="2844800" cy="539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Poles to Quartz Veins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5128" y="5225143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=60</a:t>
            </a:r>
            <a:endParaRPr lang="en-US" dirty="0"/>
          </a:p>
        </p:txBody>
      </p:sp>
      <p:pic>
        <p:nvPicPr>
          <p:cNvPr id="7" name="Picture 2" descr="http://sanuja.com/blog/wp-content/uploads/2013/04/341_fold_geometr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1" y="816345"/>
            <a:ext cx="10058400" cy="47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76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408044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63" y="1144588"/>
            <a:ext cx="4269318" cy="556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5200" cy="260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9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outcrop pattern of the g</a:t>
            </a:r>
            <a:r>
              <a:rPr lang="en-US" dirty="0" smtClean="0"/>
              <a:t>reenstone </a:t>
            </a:r>
            <a:r>
              <a:rPr lang="en-US" dirty="0" smtClean="0"/>
              <a:t>is consistent with a doubly-plunging folded sill</a:t>
            </a:r>
          </a:p>
          <a:p>
            <a:r>
              <a:rPr lang="en-US" dirty="0" smtClean="0"/>
              <a:t>Gold mineralization is likely related to and likely synchronous with folding.</a:t>
            </a:r>
          </a:p>
          <a:p>
            <a:r>
              <a:rPr lang="en-US" dirty="0" smtClean="0"/>
              <a:t>My future research: geophysical modeling, geochemical and U-</a:t>
            </a:r>
            <a:r>
              <a:rPr lang="en-US" dirty="0" err="1" smtClean="0"/>
              <a:t>Pb</a:t>
            </a:r>
            <a:r>
              <a:rPr lang="en-US" dirty="0" smtClean="0"/>
              <a:t> geochronological fingerprinting of sink host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041"/>
            <a:ext cx="9144000" cy="694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4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thanks to Dr. Hibbard, Dr</a:t>
            </a:r>
            <a:r>
              <a:rPr lang="en-US" dirty="0"/>
              <a:t>. </a:t>
            </a:r>
            <a:r>
              <a:rPr lang="en-US" dirty="0" err="1" smtClean="0"/>
              <a:t>Bohnenstiehl</a:t>
            </a:r>
            <a:r>
              <a:rPr lang="en-US" dirty="0" smtClean="0"/>
              <a:t> an Dr. Coleman, the GSA for their generous support of this project, and to the staff of the Reed Gold Mine for their assistance.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dirty="0" smtClean="0"/>
              <a:t>Gold prices have made Carolina gold economically interesting again</a:t>
            </a:r>
          </a:p>
          <a:p>
            <a:pPr lvl="1"/>
            <a:r>
              <a:rPr lang="en-US" dirty="0" smtClean="0"/>
              <a:t>Repeated inquiries from prospectors</a:t>
            </a:r>
          </a:p>
          <a:p>
            <a:pPr lvl="1"/>
            <a:r>
              <a:rPr lang="en-US" dirty="0" smtClean="0"/>
              <a:t>Reopening of the Haile</a:t>
            </a:r>
          </a:p>
          <a:p>
            <a:r>
              <a:rPr lang="en-US" dirty="0" smtClean="0"/>
              <a:t>Recent research has illuminated regional context (Hibbard et al 2012, Pollock and Hibbard 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15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49209"/>
            <a:ext cx="8457782" cy="57854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46720" y="649209"/>
            <a:ext cx="5492281" cy="607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20" y="649209"/>
            <a:ext cx="5492281" cy="60704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19" y="649209"/>
            <a:ext cx="5492281" cy="6070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686"/>
            <a:ext cx="8229600" cy="1143000"/>
          </a:xfrm>
        </p:spPr>
        <p:txBody>
          <a:bodyPr/>
          <a:lstStyle/>
          <a:p>
            <a:r>
              <a:rPr lang="en-US" dirty="0" smtClean="0"/>
              <a:t>Regional Context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39000" y="6357407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Hibbard</a:t>
            </a:r>
          </a:p>
          <a:p>
            <a:r>
              <a:rPr lang="en-US" sz="1400" dirty="0" smtClean="0"/>
              <a:t>et al 2012</a:t>
            </a:r>
            <a:endParaRPr lang="en-US" sz="1400" dirty="0"/>
          </a:p>
        </p:txBody>
      </p:sp>
      <p:sp>
        <p:nvSpPr>
          <p:cNvPr id="9" name="AutoShape 6" descr="Displaying AleutiansMap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20" y="649209"/>
            <a:ext cx="5492280" cy="6070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1862" y="51562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530-550 my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6887" y="5426075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610-630 my</a:t>
            </a:r>
            <a:endParaRPr lang="en-US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08" y="1314667"/>
            <a:ext cx="5861554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94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do we want to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1142999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Source of Mineralizing Fluids</a:t>
            </a:r>
            <a:endParaRPr lang="en-US" sz="4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667000"/>
            <a:ext cx="8229600" cy="114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smtClean="0"/>
              <a:t>Path for Fluid Mobilization</a:t>
            </a:r>
            <a:endParaRPr lang="en-US" sz="4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038600"/>
            <a:ext cx="8229600" cy="114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smtClean="0"/>
              <a:t>Nature of Depositional Sink</a:t>
            </a:r>
            <a:endParaRPr lang="en-US" sz="4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620982"/>
            <a:ext cx="7620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400" y="3048000"/>
            <a:ext cx="7620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7200" y="4038600"/>
            <a:ext cx="7467600" cy="914400"/>
          </a:xfrm>
          <a:prstGeom prst="round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5943599" cy="65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0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200" y="2641600"/>
            <a:ext cx="3086100" cy="901700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24000"/>
            <a:ext cx="5791200" cy="1066800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the Sink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Structural </a:t>
            </a:r>
            <a:r>
              <a:rPr lang="en-US" sz="5400" dirty="0" smtClean="0"/>
              <a:t>Geology</a:t>
            </a:r>
          </a:p>
          <a:p>
            <a:r>
              <a:rPr lang="en-US" sz="5400" dirty="0" smtClean="0"/>
              <a:t>Mapping</a:t>
            </a:r>
            <a:endParaRPr lang="en-US" sz="5400" dirty="0" smtClean="0"/>
          </a:p>
          <a:p>
            <a:r>
              <a:rPr lang="en-US" sz="5400" dirty="0" smtClean="0"/>
              <a:t>Geophysics</a:t>
            </a:r>
          </a:p>
          <a:p>
            <a:r>
              <a:rPr lang="en-US" sz="5400" dirty="0" smtClean="0"/>
              <a:t>Geochemistry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1480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1" y="0"/>
            <a:ext cx="8021321" cy="694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6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097"/>
            <a:ext cx="8229600" cy="1143000"/>
          </a:xfrm>
        </p:spPr>
        <p:txBody>
          <a:bodyPr/>
          <a:lstStyle/>
          <a:p>
            <a:r>
              <a:rPr lang="en-US" dirty="0" smtClean="0"/>
              <a:t>Structural models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41129"/>
            <a:ext cx="4114800" cy="553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4267200" y="1775089"/>
            <a:ext cx="3352800" cy="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155872" y="1775089"/>
            <a:ext cx="1974272" cy="1526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135090" y="1156854"/>
            <a:ext cx="692728" cy="5701145"/>
          </a:xfrm>
          <a:prstGeom prst="rect">
            <a:avLst/>
          </a:prstGeom>
          <a:solidFill>
            <a:srgbClr val="369A5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248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Nitze</a:t>
            </a:r>
            <a:r>
              <a:rPr lang="en-US" dirty="0" smtClean="0"/>
              <a:t> and Hanna 1896</a:t>
            </a:r>
          </a:p>
          <a:p>
            <a:r>
              <a:rPr lang="en-US" dirty="0" smtClean="0"/>
              <a:t>El </a:t>
            </a:r>
            <a:r>
              <a:rPr lang="en-US" dirty="0" err="1" smtClean="0"/>
              <a:t>Samani</a:t>
            </a:r>
            <a:r>
              <a:rPr lang="en-US" dirty="0" smtClean="0"/>
              <a:t> 1978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8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81503E-6 L -0.28334 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0035 0.0289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0.05069 -2.222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2893 L 0.0349 0.0245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2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297697"/>
            <a:ext cx="4114800" cy="553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4267200" y="1775089"/>
            <a:ext cx="3352800" cy="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155872" y="1775089"/>
            <a:ext cx="1974272" cy="1526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94909" y="2133600"/>
            <a:ext cx="3325092" cy="381000"/>
          </a:xfrm>
          <a:prstGeom prst="rect">
            <a:avLst/>
          </a:prstGeom>
          <a:solidFill>
            <a:srgbClr val="369A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05600" y="2133600"/>
            <a:ext cx="2424544" cy="381000"/>
          </a:xfrm>
          <a:prstGeom prst="rect">
            <a:avLst/>
          </a:prstGeom>
          <a:solidFill>
            <a:srgbClr val="369A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5800" y="113951"/>
            <a:ext cx="4495800" cy="1676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646095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Pardee</a:t>
            </a:r>
            <a:r>
              <a:rPr lang="en-US" dirty="0" smtClean="0"/>
              <a:t> and Park 1948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5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0035 0.0289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43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3.33333E-6 0.038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3" grpId="2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Vein Formation by Neutral Surface Folding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8118"/>
            <a:ext cx="9130145" cy="467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8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20247</TotalTime>
  <Words>224</Words>
  <Application>Microsoft Office PowerPoint</Application>
  <PresentationFormat>On-screen Show (4:3)</PresentationFormat>
  <Paragraphs>39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Structural and Regional Setting of the Reed Gold Mine</vt:lpstr>
      <vt:lpstr>Why Now</vt:lpstr>
      <vt:lpstr>Regional Context</vt:lpstr>
      <vt:lpstr>What do we want to know?</vt:lpstr>
      <vt:lpstr>Understanding the Sink</vt:lpstr>
      <vt:lpstr>PowerPoint Presentation</vt:lpstr>
      <vt:lpstr>Structural models</vt:lpstr>
      <vt:lpstr>PowerPoint Presentation</vt:lpstr>
      <vt:lpstr>Vein Formation by Neutral Surface Folding</vt:lpstr>
      <vt:lpstr>Testing The Models</vt:lpstr>
      <vt:lpstr>Mapping</vt:lpstr>
      <vt:lpstr>Conclusions</vt:lpstr>
      <vt:lpstr>Acknowledgments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Structural and Regional Setting of the Reed Gold Mine</dc:title>
  <dc:creator>Stephen</dc:creator>
  <cp:lastModifiedBy>Stephen</cp:lastModifiedBy>
  <cp:revision>108</cp:revision>
  <dcterms:created xsi:type="dcterms:W3CDTF">2016-03-02T04:43:26Z</dcterms:created>
  <dcterms:modified xsi:type="dcterms:W3CDTF">2016-03-30T00:11:26Z</dcterms:modified>
</cp:coreProperties>
</file>