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38404800" cy="219456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p:restoredTop sz="94610"/>
  </p:normalViewPr>
  <p:slideViewPr>
    <p:cSldViewPr snapToGrid="0">
      <p:cViewPr>
        <p:scale>
          <a:sx n="90" d="100"/>
          <a:sy n="90" d="100"/>
        </p:scale>
        <p:origin x="-6744" y="-6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524300" y="514350"/>
            <a:ext cx="6096299" cy="257174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914400" y="3257550"/>
            <a:ext cx="7315200" cy="3086099"/>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0750809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914400" y="3257550"/>
            <a:ext cx="7315200" cy="3086099"/>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52" name="Shape 52"/>
          <p:cNvSpPr>
            <a:spLocks noGrp="1" noRot="1" noChangeAspect="1"/>
          </p:cNvSpPr>
          <p:nvPr>
            <p:ph type="sldImg" idx="2"/>
          </p:nvPr>
        </p:nvSpPr>
        <p:spPr>
          <a:xfrm>
            <a:off x="2320925" y="514350"/>
            <a:ext cx="450215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8721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1309175" y="3176853"/>
            <a:ext cx="35786400" cy="8757900"/>
          </a:xfrm>
          <a:prstGeom prst="rect">
            <a:avLst/>
          </a:prstGeom>
        </p:spPr>
        <p:txBody>
          <a:bodyPr lIns="386025" tIns="386025" rIns="386025" bIns="386025" anchor="b" anchorCtr="0"/>
          <a:lstStyle>
            <a:lvl1pPr lvl="0" algn="ctr" rtl="0">
              <a:spcBef>
                <a:spcPts val="0"/>
              </a:spcBef>
              <a:buSzPct val="100000"/>
              <a:defRPr sz="22000"/>
            </a:lvl1pPr>
            <a:lvl2pPr lvl="1" algn="ctr" rtl="0">
              <a:spcBef>
                <a:spcPts val="0"/>
              </a:spcBef>
              <a:buSzPct val="100000"/>
              <a:defRPr sz="22000"/>
            </a:lvl2pPr>
            <a:lvl3pPr lvl="2" algn="ctr" rtl="0">
              <a:spcBef>
                <a:spcPts val="0"/>
              </a:spcBef>
              <a:buSzPct val="100000"/>
              <a:defRPr sz="22000"/>
            </a:lvl3pPr>
            <a:lvl4pPr lvl="3" algn="ctr" rtl="0">
              <a:spcBef>
                <a:spcPts val="0"/>
              </a:spcBef>
              <a:buSzPct val="100000"/>
              <a:defRPr sz="22000"/>
            </a:lvl4pPr>
            <a:lvl5pPr lvl="4" algn="ctr" rtl="0">
              <a:spcBef>
                <a:spcPts val="0"/>
              </a:spcBef>
              <a:buSzPct val="100000"/>
              <a:defRPr sz="22000"/>
            </a:lvl5pPr>
            <a:lvl6pPr lvl="5" algn="ctr" rtl="0">
              <a:spcBef>
                <a:spcPts val="0"/>
              </a:spcBef>
              <a:buSzPct val="100000"/>
              <a:defRPr sz="22000"/>
            </a:lvl6pPr>
            <a:lvl7pPr lvl="6" algn="ctr" rtl="0">
              <a:spcBef>
                <a:spcPts val="0"/>
              </a:spcBef>
              <a:buSzPct val="100000"/>
              <a:defRPr sz="22000"/>
            </a:lvl7pPr>
            <a:lvl8pPr lvl="7" algn="ctr" rtl="0">
              <a:spcBef>
                <a:spcPts val="0"/>
              </a:spcBef>
              <a:buSzPct val="100000"/>
              <a:defRPr sz="22000"/>
            </a:lvl8pPr>
            <a:lvl9pPr lvl="8" algn="ctr" rtl="0">
              <a:spcBef>
                <a:spcPts val="0"/>
              </a:spcBef>
              <a:buSzPct val="100000"/>
              <a:defRPr sz="22000"/>
            </a:lvl9pPr>
          </a:lstStyle>
          <a:p>
            <a:endParaRPr/>
          </a:p>
        </p:txBody>
      </p:sp>
      <p:sp>
        <p:nvSpPr>
          <p:cNvPr id="11" name="Shape 11"/>
          <p:cNvSpPr txBox="1">
            <a:spLocks noGrp="1"/>
          </p:cNvSpPr>
          <p:nvPr>
            <p:ph type="subTitle" idx="1"/>
          </p:nvPr>
        </p:nvSpPr>
        <p:spPr>
          <a:xfrm>
            <a:off x="1309139" y="12092266"/>
            <a:ext cx="35786400" cy="3381899"/>
          </a:xfrm>
          <a:prstGeom prst="rect">
            <a:avLst/>
          </a:prstGeom>
        </p:spPr>
        <p:txBody>
          <a:bodyPr lIns="386025" tIns="386025" rIns="386025" bIns="386025" anchor="t" anchorCtr="0"/>
          <a:lstStyle>
            <a:lvl1pPr lvl="0" algn="ctr" rtl="0">
              <a:lnSpc>
                <a:spcPct val="100000"/>
              </a:lnSpc>
              <a:spcBef>
                <a:spcPts val="0"/>
              </a:spcBef>
              <a:spcAft>
                <a:spcPts val="0"/>
              </a:spcAft>
              <a:buSzPct val="100000"/>
              <a:buNone/>
              <a:defRPr sz="11800"/>
            </a:lvl1pPr>
            <a:lvl2pPr lvl="1" algn="ctr" rtl="0">
              <a:lnSpc>
                <a:spcPct val="100000"/>
              </a:lnSpc>
              <a:spcBef>
                <a:spcPts val="0"/>
              </a:spcBef>
              <a:spcAft>
                <a:spcPts val="0"/>
              </a:spcAft>
              <a:buSzPct val="100000"/>
              <a:buNone/>
              <a:defRPr sz="11800"/>
            </a:lvl2pPr>
            <a:lvl3pPr lvl="2" algn="ctr" rtl="0">
              <a:lnSpc>
                <a:spcPct val="100000"/>
              </a:lnSpc>
              <a:spcBef>
                <a:spcPts val="0"/>
              </a:spcBef>
              <a:spcAft>
                <a:spcPts val="0"/>
              </a:spcAft>
              <a:buSzPct val="100000"/>
              <a:buNone/>
              <a:defRPr sz="11800"/>
            </a:lvl3pPr>
            <a:lvl4pPr lvl="3" algn="ctr" rtl="0">
              <a:lnSpc>
                <a:spcPct val="100000"/>
              </a:lnSpc>
              <a:spcBef>
                <a:spcPts val="0"/>
              </a:spcBef>
              <a:spcAft>
                <a:spcPts val="0"/>
              </a:spcAft>
              <a:buSzPct val="100000"/>
              <a:buNone/>
              <a:defRPr sz="11800"/>
            </a:lvl4pPr>
            <a:lvl5pPr lvl="4" algn="ctr" rtl="0">
              <a:lnSpc>
                <a:spcPct val="100000"/>
              </a:lnSpc>
              <a:spcBef>
                <a:spcPts val="0"/>
              </a:spcBef>
              <a:spcAft>
                <a:spcPts val="0"/>
              </a:spcAft>
              <a:buSzPct val="100000"/>
              <a:buNone/>
              <a:defRPr sz="11800"/>
            </a:lvl5pPr>
            <a:lvl6pPr lvl="5" algn="ctr" rtl="0">
              <a:lnSpc>
                <a:spcPct val="100000"/>
              </a:lnSpc>
              <a:spcBef>
                <a:spcPts val="0"/>
              </a:spcBef>
              <a:spcAft>
                <a:spcPts val="0"/>
              </a:spcAft>
              <a:buSzPct val="100000"/>
              <a:buNone/>
              <a:defRPr sz="11800"/>
            </a:lvl6pPr>
            <a:lvl7pPr lvl="6" algn="ctr" rtl="0">
              <a:lnSpc>
                <a:spcPct val="100000"/>
              </a:lnSpc>
              <a:spcBef>
                <a:spcPts val="0"/>
              </a:spcBef>
              <a:spcAft>
                <a:spcPts val="0"/>
              </a:spcAft>
              <a:buSzPct val="100000"/>
              <a:buNone/>
              <a:defRPr sz="11800"/>
            </a:lvl7pPr>
            <a:lvl8pPr lvl="7" algn="ctr" rtl="0">
              <a:lnSpc>
                <a:spcPct val="100000"/>
              </a:lnSpc>
              <a:spcBef>
                <a:spcPts val="0"/>
              </a:spcBef>
              <a:spcAft>
                <a:spcPts val="0"/>
              </a:spcAft>
              <a:buSzPct val="100000"/>
              <a:buNone/>
              <a:defRPr sz="11800"/>
            </a:lvl8pPr>
            <a:lvl9pPr lvl="8" algn="ctr" rtl="0">
              <a:lnSpc>
                <a:spcPct val="100000"/>
              </a:lnSpc>
              <a:spcBef>
                <a:spcPts val="0"/>
              </a:spcBef>
              <a:spcAft>
                <a:spcPts val="0"/>
              </a:spcAft>
              <a:buSzPct val="100000"/>
              <a:buNone/>
              <a:defRPr sz="11800"/>
            </a:lvl9pPr>
          </a:lstStyle>
          <a:p>
            <a:endParaRPr/>
          </a:p>
        </p:txBody>
      </p:sp>
      <p:sp>
        <p:nvSpPr>
          <p:cNvPr id="12" name="Shape 12"/>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309139" y="4719466"/>
            <a:ext cx="35786400" cy="8377500"/>
          </a:xfrm>
          <a:prstGeom prst="rect">
            <a:avLst/>
          </a:prstGeom>
        </p:spPr>
        <p:txBody>
          <a:bodyPr lIns="386025" tIns="386025" rIns="386025" bIns="386025" anchor="b" anchorCtr="0"/>
          <a:lstStyle>
            <a:lvl1pPr lvl="0" algn="ctr" rtl="0">
              <a:spcBef>
                <a:spcPts val="0"/>
              </a:spcBef>
              <a:buSzPct val="100000"/>
              <a:defRPr sz="50700"/>
            </a:lvl1pPr>
            <a:lvl2pPr lvl="1" algn="ctr" rtl="0">
              <a:spcBef>
                <a:spcPts val="0"/>
              </a:spcBef>
              <a:buSzPct val="100000"/>
              <a:defRPr sz="50700"/>
            </a:lvl2pPr>
            <a:lvl3pPr lvl="2" algn="ctr" rtl="0">
              <a:spcBef>
                <a:spcPts val="0"/>
              </a:spcBef>
              <a:buSzPct val="100000"/>
              <a:defRPr sz="50700"/>
            </a:lvl3pPr>
            <a:lvl4pPr lvl="3" algn="ctr" rtl="0">
              <a:spcBef>
                <a:spcPts val="0"/>
              </a:spcBef>
              <a:buSzPct val="100000"/>
              <a:defRPr sz="50700"/>
            </a:lvl4pPr>
            <a:lvl5pPr lvl="4" algn="ctr" rtl="0">
              <a:spcBef>
                <a:spcPts val="0"/>
              </a:spcBef>
              <a:buSzPct val="100000"/>
              <a:defRPr sz="50700"/>
            </a:lvl5pPr>
            <a:lvl6pPr lvl="5" algn="ctr" rtl="0">
              <a:spcBef>
                <a:spcPts val="0"/>
              </a:spcBef>
              <a:buSzPct val="100000"/>
              <a:defRPr sz="50700"/>
            </a:lvl6pPr>
            <a:lvl7pPr lvl="6" algn="ctr" rtl="0">
              <a:spcBef>
                <a:spcPts val="0"/>
              </a:spcBef>
              <a:buSzPct val="100000"/>
              <a:defRPr sz="50700"/>
            </a:lvl7pPr>
            <a:lvl8pPr lvl="7" algn="ctr" rtl="0">
              <a:spcBef>
                <a:spcPts val="0"/>
              </a:spcBef>
              <a:buSzPct val="100000"/>
              <a:defRPr sz="50700"/>
            </a:lvl8pPr>
            <a:lvl9pPr lvl="8" algn="ctr" rtl="0">
              <a:spcBef>
                <a:spcPts val="0"/>
              </a:spcBef>
              <a:buSzPct val="100000"/>
              <a:defRPr sz="50700"/>
            </a:lvl9pPr>
          </a:lstStyle>
          <a:p>
            <a:endParaRPr/>
          </a:p>
        </p:txBody>
      </p:sp>
      <p:sp>
        <p:nvSpPr>
          <p:cNvPr id="46" name="Shape 46"/>
          <p:cNvSpPr txBox="1">
            <a:spLocks noGrp="1"/>
          </p:cNvSpPr>
          <p:nvPr>
            <p:ph type="body" idx="1"/>
          </p:nvPr>
        </p:nvSpPr>
        <p:spPr>
          <a:xfrm>
            <a:off x="1309139" y="13449493"/>
            <a:ext cx="35786400" cy="5550000"/>
          </a:xfrm>
          <a:prstGeom prst="rect">
            <a:avLst/>
          </a:prstGeom>
        </p:spPr>
        <p:txBody>
          <a:bodyPr lIns="386025" tIns="386025" rIns="386025" bIns="3860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7" name="Shape 47"/>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309139" y="9176960"/>
            <a:ext cx="35786400" cy="3591600"/>
          </a:xfrm>
          <a:prstGeom prst="rect">
            <a:avLst/>
          </a:prstGeom>
        </p:spPr>
        <p:txBody>
          <a:bodyPr lIns="386025" tIns="386025" rIns="386025" bIns="386025" anchor="ctr" anchorCtr="0"/>
          <a:lstStyle>
            <a:lvl1pPr lvl="0" algn="ctr" rtl="0">
              <a:spcBef>
                <a:spcPts val="0"/>
              </a:spcBef>
              <a:buSzPct val="100000"/>
              <a:defRPr sz="15200"/>
            </a:lvl1pPr>
            <a:lvl2pPr lvl="1" algn="ctr" rtl="0">
              <a:spcBef>
                <a:spcPts val="0"/>
              </a:spcBef>
              <a:buSzPct val="100000"/>
              <a:defRPr sz="15200"/>
            </a:lvl2pPr>
            <a:lvl3pPr lvl="2" algn="ctr" rtl="0">
              <a:spcBef>
                <a:spcPts val="0"/>
              </a:spcBef>
              <a:buSzPct val="100000"/>
              <a:defRPr sz="15200"/>
            </a:lvl3pPr>
            <a:lvl4pPr lvl="3" algn="ctr" rtl="0">
              <a:spcBef>
                <a:spcPts val="0"/>
              </a:spcBef>
              <a:buSzPct val="100000"/>
              <a:defRPr sz="15200"/>
            </a:lvl4pPr>
            <a:lvl5pPr lvl="4" algn="ctr" rtl="0">
              <a:spcBef>
                <a:spcPts val="0"/>
              </a:spcBef>
              <a:buSzPct val="100000"/>
              <a:defRPr sz="15200"/>
            </a:lvl5pPr>
            <a:lvl6pPr lvl="5" algn="ctr" rtl="0">
              <a:spcBef>
                <a:spcPts val="0"/>
              </a:spcBef>
              <a:buSzPct val="100000"/>
              <a:defRPr sz="15200"/>
            </a:lvl6pPr>
            <a:lvl7pPr lvl="6" algn="ctr" rtl="0">
              <a:spcBef>
                <a:spcPts val="0"/>
              </a:spcBef>
              <a:buSzPct val="100000"/>
              <a:defRPr sz="15200"/>
            </a:lvl7pPr>
            <a:lvl8pPr lvl="7" algn="ctr" rtl="0">
              <a:spcBef>
                <a:spcPts val="0"/>
              </a:spcBef>
              <a:buSzPct val="100000"/>
              <a:defRPr sz="15200"/>
            </a:lvl8pPr>
            <a:lvl9pPr lvl="8" algn="ctr" rtl="0">
              <a:spcBef>
                <a:spcPts val="0"/>
              </a:spcBef>
              <a:buSzPct val="100000"/>
              <a:defRPr sz="15200"/>
            </a:lvl9pPr>
          </a:lstStyle>
          <a:p>
            <a:endParaRPr/>
          </a:p>
        </p:txBody>
      </p:sp>
      <p:sp>
        <p:nvSpPr>
          <p:cNvPr id="15" name="Shape 15"/>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1309139" y="1898773"/>
            <a:ext cx="35786400" cy="2443500"/>
          </a:xfrm>
          <a:prstGeom prst="rect">
            <a:avLst/>
          </a:prstGeom>
        </p:spPr>
        <p:txBody>
          <a:bodyPr lIns="386025" tIns="386025" rIns="386025" bIns="3860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1309139" y="4917226"/>
            <a:ext cx="35786400" cy="14576700"/>
          </a:xfrm>
          <a:prstGeom prst="rect">
            <a:avLst/>
          </a:prstGeom>
        </p:spPr>
        <p:txBody>
          <a:bodyPr lIns="386025" tIns="386025" rIns="386025" bIns="3860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309139" y="1898773"/>
            <a:ext cx="35786400" cy="2443500"/>
          </a:xfrm>
          <a:prstGeom prst="rect">
            <a:avLst/>
          </a:prstGeom>
        </p:spPr>
        <p:txBody>
          <a:bodyPr lIns="386025" tIns="386025" rIns="386025" bIns="3860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 name="Shape 22"/>
          <p:cNvSpPr txBox="1">
            <a:spLocks noGrp="1"/>
          </p:cNvSpPr>
          <p:nvPr>
            <p:ph type="body" idx="1"/>
          </p:nvPr>
        </p:nvSpPr>
        <p:spPr>
          <a:xfrm>
            <a:off x="1309139" y="4917226"/>
            <a:ext cx="16799700" cy="14576700"/>
          </a:xfrm>
          <a:prstGeom prst="rect">
            <a:avLst/>
          </a:prstGeom>
        </p:spPr>
        <p:txBody>
          <a:bodyPr lIns="386025" tIns="386025" rIns="386025" bIns="386025" anchor="t" anchorCtr="0"/>
          <a:lstStyle>
            <a:lvl1pPr lvl="0" rtl="0">
              <a:spcBef>
                <a:spcPts val="0"/>
              </a:spcBef>
              <a:buSzPct val="100000"/>
              <a:defRPr sz="5900"/>
            </a:lvl1pPr>
            <a:lvl2pPr lvl="1" rtl="0">
              <a:spcBef>
                <a:spcPts val="0"/>
              </a:spcBef>
              <a:buSzPct val="100000"/>
              <a:defRPr sz="5100"/>
            </a:lvl2pPr>
            <a:lvl3pPr lvl="2" rtl="0">
              <a:spcBef>
                <a:spcPts val="0"/>
              </a:spcBef>
              <a:buSzPct val="100000"/>
              <a:defRPr sz="5100"/>
            </a:lvl3pPr>
            <a:lvl4pPr lvl="3" rtl="0">
              <a:spcBef>
                <a:spcPts val="0"/>
              </a:spcBef>
              <a:buSzPct val="100000"/>
              <a:defRPr sz="5100"/>
            </a:lvl4pPr>
            <a:lvl5pPr lvl="4" rtl="0">
              <a:spcBef>
                <a:spcPts val="0"/>
              </a:spcBef>
              <a:buSzPct val="100000"/>
              <a:defRPr sz="5100"/>
            </a:lvl5pPr>
            <a:lvl6pPr lvl="5" rtl="0">
              <a:spcBef>
                <a:spcPts val="0"/>
              </a:spcBef>
              <a:buSzPct val="100000"/>
              <a:defRPr sz="5100"/>
            </a:lvl6pPr>
            <a:lvl7pPr lvl="6" rtl="0">
              <a:spcBef>
                <a:spcPts val="0"/>
              </a:spcBef>
              <a:buSzPct val="100000"/>
              <a:defRPr sz="5100"/>
            </a:lvl7pPr>
            <a:lvl8pPr lvl="7" rtl="0">
              <a:spcBef>
                <a:spcPts val="0"/>
              </a:spcBef>
              <a:buSzPct val="100000"/>
              <a:defRPr sz="5100"/>
            </a:lvl8pPr>
            <a:lvl9pPr lvl="8" rtl="0">
              <a:spcBef>
                <a:spcPts val="0"/>
              </a:spcBef>
              <a:buSzPct val="100000"/>
              <a:defRPr sz="5100"/>
            </a:lvl9pPr>
          </a:lstStyle>
          <a:p>
            <a:endParaRPr/>
          </a:p>
        </p:txBody>
      </p:sp>
      <p:sp>
        <p:nvSpPr>
          <p:cNvPr id="23" name="Shape 23"/>
          <p:cNvSpPr txBox="1">
            <a:spLocks noGrp="1"/>
          </p:cNvSpPr>
          <p:nvPr>
            <p:ph type="body" idx="2"/>
          </p:nvPr>
        </p:nvSpPr>
        <p:spPr>
          <a:xfrm>
            <a:off x="20296080" y="4917226"/>
            <a:ext cx="16799700" cy="14576700"/>
          </a:xfrm>
          <a:prstGeom prst="rect">
            <a:avLst/>
          </a:prstGeom>
        </p:spPr>
        <p:txBody>
          <a:bodyPr lIns="386025" tIns="386025" rIns="386025" bIns="386025" anchor="t" anchorCtr="0"/>
          <a:lstStyle>
            <a:lvl1pPr lvl="0" rtl="0">
              <a:spcBef>
                <a:spcPts val="0"/>
              </a:spcBef>
              <a:buSzPct val="100000"/>
              <a:defRPr sz="5900"/>
            </a:lvl1pPr>
            <a:lvl2pPr lvl="1" rtl="0">
              <a:spcBef>
                <a:spcPts val="0"/>
              </a:spcBef>
              <a:buSzPct val="100000"/>
              <a:defRPr sz="5100"/>
            </a:lvl2pPr>
            <a:lvl3pPr lvl="2" rtl="0">
              <a:spcBef>
                <a:spcPts val="0"/>
              </a:spcBef>
              <a:buSzPct val="100000"/>
              <a:defRPr sz="5100"/>
            </a:lvl3pPr>
            <a:lvl4pPr lvl="3" rtl="0">
              <a:spcBef>
                <a:spcPts val="0"/>
              </a:spcBef>
              <a:buSzPct val="100000"/>
              <a:defRPr sz="5100"/>
            </a:lvl4pPr>
            <a:lvl5pPr lvl="4" rtl="0">
              <a:spcBef>
                <a:spcPts val="0"/>
              </a:spcBef>
              <a:buSzPct val="100000"/>
              <a:defRPr sz="5100"/>
            </a:lvl5pPr>
            <a:lvl6pPr lvl="5" rtl="0">
              <a:spcBef>
                <a:spcPts val="0"/>
              </a:spcBef>
              <a:buSzPct val="100000"/>
              <a:defRPr sz="5100"/>
            </a:lvl6pPr>
            <a:lvl7pPr lvl="6" rtl="0">
              <a:spcBef>
                <a:spcPts val="0"/>
              </a:spcBef>
              <a:buSzPct val="100000"/>
              <a:defRPr sz="5100"/>
            </a:lvl7pPr>
            <a:lvl8pPr lvl="7" rtl="0">
              <a:spcBef>
                <a:spcPts val="0"/>
              </a:spcBef>
              <a:buSzPct val="100000"/>
              <a:defRPr sz="5100"/>
            </a:lvl8pPr>
            <a:lvl9pPr lvl="8" rtl="0">
              <a:spcBef>
                <a:spcPts val="0"/>
              </a:spcBef>
              <a:buSzPct val="100000"/>
              <a:defRPr sz="5100"/>
            </a:lvl9pPr>
          </a:lstStyle>
          <a:p>
            <a:endParaRPr/>
          </a:p>
        </p:txBody>
      </p:sp>
      <p:sp>
        <p:nvSpPr>
          <p:cNvPr id="24" name="Shape 24"/>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309139" y="1898773"/>
            <a:ext cx="35786400" cy="2443500"/>
          </a:xfrm>
          <a:prstGeom prst="rect">
            <a:avLst/>
          </a:prstGeom>
        </p:spPr>
        <p:txBody>
          <a:bodyPr lIns="386025" tIns="386025" rIns="386025" bIns="3860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309139" y="2370560"/>
            <a:ext cx="11793600" cy="3224400"/>
          </a:xfrm>
          <a:prstGeom prst="rect">
            <a:avLst/>
          </a:prstGeom>
        </p:spPr>
        <p:txBody>
          <a:bodyPr lIns="386025" tIns="386025" rIns="386025" bIns="386025" anchor="b" anchorCtr="0"/>
          <a:lstStyle>
            <a:lvl1pPr lvl="0" rtl="0">
              <a:spcBef>
                <a:spcPts val="0"/>
              </a:spcBef>
              <a:buSzPct val="100000"/>
              <a:defRPr sz="10100"/>
            </a:lvl1pPr>
            <a:lvl2pPr lvl="1" rtl="0">
              <a:spcBef>
                <a:spcPts val="0"/>
              </a:spcBef>
              <a:buSzPct val="100000"/>
              <a:defRPr sz="10100"/>
            </a:lvl2pPr>
            <a:lvl3pPr lvl="2" rtl="0">
              <a:spcBef>
                <a:spcPts val="0"/>
              </a:spcBef>
              <a:buSzPct val="100000"/>
              <a:defRPr sz="10100"/>
            </a:lvl3pPr>
            <a:lvl4pPr lvl="3" rtl="0">
              <a:spcBef>
                <a:spcPts val="0"/>
              </a:spcBef>
              <a:buSzPct val="100000"/>
              <a:defRPr sz="10100"/>
            </a:lvl4pPr>
            <a:lvl5pPr lvl="4" rtl="0">
              <a:spcBef>
                <a:spcPts val="0"/>
              </a:spcBef>
              <a:buSzPct val="100000"/>
              <a:defRPr sz="10100"/>
            </a:lvl5pPr>
            <a:lvl6pPr lvl="5" rtl="0">
              <a:spcBef>
                <a:spcPts val="0"/>
              </a:spcBef>
              <a:buSzPct val="100000"/>
              <a:defRPr sz="10100"/>
            </a:lvl6pPr>
            <a:lvl7pPr lvl="6" rtl="0">
              <a:spcBef>
                <a:spcPts val="0"/>
              </a:spcBef>
              <a:buSzPct val="100000"/>
              <a:defRPr sz="10100"/>
            </a:lvl7pPr>
            <a:lvl8pPr lvl="7" rtl="0">
              <a:spcBef>
                <a:spcPts val="0"/>
              </a:spcBef>
              <a:buSzPct val="100000"/>
              <a:defRPr sz="10100"/>
            </a:lvl8pPr>
            <a:lvl9pPr lvl="8" rtl="0">
              <a:spcBef>
                <a:spcPts val="0"/>
              </a:spcBef>
              <a:buSzPct val="100000"/>
              <a:defRPr sz="10100"/>
            </a:lvl9pPr>
          </a:lstStyle>
          <a:p>
            <a:endParaRPr/>
          </a:p>
        </p:txBody>
      </p:sp>
      <p:sp>
        <p:nvSpPr>
          <p:cNvPr id="30" name="Shape 30"/>
          <p:cNvSpPr txBox="1">
            <a:spLocks noGrp="1"/>
          </p:cNvSpPr>
          <p:nvPr>
            <p:ph type="body" idx="1"/>
          </p:nvPr>
        </p:nvSpPr>
        <p:spPr>
          <a:xfrm>
            <a:off x="1309139" y="5928960"/>
            <a:ext cx="11793600" cy="13565400"/>
          </a:xfrm>
          <a:prstGeom prst="rect">
            <a:avLst/>
          </a:prstGeom>
        </p:spPr>
        <p:txBody>
          <a:bodyPr lIns="386025" tIns="386025" rIns="386025" bIns="386025" anchor="t" anchorCtr="0"/>
          <a:lstStyle>
            <a:lvl1pPr lvl="0" rtl="0">
              <a:spcBef>
                <a:spcPts val="0"/>
              </a:spcBef>
              <a:buSzPct val="100000"/>
              <a:defRPr sz="5100"/>
            </a:lvl1pPr>
            <a:lvl2pPr lvl="1" rtl="0">
              <a:spcBef>
                <a:spcPts val="0"/>
              </a:spcBef>
              <a:buSzPct val="100000"/>
              <a:defRPr sz="5100"/>
            </a:lvl2pPr>
            <a:lvl3pPr lvl="2" rtl="0">
              <a:spcBef>
                <a:spcPts val="0"/>
              </a:spcBef>
              <a:buSzPct val="100000"/>
              <a:defRPr sz="5100"/>
            </a:lvl3pPr>
            <a:lvl4pPr lvl="3" rtl="0">
              <a:spcBef>
                <a:spcPts val="0"/>
              </a:spcBef>
              <a:buSzPct val="100000"/>
              <a:defRPr sz="5100"/>
            </a:lvl4pPr>
            <a:lvl5pPr lvl="4" rtl="0">
              <a:spcBef>
                <a:spcPts val="0"/>
              </a:spcBef>
              <a:buSzPct val="100000"/>
              <a:defRPr sz="5100"/>
            </a:lvl5pPr>
            <a:lvl6pPr lvl="5" rtl="0">
              <a:spcBef>
                <a:spcPts val="0"/>
              </a:spcBef>
              <a:buSzPct val="100000"/>
              <a:defRPr sz="5100"/>
            </a:lvl6pPr>
            <a:lvl7pPr lvl="6" rtl="0">
              <a:spcBef>
                <a:spcPts val="0"/>
              </a:spcBef>
              <a:buSzPct val="100000"/>
              <a:defRPr sz="5100"/>
            </a:lvl7pPr>
            <a:lvl8pPr lvl="7" rtl="0">
              <a:spcBef>
                <a:spcPts val="0"/>
              </a:spcBef>
              <a:buSzPct val="100000"/>
              <a:defRPr sz="5100"/>
            </a:lvl8pPr>
            <a:lvl9pPr lvl="8" rtl="0">
              <a:spcBef>
                <a:spcPts val="0"/>
              </a:spcBef>
              <a:buSzPct val="100000"/>
              <a:defRPr sz="5100"/>
            </a:lvl9pPr>
          </a:lstStyle>
          <a:p>
            <a:endParaRPr/>
          </a:p>
        </p:txBody>
      </p:sp>
      <p:sp>
        <p:nvSpPr>
          <p:cNvPr id="31" name="Shape 31"/>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2059050" y="1920639"/>
            <a:ext cx="26744700" cy="17454000"/>
          </a:xfrm>
          <a:prstGeom prst="rect">
            <a:avLst/>
          </a:prstGeom>
        </p:spPr>
        <p:txBody>
          <a:bodyPr lIns="386025" tIns="386025" rIns="386025" bIns="386025" anchor="ctr" anchorCtr="0"/>
          <a:lstStyle>
            <a:lvl1pPr lvl="0" rtl="0">
              <a:spcBef>
                <a:spcPts val="0"/>
              </a:spcBef>
              <a:buSzPct val="100000"/>
              <a:defRPr sz="20300"/>
            </a:lvl1pPr>
            <a:lvl2pPr lvl="1" rtl="0">
              <a:spcBef>
                <a:spcPts val="0"/>
              </a:spcBef>
              <a:buSzPct val="100000"/>
              <a:defRPr sz="20300"/>
            </a:lvl2pPr>
            <a:lvl3pPr lvl="2" rtl="0">
              <a:spcBef>
                <a:spcPts val="0"/>
              </a:spcBef>
              <a:buSzPct val="100000"/>
              <a:defRPr sz="20300"/>
            </a:lvl3pPr>
            <a:lvl4pPr lvl="3" rtl="0">
              <a:spcBef>
                <a:spcPts val="0"/>
              </a:spcBef>
              <a:buSzPct val="100000"/>
              <a:defRPr sz="20300"/>
            </a:lvl4pPr>
            <a:lvl5pPr lvl="4" rtl="0">
              <a:spcBef>
                <a:spcPts val="0"/>
              </a:spcBef>
              <a:buSzPct val="100000"/>
              <a:defRPr sz="20300"/>
            </a:lvl5pPr>
            <a:lvl6pPr lvl="5" rtl="0">
              <a:spcBef>
                <a:spcPts val="0"/>
              </a:spcBef>
              <a:buSzPct val="100000"/>
              <a:defRPr sz="20300"/>
            </a:lvl6pPr>
            <a:lvl7pPr lvl="6" rtl="0">
              <a:spcBef>
                <a:spcPts val="0"/>
              </a:spcBef>
              <a:buSzPct val="100000"/>
              <a:defRPr sz="20300"/>
            </a:lvl7pPr>
            <a:lvl8pPr lvl="7" rtl="0">
              <a:spcBef>
                <a:spcPts val="0"/>
              </a:spcBef>
              <a:buSzPct val="100000"/>
              <a:defRPr sz="20300"/>
            </a:lvl8pPr>
            <a:lvl9pPr lvl="8" rtl="0">
              <a:spcBef>
                <a:spcPts val="0"/>
              </a:spcBef>
              <a:buSzPct val="100000"/>
              <a:defRPr sz="20300"/>
            </a:lvl9pPr>
          </a:lstStyle>
          <a:p>
            <a:endParaRPr/>
          </a:p>
        </p:txBody>
      </p:sp>
      <p:sp>
        <p:nvSpPr>
          <p:cNvPr id="34" name="Shape 34"/>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19202400" y="106"/>
            <a:ext cx="19202400" cy="21945600"/>
          </a:xfrm>
          <a:prstGeom prst="rect">
            <a:avLst/>
          </a:prstGeom>
          <a:solidFill>
            <a:schemeClr val="dk2"/>
          </a:solidFill>
          <a:ln>
            <a:noFill/>
          </a:ln>
        </p:spPr>
        <p:txBody>
          <a:bodyPr lIns="386025" tIns="386025" rIns="386025" bIns="386025" anchor="ctr" anchorCtr="0">
            <a:noAutofit/>
          </a:bodyPr>
          <a:lstStyle/>
          <a:p>
            <a:pPr lvl="0">
              <a:spcBef>
                <a:spcPts val="0"/>
              </a:spcBef>
              <a:buNone/>
            </a:pPr>
            <a:endParaRPr/>
          </a:p>
        </p:txBody>
      </p:sp>
      <p:sp>
        <p:nvSpPr>
          <p:cNvPr id="37" name="Shape 37"/>
          <p:cNvSpPr txBox="1">
            <a:spLocks noGrp="1"/>
          </p:cNvSpPr>
          <p:nvPr>
            <p:ph type="title"/>
          </p:nvPr>
        </p:nvSpPr>
        <p:spPr>
          <a:xfrm>
            <a:off x="1115100" y="5261546"/>
            <a:ext cx="16989900" cy="6324600"/>
          </a:xfrm>
          <a:prstGeom prst="rect">
            <a:avLst/>
          </a:prstGeom>
        </p:spPr>
        <p:txBody>
          <a:bodyPr lIns="386025" tIns="386025" rIns="386025" bIns="386025" anchor="b" anchorCtr="0"/>
          <a:lstStyle>
            <a:lvl1pPr lvl="0" algn="ctr" rtl="0">
              <a:spcBef>
                <a:spcPts val="0"/>
              </a:spcBef>
              <a:buSzPct val="100000"/>
              <a:defRPr sz="17700"/>
            </a:lvl1pPr>
            <a:lvl2pPr lvl="1" algn="ctr" rtl="0">
              <a:spcBef>
                <a:spcPts val="0"/>
              </a:spcBef>
              <a:buSzPct val="100000"/>
              <a:defRPr sz="17700"/>
            </a:lvl2pPr>
            <a:lvl3pPr lvl="2" algn="ctr" rtl="0">
              <a:spcBef>
                <a:spcPts val="0"/>
              </a:spcBef>
              <a:buSzPct val="100000"/>
              <a:defRPr sz="17700"/>
            </a:lvl3pPr>
            <a:lvl4pPr lvl="3" algn="ctr" rtl="0">
              <a:spcBef>
                <a:spcPts val="0"/>
              </a:spcBef>
              <a:buSzPct val="100000"/>
              <a:defRPr sz="17700"/>
            </a:lvl4pPr>
            <a:lvl5pPr lvl="4" algn="ctr" rtl="0">
              <a:spcBef>
                <a:spcPts val="0"/>
              </a:spcBef>
              <a:buSzPct val="100000"/>
              <a:defRPr sz="17700"/>
            </a:lvl5pPr>
            <a:lvl6pPr lvl="5" algn="ctr" rtl="0">
              <a:spcBef>
                <a:spcPts val="0"/>
              </a:spcBef>
              <a:buSzPct val="100000"/>
              <a:defRPr sz="17700"/>
            </a:lvl6pPr>
            <a:lvl7pPr lvl="6" algn="ctr" rtl="0">
              <a:spcBef>
                <a:spcPts val="0"/>
              </a:spcBef>
              <a:buSzPct val="100000"/>
              <a:defRPr sz="17700"/>
            </a:lvl7pPr>
            <a:lvl8pPr lvl="7" algn="ctr" rtl="0">
              <a:spcBef>
                <a:spcPts val="0"/>
              </a:spcBef>
              <a:buSzPct val="100000"/>
              <a:defRPr sz="17700"/>
            </a:lvl8pPr>
            <a:lvl9pPr lvl="8" algn="ctr" rtl="0">
              <a:spcBef>
                <a:spcPts val="0"/>
              </a:spcBef>
              <a:buSzPct val="100000"/>
              <a:defRPr sz="17700"/>
            </a:lvl9pPr>
          </a:lstStyle>
          <a:p>
            <a:endParaRPr/>
          </a:p>
        </p:txBody>
      </p:sp>
      <p:sp>
        <p:nvSpPr>
          <p:cNvPr id="38" name="Shape 38"/>
          <p:cNvSpPr txBox="1">
            <a:spLocks noGrp="1"/>
          </p:cNvSpPr>
          <p:nvPr>
            <p:ph type="subTitle" idx="1"/>
          </p:nvPr>
        </p:nvSpPr>
        <p:spPr>
          <a:xfrm>
            <a:off x="1115100" y="11959786"/>
            <a:ext cx="16989900" cy="5269800"/>
          </a:xfrm>
          <a:prstGeom prst="rect">
            <a:avLst/>
          </a:prstGeom>
        </p:spPr>
        <p:txBody>
          <a:bodyPr lIns="386025" tIns="386025" rIns="386025" bIns="386025" anchor="t" anchorCtr="0"/>
          <a:lstStyle>
            <a:lvl1pPr lvl="0" algn="ctr" rtl="0">
              <a:lnSpc>
                <a:spcPct val="100000"/>
              </a:lnSpc>
              <a:spcBef>
                <a:spcPts val="0"/>
              </a:spcBef>
              <a:spcAft>
                <a:spcPts val="0"/>
              </a:spcAft>
              <a:buSzPct val="100000"/>
              <a:buNone/>
              <a:defRPr sz="8900"/>
            </a:lvl1pPr>
            <a:lvl2pPr lvl="1" algn="ctr" rtl="0">
              <a:lnSpc>
                <a:spcPct val="100000"/>
              </a:lnSpc>
              <a:spcBef>
                <a:spcPts val="0"/>
              </a:spcBef>
              <a:spcAft>
                <a:spcPts val="0"/>
              </a:spcAft>
              <a:buSzPct val="100000"/>
              <a:buNone/>
              <a:defRPr sz="8900"/>
            </a:lvl2pPr>
            <a:lvl3pPr lvl="2" algn="ctr" rtl="0">
              <a:lnSpc>
                <a:spcPct val="100000"/>
              </a:lnSpc>
              <a:spcBef>
                <a:spcPts val="0"/>
              </a:spcBef>
              <a:spcAft>
                <a:spcPts val="0"/>
              </a:spcAft>
              <a:buSzPct val="100000"/>
              <a:buNone/>
              <a:defRPr sz="8900"/>
            </a:lvl3pPr>
            <a:lvl4pPr lvl="3" algn="ctr" rtl="0">
              <a:lnSpc>
                <a:spcPct val="100000"/>
              </a:lnSpc>
              <a:spcBef>
                <a:spcPts val="0"/>
              </a:spcBef>
              <a:spcAft>
                <a:spcPts val="0"/>
              </a:spcAft>
              <a:buSzPct val="100000"/>
              <a:buNone/>
              <a:defRPr sz="8900"/>
            </a:lvl4pPr>
            <a:lvl5pPr lvl="4" algn="ctr" rtl="0">
              <a:lnSpc>
                <a:spcPct val="100000"/>
              </a:lnSpc>
              <a:spcBef>
                <a:spcPts val="0"/>
              </a:spcBef>
              <a:spcAft>
                <a:spcPts val="0"/>
              </a:spcAft>
              <a:buSzPct val="100000"/>
              <a:buNone/>
              <a:defRPr sz="8900"/>
            </a:lvl5pPr>
            <a:lvl6pPr lvl="5" algn="ctr" rtl="0">
              <a:lnSpc>
                <a:spcPct val="100000"/>
              </a:lnSpc>
              <a:spcBef>
                <a:spcPts val="0"/>
              </a:spcBef>
              <a:spcAft>
                <a:spcPts val="0"/>
              </a:spcAft>
              <a:buSzPct val="100000"/>
              <a:buNone/>
              <a:defRPr sz="8900"/>
            </a:lvl6pPr>
            <a:lvl7pPr lvl="6" algn="ctr" rtl="0">
              <a:lnSpc>
                <a:spcPct val="100000"/>
              </a:lnSpc>
              <a:spcBef>
                <a:spcPts val="0"/>
              </a:spcBef>
              <a:spcAft>
                <a:spcPts val="0"/>
              </a:spcAft>
              <a:buSzPct val="100000"/>
              <a:buNone/>
              <a:defRPr sz="8900"/>
            </a:lvl7pPr>
            <a:lvl8pPr lvl="7" algn="ctr" rtl="0">
              <a:lnSpc>
                <a:spcPct val="100000"/>
              </a:lnSpc>
              <a:spcBef>
                <a:spcPts val="0"/>
              </a:spcBef>
              <a:spcAft>
                <a:spcPts val="0"/>
              </a:spcAft>
              <a:buSzPct val="100000"/>
              <a:buNone/>
              <a:defRPr sz="8900"/>
            </a:lvl8pPr>
            <a:lvl9pPr lvl="8" algn="ctr" rtl="0">
              <a:lnSpc>
                <a:spcPct val="100000"/>
              </a:lnSpc>
              <a:spcBef>
                <a:spcPts val="0"/>
              </a:spcBef>
              <a:spcAft>
                <a:spcPts val="0"/>
              </a:spcAft>
              <a:buSzPct val="100000"/>
              <a:buNone/>
              <a:defRPr sz="8900"/>
            </a:lvl9pPr>
          </a:lstStyle>
          <a:p>
            <a:endParaRPr/>
          </a:p>
        </p:txBody>
      </p:sp>
      <p:sp>
        <p:nvSpPr>
          <p:cNvPr id="39" name="Shape 39"/>
          <p:cNvSpPr txBox="1">
            <a:spLocks noGrp="1"/>
          </p:cNvSpPr>
          <p:nvPr>
            <p:ph type="body" idx="2"/>
          </p:nvPr>
        </p:nvSpPr>
        <p:spPr>
          <a:xfrm>
            <a:off x="20745900" y="3089919"/>
            <a:ext cx="16115400" cy="15765900"/>
          </a:xfrm>
          <a:prstGeom prst="rect">
            <a:avLst/>
          </a:prstGeom>
        </p:spPr>
        <p:txBody>
          <a:bodyPr lIns="386025" tIns="386025" rIns="386025" bIns="386025" anchor="ctr" anchorCtr="0"/>
          <a:lstStyle>
            <a:lvl1pPr lvl="0" rtl="0">
              <a:spcBef>
                <a:spcPts val="0"/>
              </a:spcBef>
              <a:buClr>
                <a:schemeClr val="dk1"/>
              </a:buClr>
              <a:defRPr>
                <a:solidFill>
                  <a:schemeClr val="dk1"/>
                </a:solidFill>
              </a:defRPr>
            </a:lvl1pPr>
            <a:lvl2pPr lvl="1" rtl="0">
              <a:spcBef>
                <a:spcPts val="0"/>
              </a:spcBef>
              <a:buClr>
                <a:schemeClr val="dk1"/>
              </a:buClr>
              <a:defRPr>
                <a:solidFill>
                  <a:schemeClr val="dk1"/>
                </a:solidFill>
              </a:defRPr>
            </a:lvl2pPr>
            <a:lvl3pPr lvl="2" rtl="0">
              <a:spcBef>
                <a:spcPts val="0"/>
              </a:spcBef>
              <a:buClr>
                <a:schemeClr val="dk1"/>
              </a:buClr>
              <a:defRPr>
                <a:solidFill>
                  <a:schemeClr val="dk1"/>
                </a:solidFill>
              </a:defRPr>
            </a:lvl3pPr>
            <a:lvl4pPr lvl="3" rtl="0">
              <a:spcBef>
                <a:spcPts val="0"/>
              </a:spcBef>
              <a:buClr>
                <a:schemeClr val="dk1"/>
              </a:buClr>
              <a:defRPr>
                <a:solidFill>
                  <a:schemeClr val="dk1"/>
                </a:solidFill>
              </a:defRPr>
            </a:lvl4pPr>
            <a:lvl5pPr lvl="4" rtl="0">
              <a:spcBef>
                <a:spcPts val="0"/>
              </a:spcBef>
              <a:buClr>
                <a:schemeClr val="dk1"/>
              </a:buClr>
              <a:defRPr>
                <a:solidFill>
                  <a:schemeClr val="dk1"/>
                </a:solidFill>
              </a:defRPr>
            </a:lvl5pPr>
            <a:lvl6pPr lvl="5" rtl="0">
              <a:spcBef>
                <a:spcPts val="0"/>
              </a:spcBef>
              <a:buClr>
                <a:schemeClr val="dk1"/>
              </a:buClr>
              <a:defRPr>
                <a:solidFill>
                  <a:schemeClr val="dk1"/>
                </a:solidFill>
              </a:defRPr>
            </a:lvl6pPr>
            <a:lvl7pPr lvl="6" rtl="0">
              <a:spcBef>
                <a:spcPts val="0"/>
              </a:spcBef>
              <a:buClr>
                <a:schemeClr val="dk1"/>
              </a:buClr>
              <a:defRPr>
                <a:solidFill>
                  <a:schemeClr val="dk1"/>
                </a:solidFill>
              </a:defRPr>
            </a:lvl7pPr>
            <a:lvl8pPr lvl="7" rtl="0">
              <a:spcBef>
                <a:spcPts val="0"/>
              </a:spcBef>
              <a:buClr>
                <a:schemeClr val="dk1"/>
              </a:buClr>
              <a:defRPr>
                <a:solidFill>
                  <a:schemeClr val="dk1"/>
                </a:solidFill>
              </a:defRPr>
            </a:lvl8pPr>
            <a:lvl9pPr lvl="8" rtl="0">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1309140" y="18050453"/>
            <a:ext cx="25194900" cy="2581800"/>
          </a:xfrm>
          <a:prstGeom prst="rect">
            <a:avLst/>
          </a:prstGeom>
        </p:spPr>
        <p:txBody>
          <a:bodyPr lIns="386025" tIns="386025" rIns="386025" bIns="386025" anchor="ctr" anchorCtr="0"/>
          <a:lstStyle>
            <a:lvl1pPr lvl="0" rt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35584322" y="19896391"/>
            <a:ext cx="2304600" cy="1679400"/>
          </a:xfrm>
          <a:prstGeom prst="rect">
            <a:avLst/>
          </a:prstGeom>
        </p:spPr>
        <p:txBody>
          <a:bodyPr lIns="386025" tIns="386025" rIns="386025" bIns="3860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09139" y="1898773"/>
            <a:ext cx="35786400" cy="2443500"/>
          </a:xfrm>
          <a:prstGeom prst="rect">
            <a:avLst/>
          </a:prstGeom>
          <a:noFill/>
          <a:ln>
            <a:noFill/>
          </a:ln>
        </p:spPr>
        <p:txBody>
          <a:bodyPr lIns="386025" tIns="386025" rIns="386025" bIns="386025" anchor="t" anchorCtr="0"/>
          <a:lstStyle>
            <a:lvl1pPr lvl="0" rtl="0">
              <a:spcBef>
                <a:spcPts val="0"/>
              </a:spcBef>
              <a:buClr>
                <a:schemeClr val="dk1"/>
              </a:buClr>
              <a:buSzPct val="100000"/>
              <a:buNone/>
              <a:defRPr sz="11800">
                <a:solidFill>
                  <a:schemeClr val="dk1"/>
                </a:solidFill>
              </a:defRPr>
            </a:lvl1pPr>
            <a:lvl2pPr lvl="1" rtl="0">
              <a:spcBef>
                <a:spcPts val="0"/>
              </a:spcBef>
              <a:buClr>
                <a:schemeClr val="dk1"/>
              </a:buClr>
              <a:buSzPct val="100000"/>
              <a:buNone/>
              <a:defRPr sz="11800">
                <a:solidFill>
                  <a:schemeClr val="dk1"/>
                </a:solidFill>
              </a:defRPr>
            </a:lvl2pPr>
            <a:lvl3pPr lvl="2" rtl="0">
              <a:spcBef>
                <a:spcPts val="0"/>
              </a:spcBef>
              <a:buClr>
                <a:schemeClr val="dk1"/>
              </a:buClr>
              <a:buSzPct val="100000"/>
              <a:buNone/>
              <a:defRPr sz="11800">
                <a:solidFill>
                  <a:schemeClr val="dk1"/>
                </a:solidFill>
              </a:defRPr>
            </a:lvl3pPr>
            <a:lvl4pPr lvl="3" rtl="0">
              <a:spcBef>
                <a:spcPts val="0"/>
              </a:spcBef>
              <a:buClr>
                <a:schemeClr val="dk1"/>
              </a:buClr>
              <a:buSzPct val="100000"/>
              <a:buNone/>
              <a:defRPr sz="11800">
                <a:solidFill>
                  <a:schemeClr val="dk1"/>
                </a:solidFill>
              </a:defRPr>
            </a:lvl4pPr>
            <a:lvl5pPr lvl="4" rtl="0">
              <a:spcBef>
                <a:spcPts val="0"/>
              </a:spcBef>
              <a:buClr>
                <a:schemeClr val="dk1"/>
              </a:buClr>
              <a:buSzPct val="100000"/>
              <a:buNone/>
              <a:defRPr sz="11800">
                <a:solidFill>
                  <a:schemeClr val="dk1"/>
                </a:solidFill>
              </a:defRPr>
            </a:lvl5pPr>
            <a:lvl6pPr lvl="5" rtl="0">
              <a:spcBef>
                <a:spcPts val="0"/>
              </a:spcBef>
              <a:buClr>
                <a:schemeClr val="dk1"/>
              </a:buClr>
              <a:buSzPct val="100000"/>
              <a:buNone/>
              <a:defRPr sz="11800">
                <a:solidFill>
                  <a:schemeClr val="dk1"/>
                </a:solidFill>
              </a:defRPr>
            </a:lvl6pPr>
            <a:lvl7pPr lvl="6" rtl="0">
              <a:spcBef>
                <a:spcPts val="0"/>
              </a:spcBef>
              <a:buClr>
                <a:schemeClr val="dk1"/>
              </a:buClr>
              <a:buSzPct val="100000"/>
              <a:buNone/>
              <a:defRPr sz="11800">
                <a:solidFill>
                  <a:schemeClr val="dk1"/>
                </a:solidFill>
              </a:defRPr>
            </a:lvl7pPr>
            <a:lvl8pPr lvl="7" rtl="0">
              <a:spcBef>
                <a:spcPts val="0"/>
              </a:spcBef>
              <a:buClr>
                <a:schemeClr val="dk1"/>
              </a:buClr>
              <a:buSzPct val="100000"/>
              <a:buNone/>
              <a:defRPr sz="11800">
                <a:solidFill>
                  <a:schemeClr val="dk1"/>
                </a:solidFill>
              </a:defRPr>
            </a:lvl8pPr>
            <a:lvl9pPr lvl="8" rtl="0">
              <a:spcBef>
                <a:spcPts val="0"/>
              </a:spcBef>
              <a:buClr>
                <a:schemeClr val="dk1"/>
              </a:buClr>
              <a:buSzPct val="100000"/>
              <a:buNone/>
              <a:defRPr sz="11800">
                <a:solidFill>
                  <a:schemeClr val="dk1"/>
                </a:solidFill>
              </a:defRPr>
            </a:lvl9pPr>
          </a:lstStyle>
          <a:p>
            <a:endParaRPr/>
          </a:p>
        </p:txBody>
      </p:sp>
      <p:sp>
        <p:nvSpPr>
          <p:cNvPr id="7" name="Shape 7"/>
          <p:cNvSpPr txBox="1">
            <a:spLocks noGrp="1"/>
          </p:cNvSpPr>
          <p:nvPr>
            <p:ph type="body" idx="1"/>
          </p:nvPr>
        </p:nvSpPr>
        <p:spPr>
          <a:xfrm>
            <a:off x="1309139" y="4917226"/>
            <a:ext cx="35786400" cy="14576700"/>
          </a:xfrm>
          <a:prstGeom prst="rect">
            <a:avLst/>
          </a:prstGeom>
          <a:noFill/>
          <a:ln>
            <a:noFill/>
          </a:ln>
        </p:spPr>
        <p:txBody>
          <a:bodyPr lIns="386025" tIns="386025" rIns="386025" bIns="386025" anchor="t" anchorCtr="0"/>
          <a:lstStyle>
            <a:lvl1pPr lvl="0" rtl="0">
              <a:lnSpc>
                <a:spcPct val="115000"/>
              </a:lnSpc>
              <a:spcBef>
                <a:spcPts val="0"/>
              </a:spcBef>
              <a:spcAft>
                <a:spcPts val="6800"/>
              </a:spcAft>
              <a:buClr>
                <a:schemeClr val="lt2"/>
              </a:buClr>
              <a:buSzPct val="100000"/>
              <a:defRPr sz="7600">
                <a:solidFill>
                  <a:schemeClr val="lt2"/>
                </a:solidFill>
              </a:defRPr>
            </a:lvl1pPr>
            <a:lvl2pPr lvl="1" rtl="0">
              <a:lnSpc>
                <a:spcPct val="115000"/>
              </a:lnSpc>
              <a:spcBef>
                <a:spcPts val="0"/>
              </a:spcBef>
              <a:spcAft>
                <a:spcPts val="6800"/>
              </a:spcAft>
              <a:buClr>
                <a:schemeClr val="lt2"/>
              </a:buClr>
              <a:buSzPct val="100000"/>
              <a:defRPr sz="5900">
                <a:solidFill>
                  <a:schemeClr val="lt2"/>
                </a:solidFill>
              </a:defRPr>
            </a:lvl2pPr>
            <a:lvl3pPr lvl="2" rtl="0">
              <a:lnSpc>
                <a:spcPct val="115000"/>
              </a:lnSpc>
              <a:spcBef>
                <a:spcPts val="0"/>
              </a:spcBef>
              <a:spcAft>
                <a:spcPts val="6800"/>
              </a:spcAft>
              <a:buClr>
                <a:schemeClr val="lt2"/>
              </a:buClr>
              <a:buSzPct val="100000"/>
              <a:defRPr sz="5900">
                <a:solidFill>
                  <a:schemeClr val="lt2"/>
                </a:solidFill>
              </a:defRPr>
            </a:lvl3pPr>
            <a:lvl4pPr lvl="3" rtl="0">
              <a:lnSpc>
                <a:spcPct val="115000"/>
              </a:lnSpc>
              <a:spcBef>
                <a:spcPts val="0"/>
              </a:spcBef>
              <a:spcAft>
                <a:spcPts val="6800"/>
              </a:spcAft>
              <a:buClr>
                <a:schemeClr val="lt2"/>
              </a:buClr>
              <a:buSzPct val="100000"/>
              <a:defRPr sz="5900">
                <a:solidFill>
                  <a:schemeClr val="lt2"/>
                </a:solidFill>
              </a:defRPr>
            </a:lvl4pPr>
            <a:lvl5pPr lvl="4" rtl="0">
              <a:lnSpc>
                <a:spcPct val="115000"/>
              </a:lnSpc>
              <a:spcBef>
                <a:spcPts val="0"/>
              </a:spcBef>
              <a:spcAft>
                <a:spcPts val="6800"/>
              </a:spcAft>
              <a:buClr>
                <a:schemeClr val="lt2"/>
              </a:buClr>
              <a:buSzPct val="100000"/>
              <a:defRPr sz="5900">
                <a:solidFill>
                  <a:schemeClr val="lt2"/>
                </a:solidFill>
              </a:defRPr>
            </a:lvl5pPr>
            <a:lvl6pPr lvl="5" rtl="0">
              <a:lnSpc>
                <a:spcPct val="115000"/>
              </a:lnSpc>
              <a:spcBef>
                <a:spcPts val="0"/>
              </a:spcBef>
              <a:spcAft>
                <a:spcPts val="6800"/>
              </a:spcAft>
              <a:buClr>
                <a:schemeClr val="lt2"/>
              </a:buClr>
              <a:buSzPct val="100000"/>
              <a:defRPr sz="5900">
                <a:solidFill>
                  <a:schemeClr val="lt2"/>
                </a:solidFill>
              </a:defRPr>
            </a:lvl6pPr>
            <a:lvl7pPr lvl="6" rtl="0">
              <a:lnSpc>
                <a:spcPct val="115000"/>
              </a:lnSpc>
              <a:spcBef>
                <a:spcPts val="0"/>
              </a:spcBef>
              <a:spcAft>
                <a:spcPts val="6800"/>
              </a:spcAft>
              <a:buClr>
                <a:schemeClr val="lt2"/>
              </a:buClr>
              <a:buSzPct val="100000"/>
              <a:defRPr sz="5900">
                <a:solidFill>
                  <a:schemeClr val="lt2"/>
                </a:solidFill>
              </a:defRPr>
            </a:lvl7pPr>
            <a:lvl8pPr lvl="7" rtl="0">
              <a:lnSpc>
                <a:spcPct val="115000"/>
              </a:lnSpc>
              <a:spcBef>
                <a:spcPts val="0"/>
              </a:spcBef>
              <a:spcAft>
                <a:spcPts val="6800"/>
              </a:spcAft>
              <a:buClr>
                <a:schemeClr val="lt2"/>
              </a:buClr>
              <a:buSzPct val="100000"/>
              <a:defRPr sz="5900">
                <a:solidFill>
                  <a:schemeClr val="lt2"/>
                </a:solidFill>
              </a:defRPr>
            </a:lvl8pPr>
            <a:lvl9pPr lvl="8" rtl="0">
              <a:lnSpc>
                <a:spcPct val="115000"/>
              </a:lnSpc>
              <a:spcBef>
                <a:spcPts val="0"/>
              </a:spcBef>
              <a:spcAft>
                <a:spcPts val="6800"/>
              </a:spcAft>
              <a:buClr>
                <a:schemeClr val="lt2"/>
              </a:buClr>
              <a:buSzPct val="100000"/>
              <a:defRPr sz="5900">
                <a:solidFill>
                  <a:schemeClr val="lt2"/>
                </a:solidFill>
              </a:defRPr>
            </a:lvl9pPr>
          </a:lstStyle>
          <a:p>
            <a:endParaRPr/>
          </a:p>
        </p:txBody>
      </p:sp>
      <p:sp>
        <p:nvSpPr>
          <p:cNvPr id="8" name="Shape 8"/>
          <p:cNvSpPr txBox="1">
            <a:spLocks noGrp="1"/>
          </p:cNvSpPr>
          <p:nvPr>
            <p:ph type="sldNum" idx="12"/>
          </p:nvPr>
        </p:nvSpPr>
        <p:spPr>
          <a:xfrm>
            <a:off x="35584322" y="19896391"/>
            <a:ext cx="2304600" cy="1679400"/>
          </a:xfrm>
          <a:prstGeom prst="rect">
            <a:avLst/>
          </a:prstGeom>
          <a:noFill/>
          <a:ln>
            <a:noFill/>
          </a:ln>
        </p:spPr>
        <p:txBody>
          <a:bodyPr lIns="386025" tIns="386025" rIns="386025" bIns="386025" anchor="ctr" anchorCtr="0">
            <a:noAutofit/>
          </a:bodyPr>
          <a:lstStyle/>
          <a:p>
            <a:pPr lvl="0" algn="r" rtl="0">
              <a:spcBef>
                <a:spcPts val="0"/>
              </a:spcBef>
              <a:buNone/>
            </a:pPr>
            <a:fld id="{00000000-1234-1234-1234-123412341234}" type="slidenum">
              <a:rPr lang="en-US" sz="4200">
                <a:solidFill>
                  <a:schemeClr val="lt2"/>
                </a:solidFill>
              </a:rPr>
              <a:t>‹#›</a:t>
            </a:fld>
            <a:endParaRPr lang="en-US" sz="42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jpg"/><Relationship Id="rId12" Type="http://schemas.openxmlformats.org/officeDocument/2006/relationships/image" Target="../media/image10.jpg"/><Relationship Id="rId13" Type="http://schemas.openxmlformats.org/officeDocument/2006/relationships/image" Target="../media/image11.jpg"/><Relationship Id="rId14" Type="http://schemas.openxmlformats.org/officeDocument/2006/relationships/image" Target="../media/image12.png"/><Relationship Id="rId15" Type="http://schemas.openxmlformats.org/officeDocument/2006/relationships/image" Target="../media/image13.jpg"/><Relationship Id="rId16" Type="http://schemas.openxmlformats.org/officeDocument/2006/relationships/image" Target="../media/image14.png"/><Relationship Id="rId17" Type="http://schemas.openxmlformats.org/officeDocument/2006/relationships/image" Target="../media/image15.jpg"/><Relationship Id="rId18"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jpg"/><Relationship Id="rId10"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lin ang="5400012" scaled="0"/>
        </a:gradFill>
        <a:effectLst/>
      </p:bgPr>
    </p:bg>
    <p:spTree>
      <p:nvGrpSpPr>
        <p:cNvPr id="1" name="Shape 53"/>
        <p:cNvGrpSpPr/>
        <p:nvPr/>
      </p:nvGrpSpPr>
      <p:grpSpPr>
        <a:xfrm>
          <a:off x="0" y="0"/>
          <a:ext cx="0" cy="0"/>
          <a:chOff x="0" y="0"/>
          <a:chExt cx="0" cy="0"/>
        </a:xfrm>
      </p:grpSpPr>
      <p:sp>
        <p:nvSpPr>
          <p:cNvPr id="54" name="Shape 54"/>
          <p:cNvSpPr txBox="1"/>
          <p:nvPr/>
        </p:nvSpPr>
        <p:spPr>
          <a:xfrm>
            <a:off x="3623650" y="0"/>
            <a:ext cx="31267500" cy="2123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6400" dirty="0">
                <a:latin typeface="Times New Roman"/>
                <a:ea typeface="Times New Roman"/>
                <a:cs typeface="Times New Roman"/>
                <a:sym typeface="Times New Roman"/>
              </a:rPr>
              <a:t>Analyzing the Effect of Water Constraints and Seasonal Fluctuations on Invertebrate Populations within an Interdisciplinary Framework</a:t>
            </a:r>
          </a:p>
        </p:txBody>
      </p:sp>
      <p:sp>
        <p:nvSpPr>
          <p:cNvPr id="55" name="Shape 55"/>
          <p:cNvSpPr txBox="1"/>
          <p:nvPr/>
        </p:nvSpPr>
        <p:spPr>
          <a:xfrm>
            <a:off x="4059500" y="1995600"/>
            <a:ext cx="30543600" cy="861900"/>
          </a:xfrm>
          <a:prstGeom prst="rect">
            <a:avLst/>
          </a:prstGeom>
          <a:noFill/>
          <a:ln>
            <a:noFill/>
          </a:ln>
        </p:spPr>
        <p:txBody>
          <a:bodyPr lIns="91425" tIns="45700" rIns="91425" bIns="45700" anchor="t" anchorCtr="0">
            <a:noAutofit/>
          </a:bodyPr>
          <a:lstStyle/>
          <a:p>
            <a:pPr lvl="0" algn="ctr" rtl="0">
              <a:spcBef>
                <a:spcPts val="0"/>
              </a:spcBef>
              <a:buSzPct val="25000"/>
              <a:buNone/>
            </a:pPr>
            <a:r>
              <a:rPr lang="en-US" sz="5000" dirty="0">
                <a:latin typeface="Times New Roman"/>
                <a:ea typeface="Times New Roman"/>
                <a:cs typeface="Times New Roman"/>
                <a:sym typeface="Times New Roman"/>
              </a:rPr>
              <a:t>Teresa Cabrera Vera, Sheila McClure, Jess </a:t>
            </a:r>
            <a:r>
              <a:rPr lang="en-US" sz="5000" dirty="0" err="1">
                <a:latin typeface="Times New Roman"/>
                <a:ea typeface="Times New Roman"/>
                <a:cs typeface="Times New Roman"/>
                <a:sym typeface="Times New Roman"/>
              </a:rPr>
              <a:t>Pelaez</a:t>
            </a:r>
            <a:r>
              <a:rPr lang="en-US" sz="5000" dirty="0">
                <a:latin typeface="Times New Roman"/>
                <a:ea typeface="Times New Roman"/>
                <a:cs typeface="Times New Roman"/>
                <a:sym typeface="Times New Roman"/>
              </a:rPr>
              <a:t> Phoenix and  Carlos </a:t>
            </a:r>
            <a:r>
              <a:rPr lang="en-US" sz="5000" dirty="0" err="1">
                <a:latin typeface="Times New Roman"/>
                <a:ea typeface="Times New Roman"/>
                <a:cs typeface="Times New Roman"/>
                <a:sym typeface="Times New Roman"/>
              </a:rPr>
              <a:t>Pelaez</a:t>
            </a:r>
            <a:r>
              <a:rPr lang="en-US" sz="5000" dirty="0">
                <a:latin typeface="Times New Roman"/>
                <a:ea typeface="Times New Roman"/>
                <a:cs typeface="Times New Roman"/>
                <a:sym typeface="Times New Roman"/>
              </a:rPr>
              <a:t> Phoenix</a:t>
            </a:r>
          </a:p>
          <a:p>
            <a:pPr marL="0" marR="0" lvl="0" indent="0" algn="ctr" rtl="0">
              <a:spcBef>
                <a:spcPts val="0"/>
              </a:spcBef>
              <a:buNone/>
            </a:pPr>
            <a:endParaRPr sz="5000" dirty="0">
              <a:latin typeface="Times New Roman"/>
              <a:ea typeface="Times New Roman"/>
              <a:cs typeface="Times New Roman"/>
              <a:sym typeface="Times New Roman"/>
            </a:endParaRPr>
          </a:p>
        </p:txBody>
      </p:sp>
      <p:sp>
        <p:nvSpPr>
          <p:cNvPr id="56" name="Shape 56"/>
          <p:cNvSpPr txBox="1"/>
          <p:nvPr/>
        </p:nvSpPr>
        <p:spPr>
          <a:xfrm>
            <a:off x="550750" y="3088600"/>
            <a:ext cx="10388100" cy="18323700"/>
          </a:xfrm>
          <a:prstGeom prst="rect">
            <a:avLst/>
          </a:prstGeom>
          <a:noFill/>
          <a:ln w="19050" cap="flat" cmpd="sng">
            <a:solidFill>
              <a:srgbClr val="6AA84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b="1" dirty="0">
                <a:latin typeface="Times New Roman"/>
                <a:ea typeface="Times New Roman"/>
                <a:cs typeface="Times New Roman"/>
                <a:sym typeface="Times New Roman"/>
              </a:rPr>
              <a:t>Abstract</a:t>
            </a:r>
          </a:p>
          <a:p>
            <a:pPr marL="0" marR="0" lvl="0" indent="0" algn="l" rtl="0">
              <a:spcBef>
                <a:spcPts val="0"/>
              </a:spcBef>
              <a:buSzPct val="25000"/>
              <a:buNone/>
            </a:pPr>
            <a:r>
              <a:rPr lang="en-US" sz="2400" dirty="0">
                <a:latin typeface="Times New Roman"/>
                <a:ea typeface="Times New Roman"/>
                <a:cs typeface="Times New Roman"/>
                <a:sym typeface="Times New Roman"/>
              </a:rPr>
              <a:t>One of the most significant ecological management issues in desert environments is interpreting the effects of water availability on the larger ecosystem. As one part of a larger interdisciplinary effort to understand the environment’s functioning as an active system, we have undertaken seasonal studies of aquatic invertebrates within 1 km^2 of the Mojave National Preserve. Study objectives are to understand the effects of water constraints and availability on invertebrate populations, particularly with respect to density and distribution</a:t>
            </a:r>
            <a:r>
              <a:rPr lang="en-US" sz="2400" dirty="0" smtClean="0">
                <a:latin typeface="Times New Roman"/>
                <a:ea typeface="Times New Roman"/>
                <a:cs typeface="Times New Roman"/>
                <a:sym typeface="Times New Roman"/>
              </a:rPr>
              <a:t>. In </a:t>
            </a:r>
            <a:r>
              <a:rPr lang="en-US" sz="2400" dirty="0">
                <a:latin typeface="Times New Roman"/>
                <a:ea typeface="Times New Roman"/>
                <a:cs typeface="Times New Roman"/>
                <a:sym typeface="Times New Roman"/>
              </a:rPr>
              <a:t>the study area, water is most available during the late fall and winter seasons due to precipitation. Water dwelling invertebrates are able to thrive during these seasons due to the increased flow present in the area’s perennial springs. The spring network is more extensive than was thought prior to this study. We present new data about the spring and fall population distributions and densities of aquatic invertebrates. In addition, we present new aquatic invertebrate population distributions that correlate with heretofore unidentified perennial spring locations. This work represents the beginning of a novel interdisciplinary approach to water resources understanding in arid environments. Planned future data analysis will be performed with respect to area vertebrate and algal/microbial populations, and will include expanded hydrologic studies to identify additional seasonal controls and relationships between invertebrate populations and other elements of the larger ecosystem.</a:t>
            </a:r>
          </a:p>
          <a:p>
            <a:pPr lvl="0" rtl="0">
              <a:spcBef>
                <a:spcPts val="0"/>
              </a:spcBef>
              <a:buSzPct val="25000"/>
              <a:buNone/>
            </a:pPr>
            <a:r>
              <a:rPr lang="en-US" sz="4000" b="1" dirty="0">
                <a:latin typeface="Times New Roman"/>
                <a:ea typeface="Times New Roman"/>
                <a:cs typeface="Times New Roman"/>
                <a:sym typeface="Times New Roman"/>
              </a:rPr>
              <a:t>Field Area</a:t>
            </a:r>
          </a:p>
          <a:p>
            <a:pPr lvl="0" rtl="0">
              <a:spcBef>
                <a:spcPts val="0"/>
              </a:spcBef>
              <a:buNone/>
            </a:pPr>
            <a:endParaRPr sz="4000" b="1" dirty="0">
              <a:latin typeface="Times New Roman"/>
              <a:ea typeface="Times New Roman"/>
              <a:cs typeface="Times New Roman"/>
              <a:sym typeface="Times New Roman"/>
            </a:endParaRPr>
          </a:p>
          <a:p>
            <a:pPr lvl="0" rtl="0">
              <a:spcBef>
                <a:spcPts val="0"/>
              </a:spcBef>
              <a:buNone/>
            </a:pPr>
            <a:endParaRPr sz="4000" b="1" dirty="0">
              <a:latin typeface="Times New Roman"/>
              <a:ea typeface="Times New Roman"/>
              <a:cs typeface="Times New Roman"/>
              <a:sym typeface="Times New Roman"/>
            </a:endParaRPr>
          </a:p>
          <a:p>
            <a:pPr lvl="0" rtl="0">
              <a:spcBef>
                <a:spcPts val="0"/>
              </a:spcBef>
              <a:buNone/>
            </a:pPr>
            <a:endParaRPr sz="4000" b="1" dirty="0">
              <a:latin typeface="Times New Roman"/>
              <a:ea typeface="Times New Roman"/>
              <a:cs typeface="Times New Roman"/>
              <a:sym typeface="Times New Roman"/>
            </a:endParaRPr>
          </a:p>
          <a:p>
            <a:pPr lvl="0" rtl="0">
              <a:spcBef>
                <a:spcPts val="0"/>
              </a:spcBef>
              <a:buNone/>
            </a:pPr>
            <a:endParaRPr sz="4000" b="1" dirty="0">
              <a:latin typeface="Times New Roman"/>
              <a:ea typeface="Times New Roman"/>
              <a:cs typeface="Times New Roman"/>
              <a:sym typeface="Times New Roman"/>
            </a:endParaRPr>
          </a:p>
          <a:p>
            <a:pPr lvl="0" rtl="0">
              <a:spcBef>
                <a:spcPts val="0"/>
              </a:spcBef>
              <a:buNone/>
            </a:pPr>
            <a:endParaRPr lang="en-US" sz="2400" b="1" dirty="0" smtClean="0">
              <a:latin typeface="Times New Roman"/>
              <a:ea typeface="Times New Roman"/>
              <a:cs typeface="Times New Roman"/>
              <a:sym typeface="Times New Roman"/>
            </a:endParaRPr>
          </a:p>
          <a:p>
            <a:pPr lvl="0" rtl="0">
              <a:spcBef>
                <a:spcPts val="0"/>
              </a:spcBef>
              <a:buNone/>
            </a:pPr>
            <a:endParaRPr sz="2400" b="1" dirty="0">
              <a:latin typeface="Times New Roman"/>
              <a:ea typeface="Times New Roman"/>
              <a:cs typeface="Times New Roman"/>
              <a:sym typeface="Times New Roman"/>
            </a:endParaRPr>
          </a:p>
          <a:p>
            <a:pPr lvl="0" rtl="0">
              <a:lnSpc>
                <a:spcPct val="115000"/>
              </a:lnSpc>
              <a:spcBef>
                <a:spcPts val="0"/>
              </a:spcBef>
              <a:buClr>
                <a:srgbClr val="000000"/>
              </a:buClr>
              <a:buSzPct val="45833"/>
              <a:buFont typeface="Arial"/>
              <a:buNone/>
            </a:pPr>
            <a:r>
              <a:rPr lang="en-US" sz="2400" dirty="0" smtClean="0">
                <a:latin typeface="Times New Roman"/>
                <a:ea typeface="Times New Roman"/>
                <a:cs typeface="Times New Roman"/>
                <a:sym typeface="Times New Roman"/>
              </a:rPr>
              <a:t>Our </a:t>
            </a:r>
            <a:r>
              <a:rPr lang="en-US" sz="2400" dirty="0">
                <a:latin typeface="Times New Roman"/>
                <a:ea typeface="Times New Roman"/>
                <a:cs typeface="Times New Roman"/>
                <a:sym typeface="Times New Roman"/>
              </a:rPr>
              <a:t>field area shown here is a 1 </a:t>
            </a:r>
            <a:r>
              <a:rPr lang="en-US" sz="2400" dirty="0" err="1">
                <a:latin typeface="Times New Roman"/>
                <a:ea typeface="Times New Roman"/>
                <a:cs typeface="Times New Roman"/>
                <a:sym typeface="Times New Roman"/>
              </a:rPr>
              <a:t>sq</a:t>
            </a:r>
            <a:r>
              <a:rPr lang="en-US" sz="2400" dirty="0">
                <a:latin typeface="Times New Roman"/>
                <a:ea typeface="Times New Roman"/>
                <a:cs typeface="Times New Roman"/>
                <a:sym typeface="Times New Roman"/>
              </a:rPr>
              <a:t> km grid using the Cartesian coordinate system that is all within the Mojave National Preserve in California. The field area includes Cane Spring, and is part of the Cinder Cones National </a:t>
            </a:r>
            <a:r>
              <a:rPr lang="en-US" sz="2400" dirty="0" smtClean="0">
                <a:latin typeface="Times New Roman"/>
                <a:ea typeface="Times New Roman"/>
                <a:cs typeface="Times New Roman"/>
                <a:sym typeface="Times New Roman"/>
              </a:rPr>
              <a:t>Natural </a:t>
            </a:r>
            <a:r>
              <a:rPr lang="en-US" sz="2400" dirty="0">
                <a:latin typeface="Times New Roman"/>
                <a:ea typeface="Times New Roman"/>
                <a:cs typeface="Times New Roman"/>
                <a:sym typeface="Times New Roman"/>
              </a:rPr>
              <a:t>Landmark area of the Preserve.</a:t>
            </a:r>
          </a:p>
          <a:p>
            <a:pPr lvl="0" rtl="0">
              <a:spcBef>
                <a:spcPts val="0"/>
              </a:spcBef>
              <a:buSzPct val="25000"/>
              <a:buNone/>
            </a:pPr>
            <a:r>
              <a:rPr lang="en-US" sz="4000" b="1" dirty="0" smtClean="0">
                <a:latin typeface="Times New Roman"/>
                <a:ea typeface="Times New Roman"/>
                <a:cs typeface="Times New Roman"/>
                <a:sym typeface="Times New Roman"/>
              </a:rPr>
              <a:t>Methods</a:t>
            </a:r>
          </a:p>
          <a:p>
            <a:pPr lvl="0" rtl="0">
              <a:spcBef>
                <a:spcPts val="0"/>
              </a:spcBef>
              <a:buNone/>
            </a:pPr>
            <a:endParaRPr lang="en-US" sz="4000" b="1" dirty="0" smtClean="0">
              <a:latin typeface="Times New Roman"/>
              <a:ea typeface="Times New Roman"/>
              <a:cs typeface="Times New Roman"/>
              <a:sym typeface="Times New Roman"/>
            </a:endParaRPr>
          </a:p>
          <a:p>
            <a:pPr lvl="0" rtl="0">
              <a:spcBef>
                <a:spcPts val="0"/>
              </a:spcBef>
              <a:buNone/>
            </a:pPr>
            <a:endParaRPr sz="4000" b="1" dirty="0" smtClean="0">
              <a:latin typeface="Times New Roman"/>
              <a:ea typeface="Times New Roman"/>
              <a:cs typeface="Times New Roman"/>
              <a:sym typeface="Times New Roman"/>
            </a:endParaRPr>
          </a:p>
          <a:p>
            <a:pPr lvl="0" rtl="0">
              <a:spcBef>
                <a:spcPts val="0"/>
              </a:spcBef>
              <a:buNone/>
            </a:pPr>
            <a:endParaRPr sz="2400" b="1" dirty="0">
              <a:latin typeface="Times New Roman"/>
              <a:ea typeface="Times New Roman"/>
              <a:cs typeface="Times New Roman"/>
              <a:sym typeface="Times New Roman"/>
            </a:endParaRPr>
          </a:p>
          <a:p>
            <a:pPr lvl="0" rtl="0">
              <a:spcBef>
                <a:spcPts val="0"/>
              </a:spcBef>
              <a:buNone/>
            </a:pPr>
            <a:endParaRPr lang="en-US" sz="2400" b="1" dirty="0" smtClean="0">
              <a:latin typeface="Times New Roman"/>
              <a:ea typeface="Times New Roman"/>
              <a:cs typeface="Times New Roman"/>
              <a:sym typeface="Times New Roman"/>
            </a:endParaRPr>
          </a:p>
          <a:p>
            <a:pPr lvl="0" rtl="0">
              <a:spcBef>
                <a:spcPts val="0"/>
              </a:spcBef>
              <a:buNone/>
            </a:pPr>
            <a:endParaRPr lang="en-US" sz="2400" b="1" dirty="0">
              <a:latin typeface="Times New Roman"/>
              <a:ea typeface="Times New Roman"/>
              <a:cs typeface="Times New Roman"/>
              <a:sym typeface="Times New Roman"/>
            </a:endParaRPr>
          </a:p>
          <a:p>
            <a:pPr lvl="0" rtl="0">
              <a:spcBef>
                <a:spcPts val="0"/>
              </a:spcBef>
              <a:buNone/>
            </a:pPr>
            <a:endParaRPr sz="2400" b="1" dirty="0">
              <a:latin typeface="Times New Roman"/>
              <a:ea typeface="Times New Roman"/>
              <a:cs typeface="Times New Roman"/>
              <a:sym typeface="Times New Roman"/>
            </a:endParaRPr>
          </a:p>
          <a:p>
            <a:pPr lvl="0" rtl="0">
              <a:spcBef>
                <a:spcPts val="0"/>
              </a:spcBef>
              <a:buSzPct val="25000"/>
              <a:buNone/>
            </a:pPr>
            <a:r>
              <a:rPr lang="en-US" sz="2400" dirty="0">
                <a:latin typeface="Times New Roman"/>
                <a:ea typeface="Times New Roman"/>
                <a:cs typeface="Times New Roman"/>
                <a:sym typeface="Times New Roman"/>
              </a:rPr>
              <a:t>Student researchers are trained in standard field methodologies and supervised by senior scientists. Data, including the length, width, depth and temperature are recorded, as well as observations of invertebrates, algae and vegetation surrounding the water expression. The flow(or lack of flow) and direction are also included in the notes.</a:t>
            </a:r>
          </a:p>
        </p:txBody>
      </p:sp>
      <p:sp>
        <p:nvSpPr>
          <p:cNvPr id="58" name="Shape 58"/>
          <p:cNvSpPr txBox="1"/>
          <p:nvPr/>
        </p:nvSpPr>
        <p:spPr>
          <a:xfrm>
            <a:off x="27459219" y="3088600"/>
            <a:ext cx="10387584" cy="18324576"/>
          </a:xfrm>
          <a:prstGeom prst="rect">
            <a:avLst/>
          </a:prstGeom>
          <a:noFill/>
          <a:ln w="19050" cap="flat" cmpd="sng">
            <a:solidFill>
              <a:srgbClr val="6AA84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r>
              <a:rPr lang="en-US" sz="4000" b="1" dirty="0" smtClean="0">
                <a:latin typeface="Times New Roman"/>
                <a:ea typeface="Times New Roman"/>
                <a:cs typeface="Times New Roman"/>
                <a:sym typeface="Times New Roman"/>
              </a:rPr>
              <a:t>Results</a:t>
            </a: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24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SzPct val="25000"/>
              <a:buNone/>
            </a:pPr>
            <a:r>
              <a:rPr lang="en-US" sz="4000" b="1" dirty="0">
                <a:latin typeface="Times New Roman"/>
                <a:ea typeface="Times New Roman"/>
                <a:cs typeface="Times New Roman"/>
                <a:sym typeface="Times New Roman"/>
              </a:rPr>
              <a:t>Discussion</a:t>
            </a:r>
          </a:p>
          <a:p>
            <a:pPr marL="0" marR="0" lvl="0" indent="0" algn="l" rtl="0">
              <a:spcBef>
                <a:spcPts val="0"/>
              </a:spcBef>
              <a:buSzPct val="25000"/>
              <a:buNone/>
            </a:pPr>
            <a:r>
              <a:rPr lang="en-US" sz="2400" dirty="0" smtClean="0">
                <a:latin typeface="Times New Roman"/>
                <a:ea typeface="Times New Roman"/>
                <a:cs typeface="Times New Roman"/>
                <a:sym typeface="Times New Roman"/>
              </a:rPr>
              <a:t>The aims of this </a:t>
            </a:r>
            <a:r>
              <a:rPr lang="en-US" sz="2400" dirty="0" smtClean="0">
                <a:latin typeface="Times New Roman"/>
                <a:ea typeface="Times New Roman"/>
                <a:cs typeface="Times New Roman"/>
                <a:sym typeface="Times New Roman"/>
              </a:rPr>
              <a:t>study were to compare surface area</a:t>
            </a:r>
            <a:r>
              <a:rPr lang="en-US" sz="2400" dirty="0">
                <a:latin typeface="Times New Roman"/>
                <a:ea typeface="Times New Roman"/>
                <a:cs typeface="Times New Roman"/>
                <a:sym typeface="Times New Roman"/>
              </a:rPr>
              <a:t>, </a:t>
            </a:r>
            <a:r>
              <a:rPr lang="en-US" sz="2400" dirty="0" smtClean="0">
                <a:latin typeface="Times New Roman"/>
                <a:ea typeface="Times New Roman"/>
                <a:cs typeface="Times New Roman"/>
                <a:sym typeface="Times New Roman"/>
              </a:rPr>
              <a:t>temperature, depth </a:t>
            </a:r>
            <a:r>
              <a:rPr lang="en-US" sz="2400" dirty="0">
                <a:latin typeface="Times New Roman"/>
                <a:ea typeface="Times New Roman"/>
                <a:cs typeface="Times New Roman"/>
                <a:sym typeface="Times New Roman"/>
              </a:rPr>
              <a:t>and </a:t>
            </a:r>
            <a:r>
              <a:rPr lang="en-US" sz="2400" dirty="0" smtClean="0">
                <a:latin typeface="Times New Roman"/>
                <a:ea typeface="Times New Roman"/>
                <a:cs typeface="Times New Roman"/>
                <a:sym typeface="Times New Roman"/>
              </a:rPr>
              <a:t>species </a:t>
            </a:r>
            <a:r>
              <a:rPr lang="en-US" sz="2400" dirty="0" smtClean="0">
                <a:latin typeface="Times New Roman"/>
                <a:ea typeface="Times New Roman"/>
                <a:cs typeface="Times New Roman"/>
                <a:sym typeface="Times New Roman"/>
              </a:rPr>
              <a:t>biodiversity </a:t>
            </a:r>
            <a:r>
              <a:rPr lang="en-US" sz="2400" dirty="0">
                <a:latin typeface="Times New Roman"/>
                <a:ea typeface="Times New Roman"/>
                <a:cs typeface="Times New Roman"/>
                <a:sym typeface="Times New Roman"/>
              </a:rPr>
              <a:t>fluctuations between spring and fall surface </a:t>
            </a:r>
            <a:r>
              <a:rPr lang="en-US" sz="2400" dirty="0" smtClean="0">
                <a:latin typeface="Times New Roman"/>
                <a:ea typeface="Times New Roman"/>
                <a:cs typeface="Times New Roman"/>
                <a:sym typeface="Times New Roman"/>
              </a:rPr>
              <a:t>water expressions. </a:t>
            </a:r>
          </a:p>
          <a:p>
            <a:pPr marL="0" marR="0" lvl="0" indent="0" algn="l" rtl="0">
              <a:spcBef>
                <a:spcPts val="0"/>
              </a:spcBef>
              <a:buSzPct val="25000"/>
              <a:buNone/>
            </a:pPr>
            <a:r>
              <a:rPr lang="en-US" sz="2400" dirty="0" smtClean="0">
                <a:latin typeface="Times New Roman"/>
                <a:ea typeface="Times New Roman"/>
                <a:cs typeface="Times New Roman"/>
                <a:sym typeface="Times New Roman"/>
              </a:rPr>
              <a:t>Since the study was completely observational and surface water expession data was obtained haphazardly, data may provide inconclusive results but with expected trends. Figure 2 displays an incredible fluctuation in surface area size, this is due to the exceptional amount of precipitation occurring during early 2016. Species biodiversity was expected to increase during spring observations as compared to the fall. </a:t>
            </a:r>
            <a:endParaRPr lang="en-US" sz="2400"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r>
              <a:rPr lang="en-US" sz="2400" dirty="0">
                <a:latin typeface="Times New Roman"/>
                <a:ea typeface="Times New Roman"/>
                <a:cs typeface="Times New Roman"/>
                <a:sym typeface="Times New Roman"/>
              </a:rPr>
              <a:t>USGS open file report did not mention any evidence of surface water expression in areas surrounding Cane Spring. The only National Park Service data for the Cane Spring system was for the west portion, mentioning it is a natural desert spring channel within a lava flow with a pH 8.48, Conductivity at 1588 micro seconds per cm, and TDS 791 mg per liter. </a:t>
            </a:r>
          </a:p>
          <a:p>
            <a:pPr marL="0" marR="0" lvl="0" indent="0" algn="l" rtl="0">
              <a:spcBef>
                <a:spcPts val="0"/>
              </a:spcBef>
              <a:buNone/>
            </a:pPr>
            <a:endParaRPr sz="24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SzPct val="25000"/>
              <a:buNone/>
            </a:pPr>
            <a:r>
              <a:rPr lang="en-US" sz="4000" b="1" dirty="0">
                <a:latin typeface="Times New Roman"/>
                <a:ea typeface="Times New Roman"/>
                <a:cs typeface="Times New Roman"/>
                <a:sym typeface="Times New Roman"/>
              </a:rPr>
              <a:t>Future Studies</a:t>
            </a: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None/>
            </a:pPr>
            <a:endParaRPr lang="en-US" sz="4000" b="1" dirty="0" smtClean="0">
              <a:latin typeface="Times New Roman"/>
              <a:ea typeface="Times New Roman"/>
              <a:cs typeface="Times New Roman"/>
              <a:sym typeface="Times New Roman"/>
            </a:endParaRPr>
          </a:p>
          <a:p>
            <a:pPr marL="0" marR="0" lvl="0" indent="0" algn="l" rtl="0">
              <a:spcBef>
                <a:spcPts val="0"/>
              </a:spcBef>
              <a:buNone/>
            </a:pPr>
            <a:endParaRPr sz="4000" b="1" dirty="0">
              <a:latin typeface="Times New Roman"/>
              <a:ea typeface="Times New Roman"/>
              <a:cs typeface="Times New Roman"/>
              <a:sym typeface="Times New Roman"/>
            </a:endParaRPr>
          </a:p>
          <a:p>
            <a:pPr marL="0" marR="0" lvl="0" indent="0" algn="l" rtl="0">
              <a:spcBef>
                <a:spcPts val="0"/>
              </a:spcBef>
              <a:buSzPct val="25000"/>
              <a:buNone/>
            </a:pPr>
            <a:r>
              <a:rPr lang="en-US" sz="4000" b="1" dirty="0">
                <a:latin typeface="Times New Roman"/>
                <a:ea typeface="Times New Roman"/>
                <a:cs typeface="Times New Roman"/>
                <a:sym typeface="Times New Roman"/>
              </a:rPr>
              <a:t>Acknowledgments</a:t>
            </a:r>
          </a:p>
          <a:p>
            <a:pPr marL="0" marR="0" lvl="0" indent="0" algn="l" rtl="0">
              <a:spcBef>
                <a:spcPts val="0"/>
              </a:spcBef>
              <a:buSzPct val="25000"/>
              <a:buNone/>
            </a:pPr>
            <a:r>
              <a:rPr lang="en-US" sz="2400" dirty="0">
                <a:latin typeface="Times New Roman"/>
                <a:ea typeface="Times New Roman"/>
                <a:cs typeface="Times New Roman"/>
                <a:sym typeface="Times New Roman"/>
              </a:rPr>
              <a:t>We would like to thank Southern California Edison, Qualcomm and all of the generous donors to Blueprint Earth.</a:t>
            </a:r>
          </a:p>
        </p:txBody>
      </p:sp>
      <p:sp>
        <p:nvSpPr>
          <p:cNvPr id="59" name="Shape 59"/>
          <p:cNvSpPr txBox="1"/>
          <p:nvPr/>
        </p:nvSpPr>
        <p:spPr>
          <a:xfrm>
            <a:off x="11193475" y="3088600"/>
            <a:ext cx="15978786" cy="18324576"/>
          </a:xfrm>
          <a:prstGeom prst="rect">
            <a:avLst/>
          </a:prstGeom>
          <a:noFill/>
          <a:ln w="19050" cap="flat" cmpd="sng">
            <a:solidFill>
              <a:srgbClr val="6AA84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US" sz="4000" b="1" dirty="0">
                <a:latin typeface="Times New Roman"/>
                <a:ea typeface="Times New Roman"/>
                <a:cs typeface="Times New Roman"/>
                <a:sym typeface="Times New Roman"/>
              </a:rPr>
              <a:t>Results</a:t>
            </a:r>
          </a:p>
          <a:p>
            <a:pPr lvl="0" rtl="0">
              <a:spcBef>
                <a:spcPts val="0"/>
              </a:spcBef>
              <a:buNone/>
            </a:pPr>
            <a:endParaRPr sz="4000" b="1" dirty="0">
              <a:latin typeface="Times New Roman"/>
              <a:ea typeface="Times New Roman"/>
              <a:cs typeface="Times New Roman"/>
              <a:sym typeface="Times New Roman"/>
            </a:endParaRPr>
          </a:p>
          <a:p>
            <a:pPr lvl="0" rtl="0">
              <a:spcBef>
                <a:spcPts val="0"/>
              </a:spcBef>
              <a:buClr>
                <a:schemeClr val="dk1"/>
              </a:buClr>
              <a:buFont typeface="Arial"/>
              <a:buNone/>
            </a:pPr>
            <a:endParaRPr sz="4000" b="1" dirty="0">
              <a:latin typeface="Times New Roman"/>
              <a:ea typeface="Times New Roman"/>
              <a:cs typeface="Times New Roman"/>
              <a:sym typeface="Times New Roman"/>
            </a:endParaRPr>
          </a:p>
        </p:txBody>
      </p:sp>
      <p:pic>
        <p:nvPicPr>
          <p:cNvPr id="60" name="Shape 60"/>
          <p:cNvPicPr preferRelativeResize="0"/>
          <p:nvPr/>
        </p:nvPicPr>
        <p:blipFill>
          <a:blip r:embed="rId3">
            <a:alphaModFix/>
          </a:blip>
          <a:stretch>
            <a:fillRect/>
          </a:stretch>
        </p:blipFill>
        <p:spPr>
          <a:xfrm>
            <a:off x="35182750" y="90625"/>
            <a:ext cx="2577100" cy="2577099"/>
          </a:xfrm>
          <a:prstGeom prst="rect">
            <a:avLst/>
          </a:prstGeom>
          <a:noFill/>
          <a:ln>
            <a:noFill/>
          </a:ln>
        </p:spPr>
      </p:pic>
      <p:pic>
        <p:nvPicPr>
          <p:cNvPr id="61" name="Shape 61"/>
          <p:cNvPicPr preferRelativeResize="0"/>
          <p:nvPr/>
        </p:nvPicPr>
        <p:blipFill>
          <a:blip r:embed="rId4">
            <a:alphaModFix/>
          </a:blip>
          <a:stretch>
            <a:fillRect/>
          </a:stretch>
        </p:blipFill>
        <p:spPr>
          <a:xfrm>
            <a:off x="5955490" y="11399226"/>
            <a:ext cx="3645710" cy="2846164"/>
          </a:xfrm>
          <a:prstGeom prst="rect">
            <a:avLst/>
          </a:prstGeom>
          <a:noFill/>
          <a:ln>
            <a:noFill/>
          </a:ln>
        </p:spPr>
      </p:pic>
      <p:pic>
        <p:nvPicPr>
          <p:cNvPr id="62" name="Shape 62"/>
          <p:cNvPicPr preferRelativeResize="0"/>
          <p:nvPr/>
        </p:nvPicPr>
        <p:blipFill>
          <a:blip r:embed="rId5">
            <a:alphaModFix/>
          </a:blip>
          <a:stretch>
            <a:fillRect/>
          </a:stretch>
        </p:blipFill>
        <p:spPr>
          <a:xfrm>
            <a:off x="11582913" y="12212427"/>
            <a:ext cx="6765038" cy="4720596"/>
          </a:xfrm>
          <a:prstGeom prst="rect">
            <a:avLst/>
          </a:prstGeom>
          <a:noFill/>
          <a:ln>
            <a:noFill/>
          </a:ln>
        </p:spPr>
      </p:pic>
      <p:sp>
        <p:nvSpPr>
          <p:cNvPr id="63" name="Shape 63"/>
          <p:cNvSpPr txBox="1"/>
          <p:nvPr/>
        </p:nvSpPr>
        <p:spPr>
          <a:xfrm>
            <a:off x="11661031" y="16933023"/>
            <a:ext cx="6686920" cy="2441421"/>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2400" dirty="0" smtClean="0">
                <a:latin typeface="Times New Roman"/>
                <a:ea typeface="Times New Roman"/>
                <a:cs typeface="Times New Roman"/>
                <a:sym typeface="Times New Roman"/>
              </a:rPr>
              <a:t>Figure 1. Our </a:t>
            </a:r>
            <a:r>
              <a:rPr lang="en-US" sz="2400" dirty="0">
                <a:latin typeface="Times New Roman"/>
                <a:ea typeface="Times New Roman"/>
                <a:cs typeface="Times New Roman"/>
                <a:sym typeface="Times New Roman"/>
              </a:rPr>
              <a:t>hydrological research on the of the cane spring system focuses on different streams and seeps we have discovered that may be associated with it as well as the other sections that have not been researched or recorded.</a:t>
            </a:r>
          </a:p>
          <a:p>
            <a:pPr lvl="0">
              <a:spcBef>
                <a:spcPts val="0"/>
              </a:spcBef>
              <a:buNone/>
            </a:pPr>
            <a:endParaRPr sz="2400" dirty="0">
              <a:latin typeface="Times New Roman"/>
              <a:ea typeface="Times New Roman"/>
              <a:cs typeface="Times New Roman"/>
              <a:sym typeface="Times New Roman"/>
            </a:endParaRPr>
          </a:p>
        </p:txBody>
      </p:sp>
      <p:pic>
        <p:nvPicPr>
          <p:cNvPr id="65" name="Shape 65"/>
          <p:cNvPicPr preferRelativeResize="0"/>
          <p:nvPr/>
        </p:nvPicPr>
        <p:blipFill>
          <a:blip r:embed="rId6">
            <a:alphaModFix/>
          </a:blip>
          <a:stretch>
            <a:fillRect/>
          </a:stretch>
        </p:blipFill>
        <p:spPr>
          <a:xfrm>
            <a:off x="1235764" y="11399226"/>
            <a:ext cx="3841449" cy="2940003"/>
          </a:xfrm>
          <a:prstGeom prst="rect">
            <a:avLst/>
          </a:prstGeom>
          <a:noFill/>
          <a:ln>
            <a:noFill/>
          </a:ln>
        </p:spPr>
      </p:pic>
      <p:pic>
        <p:nvPicPr>
          <p:cNvPr id="66" name="Shape 66"/>
          <p:cNvPicPr preferRelativeResize="0"/>
          <p:nvPr/>
        </p:nvPicPr>
        <p:blipFill rotWithShape="1">
          <a:blip r:embed="rId7">
            <a:alphaModFix/>
          </a:blip>
          <a:srcRect l="4448" t="40673" r="30709"/>
          <a:stretch/>
        </p:blipFill>
        <p:spPr>
          <a:xfrm>
            <a:off x="27717928" y="6542002"/>
            <a:ext cx="1886025" cy="3067799"/>
          </a:xfrm>
          <a:prstGeom prst="rect">
            <a:avLst/>
          </a:prstGeom>
          <a:noFill/>
          <a:ln>
            <a:noFill/>
          </a:ln>
        </p:spPr>
      </p:pic>
      <p:pic>
        <p:nvPicPr>
          <p:cNvPr id="67" name="Shape 67"/>
          <p:cNvPicPr preferRelativeResize="0"/>
          <p:nvPr/>
        </p:nvPicPr>
        <p:blipFill rotWithShape="1">
          <a:blip r:embed="rId8">
            <a:alphaModFix/>
          </a:blip>
          <a:srcRect t="38253" b="17923"/>
          <a:stretch/>
        </p:blipFill>
        <p:spPr>
          <a:xfrm>
            <a:off x="33934050" y="6820759"/>
            <a:ext cx="2781297" cy="2166831"/>
          </a:xfrm>
          <a:prstGeom prst="rect">
            <a:avLst/>
          </a:prstGeom>
          <a:noFill/>
          <a:ln>
            <a:noFill/>
          </a:ln>
        </p:spPr>
      </p:pic>
      <p:pic>
        <p:nvPicPr>
          <p:cNvPr id="68" name="Shape 68"/>
          <p:cNvPicPr preferRelativeResize="0"/>
          <p:nvPr/>
        </p:nvPicPr>
        <p:blipFill rotWithShape="1">
          <a:blip r:embed="rId9">
            <a:alphaModFix/>
          </a:blip>
          <a:srcRect t="12808" r="9714"/>
          <a:stretch/>
        </p:blipFill>
        <p:spPr>
          <a:xfrm rot="5400000">
            <a:off x="6635142" y="17141175"/>
            <a:ext cx="2511507" cy="1665181"/>
          </a:xfrm>
          <a:prstGeom prst="rect">
            <a:avLst/>
          </a:prstGeom>
          <a:noFill/>
          <a:ln>
            <a:noFill/>
          </a:ln>
        </p:spPr>
      </p:pic>
      <p:pic>
        <p:nvPicPr>
          <p:cNvPr id="69" name="Shape 69"/>
          <p:cNvPicPr preferRelativeResize="0"/>
          <p:nvPr/>
        </p:nvPicPr>
        <p:blipFill>
          <a:blip r:embed="rId10">
            <a:alphaModFix/>
          </a:blip>
          <a:stretch>
            <a:fillRect/>
          </a:stretch>
        </p:blipFill>
        <p:spPr>
          <a:xfrm>
            <a:off x="4897357" y="16759391"/>
            <a:ext cx="1665202" cy="2425569"/>
          </a:xfrm>
          <a:prstGeom prst="rect">
            <a:avLst/>
          </a:prstGeom>
          <a:noFill/>
          <a:ln>
            <a:noFill/>
          </a:ln>
        </p:spPr>
      </p:pic>
      <p:pic>
        <p:nvPicPr>
          <p:cNvPr id="70" name="Shape 70"/>
          <p:cNvPicPr preferRelativeResize="0"/>
          <p:nvPr/>
        </p:nvPicPr>
        <p:blipFill>
          <a:blip r:embed="rId11">
            <a:alphaModFix/>
          </a:blip>
          <a:stretch>
            <a:fillRect/>
          </a:stretch>
        </p:blipFill>
        <p:spPr>
          <a:xfrm>
            <a:off x="753869" y="16783955"/>
            <a:ext cx="3641672" cy="2374525"/>
          </a:xfrm>
          <a:prstGeom prst="rect">
            <a:avLst/>
          </a:prstGeom>
          <a:noFill/>
          <a:ln>
            <a:noFill/>
          </a:ln>
        </p:spPr>
      </p:pic>
      <p:pic>
        <p:nvPicPr>
          <p:cNvPr id="71" name="Shape 71"/>
          <p:cNvPicPr preferRelativeResize="0"/>
          <p:nvPr/>
        </p:nvPicPr>
        <p:blipFill rotWithShape="1">
          <a:blip r:embed="rId12">
            <a:alphaModFix/>
          </a:blip>
          <a:srcRect l="16084" t="14479" r="24278" b="18702"/>
          <a:stretch/>
        </p:blipFill>
        <p:spPr>
          <a:xfrm>
            <a:off x="31514032" y="4201617"/>
            <a:ext cx="2577123" cy="1918790"/>
          </a:xfrm>
          <a:prstGeom prst="rect">
            <a:avLst/>
          </a:prstGeom>
          <a:noFill/>
          <a:ln>
            <a:noFill/>
          </a:ln>
        </p:spPr>
      </p:pic>
      <p:pic>
        <p:nvPicPr>
          <p:cNvPr id="72" name="Shape 72"/>
          <p:cNvPicPr preferRelativeResize="0"/>
          <p:nvPr/>
        </p:nvPicPr>
        <p:blipFill rotWithShape="1">
          <a:blip r:embed="rId13">
            <a:alphaModFix/>
          </a:blip>
          <a:srcRect l="14993" t="8103" r="8313" b="14057"/>
          <a:stretch/>
        </p:blipFill>
        <p:spPr>
          <a:xfrm>
            <a:off x="30089795" y="6760358"/>
            <a:ext cx="3652876" cy="2461974"/>
          </a:xfrm>
          <a:prstGeom prst="rect">
            <a:avLst/>
          </a:prstGeom>
          <a:noFill/>
          <a:ln>
            <a:noFill/>
          </a:ln>
        </p:spPr>
      </p:pic>
      <p:pic>
        <p:nvPicPr>
          <p:cNvPr id="73" name="Shape 73"/>
          <p:cNvPicPr preferRelativeResize="0"/>
          <p:nvPr/>
        </p:nvPicPr>
        <p:blipFill>
          <a:blip r:embed="rId14">
            <a:extLst>
              <a:ext uri="{28A0092B-C50C-407E-A947-70E740481C1C}">
                <a14:useLocalDpi xmlns:a14="http://schemas.microsoft.com/office/drawing/2010/main" val="0"/>
              </a:ext>
            </a:extLst>
          </a:blip>
          <a:stretch>
            <a:fillRect/>
          </a:stretch>
        </p:blipFill>
        <p:spPr>
          <a:xfrm>
            <a:off x="19453214" y="3945614"/>
            <a:ext cx="6735698" cy="3783305"/>
          </a:xfrm>
          <a:prstGeom prst="rect">
            <a:avLst/>
          </a:prstGeom>
          <a:noFill/>
          <a:ln>
            <a:noFill/>
          </a:ln>
        </p:spPr>
      </p:pic>
      <p:pic>
        <p:nvPicPr>
          <p:cNvPr id="75" name="Shape 75"/>
          <p:cNvPicPr preferRelativeResize="0"/>
          <p:nvPr/>
        </p:nvPicPr>
        <p:blipFill rotWithShape="1">
          <a:blip r:embed="rId15">
            <a:alphaModFix/>
          </a:blip>
          <a:srcRect t="15739" r="18420"/>
          <a:stretch/>
        </p:blipFill>
        <p:spPr>
          <a:xfrm>
            <a:off x="27717943" y="3979949"/>
            <a:ext cx="2781299" cy="1925382"/>
          </a:xfrm>
          <a:prstGeom prst="rect">
            <a:avLst/>
          </a:prstGeom>
          <a:noFill/>
          <a:ln>
            <a:noFill/>
          </a:ln>
        </p:spPr>
      </p:pic>
      <p:pic>
        <p:nvPicPr>
          <p:cNvPr id="76" name="Shape 76"/>
          <p:cNvPicPr preferRelativeResize="0"/>
          <p:nvPr/>
        </p:nvPicPr>
        <p:blipFill>
          <a:blip r:embed="rId16">
            <a:alphaModFix/>
          </a:blip>
          <a:stretch>
            <a:fillRect/>
          </a:stretch>
        </p:blipFill>
        <p:spPr>
          <a:xfrm>
            <a:off x="11621972" y="5850698"/>
            <a:ext cx="6765038" cy="5747744"/>
          </a:xfrm>
          <a:prstGeom prst="rect">
            <a:avLst/>
          </a:prstGeom>
          <a:noFill/>
          <a:ln>
            <a:noFill/>
          </a:ln>
        </p:spPr>
      </p:pic>
      <p:pic>
        <p:nvPicPr>
          <p:cNvPr id="77" name="Shape 77"/>
          <p:cNvPicPr preferRelativeResize="0"/>
          <p:nvPr/>
        </p:nvPicPr>
        <p:blipFill>
          <a:blip r:embed="rId17">
            <a:alphaModFix/>
          </a:blip>
          <a:stretch>
            <a:fillRect/>
          </a:stretch>
        </p:blipFill>
        <p:spPr>
          <a:xfrm>
            <a:off x="9219247" y="16717993"/>
            <a:ext cx="1460256" cy="2511504"/>
          </a:xfrm>
          <a:prstGeom prst="rect">
            <a:avLst/>
          </a:prstGeom>
          <a:noFill/>
          <a:ln>
            <a:noFill/>
          </a:ln>
        </p:spPr>
      </p:pic>
      <p:pic>
        <p:nvPicPr>
          <p:cNvPr id="78" name="Shape 78" descr="logo.PNG"/>
          <p:cNvPicPr preferRelativeResize="0"/>
          <p:nvPr/>
        </p:nvPicPr>
        <p:blipFill rotWithShape="1">
          <a:blip r:embed="rId18">
            <a:alphaModFix/>
          </a:blip>
          <a:srcRect l="21824" r="21824"/>
          <a:stretch/>
        </p:blipFill>
        <p:spPr>
          <a:xfrm>
            <a:off x="550750" y="154375"/>
            <a:ext cx="2781301" cy="2603974"/>
          </a:xfrm>
          <a:prstGeom prst="rect">
            <a:avLst/>
          </a:prstGeom>
          <a:noFill/>
          <a:ln>
            <a:noFill/>
          </a:ln>
        </p:spPr>
      </p:pic>
      <p:sp>
        <p:nvSpPr>
          <p:cNvPr id="2" name="TextBox 1"/>
          <p:cNvSpPr txBox="1"/>
          <p:nvPr/>
        </p:nvSpPr>
        <p:spPr>
          <a:xfrm>
            <a:off x="19453214" y="7985768"/>
            <a:ext cx="6932683" cy="1200329"/>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Figure 2. Average surface area of surface water expression across varying time frames. Data displayed as mean ± SD. </a:t>
            </a:r>
            <a:endParaRPr lang="en-US" sz="2400" dirty="0">
              <a:latin typeface="Times New Roman" charset="0"/>
              <a:ea typeface="Times New Roman" charset="0"/>
              <a:cs typeface="Times New Roman" charset="0"/>
            </a:endParaRPr>
          </a:p>
        </p:txBody>
      </p:sp>
      <p:sp>
        <p:nvSpPr>
          <p:cNvPr id="4" name="TextBox 3"/>
          <p:cNvSpPr txBox="1"/>
          <p:nvPr/>
        </p:nvSpPr>
        <p:spPr>
          <a:xfrm>
            <a:off x="11622429" y="4201617"/>
            <a:ext cx="6765038" cy="1569660"/>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Table 1. Displays invertebrate and vertebrate species biodiversity located within or near surface water expressions across varying  time frames. Data was tallied as presence or absence. </a:t>
            </a:r>
            <a:endParaRPr lang="en-US" sz="2400" dirty="0">
              <a:latin typeface="Times New Roman" charset="0"/>
              <a:ea typeface="Times New Roman" charset="0"/>
              <a:cs typeface="Times New Roman" charset="0"/>
            </a:endParaRPr>
          </a:p>
        </p:txBody>
      </p:sp>
      <p:pic>
        <p:nvPicPr>
          <p:cNvPr id="30" name="Shape 73"/>
          <p:cNvPicPr preferRelativeResize="0"/>
          <p:nvPr/>
        </p:nvPicPr>
        <p:blipFill>
          <a:blip r:embed="rId14">
            <a:extLst>
              <a:ext uri="{28A0092B-C50C-407E-A947-70E740481C1C}">
                <a14:useLocalDpi xmlns:a14="http://schemas.microsoft.com/office/drawing/2010/main" val="0"/>
              </a:ext>
            </a:extLst>
          </a:blip>
          <a:stretch>
            <a:fillRect/>
          </a:stretch>
        </p:blipFill>
        <p:spPr>
          <a:xfrm>
            <a:off x="19344277" y="15590400"/>
            <a:ext cx="6735698" cy="3783305"/>
          </a:xfrm>
          <a:prstGeom prst="rect">
            <a:avLst/>
          </a:prstGeom>
          <a:noFill/>
          <a:ln>
            <a:noFill/>
          </a:ln>
        </p:spPr>
      </p:pic>
      <p:pic>
        <p:nvPicPr>
          <p:cNvPr id="31" name="Shape 73"/>
          <p:cNvPicPr preferRelativeResize="0"/>
          <p:nvPr/>
        </p:nvPicPr>
        <p:blipFill>
          <a:blip r:embed="rId14">
            <a:extLst>
              <a:ext uri="{28A0092B-C50C-407E-A947-70E740481C1C}">
                <a14:useLocalDpi xmlns:a14="http://schemas.microsoft.com/office/drawing/2010/main" val="0"/>
              </a:ext>
            </a:extLst>
          </a:blip>
          <a:stretch>
            <a:fillRect/>
          </a:stretch>
        </p:blipFill>
        <p:spPr>
          <a:xfrm>
            <a:off x="19453214" y="9609801"/>
            <a:ext cx="6735698" cy="3783305"/>
          </a:xfrm>
          <a:prstGeom prst="rect">
            <a:avLst/>
          </a:prstGeom>
          <a:noFill/>
          <a:ln>
            <a:noFill/>
          </a:ln>
        </p:spPr>
      </p:pic>
      <p:sp>
        <p:nvSpPr>
          <p:cNvPr id="32" name="TextBox 31"/>
          <p:cNvSpPr txBox="1"/>
          <p:nvPr/>
        </p:nvSpPr>
        <p:spPr>
          <a:xfrm>
            <a:off x="19344277" y="13651218"/>
            <a:ext cx="6932683" cy="1200329"/>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Figure 3. Average temperature of surface water expression across varying time frames. Data displayed as mean ± SD. </a:t>
            </a:r>
            <a:endParaRPr lang="en-US" sz="2400" dirty="0">
              <a:latin typeface="Times New Roman" charset="0"/>
              <a:ea typeface="Times New Roman" charset="0"/>
              <a:cs typeface="Times New Roman" charset="0"/>
            </a:endParaRPr>
          </a:p>
        </p:txBody>
      </p:sp>
      <p:sp>
        <p:nvSpPr>
          <p:cNvPr id="33" name="TextBox 32"/>
          <p:cNvSpPr txBox="1"/>
          <p:nvPr/>
        </p:nvSpPr>
        <p:spPr>
          <a:xfrm>
            <a:off x="19331300" y="19512393"/>
            <a:ext cx="6932683" cy="1200329"/>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Figure 4. Average depth of surface water expression across varying time frames. Data displayed as mean ± SD. </a:t>
            </a:r>
            <a:endParaRPr lang="en-US" sz="24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693</Words>
  <Application>Microsoft Macintosh PowerPoint</Application>
  <PresentationFormat>Custom</PresentationFormat>
  <Paragraphs>54</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Times New Roman</vt:lpstr>
      <vt:lpstr>Arial</vt:lpstr>
      <vt:lpstr>simple-dark-2</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McClure</dc:creator>
  <cp:lastModifiedBy>Microsoft Office User</cp:lastModifiedBy>
  <cp:revision>5</cp:revision>
  <dcterms:modified xsi:type="dcterms:W3CDTF">2017-05-23T03:56:52Z</dcterms:modified>
</cp:coreProperties>
</file>