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78" r:id="rId9"/>
    <p:sldId id="266" r:id="rId10"/>
    <p:sldId id="271" r:id="rId11"/>
    <p:sldId id="268" r:id="rId12"/>
    <p:sldId id="269" r:id="rId13"/>
    <p:sldId id="270" r:id="rId14"/>
    <p:sldId id="272" r:id="rId15"/>
    <p:sldId id="273" r:id="rId16"/>
    <p:sldId id="274" r:id="rId17"/>
    <p:sldId id="275" r:id="rId18"/>
    <p:sldId id="276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60"/>
  </p:normalViewPr>
  <p:slideViewPr>
    <p:cSldViewPr snapToGrid="0">
      <p:cViewPr varScale="1">
        <p:scale>
          <a:sx n="89" d="100"/>
          <a:sy n="89" d="100"/>
        </p:scale>
        <p:origin x="132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28E1C4-5E1B-4DC7-9BA6-CEA980F6B6EE}" type="datetimeFigureOut">
              <a:rPr lang="en-US" smtClean="0"/>
              <a:t>3/22/2017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4CC729-49A3-4ECA-AD59-D227D5B0B8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465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A4C565-9E3B-4212-BF9B-67B238CFBF17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410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368732" indent="0" algn="ctr">
              <a:buNone/>
              <a:defRPr/>
            </a:lvl2pPr>
            <a:lvl3pPr marL="737464" indent="0" algn="ctr">
              <a:buNone/>
              <a:defRPr/>
            </a:lvl3pPr>
            <a:lvl4pPr marL="1106195" indent="0" algn="ctr">
              <a:buNone/>
              <a:defRPr/>
            </a:lvl4pPr>
            <a:lvl5pPr marL="1474927" indent="0" algn="ctr">
              <a:buNone/>
              <a:defRPr/>
            </a:lvl5pPr>
            <a:lvl6pPr marL="1843659" indent="0" algn="ctr">
              <a:buNone/>
              <a:defRPr/>
            </a:lvl6pPr>
            <a:lvl7pPr marL="2212391" indent="0" algn="ctr">
              <a:buNone/>
              <a:defRPr/>
            </a:lvl7pPr>
            <a:lvl8pPr marL="2581123" indent="0" algn="ctr">
              <a:buNone/>
              <a:defRPr/>
            </a:lvl8pPr>
            <a:lvl9pPr marL="2949854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11E06E-3C53-45D3-B051-F0BD52BB8F2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641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56AA94-4E93-4D6C-B1E5-219B691FED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1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DB5E8-1576-46FA-AC8B-C789F51578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00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5A7F6B-240F-401B-ADA7-80049557B43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045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3"/>
            <a:ext cx="7772400" cy="1362075"/>
          </a:xfrm>
        </p:spPr>
        <p:txBody>
          <a:bodyPr anchor="t"/>
          <a:lstStyle>
            <a:lvl1pPr algn="l">
              <a:defRPr sz="3226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613"/>
            </a:lvl1pPr>
            <a:lvl2pPr marL="368732" indent="0">
              <a:buNone/>
              <a:defRPr sz="1452"/>
            </a:lvl2pPr>
            <a:lvl3pPr marL="737464" indent="0">
              <a:buNone/>
              <a:defRPr sz="1290"/>
            </a:lvl3pPr>
            <a:lvl4pPr marL="1106195" indent="0">
              <a:buNone/>
              <a:defRPr sz="1129"/>
            </a:lvl4pPr>
            <a:lvl5pPr marL="1474927" indent="0">
              <a:buNone/>
              <a:defRPr sz="1129"/>
            </a:lvl5pPr>
            <a:lvl6pPr marL="1843659" indent="0">
              <a:buNone/>
              <a:defRPr sz="1129"/>
            </a:lvl6pPr>
            <a:lvl7pPr marL="2212391" indent="0">
              <a:buNone/>
              <a:defRPr sz="1129"/>
            </a:lvl7pPr>
            <a:lvl8pPr marL="2581123" indent="0">
              <a:buNone/>
              <a:defRPr sz="1129"/>
            </a:lvl8pPr>
            <a:lvl9pPr marL="2949854" indent="0">
              <a:buNone/>
              <a:defRPr sz="112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1273AE-8F15-48CE-A2B6-08F5A519CB1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950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>
            <a:lvl1pPr>
              <a:defRPr sz="2258"/>
            </a:lvl1pPr>
            <a:lvl2pPr>
              <a:defRPr sz="1936"/>
            </a:lvl2pPr>
            <a:lvl3pPr>
              <a:defRPr sz="161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258"/>
            </a:lvl1pPr>
            <a:lvl2pPr>
              <a:defRPr sz="1936"/>
            </a:lvl2pPr>
            <a:lvl3pPr>
              <a:defRPr sz="1613"/>
            </a:lvl3pPr>
            <a:lvl4pPr>
              <a:defRPr sz="1452"/>
            </a:lvl4pPr>
            <a:lvl5pPr>
              <a:defRPr sz="1452"/>
            </a:lvl5pPr>
            <a:lvl6pPr>
              <a:defRPr sz="1452"/>
            </a:lvl6pPr>
            <a:lvl7pPr>
              <a:defRPr sz="1452"/>
            </a:lvl7pPr>
            <a:lvl8pPr>
              <a:defRPr sz="1452"/>
            </a:lvl8pPr>
            <a:lvl9pPr>
              <a:defRPr sz="145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0922D4-AF2D-4CA1-A1A9-541E0EF7AC5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784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936" b="1"/>
            </a:lvl1pPr>
            <a:lvl2pPr marL="368732" indent="0">
              <a:buNone/>
              <a:defRPr sz="1613" b="1"/>
            </a:lvl2pPr>
            <a:lvl3pPr marL="737464" indent="0">
              <a:buNone/>
              <a:defRPr sz="1452" b="1"/>
            </a:lvl3pPr>
            <a:lvl4pPr marL="1106195" indent="0">
              <a:buNone/>
              <a:defRPr sz="1290" b="1"/>
            </a:lvl4pPr>
            <a:lvl5pPr marL="1474927" indent="0">
              <a:buNone/>
              <a:defRPr sz="1290" b="1"/>
            </a:lvl5pPr>
            <a:lvl6pPr marL="1843659" indent="0">
              <a:buNone/>
              <a:defRPr sz="1290" b="1"/>
            </a:lvl6pPr>
            <a:lvl7pPr marL="2212391" indent="0">
              <a:buNone/>
              <a:defRPr sz="1290" b="1"/>
            </a:lvl7pPr>
            <a:lvl8pPr marL="2581123" indent="0">
              <a:buNone/>
              <a:defRPr sz="1290" b="1"/>
            </a:lvl8pPr>
            <a:lvl9pPr marL="2949854" indent="0">
              <a:buNone/>
              <a:defRPr sz="129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936"/>
            </a:lvl1pPr>
            <a:lvl2pPr>
              <a:defRPr sz="1613"/>
            </a:lvl2pPr>
            <a:lvl3pPr>
              <a:defRPr sz="1452"/>
            </a:lvl3pPr>
            <a:lvl4pPr>
              <a:defRPr sz="1290"/>
            </a:lvl4pPr>
            <a:lvl5pPr>
              <a:defRPr sz="1290"/>
            </a:lvl5pPr>
            <a:lvl6pPr>
              <a:defRPr sz="1290"/>
            </a:lvl6pPr>
            <a:lvl7pPr>
              <a:defRPr sz="1290"/>
            </a:lvl7pPr>
            <a:lvl8pPr>
              <a:defRPr sz="1290"/>
            </a:lvl8pPr>
            <a:lvl9pPr>
              <a:defRPr sz="12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936" b="1"/>
            </a:lvl1pPr>
            <a:lvl2pPr marL="368732" indent="0">
              <a:buNone/>
              <a:defRPr sz="1613" b="1"/>
            </a:lvl2pPr>
            <a:lvl3pPr marL="737464" indent="0">
              <a:buNone/>
              <a:defRPr sz="1452" b="1"/>
            </a:lvl3pPr>
            <a:lvl4pPr marL="1106195" indent="0">
              <a:buNone/>
              <a:defRPr sz="1290" b="1"/>
            </a:lvl4pPr>
            <a:lvl5pPr marL="1474927" indent="0">
              <a:buNone/>
              <a:defRPr sz="1290" b="1"/>
            </a:lvl5pPr>
            <a:lvl6pPr marL="1843659" indent="0">
              <a:buNone/>
              <a:defRPr sz="1290" b="1"/>
            </a:lvl6pPr>
            <a:lvl7pPr marL="2212391" indent="0">
              <a:buNone/>
              <a:defRPr sz="1290" b="1"/>
            </a:lvl7pPr>
            <a:lvl8pPr marL="2581123" indent="0">
              <a:buNone/>
              <a:defRPr sz="1290" b="1"/>
            </a:lvl8pPr>
            <a:lvl9pPr marL="2949854" indent="0">
              <a:buNone/>
              <a:defRPr sz="129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936"/>
            </a:lvl1pPr>
            <a:lvl2pPr>
              <a:defRPr sz="1613"/>
            </a:lvl2pPr>
            <a:lvl3pPr>
              <a:defRPr sz="1452"/>
            </a:lvl3pPr>
            <a:lvl4pPr>
              <a:defRPr sz="1290"/>
            </a:lvl4pPr>
            <a:lvl5pPr>
              <a:defRPr sz="1290"/>
            </a:lvl5pPr>
            <a:lvl6pPr>
              <a:defRPr sz="1290"/>
            </a:lvl6pPr>
            <a:lvl7pPr>
              <a:defRPr sz="1290"/>
            </a:lvl7pPr>
            <a:lvl8pPr>
              <a:defRPr sz="1290"/>
            </a:lvl8pPr>
            <a:lvl9pPr>
              <a:defRPr sz="129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99DF83-BFDD-4359-A3ED-8C4C73F9AE5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549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8E016-E139-4824-AF52-07CF522FCB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049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A6936D-D339-4587-906F-58D6D754BA8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814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6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0" cy="5853113"/>
          </a:xfrm>
        </p:spPr>
        <p:txBody>
          <a:bodyPr/>
          <a:lstStyle>
            <a:lvl1pPr>
              <a:defRPr sz="2581"/>
            </a:lvl1pPr>
            <a:lvl2pPr>
              <a:defRPr sz="2258"/>
            </a:lvl2pPr>
            <a:lvl3pPr>
              <a:defRPr sz="1936"/>
            </a:lvl3pPr>
            <a:lvl4pPr>
              <a:defRPr sz="1613"/>
            </a:lvl4pPr>
            <a:lvl5pPr>
              <a:defRPr sz="1613"/>
            </a:lvl5pPr>
            <a:lvl6pPr>
              <a:defRPr sz="1613"/>
            </a:lvl6pPr>
            <a:lvl7pPr>
              <a:defRPr sz="1613"/>
            </a:lvl7pPr>
            <a:lvl8pPr>
              <a:defRPr sz="1613"/>
            </a:lvl8pPr>
            <a:lvl9pPr>
              <a:defRPr sz="16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129"/>
            </a:lvl1pPr>
            <a:lvl2pPr marL="368732" indent="0">
              <a:buNone/>
              <a:defRPr sz="968"/>
            </a:lvl2pPr>
            <a:lvl3pPr marL="737464" indent="0">
              <a:buNone/>
              <a:defRPr sz="807"/>
            </a:lvl3pPr>
            <a:lvl4pPr marL="1106195" indent="0">
              <a:buNone/>
              <a:defRPr sz="726"/>
            </a:lvl4pPr>
            <a:lvl5pPr marL="1474927" indent="0">
              <a:buNone/>
              <a:defRPr sz="726"/>
            </a:lvl5pPr>
            <a:lvl6pPr marL="1843659" indent="0">
              <a:buNone/>
              <a:defRPr sz="726"/>
            </a:lvl6pPr>
            <a:lvl7pPr marL="2212391" indent="0">
              <a:buNone/>
              <a:defRPr sz="726"/>
            </a:lvl7pPr>
            <a:lvl8pPr marL="2581123" indent="0">
              <a:buNone/>
              <a:defRPr sz="726"/>
            </a:lvl8pPr>
            <a:lvl9pPr marL="2949854" indent="0">
              <a:buNone/>
              <a:defRPr sz="7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502B29-27CB-4379-9DD2-25B6F940EB6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88514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613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581"/>
            </a:lvl1pPr>
            <a:lvl2pPr marL="368732" indent="0">
              <a:buNone/>
              <a:defRPr sz="2258"/>
            </a:lvl2pPr>
            <a:lvl3pPr marL="737464" indent="0">
              <a:buNone/>
              <a:defRPr sz="1936"/>
            </a:lvl3pPr>
            <a:lvl4pPr marL="1106195" indent="0">
              <a:buNone/>
              <a:defRPr sz="1613"/>
            </a:lvl4pPr>
            <a:lvl5pPr marL="1474927" indent="0">
              <a:buNone/>
              <a:defRPr sz="1613"/>
            </a:lvl5pPr>
            <a:lvl6pPr marL="1843659" indent="0">
              <a:buNone/>
              <a:defRPr sz="1613"/>
            </a:lvl6pPr>
            <a:lvl7pPr marL="2212391" indent="0">
              <a:buNone/>
              <a:defRPr sz="1613"/>
            </a:lvl7pPr>
            <a:lvl8pPr marL="2581123" indent="0">
              <a:buNone/>
              <a:defRPr sz="1613"/>
            </a:lvl8pPr>
            <a:lvl9pPr marL="2949854" indent="0">
              <a:buNone/>
              <a:defRPr sz="1613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129"/>
            </a:lvl1pPr>
            <a:lvl2pPr marL="368732" indent="0">
              <a:buNone/>
              <a:defRPr sz="968"/>
            </a:lvl2pPr>
            <a:lvl3pPr marL="737464" indent="0">
              <a:buNone/>
              <a:defRPr sz="807"/>
            </a:lvl3pPr>
            <a:lvl4pPr marL="1106195" indent="0">
              <a:buNone/>
              <a:defRPr sz="726"/>
            </a:lvl4pPr>
            <a:lvl5pPr marL="1474927" indent="0">
              <a:buNone/>
              <a:defRPr sz="726"/>
            </a:lvl5pPr>
            <a:lvl6pPr marL="1843659" indent="0">
              <a:buNone/>
              <a:defRPr sz="726"/>
            </a:lvl6pPr>
            <a:lvl7pPr marL="2212391" indent="0">
              <a:buNone/>
              <a:defRPr sz="726"/>
            </a:lvl7pPr>
            <a:lvl8pPr marL="2581123" indent="0">
              <a:buNone/>
              <a:defRPr sz="726"/>
            </a:lvl8pPr>
            <a:lvl9pPr marL="2949854" indent="0">
              <a:buNone/>
              <a:defRPr sz="72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6CB655-7E8D-4255-B97F-E187086AEAF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54971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538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129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129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29"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5E4D24D0-66A2-4215-9FE7-CFE46EADB034}" type="slidenum">
              <a:rPr lang="en-US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306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549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549">
          <a:solidFill>
            <a:schemeClr val="tx2"/>
          </a:solidFill>
          <a:latin typeface="Arial" charset="0"/>
          <a:ea typeface="ＭＳ Ｐゴシック" pitchFamily="16" charset="-128"/>
        </a:defRPr>
      </a:lvl2pPr>
      <a:lvl3pPr algn="ctr" rtl="0" fontAlgn="base">
        <a:spcBef>
          <a:spcPct val="0"/>
        </a:spcBef>
        <a:spcAft>
          <a:spcPct val="0"/>
        </a:spcAft>
        <a:defRPr sz="3549">
          <a:solidFill>
            <a:schemeClr val="tx2"/>
          </a:solidFill>
          <a:latin typeface="Arial" charset="0"/>
          <a:ea typeface="ＭＳ Ｐゴシック" pitchFamily="16" charset="-128"/>
        </a:defRPr>
      </a:lvl3pPr>
      <a:lvl4pPr algn="ctr" rtl="0" fontAlgn="base">
        <a:spcBef>
          <a:spcPct val="0"/>
        </a:spcBef>
        <a:spcAft>
          <a:spcPct val="0"/>
        </a:spcAft>
        <a:defRPr sz="3549">
          <a:solidFill>
            <a:schemeClr val="tx2"/>
          </a:solidFill>
          <a:latin typeface="Arial" charset="0"/>
          <a:ea typeface="ＭＳ Ｐゴシック" pitchFamily="16" charset="-128"/>
        </a:defRPr>
      </a:lvl4pPr>
      <a:lvl5pPr algn="ctr" rtl="0" fontAlgn="base">
        <a:spcBef>
          <a:spcPct val="0"/>
        </a:spcBef>
        <a:spcAft>
          <a:spcPct val="0"/>
        </a:spcAft>
        <a:defRPr sz="3549">
          <a:solidFill>
            <a:schemeClr val="tx2"/>
          </a:solidFill>
          <a:latin typeface="Arial" charset="0"/>
          <a:ea typeface="ＭＳ Ｐゴシック" pitchFamily="16" charset="-128"/>
        </a:defRPr>
      </a:lvl5pPr>
      <a:lvl6pPr marL="368732" algn="ctr" rtl="0" fontAlgn="base">
        <a:spcBef>
          <a:spcPct val="0"/>
        </a:spcBef>
        <a:spcAft>
          <a:spcPct val="0"/>
        </a:spcAft>
        <a:defRPr sz="3549">
          <a:solidFill>
            <a:schemeClr val="tx2"/>
          </a:solidFill>
          <a:latin typeface="Arial" charset="0"/>
          <a:ea typeface="ＭＳ Ｐゴシック" pitchFamily="16" charset="-128"/>
        </a:defRPr>
      </a:lvl6pPr>
      <a:lvl7pPr marL="737464" algn="ctr" rtl="0" fontAlgn="base">
        <a:spcBef>
          <a:spcPct val="0"/>
        </a:spcBef>
        <a:spcAft>
          <a:spcPct val="0"/>
        </a:spcAft>
        <a:defRPr sz="3549">
          <a:solidFill>
            <a:schemeClr val="tx2"/>
          </a:solidFill>
          <a:latin typeface="Arial" charset="0"/>
          <a:ea typeface="ＭＳ Ｐゴシック" pitchFamily="16" charset="-128"/>
        </a:defRPr>
      </a:lvl7pPr>
      <a:lvl8pPr marL="1106195" algn="ctr" rtl="0" fontAlgn="base">
        <a:spcBef>
          <a:spcPct val="0"/>
        </a:spcBef>
        <a:spcAft>
          <a:spcPct val="0"/>
        </a:spcAft>
        <a:defRPr sz="3549">
          <a:solidFill>
            <a:schemeClr val="tx2"/>
          </a:solidFill>
          <a:latin typeface="Arial" charset="0"/>
          <a:ea typeface="ＭＳ Ｐゴシック" pitchFamily="16" charset="-128"/>
        </a:defRPr>
      </a:lvl8pPr>
      <a:lvl9pPr marL="1474927" algn="ctr" rtl="0" fontAlgn="base">
        <a:spcBef>
          <a:spcPct val="0"/>
        </a:spcBef>
        <a:spcAft>
          <a:spcPct val="0"/>
        </a:spcAft>
        <a:defRPr sz="3549">
          <a:solidFill>
            <a:schemeClr val="tx2"/>
          </a:solidFill>
          <a:latin typeface="Arial" charset="0"/>
          <a:ea typeface="ＭＳ Ｐゴシック" pitchFamily="16" charset="-128"/>
        </a:defRPr>
      </a:lvl9pPr>
    </p:titleStyle>
    <p:bodyStyle>
      <a:lvl1pPr marL="276549" indent="-276549" algn="l" rtl="0" fontAlgn="base">
        <a:spcBef>
          <a:spcPct val="20000"/>
        </a:spcBef>
        <a:spcAft>
          <a:spcPct val="0"/>
        </a:spcAft>
        <a:buChar char="•"/>
        <a:defRPr sz="2581">
          <a:solidFill>
            <a:schemeClr val="tx1"/>
          </a:solidFill>
          <a:latin typeface="+mn-lt"/>
          <a:ea typeface="+mn-ea"/>
          <a:cs typeface="+mn-cs"/>
        </a:defRPr>
      </a:lvl1pPr>
      <a:lvl2pPr marL="599189" indent="-230457" algn="l" rtl="0" fontAlgn="base">
        <a:spcBef>
          <a:spcPct val="20000"/>
        </a:spcBef>
        <a:spcAft>
          <a:spcPct val="0"/>
        </a:spcAft>
        <a:buChar char="–"/>
        <a:defRPr sz="2258">
          <a:solidFill>
            <a:schemeClr val="tx1"/>
          </a:solidFill>
          <a:latin typeface="+mn-lt"/>
          <a:ea typeface="+mn-ea"/>
        </a:defRPr>
      </a:lvl2pPr>
      <a:lvl3pPr marL="921830" indent="-184366" algn="l" rtl="0" fontAlgn="base">
        <a:spcBef>
          <a:spcPct val="20000"/>
        </a:spcBef>
        <a:spcAft>
          <a:spcPct val="0"/>
        </a:spcAft>
        <a:buChar char="•"/>
        <a:defRPr sz="1936">
          <a:solidFill>
            <a:schemeClr val="tx1"/>
          </a:solidFill>
          <a:latin typeface="+mn-lt"/>
          <a:ea typeface="+mn-ea"/>
        </a:defRPr>
      </a:lvl3pPr>
      <a:lvl4pPr marL="1290561" indent="-184366" algn="l" rtl="0" fontAlgn="base">
        <a:spcBef>
          <a:spcPct val="20000"/>
        </a:spcBef>
        <a:spcAft>
          <a:spcPct val="0"/>
        </a:spcAft>
        <a:buChar char="–"/>
        <a:defRPr sz="1613">
          <a:solidFill>
            <a:schemeClr val="tx1"/>
          </a:solidFill>
          <a:latin typeface="+mn-lt"/>
          <a:ea typeface="+mn-ea"/>
        </a:defRPr>
      </a:lvl4pPr>
      <a:lvl5pPr marL="1659293" indent="-184366" algn="l" rtl="0" fontAlgn="base">
        <a:spcBef>
          <a:spcPct val="20000"/>
        </a:spcBef>
        <a:spcAft>
          <a:spcPct val="0"/>
        </a:spcAft>
        <a:buChar char="»"/>
        <a:defRPr sz="1613">
          <a:solidFill>
            <a:schemeClr val="tx1"/>
          </a:solidFill>
          <a:latin typeface="+mn-lt"/>
          <a:ea typeface="+mn-ea"/>
        </a:defRPr>
      </a:lvl5pPr>
      <a:lvl6pPr marL="2028025" indent="-184366" algn="l" rtl="0" fontAlgn="base">
        <a:spcBef>
          <a:spcPct val="20000"/>
        </a:spcBef>
        <a:spcAft>
          <a:spcPct val="0"/>
        </a:spcAft>
        <a:buChar char="»"/>
        <a:defRPr sz="1613">
          <a:solidFill>
            <a:schemeClr val="tx1"/>
          </a:solidFill>
          <a:latin typeface="+mn-lt"/>
          <a:ea typeface="+mn-ea"/>
        </a:defRPr>
      </a:lvl6pPr>
      <a:lvl7pPr marL="2396757" indent="-184366" algn="l" rtl="0" fontAlgn="base">
        <a:spcBef>
          <a:spcPct val="20000"/>
        </a:spcBef>
        <a:spcAft>
          <a:spcPct val="0"/>
        </a:spcAft>
        <a:buChar char="»"/>
        <a:defRPr sz="1613">
          <a:solidFill>
            <a:schemeClr val="tx1"/>
          </a:solidFill>
          <a:latin typeface="+mn-lt"/>
          <a:ea typeface="+mn-ea"/>
        </a:defRPr>
      </a:lvl7pPr>
      <a:lvl8pPr marL="2765489" indent="-184366" algn="l" rtl="0" fontAlgn="base">
        <a:spcBef>
          <a:spcPct val="20000"/>
        </a:spcBef>
        <a:spcAft>
          <a:spcPct val="0"/>
        </a:spcAft>
        <a:buChar char="»"/>
        <a:defRPr sz="1613">
          <a:solidFill>
            <a:schemeClr val="tx1"/>
          </a:solidFill>
          <a:latin typeface="+mn-lt"/>
          <a:ea typeface="+mn-ea"/>
        </a:defRPr>
      </a:lvl8pPr>
      <a:lvl9pPr marL="3134220" indent="-184366" algn="l" rtl="0" fontAlgn="base">
        <a:spcBef>
          <a:spcPct val="20000"/>
        </a:spcBef>
        <a:spcAft>
          <a:spcPct val="0"/>
        </a:spcAft>
        <a:buChar char="»"/>
        <a:defRPr sz="1613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737464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1pPr>
      <a:lvl2pPr marL="368732" algn="l" defTabSz="737464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2pPr>
      <a:lvl3pPr marL="737464" algn="l" defTabSz="737464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3pPr>
      <a:lvl4pPr marL="1106195" algn="l" defTabSz="737464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4pPr>
      <a:lvl5pPr marL="1474927" algn="l" defTabSz="737464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5pPr>
      <a:lvl6pPr marL="1843659" algn="l" defTabSz="737464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6pPr>
      <a:lvl7pPr marL="2212391" algn="l" defTabSz="737464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7pPr>
      <a:lvl8pPr marL="2581123" algn="l" defTabSz="737464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8pPr>
      <a:lvl9pPr marL="2949854" algn="l" defTabSz="737464" rtl="0" eaLnBrk="1" latinLnBrk="0" hangingPunct="1">
        <a:defRPr sz="14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1405277" y="1280566"/>
            <a:ext cx="6637146" cy="4393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1936" dirty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Four Famous Historic Landslides 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of the Pittsburgh Area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endParaRPr lang="en-US" sz="3200" dirty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936" dirty="0" smtClean="0">
                <a:solidFill>
                  <a:srgbClr val="FFFFFF"/>
                </a:solidFill>
              </a:rPr>
              <a:t> </a:t>
            </a:r>
            <a:endParaRPr lang="en-US" sz="1936" dirty="0">
              <a:solidFill>
                <a:srgbClr val="FFFFFF"/>
              </a:solidFill>
            </a:endParaRP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936" dirty="0" smtClean="0">
                <a:solidFill>
                  <a:srgbClr val="99CC00"/>
                </a:solidFill>
              </a:rPr>
              <a:t>Jim Hamel</a:t>
            </a:r>
            <a:r>
              <a:rPr lang="en-US" sz="1936" dirty="0">
                <a:solidFill>
                  <a:srgbClr val="99CC00"/>
                </a:solidFill>
              </a:rPr>
              <a:t>, Ph.D., P.E., P.G.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936" dirty="0">
                <a:solidFill>
                  <a:srgbClr val="99CC00"/>
                </a:solidFill>
              </a:rPr>
              <a:t>Hamel Geotechnical Consultants</a:t>
            </a:r>
          </a:p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1936" dirty="0">
                <a:solidFill>
                  <a:srgbClr val="99CC00"/>
                </a:solidFill>
              </a:rPr>
              <a:t>Monroeville, Pennsylvania</a:t>
            </a:r>
            <a:endParaRPr lang="en-US" sz="1936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105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16" y="0"/>
            <a:ext cx="43629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3604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430"/>
            <a:ext cx="9144000" cy="6151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2909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0091"/>
            <a:ext cx="9144000" cy="593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6398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00"/>
            <a:ext cx="9144000" cy="66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081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6765" y="0"/>
            <a:ext cx="43787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8898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0040"/>
            <a:ext cx="9166860" cy="6031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5141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85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702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495"/>
            <a:ext cx="9144000" cy="669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4484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9984" y="2504766"/>
            <a:ext cx="5046637" cy="382129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8821" y="1075254"/>
            <a:ext cx="5257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              Questions?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249170" y="705922"/>
            <a:ext cx="184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024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72160" y="-66040"/>
            <a:ext cx="779272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Pittsburgh Area has long been noted for Landslides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Results from Geology, Topography, Climate, History</a:t>
            </a:r>
          </a:p>
          <a:p>
            <a:endParaRPr lang="en-US" sz="2400" dirty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Flat-lying, interbedded, strong and weak sedimentary rocks have been acted upon by Erosion, Stress Relief, Weathering, Creep, and Sliding to produce masses of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       Marginally Stable Colluvium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 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These are often reactivated by heavy precipitation and by human activity, e.g., fill loading, toe excavation, surface and subsurface drainage changes</a:t>
            </a:r>
          </a:p>
          <a:p>
            <a:endParaRPr lang="en-US" sz="2400" dirty="0" smtClean="0">
              <a:solidFill>
                <a:srgbClr val="FFC000"/>
              </a:solidFill>
            </a:endParaRPr>
          </a:p>
          <a:p>
            <a:r>
              <a:rPr lang="en-US" sz="2400" dirty="0" smtClean="0">
                <a:solidFill>
                  <a:srgbClr val="FFC000"/>
                </a:solidFill>
              </a:rPr>
              <a:t>Also have Appalachian heritage of  </a:t>
            </a:r>
            <a:r>
              <a:rPr lang="en-US" sz="3200" dirty="0" smtClean="0">
                <a:solidFill>
                  <a:srgbClr val="FF0000"/>
                </a:solidFill>
              </a:rPr>
              <a:t>Fill on Slopes</a:t>
            </a:r>
            <a:r>
              <a:rPr lang="en-US" sz="3600" dirty="0" smtClean="0">
                <a:solidFill>
                  <a:srgbClr val="FF0000"/>
                </a:solidFill>
              </a:rPr>
              <a:t> </a:t>
            </a:r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C000"/>
              </a:solidFill>
            </a:endParaRPr>
          </a:p>
          <a:p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5520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07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826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157" y="0"/>
            <a:ext cx="5827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0281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64216"/>
            <a:ext cx="9144000" cy="37391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192" y="5538158"/>
            <a:ext cx="6883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92D050"/>
                </a:solidFill>
              </a:rPr>
              <a:t>General Goethals (Panama Canal) “Let ‘</a:t>
            </a:r>
            <a:r>
              <a:rPr lang="en-US" sz="2400" dirty="0" err="1" smtClean="0">
                <a:solidFill>
                  <a:srgbClr val="92D050"/>
                </a:solidFill>
              </a:rPr>
              <a:t>er</a:t>
            </a:r>
            <a:r>
              <a:rPr lang="en-US" sz="2400" dirty="0" smtClean="0">
                <a:solidFill>
                  <a:srgbClr val="92D050"/>
                </a:solidFill>
              </a:rPr>
              <a:t> slide”</a:t>
            </a:r>
            <a:endParaRPr lang="en-US" sz="24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943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878"/>
            <a:ext cx="9144000" cy="60112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4567" y="6245523"/>
            <a:ext cx="59004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                                  August 19, 1930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103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1518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01792" y="6331789"/>
            <a:ext cx="63404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FF00"/>
                </a:solidFill>
              </a:rPr>
              <a:t>                                March 20, 1941</a:t>
            </a:r>
            <a:endParaRPr lang="en-US" sz="2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4323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63" y="0"/>
            <a:ext cx="86580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097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" y="878169"/>
            <a:ext cx="9143571" cy="524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230704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6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1855</TotalTime>
  <Words>135</Words>
  <Application>Microsoft Office PowerPoint</Application>
  <PresentationFormat>On-screen Show (4:3)</PresentationFormat>
  <Paragraphs>25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ＭＳ Ｐゴシック</vt:lpstr>
      <vt:lpstr>Arial</vt:lpstr>
      <vt:lpstr>Calibri</vt:lpstr>
      <vt:lpstr>Blank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James Hamel</dc:creator>
  <cp:lastModifiedBy>James Hamel</cp:lastModifiedBy>
  <cp:revision>88</cp:revision>
  <dcterms:created xsi:type="dcterms:W3CDTF">2015-06-26T19:34:34Z</dcterms:created>
  <dcterms:modified xsi:type="dcterms:W3CDTF">2017-03-22T19:55:39Z</dcterms:modified>
</cp:coreProperties>
</file>