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handoutMasterIdLst>
    <p:handoutMasterId r:id="rId4"/>
  </p:handoutMasterIdLst>
  <p:sldIdLst>
    <p:sldId id="268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2" autoAdjust="0"/>
  </p:normalViewPr>
  <p:slideViewPr>
    <p:cSldViewPr snapToGrid="0">
      <p:cViewPr varScale="1">
        <p:scale>
          <a:sx n="105" d="100"/>
          <a:sy n="105" d="100"/>
        </p:scale>
        <p:origin x="66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D038A-4571-154D-9469-DB81E3F50BDC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7B609-1F4C-1247-9D4B-1A9D250E8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0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2608E-868C-4F6A-A713-D9D7002063A7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D1BD6-2CD6-4F34-B028-293664589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7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76DE-575B-4050-9B89-72AA37E46204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F2B-8E35-4C5D-8B9C-AB81F0DA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93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76DE-575B-4050-9B89-72AA37E46204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F2B-8E35-4C5D-8B9C-AB81F0DA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36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76DE-575B-4050-9B89-72AA37E46204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F2B-8E35-4C5D-8B9C-AB81F0DA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40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76DE-575B-4050-9B89-72AA37E46204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F2B-8E35-4C5D-8B9C-AB81F0DA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76DE-575B-4050-9B89-72AA37E46204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F2B-8E35-4C5D-8B9C-AB81F0DA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76DE-575B-4050-9B89-72AA37E46204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F2B-8E35-4C5D-8B9C-AB81F0DA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76DE-575B-4050-9B89-72AA37E46204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F2B-8E35-4C5D-8B9C-AB81F0DA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29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76DE-575B-4050-9B89-72AA37E46204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F2B-8E35-4C5D-8B9C-AB81F0DA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45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76DE-575B-4050-9B89-72AA37E46204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F2B-8E35-4C5D-8B9C-AB81F0DA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18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76DE-575B-4050-9B89-72AA37E46204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F2B-8E35-4C5D-8B9C-AB81F0DA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60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876DE-575B-4050-9B89-72AA37E46204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DFF2B-8E35-4C5D-8B9C-AB81F0DA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3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876DE-575B-4050-9B89-72AA37E46204}" type="datetimeFigureOut">
              <a:rPr lang="en-US" smtClean="0"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DFF2B-8E35-4C5D-8B9C-AB81F0DAA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3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rsenal_Test_FZ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200" y="28194"/>
            <a:ext cx="848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7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3437</TotalTime>
  <Words>0</Words>
  <Application>Microsoft Office PowerPoint</Application>
  <PresentationFormat>On-screen Show (4:3)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Revisiting one of the largest aquifer tests in history: Implications for fault zone hydrogeology and the declining groundwater supply in Northeastern Illinois</dc:title>
  <dc:creator>Hadley, Daniel Raymond</dc:creator>
  <cp:lastModifiedBy>Hadley, Daniel Raymond</cp:lastModifiedBy>
  <cp:revision>97</cp:revision>
  <dcterms:created xsi:type="dcterms:W3CDTF">2018-04-11T13:57:54Z</dcterms:created>
  <dcterms:modified xsi:type="dcterms:W3CDTF">2018-04-19T22:00:02Z</dcterms:modified>
</cp:coreProperties>
</file>