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31"/>
  </p:notesMasterIdLst>
  <p:sldIdLst>
    <p:sldId id="256" r:id="rId2"/>
    <p:sldId id="258" r:id="rId3"/>
    <p:sldId id="259" r:id="rId4"/>
    <p:sldId id="260" r:id="rId5"/>
    <p:sldId id="266" r:id="rId6"/>
    <p:sldId id="267" r:id="rId7"/>
    <p:sldId id="268" r:id="rId8"/>
    <p:sldId id="269" r:id="rId9"/>
    <p:sldId id="271" r:id="rId10"/>
    <p:sldId id="275" r:id="rId11"/>
    <p:sldId id="282" r:id="rId12"/>
    <p:sldId id="286" r:id="rId13"/>
    <p:sldId id="287" r:id="rId14"/>
    <p:sldId id="290" r:id="rId15"/>
    <p:sldId id="291" r:id="rId16"/>
    <p:sldId id="297" r:id="rId17"/>
    <p:sldId id="298" r:id="rId18"/>
    <p:sldId id="299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2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7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57812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1" name="Shape 4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7" name="Shape 4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9" name="Shape 4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75686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inotracksdiscovery.org/special/feature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inotracksdiscovery.org/special/feature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ctrTitle"/>
          </p:nvPr>
        </p:nvSpPr>
        <p:spPr>
          <a:xfrm>
            <a:off x="1524000" y="176072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"/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Impressions from a </a:t>
            </a:r>
            <a:br>
              <a:rPr lang="en-US" sz="6000" b="1" i="0" u="none" strike="noStrike" cap="none" dirty="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</a:br>
            <a:r>
              <a:rPr lang="en-US" sz="6000" b="1" i="0" u="none" strike="noStrike" cap="none" dirty="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Lost World</a:t>
            </a:r>
            <a:b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a history of science website to </a:t>
            </a:r>
            <a:b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explore the great outdoors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hape 26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06852" y="758825"/>
            <a:ext cx="9632245" cy="5418138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/>
          <p:nvPr/>
        </p:nvSpPr>
        <p:spPr>
          <a:xfrm>
            <a:off x="258650" y="0"/>
            <a:ext cx="52770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Backdrops 1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838200"/>
            <a:ext cx="10515600" cy="5338763"/>
          </a:xfrm>
        </p:spPr>
        <p:txBody>
          <a:bodyPr/>
          <a:lstStyle/>
          <a:p>
            <a:pPr marL="5080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92369"/>
            <a:ext cx="5029200" cy="2828925"/>
          </a:xfrm>
          <a:prstGeom prst="rect">
            <a:avLst/>
          </a:prstGeom>
        </p:spPr>
      </p:pic>
      <p:pic>
        <p:nvPicPr>
          <p:cNvPr id="6" name="Shape 3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3505200"/>
            <a:ext cx="50292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3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5943600" y="492369"/>
            <a:ext cx="5257800" cy="28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3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/>
          <a:stretch/>
        </p:blipFill>
        <p:spPr>
          <a:xfrm>
            <a:off x="5943600" y="3505200"/>
            <a:ext cx="525780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hape 3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93283" y="781050"/>
            <a:ext cx="9592734" cy="539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Shape 3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93283" y="781050"/>
            <a:ext cx="9592734" cy="539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Shape 35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93283" y="781050"/>
            <a:ext cx="9592734" cy="539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hape 35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93283" y="781050"/>
            <a:ext cx="9592734" cy="539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Shape 38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93283" y="781050"/>
            <a:ext cx="9592734" cy="539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Shape 3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3125" y="194138"/>
            <a:ext cx="8482533" cy="635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Shape 3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861" y="499650"/>
            <a:ext cx="9884277" cy="585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Shape 4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3124" y="367437"/>
            <a:ext cx="9325751" cy="612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2925" y="400050"/>
            <a:ext cx="11001375" cy="600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Shape 4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775" y="964099"/>
            <a:ext cx="9295975" cy="501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Shape 4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8050" y="528150"/>
            <a:ext cx="10635900" cy="58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825190" y="780585"/>
            <a:ext cx="10528610" cy="539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Shape 4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00" y="666000"/>
            <a:ext cx="12035100" cy="574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Shape 4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797" y="485400"/>
            <a:ext cx="10764406" cy="588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Shape 4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52399"/>
            <a:ext cx="8821487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Shape 4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50" y="148650"/>
            <a:ext cx="2975025" cy="602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Shape 4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1753" y="148650"/>
            <a:ext cx="2931522" cy="602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Shape 4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8540" y="125275"/>
            <a:ext cx="2809185" cy="602832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Shape 449"/>
          <p:cNvSpPr txBox="1"/>
          <p:nvPr/>
        </p:nvSpPr>
        <p:spPr>
          <a:xfrm>
            <a:off x="5180625" y="6176975"/>
            <a:ext cx="20808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Lake 15,600 BCE</a:t>
            </a:r>
            <a:endParaRPr dirty="0"/>
          </a:p>
        </p:txBody>
      </p:sp>
      <p:sp>
        <p:nvSpPr>
          <p:cNvPr id="450" name="Shape 450"/>
          <p:cNvSpPr txBox="1"/>
          <p:nvPr/>
        </p:nvSpPr>
        <p:spPr>
          <a:xfrm>
            <a:off x="8512738" y="6255075"/>
            <a:ext cx="20808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Lake 17,200 BCE</a:t>
            </a:r>
            <a:endParaRPr dirty="0"/>
          </a:p>
        </p:txBody>
      </p:sp>
      <p:sp>
        <p:nvSpPr>
          <p:cNvPr id="451" name="Shape 451"/>
          <p:cNvSpPr txBox="1"/>
          <p:nvPr/>
        </p:nvSpPr>
        <p:spPr>
          <a:xfrm>
            <a:off x="1018063" y="6255075"/>
            <a:ext cx="20808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Today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Shape 45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528150"/>
            <a:ext cx="10635900" cy="58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Shape 46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456199"/>
            <a:ext cx="9925876" cy="594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Shape 46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3062" y="456199"/>
            <a:ext cx="9925876" cy="594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417040" y="685800"/>
            <a:ext cx="11622560" cy="6025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/>
              <a:t>Questions?</a:t>
            </a:r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dirty="0"/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/>
              <a:t>Thank you!</a:t>
            </a:r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dirty="0"/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/>
              <a:t>Sarah Doyle – Pocumtuck Valley Memorial Association, Jurassic Roadshow</a:t>
            </a:r>
            <a:endParaRPr dirty="0"/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dirty="0"/>
              <a:t>Fred Venne - Amherst College, Beneski Museum of Natural History</a:t>
            </a:r>
            <a:endParaRPr dirty="0"/>
          </a:p>
        </p:txBody>
      </p:sp>
      <p:pic>
        <p:nvPicPr>
          <p:cNvPr id="482" name="Shape 482" descr="Image resul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4600" y="3581400"/>
            <a:ext cx="5642919" cy="312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1525" y="414338"/>
            <a:ext cx="10591799" cy="5957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10591800" cy="54911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6177F16-FDB1-4CE2-8D6F-449D94874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54" y="530934"/>
            <a:ext cx="4981771" cy="2802246"/>
          </a:xfr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6177F16-FDB1-4CE2-8D6F-449D94874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54" y="530934"/>
            <a:ext cx="4981771" cy="2802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B4C91D-CA3B-41A6-8DCF-E51C183315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" y="3535389"/>
            <a:ext cx="5004708" cy="2815149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80C26DC-952E-4288-A48C-6EBBAF483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87" y="530934"/>
            <a:ext cx="5026707" cy="2827522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7D5C55B2-BDAC-4C0D-814B-072767D22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86" y="3535389"/>
            <a:ext cx="5026707" cy="28275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78454" y="714375"/>
            <a:ext cx="9711267" cy="5462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212" name="Shape 212"/>
          <p:cNvSpPr txBox="1"/>
          <p:nvPr/>
        </p:nvSpPr>
        <p:spPr>
          <a:xfrm>
            <a:off x="258650" y="0"/>
            <a:ext cx="52770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Stories 1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78441" y="628650"/>
            <a:ext cx="9863667" cy="554831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327650" y="0"/>
            <a:ext cx="1931400" cy="7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Stories 2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hape 2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78441" y="628650"/>
            <a:ext cx="9863667" cy="5548313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/>
        </p:nvSpPr>
        <p:spPr>
          <a:xfrm>
            <a:off x="258650" y="0"/>
            <a:ext cx="44838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Stories - People 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ape 2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04395" y="781050"/>
            <a:ext cx="9592734" cy="539591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 txBox="1"/>
          <p:nvPr/>
        </p:nvSpPr>
        <p:spPr>
          <a:xfrm>
            <a:off x="258650" y="0"/>
            <a:ext cx="21384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People 1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/>
        </p:nvSpPr>
        <p:spPr>
          <a:xfrm>
            <a:off x="258650" y="0"/>
            <a:ext cx="43803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Stories - Artifacts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266D4-F3A5-4C71-B3DF-95B4185F9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29308-5117-44CC-911D-566AA171C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57</Words>
  <Application>Microsoft Office PowerPoint</Application>
  <PresentationFormat>Widescreen</PresentationFormat>
  <Paragraphs>17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Century</vt:lpstr>
      <vt:lpstr>Office Theme</vt:lpstr>
      <vt:lpstr>Impressions from a  Lost World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Impressions from a Lost World</dc:title>
  <dc:creator>Alan</dc:creator>
  <cp:lastModifiedBy>Alan Tabachnikov</cp:lastModifiedBy>
  <cp:revision>15</cp:revision>
  <dcterms:modified xsi:type="dcterms:W3CDTF">2018-03-28T14:29:34Z</dcterms:modified>
</cp:coreProperties>
</file>