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3" d="100"/>
          <a:sy n="23" d="100"/>
        </p:scale>
        <p:origin x="-1020" y="-4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14425" y="1143000"/>
            <a:ext cx="462915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06795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14425" y="1143000"/>
            <a:ext cx="462915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b="0" i="0" u="none" strike="noStrike" cap="none">
                <a:solidFill>
                  <a:srgbClr val="888888"/>
                </a:solidFill>
                <a:latin typeface="Calibri"/>
                <a:ea typeface="Calibri"/>
                <a:cs typeface="Calibri"/>
                <a:sym typeface="Calibri"/>
              </a:defRPr>
            </a:lvl1pPr>
            <a:lvl2pPr marL="0" marR="0" lvl="1" indent="0" algn="r" rtl="0">
              <a:spcBef>
                <a:spcPts val="0"/>
              </a:spcBef>
              <a:buNone/>
              <a:defRPr sz="3840" b="0" i="0" u="none" strike="noStrike" cap="none">
                <a:solidFill>
                  <a:srgbClr val="888888"/>
                </a:solidFill>
                <a:latin typeface="Calibri"/>
                <a:ea typeface="Calibri"/>
                <a:cs typeface="Calibri"/>
                <a:sym typeface="Calibri"/>
              </a:defRPr>
            </a:lvl2pPr>
            <a:lvl3pPr marL="0" marR="0" lvl="2" indent="0" algn="r" rtl="0">
              <a:spcBef>
                <a:spcPts val="0"/>
              </a:spcBef>
              <a:buNone/>
              <a:defRPr sz="3840" b="0" i="0" u="none" strike="noStrike" cap="none">
                <a:solidFill>
                  <a:srgbClr val="888888"/>
                </a:solidFill>
                <a:latin typeface="Calibri"/>
                <a:ea typeface="Calibri"/>
                <a:cs typeface="Calibri"/>
                <a:sym typeface="Calibri"/>
              </a:defRPr>
            </a:lvl3pPr>
            <a:lvl4pPr marL="0" marR="0" lvl="3" indent="0" algn="r" rtl="0">
              <a:spcBef>
                <a:spcPts val="0"/>
              </a:spcBef>
              <a:buNone/>
              <a:defRPr sz="3840" b="0" i="0" u="none" strike="noStrike" cap="none">
                <a:solidFill>
                  <a:srgbClr val="888888"/>
                </a:solidFill>
                <a:latin typeface="Calibri"/>
                <a:ea typeface="Calibri"/>
                <a:cs typeface="Calibri"/>
                <a:sym typeface="Calibri"/>
              </a:defRPr>
            </a:lvl4pPr>
            <a:lvl5pPr marL="0" marR="0" lvl="4" indent="0" algn="r" rtl="0">
              <a:spcBef>
                <a:spcPts val="0"/>
              </a:spcBef>
              <a:buNone/>
              <a:defRPr sz="3840" b="0" i="0" u="none" strike="noStrike" cap="none">
                <a:solidFill>
                  <a:srgbClr val="888888"/>
                </a:solidFill>
                <a:latin typeface="Calibri"/>
                <a:ea typeface="Calibri"/>
                <a:cs typeface="Calibri"/>
                <a:sym typeface="Calibri"/>
              </a:defRPr>
            </a:lvl5pPr>
            <a:lvl6pPr marL="0" marR="0" lvl="5" indent="0" algn="r" rtl="0">
              <a:spcBef>
                <a:spcPts val="0"/>
              </a:spcBef>
              <a:buNone/>
              <a:defRPr sz="3840" b="0" i="0" u="none" strike="noStrike" cap="none">
                <a:solidFill>
                  <a:srgbClr val="888888"/>
                </a:solidFill>
                <a:latin typeface="Calibri"/>
                <a:ea typeface="Calibri"/>
                <a:cs typeface="Calibri"/>
                <a:sym typeface="Calibri"/>
              </a:defRPr>
            </a:lvl6pPr>
            <a:lvl7pPr marL="0" marR="0" lvl="6" indent="0" algn="r" rtl="0">
              <a:spcBef>
                <a:spcPts val="0"/>
              </a:spcBef>
              <a:buNone/>
              <a:defRPr sz="3840" b="0" i="0" u="none" strike="noStrike" cap="none">
                <a:solidFill>
                  <a:srgbClr val="888888"/>
                </a:solidFill>
                <a:latin typeface="Calibri"/>
                <a:ea typeface="Calibri"/>
                <a:cs typeface="Calibri"/>
                <a:sym typeface="Calibri"/>
              </a:defRPr>
            </a:lvl7pPr>
            <a:lvl8pPr marL="0" marR="0" lvl="7" indent="0" algn="r" rtl="0">
              <a:spcBef>
                <a:spcPts val="0"/>
              </a:spcBef>
              <a:buNone/>
              <a:defRPr sz="3840" b="0" i="0" u="none" strike="noStrike" cap="none">
                <a:solidFill>
                  <a:srgbClr val="888888"/>
                </a:solidFill>
                <a:latin typeface="Calibri"/>
                <a:ea typeface="Calibri"/>
                <a:cs typeface="Calibri"/>
                <a:sym typeface="Calibri"/>
              </a:defRPr>
            </a:lvl8pPr>
            <a:lvl9pPr marL="0" marR="0" lvl="8" indent="0" algn="r" rtl="0">
              <a:spcBef>
                <a:spcPts val="0"/>
              </a:spcBef>
              <a:buNone/>
              <a:defRPr sz="384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263140" y="1168405"/>
            <a:ext cx="28392119" cy="42418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80"/>
              <a:buFont typeface="Calibri"/>
              <a:buNone/>
              <a:defRPr sz="140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9497058" y="-1391918"/>
            <a:ext cx="13924283" cy="28392119"/>
          </a:xfrm>
          <a:prstGeom prst="rect">
            <a:avLst/>
          </a:prstGeom>
          <a:noFill/>
          <a:ln>
            <a:noFill/>
          </a:ln>
        </p:spPr>
        <p:txBody>
          <a:bodyPr spcFirstLastPara="1" wrap="square" lIns="91425" tIns="91425" rIns="91425" bIns="91425" anchor="t" anchorCtr="0"/>
          <a:lstStyle>
            <a:lvl1pPr marL="457200" marR="0" lvl="0" indent="-797560" algn="l" rtl="0">
              <a:lnSpc>
                <a:spcPct val="90000"/>
              </a:lnSpc>
              <a:spcBef>
                <a:spcPts val="32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1pPr>
            <a:lvl2pPr marL="914400" marR="0" lvl="1"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2pPr>
            <a:lvl3pPr marL="1371600" marR="0" lvl="2"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3pPr>
            <a:lvl4pPr marL="1828800" marR="0" lvl="3"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4pPr>
            <a:lvl5pPr marL="2286000" marR="0" lvl="4"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5pPr>
            <a:lvl6pPr marL="2743200" marR="0" lvl="5"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6pPr>
            <a:lvl7pPr marL="3200400" marR="0" lvl="6"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7pPr>
            <a:lvl8pPr marL="3657600" marR="0" lvl="7"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8pPr>
            <a:lvl9pPr marL="4114800" marR="0" lvl="8" indent="-594359"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a:solidFill>
                  <a:srgbClr val="888888"/>
                </a:solidFill>
                <a:latin typeface="Calibri"/>
                <a:ea typeface="Calibri"/>
                <a:cs typeface="Calibri"/>
                <a:sym typeface="Calibri"/>
              </a:defRPr>
            </a:lvl1pPr>
            <a:lvl2pPr marL="0" marR="0" lvl="1" indent="0" algn="r" rtl="0">
              <a:spcBef>
                <a:spcPts val="0"/>
              </a:spcBef>
              <a:buNone/>
              <a:defRPr sz="3840">
                <a:solidFill>
                  <a:srgbClr val="888888"/>
                </a:solidFill>
                <a:latin typeface="Calibri"/>
                <a:ea typeface="Calibri"/>
                <a:cs typeface="Calibri"/>
                <a:sym typeface="Calibri"/>
              </a:defRPr>
            </a:lvl2pPr>
            <a:lvl3pPr marL="0" marR="0" lvl="2" indent="0" algn="r" rtl="0">
              <a:spcBef>
                <a:spcPts val="0"/>
              </a:spcBef>
              <a:buNone/>
              <a:defRPr sz="3840">
                <a:solidFill>
                  <a:srgbClr val="888888"/>
                </a:solidFill>
                <a:latin typeface="Calibri"/>
                <a:ea typeface="Calibri"/>
                <a:cs typeface="Calibri"/>
                <a:sym typeface="Calibri"/>
              </a:defRPr>
            </a:lvl3pPr>
            <a:lvl4pPr marL="0" marR="0" lvl="3" indent="0" algn="r" rtl="0">
              <a:spcBef>
                <a:spcPts val="0"/>
              </a:spcBef>
              <a:buNone/>
              <a:defRPr sz="3840">
                <a:solidFill>
                  <a:srgbClr val="888888"/>
                </a:solidFill>
                <a:latin typeface="Calibri"/>
                <a:ea typeface="Calibri"/>
                <a:cs typeface="Calibri"/>
                <a:sym typeface="Calibri"/>
              </a:defRPr>
            </a:lvl4pPr>
            <a:lvl5pPr marL="0" marR="0" lvl="4" indent="0" algn="r" rtl="0">
              <a:spcBef>
                <a:spcPts val="0"/>
              </a:spcBef>
              <a:buNone/>
              <a:defRPr sz="3840">
                <a:solidFill>
                  <a:srgbClr val="888888"/>
                </a:solidFill>
                <a:latin typeface="Calibri"/>
                <a:ea typeface="Calibri"/>
                <a:cs typeface="Calibri"/>
                <a:sym typeface="Calibri"/>
              </a:defRPr>
            </a:lvl5pPr>
            <a:lvl6pPr marL="0" marR="0" lvl="5" indent="0" algn="r" rtl="0">
              <a:spcBef>
                <a:spcPts val="0"/>
              </a:spcBef>
              <a:buNone/>
              <a:defRPr sz="3840">
                <a:solidFill>
                  <a:srgbClr val="888888"/>
                </a:solidFill>
                <a:latin typeface="Calibri"/>
                <a:ea typeface="Calibri"/>
                <a:cs typeface="Calibri"/>
                <a:sym typeface="Calibri"/>
              </a:defRPr>
            </a:lvl6pPr>
            <a:lvl7pPr marL="0" marR="0" lvl="6" indent="0" algn="r" rtl="0">
              <a:spcBef>
                <a:spcPts val="0"/>
              </a:spcBef>
              <a:buNone/>
              <a:defRPr sz="3840">
                <a:solidFill>
                  <a:srgbClr val="888888"/>
                </a:solidFill>
                <a:latin typeface="Calibri"/>
                <a:ea typeface="Calibri"/>
                <a:cs typeface="Calibri"/>
                <a:sym typeface="Calibri"/>
              </a:defRPr>
            </a:lvl7pPr>
            <a:lvl8pPr marL="0" marR="0" lvl="7" indent="0" algn="r" rtl="0">
              <a:spcBef>
                <a:spcPts val="0"/>
              </a:spcBef>
              <a:buNone/>
              <a:defRPr sz="3840">
                <a:solidFill>
                  <a:srgbClr val="888888"/>
                </a:solidFill>
                <a:latin typeface="Calibri"/>
                <a:ea typeface="Calibri"/>
                <a:cs typeface="Calibri"/>
                <a:sym typeface="Calibri"/>
              </a:defRPr>
            </a:lvl8pPr>
            <a:lvl9pPr marL="0" marR="0" lvl="8" indent="0" algn="r" rtl="0">
              <a:spcBef>
                <a:spcPts val="0"/>
              </a:spcBef>
              <a:buNone/>
              <a:defRPr sz="38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17807306" y="6918326"/>
            <a:ext cx="18597882" cy="709803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80"/>
              <a:buFont typeface="Calibri"/>
              <a:buNone/>
              <a:defRPr sz="140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3405506" y="26036"/>
            <a:ext cx="18597882" cy="20882609"/>
          </a:xfrm>
          <a:prstGeom prst="rect">
            <a:avLst/>
          </a:prstGeom>
          <a:noFill/>
          <a:ln>
            <a:noFill/>
          </a:ln>
        </p:spPr>
        <p:txBody>
          <a:bodyPr spcFirstLastPara="1" wrap="square" lIns="91425" tIns="91425" rIns="91425" bIns="91425" anchor="t" anchorCtr="0"/>
          <a:lstStyle>
            <a:lvl1pPr marL="457200" marR="0" lvl="0" indent="-797560" algn="l" rtl="0">
              <a:lnSpc>
                <a:spcPct val="90000"/>
              </a:lnSpc>
              <a:spcBef>
                <a:spcPts val="32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1pPr>
            <a:lvl2pPr marL="914400" marR="0" lvl="1"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2pPr>
            <a:lvl3pPr marL="1371600" marR="0" lvl="2"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3pPr>
            <a:lvl4pPr marL="1828800" marR="0" lvl="3"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4pPr>
            <a:lvl5pPr marL="2286000" marR="0" lvl="4"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5pPr>
            <a:lvl6pPr marL="2743200" marR="0" lvl="5"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6pPr>
            <a:lvl7pPr marL="3200400" marR="0" lvl="6"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7pPr>
            <a:lvl8pPr marL="3657600" marR="0" lvl="7"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8pPr>
            <a:lvl9pPr marL="4114800" marR="0" lvl="8" indent="-594359"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a:solidFill>
                  <a:srgbClr val="888888"/>
                </a:solidFill>
                <a:latin typeface="Calibri"/>
                <a:ea typeface="Calibri"/>
                <a:cs typeface="Calibri"/>
                <a:sym typeface="Calibri"/>
              </a:defRPr>
            </a:lvl1pPr>
            <a:lvl2pPr marL="0" marR="0" lvl="1" indent="0" algn="r" rtl="0">
              <a:spcBef>
                <a:spcPts val="0"/>
              </a:spcBef>
              <a:buNone/>
              <a:defRPr sz="3840">
                <a:solidFill>
                  <a:srgbClr val="888888"/>
                </a:solidFill>
                <a:latin typeface="Calibri"/>
                <a:ea typeface="Calibri"/>
                <a:cs typeface="Calibri"/>
                <a:sym typeface="Calibri"/>
              </a:defRPr>
            </a:lvl2pPr>
            <a:lvl3pPr marL="0" marR="0" lvl="2" indent="0" algn="r" rtl="0">
              <a:spcBef>
                <a:spcPts val="0"/>
              </a:spcBef>
              <a:buNone/>
              <a:defRPr sz="3840">
                <a:solidFill>
                  <a:srgbClr val="888888"/>
                </a:solidFill>
                <a:latin typeface="Calibri"/>
                <a:ea typeface="Calibri"/>
                <a:cs typeface="Calibri"/>
                <a:sym typeface="Calibri"/>
              </a:defRPr>
            </a:lvl3pPr>
            <a:lvl4pPr marL="0" marR="0" lvl="3" indent="0" algn="r" rtl="0">
              <a:spcBef>
                <a:spcPts val="0"/>
              </a:spcBef>
              <a:buNone/>
              <a:defRPr sz="3840">
                <a:solidFill>
                  <a:srgbClr val="888888"/>
                </a:solidFill>
                <a:latin typeface="Calibri"/>
                <a:ea typeface="Calibri"/>
                <a:cs typeface="Calibri"/>
                <a:sym typeface="Calibri"/>
              </a:defRPr>
            </a:lvl4pPr>
            <a:lvl5pPr marL="0" marR="0" lvl="4" indent="0" algn="r" rtl="0">
              <a:spcBef>
                <a:spcPts val="0"/>
              </a:spcBef>
              <a:buNone/>
              <a:defRPr sz="3840">
                <a:solidFill>
                  <a:srgbClr val="888888"/>
                </a:solidFill>
                <a:latin typeface="Calibri"/>
                <a:ea typeface="Calibri"/>
                <a:cs typeface="Calibri"/>
                <a:sym typeface="Calibri"/>
              </a:defRPr>
            </a:lvl5pPr>
            <a:lvl6pPr marL="0" marR="0" lvl="5" indent="0" algn="r" rtl="0">
              <a:spcBef>
                <a:spcPts val="0"/>
              </a:spcBef>
              <a:buNone/>
              <a:defRPr sz="3840">
                <a:solidFill>
                  <a:srgbClr val="888888"/>
                </a:solidFill>
                <a:latin typeface="Calibri"/>
                <a:ea typeface="Calibri"/>
                <a:cs typeface="Calibri"/>
                <a:sym typeface="Calibri"/>
              </a:defRPr>
            </a:lvl6pPr>
            <a:lvl7pPr marL="0" marR="0" lvl="6" indent="0" algn="r" rtl="0">
              <a:spcBef>
                <a:spcPts val="0"/>
              </a:spcBef>
              <a:buNone/>
              <a:defRPr sz="3840">
                <a:solidFill>
                  <a:srgbClr val="888888"/>
                </a:solidFill>
                <a:latin typeface="Calibri"/>
                <a:ea typeface="Calibri"/>
                <a:cs typeface="Calibri"/>
                <a:sym typeface="Calibri"/>
              </a:defRPr>
            </a:lvl7pPr>
            <a:lvl8pPr marL="0" marR="0" lvl="7" indent="0" algn="r" rtl="0">
              <a:spcBef>
                <a:spcPts val="0"/>
              </a:spcBef>
              <a:buNone/>
              <a:defRPr sz="3840">
                <a:solidFill>
                  <a:srgbClr val="888888"/>
                </a:solidFill>
                <a:latin typeface="Calibri"/>
                <a:ea typeface="Calibri"/>
                <a:cs typeface="Calibri"/>
                <a:sym typeface="Calibri"/>
              </a:defRPr>
            </a:lvl8pPr>
            <a:lvl9pPr marL="0" marR="0" lvl="8" indent="0" algn="r" rtl="0">
              <a:spcBef>
                <a:spcPts val="0"/>
              </a:spcBef>
              <a:buNone/>
              <a:defRPr sz="38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2468880" y="3591562"/>
            <a:ext cx="27980641" cy="764032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19200"/>
              <a:buFont typeface="Calibri"/>
              <a:buNone/>
              <a:defRPr sz="19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Shape 21"/>
          <p:cNvSpPr txBox="1">
            <a:spLocks noGrp="1"/>
          </p:cNvSpPr>
          <p:nvPr>
            <p:ph type="subTitle" idx="1"/>
          </p:nvPr>
        </p:nvSpPr>
        <p:spPr>
          <a:xfrm>
            <a:off x="4114800" y="11526522"/>
            <a:ext cx="24688800" cy="5298438"/>
          </a:xfrm>
          <a:prstGeom prst="rect">
            <a:avLst/>
          </a:prstGeom>
          <a:noFill/>
          <a:ln>
            <a:noFill/>
          </a:ln>
        </p:spPr>
        <p:txBody>
          <a:bodyPr spcFirstLastPara="1" wrap="square" lIns="91425" tIns="91425" rIns="91425" bIns="91425" anchor="t" anchorCtr="0"/>
          <a:lstStyle>
            <a:lvl1pPr marR="0" lvl="0" algn="ctr" rtl="0">
              <a:lnSpc>
                <a:spcPct val="90000"/>
              </a:lnSpc>
              <a:spcBef>
                <a:spcPts val="32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1pPr>
            <a:lvl2pPr marR="0" lvl="1" algn="ctr" rtl="0">
              <a:lnSpc>
                <a:spcPct val="90000"/>
              </a:lnSpc>
              <a:spcBef>
                <a:spcPts val="160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2pPr>
            <a:lvl3pPr marR="0" lvl="2" algn="ctr" rtl="0">
              <a:lnSpc>
                <a:spcPct val="90000"/>
              </a:lnSpc>
              <a:spcBef>
                <a:spcPts val="1600"/>
              </a:spcBef>
              <a:spcAft>
                <a:spcPts val="0"/>
              </a:spcAft>
              <a:buClr>
                <a:schemeClr val="dk1"/>
              </a:buClr>
              <a:buSzPts val="5760"/>
              <a:buFont typeface="Arial"/>
              <a:buNone/>
              <a:defRPr sz="5760" b="0" i="0" u="none" strike="noStrike" cap="none">
                <a:solidFill>
                  <a:schemeClr val="dk1"/>
                </a:solidFill>
                <a:latin typeface="Calibri"/>
                <a:ea typeface="Calibri"/>
                <a:cs typeface="Calibri"/>
                <a:sym typeface="Calibri"/>
              </a:defRPr>
            </a:lvl3pPr>
            <a:lvl4pPr marR="0" lvl="3" algn="ctr" rtl="0">
              <a:lnSpc>
                <a:spcPct val="90000"/>
              </a:lnSpc>
              <a:spcBef>
                <a:spcPts val="1600"/>
              </a:spcBef>
              <a:spcAft>
                <a:spcPts val="0"/>
              </a:spcAft>
              <a:buClr>
                <a:schemeClr val="dk1"/>
              </a:buClr>
              <a:buSzPts val="5120"/>
              <a:buFont typeface="Arial"/>
              <a:buNone/>
              <a:defRPr sz="5120" b="0" i="0" u="none" strike="noStrike" cap="none">
                <a:solidFill>
                  <a:schemeClr val="dk1"/>
                </a:solidFill>
                <a:latin typeface="Calibri"/>
                <a:ea typeface="Calibri"/>
                <a:cs typeface="Calibri"/>
                <a:sym typeface="Calibri"/>
              </a:defRPr>
            </a:lvl4pPr>
            <a:lvl5pPr marR="0" lvl="4" algn="ctr" rtl="0">
              <a:lnSpc>
                <a:spcPct val="90000"/>
              </a:lnSpc>
              <a:spcBef>
                <a:spcPts val="1600"/>
              </a:spcBef>
              <a:spcAft>
                <a:spcPts val="0"/>
              </a:spcAft>
              <a:buClr>
                <a:schemeClr val="dk1"/>
              </a:buClr>
              <a:buSzPts val="5120"/>
              <a:buFont typeface="Arial"/>
              <a:buNone/>
              <a:defRPr sz="5120" b="0" i="0" u="none" strike="noStrike" cap="none">
                <a:solidFill>
                  <a:schemeClr val="dk1"/>
                </a:solidFill>
                <a:latin typeface="Calibri"/>
                <a:ea typeface="Calibri"/>
                <a:cs typeface="Calibri"/>
                <a:sym typeface="Calibri"/>
              </a:defRPr>
            </a:lvl5pPr>
            <a:lvl6pPr marR="0" lvl="5" algn="ctr" rtl="0">
              <a:lnSpc>
                <a:spcPct val="90000"/>
              </a:lnSpc>
              <a:spcBef>
                <a:spcPts val="1600"/>
              </a:spcBef>
              <a:spcAft>
                <a:spcPts val="0"/>
              </a:spcAft>
              <a:buClr>
                <a:schemeClr val="dk1"/>
              </a:buClr>
              <a:buSzPts val="5120"/>
              <a:buFont typeface="Arial"/>
              <a:buNone/>
              <a:defRPr sz="5120" b="0" i="0" u="none" strike="noStrike" cap="none">
                <a:solidFill>
                  <a:schemeClr val="dk1"/>
                </a:solidFill>
                <a:latin typeface="Calibri"/>
                <a:ea typeface="Calibri"/>
                <a:cs typeface="Calibri"/>
                <a:sym typeface="Calibri"/>
              </a:defRPr>
            </a:lvl6pPr>
            <a:lvl7pPr marR="0" lvl="6" algn="ctr" rtl="0">
              <a:lnSpc>
                <a:spcPct val="90000"/>
              </a:lnSpc>
              <a:spcBef>
                <a:spcPts val="1600"/>
              </a:spcBef>
              <a:spcAft>
                <a:spcPts val="0"/>
              </a:spcAft>
              <a:buClr>
                <a:schemeClr val="dk1"/>
              </a:buClr>
              <a:buSzPts val="5120"/>
              <a:buFont typeface="Arial"/>
              <a:buNone/>
              <a:defRPr sz="5120" b="0" i="0" u="none" strike="noStrike" cap="none">
                <a:solidFill>
                  <a:schemeClr val="dk1"/>
                </a:solidFill>
                <a:latin typeface="Calibri"/>
                <a:ea typeface="Calibri"/>
                <a:cs typeface="Calibri"/>
                <a:sym typeface="Calibri"/>
              </a:defRPr>
            </a:lvl7pPr>
            <a:lvl8pPr marR="0" lvl="7" algn="ctr" rtl="0">
              <a:lnSpc>
                <a:spcPct val="90000"/>
              </a:lnSpc>
              <a:spcBef>
                <a:spcPts val="1600"/>
              </a:spcBef>
              <a:spcAft>
                <a:spcPts val="0"/>
              </a:spcAft>
              <a:buClr>
                <a:schemeClr val="dk1"/>
              </a:buClr>
              <a:buSzPts val="5120"/>
              <a:buFont typeface="Arial"/>
              <a:buNone/>
              <a:defRPr sz="5120" b="0" i="0" u="none" strike="noStrike" cap="none">
                <a:solidFill>
                  <a:schemeClr val="dk1"/>
                </a:solidFill>
                <a:latin typeface="Calibri"/>
                <a:ea typeface="Calibri"/>
                <a:cs typeface="Calibri"/>
                <a:sym typeface="Calibri"/>
              </a:defRPr>
            </a:lvl8pPr>
            <a:lvl9pPr marR="0" lvl="8" algn="ctr" rtl="0">
              <a:lnSpc>
                <a:spcPct val="90000"/>
              </a:lnSpc>
              <a:spcBef>
                <a:spcPts val="1600"/>
              </a:spcBef>
              <a:spcAft>
                <a:spcPts val="0"/>
              </a:spcAft>
              <a:buClr>
                <a:schemeClr val="dk1"/>
              </a:buClr>
              <a:buSzPts val="5120"/>
              <a:buFont typeface="Arial"/>
              <a:buNone/>
              <a:defRPr sz="512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a:solidFill>
                  <a:srgbClr val="888888"/>
                </a:solidFill>
                <a:latin typeface="Calibri"/>
                <a:ea typeface="Calibri"/>
                <a:cs typeface="Calibri"/>
                <a:sym typeface="Calibri"/>
              </a:defRPr>
            </a:lvl1pPr>
            <a:lvl2pPr marL="0" marR="0" lvl="1" indent="0" algn="r" rtl="0">
              <a:spcBef>
                <a:spcPts val="0"/>
              </a:spcBef>
              <a:buNone/>
              <a:defRPr sz="3840">
                <a:solidFill>
                  <a:srgbClr val="888888"/>
                </a:solidFill>
                <a:latin typeface="Calibri"/>
                <a:ea typeface="Calibri"/>
                <a:cs typeface="Calibri"/>
                <a:sym typeface="Calibri"/>
              </a:defRPr>
            </a:lvl2pPr>
            <a:lvl3pPr marL="0" marR="0" lvl="2" indent="0" algn="r" rtl="0">
              <a:spcBef>
                <a:spcPts val="0"/>
              </a:spcBef>
              <a:buNone/>
              <a:defRPr sz="3840">
                <a:solidFill>
                  <a:srgbClr val="888888"/>
                </a:solidFill>
                <a:latin typeface="Calibri"/>
                <a:ea typeface="Calibri"/>
                <a:cs typeface="Calibri"/>
                <a:sym typeface="Calibri"/>
              </a:defRPr>
            </a:lvl3pPr>
            <a:lvl4pPr marL="0" marR="0" lvl="3" indent="0" algn="r" rtl="0">
              <a:spcBef>
                <a:spcPts val="0"/>
              </a:spcBef>
              <a:buNone/>
              <a:defRPr sz="3840">
                <a:solidFill>
                  <a:srgbClr val="888888"/>
                </a:solidFill>
                <a:latin typeface="Calibri"/>
                <a:ea typeface="Calibri"/>
                <a:cs typeface="Calibri"/>
                <a:sym typeface="Calibri"/>
              </a:defRPr>
            </a:lvl4pPr>
            <a:lvl5pPr marL="0" marR="0" lvl="4" indent="0" algn="r" rtl="0">
              <a:spcBef>
                <a:spcPts val="0"/>
              </a:spcBef>
              <a:buNone/>
              <a:defRPr sz="3840">
                <a:solidFill>
                  <a:srgbClr val="888888"/>
                </a:solidFill>
                <a:latin typeface="Calibri"/>
                <a:ea typeface="Calibri"/>
                <a:cs typeface="Calibri"/>
                <a:sym typeface="Calibri"/>
              </a:defRPr>
            </a:lvl5pPr>
            <a:lvl6pPr marL="0" marR="0" lvl="5" indent="0" algn="r" rtl="0">
              <a:spcBef>
                <a:spcPts val="0"/>
              </a:spcBef>
              <a:buNone/>
              <a:defRPr sz="3840">
                <a:solidFill>
                  <a:srgbClr val="888888"/>
                </a:solidFill>
                <a:latin typeface="Calibri"/>
                <a:ea typeface="Calibri"/>
                <a:cs typeface="Calibri"/>
                <a:sym typeface="Calibri"/>
              </a:defRPr>
            </a:lvl6pPr>
            <a:lvl7pPr marL="0" marR="0" lvl="6" indent="0" algn="r" rtl="0">
              <a:spcBef>
                <a:spcPts val="0"/>
              </a:spcBef>
              <a:buNone/>
              <a:defRPr sz="3840">
                <a:solidFill>
                  <a:srgbClr val="888888"/>
                </a:solidFill>
                <a:latin typeface="Calibri"/>
                <a:ea typeface="Calibri"/>
                <a:cs typeface="Calibri"/>
                <a:sym typeface="Calibri"/>
              </a:defRPr>
            </a:lvl7pPr>
            <a:lvl8pPr marL="0" marR="0" lvl="7" indent="0" algn="r" rtl="0">
              <a:spcBef>
                <a:spcPts val="0"/>
              </a:spcBef>
              <a:buNone/>
              <a:defRPr sz="3840">
                <a:solidFill>
                  <a:srgbClr val="888888"/>
                </a:solidFill>
                <a:latin typeface="Calibri"/>
                <a:ea typeface="Calibri"/>
                <a:cs typeface="Calibri"/>
                <a:sym typeface="Calibri"/>
              </a:defRPr>
            </a:lvl8pPr>
            <a:lvl9pPr marL="0" marR="0" lvl="8" indent="0" algn="r" rtl="0">
              <a:spcBef>
                <a:spcPts val="0"/>
              </a:spcBef>
              <a:buNone/>
              <a:defRPr sz="38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2263140" y="1168405"/>
            <a:ext cx="28392119" cy="42418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80"/>
              <a:buFont typeface="Calibri"/>
              <a:buNone/>
              <a:defRPr sz="140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2263140" y="5842000"/>
            <a:ext cx="28392119" cy="13924283"/>
          </a:xfrm>
          <a:prstGeom prst="rect">
            <a:avLst/>
          </a:prstGeom>
          <a:noFill/>
          <a:ln>
            <a:noFill/>
          </a:ln>
        </p:spPr>
        <p:txBody>
          <a:bodyPr spcFirstLastPara="1" wrap="square" lIns="91425" tIns="91425" rIns="91425" bIns="91425" anchor="t" anchorCtr="0"/>
          <a:lstStyle>
            <a:lvl1pPr marL="457200" marR="0" lvl="0" indent="-797560" algn="l" rtl="0">
              <a:lnSpc>
                <a:spcPct val="90000"/>
              </a:lnSpc>
              <a:spcBef>
                <a:spcPts val="32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1pPr>
            <a:lvl2pPr marL="914400" marR="0" lvl="1"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2pPr>
            <a:lvl3pPr marL="1371600" marR="0" lvl="2"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3pPr>
            <a:lvl4pPr marL="1828800" marR="0" lvl="3"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4pPr>
            <a:lvl5pPr marL="2286000" marR="0" lvl="4"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5pPr>
            <a:lvl6pPr marL="2743200" marR="0" lvl="5"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6pPr>
            <a:lvl7pPr marL="3200400" marR="0" lvl="6"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7pPr>
            <a:lvl8pPr marL="3657600" marR="0" lvl="7"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8pPr>
            <a:lvl9pPr marL="4114800" marR="0" lvl="8" indent="-594359"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a:solidFill>
                  <a:srgbClr val="888888"/>
                </a:solidFill>
                <a:latin typeface="Calibri"/>
                <a:ea typeface="Calibri"/>
                <a:cs typeface="Calibri"/>
                <a:sym typeface="Calibri"/>
              </a:defRPr>
            </a:lvl1pPr>
            <a:lvl2pPr marL="0" marR="0" lvl="1" indent="0" algn="r" rtl="0">
              <a:spcBef>
                <a:spcPts val="0"/>
              </a:spcBef>
              <a:buNone/>
              <a:defRPr sz="3840">
                <a:solidFill>
                  <a:srgbClr val="888888"/>
                </a:solidFill>
                <a:latin typeface="Calibri"/>
                <a:ea typeface="Calibri"/>
                <a:cs typeface="Calibri"/>
                <a:sym typeface="Calibri"/>
              </a:defRPr>
            </a:lvl2pPr>
            <a:lvl3pPr marL="0" marR="0" lvl="2" indent="0" algn="r" rtl="0">
              <a:spcBef>
                <a:spcPts val="0"/>
              </a:spcBef>
              <a:buNone/>
              <a:defRPr sz="3840">
                <a:solidFill>
                  <a:srgbClr val="888888"/>
                </a:solidFill>
                <a:latin typeface="Calibri"/>
                <a:ea typeface="Calibri"/>
                <a:cs typeface="Calibri"/>
                <a:sym typeface="Calibri"/>
              </a:defRPr>
            </a:lvl3pPr>
            <a:lvl4pPr marL="0" marR="0" lvl="3" indent="0" algn="r" rtl="0">
              <a:spcBef>
                <a:spcPts val="0"/>
              </a:spcBef>
              <a:buNone/>
              <a:defRPr sz="3840">
                <a:solidFill>
                  <a:srgbClr val="888888"/>
                </a:solidFill>
                <a:latin typeface="Calibri"/>
                <a:ea typeface="Calibri"/>
                <a:cs typeface="Calibri"/>
                <a:sym typeface="Calibri"/>
              </a:defRPr>
            </a:lvl4pPr>
            <a:lvl5pPr marL="0" marR="0" lvl="4" indent="0" algn="r" rtl="0">
              <a:spcBef>
                <a:spcPts val="0"/>
              </a:spcBef>
              <a:buNone/>
              <a:defRPr sz="3840">
                <a:solidFill>
                  <a:srgbClr val="888888"/>
                </a:solidFill>
                <a:latin typeface="Calibri"/>
                <a:ea typeface="Calibri"/>
                <a:cs typeface="Calibri"/>
                <a:sym typeface="Calibri"/>
              </a:defRPr>
            </a:lvl5pPr>
            <a:lvl6pPr marL="0" marR="0" lvl="5" indent="0" algn="r" rtl="0">
              <a:spcBef>
                <a:spcPts val="0"/>
              </a:spcBef>
              <a:buNone/>
              <a:defRPr sz="3840">
                <a:solidFill>
                  <a:srgbClr val="888888"/>
                </a:solidFill>
                <a:latin typeface="Calibri"/>
                <a:ea typeface="Calibri"/>
                <a:cs typeface="Calibri"/>
                <a:sym typeface="Calibri"/>
              </a:defRPr>
            </a:lvl6pPr>
            <a:lvl7pPr marL="0" marR="0" lvl="6" indent="0" algn="r" rtl="0">
              <a:spcBef>
                <a:spcPts val="0"/>
              </a:spcBef>
              <a:buNone/>
              <a:defRPr sz="3840">
                <a:solidFill>
                  <a:srgbClr val="888888"/>
                </a:solidFill>
                <a:latin typeface="Calibri"/>
                <a:ea typeface="Calibri"/>
                <a:cs typeface="Calibri"/>
                <a:sym typeface="Calibri"/>
              </a:defRPr>
            </a:lvl7pPr>
            <a:lvl8pPr marL="0" marR="0" lvl="7" indent="0" algn="r" rtl="0">
              <a:spcBef>
                <a:spcPts val="0"/>
              </a:spcBef>
              <a:buNone/>
              <a:defRPr sz="3840">
                <a:solidFill>
                  <a:srgbClr val="888888"/>
                </a:solidFill>
                <a:latin typeface="Calibri"/>
                <a:ea typeface="Calibri"/>
                <a:cs typeface="Calibri"/>
                <a:sym typeface="Calibri"/>
              </a:defRPr>
            </a:lvl8pPr>
            <a:lvl9pPr marL="0" marR="0" lvl="8" indent="0" algn="r" rtl="0">
              <a:spcBef>
                <a:spcPts val="0"/>
              </a:spcBef>
              <a:buNone/>
              <a:defRPr sz="38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2245997" y="5471167"/>
            <a:ext cx="28392119" cy="912875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9200"/>
              <a:buFont typeface="Calibri"/>
              <a:buNone/>
              <a:defRPr sz="19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Shape 33"/>
          <p:cNvSpPr txBox="1">
            <a:spLocks noGrp="1"/>
          </p:cNvSpPr>
          <p:nvPr>
            <p:ph type="body" idx="1"/>
          </p:nvPr>
        </p:nvSpPr>
        <p:spPr>
          <a:xfrm>
            <a:off x="2245997" y="14686288"/>
            <a:ext cx="28392119" cy="48005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32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600"/>
              </a:spcBef>
              <a:spcAft>
                <a:spcPts val="0"/>
              </a:spcAft>
              <a:buClr>
                <a:srgbClr val="888888"/>
              </a:buClr>
              <a:buSzPts val="6400"/>
              <a:buFont typeface="Arial"/>
              <a:buNone/>
              <a:defRPr sz="64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600"/>
              </a:spcBef>
              <a:spcAft>
                <a:spcPts val="0"/>
              </a:spcAft>
              <a:buClr>
                <a:srgbClr val="888888"/>
              </a:buClr>
              <a:buSzPts val="5760"/>
              <a:buFont typeface="Arial"/>
              <a:buNone/>
              <a:defRPr sz="576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600"/>
              </a:spcBef>
              <a:spcAft>
                <a:spcPts val="0"/>
              </a:spcAft>
              <a:buClr>
                <a:srgbClr val="888888"/>
              </a:buClr>
              <a:buSzPts val="5120"/>
              <a:buFont typeface="Arial"/>
              <a:buNone/>
              <a:defRPr sz="512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600"/>
              </a:spcBef>
              <a:spcAft>
                <a:spcPts val="0"/>
              </a:spcAft>
              <a:buClr>
                <a:srgbClr val="888888"/>
              </a:buClr>
              <a:buSzPts val="5120"/>
              <a:buFont typeface="Arial"/>
              <a:buNone/>
              <a:defRPr sz="512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1600"/>
              </a:spcBef>
              <a:spcAft>
                <a:spcPts val="0"/>
              </a:spcAft>
              <a:buClr>
                <a:srgbClr val="888888"/>
              </a:buClr>
              <a:buSzPts val="5120"/>
              <a:buFont typeface="Arial"/>
              <a:buNone/>
              <a:defRPr sz="512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600"/>
              </a:spcBef>
              <a:spcAft>
                <a:spcPts val="0"/>
              </a:spcAft>
              <a:buClr>
                <a:srgbClr val="888888"/>
              </a:buClr>
              <a:buSzPts val="5120"/>
              <a:buFont typeface="Arial"/>
              <a:buNone/>
              <a:defRPr sz="512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600"/>
              </a:spcBef>
              <a:spcAft>
                <a:spcPts val="0"/>
              </a:spcAft>
              <a:buClr>
                <a:srgbClr val="888888"/>
              </a:buClr>
              <a:buSzPts val="5120"/>
              <a:buFont typeface="Arial"/>
              <a:buNone/>
              <a:defRPr sz="512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600"/>
              </a:spcBef>
              <a:spcAft>
                <a:spcPts val="0"/>
              </a:spcAft>
              <a:buClr>
                <a:srgbClr val="888888"/>
              </a:buClr>
              <a:buSzPts val="5120"/>
              <a:buFont typeface="Arial"/>
              <a:buNone/>
              <a:defRPr sz="512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a:solidFill>
                  <a:srgbClr val="888888"/>
                </a:solidFill>
                <a:latin typeface="Calibri"/>
                <a:ea typeface="Calibri"/>
                <a:cs typeface="Calibri"/>
                <a:sym typeface="Calibri"/>
              </a:defRPr>
            </a:lvl1pPr>
            <a:lvl2pPr marL="0" marR="0" lvl="1" indent="0" algn="r" rtl="0">
              <a:spcBef>
                <a:spcPts val="0"/>
              </a:spcBef>
              <a:buNone/>
              <a:defRPr sz="3840">
                <a:solidFill>
                  <a:srgbClr val="888888"/>
                </a:solidFill>
                <a:latin typeface="Calibri"/>
                <a:ea typeface="Calibri"/>
                <a:cs typeface="Calibri"/>
                <a:sym typeface="Calibri"/>
              </a:defRPr>
            </a:lvl2pPr>
            <a:lvl3pPr marL="0" marR="0" lvl="2" indent="0" algn="r" rtl="0">
              <a:spcBef>
                <a:spcPts val="0"/>
              </a:spcBef>
              <a:buNone/>
              <a:defRPr sz="3840">
                <a:solidFill>
                  <a:srgbClr val="888888"/>
                </a:solidFill>
                <a:latin typeface="Calibri"/>
                <a:ea typeface="Calibri"/>
                <a:cs typeface="Calibri"/>
                <a:sym typeface="Calibri"/>
              </a:defRPr>
            </a:lvl3pPr>
            <a:lvl4pPr marL="0" marR="0" lvl="3" indent="0" algn="r" rtl="0">
              <a:spcBef>
                <a:spcPts val="0"/>
              </a:spcBef>
              <a:buNone/>
              <a:defRPr sz="3840">
                <a:solidFill>
                  <a:srgbClr val="888888"/>
                </a:solidFill>
                <a:latin typeface="Calibri"/>
                <a:ea typeface="Calibri"/>
                <a:cs typeface="Calibri"/>
                <a:sym typeface="Calibri"/>
              </a:defRPr>
            </a:lvl4pPr>
            <a:lvl5pPr marL="0" marR="0" lvl="4" indent="0" algn="r" rtl="0">
              <a:spcBef>
                <a:spcPts val="0"/>
              </a:spcBef>
              <a:buNone/>
              <a:defRPr sz="3840">
                <a:solidFill>
                  <a:srgbClr val="888888"/>
                </a:solidFill>
                <a:latin typeface="Calibri"/>
                <a:ea typeface="Calibri"/>
                <a:cs typeface="Calibri"/>
                <a:sym typeface="Calibri"/>
              </a:defRPr>
            </a:lvl5pPr>
            <a:lvl6pPr marL="0" marR="0" lvl="5" indent="0" algn="r" rtl="0">
              <a:spcBef>
                <a:spcPts val="0"/>
              </a:spcBef>
              <a:buNone/>
              <a:defRPr sz="3840">
                <a:solidFill>
                  <a:srgbClr val="888888"/>
                </a:solidFill>
                <a:latin typeface="Calibri"/>
                <a:ea typeface="Calibri"/>
                <a:cs typeface="Calibri"/>
                <a:sym typeface="Calibri"/>
              </a:defRPr>
            </a:lvl6pPr>
            <a:lvl7pPr marL="0" marR="0" lvl="6" indent="0" algn="r" rtl="0">
              <a:spcBef>
                <a:spcPts val="0"/>
              </a:spcBef>
              <a:buNone/>
              <a:defRPr sz="3840">
                <a:solidFill>
                  <a:srgbClr val="888888"/>
                </a:solidFill>
                <a:latin typeface="Calibri"/>
                <a:ea typeface="Calibri"/>
                <a:cs typeface="Calibri"/>
                <a:sym typeface="Calibri"/>
              </a:defRPr>
            </a:lvl7pPr>
            <a:lvl8pPr marL="0" marR="0" lvl="7" indent="0" algn="r" rtl="0">
              <a:spcBef>
                <a:spcPts val="0"/>
              </a:spcBef>
              <a:buNone/>
              <a:defRPr sz="3840">
                <a:solidFill>
                  <a:srgbClr val="888888"/>
                </a:solidFill>
                <a:latin typeface="Calibri"/>
                <a:ea typeface="Calibri"/>
                <a:cs typeface="Calibri"/>
                <a:sym typeface="Calibri"/>
              </a:defRPr>
            </a:lvl8pPr>
            <a:lvl9pPr marL="0" marR="0" lvl="8" indent="0" algn="r" rtl="0">
              <a:spcBef>
                <a:spcPts val="0"/>
              </a:spcBef>
              <a:buNone/>
              <a:defRPr sz="38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2263140" y="1168405"/>
            <a:ext cx="28392119" cy="42418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80"/>
              <a:buFont typeface="Calibri"/>
              <a:buNone/>
              <a:defRPr sz="140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2263140" y="5842000"/>
            <a:ext cx="13990321" cy="13924283"/>
          </a:xfrm>
          <a:prstGeom prst="rect">
            <a:avLst/>
          </a:prstGeom>
          <a:noFill/>
          <a:ln>
            <a:noFill/>
          </a:ln>
        </p:spPr>
        <p:txBody>
          <a:bodyPr spcFirstLastPara="1" wrap="square" lIns="91425" tIns="91425" rIns="91425" bIns="91425" anchor="t" anchorCtr="0"/>
          <a:lstStyle>
            <a:lvl1pPr marL="457200" marR="0" lvl="0" indent="-797560" algn="l" rtl="0">
              <a:lnSpc>
                <a:spcPct val="90000"/>
              </a:lnSpc>
              <a:spcBef>
                <a:spcPts val="32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1pPr>
            <a:lvl2pPr marL="914400" marR="0" lvl="1"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2pPr>
            <a:lvl3pPr marL="1371600" marR="0" lvl="2"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3pPr>
            <a:lvl4pPr marL="1828800" marR="0" lvl="3"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4pPr>
            <a:lvl5pPr marL="2286000" marR="0" lvl="4"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5pPr>
            <a:lvl6pPr marL="2743200" marR="0" lvl="5"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6pPr>
            <a:lvl7pPr marL="3200400" marR="0" lvl="6"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7pPr>
            <a:lvl8pPr marL="3657600" marR="0" lvl="7"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8pPr>
            <a:lvl9pPr marL="4114800" marR="0" lvl="8" indent="-594359"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16664941" y="5842000"/>
            <a:ext cx="13990321" cy="13924283"/>
          </a:xfrm>
          <a:prstGeom prst="rect">
            <a:avLst/>
          </a:prstGeom>
          <a:noFill/>
          <a:ln>
            <a:noFill/>
          </a:ln>
        </p:spPr>
        <p:txBody>
          <a:bodyPr spcFirstLastPara="1" wrap="square" lIns="91425" tIns="91425" rIns="91425" bIns="91425" anchor="t" anchorCtr="0"/>
          <a:lstStyle>
            <a:lvl1pPr marL="457200" marR="0" lvl="0" indent="-797560" algn="l" rtl="0">
              <a:lnSpc>
                <a:spcPct val="90000"/>
              </a:lnSpc>
              <a:spcBef>
                <a:spcPts val="32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1pPr>
            <a:lvl2pPr marL="914400" marR="0" lvl="1"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2pPr>
            <a:lvl3pPr marL="1371600" marR="0" lvl="2"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3pPr>
            <a:lvl4pPr marL="1828800" marR="0" lvl="3"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4pPr>
            <a:lvl5pPr marL="2286000" marR="0" lvl="4"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5pPr>
            <a:lvl6pPr marL="2743200" marR="0" lvl="5"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6pPr>
            <a:lvl7pPr marL="3200400" marR="0" lvl="6"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7pPr>
            <a:lvl8pPr marL="3657600" marR="0" lvl="7"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8pPr>
            <a:lvl9pPr marL="4114800" marR="0" lvl="8" indent="-594359"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a:solidFill>
                  <a:srgbClr val="888888"/>
                </a:solidFill>
                <a:latin typeface="Calibri"/>
                <a:ea typeface="Calibri"/>
                <a:cs typeface="Calibri"/>
                <a:sym typeface="Calibri"/>
              </a:defRPr>
            </a:lvl1pPr>
            <a:lvl2pPr marL="0" marR="0" lvl="1" indent="0" algn="r" rtl="0">
              <a:spcBef>
                <a:spcPts val="0"/>
              </a:spcBef>
              <a:buNone/>
              <a:defRPr sz="3840">
                <a:solidFill>
                  <a:srgbClr val="888888"/>
                </a:solidFill>
                <a:latin typeface="Calibri"/>
                <a:ea typeface="Calibri"/>
                <a:cs typeface="Calibri"/>
                <a:sym typeface="Calibri"/>
              </a:defRPr>
            </a:lvl2pPr>
            <a:lvl3pPr marL="0" marR="0" lvl="2" indent="0" algn="r" rtl="0">
              <a:spcBef>
                <a:spcPts val="0"/>
              </a:spcBef>
              <a:buNone/>
              <a:defRPr sz="3840">
                <a:solidFill>
                  <a:srgbClr val="888888"/>
                </a:solidFill>
                <a:latin typeface="Calibri"/>
                <a:ea typeface="Calibri"/>
                <a:cs typeface="Calibri"/>
                <a:sym typeface="Calibri"/>
              </a:defRPr>
            </a:lvl3pPr>
            <a:lvl4pPr marL="0" marR="0" lvl="3" indent="0" algn="r" rtl="0">
              <a:spcBef>
                <a:spcPts val="0"/>
              </a:spcBef>
              <a:buNone/>
              <a:defRPr sz="3840">
                <a:solidFill>
                  <a:srgbClr val="888888"/>
                </a:solidFill>
                <a:latin typeface="Calibri"/>
                <a:ea typeface="Calibri"/>
                <a:cs typeface="Calibri"/>
                <a:sym typeface="Calibri"/>
              </a:defRPr>
            </a:lvl4pPr>
            <a:lvl5pPr marL="0" marR="0" lvl="4" indent="0" algn="r" rtl="0">
              <a:spcBef>
                <a:spcPts val="0"/>
              </a:spcBef>
              <a:buNone/>
              <a:defRPr sz="3840">
                <a:solidFill>
                  <a:srgbClr val="888888"/>
                </a:solidFill>
                <a:latin typeface="Calibri"/>
                <a:ea typeface="Calibri"/>
                <a:cs typeface="Calibri"/>
                <a:sym typeface="Calibri"/>
              </a:defRPr>
            </a:lvl5pPr>
            <a:lvl6pPr marL="0" marR="0" lvl="5" indent="0" algn="r" rtl="0">
              <a:spcBef>
                <a:spcPts val="0"/>
              </a:spcBef>
              <a:buNone/>
              <a:defRPr sz="3840">
                <a:solidFill>
                  <a:srgbClr val="888888"/>
                </a:solidFill>
                <a:latin typeface="Calibri"/>
                <a:ea typeface="Calibri"/>
                <a:cs typeface="Calibri"/>
                <a:sym typeface="Calibri"/>
              </a:defRPr>
            </a:lvl6pPr>
            <a:lvl7pPr marL="0" marR="0" lvl="6" indent="0" algn="r" rtl="0">
              <a:spcBef>
                <a:spcPts val="0"/>
              </a:spcBef>
              <a:buNone/>
              <a:defRPr sz="3840">
                <a:solidFill>
                  <a:srgbClr val="888888"/>
                </a:solidFill>
                <a:latin typeface="Calibri"/>
                <a:ea typeface="Calibri"/>
                <a:cs typeface="Calibri"/>
                <a:sym typeface="Calibri"/>
              </a:defRPr>
            </a:lvl7pPr>
            <a:lvl8pPr marL="0" marR="0" lvl="7" indent="0" algn="r" rtl="0">
              <a:spcBef>
                <a:spcPts val="0"/>
              </a:spcBef>
              <a:buNone/>
              <a:defRPr sz="3840">
                <a:solidFill>
                  <a:srgbClr val="888888"/>
                </a:solidFill>
                <a:latin typeface="Calibri"/>
                <a:ea typeface="Calibri"/>
                <a:cs typeface="Calibri"/>
                <a:sym typeface="Calibri"/>
              </a:defRPr>
            </a:lvl8pPr>
            <a:lvl9pPr marL="0" marR="0" lvl="8" indent="0" algn="r" rtl="0">
              <a:spcBef>
                <a:spcPts val="0"/>
              </a:spcBef>
              <a:buNone/>
              <a:defRPr sz="38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2267428" y="1168405"/>
            <a:ext cx="28392119" cy="42418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80"/>
              <a:buFont typeface="Calibri"/>
              <a:buNone/>
              <a:defRPr sz="140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2267431" y="5379722"/>
            <a:ext cx="13926023" cy="263651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32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600"/>
              </a:spcBef>
              <a:spcAft>
                <a:spcPts val="0"/>
              </a:spcAft>
              <a:buClr>
                <a:schemeClr val="dk1"/>
              </a:buClr>
              <a:buSzPts val="6400"/>
              <a:buFont typeface="Arial"/>
              <a:buNone/>
              <a:defRPr sz="64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600"/>
              </a:spcBef>
              <a:spcAft>
                <a:spcPts val="0"/>
              </a:spcAft>
              <a:buClr>
                <a:schemeClr val="dk1"/>
              </a:buClr>
              <a:buSzPts val="5760"/>
              <a:buFont typeface="Arial"/>
              <a:buNone/>
              <a:defRPr sz="576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2267431" y="8016240"/>
            <a:ext cx="13926023" cy="11790682"/>
          </a:xfrm>
          <a:prstGeom prst="rect">
            <a:avLst/>
          </a:prstGeom>
          <a:noFill/>
          <a:ln>
            <a:noFill/>
          </a:ln>
        </p:spPr>
        <p:txBody>
          <a:bodyPr spcFirstLastPara="1" wrap="square" lIns="91425" tIns="91425" rIns="91425" bIns="91425" anchor="t" anchorCtr="0"/>
          <a:lstStyle>
            <a:lvl1pPr marL="457200" marR="0" lvl="0" indent="-797560" algn="l" rtl="0">
              <a:lnSpc>
                <a:spcPct val="90000"/>
              </a:lnSpc>
              <a:spcBef>
                <a:spcPts val="32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1pPr>
            <a:lvl2pPr marL="914400" marR="0" lvl="1"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2pPr>
            <a:lvl3pPr marL="1371600" marR="0" lvl="2"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3pPr>
            <a:lvl4pPr marL="1828800" marR="0" lvl="3"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4pPr>
            <a:lvl5pPr marL="2286000" marR="0" lvl="4"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5pPr>
            <a:lvl6pPr marL="2743200" marR="0" lvl="5"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6pPr>
            <a:lvl7pPr marL="3200400" marR="0" lvl="6"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7pPr>
            <a:lvl8pPr marL="3657600" marR="0" lvl="7"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8pPr>
            <a:lvl9pPr marL="4114800" marR="0" lvl="8" indent="-594359"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16664942" y="5379722"/>
            <a:ext cx="13994608" cy="263651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3200"/>
              </a:spcBef>
              <a:spcAft>
                <a:spcPts val="0"/>
              </a:spcAft>
              <a:buClr>
                <a:schemeClr val="dk1"/>
              </a:buClr>
              <a:buSzPts val="7680"/>
              <a:buFont typeface="Arial"/>
              <a:buNone/>
              <a:defRPr sz="768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600"/>
              </a:spcBef>
              <a:spcAft>
                <a:spcPts val="0"/>
              </a:spcAft>
              <a:buClr>
                <a:schemeClr val="dk1"/>
              </a:buClr>
              <a:buSzPts val="6400"/>
              <a:buFont typeface="Arial"/>
              <a:buNone/>
              <a:defRPr sz="64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600"/>
              </a:spcBef>
              <a:spcAft>
                <a:spcPts val="0"/>
              </a:spcAft>
              <a:buClr>
                <a:schemeClr val="dk1"/>
              </a:buClr>
              <a:buSzPts val="5760"/>
              <a:buFont typeface="Arial"/>
              <a:buNone/>
              <a:defRPr sz="576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600"/>
              </a:spcBef>
              <a:spcAft>
                <a:spcPts val="0"/>
              </a:spcAft>
              <a:buClr>
                <a:schemeClr val="dk1"/>
              </a:buClr>
              <a:buSzPts val="5120"/>
              <a:buFont typeface="Arial"/>
              <a:buNone/>
              <a:defRPr sz="512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16664942" y="8016240"/>
            <a:ext cx="13994608" cy="11790682"/>
          </a:xfrm>
          <a:prstGeom prst="rect">
            <a:avLst/>
          </a:prstGeom>
          <a:noFill/>
          <a:ln>
            <a:noFill/>
          </a:ln>
        </p:spPr>
        <p:txBody>
          <a:bodyPr spcFirstLastPara="1" wrap="square" lIns="91425" tIns="91425" rIns="91425" bIns="91425" anchor="t" anchorCtr="0"/>
          <a:lstStyle>
            <a:lvl1pPr marL="457200" marR="0" lvl="0" indent="-797560" algn="l" rtl="0">
              <a:lnSpc>
                <a:spcPct val="90000"/>
              </a:lnSpc>
              <a:spcBef>
                <a:spcPts val="32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1pPr>
            <a:lvl2pPr marL="914400" marR="0" lvl="1"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2pPr>
            <a:lvl3pPr marL="1371600" marR="0" lvl="2"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3pPr>
            <a:lvl4pPr marL="1828800" marR="0" lvl="3"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4pPr>
            <a:lvl5pPr marL="2286000" marR="0" lvl="4"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5pPr>
            <a:lvl6pPr marL="2743200" marR="0" lvl="5"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6pPr>
            <a:lvl7pPr marL="3200400" marR="0" lvl="6"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7pPr>
            <a:lvl8pPr marL="3657600" marR="0" lvl="7"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8pPr>
            <a:lvl9pPr marL="4114800" marR="0" lvl="8" indent="-594359"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a:solidFill>
                  <a:srgbClr val="888888"/>
                </a:solidFill>
                <a:latin typeface="Calibri"/>
                <a:ea typeface="Calibri"/>
                <a:cs typeface="Calibri"/>
                <a:sym typeface="Calibri"/>
              </a:defRPr>
            </a:lvl1pPr>
            <a:lvl2pPr marL="0" marR="0" lvl="1" indent="0" algn="r" rtl="0">
              <a:spcBef>
                <a:spcPts val="0"/>
              </a:spcBef>
              <a:buNone/>
              <a:defRPr sz="3840">
                <a:solidFill>
                  <a:srgbClr val="888888"/>
                </a:solidFill>
                <a:latin typeface="Calibri"/>
                <a:ea typeface="Calibri"/>
                <a:cs typeface="Calibri"/>
                <a:sym typeface="Calibri"/>
              </a:defRPr>
            </a:lvl2pPr>
            <a:lvl3pPr marL="0" marR="0" lvl="2" indent="0" algn="r" rtl="0">
              <a:spcBef>
                <a:spcPts val="0"/>
              </a:spcBef>
              <a:buNone/>
              <a:defRPr sz="3840">
                <a:solidFill>
                  <a:srgbClr val="888888"/>
                </a:solidFill>
                <a:latin typeface="Calibri"/>
                <a:ea typeface="Calibri"/>
                <a:cs typeface="Calibri"/>
                <a:sym typeface="Calibri"/>
              </a:defRPr>
            </a:lvl3pPr>
            <a:lvl4pPr marL="0" marR="0" lvl="3" indent="0" algn="r" rtl="0">
              <a:spcBef>
                <a:spcPts val="0"/>
              </a:spcBef>
              <a:buNone/>
              <a:defRPr sz="3840">
                <a:solidFill>
                  <a:srgbClr val="888888"/>
                </a:solidFill>
                <a:latin typeface="Calibri"/>
                <a:ea typeface="Calibri"/>
                <a:cs typeface="Calibri"/>
                <a:sym typeface="Calibri"/>
              </a:defRPr>
            </a:lvl4pPr>
            <a:lvl5pPr marL="0" marR="0" lvl="4" indent="0" algn="r" rtl="0">
              <a:spcBef>
                <a:spcPts val="0"/>
              </a:spcBef>
              <a:buNone/>
              <a:defRPr sz="3840">
                <a:solidFill>
                  <a:srgbClr val="888888"/>
                </a:solidFill>
                <a:latin typeface="Calibri"/>
                <a:ea typeface="Calibri"/>
                <a:cs typeface="Calibri"/>
                <a:sym typeface="Calibri"/>
              </a:defRPr>
            </a:lvl5pPr>
            <a:lvl6pPr marL="0" marR="0" lvl="5" indent="0" algn="r" rtl="0">
              <a:spcBef>
                <a:spcPts val="0"/>
              </a:spcBef>
              <a:buNone/>
              <a:defRPr sz="3840">
                <a:solidFill>
                  <a:srgbClr val="888888"/>
                </a:solidFill>
                <a:latin typeface="Calibri"/>
                <a:ea typeface="Calibri"/>
                <a:cs typeface="Calibri"/>
                <a:sym typeface="Calibri"/>
              </a:defRPr>
            </a:lvl6pPr>
            <a:lvl7pPr marL="0" marR="0" lvl="6" indent="0" algn="r" rtl="0">
              <a:spcBef>
                <a:spcPts val="0"/>
              </a:spcBef>
              <a:buNone/>
              <a:defRPr sz="3840">
                <a:solidFill>
                  <a:srgbClr val="888888"/>
                </a:solidFill>
                <a:latin typeface="Calibri"/>
                <a:ea typeface="Calibri"/>
                <a:cs typeface="Calibri"/>
                <a:sym typeface="Calibri"/>
              </a:defRPr>
            </a:lvl7pPr>
            <a:lvl8pPr marL="0" marR="0" lvl="7" indent="0" algn="r" rtl="0">
              <a:spcBef>
                <a:spcPts val="0"/>
              </a:spcBef>
              <a:buNone/>
              <a:defRPr sz="3840">
                <a:solidFill>
                  <a:srgbClr val="888888"/>
                </a:solidFill>
                <a:latin typeface="Calibri"/>
                <a:ea typeface="Calibri"/>
                <a:cs typeface="Calibri"/>
                <a:sym typeface="Calibri"/>
              </a:defRPr>
            </a:lvl8pPr>
            <a:lvl9pPr marL="0" marR="0" lvl="8" indent="0" algn="r" rtl="0">
              <a:spcBef>
                <a:spcPts val="0"/>
              </a:spcBef>
              <a:buNone/>
              <a:defRPr sz="38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2263140" y="1168405"/>
            <a:ext cx="28392119" cy="42418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80"/>
              <a:buFont typeface="Calibri"/>
              <a:buNone/>
              <a:defRPr sz="140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a:solidFill>
                  <a:srgbClr val="888888"/>
                </a:solidFill>
                <a:latin typeface="Calibri"/>
                <a:ea typeface="Calibri"/>
                <a:cs typeface="Calibri"/>
                <a:sym typeface="Calibri"/>
              </a:defRPr>
            </a:lvl1pPr>
            <a:lvl2pPr marL="0" marR="0" lvl="1" indent="0" algn="r" rtl="0">
              <a:spcBef>
                <a:spcPts val="0"/>
              </a:spcBef>
              <a:buNone/>
              <a:defRPr sz="3840">
                <a:solidFill>
                  <a:srgbClr val="888888"/>
                </a:solidFill>
                <a:latin typeface="Calibri"/>
                <a:ea typeface="Calibri"/>
                <a:cs typeface="Calibri"/>
                <a:sym typeface="Calibri"/>
              </a:defRPr>
            </a:lvl2pPr>
            <a:lvl3pPr marL="0" marR="0" lvl="2" indent="0" algn="r" rtl="0">
              <a:spcBef>
                <a:spcPts val="0"/>
              </a:spcBef>
              <a:buNone/>
              <a:defRPr sz="3840">
                <a:solidFill>
                  <a:srgbClr val="888888"/>
                </a:solidFill>
                <a:latin typeface="Calibri"/>
                <a:ea typeface="Calibri"/>
                <a:cs typeface="Calibri"/>
                <a:sym typeface="Calibri"/>
              </a:defRPr>
            </a:lvl3pPr>
            <a:lvl4pPr marL="0" marR="0" lvl="3" indent="0" algn="r" rtl="0">
              <a:spcBef>
                <a:spcPts val="0"/>
              </a:spcBef>
              <a:buNone/>
              <a:defRPr sz="3840">
                <a:solidFill>
                  <a:srgbClr val="888888"/>
                </a:solidFill>
                <a:latin typeface="Calibri"/>
                <a:ea typeface="Calibri"/>
                <a:cs typeface="Calibri"/>
                <a:sym typeface="Calibri"/>
              </a:defRPr>
            </a:lvl4pPr>
            <a:lvl5pPr marL="0" marR="0" lvl="4" indent="0" algn="r" rtl="0">
              <a:spcBef>
                <a:spcPts val="0"/>
              </a:spcBef>
              <a:buNone/>
              <a:defRPr sz="3840">
                <a:solidFill>
                  <a:srgbClr val="888888"/>
                </a:solidFill>
                <a:latin typeface="Calibri"/>
                <a:ea typeface="Calibri"/>
                <a:cs typeface="Calibri"/>
                <a:sym typeface="Calibri"/>
              </a:defRPr>
            </a:lvl5pPr>
            <a:lvl6pPr marL="0" marR="0" lvl="5" indent="0" algn="r" rtl="0">
              <a:spcBef>
                <a:spcPts val="0"/>
              </a:spcBef>
              <a:buNone/>
              <a:defRPr sz="3840">
                <a:solidFill>
                  <a:srgbClr val="888888"/>
                </a:solidFill>
                <a:latin typeface="Calibri"/>
                <a:ea typeface="Calibri"/>
                <a:cs typeface="Calibri"/>
                <a:sym typeface="Calibri"/>
              </a:defRPr>
            </a:lvl6pPr>
            <a:lvl7pPr marL="0" marR="0" lvl="6" indent="0" algn="r" rtl="0">
              <a:spcBef>
                <a:spcPts val="0"/>
              </a:spcBef>
              <a:buNone/>
              <a:defRPr sz="3840">
                <a:solidFill>
                  <a:srgbClr val="888888"/>
                </a:solidFill>
                <a:latin typeface="Calibri"/>
                <a:ea typeface="Calibri"/>
                <a:cs typeface="Calibri"/>
                <a:sym typeface="Calibri"/>
              </a:defRPr>
            </a:lvl7pPr>
            <a:lvl8pPr marL="0" marR="0" lvl="7" indent="0" algn="r" rtl="0">
              <a:spcBef>
                <a:spcPts val="0"/>
              </a:spcBef>
              <a:buNone/>
              <a:defRPr sz="3840">
                <a:solidFill>
                  <a:srgbClr val="888888"/>
                </a:solidFill>
                <a:latin typeface="Calibri"/>
                <a:ea typeface="Calibri"/>
                <a:cs typeface="Calibri"/>
                <a:sym typeface="Calibri"/>
              </a:defRPr>
            </a:lvl8pPr>
            <a:lvl9pPr marL="0" marR="0" lvl="8" indent="0" algn="r" rtl="0">
              <a:spcBef>
                <a:spcPts val="0"/>
              </a:spcBef>
              <a:buNone/>
              <a:defRPr sz="38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267428" y="1463040"/>
            <a:ext cx="10617041" cy="512064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0240"/>
              <a:buFont typeface="Calibri"/>
              <a:buNone/>
              <a:defRPr sz="102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13994608" y="3159765"/>
            <a:ext cx="16664939" cy="15595601"/>
          </a:xfrm>
          <a:prstGeom prst="rect">
            <a:avLst/>
          </a:prstGeom>
          <a:noFill/>
          <a:ln>
            <a:noFill/>
          </a:ln>
        </p:spPr>
        <p:txBody>
          <a:bodyPr spcFirstLastPara="1" wrap="square" lIns="91425" tIns="91425" rIns="91425" bIns="91425" anchor="t" anchorCtr="0"/>
          <a:lstStyle>
            <a:lvl1pPr marL="457200" marR="0" lvl="0" indent="-878839" algn="l" rtl="0">
              <a:lnSpc>
                <a:spcPct val="90000"/>
              </a:lnSpc>
              <a:spcBef>
                <a:spcPts val="3200"/>
              </a:spcBef>
              <a:spcAft>
                <a:spcPts val="0"/>
              </a:spcAft>
              <a:buClr>
                <a:schemeClr val="dk1"/>
              </a:buClr>
              <a:buSzPts val="10240"/>
              <a:buFont typeface="Arial"/>
              <a:buChar char="•"/>
              <a:defRPr sz="10240" b="0" i="0" u="none" strike="noStrike" cap="none">
                <a:solidFill>
                  <a:schemeClr val="dk1"/>
                </a:solidFill>
                <a:latin typeface="Calibri"/>
                <a:ea typeface="Calibri"/>
                <a:cs typeface="Calibri"/>
                <a:sym typeface="Calibri"/>
              </a:defRPr>
            </a:lvl1pPr>
            <a:lvl2pPr marL="914400" marR="0" lvl="1" indent="-797560" algn="l" rtl="0">
              <a:lnSpc>
                <a:spcPct val="90000"/>
              </a:lnSpc>
              <a:spcBef>
                <a:spcPts val="16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2pPr>
            <a:lvl3pPr marL="1371600" marR="0" lvl="2"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3pPr>
            <a:lvl4pPr marL="1828800" marR="0" lvl="3"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4pPr>
            <a:lvl5pPr marL="2286000" marR="0" lvl="4"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5pPr>
            <a:lvl6pPr marL="2743200" marR="0" lvl="5"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6pPr>
            <a:lvl7pPr marL="3200400" marR="0" lvl="6"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7pPr>
            <a:lvl8pPr marL="3657600" marR="0" lvl="7"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8pPr>
            <a:lvl9pPr marL="4114800" marR="0" lvl="8"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2267428" y="6583680"/>
            <a:ext cx="10617041" cy="1219708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3200"/>
              </a:spcBef>
              <a:spcAft>
                <a:spcPts val="0"/>
              </a:spcAft>
              <a:buClr>
                <a:schemeClr val="dk1"/>
              </a:buClr>
              <a:buSzPts val="5120"/>
              <a:buFont typeface="Arial"/>
              <a:buNone/>
              <a:defRPr sz="51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600"/>
              </a:spcBef>
              <a:spcAft>
                <a:spcPts val="0"/>
              </a:spcAft>
              <a:buClr>
                <a:schemeClr val="dk1"/>
              </a:buClr>
              <a:buSzPts val="4480"/>
              <a:buFont typeface="Arial"/>
              <a:buNone/>
              <a:defRPr sz="448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600"/>
              </a:spcBef>
              <a:spcAft>
                <a:spcPts val="0"/>
              </a:spcAft>
              <a:buClr>
                <a:schemeClr val="dk1"/>
              </a:buClr>
              <a:buSzPts val="3840"/>
              <a:buFont typeface="Arial"/>
              <a:buNone/>
              <a:defRPr sz="384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a:solidFill>
                  <a:srgbClr val="888888"/>
                </a:solidFill>
                <a:latin typeface="Calibri"/>
                <a:ea typeface="Calibri"/>
                <a:cs typeface="Calibri"/>
                <a:sym typeface="Calibri"/>
              </a:defRPr>
            </a:lvl1pPr>
            <a:lvl2pPr marL="0" marR="0" lvl="1" indent="0" algn="r" rtl="0">
              <a:spcBef>
                <a:spcPts val="0"/>
              </a:spcBef>
              <a:buNone/>
              <a:defRPr sz="3840">
                <a:solidFill>
                  <a:srgbClr val="888888"/>
                </a:solidFill>
                <a:latin typeface="Calibri"/>
                <a:ea typeface="Calibri"/>
                <a:cs typeface="Calibri"/>
                <a:sym typeface="Calibri"/>
              </a:defRPr>
            </a:lvl2pPr>
            <a:lvl3pPr marL="0" marR="0" lvl="2" indent="0" algn="r" rtl="0">
              <a:spcBef>
                <a:spcPts val="0"/>
              </a:spcBef>
              <a:buNone/>
              <a:defRPr sz="3840">
                <a:solidFill>
                  <a:srgbClr val="888888"/>
                </a:solidFill>
                <a:latin typeface="Calibri"/>
                <a:ea typeface="Calibri"/>
                <a:cs typeface="Calibri"/>
                <a:sym typeface="Calibri"/>
              </a:defRPr>
            </a:lvl3pPr>
            <a:lvl4pPr marL="0" marR="0" lvl="3" indent="0" algn="r" rtl="0">
              <a:spcBef>
                <a:spcPts val="0"/>
              </a:spcBef>
              <a:buNone/>
              <a:defRPr sz="3840">
                <a:solidFill>
                  <a:srgbClr val="888888"/>
                </a:solidFill>
                <a:latin typeface="Calibri"/>
                <a:ea typeface="Calibri"/>
                <a:cs typeface="Calibri"/>
                <a:sym typeface="Calibri"/>
              </a:defRPr>
            </a:lvl4pPr>
            <a:lvl5pPr marL="0" marR="0" lvl="4" indent="0" algn="r" rtl="0">
              <a:spcBef>
                <a:spcPts val="0"/>
              </a:spcBef>
              <a:buNone/>
              <a:defRPr sz="3840">
                <a:solidFill>
                  <a:srgbClr val="888888"/>
                </a:solidFill>
                <a:latin typeface="Calibri"/>
                <a:ea typeface="Calibri"/>
                <a:cs typeface="Calibri"/>
                <a:sym typeface="Calibri"/>
              </a:defRPr>
            </a:lvl5pPr>
            <a:lvl6pPr marL="0" marR="0" lvl="5" indent="0" algn="r" rtl="0">
              <a:spcBef>
                <a:spcPts val="0"/>
              </a:spcBef>
              <a:buNone/>
              <a:defRPr sz="3840">
                <a:solidFill>
                  <a:srgbClr val="888888"/>
                </a:solidFill>
                <a:latin typeface="Calibri"/>
                <a:ea typeface="Calibri"/>
                <a:cs typeface="Calibri"/>
                <a:sym typeface="Calibri"/>
              </a:defRPr>
            </a:lvl6pPr>
            <a:lvl7pPr marL="0" marR="0" lvl="6" indent="0" algn="r" rtl="0">
              <a:spcBef>
                <a:spcPts val="0"/>
              </a:spcBef>
              <a:buNone/>
              <a:defRPr sz="3840">
                <a:solidFill>
                  <a:srgbClr val="888888"/>
                </a:solidFill>
                <a:latin typeface="Calibri"/>
                <a:ea typeface="Calibri"/>
                <a:cs typeface="Calibri"/>
                <a:sym typeface="Calibri"/>
              </a:defRPr>
            </a:lvl7pPr>
            <a:lvl8pPr marL="0" marR="0" lvl="7" indent="0" algn="r" rtl="0">
              <a:spcBef>
                <a:spcPts val="0"/>
              </a:spcBef>
              <a:buNone/>
              <a:defRPr sz="3840">
                <a:solidFill>
                  <a:srgbClr val="888888"/>
                </a:solidFill>
                <a:latin typeface="Calibri"/>
                <a:ea typeface="Calibri"/>
                <a:cs typeface="Calibri"/>
                <a:sym typeface="Calibri"/>
              </a:defRPr>
            </a:lvl8pPr>
            <a:lvl9pPr marL="0" marR="0" lvl="8" indent="0" algn="r" rtl="0">
              <a:spcBef>
                <a:spcPts val="0"/>
              </a:spcBef>
              <a:buNone/>
              <a:defRPr sz="38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267428" y="1463040"/>
            <a:ext cx="10617041" cy="512064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0240"/>
              <a:buFont typeface="Calibri"/>
              <a:buNone/>
              <a:defRPr sz="102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3994608" y="3159765"/>
            <a:ext cx="16664939" cy="15595601"/>
          </a:xfrm>
          <a:prstGeom prst="rect">
            <a:avLst/>
          </a:prstGeom>
          <a:noFill/>
          <a:ln>
            <a:noFill/>
          </a:ln>
        </p:spPr>
        <p:txBody>
          <a:bodyPr spcFirstLastPara="1" wrap="square" lIns="91425" tIns="91425" rIns="91425" bIns="91425" anchor="t" anchorCtr="0"/>
          <a:lstStyle>
            <a:lvl1pPr marR="0" lvl="0" algn="l" rtl="0">
              <a:lnSpc>
                <a:spcPct val="90000"/>
              </a:lnSpc>
              <a:spcBef>
                <a:spcPts val="3200"/>
              </a:spcBef>
              <a:spcAft>
                <a:spcPts val="0"/>
              </a:spcAft>
              <a:buClr>
                <a:schemeClr val="dk1"/>
              </a:buClr>
              <a:buSzPts val="10240"/>
              <a:buFont typeface="Arial"/>
              <a:buNone/>
              <a:defRPr sz="10240" b="0" i="0" u="none" strike="noStrike" cap="none">
                <a:solidFill>
                  <a:schemeClr val="dk1"/>
                </a:solidFill>
                <a:latin typeface="Calibri"/>
                <a:ea typeface="Calibri"/>
                <a:cs typeface="Calibri"/>
                <a:sym typeface="Calibri"/>
              </a:defRPr>
            </a:lvl1pPr>
            <a:lvl2pPr marR="0" lvl="1" algn="l" rtl="0">
              <a:lnSpc>
                <a:spcPct val="90000"/>
              </a:lnSpc>
              <a:spcBef>
                <a:spcPts val="1600"/>
              </a:spcBef>
              <a:spcAft>
                <a:spcPts val="0"/>
              </a:spcAft>
              <a:buClr>
                <a:schemeClr val="dk1"/>
              </a:buClr>
              <a:buSzPts val="8960"/>
              <a:buFont typeface="Arial"/>
              <a:buNone/>
              <a:defRPr sz="8960" b="0" i="0" u="none" strike="noStrike" cap="none">
                <a:solidFill>
                  <a:schemeClr val="dk1"/>
                </a:solidFill>
                <a:latin typeface="Calibri"/>
                <a:ea typeface="Calibri"/>
                <a:cs typeface="Calibri"/>
                <a:sym typeface="Calibri"/>
              </a:defRPr>
            </a:lvl2pPr>
            <a:lvl3pPr marR="0" lvl="2" algn="l" rtl="0">
              <a:lnSpc>
                <a:spcPct val="90000"/>
              </a:lnSpc>
              <a:spcBef>
                <a:spcPts val="1600"/>
              </a:spcBef>
              <a:spcAft>
                <a:spcPts val="0"/>
              </a:spcAft>
              <a:buClr>
                <a:schemeClr val="dk1"/>
              </a:buClr>
              <a:buSzPts val="7680"/>
              <a:buFont typeface="Arial"/>
              <a:buNone/>
              <a:defRPr sz="7680" b="0" i="0" u="none" strike="noStrike" cap="none">
                <a:solidFill>
                  <a:schemeClr val="dk1"/>
                </a:solidFill>
                <a:latin typeface="Calibri"/>
                <a:ea typeface="Calibri"/>
                <a:cs typeface="Calibri"/>
                <a:sym typeface="Calibri"/>
              </a:defRPr>
            </a:lvl3pPr>
            <a:lvl4pPr marR="0" lvl="3" algn="l" rtl="0">
              <a:lnSpc>
                <a:spcPct val="90000"/>
              </a:lnSpc>
              <a:spcBef>
                <a:spcPts val="160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4pPr>
            <a:lvl5pPr marR="0" lvl="4" algn="l" rtl="0">
              <a:lnSpc>
                <a:spcPct val="90000"/>
              </a:lnSpc>
              <a:spcBef>
                <a:spcPts val="160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5pPr>
            <a:lvl6pPr marR="0" lvl="5" algn="l" rtl="0">
              <a:lnSpc>
                <a:spcPct val="90000"/>
              </a:lnSpc>
              <a:spcBef>
                <a:spcPts val="160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6pPr>
            <a:lvl7pPr marR="0" lvl="6" algn="l" rtl="0">
              <a:lnSpc>
                <a:spcPct val="90000"/>
              </a:lnSpc>
              <a:spcBef>
                <a:spcPts val="160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7pPr>
            <a:lvl8pPr marR="0" lvl="7" algn="l" rtl="0">
              <a:lnSpc>
                <a:spcPct val="90000"/>
              </a:lnSpc>
              <a:spcBef>
                <a:spcPts val="160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8pPr>
            <a:lvl9pPr marR="0" lvl="8" algn="l" rtl="0">
              <a:lnSpc>
                <a:spcPct val="90000"/>
              </a:lnSpc>
              <a:spcBef>
                <a:spcPts val="1600"/>
              </a:spcBef>
              <a:spcAft>
                <a:spcPts val="0"/>
              </a:spcAft>
              <a:buClr>
                <a:schemeClr val="dk1"/>
              </a:buClr>
              <a:buSzPts val="6400"/>
              <a:buFont typeface="Arial"/>
              <a:buNone/>
              <a:defRPr sz="64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267428" y="6583680"/>
            <a:ext cx="10617041" cy="1219708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3200"/>
              </a:spcBef>
              <a:spcAft>
                <a:spcPts val="0"/>
              </a:spcAft>
              <a:buClr>
                <a:schemeClr val="dk1"/>
              </a:buClr>
              <a:buSzPts val="5120"/>
              <a:buFont typeface="Arial"/>
              <a:buNone/>
              <a:defRPr sz="51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600"/>
              </a:spcBef>
              <a:spcAft>
                <a:spcPts val="0"/>
              </a:spcAft>
              <a:buClr>
                <a:schemeClr val="dk1"/>
              </a:buClr>
              <a:buSzPts val="4480"/>
              <a:buFont typeface="Arial"/>
              <a:buNone/>
              <a:defRPr sz="448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600"/>
              </a:spcBef>
              <a:spcAft>
                <a:spcPts val="0"/>
              </a:spcAft>
              <a:buClr>
                <a:schemeClr val="dk1"/>
              </a:buClr>
              <a:buSzPts val="3840"/>
              <a:buFont typeface="Arial"/>
              <a:buNone/>
              <a:defRPr sz="384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a:solidFill>
                  <a:srgbClr val="888888"/>
                </a:solidFill>
                <a:latin typeface="Calibri"/>
                <a:ea typeface="Calibri"/>
                <a:cs typeface="Calibri"/>
                <a:sym typeface="Calibri"/>
              </a:defRPr>
            </a:lvl1pPr>
            <a:lvl2pPr marL="0" marR="0" lvl="1" indent="0" algn="r" rtl="0">
              <a:spcBef>
                <a:spcPts val="0"/>
              </a:spcBef>
              <a:buNone/>
              <a:defRPr sz="3840">
                <a:solidFill>
                  <a:srgbClr val="888888"/>
                </a:solidFill>
                <a:latin typeface="Calibri"/>
                <a:ea typeface="Calibri"/>
                <a:cs typeface="Calibri"/>
                <a:sym typeface="Calibri"/>
              </a:defRPr>
            </a:lvl2pPr>
            <a:lvl3pPr marL="0" marR="0" lvl="2" indent="0" algn="r" rtl="0">
              <a:spcBef>
                <a:spcPts val="0"/>
              </a:spcBef>
              <a:buNone/>
              <a:defRPr sz="3840">
                <a:solidFill>
                  <a:srgbClr val="888888"/>
                </a:solidFill>
                <a:latin typeface="Calibri"/>
                <a:ea typeface="Calibri"/>
                <a:cs typeface="Calibri"/>
                <a:sym typeface="Calibri"/>
              </a:defRPr>
            </a:lvl3pPr>
            <a:lvl4pPr marL="0" marR="0" lvl="3" indent="0" algn="r" rtl="0">
              <a:spcBef>
                <a:spcPts val="0"/>
              </a:spcBef>
              <a:buNone/>
              <a:defRPr sz="3840">
                <a:solidFill>
                  <a:srgbClr val="888888"/>
                </a:solidFill>
                <a:latin typeface="Calibri"/>
                <a:ea typeface="Calibri"/>
                <a:cs typeface="Calibri"/>
                <a:sym typeface="Calibri"/>
              </a:defRPr>
            </a:lvl4pPr>
            <a:lvl5pPr marL="0" marR="0" lvl="4" indent="0" algn="r" rtl="0">
              <a:spcBef>
                <a:spcPts val="0"/>
              </a:spcBef>
              <a:buNone/>
              <a:defRPr sz="3840">
                <a:solidFill>
                  <a:srgbClr val="888888"/>
                </a:solidFill>
                <a:latin typeface="Calibri"/>
                <a:ea typeface="Calibri"/>
                <a:cs typeface="Calibri"/>
                <a:sym typeface="Calibri"/>
              </a:defRPr>
            </a:lvl5pPr>
            <a:lvl6pPr marL="0" marR="0" lvl="5" indent="0" algn="r" rtl="0">
              <a:spcBef>
                <a:spcPts val="0"/>
              </a:spcBef>
              <a:buNone/>
              <a:defRPr sz="3840">
                <a:solidFill>
                  <a:srgbClr val="888888"/>
                </a:solidFill>
                <a:latin typeface="Calibri"/>
                <a:ea typeface="Calibri"/>
                <a:cs typeface="Calibri"/>
                <a:sym typeface="Calibri"/>
              </a:defRPr>
            </a:lvl6pPr>
            <a:lvl7pPr marL="0" marR="0" lvl="6" indent="0" algn="r" rtl="0">
              <a:spcBef>
                <a:spcPts val="0"/>
              </a:spcBef>
              <a:buNone/>
              <a:defRPr sz="3840">
                <a:solidFill>
                  <a:srgbClr val="888888"/>
                </a:solidFill>
                <a:latin typeface="Calibri"/>
                <a:ea typeface="Calibri"/>
                <a:cs typeface="Calibri"/>
                <a:sym typeface="Calibri"/>
              </a:defRPr>
            </a:lvl7pPr>
            <a:lvl8pPr marL="0" marR="0" lvl="7" indent="0" algn="r" rtl="0">
              <a:spcBef>
                <a:spcPts val="0"/>
              </a:spcBef>
              <a:buNone/>
              <a:defRPr sz="3840">
                <a:solidFill>
                  <a:srgbClr val="888888"/>
                </a:solidFill>
                <a:latin typeface="Calibri"/>
                <a:ea typeface="Calibri"/>
                <a:cs typeface="Calibri"/>
                <a:sym typeface="Calibri"/>
              </a:defRPr>
            </a:lvl8pPr>
            <a:lvl9pPr marL="0" marR="0" lvl="8" indent="0" algn="r" rtl="0">
              <a:spcBef>
                <a:spcPts val="0"/>
              </a:spcBef>
              <a:buNone/>
              <a:defRPr sz="38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263140" y="1168405"/>
            <a:ext cx="28392119" cy="42418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80"/>
              <a:buFont typeface="Calibri"/>
              <a:buNone/>
              <a:defRPr sz="140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2263140" y="5842000"/>
            <a:ext cx="28392119" cy="13924283"/>
          </a:xfrm>
          <a:prstGeom prst="rect">
            <a:avLst/>
          </a:prstGeom>
          <a:noFill/>
          <a:ln>
            <a:noFill/>
          </a:ln>
        </p:spPr>
        <p:txBody>
          <a:bodyPr spcFirstLastPara="1" wrap="square" lIns="91425" tIns="91425" rIns="91425" bIns="91425" anchor="t" anchorCtr="0"/>
          <a:lstStyle>
            <a:lvl1pPr marL="457200" marR="0" lvl="0" indent="-797560" algn="l" rtl="0">
              <a:lnSpc>
                <a:spcPct val="90000"/>
              </a:lnSpc>
              <a:spcBef>
                <a:spcPts val="32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1pPr>
            <a:lvl2pPr marL="914400" marR="0" lvl="1"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2pPr>
            <a:lvl3pPr marL="1371600" marR="0" lvl="2"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3pPr>
            <a:lvl4pPr marL="1828800" marR="0" lvl="3"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4pPr>
            <a:lvl5pPr marL="2286000" marR="0" lvl="4"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5pPr>
            <a:lvl6pPr marL="2743200" marR="0" lvl="5"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6pPr>
            <a:lvl7pPr marL="3200400" marR="0" lvl="6"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7pPr>
            <a:lvl8pPr marL="3657600" marR="0" lvl="7"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8pPr>
            <a:lvl9pPr marL="4114800" marR="0" lvl="8" indent="-594359"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2263140" y="20340325"/>
            <a:ext cx="7406640" cy="1168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8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10904220" y="20340325"/>
            <a:ext cx="11109960" cy="1168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38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840" b="0" i="0" u="none" strike="noStrike" cap="none">
                <a:solidFill>
                  <a:srgbClr val="888888"/>
                </a:solidFill>
                <a:latin typeface="Calibri"/>
                <a:ea typeface="Calibri"/>
                <a:cs typeface="Calibri"/>
                <a:sym typeface="Calibri"/>
              </a:defRPr>
            </a:lvl1pPr>
            <a:lvl2pPr marL="0" marR="0" lvl="1" indent="0" algn="r" rtl="0">
              <a:spcBef>
                <a:spcPts val="0"/>
              </a:spcBef>
              <a:buNone/>
              <a:defRPr sz="3840" b="0" i="0" u="none" strike="noStrike" cap="none">
                <a:solidFill>
                  <a:srgbClr val="888888"/>
                </a:solidFill>
                <a:latin typeface="Calibri"/>
                <a:ea typeface="Calibri"/>
                <a:cs typeface="Calibri"/>
                <a:sym typeface="Calibri"/>
              </a:defRPr>
            </a:lvl2pPr>
            <a:lvl3pPr marL="0" marR="0" lvl="2" indent="0" algn="r" rtl="0">
              <a:spcBef>
                <a:spcPts val="0"/>
              </a:spcBef>
              <a:buNone/>
              <a:defRPr sz="3840" b="0" i="0" u="none" strike="noStrike" cap="none">
                <a:solidFill>
                  <a:srgbClr val="888888"/>
                </a:solidFill>
                <a:latin typeface="Calibri"/>
                <a:ea typeface="Calibri"/>
                <a:cs typeface="Calibri"/>
                <a:sym typeface="Calibri"/>
              </a:defRPr>
            </a:lvl3pPr>
            <a:lvl4pPr marL="0" marR="0" lvl="3" indent="0" algn="r" rtl="0">
              <a:spcBef>
                <a:spcPts val="0"/>
              </a:spcBef>
              <a:buNone/>
              <a:defRPr sz="3840" b="0" i="0" u="none" strike="noStrike" cap="none">
                <a:solidFill>
                  <a:srgbClr val="888888"/>
                </a:solidFill>
                <a:latin typeface="Calibri"/>
                <a:ea typeface="Calibri"/>
                <a:cs typeface="Calibri"/>
                <a:sym typeface="Calibri"/>
              </a:defRPr>
            </a:lvl4pPr>
            <a:lvl5pPr marL="0" marR="0" lvl="4" indent="0" algn="r" rtl="0">
              <a:spcBef>
                <a:spcPts val="0"/>
              </a:spcBef>
              <a:buNone/>
              <a:defRPr sz="3840" b="0" i="0" u="none" strike="noStrike" cap="none">
                <a:solidFill>
                  <a:srgbClr val="888888"/>
                </a:solidFill>
                <a:latin typeface="Calibri"/>
                <a:ea typeface="Calibri"/>
                <a:cs typeface="Calibri"/>
                <a:sym typeface="Calibri"/>
              </a:defRPr>
            </a:lvl5pPr>
            <a:lvl6pPr marL="0" marR="0" lvl="5" indent="0" algn="r" rtl="0">
              <a:spcBef>
                <a:spcPts val="0"/>
              </a:spcBef>
              <a:buNone/>
              <a:defRPr sz="3840" b="0" i="0" u="none" strike="noStrike" cap="none">
                <a:solidFill>
                  <a:srgbClr val="888888"/>
                </a:solidFill>
                <a:latin typeface="Calibri"/>
                <a:ea typeface="Calibri"/>
                <a:cs typeface="Calibri"/>
                <a:sym typeface="Calibri"/>
              </a:defRPr>
            </a:lvl6pPr>
            <a:lvl7pPr marL="0" marR="0" lvl="6" indent="0" algn="r" rtl="0">
              <a:spcBef>
                <a:spcPts val="0"/>
              </a:spcBef>
              <a:buNone/>
              <a:defRPr sz="3840" b="0" i="0" u="none" strike="noStrike" cap="none">
                <a:solidFill>
                  <a:srgbClr val="888888"/>
                </a:solidFill>
                <a:latin typeface="Calibri"/>
                <a:ea typeface="Calibri"/>
                <a:cs typeface="Calibri"/>
                <a:sym typeface="Calibri"/>
              </a:defRPr>
            </a:lvl7pPr>
            <a:lvl8pPr marL="0" marR="0" lvl="7" indent="0" algn="r" rtl="0">
              <a:spcBef>
                <a:spcPts val="0"/>
              </a:spcBef>
              <a:buNone/>
              <a:defRPr sz="3840" b="0" i="0" u="none" strike="noStrike" cap="none">
                <a:solidFill>
                  <a:srgbClr val="888888"/>
                </a:solidFill>
                <a:latin typeface="Calibri"/>
                <a:ea typeface="Calibri"/>
                <a:cs typeface="Calibri"/>
                <a:sym typeface="Calibri"/>
              </a:defRPr>
            </a:lvl8pPr>
            <a:lvl9pPr marL="0" marR="0" lvl="8" indent="0" algn="r" rtl="0">
              <a:spcBef>
                <a:spcPts val="0"/>
              </a:spcBef>
              <a:buNone/>
              <a:defRPr sz="384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22590656" y="2760988"/>
            <a:ext cx="10058400" cy="13311336"/>
          </a:xfrm>
          <a:prstGeom prst="rect">
            <a:avLst/>
          </a:prstGeom>
          <a:solidFill>
            <a:srgbClr val="FFF2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dk1"/>
                </a:solidFill>
                <a:latin typeface="Calibri"/>
                <a:ea typeface="Calibri"/>
                <a:cs typeface="Calibri"/>
                <a:sym typeface="Calibri"/>
              </a:rPr>
              <a:t>Shoreline Analysis</a:t>
            </a:r>
            <a:r>
              <a:rPr lang="en-US" sz="5400" b="0" i="0" u="none" strike="noStrike" cap="none">
                <a:solidFill>
                  <a:schemeClr val="dk1"/>
                </a:solidFill>
                <a:latin typeface="Calibri"/>
                <a:ea typeface="Calibri"/>
                <a:cs typeface="Calibri"/>
                <a:sym typeface="Calibri"/>
              </a:rPr>
              <a:t/>
            </a:r>
            <a:br>
              <a:rPr lang="en-US" sz="5400" b="0" i="0" u="none" strike="noStrike" cap="none">
                <a:solidFill>
                  <a:schemeClr val="dk1"/>
                </a:solidFill>
                <a:latin typeface="Calibri"/>
                <a:ea typeface="Calibri"/>
                <a:cs typeface="Calibri"/>
                <a:sym typeface="Calibri"/>
              </a:rPr>
            </a:b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r>
              <a:rPr lang="en-US" sz="3500">
                <a:solidFill>
                  <a:schemeClr val="dk1"/>
                </a:solidFill>
                <a:latin typeface="Calibri"/>
                <a:ea typeface="Calibri"/>
                <a:cs typeface="Calibri"/>
                <a:sym typeface="Calibri"/>
              </a:rPr>
              <a:t>Figures 3.1-3.3: Areas of significant shoreline erosion. (Measurements recorded in table below.)</a:t>
            </a: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p:txBody>
      </p:sp>
      <p:pic>
        <p:nvPicPr>
          <p:cNvPr id="90" name="Shape 90"/>
          <p:cNvPicPr preferRelativeResize="0"/>
          <p:nvPr/>
        </p:nvPicPr>
        <p:blipFill rotWithShape="1">
          <a:blip r:embed="rId3">
            <a:alphaModFix/>
          </a:blip>
          <a:srcRect/>
          <a:stretch/>
        </p:blipFill>
        <p:spPr>
          <a:xfrm>
            <a:off x="-1" y="0"/>
            <a:ext cx="32918399" cy="2516122"/>
          </a:xfrm>
          <a:prstGeom prst="rect">
            <a:avLst/>
          </a:prstGeom>
          <a:noFill/>
          <a:ln>
            <a:noFill/>
          </a:ln>
        </p:spPr>
      </p:pic>
      <p:pic>
        <p:nvPicPr>
          <p:cNvPr id="91" name="Shape 91"/>
          <p:cNvPicPr preferRelativeResize="0"/>
          <p:nvPr/>
        </p:nvPicPr>
        <p:blipFill rotWithShape="1">
          <a:blip r:embed="rId4">
            <a:alphaModFix/>
          </a:blip>
          <a:srcRect/>
          <a:stretch/>
        </p:blipFill>
        <p:spPr>
          <a:xfrm>
            <a:off x="-2" y="19429480"/>
            <a:ext cx="32918402" cy="2516122"/>
          </a:xfrm>
          <a:prstGeom prst="rect">
            <a:avLst/>
          </a:prstGeom>
          <a:noFill/>
          <a:ln>
            <a:noFill/>
          </a:ln>
        </p:spPr>
      </p:pic>
      <p:sp>
        <p:nvSpPr>
          <p:cNvPr id="92" name="Shape 92"/>
          <p:cNvSpPr txBox="1"/>
          <p:nvPr/>
        </p:nvSpPr>
        <p:spPr>
          <a:xfrm>
            <a:off x="371650" y="2716775"/>
            <a:ext cx="11675400" cy="16528500"/>
          </a:xfrm>
          <a:prstGeom prst="rect">
            <a:avLst/>
          </a:prstGeom>
          <a:solidFill>
            <a:srgbClr val="FFF2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r>
              <a:rPr lang="en-US" sz="3500">
                <a:solidFill>
                  <a:schemeClr val="dk1"/>
                </a:solidFill>
                <a:latin typeface="Calibri"/>
                <a:ea typeface="Calibri"/>
                <a:cs typeface="Calibri"/>
                <a:sym typeface="Calibri"/>
              </a:rPr>
              <a:t>Figure 1: Overview of Jamaica Bay, New York.</a:t>
            </a:r>
            <a:endParaRPr sz="3500">
              <a:solidFill>
                <a:schemeClr val="dk1"/>
              </a:solidFill>
              <a:latin typeface="Calibri"/>
              <a:ea typeface="Calibri"/>
              <a:cs typeface="Calibri"/>
              <a:sym typeface="Calibri"/>
            </a:endParaRPr>
          </a:p>
        </p:txBody>
      </p:sp>
      <p:sp>
        <p:nvSpPr>
          <p:cNvPr id="93" name="Shape 93"/>
          <p:cNvSpPr txBox="1"/>
          <p:nvPr/>
        </p:nvSpPr>
        <p:spPr>
          <a:xfrm>
            <a:off x="431204" y="10989184"/>
            <a:ext cx="11052600" cy="4693500"/>
          </a:xfrm>
          <a:prstGeom prst="rect">
            <a:avLst/>
          </a:prstGeom>
          <a:solidFill>
            <a:srgbClr val="FFF2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dk1"/>
                </a:solidFill>
                <a:latin typeface="Calibri"/>
                <a:ea typeface="Calibri"/>
                <a:cs typeface="Calibri"/>
                <a:sym typeface="Calibri"/>
              </a:rPr>
              <a:t>Study Area </a:t>
            </a:r>
            <a:endParaRPr sz="5400">
              <a:solidFill>
                <a:schemeClr val="dk1"/>
              </a:solidFill>
              <a:latin typeface="Calibri"/>
              <a:ea typeface="Calibri"/>
              <a:cs typeface="Calibri"/>
              <a:sym typeface="Calibri"/>
            </a:endParaRPr>
          </a:p>
          <a:p>
            <a:pPr marL="0" marR="0" lvl="0" indent="0" algn="l" rtl="0">
              <a:spcBef>
                <a:spcPts val="0"/>
              </a:spcBef>
              <a:spcAft>
                <a:spcPts val="0"/>
              </a:spcAft>
              <a:buNone/>
            </a:pPr>
            <a:endParaRPr sz="5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4" name="Shape 94"/>
          <p:cNvSpPr txBox="1"/>
          <p:nvPr/>
        </p:nvSpPr>
        <p:spPr>
          <a:xfrm>
            <a:off x="22590650" y="12556400"/>
            <a:ext cx="10058400" cy="6686700"/>
          </a:xfrm>
          <a:prstGeom prst="rect">
            <a:avLst/>
          </a:prstGeom>
          <a:solidFill>
            <a:srgbClr val="FFF2CC"/>
          </a:solidFill>
          <a:ln>
            <a:noFill/>
          </a:ln>
        </p:spPr>
        <p:txBody>
          <a:bodyPr spcFirstLastPara="1" wrap="square" lIns="91425" tIns="45700" rIns="91425" bIns="45700" anchor="t" anchorCtr="0">
            <a:noAutofit/>
          </a:bodyPr>
          <a:lstStyle/>
          <a:p>
            <a:pPr marL="0" lvl="0" indent="0" rtl="0">
              <a:spcBef>
                <a:spcPts val="0"/>
              </a:spcBef>
              <a:spcAft>
                <a:spcPts val="0"/>
              </a:spcAft>
              <a:buClr>
                <a:srgbClr val="000000"/>
              </a:buClr>
              <a:buSzPts val="1100"/>
              <a:buFont typeface="Arial"/>
              <a:buNone/>
            </a:pPr>
            <a:r>
              <a:rPr lang="en-US" sz="5400">
                <a:solidFill>
                  <a:schemeClr val="dk1"/>
                </a:solidFill>
                <a:latin typeface="Calibri"/>
                <a:ea typeface="Calibri"/>
                <a:cs typeface="Calibri"/>
                <a:sym typeface="Calibri"/>
              </a:rPr>
              <a:t>Conclusion</a:t>
            </a:r>
            <a:endParaRPr sz="4800"/>
          </a:p>
          <a:p>
            <a:pPr marL="0" marR="0" lvl="0" indent="0" algn="l" rtl="0">
              <a:spcBef>
                <a:spcPts val="0"/>
              </a:spcBef>
              <a:spcAft>
                <a:spcPts val="0"/>
              </a:spcAft>
              <a:buNone/>
            </a:pPr>
            <a:r>
              <a:rPr lang="en-US" sz="3000">
                <a:latin typeface="Calibri"/>
                <a:ea typeface="Calibri"/>
                <a:cs typeface="Calibri"/>
                <a:sym typeface="Calibri"/>
              </a:rPr>
              <a:t>As the frequency of superstorms serve as an effect of climate change, Jamaica Bay serves as a prime example of just how real of a threat it is. Superstorm Sandy left Jamaica Bay in a critical state of disrepair. The bay has endured a substantial amount of salt marsh depletion which has negatively affected the bay’s </a:t>
            </a:r>
            <a:r>
              <a:rPr lang="en-US" sz="3000" i="1">
                <a:latin typeface="Calibri"/>
                <a:ea typeface="Calibri"/>
                <a:cs typeface="Calibri"/>
                <a:sym typeface="Calibri"/>
              </a:rPr>
              <a:t>Spartina Alterniflora</a:t>
            </a:r>
            <a:r>
              <a:rPr lang="en-US" sz="3000">
                <a:latin typeface="Calibri"/>
                <a:ea typeface="Calibri"/>
                <a:cs typeface="Calibri"/>
                <a:sym typeface="Calibri"/>
              </a:rPr>
              <a:t> population. The bay has also dealt with a significant amount of shoreline erosion. The various parts of the bay have generally lost anywhere from 200-400 feet of shore. Therefore, efforts should be made to rebuild the bay. Possible efforts include beach nourishment, the installment of seawalls, to not only restore the bay but to also protect it from further damage that might occur in the future.</a:t>
            </a:r>
            <a:endParaRPr sz="3000">
              <a:latin typeface="Calibri"/>
              <a:ea typeface="Calibri"/>
              <a:cs typeface="Calibri"/>
              <a:sym typeface="Calibri"/>
            </a:endParaRPr>
          </a:p>
        </p:txBody>
      </p:sp>
      <p:sp>
        <p:nvSpPr>
          <p:cNvPr id="95" name="Shape 95"/>
          <p:cNvSpPr txBox="1"/>
          <p:nvPr/>
        </p:nvSpPr>
        <p:spPr>
          <a:xfrm>
            <a:off x="7992124" y="62875"/>
            <a:ext cx="16808400" cy="2246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chemeClr val="lt1"/>
                </a:solidFill>
                <a:latin typeface="Calibri"/>
                <a:ea typeface="Calibri"/>
                <a:cs typeface="Calibri"/>
                <a:sym typeface="Calibri"/>
              </a:rPr>
              <a:t>Shoreline Erosion, Biodiversity Loss, and Salt Marsh Depletion in Jamaica Bay, NY after Hurricane Sandy</a:t>
            </a:r>
            <a:endParaRPr sz="4800">
              <a:solidFill>
                <a:schemeClr val="lt1"/>
              </a:solidFill>
              <a:latin typeface="Calibri"/>
              <a:ea typeface="Calibri"/>
              <a:cs typeface="Calibri"/>
              <a:sym typeface="Calibri"/>
            </a:endParaRPr>
          </a:p>
          <a:p>
            <a:pPr marL="0" marR="0" lvl="0" indent="0" algn="ctr" rtl="0">
              <a:spcBef>
                <a:spcPts val="0"/>
              </a:spcBef>
              <a:spcAft>
                <a:spcPts val="0"/>
              </a:spcAft>
              <a:buNone/>
            </a:pPr>
            <a:r>
              <a:rPr lang="en-US" sz="3200">
                <a:solidFill>
                  <a:schemeClr val="lt1"/>
                </a:solidFill>
                <a:latin typeface="Calibri"/>
                <a:ea typeface="Calibri"/>
                <a:cs typeface="Calibri"/>
                <a:sym typeface="Calibri"/>
              </a:rPr>
              <a:t>Santina Benincasa - CUNY:Brooklyn College &amp; Kingsborough Community College</a:t>
            </a:r>
            <a:endParaRPr sz="3200">
              <a:solidFill>
                <a:schemeClr val="lt1"/>
              </a:solidFill>
              <a:latin typeface="Calibri"/>
              <a:ea typeface="Calibri"/>
              <a:cs typeface="Calibri"/>
              <a:sym typeface="Calibri"/>
            </a:endParaRPr>
          </a:p>
        </p:txBody>
      </p:sp>
      <p:sp>
        <p:nvSpPr>
          <p:cNvPr id="96" name="Shape 96"/>
          <p:cNvSpPr txBox="1"/>
          <p:nvPr/>
        </p:nvSpPr>
        <p:spPr>
          <a:xfrm>
            <a:off x="12384095" y="2685369"/>
            <a:ext cx="9783089" cy="16528520"/>
          </a:xfrm>
          <a:prstGeom prst="rect">
            <a:avLst/>
          </a:prstGeom>
          <a:solidFill>
            <a:srgbClr val="FFF2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dk1"/>
                </a:solidFill>
                <a:latin typeface="Calibri"/>
                <a:ea typeface="Calibri"/>
                <a:cs typeface="Calibri"/>
                <a:sym typeface="Calibri"/>
              </a:rPr>
              <a:t>Salt Marsh Analysis</a:t>
            </a:r>
            <a:endParaRPr sz="5400">
              <a:solidFill>
                <a:schemeClr val="dk1"/>
              </a:solidFill>
              <a:latin typeface="Calibri"/>
              <a:ea typeface="Calibri"/>
              <a:cs typeface="Calibri"/>
              <a:sym typeface="Calibri"/>
            </a:endParaRPr>
          </a:p>
          <a:p>
            <a:pPr marL="0" marR="0" lvl="0" indent="0" algn="l" rtl="0">
              <a:spcBef>
                <a:spcPts val="0"/>
              </a:spcBef>
              <a:spcAft>
                <a:spcPts val="0"/>
              </a:spcAft>
              <a:buNone/>
            </a:pPr>
            <a:endParaRPr sz="5400">
              <a:solidFill>
                <a:schemeClr val="dk1"/>
              </a:solidFill>
              <a:latin typeface="Calibri"/>
              <a:ea typeface="Calibri"/>
              <a:cs typeface="Calibri"/>
              <a:sym typeface="Calibri"/>
            </a:endParaRPr>
          </a:p>
          <a:p>
            <a:pPr marL="457200" marR="0" lvl="0" indent="-234950" algn="l" rtl="0">
              <a:spcBef>
                <a:spcPts val="0"/>
              </a:spcBef>
              <a:spcAft>
                <a:spcPts val="0"/>
              </a:spcAft>
              <a:buClr>
                <a:schemeClr val="dk1"/>
              </a:buClr>
              <a:buSzPts val="3500"/>
              <a:buFont typeface="Arial"/>
              <a:buNone/>
            </a:pPr>
            <a:endParaRPr sz="3500">
              <a:solidFill>
                <a:schemeClr val="dk1"/>
              </a:solidFill>
              <a:latin typeface="Calibri"/>
              <a:ea typeface="Calibri"/>
              <a:cs typeface="Calibri"/>
              <a:sym typeface="Calibri"/>
            </a:endParaRPr>
          </a:p>
          <a:p>
            <a:pPr marL="457200" marR="0" lvl="0" indent="-234950" algn="l" rtl="0">
              <a:spcBef>
                <a:spcPts val="0"/>
              </a:spcBef>
              <a:spcAft>
                <a:spcPts val="0"/>
              </a:spcAft>
              <a:buClr>
                <a:schemeClr val="dk1"/>
              </a:buClr>
              <a:buSzPts val="3500"/>
              <a:buFont typeface="Arial"/>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b="1">
              <a:solidFill>
                <a:schemeClr val="dk1"/>
              </a:solidFill>
              <a:latin typeface="Calibri"/>
              <a:ea typeface="Calibri"/>
              <a:cs typeface="Calibri"/>
              <a:sym typeface="Calibri"/>
            </a:endParaRPr>
          </a:p>
          <a:p>
            <a:pPr marL="0" marR="0" lvl="0" indent="0" algn="l" rtl="0">
              <a:spcBef>
                <a:spcPts val="0"/>
              </a:spcBef>
              <a:spcAft>
                <a:spcPts val="0"/>
              </a:spcAft>
              <a:buNone/>
            </a:pPr>
            <a:endParaRPr sz="3500" b="1">
              <a:solidFill>
                <a:schemeClr val="dk1"/>
              </a:solidFill>
              <a:latin typeface="Calibri"/>
              <a:ea typeface="Calibri"/>
              <a:cs typeface="Calibri"/>
              <a:sym typeface="Calibri"/>
            </a:endParaRPr>
          </a:p>
          <a:p>
            <a:pPr marL="0" marR="0" lvl="0" indent="0" algn="l" rtl="0">
              <a:spcBef>
                <a:spcPts val="0"/>
              </a:spcBef>
              <a:spcAft>
                <a:spcPts val="0"/>
              </a:spcAft>
              <a:buNone/>
            </a:pPr>
            <a:endParaRPr sz="3500" b="1">
              <a:solidFill>
                <a:schemeClr val="dk1"/>
              </a:solidFill>
              <a:latin typeface="Calibri"/>
              <a:ea typeface="Calibri"/>
              <a:cs typeface="Calibri"/>
              <a:sym typeface="Calibri"/>
            </a:endParaRPr>
          </a:p>
          <a:p>
            <a:pPr marL="0" marR="0" lvl="0" indent="0" algn="l" rtl="0">
              <a:spcBef>
                <a:spcPts val="0"/>
              </a:spcBef>
              <a:spcAft>
                <a:spcPts val="0"/>
              </a:spcAft>
              <a:buNone/>
            </a:pPr>
            <a:endParaRPr sz="35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lvl="0" indent="0" rtl="0">
              <a:spcBef>
                <a:spcPts val="0"/>
              </a:spcBef>
              <a:spcAft>
                <a:spcPts val="0"/>
              </a:spcAft>
              <a:buNone/>
            </a:pPr>
            <a:endParaRPr sz="3500">
              <a:solidFill>
                <a:schemeClr val="dk1"/>
              </a:solidFill>
              <a:latin typeface="Calibri"/>
              <a:ea typeface="Calibri"/>
              <a:cs typeface="Calibri"/>
              <a:sym typeface="Calibri"/>
            </a:endParaRPr>
          </a:p>
          <a:p>
            <a:pPr marL="0" lvl="0" indent="0" rtl="0">
              <a:spcBef>
                <a:spcPts val="0"/>
              </a:spcBef>
              <a:spcAft>
                <a:spcPts val="0"/>
              </a:spcAft>
              <a:buNone/>
            </a:pPr>
            <a:r>
              <a:rPr lang="en-US" sz="3500">
                <a:solidFill>
                  <a:schemeClr val="dk1"/>
                </a:solidFill>
                <a:latin typeface="Calibri"/>
                <a:ea typeface="Calibri"/>
                <a:cs typeface="Calibri"/>
                <a:sym typeface="Calibri"/>
              </a:rPr>
              <a:t>Figure 2: Overview of what is left of Jamaica Bay’s salt marshes.</a:t>
            </a:r>
            <a:endParaRPr sz="3500">
              <a:solidFill>
                <a:schemeClr val="dk1"/>
              </a:solidFill>
              <a:latin typeface="Calibri"/>
              <a:ea typeface="Calibri"/>
              <a:cs typeface="Calibri"/>
              <a:sym typeface="Calibri"/>
            </a:endParaRPr>
          </a:p>
          <a:p>
            <a:pPr marL="0" lvl="0" indent="0" rtl="0">
              <a:spcBef>
                <a:spcPts val="0"/>
              </a:spcBef>
              <a:spcAft>
                <a:spcPts val="0"/>
              </a:spcAft>
              <a:buNone/>
            </a:pPr>
            <a:endParaRPr sz="3500">
              <a:solidFill>
                <a:schemeClr val="dk1"/>
              </a:solidFill>
              <a:latin typeface="Calibri"/>
              <a:ea typeface="Calibri"/>
              <a:cs typeface="Calibri"/>
              <a:sym typeface="Calibri"/>
            </a:endParaRPr>
          </a:p>
          <a:p>
            <a:pPr marL="0" lvl="0" indent="0" rtl="0">
              <a:spcBef>
                <a:spcPts val="0"/>
              </a:spcBef>
              <a:spcAft>
                <a:spcPts val="0"/>
              </a:spcAft>
              <a:buNone/>
            </a:pPr>
            <a:endParaRPr sz="3500">
              <a:solidFill>
                <a:schemeClr val="dk1"/>
              </a:solidFill>
              <a:latin typeface="Calibri"/>
              <a:ea typeface="Calibri"/>
              <a:cs typeface="Calibri"/>
              <a:sym typeface="Calibri"/>
            </a:endParaRPr>
          </a:p>
          <a:p>
            <a:pPr marL="0" lvl="0" indent="0" rtl="0">
              <a:spcBef>
                <a:spcPts val="0"/>
              </a:spcBef>
              <a:spcAft>
                <a:spcPts val="0"/>
              </a:spcAft>
              <a:buNone/>
            </a:pPr>
            <a:endParaRPr sz="3500">
              <a:solidFill>
                <a:schemeClr val="dk1"/>
              </a:solidFill>
              <a:latin typeface="Calibri"/>
              <a:ea typeface="Calibri"/>
              <a:cs typeface="Calibri"/>
              <a:sym typeface="Calibri"/>
            </a:endParaRPr>
          </a:p>
          <a:p>
            <a:pPr marL="0" lvl="0" indent="0" rtl="0">
              <a:spcBef>
                <a:spcPts val="0"/>
              </a:spcBef>
              <a:spcAft>
                <a:spcPts val="0"/>
              </a:spcAft>
              <a:buNone/>
            </a:pPr>
            <a:endParaRPr sz="3500">
              <a:solidFill>
                <a:schemeClr val="dk1"/>
              </a:solidFill>
              <a:latin typeface="Calibri"/>
              <a:ea typeface="Calibri"/>
              <a:cs typeface="Calibri"/>
              <a:sym typeface="Calibri"/>
            </a:endParaRPr>
          </a:p>
          <a:p>
            <a:pPr marL="0" lvl="0" indent="0" rtl="0">
              <a:spcBef>
                <a:spcPts val="0"/>
              </a:spcBef>
              <a:spcAft>
                <a:spcPts val="0"/>
              </a:spcAft>
              <a:buNone/>
            </a:pPr>
            <a:endParaRPr sz="3500">
              <a:solidFill>
                <a:schemeClr val="dk1"/>
              </a:solidFill>
              <a:latin typeface="Calibri"/>
              <a:ea typeface="Calibri"/>
              <a:cs typeface="Calibri"/>
              <a:sym typeface="Calibri"/>
            </a:endParaRPr>
          </a:p>
          <a:p>
            <a:pPr marL="0" lvl="0" indent="0" rtl="0">
              <a:spcBef>
                <a:spcPts val="0"/>
              </a:spcBef>
              <a:spcAft>
                <a:spcPts val="0"/>
              </a:spcAft>
              <a:buNone/>
            </a:pPr>
            <a:endParaRPr sz="3500">
              <a:solidFill>
                <a:schemeClr val="dk1"/>
              </a:solidFill>
              <a:latin typeface="Calibri"/>
              <a:ea typeface="Calibri"/>
              <a:cs typeface="Calibri"/>
              <a:sym typeface="Calibri"/>
            </a:endParaRPr>
          </a:p>
          <a:p>
            <a:pPr marL="0" lvl="0" indent="0" rtl="0">
              <a:spcBef>
                <a:spcPts val="0"/>
              </a:spcBef>
              <a:spcAft>
                <a:spcPts val="0"/>
              </a:spcAft>
              <a:buNone/>
            </a:pPr>
            <a:endParaRPr sz="3500">
              <a:solidFill>
                <a:schemeClr val="dk1"/>
              </a:solidFill>
              <a:latin typeface="Calibri"/>
              <a:ea typeface="Calibri"/>
              <a:cs typeface="Calibri"/>
              <a:sym typeface="Calibri"/>
            </a:endParaRPr>
          </a:p>
          <a:p>
            <a:pPr marL="0" lvl="0" indent="0" rtl="0">
              <a:spcBef>
                <a:spcPts val="0"/>
              </a:spcBef>
              <a:spcAft>
                <a:spcPts val="0"/>
              </a:spcAft>
              <a:buNone/>
            </a:pPr>
            <a:r>
              <a:rPr lang="en-US" sz="3500">
                <a:solidFill>
                  <a:schemeClr val="dk1"/>
                </a:solidFill>
                <a:latin typeface="Calibri"/>
                <a:ea typeface="Calibri"/>
                <a:cs typeface="Calibri"/>
                <a:sym typeface="Calibri"/>
              </a:rPr>
              <a:t>Figures 2.1-2.2: Areas of significant</a:t>
            </a:r>
            <a:endParaRPr sz="3500">
              <a:solidFill>
                <a:schemeClr val="dk1"/>
              </a:solidFill>
              <a:latin typeface="Calibri"/>
              <a:ea typeface="Calibri"/>
              <a:cs typeface="Calibri"/>
              <a:sym typeface="Calibri"/>
            </a:endParaRPr>
          </a:p>
          <a:p>
            <a:pPr marL="0" lvl="0" indent="0" rtl="0">
              <a:spcBef>
                <a:spcPts val="0"/>
              </a:spcBef>
              <a:spcAft>
                <a:spcPts val="0"/>
              </a:spcAft>
              <a:buNone/>
            </a:pPr>
            <a:r>
              <a:rPr lang="en-US" sz="3500">
                <a:solidFill>
                  <a:schemeClr val="dk1"/>
                </a:solidFill>
                <a:latin typeface="Calibri"/>
                <a:ea typeface="Calibri"/>
                <a:cs typeface="Calibri"/>
                <a:sym typeface="Calibri"/>
              </a:rPr>
              <a:t>salt marsh loss.</a:t>
            </a:r>
            <a:endParaRPr sz="3500">
              <a:solidFill>
                <a:schemeClr val="dk1"/>
              </a:solidFill>
              <a:latin typeface="Calibri"/>
              <a:ea typeface="Calibri"/>
              <a:cs typeface="Calibri"/>
              <a:sym typeface="Calibri"/>
            </a:endParaRPr>
          </a:p>
          <a:p>
            <a:pPr marL="0" lvl="0" indent="0" rtl="0">
              <a:spcBef>
                <a:spcPts val="0"/>
              </a:spcBef>
              <a:spcAft>
                <a:spcPts val="0"/>
              </a:spcAft>
              <a:buNone/>
            </a:pPr>
            <a:endParaRPr sz="3500">
              <a:solidFill>
                <a:schemeClr val="dk1"/>
              </a:solidFill>
              <a:latin typeface="Calibri"/>
              <a:ea typeface="Calibri"/>
              <a:cs typeface="Calibri"/>
              <a:sym typeface="Calibri"/>
            </a:endParaRPr>
          </a:p>
          <a:p>
            <a:pPr marL="0" lvl="0" indent="0" rtl="0">
              <a:spcBef>
                <a:spcPts val="0"/>
              </a:spcBef>
              <a:spcAft>
                <a:spcPts val="0"/>
              </a:spcAft>
              <a:buNone/>
            </a:pPr>
            <a:r>
              <a:rPr lang="en-US" sz="5400">
                <a:solidFill>
                  <a:schemeClr val="dk1"/>
                </a:solidFill>
                <a:latin typeface="Calibri"/>
                <a:ea typeface="Calibri"/>
                <a:cs typeface="Calibri"/>
                <a:sym typeface="Calibri"/>
              </a:rPr>
              <a:t>Biodiversity Loss</a:t>
            </a:r>
            <a:endParaRPr sz="5400">
              <a:solidFill>
                <a:schemeClr val="dk1"/>
              </a:solidFill>
              <a:latin typeface="Calibri"/>
              <a:ea typeface="Calibri"/>
              <a:cs typeface="Calibri"/>
              <a:sym typeface="Calibri"/>
            </a:endParaRPr>
          </a:p>
          <a:p>
            <a:pPr marL="0" lvl="0" indent="0" rtl="0">
              <a:spcBef>
                <a:spcPts val="0"/>
              </a:spcBef>
              <a:spcAft>
                <a:spcPts val="0"/>
              </a:spcAft>
              <a:buNone/>
            </a:pPr>
            <a:r>
              <a:rPr lang="en-US" sz="3000">
                <a:solidFill>
                  <a:schemeClr val="dk1"/>
                </a:solidFill>
                <a:latin typeface="Calibri"/>
                <a:ea typeface="Calibri"/>
                <a:cs typeface="Calibri"/>
                <a:sym typeface="Calibri"/>
              </a:rPr>
              <a:t>Due to </a:t>
            </a:r>
            <a:r>
              <a:rPr lang="en-US" sz="3000" i="1">
                <a:solidFill>
                  <a:schemeClr val="dk1"/>
                </a:solidFill>
                <a:latin typeface="Calibri"/>
                <a:ea typeface="Calibri"/>
                <a:cs typeface="Calibri"/>
                <a:sym typeface="Calibri"/>
              </a:rPr>
              <a:t>Spartina Alterniflora’</a:t>
            </a:r>
            <a:r>
              <a:rPr lang="en-US" sz="3000">
                <a:solidFill>
                  <a:schemeClr val="dk1"/>
                </a:solidFill>
                <a:latin typeface="Calibri"/>
                <a:ea typeface="Calibri"/>
                <a:cs typeface="Calibri"/>
                <a:sym typeface="Calibri"/>
              </a:rPr>
              <a:t>s reliance on wetlands for colonization, the species’ population within the area  faced a general decrease.</a:t>
            </a:r>
            <a:endParaRPr sz="3000">
              <a:solidFill>
                <a:schemeClr val="dk1"/>
              </a:solidFill>
              <a:latin typeface="Calibri"/>
              <a:ea typeface="Calibri"/>
              <a:cs typeface="Calibri"/>
              <a:sym typeface="Calibri"/>
            </a:endParaRPr>
          </a:p>
        </p:txBody>
      </p:sp>
      <p:sp>
        <p:nvSpPr>
          <p:cNvPr id="97" name="Shape 97"/>
          <p:cNvSpPr txBox="1"/>
          <p:nvPr/>
        </p:nvSpPr>
        <p:spPr>
          <a:xfrm>
            <a:off x="23117800" y="12825049"/>
            <a:ext cx="9229800" cy="164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500">
              <a:solidFill>
                <a:schemeClr val="dk1"/>
              </a:solidFill>
              <a:latin typeface="Calibri"/>
              <a:ea typeface="Calibri"/>
              <a:cs typeface="Calibri"/>
              <a:sym typeface="Calibri"/>
            </a:endParaRPr>
          </a:p>
          <a:p>
            <a:pPr marL="0" marR="0" lvl="0" indent="0" algn="l" rtl="0">
              <a:spcBef>
                <a:spcPts val="0"/>
              </a:spcBef>
              <a:spcAft>
                <a:spcPts val="0"/>
              </a:spcAft>
              <a:buNone/>
            </a:pPr>
            <a:endParaRPr sz="3500">
              <a:solidFill>
                <a:schemeClr val="dk1"/>
              </a:solidFill>
              <a:latin typeface="Calibri"/>
              <a:ea typeface="Calibri"/>
              <a:cs typeface="Calibri"/>
              <a:sym typeface="Calibri"/>
            </a:endParaRPr>
          </a:p>
        </p:txBody>
      </p:sp>
      <p:sp>
        <p:nvSpPr>
          <p:cNvPr id="98" name="Shape 98"/>
          <p:cNvSpPr txBox="1"/>
          <p:nvPr/>
        </p:nvSpPr>
        <p:spPr>
          <a:xfrm>
            <a:off x="390854" y="2787172"/>
            <a:ext cx="11254458" cy="5247590"/>
          </a:xfrm>
          <a:prstGeom prst="rect">
            <a:avLst/>
          </a:prstGeom>
          <a:solidFill>
            <a:srgbClr val="FFF2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dk1"/>
                </a:solidFill>
                <a:latin typeface="Calibri"/>
                <a:ea typeface="Calibri"/>
                <a:cs typeface="Calibri"/>
                <a:sym typeface="Calibri"/>
              </a:rPr>
              <a:t>Abstract</a:t>
            </a:r>
            <a:endParaRPr/>
          </a:p>
          <a:p>
            <a:pPr marL="0" marR="0" lvl="0" indent="0" algn="l" rtl="0">
              <a:spcBef>
                <a:spcPts val="0"/>
              </a:spcBef>
              <a:spcAft>
                <a:spcPts val="0"/>
              </a:spcAft>
              <a:buNone/>
            </a:pPr>
            <a:endParaRPr/>
          </a:p>
          <a:p>
            <a:pPr marL="0" marR="0" lvl="0" indent="0" algn="l" rtl="0">
              <a:spcBef>
                <a:spcPts val="0"/>
              </a:spcBef>
              <a:spcAft>
                <a:spcPts val="0"/>
              </a:spcAft>
              <a:buClr>
                <a:schemeClr val="dk1"/>
              </a:buClr>
              <a:buSzPts val="1100"/>
              <a:buFont typeface="Arial"/>
              <a:buNone/>
            </a:pPr>
            <a:r>
              <a:rPr lang="en-US" sz="3000">
                <a:latin typeface="Calibri"/>
                <a:ea typeface="Calibri"/>
                <a:cs typeface="Calibri"/>
                <a:sym typeface="Calibri"/>
              </a:rPr>
              <a:t>Jamaica Bay, New York consists of several areas in Brooklyn and Queens. This Gateway National Recreation Area is comprised of beaches, forests, and marshes. In 2012, Superstorm Sandy severely damaged the bay and presently, much of the bay remains damaged; through analysis of collected data, noticeable amounts of shoreline erosion, salt marsh depletion and loss of biodiversity have been observed. The loss of biodiversity in the area can be seen by the steady decline in </a:t>
            </a:r>
            <a:r>
              <a:rPr lang="en-US" sz="3000" i="1">
                <a:latin typeface="Calibri"/>
                <a:ea typeface="Calibri"/>
                <a:cs typeface="Calibri"/>
                <a:sym typeface="Calibri"/>
              </a:rPr>
              <a:t>Spartina Alterniflora</a:t>
            </a:r>
            <a:r>
              <a:rPr lang="en-US" sz="3000">
                <a:latin typeface="Calibri"/>
                <a:ea typeface="Calibri"/>
                <a:cs typeface="Calibri"/>
                <a:sym typeface="Calibri"/>
              </a:rPr>
              <a:t>, a form of vegetation that exists throughout the entire bay.These trends have increased over the past decade but were exacerbated by Superstorm Sandy. By mapping areas with various levels of shoreline erosion, salt marsh depletion, and decline in indicator species before and after Superstorm Sandy, this project identifies the degree to which different areas were damaged by the storm. By understanding how these variables intersect, restoration efforts can be dedicated to the areas that remain the most vulnerable.</a:t>
            </a:r>
            <a:endParaRPr sz="3000">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99" name="Shape 99"/>
          <p:cNvSpPr txBox="1"/>
          <p:nvPr/>
        </p:nvSpPr>
        <p:spPr>
          <a:xfrm>
            <a:off x="9104224" y="19885836"/>
            <a:ext cx="16808403"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b="1" i="1">
                <a:solidFill>
                  <a:schemeClr val="lt1"/>
                </a:solidFill>
                <a:latin typeface="Calibri"/>
                <a:ea typeface="Calibri"/>
                <a:cs typeface="Calibri"/>
                <a:sym typeface="Calibri"/>
              </a:rPr>
              <a:t>Contact: sbeninca@usc.edu</a:t>
            </a:r>
            <a:endParaRPr sz="3000"/>
          </a:p>
          <a:p>
            <a:pPr marL="0" marR="0" lvl="0" indent="0" algn="ctr" rtl="0">
              <a:spcBef>
                <a:spcPts val="0"/>
              </a:spcBef>
              <a:spcAft>
                <a:spcPts val="0"/>
              </a:spcAft>
              <a:buNone/>
            </a:pPr>
            <a:r>
              <a:rPr lang="en-US" sz="3000" b="1" i="1">
                <a:solidFill>
                  <a:srgbClr val="FFC000"/>
                </a:solidFill>
                <a:latin typeface="Calibri"/>
                <a:ea typeface="Calibri"/>
                <a:cs typeface="Calibri"/>
                <a:sym typeface="Calibri"/>
              </a:rPr>
              <a:t>Jennifer Bernstein</a:t>
            </a:r>
            <a:r>
              <a:rPr lang="en-US" sz="3000" b="1" i="1">
                <a:solidFill>
                  <a:schemeClr val="lt1"/>
                </a:solidFill>
                <a:latin typeface="Calibri"/>
                <a:ea typeface="Calibri"/>
                <a:cs typeface="Calibri"/>
                <a:sym typeface="Calibri"/>
              </a:rPr>
              <a:t>* &amp; </a:t>
            </a:r>
            <a:r>
              <a:rPr lang="en-US" sz="3000" b="1" i="1">
                <a:solidFill>
                  <a:srgbClr val="FFC000"/>
                </a:solidFill>
                <a:latin typeface="Calibri"/>
                <a:ea typeface="Calibri"/>
                <a:cs typeface="Calibri"/>
                <a:sym typeface="Calibri"/>
              </a:rPr>
              <a:t>Jennifer Swift</a:t>
            </a:r>
            <a:r>
              <a:rPr lang="en-US" sz="3000" b="1" i="1">
                <a:solidFill>
                  <a:schemeClr val="lt1"/>
                </a:solidFill>
                <a:latin typeface="Calibri"/>
                <a:ea typeface="Calibri"/>
                <a:cs typeface="Calibri"/>
                <a:sym typeface="Calibri"/>
              </a:rPr>
              <a:t>*</a:t>
            </a:r>
            <a:endParaRPr sz="3000"/>
          </a:p>
          <a:p>
            <a:pPr marL="0" marR="0" lvl="0" indent="0" algn="ctr" rtl="0">
              <a:spcBef>
                <a:spcPts val="0"/>
              </a:spcBef>
              <a:spcAft>
                <a:spcPts val="0"/>
              </a:spcAft>
              <a:buNone/>
            </a:pPr>
            <a:r>
              <a:rPr lang="en-US" sz="3000" b="1" i="1">
                <a:solidFill>
                  <a:schemeClr val="lt1"/>
                </a:solidFill>
                <a:latin typeface="Calibri"/>
                <a:ea typeface="Calibri"/>
                <a:cs typeface="Calibri"/>
                <a:sym typeface="Calibri"/>
              </a:rPr>
              <a:t>*Dornsife Spatial Sciences Institute, University of Southern California</a:t>
            </a:r>
            <a:endParaRPr sz="3000"/>
          </a:p>
          <a:p>
            <a:pPr marL="0" marR="0" lvl="0" indent="0" algn="ctr" rtl="0">
              <a:spcBef>
                <a:spcPts val="0"/>
              </a:spcBef>
              <a:spcAft>
                <a:spcPts val="0"/>
              </a:spcAft>
              <a:buNone/>
            </a:pPr>
            <a:endParaRPr/>
          </a:p>
          <a:p>
            <a:pPr marL="0" marR="0" lvl="0" indent="0" algn="ctr" rtl="0">
              <a:spcBef>
                <a:spcPts val="0"/>
              </a:spcBef>
              <a:spcAft>
                <a:spcPts val="0"/>
              </a:spcAft>
              <a:buNone/>
            </a:pPr>
            <a:endParaRPr sz="2400" b="1" i="1">
              <a:solidFill>
                <a:schemeClr val="lt1"/>
              </a:solidFill>
              <a:latin typeface="Calibri"/>
              <a:ea typeface="Calibri"/>
              <a:cs typeface="Calibri"/>
              <a:sym typeface="Calibri"/>
            </a:endParaRPr>
          </a:p>
        </p:txBody>
      </p:sp>
      <p:sp>
        <p:nvSpPr>
          <p:cNvPr id="100" name="Shape 100"/>
          <p:cNvSpPr txBox="1"/>
          <p:nvPr/>
        </p:nvSpPr>
        <p:spPr>
          <a:xfrm>
            <a:off x="80682" y="19589722"/>
            <a:ext cx="9843247"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Acknowledgements</a:t>
            </a:r>
            <a:endParaRPr sz="3600"/>
          </a:p>
          <a:p>
            <a:pPr marL="342900" marR="0" lvl="0" indent="-419100" algn="l" rtl="0">
              <a:spcBef>
                <a:spcPts val="0"/>
              </a:spcBef>
              <a:spcAft>
                <a:spcPts val="0"/>
              </a:spcAft>
              <a:buClr>
                <a:schemeClr val="lt1"/>
              </a:buClr>
              <a:buSzPts val="3600"/>
              <a:buFont typeface="Arial"/>
              <a:buChar char="•"/>
            </a:pPr>
            <a:r>
              <a:rPr lang="en-US" sz="3600">
                <a:solidFill>
                  <a:schemeClr val="lt1"/>
                </a:solidFill>
                <a:latin typeface="Calibri"/>
                <a:ea typeface="Calibri"/>
                <a:cs typeface="Calibri"/>
                <a:sym typeface="Calibri"/>
              </a:rPr>
              <a:t>Data was collected from NOAA, NYSDEC, and FWS.</a:t>
            </a:r>
            <a:endParaRPr sz="3600"/>
          </a:p>
          <a:p>
            <a:pPr marL="342900" marR="0" lvl="0" indent="-190500" algn="l" rtl="0">
              <a:spcBef>
                <a:spcPts val="0"/>
              </a:spcBef>
              <a:spcAft>
                <a:spcPts val="0"/>
              </a:spcAft>
              <a:buClr>
                <a:schemeClr val="dk1"/>
              </a:buClr>
              <a:buSzPts val="2400"/>
              <a:buFont typeface="Arial"/>
              <a:buNone/>
            </a:pPr>
            <a:endParaRPr sz="2400">
              <a:solidFill>
                <a:schemeClr val="lt1"/>
              </a:solidFill>
              <a:latin typeface="Calibri"/>
              <a:ea typeface="Calibri"/>
              <a:cs typeface="Calibri"/>
              <a:sym typeface="Calibri"/>
            </a:endParaRPr>
          </a:p>
        </p:txBody>
      </p:sp>
      <p:sp>
        <p:nvSpPr>
          <p:cNvPr id="101" name="Shape 101"/>
          <p:cNvSpPr/>
          <p:nvPr/>
        </p:nvSpPr>
        <p:spPr>
          <a:xfrm>
            <a:off x="28041600" y="1485900"/>
            <a:ext cx="4382884" cy="628650"/>
          </a:xfrm>
          <a:prstGeom prst="rect">
            <a:avLst/>
          </a:prstGeom>
          <a:solidFill>
            <a:srgbClr val="982A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a:solidFill>
                  <a:schemeClr val="lt1"/>
                </a:solidFill>
                <a:latin typeface="Calibri"/>
                <a:ea typeface="Calibri"/>
                <a:cs typeface="Calibri"/>
                <a:sym typeface="Calibri"/>
              </a:rPr>
              <a:t>MS in GIST</a:t>
            </a:r>
            <a:endParaRPr sz="3000">
              <a:solidFill>
                <a:schemeClr val="lt1"/>
              </a:solidFill>
              <a:latin typeface="Calibri"/>
              <a:ea typeface="Calibri"/>
              <a:cs typeface="Calibri"/>
              <a:sym typeface="Calibri"/>
            </a:endParaRPr>
          </a:p>
        </p:txBody>
      </p:sp>
      <p:pic>
        <p:nvPicPr>
          <p:cNvPr id="102" name="Shape 102"/>
          <p:cNvPicPr preferRelativeResize="0"/>
          <p:nvPr/>
        </p:nvPicPr>
        <p:blipFill>
          <a:blip r:embed="rId5">
            <a:alphaModFix/>
          </a:blip>
          <a:stretch>
            <a:fillRect/>
          </a:stretch>
        </p:blipFill>
        <p:spPr>
          <a:xfrm>
            <a:off x="694188" y="12010225"/>
            <a:ext cx="9229725" cy="6648450"/>
          </a:xfrm>
          <a:prstGeom prst="rect">
            <a:avLst/>
          </a:prstGeom>
          <a:noFill/>
          <a:ln>
            <a:noFill/>
          </a:ln>
        </p:spPr>
      </p:pic>
      <p:pic>
        <p:nvPicPr>
          <p:cNvPr id="103" name="Shape 103"/>
          <p:cNvPicPr preferRelativeResize="0"/>
          <p:nvPr/>
        </p:nvPicPr>
        <p:blipFill>
          <a:blip r:embed="rId6">
            <a:alphaModFix/>
          </a:blip>
          <a:stretch>
            <a:fillRect/>
          </a:stretch>
        </p:blipFill>
        <p:spPr>
          <a:xfrm>
            <a:off x="12474525" y="3605125"/>
            <a:ext cx="9286875" cy="6686550"/>
          </a:xfrm>
          <a:prstGeom prst="rect">
            <a:avLst/>
          </a:prstGeom>
          <a:noFill/>
          <a:ln>
            <a:noFill/>
          </a:ln>
        </p:spPr>
      </p:pic>
      <p:pic>
        <p:nvPicPr>
          <p:cNvPr id="104" name="Shape 104"/>
          <p:cNvPicPr preferRelativeResize="0"/>
          <p:nvPr/>
        </p:nvPicPr>
        <p:blipFill>
          <a:blip r:embed="rId7">
            <a:alphaModFix/>
          </a:blip>
          <a:stretch>
            <a:fillRect/>
          </a:stretch>
        </p:blipFill>
        <p:spPr>
          <a:xfrm>
            <a:off x="18842938" y="12010213"/>
            <a:ext cx="3324225" cy="4924425"/>
          </a:xfrm>
          <a:prstGeom prst="rect">
            <a:avLst/>
          </a:prstGeom>
          <a:noFill/>
          <a:ln>
            <a:noFill/>
          </a:ln>
        </p:spPr>
      </p:pic>
      <p:pic>
        <p:nvPicPr>
          <p:cNvPr id="105" name="Shape 105"/>
          <p:cNvPicPr preferRelativeResize="0"/>
          <p:nvPr/>
        </p:nvPicPr>
        <p:blipFill>
          <a:blip r:embed="rId8">
            <a:alphaModFix/>
          </a:blip>
          <a:stretch>
            <a:fillRect/>
          </a:stretch>
        </p:blipFill>
        <p:spPr>
          <a:xfrm>
            <a:off x="12522375" y="12029275"/>
            <a:ext cx="6320574" cy="3420316"/>
          </a:xfrm>
          <a:prstGeom prst="rect">
            <a:avLst/>
          </a:prstGeom>
          <a:noFill/>
          <a:ln>
            <a:noFill/>
          </a:ln>
        </p:spPr>
      </p:pic>
      <p:pic>
        <p:nvPicPr>
          <p:cNvPr id="106" name="Shape 106"/>
          <p:cNvPicPr preferRelativeResize="0"/>
          <p:nvPr/>
        </p:nvPicPr>
        <p:blipFill>
          <a:blip r:embed="rId9">
            <a:alphaModFix/>
          </a:blip>
          <a:stretch>
            <a:fillRect/>
          </a:stretch>
        </p:blipFill>
        <p:spPr>
          <a:xfrm>
            <a:off x="22504225" y="3605125"/>
            <a:ext cx="5410200" cy="5457825"/>
          </a:xfrm>
          <a:prstGeom prst="rect">
            <a:avLst/>
          </a:prstGeom>
          <a:noFill/>
          <a:ln>
            <a:noFill/>
          </a:ln>
        </p:spPr>
      </p:pic>
      <p:pic>
        <p:nvPicPr>
          <p:cNvPr id="107" name="Shape 107"/>
          <p:cNvPicPr preferRelativeResize="0"/>
          <p:nvPr/>
        </p:nvPicPr>
        <p:blipFill>
          <a:blip r:embed="rId10">
            <a:alphaModFix/>
          </a:blip>
          <a:stretch>
            <a:fillRect/>
          </a:stretch>
        </p:blipFill>
        <p:spPr>
          <a:xfrm>
            <a:off x="27914413" y="3605125"/>
            <a:ext cx="3952875" cy="2362200"/>
          </a:xfrm>
          <a:prstGeom prst="rect">
            <a:avLst/>
          </a:prstGeom>
          <a:noFill/>
          <a:ln>
            <a:noFill/>
          </a:ln>
        </p:spPr>
      </p:pic>
      <p:pic>
        <p:nvPicPr>
          <p:cNvPr id="108" name="Shape 108"/>
          <p:cNvPicPr preferRelativeResize="0"/>
          <p:nvPr/>
        </p:nvPicPr>
        <p:blipFill>
          <a:blip r:embed="rId11">
            <a:alphaModFix/>
          </a:blip>
          <a:stretch>
            <a:fillRect/>
          </a:stretch>
        </p:blipFill>
        <p:spPr>
          <a:xfrm>
            <a:off x="27866072" y="5717801"/>
            <a:ext cx="4768278" cy="2677650"/>
          </a:xfrm>
          <a:prstGeom prst="rect">
            <a:avLst/>
          </a:prstGeom>
          <a:noFill/>
          <a:ln>
            <a:noFill/>
          </a:ln>
        </p:spPr>
      </p:pic>
      <p:pic>
        <p:nvPicPr>
          <p:cNvPr id="109" name="Shape 109"/>
          <p:cNvPicPr preferRelativeResize="0"/>
          <p:nvPr/>
        </p:nvPicPr>
        <p:blipFill>
          <a:blip r:embed="rId12">
            <a:alphaModFix/>
          </a:blip>
          <a:stretch>
            <a:fillRect/>
          </a:stretch>
        </p:blipFill>
        <p:spPr>
          <a:xfrm>
            <a:off x="23067463" y="10259875"/>
            <a:ext cx="8448675" cy="18288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Custom</PresentationFormat>
  <Paragraphs>86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Benincasa, Santina</dc:creator>
  <cp:lastModifiedBy>setup</cp:lastModifiedBy>
  <cp:revision>1</cp:revision>
  <dcterms:modified xsi:type="dcterms:W3CDTF">2018-03-14T12:11:46Z</dcterms:modified>
</cp:coreProperties>
</file>