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Lst>
  <p:sldSz cx="49377600" cy="384048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2" userDrawn="1">
          <p15:clr>
            <a:srgbClr val="A4A3A4"/>
          </p15:clr>
        </p15:guide>
        <p15:guide id="2" pos="155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Conn" initials="UC" lastIdx="11" clrIdx="0">
    <p:extLst>
      <p:ext uri="{19B8F6BF-5375-455C-9EA6-DF929625EA0E}">
        <p15:presenceInfo xmlns:p15="http://schemas.microsoft.com/office/powerpoint/2012/main" userId="UCo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DB43FF"/>
    <a:srgbClr val="FFFF99"/>
    <a:srgbClr val="FFCCCC"/>
    <a:srgbClr val="CC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908" autoAdjust="0"/>
    <p:restoredTop sz="94660"/>
  </p:normalViewPr>
  <p:slideViewPr>
    <p:cSldViewPr snapToGrid="0">
      <p:cViewPr varScale="1">
        <p:scale>
          <a:sx n="11" d="100"/>
          <a:sy n="11" d="100"/>
        </p:scale>
        <p:origin x="1899" y="48"/>
      </p:cViewPr>
      <p:guideLst>
        <p:guide orient="horz" pos="12072"/>
        <p:guide pos="155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leigh Pier" userId="8715f28e246269f7" providerId="LiveId" clId="{9E2B6607-0BCD-4CE4-9468-D156769440EC}"/>
    <pc:docChg chg="undo custSel modSld">
      <pc:chgData name="Jaleigh Pier" userId="8715f28e246269f7" providerId="LiveId" clId="{9E2B6607-0BCD-4CE4-9468-D156769440EC}" dt="2018-03-08T16:18:38.206" v="141"/>
      <pc:docMkLst>
        <pc:docMk/>
      </pc:docMkLst>
      <pc:sldChg chg="addSp delSp modSp">
        <pc:chgData name="Jaleigh Pier" userId="8715f28e246269f7" providerId="LiveId" clId="{9E2B6607-0BCD-4CE4-9468-D156769440EC}" dt="2018-03-08T16:18:38.206" v="141"/>
        <pc:sldMkLst>
          <pc:docMk/>
          <pc:sldMk cId="4190181237" sldId="256"/>
        </pc:sldMkLst>
        <pc:spChg chg="mod">
          <ac:chgData name="Jaleigh Pier" userId="8715f28e246269f7" providerId="LiveId" clId="{9E2B6607-0BCD-4CE4-9468-D156769440EC}" dt="2018-03-08T16:18:29.293" v="140"/>
          <ac:spMkLst>
            <pc:docMk/>
            <pc:sldMk cId="4190181237" sldId="256"/>
            <ac:spMk id="6" creationId="{90326DCD-60AE-4207-BF1A-AC338288A492}"/>
          </ac:spMkLst>
        </pc:spChg>
        <pc:spChg chg="mod">
          <ac:chgData name="Jaleigh Pier" userId="8715f28e246269f7" providerId="LiveId" clId="{9E2B6607-0BCD-4CE4-9468-D156769440EC}" dt="2018-03-08T16:17:58.116" v="138" actId="692"/>
          <ac:spMkLst>
            <pc:docMk/>
            <pc:sldMk cId="4190181237" sldId="256"/>
            <ac:spMk id="7" creationId="{49DCDD61-AF2D-473D-B853-DD71DA96A3EF}"/>
          </ac:spMkLst>
        </pc:spChg>
        <pc:spChg chg="mod">
          <ac:chgData name="Jaleigh Pier" userId="8715f28e246269f7" providerId="LiveId" clId="{9E2B6607-0BCD-4CE4-9468-D156769440EC}" dt="2018-03-08T16:18:38.206" v="141"/>
          <ac:spMkLst>
            <pc:docMk/>
            <pc:sldMk cId="4190181237" sldId="256"/>
            <ac:spMk id="8" creationId="{3BC39A05-94FD-4256-BE59-C6A72A951459}"/>
          </ac:spMkLst>
        </pc:spChg>
        <pc:spChg chg="add del mod">
          <ac:chgData name="Jaleigh Pier" userId="8715f28e246269f7" providerId="LiveId" clId="{9E2B6607-0BCD-4CE4-9468-D156769440EC}" dt="2018-03-08T14:06:30.543" v="97" actId="478"/>
          <ac:spMkLst>
            <pc:docMk/>
            <pc:sldMk cId="4190181237" sldId="256"/>
            <ac:spMk id="9" creationId="{6FEBA1BE-807D-42B9-BBE1-7BF0F347F389}"/>
          </ac:spMkLst>
        </pc:spChg>
        <pc:spChg chg="mod topLvl">
          <ac:chgData name="Jaleigh Pier" userId="8715f28e246269f7" providerId="LiveId" clId="{9E2B6607-0BCD-4CE4-9468-D156769440EC}" dt="2018-03-08T14:07:22.655" v="100" actId="165"/>
          <ac:spMkLst>
            <pc:docMk/>
            <pc:sldMk cId="4190181237" sldId="256"/>
            <ac:spMk id="36" creationId="{C33858A3-CC1D-4769-A5E3-64F0B3621EF1}"/>
          </ac:spMkLst>
        </pc:spChg>
        <pc:spChg chg="mod topLvl">
          <ac:chgData name="Jaleigh Pier" userId="8715f28e246269f7" providerId="LiveId" clId="{9E2B6607-0BCD-4CE4-9468-D156769440EC}" dt="2018-03-08T14:05:59.144" v="88" actId="165"/>
          <ac:spMkLst>
            <pc:docMk/>
            <pc:sldMk cId="4190181237" sldId="256"/>
            <ac:spMk id="37" creationId="{7DEAA07E-AD96-42A2-8F21-E3D6569062AB}"/>
          </ac:spMkLst>
        </pc:spChg>
        <pc:spChg chg="add del mod">
          <ac:chgData name="Jaleigh Pier" userId="8715f28e246269f7" providerId="LiveId" clId="{9E2B6607-0BCD-4CE4-9468-D156769440EC}" dt="2018-03-08T14:13:20.974" v="114" actId="11529"/>
          <ac:spMkLst>
            <pc:docMk/>
            <pc:sldMk cId="4190181237" sldId="256"/>
            <ac:spMk id="61" creationId="{F2D19877-9D48-4F41-9951-2846E86426C2}"/>
          </ac:spMkLst>
        </pc:spChg>
        <pc:spChg chg="add del mod">
          <ac:chgData name="Jaleigh Pier" userId="8715f28e246269f7" providerId="LiveId" clId="{9E2B6607-0BCD-4CE4-9468-D156769440EC}" dt="2018-03-08T16:18:20.739" v="139" actId="478"/>
          <ac:spMkLst>
            <pc:docMk/>
            <pc:sldMk cId="4190181237" sldId="256"/>
            <ac:spMk id="65" creationId="{8322422F-F336-4D1E-9107-F6D69FA085A1}"/>
          </ac:spMkLst>
        </pc:spChg>
        <pc:spChg chg="add del mod">
          <ac:chgData name="Jaleigh Pier" userId="8715f28e246269f7" providerId="LiveId" clId="{9E2B6607-0BCD-4CE4-9468-D156769440EC}" dt="2018-03-08T14:06:37.636" v="98" actId="478"/>
          <ac:spMkLst>
            <pc:docMk/>
            <pc:sldMk cId="4190181237" sldId="256"/>
            <ac:spMk id="142" creationId="{F10F50EB-C984-425B-9936-1285DF16C95C}"/>
          </ac:spMkLst>
        </pc:spChg>
        <pc:spChg chg="add del mod">
          <ac:chgData name="Jaleigh Pier" userId="8715f28e246269f7" providerId="LiveId" clId="{9E2B6607-0BCD-4CE4-9468-D156769440EC}" dt="2018-03-08T14:06:27.483" v="96" actId="478"/>
          <ac:spMkLst>
            <pc:docMk/>
            <pc:sldMk cId="4190181237" sldId="256"/>
            <ac:spMk id="143" creationId="{39BDE418-527A-4980-A9A3-70AA02F51533}"/>
          </ac:spMkLst>
        </pc:spChg>
        <pc:spChg chg="add del mod">
          <ac:chgData name="Jaleigh Pier" userId="8715f28e246269f7" providerId="LiveId" clId="{9E2B6607-0BCD-4CE4-9468-D156769440EC}" dt="2018-03-08T14:06:23.670" v="95" actId="478"/>
          <ac:spMkLst>
            <pc:docMk/>
            <pc:sldMk cId="4190181237" sldId="256"/>
            <ac:spMk id="144" creationId="{7680E7FA-B677-454F-AE3B-01C3851AE867}"/>
          </ac:spMkLst>
        </pc:spChg>
        <pc:spChg chg="add del mod">
          <ac:chgData name="Jaleigh Pier" userId="8715f28e246269f7" providerId="LiveId" clId="{9E2B6607-0BCD-4CE4-9468-D156769440EC}" dt="2018-03-08T14:06:40.984" v="99" actId="478"/>
          <ac:spMkLst>
            <pc:docMk/>
            <pc:sldMk cId="4190181237" sldId="256"/>
            <ac:spMk id="145" creationId="{7B319BD9-C069-4FE7-9B61-0E6266612EC4}"/>
          </ac:spMkLst>
        </pc:spChg>
        <pc:grpChg chg="del">
          <ac:chgData name="Jaleigh Pier" userId="8715f28e246269f7" providerId="LiveId" clId="{9E2B6607-0BCD-4CE4-9468-D156769440EC}" dt="2018-03-08T14:07:22.655" v="100" actId="165"/>
          <ac:grpSpMkLst>
            <pc:docMk/>
            <pc:sldMk cId="4190181237" sldId="256"/>
            <ac:grpSpMk id="16" creationId="{C10841D3-ACD5-4306-880D-07245E6D178C}"/>
          </ac:grpSpMkLst>
        </pc:grpChg>
        <pc:grpChg chg="del mod topLvl">
          <ac:chgData name="Jaleigh Pier" userId="8715f28e246269f7" providerId="LiveId" clId="{9E2B6607-0BCD-4CE4-9468-D156769440EC}" dt="2018-03-08T14:05:59.144" v="88" actId="165"/>
          <ac:grpSpMkLst>
            <pc:docMk/>
            <pc:sldMk cId="4190181237" sldId="256"/>
            <ac:grpSpMk id="34" creationId="{A9A33B96-3B50-4E07-8AF9-D6A0C41E4493}"/>
          </ac:grpSpMkLst>
        </pc:grpChg>
        <pc:grpChg chg="add del mod">
          <ac:chgData name="Jaleigh Pier" userId="8715f28e246269f7" providerId="LiveId" clId="{9E2B6607-0BCD-4CE4-9468-D156769440EC}" dt="2018-03-08T14:05:28.646" v="87" actId="165"/>
          <ac:grpSpMkLst>
            <pc:docMk/>
            <pc:sldMk cId="4190181237" sldId="256"/>
            <ac:grpSpMk id="75" creationId="{0306CC69-F915-4F21-8F2D-06CD228F85CD}"/>
          </ac:grpSpMkLst>
        </pc:grpChg>
        <pc:picChg chg="mod topLvl">
          <ac:chgData name="Jaleigh Pier" userId="8715f28e246269f7" providerId="LiveId" clId="{9E2B6607-0BCD-4CE4-9468-D156769440EC}" dt="2018-03-08T14:07:29.361" v="101" actId="14826"/>
          <ac:picMkLst>
            <pc:docMk/>
            <pc:sldMk cId="4190181237" sldId="256"/>
            <ac:picMk id="18" creationId="{23D19DC8-7627-47D5-BBAB-0C82A193DCBB}"/>
          </ac:picMkLst>
        </pc:picChg>
        <pc:picChg chg="mod topLvl">
          <ac:chgData name="Jaleigh Pier" userId="8715f28e246269f7" providerId="LiveId" clId="{9E2B6607-0BCD-4CE4-9468-D156769440EC}" dt="2018-03-08T14:08:25.990" v="110" actId="14100"/>
          <ac:picMkLst>
            <pc:docMk/>
            <pc:sldMk cId="4190181237" sldId="256"/>
            <ac:picMk id="19" creationId="{426055D4-E27D-42DD-81B9-C61B3F867611}"/>
          </ac:picMkLst>
        </pc:picChg>
        <pc:cxnChg chg="del mod topLvl">
          <ac:chgData name="Jaleigh Pier" userId="8715f28e246269f7" providerId="LiveId" clId="{9E2B6607-0BCD-4CE4-9468-D156769440EC}" dt="2018-03-08T14:06:16.114" v="93" actId="478"/>
          <ac:cxnSpMkLst>
            <pc:docMk/>
            <pc:sldMk cId="4190181237" sldId="256"/>
            <ac:cxnSpMk id="67" creationId="{00000000-0000-0000-0000-000000000000}"/>
          </ac:cxnSpMkLst>
        </pc:cxnChg>
        <pc:cxnChg chg="del">
          <ac:chgData name="Jaleigh Pier" userId="8715f28e246269f7" providerId="LiveId" clId="{9E2B6607-0BCD-4CE4-9468-D156769440EC}" dt="2018-03-08T14:07:38.895" v="105" actId="478"/>
          <ac:cxnSpMkLst>
            <pc:docMk/>
            <pc:sldMk cId="4190181237" sldId="256"/>
            <ac:cxnSpMk id="135" creationId="{40363A35-7966-409E-91C2-688B1AA706FA}"/>
          </ac:cxnSpMkLst>
        </pc:cxnChg>
        <pc:cxnChg chg="del mod topLvl">
          <ac:chgData name="Jaleigh Pier" userId="8715f28e246269f7" providerId="LiveId" clId="{9E2B6607-0BCD-4CE4-9468-D156769440EC}" dt="2018-03-08T14:06:14.025" v="92" actId="478"/>
          <ac:cxnSpMkLst>
            <pc:docMk/>
            <pc:sldMk cId="4190181237" sldId="256"/>
            <ac:cxnSpMk id="136" creationId="{00000000-0000-0000-0000-000000000000}"/>
          </ac:cxnSpMkLst>
        </pc:cxnChg>
        <pc:cxnChg chg="del">
          <ac:chgData name="Jaleigh Pier" userId="8715f28e246269f7" providerId="LiveId" clId="{9E2B6607-0BCD-4CE4-9468-D156769440EC}" dt="2018-03-08T14:07:36.815" v="104" actId="478"/>
          <ac:cxnSpMkLst>
            <pc:docMk/>
            <pc:sldMk cId="4190181237" sldId="256"/>
            <ac:cxnSpMk id="137" creationId="{5EDEBDBD-370F-4961-988E-6DF55E319E0C}"/>
          </ac:cxnSpMkLst>
        </pc:cxnChg>
        <pc:cxnChg chg="del mod topLvl">
          <ac:chgData name="Jaleigh Pier" userId="8715f28e246269f7" providerId="LiveId" clId="{9E2B6607-0BCD-4CE4-9468-D156769440EC}" dt="2018-03-08T14:06:11.903" v="91" actId="478"/>
          <ac:cxnSpMkLst>
            <pc:docMk/>
            <pc:sldMk cId="4190181237" sldId="256"/>
            <ac:cxnSpMk id="138" creationId="{00000000-0000-0000-0000-000000000000}"/>
          </ac:cxnSpMkLst>
        </pc:cxnChg>
        <pc:cxnChg chg="del mod topLvl">
          <ac:chgData name="Jaleigh Pier" userId="8715f28e246269f7" providerId="LiveId" clId="{9E2B6607-0BCD-4CE4-9468-D156769440EC}" dt="2018-03-08T14:06:09.610" v="90" actId="478"/>
          <ac:cxnSpMkLst>
            <pc:docMk/>
            <pc:sldMk cId="4190181237" sldId="256"/>
            <ac:cxnSpMk id="139" creationId="{00000000-0000-0000-0000-000000000000}"/>
          </ac:cxnSpMkLst>
        </pc:cxnChg>
        <pc:cxnChg chg="del">
          <ac:chgData name="Jaleigh Pier" userId="8715f28e246269f7" providerId="LiveId" clId="{9E2B6607-0BCD-4CE4-9468-D156769440EC}" dt="2018-03-08T14:07:34.488" v="103" actId="478"/>
          <ac:cxnSpMkLst>
            <pc:docMk/>
            <pc:sldMk cId="4190181237" sldId="256"/>
            <ac:cxnSpMk id="140" creationId="{AB02D9B8-EB00-4D40-9CF8-3059A984BB18}"/>
          </ac:cxnSpMkLst>
        </pc:cxnChg>
        <pc:cxnChg chg="del">
          <ac:chgData name="Jaleigh Pier" userId="8715f28e246269f7" providerId="LiveId" clId="{9E2B6607-0BCD-4CE4-9468-D156769440EC}" dt="2018-03-08T14:07:32.037" v="102" actId="478"/>
          <ac:cxnSpMkLst>
            <pc:docMk/>
            <pc:sldMk cId="4190181237" sldId="256"/>
            <ac:cxnSpMk id="141" creationId="{FD692DFF-F08B-46B2-BA85-4B4DC6331387}"/>
          </ac:cxnSpMkLst>
        </pc:cxnChg>
      </pc:sldChg>
    </pc:docChg>
  </pc:docChgLst>
  <pc:docChgLst>
    <pc:chgData name="Jaleigh Pier" userId="8715f28e246269f7" providerId="LiveId" clId="{B1B24F06-4C63-4B88-A894-9E91FC821A44}"/>
    <pc:docChg chg="undo redo custSel modSld">
      <pc:chgData name="Jaleigh Pier" userId="8715f28e246269f7" providerId="LiveId" clId="{B1B24F06-4C63-4B88-A894-9E91FC821A44}" dt="2018-03-10T13:09:30.432" v="252" actId="1037"/>
      <pc:docMkLst>
        <pc:docMk/>
      </pc:docMkLst>
      <pc:sldChg chg="addSp delSp modSp">
        <pc:chgData name="Jaleigh Pier" userId="8715f28e246269f7" providerId="LiveId" clId="{B1B24F06-4C63-4B88-A894-9E91FC821A44}" dt="2018-03-10T13:09:30.432" v="252" actId="1037"/>
        <pc:sldMkLst>
          <pc:docMk/>
          <pc:sldMk cId="4190181237" sldId="256"/>
        </pc:sldMkLst>
        <pc:spChg chg="mod">
          <ac:chgData name="Jaleigh Pier" userId="8715f28e246269f7" providerId="LiveId" clId="{B1B24F06-4C63-4B88-A894-9E91FC821A44}" dt="2018-03-10T13:04:26.930" v="222"/>
          <ac:spMkLst>
            <pc:docMk/>
            <pc:sldMk cId="4190181237" sldId="256"/>
            <ac:spMk id="7" creationId="{49DCDD61-AF2D-473D-B853-DD71DA96A3EF}"/>
          </ac:spMkLst>
        </pc:spChg>
        <pc:spChg chg="add mod">
          <ac:chgData name="Jaleigh Pier" userId="8715f28e246269f7" providerId="LiveId" clId="{B1B24F06-4C63-4B88-A894-9E91FC821A44}" dt="2018-03-09T14:04:15.749" v="213" actId="164"/>
          <ac:spMkLst>
            <pc:docMk/>
            <pc:sldMk cId="4190181237" sldId="256"/>
            <ac:spMk id="9" creationId="{385625DB-9F31-45C8-85C7-4B7D3FDCB23B}"/>
          </ac:spMkLst>
        </pc:spChg>
        <pc:spChg chg="mod">
          <ac:chgData name="Jaleigh Pier" userId="8715f28e246269f7" providerId="LiveId" clId="{B1B24F06-4C63-4B88-A894-9E91FC821A44}" dt="2018-03-08T22:48:11.522" v="60" actId="1035"/>
          <ac:spMkLst>
            <pc:docMk/>
            <pc:sldMk cId="4190181237" sldId="256"/>
            <ac:spMk id="35" creationId="{85D9D225-B220-4DFB-9381-F5273B99D712}"/>
          </ac:spMkLst>
        </pc:spChg>
        <pc:spChg chg="mod">
          <ac:chgData name="Jaleigh Pier" userId="8715f28e246269f7" providerId="LiveId" clId="{B1B24F06-4C63-4B88-A894-9E91FC821A44}" dt="2018-03-09T13:59:56.415" v="154" actId="1076"/>
          <ac:spMkLst>
            <pc:docMk/>
            <pc:sldMk cId="4190181237" sldId="256"/>
            <ac:spMk id="36" creationId="{C33858A3-CC1D-4769-A5E3-64F0B3621EF1}"/>
          </ac:spMkLst>
        </pc:spChg>
        <pc:spChg chg="mod">
          <ac:chgData name="Jaleigh Pier" userId="8715f28e246269f7" providerId="LiveId" clId="{B1B24F06-4C63-4B88-A894-9E91FC821A44}" dt="2018-03-09T14:00:08.083" v="156" actId="14100"/>
          <ac:spMkLst>
            <pc:docMk/>
            <pc:sldMk cId="4190181237" sldId="256"/>
            <ac:spMk id="37" creationId="{7DEAA07E-AD96-42A2-8F21-E3D6569062AB}"/>
          </ac:spMkLst>
        </pc:spChg>
        <pc:spChg chg="mod">
          <ac:chgData name="Jaleigh Pier" userId="8715f28e246269f7" providerId="LiveId" clId="{B1B24F06-4C63-4B88-A894-9E91FC821A44}" dt="2018-03-09T14:07:38.078" v="221" actId="123"/>
          <ac:spMkLst>
            <pc:docMk/>
            <pc:sldMk cId="4190181237" sldId="256"/>
            <ac:spMk id="39" creationId="{FA2E28F8-F210-48FC-B9CC-F1B6BF4B4347}"/>
          </ac:spMkLst>
        </pc:spChg>
        <pc:spChg chg="mod">
          <ac:chgData name="Jaleigh Pier" userId="8715f28e246269f7" providerId="LiveId" clId="{B1B24F06-4C63-4B88-A894-9E91FC821A44}" dt="2018-03-09T14:06:28.430" v="219" actId="20577"/>
          <ac:spMkLst>
            <pc:docMk/>
            <pc:sldMk cId="4190181237" sldId="256"/>
            <ac:spMk id="52" creationId="{ED3C1F7A-1A04-46F1-8D89-8AAEAE492C42}"/>
          </ac:spMkLst>
        </pc:spChg>
        <pc:spChg chg="mod topLvl">
          <ac:chgData name="Jaleigh Pier" userId="8715f28e246269f7" providerId="LiveId" clId="{B1B24F06-4C63-4B88-A894-9E91FC821A44}" dt="2018-03-09T13:57:48.089" v="121" actId="165"/>
          <ac:spMkLst>
            <pc:docMk/>
            <pc:sldMk cId="4190181237" sldId="256"/>
            <ac:spMk id="81" creationId="{9D3752FE-2BE0-4216-BF0B-21AF187FDAD5}"/>
          </ac:spMkLst>
        </pc:spChg>
        <pc:spChg chg="mod topLvl">
          <ac:chgData name="Jaleigh Pier" userId="8715f28e246269f7" providerId="LiveId" clId="{B1B24F06-4C63-4B88-A894-9E91FC821A44}" dt="2018-03-09T13:57:08.852" v="114" actId="165"/>
          <ac:spMkLst>
            <pc:docMk/>
            <pc:sldMk cId="4190181237" sldId="256"/>
            <ac:spMk id="82" creationId="{A7C96CAD-70BB-40D7-AE15-ECFA10A64E92}"/>
          </ac:spMkLst>
        </pc:spChg>
        <pc:spChg chg="mod topLvl">
          <ac:chgData name="Jaleigh Pier" userId="8715f28e246269f7" providerId="LiveId" clId="{B1B24F06-4C63-4B88-A894-9E91FC821A44}" dt="2018-03-09T13:57:04.774" v="113" actId="165"/>
          <ac:spMkLst>
            <pc:docMk/>
            <pc:sldMk cId="4190181237" sldId="256"/>
            <ac:spMk id="83" creationId="{8F7B8A3F-ABA6-464B-B4A7-B6A028B9AEB2}"/>
          </ac:spMkLst>
        </pc:spChg>
        <pc:spChg chg="mod">
          <ac:chgData name="Jaleigh Pier" userId="8715f28e246269f7" providerId="LiveId" clId="{B1B24F06-4C63-4B88-A894-9E91FC821A44}" dt="2018-03-08T22:46:07.197" v="31" actId="1036"/>
          <ac:spMkLst>
            <pc:docMk/>
            <pc:sldMk cId="4190181237" sldId="256"/>
            <ac:spMk id="84" creationId="{D25BA492-6261-4A2D-BF99-404C883BBBE7}"/>
          </ac:spMkLst>
        </pc:spChg>
        <pc:spChg chg="mod">
          <ac:chgData name="Jaleigh Pier" userId="8715f28e246269f7" providerId="LiveId" clId="{B1B24F06-4C63-4B88-A894-9E91FC821A44}" dt="2018-03-08T22:46:07.197" v="31" actId="1036"/>
          <ac:spMkLst>
            <pc:docMk/>
            <pc:sldMk cId="4190181237" sldId="256"/>
            <ac:spMk id="85" creationId="{69AD13D0-192C-4669-914E-63D1BC03FB89}"/>
          </ac:spMkLst>
        </pc:spChg>
        <pc:spChg chg="mod topLvl">
          <ac:chgData name="Jaleigh Pier" userId="8715f28e246269f7" providerId="LiveId" clId="{B1B24F06-4C63-4B88-A894-9E91FC821A44}" dt="2018-03-09T13:52:50.357" v="87" actId="165"/>
          <ac:spMkLst>
            <pc:docMk/>
            <pc:sldMk cId="4190181237" sldId="256"/>
            <ac:spMk id="86" creationId="{BF625024-E5DE-45FD-B731-88DB54B45BD5}"/>
          </ac:spMkLst>
        </pc:spChg>
        <pc:spChg chg="mod topLvl">
          <ac:chgData name="Jaleigh Pier" userId="8715f28e246269f7" providerId="LiveId" clId="{B1B24F06-4C63-4B88-A894-9E91FC821A44}" dt="2018-03-09T13:52:44.137" v="86" actId="165"/>
          <ac:spMkLst>
            <pc:docMk/>
            <pc:sldMk cId="4190181237" sldId="256"/>
            <ac:spMk id="87" creationId="{F8F8D51E-D936-4E14-861E-9AE04C98930B}"/>
          </ac:spMkLst>
        </pc:spChg>
        <pc:spChg chg="mod topLvl">
          <ac:chgData name="Jaleigh Pier" userId="8715f28e246269f7" providerId="LiveId" clId="{B1B24F06-4C63-4B88-A894-9E91FC821A44}" dt="2018-03-09T13:56:27.500" v="105" actId="165"/>
          <ac:spMkLst>
            <pc:docMk/>
            <pc:sldMk cId="4190181237" sldId="256"/>
            <ac:spMk id="88" creationId="{C92E08BF-64E4-475F-89C2-054AA1634D54}"/>
          </ac:spMkLst>
        </pc:spChg>
        <pc:spChg chg="mod topLvl">
          <ac:chgData name="Jaleigh Pier" userId="8715f28e246269f7" providerId="LiveId" clId="{B1B24F06-4C63-4B88-A894-9E91FC821A44}" dt="2018-03-09T13:52:29.932" v="85" actId="1038"/>
          <ac:spMkLst>
            <pc:docMk/>
            <pc:sldMk cId="4190181237" sldId="256"/>
            <ac:spMk id="90" creationId="{15764419-8099-4F7E-A571-7C0331F9AAC8}"/>
          </ac:spMkLst>
        </pc:spChg>
        <pc:spChg chg="mod topLvl">
          <ac:chgData name="Jaleigh Pier" userId="8715f28e246269f7" providerId="LiveId" clId="{B1B24F06-4C63-4B88-A894-9E91FC821A44}" dt="2018-03-09T13:52:17.381" v="74" actId="2085"/>
          <ac:spMkLst>
            <pc:docMk/>
            <pc:sldMk cId="4190181237" sldId="256"/>
            <ac:spMk id="92" creationId="{04CC25B6-E1A2-46E0-8A24-E860715664AE}"/>
          </ac:spMkLst>
        </pc:spChg>
        <pc:spChg chg="mod topLvl">
          <ac:chgData name="Jaleigh Pier" userId="8715f28e246269f7" providerId="LiveId" clId="{B1B24F06-4C63-4B88-A894-9E91FC821A44}" dt="2018-03-09T13:56:31.378" v="106" actId="165"/>
          <ac:spMkLst>
            <pc:docMk/>
            <pc:sldMk cId="4190181237" sldId="256"/>
            <ac:spMk id="93" creationId="{CBD9E351-3463-47CD-AB7A-C995EA0DC687}"/>
          </ac:spMkLst>
        </pc:spChg>
        <pc:spChg chg="mod topLvl">
          <ac:chgData name="Jaleigh Pier" userId="8715f28e246269f7" providerId="LiveId" clId="{B1B24F06-4C63-4B88-A894-9E91FC821A44}" dt="2018-03-09T13:56:34.811" v="107" actId="165"/>
          <ac:spMkLst>
            <pc:docMk/>
            <pc:sldMk cId="4190181237" sldId="256"/>
            <ac:spMk id="94" creationId="{EE28D2D7-09D3-496F-B597-0A8861369D42}"/>
          </ac:spMkLst>
        </pc:spChg>
        <pc:spChg chg="mod topLvl">
          <ac:chgData name="Jaleigh Pier" userId="8715f28e246269f7" providerId="LiveId" clId="{B1B24F06-4C63-4B88-A894-9E91FC821A44}" dt="2018-03-09T13:56:38.760" v="108" actId="165"/>
          <ac:spMkLst>
            <pc:docMk/>
            <pc:sldMk cId="4190181237" sldId="256"/>
            <ac:spMk id="95" creationId="{2B83F334-2C35-4505-BCF2-E5EC3B0DD3F0}"/>
          </ac:spMkLst>
        </pc:spChg>
        <pc:spChg chg="mod topLvl">
          <ac:chgData name="Jaleigh Pier" userId="8715f28e246269f7" providerId="LiveId" clId="{B1B24F06-4C63-4B88-A894-9E91FC821A44}" dt="2018-03-09T13:56:42.511" v="109" actId="165"/>
          <ac:spMkLst>
            <pc:docMk/>
            <pc:sldMk cId="4190181237" sldId="256"/>
            <ac:spMk id="96" creationId="{6BCBB078-E426-404E-8486-49ECB84C8F49}"/>
          </ac:spMkLst>
        </pc:spChg>
        <pc:spChg chg="mod">
          <ac:chgData name="Jaleigh Pier" userId="8715f28e246269f7" providerId="LiveId" clId="{B1B24F06-4C63-4B88-A894-9E91FC821A44}" dt="2018-03-08T22:47:05.125" v="34" actId="1036"/>
          <ac:spMkLst>
            <pc:docMk/>
            <pc:sldMk cId="4190181237" sldId="256"/>
            <ac:spMk id="97" creationId="{C7F2E08B-2F75-4AD3-BC56-AFD4E9692934}"/>
          </ac:spMkLst>
        </pc:spChg>
        <pc:spChg chg="mod topLvl">
          <ac:chgData name="Jaleigh Pier" userId="8715f28e246269f7" providerId="LiveId" clId="{B1B24F06-4C63-4B88-A894-9E91FC821A44}" dt="2018-03-09T13:55:56.828" v="102" actId="165"/>
          <ac:spMkLst>
            <pc:docMk/>
            <pc:sldMk cId="4190181237" sldId="256"/>
            <ac:spMk id="98" creationId="{98474CB1-30AB-41A7-9300-F76329D7F763}"/>
          </ac:spMkLst>
        </pc:spChg>
        <pc:spChg chg="mod topLvl">
          <ac:chgData name="Jaleigh Pier" userId="8715f28e246269f7" providerId="LiveId" clId="{B1B24F06-4C63-4B88-A894-9E91FC821A44}" dt="2018-03-09T13:57:25.790" v="117" actId="165"/>
          <ac:spMkLst>
            <pc:docMk/>
            <pc:sldMk cId="4190181237" sldId="256"/>
            <ac:spMk id="99" creationId="{A4EB2F85-1EE7-43BB-8C32-3394B8A63E1E}"/>
          </ac:spMkLst>
        </pc:spChg>
        <pc:spChg chg="mod topLvl">
          <ac:chgData name="Jaleigh Pier" userId="8715f28e246269f7" providerId="LiveId" clId="{B1B24F06-4C63-4B88-A894-9E91FC821A44}" dt="2018-03-09T13:57:29.062" v="118" actId="165"/>
          <ac:spMkLst>
            <pc:docMk/>
            <pc:sldMk cId="4190181237" sldId="256"/>
            <ac:spMk id="100" creationId="{AF837D3A-1AFE-4F40-9AA0-1C6DB85D8205}"/>
          </ac:spMkLst>
        </pc:spChg>
        <pc:spChg chg="mod topLvl">
          <ac:chgData name="Jaleigh Pier" userId="8715f28e246269f7" providerId="LiveId" clId="{B1B24F06-4C63-4B88-A894-9E91FC821A44}" dt="2018-03-09T13:57:59.206" v="124" actId="165"/>
          <ac:spMkLst>
            <pc:docMk/>
            <pc:sldMk cId="4190181237" sldId="256"/>
            <ac:spMk id="101" creationId="{929126DD-9A02-4019-843A-AA77573943C2}"/>
          </ac:spMkLst>
        </pc:spChg>
        <pc:spChg chg="mod topLvl">
          <ac:chgData name="Jaleigh Pier" userId="8715f28e246269f7" providerId="LiveId" clId="{B1B24F06-4C63-4B88-A894-9E91FC821A44}" dt="2018-03-09T13:57:01.057" v="112" actId="165"/>
          <ac:spMkLst>
            <pc:docMk/>
            <pc:sldMk cId="4190181237" sldId="256"/>
            <ac:spMk id="102" creationId="{7CBEE678-8F86-4B7D-A6E6-B6564F2DAC70}"/>
          </ac:spMkLst>
        </pc:spChg>
        <pc:spChg chg="mod topLvl">
          <ac:chgData name="Jaleigh Pier" userId="8715f28e246269f7" providerId="LiveId" clId="{B1B24F06-4C63-4B88-A894-9E91FC821A44}" dt="2018-03-09T13:57:51.982" v="122" actId="165"/>
          <ac:spMkLst>
            <pc:docMk/>
            <pc:sldMk cId="4190181237" sldId="256"/>
            <ac:spMk id="103" creationId="{7881CE2D-FFD3-47EE-841A-0ABE23CDA450}"/>
          </ac:spMkLst>
        </pc:spChg>
        <pc:spChg chg="mod topLvl">
          <ac:chgData name="Jaleigh Pier" userId="8715f28e246269f7" providerId="LiveId" clId="{B1B24F06-4C63-4B88-A894-9E91FC821A44}" dt="2018-03-09T13:57:55.327" v="123" actId="165"/>
          <ac:spMkLst>
            <pc:docMk/>
            <pc:sldMk cId="4190181237" sldId="256"/>
            <ac:spMk id="105" creationId="{317B9F06-B88C-4428-B724-007CBC141F1D}"/>
          </ac:spMkLst>
        </pc:spChg>
        <pc:spChg chg="add mod">
          <ac:chgData name="Jaleigh Pier" userId="8715f28e246269f7" providerId="LiveId" clId="{B1B24F06-4C63-4B88-A894-9E91FC821A44}" dt="2018-03-09T14:04:15.749" v="213" actId="164"/>
          <ac:spMkLst>
            <pc:docMk/>
            <pc:sldMk cId="4190181237" sldId="256"/>
            <ac:spMk id="130" creationId="{D3EFE30D-7CFA-43A8-AE26-F26E09E7C44F}"/>
          </ac:spMkLst>
        </pc:spChg>
        <pc:spChg chg="mod">
          <ac:chgData name="Jaleigh Pier" userId="8715f28e246269f7" providerId="LiveId" clId="{B1B24F06-4C63-4B88-A894-9E91FC821A44}" dt="2018-03-08T22:47:26.388" v="38" actId="1035"/>
          <ac:spMkLst>
            <pc:docMk/>
            <pc:sldMk cId="4190181237" sldId="256"/>
            <ac:spMk id="157" creationId="{4CA95855-724B-4DB2-B890-5D02990AC914}"/>
          </ac:spMkLst>
        </pc:spChg>
        <pc:grpChg chg="del">
          <ac:chgData name="Jaleigh Pier" userId="8715f28e246269f7" providerId="LiveId" clId="{B1B24F06-4C63-4B88-A894-9E91FC821A44}" dt="2018-03-09T13:57:01.057" v="112" actId="165"/>
          <ac:grpSpMkLst>
            <pc:docMk/>
            <pc:sldMk cId="4190181237" sldId="256"/>
            <ac:grpSpMk id="3" creationId="{83237F1E-C308-4038-9119-FCC657ADDC1E}"/>
          </ac:grpSpMkLst>
        </pc:grpChg>
        <pc:grpChg chg="add mod">
          <ac:chgData name="Jaleigh Pier" userId="8715f28e246269f7" providerId="LiveId" clId="{B1B24F06-4C63-4B88-A894-9E91FC821A44}" dt="2018-03-09T14:04:15.749" v="213" actId="164"/>
          <ac:grpSpMkLst>
            <pc:docMk/>
            <pc:sldMk cId="4190181237" sldId="256"/>
            <ac:grpSpMk id="16" creationId="{B450A69F-9C9B-481D-BD04-3B4C817A498E}"/>
          </ac:grpSpMkLst>
        </pc:grpChg>
        <pc:grpChg chg="del">
          <ac:chgData name="Jaleigh Pier" userId="8715f28e246269f7" providerId="LiveId" clId="{B1B24F06-4C63-4B88-A894-9E91FC821A44}" dt="2018-03-09T13:57:29.062" v="118" actId="165"/>
          <ac:grpSpMkLst>
            <pc:docMk/>
            <pc:sldMk cId="4190181237" sldId="256"/>
            <ac:grpSpMk id="28" creationId="{81A9C8F9-3B8C-4D76-849E-697475F41FA3}"/>
          </ac:grpSpMkLst>
        </pc:grpChg>
        <pc:grpChg chg="del">
          <ac:chgData name="Jaleigh Pier" userId="8715f28e246269f7" providerId="LiveId" clId="{B1B24F06-4C63-4B88-A894-9E91FC821A44}" dt="2018-03-09T13:57:51.982" v="122" actId="165"/>
          <ac:grpSpMkLst>
            <pc:docMk/>
            <pc:sldMk cId="4190181237" sldId="256"/>
            <ac:grpSpMk id="106" creationId="{7FE3EDB6-47F7-4387-928B-2345E280992D}"/>
          </ac:grpSpMkLst>
        </pc:grpChg>
        <pc:grpChg chg="del">
          <ac:chgData name="Jaleigh Pier" userId="8715f28e246269f7" providerId="LiveId" clId="{B1B24F06-4C63-4B88-A894-9E91FC821A44}" dt="2018-03-09T13:57:55.327" v="123" actId="165"/>
          <ac:grpSpMkLst>
            <pc:docMk/>
            <pc:sldMk cId="4190181237" sldId="256"/>
            <ac:grpSpMk id="108" creationId="{5E54F774-8ED3-476C-8D34-7981B07D2FAF}"/>
          </ac:grpSpMkLst>
        </pc:grpChg>
        <pc:grpChg chg="del">
          <ac:chgData name="Jaleigh Pier" userId="8715f28e246269f7" providerId="LiveId" clId="{B1B24F06-4C63-4B88-A894-9E91FC821A44}" dt="2018-03-09T13:57:59.206" v="124" actId="165"/>
          <ac:grpSpMkLst>
            <pc:docMk/>
            <pc:sldMk cId="4190181237" sldId="256"/>
            <ac:grpSpMk id="109" creationId="{94794E09-5A1C-414B-AD1D-A0BE7287AC24}"/>
          </ac:grpSpMkLst>
        </pc:grpChg>
        <pc:grpChg chg="del">
          <ac:chgData name="Jaleigh Pier" userId="8715f28e246269f7" providerId="LiveId" clId="{B1B24F06-4C63-4B88-A894-9E91FC821A44}" dt="2018-03-09T13:57:25.790" v="117" actId="165"/>
          <ac:grpSpMkLst>
            <pc:docMk/>
            <pc:sldMk cId="4190181237" sldId="256"/>
            <ac:grpSpMk id="111" creationId="{F73640C5-1449-4D20-9F50-8D44304E2CA8}"/>
          </ac:grpSpMkLst>
        </pc:grpChg>
        <pc:grpChg chg="del">
          <ac:chgData name="Jaleigh Pier" userId="8715f28e246269f7" providerId="LiveId" clId="{B1B24F06-4C63-4B88-A894-9E91FC821A44}" dt="2018-03-09T13:55:56.828" v="102" actId="165"/>
          <ac:grpSpMkLst>
            <pc:docMk/>
            <pc:sldMk cId="4190181237" sldId="256"/>
            <ac:grpSpMk id="114" creationId="{E139E8BA-BD17-4ED1-BDB8-99FF2782C692}"/>
          </ac:grpSpMkLst>
        </pc:grpChg>
        <pc:grpChg chg="del">
          <ac:chgData name="Jaleigh Pier" userId="8715f28e246269f7" providerId="LiveId" clId="{B1B24F06-4C63-4B88-A894-9E91FC821A44}" dt="2018-03-09T13:56:31.378" v="106" actId="165"/>
          <ac:grpSpMkLst>
            <pc:docMk/>
            <pc:sldMk cId="4190181237" sldId="256"/>
            <ac:grpSpMk id="115" creationId="{E6BACEAD-48B0-471C-98BF-8FFD984B9CA5}"/>
          </ac:grpSpMkLst>
        </pc:grpChg>
        <pc:grpChg chg="del">
          <ac:chgData name="Jaleigh Pier" userId="8715f28e246269f7" providerId="LiveId" clId="{B1B24F06-4C63-4B88-A894-9E91FC821A44}" dt="2018-03-09T13:56:34.811" v="107" actId="165"/>
          <ac:grpSpMkLst>
            <pc:docMk/>
            <pc:sldMk cId="4190181237" sldId="256"/>
            <ac:grpSpMk id="116" creationId="{995C3BEB-D105-4B91-B8A3-4C1AEDF8322D}"/>
          </ac:grpSpMkLst>
        </pc:grpChg>
        <pc:grpChg chg="del">
          <ac:chgData name="Jaleigh Pier" userId="8715f28e246269f7" providerId="LiveId" clId="{B1B24F06-4C63-4B88-A894-9E91FC821A44}" dt="2018-03-09T13:56:38.760" v="108" actId="165"/>
          <ac:grpSpMkLst>
            <pc:docMk/>
            <pc:sldMk cId="4190181237" sldId="256"/>
            <ac:grpSpMk id="117" creationId="{F9F236AC-3629-465B-A973-CA5BC25F0398}"/>
          </ac:grpSpMkLst>
        </pc:grpChg>
        <pc:grpChg chg="del">
          <ac:chgData name="Jaleigh Pier" userId="8715f28e246269f7" providerId="LiveId" clId="{B1B24F06-4C63-4B88-A894-9E91FC821A44}" dt="2018-03-09T13:56:42.511" v="109" actId="165"/>
          <ac:grpSpMkLst>
            <pc:docMk/>
            <pc:sldMk cId="4190181237" sldId="256"/>
            <ac:grpSpMk id="118" creationId="{60ABE173-D064-4F0A-BC86-75EA93863609}"/>
          </ac:grpSpMkLst>
        </pc:grpChg>
        <pc:grpChg chg="del">
          <ac:chgData name="Jaleigh Pier" userId="8715f28e246269f7" providerId="LiveId" clId="{B1B24F06-4C63-4B88-A894-9E91FC821A44}" dt="2018-03-09T13:52:08.520" v="73" actId="165"/>
          <ac:grpSpMkLst>
            <pc:docMk/>
            <pc:sldMk cId="4190181237" sldId="256"/>
            <ac:grpSpMk id="119" creationId="{8A7C491A-617D-4E9A-9331-8BBA28BBED39}"/>
          </ac:grpSpMkLst>
        </pc:grpChg>
        <pc:grpChg chg="del">
          <ac:chgData name="Jaleigh Pier" userId="8715f28e246269f7" providerId="LiveId" clId="{B1B24F06-4C63-4B88-A894-9E91FC821A44}" dt="2018-03-09T13:57:48.089" v="121" actId="165"/>
          <ac:grpSpMkLst>
            <pc:docMk/>
            <pc:sldMk cId="4190181237" sldId="256"/>
            <ac:grpSpMk id="121" creationId="{D986E71B-46F0-4A26-B8D0-9AF5392AF038}"/>
          </ac:grpSpMkLst>
        </pc:grpChg>
        <pc:grpChg chg="del">
          <ac:chgData name="Jaleigh Pier" userId="8715f28e246269f7" providerId="LiveId" clId="{B1B24F06-4C63-4B88-A894-9E91FC821A44}" dt="2018-03-09T13:57:08.852" v="114" actId="165"/>
          <ac:grpSpMkLst>
            <pc:docMk/>
            <pc:sldMk cId="4190181237" sldId="256"/>
            <ac:grpSpMk id="123" creationId="{117BB76F-86DB-42C0-96C8-D2C88451CD37}"/>
          </ac:grpSpMkLst>
        </pc:grpChg>
        <pc:grpChg chg="del">
          <ac:chgData name="Jaleigh Pier" userId="8715f28e246269f7" providerId="LiveId" clId="{B1B24F06-4C63-4B88-A894-9E91FC821A44}" dt="2018-03-09T13:57:04.774" v="113" actId="165"/>
          <ac:grpSpMkLst>
            <pc:docMk/>
            <pc:sldMk cId="4190181237" sldId="256"/>
            <ac:grpSpMk id="124" creationId="{43138563-8265-4CFD-B767-343F99FB00F3}"/>
          </ac:grpSpMkLst>
        </pc:grpChg>
        <pc:grpChg chg="del">
          <ac:chgData name="Jaleigh Pier" userId="8715f28e246269f7" providerId="LiveId" clId="{B1B24F06-4C63-4B88-A894-9E91FC821A44}" dt="2018-03-09T13:52:44.137" v="86" actId="165"/>
          <ac:grpSpMkLst>
            <pc:docMk/>
            <pc:sldMk cId="4190181237" sldId="256"/>
            <ac:grpSpMk id="126" creationId="{9E479FFA-C747-47CA-99BD-7F6ED6DBECA5}"/>
          </ac:grpSpMkLst>
        </pc:grpChg>
        <pc:grpChg chg="del">
          <ac:chgData name="Jaleigh Pier" userId="8715f28e246269f7" providerId="LiveId" clId="{B1B24F06-4C63-4B88-A894-9E91FC821A44}" dt="2018-03-09T13:52:50.357" v="87" actId="165"/>
          <ac:grpSpMkLst>
            <pc:docMk/>
            <pc:sldMk cId="4190181237" sldId="256"/>
            <ac:grpSpMk id="127" creationId="{36D0C7A3-CB8D-4D84-92AC-CE2EA61F3246}"/>
          </ac:grpSpMkLst>
        </pc:grpChg>
        <pc:grpChg chg="del">
          <ac:chgData name="Jaleigh Pier" userId="8715f28e246269f7" providerId="LiveId" clId="{B1B24F06-4C63-4B88-A894-9E91FC821A44}" dt="2018-03-09T13:56:27.500" v="105" actId="165"/>
          <ac:grpSpMkLst>
            <pc:docMk/>
            <pc:sldMk cId="4190181237" sldId="256"/>
            <ac:grpSpMk id="129" creationId="{3EB2E502-ABAC-4B3B-AF85-1248D63D6AAB}"/>
          </ac:grpSpMkLst>
        </pc:grpChg>
        <pc:grpChg chg="del">
          <ac:chgData name="Jaleigh Pier" userId="8715f28e246269f7" providerId="LiveId" clId="{B1B24F06-4C63-4B88-A894-9E91FC821A44}" dt="2018-03-09T13:52:04.356" v="72" actId="165"/>
          <ac:grpSpMkLst>
            <pc:docMk/>
            <pc:sldMk cId="4190181237" sldId="256"/>
            <ac:grpSpMk id="131" creationId="{456752D0-E2D2-4E8C-9ECA-A7607595055D}"/>
          </ac:grpSpMkLst>
        </pc:grpChg>
        <pc:picChg chg="mod">
          <ac:chgData name="Jaleigh Pier" userId="8715f28e246269f7" providerId="LiveId" clId="{B1B24F06-4C63-4B88-A894-9E91FC821A44}" dt="2018-03-08T22:52:20.974" v="63" actId="14100"/>
          <ac:picMkLst>
            <pc:docMk/>
            <pc:sldMk cId="4190181237" sldId="256"/>
            <ac:picMk id="10" creationId="{0548E388-9A4C-49C9-B9E2-1C9B31E4C898}"/>
          </ac:picMkLst>
        </pc:picChg>
        <pc:picChg chg="mod">
          <ac:chgData name="Jaleigh Pier" userId="8715f28e246269f7" providerId="LiveId" clId="{B1B24F06-4C63-4B88-A894-9E91FC821A44}" dt="2018-03-09T14:04:15.749" v="213" actId="164"/>
          <ac:picMkLst>
            <pc:docMk/>
            <pc:sldMk cId="4190181237" sldId="256"/>
            <ac:picMk id="18" creationId="{23D19DC8-7627-47D5-BBAB-0C82A193DCBB}"/>
          </ac:picMkLst>
        </pc:picChg>
        <pc:picChg chg="mod">
          <ac:chgData name="Jaleigh Pier" userId="8715f28e246269f7" providerId="LiveId" clId="{B1B24F06-4C63-4B88-A894-9E91FC821A44}" dt="2018-03-09T13:59:50.575" v="153" actId="1076"/>
          <ac:picMkLst>
            <pc:docMk/>
            <pc:sldMk cId="4190181237" sldId="256"/>
            <ac:picMk id="19" creationId="{426055D4-E27D-42DD-81B9-C61B3F867611}"/>
          </ac:picMkLst>
        </pc:picChg>
        <pc:picChg chg="add del mod">
          <ac:chgData name="Jaleigh Pier" userId="8715f28e246269f7" providerId="LiveId" clId="{B1B24F06-4C63-4B88-A894-9E91FC821A44}" dt="2018-03-10T13:07:56.547" v="229" actId="478"/>
          <ac:picMkLst>
            <pc:docMk/>
            <pc:sldMk cId="4190181237" sldId="256"/>
            <ac:picMk id="28" creationId="{702E3FAC-1C8B-4FB0-A876-F3AA08F04F29}"/>
          </ac:picMkLst>
        </pc:picChg>
        <pc:picChg chg="mod topLvl">
          <ac:chgData name="Jaleigh Pier" userId="8715f28e246269f7" providerId="LiveId" clId="{B1B24F06-4C63-4B88-A894-9E91FC821A44}" dt="2018-03-09T13:58:22.223" v="126" actId="1582"/>
          <ac:picMkLst>
            <pc:docMk/>
            <pc:sldMk cId="4190181237" sldId="256"/>
            <ac:picMk id="40" creationId="{20FB9B77-C1CB-49C7-9D34-5C238FA7674E}"/>
          </ac:picMkLst>
        </pc:picChg>
        <pc:picChg chg="del mod">
          <ac:chgData name="Jaleigh Pier" userId="8715f28e246269f7" providerId="LiveId" clId="{B1B24F06-4C63-4B88-A894-9E91FC821A44}" dt="2018-03-10T13:08:18.814" v="232" actId="478"/>
          <ac:picMkLst>
            <pc:docMk/>
            <pc:sldMk cId="4190181237" sldId="256"/>
            <ac:picMk id="41" creationId="{550A1FD0-9F67-45F8-BB41-C7145F7BD6BA}"/>
          </ac:picMkLst>
        </pc:picChg>
        <pc:picChg chg="mod">
          <ac:chgData name="Jaleigh Pier" userId="8715f28e246269f7" providerId="LiveId" clId="{B1B24F06-4C63-4B88-A894-9E91FC821A44}" dt="2018-03-09T13:57:40.536" v="120" actId="1582"/>
          <ac:picMkLst>
            <pc:docMk/>
            <pc:sldMk cId="4190181237" sldId="256"/>
            <ac:picMk id="42" creationId="{846759E7-763D-4836-B4B4-FAAF60A697A9}"/>
          </ac:picMkLst>
        </pc:picChg>
        <pc:picChg chg="mod topLvl">
          <ac:chgData name="Jaleigh Pier" userId="8715f28e246269f7" providerId="LiveId" clId="{B1B24F06-4C63-4B88-A894-9E91FC821A44}" dt="2018-03-09T13:53:56.902" v="93" actId="1582"/>
          <ac:picMkLst>
            <pc:docMk/>
            <pc:sldMk cId="4190181237" sldId="256"/>
            <ac:picMk id="43" creationId="{A3238D33-2527-4665-9C71-B8BE2196A1F5}"/>
          </ac:picMkLst>
        </pc:picChg>
        <pc:picChg chg="mod topLvl">
          <ac:chgData name="Jaleigh Pier" userId="8715f28e246269f7" providerId="LiveId" clId="{B1B24F06-4C63-4B88-A894-9E91FC821A44}" dt="2018-03-09T13:53:56.902" v="93" actId="1582"/>
          <ac:picMkLst>
            <pc:docMk/>
            <pc:sldMk cId="4190181237" sldId="256"/>
            <ac:picMk id="44" creationId="{18D08FCC-FBF2-4D11-AC7B-4C47671AC512}"/>
          </ac:picMkLst>
        </pc:picChg>
        <pc:picChg chg="mod">
          <ac:chgData name="Jaleigh Pier" userId="8715f28e246269f7" providerId="LiveId" clId="{B1B24F06-4C63-4B88-A894-9E91FC821A44}" dt="2018-03-09T13:53:56.902" v="93" actId="1582"/>
          <ac:picMkLst>
            <pc:docMk/>
            <pc:sldMk cId="4190181237" sldId="256"/>
            <ac:picMk id="45" creationId="{14FF454E-2AE4-481E-8A9E-8CEA2C3278B5}"/>
          </ac:picMkLst>
        </pc:picChg>
        <pc:picChg chg="mod modCrop">
          <ac:chgData name="Jaleigh Pier" userId="8715f28e246269f7" providerId="LiveId" clId="{B1B24F06-4C63-4B88-A894-9E91FC821A44}" dt="2018-03-09T13:55:47.452" v="101" actId="1038"/>
          <ac:picMkLst>
            <pc:docMk/>
            <pc:sldMk cId="4190181237" sldId="256"/>
            <ac:picMk id="46" creationId="{8996A09E-BBC8-4BDA-A9E6-F0BD77569842}"/>
          </ac:picMkLst>
        </pc:picChg>
        <pc:picChg chg="mod topLvl">
          <ac:chgData name="Jaleigh Pier" userId="8715f28e246269f7" providerId="LiveId" clId="{B1B24F06-4C63-4B88-A894-9E91FC821A44}" dt="2018-03-09T13:58:22.223" v="126" actId="1582"/>
          <ac:picMkLst>
            <pc:docMk/>
            <pc:sldMk cId="4190181237" sldId="256"/>
            <ac:picMk id="47" creationId="{B77F0B42-51E4-4D7E-B8FA-D22AEF90C8F4}"/>
          </ac:picMkLst>
        </pc:picChg>
        <pc:picChg chg="mod">
          <ac:chgData name="Jaleigh Pier" userId="8715f28e246269f7" providerId="LiveId" clId="{B1B24F06-4C63-4B88-A894-9E91FC821A44}" dt="2018-03-09T13:56:10.523" v="104" actId="1582"/>
          <ac:picMkLst>
            <pc:docMk/>
            <pc:sldMk cId="4190181237" sldId="256"/>
            <ac:picMk id="49" creationId="{0845FDA5-CC2A-46FF-9D62-050D67F72476}"/>
          </ac:picMkLst>
        </pc:picChg>
        <pc:picChg chg="mod topLvl">
          <ac:chgData name="Jaleigh Pier" userId="8715f28e246269f7" providerId="LiveId" clId="{B1B24F06-4C63-4B88-A894-9E91FC821A44}" dt="2018-03-09T13:56:10.523" v="104" actId="1582"/>
          <ac:picMkLst>
            <pc:docMk/>
            <pc:sldMk cId="4190181237" sldId="256"/>
            <ac:picMk id="50" creationId="{E684AA5B-A55D-439D-A6E7-5FB1C0C93A2F}"/>
          </ac:picMkLst>
        </pc:picChg>
        <pc:picChg chg="mod topLvl">
          <ac:chgData name="Jaleigh Pier" userId="8715f28e246269f7" providerId="LiveId" clId="{B1B24F06-4C63-4B88-A894-9E91FC821A44}" dt="2018-03-09T13:52:04.356" v="72" actId="165"/>
          <ac:picMkLst>
            <pc:docMk/>
            <pc:sldMk cId="4190181237" sldId="256"/>
            <ac:picMk id="53" creationId="{64C918B3-BA75-48F7-8451-1CF6CABD8105}"/>
          </ac:picMkLst>
        </pc:picChg>
        <pc:picChg chg="mod topLvl">
          <ac:chgData name="Jaleigh Pier" userId="8715f28e246269f7" providerId="LiveId" clId="{B1B24F06-4C63-4B88-A894-9E91FC821A44}" dt="2018-03-09T13:58:22.223" v="126" actId="1582"/>
          <ac:picMkLst>
            <pc:docMk/>
            <pc:sldMk cId="4190181237" sldId="256"/>
            <ac:picMk id="54" creationId="{E4A228CE-F956-4ED1-8742-102C537C2C15}"/>
          </ac:picMkLst>
        </pc:picChg>
        <pc:picChg chg="mod">
          <ac:chgData name="Jaleigh Pier" userId="8715f28e246269f7" providerId="LiveId" clId="{B1B24F06-4C63-4B88-A894-9E91FC821A44}" dt="2018-03-09T13:51:48.886" v="71" actId="1582"/>
          <ac:picMkLst>
            <pc:docMk/>
            <pc:sldMk cId="4190181237" sldId="256"/>
            <ac:picMk id="55" creationId="{B059D54D-74D9-4E86-844F-7704140CB9DC}"/>
          </ac:picMkLst>
        </pc:picChg>
        <pc:picChg chg="mod topLvl">
          <ac:chgData name="Jaleigh Pier" userId="8715f28e246269f7" providerId="LiveId" clId="{B1B24F06-4C63-4B88-A894-9E91FC821A44}" dt="2018-03-09T13:52:08.520" v="73" actId="165"/>
          <ac:picMkLst>
            <pc:docMk/>
            <pc:sldMk cId="4190181237" sldId="256"/>
            <ac:picMk id="56" creationId="{9FB73528-1CE9-4BE0-BE43-B6DF4C35BF3F}"/>
          </ac:picMkLst>
        </pc:picChg>
        <pc:picChg chg="mod">
          <ac:chgData name="Jaleigh Pier" userId="8715f28e246269f7" providerId="LiveId" clId="{B1B24F06-4C63-4B88-A894-9E91FC821A44}" dt="2018-03-09T13:51:48.886" v="71" actId="1582"/>
          <ac:picMkLst>
            <pc:docMk/>
            <pc:sldMk cId="4190181237" sldId="256"/>
            <ac:picMk id="57" creationId="{DA321AAD-9426-40E6-AF92-DF1A91068EC7}"/>
          </ac:picMkLst>
        </pc:picChg>
        <pc:picChg chg="mod topLvl">
          <ac:chgData name="Jaleigh Pier" userId="8715f28e246269f7" providerId="LiveId" clId="{B1B24F06-4C63-4B88-A894-9E91FC821A44}" dt="2018-03-09T13:57:40.536" v="120" actId="1582"/>
          <ac:picMkLst>
            <pc:docMk/>
            <pc:sldMk cId="4190181237" sldId="256"/>
            <ac:picMk id="59" creationId="{330EFBCE-F92C-4754-99FD-DF5EF281AE48}"/>
          </ac:picMkLst>
        </pc:picChg>
        <pc:picChg chg="mod topLvl">
          <ac:chgData name="Jaleigh Pier" userId="8715f28e246269f7" providerId="LiveId" clId="{B1B24F06-4C63-4B88-A894-9E91FC821A44}" dt="2018-03-09T13:57:40.536" v="120" actId="1582"/>
          <ac:picMkLst>
            <pc:docMk/>
            <pc:sldMk cId="4190181237" sldId="256"/>
            <ac:picMk id="60" creationId="{30A511E3-BF48-4527-B061-6D3CF56A887F}"/>
          </ac:picMkLst>
        </pc:picChg>
        <pc:picChg chg="add mod">
          <ac:chgData name="Jaleigh Pier" userId="8715f28e246269f7" providerId="LiveId" clId="{B1B24F06-4C63-4B88-A894-9E91FC821A44}" dt="2018-03-10T13:09:30.432" v="252" actId="1037"/>
          <ac:picMkLst>
            <pc:docMk/>
            <pc:sldMk cId="4190181237" sldId="256"/>
            <ac:picMk id="61" creationId="{9586C322-F5ED-4109-A674-CBCD14F955B8}"/>
          </ac:picMkLst>
        </pc:picChg>
        <pc:picChg chg="mod topLvl">
          <ac:chgData name="Jaleigh Pier" userId="8715f28e246269f7" providerId="LiveId" clId="{B1B24F06-4C63-4B88-A894-9E91FC821A44}" dt="2018-03-09T13:57:20.195" v="116" actId="1582"/>
          <ac:picMkLst>
            <pc:docMk/>
            <pc:sldMk cId="4190181237" sldId="256"/>
            <ac:picMk id="62" creationId="{2A11B85E-465C-4B80-8BB8-318F2EBDE0B6}"/>
          </ac:picMkLst>
        </pc:picChg>
        <pc:picChg chg="mod topLvl">
          <ac:chgData name="Jaleigh Pier" userId="8715f28e246269f7" providerId="LiveId" clId="{B1B24F06-4C63-4B88-A894-9E91FC821A44}" dt="2018-03-09T13:57:20.195" v="116" actId="1582"/>
          <ac:picMkLst>
            <pc:docMk/>
            <pc:sldMk cId="4190181237" sldId="256"/>
            <ac:picMk id="63" creationId="{2483D0C2-6936-4DAF-A30C-5B7895550BD3}"/>
          </ac:picMkLst>
        </pc:picChg>
        <pc:picChg chg="mod topLvl">
          <ac:chgData name="Jaleigh Pier" userId="8715f28e246269f7" providerId="LiveId" clId="{B1B24F06-4C63-4B88-A894-9E91FC821A44}" dt="2018-03-09T13:57:20.195" v="116" actId="1582"/>
          <ac:picMkLst>
            <pc:docMk/>
            <pc:sldMk cId="4190181237" sldId="256"/>
            <ac:picMk id="64" creationId="{181D8B4A-ED52-4AC6-9923-E4D91FA52DA9}"/>
          </ac:picMkLst>
        </pc:picChg>
        <pc:picChg chg="mod topLvl">
          <ac:chgData name="Jaleigh Pier" userId="8715f28e246269f7" providerId="LiveId" clId="{B1B24F06-4C63-4B88-A894-9E91FC821A44}" dt="2018-03-09T13:58:22.223" v="126" actId="1582"/>
          <ac:picMkLst>
            <pc:docMk/>
            <pc:sldMk cId="4190181237" sldId="256"/>
            <ac:picMk id="68" creationId="{CFD85D6A-1A3B-4D65-A761-90085F20D0B1}"/>
          </ac:picMkLst>
        </pc:picChg>
        <pc:picChg chg="mod topLvl">
          <ac:chgData name="Jaleigh Pier" userId="8715f28e246269f7" providerId="LiveId" clId="{B1B24F06-4C63-4B88-A894-9E91FC821A44}" dt="2018-03-09T13:56:55.376" v="111" actId="1582"/>
          <ac:picMkLst>
            <pc:docMk/>
            <pc:sldMk cId="4190181237" sldId="256"/>
            <ac:picMk id="69" creationId="{82A64735-2DF6-4A48-81B7-1460C8AA341E}"/>
          </ac:picMkLst>
        </pc:picChg>
        <pc:picChg chg="mod topLvl">
          <ac:chgData name="Jaleigh Pier" userId="8715f28e246269f7" providerId="LiveId" clId="{B1B24F06-4C63-4B88-A894-9E91FC821A44}" dt="2018-03-09T13:56:55.376" v="111" actId="1582"/>
          <ac:picMkLst>
            <pc:docMk/>
            <pc:sldMk cId="4190181237" sldId="256"/>
            <ac:picMk id="70" creationId="{1A133751-B5DB-4ED9-98AC-393404C91E3A}"/>
          </ac:picMkLst>
        </pc:picChg>
        <pc:picChg chg="mod topLvl">
          <ac:chgData name="Jaleigh Pier" userId="8715f28e246269f7" providerId="LiveId" clId="{B1B24F06-4C63-4B88-A894-9E91FC821A44}" dt="2018-03-09T13:56:55.376" v="111" actId="1582"/>
          <ac:picMkLst>
            <pc:docMk/>
            <pc:sldMk cId="4190181237" sldId="256"/>
            <ac:picMk id="71" creationId="{6677E5B1-6C65-41DE-B8D4-027C0C7110E4}"/>
          </ac:picMkLst>
        </pc:picChg>
        <pc:picChg chg="mod topLvl">
          <ac:chgData name="Jaleigh Pier" userId="8715f28e246269f7" providerId="LiveId" clId="{B1B24F06-4C63-4B88-A894-9E91FC821A44}" dt="2018-03-09T13:56:55.376" v="111" actId="1582"/>
          <ac:picMkLst>
            <pc:docMk/>
            <pc:sldMk cId="4190181237" sldId="256"/>
            <ac:picMk id="72" creationId="{B1120966-0DCC-437C-ABD6-D6E0F8E95CBE}"/>
          </ac:picMkLst>
        </pc:picChg>
        <pc:picChg chg="mod topLvl">
          <ac:chgData name="Jaleigh Pier" userId="8715f28e246269f7" providerId="LiveId" clId="{B1B24F06-4C63-4B88-A894-9E91FC821A44}" dt="2018-03-09T13:56:55.376" v="111" actId="1582"/>
          <ac:picMkLst>
            <pc:docMk/>
            <pc:sldMk cId="4190181237" sldId="256"/>
            <ac:picMk id="78" creationId="{64AEF35D-A606-483F-860A-768F311D53E0}"/>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 y="-3"/>
            <a:ext cx="49377611" cy="3840480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3" y="3"/>
            <a:ext cx="12447275" cy="38404806"/>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0261288" y="6285233"/>
            <a:ext cx="35605877" cy="13370560"/>
          </a:xfrm>
        </p:spPr>
        <p:txBody>
          <a:bodyPr anchor="b">
            <a:normAutofit/>
          </a:bodyPr>
          <a:lstStyle>
            <a:lvl1pPr algn="l">
              <a:defRPr sz="25920"/>
            </a:lvl1pPr>
          </a:lstStyle>
          <a:p>
            <a:r>
              <a:rPr lang="en-US"/>
              <a:t>Click to edit Master title style</a:t>
            </a:r>
            <a:endParaRPr lang="en-US" dirty="0"/>
          </a:p>
        </p:txBody>
      </p:sp>
      <p:sp>
        <p:nvSpPr>
          <p:cNvPr id="3" name="Subtitle 2"/>
          <p:cNvSpPr>
            <a:spLocks noGrp="1"/>
          </p:cNvSpPr>
          <p:nvPr>
            <p:ph type="subTitle" idx="1"/>
          </p:nvPr>
        </p:nvSpPr>
        <p:spPr>
          <a:xfrm>
            <a:off x="10261288" y="20171413"/>
            <a:ext cx="35605877" cy="9272267"/>
          </a:xfrm>
        </p:spPr>
        <p:txBody>
          <a:bodyPr>
            <a:normAutofit/>
          </a:bodyPr>
          <a:lstStyle>
            <a:lvl1pPr marL="0" indent="0" algn="l">
              <a:buNone/>
              <a:defRPr sz="10800" cap="all" baseline="0">
                <a:solidFill>
                  <a:schemeClr val="tx2"/>
                </a:solidFill>
              </a:defRPr>
            </a:lvl1pPr>
            <a:lvl2pPr marL="2468880" indent="0" algn="ctr">
              <a:buNone/>
              <a:defRPr sz="10800"/>
            </a:lvl2pPr>
            <a:lvl3pPr marL="4937760" indent="0" algn="ctr">
              <a:buNone/>
              <a:defRPr sz="9720"/>
            </a:lvl3pPr>
            <a:lvl4pPr marL="7406640" indent="0" algn="ctr">
              <a:buNone/>
              <a:defRPr sz="8640"/>
            </a:lvl4pPr>
            <a:lvl5pPr marL="9875520" indent="0" algn="ctr">
              <a:buNone/>
              <a:defRPr sz="8640"/>
            </a:lvl5pPr>
            <a:lvl6pPr marL="12344400" indent="0" algn="ctr">
              <a:buNone/>
              <a:defRPr sz="8640"/>
            </a:lvl6pPr>
            <a:lvl7pPr marL="14813280" indent="0" algn="ctr">
              <a:buNone/>
              <a:defRPr sz="8640"/>
            </a:lvl7pPr>
            <a:lvl8pPr marL="17282160" indent="0" algn="ctr">
              <a:buNone/>
              <a:defRPr sz="8640"/>
            </a:lvl8pPr>
            <a:lvl9pPr marL="19751040" indent="0" algn="ctr">
              <a:buNone/>
              <a:defRPr sz="8640"/>
            </a:lvl9pPr>
          </a:lstStyle>
          <a:p>
            <a:r>
              <a:rPr lang="en-US"/>
              <a:t>Click to edit Master subtitle style</a:t>
            </a:r>
            <a:endParaRPr lang="en-US" dirty="0"/>
          </a:p>
        </p:txBody>
      </p:sp>
      <p:sp>
        <p:nvSpPr>
          <p:cNvPr id="4" name="Date Placeholder 3"/>
          <p:cNvSpPr>
            <a:spLocks noGrp="1"/>
          </p:cNvSpPr>
          <p:nvPr>
            <p:ph type="dt" sz="half" idx="10"/>
          </p:nvPr>
        </p:nvSpPr>
        <p:spPr>
          <a:xfrm>
            <a:off x="31325681" y="30297134"/>
            <a:ext cx="11109960" cy="2044700"/>
          </a:xfrm>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a:xfrm>
            <a:off x="10261283" y="30297134"/>
            <a:ext cx="20755791" cy="2044700"/>
          </a:xfrm>
        </p:spPr>
        <p:txBody>
          <a:bodyPr/>
          <a:lstStyle/>
          <a:p>
            <a:endParaRPr lang="en-US" dirty="0"/>
          </a:p>
        </p:txBody>
      </p:sp>
      <p:sp>
        <p:nvSpPr>
          <p:cNvPr id="6" name="Slide Number Placeholder 5"/>
          <p:cNvSpPr>
            <a:spLocks noGrp="1"/>
          </p:cNvSpPr>
          <p:nvPr>
            <p:ph type="sldNum" sz="quarter" idx="12"/>
          </p:nvPr>
        </p:nvSpPr>
        <p:spPr>
          <a:xfrm>
            <a:off x="42744259" y="30297123"/>
            <a:ext cx="3122912" cy="204470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8290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22713" y="24106127"/>
            <a:ext cx="40145036" cy="4588388"/>
          </a:xfrm>
        </p:spPr>
        <p:txBody>
          <a:bodyPr anchor="b">
            <a:normAutofit/>
          </a:bodyPr>
          <a:lstStyle>
            <a:lvl1pPr>
              <a:defRPr sz="1728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22713" y="3395985"/>
            <a:ext cx="40145036" cy="18478757"/>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728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4622529" y="28694512"/>
            <a:ext cx="40138978" cy="3821843"/>
          </a:xfrm>
        </p:spPr>
        <p:txBody>
          <a:bodyPr>
            <a:normAutofit/>
          </a:bodyPr>
          <a:lstStyle>
            <a:lvl1pPr marL="0" indent="0">
              <a:buNone/>
              <a:defRPr sz="864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652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622902" y="3413760"/>
            <a:ext cx="40119116" cy="19202400"/>
          </a:xfrm>
        </p:spPr>
        <p:txBody>
          <a:bodyPr anchor="ctr">
            <a:normAutofit/>
          </a:bodyPr>
          <a:lstStyle>
            <a:lvl1pPr>
              <a:defRPr sz="19440"/>
            </a:lvl1pPr>
          </a:lstStyle>
          <a:p>
            <a:r>
              <a:rPr lang="en-US"/>
              <a:t>Click to edit Master title style</a:t>
            </a:r>
            <a:endParaRPr lang="en-US" dirty="0"/>
          </a:p>
        </p:txBody>
      </p:sp>
      <p:sp>
        <p:nvSpPr>
          <p:cNvPr id="4" name="Text Placeholder 3"/>
          <p:cNvSpPr>
            <a:spLocks noGrp="1"/>
          </p:cNvSpPr>
          <p:nvPr>
            <p:ph type="body" sz="half" idx="2"/>
          </p:nvPr>
        </p:nvSpPr>
        <p:spPr>
          <a:xfrm>
            <a:off x="4622713" y="24749763"/>
            <a:ext cx="40113058" cy="7680954"/>
          </a:xfrm>
        </p:spPr>
        <p:txBody>
          <a:bodyPr anchor="ctr">
            <a:normAutofit/>
          </a:bodyPr>
          <a:lstStyle>
            <a:lvl1pPr marL="0" indent="0">
              <a:buNone/>
              <a:defRPr sz="972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6488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57158" y="3413763"/>
            <a:ext cx="37676146" cy="15391202"/>
          </a:xfrm>
        </p:spPr>
        <p:txBody>
          <a:bodyPr anchor="ctr">
            <a:normAutofit/>
          </a:bodyPr>
          <a:lstStyle>
            <a:lvl1pPr>
              <a:defRPr sz="19440"/>
            </a:lvl1pPr>
          </a:lstStyle>
          <a:p>
            <a:r>
              <a:rPr lang="en-US"/>
              <a:t>Click to edit Master title style</a:t>
            </a:r>
            <a:endParaRPr lang="en-US" dirty="0"/>
          </a:p>
        </p:txBody>
      </p:sp>
      <p:sp>
        <p:nvSpPr>
          <p:cNvPr id="12" name="Text Placeholder 3"/>
          <p:cNvSpPr>
            <a:spLocks noGrp="1"/>
          </p:cNvSpPr>
          <p:nvPr>
            <p:ph type="body" sz="half" idx="13"/>
          </p:nvPr>
        </p:nvSpPr>
        <p:spPr>
          <a:xfrm>
            <a:off x="6968613" y="18847119"/>
            <a:ext cx="35446810" cy="3074221"/>
          </a:xfrm>
        </p:spPr>
        <p:txBody>
          <a:bodyPr anchor="t">
            <a:normAutofit/>
          </a:bodyPr>
          <a:lstStyle>
            <a:lvl1pPr marL="0" indent="0">
              <a:buNone/>
              <a:defRPr sz="756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4" name="Text Placeholder 3"/>
          <p:cNvSpPr>
            <a:spLocks noGrp="1"/>
          </p:cNvSpPr>
          <p:nvPr>
            <p:ph type="body" sz="half" idx="2"/>
          </p:nvPr>
        </p:nvSpPr>
        <p:spPr>
          <a:xfrm>
            <a:off x="4622713" y="24135546"/>
            <a:ext cx="40119311" cy="8341178"/>
          </a:xfrm>
        </p:spPr>
        <p:txBody>
          <a:bodyPr anchor="ctr">
            <a:normAutofit/>
          </a:bodyPr>
          <a:lstStyle>
            <a:lvl1pPr marL="0" indent="0">
              <a:buNone/>
              <a:defRPr sz="972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2" name="TextBox 51"/>
          <p:cNvSpPr txBox="1"/>
          <p:nvPr/>
        </p:nvSpPr>
        <p:spPr>
          <a:xfrm>
            <a:off x="3761527" y="4023365"/>
            <a:ext cx="2468880" cy="3274746"/>
          </a:xfrm>
          <a:prstGeom prst="rect">
            <a:avLst/>
          </a:prstGeom>
        </p:spPr>
        <p:txBody>
          <a:bodyPr vert="horz" lIns="493776" tIns="246888" rIns="493776" bIns="24688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3200" dirty="0">
                <a:solidFill>
                  <a:schemeClr val="tx1"/>
                </a:solidFill>
                <a:effectLst/>
              </a:rPr>
              <a:t>“</a:t>
            </a:r>
          </a:p>
        </p:txBody>
      </p:sp>
      <p:sp>
        <p:nvSpPr>
          <p:cNvPr id="53" name="TextBox 52"/>
          <p:cNvSpPr txBox="1"/>
          <p:nvPr/>
        </p:nvSpPr>
        <p:spPr>
          <a:xfrm>
            <a:off x="42214354" y="15483843"/>
            <a:ext cx="2468880" cy="3274746"/>
          </a:xfrm>
          <a:prstGeom prst="rect">
            <a:avLst/>
          </a:prstGeom>
        </p:spPr>
        <p:txBody>
          <a:bodyPr vert="horz" lIns="493776" tIns="246888" rIns="493776" bIns="24688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3200" dirty="0">
                <a:solidFill>
                  <a:schemeClr val="tx1"/>
                </a:solidFill>
                <a:effectLst/>
              </a:rPr>
              <a:t>”</a:t>
            </a:r>
          </a:p>
        </p:txBody>
      </p:sp>
    </p:spTree>
    <p:extLst>
      <p:ext uri="{BB962C8B-B14F-4D97-AF65-F5344CB8AC3E}">
        <p14:creationId xmlns:p14="http://schemas.microsoft.com/office/powerpoint/2010/main" val="82945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622716" y="11950638"/>
            <a:ext cx="40119305" cy="14066276"/>
          </a:xfrm>
        </p:spPr>
        <p:txBody>
          <a:bodyPr anchor="b">
            <a:normAutofit/>
          </a:bodyPr>
          <a:lstStyle>
            <a:lvl1pPr>
              <a:defRPr sz="19440"/>
            </a:lvl1pPr>
          </a:lstStyle>
          <a:p>
            <a:r>
              <a:rPr lang="en-US"/>
              <a:t>Click to edit Master title style</a:t>
            </a:r>
            <a:endParaRPr lang="en-US" dirty="0"/>
          </a:p>
        </p:txBody>
      </p:sp>
      <p:sp>
        <p:nvSpPr>
          <p:cNvPr id="4" name="Text Placeholder 3"/>
          <p:cNvSpPr>
            <a:spLocks noGrp="1"/>
          </p:cNvSpPr>
          <p:nvPr>
            <p:ph type="body" sz="half" idx="2"/>
          </p:nvPr>
        </p:nvSpPr>
        <p:spPr>
          <a:xfrm>
            <a:off x="4622527" y="26082868"/>
            <a:ext cx="40113247" cy="6387606"/>
          </a:xfrm>
        </p:spPr>
        <p:txBody>
          <a:bodyPr anchor="t">
            <a:normAutofit/>
          </a:bodyPr>
          <a:lstStyle>
            <a:lvl1pPr marL="0" indent="0">
              <a:buNone/>
              <a:defRPr sz="972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2326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4622727" y="3413760"/>
            <a:ext cx="40119295" cy="10668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4622713" y="14976993"/>
            <a:ext cx="12947440" cy="3840480"/>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8" name="Text Placeholder 3"/>
          <p:cNvSpPr>
            <a:spLocks noGrp="1"/>
          </p:cNvSpPr>
          <p:nvPr>
            <p:ph type="body" sz="half" idx="15"/>
          </p:nvPr>
        </p:nvSpPr>
        <p:spPr>
          <a:xfrm>
            <a:off x="4622719" y="18817473"/>
            <a:ext cx="12940733" cy="13613242"/>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9" name="Text Placeholder 4"/>
          <p:cNvSpPr>
            <a:spLocks noGrp="1"/>
          </p:cNvSpPr>
          <p:nvPr>
            <p:ph type="body" sz="quarter" idx="3"/>
          </p:nvPr>
        </p:nvSpPr>
        <p:spPr>
          <a:xfrm>
            <a:off x="18284808" y="14994756"/>
            <a:ext cx="12896761" cy="3840480"/>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10" name="Text Placeholder 3"/>
          <p:cNvSpPr>
            <a:spLocks noGrp="1"/>
          </p:cNvSpPr>
          <p:nvPr>
            <p:ph type="body" sz="half" idx="16"/>
          </p:nvPr>
        </p:nvSpPr>
        <p:spPr>
          <a:xfrm>
            <a:off x="18284805" y="18835236"/>
            <a:ext cx="12900373" cy="13613242"/>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11" name="Text Placeholder 4"/>
          <p:cNvSpPr>
            <a:spLocks noGrp="1"/>
          </p:cNvSpPr>
          <p:nvPr>
            <p:ph type="body" sz="quarter" idx="13"/>
          </p:nvPr>
        </p:nvSpPr>
        <p:spPr>
          <a:xfrm>
            <a:off x="31802393" y="14976993"/>
            <a:ext cx="12939620" cy="3840480"/>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12" name="Text Placeholder 3"/>
          <p:cNvSpPr>
            <a:spLocks noGrp="1"/>
          </p:cNvSpPr>
          <p:nvPr>
            <p:ph type="body" sz="half" idx="17"/>
          </p:nvPr>
        </p:nvSpPr>
        <p:spPr>
          <a:xfrm>
            <a:off x="31802393" y="18817473"/>
            <a:ext cx="12939620" cy="13613242"/>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2549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4622721" y="3413760"/>
            <a:ext cx="40119295" cy="10668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4622724" y="24665738"/>
            <a:ext cx="12940722" cy="3227067"/>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20" name="Picture Placeholder 2"/>
          <p:cNvSpPr>
            <a:spLocks noGrp="1" noChangeAspect="1"/>
          </p:cNvSpPr>
          <p:nvPr>
            <p:ph type="pic" idx="15"/>
          </p:nvPr>
        </p:nvSpPr>
        <p:spPr>
          <a:xfrm>
            <a:off x="4622724" y="14935189"/>
            <a:ext cx="12940722" cy="85344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972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4622724" y="27892813"/>
            <a:ext cx="12940722" cy="4579921"/>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22" name="Text Placeholder 4"/>
          <p:cNvSpPr>
            <a:spLocks noGrp="1"/>
          </p:cNvSpPr>
          <p:nvPr>
            <p:ph type="body" sz="quarter" idx="3"/>
          </p:nvPr>
        </p:nvSpPr>
        <p:spPr>
          <a:xfrm>
            <a:off x="18180666" y="24665738"/>
            <a:ext cx="12961620" cy="3227067"/>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23" name="Picture Placeholder 2"/>
          <p:cNvSpPr>
            <a:spLocks noGrp="1" noChangeAspect="1"/>
          </p:cNvSpPr>
          <p:nvPr>
            <p:ph type="pic" idx="21"/>
          </p:nvPr>
        </p:nvSpPr>
        <p:spPr>
          <a:xfrm>
            <a:off x="18180669" y="14935189"/>
            <a:ext cx="12955707" cy="85344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972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18174753" y="27892799"/>
            <a:ext cx="12961620" cy="4537915"/>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25" name="Text Placeholder 4"/>
          <p:cNvSpPr>
            <a:spLocks noGrp="1"/>
          </p:cNvSpPr>
          <p:nvPr>
            <p:ph type="body" sz="quarter" idx="13"/>
          </p:nvPr>
        </p:nvSpPr>
        <p:spPr>
          <a:xfrm>
            <a:off x="31802901" y="24665732"/>
            <a:ext cx="12922502" cy="3227067"/>
          </a:xfrm>
        </p:spPr>
        <p:txBody>
          <a:bodyPr anchor="b">
            <a:noAutofit/>
          </a:bodyPr>
          <a:lstStyle>
            <a:lvl1pPr marL="0" indent="0">
              <a:lnSpc>
                <a:spcPct val="90000"/>
              </a:lnSpc>
              <a:buNone/>
              <a:defRPr sz="1080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26" name="Picture Placeholder 2"/>
          <p:cNvSpPr>
            <a:spLocks noGrp="1" noChangeAspect="1"/>
          </p:cNvSpPr>
          <p:nvPr>
            <p:ph type="pic" idx="22"/>
          </p:nvPr>
        </p:nvSpPr>
        <p:spPr>
          <a:xfrm>
            <a:off x="31802395" y="14935189"/>
            <a:ext cx="12939626" cy="85344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972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31802393" y="27892791"/>
            <a:ext cx="12939620" cy="4537932"/>
          </a:xfrm>
        </p:spPr>
        <p:txBody>
          <a:bodyPr anchor="t">
            <a:normAutofit/>
          </a:bodyPr>
          <a:lstStyle>
            <a:lvl1pPr marL="0" indent="0">
              <a:buNone/>
              <a:defRPr sz="7560"/>
            </a:lvl1pPr>
            <a:lvl2pPr marL="2468880" indent="0">
              <a:buNone/>
              <a:defRPr sz="6480"/>
            </a:lvl2pPr>
            <a:lvl3pPr marL="4937760" indent="0">
              <a:buNone/>
              <a:defRPr sz="5400"/>
            </a:lvl3pPr>
            <a:lvl4pPr marL="7406640" indent="0">
              <a:buNone/>
              <a:defRPr sz="4860"/>
            </a:lvl4pPr>
            <a:lvl5pPr marL="9875520" indent="0">
              <a:buNone/>
              <a:defRPr sz="4860"/>
            </a:lvl5pPr>
            <a:lvl6pPr marL="12344400" indent="0">
              <a:buNone/>
              <a:defRPr sz="4860"/>
            </a:lvl6pPr>
            <a:lvl7pPr marL="14813280" indent="0">
              <a:buNone/>
              <a:defRPr sz="4860"/>
            </a:lvl7pPr>
            <a:lvl8pPr marL="17282160" indent="0">
              <a:buNone/>
              <a:defRPr sz="4860"/>
            </a:lvl8pPr>
            <a:lvl9pPr marL="19751040" indent="0">
              <a:buNone/>
              <a:defRPr sz="486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090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180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21726" y="3413763"/>
            <a:ext cx="8120293" cy="290169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622711" y="3413763"/>
            <a:ext cx="31381792" cy="290169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234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4622727" y="3463701"/>
            <a:ext cx="40119295" cy="8279992"/>
          </a:xfrm>
        </p:spPr>
        <p:txBody>
          <a:bodyPr/>
          <a:lstStyle/>
          <a:p>
            <a:r>
              <a:rPr lang="en-US"/>
              <a:t>Click to edit Master title style</a:t>
            </a:r>
            <a:endParaRPr lang="en-US" dirty="0"/>
          </a:p>
        </p:txBody>
      </p:sp>
      <p:sp>
        <p:nvSpPr>
          <p:cNvPr id="48" name="Content Placeholder 2"/>
          <p:cNvSpPr>
            <a:spLocks noGrp="1"/>
          </p:cNvSpPr>
          <p:nvPr>
            <p:ph idx="1"/>
          </p:nvPr>
        </p:nvSpPr>
        <p:spPr>
          <a:xfrm>
            <a:off x="4622727" y="12597127"/>
            <a:ext cx="40119295" cy="198335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30200531" y="32946354"/>
            <a:ext cx="11109960" cy="2044700"/>
          </a:xfrm>
        </p:spPr>
        <p:txBody>
          <a:bodyPr/>
          <a:lstStyle/>
          <a:p>
            <a:fld id="{48A87A34-81AB-432B-8DAE-1953F412C126}" type="datetimeFigureOut">
              <a:rPr lang="en-US" smtClean="0"/>
              <a:t>3/10/2018</a:t>
            </a:fld>
            <a:endParaRPr lang="en-US" dirty="0"/>
          </a:p>
        </p:txBody>
      </p:sp>
      <p:sp>
        <p:nvSpPr>
          <p:cNvPr id="50" name="Footer Placeholder 4"/>
          <p:cNvSpPr>
            <a:spLocks noGrp="1"/>
          </p:cNvSpPr>
          <p:nvPr>
            <p:ph type="ftr" sz="quarter" idx="11"/>
          </p:nvPr>
        </p:nvSpPr>
        <p:spPr>
          <a:xfrm>
            <a:off x="4622719" y="32946348"/>
            <a:ext cx="25269203" cy="2044700"/>
          </a:xfrm>
        </p:spPr>
        <p:txBody>
          <a:bodyPr/>
          <a:lstStyle/>
          <a:p>
            <a:endParaRPr lang="en-US" dirty="0"/>
          </a:p>
        </p:txBody>
      </p:sp>
      <p:sp>
        <p:nvSpPr>
          <p:cNvPr id="51" name="Slide Number Placeholder 5"/>
          <p:cNvSpPr>
            <a:spLocks noGrp="1"/>
          </p:cNvSpPr>
          <p:nvPr>
            <p:ph type="sldNum" sz="quarter" idx="12"/>
          </p:nvPr>
        </p:nvSpPr>
        <p:spPr>
          <a:xfrm>
            <a:off x="41619104" y="32946343"/>
            <a:ext cx="3122912" cy="204470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652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22713" y="7947674"/>
            <a:ext cx="40119300" cy="15975327"/>
          </a:xfrm>
        </p:spPr>
        <p:txBody>
          <a:bodyPr anchor="b">
            <a:normAutofit/>
          </a:bodyPr>
          <a:lstStyle>
            <a:lvl1pPr>
              <a:defRPr sz="19440"/>
            </a:lvl1pPr>
          </a:lstStyle>
          <a:p>
            <a:r>
              <a:rPr lang="en-US"/>
              <a:t>Click to edit Master title style</a:t>
            </a:r>
            <a:endParaRPr lang="en-US" dirty="0"/>
          </a:p>
        </p:txBody>
      </p:sp>
      <p:sp>
        <p:nvSpPr>
          <p:cNvPr id="3" name="Text Placeholder 2"/>
          <p:cNvSpPr>
            <a:spLocks noGrp="1"/>
          </p:cNvSpPr>
          <p:nvPr>
            <p:ph type="body" idx="1"/>
          </p:nvPr>
        </p:nvSpPr>
        <p:spPr>
          <a:xfrm>
            <a:off x="4622713" y="24776427"/>
            <a:ext cx="40119300" cy="7698746"/>
          </a:xfrm>
        </p:spPr>
        <p:txBody>
          <a:bodyPr>
            <a:normAutofit/>
          </a:bodyPr>
          <a:lstStyle>
            <a:lvl1pPr marL="0" indent="0">
              <a:buNone/>
              <a:defRPr sz="9720" cap="all" baseline="0">
                <a:solidFill>
                  <a:schemeClr val="tx1">
                    <a:tint val="75000"/>
                  </a:schemeClr>
                </a:solidFill>
              </a:defRPr>
            </a:lvl1pPr>
            <a:lvl2pPr marL="2468880" indent="0">
              <a:buNone/>
              <a:defRPr sz="9720">
                <a:solidFill>
                  <a:schemeClr val="tx1">
                    <a:tint val="75000"/>
                  </a:schemeClr>
                </a:solidFill>
              </a:defRPr>
            </a:lvl2pPr>
            <a:lvl3pPr marL="4937760" indent="0">
              <a:buNone/>
              <a:defRPr sz="9720">
                <a:solidFill>
                  <a:schemeClr val="tx1">
                    <a:tint val="75000"/>
                  </a:schemeClr>
                </a:solidFill>
              </a:defRPr>
            </a:lvl3pPr>
            <a:lvl4pPr marL="7406640" indent="0">
              <a:buNone/>
              <a:defRPr sz="8640">
                <a:solidFill>
                  <a:schemeClr val="tx1">
                    <a:tint val="75000"/>
                  </a:schemeClr>
                </a:solidFill>
              </a:defRPr>
            </a:lvl4pPr>
            <a:lvl5pPr marL="9875520" indent="0">
              <a:buNone/>
              <a:defRPr sz="8640">
                <a:solidFill>
                  <a:schemeClr val="tx1">
                    <a:tint val="75000"/>
                  </a:schemeClr>
                </a:solidFill>
              </a:defRPr>
            </a:lvl5pPr>
            <a:lvl6pPr marL="12344400" indent="0">
              <a:buNone/>
              <a:defRPr sz="8640">
                <a:solidFill>
                  <a:schemeClr val="tx1">
                    <a:tint val="75000"/>
                  </a:schemeClr>
                </a:solidFill>
              </a:defRPr>
            </a:lvl6pPr>
            <a:lvl7pPr marL="14813280" indent="0">
              <a:buNone/>
              <a:defRPr sz="8640">
                <a:solidFill>
                  <a:schemeClr val="tx1">
                    <a:tint val="75000"/>
                  </a:schemeClr>
                </a:solidFill>
              </a:defRPr>
            </a:lvl7pPr>
            <a:lvl8pPr marL="17282160" indent="0">
              <a:buNone/>
              <a:defRPr sz="8640">
                <a:solidFill>
                  <a:schemeClr val="tx1">
                    <a:tint val="75000"/>
                  </a:schemeClr>
                </a:solidFill>
              </a:defRPr>
            </a:lvl8pPr>
            <a:lvl9pPr marL="19751040" indent="0">
              <a:buNone/>
              <a:defRPr sz="86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467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622713" y="12597122"/>
            <a:ext cx="19757477" cy="198335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6" y="12597122"/>
            <a:ext cx="19744603" cy="198335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504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22713" y="3467114"/>
            <a:ext cx="40119300" cy="827658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26073" y="12597122"/>
            <a:ext cx="18554125" cy="4613907"/>
          </a:xfrm>
        </p:spPr>
        <p:txBody>
          <a:bodyPr anchor="b"/>
          <a:lstStyle>
            <a:lvl1pPr marL="0" indent="0">
              <a:lnSpc>
                <a:spcPct val="90000"/>
              </a:lnSpc>
              <a:buNone/>
              <a:defRPr sz="1296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4" name="Content Placeholder 3"/>
          <p:cNvSpPr>
            <a:spLocks noGrp="1"/>
          </p:cNvSpPr>
          <p:nvPr>
            <p:ph sz="half" idx="2"/>
          </p:nvPr>
        </p:nvSpPr>
        <p:spPr>
          <a:xfrm>
            <a:off x="4622716" y="17211031"/>
            <a:ext cx="19757482" cy="152196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6200760" y="12597116"/>
            <a:ext cx="18541251" cy="4613907"/>
          </a:xfrm>
        </p:spPr>
        <p:txBody>
          <a:bodyPr anchor="b"/>
          <a:lstStyle>
            <a:lvl1pPr marL="0" indent="0">
              <a:lnSpc>
                <a:spcPct val="90000"/>
              </a:lnSpc>
              <a:buNone/>
              <a:defRPr sz="12960" b="0" cap="all" baseline="0">
                <a:solidFill>
                  <a:schemeClr val="tx1"/>
                </a:solidFill>
              </a:defRPr>
            </a:lvl1pPr>
            <a:lvl2pPr marL="2468880" indent="0">
              <a:buNone/>
              <a:defRPr sz="10800" b="1"/>
            </a:lvl2pPr>
            <a:lvl3pPr marL="4937760" indent="0">
              <a:buNone/>
              <a:defRPr sz="9720" b="1"/>
            </a:lvl3pPr>
            <a:lvl4pPr marL="7406640" indent="0">
              <a:buNone/>
              <a:defRPr sz="8640" b="1"/>
            </a:lvl4pPr>
            <a:lvl5pPr marL="9875520" indent="0">
              <a:buNone/>
              <a:defRPr sz="8640" b="1"/>
            </a:lvl5pPr>
            <a:lvl6pPr marL="12344400" indent="0">
              <a:buNone/>
              <a:defRPr sz="8640" b="1"/>
            </a:lvl6pPr>
            <a:lvl7pPr marL="14813280" indent="0">
              <a:buNone/>
              <a:defRPr sz="8640" b="1"/>
            </a:lvl7pPr>
            <a:lvl8pPr marL="17282160" indent="0">
              <a:buNone/>
              <a:defRPr sz="8640" b="1"/>
            </a:lvl8pPr>
            <a:lvl9pPr marL="19751040" indent="0">
              <a:buNone/>
              <a:defRPr sz="8640" b="1"/>
            </a:lvl9pPr>
          </a:lstStyle>
          <a:p>
            <a:pPr lvl="0"/>
            <a:r>
              <a:rPr lang="en-US"/>
              <a:t>Edit Master text styles</a:t>
            </a:r>
          </a:p>
        </p:txBody>
      </p:sp>
      <p:sp>
        <p:nvSpPr>
          <p:cNvPr id="6" name="Content Placeholder 5"/>
          <p:cNvSpPr>
            <a:spLocks noGrp="1"/>
          </p:cNvSpPr>
          <p:nvPr>
            <p:ph sz="quarter" idx="4"/>
          </p:nvPr>
        </p:nvSpPr>
        <p:spPr>
          <a:xfrm>
            <a:off x="24997410" y="17211031"/>
            <a:ext cx="19744603" cy="152196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643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494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784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44157" y="3413766"/>
            <a:ext cx="15616951" cy="9183350"/>
          </a:xfrm>
        </p:spPr>
        <p:txBody>
          <a:bodyPr anchor="b"/>
          <a:lstStyle>
            <a:lvl1pPr>
              <a:defRPr sz="17280"/>
            </a:lvl1pPr>
          </a:lstStyle>
          <a:p>
            <a:r>
              <a:rPr lang="en-US"/>
              <a:t>Click to edit Master title style</a:t>
            </a:r>
            <a:endParaRPr lang="en-US" dirty="0"/>
          </a:p>
        </p:txBody>
      </p:sp>
      <p:sp>
        <p:nvSpPr>
          <p:cNvPr id="3" name="Content Placeholder 2"/>
          <p:cNvSpPr>
            <a:spLocks noGrp="1"/>
          </p:cNvSpPr>
          <p:nvPr>
            <p:ph idx="1"/>
          </p:nvPr>
        </p:nvSpPr>
        <p:spPr>
          <a:xfrm>
            <a:off x="20882613" y="3318930"/>
            <a:ext cx="23859398" cy="2911179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44157" y="12597122"/>
            <a:ext cx="15616951" cy="19833598"/>
          </a:xfrm>
        </p:spPr>
        <p:txBody>
          <a:bodyPr/>
          <a:lstStyle>
            <a:lvl1pPr marL="0" indent="0">
              <a:buNone/>
              <a:defRPr sz="864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460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22729" y="3413760"/>
            <a:ext cx="20271395" cy="9183362"/>
          </a:xfrm>
        </p:spPr>
        <p:txBody>
          <a:bodyPr anchor="b"/>
          <a:lstStyle>
            <a:lvl1pPr>
              <a:defRPr sz="1728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097479" y="3413760"/>
            <a:ext cx="18644542" cy="29016971"/>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1728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4622718" y="12597122"/>
            <a:ext cx="20271406" cy="19833598"/>
          </a:xfrm>
        </p:spPr>
        <p:txBody>
          <a:bodyPr/>
          <a:lstStyle>
            <a:lvl1pPr marL="0" indent="0">
              <a:buNone/>
              <a:defRPr sz="8640"/>
            </a:lvl1pPr>
            <a:lvl2pPr marL="2468880" indent="0">
              <a:buNone/>
              <a:defRPr sz="7560"/>
            </a:lvl2pPr>
            <a:lvl3pPr marL="4937760" indent="0">
              <a:buNone/>
              <a:defRPr sz="6480"/>
            </a:lvl3pPr>
            <a:lvl4pPr marL="7406640" indent="0">
              <a:buNone/>
              <a:defRPr sz="5400"/>
            </a:lvl4pPr>
            <a:lvl5pPr marL="9875520" indent="0">
              <a:buNone/>
              <a:defRPr sz="5400"/>
            </a:lvl5pPr>
            <a:lvl6pPr marL="12344400" indent="0">
              <a:buNone/>
              <a:defRPr sz="5400"/>
            </a:lvl6pPr>
            <a:lvl7pPr marL="14813280" indent="0">
              <a:buNone/>
              <a:defRPr sz="5400"/>
            </a:lvl7pPr>
            <a:lvl8pPr marL="17282160" indent="0">
              <a:buNone/>
              <a:defRPr sz="5400"/>
            </a:lvl8pPr>
            <a:lvl9pPr marL="19751040" indent="0">
              <a:buNone/>
              <a:defRPr sz="54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65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 y="-3"/>
            <a:ext cx="49377611" cy="3840480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77155" y="3"/>
            <a:ext cx="48825580" cy="38404806"/>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4622727" y="3463701"/>
            <a:ext cx="40119295" cy="8279992"/>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622727" y="12597127"/>
            <a:ext cx="40119295" cy="1983359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200531" y="32946354"/>
            <a:ext cx="11109960" cy="2044700"/>
          </a:xfrm>
          <a:prstGeom prst="rect">
            <a:avLst/>
          </a:prstGeom>
        </p:spPr>
        <p:txBody>
          <a:bodyPr vert="horz" lIns="91440" tIns="45720" rIns="91440" bIns="45720" rtlCol="0" anchor="ctr"/>
          <a:lstStyle>
            <a:lvl1pPr algn="r">
              <a:defRPr sz="5670">
                <a:solidFill>
                  <a:schemeClr val="tx1">
                    <a:tint val="75000"/>
                  </a:schemeClr>
                </a:solidFill>
              </a:defRPr>
            </a:lvl1pPr>
          </a:lstStyle>
          <a:p>
            <a:fld id="{48A87A34-81AB-432B-8DAE-1953F412C126}" type="datetimeFigureOut">
              <a:rPr lang="en-US" smtClean="0"/>
              <a:pPr/>
              <a:t>3/10/2018</a:t>
            </a:fld>
            <a:endParaRPr lang="en-US" dirty="0"/>
          </a:p>
        </p:txBody>
      </p:sp>
      <p:sp>
        <p:nvSpPr>
          <p:cNvPr id="5" name="Footer Placeholder 4"/>
          <p:cNvSpPr>
            <a:spLocks noGrp="1"/>
          </p:cNvSpPr>
          <p:nvPr>
            <p:ph type="ftr" sz="quarter" idx="3"/>
          </p:nvPr>
        </p:nvSpPr>
        <p:spPr>
          <a:xfrm>
            <a:off x="4622719" y="32946348"/>
            <a:ext cx="25269203" cy="2044700"/>
          </a:xfrm>
          <a:prstGeom prst="rect">
            <a:avLst/>
          </a:prstGeom>
        </p:spPr>
        <p:txBody>
          <a:bodyPr vert="horz" lIns="91440" tIns="45720" rIns="91440" bIns="45720" rtlCol="0" anchor="ctr"/>
          <a:lstStyle>
            <a:lvl1pPr algn="l">
              <a:defRPr sz="567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1619104" y="32946343"/>
            <a:ext cx="3122912" cy="2044700"/>
          </a:xfrm>
          <a:prstGeom prst="rect">
            <a:avLst/>
          </a:prstGeom>
        </p:spPr>
        <p:txBody>
          <a:bodyPr vert="horz" lIns="91440" tIns="45720" rIns="91440" bIns="45720" rtlCol="0" anchor="ctr"/>
          <a:lstStyle>
            <a:lvl1pPr algn="r">
              <a:defRPr sz="567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148357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937760" rtl="0" eaLnBrk="1" latinLnBrk="0" hangingPunct="1">
        <a:lnSpc>
          <a:spcPct val="90000"/>
        </a:lnSpc>
        <a:spcBef>
          <a:spcPct val="0"/>
        </a:spcBef>
        <a:buNone/>
        <a:defRPr sz="19440" kern="1200" cap="all" baseline="0">
          <a:solidFill>
            <a:schemeClr val="tx1"/>
          </a:solidFill>
          <a:latin typeface="+mj-lt"/>
          <a:ea typeface="+mj-ea"/>
          <a:cs typeface="+mj-cs"/>
        </a:defRPr>
      </a:lvl1pPr>
    </p:titleStyle>
    <p:bodyStyle>
      <a:lvl1pPr marL="1234440" indent="-1234440" algn="l" defTabSz="4937760" rtl="0" eaLnBrk="1" latinLnBrk="0" hangingPunct="1">
        <a:lnSpc>
          <a:spcPct val="120000"/>
        </a:lnSpc>
        <a:spcBef>
          <a:spcPts val="5400"/>
        </a:spcBef>
        <a:buSzPct val="125000"/>
        <a:buFont typeface="Arial" panose="020B0604020202020204" pitchFamily="34" charset="0"/>
        <a:buChar char="•"/>
        <a:defRPr sz="12960" kern="1200">
          <a:solidFill>
            <a:schemeClr val="tx1"/>
          </a:solidFill>
          <a:latin typeface="+mn-lt"/>
          <a:ea typeface="+mn-ea"/>
          <a:cs typeface="+mn-cs"/>
        </a:defRPr>
      </a:lvl1pPr>
      <a:lvl2pPr marL="3703320" indent="-1234440" algn="l" defTabSz="4937760" rtl="0" eaLnBrk="1" latinLnBrk="0" hangingPunct="1">
        <a:lnSpc>
          <a:spcPct val="120000"/>
        </a:lnSpc>
        <a:spcBef>
          <a:spcPts val="2700"/>
        </a:spcBef>
        <a:buSzPct val="125000"/>
        <a:buFont typeface="Arial" panose="020B0604020202020204" pitchFamily="34" charset="0"/>
        <a:buChar char="•"/>
        <a:defRPr sz="10800" kern="1200">
          <a:solidFill>
            <a:schemeClr val="tx1"/>
          </a:solidFill>
          <a:latin typeface="+mn-lt"/>
          <a:ea typeface="+mn-ea"/>
          <a:cs typeface="+mn-cs"/>
        </a:defRPr>
      </a:lvl2pPr>
      <a:lvl3pPr marL="6172200" indent="-1234440" algn="l" defTabSz="4937760" rtl="0" eaLnBrk="1" latinLnBrk="0" hangingPunct="1">
        <a:lnSpc>
          <a:spcPct val="120000"/>
        </a:lnSpc>
        <a:spcBef>
          <a:spcPts val="2700"/>
        </a:spcBef>
        <a:buSzPct val="125000"/>
        <a:buFont typeface="Arial" panose="020B0604020202020204" pitchFamily="34" charset="0"/>
        <a:buChar char="•"/>
        <a:defRPr sz="9720" kern="1200">
          <a:solidFill>
            <a:schemeClr val="tx1"/>
          </a:solidFill>
          <a:latin typeface="+mn-lt"/>
          <a:ea typeface="+mn-ea"/>
          <a:cs typeface="+mn-cs"/>
        </a:defRPr>
      </a:lvl3pPr>
      <a:lvl4pPr marL="8641080" indent="-1234440" algn="l" defTabSz="4937760" rtl="0" eaLnBrk="1" latinLnBrk="0" hangingPunct="1">
        <a:lnSpc>
          <a:spcPct val="120000"/>
        </a:lnSpc>
        <a:spcBef>
          <a:spcPts val="2700"/>
        </a:spcBef>
        <a:buSzPct val="125000"/>
        <a:buFont typeface="Arial" panose="020B0604020202020204" pitchFamily="34" charset="0"/>
        <a:buChar char="•"/>
        <a:defRPr sz="8640" kern="1200">
          <a:solidFill>
            <a:schemeClr val="tx1"/>
          </a:solidFill>
          <a:latin typeface="+mn-lt"/>
          <a:ea typeface="+mn-ea"/>
          <a:cs typeface="+mn-cs"/>
        </a:defRPr>
      </a:lvl4pPr>
      <a:lvl5pPr marL="11109960" indent="-1234440" algn="l" defTabSz="4937760" rtl="0" eaLnBrk="1" latinLnBrk="0" hangingPunct="1">
        <a:lnSpc>
          <a:spcPct val="120000"/>
        </a:lnSpc>
        <a:spcBef>
          <a:spcPts val="2700"/>
        </a:spcBef>
        <a:buSzPct val="125000"/>
        <a:buFont typeface="Arial" panose="020B0604020202020204" pitchFamily="34" charset="0"/>
        <a:buChar char="•"/>
        <a:defRPr sz="8640" kern="1200">
          <a:solidFill>
            <a:schemeClr val="tx1"/>
          </a:solidFill>
          <a:latin typeface="+mn-lt"/>
          <a:ea typeface="+mn-ea"/>
          <a:cs typeface="+mn-cs"/>
        </a:defRPr>
      </a:lvl5pPr>
      <a:lvl6pPr marL="13578840" indent="-1234440" algn="l" defTabSz="4937760" rtl="0" eaLnBrk="1" latinLnBrk="0" hangingPunct="1">
        <a:lnSpc>
          <a:spcPct val="120000"/>
        </a:lnSpc>
        <a:spcBef>
          <a:spcPts val="2700"/>
        </a:spcBef>
        <a:buSzPct val="125000"/>
        <a:buFont typeface="Arial" panose="020B0604020202020204" pitchFamily="34" charset="0"/>
        <a:buChar char="•"/>
        <a:defRPr sz="7560" kern="1200">
          <a:solidFill>
            <a:schemeClr val="tx1"/>
          </a:solidFill>
          <a:latin typeface="+mn-lt"/>
          <a:ea typeface="+mn-ea"/>
          <a:cs typeface="+mn-cs"/>
        </a:defRPr>
      </a:lvl6pPr>
      <a:lvl7pPr marL="16047720" indent="-1234440" algn="l" defTabSz="4937760" rtl="0" eaLnBrk="1" latinLnBrk="0" hangingPunct="1">
        <a:lnSpc>
          <a:spcPct val="120000"/>
        </a:lnSpc>
        <a:spcBef>
          <a:spcPts val="2700"/>
        </a:spcBef>
        <a:buSzPct val="125000"/>
        <a:buFont typeface="Arial" panose="020B0604020202020204" pitchFamily="34" charset="0"/>
        <a:buChar char="•"/>
        <a:defRPr sz="7560" kern="1200">
          <a:solidFill>
            <a:schemeClr val="tx1"/>
          </a:solidFill>
          <a:latin typeface="+mn-lt"/>
          <a:ea typeface="+mn-ea"/>
          <a:cs typeface="+mn-cs"/>
        </a:defRPr>
      </a:lvl7pPr>
      <a:lvl8pPr marL="18516600" indent="-1234440" algn="l" defTabSz="4937760" rtl="0" eaLnBrk="1" latinLnBrk="0" hangingPunct="1">
        <a:lnSpc>
          <a:spcPct val="120000"/>
        </a:lnSpc>
        <a:spcBef>
          <a:spcPts val="2700"/>
        </a:spcBef>
        <a:buSzPct val="125000"/>
        <a:buFont typeface="Arial" panose="020B0604020202020204" pitchFamily="34" charset="0"/>
        <a:buChar char="•"/>
        <a:defRPr sz="7560" kern="1200">
          <a:solidFill>
            <a:schemeClr val="tx1"/>
          </a:solidFill>
          <a:latin typeface="+mn-lt"/>
          <a:ea typeface="+mn-ea"/>
          <a:cs typeface="+mn-cs"/>
        </a:defRPr>
      </a:lvl8pPr>
      <a:lvl9pPr marL="20985480" indent="-1234440" algn="l" defTabSz="4937760" rtl="0" eaLnBrk="1" latinLnBrk="0" hangingPunct="1">
        <a:lnSpc>
          <a:spcPct val="120000"/>
        </a:lnSpc>
        <a:spcBef>
          <a:spcPts val="2700"/>
        </a:spcBef>
        <a:buSzPct val="125000"/>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4937760" rtl="0" eaLnBrk="1" latinLnBrk="0" hangingPunct="1">
        <a:defRPr sz="9720" kern="1200">
          <a:solidFill>
            <a:schemeClr val="tx1"/>
          </a:solidFill>
          <a:latin typeface="+mn-lt"/>
          <a:ea typeface="+mn-ea"/>
          <a:cs typeface="+mn-cs"/>
        </a:defRPr>
      </a:lvl1pPr>
      <a:lvl2pPr marL="2468880" algn="l" defTabSz="4937760" rtl="0" eaLnBrk="1" latinLnBrk="0" hangingPunct="1">
        <a:defRPr sz="9720" kern="1200">
          <a:solidFill>
            <a:schemeClr val="tx1"/>
          </a:solidFill>
          <a:latin typeface="+mn-lt"/>
          <a:ea typeface="+mn-ea"/>
          <a:cs typeface="+mn-cs"/>
        </a:defRPr>
      </a:lvl2pPr>
      <a:lvl3pPr marL="4937760" algn="l" defTabSz="4937760" rtl="0" eaLnBrk="1" latinLnBrk="0" hangingPunct="1">
        <a:defRPr sz="9720" kern="1200">
          <a:solidFill>
            <a:schemeClr val="tx1"/>
          </a:solidFill>
          <a:latin typeface="+mn-lt"/>
          <a:ea typeface="+mn-ea"/>
          <a:cs typeface="+mn-cs"/>
        </a:defRPr>
      </a:lvl3pPr>
      <a:lvl4pPr marL="7406640" algn="l" defTabSz="4937760" rtl="0" eaLnBrk="1" latinLnBrk="0" hangingPunct="1">
        <a:defRPr sz="9720" kern="1200">
          <a:solidFill>
            <a:schemeClr val="tx1"/>
          </a:solidFill>
          <a:latin typeface="+mn-lt"/>
          <a:ea typeface="+mn-ea"/>
          <a:cs typeface="+mn-cs"/>
        </a:defRPr>
      </a:lvl4pPr>
      <a:lvl5pPr marL="9875520" algn="l" defTabSz="4937760" rtl="0" eaLnBrk="1" latinLnBrk="0" hangingPunct="1">
        <a:defRPr sz="9720" kern="1200">
          <a:solidFill>
            <a:schemeClr val="tx1"/>
          </a:solidFill>
          <a:latin typeface="+mn-lt"/>
          <a:ea typeface="+mn-ea"/>
          <a:cs typeface="+mn-cs"/>
        </a:defRPr>
      </a:lvl5pPr>
      <a:lvl6pPr marL="12344400" algn="l" defTabSz="4937760" rtl="0" eaLnBrk="1" latinLnBrk="0" hangingPunct="1">
        <a:defRPr sz="9720" kern="1200">
          <a:solidFill>
            <a:schemeClr val="tx1"/>
          </a:solidFill>
          <a:latin typeface="+mn-lt"/>
          <a:ea typeface="+mn-ea"/>
          <a:cs typeface="+mn-cs"/>
        </a:defRPr>
      </a:lvl6pPr>
      <a:lvl7pPr marL="14813280" algn="l" defTabSz="4937760" rtl="0" eaLnBrk="1" latinLnBrk="0" hangingPunct="1">
        <a:defRPr sz="9720" kern="1200">
          <a:solidFill>
            <a:schemeClr val="tx1"/>
          </a:solidFill>
          <a:latin typeface="+mn-lt"/>
          <a:ea typeface="+mn-ea"/>
          <a:cs typeface="+mn-cs"/>
        </a:defRPr>
      </a:lvl7pPr>
      <a:lvl8pPr marL="17282160" algn="l" defTabSz="4937760" rtl="0" eaLnBrk="1" latinLnBrk="0" hangingPunct="1">
        <a:defRPr sz="9720" kern="1200">
          <a:solidFill>
            <a:schemeClr val="tx1"/>
          </a:solidFill>
          <a:latin typeface="+mn-lt"/>
          <a:ea typeface="+mn-ea"/>
          <a:cs typeface="+mn-cs"/>
        </a:defRPr>
      </a:lvl8pPr>
      <a:lvl9pPr marL="19751040" algn="l" defTabSz="4937760" rtl="0" eaLnBrk="1" latinLnBrk="0" hangingPunct="1">
        <a:defRPr sz="97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microsoft.com/office/2007/relationships/hdphoto" Target="../media/hdphoto1.wdp"/><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duotone>
              <a:schemeClr val="bg2">
                <a:shade val="88000"/>
                <a:hueMod val="106000"/>
                <a:satMod val="140000"/>
                <a:lumMod val="54000"/>
              </a:schemeClr>
              <a:schemeClr val="bg2">
                <a:tint val="98000"/>
                <a:hueMod val="90000"/>
                <a:satMod val="150000"/>
                <a:lumMod val="160000"/>
              </a:schemeClr>
            </a:duotone>
            <a:extLst>
              <a:ext uri="{BEBA8EAE-BF5A-486C-A8C5-ECC9F3942E4B}">
                <a14:imgProps xmlns:a14="http://schemas.microsoft.com/office/drawing/2010/main">
                  <a14:imgLayer r:embed="rId3">
                    <a14:imgEffect>
                      <a14:artisticChalkSketch/>
                    </a14:imgEffect>
                  </a14:imgLayer>
                </a14:imgProps>
              </a:ext>
            </a:extLst>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DCDD61-AF2D-473D-B853-DD71DA96A3EF}"/>
              </a:ext>
            </a:extLst>
          </p:cNvPr>
          <p:cNvSpPr/>
          <p:nvPr/>
        </p:nvSpPr>
        <p:spPr>
          <a:xfrm>
            <a:off x="0" y="-1"/>
            <a:ext cx="49377600" cy="5077327"/>
          </a:xfrm>
          <a:prstGeom prst="rect">
            <a:avLst/>
          </a:prstGeom>
          <a:solidFill>
            <a:schemeClr val="bg2">
              <a:lumMod val="75000"/>
            </a:schemeClr>
          </a:solidFill>
          <a:ln>
            <a:solidFill>
              <a:schemeClr val="bg2">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326DCD-60AE-4207-BF1A-AC338288A492}"/>
              </a:ext>
            </a:extLst>
          </p:cNvPr>
          <p:cNvSpPr txBox="1"/>
          <p:nvPr/>
        </p:nvSpPr>
        <p:spPr>
          <a:xfrm>
            <a:off x="7122694" y="96548"/>
            <a:ext cx="35517221" cy="2800767"/>
          </a:xfrm>
          <a:prstGeom prst="rect">
            <a:avLst/>
          </a:prstGeom>
          <a:noFill/>
        </p:spPr>
        <p:txBody>
          <a:bodyPr wrap="square" rtlCol="0">
            <a:spAutoFit/>
          </a:bodyPr>
          <a:lstStyle/>
          <a:p>
            <a:pPr algn="ctr"/>
            <a:r>
              <a:rPr lang="en-US" sz="8800" dirty="0">
                <a:solidFill>
                  <a:srgbClr val="FFFF66"/>
                </a:solidFill>
              </a:rPr>
              <a:t>PALEOENVIRONMENTAL SELECTIVITY OF THE LOWER KELLWASSER MASS EXTINCTION EVENT (LATE DEVONIAN) IN NEW YORK AND PENNSYLVANIA</a:t>
            </a:r>
          </a:p>
        </p:txBody>
      </p:sp>
      <p:sp>
        <p:nvSpPr>
          <p:cNvPr id="8" name="TextBox 7">
            <a:extLst>
              <a:ext uri="{FF2B5EF4-FFF2-40B4-BE49-F238E27FC236}">
                <a16:creationId xmlns:a16="http://schemas.microsoft.com/office/drawing/2014/main" id="{3BC39A05-94FD-4256-BE59-C6A72A951459}"/>
              </a:ext>
            </a:extLst>
          </p:cNvPr>
          <p:cNvSpPr txBox="1"/>
          <p:nvPr/>
        </p:nvSpPr>
        <p:spPr>
          <a:xfrm>
            <a:off x="12029566" y="2839717"/>
            <a:ext cx="25346297" cy="1938992"/>
          </a:xfrm>
          <a:prstGeom prst="rect">
            <a:avLst/>
          </a:prstGeom>
          <a:noFill/>
        </p:spPr>
        <p:txBody>
          <a:bodyPr wrap="square" rtlCol="0">
            <a:spAutoFit/>
          </a:bodyPr>
          <a:lstStyle/>
          <a:p>
            <a:pPr algn="ctr"/>
            <a:r>
              <a:rPr lang="en-US" sz="4000" dirty="0">
                <a:solidFill>
                  <a:srgbClr val="FFFF66"/>
                </a:solidFill>
              </a:rPr>
              <a:t>PIER, Jaleigh Q</a:t>
            </a:r>
            <a:r>
              <a:rPr lang="en-US" sz="4000" b="1" dirty="0">
                <a:solidFill>
                  <a:srgbClr val="FFFF66"/>
                </a:solidFill>
              </a:rPr>
              <a:t>.</a:t>
            </a:r>
            <a:r>
              <a:rPr lang="en-US" sz="4000" b="1" baseline="30000" dirty="0">
                <a:solidFill>
                  <a:srgbClr val="FFFF66"/>
                </a:solidFill>
              </a:rPr>
              <a:t>1</a:t>
            </a:r>
            <a:r>
              <a:rPr lang="en-US" sz="4000" dirty="0">
                <a:solidFill>
                  <a:srgbClr val="FFFF66"/>
                </a:solidFill>
              </a:rPr>
              <a:t>, BRISSON, Sarah</a:t>
            </a:r>
            <a:r>
              <a:rPr lang="en-US" sz="4000" baseline="30000" dirty="0">
                <a:solidFill>
                  <a:srgbClr val="FFFF66"/>
                </a:solidFill>
              </a:rPr>
              <a:t>2</a:t>
            </a:r>
            <a:r>
              <a:rPr lang="en-US" sz="4000" dirty="0">
                <a:solidFill>
                  <a:srgbClr val="FFFF66"/>
                </a:solidFill>
              </a:rPr>
              <a:t>, BUSH, Andrew M.</a:t>
            </a:r>
            <a:r>
              <a:rPr lang="en-US" sz="4000" baseline="30000" dirty="0">
                <a:solidFill>
                  <a:srgbClr val="FFFF66"/>
                </a:solidFill>
              </a:rPr>
              <a:t>1,2</a:t>
            </a:r>
          </a:p>
          <a:p>
            <a:pPr algn="ctr"/>
            <a:r>
              <a:rPr lang="en-US" sz="4000" baseline="30000" dirty="0">
                <a:solidFill>
                  <a:srgbClr val="FFFF66"/>
                </a:solidFill>
              </a:rPr>
              <a:t>1</a:t>
            </a:r>
            <a:r>
              <a:rPr lang="en-US" sz="4000" dirty="0">
                <a:solidFill>
                  <a:srgbClr val="FFFF66"/>
                </a:solidFill>
              </a:rPr>
              <a:t>Ecology and Evolutionary Biology, University of Connecticut, 75 N Eagleville Road, Unit 3043, Storrs, CT 06269</a:t>
            </a:r>
          </a:p>
          <a:p>
            <a:pPr algn="ctr"/>
            <a:r>
              <a:rPr lang="en-US" sz="4000" baseline="30000" dirty="0">
                <a:solidFill>
                  <a:srgbClr val="FFFF66"/>
                </a:solidFill>
              </a:rPr>
              <a:t>2</a:t>
            </a:r>
            <a:r>
              <a:rPr lang="en-US" sz="4000" dirty="0">
                <a:solidFill>
                  <a:srgbClr val="FFFF66"/>
                </a:solidFill>
              </a:rPr>
              <a:t>Center of Integrative Geosciences, University of Connecticut, Storrs, CT Jaleigh.pier@uconn.edu</a:t>
            </a:r>
          </a:p>
        </p:txBody>
      </p:sp>
      <p:pic>
        <p:nvPicPr>
          <p:cNvPr id="10" name="Picture 2" descr="Image result for uconn eeb">
            <a:extLst>
              <a:ext uri="{FF2B5EF4-FFF2-40B4-BE49-F238E27FC236}">
                <a16:creationId xmlns:a16="http://schemas.microsoft.com/office/drawing/2014/main" id="{0548E388-9A4C-49C9-B9E2-1C9B31E4C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453" y="1363303"/>
            <a:ext cx="4748926" cy="23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5FB2810-8BFE-4509-84F9-872B9B0324B5}"/>
              </a:ext>
            </a:extLst>
          </p:cNvPr>
          <p:cNvSpPr/>
          <p:nvPr/>
        </p:nvSpPr>
        <p:spPr>
          <a:xfrm>
            <a:off x="360601" y="5680053"/>
            <a:ext cx="15304166" cy="8372622"/>
          </a:xfrm>
          <a:prstGeom prst="roundRect">
            <a:avLst>
              <a:gd name="adj" fmla="val 8877"/>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10FD3CD-69C5-4DBE-A456-FADBB0E08485}"/>
              </a:ext>
            </a:extLst>
          </p:cNvPr>
          <p:cNvSpPr/>
          <p:nvPr/>
        </p:nvSpPr>
        <p:spPr>
          <a:xfrm>
            <a:off x="360601" y="14706599"/>
            <a:ext cx="15304166" cy="23308007"/>
          </a:xfrm>
          <a:prstGeom prst="roundRect">
            <a:avLst>
              <a:gd name="adj" fmla="val 5975"/>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CCFB834-88AA-4299-A647-3F9C46209219}"/>
              </a:ext>
            </a:extLst>
          </p:cNvPr>
          <p:cNvSpPr/>
          <p:nvPr/>
        </p:nvSpPr>
        <p:spPr>
          <a:xfrm>
            <a:off x="34145847" y="5635774"/>
            <a:ext cx="14943222" cy="11963997"/>
          </a:xfrm>
          <a:prstGeom prst="roundRect">
            <a:avLst>
              <a:gd name="adj" fmla="val 9044"/>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2C8E9A4-BC08-4118-A867-2D4A5DB76CE1}"/>
              </a:ext>
            </a:extLst>
          </p:cNvPr>
          <p:cNvSpPr txBox="1"/>
          <p:nvPr/>
        </p:nvSpPr>
        <p:spPr>
          <a:xfrm>
            <a:off x="1154684" y="15235854"/>
            <a:ext cx="13716000" cy="6155531"/>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Geologic Setting</a:t>
            </a:r>
          </a:p>
          <a:p>
            <a:pPr algn="ctr"/>
            <a:endParaRPr lang="en-US" sz="1000" b="1"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During the Late Devonian, a thick fossiliferous package of siliciclastic sediments was deposited in the Appalachian Foreland Basin. An offshore-onshore </a:t>
            </a:r>
            <a:r>
              <a:rPr lang="en-US" sz="2800" dirty="0" err="1">
                <a:solidFill>
                  <a:schemeClr val="bg1"/>
                </a:solidFill>
                <a:latin typeface="Times New Roman" panose="02020603050405020304" pitchFamily="18" charset="0"/>
                <a:cs typeface="Times New Roman" panose="02020603050405020304" pitchFamily="18" charset="0"/>
              </a:rPr>
              <a:t>paleoenvironmental</a:t>
            </a:r>
            <a:r>
              <a:rPr lang="en-US" sz="2800" dirty="0">
                <a:solidFill>
                  <a:schemeClr val="bg1"/>
                </a:solidFill>
                <a:latin typeface="Times New Roman" panose="02020603050405020304" pitchFamily="18" charset="0"/>
                <a:cs typeface="Times New Roman" panose="02020603050405020304" pitchFamily="18" charset="0"/>
              </a:rPr>
              <a:t> gradient stretches from Western New York southeastward into northern Pennsylvania. Recent stratigraphic revisions have correlated the Upper and Lower </a:t>
            </a:r>
            <a:r>
              <a:rPr lang="en-US" sz="2800" dirty="0" err="1">
                <a:solidFill>
                  <a:schemeClr val="bg1"/>
                </a:solidFill>
                <a:latin typeface="Times New Roman" panose="02020603050405020304" pitchFamily="18" charset="0"/>
                <a:cs typeface="Times New Roman" panose="02020603050405020304" pitchFamily="18" charset="0"/>
              </a:rPr>
              <a:t>Kellwasser</a:t>
            </a:r>
            <a:r>
              <a:rPr lang="en-US" sz="2800" dirty="0">
                <a:solidFill>
                  <a:schemeClr val="bg1"/>
                </a:solidFill>
                <a:latin typeface="Times New Roman" panose="02020603050405020304" pitchFamily="18" charset="0"/>
                <a:cs typeface="Times New Roman" panose="02020603050405020304" pitchFamily="18" charset="0"/>
              </a:rPr>
              <a:t> Events throughout the region (Beard et al., 2017; Bush et al., 2015). This </a:t>
            </a:r>
            <a:r>
              <a:rPr lang="en-US" sz="2800" dirty="0" err="1">
                <a:solidFill>
                  <a:schemeClr val="bg1"/>
                </a:solidFill>
                <a:latin typeface="Times New Roman" panose="02020603050405020304" pitchFamily="18" charset="0"/>
                <a:cs typeface="Times New Roman" panose="02020603050405020304" pitchFamily="18" charset="0"/>
              </a:rPr>
              <a:t>paleoenvironmental</a:t>
            </a:r>
            <a:r>
              <a:rPr lang="en-US" sz="2800" dirty="0">
                <a:solidFill>
                  <a:schemeClr val="bg1"/>
                </a:solidFill>
                <a:latin typeface="Times New Roman" panose="02020603050405020304" pitchFamily="18" charset="0"/>
                <a:cs typeface="Times New Roman" panose="02020603050405020304" pitchFamily="18" charset="0"/>
              </a:rPr>
              <a:t> gradient serves as the perfect setting to test for extinction selectivity with respect to environmental preference among brachiopod species. Brachiopod fossils are abundant and generally well preserved, though often </a:t>
            </a:r>
            <a:r>
              <a:rPr lang="en-US" sz="2800" dirty="0" err="1">
                <a:solidFill>
                  <a:schemeClr val="bg1"/>
                </a:solidFill>
                <a:latin typeface="Times New Roman" panose="02020603050405020304" pitchFamily="18" charset="0"/>
                <a:cs typeface="Times New Roman" panose="02020603050405020304" pitchFamily="18" charset="0"/>
              </a:rPr>
              <a:t>moldic</a:t>
            </a:r>
            <a:r>
              <a:rPr lang="en-US" sz="2800" dirty="0">
                <a:solidFill>
                  <a:schemeClr val="bg1"/>
                </a:solidFill>
                <a:latin typeface="Times New Roman" panose="02020603050405020304" pitchFamily="18" charset="0"/>
                <a:cs typeface="Times New Roman" panose="02020603050405020304" pitchFamily="18" charset="0"/>
              </a:rPr>
              <a:t>, and previous studies have shown that species vary in depth preference (Bush and </a:t>
            </a:r>
            <a:r>
              <a:rPr lang="en-US" sz="2800" dirty="0" err="1">
                <a:solidFill>
                  <a:schemeClr val="bg1"/>
                </a:solidFill>
                <a:latin typeface="Times New Roman" panose="02020603050405020304" pitchFamily="18" charset="0"/>
                <a:cs typeface="Times New Roman" panose="02020603050405020304" pitchFamily="18" charset="0"/>
              </a:rPr>
              <a:t>Brame</a:t>
            </a:r>
            <a:r>
              <a:rPr lang="en-US" sz="2800" dirty="0">
                <a:solidFill>
                  <a:schemeClr val="bg1"/>
                </a:solidFill>
                <a:latin typeface="Times New Roman" panose="02020603050405020304" pitchFamily="18" charset="0"/>
                <a:cs typeface="Times New Roman" panose="02020603050405020304" pitchFamily="18" charset="0"/>
              </a:rPr>
              <a:t>, 2010; McGhee and Sutton, 1981; 1983). To reconstruct species’ preferred environments prior to environmental perturbations, samples were analyzed from the </a:t>
            </a:r>
            <a:r>
              <a:rPr lang="en-US" sz="2800" dirty="0" err="1">
                <a:solidFill>
                  <a:schemeClr val="bg1"/>
                </a:solidFill>
                <a:latin typeface="Times New Roman" panose="02020603050405020304" pitchFamily="18" charset="0"/>
                <a:cs typeface="Times New Roman" panose="02020603050405020304" pitchFamily="18" charset="0"/>
              </a:rPr>
              <a:t>Wiscoy</a:t>
            </a:r>
            <a:r>
              <a:rPr lang="en-US" sz="2800" dirty="0">
                <a:solidFill>
                  <a:schemeClr val="bg1"/>
                </a:solidFill>
                <a:latin typeface="Times New Roman" panose="02020603050405020304" pitchFamily="18" charset="0"/>
                <a:cs typeface="Times New Roman" panose="02020603050405020304" pitchFamily="18" charset="0"/>
              </a:rPr>
              <a:t> Formation, which immediately predates the Lower </a:t>
            </a:r>
            <a:r>
              <a:rPr lang="en-US" sz="2800" dirty="0" err="1">
                <a:solidFill>
                  <a:schemeClr val="bg1"/>
                </a:solidFill>
                <a:latin typeface="Times New Roman" panose="02020603050405020304" pitchFamily="18" charset="0"/>
                <a:cs typeface="Times New Roman" panose="02020603050405020304" pitchFamily="18" charset="0"/>
              </a:rPr>
              <a:t>Kellwasser</a:t>
            </a:r>
            <a:r>
              <a:rPr lang="en-US" sz="2800" dirty="0">
                <a:solidFill>
                  <a:schemeClr val="bg1"/>
                </a:solidFill>
                <a:latin typeface="Times New Roman" panose="02020603050405020304" pitchFamily="18" charset="0"/>
                <a:cs typeface="Times New Roman" panose="02020603050405020304" pitchFamily="18" charset="0"/>
              </a:rPr>
              <a:t> Extinction (Beard et al., 2017; Bush et al., 2015).</a:t>
            </a:r>
          </a:p>
        </p:txBody>
      </p:sp>
      <p:pic>
        <p:nvPicPr>
          <p:cNvPr id="17" name="Picture 16">
            <a:extLst>
              <a:ext uri="{FF2B5EF4-FFF2-40B4-BE49-F238E27FC236}">
                <a16:creationId xmlns:a16="http://schemas.microsoft.com/office/drawing/2014/main" id="{AEB32E29-0DD6-4691-90BA-B8BB61A1C95F}"/>
              </a:ext>
            </a:extLst>
          </p:cNvPr>
          <p:cNvPicPr>
            <a:picLocks noChangeAspect="1"/>
          </p:cNvPicPr>
          <p:nvPr/>
        </p:nvPicPr>
        <p:blipFill>
          <a:blip r:embed="rId5"/>
          <a:stretch>
            <a:fillRect/>
          </a:stretch>
        </p:blipFill>
        <p:spPr>
          <a:xfrm>
            <a:off x="2042272" y="31591613"/>
            <a:ext cx="11940824" cy="5607531"/>
          </a:xfrm>
          <a:prstGeom prst="rect">
            <a:avLst/>
          </a:prstGeom>
          <a:ln>
            <a:solidFill>
              <a:schemeClr val="bg1"/>
            </a:solidFill>
          </a:ln>
        </p:spPr>
      </p:pic>
      <p:sp>
        <p:nvSpPr>
          <p:cNvPr id="23" name="TextBox 22">
            <a:extLst>
              <a:ext uri="{FF2B5EF4-FFF2-40B4-BE49-F238E27FC236}">
                <a16:creationId xmlns:a16="http://schemas.microsoft.com/office/drawing/2014/main" id="{BF7D5711-6B20-4B68-99CC-C8AA9D8C5CC6}"/>
              </a:ext>
            </a:extLst>
          </p:cNvPr>
          <p:cNvSpPr txBox="1"/>
          <p:nvPr/>
        </p:nvSpPr>
        <p:spPr>
          <a:xfrm>
            <a:off x="816356" y="27690074"/>
            <a:ext cx="14392656" cy="3570208"/>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Methods</a:t>
            </a:r>
          </a:p>
          <a:p>
            <a:pPr algn="ctr"/>
            <a:endParaRPr lang="en-US" sz="1000" b="1"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Bulk samples were collected from 17 localities along the paleoenvironmental gradient. We have identified 8,400 brachiopod fossils from 26 species based on the illustrations in Bush et al. (2017). Species can be distinguished, although some genus-level placements require revision. Abundance data were assembled for 95 samples, each consisting of at least 30 identifiable brachiopod individuals. Non-metric multidimensional scaling was used to quantify variation in species composition.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0DFA70A-E05B-4C5B-87A3-77ED44BDBEED}"/>
              </a:ext>
            </a:extLst>
          </p:cNvPr>
          <p:cNvSpPr txBox="1"/>
          <p:nvPr/>
        </p:nvSpPr>
        <p:spPr>
          <a:xfrm>
            <a:off x="1154684" y="6092851"/>
            <a:ext cx="13716000" cy="7448193"/>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Introduction</a:t>
            </a:r>
          </a:p>
          <a:p>
            <a:endParaRPr lang="en-US" sz="10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The </a:t>
            </a:r>
            <a:r>
              <a:rPr lang="en-US" sz="2800" dirty="0" err="1">
                <a:solidFill>
                  <a:schemeClr val="bg1"/>
                </a:solidFill>
                <a:latin typeface="Times New Roman" panose="02020603050405020304" pitchFamily="18" charset="0"/>
                <a:cs typeface="Times New Roman" panose="02020603050405020304" pitchFamily="18" charset="0"/>
              </a:rPr>
              <a:t>Frasnian-Famennian</a:t>
            </a:r>
            <a:r>
              <a:rPr lang="en-US" sz="2800" dirty="0">
                <a:solidFill>
                  <a:schemeClr val="bg1"/>
                </a:solidFill>
                <a:latin typeface="Times New Roman" panose="02020603050405020304" pitchFamily="18" charset="0"/>
                <a:cs typeface="Times New Roman" panose="02020603050405020304" pitchFamily="18" charset="0"/>
              </a:rPr>
              <a:t> Extinction (Late Devonian, ~374 Ma), one of </a:t>
            </a:r>
            <a:r>
              <a:rPr lang="en-US" sz="2800" dirty="0" err="1">
                <a:solidFill>
                  <a:schemeClr val="bg1"/>
                </a:solidFill>
                <a:latin typeface="Times New Roman" panose="02020603050405020304" pitchFamily="18" charset="0"/>
                <a:cs typeface="Times New Roman" panose="02020603050405020304" pitchFamily="18" charset="0"/>
              </a:rPr>
              <a:t>Raup</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err="1">
                <a:solidFill>
                  <a:schemeClr val="bg1"/>
                </a:solidFill>
                <a:latin typeface="Times New Roman" panose="02020603050405020304" pitchFamily="18" charset="0"/>
                <a:cs typeface="Times New Roman" panose="02020603050405020304" pitchFamily="18" charset="0"/>
              </a:rPr>
              <a:t>Sepkoski’s</a:t>
            </a:r>
            <a:r>
              <a:rPr lang="en-US" sz="2800" dirty="0">
                <a:solidFill>
                  <a:schemeClr val="bg1"/>
                </a:solidFill>
                <a:latin typeface="Times New Roman" panose="02020603050405020304" pitchFamily="18" charset="0"/>
                <a:cs typeface="Times New Roman" panose="02020603050405020304" pitchFamily="18" charset="0"/>
              </a:rPr>
              <a:t> (1982) ‘Big Five’ mass extinctions, included two extinction pulses, the Lower and Upper </a:t>
            </a:r>
            <a:r>
              <a:rPr lang="en-US" sz="2800" dirty="0" err="1">
                <a:solidFill>
                  <a:schemeClr val="bg1"/>
                </a:solidFill>
                <a:latin typeface="Times New Roman" panose="02020603050405020304" pitchFamily="18" charset="0"/>
                <a:cs typeface="Times New Roman" panose="02020603050405020304" pitchFamily="18" charset="0"/>
              </a:rPr>
              <a:t>Kellwasser</a:t>
            </a:r>
            <a:r>
              <a:rPr lang="en-US" sz="2800" dirty="0">
                <a:solidFill>
                  <a:schemeClr val="bg1"/>
                </a:solidFill>
                <a:latin typeface="Times New Roman" panose="02020603050405020304" pitchFamily="18" charset="0"/>
                <a:cs typeface="Times New Roman" panose="02020603050405020304" pitchFamily="18" charset="0"/>
              </a:rPr>
              <a:t> Events. Potential kill mechanisms include a global cooling pulse, ocean acidification, and widespread anoxia in marine environments (Carmichael et al., 2014; </a:t>
            </a:r>
            <a:r>
              <a:rPr lang="en-US" sz="2800" dirty="0" err="1">
                <a:solidFill>
                  <a:schemeClr val="bg1"/>
                </a:solidFill>
                <a:latin typeface="Times New Roman" panose="02020603050405020304" pitchFamily="18" charset="0"/>
                <a:cs typeface="Times New Roman" panose="02020603050405020304" pitchFamily="18" charset="0"/>
              </a:rPr>
              <a:t>Joachimski</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err="1">
                <a:solidFill>
                  <a:schemeClr val="bg1"/>
                </a:solidFill>
                <a:latin typeface="Times New Roman" panose="02020603050405020304" pitchFamily="18" charset="0"/>
                <a:cs typeface="Times New Roman" panose="02020603050405020304" pitchFamily="18" charset="0"/>
              </a:rPr>
              <a:t>Buggisch</a:t>
            </a:r>
            <a:r>
              <a:rPr lang="en-US" sz="2800" dirty="0">
                <a:solidFill>
                  <a:schemeClr val="bg1"/>
                </a:solidFill>
                <a:latin typeface="Times New Roman" panose="02020603050405020304" pitchFamily="18" charset="0"/>
                <a:cs typeface="Times New Roman" panose="02020603050405020304" pitchFamily="18" charset="0"/>
              </a:rPr>
              <a:t>, 1993, 2002; Lash, 2017). Numerous clades were affected, including brachiopods, ammonoids, placoderms, rugose and tabulate corals, and </a:t>
            </a:r>
            <a:r>
              <a:rPr lang="en-US" sz="2800" dirty="0" err="1">
                <a:solidFill>
                  <a:schemeClr val="bg1"/>
                </a:solidFill>
                <a:latin typeface="Times New Roman" panose="02020603050405020304" pitchFamily="18" charset="0"/>
                <a:cs typeface="Times New Roman" panose="02020603050405020304" pitchFamily="18" charset="0"/>
              </a:rPr>
              <a:t>stromatoporoids</a:t>
            </a:r>
            <a:r>
              <a:rPr lang="en-US" sz="2800" dirty="0">
                <a:solidFill>
                  <a:schemeClr val="bg1"/>
                </a:solidFill>
                <a:latin typeface="Times New Roman" panose="02020603050405020304" pitchFamily="18" charset="0"/>
                <a:cs typeface="Times New Roman" panose="02020603050405020304" pitchFamily="18" charset="0"/>
              </a:rPr>
              <a:t> (Copper, 1998, 2002; House, 1985). </a:t>
            </a:r>
          </a:p>
          <a:p>
            <a:r>
              <a:rPr lang="en-US" sz="2800" dirty="0">
                <a:solidFill>
                  <a:schemeClr val="bg1"/>
                </a:solidFill>
                <a:latin typeface="Times New Roman" panose="02020603050405020304" pitchFamily="18" charset="0"/>
                <a:cs typeface="Times New Roman" panose="02020603050405020304" pitchFamily="18" charset="0"/>
              </a:rPr>
              <a:t>	In many mass extinction events, certain traits correlate with survival, whereas other traits appear to have increased sensitivity to climatic and environmental changes (</a:t>
            </a:r>
            <a:r>
              <a:rPr lang="en-US" sz="2800" dirty="0" err="1">
                <a:solidFill>
                  <a:schemeClr val="bg1"/>
                </a:solidFill>
                <a:latin typeface="Times New Roman" panose="02020603050405020304" pitchFamily="18" charset="0"/>
                <a:cs typeface="Times New Roman" panose="02020603050405020304" pitchFamily="18" charset="0"/>
              </a:rPr>
              <a:t>Clapham</a:t>
            </a:r>
            <a:r>
              <a:rPr lang="en-US" sz="2800" dirty="0">
                <a:solidFill>
                  <a:schemeClr val="bg1"/>
                </a:solidFill>
                <a:latin typeface="Times New Roman" panose="02020603050405020304" pitchFamily="18" charset="0"/>
                <a:cs typeface="Times New Roman" panose="02020603050405020304" pitchFamily="18" charset="0"/>
              </a:rPr>
              <a:t> and Payne, 2011; Finnegan et al. 2016). Assessing mass extinction selectivity can help constrain which environmental changes were the most effective kill mechanisms. Here, we test whether extinction intensity varies across paleoenvironments for brachiopods during the Lower </a:t>
            </a:r>
            <a:r>
              <a:rPr lang="en-US" sz="2800" dirty="0" err="1">
                <a:solidFill>
                  <a:schemeClr val="bg1"/>
                </a:solidFill>
                <a:latin typeface="Times New Roman" panose="02020603050405020304" pitchFamily="18" charset="0"/>
                <a:cs typeface="Times New Roman" panose="02020603050405020304" pitchFamily="18" charset="0"/>
              </a:rPr>
              <a:t>Kellwasser</a:t>
            </a:r>
            <a:r>
              <a:rPr lang="en-US" sz="2800" dirty="0">
                <a:solidFill>
                  <a:schemeClr val="bg1"/>
                </a:solidFill>
                <a:latin typeface="Times New Roman" panose="02020603050405020304" pitchFamily="18" charset="0"/>
                <a:cs typeface="Times New Roman" panose="02020603050405020304" pitchFamily="18" charset="0"/>
              </a:rPr>
              <a:t> Event, the first pulse of the Frasnian-Famennian extinction, in the Appalachian Basin. By testing selectivity, we hope to better constrain which kill mechanisms were most closely associated with this event.</a:t>
            </a:r>
          </a:p>
        </p:txBody>
      </p:sp>
      <p:sp>
        <p:nvSpPr>
          <p:cNvPr id="15" name="Rectangle: Rounded Corners 14">
            <a:extLst>
              <a:ext uri="{FF2B5EF4-FFF2-40B4-BE49-F238E27FC236}">
                <a16:creationId xmlns:a16="http://schemas.microsoft.com/office/drawing/2014/main" id="{FA0AF124-5E23-4278-B2BA-A0E7C151FEF6}"/>
              </a:ext>
            </a:extLst>
          </p:cNvPr>
          <p:cNvSpPr/>
          <p:nvPr/>
        </p:nvSpPr>
        <p:spPr>
          <a:xfrm>
            <a:off x="34146810" y="18016506"/>
            <a:ext cx="14941296" cy="5335084"/>
          </a:xfrm>
          <a:prstGeom prst="roundRect">
            <a:avLst>
              <a:gd name="adj" fmla="val 16927"/>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4425981-1BB7-4B60-8BBD-0F26F125DF32}"/>
              </a:ext>
            </a:extLst>
          </p:cNvPr>
          <p:cNvSpPr txBox="1"/>
          <p:nvPr/>
        </p:nvSpPr>
        <p:spPr>
          <a:xfrm>
            <a:off x="34604010" y="18044467"/>
            <a:ext cx="14026896" cy="4862870"/>
          </a:xfrm>
          <a:prstGeom prst="rect">
            <a:avLst/>
          </a:prstGeom>
          <a:noFill/>
        </p:spPr>
        <p:txBody>
          <a:bodyPr wrap="square" rtlCol="0">
            <a:spAutoFit/>
          </a:bodyPr>
          <a:lstStyle/>
          <a:p>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4800" b="1" dirty="0">
                <a:solidFill>
                  <a:schemeClr val="bg1"/>
                </a:solidFill>
                <a:latin typeface="Times New Roman" panose="02020603050405020304" pitchFamily="18" charset="0"/>
                <a:cs typeface="Times New Roman" panose="02020603050405020304" pitchFamily="18" charset="0"/>
              </a:rPr>
              <a:t>Conclusions</a:t>
            </a:r>
          </a:p>
          <a:p>
            <a:pPr algn="ctr"/>
            <a:endParaRPr lang="en-US" sz="1000" b="1"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We examined brachiopods from a </a:t>
            </a:r>
            <a:r>
              <a:rPr lang="en-US" sz="2800" dirty="0" err="1">
                <a:solidFill>
                  <a:schemeClr val="bg1"/>
                </a:solidFill>
                <a:latin typeface="Times New Roman" panose="02020603050405020304" pitchFamily="18" charset="0"/>
                <a:cs typeface="Times New Roman" panose="02020603050405020304" pitchFamily="18" charset="0"/>
              </a:rPr>
              <a:t>paleoenvironmental</a:t>
            </a:r>
            <a:r>
              <a:rPr lang="en-US" sz="2800" dirty="0">
                <a:solidFill>
                  <a:schemeClr val="bg1"/>
                </a:solidFill>
                <a:latin typeface="Times New Roman" panose="02020603050405020304" pitchFamily="18" charset="0"/>
                <a:cs typeface="Times New Roman" panose="02020603050405020304" pitchFamily="18" charset="0"/>
              </a:rPr>
              <a:t> gradient to test for selective extinction during the Lower </a:t>
            </a:r>
            <a:r>
              <a:rPr lang="en-US" sz="2800" dirty="0" err="1">
                <a:solidFill>
                  <a:schemeClr val="bg1"/>
                </a:solidFill>
                <a:latin typeface="Times New Roman" panose="02020603050405020304" pitchFamily="18" charset="0"/>
                <a:cs typeface="Times New Roman" panose="02020603050405020304" pitchFamily="18" charset="0"/>
              </a:rPr>
              <a:t>Kellwasser</a:t>
            </a:r>
            <a:r>
              <a:rPr lang="en-US" sz="2800" dirty="0">
                <a:solidFill>
                  <a:schemeClr val="bg1"/>
                </a:solidFill>
                <a:latin typeface="Times New Roman" panose="02020603050405020304" pitchFamily="18" charset="0"/>
                <a:cs typeface="Times New Roman" panose="02020603050405020304" pitchFamily="18" charset="0"/>
              </a:rPr>
              <a:t> Event. Species extinction does not seem to correlate with preferred ‘depth’, with victims spread across the entire gradient. Based on these results we cannot conclude that anoxia associated with depth was a primary driver for extinction selectivity. However, extinction may have been selective with respect to taxonomic order, which deserves further analysis. Continuing work will include a quantitative test of selectivity using multiple logistic regression that incorporates depth preference, endemism, proportional abundance, taxonomic order, and other factors.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4BEEE5AE-A8EC-4539-B777-AEE095A3CE18}"/>
              </a:ext>
            </a:extLst>
          </p:cNvPr>
          <p:cNvSpPr/>
          <p:nvPr/>
        </p:nvSpPr>
        <p:spPr>
          <a:xfrm>
            <a:off x="34146810" y="27741240"/>
            <a:ext cx="14941296" cy="10273366"/>
          </a:xfrm>
          <a:prstGeom prst="roundRect">
            <a:avLst>
              <a:gd name="adj" fmla="val 6424"/>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044A1B-4AFD-4EEA-902A-7392742FB907}"/>
              </a:ext>
            </a:extLst>
          </p:cNvPr>
          <p:cNvSpPr txBox="1"/>
          <p:nvPr/>
        </p:nvSpPr>
        <p:spPr>
          <a:xfrm>
            <a:off x="34283202" y="27799249"/>
            <a:ext cx="14842684" cy="10525958"/>
          </a:xfrm>
          <a:prstGeom prst="rect">
            <a:avLst/>
          </a:prstGeom>
          <a:noFill/>
        </p:spPr>
        <p:txBody>
          <a:bodyPr wrap="square" rtlCol="0">
            <a:spAutoFit/>
          </a:bodyPr>
          <a:lstStyle/>
          <a:p>
            <a:pPr indent="-457200" algn="ctr"/>
            <a:r>
              <a:rPr lang="en-US" sz="4800" b="1" dirty="0">
                <a:solidFill>
                  <a:schemeClr val="bg1"/>
                </a:solidFill>
                <a:latin typeface="Times New Roman" panose="02020603050405020304" pitchFamily="18" charset="0"/>
                <a:cs typeface="Times New Roman" panose="02020603050405020304" pitchFamily="18" charset="0"/>
              </a:rPr>
              <a:t>Literature Cited</a:t>
            </a:r>
          </a:p>
          <a:p>
            <a:pPr indent="-457200"/>
            <a:r>
              <a:rPr lang="en-US" dirty="0">
                <a:solidFill>
                  <a:schemeClr val="bg1"/>
                </a:solidFill>
                <a:latin typeface="Times New Roman" panose="02020603050405020304" pitchFamily="18" charset="0"/>
                <a:cs typeface="Times New Roman" panose="02020603050405020304" pitchFamily="18" charset="0"/>
              </a:rPr>
              <a:t>Beard, J.A., Bush, A.M., Fernandes, A.M., Getty, P.R., and </a:t>
            </a:r>
            <a:r>
              <a:rPr lang="en-US" dirty="0" err="1">
                <a:solidFill>
                  <a:schemeClr val="bg1"/>
                </a:solidFill>
                <a:latin typeface="Times New Roman" panose="02020603050405020304" pitchFamily="18" charset="0"/>
                <a:cs typeface="Times New Roman" panose="02020603050405020304" pitchFamily="18" charset="0"/>
              </a:rPr>
              <a:t>Hren</a:t>
            </a:r>
            <a:r>
              <a:rPr lang="en-US" dirty="0">
                <a:solidFill>
                  <a:schemeClr val="bg1"/>
                </a:solidFill>
                <a:latin typeface="Times New Roman" panose="02020603050405020304" pitchFamily="18" charset="0"/>
                <a:cs typeface="Times New Roman" panose="02020603050405020304" pitchFamily="18" charset="0"/>
              </a:rPr>
              <a:t>, M.T., 2017, Stratigraphy and paleoenvironmental analysis of the Frasnian-Famennian 	(Upper Devonian) boundary interval in Tioga, north-central Pennsylvania: </a:t>
            </a:r>
            <a:r>
              <a:rPr lang="en-US" dirty="0" err="1">
                <a:solidFill>
                  <a:schemeClr val="bg1"/>
                </a:solidFill>
                <a:latin typeface="Times New Roman" panose="02020603050405020304" pitchFamily="18" charset="0"/>
                <a:cs typeface="Times New Roman" panose="02020603050405020304" pitchFamily="18" charset="0"/>
              </a:rPr>
              <a:t>Palaeogeography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Palaeoclimatology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Palaeoecology</a:t>
            </a:r>
            <a:r>
              <a:rPr lang="en-US" dirty="0">
                <a:solidFill>
                  <a:schemeClr val="bg1"/>
                </a:solidFill>
                <a:latin typeface="Times New Roman" panose="02020603050405020304" pitchFamily="18" charset="0"/>
                <a:cs typeface="Times New Roman" panose="02020603050405020304" pitchFamily="18" charset="0"/>
              </a:rPr>
              <a:t>.</a:t>
            </a:r>
          </a:p>
          <a:p>
            <a:pPr indent="-457200"/>
            <a:r>
              <a:rPr lang="en-US" dirty="0">
                <a:solidFill>
                  <a:schemeClr val="bg1"/>
                </a:solidFill>
                <a:latin typeface="Times New Roman" panose="02020603050405020304" pitchFamily="18" charset="0"/>
                <a:cs typeface="Times New Roman" panose="02020603050405020304" pitchFamily="18" charset="0"/>
              </a:rPr>
              <a:t>Bush, A.M., and </a:t>
            </a:r>
            <a:r>
              <a:rPr lang="en-US" dirty="0" err="1">
                <a:solidFill>
                  <a:schemeClr val="bg1"/>
                </a:solidFill>
                <a:latin typeface="Times New Roman" panose="02020603050405020304" pitchFamily="18" charset="0"/>
                <a:cs typeface="Times New Roman" panose="02020603050405020304" pitchFamily="18" charset="0"/>
              </a:rPr>
              <a:t>Brame</a:t>
            </a:r>
            <a:r>
              <a:rPr lang="en-US" dirty="0">
                <a:solidFill>
                  <a:schemeClr val="bg1"/>
                </a:solidFill>
                <a:latin typeface="Times New Roman" panose="02020603050405020304" pitchFamily="18" charset="0"/>
                <a:cs typeface="Times New Roman" panose="02020603050405020304" pitchFamily="18" charset="0"/>
              </a:rPr>
              <a:t>, R.I., 2010, Multiple </a:t>
            </a:r>
            <a:r>
              <a:rPr lang="en-US" dirty="0" err="1">
                <a:solidFill>
                  <a:schemeClr val="bg1"/>
                </a:solidFill>
                <a:latin typeface="Times New Roman" panose="02020603050405020304" pitchFamily="18" charset="0"/>
                <a:cs typeface="Times New Roman" panose="02020603050405020304" pitchFamily="18" charset="0"/>
              </a:rPr>
              <a:t>paleoecological</a:t>
            </a:r>
            <a:r>
              <a:rPr lang="en-US" dirty="0">
                <a:solidFill>
                  <a:schemeClr val="bg1"/>
                </a:solidFill>
                <a:latin typeface="Times New Roman" panose="02020603050405020304" pitchFamily="18" charset="0"/>
                <a:cs typeface="Times New Roman" panose="02020603050405020304" pitchFamily="18" charset="0"/>
              </a:rPr>
              <a:t> controls on the composition of marine fossil assemblages from the Frasnian (Late Devonian) of 	Virginia, with a comparison of ordination methods: Paleobiology, v. 26, p. 573–591.</a:t>
            </a:r>
          </a:p>
          <a:p>
            <a:pPr indent="-457200"/>
            <a:r>
              <a:rPr lang="en-US" dirty="0">
                <a:solidFill>
                  <a:schemeClr val="bg1"/>
                </a:solidFill>
                <a:latin typeface="Times New Roman" panose="02020603050405020304" pitchFamily="18" charset="0"/>
                <a:cs typeface="Times New Roman" panose="02020603050405020304" pitchFamily="18" charset="0"/>
              </a:rPr>
              <a:t>Bush, A.M., </a:t>
            </a:r>
            <a:r>
              <a:rPr lang="en-US" dirty="0" err="1">
                <a:solidFill>
                  <a:schemeClr val="bg1"/>
                </a:solidFill>
                <a:latin typeface="Times New Roman" panose="02020603050405020304" pitchFamily="18" charset="0"/>
                <a:cs typeface="Times New Roman" panose="02020603050405020304" pitchFamily="18" charset="0"/>
              </a:rPr>
              <a:t>Csonka</a:t>
            </a:r>
            <a:r>
              <a:rPr lang="en-US" dirty="0">
                <a:solidFill>
                  <a:schemeClr val="bg1"/>
                </a:solidFill>
                <a:latin typeface="Times New Roman" panose="02020603050405020304" pitchFamily="18" charset="0"/>
                <a:cs typeface="Times New Roman" panose="02020603050405020304" pitchFamily="18" charset="0"/>
              </a:rPr>
              <a:t>, J.D., </a:t>
            </a:r>
            <a:r>
              <a:rPr lang="en-US" dirty="0" err="1">
                <a:solidFill>
                  <a:schemeClr val="bg1"/>
                </a:solidFill>
                <a:latin typeface="Times New Roman" panose="02020603050405020304" pitchFamily="18" charset="0"/>
                <a:cs typeface="Times New Roman" panose="02020603050405020304" pitchFamily="18" charset="0"/>
              </a:rPr>
              <a:t>DiRenzo</a:t>
            </a:r>
            <a:r>
              <a:rPr lang="en-US" dirty="0">
                <a:solidFill>
                  <a:schemeClr val="bg1"/>
                </a:solidFill>
                <a:latin typeface="Times New Roman" panose="02020603050405020304" pitchFamily="18" charset="0"/>
                <a:cs typeface="Times New Roman" panose="02020603050405020304" pitchFamily="18" charset="0"/>
              </a:rPr>
              <a:t>, G. V., Over, D.J., and Beard, J.A., 2015, Revised correlation of the Frasnian–Famennian boundary and </a:t>
            </a:r>
            <a:r>
              <a:rPr lang="en-US" dirty="0" err="1">
                <a:solidFill>
                  <a:schemeClr val="bg1"/>
                </a:solidFill>
                <a:latin typeface="Times New Roman" panose="02020603050405020304" pitchFamily="18" charset="0"/>
                <a:cs typeface="Times New Roman" panose="02020603050405020304" pitchFamily="18" charset="0"/>
              </a:rPr>
              <a:t>Kellwasser</a:t>
            </a:r>
            <a:r>
              <a:rPr lang="en-US" dirty="0">
                <a:solidFill>
                  <a:schemeClr val="bg1"/>
                </a:solidFill>
                <a:latin typeface="Times New Roman" panose="02020603050405020304" pitchFamily="18" charset="0"/>
                <a:cs typeface="Times New Roman" panose="02020603050405020304" pitchFamily="18" charset="0"/>
              </a:rPr>
              <a:t> 	Events (Upper Devonian) in shallow marine paleoenvironments of New York State: </a:t>
            </a:r>
            <a:r>
              <a:rPr lang="en-US" dirty="0" err="1">
                <a:solidFill>
                  <a:schemeClr val="bg1"/>
                </a:solidFill>
                <a:latin typeface="Times New Roman" panose="02020603050405020304" pitchFamily="18" charset="0"/>
                <a:cs typeface="Times New Roman" panose="02020603050405020304" pitchFamily="18" charset="0"/>
              </a:rPr>
              <a:t>Palaeogeography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Palaeoclimatology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Palaeoecology</a:t>
            </a:r>
            <a:r>
              <a:rPr lang="en-US" dirty="0">
                <a:solidFill>
                  <a:schemeClr val="bg1"/>
                </a:solidFill>
                <a:latin typeface="Times New Roman" panose="02020603050405020304" pitchFamily="18" charset="0"/>
                <a:cs typeface="Times New Roman" panose="02020603050405020304" pitchFamily="18" charset="0"/>
              </a:rPr>
              <a:t>, v. 433, p. 233–	246.</a:t>
            </a:r>
          </a:p>
          <a:p>
            <a:pPr indent="-457200"/>
            <a:r>
              <a:rPr lang="en-US" dirty="0">
                <a:solidFill>
                  <a:schemeClr val="bg1"/>
                </a:solidFill>
                <a:latin typeface="Times New Roman" panose="02020603050405020304" pitchFamily="18" charset="0"/>
                <a:cs typeface="Times New Roman" panose="02020603050405020304" pitchFamily="18" charset="0"/>
              </a:rPr>
              <a:t>Bush, A.M., Beard, A.J., Baird, G., Over, J.D., </a:t>
            </a:r>
            <a:r>
              <a:rPr lang="en-US" dirty="0" err="1">
                <a:solidFill>
                  <a:schemeClr val="bg1"/>
                </a:solidFill>
                <a:latin typeface="Times New Roman" panose="02020603050405020304" pitchFamily="18" charset="0"/>
                <a:cs typeface="Times New Roman" panose="02020603050405020304" pitchFamily="18" charset="0"/>
              </a:rPr>
              <a:t>Tuskes</a:t>
            </a:r>
            <a:r>
              <a:rPr lang="en-US" dirty="0">
                <a:solidFill>
                  <a:schemeClr val="bg1"/>
                </a:solidFill>
                <a:latin typeface="Times New Roman" panose="02020603050405020304" pitchFamily="18" charset="0"/>
                <a:cs typeface="Times New Roman" panose="02020603050405020304" pitchFamily="18" charset="0"/>
              </a:rPr>
              <a:t>, K., Brisson, S.K., and Pier, J.Q., 2017, A2 and B2: Upper Devonian </a:t>
            </a:r>
            <a:r>
              <a:rPr lang="en-US" dirty="0" err="1">
                <a:solidFill>
                  <a:schemeClr val="bg1"/>
                </a:solidFill>
                <a:latin typeface="Times New Roman" panose="02020603050405020304" pitchFamily="18" charset="0"/>
                <a:cs typeface="Times New Roman" panose="02020603050405020304" pitchFamily="18" charset="0"/>
              </a:rPr>
              <a:t>Kellwasser</a:t>
            </a:r>
            <a:r>
              <a:rPr lang="en-US" dirty="0">
                <a:solidFill>
                  <a:schemeClr val="bg1"/>
                </a:solidFill>
                <a:latin typeface="Times New Roman" panose="02020603050405020304" pitchFamily="18" charset="0"/>
                <a:cs typeface="Times New Roman" panose="02020603050405020304" pitchFamily="18" charset="0"/>
              </a:rPr>
              <a:t> Extinction Events in 	New York and Pennsylvania: Offshore to Onshore Transect Across the Frasnian-Famennian Boundary on the Eastern Margin of the Appalachian Basin 	</a:t>
            </a:r>
            <a:r>
              <a:rPr lang="en-US" i="1" dirty="0">
                <a:solidFill>
                  <a:schemeClr val="bg1"/>
                </a:solidFill>
                <a:latin typeface="Times New Roman" panose="02020603050405020304" pitchFamily="18" charset="0"/>
                <a:cs typeface="Times New Roman" panose="02020603050405020304" pitchFamily="18" charset="0"/>
              </a:rPr>
              <a:t>in</a:t>
            </a:r>
            <a:r>
              <a:rPr lang="en-US" dirty="0">
                <a:solidFill>
                  <a:schemeClr val="bg1"/>
                </a:solidFill>
                <a:latin typeface="Times New Roman" panose="02020603050405020304" pitchFamily="18" charset="0"/>
                <a:cs typeface="Times New Roman" panose="02020603050405020304" pitchFamily="18" charset="0"/>
              </a:rPr>
              <a:t> Muller, O.H., ed., New York Geological Association 89</a:t>
            </a:r>
            <a:r>
              <a:rPr lang="en-US" baseline="30000" dirty="0">
                <a:solidFill>
                  <a:schemeClr val="bg1"/>
                </a:solidFill>
                <a:latin typeface="Times New Roman" panose="02020603050405020304" pitchFamily="18" charset="0"/>
                <a:cs typeface="Times New Roman" panose="02020603050405020304" pitchFamily="18" charset="0"/>
              </a:rPr>
              <a:t>th</a:t>
            </a:r>
            <a:r>
              <a:rPr lang="en-US" dirty="0">
                <a:solidFill>
                  <a:schemeClr val="bg1"/>
                </a:solidFill>
                <a:latin typeface="Times New Roman" panose="02020603050405020304" pitchFamily="18" charset="0"/>
                <a:cs typeface="Times New Roman" panose="02020603050405020304" pitchFamily="18" charset="0"/>
              </a:rPr>
              <a:t> Annual Meeting Field Trip Guidebook: New York State Geological Society, p. 74-116.</a:t>
            </a:r>
          </a:p>
          <a:p>
            <a:pPr indent="-457200"/>
            <a:r>
              <a:rPr lang="en-US" dirty="0">
                <a:solidFill>
                  <a:schemeClr val="bg1"/>
                </a:solidFill>
                <a:latin typeface="Times New Roman" panose="02020603050405020304" pitchFamily="18" charset="0"/>
                <a:cs typeface="Times New Roman" panose="02020603050405020304" pitchFamily="18" charset="0"/>
              </a:rPr>
              <a:t>Carmichael, S.K., Waters, J.A., Suttner, T.J., Kido, E., and </a:t>
            </a:r>
            <a:r>
              <a:rPr lang="en-US" dirty="0" err="1">
                <a:solidFill>
                  <a:schemeClr val="bg1"/>
                </a:solidFill>
                <a:latin typeface="Times New Roman" panose="02020603050405020304" pitchFamily="18" charset="0"/>
                <a:cs typeface="Times New Roman" panose="02020603050405020304" pitchFamily="18" charset="0"/>
              </a:rPr>
              <a:t>DeReuil</a:t>
            </a:r>
            <a:r>
              <a:rPr lang="en-US" dirty="0">
                <a:solidFill>
                  <a:schemeClr val="bg1"/>
                </a:solidFill>
                <a:latin typeface="Times New Roman" panose="02020603050405020304" pitchFamily="18" charset="0"/>
                <a:cs typeface="Times New Roman" panose="02020603050405020304" pitchFamily="18" charset="0"/>
              </a:rPr>
              <a:t>, A.A., 2014, A new model for the </a:t>
            </a:r>
            <a:r>
              <a:rPr lang="en-US" dirty="0" err="1">
                <a:solidFill>
                  <a:schemeClr val="bg1"/>
                </a:solidFill>
                <a:latin typeface="Times New Roman" panose="02020603050405020304" pitchFamily="18" charset="0"/>
                <a:cs typeface="Times New Roman" panose="02020603050405020304" pitchFamily="18" charset="0"/>
              </a:rPr>
              <a:t>Kellwasser</a:t>
            </a:r>
            <a:r>
              <a:rPr lang="en-US" dirty="0">
                <a:solidFill>
                  <a:schemeClr val="bg1"/>
                </a:solidFill>
                <a:latin typeface="Times New Roman" panose="02020603050405020304" pitchFamily="18" charset="0"/>
                <a:cs typeface="Times New Roman" panose="02020603050405020304" pitchFamily="18" charset="0"/>
              </a:rPr>
              <a:t> Anoxia Events (Late Devonian): Shallow 	water anoxia in an open oceanic setting in the Central Asian Orogenic Belt: </a:t>
            </a:r>
            <a:r>
              <a:rPr lang="en-US" dirty="0" err="1">
                <a:solidFill>
                  <a:schemeClr val="bg1"/>
                </a:solidFill>
                <a:latin typeface="Times New Roman" panose="02020603050405020304" pitchFamily="18" charset="0"/>
                <a:cs typeface="Times New Roman" panose="02020603050405020304" pitchFamily="18" charset="0"/>
              </a:rPr>
              <a:t>Palaeogeography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Palaeoclimatology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Palaeoecology</a:t>
            </a:r>
            <a:r>
              <a:rPr lang="en-US" dirty="0">
                <a:solidFill>
                  <a:schemeClr val="bg1"/>
                </a:solidFill>
                <a:latin typeface="Times New Roman" panose="02020603050405020304" pitchFamily="18" charset="0"/>
                <a:cs typeface="Times New Roman" panose="02020603050405020304" pitchFamily="18" charset="0"/>
              </a:rPr>
              <a:t>, v. 399, p. 394–403.</a:t>
            </a:r>
          </a:p>
          <a:p>
            <a:pPr indent="-457200"/>
            <a:r>
              <a:rPr lang="en-US" dirty="0" err="1">
                <a:solidFill>
                  <a:schemeClr val="bg1"/>
                </a:solidFill>
                <a:latin typeface="Times New Roman" panose="02020603050405020304" pitchFamily="18" charset="0"/>
                <a:cs typeface="Times New Roman" panose="02020603050405020304" pitchFamily="18" charset="0"/>
              </a:rPr>
              <a:t>Clapham</a:t>
            </a:r>
            <a:r>
              <a:rPr lang="en-US" dirty="0">
                <a:solidFill>
                  <a:schemeClr val="bg1"/>
                </a:solidFill>
                <a:latin typeface="Times New Roman" panose="02020603050405020304" pitchFamily="18" charset="0"/>
                <a:cs typeface="Times New Roman" panose="02020603050405020304" pitchFamily="18" charset="0"/>
              </a:rPr>
              <a:t>, M.E., and Payne, J.L., 2011, Acidification, anoxia, and extinction: A multiple logistic regression analysis of extinction selectivity during the Middle 	and Late Permian: Geology, v. 39, p. 1059–1062.</a:t>
            </a:r>
          </a:p>
          <a:p>
            <a:pPr indent="-457200"/>
            <a:r>
              <a:rPr lang="en-US" dirty="0">
                <a:solidFill>
                  <a:schemeClr val="bg1"/>
                </a:solidFill>
                <a:latin typeface="Times New Roman" panose="02020603050405020304" pitchFamily="18" charset="0"/>
                <a:cs typeface="Times New Roman" panose="02020603050405020304" pitchFamily="18" charset="0"/>
              </a:rPr>
              <a:t>Copper, P., 1986, Frasnian-Famennian mass extinction and cold water oceans: Geology, v. 14, no. 10, p. 835-839.</a:t>
            </a:r>
          </a:p>
          <a:p>
            <a:pPr indent="-457200"/>
            <a:r>
              <a:rPr lang="en-US" dirty="0">
                <a:solidFill>
                  <a:schemeClr val="bg1"/>
                </a:solidFill>
                <a:latin typeface="Times New Roman" panose="02020603050405020304" pitchFamily="18" charset="0"/>
                <a:cs typeface="Times New Roman" panose="02020603050405020304" pitchFamily="18" charset="0"/>
              </a:rPr>
              <a:t>Copper, P., 1998, Evaluating the Frasnian-Famennian mass extinction: Comparing brachiopod faunas: Acta </a:t>
            </a:r>
            <a:r>
              <a:rPr lang="en-US" dirty="0" err="1">
                <a:solidFill>
                  <a:schemeClr val="bg1"/>
                </a:solidFill>
                <a:latin typeface="Times New Roman" panose="02020603050405020304" pitchFamily="18" charset="0"/>
                <a:cs typeface="Times New Roman" panose="02020603050405020304" pitchFamily="18" charset="0"/>
              </a:rPr>
              <a:t>Palaeontologica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Polonica</a:t>
            </a:r>
            <a:r>
              <a:rPr lang="en-US" dirty="0">
                <a:solidFill>
                  <a:schemeClr val="bg1"/>
                </a:solidFill>
                <a:latin typeface="Times New Roman" panose="02020603050405020304" pitchFamily="18" charset="0"/>
                <a:cs typeface="Times New Roman" panose="02020603050405020304" pitchFamily="18" charset="0"/>
              </a:rPr>
              <a:t>, v. 43, p. 137–154.</a:t>
            </a:r>
          </a:p>
          <a:p>
            <a:pPr indent="-457200"/>
            <a:r>
              <a:rPr lang="en-US" dirty="0">
                <a:solidFill>
                  <a:schemeClr val="bg1"/>
                </a:solidFill>
                <a:latin typeface="Times New Roman" panose="02020603050405020304" pitchFamily="18" charset="0"/>
                <a:cs typeface="Times New Roman" panose="02020603050405020304" pitchFamily="18" charset="0"/>
              </a:rPr>
              <a:t>Copper, P., 2002, Reef development at the Frasnian/Famennian mass extinction boundary: </a:t>
            </a:r>
            <a:r>
              <a:rPr lang="en-US" dirty="0" err="1">
                <a:solidFill>
                  <a:schemeClr val="bg1"/>
                </a:solidFill>
                <a:latin typeface="Times New Roman" panose="02020603050405020304" pitchFamily="18" charset="0"/>
                <a:cs typeface="Times New Roman" panose="02020603050405020304" pitchFamily="18" charset="0"/>
              </a:rPr>
              <a:t>Palaeogeography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Palaeoclimatology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Palaeoecology</a:t>
            </a:r>
            <a:r>
              <a:rPr lang="en-US" dirty="0">
                <a:solidFill>
                  <a:schemeClr val="bg1"/>
                </a:solidFill>
                <a:latin typeface="Times New Roman" panose="02020603050405020304" pitchFamily="18" charset="0"/>
                <a:cs typeface="Times New Roman" panose="02020603050405020304" pitchFamily="18" charset="0"/>
              </a:rPr>
              <a:t>.</a:t>
            </a:r>
          </a:p>
          <a:p>
            <a:pPr indent="-457200"/>
            <a:r>
              <a:rPr lang="en-US" dirty="0">
                <a:solidFill>
                  <a:schemeClr val="bg1"/>
                </a:solidFill>
                <a:latin typeface="Times New Roman" panose="02020603050405020304" pitchFamily="18" charset="0"/>
                <a:cs typeface="Times New Roman" panose="02020603050405020304" pitchFamily="18" charset="0"/>
              </a:rPr>
              <a:t>Finnegan, S., Rasmussen, C.M.Ø., Harper, D.A.T., 2016, Biogeographic and bathymetric determinants of brachiopod extinction and survival during the Late </a:t>
            </a:r>
          </a:p>
          <a:p>
            <a:pPr indent="-457200"/>
            <a:r>
              <a:rPr lang="en-US" dirty="0">
                <a:solidFill>
                  <a:schemeClr val="bg1"/>
                </a:solidFill>
                <a:latin typeface="Times New Roman" panose="02020603050405020304" pitchFamily="18" charset="0"/>
                <a:cs typeface="Times New Roman" panose="02020603050405020304" pitchFamily="18" charset="0"/>
              </a:rPr>
              <a:t>	Ordovician mass extinction: </a:t>
            </a:r>
            <a:r>
              <a:rPr lang="pl-PL" dirty="0">
                <a:solidFill>
                  <a:schemeClr val="bg1"/>
                </a:solidFill>
                <a:latin typeface="Times New Roman" panose="02020603050405020304" pitchFamily="18" charset="0"/>
                <a:cs typeface="Times New Roman" panose="02020603050405020304" pitchFamily="18" charset="0"/>
              </a:rPr>
              <a:t>Proc</a:t>
            </a:r>
            <a:r>
              <a:rPr lang="en-US" dirty="0" err="1">
                <a:solidFill>
                  <a:schemeClr val="bg1"/>
                </a:solidFill>
                <a:latin typeface="Times New Roman" panose="02020603050405020304" pitchFamily="18" charset="0"/>
                <a:cs typeface="Times New Roman" panose="02020603050405020304" pitchFamily="18" charset="0"/>
              </a:rPr>
              <a:t>eedings</a:t>
            </a:r>
            <a:r>
              <a:rPr lang="en-US" dirty="0">
                <a:solidFill>
                  <a:schemeClr val="bg1"/>
                </a:solidFill>
                <a:latin typeface="Times New Roman" panose="02020603050405020304" pitchFamily="18" charset="0"/>
                <a:cs typeface="Times New Roman" panose="02020603050405020304" pitchFamily="18" charset="0"/>
              </a:rPr>
              <a:t> of the</a:t>
            </a:r>
            <a:r>
              <a:rPr lang="pl-PL" dirty="0">
                <a:solidFill>
                  <a:schemeClr val="bg1"/>
                </a:solidFill>
                <a:latin typeface="Times New Roman" panose="02020603050405020304" pitchFamily="18" charset="0"/>
                <a:cs typeface="Times New Roman" panose="02020603050405020304" pitchFamily="18" charset="0"/>
              </a:rPr>
              <a:t> R</a:t>
            </a:r>
            <a:r>
              <a:rPr lang="en-US" dirty="0" err="1">
                <a:solidFill>
                  <a:schemeClr val="bg1"/>
                </a:solidFill>
                <a:latin typeface="Times New Roman" panose="02020603050405020304" pitchFamily="18" charset="0"/>
                <a:cs typeface="Times New Roman" panose="02020603050405020304" pitchFamily="18" charset="0"/>
              </a:rPr>
              <a:t>oyal</a:t>
            </a:r>
            <a:r>
              <a:rPr lang="pl-PL" dirty="0">
                <a:solidFill>
                  <a:schemeClr val="bg1"/>
                </a:solidFill>
                <a:latin typeface="Times New Roman" panose="02020603050405020304" pitchFamily="18" charset="0"/>
                <a:cs typeface="Times New Roman" panose="02020603050405020304" pitchFamily="18" charset="0"/>
              </a:rPr>
              <a:t> Soc</a:t>
            </a:r>
            <a:r>
              <a:rPr lang="en-US" dirty="0" err="1">
                <a:solidFill>
                  <a:schemeClr val="bg1"/>
                </a:solidFill>
                <a:latin typeface="Times New Roman" panose="02020603050405020304" pitchFamily="18" charset="0"/>
                <a:cs typeface="Times New Roman" panose="02020603050405020304" pitchFamily="18" charset="0"/>
              </a:rPr>
              <a:t>iety</a:t>
            </a:r>
            <a:r>
              <a:rPr lang="pl-PL" dirty="0">
                <a:solidFill>
                  <a:schemeClr val="bg1"/>
                </a:solidFill>
                <a:latin typeface="Times New Roman" panose="02020603050405020304" pitchFamily="18" charset="0"/>
                <a:cs typeface="Times New Roman" panose="02020603050405020304" pitchFamily="18" charset="0"/>
              </a:rPr>
              <a:t> B</a:t>
            </a:r>
            <a:r>
              <a:rPr lang="en-US" dirty="0">
                <a:solidFill>
                  <a:schemeClr val="bg1"/>
                </a:solidFill>
                <a:latin typeface="Times New Roman" panose="02020603050405020304" pitchFamily="18" charset="0"/>
                <a:cs typeface="Times New Roman" panose="02020603050405020304" pitchFamily="18" charset="0"/>
              </a:rPr>
              <a:t>, v.</a:t>
            </a:r>
            <a:r>
              <a:rPr lang="pl-PL" dirty="0">
                <a:solidFill>
                  <a:schemeClr val="bg1"/>
                </a:solidFill>
                <a:latin typeface="Times New Roman" panose="02020603050405020304" pitchFamily="18" charset="0"/>
                <a:cs typeface="Times New Roman" panose="02020603050405020304" pitchFamily="18" charset="0"/>
              </a:rPr>
              <a:t> 283</a:t>
            </a:r>
            <a:r>
              <a:rPr lang="en-US" dirty="0">
                <a:solidFill>
                  <a:schemeClr val="bg1"/>
                </a:solidFill>
                <a:latin typeface="Times New Roman" panose="02020603050405020304" pitchFamily="18" charset="0"/>
                <a:cs typeface="Times New Roman" panose="02020603050405020304" pitchFamily="18" charset="0"/>
              </a:rPr>
              <a:t>, p. </a:t>
            </a:r>
            <a:r>
              <a:rPr lang="pl-PL" dirty="0">
                <a:solidFill>
                  <a:schemeClr val="bg1"/>
                </a:solidFill>
                <a:latin typeface="Times New Roman" panose="02020603050405020304" pitchFamily="18" charset="0"/>
                <a:cs typeface="Times New Roman" panose="02020603050405020304" pitchFamily="18" charset="0"/>
              </a:rPr>
              <a:t>20160007</a:t>
            </a:r>
            <a:r>
              <a:rPr lang="en-US" dirty="0">
                <a:solidFill>
                  <a:schemeClr val="bg1"/>
                </a:solidFill>
                <a:latin typeface="Times New Roman" panose="02020603050405020304" pitchFamily="18" charset="0"/>
                <a:cs typeface="Times New Roman" panose="02020603050405020304" pitchFamily="18" charset="0"/>
              </a:rPr>
              <a:t>.</a:t>
            </a:r>
          </a:p>
          <a:p>
            <a:pPr indent="-457200"/>
            <a:r>
              <a:rPr lang="en-US" dirty="0">
                <a:solidFill>
                  <a:schemeClr val="bg1"/>
                </a:solidFill>
                <a:latin typeface="Times New Roman" panose="02020603050405020304" pitchFamily="18" charset="0"/>
                <a:cs typeface="Times New Roman" panose="02020603050405020304" pitchFamily="18" charset="0"/>
              </a:rPr>
              <a:t>Goldman, D., and Mitchell, C.E., 1990, Morphology, Systematics, and Evolution of Middle Devonian </a:t>
            </a:r>
            <a:r>
              <a:rPr lang="en-US" dirty="0" err="1">
                <a:solidFill>
                  <a:schemeClr val="bg1"/>
                </a:solidFill>
                <a:latin typeface="Times New Roman" panose="02020603050405020304" pitchFamily="18" charset="0"/>
                <a:cs typeface="Times New Roman" panose="02020603050405020304" pitchFamily="18" charset="0"/>
              </a:rPr>
              <a:t>Ambocoeliidae</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Brachiopoda</a:t>
            </a:r>
            <a:r>
              <a:rPr lang="en-US" dirty="0">
                <a:solidFill>
                  <a:schemeClr val="bg1"/>
                </a:solidFill>
                <a:latin typeface="Times New Roman" panose="02020603050405020304" pitchFamily="18" charset="0"/>
                <a:cs typeface="Times New Roman" panose="02020603050405020304" pitchFamily="18" charset="0"/>
              </a:rPr>
              <a:t>), Western New York: 	Journal of Paleontology, v. 64, p. 79–99.</a:t>
            </a:r>
          </a:p>
          <a:p>
            <a:pPr indent="-457200"/>
            <a:r>
              <a:rPr lang="en-US" dirty="0">
                <a:solidFill>
                  <a:schemeClr val="bg1"/>
                </a:solidFill>
                <a:latin typeface="Times New Roman" panose="02020603050405020304" pitchFamily="18" charset="0"/>
                <a:cs typeface="Times New Roman" panose="02020603050405020304" pitchFamily="18" charset="0"/>
              </a:rPr>
              <a:t>Holland, S.M., Miller, A.I., Meyer, D.L., and </a:t>
            </a:r>
            <a:r>
              <a:rPr lang="en-US" dirty="0" err="1">
                <a:solidFill>
                  <a:schemeClr val="bg1"/>
                </a:solidFill>
                <a:latin typeface="Times New Roman" panose="02020603050405020304" pitchFamily="18" charset="0"/>
                <a:cs typeface="Times New Roman" panose="02020603050405020304" pitchFamily="18" charset="0"/>
              </a:rPr>
              <a:t>Dattilo</a:t>
            </a:r>
            <a:r>
              <a:rPr lang="en-US" dirty="0">
                <a:solidFill>
                  <a:schemeClr val="bg1"/>
                </a:solidFill>
                <a:latin typeface="Times New Roman" panose="02020603050405020304" pitchFamily="18" charset="0"/>
                <a:cs typeface="Times New Roman" panose="02020603050405020304" pitchFamily="18" charset="0"/>
              </a:rPr>
              <a:t>, B.F., 2001, The detection of subtle </a:t>
            </a:r>
            <a:r>
              <a:rPr lang="en-US" dirty="0" err="1">
                <a:solidFill>
                  <a:schemeClr val="bg1"/>
                </a:solidFill>
                <a:latin typeface="Times New Roman" panose="02020603050405020304" pitchFamily="18" charset="0"/>
                <a:cs typeface="Times New Roman" panose="02020603050405020304" pitchFamily="18" charset="0"/>
              </a:rPr>
              <a:t>biofacies</a:t>
            </a:r>
            <a:r>
              <a:rPr lang="en-US" dirty="0">
                <a:solidFill>
                  <a:schemeClr val="bg1"/>
                </a:solidFill>
                <a:latin typeface="Times New Roman" panose="02020603050405020304" pitchFamily="18" charset="0"/>
                <a:cs typeface="Times New Roman" panose="02020603050405020304" pitchFamily="18" charset="0"/>
              </a:rPr>
              <a:t> within a single </a:t>
            </a:r>
            <a:r>
              <a:rPr lang="en-US" dirty="0" err="1">
                <a:solidFill>
                  <a:schemeClr val="bg1"/>
                </a:solidFill>
                <a:latin typeface="Times New Roman" panose="02020603050405020304" pitchFamily="18" charset="0"/>
                <a:cs typeface="Times New Roman" panose="02020603050405020304" pitchFamily="18" charset="0"/>
              </a:rPr>
              <a:t>lithofacies</a:t>
            </a:r>
            <a:r>
              <a:rPr lang="en-US" dirty="0">
                <a:solidFill>
                  <a:schemeClr val="bg1"/>
                </a:solidFill>
                <a:latin typeface="Times New Roman" panose="02020603050405020304" pitchFamily="18" charset="0"/>
                <a:cs typeface="Times New Roman" panose="02020603050405020304" pitchFamily="18" charset="0"/>
              </a:rPr>
              <a:t>: The Upper Ordovician </a:t>
            </a:r>
            <a:r>
              <a:rPr lang="en-US" dirty="0" err="1">
                <a:solidFill>
                  <a:schemeClr val="bg1"/>
                </a:solidFill>
                <a:latin typeface="Times New Roman" panose="02020603050405020304" pitchFamily="18" charset="0"/>
                <a:cs typeface="Times New Roman" panose="02020603050405020304" pitchFamily="18" charset="0"/>
              </a:rPr>
              <a:t>Kope</a:t>
            </a:r>
            <a:r>
              <a:rPr lang="en-US" dirty="0">
                <a:solidFill>
                  <a:schemeClr val="bg1"/>
                </a:solidFill>
                <a:latin typeface="Times New Roman" panose="02020603050405020304" pitchFamily="18" charset="0"/>
                <a:cs typeface="Times New Roman" panose="02020603050405020304" pitchFamily="18" charset="0"/>
              </a:rPr>
              <a:t> 	Formation of the Cincinnati, Ohio Region: PALAIOS, v. 16, no. 3, p. 205-217.</a:t>
            </a:r>
          </a:p>
          <a:p>
            <a:pPr indent="-457200"/>
            <a:r>
              <a:rPr lang="en-US" dirty="0">
                <a:solidFill>
                  <a:schemeClr val="bg1"/>
                </a:solidFill>
                <a:latin typeface="Times New Roman" panose="02020603050405020304" pitchFamily="18" charset="0"/>
                <a:cs typeface="Times New Roman" panose="02020603050405020304" pitchFamily="18" charset="0"/>
              </a:rPr>
              <a:t>House, M.R., 1985, Correlation of mid-</a:t>
            </a:r>
            <a:r>
              <a:rPr lang="en-US" dirty="0" err="1">
                <a:solidFill>
                  <a:schemeClr val="bg1"/>
                </a:solidFill>
                <a:latin typeface="Times New Roman" panose="02020603050405020304" pitchFamily="18" charset="0"/>
                <a:cs typeface="Times New Roman" panose="02020603050405020304" pitchFamily="18" charset="0"/>
              </a:rPr>
              <a:t>Palaeozoic</a:t>
            </a:r>
            <a:r>
              <a:rPr lang="en-US" dirty="0">
                <a:solidFill>
                  <a:schemeClr val="bg1"/>
                </a:solidFill>
                <a:latin typeface="Times New Roman" panose="02020603050405020304" pitchFamily="18" charset="0"/>
                <a:cs typeface="Times New Roman" panose="02020603050405020304" pitchFamily="18" charset="0"/>
              </a:rPr>
              <a:t> ammonoid evolutionary events with global sedimentary perturbations: Nature, v. 313, p. 17-22.</a:t>
            </a:r>
          </a:p>
          <a:p>
            <a:pPr indent="-457200"/>
            <a:r>
              <a:rPr lang="en-US" dirty="0" err="1">
                <a:solidFill>
                  <a:schemeClr val="bg1"/>
                </a:solidFill>
                <a:latin typeface="Times New Roman" panose="02020603050405020304" pitchFamily="18" charset="0"/>
                <a:cs typeface="Times New Roman" panose="02020603050405020304" pitchFamily="18" charset="0"/>
              </a:rPr>
              <a:t>Joachimski</a:t>
            </a:r>
            <a:r>
              <a:rPr lang="en-US" dirty="0">
                <a:solidFill>
                  <a:schemeClr val="bg1"/>
                </a:solidFill>
                <a:latin typeface="Times New Roman" panose="02020603050405020304" pitchFamily="18" charset="0"/>
                <a:cs typeface="Times New Roman" panose="02020603050405020304" pitchFamily="18" charset="0"/>
              </a:rPr>
              <a:t>, M.M., and </a:t>
            </a:r>
            <a:r>
              <a:rPr lang="en-US" dirty="0" err="1">
                <a:solidFill>
                  <a:schemeClr val="bg1"/>
                </a:solidFill>
                <a:latin typeface="Times New Roman" panose="02020603050405020304" pitchFamily="18" charset="0"/>
                <a:cs typeface="Times New Roman" panose="02020603050405020304" pitchFamily="18" charset="0"/>
              </a:rPr>
              <a:t>Buggisch</a:t>
            </a:r>
            <a:r>
              <a:rPr lang="en-US" dirty="0">
                <a:solidFill>
                  <a:schemeClr val="bg1"/>
                </a:solidFill>
                <a:latin typeface="Times New Roman" panose="02020603050405020304" pitchFamily="18" charset="0"/>
                <a:cs typeface="Times New Roman" panose="02020603050405020304" pitchFamily="18" charset="0"/>
              </a:rPr>
              <a:t>, W., 1993, Anoxic events in the Late Frasnian—Causes of the Frasnian-Famennian faunal crisis? Geology, v. 21, p. 675–	678.</a:t>
            </a:r>
          </a:p>
          <a:p>
            <a:pPr indent="-457200"/>
            <a:r>
              <a:rPr lang="en-US" dirty="0" err="1">
                <a:solidFill>
                  <a:schemeClr val="bg1"/>
                </a:solidFill>
                <a:latin typeface="Times New Roman" panose="02020603050405020304" pitchFamily="18" charset="0"/>
                <a:cs typeface="Times New Roman" panose="02020603050405020304" pitchFamily="18" charset="0"/>
              </a:rPr>
              <a:t>Joachimski</a:t>
            </a:r>
            <a:r>
              <a:rPr lang="en-US" dirty="0">
                <a:solidFill>
                  <a:schemeClr val="bg1"/>
                </a:solidFill>
                <a:latin typeface="Times New Roman" panose="02020603050405020304" pitchFamily="18" charset="0"/>
                <a:cs typeface="Times New Roman" panose="02020603050405020304" pitchFamily="18" charset="0"/>
              </a:rPr>
              <a:t>, M.M., and </a:t>
            </a:r>
            <a:r>
              <a:rPr lang="en-US" dirty="0" err="1">
                <a:solidFill>
                  <a:schemeClr val="bg1"/>
                </a:solidFill>
                <a:latin typeface="Times New Roman" panose="02020603050405020304" pitchFamily="18" charset="0"/>
                <a:cs typeface="Times New Roman" panose="02020603050405020304" pitchFamily="18" charset="0"/>
              </a:rPr>
              <a:t>Buggisch</a:t>
            </a:r>
            <a:r>
              <a:rPr lang="en-US" dirty="0">
                <a:solidFill>
                  <a:schemeClr val="bg1"/>
                </a:solidFill>
                <a:latin typeface="Times New Roman" panose="02020603050405020304" pitchFamily="18" charset="0"/>
                <a:cs typeface="Times New Roman" panose="02020603050405020304" pitchFamily="18" charset="0"/>
              </a:rPr>
              <a:t>, W., 2002, Conodont apatite δ</a:t>
            </a:r>
            <a:r>
              <a:rPr lang="en-US" baseline="30000" dirty="0">
                <a:solidFill>
                  <a:schemeClr val="bg1"/>
                </a:solidFill>
                <a:latin typeface="Times New Roman" panose="02020603050405020304" pitchFamily="18" charset="0"/>
                <a:cs typeface="Times New Roman" panose="02020603050405020304" pitchFamily="18" charset="0"/>
              </a:rPr>
              <a:t>18</a:t>
            </a:r>
            <a:r>
              <a:rPr lang="en-US" dirty="0">
                <a:solidFill>
                  <a:schemeClr val="bg1"/>
                </a:solidFill>
                <a:latin typeface="Times New Roman" panose="02020603050405020304" pitchFamily="18" charset="0"/>
                <a:cs typeface="Times New Roman" panose="02020603050405020304" pitchFamily="18" charset="0"/>
              </a:rPr>
              <a:t>O signatures indicate climatic cooling as a trigger of the Late Devonian mass extinction: 	Geology, v. 30, p. 711–714.</a:t>
            </a:r>
          </a:p>
          <a:p>
            <a:pPr indent="-457200"/>
            <a:r>
              <a:rPr lang="en-US" dirty="0">
                <a:solidFill>
                  <a:schemeClr val="bg1"/>
                </a:solidFill>
                <a:latin typeface="Times New Roman" panose="02020603050405020304" pitchFamily="18" charset="0"/>
                <a:cs typeface="Times New Roman" panose="02020603050405020304" pitchFamily="18" charset="0"/>
              </a:rPr>
              <a:t>Lash, G.G., 2017, A multiproxy analysis of the Frasnian-Famennian transition in western New York State, U.S.A: </a:t>
            </a:r>
            <a:r>
              <a:rPr lang="en-US" dirty="0" err="1">
                <a:solidFill>
                  <a:schemeClr val="bg1"/>
                </a:solidFill>
                <a:latin typeface="Times New Roman" panose="02020603050405020304" pitchFamily="18" charset="0"/>
                <a:cs typeface="Times New Roman" panose="02020603050405020304" pitchFamily="18" charset="0"/>
              </a:rPr>
              <a:t>Palaeogeography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Palaeoclimatology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Palaeoecology</a:t>
            </a:r>
            <a:r>
              <a:rPr lang="en-US" dirty="0">
                <a:solidFill>
                  <a:schemeClr val="bg1"/>
                </a:solidFill>
                <a:latin typeface="Times New Roman" panose="02020603050405020304" pitchFamily="18" charset="0"/>
                <a:cs typeface="Times New Roman" panose="02020603050405020304" pitchFamily="18" charset="0"/>
              </a:rPr>
              <a:t>, v. 473, p. 108–122.</a:t>
            </a:r>
          </a:p>
          <a:p>
            <a:pPr indent="-457200"/>
            <a:r>
              <a:rPr lang="en-US" dirty="0">
                <a:solidFill>
                  <a:schemeClr val="bg1"/>
                </a:solidFill>
                <a:latin typeface="Times New Roman" panose="02020603050405020304" pitchFamily="18" charset="0"/>
                <a:cs typeface="Times New Roman" panose="02020603050405020304" pitchFamily="18" charset="0"/>
              </a:rPr>
              <a:t>McGhee, G.R., and Sutton, R.G., 1983, Evolution of late </a:t>
            </a:r>
            <a:r>
              <a:rPr lang="en-US" dirty="0" err="1">
                <a:solidFill>
                  <a:schemeClr val="bg1"/>
                </a:solidFill>
                <a:latin typeface="Times New Roman" panose="02020603050405020304" pitchFamily="18" charset="0"/>
                <a:cs typeface="Times New Roman" panose="02020603050405020304" pitchFamily="18" charset="0"/>
              </a:rPr>
              <a:t>Frasian</a:t>
            </a:r>
            <a:r>
              <a:rPr lang="en-US" dirty="0">
                <a:solidFill>
                  <a:schemeClr val="bg1"/>
                </a:solidFill>
                <a:latin typeface="Times New Roman" panose="02020603050405020304" pitchFamily="18" charset="0"/>
                <a:cs typeface="Times New Roman" panose="02020603050405020304" pitchFamily="18" charset="0"/>
              </a:rPr>
              <a:t> (Late Devonian) marine environments in New York and the central Appalachians: 	</a:t>
            </a:r>
            <a:r>
              <a:rPr lang="en-US" dirty="0" err="1">
                <a:solidFill>
                  <a:schemeClr val="bg1"/>
                </a:solidFill>
                <a:latin typeface="Times New Roman" panose="02020603050405020304" pitchFamily="18" charset="0"/>
                <a:cs typeface="Times New Roman" panose="02020603050405020304" pitchFamily="18" charset="0"/>
              </a:rPr>
              <a:t>Alcheringa</a:t>
            </a:r>
            <a:r>
              <a:rPr lang="en-US" dirty="0">
                <a:solidFill>
                  <a:schemeClr val="bg1"/>
                </a:solidFill>
                <a:latin typeface="Times New Roman" panose="02020603050405020304" pitchFamily="18" charset="0"/>
                <a:cs typeface="Times New Roman" panose="02020603050405020304" pitchFamily="18" charset="0"/>
              </a:rPr>
              <a:t>, v. 7, p. 9–21.</a:t>
            </a:r>
          </a:p>
          <a:p>
            <a:pPr indent="-457200"/>
            <a:r>
              <a:rPr lang="en-US" dirty="0">
                <a:solidFill>
                  <a:schemeClr val="bg1"/>
                </a:solidFill>
                <a:latin typeface="Times New Roman" panose="02020603050405020304" pitchFamily="18" charset="0"/>
                <a:cs typeface="Times New Roman" panose="02020603050405020304" pitchFamily="18" charset="0"/>
              </a:rPr>
              <a:t>McGhee, G.R., and Sutton, R.G., 1981, Late Devonian marine ecology and zoogeography of the central Appalachians and New York: </a:t>
            </a:r>
            <a:r>
              <a:rPr lang="en-US" dirty="0" err="1">
                <a:solidFill>
                  <a:schemeClr val="bg1"/>
                </a:solidFill>
                <a:latin typeface="Times New Roman" panose="02020603050405020304" pitchFamily="18" charset="0"/>
                <a:cs typeface="Times New Roman" panose="02020603050405020304" pitchFamily="18" charset="0"/>
              </a:rPr>
              <a:t>Lethaia</a:t>
            </a:r>
            <a:r>
              <a:rPr lang="en-US" dirty="0">
                <a:solidFill>
                  <a:schemeClr val="bg1"/>
                </a:solidFill>
                <a:latin typeface="Times New Roman" panose="02020603050405020304" pitchFamily="18" charset="0"/>
                <a:cs typeface="Times New Roman" panose="02020603050405020304" pitchFamily="18" charset="0"/>
              </a:rPr>
              <a:t>, v. 14, p. 27-43.</a:t>
            </a:r>
          </a:p>
          <a:p>
            <a:pPr indent="-457200"/>
            <a:r>
              <a:rPr lang="en-US" dirty="0" err="1">
                <a:solidFill>
                  <a:schemeClr val="bg1"/>
                </a:solidFill>
                <a:latin typeface="Times New Roman" panose="02020603050405020304" pitchFamily="18" charset="0"/>
                <a:cs typeface="Times New Roman" panose="02020603050405020304" pitchFamily="18" charset="0"/>
              </a:rPr>
              <a:t>Raup</a:t>
            </a:r>
            <a:r>
              <a:rPr lang="en-US" dirty="0">
                <a:solidFill>
                  <a:schemeClr val="bg1"/>
                </a:solidFill>
                <a:latin typeface="Times New Roman" panose="02020603050405020304" pitchFamily="18" charset="0"/>
                <a:cs typeface="Times New Roman" panose="02020603050405020304" pitchFamily="18" charset="0"/>
              </a:rPr>
              <a:t>, D.M., and </a:t>
            </a:r>
            <a:r>
              <a:rPr lang="en-US" dirty="0" err="1">
                <a:solidFill>
                  <a:schemeClr val="bg1"/>
                </a:solidFill>
                <a:latin typeface="Times New Roman" panose="02020603050405020304" pitchFamily="18" charset="0"/>
                <a:cs typeface="Times New Roman" panose="02020603050405020304" pitchFamily="18" charset="0"/>
              </a:rPr>
              <a:t>Sepkoski</a:t>
            </a:r>
            <a:r>
              <a:rPr lang="en-US" dirty="0">
                <a:solidFill>
                  <a:schemeClr val="bg1"/>
                </a:solidFill>
                <a:latin typeface="Times New Roman" panose="02020603050405020304" pitchFamily="18" charset="0"/>
                <a:cs typeface="Times New Roman" panose="02020603050405020304" pitchFamily="18" charset="0"/>
              </a:rPr>
              <a:t>, J.J., 1982, Mass extinctions in the marine fossil record: American Association for the Advancement of Science, v. 215, no. 19, p. 	1501-1503.</a:t>
            </a:r>
          </a:p>
        </p:txBody>
      </p:sp>
      <p:sp>
        <p:nvSpPr>
          <p:cNvPr id="35" name="TextBox 34">
            <a:extLst>
              <a:ext uri="{FF2B5EF4-FFF2-40B4-BE49-F238E27FC236}">
                <a16:creationId xmlns:a16="http://schemas.microsoft.com/office/drawing/2014/main" id="{85D9D225-B220-4DFB-9381-F5273B99D712}"/>
              </a:ext>
            </a:extLst>
          </p:cNvPr>
          <p:cNvSpPr txBox="1"/>
          <p:nvPr/>
        </p:nvSpPr>
        <p:spPr>
          <a:xfrm>
            <a:off x="1958048" y="37134156"/>
            <a:ext cx="4818610" cy="381869"/>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Figure 2. Map of sample locations and study area.</a:t>
            </a:r>
          </a:p>
        </p:txBody>
      </p:sp>
      <p:sp>
        <p:nvSpPr>
          <p:cNvPr id="73" name="TextBox 72">
            <a:extLst>
              <a:ext uri="{FF2B5EF4-FFF2-40B4-BE49-F238E27FC236}">
                <a16:creationId xmlns:a16="http://schemas.microsoft.com/office/drawing/2014/main" id="{08E36BF4-BE58-4401-8A3A-6C375F9C126E}"/>
              </a:ext>
            </a:extLst>
          </p:cNvPr>
          <p:cNvSpPr txBox="1"/>
          <p:nvPr/>
        </p:nvSpPr>
        <p:spPr>
          <a:xfrm>
            <a:off x="34294048" y="12788695"/>
            <a:ext cx="1447955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Figure 5. NMDS Axis 1 scores (‘depth’) compared with stratigraphy from measured sections TGB, CAM, BCP, and DAN. For locations refer to Fig. 2. </a:t>
            </a:r>
          </a:p>
        </p:txBody>
      </p:sp>
      <p:pic>
        <p:nvPicPr>
          <p:cNvPr id="58" name="Picture 57">
            <a:extLst>
              <a:ext uri="{FF2B5EF4-FFF2-40B4-BE49-F238E27FC236}">
                <a16:creationId xmlns:a16="http://schemas.microsoft.com/office/drawing/2014/main" id="{B3651DD5-25EE-4DA3-9732-4909D50FAA3C}"/>
              </a:ext>
            </a:extLst>
          </p:cNvPr>
          <p:cNvPicPr>
            <a:picLocks noChangeAspect="1"/>
          </p:cNvPicPr>
          <p:nvPr/>
        </p:nvPicPr>
        <p:blipFill>
          <a:blip r:embed="rId6"/>
          <a:stretch>
            <a:fillRect/>
          </a:stretch>
        </p:blipFill>
        <p:spPr>
          <a:xfrm>
            <a:off x="34411530" y="6498113"/>
            <a:ext cx="14411857" cy="6309791"/>
          </a:xfrm>
          <a:prstGeom prst="rect">
            <a:avLst/>
          </a:prstGeom>
          <a:ln>
            <a:solidFill>
              <a:schemeClr val="bg1"/>
            </a:solidFill>
          </a:ln>
        </p:spPr>
      </p:pic>
      <p:sp>
        <p:nvSpPr>
          <p:cNvPr id="38" name="Rectangle: Rounded Corners 37">
            <a:extLst>
              <a:ext uri="{FF2B5EF4-FFF2-40B4-BE49-F238E27FC236}">
                <a16:creationId xmlns:a16="http://schemas.microsoft.com/office/drawing/2014/main" id="{E0FC5805-3F1C-445D-A983-406683C973F1}"/>
              </a:ext>
            </a:extLst>
          </p:cNvPr>
          <p:cNvSpPr/>
          <p:nvPr/>
        </p:nvSpPr>
        <p:spPr>
          <a:xfrm>
            <a:off x="34146810" y="23890353"/>
            <a:ext cx="14941296" cy="3313817"/>
          </a:xfrm>
          <a:prstGeom prst="roundRect">
            <a:avLst>
              <a:gd name="adj" fmla="val 21266"/>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A2E28F8-F210-48FC-B9CC-F1B6BF4B4347}"/>
              </a:ext>
            </a:extLst>
          </p:cNvPr>
          <p:cNvSpPr txBox="1"/>
          <p:nvPr/>
        </p:nvSpPr>
        <p:spPr>
          <a:xfrm>
            <a:off x="34650634" y="25001446"/>
            <a:ext cx="11211770" cy="1815882"/>
          </a:xfrm>
          <a:prstGeom prst="rect">
            <a:avLst/>
          </a:prstGeom>
          <a:noFill/>
        </p:spPr>
        <p:txBody>
          <a:bodyPr wrap="square" rtlCol="0">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Thank you to the 2017 EEB Department Zoology Award, the National Science Foundation (EAR-0922186, EAR-1738121), Morgan </a:t>
            </a:r>
            <a:r>
              <a:rPr lang="en-US" sz="2800" dirty="0" err="1">
                <a:solidFill>
                  <a:schemeClr val="bg1"/>
                </a:solidFill>
                <a:latin typeface="Times New Roman" panose="02020603050405020304" pitchFamily="18" charset="0"/>
                <a:cs typeface="Times New Roman" panose="02020603050405020304" pitchFamily="18" charset="0"/>
              </a:rPr>
              <a:t>Tingley</a:t>
            </a:r>
            <a:r>
              <a:rPr lang="en-US" sz="2800" dirty="0">
                <a:solidFill>
                  <a:schemeClr val="bg1"/>
                </a:solidFill>
                <a:latin typeface="Times New Roman" panose="02020603050405020304" pitchFamily="18" charset="0"/>
                <a:cs typeface="Times New Roman" panose="02020603050405020304" pitchFamily="18" charset="0"/>
              </a:rPr>
              <a:t>, Lisa Park </a:t>
            </a:r>
            <a:r>
              <a:rPr lang="en-US" sz="2800" dirty="0" err="1">
                <a:solidFill>
                  <a:schemeClr val="bg1"/>
                </a:solidFill>
                <a:latin typeface="Times New Roman" panose="02020603050405020304" pitchFamily="18" charset="0"/>
                <a:cs typeface="Times New Roman" panose="02020603050405020304" pitchFamily="18" charset="0"/>
              </a:rPr>
              <a:t>Boush</a:t>
            </a:r>
            <a:r>
              <a:rPr lang="en-US" sz="2800" dirty="0">
                <a:solidFill>
                  <a:schemeClr val="bg1"/>
                </a:solidFill>
                <a:latin typeface="Times New Roman" panose="02020603050405020304" pitchFamily="18" charset="0"/>
                <a:cs typeface="Times New Roman" panose="02020603050405020304" pitchFamily="18" charset="0"/>
              </a:rPr>
              <a:t>, Andrew Beard, Michael </a:t>
            </a:r>
            <a:r>
              <a:rPr lang="en-US" sz="2800" dirty="0" err="1">
                <a:solidFill>
                  <a:schemeClr val="bg1"/>
                </a:solidFill>
                <a:latin typeface="Times New Roman" panose="02020603050405020304" pitchFamily="18" charset="0"/>
                <a:cs typeface="Times New Roman" panose="02020603050405020304" pitchFamily="18" charset="0"/>
              </a:rPr>
              <a:t>Hren</a:t>
            </a:r>
            <a:r>
              <a:rPr lang="en-US" sz="2800" dirty="0">
                <a:solidFill>
                  <a:schemeClr val="bg1"/>
                </a:solidFill>
                <a:latin typeface="Times New Roman" panose="02020603050405020304" pitchFamily="18" charset="0"/>
                <a:cs typeface="Times New Roman" panose="02020603050405020304" pitchFamily="18" charset="0"/>
              </a:rPr>
              <a:t>, Anjali </a:t>
            </a:r>
            <a:r>
              <a:rPr lang="en-US" sz="2800" dirty="0" err="1">
                <a:solidFill>
                  <a:schemeClr val="bg1"/>
                </a:solidFill>
                <a:latin typeface="Times New Roman" panose="02020603050405020304" pitchFamily="18" charset="0"/>
                <a:cs typeface="Times New Roman" panose="02020603050405020304" pitchFamily="18" charset="0"/>
              </a:rPr>
              <a:t>Fernandes</a:t>
            </a:r>
            <a:r>
              <a:rPr lang="en-US" sz="2800" dirty="0">
                <a:solidFill>
                  <a:schemeClr val="bg1"/>
                </a:solidFill>
                <a:latin typeface="Times New Roman" panose="02020603050405020304" pitchFamily="18" charset="0"/>
                <a:cs typeface="Times New Roman" panose="02020603050405020304" pitchFamily="18" charset="0"/>
              </a:rPr>
              <a:t>, and the UConn EEB Department.</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Related image">
            <a:extLst>
              <a:ext uri="{FF2B5EF4-FFF2-40B4-BE49-F238E27FC236}">
                <a16:creationId xmlns:a16="http://schemas.microsoft.com/office/drawing/2014/main" id="{8D16FDE3-1E0D-482A-9658-7802F87ACE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9400" y="24321123"/>
            <a:ext cx="2363780" cy="230108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8790856-B705-4475-94B6-EEE3C107CD3D}"/>
              </a:ext>
            </a:extLst>
          </p:cNvPr>
          <p:cNvSpPr txBox="1"/>
          <p:nvPr/>
        </p:nvSpPr>
        <p:spPr>
          <a:xfrm>
            <a:off x="37445183" y="24200204"/>
            <a:ext cx="8330083" cy="830997"/>
          </a:xfrm>
          <a:prstGeom prst="rect">
            <a:avLst/>
          </a:prstGeom>
          <a:noFill/>
        </p:spPr>
        <p:txBody>
          <a:bodyPr wrap="square" rtlCol="0">
            <a:spAutoFit/>
          </a:bodyPr>
          <a:lstStyle/>
          <a:p>
            <a:pPr lvl="0" algn="ctr"/>
            <a:r>
              <a:rPr lang="en-US" sz="4800" b="1" dirty="0">
                <a:solidFill>
                  <a:prstClr val="black"/>
                </a:solidFill>
                <a:latin typeface="Times New Roman" panose="02020603050405020304" pitchFamily="18" charset="0"/>
                <a:cs typeface="Times New Roman" panose="02020603050405020304" pitchFamily="18" charset="0"/>
              </a:rPr>
              <a:t>Acknowledgments</a:t>
            </a:r>
          </a:p>
        </p:txBody>
      </p:sp>
      <p:sp>
        <p:nvSpPr>
          <p:cNvPr id="66" name="TextBox 65">
            <a:extLst>
              <a:ext uri="{FF2B5EF4-FFF2-40B4-BE49-F238E27FC236}">
                <a16:creationId xmlns:a16="http://schemas.microsoft.com/office/drawing/2014/main" id="{5E980892-9ED7-482D-8BA0-D10CAF5ED591}"/>
              </a:ext>
            </a:extLst>
          </p:cNvPr>
          <p:cNvSpPr txBox="1"/>
          <p:nvPr/>
        </p:nvSpPr>
        <p:spPr>
          <a:xfrm>
            <a:off x="34604010" y="13574761"/>
            <a:ext cx="14026896" cy="38164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The upper </a:t>
            </a:r>
            <a:r>
              <a:rPr lang="en-US" sz="2800" dirty="0" err="1">
                <a:solidFill>
                  <a:schemeClr val="bg1"/>
                </a:solidFill>
                <a:latin typeface="Times New Roman" panose="02020603050405020304" pitchFamily="18" charset="0"/>
                <a:cs typeface="Times New Roman" panose="02020603050405020304" pitchFamily="18" charset="0"/>
              </a:rPr>
              <a:t>Wiscoy</a:t>
            </a:r>
            <a:r>
              <a:rPr lang="en-US" sz="2800" dirty="0">
                <a:solidFill>
                  <a:schemeClr val="bg1"/>
                </a:solidFill>
                <a:latin typeface="Times New Roman" panose="02020603050405020304" pitchFamily="18" charset="0"/>
                <a:cs typeface="Times New Roman" panose="02020603050405020304" pitchFamily="18" charset="0"/>
              </a:rPr>
              <a:t> Formation records a transition from primarily sandy to primarily muddy sediments (the “</a:t>
            </a:r>
            <a:r>
              <a:rPr lang="en-US" sz="2800" dirty="0" err="1">
                <a:solidFill>
                  <a:schemeClr val="bg1"/>
                </a:solidFill>
                <a:latin typeface="Times New Roman" panose="02020603050405020304" pitchFamily="18" charset="0"/>
                <a:cs typeface="Times New Roman" panose="02020603050405020304" pitchFamily="18" charset="0"/>
              </a:rPr>
              <a:t>Rossburg</a:t>
            </a:r>
            <a:r>
              <a:rPr lang="en-US" sz="2800" dirty="0">
                <a:solidFill>
                  <a:schemeClr val="bg1"/>
                </a:solidFill>
                <a:latin typeface="Times New Roman" panose="02020603050405020304" pitchFamily="18" charset="0"/>
                <a:cs typeface="Times New Roman" panose="02020603050405020304" pitchFamily="18" charset="0"/>
              </a:rPr>
              <a:t> Member” of Bush et al. in review), indicating a basin-wide deepening event leading into the Pipe Creek. Fossil samples record a shift from high to low NMDS Axis 1 values across this transition at four sections (Fig. 5), which supports our ‘depth’ gradient interpretation for NMDS Axis 1. The four measured sections span much of the offshore-onshore gradient. Within the undifferentiated </a:t>
            </a:r>
            <a:r>
              <a:rPr lang="en-US" sz="2800" dirty="0" err="1">
                <a:solidFill>
                  <a:schemeClr val="bg1"/>
                </a:solidFill>
                <a:latin typeface="Times New Roman" panose="02020603050405020304" pitchFamily="18" charset="0"/>
                <a:cs typeface="Times New Roman" panose="02020603050405020304" pitchFamily="18" charset="0"/>
              </a:rPr>
              <a:t>Wiscoy</a:t>
            </a:r>
            <a:r>
              <a:rPr lang="en-US" sz="2800" dirty="0">
                <a:solidFill>
                  <a:schemeClr val="bg1"/>
                </a:solidFill>
                <a:latin typeface="Times New Roman" panose="02020603050405020304" pitchFamily="18" charset="0"/>
                <a:cs typeface="Times New Roman" panose="02020603050405020304" pitchFamily="18" charset="0"/>
              </a:rPr>
              <a:t> Formation and within the “</a:t>
            </a:r>
            <a:r>
              <a:rPr lang="en-US" sz="2800" dirty="0" err="1">
                <a:solidFill>
                  <a:schemeClr val="bg1"/>
                </a:solidFill>
                <a:latin typeface="Times New Roman" panose="02020603050405020304" pitchFamily="18" charset="0"/>
                <a:cs typeface="Times New Roman" panose="02020603050405020304" pitchFamily="18" charset="0"/>
              </a:rPr>
              <a:t>Rossburg</a:t>
            </a:r>
            <a:r>
              <a:rPr lang="en-US" sz="2800" dirty="0">
                <a:solidFill>
                  <a:schemeClr val="bg1"/>
                </a:solidFill>
                <a:latin typeface="Times New Roman" panose="02020603050405020304" pitchFamily="18" charset="0"/>
                <a:cs typeface="Times New Roman" panose="02020603050405020304" pitchFamily="18" charset="0"/>
              </a:rPr>
              <a:t>”, NMDS 1 scores are slightly more positive in the onshore localities, again supporting our interpretation of this axis. </a:t>
            </a:r>
          </a:p>
          <a:p>
            <a:endParaRPr lang="en-US" dirty="0"/>
          </a:p>
        </p:txBody>
      </p:sp>
      <p:pic>
        <p:nvPicPr>
          <p:cNvPr id="20" name="Content Placeholder 9" descr="A close up of a country road&#10;&#10;Description generated with very high confidence">
            <a:extLst>
              <a:ext uri="{FF2B5EF4-FFF2-40B4-BE49-F238E27FC236}">
                <a16:creationId xmlns:a16="http://schemas.microsoft.com/office/drawing/2014/main" id="{25B1D912-C228-487E-9099-39E4CDCDAB0A}"/>
              </a:ext>
            </a:extLst>
          </p:cNvPr>
          <p:cNvPicPr>
            <a:picLocks noChangeAspect="1"/>
          </p:cNvPicPr>
          <p:nvPr/>
        </p:nvPicPr>
        <p:blipFill rotWithShape="1">
          <a:blip r:embed="rId8"/>
          <a:srcRect l="28198" t="31420" r="1" b="21490"/>
          <a:stretch/>
        </p:blipFill>
        <p:spPr>
          <a:xfrm>
            <a:off x="2094995" y="21784113"/>
            <a:ext cx="11939081" cy="5220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ight Brace 25">
            <a:extLst>
              <a:ext uri="{FF2B5EF4-FFF2-40B4-BE49-F238E27FC236}">
                <a16:creationId xmlns:a16="http://schemas.microsoft.com/office/drawing/2014/main" id="{8EA4ECDB-4A7E-4EA5-B00E-6609E6773733}"/>
              </a:ext>
            </a:extLst>
          </p:cNvPr>
          <p:cNvSpPr/>
          <p:nvPr/>
        </p:nvSpPr>
        <p:spPr>
          <a:xfrm rot="21277981">
            <a:off x="10669960" y="24994855"/>
            <a:ext cx="339547" cy="1602678"/>
          </a:xfrm>
          <a:prstGeom prst="rightBrace">
            <a:avLst>
              <a:gd name="adj1" fmla="val 105357"/>
              <a:gd name="adj2" fmla="val 4352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D70D77B1-7E15-4E4E-801C-F09BCD90FBC8}"/>
              </a:ext>
            </a:extLst>
          </p:cNvPr>
          <p:cNvSpPr/>
          <p:nvPr/>
        </p:nvSpPr>
        <p:spPr>
          <a:xfrm rot="21267450">
            <a:off x="10300636" y="22227419"/>
            <a:ext cx="208918" cy="1254771"/>
          </a:xfrm>
          <a:prstGeom prst="rightBrace">
            <a:avLst>
              <a:gd name="adj1" fmla="val 105357"/>
              <a:gd name="adj2" fmla="val 4767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46DD080-682A-4C99-A2B9-1FE6BF10E2B9}"/>
              </a:ext>
            </a:extLst>
          </p:cNvPr>
          <p:cNvSpPr txBox="1"/>
          <p:nvPr/>
        </p:nvSpPr>
        <p:spPr>
          <a:xfrm rot="21005159">
            <a:off x="11120285" y="25081426"/>
            <a:ext cx="2518064" cy="696362"/>
          </a:xfrm>
          <a:prstGeom prst="rect">
            <a:avLst/>
          </a:prstGeom>
          <a:solidFill>
            <a:schemeClr val="tx1">
              <a:alpha val="61000"/>
            </a:schemeClr>
          </a:solidFill>
        </p:spPr>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Wiscoy</a:t>
            </a:r>
            <a:r>
              <a:rPr lang="en-US" dirty="0">
                <a:solidFill>
                  <a:schemeClr val="bg1"/>
                </a:solidFill>
                <a:latin typeface="Times New Roman" panose="02020603050405020304" pitchFamily="18" charset="0"/>
                <a:cs typeface="Times New Roman" panose="02020603050405020304" pitchFamily="18" charset="0"/>
              </a:rPr>
              <a:t> Fm.</a:t>
            </a:r>
          </a:p>
          <a:p>
            <a:pPr algn="ctr"/>
            <a:r>
              <a:rPr lang="en-US" dirty="0">
                <a:solidFill>
                  <a:schemeClr val="bg1"/>
                </a:solidFill>
                <a:latin typeface="Times New Roman" panose="02020603050405020304" pitchFamily="18" charset="0"/>
                <a:cs typeface="Times New Roman" panose="02020603050405020304" pitchFamily="18" charset="0"/>
              </a:rPr>
              <a:t>(Pre-Extinction)</a:t>
            </a:r>
          </a:p>
        </p:txBody>
      </p:sp>
      <p:sp>
        <p:nvSpPr>
          <p:cNvPr id="29" name="TextBox 28">
            <a:extLst>
              <a:ext uri="{FF2B5EF4-FFF2-40B4-BE49-F238E27FC236}">
                <a16:creationId xmlns:a16="http://schemas.microsoft.com/office/drawing/2014/main" id="{722CFF65-BCBE-429C-958D-A64322024337}"/>
              </a:ext>
            </a:extLst>
          </p:cNvPr>
          <p:cNvSpPr txBox="1"/>
          <p:nvPr/>
        </p:nvSpPr>
        <p:spPr>
          <a:xfrm rot="20950268">
            <a:off x="10626669" y="22106749"/>
            <a:ext cx="2918164" cy="696362"/>
          </a:xfrm>
          <a:prstGeom prst="rect">
            <a:avLst/>
          </a:prstGeom>
          <a:solidFill>
            <a:schemeClr val="tx1">
              <a:alpha val="61000"/>
            </a:schemeClr>
          </a:solidFill>
        </p:spPr>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Canaseraga</a:t>
            </a:r>
            <a:r>
              <a:rPr lang="en-US" dirty="0">
                <a:solidFill>
                  <a:schemeClr val="bg1"/>
                </a:solidFill>
                <a:latin typeface="Times New Roman" panose="02020603050405020304" pitchFamily="18" charset="0"/>
                <a:cs typeface="Times New Roman" panose="02020603050405020304" pitchFamily="18" charset="0"/>
              </a:rPr>
              <a:t> Fm.</a:t>
            </a:r>
          </a:p>
          <a:p>
            <a:pPr algn="ctr"/>
            <a:r>
              <a:rPr lang="en-US" dirty="0">
                <a:solidFill>
                  <a:schemeClr val="bg1"/>
                </a:solidFill>
                <a:latin typeface="Times New Roman" panose="02020603050405020304" pitchFamily="18" charset="0"/>
                <a:cs typeface="Times New Roman" panose="02020603050405020304" pitchFamily="18" charset="0"/>
              </a:rPr>
              <a:t>(Post-Extinction)</a:t>
            </a:r>
          </a:p>
        </p:txBody>
      </p:sp>
      <p:sp>
        <p:nvSpPr>
          <p:cNvPr id="30" name="Right Brace 29">
            <a:extLst>
              <a:ext uri="{FF2B5EF4-FFF2-40B4-BE49-F238E27FC236}">
                <a16:creationId xmlns:a16="http://schemas.microsoft.com/office/drawing/2014/main" id="{10998715-6997-4342-9A0D-87DF9A5C055B}"/>
              </a:ext>
            </a:extLst>
          </p:cNvPr>
          <p:cNvSpPr/>
          <p:nvPr/>
        </p:nvSpPr>
        <p:spPr>
          <a:xfrm rot="21102768">
            <a:off x="10503103" y="23552188"/>
            <a:ext cx="225793" cy="1235927"/>
          </a:xfrm>
          <a:prstGeom prst="rightBrace">
            <a:avLst>
              <a:gd name="adj1" fmla="val 10535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B8AD823B-9CE5-4EE7-8971-608784D45590}"/>
              </a:ext>
            </a:extLst>
          </p:cNvPr>
          <p:cNvSpPr txBox="1"/>
          <p:nvPr/>
        </p:nvSpPr>
        <p:spPr>
          <a:xfrm rot="20963939">
            <a:off x="10882118" y="23489311"/>
            <a:ext cx="2918166" cy="731520"/>
          </a:xfrm>
          <a:prstGeom prst="rect">
            <a:avLst/>
          </a:prstGeom>
          <a:solidFill>
            <a:schemeClr val="tx1">
              <a:alpha val="61000"/>
            </a:schemeClr>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Pipe Creek Fm.</a:t>
            </a:r>
          </a:p>
          <a:p>
            <a:pPr algn="ctr"/>
            <a:r>
              <a:rPr lang="en-US"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EXTINCTION</a:t>
            </a:r>
          </a:p>
        </p:txBody>
      </p:sp>
      <p:sp>
        <p:nvSpPr>
          <p:cNvPr id="5" name="TextBox 4">
            <a:extLst>
              <a:ext uri="{FF2B5EF4-FFF2-40B4-BE49-F238E27FC236}">
                <a16:creationId xmlns:a16="http://schemas.microsoft.com/office/drawing/2014/main" id="{9894C5B4-EB36-47C9-9CA8-72F592E8AE67}"/>
              </a:ext>
            </a:extLst>
          </p:cNvPr>
          <p:cNvSpPr txBox="1"/>
          <p:nvPr/>
        </p:nvSpPr>
        <p:spPr>
          <a:xfrm>
            <a:off x="1991292" y="26987645"/>
            <a:ext cx="10861900" cy="643198"/>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Figure 1. Extinction interval at Tioga, PA (TGB). PC: Andy Bush</a:t>
            </a:r>
          </a:p>
        </p:txBody>
      </p:sp>
      <p:sp>
        <p:nvSpPr>
          <p:cNvPr id="48" name="TextBox 47"/>
          <p:cNvSpPr txBox="1"/>
          <p:nvPr/>
        </p:nvSpPr>
        <p:spPr>
          <a:xfrm>
            <a:off x="6472068" y="25263882"/>
            <a:ext cx="528835" cy="364761"/>
          </a:xfrm>
          <a:prstGeom prst="rect">
            <a:avLst/>
          </a:prstGeom>
          <a:noFill/>
        </p:spPr>
        <p:txBody>
          <a:bodyPr wrap="none" rtlCol="0">
            <a:spAutoFit/>
          </a:bodyPr>
          <a:lstStyle/>
          <a:p>
            <a:r>
              <a:rPr lang="en-US" sz="1600" dirty="0">
                <a:solidFill>
                  <a:schemeClr val="tx1">
                    <a:lumMod val="95000"/>
                  </a:schemeClr>
                </a:solidFill>
              </a:rPr>
              <a:t>2 m</a:t>
            </a:r>
          </a:p>
        </p:txBody>
      </p:sp>
      <p:sp>
        <p:nvSpPr>
          <p:cNvPr id="13" name="Rectangle: Rounded Corners 12">
            <a:extLst>
              <a:ext uri="{FF2B5EF4-FFF2-40B4-BE49-F238E27FC236}">
                <a16:creationId xmlns:a16="http://schemas.microsoft.com/office/drawing/2014/main" id="{BD9DB2D3-C0AE-44F9-9B97-FC4D886DF45C}"/>
              </a:ext>
            </a:extLst>
          </p:cNvPr>
          <p:cNvSpPr/>
          <p:nvPr/>
        </p:nvSpPr>
        <p:spPr>
          <a:xfrm>
            <a:off x="16058116" y="5676637"/>
            <a:ext cx="17710484" cy="32366984"/>
          </a:xfrm>
          <a:prstGeom prst="roundRect">
            <a:avLst>
              <a:gd name="adj" fmla="val 5662"/>
            </a:avLst>
          </a:prstGeom>
          <a:solidFill>
            <a:schemeClr val="tx1">
              <a:lumMod val="8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Rounded Corners 149">
            <a:extLst>
              <a:ext uri="{FF2B5EF4-FFF2-40B4-BE49-F238E27FC236}">
                <a16:creationId xmlns:a16="http://schemas.microsoft.com/office/drawing/2014/main" id="{D563E289-0823-43A0-B9ED-E81C991DBFFD}"/>
              </a:ext>
            </a:extLst>
          </p:cNvPr>
          <p:cNvSpPr/>
          <p:nvPr/>
        </p:nvSpPr>
        <p:spPr>
          <a:xfrm>
            <a:off x="16569817" y="35950352"/>
            <a:ext cx="16760015" cy="1920042"/>
          </a:xfrm>
          <a:prstGeom prst="roundRect">
            <a:avLst/>
          </a:prstGeom>
          <a:solidFill>
            <a:srgbClr val="7030A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33858A3-CC1D-4769-A5E3-64F0B3621EF1}"/>
              </a:ext>
            </a:extLst>
          </p:cNvPr>
          <p:cNvSpPr txBox="1"/>
          <p:nvPr/>
        </p:nvSpPr>
        <p:spPr>
          <a:xfrm>
            <a:off x="16391782" y="13304467"/>
            <a:ext cx="823425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Figure 3. NMDS showing sample scores labeled by site location.</a:t>
            </a:r>
          </a:p>
        </p:txBody>
      </p:sp>
      <p:sp>
        <p:nvSpPr>
          <p:cNvPr id="74" name="Rectangle: Rounded Corners 73">
            <a:extLst>
              <a:ext uri="{FF2B5EF4-FFF2-40B4-BE49-F238E27FC236}">
                <a16:creationId xmlns:a16="http://schemas.microsoft.com/office/drawing/2014/main" id="{5A511833-11D2-4DC4-A9BA-3DE9B3BE30D8}"/>
              </a:ext>
            </a:extLst>
          </p:cNvPr>
          <p:cNvSpPr/>
          <p:nvPr/>
        </p:nvSpPr>
        <p:spPr>
          <a:xfrm>
            <a:off x="16545217" y="33973216"/>
            <a:ext cx="16784616" cy="1977136"/>
          </a:xfrm>
          <a:prstGeom prst="roundRect">
            <a:avLst/>
          </a:prstGeom>
          <a:solidFill>
            <a:srgbClr val="C000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63A65977-290D-474B-B5AE-E2390F9CBDAC}"/>
              </a:ext>
            </a:extLst>
          </p:cNvPr>
          <p:cNvSpPr txBox="1"/>
          <p:nvPr/>
        </p:nvSpPr>
        <p:spPr>
          <a:xfrm>
            <a:off x="27533313" y="21933377"/>
            <a:ext cx="3064905" cy="830997"/>
          </a:xfrm>
          <a:prstGeom prst="rect">
            <a:avLst/>
          </a:prstGeom>
          <a:noFill/>
        </p:spPr>
        <p:txBody>
          <a:bodyPr wrap="square" rtlCol="0">
            <a:spAutoFit/>
          </a:bodyPr>
          <a:lstStyle/>
          <a:p>
            <a:r>
              <a:rPr lang="en-US" sz="4800" b="1" u="sng" dirty="0">
                <a:solidFill>
                  <a:schemeClr val="bg1"/>
                </a:solidFill>
                <a:latin typeface="Times New Roman" panose="02020603050405020304" pitchFamily="18" charset="0"/>
                <a:cs typeface="Times New Roman" panose="02020603050405020304" pitchFamily="18" charset="0"/>
              </a:rPr>
              <a:t>Survivors:</a:t>
            </a:r>
          </a:p>
        </p:txBody>
      </p:sp>
      <p:sp>
        <p:nvSpPr>
          <p:cNvPr id="77" name="TextBox 76">
            <a:extLst>
              <a:ext uri="{FF2B5EF4-FFF2-40B4-BE49-F238E27FC236}">
                <a16:creationId xmlns:a16="http://schemas.microsoft.com/office/drawing/2014/main" id="{6B5F43F8-3203-468B-B052-5F0A5ACEB5A3}"/>
              </a:ext>
            </a:extLst>
          </p:cNvPr>
          <p:cNvSpPr txBox="1"/>
          <p:nvPr/>
        </p:nvSpPr>
        <p:spPr>
          <a:xfrm>
            <a:off x="19502274" y="21933377"/>
            <a:ext cx="2393655" cy="830997"/>
          </a:xfrm>
          <a:prstGeom prst="rect">
            <a:avLst/>
          </a:prstGeom>
          <a:noFill/>
        </p:spPr>
        <p:txBody>
          <a:bodyPr wrap="square" rtlCol="0">
            <a:spAutoFit/>
          </a:bodyPr>
          <a:lstStyle/>
          <a:p>
            <a:r>
              <a:rPr lang="en-US" sz="4800" b="1" u="sng" dirty="0">
                <a:solidFill>
                  <a:schemeClr val="bg1"/>
                </a:solidFill>
                <a:latin typeface="Times New Roman" panose="02020603050405020304" pitchFamily="18" charset="0"/>
                <a:cs typeface="Times New Roman" panose="02020603050405020304" pitchFamily="18" charset="0"/>
              </a:rPr>
              <a:t>Victims:</a:t>
            </a:r>
          </a:p>
        </p:txBody>
      </p:sp>
      <p:pic>
        <p:nvPicPr>
          <p:cNvPr id="70" name="Picture 69">
            <a:extLst>
              <a:ext uri="{FF2B5EF4-FFF2-40B4-BE49-F238E27FC236}">
                <a16:creationId xmlns:a16="http://schemas.microsoft.com/office/drawing/2014/main" id="{1A133751-B5DB-4ED9-98AC-393404C91E3A}"/>
              </a:ext>
            </a:extLst>
          </p:cNvPr>
          <p:cNvPicPr>
            <a:picLocks noChangeAspect="1"/>
          </p:cNvPicPr>
          <p:nvPr/>
        </p:nvPicPr>
        <p:blipFill>
          <a:blip r:embed="rId9"/>
          <a:stretch>
            <a:fillRect/>
          </a:stretch>
        </p:blipFill>
        <p:spPr>
          <a:xfrm>
            <a:off x="19440862" y="34312444"/>
            <a:ext cx="2436561" cy="1097488"/>
          </a:xfrm>
          <a:prstGeom prst="rect">
            <a:avLst/>
          </a:prstGeom>
          <a:ln w="12700">
            <a:solidFill>
              <a:schemeClr val="bg1"/>
            </a:solidFill>
          </a:ln>
        </p:spPr>
      </p:pic>
      <p:sp>
        <p:nvSpPr>
          <p:cNvPr id="88" name="TextBox 87">
            <a:extLst>
              <a:ext uri="{FF2B5EF4-FFF2-40B4-BE49-F238E27FC236}">
                <a16:creationId xmlns:a16="http://schemas.microsoft.com/office/drawing/2014/main" id="{C92E08BF-64E4-475F-89C2-054AA1634D54}"/>
              </a:ext>
            </a:extLst>
          </p:cNvPr>
          <p:cNvSpPr txBox="1"/>
          <p:nvPr/>
        </p:nvSpPr>
        <p:spPr>
          <a:xfrm>
            <a:off x="19835548" y="35415658"/>
            <a:ext cx="1816423" cy="380867"/>
          </a:xfrm>
          <a:prstGeom prst="rect">
            <a:avLst/>
          </a:prstGeom>
          <a:noFill/>
          <a:ln>
            <a:noFill/>
          </a:ln>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Spirifer</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williamsi</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55" name="Picture 54">
            <a:extLst>
              <a:ext uri="{FF2B5EF4-FFF2-40B4-BE49-F238E27FC236}">
                <a16:creationId xmlns:a16="http://schemas.microsoft.com/office/drawing/2014/main" id="{B059D54D-74D9-4E86-844F-7704140CB9DC}"/>
              </a:ext>
            </a:extLst>
          </p:cNvPr>
          <p:cNvPicPr>
            <a:picLocks noChangeAspect="1"/>
          </p:cNvPicPr>
          <p:nvPr/>
        </p:nvPicPr>
        <p:blipFill rotWithShape="1">
          <a:blip r:embed="rId10"/>
          <a:srcRect l="31309" t="31148" r="27083"/>
          <a:stretch/>
        </p:blipFill>
        <p:spPr>
          <a:xfrm>
            <a:off x="18205766" y="36097936"/>
            <a:ext cx="1763429" cy="1435608"/>
          </a:xfrm>
          <a:prstGeom prst="rect">
            <a:avLst/>
          </a:prstGeom>
          <a:ln w="12700">
            <a:solidFill>
              <a:schemeClr val="bg1">
                <a:lumMod val="95000"/>
                <a:lumOff val="5000"/>
              </a:schemeClr>
            </a:solidFill>
          </a:ln>
        </p:spPr>
      </p:pic>
      <p:sp>
        <p:nvSpPr>
          <p:cNvPr id="89" name="TextBox 88">
            <a:extLst>
              <a:ext uri="{FF2B5EF4-FFF2-40B4-BE49-F238E27FC236}">
                <a16:creationId xmlns:a16="http://schemas.microsoft.com/office/drawing/2014/main" id="{3AA1533F-6DD8-4018-900F-446D68DB1D16}"/>
              </a:ext>
            </a:extLst>
          </p:cNvPr>
          <p:cNvSpPr txBox="1"/>
          <p:nvPr/>
        </p:nvSpPr>
        <p:spPr>
          <a:xfrm>
            <a:off x="18071005" y="37546435"/>
            <a:ext cx="2774061" cy="480217"/>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Stainbrookia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infera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64C918B3-BA75-48F7-8451-1CF6CABD8105}"/>
              </a:ext>
            </a:extLst>
          </p:cNvPr>
          <p:cNvPicPr>
            <a:picLocks noChangeAspect="1"/>
          </p:cNvPicPr>
          <p:nvPr/>
        </p:nvPicPr>
        <p:blipFill>
          <a:blip r:embed="rId11"/>
          <a:stretch>
            <a:fillRect/>
          </a:stretch>
        </p:blipFill>
        <p:spPr>
          <a:xfrm>
            <a:off x="21225682" y="36111645"/>
            <a:ext cx="1814451" cy="1437109"/>
          </a:xfrm>
          <a:prstGeom prst="rect">
            <a:avLst/>
          </a:prstGeom>
          <a:ln w="12700">
            <a:solidFill>
              <a:schemeClr val="bg1">
                <a:lumMod val="95000"/>
                <a:lumOff val="5000"/>
              </a:schemeClr>
            </a:solidFill>
          </a:ln>
        </p:spPr>
      </p:pic>
      <p:sp>
        <p:nvSpPr>
          <p:cNvPr id="90" name="TextBox 89">
            <a:extLst>
              <a:ext uri="{FF2B5EF4-FFF2-40B4-BE49-F238E27FC236}">
                <a16:creationId xmlns:a16="http://schemas.microsoft.com/office/drawing/2014/main" id="{15764419-8099-4F7E-A571-7C0331F9AAC8}"/>
              </a:ext>
            </a:extLst>
          </p:cNvPr>
          <p:cNvSpPr txBox="1"/>
          <p:nvPr/>
        </p:nvSpPr>
        <p:spPr>
          <a:xfrm>
            <a:off x="21463978" y="37524665"/>
            <a:ext cx="1814449" cy="480217"/>
          </a:xfrm>
          <a:prstGeom prst="rect">
            <a:avLst/>
          </a:prstGeom>
          <a:noFill/>
          <a:ln w="12700">
            <a:noFill/>
          </a:ln>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Orthid</a:t>
            </a:r>
            <a:r>
              <a:rPr lang="en-US" b="1" i="1" dirty="0">
                <a:solidFill>
                  <a:schemeClr val="bg1"/>
                </a:solidFill>
                <a:latin typeface="Times New Roman" panose="02020603050405020304" pitchFamily="18" charset="0"/>
                <a:cs typeface="Times New Roman" panose="02020603050405020304" pitchFamily="18" charset="0"/>
              </a:rPr>
              <a:t> sp. A</a:t>
            </a:r>
          </a:p>
        </p:txBody>
      </p:sp>
      <p:pic>
        <p:nvPicPr>
          <p:cNvPr id="57" name="Picture 56">
            <a:extLst>
              <a:ext uri="{FF2B5EF4-FFF2-40B4-BE49-F238E27FC236}">
                <a16:creationId xmlns:a16="http://schemas.microsoft.com/office/drawing/2014/main" id="{DA321AAD-9426-40E6-AF92-DF1A91068EC7}"/>
              </a:ext>
            </a:extLst>
          </p:cNvPr>
          <p:cNvPicPr>
            <a:picLocks noChangeAspect="1"/>
          </p:cNvPicPr>
          <p:nvPr/>
        </p:nvPicPr>
        <p:blipFill rotWithShape="1">
          <a:blip r:embed="rId12"/>
          <a:srcRect t="4855" r="48430" b="7171"/>
          <a:stretch/>
        </p:blipFill>
        <p:spPr>
          <a:xfrm>
            <a:off x="29281209" y="36111645"/>
            <a:ext cx="1594233" cy="1426464"/>
          </a:xfrm>
          <a:prstGeom prst="rect">
            <a:avLst/>
          </a:prstGeom>
          <a:ln w="12700">
            <a:solidFill>
              <a:schemeClr val="bg1">
                <a:lumMod val="95000"/>
                <a:lumOff val="5000"/>
              </a:schemeClr>
            </a:solidFill>
          </a:ln>
        </p:spPr>
      </p:pic>
      <p:sp>
        <p:nvSpPr>
          <p:cNvPr id="91" name="TextBox 90">
            <a:extLst>
              <a:ext uri="{FF2B5EF4-FFF2-40B4-BE49-F238E27FC236}">
                <a16:creationId xmlns:a16="http://schemas.microsoft.com/office/drawing/2014/main" id="{63C5872A-D1B7-41C4-8084-9C32953C052E}"/>
              </a:ext>
            </a:extLst>
          </p:cNvPr>
          <p:cNvSpPr txBox="1"/>
          <p:nvPr/>
        </p:nvSpPr>
        <p:spPr>
          <a:xfrm>
            <a:off x="28843693" y="37522776"/>
            <a:ext cx="2918692" cy="369332"/>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Schizophoria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amanaensis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56" name="Picture 55">
            <a:extLst>
              <a:ext uri="{FF2B5EF4-FFF2-40B4-BE49-F238E27FC236}">
                <a16:creationId xmlns:a16="http://schemas.microsoft.com/office/drawing/2014/main" id="{9FB73528-1CE9-4BE0-BE43-B6DF4C35BF3F}"/>
              </a:ext>
            </a:extLst>
          </p:cNvPr>
          <p:cNvPicPr>
            <a:picLocks noChangeAspect="1"/>
          </p:cNvPicPr>
          <p:nvPr/>
        </p:nvPicPr>
        <p:blipFill>
          <a:blip r:embed="rId13"/>
          <a:stretch>
            <a:fillRect/>
          </a:stretch>
        </p:blipFill>
        <p:spPr>
          <a:xfrm>
            <a:off x="26620874" y="36120289"/>
            <a:ext cx="1827869" cy="1427164"/>
          </a:xfrm>
          <a:prstGeom prst="rect">
            <a:avLst/>
          </a:prstGeom>
          <a:ln w="12700">
            <a:solidFill>
              <a:schemeClr val="bg1">
                <a:lumMod val="95000"/>
                <a:lumOff val="5000"/>
              </a:schemeClr>
            </a:solidFill>
          </a:ln>
        </p:spPr>
      </p:pic>
      <p:sp>
        <p:nvSpPr>
          <p:cNvPr id="92" name="TextBox 91">
            <a:extLst>
              <a:ext uri="{FF2B5EF4-FFF2-40B4-BE49-F238E27FC236}">
                <a16:creationId xmlns:a16="http://schemas.microsoft.com/office/drawing/2014/main" id="{04CC25B6-E1A2-46E0-8A24-E860715664AE}"/>
              </a:ext>
            </a:extLst>
          </p:cNvPr>
          <p:cNvSpPr txBox="1"/>
          <p:nvPr/>
        </p:nvSpPr>
        <p:spPr>
          <a:xfrm>
            <a:off x="26383759" y="37536293"/>
            <a:ext cx="2383623" cy="369332"/>
          </a:xfrm>
          <a:prstGeom prst="rect">
            <a:avLst/>
          </a:prstGeom>
          <a:noFill/>
          <a:ln w="12700">
            <a:noFill/>
          </a:ln>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Schizophoria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impressa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78" name="Picture 77">
            <a:extLst>
              <a:ext uri="{FF2B5EF4-FFF2-40B4-BE49-F238E27FC236}">
                <a16:creationId xmlns:a16="http://schemas.microsoft.com/office/drawing/2014/main" id="{64AEF35D-A606-483F-860A-768F311D53E0}"/>
              </a:ext>
            </a:extLst>
          </p:cNvPr>
          <p:cNvPicPr>
            <a:picLocks noChangeAspect="1"/>
          </p:cNvPicPr>
          <p:nvPr/>
        </p:nvPicPr>
        <p:blipFill>
          <a:blip r:embed="rId14"/>
          <a:stretch>
            <a:fillRect/>
          </a:stretch>
        </p:blipFill>
        <p:spPr>
          <a:xfrm>
            <a:off x="25543754" y="34267822"/>
            <a:ext cx="2200698" cy="1041184"/>
          </a:xfrm>
          <a:prstGeom prst="rect">
            <a:avLst/>
          </a:prstGeom>
          <a:ln w="12700">
            <a:solidFill>
              <a:schemeClr val="bg1"/>
            </a:solidFill>
          </a:ln>
        </p:spPr>
      </p:pic>
      <p:sp>
        <p:nvSpPr>
          <p:cNvPr id="93" name="TextBox 92">
            <a:extLst>
              <a:ext uri="{FF2B5EF4-FFF2-40B4-BE49-F238E27FC236}">
                <a16:creationId xmlns:a16="http://schemas.microsoft.com/office/drawing/2014/main" id="{CBD9E351-3463-47CD-AB7A-C995EA0DC687}"/>
              </a:ext>
            </a:extLst>
          </p:cNvPr>
          <p:cNvSpPr txBox="1"/>
          <p:nvPr/>
        </p:nvSpPr>
        <p:spPr>
          <a:xfrm>
            <a:off x="25438287" y="35272446"/>
            <a:ext cx="2482831" cy="646331"/>
          </a:xfrm>
          <a:prstGeom prst="rect">
            <a:avLst/>
          </a:prstGeom>
          <a:noFill/>
          <a:ln>
            <a:noFill/>
          </a:ln>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Cyrtospirifer</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chemungensis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9" name="Picture 68">
            <a:extLst>
              <a:ext uri="{FF2B5EF4-FFF2-40B4-BE49-F238E27FC236}">
                <a16:creationId xmlns:a16="http://schemas.microsoft.com/office/drawing/2014/main" id="{82A64735-2DF6-4A48-81B7-1460C8AA341E}"/>
              </a:ext>
            </a:extLst>
          </p:cNvPr>
          <p:cNvPicPr>
            <a:picLocks noChangeAspect="1"/>
          </p:cNvPicPr>
          <p:nvPr/>
        </p:nvPicPr>
        <p:blipFill>
          <a:blip r:embed="rId15"/>
          <a:stretch>
            <a:fillRect/>
          </a:stretch>
        </p:blipFill>
        <p:spPr>
          <a:xfrm>
            <a:off x="27866760" y="34268923"/>
            <a:ext cx="1966737" cy="1027772"/>
          </a:xfrm>
          <a:prstGeom prst="rect">
            <a:avLst/>
          </a:prstGeom>
          <a:ln w="12700">
            <a:solidFill>
              <a:schemeClr val="bg1"/>
            </a:solidFill>
          </a:ln>
        </p:spPr>
      </p:pic>
      <p:sp>
        <p:nvSpPr>
          <p:cNvPr id="94" name="TextBox 93">
            <a:extLst>
              <a:ext uri="{FF2B5EF4-FFF2-40B4-BE49-F238E27FC236}">
                <a16:creationId xmlns:a16="http://schemas.microsoft.com/office/drawing/2014/main" id="{EE28D2D7-09D3-496F-B597-0A8861369D42}"/>
              </a:ext>
            </a:extLst>
          </p:cNvPr>
          <p:cNvSpPr txBox="1"/>
          <p:nvPr/>
        </p:nvSpPr>
        <p:spPr>
          <a:xfrm>
            <a:off x="27796006" y="35272445"/>
            <a:ext cx="2239318" cy="369332"/>
          </a:xfrm>
          <a:prstGeom prst="rect">
            <a:avLst/>
          </a:prstGeom>
          <a:noFill/>
          <a:ln>
            <a:noFill/>
          </a:ln>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Cyrtospirifer</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inermis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71" name="Picture 70">
            <a:extLst>
              <a:ext uri="{FF2B5EF4-FFF2-40B4-BE49-F238E27FC236}">
                <a16:creationId xmlns:a16="http://schemas.microsoft.com/office/drawing/2014/main" id="{6677E5B1-6C65-41DE-B8D4-027C0C7110E4}"/>
              </a:ext>
            </a:extLst>
          </p:cNvPr>
          <p:cNvPicPr>
            <a:picLocks noChangeAspect="1"/>
          </p:cNvPicPr>
          <p:nvPr/>
        </p:nvPicPr>
        <p:blipFill>
          <a:blip r:embed="rId16"/>
          <a:stretch>
            <a:fillRect/>
          </a:stretch>
        </p:blipFill>
        <p:spPr>
          <a:xfrm>
            <a:off x="29964367" y="34289564"/>
            <a:ext cx="1356117" cy="1031423"/>
          </a:xfrm>
          <a:prstGeom prst="rect">
            <a:avLst/>
          </a:prstGeom>
          <a:ln w="12700">
            <a:solidFill>
              <a:schemeClr val="bg1"/>
            </a:solidFill>
          </a:ln>
        </p:spPr>
      </p:pic>
      <p:sp>
        <p:nvSpPr>
          <p:cNvPr id="95" name="TextBox 94">
            <a:extLst>
              <a:ext uri="{FF2B5EF4-FFF2-40B4-BE49-F238E27FC236}">
                <a16:creationId xmlns:a16="http://schemas.microsoft.com/office/drawing/2014/main" id="{2B83F334-2C35-4505-BCF2-E5EC3B0DD3F0}"/>
              </a:ext>
            </a:extLst>
          </p:cNvPr>
          <p:cNvSpPr txBox="1"/>
          <p:nvPr/>
        </p:nvSpPr>
        <p:spPr>
          <a:xfrm>
            <a:off x="29807610" y="35319868"/>
            <a:ext cx="1797266" cy="547940"/>
          </a:xfrm>
          <a:prstGeom prst="rect">
            <a:avLst/>
          </a:prstGeom>
          <a:noFill/>
          <a:ln>
            <a:noFill/>
          </a:ln>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Tylothyris</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mesacostalis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72" name="Picture 71">
            <a:extLst>
              <a:ext uri="{FF2B5EF4-FFF2-40B4-BE49-F238E27FC236}">
                <a16:creationId xmlns:a16="http://schemas.microsoft.com/office/drawing/2014/main" id="{B1120966-0DCC-437C-ABD6-D6E0F8E95CBE}"/>
              </a:ext>
            </a:extLst>
          </p:cNvPr>
          <p:cNvPicPr>
            <a:picLocks noChangeAspect="1"/>
          </p:cNvPicPr>
          <p:nvPr/>
        </p:nvPicPr>
        <p:blipFill>
          <a:blip r:embed="rId17"/>
          <a:stretch>
            <a:fillRect/>
          </a:stretch>
        </p:blipFill>
        <p:spPr>
          <a:xfrm>
            <a:off x="31422514" y="34281866"/>
            <a:ext cx="1338838" cy="1025348"/>
          </a:xfrm>
          <a:prstGeom prst="rect">
            <a:avLst/>
          </a:prstGeom>
          <a:ln w="12700">
            <a:solidFill>
              <a:schemeClr val="bg1"/>
            </a:solidFill>
          </a:ln>
        </p:spPr>
      </p:pic>
      <p:sp>
        <p:nvSpPr>
          <p:cNvPr id="96" name="TextBox 95">
            <a:extLst>
              <a:ext uri="{FF2B5EF4-FFF2-40B4-BE49-F238E27FC236}">
                <a16:creationId xmlns:a16="http://schemas.microsoft.com/office/drawing/2014/main" id="{6BCBB078-E426-404E-8486-49ECB84C8F49}"/>
              </a:ext>
            </a:extLst>
          </p:cNvPr>
          <p:cNvSpPr txBox="1"/>
          <p:nvPr/>
        </p:nvSpPr>
        <p:spPr>
          <a:xfrm>
            <a:off x="31411282" y="35291648"/>
            <a:ext cx="1350070" cy="646331"/>
          </a:xfrm>
          <a:prstGeom prst="rect">
            <a:avLst/>
          </a:prstGeom>
          <a:noFill/>
          <a:ln>
            <a:noFill/>
          </a:ln>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Ambocoelia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gregaria</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149" name="TextBox 148">
            <a:extLst>
              <a:ext uri="{FF2B5EF4-FFF2-40B4-BE49-F238E27FC236}">
                <a16:creationId xmlns:a16="http://schemas.microsoft.com/office/drawing/2014/main" id="{E735644A-125C-4A1C-99F3-94B3845113F3}"/>
              </a:ext>
            </a:extLst>
          </p:cNvPr>
          <p:cNvSpPr txBox="1"/>
          <p:nvPr/>
        </p:nvSpPr>
        <p:spPr>
          <a:xfrm>
            <a:off x="21673436" y="6092851"/>
            <a:ext cx="6479845"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Results and Discussion</a:t>
            </a:r>
          </a:p>
        </p:txBody>
      </p:sp>
      <p:sp>
        <p:nvSpPr>
          <p:cNvPr id="32" name="TextBox 31">
            <a:extLst>
              <a:ext uri="{FF2B5EF4-FFF2-40B4-BE49-F238E27FC236}">
                <a16:creationId xmlns:a16="http://schemas.microsoft.com/office/drawing/2014/main" id="{58702584-A440-45C7-8D90-53228E9577FC}"/>
              </a:ext>
            </a:extLst>
          </p:cNvPr>
          <p:cNvSpPr txBox="1"/>
          <p:nvPr/>
        </p:nvSpPr>
        <p:spPr>
          <a:xfrm rot="16200000">
            <a:off x="14333643" y="34794261"/>
            <a:ext cx="3980084" cy="378263"/>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(Images from NYSGA Guidebook 2017)</a:t>
            </a:r>
          </a:p>
        </p:txBody>
      </p:sp>
      <p:sp>
        <p:nvSpPr>
          <p:cNvPr id="151" name="Rectangle: Rounded Corners 150">
            <a:extLst>
              <a:ext uri="{FF2B5EF4-FFF2-40B4-BE49-F238E27FC236}">
                <a16:creationId xmlns:a16="http://schemas.microsoft.com/office/drawing/2014/main" id="{14A4446F-1B1D-494F-9CD1-F85EDBE744D1}"/>
              </a:ext>
            </a:extLst>
          </p:cNvPr>
          <p:cNvSpPr/>
          <p:nvPr/>
        </p:nvSpPr>
        <p:spPr>
          <a:xfrm>
            <a:off x="16491293" y="31138244"/>
            <a:ext cx="16838540" cy="2851976"/>
          </a:xfrm>
          <a:prstGeom prst="roundRect">
            <a:avLst/>
          </a:prstGeom>
          <a:solidFill>
            <a:srgbClr val="92D05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BE9E3A83-8815-4AB9-AFBD-2BA615D4D7EE}"/>
              </a:ext>
            </a:extLst>
          </p:cNvPr>
          <p:cNvSpPr/>
          <p:nvPr/>
        </p:nvSpPr>
        <p:spPr>
          <a:xfrm>
            <a:off x="16491292" y="24692123"/>
            <a:ext cx="16838543" cy="2600109"/>
          </a:xfrm>
          <a:prstGeom prst="roundRect">
            <a:avLst/>
          </a:prstGeom>
          <a:solidFill>
            <a:schemeClr val="accent2">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74BAF53C-75D9-4CED-9654-6B7DC8C9DD85}"/>
              </a:ext>
            </a:extLst>
          </p:cNvPr>
          <p:cNvSpPr/>
          <p:nvPr/>
        </p:nvSpPr>
        <p:spPr>
          <a:xfrm>
            <a:off x="16491292" y="29213956"/>
            <a:ext cx="16838541" cy="1920042"/>
          </a:xfrm>
          <a:prstGeom prst="roundRect">
            <a:avLst/>
          </a:prstGeom>
          <a:solidFill>
            <a:schemeClr val="tx2">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Rounded Corners 154">
            <a:extLst>
              <a:ext uri="{FF2B5EF4-FFF2-40B4-BE49-F238E27FC236}">
                <a16:creationId xmlns:a16="http://schemas.microsoft.com/office/drawing/2014/main" id="{0DB00A2B-02A3-468B-B76C-5B20204ED8F4}"/>
              </a:ext>
            </a:extLst>
          </p:cNvPr>
          <p:cNvSpPr/>
          <p:nvPr/>
        </p:nvSpPr>
        <p:spPr>
          <a:xfrm>
            <a:off x="16491292" y="22864072"/>
            <a:ext cx="16896889" cy="1845625"/>
          </a:xfrm>
          <a:prstGeom prst="roundRect">
            <a:avLst/>
          </a:prstGeom>
          <a:solidFill>
            <a:schemeClr val="tx1">
              <a:lumMod val="9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E04065B-AB48-43C0-93EE-F3BB268C8F57}"/>
              </a:ext>
            </a:extLst>
          </p:cNvPr>
          <p:cNvSpPr txBox="1"/>
          <p:nvPr/>
        </p:nvSpPr>
        <p:spPr>
          <a:xfrm rot="16200000">
            <a:off x="23739743" y="36429656"/>
            <a:ext cx="2052449" cy="646333"/>
          </a:xfrm>
          <a:prstGeom prst="rect">
            <a:avLst/>
          </a:prstGeom>
          <a:noFill/>
        </p:spPr>
        <p:txBody>
          <a:bodyPr wrap="squar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Orthida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6" name="TextBox 155">
            <a:extLst>
              <a:ext uri="{FF2B5EF4-FFF2-40B4-BE49-F238E27FC236}">
                <a16:creationId xmlns:a16="http://schemas.microsoft.com/office/drawing/2014/main" id="{472ECFBC-898D-4B94-9F30-0A8A63A834DE}"/>
              </a:ext>
            </a:extLst>
          </p:cNvPr>
          <p:cNvSpPr txBox="1"/>
          <p:nvPr/>
        </p:nvSpPr>
        <p:spPr>
          <a:xfrm rot="16200000">
            <a:off x="23596703" y="34492315"/>
            <a:ext cx="2418463"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Spiriferida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7" name="TextBox 156">
            <a:extLst>
              <a:ext uri="{FF2B5EF4-FFF2-40B4-BE49-F238E27FC236}">
                <a16:creationId xmlns:a16="http://schemas.microsoft.com/office/drawing/2014/main" id="{4CA95855-724B-4DB2-B890-5D02990AC914}"/>
              </a:ext>
            </a:extLst>
          </p:cNvPr>
          <p:cNvSpPr txBox="1"/>
          <p:nvPr/>
        </p:nvSpPr>
        <p:spPr>
          <a:xfrm rot="16200000">
            <a:off x="23322368" y="32224164"/>
            <a:ext cx="2954075"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Strophomenida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8" name="TextBox 157">
            <a:extLst>
              <a:ext uri="{FF2B5EF4-FFF2-40B4-BE49-F238E27FC236}">
                <a16:creationId xmlns:a16="http://schemas.microsoft.com/office/drawing/2014/main" id="{94E6370F-A27C-4715-8BF1-0C965059C414}"/>
              </a:ext>
            </a:extLst>
          </p:cNvPr>
          <p:cNvSpPr txBox="1"/>
          <p:nvPr/>
        </p:nvSpPr>
        <p:spPr>
          <a:xfrm rot="16200000">
            <a:off x="23619719" y="29744982"/>
            <a:ext cx="2418463"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Productida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4" name="Rectangle: Rounded Corners 153">
            <a:extLst>
              <a:ext uri="{FF2B5EF4-FFF2-40B4-BE49-F238E27FC236}">
                <a16:creationId xmlns:a16="http://schemas.microsoft.com/office/drawing/2014/main" id="{30E097A5-784C-427A-BB4A-9D392C7A0B5F}"/>
              </a:ext>
            </a:extLst>
          </p:cNvPr>
          <p:cNvSpPr/>
          <p:nvPr/>
        </p:nvSpPr>
        <p:spPr>
          <a:xfrm>
            <a:off x="16491293" y="27276470"/>
            <a:ext cx="16838542" cy="1920042"/>
          </a:xfrm>
          <a:prstGeom prst="round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0D565BCD-E3F4-463C-B545-B5373F1CB6DC}"/>
              </a:ext>
            </a:extLst>
          </p:cNvPr>
          <p:cNvSpPr txBox="1"/>
          <p:nvPr/>
        </p:nvSpPr>
        <p:spPr>
          <a:xfrm rot="16200000">
            <a:off x="23874293" y="27975460"/>
            <a:ext cx="1850226"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Atrypida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60" name="TextBox 159">
            <a:extLst>
              <a:ext uri="{FF2B5EF4-FFF2-40B4-BE49-F238E27FC236}">
                <a16:creationId xmlns:a16="http://schemas.microsoft.com/office/drawing/2014/main" id="{643672E8-3840-46DD-A058-6E34C387CAE5}"/>
              </a:ext>
            </a:extLst>
          </p:cNvPr>
          <p:cNvSpPr txBox="1"/>
          <p:nvPr/>
        </p:nvSpPr>
        <p:spPr>
          <a:xfrm rot="16200000">
            <a:off x="23459098" y="25705709"/>
            <a:ext cx="2769357"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Rhynconellida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61" name="TextBox 160">
            <a:extLst>
              <a:ext uri="{FF2B5EF4-FFF2-40B4-BE49-F238E27FC236}">
                <a16:creationId xmlns:a16="http://schemas.microsoft.com/office/drawing/2014/main" id="{74DBD74D-3D7E-41D4-816A-69A617085099}"/>
              </a:ext>
            </a:extLst>
          </p:cNvPr>
          <p:cNvSpPr txBox="1"/>
          <p:nvPr/>
        </p:nvSpPr>
        <p:spPr>
          <a:xfrm rot="16200000">
            <a:off x="24236764" y="23472232"/>
            <a:ext cx="1260565" cy="605100"/>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Other</a:t>
            </a:r>
          </a:p>
        </p:txBody>
      </p:sp>
      <p:sp>
        <p:nvSpPr>
          <p:cNvPr id="52" name="TextBox 51">
            <a:extLst>
              <a:ext uri="{FF2B5EF4-FFF2-40B4-BE49-F238E27FC236}">
                <a16:creationId xmlns:a16="http://schemas.microsoft.com/office/drawing/2014/main" id="{ED3C1F7A-1A04-46F1-8D89-8AAEAE492C42}"/>
              </a:ext>
            </a:extLst>
          </p:cNvPr>
          <p:cNvSpPr txBox="1"/>
          <p:nvPr/>
        </p:nvSpPr>
        <p:spPr>
          <a:xfrm>
            <a:off x="16514594" y="14367505"/>
            <a:ext cx="16797528" cy="7417415"/>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NMDS Axis 1 describes a gradient in species composition, with offshore localities to the left and onshore localities to the right; this interpretation is based on inferred depositional environments of the samples based on lithology and sedimentary structures (Beard et al. 2017). Each individual species preferred a specific paleoenvironment, which may have depended on depth and a series of correlated factors such as food availability, temperature, oxygenation, storm frequency, ocean chemistry, and habitat structure (‘depth’ for convenience) (Holland et al., 2001). Several species that diverge from the ‘depth’ gradient on the vertical axis are interpreted as opportunistic species, or at least as species that thrive in environments that others cannot tolerate. </a:t>
            </a:r>
            <a:r>
              <a:rPr lang="en-US" sz="2800" i="1" dirty="0" err="1">
                <a:solidFill>
                  <a:schemeClr val="bg1"/>
                </a:solidFill>
                <a:latin typeface="Times New Roman" panose="02020603050405020304" pitchFamily="18" charset="0"/>
                <a:cs typeface="Times New Roman" panose="02020603050405020304" pitchFamily="18" charset="0"/>
              </a:rPr>
              <a:t>Ambocoelia</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gregaria</a:t>
            </a:r>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has been previously described as an opportunistic species due to its gregarious blooming behavior in disturbed muddy to sandy areas (Bush and </a:t>
            </a:r>
            <a:r>
              <a:rPr lang="en-US" sz="2800" dirty="0" err="1">
                <a:solidFill>
                  <a:schemeClr val="bg1"/>
                </a:solidFill>
                <a:latin typeface="Times New Roman" panose="02020603050405020304" pitchFamily="18" charset="0"/>
                <a:cs typeface="Times New Roman" panose="02020603050405020304" pitchFamily="18" charset="0"/>
              </a:rPr>
              <a:t>Brame</a:t>
            </a:r>
            <a:r>
              <a:rPr lang="en-US" sz="2800" dirty="0">
                <a:solidFill>
                  <a:schemeClr val="bg1"/>
                </a:solidFill>
                <a:latin typeface="Times New Roman" panose="02020603050405020304" pitchFamily="18" charset="0"/>
                <a:cs typeface="Times New Roman" panose="02020603050405020304" pitchFamily="18" charset="0"/>
              </a:rPr>
              <a:t>, 2010; Goldman and Mitchell, 1990). </a:t>
            </a:r>
            <a:r>
              <a:rPr lang="en-US" sz="2800" i="1" dirty="0" err="1">
                <a:solidFill>
                  <a:schemeClr val="bg1"/>
                </a:solidFill>
                <a:latin typeface="Times New Roman" panose="02020603050405020304" pitchFamily="18" charset="0"/>
                <a:cs typeface="Times New Roman" panose="02020603050405020304" pitchFamily="18" charset="0"/>
              </a:rPr>
              <a:t>Cupularostrum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eximium</a:t>
            </a:r>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fits a similar high-dominance pattern within nearshore, tidally influenced environments where other species were rare. We interpret NMDS Axis 2 as reflecting environmental disturbance; stable environments are found in the middle of the axis and unstable/unfavorable environments are at either extreme.</a:t>
            </a:r>
          </a:p>
          <a:p>
            <a:r>
              <a:rPr lang="en-US" sz="2800" dirty="0">
                <a:solidFill>
                  <a:schemeClr val="bg1"/>
                </a:solidFill>
                <a:latin typeface="Times New Roman" panose="02020603050405020304" pitchFamily="18" charset="0"/>
                <a:cs typeface="Times New Roman" panose="02020603050405020304" pitchFamily="18" charset="0"/>
              </a:rPr>
              <a:t>	Anoxia could preferentially affect deep-water species (Finnegan et al. 2016) because shallow waters are better mixed with the atmosphere. However, species that go extinct span the entire ‘depth’ gradient (Fig. 4). There does seem to be selectivity associated with taxonomic order, with </a:t>
            </a:r>
            <a:r>
              <a:rPr lang="en-US" sz="2800" dirty="0" err="1">
                <a:solidFill>
                  <a:schemeClr val="bg1"/>
                </a:solidFill>
                <a:latin typeface="Times New Roman" panose="02020603050405020304" pitchFamily="18" charset="0"/>
                <a:cs typeface="Times New Roman" panose="02020603050405020304" pitchFamily="18" charset="0"/>
              </a:rPr>
              <a:t>strophomenids</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err="1">
                <a:solidFill>
                  <a:schemeClr val="bg1"/>
                </a:solidFill>
                <a:latin typeface="Times New Roman" panose="02020603050405020304" pitchFamily="18" charset="0"/>
                <a:cs typeface="Times New Roman" panose="02020603050405020304" pitchFamily="18" charset="0"/>
              </a:rPr>
              <a:t>atrypids</a:t>
            </a:r>
            <a:r>
              <a:rPr lang="en-US" sz="2800" dirty="0">
                <a:solidFill>
                  <a:schemeClr val="bg1"/>
                </a:solidFill>
                <a:latin typeface="Times New Roman" panose="02020603050405020304" pitchFamily="18" charset="0"/>
                <a:cs typeface="Times New Roman" panose="02020603050405020304" pitchFamily="18" charset="0"/>
              </a:rPr>
              <a:t> strongly affected (see below). This pattern could be related to climate change according to Copper (1986), who noted that the </a:t>
            </a:r>
            <a:r>
              <a:rPr lang="en-US" sz="2800" dirty="0" err="1">
                <a:solidFill>
                  <a:schemeClr val="bg1"/>
                </a:solidFill>
                <a:latin typeface="Times New Roman" panose="02020603050405020304" pitchFamily="18" charset="0"/>
                <a:cs typeface="Times New Roman" panose="02020603050405020304" pitchFamily="18" charset="0"/>
              </a:rPr>
              <a:t>atrypids</a:t>
            </a:r>
            <a:r>
              <a:rPr lang="en-US" sz="2800" dirty="0">
                <a:solidFill>
                  <a:schemeClr val="bg1"/>
                </a:solidFill>
                <a:latin typeface="Times New Roman" panose="02020603050405020304" pitchFamily="18" charset="0"/>
                <a:cs typeface="Times New Roman" panose="02020603050405020304" pitchFamily="18" charset="0"/>
              </a:rPr>
              <a:t> are a tropical group.</a:t>
            </a:r>
            <a:endParaRPr lang="en-US" dirty="0"/>
          </a:p>
        </p:txBody>
      </p:sp>
      <p:sp>
        <p:nvSpPr>
          <p:cNvPr id="162" name="TextBox 161">
            <a:extLst>
              <a:ext uri="{FF2B5EF4-FFF2-40B4-BE49-F238E27FC236}">
                <a16:creationId xmlns:a16="http://schemas.microsoft.com/office/drawing/2014/main" id="{2E5D9434-BD35-4DA2-A34E-FB20FC0E0AF4}"/>
              </a:ext>
            </a:extLst>
          </p:cNvPr>
          <p:cNvSpPr txBox="1"/>
          <p:nvPr/>
        </p:nvSpPr>
        <p:spPr>
          <a:xfrm>
            <a:off x="24060780" y="22253515"/>
            <a:ext cx="147725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Orders</a:t>
            </a:r>
          </a:p>
        </p:txBody>
      </p:sp>
      <p:pic>
        <p:nvPicPr>
          <p:cNvPr id="59" name="Picture 58">
            <a:extLst>
              <a:ext uri="{FF2B5EF4-FFF2-40B4-BE49-F238E27FC236}">
                <a16:creationId xmlns:a16="http://schemas.microsoft.com/office/drawing/2014/main" id="{330EFBCE-F92C-4754-99FD-DF5EF281AE48}"/>
              </a:ext>
            </a:extLst>
          </p:cNvPr>
          <p:cNvPicPr>
            <a:picLocks noChangeAspect="1"/>
          </p:cNvPicPr>
          <p:nvPr/>
        </p:nvPicPr>
        <p:blipFill>
          <a:blip r:embed="rId18"/>
          <a:stretch>
            <a:fillRect/>
          </a:stretch>
        </p:blipFill>
        <p:spPr>
          <a:xfrm>
            <a:off x="27103925" y="25319890"/>
            <a:ext cx="1573830" cy="1149486"/>
          </a:xfrm>
          <a:prstGeom prst="rect">
            <a:avLst/>
          </a:prstGeom>
          <a:ln w="12700">
            <a:solidFill>
              <a:schemeClr val="bg1"/>
            </a:solidFill>
          </a:ln>
        </p:spPr>
      </p:pic>
      <p:sp>
        <p:nvSpPr>
          <p:cNvPr id="99" name="TextBox 98">
            <a:extLst>
              <a:ext uri="{FF2B5EF4-FFF2-40B4-BE49-F238E27FC236}">
                <a16:creationId xmlns:a16="http://schemas.microsoft.com/office/drawing/2014/main" id="{A4EB2F85-1EE7-43BB-8C32-3394B8A63E1E}"/>
              </a:ext>
            </a:extLst>
          </p:cNvPr>
          <p:cNvSpPr txBox="1"/>
          <p:nvPr/>
        </p:nvSpPr>
        <p:spPr>
          <a:xfrm>
            <a:off x="26722241" y="26471498"/>
            <a:ext cx="2172273" cy="646330"/>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Cupularostrum</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contractum</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0" name="Picture 59">
            <a:extLst>
              <a:ext uri="{FF2B5EF4-FFF2-40B4-BE49-F238E27FC236}">
                <a16:creationId xmlns:a16="http://schemas.microsoft.com/office/drawing/2014/main" id="{30A511E3-BF48-4527-B061-6D3CF56A887F}"/>
              </a:ext>
            </a:extLst>
          </p:cNvPr>
          <p:cNvPicPr>
            <a:picLocks noChangeAspect="1"/>
          </p:cNvPicPr>
          <p:nvPr/>
        </p:nvPicPr>
        <p:blipFill>
          <a:blip r:embed="rId19"/>
          <a:stretch>
            <a:fillRect/>
          </a:stretch>
        </p:blipFill>
        <p:spPr>
          <a:xfrm>
            <a:off x="30123962" y="25290962"/>
            <a:ext cx="1219445" cy="1151408"/>
          </a:xfrm>
          <a:prstGeom prst="rect">
            <a:avLst/>
          </a:prstGeom>
          <a:ln w="12700">
            <a:solidFill>
              <a:schemeClr val="bg1"/>
            </a:solidFill>
          </a:ln>
        </p:spPr>
      </p:pic>
      <p:sp>
        <p:nvSpPr>
          <p:cNvPr id="100" name="TextBox 99">
            <a:extLst>
              <a:ext uri="{FF2B5EF4-FFF2-40B4-BE49-F238E27FC236}">
                <a16:creationId xmlns:a16="http://schemas.microsoft.com/office/drawing/2014/main" id="{AF837D3A-1AFE-4F40-9AA0-1C6DB85D8205}"/>
              </a:ext>
            </a:extLst>
          </p:cNvPr>
          <p:cNvSpPr txBox="1"/>
          <p:nvPr/>
        </p:nvSpPr>
        <p:spPr>
          <a:xfrm>
            <a:off x="29592768" y="26427295"/>
            <a:ext cx="2172273" cy="646331"/>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Camarotoechia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mesacostalis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E4A228CE-F956-4ED1-8742-102C537C2C15}"/>
              </a:ext>
            </a:extLst>
          </p:cNvPr>
          <p:cNvPicPr>
            <a:picLocks noChangeAspect="1"/>
          </p:cNvPicPr>
          <p:nvPr/>
        </p:nvPicPr>
        <p:blipFill>
          <a:blip r:embed="rId20"/>
          <a:stretch>
            <a:fillRect/>
          </a:stretch>
        </p:blipFill>
        <p:spPr>
          <a:xfrm>
            <a:off x="30424659" y="22960923"/>
            <a:ext cx="1885634" cy="1427166"/>
          </a:xfrm>
          <a:prstGeom prst="rect">
            <a:avLst/>
          </a:prstGeom>
          <a:ln w="12700">
            <a:solidFill>
              <a:schemeClr val="bg1"/>
            </a:solidFill>
          </a:ln>
        </p:spPr>
      </p:pic>
      <p:sp>
        <p:nvSpPr>
          <p:cNvPr id="101" name="TextBox 100">
            <a:extLst>
              <a:ext uri="{FF2B5EF4-FFF2-40B4-BE49-F238E27FC236}">
                <a16:creationId xmlns:a16="http://schemas.microsoft.com/office/drawing/2014/main" id="{929126DD-9A02-4019-843A-AA77573943C2}"/>
              </a:ext>
            </a:extLst>
          </p:cNvPr>
          <p:cNvSpPr txBox="1"/>
          <p:nvPr/>
        </p:nvSpPr>
        <p:spPr>
          <a:xfrm>
            <a:off x="30122381" y="24377437"/>
            <a:ext cx="2481414"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Floweria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chemungensis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0" name="Content Placeholder 3">
            <a:extLst>
              <a:ext uri="{FF2B5EF4-FFF2-40B4-BE49-F238E27FC236}">
                <a16:creationId xmlns:a16="http://schemas.microsoft.com/office/drawing/2014/main" id="{20FB9B77-C1CB-49C7-9D34-5C238FA7674E}"/>
              </a:ext>
            </a:extLst>
          </p:cNvPr>
          <p:cNvPicPr>
            <a:picLocks noChangeAspect="1"/>
          </p:cNvPicPr>
          <p:nvPr/>
        </p:nvPicPr>
        <p:blipFill rotWithShape="1">
          <a:blip r:embed="rId21"/>
          <a:srcRect t="1383" r="3796"/>
          <a:stretch/>
        </p:blipFill>
        <p:spPr>
          <a:xfrm>
            <a:off x="26154882" y="22957065"/>
            <a:ext cx="978391" cy="1376245"/>
          </a:xfrm>
          <a:prstGeom prst="rect">
            <a:avLst/>
          </a:prstGeom>
          <a:ln w="12700">
            <a:solidFill>
              <a:schemeClr val="bg1"/>
            </a:solidFill>
          </a:ln>
        </p:spPr>
      </p:pic>
      <p:sp>
        <p:nvSpPr>
          <p:cNvPr id="103" name="TextBox 102">
            <a:extLst>
              <a:ext uri="{FF2B5EF4-FFF2-40B4-BE49-F238E27FC236}">
                <a16:creationId xmlns:a16="http://schemas.microsoft.com/office/drawing/2014/main" id="{7881CE2D-FFD3-47EE-841A-0ABE23CDA450}"/>
              </a:ext>
            </a:extLst>
          </p:cNvPr>
          <p:cNvSpPr txBox="1"/>
          <p:nvPr/>
        </p:nvSpPr>
        <p:spPr>
          <a:xfrm>
            <a:off x="25891285" y="24356531"/>
            <a:ext cx="1522984"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Lingulids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B77F0B42-51E4-4D7E-B8FA-D22AEF90C8F4}"/>
              </a:ext>
            </a:extLst>
          </p:cNvPr>
          <p:cNvPicPr>
            <a:picLocks noChangeAspect="1"/>
          </p:cNvPicPr>
          <p:nvPr/>
        </p:nvPicPr>
        <p:blipFill rotWithShape="1">
          <a:blip r:embed="rId22"/>
          <a:srcRect t="1615"/>
          <a:stretch/>
        </p:blipFill>
        <p:spPr>
          <a:xfrm>
            <a:off x="27925772" y="22954523"/>
            <a:ext cx="1840363" cy="1381102"/>
          </a:xfrm>
          <a:prstGeom prst="rect">
            <a:avLst/>
          </a:prstGeom>
          <a:ln w="12700">
            <a:solidFill>
              <a:schemeClr val="bg1"/>
            </a:solidFill>
          </a:ln>
        </p:spPr>
      </p:pic>
      <p:sp>
        <p:nvSpPr>
          <p:cNvPr id="105" name="TextBox 104">
            <a:extLst>
              <a:ext uri="{FF2B5EF4-FFF2-40B4-BE49-F238E27FC236}">
                <a16:creationId xmlns:a16="http://schemas.microsoft.com/office/drawing/2014/main" id="{317B9F06-B88C-4428-B724-007CBC141F1D}"/>
              </a:ext>
            </a:extLst>
          </p:cNvPr>
          <p:cNvSpPr txBox="1"/>
          <p:nvPr/>
        </p:nvSpPr>
        <p:spPr>
          <a:xfrm>
            <a:off x="28148369" y="24362610"/>
            <a:ext cx="1522984"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Chonetids</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1EA5F2DE-C258-4FF1-A5F4-41DAF76A0690}"/>
              </a:ext>
            </a:extLst>
          </p:cNvPr>
          <p:cNvSpPr txBox="1"/>
          <p:nvPr/>
        </p:nvSpPr>
        <p:spPr>
          <a:xfrm>
            <a:off x="19597329" y="26570463"/>
            <a:ext cx="2218881" cy="646331"/>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Cupularostrum</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eximium</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8" name="Picture 67">
            <a:extLst>
              <a:ext uri="{FF2B5EF4-FFF2-40B4-BE49-F238E27FC236}">
                <a16:creationId xmlns:a16="http://schemas.microsoft.com/office/drawing/2014/main" id="{CFD85D6A-1A3B-4D65-A761-90085F20D0B1}"/>
              </a:ext>
            </a:extLst>
          </p:cNvPr>
          <p:cNvPicPr>
            <a:picLocks noChangeAspect="1"/>
          </p:cNvPicPr>
          <p:nvPr/>
        </p:nvPicPr>
        <p:blipFill>
          <a:blip r:embed="rId23"/>
          <a:stretch>
            <a:fillRect/>
          </a:stretch>
        </p:blipFill>
        <p:spPr>
          <a:xfrm>
            <a:off x="19980526" y="22965757"/>
            <a:ext cx="1390664" cy="1383746"/>
          </a:xfrm>
          <a:prstGeom prst="rect">
            <a:avLst/>
          </a:prstGeom>
          <a:ln w="12700">
            <a:solidFill>
              <a:schemeClr val="bg1"/>
            </a:solidFill>
          </a:ln>
        </p:spPr>
      </p:pic>
      <p:sp>
        <p:nvSpPr>
          <p:cNvPr id="81" name="TextBox 80">
            <a:extLst>
              <a:ext uri="{FF2B5EF4-FFF2-40B4-BE49-F238E27FC236}">
                <a16:creationId xmlns:a16="http://schemas.microsoft.com/office/drawing/2014/main" id="{9D3752FE-2BE0-4216-BF0B-21AF187FDAD5}"/>
              </a:ext>
            </a:extLst>
          </p:cNvPr>
          <p:cNvSpPr txBox="1"/>
          <p:nvPr/>
        </p:nvSpPr>
        <p:spPr>
          <a:xfrm>
            <a:off x="19459662" y="24346771"/>
            <a:ext cx="2427070"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Cyrtina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hamiltonensis</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4" name="Picture 63">
            <a:extLst>
              <a:ext uri="{FF2B5EF4-FFF2-40B4-BE49-F238E27FC236}">
                <a16:creationId xmlns:a16="http://schemas.microsoft.com/office/drawing/2014/main" id="{181D8B4A-ED52-4AC6-9923-E4D91FA52DA9}"/>
              </a:ext>
            </a:extLst>
          </p:cNvPr>
          <p:cNvPicPr>
            <a:picLocks noChangeAspect="1"/>
          </p:cNvPicPr>
          <p:nvPr/>
        </p:nvPicPr>
        <p:blipFill>
          <a:blip r:embed="rId24"/>
          <a:stretch>
            <a:fillRect/>
          </a:stretch>
        </p:blipFill>
        <p:spPr>
          <a:xfrm>
            <a:off x="17131516" y="27573305"/>
            <a:ext cx="1169580" cy="1206458"/>
          </a:xfrm>
          <a:prstGeom prst="rect">
            <a:avLst/>
          </a:prstGeom>
          <a:ln w="12700">
            <a:solidFill>
              <a:schemeClr val="bg1"/>
            </a:solidFill>
          </a:ln>
        </p:spPr>
      </p:pic>
      <p:sp>
        <p:nvSpPr>
          <p:cNvPr id="82" name="TextBox 81">
            <a:extLst>
              <a:ext uri="{FF2B5EF4-FFF2-40B4-BE49-F238E27FC236}">
                <a16:creationId xmlns:a16="http://schemas.microsoft.com/office/drawing/2014/main" id="{A7C96CAD-70BB-40D7-AE15-ECFA10A64E92}"/>
              </a:ext>
            </a:extLst>
          </p:cNvPr>
          <p:cNvSpPr txBox="1"/>
          <p:nvPr/>
        </p:nvSpPr>
        <p:spPr>
          <a:xfrm>
            <a:off x="16171268" y="28714110"/>
            <a:ext cx="3158941"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Pseudoatrypa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devoniana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3" name="Picture 62">
            <a:extLst>
              <a:ext uri="{FF2B5EF4-FFF2-40B4-BE49-F238E27FC236}">
                <a16:creationId xmlns:a16="http://schemas.microsoft.com/office/drawing/2014/main" id="{2483D0C2-6936-4DAF-A30C-5B7895550BD3}"/>
              </a:ext>
            </a:extLst>
          </p:cNvPr>
          <p:cNvPicPr>
            <a:picLocks noChangeAspect="1"/>
          </p:cNvPicPr>
          <p:nvPr/>
        </p:nvPicPr>
        <p:blipFill>
          <a:blip r:embed="rId25"/>
          <a:stretch>
            <a:fillRect/>
          </a:stretch>
        </p:blipFill>
        <p:spPr>
          <a:xfrm>
            <a:off x="19695631" y="27558619"/>
            <a:ext cx="1378196" cy="1206459"/>
          </a:xfrm>
          <a:prstGeom prst="rect">
            <a:avLst/>
          </a:prstGeom>
          <a:ln w="12700">
            <a:solidFill>
              <a:schemeClr val="bg1"/>
            </a:solidFill>
          </a:ln>
        </p:spPr>
      </p:pic>
      <p:sp>
        <p:nvSpPr>
          <p:cNvPr id="83" name="TextBox 82">
            <a:extLst>
              <a:ext uri="{FF2B5EF4-FFF2-40B4-BE49-F238E27FC236}">
                <a16:creationId xmlns:a16="http://schemas.microsoft.com/office/drawing/2014/main" id="{8F7B8A3F-ABA6-464B-B4A7-B6A028B9AEB2}"/>
              </a:ext>
            </a:extLst>
          </p:cNvPr>
          <p:cNvSpPr txBox="1"/>
          <p:nvPr/>
        </p:nvSpPr>
        <p:spPr>
          <a:xfrm>
            <a:off x="19433195" y="28743251"/>
            <a:ext cx="1938800" cy="369332"/>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Spinatrypa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hystrix</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62" name="Picture 61">
            <a:extLst>
              <a:ext uri="{FF2B5EF4-FFF2-40B4-BE49-F238E27FC236}">
                <a16:creationId xmlns:a16="http://schemas.microsoft.com/office/drawing/2014/main" id="{2A11B85E-465C-4B80-8BB8-318F2EBDE0B6}"/>
              </a:ext>
            </a:extLst>
          </p:cNvPr>
          <p:cNvPicPr>
            <a:picLocks noChangeAspect="1"/>
          </p:cNvPicPr>
          <p:nvPr/>
        </p:nvPicPr>
        <p:blipFill>
          <a:blip r:embed="rId26"/>
          <a:stretch>
            <a:fillRect/>
          </a:stretch>
        </p:blipFill>
        <p:spPr>
          <a:xfrm>
            <a:off x="22359366" y="27576419"/>
            <a:ext cx="1713988" cy="1178063"/>
          </a:xfrm>
          <a:prstGeom prst="rect">
            <a:avLst/>
          </a:prstGeom>
          <a:ln w="12700">
            <a:solidFill>
              <a:schemeClr val="bg1"/>
            </a:solidFill>
          </a:ln>
        </p:spPr>
      </p:pic>
      <p:sp>
        <p:nvSpPr>
          <p:cNvPr id="102" name="TextBox 101">
            <a:extLst>
              <a:ext uri="{FF2B5EF4-FFF2-40B4-BE49-F238E27FC236}">
                <a16:creationId xmlns:a16="http://schemas.microsoft.com/office/drawing/2014/main" id="{7CBEE678-8F86-4B7D-A6E6-B6564F2DAC70}"/>
              </a:ext>
            </a:extLst>
          </p:cNvPr>
          <p:cNvSpPr txBox="1"/>
          <p:nvPr/>
        </p:nvSpPr>
        <p:spPr>
          <a:xfrm>
            <a:off x="22225193" y="28742771"/>
            <a:ext cx="1980091" cy="369332"/>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Spinatrypa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trulla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846759E7-763D-4836-B4B4-FAAF60A697A9}"/>
              </a:ext>
            </a:extLst>
          </p:cNvPr>
          <p:cNvPicPr>
            <a:picLocks noChangeAspect="1"/>
          </p:cNvPicPr>
          <p:nvPr/>
        </p:nvPicPr>
        <p:blipFill>
          <a:blip r:embed="rId27"/>
          <a:stretch>
            <a:fillRect/>
          </a:stretch>
        </p:blipFill>
        <p:spPr>
          <a:xfrm>
            <a:off x="20055297" y="25240234"/>
            <a:ext cx="1279737" cy="1345126"/>
          </a:xfrm>
          <a:prstGeom prst="rect">
            <a:avLst/>
          </a:prstGeom>
          <a:ln w="12700">
            <a:solidFill>
              <a:schemeClr val="bg1"/>
            </a:solidFill>
          </a:ln>
        </p:spPr>
      </p:pic>
      <p:pic>
        <p:nvPicPr>
          <p:cNvPr id="49" name="Picture 48">
            <a:extLst>
              <a:ext uri="{FF2B5EF4-FFF2-40B4-BE49-F238E27FC236}">
                <a16:creationId xmlns:a16="http://schemas.microsoft.com/office/drawing/2014/main" id="{0845FDA5-CC2A-46FF-9D62-050D67F72476}"/>
              </a:ext>
            </a:extLst>
          </p:cNvPr>
          <p:cNvPicPr>
            <a:picLocks noChangeAspect="1"/>
          </p:cNvPicPr>
          <p:nvPr/>
        </p:nvPicPr>
        <p:blipFill rotWithShape="1">
          <a:blip r:embed="rId28"/>
          <a:srcRect t="-1260" r="51517"/>
          <a:stretch/>
        </p:blipFill>
        <p:spPr>
          <a:xfrm>
            <a:off x="27047487" y="29359046"/>
            <a:ext cx="1618892" cy="1318284"/>
          </a:xfrm>
          <a:prstGeom prst="rect">
            <a:avLst/>
          </a:prstGeom>
          <a:ln w="12700">
            <a:solidFill>
              <a:schemeClr val="bg1"/>
            </a:solidFill>
          </a:ln>
        </p:spPr>
      </p:pic>
      <p:sp>
        <p:nvSpPr>
          <p:cNvPr id="97" name="TextBox 96">
            <a:extLst>
              <a:ext uri="{FF2B5EF4-FFF2-40B4-BE49-F238E27FC236}">
                <a16:creationId xmlns:a16="http://schemas.microsoft.com/office/drawing/2014/main" id="{C7F2E08B-2F75-4AD3-BC56-AFD4E9692934}"/>
              </a:ext>
            </a:extLst>
          </p:cNvPr>
          <p:cNvSpPr txBox="1"/>
          <p:nvPr/>
        </p:nvSpPr>
        <p:spPr>
          <a:xfrm>
            <a:off x="26587198" y="30670236"/>
            <a:ext cx="3378103" cy="480217"/>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Devonoproductis</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walcotti</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50" name="Picture 49">
            <a:extLst>
              <a:ext uri="{FF2B5EF4-FFF2-40B4-BE49-F238E27FC236}">
                <a16:creationId xmlns:a16="http://schemas.microsoft.com/office/drawing/2014/main" id="{E684AA5B-A55D-439D-A6E7-5FB1C0C93A2F}"/>
              </a:ext>
            </a:extLst>
          </p:cNvPr>
          <p:cNvPicPr>
            <a:picLocks noChangeAspect="1"/>
          </p:cNvPicPr>
          <p:nvPr/>
        </p:nvPicPr>
        <p:blipFill>
          <a:blip r:embed="rId29"/>
          <a:stretch>
            <a:fillRect/>
          </a:stretch>
        </p:blipFill>
        <p:spPr>
          <a:xfrm>
            <a:off x="29912888" y="29366993"/>
            <a:ext cx="2114815" cy="1297496"/>
          </a:xfrm>
          <a:prstGeom prst="rect">
            <a:avLst/>
          </a:prstGeom>
          <a:ln w="12700">
            <a:solidFill>
              <a:schemeClr val="bg1"/>
            </a:solidFill>
          </a:ln>
        </p:spPr>
      </p:pic>
      <p:sp>
        <p:nvSpPr>
          <p:cNvPr id="98" name="TextBox 97">
            <a:extLst>
              <a:ext uri="{FF2B5EF4-FFF2-40B4-BE49-F238E27FC236}">
                <a16:creationId xmlns:a16="http://schemas.microsoft.com/office/drawing/2014/main" id="{98474CB1-30AB-41A7-9300-F76329D7F763}"/>
              </a:ext>
            </a:extLst>
          </p:cNvPr>
          <p:cNvSpPr txBox="1"/>
          <p:nvPr/>
        </p:nvSpPr>
        <p:spPr>
          <a:xfrm>
            <a:off x="29896795" y="30679634"/>
            <a:ext cx="3097514" cy="480217"/>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Whidbornella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hirsuta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8996A09E-BBC8-4BDA-A9E6-F0BD77569842}"/>
              </a:ext>
            </a:extLst>
          </p:cNvPr>
          <p:cNvPicPr>
            <a:picLocks noChangeAspect="1"/>
          </p:cNvPicPr>
          <p:nvPr/>
        </p:nvPicPr>
        <p:blipFill rotWithShape="1">
          <a:blip r:embed="rId30"/>
          <a:srcRect l="-1" t="2074" r="49391"/>
          <a:stretch/>
        </p:blipFill>
        <p:spPr>
          <a:xfrm>
            <a:off x="22704791" y="31697854"/>
            <a:ext cx="1532578" cy="1315154"/>
          </a:xfrm>
          <a:prstGeom prst="rect">
            <a:avLst/>
          </a:prstGeom>
          <a:ln w="12700">
            <a:solidFill>
              <a:schemeClr val="bg1"/>
            </a:solidFill>
          </a:ln>
        </p:spPr>
      </p:pic>
      <p:sp>
        <p:nvSpPr>
          <p:cNvPr id="84" name="TextBox 83">
            <a:extLst>
              <a:ext uri="{FF2B5EF4-FFF2-40B4-BE49-F238E27FC236}">
                <a16:creationId xmlns:a16="http://schemas.microsoft.com/office/drawing/2014/main" id="{D25BA492-6261-4A2D-BF99-404C883BBBE7}"/>
              </a:ext>
            </a:extLst>
          </p:cNvPr>
          <p:cNvSpPr txBox="1"/>
          <p:nvPr/>
        </p:nvSpPr>
        <p:spPr>
          <a:xfrm>
            <a:off x="22548005" y="33004459"/>
            <a:ext cx="1877934" cy="369332"/>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Douvillina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cayuta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14FF454E-2AE4-481E-8A9E-8CEA2C3278B5}"/>
              </a:ext>
            </a:extLst>
          </p:cNvPr>
          <p:cNvPicPr>
            <a:picLocks noChangeAspect="1"/>
          </p:cNvPicPr>
          <p:nvPr/>
        </p:nvPicPr>
        <p:blipFill rotWithShape="1">
          <a:blip r:embed="rId31"/>
          <a:srcRect t="-80" r="58981"/>
          <a:stretch/>
        </p:blipFill>
        <p:spPr>
          <a:xfrm>
            <a:off x="20733598" y="31708901"/>
            <a:ext cx="1582368" cy="1284450"/>
          </a:xfrm>
          <a:prstGeom prst="rect">
            <a:avLst/>
          </a:prstGeom>
          <a:ln w="12700">
            <a:solidFill>
              <a:schemeClr val="bg1"/>
            </a:solidFill>
          </a:ln>
        </p:spPr>
      </p:pic>
      <p:sp>
        <p:nvSpPr>
          <p:cNvPr id="85" name="TextBox 84">
            <a:extLst>
              <a:ext uri="{FF2B5EF4-FFF2-40B4-BE49-F238E27FC236}">
                <a16:creationId xmlns:a16="http://schemas.microsoft.com/office/drawing/2014/main" id="{69AD13D0-192C-4669-914E-63D1BC03FB89}"/>
              </a:ext>
            </a:extLst>
          </p:cNvPr>
          <p:cNvSpPr txBox="1"/>
          <p:nvPr/>
        </p:nvSpPr>
        <p:spPr>
          <a:xfrm>
            <a:off x="20531360" y="33004459"/>
            <a:ext cx="2065634" cy="369332"/>
          </a:xfrm>
          <a:prstGeom prst="rect">
            <a:avLst/>
          </a:prstGeom>
          <a:noFill/>
        </p:spPr>
        <p:txBody>
          <a:bodyPr wrap="square" rtlCol="0">
            <a:spAutoFit/>
          </a:bodyPr>
          <a:lstStyle/>
          <a:p>
            <a:r>
              <a:rPr lang="en-US" b="1" i="1" dirty="0" err="1">
                <a:solidFill>
                  <a:schemeClr val="bg1"/>
                </a:solidFill>
                <a:latin typeface="Times New Roman" panose="02020603050405020304" pitchFamily="18" charset="0"/>
                <a:cs typeface="Times New Roman" panose="02020603050405020304" pitchFamily="18" charset="0"/>
              </a:rPr>
              <a:t>Douvillina</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arcuata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A3238D33-2527-4665-9C71-B8BE2196A1F5}"/>
              </a:ext>
            </a:extLst>
          </p:cNvPr>
          <p:cNvPicPr>
            <a:picLocks noChangeAspect="1"/>
          </p:cNvPicPr>
          <p:nvPr/>
        </p:nvPicPr>
        <p:blipFill rotWithShape="1">
          <a:blip r:embed="rId32"/>
          <a:srcRect t="1961" b="4902"/>
          <a:stretch/>
        </p:blipFill>
        <p:spPr>
          <a:xfrm>
            <a:off x="18949562" y="31723392"/>
            <a:ext cx="1277688" cy="1284450"/>
          </a:xfrm>
          <a:prstGeom prst="rect">
            <a:avLst/>
          </a:prstGeom>
          <a:ln w="12700">
            <a:solidFill>
              <a:schemeClr val="bg1"/>
            </a:solidFill>
          </a:ln>
        </p:spPr>
      </p:pic>
      <p:sp>
        <p:nvSpPr>
          <p:cNvPr id="86" name="TextBox 85">
            <a:extLst>
              <a:ext uri="{FF2B5EF4-FFF2-40B4-BE49-F238E27FC236}">
                <a16:creationId xmlns:a16="http://schemas.microsoft.com/office/drawing/2014/main" id="{BF625024-E5DE-45FD-B731-88DB54B45BD5}"/>
              </a:ext>
            </a:extLst>
          </p:cNvPr>
          <p:cNvSpPr txBox="1"/>
          <p:nvPr/>
        </p:nvSpPr>
        <p:spPr>
          <a:xfrm>
            <a:off x="18700555" y="32995134"/>
            <a:ext cx="1793548" cy="646331"/>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Strophonelloides</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coelata</a:t>
            </a:r>
            <a:endParaRPr lang="en-US" b="1" i="1" dirty="0">
              <a:solidFill>
                <a:schemeClr val="bg1"/>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18D08FCC-FBF2-4D11-AC7B-4C47671AC512}"/>
              </a:ext>
            </a:extLst>
          </p:cNvPr>
          <p:cNvPicPr>
            <a:picLocks noChangeAspect="1"/>
          </p:cNvPicPr>
          <p:nvPr/>
        </p:nvPicPr>
        <p:blipFill>
          <a:blip r:embed="rId33"/>
          <a:stretch>
            <a:fillRect/>
          </a:stretch>
        </p:blipFill>
        <p:spPr>
          <a:xfrm>
            <a:off x="16804112" y="31720978"/>
            <a:ext cx="1710186" cy="1281462"/>
          </a:xfrm>
          <a:prstGeom prst="rect">
            <a:avLst/>
          </a:prstGeom>
          <a:ln w="12700">
            <a:solidFill>
              <a:schemeClr val="bg1"/>
            </a:solidFill>
          </a:ln>
        </p:spPr>
      </p:pic>
      <p:sp>
        <p:nvSpPr>
          <p:cNvPr id="87" name="TextBox 86">
            <a:extLst>
              <a:ext uri="{FF2B5EF4-FFF2-40B4-BE49-F238E27FC236}">
                <a16:creationId xmlns:a16="http://schemas.microsoft.com/office/drawing/2014/main" id="{F8F8D51E-D936-4E14-861E-9AE04C98930B}"/>
              </a:ext>
            </a:extLst>
          </p:cNvPr>
          <p:cNvSpPr txBox="1"/>
          <p:nvPr/>
        </p:nvSpPr>
        <p:spPr>
          <a:xfrm>
            <a:off x="16748377" y="32977209"/>
            <a:ext cx="1821549" cy="646331"/>
          </a:xfrm>
          <a:prstGeom prst="rect">
            <a:avLst/>
          </a:prstGeom>
          <a:noFill/>
        </p:spPr>
        <p:txBody>
          <a:bodyPr wrap="square" rtlCol="0">
            <a:spAutoFit/>
          </a:bodyPr>
          <a:lstStyle/>
          <a:p>
            <a:pPr algn="ctr"/>
            <a:r>
              <a:rPr lang="en-US" b="1" i="1" dirty="0" err="1">
                <a:solidFill>
                  <a:schemeClr val="bg1"/>
                </a:solidFill>
                <a:latin typeface="Times New Roman" panose="02020603050405020304" pitchFamily="18" charset="0"/>
                <a:cs typeface="Times New Roman" panose="02020603050405020304" pitchFamily="18" charset="0"/>
              </a:rPr>
              <a:t>Nervostrophia</a:t>
            </a:r>
            <a:r>
              <a:rPr lang="en-US" b="1" i="1" dirty="0">
                <a:solidFill>
                  <a:schemeClr val="bg1"/>
                </a:solidFill>
                <a:latin typeface="Times New Roman" panose="02020603050405020304" pitchFamily="18" charset="0"/>
                <a:cs typeface="Times New Roman" panose="02020603050405020304" pitchFamily="18" charset="0"/>
              </a:rPr>
              <a:t> nervosa</a:t>
            </a:r>
          </a:p>
        </p:txBody>
      </p:sp>
      <p:pic>
        <p:nvPicPr>
          <p:cNvPr id="19" name="Picture 18">
            <a:extLst>
              <a:ext uri="{FF2B5EF4-FFF2-40B4-BE49-F238E27FC236}">
                <a16:creationId xmlns:a16="http://schemas.microsoft.com/office/drawing/2014/main" id="{426055D4-E27D-42DD-81B9-C61B3F867611}"/>
              </a:ext>
            </a:extLst>
          </p:cNvPr>
          <p:cNvPicPr>
            <a:picLocks noChangeAspect="1"/>
          </p:cNvPicPr>
          <p:nvPr/>
        </p:nvPicPr>
        <p:blipFill>
          <a:blip r:embed="rId34"/>
          <a:stretch>
            <a:fillRect/>
          </a:stretch>
        </p:blipFill>
        <p:spPr>
          <a:xfrm>
            <a:off x="25165572" y="7277776"/>
            <a:ext cx="8185231" cy="6034535"/>
          </a:xfrm>
          <a:prstGeom prst="rect">
            <a:avLst/>
          </a:prstGeom>
          <a:ln>
            <a:solidFill>
              <a:schemeClr val="bg1"/>
            </a:solidFill>
          </a:ln>
        </p:spPr>
      </p:pic>
      <p:sp>
        <p:nvSpPr>
          <p:cNvPr id="37" name="TextBox 36">
            <a:extLst>
              <a:ext uri="{FF2B5EF4-FFF2-40B4-BE49-F238E27FC236}">
                <a16:creationId xmlns:a16="http://schemas.microsoft.com/office/drawing/2014/main" id="{7DEAA07E-AD96-42A2-8F21-E3D6569062AB}"/>
              </a:ext>
            </a:extLst>
          </p:cNvPr>
          <p:cNvSpPr txBox="1"/>
          <p:nvPr/>
        </p:nvSpPr>
        <p:spPr>
          <a:xfrm>
            <a:off x="25084202" y="13304467"/>
            <a:ext cx="8603482" cy="664514"/>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Figure 4. NMDS showing species scores. Each species location approximates their preferred paleoenvironment. Red text = extinct.</a:t>
            </a:r>
          </a:p>
        </p:txBody>
      </p:sp>
      <p:grpSp>
        <p:nvGrpSpPr>
          <p:cNvPr id="16" name="Group 15">
            <a:extLst>
              <a:ext uri="{FF2B5EF4-FFF2-40B4-BE49-F238E27FC236}">
                <a16:creationId xmlns:a16="http://schemas.microsoft.com/office/drawing/2014/main" id="{B450A69F-9C9B-481D-BD04-3B4C817A498E}"/>
              </a:ext>
            </a:extLst>
          </p:cNvPr>
          <p:cNvGrpSpPr/>
          <p:nvPr/>
        </p:nvGrpSpPr>
        <p:grpSpPr>
          <a:xfrm>
            <a:off x="16459832" y="7278750"/>
            <a:ext cx="8230798" cy="6030940"/>
            <a:chOff x="16459832" y="7278750"/>
            <a:chExt cx="8230798" cy="6030940"/>
          </a:xfrm>
        </p:grpSpPr>
        <p:pic>
          <p:nvPicPr>
            <p:cNvPr id="18" name="Picture 17">
              <a:extLst>
                <a:ext uri="{FF2B5EF4-FFF2-40B4-BE49-F238E27FC236}">
                  <a16:creationId xmlns:a16="http://schemas.microsoft.com/office/drawing/2014/main" id="{23D19DC8-7627-47D5-BBAB-0C82A193DCBB}"/>
                </a:ext>
              </a:extLst>
            </p:cNvPr>
            <p:cNvPicPr>
              <a:picLocks noChangeAspect="1"/>
            </p:cNvPicPr>
            <p:nvPr/>
          </p:nvPicPr>
          <p:blipFill>
            <a:blip r:embed="rId35"/>
            <a:stretch>
              <a:fillRect/>
            </a:stretch>
          </p:blipFill>
          <p:spPr>
            <a:xfrm>
              <a:off x="16459832" y="7278750"/>
              <a:ext cx="8230798" cy="6030940"/>
            </a:xfrm>
            <a:prstGeom prst="rect">
              <a:avLst/>
            </a:prstGeom>
            <a:ln>
              <a:solidFill>
                <a:schemeClr val="bg1"/>
              </a:solidFill>
            </a:ln>
          </p:spPr>
        </p:pic>
        <p:sp>
          <p:nvSpPr>
            <p:cNvPr id="9" name="TextBox 8">
              <a:extLst>
                <a:ext uri="{FF2B5EF4-FFF2-40B4-BE49-F238E27FC236}">
                  <a16:creationId xmlns:a16="http://schemas.microsoft.com/office/drawing/2014/main" id="{385625DB-9F31-45C8-85C7-4B7D3FDCB23B}"/>
                </a:ext>
              </a:extLst>
            </p:cNvPr>
            <p:cNvSpPr txBox="1"/>
            <p:nvPr/>
          </p:nvSpPr>
          <p:spPr>
            <a:xfrm>
              <a:off x="22999189" y="12185236"/>
              <a:ext cx="863921" cy="261610"/>
            </a:xfrm>
            <a:prstGeom prst="rect">
              <a:avLst/>
            </a:prstGeom>
            <a:solidFill>
              <a:schemeClr val="tx1"/>
            </a:solid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Other NY</a:t>
              </a:r>
            </a:p>
          </p:txBody>
        </p:sp>
        <p:sp>
          <p:nvSpPr>
            <p:cNvPr id="130" name="TextBox 129">
              <a:extLst>
                <a:ext uri="{FF2B5EF4-FFF2-40B4-BE49-F238E27FC236}">
                  <a16:creationId xmlns:a16="http://schemas.microsoft.com/office/drawing/2014/main" id="{D3EFE30D-7CFA-43A8-AE26-F26E09E7C44F}"/>
                </a:ext>
              </a:extLst>
            </p:cNvPr>
            <p:cNvSpPr txBox="1"/>
            <p:nvPr/>
          </p:nvSpPr>
          <p:spPr>
            <a:xfrm>
              <a:off x="23006013" y="10715168"/>
              <a:ext cx="1165151" cy="261610"/>
            </a:xfrm>
            <a:prstGeom prst="rect">
              <a:avLst/>
            </a:prstGeom>
            <a:solidFill>
              <a:schemeClr val="tx1"/>
            </a:solid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TF</a:t>
              </a:r>
            </a:p>
          </p:txBody>
        </p:sp>
      </p:grpSp>
      <p:pic>
        <p:nvPicPr>
          <p:cNvPr id="61" name="Picture 60" descr="A picture containing clipart&#10;&#10;Description generated with high confidence">
            <a:extLst>
              <a:ext uri="{FF2B5EF4-FFF2-40B4-BE49-F238E27FC236}">
                <a16:creationId xmlns:a16="http://schemas.microsoft.com/office/drawing/2014/main" id="{9586C322-F5ED-4109-A674-CBCD14F955B8}"/>
              </a:ext>
            </a:extLst>
          </p:cNvPr>
          <p:cNvPicPr>
            <a:picLocks noChangeAspect="1"/>
          </p:cNvPicPr>
          <p:nvPr/>
        </p:nvPicPr>
        <p:blipFill>
          <a:blip r:embed="rId36"/>
          <a:stretch>
            <a:fillRect/>
          </a:stretch>
        </p:blipFill>
        <p:spPr>
          <a:xfrm>
            <a:off x="2040570" y="2089799"/>
            <a:ext cx="4728527" cy="988488"/>
          </a:xfrm>
          <a:prstGeom prst="rect">
            <a:avLst/>
          </a:prstGeom>
        </p:spPr>
      </p:pic>
    </p:spTree>
    <p:extLst>
      <p:ext uri="{BB962C8B-B14F-4D97-AF65-F5344CB8AC3E}">
        <p14:creationId xmlns:p14="http://schemas.microsoft.com/office/powerpoint/2010/main" val="41901812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1514</TotalTime>
  <Words>351</Words>
  <Application>Microsoft Office PowerPoint</Application>
  <PresentationFormat>Custom</PresentationFormat>
  <Paragraphs>95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Times New Roman</vt:lpstr>
      <vt:lpstr>Trebuchet MS</vt:lpstr>
      <vt:lpstr>Tw Cen MT</vt:lpstr>
      <vt:lpstr>Circuit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Jaleigh Pier</dc:creator>
  <cp:lastModifiedBy>Jaleigh Pier</cp:lastModifiedBy>
  <cp:revision>32</cp:revision>
  <cp:lastPrinted>2018-03-06T17:29:29Z</cp:lastPrinted>
  <dcterms:created xsi:type="dcterms:W3CDTF">2018-03-01T23:29:44Z</dcterms:created>
  <dcterms:modified xsi:type="dcterms:W3CDTF">2018-03-10T13:09:38Z</dcterms:modified>
</cp:coreProperties>
</file>