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5"/>
  </p:sldMasterIdLst>
  <p:notesMasterIdLst>
    <p:notesMasterId r:id="rId6"/>
  </p:notesMasterIdLst>
  <p:sldIdLst>
    <p:sldId id="256" r:id="rId7"/>
  </p:sldIdLst>
  <p:sldSz cy="32918400" cx="438912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74">
          <p15:clr>
            <a:srgbClr val="000000"/>
          </p15:clr>
        </p15:guide>
        <p15:guide id="2" pos="432">
          <p15:clr>
            <a:srgbClr val="000000"/>
          </p15:clr>
        </p15:guide>
        <p15:guide id="3" pos="27216">
          <p15:clr>
            <a:srgbClr val="000000"/>
          </p15:clr>
        </p15:guide>
        <p15:guide id="4" orient="horz" pos="20362">
          <p15:clr>
            <a:srgbClr val="000000"/>
          </p15:clr>
        </p15:guide>
        <p15:guide id="5" orient="horz" pos="11693">
          <p15:clr>
            <a:srgbClr val="A4A3A4"/>
          </p15:clr>
        </p15:guide>
        <p15:guide id="6" pos="16587">
          <p15:clr>
            <a:srgbClr val="A4A3A4"/>
          </p15:clr>
        </p15:guide>
        <p15:guide id="7" pos="6879">
          <p15:clr>
            <a:srgbClr val="A4A3A4"/>
          </p15:clr>
        </p15:guide>
        <p15:guide id="8" orient="horz" pos="8135">
          <p15:clr>
            <a:srgbClr val="A4A3A4"/>
          </p15:clr>
        </p15:guide>
        <p15:guide id="9" orient="horz" pos="4656">
          <p15:clr>
            <a:srgbClr val="A4A3A4"/>
          </p15:clr>
        </p15:guide>
        <p15:guide id="10" orient="horz" pos="5688">
          <p15:clr>
            <a:srgbClr val="A4A3A4"/>
          </p15:clr>
        </p15:guide>
        <p15:guide id="11" orient="horz" pos="15255">
          <p15:clr>
            <a:srgbClr val="A4A3A4"/>
          </p15:clr>
        </p15:guide>
        <p15:guide id="12" orient="horz" pos="4424">
          <p15:clr>
            <a:srgbClr val="A4A3A4"/>
          </p15:clr>
        </p15:guide>
        <p15:guide id="13" orient="horz" pos="11846">
          <p15:clr>
            <a:srgbClr val="A4A3A4"/>
          </p15:clr>
        </p15:guide>
        <p15:guide id="14" pos="11487">
          <p15:clr>
            <a:srgbClr val="A4A3A4"/>
          </p15:clr>
        </p15:guide>
        <p15:guide id="15" pos="11979">
          <p15:clr>
            <a:srgbClr val="A4A3A4"/>
          </p15:clr>
        </p15:guide>
        <p15:guide id="16" pos="17118">
          <p15:clr>
            <a:srgbClr val="A4A3A4"/>
          </p15:clr>
        </p15:guide>
        <p15:guide id="17" pos="21727">
          <p15:clr>
            <a:srgbClr val="A4A3A4"/>
          </p15:clr>
        </p15:guide>
        <p15:guide id="18" pos="22272">
          <p15:clr>
            <a:srgbClr val="A4A3A4"/>
          </p15:clr>
        </p15:guide>
        <p15:guide id="19" pos="26908">
          <p15:clr>
            <a:srgbClr val="A4A3A4"/>
          </p15:clr>
        </p15:guide>
        <p15:guide id="20" orient="horz" pos="13968">
          <p15:clr>
            <a:srgbClr val="A4A3A4"/>
          </p15:clr>
        </p15:guide>
        <p15:guide id="21" orient="horz" pos="13777">
          <p15:clr>
            <a:srgbClr val="A4A3A4"/>
          </p15:clr>
        </p15:guide>
        <p15:guide id="22" orient="horz" pos="13639">
          <p15:clr>
            <a:srgbClr val="A4A3A4"/>
          </p15:clr>
        </p15:guide>
        <p15:guide id="23" orient="horz" pos="15110">
          <p15:clr>
            <a:srgbClr val="A4A3A4"/>
          </p15:clr>
        </p15:guide>
        <p15:guide id="24" orient="horz" pos="13677">
          <p15:clr>
            <a:srgbClr val="A4A3A4"/>
          </p15:clr>
        </p15:guide>
        <p15:guide id="25" pos="20593">
          <p15:clr>
            <a:srgbClr val="A4A3A4"/>
          </p15:clr>
        </p15:guide>
        <p15:guide id="26" pos="20171">
          <p15:clr>
            <a:srgbClr val="A4A3A4"/>
          </p15:clr>
        </p15:guide>
        <p15:guide id="27" orient="horz" pos="165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2" name="Jesus Moreno"/>
  <p:cmAuthor clrIdx="1" id="1" initials="" lastIdx="4" name="cutbert burb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74" orient="horz"/>
        <p:guide pos="432"/>
        <p:guide pos="27216"/>
        <p:guide pos="20362" orient="horz"/>
        <p:guide pos="11693" orient="horz"/>
        <p:guide pos="16587"/>
        <p:guide pos="6879"/>
        <p:guide pos="8135" orient="horz"/>
        <p:guide pos="4656" orient="horz"/>
        <p:guide pos="5688" orient="horz"/>
        <p:guide pos="15255" orient="horz"/>
        <p:guide pos="4424" orient="horz"/>
        <p:guide pos="11846" orient="horz"/>
        <p:guide pos="11487"/>
        <p:guide pos="11979"/>
        <p:guide pos="17118"/>
        <p:guide pos="21727"/>
        <p:guide pos="22272"/>
        <p:guide pos="26908"/>
        <p:guide pos="13968" orient="horz"/>
        <p:guide pos="13777" orient="horz"/>
        <p:guide pos="13639" orient="horz"/>
        <p:guide pos="15110" orient="horz"/>
        <p:guide pos="13677" orient="horz"/>
        <p:guide pos="20593"/>
        <p:guide pos="20171"/>
        <p:guide pos="16500" orient="horz"/>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05-14T12:58:13.054">
    <p:pos x="6000" y="0"/>
    <p:text>I added guidelines to poster to help with symmetry and alignment of the graphics. They can/will be removed in the end.</p:text>
  </p:cm>
  <p:cm authorId="0" idx="2" dt="2018-05-14T08:50:49.753">
    <p:pos x="6000" y="100"/>
    <p:text>I did a small test print on 8.5x11 paper, and it looks balance. Let me know what you think?</p:text>
  </p:cm>
  <p:cm authorId="1" idx="1" dt="2018-05-14T11:58:35.219">
    <p:pos x="6000" y="200"/>
    <p:text>looks good! I'll look around for some photos for the space under Ttj. I am up now if you want to talk about this</p:text>
  </p:cm>
  <p:cm authorId="1" idx="2" dt="2018-05-14T12:02:53.283">
    <p:pos x="6000" y="300"/>
    <p:text>I was thinking the sedimentologic signal we see could also be the signal of the break in the subjecting plate - subsidence followed by uplift and volcanism might be the signal of the subjecting plate breaking - eastern half getting subjected - western half remaining behind under the NAM plate and floating around as the boundary gets organized. What we are calling MTJ is the broad area of diffuse deformation between 25 and 19Ma around the Mendocino Fracture Zone</p:text>
  </p:cm>
  <p:cm authorId="1" idx="3" dt="2018-05-14T12:24:37.701">
    <p:pos x="6000" y="400"/>
    <p:text>subjecting=subducting</p:text>
  </p:cm>
  <p:cm authorId="1" idx="4" dt="2018-05-14T12:58:13.054">
    <p:pos x="6000" y="500"/>
    <p:text>References
ADD
1)Goodman 1989 Santa Barbar PhD
2) Dibblee - one of the geologic maps (Pastoria Creek Quad) or Tecuya report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1496200" y="4765280"/>
            <a:ext cx="40899000" cy="13136700"/>
          </a:xfrm>
          <a:prstGeom prst="rect">
            <a:avLst/>
          </a:prstGeom>
        </p:spPr>
        <p:txBody>
          <a:bodyPr anchorCtr="0" anchor="b" bIns="487600" lIns="487600" spcFirstLastPara="1" rIns="487600" wrap="square" tIns="487600"/>
          <a:lstStyle>
            <a:lvl1pPr lvl="0" algn="ctr">
              <a:spcBef>
                <a:spcPts val="0"/>
              </a:spcBef>
              <a:spcAft>
                <a:spcPts val="0"/>
              </a:spcAft>
              <a:buSzPts val="27700"/>
              <a:buNone/>
              <a:defRPr sz="27700"/>
            </a:lvl1pPr>
            <a:lvl2pPr lvl="1" algn="ctr">
              <a:spcBef>
                <a:spcPts val="0"/>
              </a:spcBef>
              <a:spcAft>
                <a:spcPts val="0"/>
              </a:spcAft>
              <a:buSzPts val="27700"/>
              <a:buNone/>
              <a:defRPr sz="27700"/>
            </a:lvl2pPr>
            <a:lvl3pPr lvl="2" algn="ctr">
              <a:spcBef>
                <a:spcPts val="0"/>
              </a:spcBef>
              <a:spcAft>
                <a:spcPts val="0"/>
              </a:spcAft>
              <a:buSzPts val="27700"/>
              <a:buNone/>
              <a:defRPr sz="27700"/>
            </a:lvl3pPr>
            <a:lvl4pPr lvl="3" algn="ctr">
              <a:spcBef>
                <a:spcPts val="0"/>
              </a:spcBef>
              <a:spcAft>
                <a:spcPts val="0"/>
              </a:spcAft>
              <a:buSzPts val="27700"/>
              <a:buNone/>
              <a:defRPr sz="27700"/>
            </a:lvl4pPr>
            <a:lvl5pPr lvl="4" algn="ctr">
              <a:spcBef>
                <a:spcPts val="0"/>
              </a:spcBef>
              <a:spcAft>
                <a:spcPts val="0"/>
              </a:spcAft>
              <a:buSzPts val="27700"/>
              <a:buNone/>
              <a:defRPr sz="27700"/>
            </a:lvl5pPr>
            <a:lvl6pPr lvl="5" algn="ctr">
              <a:spcBef>
                <a:spcPts val="0"/>
              </a:spcBef>
              <a:spcAft>
                <a:spcPts val="0"/>
              </a:spcAft>
              <a:buSzPts val="27700"/>
              <a:buNone/>
              <a:defRPr sz="27700"/>
            </a:lvl6pPr>
            <a:lvl7pPr lvl="6" algn="ctr">
              <a:spcBef>
                <a:spcPts val="0"/>
              </a:spcBef>
              <a:spcAft>
                <a:spcPts val="0"/>
              </a:spcAft>
              <a:buSzPts val="27700"/>
              <a:buNone/>
              <a:defRPr sz="27700"/>
            </a:lvl7pPr>
            <a:lvl8pPr lvl="7" algn="ctr">
              <a:spcBef>
                <a:spcPts val="0"/>
              </a:spcBef>
              <a:spcAft>
                <a:spcPts val="0"/>
              </a:spcAft>
              <a:buSzPts val="27700"/>
              <a:buNone/>
              <a:defRPr sz="27700"/>
            </a:lvl8pPr>
            <a:lvl9pPr lvl="8" algn="ctr">
              <a:spcBef>
                <a:spcPts val="0"/>
              </a:spcBef>
              <a:spcAft>
                <a:spcPts val="0"/>
              </a:spcAft>
              <a:buSzPts val="27700"/>
              <a:buNone/>
              <a:defRPr sz="27700"/>
            </a:lvl9pPr>
          </a:lstStyle>
          <a:p/>
        </p:txBody>
      </p:sp>
      <p:sp>
        <p:nvSpPr>
          <p:cNvPr id="11" name="Shape 11"/>
          <p:cNvSpPr txBox="1"/>
          <p:nvPr>
            <p:ph idx="1" type="subTitle"/>
          </p:nvPr>
        </p:nvSpPr>
        <p:spPr>
          <a:xfrm>
            <a:off x="1496160" y="18138400"/>
            <a:ext cx="40899000" cy="5072700"/>
          </a:xfrm>
          <a:prstGeom prst="rect">
            <a:avLst/>
          </a:prstGeom>
        </p:spPr>
        <p:txBody>
          <a:bodyPr anchorCtr="0" anchor="t" bIns="487600" lIns="487600" spcFirstLastPara="1" rIns="487600" wrap="square" tIns="487600"/>
          <a:lstStyle>
            <a:lvl1pPr lvl="0" algn="ctr">
              <a:lnSpc>
                <a:spcPct val="100000"/>
              </a:lnSpc>
              <a:spcBef>
                <a:spcPts val="0"/>
              </a:spcBef>
              <a:spcAft>
                <a:spcPts val="0"/>
              </a:spcAft>
              <a:buSzPts val="14900"/>
              <a:buNone/>
              <a:defRPr sz="14900"/>
            </a:lvl1pPr>
            <a:lvl2pPr lvl="1" algn="ctr">
              <a:lnSpc>
                <a:spcPct val="100000"/>
              </a:lnSpc>
              <a:spcBef>
                <a:spcPts val="0"/>
              </a:spcBef>
              <a:spcAft>
                <a:spcPts val="0"/>
              </a:spcAft>
              <a:buSzPts val="14900"/>
              <a:buNone/>
              <a:defRPr sz="14900"/>
            </a:lvl2pPr>
            <a:lvl3pPr lvl="2" algn="ctr">
              <a:lnSpc>
                <a:spcPct val="100000"/>
              </a:lnSpc>
              <a:spcBef>
                <a:spcPts val="0"/>
              </a:spcBef>
              <a:spcAft>
                <a:spcPts val="0"/>
              </a:spcAft>
              <a:buSzPts val="14900"/>
              <a:buNone/>
              <a:defRPr sz="14900"/>
            </a:lvl3pPr>
            <a:lvl4pPr lvl="3" algn="ctr">
              <a:lnSpc>
                <a:spcPct val="100000"/>
              </a:lnSpc>
              <a:spcBef>
                <a:spcPts val="0"/>
              </a:spcBef>
              <a:spcAft>
                <a:spcPts val="0"/>
              </a:spcAft>
              <a:buSzPts val="14900"/>
              <a:buNone/>
              <a:defRPr sz="14900"/>
            </a:lvl4pPr>
            <a:lvl5pPr lvl="4" algn="ctr">
              <a:lnSpc>
                <a:spcPct val="100000"/>
              </a:lnSpc>
              <a:spcBef>
                <a:spcPts val="0"/>
              </a:spcBef>
              <a:spcAft>
                <a:spcPts val="0"/>
              </a:spcAft>
              <a:buSzPts val="14900"/>
              <a:buNone/>
              <a:defRPr sz="14900"/>
            </a:lvl5pPr>
            <a:lvl6pPr lvl="5" algn="ctr">
              <a:lnSpc>
                <a:spcPct val="100000"/>
              </a:lnSpc>
              <a:spcBef>
                <a:spcPts val="0"/>
              </a:spcBef>
              <a:spcAft>
                <a:spcPts val="0"/>
              </a:spcAft>
              <a:buSzPts val="14900"/>
              <a:buNone/>
              <a:defRPr sz="14900"/>
            </a:lvl6pPr>
            <a:lvl7pPr lvl="6" algn="ctr">
              <a:lnSpc>
                <a:spcPct val="100000"/>
              </a:lnSpc>
              <a:spcBef>
                <a:spcPts val="0"/>
              </a:spcBef>
              <a:spcAft>
                <a:spcPts val="0"/>
              </a:spcAft>
              <a:buSzPts val="14900"/>
              <a:buNone/>
              <a:defRPr sz="14900"/>
            </a:lvl7pPr>
            <a:lvl8pPr lvl="7" algn="ctr">
              <a:lnSpc>
                <a:spcPct val="100000"/>
              </a:lnSpc>
              <a:spcBef>
                <a:spcPts val="0"/>
              </a:spcBef>
              <a:spcAft>
                <a:spcPts val="0"/>
              </a:spcAft>
              <a:buSzPts val="14900"/>
              <a:buNone/>
              <a:defRPr sz="14900"/>
            </a:lvl8pPr>
            <a:lvl9pPr lvl="8" algn="ctr">
              <a:lnSpc>
                <a:spcPct val="100000"/>
              </a:lnSpc>
              <a:spcBef>
                <a:spcPts val="0"/>
              </a:spcBef>
              <a:spcAft>
                <a:spcPts val="0"/>
              </a:spcAft>
              <a:buSzPts val="14900"/>
              <a:buNone/>
              <a:defRPr sz="14900"/>
            </a:lvl9pPr>
          </a:lstStyle>
          <a:p/>
        </p:txBody>
      </p:sp>
      <p:sp>
        <p:nvSpPr>
          <p:cNvPr id="12" name="Shape 12"/>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hasCustomPrompt="1" type="title"/>
          </p:nvPr>
        </p:nvSpPr>
        <p:spPr>
          <a:xfrm>
            <a:off x="1496160" y="7079200"/>
            <a:ext cx="40899000" cy="12566400"/>
          </a:xfrm>
          <a:prstGeom prst="rect">
            <a:avLst/>
          </a:prstGeom>
        </p:spPr>
        <p:txBody>
          <a:bodyPr anchorCtr="0" anchor="b" bIns="487600" lIns="487600" spcFirstLastPara="1" rIns="487600" wrap="square" tIns="487600"/>
          <a:lstStyle>
            <a:lvl1pPr lvl="0" algn="ctr">
              <a:spcBef>
                <a:spcPts val="0"/>
              </a:spcBef>
              <a:spcAft>
                <a:spcPts val="0"/>
              </a:spcAft>
              <a:buSzPts val="64000"/>
              <a:buNone/>
              <a:defRPr sz="64000"/>
            </a:lvl1pPr>
            <a:lvl2pPr lvl="1" algn="ctr">
              <a:spcBef>
                <a:spcPts val="0"/>
              </a:spcBef>
              <a:spcAft>
                <a:spcPts val="0"/>
              </a:spcAft>
              <a:buSzPts val="64000"/>
              <a:buNone/>
              <a:defRPr sz="64000"/>
            </a:lvl2pPr>
            <a:lvl3pPr lvl="2" algn="ctr">
              <a:spcBef>
                <a:spcPts val="0"/>
              </a:spcBef>
              <a:spcAft>
                <a:spcPts val="0"/>
              </a:spcAft>
              <a:buSzPts val="64000"/>
              <a:buNone/>
              <a:defRPr sz="64000"/>
            </a:lvl3pPr>
            <a:lvl4pPr lvl="3" algn="ctr">
              <a:spcBef>
                <a:spcPts val="0"/>
              </a:spcBef>
              <a:spcAft>
                <a:spcPts val="0"/>
              </a:spcAft>
              <a:buSzPts val="64000"/>
              <a:buNone/>
              <a:defRPr sz="64000"/>
            </a:lvl4pPr>
            <a:lvl5pPr lvl="4" algn="ctr">
              <a:spcBef>
                <a:spcPts val="0"/>
              </a:spcBef>
              <a:spcAft>
                <a:spcPts val="0"/>
              </a:spcAft>
              <a:buSzPts val="64000"/>
              <a:buNone/>
              <a:defRPr sz="64000"/>
            </a:lvl5pPr>
            <a:lvl6pPr lvl="5" algn="ctr">
              <a:spcBef>
                <a:spcPts val="0"/>
              </a:spcBef>
              <a:spcAft>
                <a:spcPts val="0"/>
              </a:spcAft>
              <a:buSzPts val="64000"/>
              <a:buNone/>
              <a:defRPr sz="64000"/>
            </a:lvl6pPr>
            <a:lvl7pPr lvl="6" algn="ctr">
              <a:spcBef>
                <a:spcPts val="0"/>
              </a:spcBef>
              <a:spcAft>
                <a:spcPts val="0"/>
              </a:spcAft>
              <a:buSzPts val="64000"/>
              <a:buNone/>
              <a:defRPr sz="64000"/>
            </a:lvl7pPr>
            <a:lvl8pPr lvl="7" algn="ctr">
              <a:spcBef>
                <a:spcPts val="0"/>
              </a:spcBef>
              <a:spcAft>
                <a:spcPts val="0"/>
              </a:spcAft>
              <a:buSzPts val="64000"/>
              <a:buNone/>
              <a:defRPr sz="64000"/>
            </a:lvl8pPr>
            <a:lvl9pPr lvl="8" algn="ctr">
              <a:spcBef>
                <a:spcPts val="0"/>
              </a:spcBef>
              <a:spcAft>
                <a:spcPts val="0"/>
              </a:spcAft>
              <a:buSzPts val="64000"/>
              <a:buNone/>
              <a:defRPr sz="64000"/>
            </a:lvl9pPr>
          </a:lstStyle>
          <a:p>
            <a:r>
              <a:t>xx%</a:t>
            </a:r>
          </a:p>
        </p:txBody>
      </p:sp>
      <p:sp>
        <p:nvSpPr>
          <p:cNvPr id="46" name="Shape 46"/>
          <p:cNvSpPr txBox="1"/>
          <p:nvPr>
            <p:ph idx="1" type="body"/>
          </p:nvPr>
        </p:nvSpPr>
        <p:spPr>
          <a:xfrm>
            <a:off x="1496160" y="20174240"/>
            <a:ext cx="40899000" cy="8325000"/>
          </a:xfrm>
          <a:prstGeom prst="rect">
            <a:avLst/>
          </a:prstGeom>
        </p:spPr>
        <p:txBody>
          <a:bodyPr anchorCtr="0" anchor="t" bIns="487600" lIns="487600" spcFirstLastPara="1" rIns="487600" wrap="square" tIns="487600"/>
          <a:lstStyle>
            <a:lvl1pPr indent="-838200" lvl="0" marL="457200" algn="ctr">
              <a:spcBef>
                <a:spcPts val="0"/>
              </a:spcBef>
              <a:spcAft>
                <a:spcPts val="0"/>
              </a:spcAft>
              <a:buSzPts val="9600"/>
              <a:buChar char="●"/>
              <a:defRPr/>
            </a:lvl1pPr>
            <a:lvl2pPr indent="-704850" lvl="1" marL="914400" algn="ctr">
              <a:spcBef>
                <a:spcPts val="8500"/>
              </a:spcBef>
              <a:spcAft>
                <a:spcPts val="0"/>
              </a:spcAft>
              <a:buSzPts val="7500"/>
              <a:buChar char="○"/>
              <a:defRPr/>
            </a:lvl2pPr>
            <a:lvl3pPr indent="-704850" lvl="2" marL="1371600" algn="ctr">
              <a:spcBef>
                <a:spcPts val="8500"/>
              </a:spcBef>
              <a:spcAft>
                <a:spcPts val="0"/>
              </a:spcAft>
              <a:buSzPts val="7500"/>
              <a:buChar char="■"/>
              <a:defRPr/>
            </a:lvl3pPr>
            <a:lvl4pPr indent="-704850" lvl="3" marL="1828800" algn="ctr">
              <a:spcBef>
                <a:spcPts val="8500"/>
              </a:spcBef>
              <a:spcAft>
                <a:spcPts val="0"/>
              </a:spcAft>
              <a:buSzPts val="7500"/>
              <a:buChar char="●"/>
              <a:defRPr/>
            </a:lvl4pPr>
            <a:lvl5pPr indent="-704850" lvl="4" marL="2286000" algn="ctr">
              <a:spcBef>
                <a:spcPts val="8500"/>
              </a:spcBef>
              <a:spcAft>
                <a:spcPts val="0"/>
              </a:spcAft>
              <a:buSzPts val="7500"/>
              <a:buChar char="○"/>
              <a:defRPr/>
            </a:lvl5pPr>
            <a:lvl6pPr indent="-704850" lvl="5" marL="2743200" algn="ctr">
              <a:spcBef>
                <a:spcPts val="8500"/>
              </a:spcBef>
              <a:spcAft>
                <a:spcPts val="0"/>
              </a:spcAft>
              <a:buSzPts val="7500"/>
              <a:buChar char="■"/>
              <a:defRPr/>
            </a:lvl6pPr>
            <a:lvl7pPr indent="-704850" lvl="6" marL="3200400" algn="ctr">
              <a:spcBef>
                <a:spcPts val="8500"/>
              </a:spcBef>
              <a:spcAft>
                <a:spcPts val="0"/>
              </a:spcAft>
              <a:buSzPts val="7500"/>
              <a:buChar char="●"/>
              <a:defRPr/>
            </a:lvl7pPr>
            <a:lvl8pPr indent="-704850" lvl="7" marL="3657600" algn="ctr">
              <a:spcBef>
                <a:spcPts val="8500"/>
              </a:spcBef>
              <a:spcAft>
                <a:spcPts val="0"/>
              </a:spcAft>
              <a:buSzPts val="7500"/>
              <a:buChar char="○"/>
              <a:defRPr/>
            </a:lvl8pPr>
            <a:lvl9pPr indent="-704850" lvl="8" marL="4114800" algn="ctr">
              <a:spcBef>
                <a:spcPts val="8500"/>
              </a:spcBef>
              <a:spcAft>
                <a:spcPts val="8500"/>
              </a:spcAft>
              <a:buSzPts val="7500"/>
              <a:buChar char="■"/>
              <a:defRPr/>
            </a:lvl9pPr>
          </a:lstStyle>
          <a:p/>
        </p:txBody>
      </p:sp>
      <p:sp>
        <p:nvSpPr>
          <p:cNvPr id="47" name="Shape 47"/>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1496160" y="13765440"/>
            <a:ext cx="40899000" cy="5387400"/>
          </a:xfrm>
          <a:prstGeom prst="rect">
            <a:avLst/>
          </a:prstGeom>
        </p:spPr>
        <p:txBody>
          <a:bodyPr anchorCtr="0" anchor="ctr" bIns="487600" lIns="487600" spcFirstLastPara="1" rIns="487600" wrap="square" tIns="487600"/>
          <a:lstStyle>
            <a:lvl1pPr lvl="0" algn="ctr">
              <a:spcBef>
                <a:spcPts val="0"/>
              </a:spcBef>
              <a:spcAft>
                <a:spcPts val="0"/>
              </a:spcAft>
              <a:buSzPts val="19200"/>
              <a:buNone/>
              <a:defRPr sz="19200"/>
            </a:lvl1pPr>
            <a:lvl2pPr lvl="1" algn="ctr">
              <a:spcBef>
                <a:spcPts val="0"/>
              </a:spcBef>
              <a:spcAft>
                <a:spcPts val="0"/>
              </a:spcAft>
              <a:buSzPts val="19200"/>
              <a:buNone/>
              <a:defRPr sz="19200"/>
            </a:lvl2pPr>
            <a:lvl3pPr lvl="2" algn="ctr">
              <a:spcBef>
                <a:spcPts val="0"/>
              </a:spcBef>
              <a:spcAft>
                <a:spcPts val="0"/>
              </a:spcAft>
              <a:buSzPts val="19200"/>
              <a:buNone/>
              <a:defRPr sz="19200"/>
            </a:lvl3pPr>
            <a:lvl4pPr lvl="3" algn="ctr">
              <a:spcBef>
                <a:spcPts val="0"/>
              </a:spcBef>
              <a:spcAft>
                <a:spcPts val="0"/>
              </a:spcAft>
              <a:buSzPts val="19200"/>
              <a:buNone/>
              <a:defRPr sz="19200"/>
            </a:lvl4pPr>
            <a:lvl5pPr lvl="4" algn="ctr">
              <a:spcBef>
                <a:spcPts val="0"/>
              </a:spcBef>
              <a:spcAft>
                <a:spcPts val="0"/>
              </a:spcAft>
              <a:buSzPts val="19200"/>
              <a:buNone/>
              <a:defRPr sz="19200"/>
            </a:lvl5pPr>
            <a:lvl6pPr lvl="5" algn="ctr">
              <a:spcBef>
                <a:spcPts val="0"/>
              </a:spcBef>
              <a:spcAft>
                <a:spcPts val="0"/>
              </a:spcAft>
              <a:buSzPts val="19200"/>
              <a:buNone/>
              <a:defRPr sz="19200"/>
            </a:lvl6pPr>
            <a:lvl7pPr lvl="6" algn="ctr">
              <a:spcBef>
                <a:spcPts val="0"/>
              </a:spcBef>
              <a:spcAft>
                <a:spcPts val="0"/>
              </a:spcAft>
              <a:buSzPts val="19200"/>
              <a:buNone/>
              <a:defRPr sz="19200"/>
            </a:lvl7pPr>
            <a:lvl8pPr lvl="7" algn="ctr">
              <a:spcBef>
                <a:spcPts val="0"/>
              </a:spcBef>
              <a:spcAft>
                <a:spcPts val="0"/>
              </a:spcAft>
              <a:buSzPts val="19200"/>
              <a:buNone/>
              <a:defRPr sz="19200"/>
            </a:lvl8pPr>
            <a:lvl9pPr lvl="8" algn="ctr">
              <a:spcBef>
                <a:spcPts val="0"/>
              </a:spcBef>
              <a:spcAft>
                <a:spcPts val="0"/>
              </a:spcAft>
              <a:buSzPts val="19200"/>
              <a:buNone/>
              <a:defRPr sz="19200"/>
            </a:lvl9pPr>
          </a:lstStyle>
          <a:p/>
        </p:txBody>
      </p:sp>
      <p:sp>
        <p:nvSpPr>
          <p:cNvPr id="15" name="Shape 15"/>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1496160" y="2848160"/>
            <a:ext cx="40899000" cy="3665400"/>
          </a:xfrm>
          <a:prstGeom prst="rect">
            <a:avLst/>
          </a:prstGeom>
        </p:spPr>
        <p:txBody>
          <a:bodyPr anchorCtr="0" anchor="t" bIns="487600" lIns="487600" spcFirstLastPara="1" rIns="487600" wrap="square" tIns="487600"/>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p:txBody>
      </p:sp>
      <p:sp>
        <p:nvSpPr>
          <p:cNvPr id="18" name="Shape 18"/>
          <p:cNvSpPr txBox="1"/>
          <p:nvPr>
            <p:ph idx="1" type="body"/>
          </p:nvPr>
        </p:nvSpPr>
        <p:spPr>
          <a:xfrm>
            <a:off x="1496160" y="7375840"/>
            <a:ext cx="40899000" cy="21864900"/>
          </a:xfrm>
          <a:prstGeom prst="rect">
            <a:avLst/>
          </a:prstGeom>
        </p:spPr>
        <p:txBody>
          <a:bodyPr anchorCtr="0" anchor="t" bIns="487600" lIns="487600" spcFirstLastPara="1" rIns="487600" wrap="square" tIns="487600"/>
          <a:lstStyle>
            <a:lvl1pPr indent="-838200" lvl="0" marL="457200">
              <a:spcBef>
                <a:spcPts val="0"/>
              </a:spcBef>
              <a:spcAft>
                <a:spcPts val="0"/>
              </a:spcAft>
              <a:buSzPts val="9600"/>
              <a:buChar char="●"/>
              <a:defRPr/>
            </a:lvl1pPr>
            <a:lvl2pPr indent="-704850" lvl="1" marL="914400">
              <a:spcBef>
                <a:spcPts val="8500"/>
              </a:spcBef>
              <a:spcAft>
                <a:spcPts val="0"/>
              </a:spcAft>
              <a:buSzPts val="7500"/>
              <a:buChar char="○"/>
              <a:defRPr/>
            </a:lvl2pPr>
            <a:lvl3pPr indent="-704850" lvl="2" marL="1371600">
              <a:spcBef>
                <a:spcPts val="8500"/>
              </a:spcBef>
              <a:spcAft>
                <a:spcPts val="0"/>
              </a:spcAft>
              <a:buSzPts val="7500"/>
              <a:buChar char="■"/>
              <a:defRPr/>
            </a:lvl3pPr>
            <a:lvl4pPr indent="-704850" lvl="3" marL="1828800">
              <a:spcBef>
                <a:spcPts val="8500"/>
              </a:spcBef>
              <a:spcAft>
                <a:spcPts val="0"/>
              </a:spcAft>
              <a:buSzPts val="7500"/>
              <a:buChar char="●"/>
              <a:defRPr/>
            </a:lvl4pPr>
            <a:lvl5pPr indent="-704850" lvl="4" marL="2286000">
              <a:spcBef>
                <a:spcPts val="8500"/>
              </a:spcBef>
              <a:spcAft>
                <a:spcPts val="0"/>
              </a:spcAft>
              <a:buSzPts val="7500"/>
              <a:buChar char="○"/>
              <a:defRPr/>
            </a:lvl5pPr>
            <a:lvl6pPr indent="-704850" lvl="5" marL="2743200">
              <a:spcBef>
                <a:spcPts val="8500"/>
              </a:spcBef>
              <a:spcAft>
                <a:spcPts val="0"/>
              </a:spcAft>
              <a:buSzPts val="7500"/>
              <a:buChar char="■"/>
              <a:defRPr/>
            </a:lvl6pPr>
            <a:lvl7pPr indent="-704850" lvl="6" marL="3200400">
              <a:spcBef>
                <a:spcPts val="8500"/>
              </a:spcBef>
              <a:spcAft>
                <a:spcPts val="0"/>
              </a:spcAft>
              <a:buSzPts val="7500"/>
              <a:buChar char="●"/>
              <a:defRPr/>
            </a:lvl7pPr>
            <a:lvl8pPr indent="-704850" lvl="7" marL="3657600">
              <a:spcBef>
                <a:spcPts val="8500"/>
              </a:spcBef>
              <a:spcAft>
                <a:spcPts val="0"/>
              </a:spcAft>
              <a:buSzPts val="7500"/>
              <a:buChar char="○"/>
              <a:defRPr/>
            </a:lvl8pPr>
            <a:lvl9pPr indent="-704850" lvl="8" marL="4114800">
              <a:spcBef>
                <a:spcPts val="8500"/>
              </a:spcBef>
              <a:spcAft>
                <a:spcPts val="8500"/>
              </a:spcAft>
              <a:buSzPts val="7500"/>
              <a:buChar char="■"/>
              <a:defRPr/>
            </a:lvl9pPr>
          </a:lstStyle>
          <a:p/>
        </p:txBody>
      </p:sp>
      <p:sp>
        <p:nvSpPr>
          <p:cNvPr id="19" name="Shape 19"/>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1496160" y="2848160"/>
            <a:ext cx="40899000" cy="3665400"/>
          </a:xfrm>
          <a:prstGeom prst="rect">
            <a:avLst/>
          </a:prstGeom>
        </p:spPr>
        <p:txBody>
          <a:bodyPr anchorCtr="0" anchor="t" bIns="487600" lIns="487600" spcFirstLastPara="1" rIns="487600" wrap="square" tIns="487600"/>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p:txBody>
      </p:sp>
      <p:sp>
        <p:nvSpPr>
          <p:cNvPr id="22" name="Shape 22"/>
          <p:cNvSpPr txBox="1"/>
          <p:nvPr>
            <p:ph idx="1" type="body"/>
          </p:nvPr>
        </p:nvSpPr>
        <p:spPr>
          <a:xfrm>
            <a:off x="1496160" y="7375840"/>
            <a:ext cx="19199400" cy="21864900"/>
          </a:xfrm>
          <a:prstGeom prst="rect">
            <a:avLst/>
          </a:prstGeom>
        </p:spPr>
        <p:txBody>
          <a:bodyPr anchorCtr="0" anchor="t" bIns="487600" lIns="487600" spcFirstLastPara="1" rIns="487600" wrap="square" tIns="487600"/>
          <a:lstStyle>
            <a:lvl1pPr indent="-704850" lvl="0" marL="457200">
              <a:spcBef>
                <a:spcPts val="0"/>
              </a:spcBef>
              <a:spcAft>
                <a:spcPts val="0"/>
              </a:spcAft>
              <a:buSzPts val="7500"/>
              <a:buChar char="●"/>
              <a:defRPr sz="7500"/>
            </a:lvl1pPr>
            <a:lvl2pPr indent="-635000" lvl="1" marL="914400">
              <a:spcBef>
                <a:spcPts val="8500"/>
              </a:spcBef>
              <a:spcAft>
                <a:spcPts val="0"/>
              </a:spcAft>
              <a:buSzPts val="6400"/>
              <a:buChar char="○"/>
              <a:defRPr sz="6400"/>
            </a:lvl2pPr>
            <a:lvl3pPr indent="-635000" lvl="2" marL="1371600">
              <a:spcBef>
                <a:spcPts val="8500"/>
              </a:spcBef>
              <a:spcAft>
                <a:spcPts val="0"/>
              </a:spcAft>
              <a:buSzPts val="6400"/>
              <a:buChar char="■"/>
              <a:defRPr sz="6400"/>
            </a:lvl3pPr>
            <a:lvl4pPr indent="-635000" lvl="3" marL="1828800">
              <a:spcBef>
                <a:spcPts val="8500"/>
              </a:spcBef>
              <a:spcAft>
                <a:spcPts val="0"/>
              </a:spcAft>
              <a:buSzPts val="6400"/>
              <a:buChar char="●"/>
              <a:defRPr sz="6400"/>
            </a:lvl4pPr>
            <a:lvl5pPr indent="-635000" lvl="4" marL="2286000">
              <a:spcBef>
                <a:spcPts val="8500"/>
              </a:spcBef>
              <a:spcAft>
                <a:spcPts val="0"/>
              </a:spcAft>
              <a:buSzPts val="6400"/>
              <a:buChar char="○"/>
              <a:defRPr sz="6400"/>
            </a:lvl5pPr>
            <a:lvl6pPr indent="-635000" lvl="5" marL="2743200">
              <a:spcBef>
                <a:spcPts val="8500"/>
              </a:spcBef>
              <a:spcAft>
                <a:spcPts val="0"/>
              </a:spcAft>
              <a:buSzPts val="6400"/>
              <a:buChar char="■"/>
              <a:defRPr sz="6400"/>
            </a:lvl6pPr>
            <a:lvl7pPr indent="-635000" lvl="6" marL="3200400">
              <a:spcBef>
                <a:spcPts val="8500"/>
              </a:spcBef>
              <a:spcAft>
                <a:spcPts val="0"/>
              </a:spcAft>
              <a:buSzPts val="6400"/>
              <a:buChar char="●"/>
              <a:defRPr sz="6400"/>
            </a:lvl7pPr>
            <a:lvl8pPr indent="-635000" lvl="7" marL="3657600">
              <a:spcBef>
                <a:spcPts val="8500"/>
              </a:spcBef>
              <a:spcAft>
                <a:spcPts val="0"/>
              </a:spcAft>
              <a:buSzPts val="6400"/>
              <a:buChar char="○"/>
              <a:defRPr sz="6400"/>
            </a:lvl8pPr>
            <a:lvl9pPr indent="-635000" lvl="8" marL="4114800">
              <a:spcBef>
                <a:spcPts val="8500"/>
              </a:spcBef>
              <a:spcAft>
                <a:spcPts val="8500"/>
              </a:spcAft>
              <a:buSzPts val="6400"/>
              <a:buChar char="■"/>
              <a:defRPr sz="6400"/>
            </a:lvl9pPr>
          </a:lstStyle>
          <a:p/>
        </p:txBody>
      </p:sp>
      <p:sp>
        <p:nvSpPr>
          <p:cNvPr id="23" name="Shape 23"/>
          <p:cNvSpPr txBox="1"/>
          <p:nvPr>
            <p:ph idx="2" type="body"/>
          </p:nvPr>
        </p:nvSpPr>
        <p:spPr>
          <a:xfrm>
            <a:off x="23195520" y="7375840"/>
            <a:ext cx="19199400" cy="21864900"/>
          </a:xfrm>
          <a:prstGeom prst="rect">
            <a:avLst/>
          </a:prstGeom>
        </p:spPr>
        <p:txBody>
          <a:bodyPr anchorCtr="0" anchor="t" bIns="487600" lIns="487600" spcFirstLastPara="1" rIns="487600" wrap="square" tIns="487600"/>
          <a:lstStyle>
            <a:lvl1pPr indent="-704850" lvl="0" marL="457200">
              <a:spcBef>
                <a:spcPts val="0"/>
              </a:spcBef>
              <a:spcAft>
                <a:spcPts val="0"/>
              </a:spcAft>
              <a:buSzPts val="7500"/>
              <a:buChar char="●"/>
              <a:defRPr sz="7500"/>
            </a:lvl1pPr>
            <a:lvl2pPr indent="-635000" lvl="1" marL="914400">
              <a:spcBef>
                <a:spcPts val="8500"/>
              </a:spcBef>
              <a:spcAft>
                <a:spcPts val="0"/>
              </a:spcAft>
              <a:buSzPts val="6400"/>
              <a:buChar char="○"/>
              <a:defRPr sz="6400"/>
            </a:lvl2pPr>
            <a:lvl3pPr indent="-635000" lvl="2" marL="1371600">
              <a:spcBef>
                <a:spcPts val="8500"/>
              </a:spcBef>
              <a:spcAft>
                <a:spcPts val="0"/>
              </a:spcAft>
              <a:buSzPts val="6400"/>
              <a:buChar char="■"/>
              <a:defRPr sz="6400"/>
            </a:lvl3pPr>
            <a:lvl4pPr indent="-635000" lvl="3" marL="1828800">
              <a:spcBef>
                <a:spcPts val="8500"/>
              </a:spcBef>
              <a:spcAft>
                <a:spcPts val="0"/>
              </a:spcAft>
              <a:buSzPts val="6400"/>
              <a:buChar char="●"/>
              <a:defRPr sz="6400"/>
            </a:lvl4pPr>
            <a:lvl5pPr indent="-635000" lvl="4" marL="2286000">
              <a:spcBef>
                <a:spcPts val="8500"/>
              </a:spcBef>
              <a:spcAft>
                <a:spcPts val="0"/>
              </a:spcAft>
              <a:buSzPts val="6400"/>
              <a:buChar char="○"/>
              <a:defRPr sz="6400"/>
            </a:lvl5pPr>
            <a:lvl6pPr indent="-635000" lvl="5" marL="2743200">
              <a:spcBef>
                <a:spcPts val="8500"/>
              </a:spcBef>
              <a:spcAft>
                <a:spcPts val="0"/>
              </a:spcAft>
              <a:buSzPts val="6400"/>
              <a:buChar char="■"/>
              <a:defRPr sz="6400"/>
            </a:lvl6pPr>
            <a:lvl7pPr indent="-635000" lvl="6" marL="3200400">
              <a:spcBef>
                <a:spcPts val="8500"/>
              </a:spcBef>
              <a:spcAft>
                <a:spcPts val="0"/>
              </a:spcAft>
              <a:buSzPts val="6400"/>
              <a:buChar char="●"/>
              <a:defRPr sz="6400"/>
            </a:lvl7pPr>
            <a:lvl8pPr indent="-635000" lvl="7" marL="3657600">
              <a:spcBef>
                <a:spcPts val="8500"/>
              </a:spcBef>
              <a:spcAft>
                <a:spcPts val="0"/>
              </a:spcAft>
              <a:buSzPts val="6400"/>
              <a:buChar char="○"/>
              <a:defRPr sz="6400"/>
            </a:lvl8pPr>
            <a:lvl9pPr indent="-635000" lvl="8" marL="4114800">
              <a:spcBef>
                <a:spcPts val="8500"/>
              </a:spcBef>
              <a:spcAft>
                <a:spcPts val="8500"/>
              </a:spcAft>
              <a:buSzPts val="6400"/>
              <a:buChar char="■"/>
              <a:defRPr sz="6400"/>
            </a:lvl9pPr>
          </a:lstStyle>
          <a:p/>
        </p:txBody>
      </p:sp>
      <p:sp>
        <p:nvSpPr>
          <p:cNvPr id="24" name="Shape 24"/>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1496160" y="2848160"/>
            <a:ext cx="40899000" cy="3665400"/>
          </a:xfrm>
          <a:prstGeom prst="rect">
            <a:avLst/>
          </a:prstGeom>
        </p:spPr>
        <p:txBody>
          <a:bodyPr anchorCtr="0" anchor="t" bIns="487600" lIns="487600" spcFirstLastPara="1" rIns="487600" wrap="square" tIns="487600"/>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p:txBody>
      </p:sp>
      <p:sp>
        <p:nvSpPr>
          <p:cNvPr id="27" name="Shape 27"/>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1496160" y="3555840"/>
            <a:ext cx="13478400" cy="4836600"/>
          </a:xfrm>
          <a:prstGeom prst="rect">
            <a:avLst/>
          </a:prstGeom>
        </p:spPr>
        <p:txBody>
          <a:bodyPr anchorCtr="0" anchor="b" bIns="487600" lIns="487600" spcFirstLastPara="1" rIns="487600" wrap="square" tIns="487600"/>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30" name="Shape 30"/>
          <p:cNvSpPr txBox="1"/>
          <p:nvPr>
            <p:ph idx="1" type="body"/>
          </p:nvPr>
        </p:nvSpPr>
        <p:spPr>
          <a:xfrm>
            <a:off x="1496160" y="8893440"/>
            <a:ext cx="13478400" cy="20348100"/>
          </a:xfrm>
          <a:prstGeom prst="rect">
            <a:avLst/>
          </a:prstGeom>
        </p:spPr>
        <p:txBody>
          <a:bodyPr anchorCtr="0" anchor="t" bIns="487600" lIns="487600" spcFirstLastPara="1" rIns="487600" wrap="square" tIns="487600"/>
          <a:lstStyle>
            <a:lvl1pPr indent="-635000" lvl="0" marL="457200">
              <a:spcBef>
                <a:spcPts val="0"/>
              </a:spcBef>
              <a:spcAft>
                <a:spcPts val="0"/>
              </a:spcAft>
              <a:buSzPts val="6400"/>
              <a:buChar char="●"/>
              <a:defRPr sz="6400"/>
            </a:lvl1pPr>
            <a:lvl2pPr indent="-635000" lvl="1" marL="914400">
              <a:spcBef>
                <a:spcPts val="8500"/>
              </a:spcBef>
              <a:spcAft>
                <a:spcPts val="0"/>
              </a:spcAft>
              <a:buSzPts val="6400"/>
              <a:buChar char="○"/>
              <a:defRPr sz="6400"/>
            </a:lvl2pPr>
            <a:lvl3pPr indent="-635000" lvl="2" marL="1371600">
              <a:spcBef>
                <a:spcPts val="8500"/>
              </a:spcBef>
              <a:spcAft>
                <a:spcPts val="0"/>
              </a:spcAft>
              <a:buSzPts val="6400"/>
              <a:buChar char="■"/>
              <a:defRPr sz="6400"/>
            </a:lvl3pPr>
            <a:lvl4pPr indent="-635000" lvl="3" marL="1828800">
              <a:spcBef>
                <a:spcPts val="8500"/>
              </a:spcBef>
              <a:spcAft>
                <a:spcPts val="0"/>
              </a:spcAft>
              <a:buSzPts val="6400"/>
              <a:buChar char="●"/>
              <a:defRPr sz="6400"/>
            </a:lvl4pPr>
            <a:lvl5pPr indent="-635000" lvl="4" marL="2286000">
              <a:spcBef>
                <a:spcPts val="8500"/>
              </a:spcBef>
              <a:spcAft>
                <a:spcPts val="0"/>
              </a:spcAft>
              <a:buSzPts val="6400"/>
              <a:buChar char="○"/>
              <a:defRPr sz="6400"/>
            </a:lvl5pPr>
            <a:lvl6pPr indent="-635000" lvl="5" marL="2743200">
              <a:spcBef>
                <a:spcPts val="8500"/>
              </a:spcBef>
              <a:spcAft>
                <a:spcPts val="0"/>
              </a:spcAft>
              <a:buSzPts val="6400"/>
              <a:buChar char="■"/>
              <a:defRPr sz="6400"/>
            </a:lvl6pPr>
            <a:lvl7pPr indent="-635000" lvl="6" marL="3200400">
              <a:spcBef>
                <a:spcPts val="8500"/>
              </a:spcBef>
              <a:spcAft>
                <a:spcPts val="0"/>
              </a:spcAft>
              <a:buSzPts val="6400"/>
              <a:buChar char="●"/>
              <a:defRPr sz="6400"/>
            </a:lvl7pPr>
            <a:lvl8pPr indent="-635000" lvl="7" marL="3657600">
              <a:spcBef>
                <a:spcPts val="8500"/>
              </a:spcBef>
              <a:spcAft>
                <a:spcPts val="0"/>
              </a:spcAft>
              <a:buSzPts val="6400"/>
              <a:buChar char="○"/>
              <a:defRPr sz="6400"/>
            </a:lvl8pPr>
            <a:lvl9pPr indent="-635000" lvl="8" marL="4114800">
              <a:spcBef>
                <a:spcPts val="8500"/>
              </a:spcBef>
              <a:spcAft>
                <a:spcPts val="8500"/>
              </a:spcAft>
              <a:buSzPts val="6400"/>
              <a:buChar char="■"/>
              <a:defRPr sz="6400"/>
            </a:lvl9pPr>
          </a:lstStyle>
          <a:p/>
        </p:txBody>
      </p:sp>
      <p:sp>
        <p:nvSpPr>
          <p:cNvPr id="31" name="Shape 31"/>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2353200" y="2880960"/>
            <a:ext cx="30565500" cy="26181000"/>
          </a:xfrm>
          <a:prstGeom prst="rect">
            <a:avLst/>
          </a:prstGeom>
        </p:spPr>
        <p:txBody>
          <a:bodyPr anchorCtr="0" anchor="ctr" bIns="487600" lIns="487600" spcFirstLastPara="1" rIns="487600" wrap="square" tIns="487600"/>
          <a:lstStyle>
            <a:lvl1pPr lvl="0">
              <a:spcBef>
                <a:spcPts val="0"/>
              </a:spcBef>
              <a:spcAft>
                <a:spcPts val="0"/>
              </a:spcAft>
              <a:buSzPts val="25600"/>
              <a:buNone/>
              <a:defRPr sz="25600"/>
            </a:lvl1pPr>
            <a:lvl2pPr lvl="1">
              <a:spcBef>
                <a:spcPts val="0"/>
              </a:spcBef>
              <a:spcAft>
                <a:spcPts val="0"/>
              </a:spcAft>
              <a:buSzPts val="25600"/>
              <a:buNone/>
              <a:defRPr sz="25600"/>
            </a:lvl2pPr>
            <a:lvl3pPr lvl="2">
              <a:spcBef>
                <a:spcPts val="0"/>
              </a:spcBef>
              <a:spcAft>
                <a:spcPts val="0"/>
              </a:spcAft>
              <a:buSzPts val="25600"/>
              <a:buNone/>
              <a:defRPr sz="25600"/>
            </a:lvl3pPr>
            <a:lvl4pPr lvl="3">
              <a:spcBef>
                <a:spcPts val="0"/>
              </a:spcBef>
              <a:spcAft>
                <a:spcPts val="0"/>
              </a:spcAft>
              <a:buSzPts val="25600"/>
              <a:buNone/>
              <a:defRPr sz="25600"/>
            </a:lvl4pPr>
            <a:lvl5pPr lvl="4">
              <a:spcBef>
                <a:spcPts val="0"/>
              </a:spcBef>
              <a:spcAft>
                <a:spcPts val="0"/>
              </a:spcAft>
              <a:buSzPts val="25600"/>
              <a:buNone/>
              <a:defRPr sz="25600"/>
            </a:lvl5pPr>
            <a:lvl6pPr lvl="5">
              <a:spcBef>
                <a:spcPts val="0"/>
              </a:spcBef>
              <a:spcAft>
                <a:spcPts val="0"/>
              </a:spcAft>
              <a:buSzPts val="25600"/>
              <a:buNone/>
              <a:defRPr sz="25600"/>
            </a:lvl6pPr>
            <a:lvl7pPr lvl="6">
              <a:spcBef>
                <a:spcPts val="0"/>
              </a:spcBef>
              <a:spcAft>
                <a:spcPts val="0"/>
              </a:spcAft>
              <a:buSzPts val="25600"/>
              <a:buNone/>
              <a:defRPr sz="25600"/>
            </a:lvl7pPr>
            <a:lvl8pPr lvl="7">
              <a:spcBef>
                <a:spcPts val="0"/>
              </a:spcBef>
              <a:spcAft>
                <a:spcPts val="0"/>
              </a:spcAft>
              <a:buSzPts val="25600"/>
              <a:buNone/>
              <a:defRPr sz="25600"/>
            </a:lvl8pPr>
            <a:lvl9pPr lvl="8">
              <a:spcBef>
                <a:spcPts val="0"/>
              </a:spcBef>
              <a:spcAft>
                <a:spcPts val="0"/>
              </a:spcAft>
              <a:buSzPts val="25600"/>
              <a:buNone/>
              <a:defRPr sz="25600"/>
            </a:lvl9pPr>
          </a:lstStyle>
          <a:p/>
        </p:txBody>
      </p:sp>
      <p:sp>
        <p:nvSpPr>
          <p:cNvPr id="34" name="Shape 34"/>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21945600" y="-800"/>
            <a:ext cx="21945600" cy="32918400"/>
          </a:xfrm>
          <a:prstGeom prst="rect">
            <a:avLst/>
          </a:prstGeom>
          <a:solidFill>
            <a:schemeClr val="lt2"/>
          </a:solidFill>
          <a:ln>
            <a:noFill/>
          </a:ln>
        </p:spPr>
        <p:txBody>
          <a:bodyPr anchorCtr="0" anchor="ctr" bIns="487600" lIns="487600" spcFirstLastPara="1" rIns="487600" wrap="square" tIns="487600">
            <a:noAutofit/>
          </a:bodyPr>
          <a:lstStyle/>
          <a:p>
            <a:pPr indent="0" lvl="0" marL="0">
              <a:spcBef>
                <a:spcPts val="0"/>
              </a:spcBef>
              <a:spcAft>
                <a:spcPts val="0"/>
              </a:spcAft>
              <a:buNone/>
            </a:pPr>
            <a:r>
              <a:t/>
            </a:r>
            <a:endParaRPr/>
          </a:p>
        </p:txBody>
      </p:sp>
      <p:sp>
        <p:nvSpPr>
          <p:cNvPr id="37" name="Shape 37"/>
          <p:cNvSpPr txBox="1"/>
          <p:nvPr>
            <p:ph type="title"/>
          </p:nvPr>
        </p:nvSpPr>
        <p:spPr>
          <a:xfrm>
            <a:off x="1274400" y="7892320"/>
            <a:ext cx="19416900" cy="9486600"/>
          </a:xfrm>
          <a:prstGeom prst="rect">
            <a:avLst/>
          </a:prstGeom>
        </p:spPr>
        <p:txBody>
          <a:bodyPr anchorCtr="0" anchor="b" bIns="487600" lIns="487600" spcFirstLastPara="1" rIns="487600" wrap="square" tIns="487600"/>
          <a:lstStyle>
            <a:lvl1pPr lvl="0" algn="ctr">
              <a:spcBef>
                <a:spcPts val="0"/>
              </a:spcBef>
              <a:spcAft>
                <a:spcPts val="0"/>
              </a:spcAft>
              <a:buSzPts val="22400"/>
              <a:buNone/>
              <a:defRPr sz="22400"/>
            </a:lvl1pPr>
            <a:lvl2pPr lvl="1" algn="ctr">
              <a:spcBef>
                <a:spcPts val="0"/>
              </a:spcBef>
              <a:spcAft>
                <a:spcPts val="0"/>
              </a:spcAft>
              <a:buSzPts val="22400"/>
              <a:buNone/>
              <a:defRPr sz="22400"/>
            </a:lvl2pPr>
            <a:lvl3pPr lvl="2" algn="ctr">
              <a:spcBef>
                <a:spcPts val="0"/>
              </a:spcBef>
              <a:spcAft>
                <a:spcPts val="0"/>
              </a:spcAft>
              <a:buSzPts val="22400"/>
              <a:buNone/>
              <a:defRPr sz="22400"/>
            </a:lvl3pPr>
            <a:lvl4pPr lvl="3" algn="ctr">
              <a:spcBef>
                <a:spcPts val="0"/>
              </a:spcBef>
              <a:spcAft>
                <a:spcPts val="0"/>
              </a:spcAft>
              <a:buSzPts val="22400"/>
              <a:buNone/>
              <a:defRPr sz="22400"/>
            </a:lvl4pPr>
            <a:lvl5pPr lvl="4" algn="ctr">
              <a:spcBef>
                <a:spcPts val="0"/>
              </a:spcBef>
              <a:spcAft>
                <a:spcPts val="0"/>
              </a:spcAft>
              <a:buSzPts val="22400"/>
              <a:buNone/>
              <a:defRPr sz="22400"/>
            </a:lvl5pPr>
            <a:lvl6pPr lvl="5" algn="ctr">
              <a:spcBef>
                <a:spcPts val="0"/>
              </a:spcBef>
              <a:spcAft>
                <a:spcPts val="0"/>
              </a:spcAft>
              <a:buSzPts val="22400"/>
              <a:buNone/>
              <a:defRPr sz="22400"/>
            </a:lvl6pPr>
            <a:lvl7pPr lvl="6" algn="ctr">
              <a:spcBef>
                <a:spcPts val="0"/>
              </a:spcBef>
              <a:spcAft>
                <a:spcPts val="0"/>
              </a:spcAft>
              <a:buSzPts val="22400"/>
              <a:buNone/>
              <a:defRPr sz="22400"/>
            </a:lvl7pPr>
            <a:lvl8pPr lvl="7" algn="ctr">
              <a:spcBef>
                <a:spcPts val="0"/>
              </a:spcBef>
              <a:spcAft>
                <a:spcPts val="0"/>
              </a:spcAft>
              <a:buSzPts val="22400"/>
              <a:buNone/>
              <a:defRPr sz="22400"/>
            </a:lvl8pPr>
            <a:lvl9pPr lvl="8" algn="ctr">
              <a:spcBef>
                <a:spcPts val="0"/>
              </a:spcBef>
              <a:spcAft>
                <a:spcPts val="0"/>
              </a:spcAft>
              <a:buSzPts val="22400"/>
              <a:buNone/>
              <a:defRPr sz="22400"/>
            </a:lvl9pPr>
          </a:lstStyle>
          <a:p/>
        </p:txBody>
      </p:sp>
      <p:sp>
        <p:nvSpPr>
          <p:cNvPr id="38" name="Shape 38"/>
          <p:cNvSpPr txBox="1"/>
          <p:nvPr>
            <p:ph idx="1" type="subTitle"/>
          </p:nvPr>
        </p:nvSpPr>
        <p:spPr>
          <a:xfrm>
            <a:off x="1274400" y="17939680"/>
            <a:ext cx="19416900" cy="7904700"/>
          </a:xfrm>
          <a:prstGeom prst="rect">
            <a:avLst/>
          </a:prstGeom>
        </p:spPr>
        <p:txBody>
          <a:bodyPr anchorCtr="0" anchor="t" bIns="487600" lIns="487600" spcFirstLastPara="1" rIns="487600" wrap="square" tIns="487600"/>
          <a:lstStyle>
            <a:lvl1pPr lvl="0" algn="ctr">
              <a:lnSpc>
                <a:spcPct val="100000"/>
              </a:lnSpc>
              <a:spcBef>
                <a:spcPts val="0"/>
              </a:spcBef>
              <a:spcAft>
                <a:spcPts val="0"/>
              </a:spcAft>
              <a:buSzPts val="11200"/>
              <a:buNone/>
              <a:defRPr sz="11200"/>
            </a:lvl1pPr>
            <a:lvl2pPr lvl="1" algn="ctr">
              <a:lnSpc>
                <a:spcPct val="100000"/>
              </a:lnSpc>
              <a:spcBef>
                <a:spcPts val="0"/>
              </a:spcBef>
              <a:spcAft>
                <a:spcPts val="0"/>
              </a:spcAft>
              <a:buSzPts val="11200"/>
              <a:buNone/>
              <a:defRPr sz="11200"/>
            </a:lvl2pPr>
            <a:lvl3pPr lvl="2" algn="ctr">
              <a:lnSpc>
                <a:spcPct val="100000"/>
              </a:lnSpc>
              <a:spcBef>
                <a:spcPts val="0"/>
              </a:spcBef>
              <a:spcAft>
                <a:spcPts val="0"/>
              </a:spcAft>
              <a:buSzPts val="11200"/>
              <a:buNone/>
              <a:defRPr sz="11200"/>
            </a:lvl3pPr>
            <a:lvl4pPr lvl="3" algn="ctr">
              <a:lnSpc>
                <a:spcPct val="100000"/>
              </a:lnSpc>
              <a:spcBef>
                <a:spcPts val="0"/>
              </a:spcBef>
              <a:spcAft>
                <a:spcPts val="0"/>
              </a:spcAft>
              <a:buSzPts val="11200"/>
              <a:buNone/>
              <a:defRPr sz="11200"/>
            </a:lvl4pPr>
            <a:lvl5pPr lvl="4" algn="ctr">
              <a:lnSpc>
                <a:spcPct val="100000"/>
              </a:lnSpc>
              <a:spcBef>
                <a:spcPts val="0"/>
              </a:spcBef>
              <a:spcAft>
                <a:spcPts val="0"/>
              </a:spcAft>
              <a:buSzPts val="11200"/>
              <a:buNone/>
              <a:defRPr sz="11200"/>
            </a:lvl5pPr>
            <a:lvl6pPr lvl="5" algn="ctr">
              <a:lnSpc>
                <a:spcPct val="100000"/>
              </a:lnSpc>
              <a:spcBef>
                <a:spcPts val="0"/>
              </a:spcBef>
              <a:spcAft>
                <a:spcPts val="0"/>
              </a:spcAft>
              <a:buSzPts val="11200"/>
              <a:buNone/>
              <a:defRPr sz="11200"/>
            </a:lvl6pPr>
            <a:lvl7pPr lvl="6" algn="ctr">
              <a:lnSpc>
                <a:spcPct val="100000"/>
              </a:lnSpc>
              <a:spcBef>
                <a:spcPts val="0"/>
              </a:spcBef>
              <a:spcAft>
                <a:spcPts val="0"/>
              </a:spcAft>
              <a:buSzPts val="11200"/>
              <a:buNone/>
              <a:defRPr sz="11200"/>
            </a:lvl7pPr>
            <a:lvl8pPr lvl="7" algn="ctr">
              <a:lnSpc>
                <a:spcPct val="100000"/>
              </a:lnSpc>
              <a:spcBef>
                <a:spcPts val="0"/>
              </a:spcBef>
              <a:spcAft>
                <a:spcPts val="0"/>
              </a:spcAft>
              <a:buSzPts val="11200"/>
              <a:buNone/>
              <a:defRPr sz="11200"/>
            </a:lvl8pPr>
            <a:lvl9pPr lvl="8" algn="ctr">
              <a:lnSpc>
                <a:spcPct val="100000"/>
              </a:lnSpc>
              <a:spcBef>
                <a:spcPts val="0"/>
              </a:spcBef>
              <a:spcAft>
                <a:spcPts val="0"/>
              </a:spcAft>
              <a:buSzPts val="11200"/>
              <a:buNone/>
              <a:defRPr sz="11200"/>
            </a:lvl9pPr>
          </a:lstStyle>
          <a:p/>
        </p:txBody>
      </p:sp>
      <p:sp>
        <p:nvSpPr>
          <p:cNvPr id="39" name="Shape 39"/>
          <p:cNvSpPr txBox="1"/>
          <p:nvPr>
            <p:ph idx="2" type="body"/>
          </p:nvPr>
        </p:nvSpPr>
        <p:spPr>
          <a:xfrm>
            <a:off x="23709600" y="4634080"/>
            <a:ext cx="18417600" cy="23648700"/>
          </a:xfrm>
          <a:prstGeom prst="rect">
            <a:avLst/>
          </a:prstGeom>
        </p:spPr>
        <p:txBody>
          <a:bodyPr anchorCtr="0" anchor="ctr" bIns="487600" lIns="487600" spcFirstLastPara="1" rIns="487600" wrap="square" tIns="487600"/>
          <a:lstStyle>
            <a:lvl1pPr indent="-838200" lvl="0" marL="457200">
              <a:spcBef>
                <a:spcPts val="0"/>
              </a:spcBef>
              <a:spcAft>
                <a:spcPts val="0"/>
              </a:spcAft>
              <a:buSzPts val="9600"/>
              <a:buChar char="●"/>
              <a:defRPr/>
            </a:lvl1pPr>
            <a:lvl2pPr indent="-704850" lvl="1" marL="914400">
              <a:spcBef>
                <a:spcPts val="8500"/>
              </a:spcBef>
              <a:spcAft>
                <a:spcPts val="0"/>
              </a:spcAft>
              <a:buSzPts val="7500"/>
              <a:buChar char="○"/>
              <a:defRPr/>
            </a:lvl2pPr>
            <a:lvl3pPr indent="-704850" lvl="2" marL="1371600">
              <a:spcBef>
                <a:spcPts val="8500"/>
              </a:spcBef>
              <a:spcAft>
                <a:spcPts val="0"/>
              </a:spcAft>
              <a:buSzPts val="7500"/>
              <a:buChar char="■"/>
              <a:defRPr/>
            </a:lvl3pPr>
            <a:lvl4pPr indent="-704850" lvl="3" marL="1828800">
              <a:spcBef>
                <a:spcPts val="8500"/>
              </a:spcBef>
              <a:spcAft>
                <a:spcPts val="0"/>
              </a:spcAft>
              <a:buSzPts val="7500"/>
              <a:buChar char="●"/>
              <a:defRPr/>
            </a:lvl4pPr>
            <a:lvl5pPr indent="-704850" lvl="4" marL="2286000">
              <a:spcBef>
                <a:spcPts val="8500"/>
              </a:spcBef>
              <a:spcAft>
                <a:spcPts val="0"/>
              </a:spcAft>
              <a:buSzPts val="7500"/>
              <a:buChar char="○"/>
              <a:defRPr/>
            </a:lvl5pPr>
            <a:lvl6pPr indent="-704850" lvl="5" marL="2743200">
              <a:spcBef>
                <a:spcPts val="8500"/>
              </a:spcBef>
              <a:spcAft>
                <a:spcPts val="0"/>
              </a:spcAft>
              <a:buSzPts val="7500"/>
              <a:buChar char="■"/>
              <a:defRPr/>
            </a:lvl6pPr>
            <a:lvl7pPr indent="-704850" lvl="6" marL="3200400">
              <a:spcBef>
                <a:spcPts val="8500"/>
              </a:spcBef>
              <a:spcAft>
                <a:spcPts val="0"/>
              </a:spcAft>
              <a:buSzPts val="7500"/>
              <a:buChar char="●"/>
              <a:defRPr/>
            </a:lvl7pPr>
            <a:lvl8pPr indent="-704850" lvl="7" marL="3657600">
              <a:spcBef>
                <a:spcPts val="8500"/>
              </a:spcBef>
              <a:spcAft>
                <a:spcPts val="0"/>
              </a:spcAft>
              <a:buSzPts val="7500"/>
              <a:buChar char="○"/>
              <a:defRPr/>
            </a:lvl8pPr>
            <a:lvl9pPr indent="-704850" lvl="8" marL="4114800">
              <a:spcBef>
                <a:spcPts val="8500"/>
              </a:spcBef>
              <a:spcAft>
                <a:spcPts val="8500"/>
              </a:spcAft>
              <a:buSzPts val="7500"/>
              <a:buChar char="■"/>
              <a:defRPr/>
            </a:lvl9pPr>
          </a:lstStyle>
          <a:p/>
        </p:txBody>
      </p:sp>
      <p:sp>
        <p:nvSpPr>
          <p:cNvPr id="40" name="Shape 40"/>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1496160" y="27075680"/>
            <a:ext cx="28794300" cy="3872700"/>
          </a:xfrm>
          <a:prstGeom prst="rect">
            <a:avLst/>
          </a:prstGeom>
        </p:spPr>
        <p:txBody>
          <a:bodyPr anchorCtr="0" anchor="ctr" bIns="487600" lIns="487600" spcFirstLastPara="1" rIns="487600" wrap="square" tIns="487600"/>
          <a:lstStyle>
            <a:lvl1pPr indent="-228600" lvl="0" marL="457200">
              <a:lnSpc>
                <a:spcPct val="100000"/>
              </a:lnSpc>
              <a:spcBef>
                <a:spcPts val="0"/>
              </a:spcBef>
              <a:spcAft>
                <a:spcPts val="0"/>
              </a:spcAft>
              <a:buSzPts val="9600"/>
              <a:buNone/>
              <a:defRPr/>
            </a:lvl1pPr>
          </a:lstStyle>
          <a:p/>
        </p:txBody>
      </p:sp>
      <p:sp>
        <p:nvSpPr>
          <p:cNvPr id="43" name="Shape 43"/>
          <p:cNvSpPr txBox="1"/>
          <p:nvPr>
            <p:ph idx="12" type="sldNum"/>
          </p:nvPr>
        </p:nvSpPr>
        <p:spPr>
          <a:xfrm>
            <a:off x="40667798" y="29844588"/>
            <a:ext cx="2633700" cy="2519100"/>
          </a:xfrm>
          <a:prstGeom prst="rect">
            <a:avLst/>
          </a:prstGeom>
        </p:spPr>
        <p:txBody>
          <a:bodyPr anchorCtr="0" anchor="ctr" bIns="487600" lIns="487600" spcFirstLastPara="1" rIns="487600" wrap="square" tIns="4876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1496160" y="2848160"/>
            <a:ext cx="40899000" cy="3665400"/>
          </a:xfrm>
          <a:prstGeom prst="rect">
            <a:avLst/>
          </a:prstGeom>
          <a:noFill/>
          <a:ln>
            <a:noFill/>
          </a:ln>
        </p:spPr>
        <p:txBody>
          <a:bodyPr anchorCtr="0" anchor="t" bIns="487600" lIns="487600" spcFirstLastPara="1" rIns="487600" wrap="square" tIns="487600"/>
          <a:lstStyle>
            <a:lvl1pPr lvl="0">
              <a:spcBef>
                <a:spcPts val="0"/>
              </a:spcBef>
              <a:spcAft>
                <a:spcPts val="0"/>
              </a:spcAft>
              <a:buClr>
                <a:schemeClr val="dk1"/>
              </a:buClr>
              <a:buSzPts val="14900"/>
              <a:buNone/>
              <a:defRPr sz="14900">
                <a:solidFill>
                  <a:schemeClr val="dk1"/>
                </a:solidFill>
              </a:defRPr>
            </a:lvl1pPr>
            <a:lvl2pPr lvl="1">
              <a:spcBef>
                <a:spcPts val="0"/>
              </a:spcBef>
              <a:spcAft>
                <a:spcPts val="0"/>
              </a:spcAft>
              <a:buClr>
                <a:schemeClr val="dk1"/>
              </a:buClr>
              <a:buSzPts val="14900"/>
              <a:buNone/>
              <a:defRPr sz="14900">
                <a:solidFill>
                  <a:schemeClr val="dk1"/>
                </a:solidFill>
              </a:defRPr>
            </a:lvl2pPr>
            <a:lvl3pPr lvl="2">
              <a:spcBef>
                <a:spcPts val="0"/>
              </a:spcBef>
              <a:spcAft>
                <a:spcPts val="0"/>
              </a:spcAft>
              <a:buClr>
                <a:schemeClr val="dk1"/>
              </a:buClr>
              <a:buSzPts val="14900"/>
              <a:buNone/>
              <a:defRPr sz="14900">
                <a:solidFill>
                  <a:schemeClr val="dk1"/>
                </a:solidFill>
              </a:defRPr>
            </a:lvl3pPr>
            <a:lvl4pPr lvl="3">
              <a:spcBef>
                <a:spcPts val="0"/>
              </a:spcBef>
              <a:spcAft>
                <a:spcPts val="0"/>
              </a:spcAft>
              <a:buClr>
                <a:schemeClr val="dk1"/>
              </a:buClr>
              <a:buSzPts val="14900"/>
              <a:buNone/>
              <a:defRPr sz="14900">
                <a:solidFill>
                  <a:schemeClr val="dk1"/>
                </a:solidFill>
              </a:defRPr>
            </a:lvl4pPr>
            <a:lvl5pPr lvl="4">
              <a:spcBef>
                <a:spcPts val="0"/>
              </a:spcBef>
              <a:spcAft>
                <a:spcPts val="0"/>
              </a:spcAft>
              <a:buClr>
                <a:schemeClr val="dk1"/>
              </a:buClr>
              <a:buSzPts val="14900"/>
              <a:buNone/>
              <a:defRPr sz="14900">
                <a:solidFill>
                  <a:schemeClr val="dk1"/>
                </a:solidFill>
              </a:defRPr>
            </a:lvl5pPr>
            <a:lvl6pPr lvl="5">
              <a:spcBef>
                <a:spcPts val="0"/>
              </a:spcBef>
              <a:spcAft>
                <a:spcPts val="0"/>
              </a:spcAft>
              <a:buClr>
                <a:schemeClr val="dk1"/>
              </a:buClr>
              <a:buSzPts val="14900"/>
              <a:buNone/>
              <a:defRPr sz="14900">
                <a:solidFill>
                  <a:schemeClr val="dk1"/>
                </a:solidFill>
              </a:defRPr>
            </a:lvl6pPr>
            <a:lvl7pPr lvl="6">
              <a:spcBef>
                <a:spcPts val="0"/>
              </a:spcBef>
              <a:spcAft>
                <a:spcPts val="0"/>
              </a:spcAft>
              <a:buClr>
                <a:schemeClr val="dk1"/>
              </a:buClr>
              <a:buSzPts val="14900"/>
              <a:buNone/>
              <a:defRPr sz="14900">
                <a:solidFill>
                  <a:schemeClr val="dk1"/>
                </a:solidFill>
              </a:defRPr>
            </a:lvl7pPr>
            <a:lvl8pPr lvl="7">
              <a:spcBef>
                <a:spcPts val="0"/>
              </a:spcBef>
              <a:spcAft>
                <a:spcPts val="0"/>
              </a:spcAft>
              <a:buClr>
                <a:schemeClr val="dk1"/>
              </a:buClr>
              <a:buSzPts val="14900"/>
              <a:buNone/>
              <a:defRPr sz="14900">
                <a:solidFill>
                  <a:schemeClr val="dk1"/>
                </a:solidFill>
              </a:defRPr>
            </a:lvl8pPr>
            <a:lvl9pPr lvl="8">
              <a:spcBef>
                <a:spcPts val="0"/>
              </a:spcBef>
              <a:spcAft>
                <a:spcPts val="0"/>
              </a:spcAft>
              <a:buClr>
                <a:schemeClr val="dk1"/>
              </a:buClr>
              <a:buSzPts val="14900"/>
              <a:buNone/>
              <a:defRPr sz="14900">
                <a:solidFill>
                  <a:schemeClr val="dk1"/>
                </a:solidFill>
              </a:defRPr>
            </a:lvl9pPr>
          </a:lstStyle>
          <a:p/>
        </p:txBody>
      </p:sp>
      <p:sp>
        <p:nvSpPr>
          <p:cNvPr id="7" name="Shape 7"/>
          <p:cNvSpPr txBox="1"/>
          <p:nvPr>
            <p:ph idx="1" type="body"/>
          </p:nvPr>
        </p:nvSpPr>
        <p:spPr>
          <a:xfrm>
            <a:off x="1496160" y="7375840"/>
            <a:ext cx="40899000" cy="21864900"/>
          </a:xfrm>
          <a:prstGeom prst="rect">
            <a:avLst/>
          </a:prstGeom>
          <a:noFill/>
          <a:ln>
            <a:noFill/>
          </a:ln>
        </p:spPr>
        <p:txBody>
          <a:bodyPr anchorCtr="0" anchor="t" bIns="487600" lIns="487600" spcFirstLastPara="1" rIns="487600" wrap="square" tIns="487600"/>
          <a:lstStyle>
            <a:lvl1pPr indent="-838200" lvl="0" marL="457200">
              <a:lnSpc>
                <a:spcPct val="115000"/>
              </a:lnSpc>
              <a:spcBef>
                <a:spcPts val="0"/>
              </a:spcBef>
              <a:spcAft>
                <a:spcPts val="0"/>
              </a:spcAft>
              <a:buClr>
                <a:schemeClr val="dk2"/>
              </a:buClr>
              <a:buSzPts val="9600"/>
              <a:buChar char="●"/>
              <a:defRPr sz="9600">
                <a:solidFill>
                  <a:schemeClr val="dk2"/>
                </a:solidFill>
              </a:defRPr>
            </a:lvl1pPr>
            <a:lvl2pPr indent="-704850" lvl="1" marL="914400">
              <a:lnSpc>
                <a:spcPct val="115000"/>
              </a:lnSpc>
              <a:spcBef>
                <a:spcPts val="8500"/>
              </a:spcBef>
              <a:spcAft>
                <a:spcPts val="0"/>
              </a:spcAft>
              <a:buClr>
                <a:schemeClr val="dk2"/>
              </a:buClr>
              <a:buSzPts val="7500"/>
              <a:buChar char="○"/>
              <a:defRPr sz="7500">
                <a:solidFill>
                  <a:schemeClr val="dk2"/>
                </a:solidFill>
              </a:defRPr>
            </a:lvl2pPr>
            <a:lvl3pPr indent="-704850" lvl="2" marL="1371600">
              <a:lnSpc>
                <a:spcPct val="115000"/>
              </a:lnSpc>
              <a:spcBef>
                <a:spcPts val="8500"/>
              </a:spcBef>
              <a:spcAft>
                <a:spcPts val="0"/>
              </a:spcAft>
              <a:buClr>
                <a:schemeClr val="dk2"/>
              </a:buClr>
              <a:buSzPts val="7500"/>
              <a:buChar char="■"/>
              <a:defRPr sz="7500">
                <a:solidFill>
                  <a:schemeClr val="dk2"/>
                </a:solidFill>
              </a:defRPr>
            </a:lvl3pPr>
            <a:lvl4pPr indent="-704850" lvl="3" marL="1828800">
              <a:lnSpc>
                <a:spcPct val="115000"/>
              </a:lnSpc>
              <a:spcBef>
                <a:spcPts val="8500"/>
              </a:spcBef>
              <a:spcAft>
                <a:spcPts val="0"/>
              </a:spcAft>
              <a:buClr>
                <a:schemeClr val="dk2"/>
              </a:buClr>
              <a:buSzPts val="7500"/>
              <a:buChar char="●"/>
              <a:defRPr sz="7500">
                <a:solidFill>
                  <a:schemeClr val="dk2"/>
                </a:solidFill>
              </a:defRPr>
            </a:lvl4pPr>
            <a:lvl5pPr indent="-704850" lvl="4" marL="2286000">
              <a:lnSpc>
                <a:spcPct val="115000"/>
              </a:lnSpc>
              <a:spcBef>
                <a:spcPts val="8500"/>
              </a:spcBef>
              <a:spcAft>
                <a:spcPts val="0"/>
              </a:spcAft>
              <a:buClr>
                <a:schemeClr val="dk2"/>
              </a:buClr>
              <a:buSzPts val="7500"/>
              <a:buChar char="○"/>
              <a:defRPr sz="7500">
                <a:solidFill>
                  <a:schemeClr val="dk2"/>
                </a:solidFill>
              </a:defRPr>
            </a:lvl5pPr>
            <a:lvl6pPr indent="-704850" lvl="5" marL="2743200">
              <a:lnSpc>
                <a:spcPct val="115000"/>
              </a:lnSpc>
              <a:spcBef>
                <a:spcPts val="8500"/>
              </a:spcBef>
              <a:spcAft>
                <a:spcPts val="0"/>
              </a:spcAft>
              <a:buClr>
                <a:schemeClr val="dk2"/>
              </a:buClr>
              <a:buSzPts val="7500"/>
              <a:buChar char="■"/>
              <a:defRPr sz="7500">
                <a:solidFill>
                  <a:schemeClr val="dk2"/>
                </a:solidFill>
              </a:defRPr>
            </a:lvl6pPr>
            <a:lvl7pPr indent="-704850" lvl="6" marL="3200400">
              <a:lnSpc>
                <a:spcPct val="115000"/>
              </a:lnSpc>
              <a:spcBef>
                <a:spcPts val="8500"/>
              </a:spcBef>
              <a:spcAft>
                <a:spcPts val="0"/>
              </a:spcAft>
              <a:buClr>
                <a:schemeClr val="dk2"/>
              </a:buClr>
              <a:buSzPts val="7500"/>
              <a:buChar char="●"/>
              <a:defRPr sz="7500">
                <a:solidFill>
                  <a:schemeClr val="dk2"/>
                </a:solidFill>
              </a:defRPr>
            </a:lvl7pPr>
            <a:lvl8pPr indent="-704850" lvl="7" marL="3657600">
              <a:lnSpc>
                <a:spcPct val="115000"/>
              </a:lnSpc>
              <a:spcBef>
                <a:spcPts val="8500"/>
              </a:spcBef>
              <a:spcAft>
                <a:spcPts val="0"/>
              </a:spcAft>
              <a:buClr>
                <a:schemeClr val="dk2"/>
              </a:buClr>
              <a:buSzPts val="7500"/>
              <a:buChar char="○"/>
              <a:defRPr sz="7500">
                <a:solidFill>
                  <a:schemeClr val="dk2"/>
                </a:solidFill>
              </a:defRPr>
            </a:lvl8pPr>
            <a:lvl9pPr indent="-704850" lvl="8" marL="4114800">
              <a:lnSpc>
                <a:spcPct val="115000"/>
              </a:lnSpc>
              <a:spcBef>
                <a:spcPts val="8500"/>
              </a:spcBef>
              <a:spcAft>
                <a:spcPts val="8500"/>
              </a:spcAft>
              <a:buClr>
                <a:schemeClr val="dk2"/>
              </a:buClr>
              <a:buSzPts val="7500"/>
              <a:buChar char="■"/>
              <a:defRPr sz="7500">
                <a:solidFill>
                  <a:schemeClr val="dk2"/>
                </a:solidFill>
              </a:defRPr>
            </a:lvl9pPr>
          </a:lstStyle>
          <a:p/>
        </p:txBody>
      </p:sp>
      <p:sp>
        <p:nvSpPr>
          <p:cNvPr id="8" name="Shape 8"/>
          <p:cNvSpPr txBox="1"/>
          <p:nvPr>
            <p:ph idx="12" type="sldNum"/>
          </p:nvPr>
        </p:nvSpPr>
        <p:spPr>
          <a:xfrm>
            <a:off x="40667798" y="29844588"/>
            <a:ext cx="2633700" cy="2519100"/>
          </a:xfrm>
          <a:prstGeom prst="rect">
            <a:avLst/>
          </a:prstGeom>
          <a:noFill/>
          <a:ln>
            <a:noFill/>
          </a:ln>
        </p:spPr>
        <p:txBody>
          <a:bodyPr anchorCtr="0" anchor="ctr" bIns="487600" lIns="487600" spcFirstLastPara="1" rIns="487600" wrap="square" tIns="487600">
            <a:noAutofit/>
          </a:bodyPr>
          <a:lstStyle>
            <a:lvl1pPr lvl="0" algn="r">
              <a:buNone/>
              <a:defRPr sz="5300">
                <a:solidFill>
                  <a:schemeClr val="dk2"/>
                </a:solidFill>
              </a:defRPr>
            </a:lvl1pPr>
            <a:lvl2pPr lvl="1" algn="r">
              <a:buNone/>
              <a:defRPr sz="5300">
                <a:solidFill>
                  <a:schemeClr val="dk2"/>
                </a:solidFill>
              </a:defRPr>
            </a:lvl2pPr>
            <a:lvl3pPr lvl="2" algn="r">
              <a:buNone/>
              <a:defRPr sz="5300">
                <a:solidFill>
                  <a:schemeClr val="dk2"/>
                </a:solidFill>
              </a:defRPr>
            </a:lvl3pPr>
            <a:lvl4pPr lvl="3" algn="r">
              <a:buNone/>
              <a:defRPr sz="5300">
                <a:solidFill>
                  <a:schemeClr val="dk2"/>
                </a:solidFill>
              </a:defRPr>
            </a:lvl4pPr>
            <a:lvl5pPr lvl="4" algn="r">
              <a:buNone/>
              <a:defRPr sz="5300">
                <a:solidFill>
                  <a:schemeClr val="dk2"/>
                </a:solidFill>
              </a:defRPr>
            </a:lvl5pPr>
            <a:lvl6pPr lvl="5" algn="r">
              <a:buNone/>
              <a:defRPr sz="5300">
                <a:solidFill>
                  <a:schemeClr val="dk2"/>
                </a:solidFill>
              </a:defRPr>
            </a:lvl6pPr>
            <a:lvl7pPr lvl="6" algn="r">
              <a:buNone/>
              <a:defRPr sz="5300">
                <a:solidFill>
                  <a:schemeClr val="dk2"/>
                </a:solidFill>
              </a:defRPr>
            </a:lvl7pPr>
            <a:lvl8pPr lvl="7" algn="r">
              <a:buNone/>
              <a:defRPr sz="5300">
                <a:solidFill>
                  <a:schemeClr val="dk2"/>
                </a:solidFill>
              </a:defRPr>
            </a:lvl8pPr>
            <a:lvl9pPr lvl="8" algn="r">
              <a:buNone/>
              <a:defRPr sz="53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40" Type="http://schemas.openxmlformats.org/officeDocument/2006/relationships/image" Target="../media/image26.png"/><Relationship Id="rId20" Type="http://schemas.openxmlformats.org/officeDocument/2006/relationships/image" Target="../media/image42.jpg"/><Relationship Id="rId42" Type="http://schemas.openxmlformats.org/officeDocument/2006/relationships/image" Target="../media/image31.png"/><Relationship Id="rId41" Type="http://schemas.openxmlformats.org/officeDocument/2006/relationships/image" Target="../media/image33.png"/><Relationship Id="rId22" Type="http://schemas.openxmlformats.org/officeDocument/2006/relationships/image" Target="../media/image44.jpg"/><Relationship Id="rId44" Type="http://schemas.openxmlformats.org/officeDocument/2006/relationships/image" Target="../media/image34.png"/><Relationship Id="rId21" Type="http://schemas.openxmlformats.org/officeDocument/2006/relationships/image" Target="../media/image16.jpg"/><Relationship Id="rId43" Type="http://schemas.openxmlformats.org/officeDocument/2006/relationships/image" Target="../media/image43.png"/><Relationship Id="rId24" Type="http://schemas.openxmlformats.org/officeDocument/2006/relationships/image" Target="../media/image35.png"/><Relationship Id="rId46" Type="http://schemas.openxmlformats.org/officeDocument/2006/relationships/image" Target="../media/image40.png"/><Relationship Id="rId23" Type="http://schemas.openxmlformats.org/officeDocument/2006/relationships/image" Target="../media/image18.jpg"/><Relationship Id="rId4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1.png"/><Relationship Id="rId9" Type="http://schemas.openxmlformats.org/officeDocument/2006/relationships/image" Target="../media/image9.jpg"/><Relationship Id="rId26" Type="http://schemas.openxmlformats.org/officeDocument/2006/relationships/image" Target="../media/image45.png"/><Relationship Id="rId48" Type="http://schemas.openxmlformats.org/officeDocument/2006/relationships/image" Target="../media/image38.png"/><Relationship Id="rId25" Type="http://schemas.openxmlformats.org/officeDocument/2006/relationships/image" Target="../media/image17.png"/><Relationship Id="rId47" Type="http://schemas.openxmlformats.org/officeDocument/2006/relationships/image" Target="../media/image36.png"/><Relationship Id="rId28" Type="http://schemas.openxmlformats.org/officeDocument/2006/relationships/image" Target="../media/image32.png"/><Relationship Id="rId27" Type="http://schemas.openxmlformats.org/officeDocument/2006/relationships/image" Target="../media/image21.png"/><Relationship Id="rId5" Type="http://schemas.openxmlformats.org/officeDocument/2006/relationships/image" Target="../media/image10.jpg"/><Relationship Id="rId6" Type="http://schemas.openxmlformats.org/officeDocument/2006/relationships/image" Target="../media/image3.png"/><Relationship Id="rId29" Type="http://schemas.openxmlformats.org/officeDocument/2006/relationships/image" Target="../media/image39.png"/><Relationship Id="rId7" Type="http://schemas.openxmlformats.org/officeDocument/2006/relationships/image" Target="../media/image5.jpg"/><Relationship Id="rId8" Type="http://schemas.openxmlformats.org/officeDocument/2006/relationships/image" Target="../media/image19.jpg"/><Relationship Id="rId31" Type="http://schemas.openxmlformats.org/officeDocument/2006/relationships/image" Target="../media/image28.png"/><Relationship Id="rId30" Type="http://schemas.openxmlformats.org/officeDocument/2006/relationships/image" Target="../media/image20.jpg"/><Relationship Id="rId11" Type="http://schemas.openxmlformats.org/officeDocument/2006/relationships/image" Target="../media/image6.jpg"/><Relationship Id="rId33" Type="http://schemas.openxmlformats.org/officeDocument/2006/relationships/image" Target="../media/image24.png"/><Relationship Id="rId10" Type="http://schemas.openxmlformats.org/officeDocument/2006/relationships/image" Target="../media/image15.jpg"/><Relationship Id="rId32" Type="http://schemas.openxmlformats.org/officeDocument/2006/relationships/image" Target="../media/image22.png"/><Relationship Id="rId13" Type="http://schemas.openxmlformats.org/officeDocument/2006/relationships/image" Target="../media/image7.png"/><Relationship Id="rId35" Type="http://schemas.openxmlformats.org/officeDocument/2006/relationships/image" Target="../media/image23.png"/><Relationship Id="rId12" Type="http://schemas.openxmlformats.org/officeDocument/2006/relationships/image" Target="../media/image13.png"/><Relationship Id="rId34" Type="http://schemas.openxmlformats.org/officeDocument/2006/relationships/image" Target="../media/image25.png"/><Relationship Id="rId15" Type="http://schemas.openxmlformats.org/officeDocument/2006/relationships/image" Target="../media/image8.png"/><Relationship Id="rId37" Type="http://schemas.openxmlformats.org/officeDocument/2006/relationships/image" Target="../media/image30.png"/><Relationship Id="rId14" Type="http://schemas.openxmlformats.org/officeDocument/2006/relationships/image" Target="../media/image14.png"/><Relationship Id="rId36" Type="http://schemas.openxmlformats.org/officeDocument/2006/relationships/image" Target="../media/image27.png"/><Relationship Id="rId17" Type="http://schemas.openxmlformats.org/officeDocument/2006/relationships/image" Target="../media/image1.png"/><Relationship Id="rId39" Type="http://schemas.openxmlformats.org/officeDocument/2006/relationships/image" Target="../media/image41.png"/><Relationship Id="rId16" Type="http://schemas.openxmlformats.org/officeDocument/2006/relationships/image" Target="../media/image12.png"/><Relationship Id="rId38" Type="http://schemas.openxmlformats.org/officeDocument/2006/relationships/image" Target="../media/image29.png"/><Relationship Id="rId19" Type="http://schemas.openxmlformats.org/officeDocument/2006/relationships/image" Target="../media/image4.png"/><Relationship Id="rId1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Shape 54"/>
          <p:cNvPicPr preferRelativeResize="0"/>
          <p:nvPr/>
        </p:nvPicPr>
        <p:blipFill>
          <a:blip r:embed="rId4">
            <a:alphaModFix/>
          </a:blip>
          <a:stretch>
            <a:fillRect/>
          </a:stretch>
        </p:blipFill>
        <p:spPr>
          <a:xfrm>
            <a:off x="35280675" y="21652250"/>
            <a:ext cx="2477175" cy="2362200"/>
          </a:xfrm>
          <a:prstGeom prst="rect">
            <a:avLst/>
          </a:prstGeom>
          <a:noFill/>
          <a:ln>
            <a:noFill/>
          </a:ln>
        </p:spPr>
      </p:pic>
      <p:pic>
        <p:nvPicPr>
          <p:cNvPr id="55" name="Shape 55"/>
          <p:cNvPicPr preferRelativeResize="0"/>
          <p:nvPr/>
        </p:nvPicPr>
        <p:blipFill>
          <a:blip r:embed="rId5">
            <a:alphaModFix/>
          </a:blip>
          <a:stretch>
            <a:fillRect/>
          </a:stretch>
        </p:blipFill>
        <p:spPr>
          <a:xfrm>
            <a:off x="38407963" y="24254351"/>
            <a:ext cx="4550067" cy="3412550"/>
          </a:xfrm>
          <a:prstGeom prst="rect">
            <a:avLst/>
          </a:prstGeom>
          <a:noFill/>
          <a:ln>
            <a:noFill/>
          </a:ln>
        </p:spPr>
      </p:pic>
      <p:grpSp>
        <p:nvGrpSpPr>
          <p:cNvPr id="56" name="Shape 56"/>
          <p:cNvGrpSpPr/>
          <p:nvPr/>
        </p:nvGrpSpPr>
        <p:grpSpPr>
          <a:xfrm>
            <a:off x="22036926" y="19775625"/>
            <a:ext cx="1509350" cy="1502901"/>
            <a:chOff x="22249691" y="19940532"/>
            <a:chExt cx="1673152" cy="1682038"/>
          </a:xfrm>
        </p:grpSpPr>
        <p:pic>
          <p:nvPicPr>
            <p:cNvPr id="57" name="Shape 57"/>
            <p:cNvPicPr preferRelativeResize="0"/>
            <p:nvPr/>
          </p:nvPicPr>
          <p:blipFill rotWithShape="1">
            <a:blip r:embed="rId6">
              <a:alphaModFix/>
            </a:blip>
            <a:srcRect b="0" l="0" r="6200" t="0"/>
            <a:stretch/>
          </p:blipFill>
          <p:spPr>
            <a:xfrm>
              <a:off x="22249691" y="19940532"/>
              <a:ext cx="1673152" cy="1682038"/>
            </a:xfrm>
            <a:prstGeom prst="rect">
              <a:avLst/>
            </a:prstGeom>
            <a:noFill/>
            <a:ln>
              <a:noFill/>
            </a:ln>
          </p:spPr>
        </p:pic>
        <p:sp>
          <p:nvSpPr>
            <p:cNvPr id="58" name="Shape 58"/>
            <p:cNvSpPr txBox="1"/>
            <p:nvPr/>
          </p:nvSpPr>
          <p:spPr>
            <a:xfrm>
              <a:off x="22441604" y="20227801"/>
              <a:ext cx="1189200" cy="181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Tunis half graben</a:t>
              </a:r>
              <a:endParaRPr/>
            </a:p>
          </p:txBody>
        </p:sp>
      </p:grpSp>
      <p:pic>
        <p:nvPicPr>
          <p:cNvPr id="59" name="Shape 59"/>
          <p:cNvPicPr preferRelativeResize="0"/>
          <p:nvPr/>
        </p:nvPicPr>
        <p:blipFill>
          <a:blip r:embed="rId7">
            <a:alphaModFix/>
          </a:blip>
          <a:stretch>
            <a:fillRect/>
          </a:stretch>
        </p:blipFill>
        <p:spPr>
          <a:xfrm>
            <a:off x="31705350" y="19378205"/>
            <a:ext cx="2785500" cy="2089169"/>
          </a:xfrm>
          <a:prstGeom prst="rect">
            <a:avLst/>
          </a:prstGeom>
          <a:noFill/>
          <a:ln>
            <a:noFill/>
          </a:ln>
        </p:spPr>
      </p:pic>
      <p:pic>
        <p:nvPicPr>
          <p:cNvPr id="60" name="Shape 60"/>
          <p:cNvPicPr preferRelativeResize="0"/>
          <p:nvPr/>
        </p:nvPicPr>
        <p:blipFill rotWithShape="1">
          <a:blip r:embed="rId8">
            <a:alphaModFix/>
          </a:blip>
          <a:srcRect b="0" l="4707" r="0" t="10225"/>
          <a:stretch/>
        </p:blipFill>
        <p:spPr>
          <a:xfrm>
            <a:off x="23501867" y="19518050"/>
            <a:ext cx="2798480" cy="1977378"/>
          </a:xfrm>
          <a:prstGeom prst="rect">
            <a:avLst/>
          </a:prstGeom>
          <a:noFill/>
          <a:ln>
            <a:noFill/>
          </a:ln>
        </p:spPr>
      </p:pic>
      <p:pic>
        <p:nvPicPr>
          <p:cNvPr id="61" name="Shape 61"/>
          <p:cNvPicPr preferRelativeResize="0"/>
          <p:nvPr/>
        </p:nvPicPr>
        <p:blipFill rotWithShape="1">
          <a:blip r:embed="rId9">
            <a:alphaModFix/>
          </a:blip>
          <a:srcRect b="0" l="0" r="0" t="14022"/>
          <a:stretch/>
        </p:blipFill>
        <p:spPr>
          <a:xfrm>
            <a:off x="21315525" y="26042625"/>
            <a:ext cx="10706100" cy="6289599"/>
          </a:xfrm>
          <a:prstGeom prst="rect">
            <a:avLst/>
          </a:prstGeom>
          <a:noFill/>
          <a:ln>
            <a:noFill/>
          </a:ln>
        </p:spPr>
      </p:pic>
      <p:pic>
        <p:nvPicPr>
          <p:cNvPr id="62" name="Shape 62"/>
          <p:cNvPicPr preferRelativeResize="0"/>
          <p:nvPr/>
        </p:nvPicPr>
        <p:blipFill>
          <a:blip r:embed="rId10">
            <a:alphaModFix/>
          </a:blip>
          <a:stretch>
            <a:fillRect/>
          </a:stretch>
        </p:blipFill>
        <p:spPr>
          <a:xfrm>
            <a:off x="32691188" y="23922188"/>
            <a:ext cx="4916408" cy="3687300"/>
          </a:xfrm>
          <a:prstGeom prst="rect">
            <a:avLst/>
          </a:prstGeom>
          <a:noFill/>
          <a:ln>
            <a:noFill/>
          </a:ln>
        </p:spPr>
      </p:pic>
      <p:pic>
        <p:nvPicPr>
          <p:cNvPr id="63" name="Shape 63"/>
          <p:cNvPicPr preferRelativeResize="0"/>
          <p:nvPr/>
        </p:nvPicPr>
        <p:blipFill rotWithShape="1">
          <a:blip r:embed="rId11">
            <a:alphaModFix/>
          </a:blip>
          <a:srcRect b="0" l="1864" r="0" t="16408"/>
          <a:stretch/>
        </p:blipFill>
        <p:spPr>
          <a:xfrm>
            <a:off x="10920913" y="26270400"/>
            <a:ext cx="10506424" cy="6114599"/>
          </a:xfrm>
          <a:prstGeom prst="rect">
            <a:avLst/>
          </a:prstGeom>
          <a:noFill/>
          <a:ln>
            <a:noFill/>
          </a:ln>
        </p:spPr>
      </p:pic>
      <p:sp>
        <p:nvSpPr>
          <p:cNvPr id="64" name="Shape 64"/>
          <p:cNvSpPr txBox="1"/>
          <p:nvPr/>
        </p:nvSpPr>
        <p:spPr>
          <a:xfrm>
            <a:off x="18939775" y="18565350"/>
            <a:ext cx="1814100" cy="1086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4800"/>
              <a:t>Ttce</a:t>
            </a:r>
            <a:endParaRPr sz="4800"/>
          </a:p>
        </p:txBody>
      </p:sp>
      <p:pic>
        <p:nvPicPr>
          <p:cNvPr id="65" name="Shape 65"/>
          <p:cNvPicPr preferRelativeResize="0"/>
          <p:nvPr/>
        </p:nvPicPr>
        <p:blipFill>
          <a:blip r:embed="rId12">
            <a:alphaModFix/>
          </a:blip>
          <a:stretch>
            <a:fillRect/>
          </a:stretch>
        </p:blipFill>
        <p:spPr>
          <a:xfrm>
            <a:off x="34181125" y="635700"/>
            <a:ext cx="8979299" cy="2999276"/>
          </a:xfrm>
          <a:prstGeom prst="rect">
            <a:avLst/>
          </a:prstGeom>
          <a:noFill/>
          <a:ln>
            <a:noFill/>
          </a:ln>
        </p:spPr>
      </p:pic>
      <p:sp>
        <p:nvSpPr>
          <p:cNvPr id="66" name="Shape 66"/>
          <p:cNvSpPr txBox="1"/>
          <p:nvPr/>
        </p:nvSpPr>
        <p:spPr>
          <a:xfrm>
            <a:off x="27081500" y="18559575"/>
            <a:ext cx="2936400" cy="1086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4800"/>
              <a:t>Ttcpm A</a:t>
            </a:r>
            <a:endParaRPr sz="4800"/>
          </a:p>
        </p:txBody>
      </p:sp>
      <p:sp>
        <p:nvSpPr>
          <p:cNvPr id="67" name="Shape 67"/>
          <p:cNvSpPr txBox="1"/>
          <p:nvPr/>
        </p:nvSpPr>
        <p:spPr>
          <a:xfrm>
            <a:off x="35283325" y="18577475"/>
            <a:ext cx="2785500" cy="646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4800"/>
              <a:t>T</a:t>
            </a:r>
            <a:r>
              <a:rPr lang="en" sz="4800"/>
              <a:t>tcpm B</a:t>
            </a:r>
            <a:endParaRPr sz="4800"/>
          </a:p>
          <a:p>
            <a:pPr indent="0" lvl="0" marL="0" rtl="0">
              <a:spcBef>
                <a:spcPts val="0"/>
              </a:spcBef>
              <a:spcAft>
                <a:spcPts val="0"/>
              </a:spcAft>
              <a:buNone/>
            </a:pPr>
            <a:r>
              <a:t/>
            </a:r>
            <a:endParaRPr sz="4800"/>
          </a:p>
        </p:txBody>
      </p:sp>
      <p:sp>
        <p:nvSpPr>
          <p:cNvPr id="68" name="Shape 68"/>
          <p:cNvSpPr txBox="1"/>
          <p:nvPr/>
        </p:nvSpPr>
        <p:spPr>
          <a:xfrm>
            <a:off x="10830269" y="18555900"/>
            <a:ext cx="3930900" cy="1086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4800"/>
              <a:t>Ttj - Tejon Fm</a:t>
            </a:r>
            <a:endParaRPr sz="4800"/>
          </a:p>
        </p:txBody>
      </p:sp>
      <p:pic>
        <p:nvPicPr>
          <p:cNvPr id="69" name="Shape 69"/>
          <p:cNvPicPr preferRelativeResize="0"/>
          <p:nvPr/>
        </p:nvPicPr>
        <p:blipFill>
          <a:blip r:embed="rId13">
            <a:alphaModFix/>
          </a:blip>
          <a:stretch>
            <a:fillRect/>
          </a:stretch>
        </p:blipFill>
        <p:spPr>
          <a:xfrm>
            <a:off x="685800" y="9753600"/>
            <a:ext cx="9753600" cy="7315200"/>
          </a:xfrm>
          <a:prstGeom prst="rect">
            <a:avLst/>
          </a:prstGeom>
          <a:noFill/>
          <a:ln>
            <a:noFill/>
          </a:ln>
        </p:spPr>
      </p:pic>
      <p:pic>
        <p:nvPicPr>
          <p:cNvPr id="70" name="Shape 70"/>
          <p:cNvPicPr preferRelativeResize="0"/>
          <p:nvPr/>
        </p:nvPicPr>
        <p:blipFill>
          <a:blip r:embed="rId14">
            <a:alphaModFix/>
          </a:blip>
          <a:stretch>
            <a:fillRect/>
          </a:stretch>
        </p:blipFill>
        <p:spPr>
          <a:xfrm>
            <a:off x="685800" y="17373600"/>
            <a:ext cx="9753600" cy="7315200"/>
          </a:xfrm>
          <a:prstGeom prst="rect">
            <a:avLst/>
          </a:prstGeom>
          <a:noFill/>
          <a:ln>
            <a:noFill/>
          </a:ln>
        </p:spPr>
      </p:pic>
      <p:pic>
        <p:nvPicPr>
          <p:cNvPr id="71" name="Shape 71"/>
          <p:cNvPicPr preferRelativeResize="0"/>
          <p:nvPr/>
        </p:nvPicPr>
        <p:blipFill>
          <a:blip r:embed="rId15">
            <a:alphaModFix/>
          </a:blip>
          <a:stretch>
            <a:fillRect/>
          </a:stretch>
        </p:blipFill>
        <p:spPr>
          <a:xfrm>
            <a:off x="685800" y="24993600"/>
            <a:ext cx="9753600" cy="7315200"/>
          </a:xfrm>
          <a:prstGeom prst="rect">
            <a:avLst/>
          </a:prstGeom>
          <a:noFill/>
          <a:ln>
            <a:noFill/>
          </a:ln>
        </p:spPr>
      </p:pic>
      <p:grpSp>
        <p:nvGrpSpPr>
          <p:cNvPr id="72" name="Shape 72"/>
          <p:cNvGrpSpPr/>
          <p:nvPr/>
        </p:nvGrpSpPr>
        <p:grpSpPr>
          <a:xfrm>
            <a:off x="10920925" y="7668961"/>
            <a:ext cx="31750075" cy="5206714"/>
            <a:chOff x="10058413" y="11241623"/>
            <a:chExt cx="31750075" cy="5206714"/>
          </a:xfrm>
        </p:grpSpPr>
        <p:pic>
          <p:nvPicPr>
            <p:cNvPr id="73" name="Shape 73"/>
            <p:cNvPicPr preferRelativeResize="0"/>
            <p:nvPr/>
          </p:nvPicPr>
          <p:blipFill rotWithShape="1">
            <a:blip r:embed="rId16">
              <a:alphaModFix/>
            </a:blip>
            <a:srcRect b="0" l="0" r="26777" t="34331"/>
            <a:stretch/>
          </p:blipFill>
          <p:spPr>
            <a:xfrm>
              <a:off x="10058413" y="11525488"/>
              <a:ext cx="7315200" cy="4920300"/>
            </a:xfrm>
            <a:prstGeom prst="rect">
              <a:avLst/>
            </a:prstGeom>
            <a:noFill/>
            <a:ln>
              <a:noFill/>
            </a:ln>
          </p:spPr>
        </p:pic>
        <p:pic>
          <p:nvPicPr>
            <p:cNvPr id="74" name="Shape 74"/>
            <p:cNvPicPr preferRelativeResize="0"/>
            <p:nvPr/>
          </p:nvPicPr>
          <p:blipFill rotWithShape="1">
            <a:blip r:embed="rId17">
              <a:alphaModFix/>
            </a:blip>
            <a:srcRect b="0" l="0" r="27092" t="34734"/>
            <a:stretch/>
          </p:blipFill>
          <p:spPr>
            <a:xfrm>
              <a:off x="18188263" y="11536966"/>
              <a:ext cx="7315200" cy="4911372"/>
            </a:xfrm>
            <a:prstGeom prst="rect">
              <a:avLst/>
            </a:prstGeom>
            <a:noFill/>
            <a:ln>
              <a:noFill/>
            </a:ln>
          </p:spPr>
        </p:pic>
        <p:pic>
          <p:nvPicPr>
            <p:cNvPr id="75" name="Shape 75"/>
            <p:cNvPicPr preferRelativeResize="0"/>
            <p:nvPr/>
          </p:nvPicPr>
          <p:blipFill rotWithShape="1">
            <a:blip r:embed="rId18">
              <a:alphaModFix/>
            </a:blip>
            <a:srcRect b="0" l="0" r="27092" t="33678"/>
            <a:stretch/>
          </p:blipFill>
          <p:spPr>
            <a:xfrm>
              <a:off x="26341113" y="11455053"/>
              <a:ext cx="7315200" cy="4990735"/>
            </a:xfrm>
            <a:prstGeom prst="rect">
              <a:avLst/>
            </a:prstGeom>
            <a:noFill/>
            <a:ln>
              <a:noFill/>
            </a:ln>
          </p:spPr>
        </p:pic>
        <p:pic>
          <p:nvPicPr>
            <p:cNvPr id="76" name="Shape 76"/>
            <p:cNvPicPr preferRelativeResize="0"/>
            <p:nvPr/>
          </p:nvPicPr>
          <p:blipFill rotWithShape="1">
            <a:blip r:embed="rId19">
              <a:alphaModFix/>
            </a:blip>
            <a:srcRect b="159" l="0" r="27092" t="30679"/>
            <a:stretch/>
          </p:blipFill>
          <p:spPr>
            <a:xfrm>
              <a:off x="34493287" y="11241623"/>
              <a:ext cx="7315200" cy="5204166"/>
            </a:xfrm>
            <a:prstGeom prst="rect">
              <a:avLst/>
            </a:prstGeom>
            <a:noFill/>
            <a:ln>
              <a:noFill/>
            </a:ln>
          </p:spPr>
        </p:pic>
      </p:grpSp>
      <p:sp>
        <p:nvSpPr>
          <p:cNvPr id="77" name="Shape 77"/>
          <p:cNvSpPr txBox="1"/>
          <p:nvPr/>
        </p:nvSpPr>
        <p:spPr>
          <a:xfrm>
            <a:off x="10769175" y="7162800"/>
            <a:ext cx="20707800" cy="1086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4800"/>
              <a:t>Mid-Tertiary paleogeography of the Tecuya Fm., Tejon Embayment</a:t>
            </a:r>
            <a:endParaRPr b="1" sz="4800"/>
          </a:p>
        </p:txBody>
      </p:sp>
      <p:sp>
        <p:nvSpPr>
          <p:cNvPr id="78" name="Shape 78"/>
          <p:cNvSpPr txBox="1"/>
          <p:nvPr/>
        </p:nvSpPr>
        <p:spPr>
          <a:xfrm>
            <a:off x="685800" y="7391400"/>
            <a:ext cx="6400800" cy="236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3600">
                <a:solidFill>
                  <a:schemeClr val="dk1"/>
                </a:solidFill>
              </a:rPr>
              <a:t>Pre-Oligocene dispersal of orthoquartzite, </a:t>
            </a:r>
            <a:endParaRPr b="1" sz="36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b="1" lang="en" sz="3600">
                <a:solidFill>
                  <a:schemeClr val="dk1"/>
                </a:solidFill>
              </a:rPr>
              <a:t>Mojave-Coast Ranges</a:t>
            </a:r>
            <a:endParaRPr b="1" sz="3600">
              <a:solidFill>
                <a:schemeClr val="dk1"/>
              </a:solidFill>
            </a:endParaRPr>
          </a:p>
          <a:p>
            <a:pPr indent="0" lvl="0" marL="0">
              <a:spcBef>
                <a:spcPts val="0"/>
              </a:spcBef>
              <a:spcAft>
                <a:spcPts val="0"/>
              </a:spcAft>
              <a:buNone/>
            </a:pPr>
            <a:r>
              <a:t/>
            </a:r>
            <a:endParaRPr b="1" sz="3600"/>
          </a:p>
        </p:txBody>
      </p:sp>
      <p:pic>
        <p:nvPicPr>
          <p:cNvPr id="79" name="Shape 79"/>
          <p:cNvPicPr preferRelativeResize="0"/>
          <p:nvPr/>
        </p:nvPicPr>
        <p:blipFill>
          <a:blip r:embed="rId20">
            <a:alphaModFix/>
          </a:blip>
          <a:stretch>
            <a:fillRect/>
          </a:stretch>
        </p:blipFill>
        <p:spPr>
          <a:xfrm>
            <a:off x="10920925" y="13076750"/>
            <a:ext cx="7315200" cy="5486400"/>
          </a:xfrm>
          <a:prstGeom prst="rect">
            <a:avLst/>
          </a:prstGeom>
          <a:noFill/>
          <a:ln>
            <a:noFill/>
          </a:ln>
        </p:spPr>
      </p:pic>
      <p:pic>
        <p:nvPicPr>
          <p:cNvPr id="80" name="Shape 80"/>
          <p:cNvPicPr preferRelativeResize="0"/>
          <p:nvPr/>
        </p:nvPicPr>
        <p:blipFill>
          <a:blip r:embed="rId21">
            <a:alphaModFix/>
          </a:blip>
          <a:stretch>
            <a:fillRect/>
          </a:stretch>
        </p:blipFill>
        <p:spPr>
          <a:xfrm>
            <a:off x="19016325" y="13076750"/>
            <a:ext cx="7315200" cy="5486400"/>
          </a:xfrm>
          <a:prstGeom prst="rect">
            <a:avLst/>
          </a:prstGeom>
          <a:noFill/>
          <a:ln>
            <a:noFill/>
          </a:ln>
        </p:spPr>
      </p:pic>
      <p:pic>
        <p:nvPicPr>
          <p:cNvPr id="81" name="Shape 81"/>
          <p:cNvPicPr preferRelativeResize="0"/>
          <p:nvPr/>
        </p:nvPicPr>
        <p:blipFill>
          <a:blip r:embed="rId22">
            <a:alphaModFix/>
          </a:blip>
          <a:stretch>
            <a:fillRect/>
          </a:stretch>
        </p:blipFill>
        <p:spPr>
          <a:xfrm>
            <a:off x="27175650" y="13076750"/>
            <a:ext cx="7315200" cy="5486400"/>
          </a:xfrm>
          <a:prstGeom prst="rect">
            <a:avLst/>
          </a:prstGeom>
          <a:noFill/>
          <a:ln>
            <a:noFill/>
          </a:ln>
        </p:spPr>
      </p:pic>
      <p:pic>
        <p:nvPicPr>
          <p:cNvPr id="82" name="Shape 82"/>
          <p:cNvPicPr preferRelativeResize="0"/>
          <p:nvPr/>
        </p:nvPicPr>
        <p:blipFill rotWithShape="1">
          <a:blip r:embed="rId23">
            <a:alphaModFix/>
          </a:blip>
          <a:srcRect b="0" l="0" r="0" t="1429"/>
          <a:stretch/>
        </p:blipFill>
        <p:spPr>
          <a:xfrm>
            <a:off x="35334975" y="13110775"/>
            <a:ext cx="7421075" cy="5486400"/>
          </a:xfrm>
          <a:prstGeom prst="rect">
            <a:avLst/>
          </a:prstGeom>
          <a:noFill/>
          <a:ln>
            <a:noFill/>
          </a:ln>
        </p:spPr>
      </p:pic>
      <p:sp>
        <p:nvSpPr>
          <p:cNvPr id="83" name="Shape 83"/>
          <p:cNvSpPr txBox="1"/>
          <p:nvPr/>
        </p:nvSpPr>
        <p:spPr>
          <a:xfrm>
            <a:off x="685800" y="515524"/>
            <a:ext cx="17550300" cy="6503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3000"/>
              <a:t>SEDIMENTOLOGIC AND STRATIGRAPHIC EVIDENCE FOR EARLY MIOCENE PASSAGE OF THE MENDOCINO TRIPLE JUNCTION UNDER THE SOUTHERN SAN JOAQUIN VALLEY</a:t>
            </a:r>
            <a:endParaRPr b="1" sz="3000"/>
          </a:p>
          <a:p>
            <a:pPr indent="0" lvl="0" marL="0" rtl="0">
              <a:lnSpc>
                <a:spcPct val="115000"/>
              </a:lnSpc>
              <a:spcBef>
                <a:spcPts val="0"/>
              </a:spcBef>
              <a:spcAft>
                <a:spcPts val="0"/>
              </a:spcAft>
              <a:buClr>
                <a:schemeClr val="dk1"/>
              </a:buClr>
              <a:buSzPts val="1100"/>
              <a:buFont typeface="Arial"/>
              <a:buNone/>
            </a:pPr>
            <a:r>
              <a:rPr lang="en" sz="1800">
                <a:solidFill>
                  <a:schemeClr val="dk1"/>
                </a:solidFill>
              </a:rPr>
              <a:t>MORENO, Jesus Eduardo1, MCKINNEY, Samuel2, BUEHLER, Jeffrey2, JAMES, Robert N.2,  LEVINSON, Zachary2 and MILLER, D.E.2, (1)</a:t>
            </a:r>
            <a:endParaRPr sz="1800">
              <a:solidFill>
                <a:schemeClr val="dk1"/>
              </a:solidFill>
            </a:endParaRPr>
          </a:p>
          <a:p>
            <a:pPr indent="0" lvl="0" marL="0" rtl="0">
              <a:lnSpc>
                <a:spcPct val="115000"/>
              </a:lnSpc>
              <a:spcBef>
                <a:spcPts val="0"/>
              </a:spcBef>
              <a:spcAft>
                <a:spcPts val="0"/>
              </a:spcAft>
              <a:buClr>
                <a:schemeClr val="dk1"/>
              </a:buClr>
              <a:buSzPts val="1100"/>
              <a:buFont typeface="Arial"/>
              <a:buNone/>
            </a:pPr>
            <a:r>
              <a:rPr lang="en" sz="1800">
                <a:solidFill>
                  <a:schemeClr val="dk1"/>
                </a:solidFill>
              </a:rPr>
              <a:t>Geology, California State University of Bakersfield, CSUB Stockdale Highway, Bakersfield, CA 93311, (2)Department of Geological Sciences, California State University, Bakersfield, 9001 Stockdale Highway, Bakersfield, CA 93311</a:t>
            </a:r>
            <a:endParaRPr sz="1800">
              <a:solidFill>
                <a:schemeClr val="dk1"/>
              </a:solidFill>
            </a:endParaRPr>
          </a:p>
          <a:p>
            <a:pPr indent="0" lvl="0" marL="0" rtl="0">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nSpc>
                <a:spcPct val="115000"/>
              </a:lnSpc>
              <a:spcBef>
                <a:spcPts val="0"/>
              </a:spcBef>
              <a:spcAft>
                <a:spcPts val="0"/>
              </a:spcAft>
              <a:buClr>
                <a:schemeClr val="dk1"/>
              </a:buClr>
              <a:buSzPts val="1100"/>
              <a:buFont typeface="Arial"/>
              <a:buNone/>
            </a:pPr>
            <a:r>
              <a:rPr b="1" lang="en" sz="2400">
                <a:solidFill>
                  <a:schemeClr val="dk1"/>
                </a:solidFill>
              </a:rPr>
              <a:t>Abstract</a:t>
            </a:r>
            <a:endParaRPr b="1" sz="2400">
              <a:solidFill>
                <a:schemeClr val="dk1"/>
              </a:solidFill>
            </a:endParaRPr>
          </a:p>
          <a:p>
            <a:pPr indent="0" lvl="0" marL="0" rtl="0">
              <a:spcBef>
                <a:spcPts val="0"/>
              </a:spcBef>
              <a:spcAft>
                <a:spcPts val="0"/>
              </a:spcAft>
              <a:buNone/>
            </a:pPr>
            <a:r>
              <a:rPr lang="en" sz="1800">
                <a:solidFill>
                  <a:schemeClr val="dk1"/>
                </a:solidFill>
                <a:highlight>
                  <a:srgbClr val="FFFFFF"/>
                </a:highlight>
              </a:rPr>
              <a:t>Recent published plate reconstructions indicate that the Mendocino Triple Junction (MTJ) and associated slab window migrated northward under the southern San Joaquin Valley (SSJV) between Chron C7 (24.7Ma) and Chron C6b (23.0Ma). Along the rim of the SSJV, ≈200-700m of nearshore/non-marine coarse-clastic strata (Ttc) and interbedded volcanic flows and breccias (Tv) (21-24Ma) of the Tecuya formation have been uplifted, tilted to the N, and exposed semi-continuously for 10 km. We describe detailed sedimentologic and stratigraphic data from Ttc that underlies and is interbedded with Tv. The base of Ttc consists of 50-100m of exotic resedimented conglomerates (Ttce) with WNW flowing paleocurrents that unconformably overlies gneissic basement or Eocene sediments. Exotic composition, broken rounds, and clasts of resedimented conglomerates indicate erosion and resedimentation of pre-existing conglomerates from a cryptic source somewhere in the W Mojave. Down to the N movement on the WNW trending Tunis fault cut Ttce and caused erosion of 10-50m from the footwall and deposition in the hanging wall of nearshore and fluvial conglomerates that thicken towards the fault, show decreasing stratal dip up section, contain local rocks, and paleocurrents to the NE. An intraformational unconformity cuts all older rocks and is overlain by a megabrx containing 1-5m clasts of gneiss, schist, marble, and underlying sediments and a locally sourced gneiss boulder conglomerate. Channels cut into this conglomerate are filled with 21-24Ma lava flows. The sedimentary record shows the following sequence: uplift and erosional rejuvenation to the S; initiation of N-S extension on WNW trending, north-dipping normal faults; northward migration of uplift and erosion with associated change from W to N flowing paleocurrents, short local drainages, and exposure and erosion of local basement; development of a regional erosional unconformity as northward migrating uplift crossed the field area; eruption of lava flows on the erosional unconformity. We interpret this sequence as recording the northward movement of the MTJ fracture zone followed by volcanism generated by slab window processes. A similar signature of triple junction migration may be recognizable in the stratigraphic record of continental margins.</a:t>
            </a:r>
            <a:endParaRPr sz="1800"/>
          </a:p>
        </p:txBody>
      </p:sp>
      <p:pic>
        <p:nvPicPr>
          <p:cNvPr id="84" name="Shape 84"/>
          <p:cNvPicPr preferRelativeResize="0"/>
          <p:nvPr/>
        </p:nvPicPr>
        <p:blipFill>
          <a:blip r:embed="rId24">
            <a:alphaModFix/>
          </a:blip>
          <a:stretch>
            <a:fillRect/>
          </a:stretch>
        </p:blipFill>
        <p:spPr>
          <a:xfrm>
            <a:off x="7196580" y="7391400"/>
            <a:ext cx="3166620" cy="2362200"/>
          </a:xfrm>
          <a:prstGeom prst="rect">
            <a:avLst/>
          </a:prstGeom>
          <a:noFill/>
          <a:ln>
            <a:noFill/>
          </a:ln>
        </p:spPr>
      </p:pic>
      <p:pic>
        <p:nvPicPr>
          <p:cNvPr id="85" name="Shape 85"/>
          <p:cNvPicPr preferRelativeResize="0"/>
          <p:nvPr/>
        </p:nvPicPr>
        <p:blipFill>
          <a:blip r:embed="rId25">
            <a:alphaModFix/>
          </a:blip>
          <a:stretch>
            <a:fillRect/>
          </a:stretch>
        </p:blipFill>
        <p:spPr>
          <a:xfrm>
            <a:off x="19067850" y="19405587"/>
            <a:ext cx="2785625" cy="2090589"/>
          </a:xfrm>
          <a:prstGeom prst="rect">
            <a:avLst/>
          </a:prstGeom>
          <a:noFill/>
          <a:ln>
            <a:noFill/>
          </a:ln>
        </p:spPr>
      </p:pic>
      <p:pic>
        <p:nvPicPr>
          <p:cNvPr id="86" name="Shape 86"/>
          <p:cNvPicPr preferRelativeResize="0"/>
          <p:nvPr/>
        </p:nvPicPr>
        <p:blipFill>
          <a:blip r:embed="rId26">
            <a:alphaModFix/>
          </a:blip>
          <a:stretch>
            <a:fillRect/>
          </a:stretch>
        </p:blipFill>
        <p:spPr>
          <a:xfrm>
            <a:off x="27194275" y="19406263"/>
            <a:ext cx="2785628" cy="2089221"/>
          </a:xfrm>
          <a:prstGeom prst="rect">
            <a:avLst/>
          </a:prstGeom>
          <a:noFill/>
          <a:ln>
            <a:noFill/>
          </a:ln>
        </p:spPr>
      </p:pic>
      <p:pic>
        <p:nvPicPr>
          <p:cNvPr id="87" name="Shape 87"/>
          <p:cNvPicPr preferRelativeResize="0"/>
          <p:nvPr/>
        </p:nvPicPr>
        <p:blipFill>
          <a:blip r:embed="rId27">
            <a:alphaModFix/>
          </a:blip>
          <a:stretch>
            <a:fillRect/>
          </a:stretch>
        </p:blipFill>
        <p:spPr>
          <a:xfrm>
            <a:off x="35402000" y="19402000"/>
            <a:ext cx="2785625" cy="2087625"/>
          </a:xfrm>
          <a:prstGeom prst="rect">
            <a:avLst/>
          </a:prstGeom>
          <a:noFill/>
          <a:ln>
            <a:noFill/>
          </a:ln>
        </p:spPr>
      </p:pic>
      <p:sp>
        <p:nvSpPr>
          <p:cNvPr id="88" name="Shape 88"/>
          <p:cNvSpPr txBox="1"/>
          <p:nvPr/>
        </p:nvSpPr>
        <p:spPr>
          <a:xfrm>
            <a:off x="34214550" y="4098450"/>
            <a:ext cx="8979300" cy="3687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400">
                <a:latin typeface="Times New Roman"/>
                <a:ea typeface="Times New Roman"/>
                <a:cs typeface="Times New Roman"/>
                <a:sym typeface="Times New Roman"/>
              </a:rPr>
              <a:t>Future work</a:t>
            </a:r>
            <a:endParaRPr sz="2400">
              <a:latin typeface="Times New Roman"/>
              <a:ea typeface="Times New Roman"/>
              <a:cs typeface="Times New Roman"/>
              <a:sym typeface="Times New Roman"/>
            </a:endParaRPr>
          </a:p>
          <a:p>
            <a:pPr indent="-381000" lvl="0" marL="457200" rtl="0">
              <a:spcBef>
                <a:spcPts val="0"/>
              </a:spcBef>
              <a:spcAft>
                <a:spcPts val="0"/>
              </a:spcAft>
              <a:buSzPts val="2400"/>
              <a:buFont typeface="Times New Roman"/>
              <a:buAutoNum type="arabicPeriod"/>
            </a:pPr>
            <a:r>
              <a:rPr lang="en" sz="2400">
                <a:latin typeface="Times New Roman"/>
                <a:ea typeface="Times New Roman"/>
                <a:cs typeface="Times New Roman"/>
                <a:sym typeface="Times New Roman"/>
              </a:rPr>
              <a:t>Zircon and other heavy mineral separates from matrix of </a:t>
            </a:r>
            <a:r>
              <a:rPr lang="en" sz="2400">
                <a:latin typeface="Times New Roman"/>
                <a:ea typeface="Times New Roman"/>
                <a:cs typeface="Times New Roman"/>
                <a:sym typeface="Times New Roman"/>
              </a:rPr>
              <a:t>Tertiary</a:t>
            </a:r>
            <a:r>
              <a:rPr lang="en" sz="2400">
                <a:latin typeface="Times New Roman"/>
                <a:ea typeface="Times New Roman"/>
                <a:cs typeface="Times New Roman"/>
                <a:sym typeface="Times New Roman"/>
              </a:rPr>
              <a:t> conglomerates and orthoquartzites clasts.</a:t>
            </a:r>
            <a:endParaRPr sz="2400">
              <a:latin typeface="Times New Roman"/>
              <a:ea typeface="Times New Roman"/>
              <a:cs typeface="Times New Roman"/>
              <a:sym typeface="Times New Roman"/>
            </a:endParaRPr>
          </a:p>
          <a:p>
            <a:pPr indent="-381000" lvl="0" marL="457200" rtl="0">
              <a:spcBef>
                <a:spcPts val="0"/>
              </a:spcBef>
              <a:spcAft>
                <a:spcPts val="0"/>
              </a:spcAft>
              <a:buSzPts val="2400"/>
              <a:buFont typeface="Times New Roman"/>
              <a:buAutoNum type="arabicPeriod"/>
            </a:pPr>
            <a:r>
              <a:rPr lang="en" sz="2400">
                <a:latin typeface="Times New Roman"/>
                <a:ea typeface="Times New Roman"/>
                <a:cs typeface="Times New Roman"/>
                <a:sym typeface="Times New Roman"/>
              </a:rPr>
              <a:t>Thin section analysis of schist clasts for POR schists</a:t>
            </a:r>
            <a:endParaRPr sz="2400">
              <a:latin typeface="Times New Roman"/>
              <a:ea typeface="Times New Roman"/>
              <a:cs typeface="Times New Roman"/>
              <a:sym typeface="Times New Roman"/>
            </a:endParaRPr>
          </a:p>
          <a:p>
            <a:pPr indent="-381000" lvl="0" marL="457200" rtl="0">
              <a:spcBef>
                <a:spcPts val="0"/>
              </a:spcBef>
              <a:spcAft>
                <a:spcPts val="0"/>
              </a:spcAft>
              <a:buSzPts val="2400"/>
              <a:buFont typeface="Times New Roman"/>
              <a:buAutoNum type="arabicPeriod"/>
            </a:pPr>
            <a:r>
              <a:rPr lang="en" sz="2400">
                <a:latin typeface="Times New Roman"/>
                <a:ea typeface="Times New Roman"/>
                <a:cs typeface="Times New Roman"/>
                <a:sym typeface="Times New Roman"/>
              </a:rPr>
              <a:t>Thin section analysis of potential Mojave source rocks</a:t>
            </a:r>
            <a:endParaRPr sz="2400">
              <a:latin typeface="Times New Roman"/>
              <a:ea typeface="Times New Roman"/>
              <a:cs typeface="Times New Roman"/>
              <a:sym typeface="Times New Roman"/>
            </a:endParaRPr>
          </a:p>
          <a:p>
            <a:pPr indent="-381000" lvl="0" marL="457200" rtl="0">
              <a:spcBef>
                <a:spcPts val="0"/>
              </a:spcBef>
              <a:spcAft>
                <a:spcPts val="0"/>
              </a:spcAft>
              <a:buSzPts val="2400"/>
              <a:buFont typeface="Times New Roman"/>
              <a:buAutoNum type="arabicPeriod"/>
            </a:pPr>
            <a:r>
              <a:rPr lang="en" sz="2400">
                <a:latin typeface="Times New Roman"/>
                <a:ea typeface="Times New Roman"/>
                <a:cs typeface="Times New Roman"/>
                <a:sym typeface="Times New Roman"/>
              </a:rPr>
              <a:t>Count conglomerates in well core from the Tejon Embayment</a:t>
            </a:r>
            <a:endParaRPr sz="2400">
              <a:latin typeface="Times New Roman"/>
              <a:ea typeface="Times New Roman"/>
              <a:cs typeface="Times New Roman"/>
              <a:sym typeface="Times New Roman"/>
            </a:endParaRPr>
          </a:p>
          <a:p>
            <a:pPr indent="-381000" lvl="0" marL="457200">
              <a:spcBef>
                <a:spcPts val="0"/>
              </a:spcBef>
              <a:spcAft>
                <a:spcPts val="0"/>
              </a:spcAft>
              <a:buSzPts val="2400"/>
              <a:buFont typeface="Times New Roman"/>
              <a:buAutoNum type="arabicPeriod"/>
            </a:pPr>
            <a:r>
              <a:rPr lang="en" sz="2400">
                <a:latin typeface="Times New Roman"/>
                <a:ea typeface="Times New Roman"/>
                <a:cs typeface="Times New Roman"/>
                <a:sym typeface="Times New Roman"/>
              </a:rPr>
              <a:t>Collect additional mesostructural data</a:t>
            </a:r>
            <a:endParaRPr sz="2400">
              <a:latin typeface="Times New Roman"/>
              <a:ea typeface="Times New Roman"/>
              <a:cs typeface="Times New Roman"/>
              <a:sym typeface="Times New Roman"/>
            </a:endParaRPr>
          </a:p>
        </p:txBody>
      </p:sp>
      <p:pic>
        <p:nvPicPr>
          <p:cNvPr id="89" name="Shape 89"/>
          <p:cNvPicPr preferRelativeResize="0"/>
          <p:nvPr/>
        </p:nvPicPr>
        <p:blipFill>
          <a:blip r:embed="rId28">
            <a:alphaModFix/>
          </a:blip>
          <a:stretch>
            <a:fillRect/>
          </a:stretch>
        </p:blipFill>
        <p:spPr>
          <a:xfrm>
            <a:off x="19031050" y="21712926"/>
            <a:ext cx="2343150" cy="2276493"/>
          </a:xfrm>
          <a:prstGeom prst="rect">
            <a:avLst/>
          </a:prstGeom>
          <a:noFill/>
          <a:ln>
            <a:noFill/>
          </a:ln>
        </p:spPr>
      </p:pic>
      <p:pic>
        <p:nvPicPr>
          <p:cNvPr id="90" name="Shape 90"/>
          <p:cNvPicPr preferRelativeResize="0"/>
          <p:nvPr/>
        </p:nvPicPr>
        <p:blipFill>
          <a:blip r:embed="rId29">
            <a:alphaModFix/>
          </a:blip>
          <a:stretch>
            <a:fillRect/>
          </a:stretch>
        </p:blipFill>
        <p:spPr>
          <a:xfrm>
            <a:off x="10920913" y="19424913"/>
            <a:ext cx="2343151" cy="2160400"/>
          </a:xfrm>
          <a:prstGeom prst="rect">
            <a:avLst/>
          </a:prstGeom>
          <a:noFill/>
          <a:ln>
            <a:noFill/>
          </a:ln>
        </p:spPr>
      </p:pic>
      <p:sp>
        <p:nvSpPr>
          <p:cNvPr id="91" name="Shape 91"/>
          <p:cNvSpPr txBox="1"/>
          <p:nvPr/>
        </p:nvSpPr>
        <p:spPr>
          <a:xfrm>
            <a:off x="13288125" y="19132275"/>
            <a:ext cx="4753800" cy="15393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800">
                <a:solidFill>
                  <a:schemeClr val="dk1"/>
                </a:solidFill>
              </a:rPr>
              <a:t>F</a:t>
            </a:r>
            <a:r>
              <a:rPr lang="en" sz="1800">
                <a:solidFill>
                  <a:schemeClr val="dk1"/>
                </a:solidFill>
              </a:rPr>
              <a:t>ossiliferous arkosic sandstone and locally derived conglomerates</a:t>
            </a:r>
            <a:endParaRPr sz="1800">
              <a:solidFill>
                <a:schemeClr val="dk1"/>
              </a:solidFill>
            </a:endParaRPr>
          </a:p>
          <a:p>
            <a:pPr indent="0" lvl="0" marL="0" rtl="0">
              <a:spcBef>
                <a:spcPts val="0"/>
              </a:spcBef>
              <a:spcAft>
                <a:spcPts val="0"/>
              </a:spcAft>
              <a:buNone/>
            </a:pPr>
            <a:r>
              <a:t/>
            </a:r>
            <a:endParaRPr sz="2400">
              <a:solidFill>
                <a:schemeClr val="dk1"/>
              </a:solidFill>
            </a:endParaRPr>
          </a:p>
        </p:txBody>
      </p:sp>
      <p:sp>
        <p:nvSpPr>
          <p:cNvPr id="92" name="Shape 92"/>
          <p:cNvSpPr txBox="1"/>
          <p:nvPr/>
        </p:nvSpPr>
        <p:spPr>
          <a:xfrm>
            <a:off x="22059776" y="18760325"/>
            <a:ext cx="4227600" cy="823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sz="2400">
              <a:solidFill>
                <a:schemeClr val="dk1"/>
              </a:solidFill>
            </a:endParaRPr>
          </a:p>
          <a:p>
            <a:pPr indent="0" lvl="0" marL="0" rtl="0">
              <a:spcBef>
                <a:spcPts val="0"/>
              </a:spcBef>
              <a:spcAft>
                <a:spcPts val="0"/>
              </a:spcAft>
              <a:buNone/>
            </a:pPr>
            <a:r>
              <a:rPr lang="en" sz="1800">
                <a:solidFill>
                  <a:schemeClr val="dk1"/>
                </a:solidFill>
              </a:rPr>
              <a:t>Well-rounded exotic cobble-boulder conglomerate and sandstone;</a:t>
            </a:r>
            <a:r>
              <a:rPr lang="en" sz="1800">
                <a:solidFill>
                  <a:schemeClr val="dk1"/>
                </a:solidFill>
              </a:rPr>
              <a:t>, resedimented cgl</a:t>
            </a:r>
            <a:endParaRPr sz="1800">
              <a:solidFill>
                <a:schemeClr val="dk1"/>
              </a:solidFill>
            </a:endParaRPr>
          </a:p>
          <a:p>
            <a:pPr indent="0" lvl="0" marL="0" rtl="0">
              <a:spcBef>
                <a:spcPts val="0"/>
              </a:spcBef>
              <a:spcAft>
                <a:spcPts val="0"/>
              </a:spcAft>
              <a:buNone/>
            </a:pPr>
            <a:r>
              <a:t/>
            </a:r>
            <a:endParaRPr sz="2400">
              <a:solidFill>
                <a:schemeClr val="dk1"/>
              </a:solidFill>
            </a:endParaRPr>
          </a:p>
        </p:txBody>
      </p:sp>
      <p:pic>
        <p:nvPicPr>
          <p:cNvPr id="93" name="Shape 93"/>
          <p:cNvPicPr preferRelativeResize="0"/>
          <p:nvPr/>
        </p:nvPicPr>
        <p:blipFill>
          <a:blip r:embed="rId30">
            <a:alphaModFix/>
          </a:blip>
          <a:stretch>
            <a:fillRect/>
          </a:stretch>
        </p:blipFill>
        <p:spPr>
          <a:xfrm>
            <a:off x="25444275" y="904050"/>
            <a:ext cx="8152750" cy="6114574"/>
          </a:xfrm>
          <a:prstGeom prst="rect">
            <a:avLst/>
          </a:prstGeom>
          <a:noFill/>
          <a:ln>
            <a:noFill/>
          </a:ln>
          <a:effectLst>
            <a:outerShdw blurRad="57150" rotWithShape="0" algn="bl" dir="2820000" dist="19050">
              <a:srgbClr val="000000">
                <a:alpha val="50000"/>
              </a:srgbClr>
            </a:outerShdw>
          </a:effectLst>
        </p:spPr>
      </p:pic>
      <p:pic>
        <p:nvPicPr>
          <p:cNvPr id="94" name="Shape 94"/>
          <p:cNvPicPr preferRelativeResize="0"/>
          <p:nvPr/>
        </p:nvPicPr>
        <p:blipFill rotWithShape="1">
          <a:blip r:embed="rId31">
            <a:alphaModFix/>
          </a:blip>
          <a:srcRect b="1882" l="2381" r="25001" t="4449"/>
          <a:stretch/>
        </p:blipFill>
        <p:spPr>
          <a:xfrm>
            <a:off x="18359225" y="904050"/>
            <a:ext cx="6319501" cy="6114574"/>
          </a:xfrm>
          <a:prstGeom prst="rect">
            <a:avLst/>
          </a:prstGeom>
          <a:noFill/>
          <a:ln>
            <a:noFill/>
          </a:ln>
        </p:spPr>
      </p:pic>
      <p:pic>
        <p:nvPicPr>
          <p:cNvPr id="95" name="Shape 95"/>
          <p:cNvPicPr preferRelativeResize="0"/>
          <p:nvPr/>
        </p:nvPicPr>
        <p:blipFill>
          <a:blip r:embed="rId32">
            <a:alphaModFix/>
          </a:blip>
          <a:stretch>
            <a:fillRect/>
          </a:stretch>
        </p:blipFill>
        <p:spPr>
          <a:xfrm>
            <a:off x="36947525" y="21667950"/>
            <a:ext cx="2504430" cy="2377625"/>
          </a:xfrm>
          <a:prstGeom prst="rect">
            <a:avLst/>
          </a:prstGeom>
          <a:noFill/>
          <a:ln>
            <a:noFill/>
          </a:ln>
        </p:spPr>
      </p:pic>
      <p:pic>
        <p:nvPicPr>
          <p:cNvPr id="96" name="Shape 96"/>
          <p:cNvPicPr preferRelativeResize="0"/>
          <p:nvPr/>
        </p:nvPicPr>
        <p:blipFill>
          <a:blip r:embed="rId33">
            <a:alphaModFix/>
          </a:blip>
          <a:stretch>
            <a:fillRect/>
          </a:stretch>
        </p:blipFill>
        <p:spPr>
          <a:xfrm>
            <a:off x="38689325" y="21668470"/>
            <a:ext cx="2477175" cy="2351231"/>
          </a:xfrm>
          <a:prstGeom prst="rect">
            <a:avLst/>
          </a:prstGeom>
          <a:noFill/>
          <a:ln>
            <a:noFill/>
          </a:ln>
        </p:spPr>
      </p:pic>
      <p:pic>
        <p:nvPicPr>
          <p:cNvPr id="97" name="Shape 97"/>
          <p:cNvPicPr preferRelativeResize="0"/>
          <p:nvPr/>
        </p:nvPicPr>
        <p:blipFill>
          <a:blip r:embed="rId34">
            <a:alphaModFix/>
          </a:blip>
          <a:stretch>
            <a:fillRect/>
          </a:stretch>
        </p:blipFill>
        <p:spPr>
          <a:xfrm>
            <a:off x="40319351" y="21728101"/>
            <a:ext cx="2477175" cy="2361222"/>
          </a:xfrm>
          <a:prstGeom prst="rect">
            <a:avLst/>
          </a:prstGeom>
          <a:noFill/>
          <a:ln>
            <a:noFill/>
          </a:ln>
        </p:spPr>
      </p:pic>
      <p:pic>
        <p:nvPicPr>
          <p:cNvPr id="98" name="Shape 98"/>
          <p:cNvPicPr preferRelativeResize="0"/>
          <p:nvPr/>
        </p:nvPicPr>
        <p:blipFill rotWithShape="1">
          <a:blip r:embed="rId35">
            <a:alphaModFix/>
          </a:blip>
          <a:srcRect b="0" l="0" r="0" t="-8707"/>
          <a:stretch/>
        </p:blipFill>
        <p:spPr>
          <a:xfrm>
            <a:off x="39819650" y="19059500"/>
            <a:ext cx="2936400" cy="2394105"/>
          </a:xfrm>
          <a:prstGeom prst="rect">
            <a:avLst/>
          </a:prstGeom>
          <a:noFill/>
          <a:ln>
            <a:noFill/>
          </a:ln>
        </p:spPr>
      </p:pic>
      <p:pic>
        <p:nvPicPr>
          <p:cNvPr id="99" name="Shape 99"/>
          <p:cNvPicPr preferRelativeResize="0"/>
          <p:nvPr/>
        </p:nvPicPr>
        <p:blipFill>
          <a:blip r:embed="rId36">
            <a:alphaModFix/>
          </a:blip>
          <a:stretch>
            <a:fillRect/>
          </a:stretch>
        </p:blipFill>
        <p:spPr>
          <a:xfrm>
            <a:off x="27174750" y="21748125"/>
            <a:ext cx="2398456" cy="2276500"/>
          </a:xfrm>
          <a:prstGeom prst="rect">
            <a:avLst/>
          </a:prstGeom>
          <a:noFill/>
          <a:ln>
            <a:noFill/>
          </a:ln>
        </p:spPr>
      </p:pic>
      <p:pic>
        <p:nvPicPr>
          <p:cNvPr id="100" name="Shape 100"/>
          <p:cNvPicPr preferRelativeResize="0"/>
          <p:nvPr/>
        </p:nvPicPr>
        <p:blipFill>
          <a:blip r:embed="rId37">
            <a:alphaModFix/>
          </a:blip>
          <a:stretch>
            <a:fillRect/>
          </a:stretch>
        </p:blipFill>
        <p:spPr>
          <a:xfrm>
            <a:off x="28788125" y="21743375"/>
            <a:ext cx="2398450" cy="2256769"/>
          </a:xfrm>
          <a:prstGeom prst="rect">
            <a:avLst/>
          </a:prstGeom>
          <a:noFill/>
          <a:ln>
            <a:noFill/>
          </a:ln>
        </p:spPr>
      </p:pic>
      <p:pic>
        <p:nvPicPr>
          <p:cNvPr id="101" name="Shape 101"/>
          <p:cNvPicPr preferRelativeResize="0"/>
          <p:nvPr/>
        </p:nvPicPr>
        <p:blipFill>
          <a:blip r:embed="rId38">
            <a:alphaModFix/>
          </a:blip>
          <a:stretch>
            <a:fillRect/>
          </a:stretch>
        </p:blipFill>
        <p:spPr>
          <a:xfrm>
            <a:off x="30478700" y="21776761"/>
            <a:ext cx="2398450" cy="2287139"/>
          </a:xfrm>
          <a:prstGeom prst="rect">
            <a:avLst/>
          </a:prstGeom>
          <a:noFill/>
          <a:ln>
            <a:noFill/>
          </a:ln>
        </p:spPr>
      </p:pic>
      <p:sp>
        <p:nvSpPr>
          <p:cNvPr id="102" name="Shape 102"/>
          <p:cNvSpPr txBox="1"/>
          <p:nvPr/>
        </p:nvSpPr>
        <p:spPr>
          <a:xfrm>
            <a:off x="32669700" y="27895500"/>
            <a:ext cx="10506300" cy="4920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800"/>
              <a:t>Acknowledgements</a:t>
            </a:r>
            <a:endParaRPr b="1" sz="1800"/>
          </a:p>
          <a:p>
            <a:pPr indent="0" lvl="0" marL="0" rtl="0" algn="just">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This study was supported by the Minority Science and Engineering Improvement Program (MSEIP), Dept. of Education, Louis Stokes Alliances for Minority Participation (LSAMP), National Science Foundation, the Dept. of Geological Sciences, Research Council of California State University, Bakersfield, and the Tejon Ranch Conservancy. We would especially like to thank Elizabeth Powers, Sue Holt, and Dirk Baron of the Dept of Geological Sciences and Dodie Hyatt, Charles Lam, Eduardo Montoya, Andrea Medina and the excellent support for undergraduate research at CSUB. Mike White, Ellery Mayence, Laura </a:t>
            </a:r>
            <a:r>
              <a:rPr lang="en" sz="1200">
                <a:solidFill>
                  <a:schemeClr val="dk1"/>
                </a:solidFill>
                <a:latin typeface="Times New Roman"/>
                <a:ea typeface="Times New Roman"/>
                <a:cs typeface="Times New Roman"/>
                <a:sym typeface="Times New Roman"/>
              </a:rPr>
              <a:t>Pavliscak</a:t>
            </a:r>
            <a:r>
              <a:rPr lang="en" sz="1200">
                <a:solidFill>
                  <a:schemeClr val="dk1"/>
                </a:solidFill>
                <a:latin typeface="Times New Roman"/>
                <a:ea typeface="Times New Roman"/>
                <a:cs typeface="Times New Roman"/>
                <a:sym typeface="Times New Roman"/>
              </a:rPr>
              <a:t> at the Tejon Ranch Conservancy provided crucial help that made much of this study possible. Support for multiple internships at Tejon Ranch was provided by an anonymous donor. Melissa Dabulamanzi and Tony Fernandez at the Wind Wolves Conservancy helped provide access to Tecuya Creek. The lead author would like to personally thank the many students who have contributed their time and enthusiasm over many months including Jake Jackson, Deandra Alvear, Cindy Rodriguez, Toni Ramirez, Zach Levinson, Estefania Olaya, Sam McKinney, Kenneth Watson, Jeff Buehler, Favour Epuna, Peyton Herrera, Elizabeth Fogerson, Beni Missidimbazi, and Erika Woods.</a:t>
            </a:r>
            <a:endParaRPr sz="1200">
              <a:solidFill>
                <a:schemeClr val="dk1"/>
              </a:solidFill>
              <a:latin typeface="Times New Roman"/>
              <a:ea typeface="Times New Roman"/>
              <a:cs typeface="Times New Roman"/>
              <a:sym typeface="Times New Roman"/>
            </a:endParaRPr>
          </a:p>
          <a:p>
            <a:pPr indent="0" lvl="0" marL="0">
              <a:spcBef>
                <a:spcPts val="0"/>
              </a:spcBef>
              <a:spcAft>
                <a:spcPts val="0"/>
              </a:spcAft>
              <a:buNone/>
            </a:pPr>
            <a:r>
              <a:t/>
            </a:r>
            <a:endParaRPr b="1" sz="1800"/>
          </a:p>
          <a:p>
            <a:pPr indent="0" lvl="0" marL="0">
              <a:spcBef>
                <a:spcPts val="0"/>
              </a:spcBef>
              <a:spcAft>
                <a:spcPts val="0"/>
              </a:spcAft>
              <a:buNone/>
            </a:pPr>
            <a:r>
              <a:rPr b="1" lang="en" sz="1800"/>
              <a:t>References</a:t>
            </a:r>
            <a:endParaRPr b="1" sz="1800"/>
          </a:p>
          <a:p>
            <a:pPr indent="-342900" lvl="0" marL="355600" rtl="0">
              <a:lnSpc>
                <a:spcPct val="115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DeCelles, Peter G. </a:t>
            </a:r>
            <a:r>
              <a:rPr i="1" lang="en" sz="1000">
                <a:solidFill>
                  <a:schemeClr val="dk1"/>
                </a:solidFill>
                <a:latin typeface="Times New Roman"/>
                <a:ea typeface="Times New Roman"/>
                <a:cs typeface="Times New Roman"/>
                <a:sym typeface="Times New Roman"/>
              </a:rPr>
              <a:t>Middle Tertiary Depositional Systems of the San Emigdio,Southern California</a:t>
            </a:r>
            <a:r>
              <a:rPr lang="en" sz="1000">
                <a:solidFill>
                  <a:schemeClr val="dk1"/>
                </a:solidFill>
                <a:latin typeface="Times New Roman"/>
                <a:ea typeface="Times New Roman"/>
                <a:cs typeface="Times New Roman"/>
                <a:sym typeface="Times New Roman"/>
              </a:rPr>
              <a:t>. </a:t>
            </a:r>
            <a:r>
              <a:rPr i="1" lang="en" sz="1000">
                <a:solidFill>
                  <a:schemeClr val="dk1"/>
                </a:solidFill>
                <a:latin typeface="Times New Roman"/>
                <a:ea typeface="Times New Roman"/>
                <a:cs typeface="Times New Roman"/>
                <a:sym typeface="Times New Roman"/>
              </a:rPr>
              <a:t>Middle Tertiary Depositional Systems of the San Emigdio,Southern California</a:t>
            </a:r>
            <a:r>
              <a:rPr lang="en"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a:p>
            <a:pPr indent="-342900" lvl="0" marL="355600" rtl="0">
              <a:lnSpc>
                <a:spcPct val="115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DeCelles, Peter G. “Variable Preservation of Middle Tertiary, Coarse-Grained, Nearshore to Outer-Shelf Storm Deposits in Southern California.” </a:t>
            </a:r>
            <a:r>
              <a:rPr i="1" lang="en" sz="1000">
                <a:solidFill>
                  <a:schemeClr val="dk1"/>
                </a:solidFill>
                <a:latin typeface="Times New Roman"/>
                <a:ea typeface="Times New Roman"/>
                <a:cs typeface="Times New Roman"/>
                <a:sym typeface="Times New Roman"/>
              </a:rPr>
              <a:t>GeoScienceWorld</a:t>
            </a:r>
            <a:r>
              <a:rPr lang="en" sz="1000">
                <a:solidFill>
                  <a:schemeClr val="dk1"/>
                </a:solidFill>
                <a:latin typeface="Times New Roman"/>
                <a:ea typeface="Times New Roman"/>
                <a:cs typeface="Times New Roman"/>
                <a:sym typeface="Times New Roman"/>
              </a:rPr>
              <a:t>, Journal of Sedimentary Research, 1 Mar. 1987, pubs.geoscienceworld.org/sepm/jsedres/article-abstract/57/2/250/97954/variable-preservation-of-middle-tertiary-coarse.</a:t>
            </a:r>
            <a:endParaRPr sz="1000">
              <a:solidFill>
                <a:schemeClr val="dk1"/>
              </a:solidFill>
              <a:latin typeface="Times New Roman"/>
              <a:ea typeface="Times New Roman"/>
              <a:cs typeface="Times New Roman"/>
              <a:sym typeface="Times New Roman"/>
            </a:endParaRPr>
          </a:p>
          <a:p>
            <a:pPr indent="0" lvl="0" marL="0"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Dibblee, T. W., Jr.,  (1973) Geologic maps of the Santiago Creek, Eagle Rest Peak, Pleito Hills, Grapevine, and Pastoria Creek quadrangles, Kern County, California Open-File Report 73-57</a:t>
            </a:r>
            <a:endParaRPr sz="1000">
              <a:solidFill>
                <a:schemeClr val="dk1"/>
              </a:solidFill>
              <a:latin typeface="Times New Roman"/>
              <a:ea typeface="Times New Roman"/>
              <a:cs typeface="Times New Roman"/>
              <a:sym typeface="Times New Roman"/>
            </a:endParaRPr>
          </a:p>
          <a:p>
            <a:pPr indent="0" lvl="0" marL="0" rtl="0">
              <a:spcBef>
                <a:spcPts val="90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Goodman, E. D., and P. E. Malin (1992), Evolution of the southern San Joaquin Basin and mid-Tertiary transitional tectonics, central California, Tectonics, 11, 478–498, doi:10.1029/91TC02871. </a:t>
            </a:r>
            <a:endParaRPr sz="1000">
              <a:solidFill>
                <a:schemeClr val="dk1"/>
              </a:solidFill>
              <a:latin typeface="Times New Roman"/>
              <a:ea typeface="Times New Roman"/>
              <a:cs typeface="Times New Roman"/>
              <a:sym typeface="Times New Roman"/>
            </a:endParaRPr>
          </a:p>
          <a:p>
            <a:pPr indent="-342900" lvl="0" marL="355600" rtl="0">
              <a:lnSpc>
                <a:spcPct val="115000"/>
              </a:lnSpc>
              <a:spcBef>
                <a:spcPts val="90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HOWARD, JEFFREY L. “The Statistics of Counting Clasts in Rudites: a Review, with Examples from the Upper Palaeogene of Southern California, USA.” </a:t>
            </a:r>
            <a:r>
              <a:rPr i="1" lang="en" sz="1000">
                <a:solidFill>
                  <a:schemeClr val="dk1"/>
                </a:solidFill>
                <a:latin typeface="Times New Roman"/>
                <a:ea typeface="Times New Roman"/>
                <a:cs typeface="Times New Roman"/>
                <a:sym typeface="Times New Roman"/>
              </a:rPr>
              <a:t>Sedimentology</a:t>
            </a:r>
            <a:r>
              <a:rPr lang="en" sz="1000">
                <a:solidFill>
                  <a:schemeClr val="dk1"/>
                </a:solidFill>
                <a:latin typeface="Times New Roman"/>
                <a:ea typeface="Times New Roman"/>
                <a:cs typeface="Times New Roman"/>
                <a:sym typeface="Times New Roman"/>
              </a:rPr>
              <a:t>, vol. 40, 1993, pp. 157–174., onlinelibrary.wiley.com/doi/10.1111/j.1365-3091.1993.tb01759.x/abstract.</a:t>
            </a:r>
            <a:endParaRPr sz="1000">
              <a:solidFill>
                <a:schemeClr val="dk1"/>
              </a:solidFill>
              <a:latin typeface="Times New Roman"/>
              <a:ea typeface="Times New Roman"/>
              <a:cs typeface="Times New Roman"/>
              <a:sym typeface="Times New Roman"/>
            </a:endParaRPr>
          </a:p>
          <a:p>
            <a:pPr indent="-342900" lvl="0" marL="355600" rtl="0">
              <a:lnSpc>
                <a:spcPct val="115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Nilsen, Tor Helge. “Stratigraphy and Sedimentology of the Eocene Tejon Formation, Western Tehachapi and San Emigdio Mountains, California.” </a:t>
            </a:r>
            <a:r>
              <a:rPr i="1" lang="en" sz="1000">
                <a:solidFill>
                  <a:schemeClr val="dk1"/>
                </a:solidFill>
                <a:latin typeface="Times New Roman"/>
                <a:ea typeface="Times New Roman"/>
                <a:cs typeface="Times New Roman"/>
                <a:sym typeface="Times New Roman"/>
              </a:rPr>
              <a:t>Journal of Coastal Research</a:t>
            </a:r>
            <a:r>
              <a:rPr lang="en" sz="1000">
                <a:solidFill>
                  <a:schemeClr val="dk1"/>
                </a:solidFill>
                <a:latin typeface="Times New Roman"/>
                <a:ea typeface="Times New Roman"/>
                <a:cs typeface="Times New Roman"/>
                <a:sym typeface="Times New Roman"/>
              </a:rPr>
              <a:t>, 1987, pubs.er.usgs.gov/publication/pp1268.</a:t>
            </a:r>
            <a:endParaRPr sz="1000">
              <a:solidFill>
                <a:schemeClr val="dk1"/>
              </a:solidFill>
              <a:latin typeface="Times New Roman"/>
              <a:ea typeface="Times New Roman"/>
              <a:cs typeface="Times New Roman"/>
              <a:sym typeface="Times New Roman"/>
            </a:endParaRPr>
          </a:p>
          <a:p>
            <a:pPr indent="0" lvl="0" marL="0">
              <a:spcBef>
                <a:spcPts val="0"/>
              </a:spcBef>
              <a:spcAft>
                <a:spcPts val="0"/>
              </a:spcAft>
              <a:buNone/>
            </a:pPr>
            <a:r>
              <a:t/>
            </a:r>
            <a:endParaRPr sz="1800"/>
          </a:p>
        </p:txBody>
      </p:sp>
      <p:pic>
        <p:nvPicPr>
          <p:cNvPr id="103" name="Shape 103"/>
          <p:cNvPicPr preferRelativeResize="0"/>
          <p:nvPr/>
        </p:nvPicPr>
        <p:blipFill>
          <a:blip r:embed="rId39">
            <a:alphaModFix/>
          </a:blip>
          <a:stretch>
            <a:fillRect/>
          </a:stretch>
        </p:blipFill>
        <p:spPr>
          <a:xfrm>
            <a:off x="20645623" y="21715675"/>
            <a:ext cx="2238375" cy="2271003"/>
          </a:xfrm>
          <a:prstGeom prst="rect">
            <a:avLst/>
          </a:prstGeom>
          <a:noFill/>
          <a:ln>
            <a:noFill/>
          </a:ln>
        </p:spPr>
      </p:pic>
      <p:pic>
        <p:nvPicPr>
          <p:cNvPr id="104" name="Shape 104"/>
          <p:cNvPicPr preferRelativeResize="0"/>
          <p:nvPr/>
        </p:nvPicPr>
        <p:blipFill>
          <a:blip r:embed="rId40">
            <a:alphaModFix/>
          </a:blip>
          <a:stretch>
            <a:fillRect/>
          </a:stretch>
        </p:blipFill>
        <p:spPr>
          <a:xfrm>
            <a:off x="32223050" y="21669825"/>
            <a:ext cx="2343300" cy="2377638"/>
          </a:xfrm>
          <a:prstGeom prst="rect">
            <a:avLst/>
          </a:prstGeom>
          <a:noFill/>
          <a:ln>
            <a:noFill/>
          </a:ln>
        </p:spPr>
      </p:pic>
      <p:pic>
        <p:nvPicPr>
          <p:cNvPr id="105" name="Shape 105"/>
          <p:cNvPicPr preferRelativeResize="0"/>
          <p:nvPr/>
        </p:nvPicPr>
        <p:blipFill>
          <a:blip r:embed="rId41">
            <a:alphaModFix/>
          </a:blip>
          <a:stretch>
            <a:fillRect/>
          </a:stretch>
        </p:blipFill>
        <p:spPr>
          <a:xfrm>
            <a:off x="22288383" y="21738635"/>
            <a:ext cx="2238375" cy="2270815"/>
          </a:xfrm>
          <a:prstGeom prst="rect">
            <a:avLst/>
          </a:prstGeom>
          <a:noFill/>
          <a:ln>
            <a:noFill/>
          </a:ln>
        </p:spPr>
      </p:pic>
      <p:pic>
        <p:nvPicPr>
          <p:cNvPr id="106" name="Shape 106"/>
          <p:cNvPicPr preferRelativeResize="0"/>
          <p:nvPr/>
        </p:nvPicPr>
        <p:blipFill>
          <a:blip r:embed="rId42">
            <a:alphaModFix/>
          </a:blip>
          <a:stretch>
            <a:fillRect/>
          </a:stretch>
        </p:blipFill>
        <p:spPr>
          <a:xfrm>
            <a:off x="24010212" y="21685387"/>
            <a:ext cx="2343150" cy="2377300"/>
          </a:xfrm>
          <a:prstGeom prst="rect">
            <a:avLst/>
          </a:prstGeom>
          <a:noFill/>
          <a:ln>
            <a:noFill/>
          </a:ln>
        </p:spPr>
      </p:pic>
      <p:pic>
        <p:nvPicPr>
          <p:cNvPr id="107" name="Shape 107"/>
          <p:cNvPicPr preferRelativeResize="0"/>
          <p:nvPr/>
        </p:nvPicPr>
        <p:blipFill rotWithShape="1">
          <a:blip r:embed="rId43">
            <a:alphaModFix/>
          </a:blip>
          <a:srcRect b="-264" l="0" r="0" t="2359"/>
          <a:stretch/>
        </p:blipFill>
        <p:spPr>
          <a:xfrm>
            <a:off x="10933700" y="24216825"/>
            <a:ext cx="9960126" cy="1977375"/>
          </a:xfrm>
          <a:prstGeom prst="rect">
            <a:avLst/>
          </a:prstGeom>
          <a:noFill/>
          <a:ln>
            <a:noFill/>
          </a:ln>
        </p:spPr>
      </p:pic>
      <p:pic>
        <p:nvPicPr>
          <p:cNvPr id="108" name="Shape 108"/>
          <p:cNvPicPr preferRelativeResize="0"/>
          <p:nvPr/>
        </p:nvPicPr>
        <p:blipFill>
          <a:blip r:embed="rId44">
            <a:alphaModFix/>
          </a:blip>
          <a:stretch>
            <a:fillRect/>
          </a:stretch>
        </p:blipFill>
        <p:spPr>
          <a:xfrm>
            <a:off x="13384275" y="20040626"/>
            <a:ext cx="1567301" cy="1502937"/>
          </a:xfrm>
          <a:prstGeom prst="rect">
            <a:avLst/>
          </a:prstGeom>
          <a:noFill/>
          <a:ln>
            <a:noFill/>
          </a:ln>
        </p:spPr>
      </p:pic>
      <p:grpSp>
        <p:nvGrpSpPr>
          <p:cNvPr id="109" name="Shape 109"/>
          <p:cNvGrpSpPr/>
          <p:nvPr/>
        </p:nvGrpSpPr>
        <p:grpSpPr>
          <a:xfrm>
            <a:off x="30094071" y="19411163"/>
            <a:ext cx="1814176" cy="1977390"/>
            <a:chOff x="30108873" y="19862056"/>
            <a:chExt cx="1609025" cy="1875548"/>
          </a:xfrm>
        </p:grpSpPr>
        <p:pic>
          <p:nvPicPr>
            <p:cNvPr id="110" name="Shape 110"/>
            <p:cNvPicPr preferRelativeResize="0"/>
            <p:nvPr/>
          </p:nvPicPr>
          <p:blipFill>
            <a:blip r:embed="rId45">
              <a:alphaModFix/>
            </a:blip>
            <a:stretch>
              <a:fillRect/>
            </a:stretch>
          </p:blipFill>
          <p:spPr>
            <a:xfrm>
              <a:off x="30108873" y="19862056"/>
              <a:ext cx="1609025" cy="1875548"/>
            </a:xfrm>
            <a:prstGeom prst="rect">
              <a:avLst/>
            </a:prstGeom>
            <a:noFill/>
            <a:ln>
              <a:noFill/>
            </a:ln>
          </p:spPr>
        </p:pic>
        <p:sp>
          <p:nvSpPr>
            <p:cNvPr id="111" name="Shape 111"/>
            <p:cNvSpPr txBox="1"/>
            <p:nvPr/>
          </p:nvSpPr>
          <p:spPr>
            <a:xfrm>
              <a:off x="30313300" y="20383525"/>
              <a:ext cx="1005000" cy="541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chemeClr val="dk1"/>
                  </a:solidFill>
                </a:rPr>
                <a:t>Tunis half graben</a:t>
              </a:r>
              <a:endParaRPr>
                <a:solidFill>
                  <a:schemeClr val="dk1"/>
                </a:solidFill>
              </a:endParaRPr>
            </a:p>
            <a:p>
              <a:pPr indent="0" lvl="0" marL="0">
                <a:spcBef>
                  <a:spcPts val="0"/>
                </a:spcBef>
                <a:spcAft>
                  <a:spcPts val="0"/>
                </a:spcAft>
                <a:buNone/>
              </a:pPr>
              <a:r>
                <a:t/>
              </a:r>
              <a:endParaRPr/>
            </a:p>
          </p:txBody>
        </p:sp>
      </p:grpSp>
      <p:grpSp>
        <p:nvGrpSpPr>
          <p:cNvPr id="112" name="Shape 112"/>
          <p:cNvGrpSpPr/>
          <p:nvPr/>
        </p:nvGrpSpPr>
        <p:grpSpPr>
          <a:xfrm>
            <a:off x="38249514" y="19509693"/>
            <a:ext cx="1785267" cy="1793411"/>
            <a:chOff x="39264250" y="20341800"/>
            <a:chExt cx="1492199" cy="1502900"/>
          </a:xfrm>
        </p:grpSpPr>
        <p:pic>
          <p:nvPicPr>
            <p:cNvPr id="113" name="Shape 113"/>
            <p:cNvPicPr preferRelativeResize="0"/>
            <p:nvPr/>
          </p:nvPicPr>
          <p:blipFill rotWithShape="1">
            <a:blip r:embed="rId46">
              <a:alphaModFix/>
            </a:blip>
            <a:srcRect b="0" l="0" r="16338" t="7944"/>
            <a:stretch/>
          </p:blipFill>
          <p:spPr>
            <a:xfrm>
              <a:off x="39264250" y="20341800"/>
              <a:ext cx="1492199" cy="1502900"/>
            </a:xfrm>
            <a:prstGeom prst="rect">
              <a:avLst/>
            </a:prstGeom>
            <a:noFill/>
            <a:ln>
              <a:noFill/>
            </a:ln>
          </p:spPr>
        </p:pic>
        <p:sp>
          <p:nvSpPr>
            <p:cNvPr id="114" name="Shape 114"/>
            <p:cNvSpPr txBox="1"/>
            <p:nvPr/>
          </p:nvSpPr>
          <p:spPr>
            <a:xfrm>
              <a:off x="39448338" y="20646491"/>
              <a:ext cx="1005000" cy="541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Tunis half graben</a:t>
              </a:r>
              <a:endParaRPr>
                <a:solidFill>
                  <a:schemeClr val="dk1"/>
                </a:solidFill>
              </a:endParaRPr>
            </a:p>
            <a:p>
              <a:pPr indent="0" lvl="0" marL="0" rtl="0">
                <a:spcBef>
                  <a:spcPts val="0"/>
                </a:spcBef>
                <a:spcAft>
                  <a:spcPts val="0"/>
                </a:spcAft>
                <a:buNone/>
              </a:pPr>
              <a:r>
                <a:t/>
              </a:r>
              <a:endParaRPr/>
            </a:p>
          </p:txBody>
        </p:sp>
      </p:grpSp>
      <p:pic>
        <p:nvPicPr>
          <p:cNvPr id="115" name="Shape 115"/>
          <p:cNvPicPr preferRelativeResize="0"/>
          <p:nvPr/>
        </p:nvPicPr>
        <p:blipFill rotWithShape="1">
          <a:blip r:embed="rId47">
            <a:alphaModFix/>
          </a:blip>
          <a:srcRect b="3873" l="0" r="0" t="0"/>
          <a:stretch/>
        </p:blipFill>
        <p:spPr>
          <a:xfrm>
            <a:off x="21544650" y="24150100"/>
            <a:ext cx="9725025" cy="2044100"/>
          </a:xfrm>
          <a:prstGeom prst="rect">
            <a:avLst/>
          </a:prstGeom>
          <a:noFill/>
          <a:ln>
            <a:noFill/>
          </a:ln>
        </p:spPr>
      </p:pic>
      <p:sp>
        <p:nvSpPr>
          <p:cNvPr id="116" name="Shape 116"/>
          <p:cNvSpPr txBox="1"/>
          <p:nvPr/>
        </p:nvSpPr>
        <p:spPr>
          <a:xfrm>
            <a:off x="38266550" y="18501275"/>
            <a:ext cx="4550100" cy="1086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800">
                <a:solidFill>
                  <a:schemeClr val="dk1"/>
                </a:solidFill>
              </a:rPr>
              <a:t>L</a:t>
            </a:r>
            <a:r>
              <a:rPr lang="en" sz="1800">
                <a:solidFill>
                  <a:schemeClr val="dk1"/>
                </a:solidFill>
              </a:rPr>
              <a:t>ocally derived boulder conglomerate, brx</a:t>
            </a:r>
            <a:r>
              <a:rPr lang="en" sz="1800">
                <a:solidFill>
                  <a:schemeClr val="dk1"/>
                </a:solidFill>
              </a:rPr>
              <a:t>, resedimented cgl</a:t>
            </a:r>
            <a:r>
              <a:rPr lang="en" sz="1800">
                <a:solidFill>
                  <a:schemeClr val="dk1"/>
                </a:solidFill>
              </a:rPr>
              <a:t>, minor volcanic flows/brx</a:t>
            </a:r>
            <a:endParaRPr sz="1800"/>
          </a:p>
        </p:txBody>
      </p:sp>
      <p:sp>
        <p:nvSpPr>
          <p:cNvPr id="117" name="Shape 117"/>
          <p:cNvSpPr txBox="1"/>
          <p:nvPr/>
        </p:nvSpPr>
        <p:spPr>
          <a:xfrm>
            <a:off x="30089875" y="18465900"/>
            <a:ext cx="4358400" cy="823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sz="2400">
              <a:solidFill>
                <a:schemeClr val="dk1"/>
              </a:solidFill>
            </a:endParaRPr>
          </a:p>
          <a:p>
            <a:pPr indent="0" lvl="0" marL="0" rtl="0">
              <a:spcBef>
                <a:spcPts val="0"/>
              </a:spcBef>
              <a:spcAft>
                <a:spcPts val="0"/>
              </a:spcAft>
              <a:buNone/>
            </a:pPr>
            <a:r>
              <a:rPr lang="en" sz="1800">
                <a:solidFill>
                  <a:schemeClr val="dk1"/>
                </a:solidFill>
              </a:rPr>
              <a:t>Polymict locally derived congl, pebbly ss, arkosic ss, </a:t>
            </a:r>
            <a:r>
              <a:rPr i="1" lang="en" sz="1800">
                <a:solidFill>
                  <a:schemeClr val="dk1"/>
                </a:solidFill>
              </a:rPr>
              <a:t>ophiomorpha, skolithos</a:t>
            </a:r>
            <a:endParaRPr i="1" sz="1800">
              <a:solidFill>
                <a:schemeClr val="dk1"/>
              </a:solidFill>
            </a:endParaRPr>
          </a:p>
        </p:txBody>
      </p:sp>
      <p:sp>
        <p:nvSpPr>
          <p:cNvPr id="118" name="Shape 118"/>
          <p:cNvSpPr/>
          <p:nvPr/>
        </p:nvSpPr>
        <p:spPr>
          <a:xfrm>
            <a:off x="7162800" y="7391400"/>
            <a:ext cx="3200400" cy="23622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 name="Shape 119"/>
          <p:cNvSpPr txBox="1"/>
          <p:nvPr/>
        </p:nvSpPr>
        <p:spPr>
          <a:xfrm>
            <a:off x="18301050" y="515525"/>
            <a:ext cx="3243600" cy="374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800"/>
              <a:t>Location of Study Area</a:t>
            </a:r>
            <a:endParaRPr b="1" sz="1800"/>
          </a:p>
        </p:txBody>
      </p:sp>
      <p:sp>
        <p:nvSpPr>
          <p:cNvPr id="120" name="Shape 120"/>
          <p:cNvSpPr/>
          <p:nvPr/>
        </p:nvSpPr>
        <p:spPr>
          <a:xfrm>
            <a:off x="18369725" y="4315925"/>
            <a:ext cx="6298500" cy="27027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1" name="Shape 121"/>
          <p:cNvSpPr/>
          <p:nvPr/>
        </p:nvSpPr>
        <p:spPr>
          <a:xfrm>
            <a:off x="18371850" y="904300"/>
            <a:ext cx="6298500" cy="34125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2" name="Shape 122"/>
          <p:cNvSpPr/>
          <p:nvPr/>
        </p:nvSpPr>
        <p:spPr>
          <a:xfrm>
            <a:off x="25439300" y="908600"/>
            <a:ext cx="8152800" cy="61146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3" name="Shape 123"/>
          <p:cNvSpPr/>
          <p:nvPr/>
        </p:nvSpPr>
        <p:spPr>
          <a:xfrm>
            <a:off x="10920925" y="9040375"/>
            <a:ext cx="7248300" cy="38352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4" name="Shape 124"/>
          <p:cNvSpPr/>
          <p:nvPr/>
        </p:nvSpPr>
        <p:spPr>
          <a:xfrm>
            <a:off x="19039000" y="9038850"/>
            <a:ext cx="7248300" cy="38352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5" name="Shape 125"/>
          <p:cNvSpPr/>
          <p:nvPr/>
        </p:nvSpPr>
        <p:spPr>
          <a:xfrm>
            <a:off x="27199825" y="9038850"/>
            <a:ext cx="7315200" cy="38352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6" name="Shape 126"/>
          <p:cNvSpPr/>
          <p:nvPr/>
        </p:nvSpPr>
        <p:spPr>
          <a:xfrm>
            <a:off x="35356150" y="9022200"/>
            <a:ext cx="7315200" cy="38352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7" name="Shape 127"/>
          <p:cNvSpPr/>
          <p:nvPr/>
        </p:nvSpPr>
        <p:spPr>
          <a:xfrm>
            <a:off x="10933700" y="19419675"/>
            <a:ext cx="2343300" cy="21603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8" name="Shape 128"/>
          <p:cNvSpPr/>
          <p:nvPr/>
        </p:nvSpPr>
        <p:spPr>
          <a:xfrm>
            <a:off x="19067975" y="19407025"/>
            <a:ext cx="2785500" cy="20877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9" name="Shape 129"/>
          <p:cNvSpPr/>
          <p:nvPr/>
        </p:nvSpPr>
        <p:spPr>
          <a:xfrm>
            <a:off x="35381725" y="19403350"/>
            <a:ext cx="2798400" cy="20877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0" name="Shape 130"/>
          <p:cNvSpPr txBox="1"/>
          <p:nvPr/>
        </p:nvSpPr>
        <p:spPr>
          <a:xfrm>
            <a:off x="35447950" y="20752050"/>
            <a:ext cx="9590700" cy="1119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31" name="Shape 131"/>
          <p:cNvSpPr/>
          <p:nvPr/>
        </p:nvSpPr>
        <p:spPr>
          <a:xfrm>
            <a:off x="27219225" y="19423025"/>
            <a:ext cx="2785500" cy="20877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32" name="Shape 132"/>
          <p:cNvCxnSpPr/>
          <p:nvPr/>
        </p:nvCxnSpPr>
        <p:spPr>
          <a:xfrm>
            <a:off x="35346475" y="13107500"/>
            <a:ext cx="7392900" cy="0"/>
          </a:xfrm>
          <a:prstGeom prst="straightConnector1">
            <a:avLst/>
          </a:prstGeom>
          <a:noFill/>
          <a:ln cap="flat" cmpd="sng" w="38100">
            <a:solidFill>
              <a:srgbClr val="000000"/>
            </a:solidFill>
            <a:prstDash val="solid"/>
            <a:round/>
            <a:headEnd len="med" w="med" type="none"/>
            <a:tailEnd len="med" w="med" type="none"/>
          </a:ln>
        </p:spPr>
      </p:cxnSp>
      <p:sp>
        <p:nvSpPr>
          <p:cNvPr id="133" name="Shape 133"/>
          <p:cNvSpPr/>
          <p:nvPr/>
        </p:nvSpPr>
        <p:spPr>
          <a:xfrm>
            <a:off x="10919150" y="24216525"/>
            <a:ext cx="9960000" cy="19773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4" name="Shape 134"/>
          <p:cNvSpPr/>
          <p:nvPr/>
        </p:nvSpPr>
        <p:spPr>
          <a:xfrm>
            <a:off x="21537000" y="24199875"/>
            <a:ext cx="9725100" cy="19773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5" name="Shape 135"/>
          <p:cNvSpPr/>
          <p:nvPr/>
        </p:nvSpPr>
        <p:spPr>
          <a:xfrm>
            <a:off x="38407975" y="24254350"/>
            <a:ext cx="4535700" cy="33906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6" name="Shape 136"/>
          <p:cNvSpPr/>
          <p:nvPr/>
        </p:nvSpPr>
        <p:spPr>
          <a:xfrm>
            <a:off x="32699100" y="24781125"/>
            <a:ext cx="4916400" cy="19773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7" name="Shape 137"/>
          <p:cNvSpPr txBox="1"/>
          <p:nvPr/>
        </p:nvSpPr>
        <p:spPr>
          <a:xfrm>
            <a:off x="16913250" y="21794250"/>
            <a:ext cx="1567200" cy="1977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38" name="Shape 138"/>
          <p:cNvSpPr txBox="1"/>
          <p:nvPr/>
        </p:nvSpPr>
        <p:spPr>
          <a:xfrm>
            <a:off x="16572700" y="22021275"/>
            <a:ext cx="1469100" cy="1539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id="139" name="Shape 139"/>
          <p:cNvPicPr preferRelativeResize="0"/>
          <p:nvPr/>
        </p:nvPicPr>
        <p:blipFill>
          <a:blip r:embed="rId48">
            <a:alphaModFix/>
          </a:blip>
          <a:stretch>
            <a:fillRect/>
          </a:stretch>
        </p:blipFill>
        <p:spPr>
          <a:xfrm>
            <a:off x="10935250" y="21698100"/>
            <a:ext cx="3200399" cy="2400300"/>
          </a:xfrm>
          <a:prstGeom prst="rect">
            <a:avLst/>
          </a:prstGeom>
          <a:noFill/>
          <a:ln>
            <a:noFill/>
          </a:ln>
        </p:spPr>
      </p:pic>
      <p:sp>
        <p:nvSpPr>
          <p:cNvPr id="140" name="Shape 140"/>
          <p:cNvSpPr txBox="1"/>
          <p:nvPr/>
        </p:nvSpPr>
        <p:spPr>
          <a:xfrm>
            <a:off x="14368125" y="21655350"/>
            <a:ext cx="3673800" cy="23775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800">
                <a:solidFill>
                  <a:schemeClr val="dk1"/>
                </a:solidFill>
              </a:rPr>
              <a:t>Boulders of exotic orthoquartzite from Paleogene conglomerates. Note well preserved sedimentary structures such as planar heavy mineral lamination, cross-bedding, burrows, chattermarks.</a:t>
            </a:r>
            <a:endParaRPr sz="2400">
              <a:solidFill>
                <a:schemeClr val="dk1"/>
              </a:solidFill>
            </a:endParaRPr>
          </a:p>
        </p:txBody>
      </p:sp>
      <p:sp>
        <p:nvSpPr>
          <p:cNvPr id="141" name="Shape 141"/>
          <p:cNvSpPr/>
          <p:nvPr/>
        </p:nvSpPr>
        <p:spPr>
          <a:xfrm>
            <a:off x="10935250" y="21685375"/>
            <a:ext cx="3200400" cy="24003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