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80" r:id="rId4"/>
    <p:sldId id="272" r:id="rId5"/>
    <p:sldId id="257" r:id="rId6"/>
    <p:sldId id="259" r:id="rId7"/>
    <p:sldId id="273" r:id="rId8"/>
    <p:sldId id="285" r:id="rId9"/>
    <p:sldId id="260" r:id="rId10"/>
    <p:sldId id="261" r:id="rId11"/>
    <p:sldId id="276" r:id="rId12"/>
    <p:sldId id="274" r:id="rId13"/>
    <p:sldId id="277" r:id="rId14"/>
    <p:sldId id="278" r:id="rId15"/>
    <p:sldId id="279" r:id="rId16"/>
    <p:sldId id="282" r:id="rId17"/>
    <p:sldId id="281" r:id="rId18"/>
    <p:sldId id="269" r:id="rId19"/>
    <p:sldId id="284" r:id="rId20"/>
    <p:sldId id="286" r:id="rId21"/>
  </p:sldIdLst>
  <p:sldSz cx="12192000" cy="6858000"/>
  <p:notesSz cx="7077075" cy="9028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CD1"/>
    <a:srgbClr val="E2F0D9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29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29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C0741-E06E-401E-8067-A54F12EC23E6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75141"/>
            <a:ext cx="3066733" cy="4529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575141"/>
            <a:ext cx="3066733" cy="4529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06CA5-3FDC-44BA-917C-A3EA1D672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Figure 1A. Late</a:t>
            </a:r>
            <a:r>
              <a:rPr lang="en-US" baseline="0" dirty="0"/>
              <a:t> Devonian </a:t>
            </a:r>
            <a:r>
              <a:rPr lang="en-US" baseline="0" dirty="0" err="1"/>
              <a:t>paleogeography</a:t>
            </a:r>
            <a:r>
              <a:rPr lang="en-US" baseline="0" dirty="0"/>
              <a:t> of North America. </a:t>
            </a:r>
            <a:r>
              <a:rPr lang="en-US" baseline="0" dirty="0" err="1"/>
              <a:t>Paleo</a:t>
            </a:r>
            <a:r>
              <a:rPr lang="en-US" baseline="0" dirty="0"/>
              <a:t>-equator after Miller and Kent, 1986. Oklahoma state boundaries highlighted in red color. Geographic abbreviations: AM = Acadian Mountains, TCA = Trans-Continental Arch, CMU= Central Montana Uplift, ZDU =Zuni-Defiance Uplift, OU = Ozark Uplift, BS = </a:t>
            </a:r>
            <a:r>
              <a:rPr lang="en-US" baseline="0" dirty="0" err="1"/>
              <a:t>Bakken</a:t>
            </a:r>
            <a:r>
              <a:rPr lang="en-US" baseline="0" dirty="0"/>
              <a:t> Shale, AS = Antrim Shale, AB = Appalachian Basin, NAS = New Albany Shale, NMS = Maple Mill Shale, CS = </a:t>
            </a:r>
            <a:r>
              <a:rPr lang="en-US" baseline="0" dirty="0" err="1"/>
              <a:t>Chattanouga</a:t>
            </a:r>
            <a:r>
              <a:rPr lang="en-US" baseline="0" dirty="0"/>
              <a:t> Shale, WS = Woodford Shale, CN = </a:t>
            </a:r>
            <a:r>
              <a:rPr lang="en-US" baseline="0" dirty="0" err="1"/>
              <a:t>Caballos</a:t>
            </a:r>
            <a:r>
              <a:rPr lang="en-US" baseline="0" dirty="0"/>
              <a:t> </a:t>
            </a:r>
            <a:r>
              <a:rPr lang="en-US" baseline="0" dirty="0" err="1"/>
              <a:t>Novaculite</a:t>
            </a:r>
            <a:r>
              <a:rPr lang="en-US" baseline="0" dirty="0"/>
              <a:t>. (After </a:t>
            </a:r>
            <a:r>
              <a:rPr lang="en-US" baseline="0" dirty="0" err="1"/>
              <a:t>Algeo</a:t>
            </a:r>
            <a:r>
              <a:rPr lang="en-US" baseline="0" dirty="0"/>
              <a:t> et al., 2007). B) Upwelling model for triggering Late Devonian anoxic black </a:t>
            </a:r>
            <a:r>
              <a:rPr lang="en-US" baseline="0" dirty="0" err="1"/>
              <a:t>shales</a:t>
            </a:r>
            <a:r>
              <a:rPr lang="en-US" baseline="0" dirty="0"/>
              <a:t>. (After Parrish, 1982; Barron and </a:t>
            </a:r>
            <a:r>
              <a:rPr lang="en-US" baseline="0" dirty="0" err="1"/>
              <a:t>Ettensonh</a:t>
            </a:r>
            <a:r>
              <a:rPr lang="en-US" baseline="0" dirty="0"/>
              <a:t>, 1981). C) Low density (stagnant) quasi-estuarine circulation model for Late Devonian anoxic </a:t>
            </a:r>
            <a:r>
              <a:rPr lang="en-US" baseline="0" dirty="0" err="1"/>
              <a:t>shales</a:t>
            </a:r>
            <a:r>
              <a:rPr lang="en-US" baseline="0" dirty="0"/>
              <a:t> (After </a:t>
            </a:r>
            <a:r>
              <a:rPr lang="en-US" baseline="0" dirty="0" err="1"/>
              <a:t>Witzke</a:t>
            </a:r>
            <a:r>
              <a:rPr lang="en-US" baseline="0" dirty="0"/>
              <a:t>, 1977). </a:t>
            </a:r>
            <a:endParaRPr lang="en-US" dirty="0"/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22958-523D-4AC6-8183-5F85A9CF256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45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We’d like to say a very big thank you to all the companies who have supported our research efforts at the institute of reservoir characterization over the years. We really appreciate your contributions.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A6EF2-704B-48A7-93E2-C0DED94396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8C28E-9F75-4721-A5F9-7D48B5ACB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0C93F-4753-420F-8337-76ED54AEB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0D2B2-9A55-4D8C-8AD8-E7A86AFF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5351-6E1E-492E-82BC-5EF10D0BC754}" type="datetime1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7D97E-E925-454F-B055-9914D7A04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F4FE6-9D3C-4AD6-9674-42414D9E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4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E9E0-22A7-42D8-8074-36B9A8A2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4FB34-0684-4641-A0DC-4BDBE5A57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4B612-5BDC-4E20-8806-E898C8B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25B2-F252-4AEC-BDA4-D8BCC3845E51}" type="datetime1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97CCD-4B76-4DB3-9D13-1D2DB92B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D09E9-1817-455B-B839-8962150D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8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34F19-75A6-4848-99D7-C8BD1A2C9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550F3-5911-4D7F-A83F-C0F65CCDE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B14A-AEA8-4295-9B71-34219CEC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A8B99-9E4D-4F1B-86EB-53975F2F7DC7}" type="datetime1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FBD74-4AD3-434C-9C00-298436CA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2D0BF-96B6-4231-8F09-CDF35DC8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6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BC969-6951-446A-8F84-AB95CADD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6A56F-428F-42C8-9990-9809F4DC2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655A2-F562-42F4-9401-977510C5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9D0A-94BE-4419-B33F-E587F693C2A1}" type="datetime1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6748-8DCE-4FB8-88AD-79564549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BE2B6-292A-4BC8-8D69-CBD1A858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7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2780B-6BC2-4F24-8543-DAACA6BD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CDC49-183B-455F-8202-DB861CFD8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39C34-4EC1-43AB-8704-2D238F34C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8F6D-8709-4462-BD7C-3621A8D0C02A}" type="datetime1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3DCBB-790F-4161-A9DE-C2F710BCF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25D56-578B-4E72-AED7-409DCB5C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DDB0C-597C-496B-A475-4C2814D4F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D5F08-CDAE-4660-9FF8-15BDED7E3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0FA0-734E-4320-B3CF-129F633B8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73F67-1F3B-4D33-99CB-A32F8C6C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E933-6353-4466-96E4-86F9952A3D5B}" type="datetime1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730D9-10C7-402D-AE05-5C64F3E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E66FA-8279-46ED-ABB5-D2FF6309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3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4234F-64A2-45B4-9A91-BD462B4A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82347-6288-4A7D-9149-3BA253AE2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2F1A4-9FA1-4A60-BA5B-7CE8247E2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CDCA4-5B2F-4A01-A429-6A82D5C35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AF6DF-32F0-4C82-90E3-0D672804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F83036-AFD8-4D50-9F08-5566EA2E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DCA-ECA6-439B-9082-B5287A42E418}" type="datetime1">
              <a:rPr lang="en-US" smtClean="0"/>
              <a:t>3/13/2018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7310F-6429-407E-8E05-201347CD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3A9614-44A0-4C6D-ACA3-1CE80472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1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CE8D-44CD-4CED-BA84-B53B8A77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A86DC-D1E7-49F7-98EA-FCD68D25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F7E1-CFD7-41D8-969D-87299464FB15}" type="datetime1">
              <a:rPr lang="en-US" smtClean="0"/>
              <a:t>3/13/2018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5A1AD2-992A-49C4-B159-451B2E43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636BFC-8B46-4DB8-91DF-C2B66730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9AE77-0E35-4E2C-854C-B419DB1C1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8565-7BDE-497E-A9E2-4059609C3933}" type="datetime1">
              <a:rPr lang="en-US" smtClean="0"/>
              <a:t>3/13/2018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D7A51-1586-4728-8842-CEAF6EB9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B0EE5-8636-4CC7-8725-DDF5E26D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9973-416C-4532-893C-DF9DD924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76E83-D949-4BB9-97E2-F8DBC5EEB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DDF58-A281-439C-8325-514C727EA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FBB1B-F6F7-41DD-9E3A-18B2B376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44CF-3D32-4EA5-8AD3-17CF2C99ECD7}" type="datetime1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1AF03-41F5-44ED-B5DF-EDEF2FA9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ABC5A-7414-4D9D-B353-F1A3C11E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5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2B435-ED80-4FC2-B360-104C2C0B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61A777-D221-4325-A4F4-89CAC3721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6A2F4C-4EBC-4CB2-8383-12EA01DEC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48783-FD39-43CE-BB10-4F24C995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B39D-4F52-490A-B878-7EEF8EA886F3}" type="datetime1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5BC3F-781C-4D98-9AF6-E42F50D5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B4CB9-9ADE-4AA6-8AD1-ECE4E473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5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7DDDFC-719A-46BF-8A18-477A077F5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45129-1CBE-43BD-ADF7-A1676C617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1B165-9C43-493F-9211-A22E1176B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06325-BC1B-499D-A8EF-6E64BC291857}" type="datetime1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7564B-FC26-4895-BD81-087357F63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5E04C-8F81-458F-8AF9-123083A85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DB11E-C77B-403E-861C-741A67CA2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0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tif"/><Relationship Id="rId7" Type="http://schemas.openxmlformats.org/officeDocument/2006/relationships/image" Target="../media/image37.jpe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tif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emf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3FEBF-173D-41A2-907D-89091A0D3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275" y="336150"/>
            <a:ext cx="9010650" cy="1395413"/>
          </a:xfrm>
        </p:spPr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Devonian Organic-Rich Woodford Shale Deposits and The Frasnian/Famennian (F/F) and Devonian Carboniferous (D/C) Global Anoxic Events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1778B-EE3B-4F6F-83A5-FA0A957AAEE0}"/>
              </a:ext>
            </a:extLst>
          </p:cNvPr>
          <p:cNvSpPr/>
          <p:nvPr/>
        </p:nvSpPr>
        <p:spPr>
          <a:xfrm>
            <a:off x="1147762" y="2298286"/>
            <a:ext cx="989647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MOLINARES BLANCO, Carlos E.</a:t>
            </a:r>
            <a:r>
              <a:rPr lang="en-US" sz="1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TURNER, Bryan W.</a:t>
            </a:r>
            <a:r>
              <a:rPr lang="en-US" sz="1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SLATT, Roger M.</a:t>
            </a:r>
            <a:r>
              <a:rPr lang="en-US" sz="1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KOZIK,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Nevin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P.</a:t>
            </a:r>
            <a:r>
              <a:rPr lang="en-US" sz="1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YOUNG, Seth A.</a:t>
            </a:r>
            <a:r>
              <a:rPr lang="en-US" sz="1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PHILP, Richard P.</a:t>
            </a:r>
            <a:r>
              <a:rPr lang="en-US" sz="1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ELMORE, Douglas</a:t>
            </a:r>
            <a:r>
              <a:rPr lang="en-US" sz="1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MICELI-ROMERO, Andrea</a:t>
            </a:r>
            <a:r>
              <a:rPr lang="en-US" sz="1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ETAYO-CADAVID, Miguel F.</a:t>
            </a:r>
            <a:r>
              <a:rPr lang="en-US" sz="1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</a:t>
            </a:r>
          </a:p>
          <a:p>
            <a:endParaRPr lang="en-US" b="0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1200" dirty="0"/>
              <a:t>1) ConocoPhillips School of Geology &amp; Geophysics, The University of Oklahoma</a:t>
            </a:r>
          </a:p>
          <a:p>
            <a:pPr algn="just"/>
            <a:r>
              <a:rPr lang="en-US" sz="1200" dirty="0"/>
              <a:t>2) Morrison Natural History Museum</a:t>
            </a:r>
          </a:p>
          <a:p>
            <a:pPr algn="just"/>
            <a:r>
              <a:rPr lang="en-US" sz="1200" dirty="0"/>
              <a:t>3) Department of Earth, Ocean, and Atmospheric Sciences, Florida State University</a:t>
            </a:r>
          </a:p>
          <a:p>
            <a:pPr algn="just"/>
            <a:r>
              <a:rPr lang="en-US" sz="1200" dirty="0"/>
              <a:t>4) Department of Geology and Geophysics, Texas A&amp;M University</a:t>
            </a:r>
          </a:p>
          <a:p>
            <a:pPr algn="just"/>
            <a:r>
              <a:rPr lang="en-US" sz="1200" dirty="0"/>
              <a:t>5) BP Lower 48, Houston Tx</a:t>
            </a:r>
            <a:r>
              <a:rPr lang="en-US" sz="1400" dirty="0"/>
              <a:t>. </a:t>
            </a:r>
            <a:endParaRPr lang="en-US" sz="1100" dirty="0"/>
          </a:p>
          <a:p>
            <a:endParaRPr lang="en-US" b="0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b="0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000" u="sng" dirty="0">
                <a:solidFill>
                  <a:srgbClr val="0070C0"/>
                </a:solidFill>
              </a:rPr>
              <a:t>cmolinares@ou.edu</a:t>
            </a:r>
            <a:endParaRPr lang="en-US" sz="2000" u="sng" baseline="300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dirty="0"/>
              <a:t>South-Central Section - 52nd Annual Meeting - 2018</a:t>
            </a:r>
          </a:p>
          <a:p>
            <a:pPr algn="ctr"/>
            <a:r>
              <a:rPr lang="en-US" dirty="0"/>
              <a:t>Paper No. 19-3</a:t>
            </a:r>
          </a:p>
          <a:p>
            <a:pPr algn="ctr"/>
            <a:r>
              <a:rPr lang="en-US" dirty="0"/>
              <a:t>Little Rock, Arkansas 03-13-2018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502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frasnian famennian isotopes">
            <a:extLst>
              <a:ext uri="{FF2B5EF4-FFF2-40B4-BE49-F238E27FC236}">
                <a16:creationId xmlns:a16="http://schemas.microsoft.com/office/drawing/2014/main" id="{FC563DA3-7780-420D-AA85-D4FF9E654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6"/>
          <a:stretch/>
        </p:blipFill>
        <p:spPr bwMode="auto">
          <a:xfrm>
            <a:off x="2002153" y="727360"/>
            <a:ext cx="8232544" cy="52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3CA2E5-7DBD-433C-9AF9-96E9FADBA35E}"/>
              </a:ext>
            </a:extLst>
          </p:cNvPr>
          <p:cNvSpPr txBox="1"/>
          <p:nvPr/>
        </p:nvSpPr>
        <p:spPr>
          <a:xfrm>
            <a:off x="7755259" y="5999901"/>
            <a:ext cx="2600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From Morrow et al., </a:t>
            </a:r>
            <a:r>
              <a:rPr lang="en-US" dirty="0" err="1"/>
              <a:t>Palaios</a:t>
            </a:r>
            <a:r>
              <a:rPr lang="en-US" dirty="0"/>
              <a:t> 2011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5FDA9-ABB0-4428-8EBD-A5EE5565DD52}"/>
              </a:ext>
            </a:extLst>
          </p:cNvPr>
          <p:cNvSpPr txBox="1"/>
          <p:nvPr/>
        </p:nvSpPr>
        <p:spPr>
          <a:xfrm>
            <a:off x="2769810" y="0"/>
            <a:ext cx="726763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Devonian events in west-central Utah, United States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EDE7A-D005-4E17-926E-485DFF46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0F6F5595-6DEB-49C4-B7AF-720592F71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3" t="12261" b="5139"/>
          <a:stretch/>
        </p:blipFill>
        <p:spPr bwMode="auto">
          <a:xfrm>
            <a:off x="8495814" y="1318361"/>
            <a:ext cx="2864339" cy="498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20C1044-9462-4C42-9E37-0B1ADC178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58"/>
          <a:stretch/>
        </p:blipFill>
        <p:spPr bwMode="auto">
          <a:xfrm>
            <a:off x="1748407" y="593873"/>
            <a:ext cx="6423320" cy="60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079489-075D-425B-8E54-7DAAFFD3F82A}"/>
              </a:ext>
            </a:extLst>
          </p:cNvPr>
          <p:cNvCxnSpPr>
            <a:cxnSpLocks/>
          </p:cNvCxnSpPr>
          <p:nvPr/>
        </p:nvCxnSpPr>
        <p:spPr>
          <a:xfrm flipH="1" flipV="1">
            <a:off x="1351889" y="5481243"/>
            <a:ext cx="396517" cy="2915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C90C4C-2CAA-47AC-8190-4EBCEE8FB831}"/>
              </a:ext>
            </a:extLst>
          </p:cNvPr>
          <p:cNvCxnSpPr>
            <a:cxnSpLocks/>
          </p:cNvCxnSpPr>
          <p:nvPr/>
        </p:nvCxnSpPr>
        <p:spPr>
          <a:xfrm flipV="1">
            <a:off x="1377346" y="3056095"/>
            <a:ext cx="371060" cy="238539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E7253F-A4C9-4551-AB34-18A37B3A2399}"/>
              </a:ext>
            </a:extLst>
          </p:cNvPr>
          <p:cNvCxnSpPr>
            <a:cxnSpLocks/>
          </p:cNvCxnSpPr>
          <p:nvPr/>
        </p:nvCxnSpPr>
        <p:spPr>
          <a:xfrm flipH="1" flipV="1">
            <a:off x="1351890" y="1333313"/>
            <a:ext cx="396516" cy="16300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3802C6D-6FD7-42E1-8D7C-BAD2FD24E3DF}"/>
              </a:ext>
            </a:extLst>
          </p:cNvPr>
          <p:cNvSpPr/>
          <p:nvPr/>
        </p:nvSpPr>
        <p:spPr>
          <a:xfrm>
            <a:off x="9148604" y="6239508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rgbClr val="0070C0"/>
                </a:solidFill>
              </a:rPr>
              <a:t>Msc Thesis Connock, 2015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FB50B2-4F0D-4CDD-9E81-58FF712556C2}"/>
              </a:ext>
            </a:extLst>
          </p:cNvPr>
          <p:cNvSpPr/>
          <p:nvPr/>
        </p:nvSpPr>
        <p:spPr>
          <a:xfrm>
            <a:off x="901288" y="3056095"/>
            <a:ext cx="7363036" cy="1373197"/>
          </a:xfrm>
          <a:prstGeom prst="rect">
            <a:avLst/>
          </a:prstGeom>
          <a:solidFill>
            <a:srgbClr val="F9DCD1">
              <a:alpha val="45098"/>
            </a:srgbClr>
          </a:solidFill>
          <a:ln w="38100">
            <a:solidFill>
              <a:srgbClr val="548235">
                <a:alpha val="29020"/>
              </a:srgb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3F08F-3479-44BD-AC45-E36DFF3E3AD8}"/>
              </a:ext>
            </a:extLst>
          </p:cNvPr>
          <p:cNvSpPr txBox="1"/>
          <p:nvPr/>
        </p:nvSpPr>
        <p:spPr>
          <a:xfrm rot="16200000">
            <a:off x="810059" y="3555491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Euxinic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B3F3A-219B-41A5-AB3E-BACEBB406F97}"/>
              </a:ext>
            </a:extLst>
          </p:cNvPr>
          <p:cNvSpPr txBox="1"/>
          <p:nvPr/>
        </p:nvSpPr>
        <p:spPr>
          <a:xfrm>
            <a:off x="981959" y="991277"/>
            <a:ext cx="750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baseline="30000" dirty="0"/>
              <a:t>nd</a:t>
            </a:r>
            <a:r>
              <a:rPr lang="en-US" sz="1200" dirty="0"/>
              <a:t> order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18FE34-4663-46DF-897E-5370489BA1C9}"/>
              </a:ext>
            </a:extLst>
          </p:cNvPr>
          <p:cNvSpPr txBox="1"/>
          <p:nvPr/>
        </p:nvSpPr>
        <p:spPr>
          <a:xfrm>
            <a:off x="8681359" y="1060259"/>
            <a:ext cx="2493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PZE = Persistent Zone of </a:t>
            </a:r>
            <a:r>
              <a:rPr lang="en-US" sz="1400" dirty="0" err="1"/>
              <a:t>Euxinia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8750DE-739E-4C5F-86A2-EF79EDC0B54B}"/>
              </a:ext>
            </a:extLst>
          </p:cNvPr>
          <p:cNvSpPr txBox="1"/>
          <p:nvPr/>
        </p:nvSpPr>
        <p:spPr>
          <a:xfrm>
            <a:off x="2887913" y="-66236"/>
            <a:ext cx="704006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Euxinic conditions during the accumulation of the WDS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72B7B2-3AB9-4D14-8A83-A43B1D908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AEDB11E-C77B-403E-861C-741A67CA2D8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10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7806FA-1A4D-4AF8-99C0-9B614FED2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"/>
          <a:stretch/>
        </p:blipFill>
        <p:spPr>
          <a:xfrm>
            <a:off x="1332371" y="936103"/>
            <a:ext cx="9423886" cy="5360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BE6E9F-056F-4C7C-8243-8ADFC4C8829F}"/>
              </a:ext>
            </a:extLst>
          </p:cNvPr>
          <p:cNvSpPr txBox="1"/>
          <p:nvPr/>
        </p:nvSpPr>
        <p:spPr>
          <a:xfrm>
            <a:off x="4830685" y="83452"/>
            <a:ext cx="253062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XRF element ratios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A713BD-B4DF-4733-BD8A-82195846DA8E}"/>
              </a:ext>
            </a:extLst>
          </p:cNvPr>
          <p:cNvCxnSpPr/>
          <p:nvPr/>
        </p:nvCxnSpPr>
        <p:spPr>
          <a:xfrm flipH="1">
            <a:off x="7020264" y="3074694"/>
            <a:ext cx="1967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B85151-3673-45E1-8A49-0CF107D50295}"/>
              </a:ext>
            </a:extLst>
          </p:cNvPr>
          <p:cNvSpPr txBox="1"/>
          <p:nvPr/>
        </p:nvSpPr>
        <p:spPr>
          <a:xfrm>
            <a:off x="7217059" y="2982986"/>
            <a:ext cx="80182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DW 21 (119.3)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DE0CA5-C032-4A8A-8559-9C559E70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04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47FE4-BEA0-4A9C-8482-389F94A186D2}"/>
              </a:ext>
            </a:extLst>
          </p:cNvPr>
          <p:cNvGrpSpPr/>
          <p:nvPr/>
        </p:nvGrpSpPr>
        <p:grpSpPr>
          <a:xfrm>
            <a:off x="736920" y="983848"/>
            <a:ext cx="10602410" cy="5220183"/>
            <a:chOff x="1736752" y="1614890"/>
            <a:chExt cx="8456293" cy="36854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6" t="12571" r="28951" b="47810"/>
            <a:stretch/>
          </p:blipFill>
          <p:spPr>
            <a:xfrm>
              <a:off x="5996602" y="3476349"/>
              <a:ext cx="2099276" cy="18201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1" t="53301" r="29477" b="7461"/>
            <a:stretch/>
          </p:blipFill>
          <p:spPr>
            <a:xfrm>
              <a:off x="8108943" y="1650022"/>
              <a:ext cx="2081545" cy="180673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1" t="12694" r="29148" b="47942"/>
            <a:stretch/>
          </p:blipFill>
          <p:spPr>
            <a:xfrm>
              <a:off x="3894906" y="3476351"/>
              <a:ext cx="2095164" cy="181424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3" t="53206" r="17791" b="7429"/>
            <a:stretch/>
          </p:blipFill>
          <p:spPr>
            <a:xfrm>
              <a:off x="1736752" y="1614890"/>
              <a:ext cx="2162708" cy="1841867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808141" y="3482882"/>
              <a:ext cx="2041049" cy="1807716"/>
              <a:chOff x="378853" y="3500841"/>
              <a:chExt cx="2751878" cy="253419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853" y="3500841"/>
                <a:ext cx="2751878" cy="2534199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726662" y="3857897"/>
                <a:ext cx="1954956" cy="1730578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l="11578" t="53206" r="28981" b="7174"/>
            <a:stretch/>
          </p:blipFill>
          <p:spPr>
            <a:xfrm>
              <a:off x="3891157" y="1648132"/>
              <a:ext cx="2113534" cy="182715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t="53111" r="29156" b="7538"/>
            <a:stretch/>
          </p:blipFill>
          <p:spPr>
            <a:xfrm>
              <a:off x="8106939" y="3481517"/>
              <a:ext cx="2082100" cy="181882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513293" y="4031064"/>
              <a:ext cx="117980" cy="1054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1" t="12381" r="29208" b="47238"/>
            <a:stretch/>
          </p:blipFill>
          <p:spPr>
            <a:xfrm>
              <a:off x="6004692" y="1635795"/>
              <a:ext cx="2085657" cy="18526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6" t="53206" r="29293" b="7302"/>
            <a:stretch/>
          </p:blipFill>
          <p:spPr>
            <a:xfrm>
              <a:off x="8097881" y="1650355"/>
              <a:ext cx="2095164" cy="1820102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557178" y="3931921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6611844" y="3559206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6109917" y="4587907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6929896" y="4354339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/>
            <p:cNvSpPr/>
            <p:nvPr/>
          </p:nvSpPr>
          <p:spPr>
            <a:xfrm>
              <a:off x="7044196" y="3961744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/>
            <p:cNvSpPr/>
            <p:nvPr/>
          </p:nvSpPr>
          <p:spPr>
            <a:xfrm>
              <a:off x="7198252" y="3638722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/>
            <p:cNvSpPr/>
            <p:nvPr/>
          </p:nvSpPr>
          <p:spPr>
            <a:xfrm>
              <a:off x="8659303" y="3936892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/>
            <p:cNvSpPr/>
            <p:nvPr/>
          </p:nvSpPr>
          <p:spPr>
            <a:xfrm>
              <a:off x="8713969" y="3564177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/>
            <p:cNvSpPr/>
            <p:nvPr/>
          </p:nvSpPr>
          <p:spPr>
            <a:xfrm>
              <a:off x="8212042" y="4592878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Oval 24"/>
            <p:cNvSpPr/>
            <p:nvPr/>
          </p:nvSpPr>
          <p:spPr>
            <a:xfrm>
              <a:off x="9032021" y="4359310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Oval 25"/>
            <p:cNvSpPr/>
            <p:nvPr/>
          </p:nvSpPr>
          <p:spPr>
            <a:xfrm>
              <a:off x="9146321" y="3966715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Oval 26"/>
            <p:cNvSpPr/>
            <p:nvPr/>
          </p:nvSpPr>
          <p:spPr>
            <a:xfrm>
              <a:off x="9300377" y="3643693"/>
              <a:ext cx="131197" cy="1421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Arrow: Right 27"/>
            <p:cNvSpPr/>
            <p:nvPr/>
          </p:nvSpPr>
          <p:spPr>
            <a:xfrm rot="8298286">
              <a:off x="6664358" y="3772539"/>
              <a:ext cx="268356" cy="142504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0F3F698-C8F4-4953-BD68-258BAAACAD8C}"/>
              </a:ext>
            </a:extLst>
          </p:cNvPr>
          <p:cNvSpPr txBox="1"/>
          <p:nvPr/>
        </p:nvSpPr>
        <p:spPr>
          <a:xfrm>
            <a:off x="4609371" y="414897"/>
            <a:ext cx="355013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 -EDX element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C65665-50E0-4A6F-A81C-D909287C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7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19" y="1613373"/>
            <a:ext cx="4589332" cy="4226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31" y="1602404"/>
            <a:ext cx="4589332" cy="4226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F309AB-B01E-4AD6-908B-CDA0C595DB00}"/>
              </a:ext>
            </a:extLst>
          </p:cNvPr>
          <p:cNvSpPr txBox="1"/>
          <p:nvPr/>
        </p:nvSpPr>
        <p:spPr>
          <a:xfrm>
            <a:off x="4609371" y="414897"/>
            <a:ext cx="355013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 -EDX element analysis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147CBF-7229-4232-AEC3-ADF9D638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45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971C80-B5B0-4706-81FF-1547643F3A37}"/>
              </a:ext>
            </a:extLst>
          </p:cNvPr>
          <p:cNvGrpSpPr/>
          <p:nvPr/>
        </p:nvGrpSpPr>
        <p:grpSpPr>
          <a:xfrm>
            <a:off x="1608881" y="347242"/>
            <a:ext cx="8947229" cy="4173818"/>
            <a:chOff x="2262037" y="1054918"/>
            <a:chExt cx="7669291" cy="31600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37" y="1054918"/>
              <a:ext cx="7669291" cy="316008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434" y="1240228"/>
              <a:ext cx="2098723" cy="193271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474" y="1240228"/>
              <a:ext cx="2098723" cy="193271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3285" y="4521060"/>
            <a:ext cx="3735007" cy="1953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637" y="4622781"/>
            <a:ext cx="1452809" cy="14695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814" y="4694051"/>
            <a:ext cx="1377315" cy="13315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6310" y="4694051"/>
            <a:ext cx="1343025" cy="13315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83553" y="5157173"/>
            <a:ext cx="793568" cy="1335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5671482" y="5538666"/>
            <a:ext cx="793568" cy="1335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2B468-0D2B-431F-87F3-EBE0FFD1171F}"/>
              </a:ext>
            </a:extLst>
          </p:cNvPr>
          <p:cNvSpPr txBox="1"/>
          <p:nvPr/>
        </p:nvSpPr>
        <p:spPr>
          <a:xfrm>
            <a:off x="4609371" y="52947"/>
            <a:ext cx="355013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 -EDX element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598F56-653E-42A6-9BF8-D35A67A7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13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BDFD33-95DA-4AF0-9E99-514CCD3B8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4"/>
          <a:stretch/>
        </p:blipFill>
        <p:spPr>
          <a:xfrm>
            <a:off x="303019" y="2142958"/>
            <a:ext cx="3825624" cy="2533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FD5BAE9-DE5B-4E10-BC9A-595B4320CBDF}"/>
              </a:ext>
            </a:extLst>
          </p:cNvPr>
          <p:cNvSpPr txBox="1"/>
          <p:nvPr/>
        </p:nvSpPr>
        <p:spPr>
          <a:xfrm>
            <a:off x="4525891" y="52926"/>
            <a:ext cx="349275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Palynological Assemblages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417E42E-C014-420D-B936-B4EC4C64D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893" y="860165"/>
            <a:ext cx="7856198" cy="54886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EEEF7-5C9A-420E-B6B2-2C3311DB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3213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7806FA-1A4D-4AF8-99C0-9B614FED2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"/>
          <a:stretch/>
        </p:blipFill>
        <p:spPr>
          <a:xfrm>
            <a:off x="2768114" y="1116134"/>
            <a:ext cx="9423886" cy="5360866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B3EF19DA-4881-4A2E-9E9F-7DB0E3F7F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9" t="5970" r="7180" b="13426"/>
          <a:stretch/>
        </p:blipFill>
        <p:spPr bwMode="auto">
          <a:xfrm>
            <a:off x="304800" y="342900"/>
            <a:ext cx="2463314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4A3F5A6-4EA6-43DE-90C5-0E6957993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17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C55D87-122B-4919-A01B-37BA21B1EAD5}"/>
              </a:ext>
            </a:extLst>
          </p:cNvPr>
          <p:cNvSpPr txBox="1"/>
          <p:nvPr/>
        </p:nvSpPr>
        <p:spPr>
          <a:xfrm>
            <a:off x="4525891" y="52926"/>
            <a:ext cx="349275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Palynological Assemblages</a:t>
            </a:r>
          </a:p>
        </p:txBody>
      </p:sp>
    </p:spTree>
    <p:extLst>
      <p:ext uri="{BB962C8B-B14F-4D97-AF65-F5344CB8AC3E}">
        <p14:creationId xmlns:p14="http://schemas.microsoft.com/office/powerpoint/2010/main" val="800569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CF887-8C98-4A01-A507-0370BB99DD2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22F59-E740-4D28-9D0E-9EF65F019EEA}"/>
              </a:ext>
            </a:extLst>
          </p:cNvPr>
          <p:cNvSpPr txBox="1">
            <a:spLocks/>
          </p:cNvSpPr>
          <p:nvPr/>
        </p:nvSpPr>
        <p:spPr>
          <a:xfrm>
            <a:off x="666750" y="1538288"/>
            <a:ext cx="108585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200" dirty="0"/>
              <a:t>The Woodford Shale was accumulated during Late Devonian – Early Mississippian time and a series of positive isotopic excursion events were correlated with the </a:t>
            </a:r>
            <a:r>
              <a:rPr lang="en-US" sz="2200" dirty="0" err="1"/>
              <a:t>Kellwasser</a:t>
            </a:r>
            <a:r>
              <a:rPr lang="en-US" sz="2200" dirty="0"/>
              <a:t> and </a:t>
            </a:r>
            <a:r>
              <a:rPr lang="en-US" sz="2200" dirty="0" err="1"/>
              <a:t>Hangenberg</a:t>
            </a:r>
            <a:r>
              <a:rPr lang="en-US" sz="2200" dirty="0"/>
              <a:t> global (anoxic) events</a:t>
            </a:r>
          </a:p>
          <a:p>
            <a:pPr>
              <a:lnSpc>
                <a:spcPct val="120000"/>
              </a:lnSpc>
            </a:pP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dirty="0"/>
              <a:t>The </a:t>
            </a:r>
            <a:r>
              <a:rPr lang="en-US" sz="2200" dirty="0" err="1"/>
              <a:t>Ti</a:t>
            </a:r>
            <a:r>
              <a:rPr lang="en-US" sz="2200" dirty="0"/>
              <a:t>/Al ratios and Palynological assemblages suggest </a:t>
            </a:r>
            <a:r>
              <a:rPr lang="en-US" sz="2200"/>
              <a:t>a transgressive/regressive </a:t>
            </a:r>
            <a:r>
              <a:rPr lang="en-US" sz="2200" dirty="0"/>
              <a:t>sea </a:t>
            </a:r>
            <a:r>
              <a:rPr lang="en-US" sz="2200"/>
              <a:t>level turnover </a:t>
            </a:r>
            <a:r>
              <a:rPr lang="en-US" sz="2200" dirty="0"/>
              <a:t>associated with the younger </a:t>
            </a:r>
            <a:r>
              <a:rPr lang="en-US" sz="2200" dirty="0" err="1"/>
              <a:t>Kellwasser’s</a:t>
            </a:r>
            <a:r>
              <a:rPr lang="en-US" sz="2200" dirty="0"/>
              <a:t> top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dirty="0"/>
              <a:t>Higher </a:t>
            </a:r>
            <a:r>
              <a:rPr lang="en-US" sz="2200" dirty="0" err="1"/>
              <a:t>Ti</a:t>
            </a:r>
            <a:r>
              <a:rPr lang="en-US" sz="2200" dirty="0"/>
              <a:t> concentration values are possible associated with Ilmenite and higher Fe contents. Iron is a </a:t>
            </a:r>
            <a:r>
              <a:rPr lang="en-US" sz="2200" dirty="0" err="1"/>
              <a:t>biolimiting</a:t>
            </a:r>
            <a:r>
              <a:rPr lang="en-US" sz="2200" dirty="0"/>
              <a:t> factor in modern environments characterized by high nutrient  (P, N) and low productivity (low-Chlorophyll)</a:t>
            </a:r>
          </a:p>
          <a:p>
            <a:pPr marL="0" indent="0">
              <a:buNone/>
            </a:pPr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549BA-4E62-4A64-B59E-14553195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6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541" y="61521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 !</a:t>
            </a:r>
          </a:p>
        </p:txBody>
      </p:sp>
      <p:pic>
        <p:nvPicPr>
          <p:cNvPr id="5" name="Picture 2" descr="ConocoPhillips School of Geology &amp; Geophys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77" y="189217"/>
            <a:ext cx="5202834" cy="78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377" y="118622"/>
            <a:ext cx="3196796" cy="836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12DE48-590A-4C9C-A235-F3FDFFD31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77" y="1649233"/>
            <a:ext cx="8239134" cy="45897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F1AF149-B82C-441D-AC75-9CCD811CDC2E}"/>
              </a:ext>
            </a:extLst>
          </p:cNvPr>
          <p:cNvGrpSpPr/>
          <p:nvPr/>
        </p:nvGrpSpPr>
        <p:grpSpPr>
          <a:xfrm>
            <a:off x="9043522" y="3804742"/>
            <a:ext cx="2495201" cy="2313694"/>
            <a:chOff x="8997775" y="4157128"/>
            <a:chExt cx="2495201" cy="23997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1109" y="5914573"/>
              <a:ext cx="2051329" cy="6422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23507" y="4157128"/>
              <a:ext cx="769469" cy="769469"/>
            </a:xfrm>
            <a:prstGeom prst="rect">
              <a:avLst/>
            </a:prstGeom>
          </p:spPr>
        </p:pic>
        <p:pic>
          <p:nvPicPr>
            <p:cNvPr id="11266" name="Picture 2" descr="Image result for schlumberge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8788" y="4959934"/>
              <a:ext cx="1809750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9DC2AE-EF9C-41D5-9545-6E08BC4C5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97775" y="4255311"/>
              <a:ext cx="1298999" cy="742418"/>
            </a:xfrm>
            <a:prstGeom prst="rect">
              <a:avLst/>
            </a:prstGeom>
          </p:spPr>
        </p:pic>
      </p:grpSp>
      <p:pic>
        <p:nvPicPr>
          <p:cNvPr id="1028" name="Picture 4" descr="Image result for national magnetic lab logo">
            <a:extLst>
              <a:ext uri="{FF2B5EF4-FFF2-40B4-BE49-F238E27FC236}">
                <a16:creationId xmlns:a16="http://schemas.microsoft.com/office/drawing/2014/main" id="{A46269D2-07A9-422C-A43C-7A13367EC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946" y="1857088"/>
            <a:ext cx="1994240" cy="56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0CCA4-47C1-47E8-B3ED-43F186E82B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5400" y="2808643"/>
            <a:ext cx="928019" cy="928019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A160F68-7954-4B36-BF2B-3C05813B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54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7D2909-608E-400F-A0CF-00752C3CCF0E}"/>
              </a:ext>
            </a:extLst>
          </p:cNvPr>
          <p:cNvGrpSpPr/>
          <p:nvPr/>
        </p:nvGrpSpPr>
        <p:grpSpPr>
          <a:xfrm>
            <a:off x="679208" y="1163878"/>
            <a:ext cx="6055324" cy="4339744"/>
            <a:chOff x="3866237" y="1836930"/>
            <a:chExt cx="4459526" cy="2856045"/>
          </a:xfrm>
        </p:grpSpPr>
        <p:pic>
          <p:nvPicPr>
            <p:cNvPr id="5" name="Picture 2" descr="File:Phanerozoic Carbon Dioxide.png">
              <a:extLst>
                <a:ext uri="{FF2B5EF4-FFF2-40B4-BE49-F238E27FC236}">
                  <a16:creationId xmlns:a16="http://schemas.microsoft.com/office/drawing/2014/main" id="{FD10D520-7AC0-4881-81F4-A6A9B15473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5"/>
            <a:stretch/>
          </p:blipFill>
          <p:spPr bwMode="auto">
            <a:xfrm>
              <a:off x="3866237" y="1836930"/>
              <a:ext cx="4459526" cy="2856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6A980A-1CFE-45B0-B29D-62A3F6001AE0}"/>
                </a:ext>
              </a:extLst>
            </p:cNvPr>
            <p:cNvSpPr/>
            <p:nvPr/>
          </p:nvSpPr>
          <p:spPr>
            <a:xfrm>
              <a:off x="6656832" y="2609088"/>
              <a:ext cx="109728" cy="1548384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30E81DAB-0BF9-4346-8E12-9181AE1911E1}"/>
                </a:ext>
              </a:extLst>
            </p:cNvPr>
            <p:cNvSpPr/>
            <p:nvPr/>
          </p:nvSpPr>
          <p:spPr>
            <a:xfrm>
              <a:off x="6499007" y="2548799"/>
              <a:ext cx="132771" cy="132771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FECCAF-B408-403E-AF98-A0C640C483E7}"/>
                </a:ext>
              </a:extLst>
            </p:cNvPr>
            <p:cNvSpPr txBox="1"/>
            <p:nvPr/>
          </p:nvSpPr>
          <p:spPr>
            <a:xfrm>
              <a:off x="5902434" y="2513908"/>
              <a:ext cx="628291" cy="20255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F/F Crisis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A84C6C1-8228-4E10-BADA-1F53F941D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" t="15070" r="-301" b="-3"/>
          <a:stretch/>
        </p:blipFill>
        <p:spPr>
          <a:xfrm>
            <a:off x="7358949" y="3477131"/>
            <a:ext cx="3992518" cy="2634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24E37D-F467-4DF4-B12F-CBEC5B8A9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0" t="20404" r="64776" b="30321"/>
          <a:stretch/>
        </p:blipFill>
        <p:spPr>
          <a:xfrm>
            <a:off x="7419109" y="930386"/>
            <a:ext cx="3826564" cy="2402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50F364-5DAC-4B26-9BBD-60E5F3248A2E}"/>
              </a:ext>
            </a:extLst>
          </p:cNvPr>
          <p:cNvSpPr txBox="1"/>
          <p:nvPr/>
        </p:nvSpPr>
        <p:spPr>
          <a:xfrm>
            <a:off x="3702684" y="166582"/>
            <a:ext cx="478663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Devonian atmospheric CO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drop</a:t>
            </a:r>
          </a:p>
        </p:txBody>
      </p:sp>
      <p:sp>
        <p:nvSpPr>
          <p:cNvPr id="12" name="4 CuadroTexto">
            <a:extLst>
              <a:ext uri="{FF2B5EF4-FFF2-40B4-BE49-F238E27FC236}">
                <a16:creationId xmlns:a16="http://schemas.microsoft.com/office/drawing/2014/main" id="{3C14D7D2-478A-452B-AD16-8BD5D02849B9}"/>
              </a:ext>
            </a:extLst>
          </p:cNvPr>
          <p:cNvSpPr txBox="1"/>
          <p:nvPr/>
        </p:nvSpPr>
        <p:spPr>
          <a:xfrm>
            <a:off x="9611967" y="3206281"/>
            <a:ext cx="1709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Copper 1986, Geology</a:t>
            </a:r>
          </a:p>
        </p:txBody>
      </p:sp>
      <p:sp>
        <p:nvSpPr>
          <p:cNvPr id="13" name="4 CuadroTexto">
            <a:extLst>
              <a:ext uri="{FF2B5EF4-FFF2-40B4-BE49-F238E27FC236}">
                <a16:creationId xmlns:a16="http://schemas.microsoft.com/office/drawing/2014/main" id="{643A1E61-6212-44C0-A5CA-345DBAE9F5B9}"/>
              </a:ext>
            </a:extLst>
          </p:cNvPr>
          <p:cNvSpPr txBox="1"/>
          <p:nvPr/>
        </p:nvSpPr>
        <p:spPr>
          <a:xfrm>
            <a:off x="9287114" y="6489095"/>
            <a:ext cx="2052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Streel et al., 2000. 3Palaeo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BF1D9E-9ECA-4AA0-ADBE-E6A75979DB6B}"/>
              </a:ext>
            </a:extLst>
          </p:cNvPr>
          <p:cNvSpPr/>
          <p:nvPr/>
        </p:nvSpPr>
        <p:spPr>
          <a:xfrm>
            <a:off x="7374640" y="6013560"/>
            <a:ext cx="3886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</a:rPr>
              <a:t>Famennian glacially striated pavement from </a:t>
            </a:r>
          </a:p>
          <a:p>
            <a:r>
              <a:rPr lang="en-US" sz="1200" dirty="0" err="1">
                <a:latin typeface="Times New Roman" panose="02020603050405020304" pitchFamily="18" charset="0"/>
              </a:rPr>
              <a:t>Cabezas</a:t>
            </a:r>
            <a:r>
              <a:rPr lang="en-US" sz="1200" dirty="0">
                <a:latin typeface="Times New Roman" panose="02020603050405020304" pitchFamily="18" charset="0"/>
              </a:rPr>
              <a:t> Formation of the Parnaiba Basin, northern Brazil</a:t>
            </a:r>
            <a:endParaRPr lang="en-US" sz="1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8348F6-DC0C-4AB6-B961-19E3AC2439FB}"/>
              </a:ext>
            </a:extLst>
          </p:cNvPr>
          <p:cNvSpPr/>
          <p:nvPr/>
        </p:nvSpPr>
        <p:spPr>
          <a:xfrm>
            <a:off x="840533" y="57099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Changes in carbon dioxide concentrations during the Phanerozoic from </a:t>
            </a:r>
            <a:r>
              <a:rPr lang="en-US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Rothman 2001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en-US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Berner</a:t>
            </a:r>
            <a:r>
              <a:rPr lang="en-US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n-US" sz="1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Kothavala</a:t>
            </a:r>
            <a:r>
              <a:rPr lang="en-US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2001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 (GEOCARB III), </a:t>
            </a:r>
            <a:r>
              <a:rPr lang="en-US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Bergmann et al., 2004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 (COPSE), and </a:t>
            </a:r>
            <a:r>
              <a:rPr lang="en-US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Royer et al., 2004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. Frasnian/Famennian (F/F) crisis, ~370 Ma (After Robert A. Rohde, Global Warming Art).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2410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3FEBF-173D-41A2-907D-89091A0D3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675" y="819150"/>
            <a:ext cx="9010650" cy="1395413"/>
          </a:xfrm>
        </p:spPr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Devonian Organic-Rich Woodford Shale Deposits and The Frasnian/Famennian (F/F) and Devonian Carboniferous (D/C) Global Anoxic Events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1778B-EE3B-4F6F-83A5-FA0A957AAEE0}"/>
              </a:ext>
            </a:extLst>
          </p:cNvPr>
          <p:cNvSpPr/>
          <p:nvPr/>
        </p:nvSpPr>
        <p:spPr>
          <a:xfrm>
            <a:off x="1147762" y="2377797"/>
            <a:ext cx="989647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Questions?</a:t>
            </a:r>
          </a:p>
          <a:p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800" u="sng" dirty="0">
                <a:solidFill>
                  <a:srgbClr val="0070C0"/>
                </a:solidFill>
              </a:rPr>
              <a:t>cmolinares@ou.edu</a:t>
            </a:r>
            <a:endParaRPr lang="en-US" sz="2800" u="sng" baseline="300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en-US" dirty="0"/>
          </a:p>
          <a:p>
            <a:pPr algn="ctr"/>
            <a:r>
              <a:rPr lang="en-US" dirty="0"/>
              <a:t>South-Central Section - 52nd Annual Meeting - 2018</a:t>
            </a:r>
          </a:p>
          <a:p>
            <a:pPr algn="ctr"/>
            <a:r>
              <a:rPr lang="en-US" dirty="0"/>
              <a:t>Paper No. 19-3</a:t>
            </a:r>
          </a:p>
          <a:p>
            <a:pPr algn="ctr"/>
            <a:r>
              <a:rPr lang="en-US" dirty="0"/>
              <a:t>Little Rock, Arkansas 03-13-2018</a:t>
            </a:r>
          </a:p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75D61E-CC97-4A6B-80FC-1BB6F63A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9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B6E2-9C8F-4116-83FD-DEC0814E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27B9D-A34F-4B8F-9C9E-EFB6F9D9E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47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Late Devonian Anoxic events and global crisis</a:t>
            </a:r>
          </a:p>
          <a:p>
            <a:r>
              <a:rPr lang="en-US" dirty="0"/>
              <a:t>Woodford Shale and North America Late Devonian epicontinental sea</a:t>
            </a:r>
          </a:p>
          <a:p>
            <a:r>
              <a:rPr lang="en-US" dirty="0"/>
              <a:t>Woodford Shale Wyche -1 well</a:t>
            </a:r>
          </a:p>
          <a:p>
            <a:pPr lvl="1"/>
            <a:r>
              <a:rPr lang="en-US" dirty="0"/>
              <a:t>Location – age control</a:t>
            </a:r>
          </a:p>
          <a:p>
            <a:pPr lvl="1"/>
            <a:r>
              <a:rPr lang="en-US" dirty="0" err="1"/>
              <a:t>Lithofacies</a:t>
            </a:r>
            <a:r>
              <a:rPr lang="en-US" dirty="0"/>
              <a:t> distribution</a:t>
            </a:r>
          </a:p>
          <a:p>
            <a:pPr lvl="1"/>
            <a:r>
              <a:rPr lang="en-US" dirty="0"/>
              <a:t>TOC - Biomarkers analysis</a:t>
            </a:r>
          </a:p>
          <a:p>
            <a:pPr lvl="1"/>
            <a:r>
              <a:rPr lang="en-US" dirty="0"/>
              <a:t>XRF element compositional analysis</a:t>
            </a:r>
          </a:p>
          <a:p>
            <a:pPr lvl="1"/>
            <a:r>
              <a:rPr lang="en-US" dirty="0"/>
              <a:t>SEM – EDX analysis</a:t>
            </a:r>
          </a:p>
          <a:p>
            <a:pPr lvl="1"/>
            <a:r>
              <a:rPr lang="en-US" dirty="0"/>
              <a:t>Palynological analysis</a:t>
            </a:r>
          </a:p>
          <a:p>
            <a:r>
              <a:rPr lang="en-US" dirty="0"/>
              <a:t>Conclusions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7B0BC-C647-42ED-8690-61973CEB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28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B5509B-F020-48DD-8589-9B08B23B9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" b="1"/>
          <a:stretch/>
        </p:blipFill>
        <p:spPr>
          <a:xfrm>
            <a:off x="420397" y="1019508"/>
            <a:ext cx="5775867" cy="52293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E04BE4-E710-437D-B855-690FDB890312}"/>
              </a:ext>
            </a:extLst>
          </p:cNvPr>
          <p:cNvSpPr txBox="1"/>
          <p:nvPr/>
        </p:nvSpPr>
        <p:spPr>
          <a:xfrm>
            <a:off x="3238531" y="87569"/>
            <a:ext cx="59154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Devonian marine and terrestrial changes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798E7A-5544-4F70-BFA4-5FE0713B1935}"/>
              </a:ext>
            </a:extLst>
          </p:cNvPr>
          <p:cNvGrpSpPr/>
          <p:nvPr/>
        </p:nvGrpSpPr>
        <p:grpSpPr>
          <a:xfrm>
            <a:off x="6691688" y="882662"/>
            <a:ext cx="4746488" cy="5424496"/>
            <a:chOff x="6956384" y="990944"/>
            <a:chExt cx="4746488" cy="5424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982F2D-4F0A-4064-A601-B428EACB1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409" t="5373"/>
            <a:stretch/>
          </p:blipFill>
          <p:spPr>
            <a:xfrm>
              <a:off x="6956384" y="990944"/>
              <a:ext cx="3889093" cy="5424496"/>
            </a:xfrm>
            <a:prstGeom prst="rect">
              <a:avLst/>
            </a:prstGeom>
          </p:spPr>
        </p:pic>
        <p:pic>
          <p:nvPicPr>
            <p:cNvPr id="15" name="Picture 2" descr="http://t0.gstatic.com/images?q=tbn:ANd9GcRUpWifyZ0DrPbEAv0y0_wykHy7qrjdn1MY1xzcNkivFk2VGneN">
              <a:extLst>
                <a:ext uri="{FF2B5EF4-FFF2-40B4-BE49-F238E27FC236}">
                  <a16:creationId xmlns:a16="http://schemas.microsoft.com/office/drawing/2014/main" id="{9E62C053-3843-4BC8-9D91-64043835E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35557" y="3310921"/>
              <a:ext cx="967315" cy="2760878"/>
            </a:xfrm>
            <a:prstGeom prst="rect">
              <a:avLst/>
            </a:prstGeom>
            <a:noFill/>
          </p:spPr>
        </p:pic>
        <p:cxnSp>
          <p:nvCxnSpPr>
            <p:cNvPr id="16" name="19 Conector recto">
              <a:extLst>
                <a:ext uri="{FF2B5EF4-FFF2-40B4-BE49-F238E27FC236}">
                  <a16:creationId xmlns:a16="http://schemas.microsoft.com/office/drawing/2014/main" id="{5E6CCF3C-1AE1-4F0D-B970-EB230FBF4D0C}"/>
                </a:ext>
              </a:extLst>
            </p:cNvPr>
            <p:cNvCxnSpPr/>
            <p:nvPr/>
          </p:nvCxnSpPr>
          <p:spPr>
            <a:xfrm flipV="1">
              <a:off x="10916035" y="5656290"/>
              <a:ext cx="0" cy="27432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20 CuadroTexto">
              <a:extLst>
                <a:ext uri="{FF2B5EF4-FFF2-40B4-BE49-F238E27FC236}">
                  <a16:creationId xmlns:a16="http://schemas.microsoft.com/office/drawing/2014/main" id="{FA47AC17-31F2-49F6-8F8D-B6CF14F66AB1}"/>
                </a:ext>
              </a:extLst>
            </p:cNvPr>
            <p:cNvSpPr txBox="1"/>
            <p:nvPr/>
          </p:nvSpPr>
          <p:spPr>
            <a:xfrm rot="16200000">
              <a:off x="10664979" y="5709340"/>
              <a:ext cx="36099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1 m</a:t>
              </a:r>
            </a:p>
          </p:txBody>
        </p:sp>
      </p:grpSp>
      <p:sp>
        <p:nvSpPr>
          <p:cNvPr id="19" name="4 CuadroTexto">
            <a:extLst>
              <a:ext uri="{FF2B5EF4-FFF2-40B4-BE49-F238E27FC236}">
                <a16:creationId xmlns:a16="http://schemas.microsoft.com/office/drawing/2014/main" id="{8E85DDDB-4C25-476F-87F0-963C809F4004}"/>
              </a:ext>
            </a:extLst>
          </p:cNvPr>
          <p:cNvSpPr txBox="1"/>
          <p:nvPr/>
        </p:nvSpPr>
        <p:spPr>
          <a:xfrm>
            <a:off x="9954222" y="6034596"/>
            <a:ext cx="1709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After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</a:rPr>
              <a:t>Algeo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 et al., 2001</a:t>
            </a:r>
          </a:p>
        </p:txBody>
      </p:sp>
      <p:sp>
        <p:nvSpPr>
          <p:cNvPr id="20" name="4 CuadroTexto">
            <a:extLst>
              <a:ext uri="{FF2B5EF4-FFF2-40B4-BE49-F238E27FC236}">
                <a16:creationId xmlns:a16="http://schemas.microsoft.com/office/drawing/2014/main" id="{B64B4AAA-2032-4309-A955-1666EAC21787}"/>
              </a:ext>
            </a:extLst>
          </p:cNvPr>
          <p:cNvSpPr txBox="1"/>
          <p:nvPr/>
        </p:nvSpPr>
        <p:spPr>
          <a:xfrm>
            <a:off x="3645568" y="6248826"/>
            <a:ext cx="2550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Marine events After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</a:rPr>
              <a:t>Racki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, 2005 </a:t>
            </a:r>
          </a:p>
          <a:p>
            <a:pPr algn="r"/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Sea level After Johnson et al., 1985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4AED341-C7D6-49AD-97BE-B63716B1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8009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51 Forma libre">
            <a:extLst>
              <a:ext uri="{FF2B5EF4-FFF2-40B4-BE49-F238E27FC236}">
                <a16:creationId xmlns:a16="http://schemas.microsoft.com/office/drawing/2014/main" id="{3B8AC27B-5A62-453E-A16D-829931723231}"/>
              </a:ext>
            </a:extLst>
          </p:cNvPr>
          <p:cNvSpPr/>
          <p:nvPr/>
        </p:nvSpPr>
        <p:spPr>
          <a:xfrm>
            <a:off x="6647945" y="1861426"/>
            <a:ext cx="4022614" cy="1350457"/>
          </a:xfrm>
          <a:custGeom>
            <a:avLst/>
            <a:gdLst>
              <a:gd name="connsiteX0" fmla="*/ 0 w 2161430"/>
              <a:gd name="connsiteY0" fmla="*/ 742122 h 742122"/>
              <a:gd name="connsiteX1" fmla="*/ 222637 w 2161430"/>
              <a:gd name="connsiteY1" fmla="*/ 543339 h 742122"/>
              <a:gd name="connsiteX2" fmla="*/ 453225 w 2161430"/>
              <a:gd name="connsiteY2" fmla="*/ 400216 h 742122"/>
              <a:gd name="connsiteX3" fmla="*/ 731520 w 2161430"/>
              <a:gd name="connsiteY3" fmla="*/ 376362 h 742122"/>
              <a:gd name="connsiteX4" fmla="*/ 1168842 w 2161430"/>
              <a:gd name="connsiteY4" fmla="*/ 392265 h 742122"/>
              <a:gd name="connsiteX5" fmla="*/ 1709531 w 2161430"/>
              <a:gd name="connsiteY5" fmla="*/ 272995 h 742122"/>
              <a:gd name="connsiteX6" fmla="*/ 1979875 w 2161430"/>
              <a:gd name="connsiteY6" fmla="*/ 74212 h 742122"/>
              <a:gd name="connsiteX7" fmla="*/ 620202 w 2161430"/>
              <a:gd name="connsiteY7" fmla="*/ 90115 h 742122"/>
              <a:gd name="connsiteX8" fmla="*/ 182880 w 2161430"/>
              <a:gd name="connsiteY8" fmla="*/ 82164 h 742122"/>
              <a:gd name="connsiteX9" fmla="*/ 47708 w 2161430"/>
              <a:gd name="connsiteY9" fmla="*/ 98066 h 742122"/>
              <a:gd name="connsiteX10" fmla="*/ 71562 w 2161430"/>
              <a:gd name="connsiteY10" fmla="*/ 670560 h 742122"/>
              <a:gd name="connsiteX0" fmla="*/ 0 w 2161430"/>
              <a:gd name="connsiteY0" fmla="*/ 701040 h 701040"/>
              <a:gd name="connsiteX1" fmla="*/ 222637 w 2161430"/>
              <a:gd name="connsiteY1" fmla="*/ 502257 h 701040"/>
              <a:gd name="connsiteX2" fmla="*/ 453225 w 2161430"/>
              <a:gd name="connsiteY2" fmla="*/ 359134 h 701040"/>
              <a:gd name="connsiteX3" fmla="*/ 731520 w 2161430"/>
              <a:gd name="connsiteY3" fmla="*/ 335280 h 701040"/>
              <a:gd name="connsiteX4" fmla="*/ 1168842 w 2161430"/>
              <a:gd name="connsiteY4" fmla="*/ 351183 h 701040"/>
              <a:gd name="connsiteX5" fmla="*/ 1709531 w 2161430"/>
              <a:gd name="connsiteY5" fmla="*/ 231913 h 701040"/>
              <a:gd name="connsiteX6" fmla="*/ 1979875 w 2161430"/>
              <a:gd name="connsiteY6" fmla="*/ 33130 h 701040"/>
              <a:gd name="connsiteX7" fmla="*/ 620202 w 2161430"/>
              <a:gd name="connsiteY7" fmla="*/ 49033 h 701040"/>
              <a:gd name="connsiteX8" fmla="*/ 182880 w 2161430"/>
              <a:gd name="connsiteY8" fmla="*/ 41082 h 701040"/>
              <a:gd name="connsiteX9" fmla="*/ 80176 w 2161430"/>
              <a:gd name="connsiteY9" fmla="*/ 98066 h 701040"/>
              <a:gd name="connsiteX10" fmla="*/ 71562 w 2161430"/>
              <a:gd name="connsiteY10" fmla="*/ 629478 h 701040"/>
              <a:gd name="connsiteX0" fmla="*/ 0 w 2161430"/>
              <a:gd name="connsiteY0" fmla="*/ 698390 h 698390"/>
              <a:gd name="connsiteX1" fmla="*/ 222637 w 2161430"/>
              <a:gd name="connsiteY1" fmla="*/ 499607 h 698390"/>
              <a:gd name="connsiteX2" fmla="*/ 453225 w 2161430"/>
              <a:gd name="connsiteY2" fmla="*/ 356484 h 698390"/>
              <a:gd name="connsiteX3" fmla="*/ 731520 w 2161430"/>
              <a:gd name="connsiteY3" fmla="*/ 332630 h 698390"/>
              <a:gd name="connsiteX4" fmla="*/ 1168842 w 2161430"/>
              <a:gd name="connsiteY4" fmla="*/ 348533 h 698390"/>
              <a:gd name="connsiteX5" fmla="*/ 1709531 w 2161430"/>
              <a:gd name="connsiteY5" fmla="*/ 229263 h 698390"/>
              <a:gd name="connsiteX6" fmla="*/ 1979875 w 2161430"/>
              <a:gd name="connsiteY6" fmla="*/ 30480 h 698390"/>
              <a:gd name="connsiteX7" fmla="*/ 620202 w 2161430"/>
              <a:gd name="connsiteY7" fmla="*/ 46383 h 698390"/>
              <a:gd name="connsiteX8" fmla="*/ 182880 w 2161430"/>
              <a:gd name="connsiteY8" fmla="*/ 38432 h 698390"/>
              <a:gd name="connsiteX9" fmla="*/ 80176 w 2161430"/>
              <a:gd name="connsiteY9" fmla="*/ 95416 h 698390"/>
              <a:gd name="connsiteX10" fmla="*/ 71562 w 2161430"/>
              <a:gd name="connsiteY10" fmla="*/ 626828 h 698390"/>
              <a:gd name="connsiteX0" fmla="*/ 0 w 2161430"/>
              <a:gd name="connsiteY0" fmla="*/ 710316 h 710316"/>
              <a:gd name="connsiteX1" fmla="*/ 222637 w 2161430"/>
              <a:gd name="connsiteY1" fmla="*/ 511533 h 710316"/>
              <a:gd name="connsiteX2" fmla="*/ 453225 w 2161430"/>
              <a:gd name="connsiteY2" fmla="*/ 368410 h 710316"/>
              <a:gd name="connsiteX3" fmla="*/ 731520 w 2161430"/>
              <a:gd name="connsiteY3" fmla="*/ 344556 h 710316"/>
              <a:gd name="connsiteX4" fmla="*/ 1168842 w 2161430"/>
              <a:gd name="connsiteY4" fmla="*/ 360459 h 710316"/>
              <a:gd name="connsiteX5" fmla="*/ 1709531 w 2161430"/>
              <a:gd name="connsiteY5" fmla="*/ 241189 h 710316"/>
              <a:gd name="connsiteX6" fmla="*/ 1979875 w 2161430"/>
              <a:gd name="connsiteY6" fmla="*/ 42406 h 710316"/>
              <a:gd name="connsiteX7" fmla="*/ 620202 w 2161430"/>
              <a:gd name="connsiteY7" fmla="*/ 58309 h 710316"/>
              <a:gd name="connsiteX8" fmla="*/ 182880 w 2161430"/>
              <a:gd name="connsiteY8" fmla="*/ 50358 h 710316"/>
              <a:gd name="connsiteX9" fmla="*/ 80176 w 2161430"/>
              <a:gd name="connsiteY9" fmla="*/ 107342 h 710316"/>
              <a:gd name="connsiteX10" fmla="*/ 71562 w 2161430"/>
              <a:gd name="connsiteY10" fmla="*/ 638754 h 710316"/>
              <a:gd name="connsiteX0" fmla="*/ 0 w 2161430"/>
              <a:gd name="connsiteY0" fmla="*/ 710316 h 710316"/>
              <a:gd name="connsiteX1" fmla="*/ 222637 w 2161430"/>
              <a:gd name="connsiteY1" fmla="*/ 511533 h 710316"/>
              <a:gd name="connsiteX2" fmla="*/ 453225 w 2161430"/>
              <a:gd name="connsiteY2" fmla="*/ 368410 h 710316"/>
              <a:gd name="connsiteX3" fmla="*/ 731520 w 2161430"/>
              <a:gd name="connsiteY3" fmla="*/ 344556 h 710316"/>
              <a:gd name="connsiteX4" fmla="*/ 1168842 w 2161430"/>
              <a:gd name="connsiteY4" fmla="*/ 360459 h 710316"/>
              <a:gd name="connsiteX5" fmla="*/ 1709531 w 2161430"/>
              <a:gd name="connsiteY5" fmla="*/ 241189 h 710316"/>
              <a:gd name="connsiteX6" fmla="*/ 1979875 w 2161430"/>
              <a:gd name="connsiteY6" fmla="*/ 42406 h 710316"/>
              <a:gd name="connsiteX7" fmla="*/ 620202 w 2161430"/>
              <a:gd name="connsiteY7" fmla="*/ 58309 h 710316"/>
              <a:gd name="connsiteX8" fmla="*/ 182880 w 2161430"/>
              <a:gd name="connsiteY8" fmla="*/ 50358 h 710316"/>
              <a:gd name="connsiteX9" fmla="*/ 80176 w 2161430"/>
              <a:gd name="connsiteY9" fmla="*/ 107342 h 710316"/>
              <a:gd name="connsiteX10" fmla="*/ 71562 w 2161430"/>
              <a:gd name="connsiteY10" fmla="*/ 638754 h 710316"/>
              <a:gd name="connsiteX0" fmla="*/ 0 w 2161430"/>
              <a:gd name="connsiteY0" fmla="*/ 698390 h 698390"/>
              <a:gd name="connsiteX1" fmla="*/ 222637 w 2161430"/>
              <a:gd name="connsiteY1" fmla="*/ 499607 h 698390"/>
              <a:gd name="connsiteX2" fmla="*/ 453225 w 2161430"/>
              <a:gd name="connsiteY2" fmla="*/ 356484 h 698390"/>
              <a:gd name="connsiteX3" fmla="*/ 731520 w 2161430"/>
              <a:gd name="connsiteY3" fmla="*/ 332630 h 698390"/>
              <a:gd name="connsiteX4" fmla="*/ 1168842 w 2161430"/>
              <a:gd name="connsiteY4" fmla="*/ 348533 h 698390"/>
              <a:gd name="connsiteX5" fmla="*/ 1709531 w 2161430"/>
              <a:gd name="connsiteY5" fmla="*/ 229263 h 698390"/>
              <a:gd name="connsiteX6" fmla="*/ 1979875 w 2161430"/>
              <a:gd name="connsiteY6" fmla="*/ 30480 h 698390"/>
              <a:gd name="connsiteX7" fmla="*/ 620202 w 2161430"/>
              <a:gd name="connsiteY7" fmla="*/ 46383 h 698390"/>
              <a:gd name="connsiteX8" fmla="*/ 182880 w 2161430"/>
              <a:gd name="connsiteY8" fmla="*/ 38432 h 698390"/>
              <a:gd name="connsiteX9" fmla="*/ 80176 w 2161430"/>
              <a:gd name="connsiteY9" fmla="*/ 95416 h 698390"/>
              <a:gd name="connsiteX10" fmla="*/ 71562 w 2161430"/>
              <a:gd name="connsiteY10" fmla="*/ 626828 h 698390"/>
              <a:gd name="connsiteX0" fmla="*/ 22528 w 2183958"/>
              <a:gd name="connsiteY0" fmla="*/ 698390 h 698390"/>
              <a:gd name="connsiteX1" fmla="*/ 245165 w 2183958"/>
              <a:gd name="connsiteY1" fmla="*/ 499607 h 698390"/>
              <a:gd name="connsiteX2" fmla="*/ 475753 w 2183958"/>
              <a:gd name="connsiteY2" fmla="*/ 356484 h 698390"/>
              <a:gd name="connsiteX3" fmla="*/ 754048 w 2183958"/>
              <a:gd name="connsiteY3" fmla="*/ 332630 h 698390"/>
              <a:gd name="connsiteX4" fmla="*/ 1191370 w 2183958"/>
              <a:gd name="connsiteY4" fmla="*/ 348533 h 698390"/>
              <a:gd name="connsiteX5" fmla="*/ 1732059 w 2183958"/>
              <a:gd name="connsiteY5" fmla="*/ 229263 h 698390"/>
              <a:gd name="connsiteX6" fmla="*/ 2002403 w 2183958"/>
              <a:gd name="connsiteY6" fmla="*/ 30480 h 698390"/>
              <a:gd name="connsiteX7" fmla="*/ 642730 w 2183958"/>
              <a:gd name="connsiteY7" fmla="*/ 46383 h 698390"/>
              <a:gd name="connsiteX8" fmla="*/ 205408 w 2183958"/>
              <a:gd name="connsiteY8" fmla="*/ 38432 h 698390"/>
              <a:gd name="connsiteX9" fmla="*/ 26504 w 2183958"/>
              <a:gd name="connsiteY9" fmla="*/ 95416 h 698390"/>
              <a:gd name="connsiteX10" fmla="*/ 94090 w 2183958"/>
              <a:gd name="connsiteY10" fmla="*/ 626828 h 698390"/>
              <a:gd name="connsiteX0" fmla="*/ 22528 w 2183958"/>
              <a:gd name="connsiteY0" fmla="*/ 698390 h 705016"/>
              <a:gd name="connsiteX1" fmla="*/ 245165 w 2183958"/>
              <a:gd name="connsiteY1" fmla="*/ 499607 h 705016"/>
              <a:gd name="connsiteX2" fmla="*/ 475753 w 2183958"/>
              <a:gd name="connsiteY2" fmla="*/ 356484 h 705016"/>
              <a:gd name="connsiteX3" fmla="*/ 754048 w 2183958"/>
              <a:gd name="connsiteY3" fmla="*/ 332630 h 705016"/>
              <a:gd name="connsiteX4" fmla="*/ 1191370 w 2183958"/>
              <a:gd name="connsiteY4" fmla="*/ 348533 h 705016"/>
              <a:gd name="connsiteX5" fmla="*/ 1732059 w 2183958"/>
              <a:gd name="connsiteY5" fmla="*/ 229263 h 705016"/>
              <a:gd name="connsiteX6" fmla="*/ 2002403 w 2183958"/>
              <a:gd name="connsiteY6" fmla="*/ 30480 h 705016"/>
              <a:gd name="connsiteX7" fmla="*/ 642730 w 2183958"/>
              <a:gd name="connsiteY7" fmla="*/ 46383 h 705016"/>
              <a:gd name="connsiteX8" fmla="*/ 205408 w 2183958"/>
              <a:gd name="connsiteY8" fmla="*/ 38432 h 705016"/>
              <a:gd name="connsiteX9" fmla="*/ 26504 w 2183958"/>
              <a:gd name="connsiteY9" fmla="*/ 95416 h 705016"/>
              <a:gd name="connsiteX10" fmla="*/ 26504 w 2183958"/>
              <a:gd name="connsiteY10" fmla="*/ 705016 h 705016"/>
              <a:gd name="connsiteX0" fmla="*/ 22528 w 2183958"/>
              <a:gd name="connsiteY0" fmla="*/ 698390 h 705016"/>
              <a:gd name="connsiteX1" fmla="*/ 245165 w 2183958"/>
              <a:gd name="connsiteY1" fmla="*/ 499607 h 705016"/>
              <a:gd name="connsiteX2" fmla="*/ 475753 w 2183958"/>
              <a:gd name="connsiteY2" fmla="*/ 356484 h 705016"/>
              <a:gd name="connsiteX3" fmla="*/ 754048 w 2183958"/>
              <a:gd name="connsiteY3" fmla="*/ 332630 h 705016"/>
              <a:gd name="connsiteX4" fmla="*/ 1191370 w 2183958"/>
              <a:gd name="connsiteY4" fmla="*/ 348533 h 705016"/>
              <a:gd name="connsiteX5" fmla="*/ 1732059 w 2183958"/>
              <a:gd name="connsiteY5" fmla="*/ 229263 h 705016"/>
              <a:gd name="connsiteX6" fmla="*/ 2002403 w 2183958"/>
              <a:gd name="connsiteY6" fmla="*/ 30480 h 705016"/>
              <a:gd name="connsiteX7" fmla="*/ 642730 w 2183958"/>
              <a:gd name="connsiteY7" fmla="*/ 46383 h 705016"/>
              <a:gd name="connsiteX8" fmla="*/ 205408 w 2183958"/>
              <a:gd name="connsiteY8" fmla="*/ 38432 h 705016"/>
              <a:gd name="connsiteX9" fmla="*/ 26504 w 2183958"/>
              <a:gd name="connsiteY9" fmla="*/ 95416 h 705016"/>
              <a:gd name="connsiteX10" fmla="*/ 26504 w 2183958"/>
              <a:gd name="connsiteY10" fmla="*/ 705016 h 705016"/>
              <a:gd name="connsiteX0" fmla="*/ 22528 w 2183958"/>
              <a:gd name="connsiteY0" fmla="*/ 698390 h 705016"/>
              <a:gd name="connsiteX1" fmla="*/ 245165 w 2183958"/>
              <a:gd name="connsiteY1" fmla="*/ 499607 h 705016"/>
              <a:gd name="connsiteX2" fmla="*/ 475753 w 2183958"/>
              <a:gd name="connsiteY2" fmla="*/ 356484 h 705016"/>
              <a:gd name="connsiteX3" fmla="*/ 754048 w 2183958"/>
              <a:gd name="connsiteY3" fmla="*/ 332630 h 705016"/>
              <a:gd name="connsiteX4" fmla="*/ 1191370 w 2183958"/>
              <a:gd name="connsiteY4" fmla="*/ 348533 h 705016"/>
              <a:gd name="connsiteX5" fmla="*/ 1732059 w 2183958"/>
              <a:gd name="connsiteY5" fmla="*/ 229263 h 705016"/>
              <a:gd name="connsiteX6" fmla="*/ 2002403 w 2183958"/>
              <a:gd name="connsiteY6" fmla="*/ 30480 h 705016"/>
              <a:gd name="connsiteX7" fmla="*/ 642730 w 2183958"/>
              <a:gd name="connsiteY7" fmla="*/ 46383 h 705016"/>
              <a:gd name="connsiteX8" fmla="*/ 205408 w 2183958"/>
              <a:gd name="connsiteY8" fmla="*/ 38432 h 705016"/>
              <a:gd name="connsiteX9" fmla="*/ 26504 w 2183958"/>
              <a:gd name="connsiteY9" fmla="*/ 95416 h 705016"/>
              <a:gd name="connsiteX10" fmla="*/ 26504 w 2183958"/>
              <a:gd name="connsiteY10" fmla="*/ 705016 h 705016"/>
              <a:gd name="connsiteX0" fmla="*/ 26504 w 2187934"/>
              <a:gd name="connsiteY0" fmla="*/ 698390 h 705016"/>
              <a:gd name="connsiteX1" fmla="*/ 249141 w 2187934"/>
              <a:gd name="connsiteY1" fmla="*/ 499607 h 705016"/>
              <a:gd name="connsiteX2" fmla="*/ 479729 w 2187934"/>
              <a:gd name="connsiteY2" fmla="*/ 356484 h 705016"/>
              <a:gd name="connsiteX3" fmla="*/ 758024 w 2187934"/>
              <a:gd name="connsiteY3" fmla="*/ 332630 h 705016"/>
              <a:gd name="connsiteX4" fmla="*/ 1195346 w 2187934"/>
              <a:gd name="connsiteY4" fmla="*/ 348533 h 705016"/>
              <a:gd name="connsiteX5" fmla="*/ 1736035 w 2187934"/>
              <a:gd name="connsiteY5" fmla="*/ 229263 h 705016"/>
              <a:gd name="connsiteX6" fmla="*/ 2006379 w 2187934"/>
              <a:gd name="connsiteY6" fmla="*/ 30480 h 705016"/>
              <a:gd name="connsiteX7" fmla="*/ 646706 w 2187934"/>
              <a:gd name="connsiteY7" fmla="*/ 46383 h 705016"/>
              <a:gd name="connsiteX8" fmla="*/ 209384 w 2187934"/>
              <a:gd name="connsiteY8" fmla="*/ 38432 h 705016"/>
              <a:gd name="connsiteX9" fmla="*/ 26504 w 2187934"/>
              <a:gd name="connsiteY9" fmla="*/ 86139 h 705016"/>
              <a:gd name="connsiteX10" fmla="*/ 30480 w 2187934"/>
              <a:gd name="connsiteY10" fmla="*/ 705016 h 705016"/>
              <a:gd name="connsiteX0" fmla="*/ 26504 w 2260821"/>
              <a:gd name="connsiteY0" fmla="*/ 699715 h 706341"/>
              <a:gd name="connsiteX1" fmla="*/ 249141 w 2260821"/>
              <a:gd name="connsiteY1" fmla="*/ 500932 h 706341"/>
              <a:gd name="connsiteX2" fmla="*/ 479729 w 2260821"/>
              <a:gd name="connsiteY2" fmla="*/ 357809 h 706341"/>
              <a:gd name="connsiteX3" fmla="*/ 758024 w 2260821"/>
              <a:gd name="connsiteY3" fmla="*/ 333955 h 706341"/>
              <a:gd name="connsiteX4" fmla="*/ 1195346 w 2260821"/>
              <a:gd name="connsiteY4" fmla="*/ 349858 h 706341"/>
              <a:gd name="connsiteX5" fmla="*/ 1736035 w 2260821"/>
              <a:gd name="connsiteY5" fmla="*/ 230588 h 706341"/>
              <a:gd name="connsiteX6" fmla="*/ 2006379 w 2260821"/>
              <a:gd name="connsiteY6" fmla="*/ 31805 h 706341"/>
              <a:gd name="connsiteX7" fmla="*/ 209384 w 2260821"/>
              <a:gd name="connsiteY7" fmla="*/ 39757 h 706341"/>
              <a:gd name="connsiteX8" fmla="*/ 26504 w 2260821"/>
              <a:gd name="connsiteY8" fmla="*/ 87464 h 706341"/>
              <a:gd name="connsiteX9" fmla="*/ 30480 w 2260821"/>
              <a:gd name="connsiteY9" fmla="*/ 706341 h 706341"/>
              <a:gd name="connsiteX0" fmla="*/ 26504 w 2300578"/>
              <a:gd name="connsiteY0" fmla="*/ 699715 h 706341"/>
              <a:gd name="connsiteX1" fmla="*/ 249141 w 2300578"/>
              <a:gd name="connsiteY1" fmla="*/ 500932 h 706341"/>
              <a:gd name="connsiteX2" fmla="*/ 479729 w 2300578"/>
              <a:gd name="connsiteY2" fmla="*/ 357809 h 706341"/>
              <a:gd name="connsiteX3" fmla="*/ 758024 w 2300578"/>
              <a:gd name="connsiteY3" fmla="*/ 333955 h 706341"/>
              <a:gd name="connsiteX4" fmla="*/ 1195346 w 2300578"/>
              <a:gd name="connsiteY4" fmla="*/ 349858 h 706341"/>
              <a:gd name="connsiteX5" fmla="*/ 1736035 w 2300578"/>
              <a:gd name="connsiteY5" fmla="*/ 230588 h 706341"/>
              <a:gd name="connsiteX6" fmla="*/ 2046136 w 2300578"/>
              <a:gd name="connsiteY6" fmla="*/ 31805 h 706341"/>
              <a:gd name="connsiteX7" fmla="*/ 209384 w 2300578"/>
              <a:gd name="connsiteY7" fmla="*/ 39757 h 706341"/>
              <a:gd name="connsiteX8" fmla="*/ 26504 w 2300578"/>
              <a:gd name="connsiteY8" fmla="*/ 87464 h 706341"/>
              <a:gd name="connsiteX9" fmla="*/ 30480 w 2300578"/>
              <a:gd name="connsiteY9" fmla="*/ 706341 h 706341"/>
              <a:gd name="connsiteX0" fmla="*/ 26504 w 2300578"/>
              <a:gd name="connsiteY0" fmla="*/ 684475 h 691101"/>
              <a:gd name="connsiteX1" fmla="*/ 249141 w 2300578"/>
              <a:gd name="connsiteY1" fmla="*/ 485692 h 691101"/>
              <a:gd name="connsiteX2" fmla="*/ 479729 w 2300578"/>
              <a:gd name="connsiteY2" fmla="*/ 342569 h 691101"/>
              <a:gd name="connsiteX3" fmla="*/ 758024 w 2300578"/>
              <a:gd name="connsiteY3" fmla="*/ 318715 h 691101"/>
              <a:gd name="connsiteX4" fmla="*/ 1195346 w 2300578"/>
              <a:gd name="connsiteY4" fmla="*/ 334618 h 691101"/>
              <a:gd name="connsiteX5" fmla="*/ 1736035 w 2300578"/>
              <a:gd name="connsiteY5" fmla="*/ 215348 h 691101"/>
              <a:gd name="connsiteX6" fmla="*/ 2046136 w 2300578"/>
              <a:gd name="connsiteY6" fmla="*/ 16565 h 691101"/>
              <a:gd name="connsiteX7" fmla="*/ 209384 w 2300578"/>
              <a:gd name="connsiteY7" fmla="*/ 24517 h 691101"/>
              <a:gd name="connsiteX8" fmla="*/ 26504 w 2300578"/>
              <a:gd name="connsiteY8" fmla="*/ 72224 h 691101"/>
              <a:gd name="connsiteX9" fmla="*/ 30480 w 2300578"/>
              <a:gd name="connsiteY9" fmla="*/ 691101 h 691101"/>
              <a:gd name="connsiteX0" fmla="*/ 26504 w 2300578"/>
              <a:gd name="connsiteY0" fmla="*/ 684475 h 691101"/>
              <a:gd name="connsiteX1" fmla="*/ 249141 w 2300578"/>
              <a:gd name="connsiteY1" fmla="*/ 485692 h 691101"/>
              <a:gd name="connsiteX2" fmla="*/ 479729 w 2300578"/>
              <a:gd name="connsiteY2" fmla="*/ 342569 h 691101"/>
              <a:gd name="connsiteX3" fmla="*/ 758024 w 2300578"/>
              <a:gd name="connsiteY3" fmla="*/ 318715 h 691101"/>
              <a:gd name="connsiteX4" fmla="*/ 1195346 w 2300578"/>
              <a:gd name="connsiteY4" fmla="*/ 334618 h 691101"/>
              <a:gd name="connsiteX5" fmla="*/ 1736035 w 2300578"/>
              <a:gd name="connsiteY5" fmla="*/ 215348 h 691101"/>
              <a:gd name="connsiteX6" fmla="*/ 2046136 w 2300578"/>
              <a:gd name="connsiteY6" fmla="*/ 16565 h 691101"/>
              <a:gd name="connsiteX7" fmla="*/ 185530 w 2300578"/>
              <a:gd name="connsiteY7" fmla="*/ 24517 h 691101"/>
              <a:gd name="connsiteX8" fmla="*/ 26504 w 2300578"/>
              <a:gd name="connsiteY8" fmla="*/ 72224 h 691101"/>
              <a:gd name="connsiteX9" fmla="*/ 30480 w 2300578"/>
              <a:gd name="connsiteY9" fmla="*/ 691101 h 691101"/>
              <a:gd name="connsiteX0" fmla="*/ 22529 w 2296603"/>
              <a:gd name="connsiteY0" fmla="*/ 724674 h 731300"/>
              <a:gd name="connsiteX1" fmla="*/ 245166 w 2296603"/>
              <a:gd name="connsiteY1" fmla="*/ 525891 h 731300"/>
              <a:gd name="connsiteX2" fmla="*/ 475754 w 2296603"/>
              <a:gd name="connsiteY2" fmla="*/ 382768 h 731300"/>
              <a:gd name="connsiteX3" fmla="*/ 754049 w 2296603"/>
              <a:gd name="connsiteY3" fmla="*/ 358914 h 731300"/>
              <a:gd name="connsiteX4" fmla="*/ 1191371 w 2296603"/>
              <a:gd name="connsiteY4" fmla="*/ 374817 h 731300"/>
              <a:gd name="connsiteX5" fmla="*/ 1732060 w 2296603"/>
              <a:gd name="connsiteY5" fmla="*/ 255547 h 731300"/>
              <a:gd name="connsiteX6" fmla="*/ 2042161 w 2296603"/>
              <a:gd name="connsiteY6" fmla="*/ 56764 h 731300"/>
              <a:gd name="connsiteX7" fmla="*/ 22529 w 2296603"/>
              <a:gd name="connsiteY7" fmla="*/ 112423 h 731300"/>
              <a:gd name="connsiteX8" fmla="*/ 26505 w 2296603"/>
              <a:gd name="connsiteY8" fmla="*/ 731300 h 731300"/>
              <a:gd name="connsiteX0" fmla="*/ 22529 w 2296603"/>
              <a:gd name="connsiteY0" fmla="*/ 764431 h 771057"/>
              <a:gd name="connsiteX1" fmla="*/ 245166 w 2296603"/>
              <a:gd name="connsiteY1" fmla="*/ 565648 h 771057"/>
              <a:gd name="connsiteX2" fmla="*/ 475754 w 2296603"/>
              <a:gd name="connsiteY2" fmla="*/ 422525 h 771057"/>
              <a:gd name="connsiteX3" fmla="*/ 754049 w 2296603"/>
              <a:gd name="connsiteY3" fmla="*/ 398671 h 771057"/>
              <a:gd name="connsiteX4" fmla="*/ 1191371 w 2296603"/>
              <a:gd name="connsiteY4" fmla="*/ 414574 h 771057"/>
              <a:gd name="connsiteX5" fmla="*/ 1732060 w 2296603"/>
              <a:gd name="connsiteY5" fmla="*/ 295304 h 771057"/>
              <a:gd name="connsiteX6" fmla="*/ 2042161 w 2296603"/>
              <a:gd name="connsiteY6" fmla="*/ 96521 h 771057"/>
              <a:gd name="connsiteX7" fmla="*/ 22529 w 2296603"/>
              <a:gd name="connsiteY7" fmla="*/ 112423 h 771057"/>
              <a:gd name="connsiteX8" fmla="*/ 26505 w 2296603"/>
              <a:gd name="connsiteY8" fmla="*/ 771057 h 771057"/>
              <a:gd name="connsiteX0" fmla="*/ 22529 w 2296603"/>
              <a:gd name="connsiteY0" fmla="*/ 691764 h 698390"/>
              <a:gd name="connsiteX1" fmla="*/ 245166 w 2296603"/>
              <a:gd name="connsiteY1" fmla="*/ 492981 h 698390"/>
              <a:gd name="connsiteX2" fmla="*/ 475754 w 2296603"/>
              <a:gd name="connsiteY2" fmla="*/ 349858 h 698390"/>
              <a:gd name="connsiteX3" fmla="*/ 754049 w 2296603"/>
              <a:gd name="connsiteY3" fmla="*/ 326004 h 698390"/>
              <a:gd name="connsiteX4" fmla="*/ 1191371 w 2296603"/>
              <a:gd name="connsiteY4" fmla="*/ 341907 h 698390"/>
              <a:gd name="connsiteX5" fmla="*/ 1732060 w 2296603"/>
              <a:gd name="connsiteY5" fmla="*/ 222637 h 698390"/>
              <a:gd name="connsiteX6" fmla="*/ 2042161 w 2296603"/>
              <a:gd name="connsiteY6" fmla="*/ 23854 h 698390"/>
              <a:gd name="connsiteX7" fmla="*/ 22529 w 2296603"/>
              <a:gd name="connsiteY7" fmla="*/ 39756 h 698390"/>
              <a:gd name="connsiteX8" fmla="*/ 26505 w 2296603"/>
              <a:gd name="connsiteY8" fmla="*/ 698390 h 698390"/>
              <a:gd name="connsiteX0" fmla="*/ 22529 w 2296603"/>
              <a:gd name="connsiteY0" fmla="*/ 667910 h 674536"/>
              <a:gd name="connsiteX1" fmla="*/ 245166 w 2296603"/>
              <a:gd name="connsiteY1" fmla="*/ 469127 h 674536"/>
              <a:gd name="connsiteX2" fmla="*/ 475754 w 2296603"/>
              <a:gd name="connsiteY2" fmla="*/ 326004 h 674536"/>
              <a:gd name="connsiteX3" fmla="*/ 754049 w 2296603"/>
              <a:gd name="connsiteY3" fmla="*/ 302150 h 674536"/>
              <a:gd name="connsiteX4" fmla="*/ 1191371 w 2296603"/>
              <a:gd name="connsiteY4" fmla="*/ 318053 h 674536"/>
              <a:gd name="connsiteX5" fmla="*/ 1732060 w 2296603"/>
              <a:gd name="connsiteY5" fmla="*/ 198783 h 674536"/>
              <a:gd name="connsiteX6" fmla="*/ 2042161 w 2296603"/>
              <a:gd name="connsiteY6" fmla="*/ 23854 h 674536"/>
              <a:gd name="connsiteX7" fmla="*/ 22529 w 2296603"/>
              <a:gd name="connsiteY7" fmla="*/ 15902 h 674536"/>
              <a:gd name="connsiteX8" fmla="*/ 26505 w 2296603"/>
              <a:gd name="connsiteY8" fmla="*/ 674536 h 674536"/>
              <a:gd name="connsiteX0" fmla="*/ 22529 w 2050113"/>
              <a:gd name="connsiteY0" fmla="*/ 667910 h 674536"/>
              <a:gd name="connsiteX1" fmla="*/ 245166 w 2050113"/>
              <a:gd name="connsiteY1" fmla="*/ 469127 h 674536"/>
              <a:gd name="connsiteX2" fmla="*/ 475754 w 2050113"/>
              <a:gd name="connsiteY2" fmla="*/ 326004 h 674536"/>
              <a:gd name="connsiteX3" fmla="*/ 754049 w 2050113"/>
              <a:gd name="connsiteY3" fmla="*/ 302150 h 674536"/>
              <a:gd name="connsiteX4" fmla="*/ 1191371 w 2050113"/>
              <a:gd name="connsiteY4" fmla="*/ 318053 h 674536"/>
              <a:gd name="connsiteX5" fmla="*/ 1732060 w 2050113"/>
              <a:gd name="connsiteY5" fmla="*/ 198783 h 674536"/>
              <a:gd name="connsiteX6" fmla="*/ 2042161 w 2050113"/>
              <a:gd name="connsiteY6" fmla="*/ 23854 h 674536"/>
              <a:gd name="connsiteX7" fmla="*/ 22529 w 2050113"/>
              <a:gd name="connsiteY7" fmla="*/ 15902 h 674536"/>
              <a:gd name="connsiteX8" fmla="*/ 26505 w 2050113"/>
              <a:gd name="connsiteY8" fmla="*/ 674536 h 674536"/>
              <a:gd name="connsiteX0" fmla="*/ 22529 w 2050113"/>
              <a:gd name="connsiteY0" fmla="*/ 675862 h 682488"/>
              <a:gd name="connsiteX1" fmla="*/ 245166 w 2050113"/>
              <a:gd name="connsiteY1" fmla="*/ 477079 h 682488"/>
              <a:gd name="connsiteX2" fmla="*/ 475754 w 2050113"/>
              <a:gd name="connsiteY2" fmla="*/ 333956 h 682488"/>
              <a:gd name="connsiteX3" fmla="*/ 754049 w 2050113"/>
              <a:gd name="connsiteY3" fmla="*/ 310102 h 682488"/>
              <a:gd name="connsiteX4" fmla="*/ 1191371 w 2050113"/>
              <a:gd name="connsiteY4" fmla="*/ 326005 h 682488"/>
              <a:gd name="connsiteX5" fmla="*/ 1732060 w 2050113"/>
              <a:gd name="connsiteY5" fmla="*/ 206735 h 682488"/>
              <a:gd name="connsiteX6" fmla="*/ 2042161 w 2050113"/>
              <a:gd name="connsiteY6" fmla="*/ 31806 h 682488"/>
              <a:gd name="connsiteX7" fmla="*/ 22529 w 2050113"/>
              <a:gd name="connsiteY7" fmla="*/ 23854 h 682488"/>
              <a:gd name="connsiteX8" fmla="*/ 26505 w 2050113"/>
              <a:gd name="connsiteY8" fmla="*/ 682488 h 682488"/>
              <a:gd name="connsiteX0" fmla="*/ 399554 w 2427138"/>
              <a:gd name="connsiteY0" fmla="*/ 675862 h 682488"/>
              <a:gd name="connsiteX1" fmla="*/ 622191 w 2427138"/>
              <a:gd name="connsiteY1" fmla="*/ 477079 h 682488"/>
              <a:gd name="connsiteX2" fmla="*/ 852779 w 2427138"/>
              <a:gd name="connsiteY2" fmla="*/ 333956 h 682488"/>
              <a:gd name="connsiteX3" fmla="*/ 1131074 w 2427138"/>
              <a:gd name="connsiteY3" fmla="*/ 310102 h 682488"/>
              <a:gd name="connsiteX4" fmla="*/ 1568396 w 2427138"/>
              <a:gd name="connsiteY4" fmla="*/ 326005 h 682488"/>
              <a:gd name="connsiteX5" fmla="*/ 2109085 w 2427138"/>
              <a:gd name="connsiteY5" fmla="*/ 206735 h 682488"/>
              <a:gd name="connsiteX6" fmla="*/ 2419186 w 2427138"/>
              <a:gd name="connsiteY6" fmla="*/ 31806 h 682488"/>
              <a:gd name="connsiteX7" fmla="*/ 22529 w 2427138"/>
              <a:gd name="connsiteY7" fmla="*/ 76250 h 682488"/>
              <a:gd name="connsiteX8" fmla="*/ 403530 w 2427138"/>
              <a:gd name="connsiteY8" fmla="*/ 682488 h 682488"/>
              <a:gd name="connsiteX0" fmla="*/ 420095 w 2447679"/>
              <a:gd name="connsiteY0" fmla="*/ 675862 h 682488"/>
              <a:gd name="connsiteX1" fmla="*/ 642732 w 2447679"/>
              <a:gd name="connsiteY1" fmla="*/ 477079 h 682488"/>
              <a:gd name="connsiteX2" fmla="*/ 873320 w 2447679"/>
              <a:gd name="connsiteY2" fmla="*/ 333956 h 682488"/>
              <a:gd name="connsiteX3" fmla="*/ 1151615 w 2447679"/>
              <a:gd name="connsiteY3" fmla="*/ 310102 h 682488"/>
              <a:gd name="connsiteX4" fmla="*/ 1588937 w 2447679"/>
              <a:gd name="connsiteY4" fmla="*/ 326005 h 682488"/>
              <a:gd name="connsiteX5" fmla="*/ 2129626 w 2447679"/>
              <a:gd name="connsiteY5" fmla="*/ 206735 h 682488"/>
              <a:gd name="connsiteX6" fmla="*/ 2439727 w 2447679"/>
              <a:gd name="connsiteY6" fmla="*/ 31806 h 682488"/>
              <a:gd name="connsiteX7" fmla="*/ 22529 w 2447679"/>
              <a:gd name="connsiteY7" fmla="*/ 7501 h 682488"/>
              <a:gd name="connsiteX8" fmla="*/ 424071 w 2447679"/>
              <a:gd name="connsiteY8" fmla="*/ 682488 h 682488"/>
              <a:gd name="connsiteX0" fmla="*/ 420095 w 2447679"/>
              <a:gd name="connsiteY0" fmla="*/ 675862 h 937484"/>
              <a:gd name="connsiteX1" fmla="*/ 642732 w 2447679"/>
              <a:gd name="connsiteY1" fmla="*/ 477079 h 937484"/>
              <a:gd name="connsiteX2" fmla="*/ 873320 w 2447679"/>
              <a:gd name="connsiteY2" fmla="*/ 333956 h 937484"/>
              <a:gd name="connsiteX3" fmla="*/ 1151615 w 2447679"/>
              <a:gd name="connsiteY3" fmla="*/ 310102 h 937484"/>
              <a:gd name="connsiteX4" fmla="*/ 1588937 w 2447679"/>
              <a:gd name="connsiteY4" fmla="*/ 326005 h 937484"/>
              <a:gd name="connsiteX5" fmla="*/ 2129626 w 2447679"/>
              <a:gd name="connsiteY5" fmla="*/ 206735 h 937484"/>
              <a:gd name="connsiteX6" fmla="*/ 2439727 w 2447679"/>
              <a:gd name="connsiteY6" fmla="*/ 31806 h 937484"/>
              <a:gd name="connsiteX7" fmla="*/ 22529 w 2447679"/>
              <a:gd name="connsiteY7" fmla="*/ 7501 h 937484"/>
              <a:gd name="connsiteX8" fmla="*/ 42409 w 2447679"/>
              <a:gd name="connsiteY8" fmla="*/ 937484 h 937484"/>
              <a:gd name="connsiteX0" fmla="*/ 420095 w 2447679"/>
              <a:gd name="connsiteY0" fmla="*/ 675862 h 937484"/>
              <a:gd name="connsiteX1" fmla="*/ 642732 w 2447679"/>
              <a:gd name="connsiteY1" fmla="*/ 477079 h 937484"/>
              <a:gd name="connsiteX2" fmla="*/ 873320 w 2447679"/>
              <a:gd name="connsiteY2" fmla="*/ 333956 h 937484"/>
              <a:gd name="connsiteX3" fmla="*/ 1151615 w 2447679"/>
              <a:gd name="connsiteY3" fmla="*/ 310102 h 937484"/>
              <a:gd name="connsiteX4" fmla="*/ 1588937 w 2447679"/>
              <a:gd name="connsiteY4" fmla="*/ 326005 h 937484"/>
              <a:gd name="connsiteX5" fmla="*/ 2129626 w 2447679"/>
              <a:gd name="connsiteY5" fmla="*/ 206735 h 937484"/>
              <a:gd name="connsiteX6" fmla="*/ 2439727 w 2447679"/>
              <a:gd name="connsiteY6" fmla="*/ 31806 h 937484"/>
              <a:gd name="connsiteX7" fmla="*/ 22529 w 2447679"/>
              <a:gd name="connsiteY7" fmla="*/ 7501 h 937484"/>
              <a:gd name="connsiteX8" fmla="*/ 34458 w 2447679"/>
              <a:gd name="connsiteY8" fmla="*/ 937484 h 937484"/>
              <a:gd name="connsiteX0" fmla="*/ 419432 w 2447016"/>
              <a:gd name="connsiteY0" fmla="*/ 675862 h 675862"/>
              <a:gd name="connsiteX1" fmla="*/ 642069 w 2447016"/>
              <a:gd name="connsiteY1" fmla="*/ 477079 h 675862"/>
              <a:gd name="connsiteX2" fmla="*/ 872657 w 2447016"/>
              <a:gd name="connsiteY2" fmla="*/ 333956 h 675862"/>
              <a:gd name="connsiteX3" fmla="*/ 1150952 w 2447016"/>
              <a:gd name="connsiteY3" fmla="*/ 310102 h 675862"/>
              <a:gd name="connsiteX4" fmla="*/ 1588274 w 2447016"/>
              <a:gd name="connsiteY4" fmla="*/ 326005 h 675862"/>
              <a:gd name="connsiteX5" fmla="*/ 2128963 w 2447016"/>
              <a:gd name="connsiteY5" fmla="*/ 206735 h 675862"/>
              <a:gd name="connsiteX6" fmla="*/ 2439064 w 2447016"/>
              <a:gd name="connsiteY6" fmla="*/ 31806 h 675862"/>
              <a:gd name="connsiteX7" fmla="*/ 21866 w 2447016"/>
              <a:gd name="connsiteY7" fmla="*/ 7501 h 675862"/>
              <a:gd name="connsiteX0" fmla="*/ 9940 w 2447016"/>
              <a:gd name="connsiteY0" fmla="*/ 984606 h 984606"/>
              <a:gd name="connsiteX1" fmla="*/ 642069 w 2447016"/>
              <a:gd name="connsiteY1" fmla="*/ 477079 h 984606"/>
              <a:gd name="connsiteX2" fmla="*/ 872657 w 2447016"/>
              <a:gd name="connsiteY2" fmla="*/ 333956 h 984606"/>
              <a:gd name="connsiteX3" fmla="*/ 1150952 w 2447016"/>
              <a:gd name="connsiteY3" fmla="*/ 310102 h 984606"/>
              <a:gd name="connsiteX4" fmla="*/ 1588274 w 2447016"/>
              <a:gd name="connsiteY4" fmla="*/ 326005 h 984606"/>
              <a:gd name="connsiteX5" fmla="*/ 2128963 w 2447016"/>
              <a:gd name="connsiteY5" fmla="*/ 206735 h 984606"/>
              <a:gd name="connsiteX6" fmla="*/ 2439064 w 2447016"/>
              <a:gd name="connsiteY6" fmla="*/ 31806 h 984606"/>
              <a:gd name="connsiteX7" fmla="*/ 21866 w 2447016"/>
              <a:gd name="connsiteY7" fmla="*/ 7501 h 984606"/>
              <a:gd name="connsiteX0" fmla="*/ 29818 w 2466894"/>
              <a:gd name="connsiteY0" fmla="*/ 984606 h 992071"/>
              <a:gd name="connsiteX1" fmla="*/ 105355 w 2466894"/>
              <a:gd name="connsiteY1" fmla="*/ 907483 h 992071"/>
              <a:gd name="connsiteX2" fmla="*/ 661947 w 2466894"/>
              <a:gd name="connsiteY2" fmla="*/ 477079 h 992071"/>
              <a:gd name="connsiteX3" fmla="*/ 892535 w 2466894"/>
              <a:gd name="connsiteY3" fmla="*/ 333956 h 992071"/>
              <a:gd name="connsiteX4" fmla="*/ 1170830 w 2466894"/>
              <a:gd name="connsiteY4" fmla="*/ 310102 h 992071"/>
              <a:gd name="connsiteX5" fmla="*/ 1608152 w 2466894"/>
              <a:gd name="connsiteY5" fmla="*/ 326005 h 992071"/>
              <a:gd name="connsiteX6" fmla="*/ 2148841 w 2466894"/>
              <a:gd name="connsiteY6" fmla="*/ 206735 h 992071"/>
              <a:gd name="connsiteX7" fmla="*/ 2458942 w 2466894"/>
              <a:gd name="connsiteY7" fmla="*/ 31806 h 992071"/>
              <a:gd name="connsiteX8" fmla="*/ 41744 w 2466894"/>
              <a:gd name="connsiteY8" fmla="*/ 7501 h 992071"/>
              <a:gd name="connsiteX0" fmla="*/ 9940 w 2447016"/>
              <a:gd name="connsiteY0" fmla="*/ 984606 h 984606"/>
              <a:gd name="connsiteX1" fmla="*/ 85477 w 2447016"/>
              <a:gd name="connsiteY1" fmla="*/ 907483 h 984606"/>
              <a:gd name="connsiteX2" fmla="*/ 642069 w 2447016"/>
              <a:gd name="connsiteY2" fmla="*/ 477079 h 984606"/>
              <a:gd name="connsiteX3" fmla="*/ 872657 w 2447016"/>
              <a:gd name="connsiteY3" fmla="*/ 333956 h 984606"/>
              <a:gd name="connsiteX4" fmla="*/ 1150952 w 2447016"/>
              <a:gd name="connsiteY4" fmla="*/ 310102 h 984606"/>
              <a:gd name="connsiteX5" fmla="*/ 1588274 w 2447016"/>
              <a:gd name="connsiteY5" fmla="*/ 326005 h 984606"/>
              <a:gd name="connsiteX6" fmla="*/ 2128963 w 2447016"/>
              <a:gd name="connsiteY6" fmla="*/ 206735 h 984606"/>
              <a:gd name="connsiteX7" fmla="*/ 2439064 w 2447016"/>
              <a:gd name="connsiteY7" fmla="*/ 31806 h 984606"/>
              <a:gd name="connsiteX8" fmla="*/ 21866 w 2447016"/>
              <a:gd name="connsiteY8" fmla="*/ 7501 h 984606"/>
              <a:gd name="connsiteX0" fmla="*/ 9940 w 2447016"/>
              <a:gd name="connsiteY0" fmla="*/ 984606 h 984606"/>
              <a:gd name="connsiteX1" fmla="*/ 85477 w 2447016"/>
              <a:gd name="connsiteY1" fmla="*/ 907483 h 984606"/>
              <a:gd name="connsiteX2" fmla="*/ 642069 w 2447016"/>
              <a:gd name="connsiteY2" fmla="*/ 477079 h 984606"/>
              <a:gd name="connsiteX3" fmla="*/ 872657 w 2447016"/>
              <a:gd name="connsiteY3" fmla="*/ 333956 h 984606"/>
              <a:gd name="connsiteX4" fmla="*/ 1150952 w 2447016"/>
              <a:gd name="connsiteY4" fmla="*/ 310102 h 984606"/>
              <a:gd name="connsiteX5" fmla="*/ 1588274 w 2447016"/>
              <a:gd name="connsiteY5" fmla="*/ 326005 h 984606"/>
              <a:gd name="connsiteX6" fmla="*/ 2128963 w 2447016"/>
              <a:gd name="connsiteY6" fmla="*/ 206735 h 984606"/>
              <a:gd name="connsiteX7" fmla="*/ 2439064 w 2447016"/>
              <a:gd name="connsiteY7" fmla="*/ 31806 h 984606"/>
              <a:gd name="connsiteX8" fmla="*/ 21866 w 2447016"/>
              <a:gd name="connsiteY8" fmla="*/ 7501 h 984606"/>
              <a:gd name="connsiteX0" fmla="*/ 42407 w 2447016"/>
              <a:gd name="connsiteY0" fmla="*/ 866859 h 907483"/>
              <a:gd name="connsiteX1" fmla="*/ 85477 w 2447016"/>
              <a:gd name="connsiteY1" fmla="*/ 907483 h 907483"/>
              <a:gd name="connsiteX2" fmla="*/ 642069 w 2447016"/>
              <a:gd name="connsiteY2" fmla="*/ 477079 h 907483"/>
              <a:gd name="connsiteX3" fmla="*/ 872657 w 2447016"/>
              <a:gd name="connsiteY3" fmla="*/ 333956 h 907483"/>
              <a:gd name="connsiteX4" fmla="*/ 1150952 w 2447016"/>
              <a:gd name="connsiteY4" fmla="*/ 310102 h 907483"/>
              <a:gd name="connsiteX5" fmla="*/ 1588274 w 2447016"/>
              <a:gd name="connsiteY5" fmla="*/ 326005 h 907483"/>
              <a:gd name="connsiteX6" fmla="*/ 2128963 w 2447016"/>
              <a:gd name="connsiteY6" fmla="*/ 206735 h 907483"/>
              <a:gd name="connsiteX7" fmla="*/ 2439064 w 2447016"/>
              <a:gd name="connsiteY7" fmla="*/ 31806 h 907483"/>
              <a:gd name="connsiteX8" fmla="*/ 21866 w 2447016"/>
              <a:gd name="connsiteY8" fmla="*/ 7501 h 907483"/>
              <a:gd name="connsiteX0" fmla="*/ 0 w 2404609"/>
              <a:gd name="connsiteY0" fmla="*/ 866859 h 907483"/>
              <a:gd name="connsiteX1" fmla="*/ 43070 w 2404609"/>
              <a:gd name="connsiteY1" fmla="*/ 907483 h 907483"/>
              <a:gd name="connsiteX2" fmla="*/ 599662 w 2404609"/>
              <a:gd name="connsiteY2" fmla="*/ 477079 h 907483"/>
              <a:gd name="connsiteX3" fmla="*/ 830250 w 2404609"/>
              <a:gd name="connsiteY3" fmla="*/ 333956 h 907483"/>
              <a:gd name="connsiteX4" fmla="*/ 1108545 w 2404609"/>
              <a:gd name="connsiteY4" fmla="*/ 310102 h 907483"/>
              <a:gd name="connsiteX5" fmla="*/ 1545867 w 2404609"/>
              <a:gd name="connsiteY5" fmla="*/ 326005 h 907483"/>
              <a:gd name="connsiteX6" fmla="*/ 2086556 w 2404609"/>
              <a:gd name="connsiteY6" fmla="*/ 206735 h 907483"/>
              <a:gd name="connsiteX7" fmla="*/ 2396657 w 2404609"/>
              <a:gd name="connsiteY7" fmla="*/ 31806 h 907483"/>
              <a:gd name="connsiteX8" fmla="*/ 58972 w 2404609"/>
              <a:gd name="connsiteY8" fmla="*/ 22501 h 907483"/>
              <a:gd name="connsiteX0" fmla="*/ 18553 w 2423162"/>
              <a:gd name="connsiteY0" fmla="*/ 866859 h 907483"/>
              <a:gd name="connsiteX1" fmla="*/ 61623 w 2423162"/>
              <a:gd name="connsiteY1" fmla="*/ 907483 h 907483"/>
              <a:gd name="connsiteX2" fmla="*/ 618215 w 2423162"/>
              <a:gd name="connsiteY2" fmla="*/ 477079 h 907483"/>
              <a:gd name="connsiteX3" fmla="*/ 848803 w 2423162"/>
              <a:gd name="connsiteY3" fmla="*/ 333956 h 907483"/>
              <a:gd name="connsiteX4" fmla="*/ 1127098 w 2423162"/>
              <a:gd name="connsiteY4" fmla="*/ 310102 h 907483"/>
              <a:gd name="connsiteX5" fmla="*/ 1564420 w 2423162"/>
              <a:gd name="connsiteY5" fmla="*/ 326005 h 907483"/>
              <a:gd name="connsiteX6" fmla="*/ 2105109 w 2423162"/>
              <a:gd name="connsiteY6" fmla="*/ 206735 h 907483"/>
              <a:gd name="connsiteX7" fmla="*/ 2415210 w 2423162"/>
              <a:gd name="connsiteY7" fmla="*/ 31806 h 907483"/>
              <a:gd name="connsiteX8" fmla="*/ 21866 w 2423162"/>
              <a:gd name="connsiteY8" fmla="*/ 22502 h 907483"/>
              <a:gd name="connsiteX0" fmla="*/ 18553 w 2423162"/>
              <a:gd name="connsiteY0" fmla="*/ 866859 h 866859"/>
              <a:gd name="connsiteX1" fmla="*/ 117282 w 2423162"/>
              <a:gd name="connsiteY1" fmla="*/ 854984 h 866859"/>
              <a:gd name="connsiteX2" fmla="*/ 618215 w 2423162"/>
              <a:gd name="connsiteY2" fmla="*/ 477079 h 866859"/>
              <a:gd name="connsiteX3" fmla="*/ 848803 w 2423162"/>
              <a:gd name="connsiteY3" fmla="*/ 333956 h 866859"/>
              <a:gd name="connsiteX4" fmla="*/ 1127098 w 2423162"/>
              <a:gd name="connsiteY4" fmla="*/ 310102 h 866859"/>
              <a:gd name="connsiteX5" fmla="*/ 1564420 w 2423162"/>
              <a:gd name="connsiteY5" fmla="*/ 326005 h 866859"/>
              <a:gd name="connsiteX6" fmla="*/ 2105109 w 2423162"/>
              <a:gd name="connsiteY6" fmla="*/ 206735 h 866859"/>
              <a:gd name="connsiteX7" fmla="*/ 2415210 w 2423162"/>
              <a:gd name="connsiteY7" fmla="*/ 31806 h 866859"/>
              <a:gd name="connsiteX8" fmla="*/ 21866 w 2423162"/>
              <a:gd name="connsiteY8" fmla="*/ 22502 h 866859"/>
              <a:gd name="connsiteX0" fmla="*/ 18553 w 2423162"/>
              <a:gd name="connsiteY0" fmla="*/ 919358 h 919358"/>
              <a:gd name="connsiteX1" fmla="*/ 117282 w 2423162"/>
              <a:gd name="connsiteY1" fmla="*/ 854984 h 919358"/>
              <a:gd name="connsiteX2" fmla="*/ 618215 w 2423162"/>
              <a:gd name="connsiteY2" fmla="*/ 477079 h 919358"/>
              <a:gd name="connsiteX3" fmla="*/ 848803 w 2423162"/>
              <a:gd name="connsiteY3" fmla="*/ 333956 h 919358"/>
              <a:gd name="connsiteX4" fmla="*/ 1127098 w 2423162"/>
              <a:gd name="connsiteY4" fmla="*/ 310102 h 919358"/>
              <a:gd name="connsiteX5" fmla="*/ 1564420 w 2423162"/>
              <a:gd name="connsiteY5" fmla="*/ 326005 h 919358"/>
              <a:gd name="connsiteX6" fmla="*/ 2105109 w 2423162"/>
              <a:gd name="connsiteY6" fmla="*/ 206735 h 919358"/>
              <a:gd name="connsiteX7" fmla="*/ 2415210 w 2423162"/>
              <a:gd name="connsiteY7" fmla="*/ 31806 h 919358"/>
              <a:gd name="connsiteX8" fmla="*/ 21866 w 2423162"/>
              <a:gd name="connsiteY8" fmla="*/ 22502 h 919358"/>
              <a:gd name="connsiteX0" fmla="*/ 18553 w 2423162"/>
              <a:gd name="connsiteY0" fmla="*/ 919358 h 919358"/>
              <a:gd name="connsiteX1" fmla="*/ 171616 w 2423162"/>
              <a:gd name="connsiteY1" fmla="*/ 843109 h 919358"/>
              <a:gd name="connsiteX2" fmla="*/ 618215 w 2423162"/>
              <a:gd name="connsiteY2" fmla="*/ 477079 h 919358"/>
              <a:gd name="connsiteX3" fmla="*/ 848803 w 2423162"/>
              <a:gd name="connsiteY3" fmla="*/ 333956 h 919358"/>
              <a:gd name="connsiteX4" fmla="*/ 1127098 w 2423162"/>
              <a:gd name="connsiteY4" fmla="*/ 310102 h 919358"/>
              <a:gd name="connsiteX5" fmla="*/ 1564420 w 2423162"/>
              <a:gd name="connsiteY5" fmla="*/ 326005 h 919358"/>
              <a:gd name="connsiteX6" fmla="*/ 2105109 w 2423162"/>
              <a:gd name="connsiteY6" fmla="*/ 206735 h 919358"/>
              <a:gd name="connsiteX7" fmla="*/ 2415210 w 2423162"/>
              <a:gd name="connsiteY7" fmla="*/ 31806 h 919358"/>
              <a:gd name="connsiteX8" fmla="*/ 21866 w 2423162"/>
              <a:gd name="connsiteY8" fmla="*/ 22502 h 919358"/>
              <a:gd name="connsiteX0" fmla="*/ 18553 w 2423162"/>
              <a:gd name="connsiteY0" fmla="*/ 919358 h 919358"/>
              <a:gd name="connsiteX1" fmla="*/ 618215 w 2423162"/>
              <a:gd name="connsiteY1" fmla="*/ 477079 h 919358"/>
              <a:gd name="connsiteX2" fmla="*/ 848803 w 2423162"/>
              <a:gd name="connsiteY2" fmla="*/ 333956 h 919358"/>
              <a:gd name="connsiteX3" fmla="*/ 1127098 w 2423162"/>
              <a:gd name="connsiteY3" fmla="*/ 310102 h 919358"/>
              <a:gd name="connsiteX4" fmla="*/ 1564420 w 2423162"/>
              <a:gd name="connsiteY4" fmla="*/ 326005 h 919358"/>
              <a:gd name="connsiteX5" fmla="*/ 2105109 w 2423162"/>
              <a:gd name="connsiteY5" fmla="*/ 206735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18553 w 2423162"/>
              <a:gd name="connsiteY0" fmla="*/ 919358 h 938733"/>
              <a:gd name="connsiteX1" fmla="*/ 74429 w 2423162"/>
              <a:gd name="connsiteY1" fmla="*/ 938733 h 938733"/>
              <a:gd name="connsiteX2" fmla="*/ 618215 w 2423162"/>
              <a:gd name="connsiteY2" fmla="*/ 477079 h 938733"/>
              <a:gd name="connsiteX3" fmla="*/ 848803 w 2423162"/>
              <a:gd name="connsiteY3" fmla="*/ 333956 h 938733"/>
              <a:gd name="connsiteX4" fmla="*/ 1127098 w 2423162"/>
              <a:gd name="connsiteY4" fmla="*/ 310102 h 938733"/>
              <a:gd name="connsiteX5" fmla="*/ 1564420 w 2423162"/>
              <a:gd name="connsiteY5" fmla="*/ 326005 h 938733"/>
              <a:gd name="connsiteX6" fmla="*/ 2105109 w 2423162"/>
              <a:gd name="connsiteY6" fmla="*/ 206735 h 938733"/>
              <a:gd name="connsiteX7" fmla="*/ 2415210 w 2423162"/>
              <a:gd name="connsiteY7" fmla="*/ 31806 h 938733"/>
              <a:gd name="connsiteX8" fmla="*/ 21866 w 2423162"/>
              <a:gd name="connsiteY8" fmla="*/ 22502 h 938733"/>
              <a:gd name="connsiteX0" fmla="*/ 18553 w 2423162"/>
              <a:gd name="connsiteY0" fmla="*/ 919358 h 938733"/>
              <a:gd name="connsiteX1" fmla="*/ 74429 w 2423162"/>
              <a:gd name="connsiteY1" fmla="*/ 938733 h 938733"/>
              <a:gd name="connsiteX2" fmla="*/ 595435 w 2423162"/>
              <a:gd name="connsiteY2" fmla="*/ 507491 h 938733"/>
              <a:gd name="connsiteX3" fmla="*/ 848803 w 2423162"/>
              <a:gd name="connsiteY3" fmla="*/ 333956 h 938733"/>
              <a:gd name="connsiteX4" fmla="*/ 1127098 w 2423162"/>
              <a:gd name="connsiteY4" fmla="*/ 310102 h 938733"/>
              <a:gd name="connsiteX5" fmla="*/ 1564420 w 2423162"/>
              <a:gd name="connsiteY5" fmla="*/ 326005 h 938733"/>
              <a:gd name="connsiteX6" fmla="*/ 2105109 w 2423162"/>
              <a:gd name="connsiteY6" fmla="*/ 206735 h 938733"/>
              <a:gd name="connsiteX7" fmla="*/ 2415210 w 2423162"/>
              <a:gd name="connsiteY7" fmla="*/ 31806 h 938733"/>
              <a:gd name="connsiteX8" fmla="*/ 21866 w 2423162"/>
              <a:gd name="connsiteY8" fmla="*/ 22502 h 938733"/>
              <a:gd name="connsiteX0" fmla="*/ 18553 w 2423162"/>
              <a:gd name="connsiteY0" fmla="*/ 919358 h 938733"/>
              <a:gd name="connsiteX1" fmla="*/ 74429 w 2423162"/>
              <a:gd name="connsiteY1" fmla="*/ 938733 h 938733"/>
              <a:gd name="connsiteX2" fmla="*/ 595435 w 2423162"/>
              <a:gd name="connsiteY2" fmla="*/ 507491 h 938733"/>
              <a:gd name="connsiteX3" fmla="*/ 848803 w 2423162"/>
              <a:gd name="connsiteY3" fmla="*/ 333956 h 938733"/>
              <a:gd name="connsiteX4" fmla="*/ 1127098 w 2423162"/>
              <a:gd name="connsiteY4" fmla="*/ 310102 h 938733"/>
              <a:gd name="connsiteX5" fmla="*/ 1564420 w 2423162"/>
              <a:gd name="connsiteY5" fmla="*/ 326005 h 938733"/>
              <a:gd name="connsiteX6" fmla="*/ 2105109 w 2423162"/>
              <a:gd name="connsiteY6" fmla="*/ 206735 h 938733"/>
              <a:gd name="connsiteX7" fmla="*/ 2415210 w 2423162"/>
              <a:gd name="connsiteY7" fmla="*/ 31806 h 938733"/>
              <a:gd name="connsiteX8" fmla="*/ 21866 w 2423162"/>
              <a:gd name="connsiteY8" fmla="*/ 22502 h 938733"/>
              <a:gd name="connsiteX0" fmla="*/ 18553 w 2423162"/>
              <a:gd name="connsiteY0" fmla="*/ 919358 h 938733"/>
              <a:gd name="connsiteX1" fmla="*/ 74429 w 2423162"/>
              <a:gd name="connsiteY1" fmla="*/ 938733 h 938733"/>
              <a:gd name="connsiteX2" fmla="*/ 595435 w 2423162"/>
              <a:gd name="connsiteY2" fmla="*/ 507491 h 938733"/>
              <a:gd name="connsiteX3" fmla="*/ 848803 w 2423162"/>
              <a:gd name="connsiteY3" fmla="*/ 333956 h 938733"/>
              <a:gd name="connsiteX4" fmla="*/ 1127098 w 2423162"/>
              <a:gd name="connsiteY4" fmla="*/ 310102 h 938733"/>
              <a:gd name="connsiteX5" fmla="*/ 1564420 w 2423162"/>
              <a:gd name="connsiteY5" fmla="*/ 326005 h 938733"/>
              <a:gd name="connsiteX6" fmla="*/ 2105109 w 2423162"/>
              <a:gd name="connsiteY6" fmla="*/ 206735 h 938733"/>
              <a:gd name="connsiteX7" fmla="*/ 2415210 w 2423162"/>
              <a:gd name="connsiteY7" fmla="*/ 31806 h 938733"/>
              <a:gd name="connsiteX8" fmla="*/ 21866 w 2423162"/>
              <a:gd name="connsiteY8" fmla="*/ 22502 h 938733"/>
              <a:gd name="connsiteX0" fmla="*/ 18553 w 2423162"/>
              <a:gd name="connsiteY0" fmla="*/ 919358 h 938733"/>
              <a:gd name="connsiteX1" fmla="*/ 74429 w 2423162"/>
              <a:gd name="connsiteY1" fmla="*/ 938733 h 938733"/>
              <a:gd name="connsiteX2" fmla="*/ 595435 w 2423162"/>
              <a:gd name="connsiteY2" fmla="*/ 507491 h 938733"/>
              <a:gd name="connsiteX3" fmla="*/ 848803 w 2423162"/>
              <a:gd name="connsiteY3" fmla="*/ 333956 h 938733"/>
              <a:gd name="connsiteX4" fmla="*/ 1127098 w 2423162"/>
              <a:gd name="connsiteY4" fmla="*/ 310102 h 938733"/>
              <a:gd name="connsiteX5" fmla="*/ 1578012 w 2423162"/>
              <a:gd name="connsiteY5" fmla="*/ 307256 h 938733"/>
              <a:gd name="connsiteX6" fmla="*/ 2105109 w 2423162"/>
              <a:gd name="connsiteY6" fmla="*/ 206735 h 938733"/>
              <a:gd name="connsiteX7" fmla="*/ 2415210 w 2423162"/>
              <a:gd name="connsiteY7" fmla="*/ 31806 h 938733"/>
              <a:gd name="connsiteX8" fmla="*/ 21866 w 2423162"/>
              <a:gd name="connsiteY8" fmla="*/ 22502 h 938733"/>
              <a:gd name="connsiteX0" fmla="*/ 18553 w 2423162"/>
              <a:gd name="connsiteY0" fmla="*/ 919358 h 938733"/>
              <a:gd name="connsiteX1" fmla="*/ 74429 w 2423162"/>
              <a:gd name="connsiteY1" fmla="*/ 938733 h 938733"/>
              <a:gd name="connsiteX2" fmla="*/ 595435 w 2423162"/>
              <a:gd name="connsiteY2" fmla="*/ 507491 h 938733"/>
              <a:gd name="connsiteX3" fmla="*/ 848803 w 2423162"/>
              <a:gd name="connsiteY3" fmla="*/ 333956 h 938733"/>
              <a:gd name="connsiteX4" fmla="*/ 1127098 w 2423162"/>
              <a:gd name="connsiteY4" fmla="*/ 310102 h 938733"/>
              <a:gd name="connsiteX5" fmla="*/ 1578012 w 2423162"/>
              <a:gd name="connsiteY5" fmla="*/ 307256 h 938733"/>
              <a:gd name="connsiteX6" fmla="*/ 2164653 w 2423162"/>
              <a:gd name="connsiteY6" fmla="*/ 174236 h 938733"/>
              <a:gd name="connsiteX7" fmla="*/ 2415210 w 2423162"/>
              <a:gd name="connsiteY7" fmla="*/ 31806 h 938733"/>
              <a:gd name="connsiteX8" fmla="*/ 21866 w 2423162"/>
              <a:gd name="connsiteY8" fmla="*/ 22502 h 938733"/>
              <a:gd name="connsiteX0" fmla="*/ 18553 w 2423162"/>
              <a:gd name="connsiteY0" fmla="*/ 919358 h 938733"/>
              <a:gd name="connsiteX1" fmla="*/ 74429 w 2423162"/>
              <a:gd name="connsiteY1" fmla="*/ 938733 h 938733"/>
              <a:gd name="connsiteX2" fmla="*/ 595435 w 2423162"/>
              <a:gd name="connsiteY2" fmla="*/ 507491 h 938733"/>
              <a:gd name="connsiteX3" fmla="*/ 848803 w 2423162"/>
              <a:gd name="connsiteY3" fmla="*/ 333956 h 938733"/>
              <a:gd name="connsiteX4" fmla="*/ 1127098 w 2423162"/>
              <a:gd name="connsiteY4" fmla="*/ 310102 h 938733"/>
              <a:gd name="connsiteX5" fmla="*/ 1578012 w 2423162"/>
              <a:gd name="connsiteY5" fmla="*/ 307256 h 938733"/>
              <a:gd name="connsiteX6" fmla="*/ 2164653 w 2423162"/>
              <a:gd name="connsiteY6" fmla="*/ 174236 h 938733"/>
              <a:gd name="connsiteX7" fmla="*/ 2415210 w 2423162"/>
              <a:gd name="connsiteY7" fmla="*/ 31806 h 938733"/>
              <a:gd name="connsiteX8" fmla="*/ 21866 w 2423162"/>
              <a:gd name="connsiteY8" fmla="*/ 22502 h 938733"/>
              <a:gd name="connsiteX0" fmla="*/ 18553 w 2423162"/>
              <a:gd name="connsiteY0" fmla="*/ 919358 h 938733"/>
              <a:gd name="connsiteX1" fmla="*/ 74429 w 2423162"/>
              <a:gd name="connsiteY1" fmla="*/ 938733 h 938733"/>
              <a:gd name="connsiteX2" fmla="*/ 595435 w 2423162"/>
              <a:gd name="connsiteY2" fmla="*/ 507491 h 938733"/>
              <a:gd name="connsiteX3" fmla="*/ 848803 w 2423162"/>
              <a:gd name="connsiteY3" fmla="*/ 333956 h 938733"/>
              <a:gd name="connsiteX4" fmla="*/ 1127098 w 2423162"/>
              <a:gd name="connsiteY4" fmla="*/ 310102 h 938733"/>
              <a:gd name="connsiteX5" fmla="*/ 1578012 w 2423162"/>
              <a:gd name="connsiteY5" fmla="*/ 307256 h 938733"/>
              <a:gd name="connsiteX6" fmla="*/ 2164653 w 2423162"/>
              <a:gd name="connsiteY6" fmla="*/ 174236 h 938733"/>
              <a:gd name="connsiteX7" fmla="*/ 2415210 w 2423162"/>
              <a:gd name="connsiteY7" fmla="*/ 31806 h 938733"/>
              <a:gd name="connsiteX8" fmla="*/ 21866 w 2423162"/>
              <a:gd name="connsiteY8" fmla="*/ 22502 h 938733"/>
              <a:gd name="connsiteX0" fmla="*/ 18553 w 2423162"/>
              <a:gd name="connsiteY0" fmla="*/ 919358 h 938733"/>
              <a:gd name="connsiteX1" fmla="*/ 74429 w 2423162"/>
              <a:gd name="connsiteY1" fmla="*/ 938733 h 938733"/>
              <a:gd name="connsiteX2" fmla="*/ 595435 w 2423162"/>
              <a:gd name="connsiteY2" fmla="*/ 507491 h 938733"/>
              <a:gd name="connsiteX3" fmla="*/ 848803 w 2423162"/>
              <a:gd name="connsiteY3" fmla="*/ 333956 h 938733"/>
              <a:gd name="connsiteX4" fmla="*/ 1134866 w 2423162"/>
              <a:gd name="connsiteY4" fmla="*/ 295102 h 938733"/>
              <a:gd name="connsiteX5" fmla="*/ 1578012 w 2423162"/>
              <a:gd name="connsiteY5" fmla="*/ 307256 h 938733"/>
              <a:gd name="connsiteX6" fmla="*/ 2164653 w 2423162"/>
              <a:gd name="connsiteY6" fmla="*/ 174236 h 938733"/>
              <a:gd name="connsiteX7" fmla="*/ 2415210 w 2423162"/>
              <a:gd name="connsiteY7" fmla="*/ 31806 h 938733"/>
              <a:gd name="connsiteX8" fmla="*/ 21866 w 2423162"/>
              <a:gd name="connsiteY8" fmla="*/ 22502 h 938733"/>
              <a:gd name="connsiteX0" fmla="*/ 18553 w 2423162"/>
              <a:gd name="connsiteY0" fmla="*/ 919358 h 919358"/>
              <a:gd name="connsiteX1" fmla="*/ 144328 w 2423162"/>
              <a:gd name="connsiteY1" fmla="*/ 901233 h 919358"/>
              <a:gd name="connsiteX2" fmla="*/ 595435 w 2423162"/>
              <a:gd name="connsiteY2" fmla="*/ 507491 h 919358"/>
              <a:gd name="connsiteX3" fmla="*/ 848803 w 2423162"/>
              <a:gd name="connsiteY3" fmla="*/ 333956 h 919358"/>
              <a:gd name="connsiteX4" fmla="*/ 1134866 w 2423162"/>
              <a:gd name="connsiteY4" fmla="*/ 295102 h 919358"/>
              <a:gd name="connsiteX5" fmla="*/ 1578012 w 2423162"/>
              <a:gd name="connsiteY5" fmla="*/ 307256 h 919358"/>
              <a:gd name="connsiteX6" fmla="*/ 2164653 w 2423162"/>
              <a:gd name="connsiteY6" fmla="*/ 174236 h 919358"/>
              <a:gd name="connsiteX7" fmla="*/ 2415210 w 2423162"/>
              <a:gd name="connsiteY7" fmla="*/ 31806 h 919358"/>
              <a:gd name="connsiteX8" fmla="*/ 21866 w 2423162"/>
              <a:gd name="connsiteY8" fmla="*/ 22502 h 919358"/>
              <a:gd name="connsiteX0" fmla="*/ 18553 w 2423162"/>
              <a:gd name="connsiteY0" fmla="*/ 919358 h 919358"/>
              <a:gd name="connsiteX1" fmla="*/ 144328 w 2423162"/>
              <a:gd name="connsiteY1" fmla="*/ 901233 h 919358"/>
              <a:gd name="connsiteX2" fmla="*/ 556603 w 2423162"/>
              <a:gd name="connsiteY2" fmla="*/ 559990 h 919358"/>
              <a:gd name="connsiteX3" fmla="*/ 848803 w 2423162"/>
              <a:gd name="connsiteY3" fmla="*/ 333956 h 919358"/>
              <a:gd name="connsiteX4" fmla="*/ 1134866 w 2423162"/>
              <a:gd name="connsiteY4" fmla="*/ 295102 h 919358"/>
              <a:gd name="connsiteX5" fmla="*/ 1578012 w 2423162"/>
              <a:gd name="connsiteY5" fmla="*/ 307256 h 919358"/>
              <a:gd name="connsiteX6" fmla="*/ 2164653 w 2423162"/>
              <a:gd name="connsiteY6" fmla="*/ 174236 h 919358"/>
              <a:gd name="connsiteX7" fmla="*/ 2415210 w 2423162"/>
              <a:gd name="connsiteY7" fmla="*/ 31806 h 919358"/>
              <a:gd name="connsiteX8" fmla="*/ 21866 w 2423162"/>
              <a:gd name="connsiteY8" fmla="*/ 22502 h 919358"/>
              <a:gd name="connsiteX0" fmla="*/ 18553 w 2423162"/>
              <a:gd name="connsiteY0" fmla="*/ 919358 h 919358"/>
              <a:gd name="connsiteX1" fmla="*/ 144328 w 2423162"/>
              <a:gd name="connsiteY1" fmla="*/ 901233 h 919358"/>
              <a:gd name="connsiteX2" fmla="*/ 848803 w 2423162"/>
              <a:gd name="connsiteY2" fmla="*/ 333956 h 919358"/>
              <a:gd name="connsiteX3" fmla="*/ 1134866 w 2423162"/>
              <a:gd name="connsiteY3" fmla="*/ 295102 h 919358"/>
              <a:gd name="connsiteX4" fmla="*/ 1578012 w 2423162"/>
              <a:gd name="connsiteY4" fmla="*/ 307256 h 919358"/>
              <a:gd name="connsiteX5" fmla="*/ 2164653 w 2423162"/>
              <a:gd name="connsiteY5" fmla="*/ 174236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18553 w 2423162"/>
              <a:gd name="connsiteY0" fmla="*/ 919358 h 919358"/>
              <a:gd name="connsiteX1" fmla="*/ 144328 w 2423162"/>
              <a:gd name="connsiteY1" fmla="*/ 901233 h 919358"/>
              <a:gd name="connsiteX2" fmla="*/ 763371 w 2423162"/>
              <a:gd name="connsiteY2" fmla="*/ 416454 h 919358"/>
              <a:gd name="connsiteX3" fmla="*/ 1134866 w 2423162"/>
              <a:gd name="connsiteY3" fmla="*/ 295102 h 919358"/>
              <a:gd name="connsiteX4" fmla="*/ 1578012 w 2423162"/>
              <a:gd name="connsiteY4" fmla="*/ 307256 h 919358"/>
              <a:gd name="connsiteX5" fmla="*/ 2164653 w 2423162"/>
              <a:gd name="connsiteY5" fmla="*/ 174236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18553 w 2423162"/>
              <a:gd name="connsiteY0" fmla="*/ 919358 h 919358"/>
              <a:gd name="connsiteX1" fmla="*/ 144328 w 2423162"/>
              <a:gd name="connsiteY1" fmla="*/ 901233 h 919358"/>
              <a:gd name="connsiteX2" fmla="*/ 763371 w 2423162"/>
              <a:gd name="connsiteY2" fmla="*/ 416454 h 919358"/>
              <a:gd name="connsiteX3" fmla="*/ 1134867 w 2423162"/>
              <a:gd name="connsiteY3" fmla="*/ 317602 h 919358"/>
              <a:gd name="connsiteX4" fmla="*/ 1578012 w 2423162"/>
              <a:gd name="connsiteY4" fmla="*/ 307256 h 919358"/>
              <a:gd name="connsiteX5" fmla="*/ 2164653 w 2423162"/>
              <a:gd name="connsiteY5" fmla="*/ 174236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18553 w 2423162"/>
              <a:gd name="connsiteY0" fmla="*/ 919358 h 919358"/>
              <a:gd name="connsiteX1" fmla="*/ 144328 w 2423162"/>
              <a:gd name="connsiteY1" fmla="*/ 901233 h 919358"/>
              <a:gd name="connsiteX2" fmla="*/ 763371 w 2423162"/>
              <a:gd name="connsiteY2" fmla="*/ 416454 h 919358"/>
              <a:gd name="connsiteX3" fmla="*/ 1134867 w 2423162"/>
              <a:gd name="connsiteY3" fmla="*/ 317602 h 919358"/>
              <a:gd name="connsiteX4" fmla="*/ 1632378 w 2423162"/>
              <a:gd name="connsiteY4" fmla="*/ 322255 h 919358"/>
              <a:gd name="connsiteX5" fmla="*/ 2164653 w 2423162"/>
              <a:gd name="connsiteY5" fmla="*/ 174236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18553 w 2423162"/>
              <a:gd name="connsiteY0" fmla="*/ 919358 h 919358"/>
              <a:gd name="connsiteX1" fmla="*/ 144328 w 2423162"/>
              <a:gd name="connsiteY1" fmla="*/ 901233 h 919358"/>
              <a:gd name="connsiteX2" fmla="*/ 763371 w 2423162"/>
              <a:gd name="connsiteY2" fmla="*/ 416454 h 919358"/>
              <a:gd name="connsiteX3" fmla="*/ 1134867 w 2423162"/>
              <a:gd name="connsiteY3" fmla="*/ 317602 h 919358"/>
              <a:gd name="connsiteX4" fmla="*/ 1632378 w 2423162"/>
              <a:gd name="connsiteY4" fmla="*/ 322255 h 919358"/>
              <a:gd name="connsiteX5" fmla="*/ 2164653 w 2423162"/>
              <a:gd name="connsiteY5" fmla="*/ 174236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18553 w 2423162"/>
              <a:gd name="connsiteY0" fmla="*/ 919358 h 919358"/>
              <a:gd name="connsiteX1" fmla="*/ 291893 w 2423162"/>
              <a:gd name="connsiteY1" fmla="*/ 781235 h 919358"/>
              <a:gd name="connsiteX2" fmla="*/ 763371 w 2423162"/>
              <a:gd name="connsiteY2" fmla="*/ 416454 h 919358"/>
              <a:gd name="connsiteX3" fmla="*/ 1134867 w 2423162"/>
              <a:gd name="connsiteY3" fmla="*/ 317602 h 919358"/>
              <a:gd name="connsiteX4" fmla="*/ 1632378 w 2423162"/>
              <a:gd name="connsiteY4" fmla="*/ 322255 h 919358"/>
              <a:gd name="connsiteX5" fmla="*/ 2164653 w 2423162"/>
              <a:gd name="connsiteY5" fmla="*/ 174236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18553 w 2423162"/>
              <a:gd name="connsiteY0" fmla="*/ 919358 h 919358"/>
              <a:gd name="connsiteX1" fmla="*/ 291893 w 2423162"/>
              <a:gd name="connsiteY1" fmla="*/ 781235 h 919358"/>
              <a:gd name="connsiteX2" fmla="*/ 763371 w 2423162"/>
              <a:gd name="connsiteY2" fmla="*/ 416454 h 919358"/>
              <a:gd name="connsiteX3" fmla="*/ 1134867 w 2423162"/>
              <a:gd name="connsiteY3" fmla="*/ 317602 h 919358"/>
              <a:gd name="connsiteX4" fmla="*/ 1632378 w 2423162"/>
              <a:gd name="connsiteY4" fmla="*/ 322255 h 919358"/>
              <a:gd name="connsiteX5" fmla="*/ 2164653 w 2423162"/>
              <a:gd name="connsiteY5" fmla="*/ 174236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18553 w 2423162"/>
              <a:gd name="connsiteY0" fmla="*/ 919358 h 919358"/>
              <a:gd name="connsiteX1" fmla="*/ 291893 w 2423162"/>
              <a:gd name="connsiteY1" fmla="*/ 781235 h 919358"/>
              <a:gd name="connsiteX2" fmla="*/ 763371 w 2423162"/>
              <a:gd name="connsiteY2" fmla="*/ 416454 h 919358"/>
              <a:gd name="connsiteX3" fmla="*/ 1134867 w 2423162"/>
              <a:gd name="connsiteY3" fmla="*/ 317602 h 919358"/>
              <a:gd name="connsiteX4" fmla="*/ 1632378 w 2423162"/>
              <a:gd name="connsiteY4" fmla="*/ 322255 h 919358"/>
              <a:gd name="connsiteX5" fmla="*/ 2164653 w 2423162"/>
              <a:gd name="connsiteY5" fmla="*/ 174236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18553 w 2423162"/>
              <a:gd name="connsiteY0" fmla="*/ 919358 h 984773"/>
              <a:gd name="connsiteX1" fmla="*/ 144328 w 2423162"/>
              <a:gd name="connsiteY1" fmla="*/ 893733 h 984773"/>
              <a:gd name="connsiteX2" fmla="*/ 763371 w 2423162"/>
              <a:gd name="connsiteY2" fmla="*/ 416454 h 984773"/>
              <a:gd name="connsiteX3" fmla="*/ 1134867 w 2423162"/>
              <a:gd name="connsiteY3" fmla="*/ 317602 h 984773"/>
              <a:gd name="connsiteX4" fmla="*/ 1632378 w 2423162"/>
              <a:gd name="connsiteY4" fmla="*/ 322255 h 984773"/>
              <a:gd name="connsiteX5" fmla="*/ 2164653 w 2423162"/>
              <a:gd name="connsiteY5" fmla="*/ 174236 h 984773"/>
              <a:gd name="connsiteX6" fmla="*/ 2415210 w 2423162"/>
              <a:gd name="connsiteY6" fmla="*/ 31806 h 984773"/>
              <a:gd name="connsiteX7" fmla="*/ 21866 w 2423162"/>
              <a:gd name="connsiteY7" fmla="*/ 22502 h 984773"/>
              <a:gd name="connsiteX0" fmla="*/ 18553 w 2423162"/>
              <a:gd name="connsiteY0" fmla="*/ 919358 h 919358"/>
              <a:gd name="connsiteX1" fmla="*/ 144328 w 2423162"/>
              <a:gd name="connsiteY1" fmla="*/ 893733 h 919358"/>
              <a:gd name="connsiteX2" fmla="*/ 763371 w 2423162"/>
              <a:gd name="connsiteY2" fmla="*/ 416454 h 919358"/>
              <a:gd name="connsiteX3" fmla="*/ 1134867 w 2423162"/>
              <a:gd name="connsiteY3" fmla="*/ 317602 h 919358"/>
              <a:gd name="connsiteX4" fmla="*/ 1632378 w 2423162"/>
              <a:gd name="connsiteY4" fmla="*/ 322255 h 919358"/>
              <a:gd name="connsiteX5" fmla="*/ 2164653 w 2423162"/>
              <a:gd name="connsiteY5" fmla="*/ 174236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18553 w 2423162"/>
              <a:gd name="connsiteY0" fmla="*/ 919358 h 919358"/>
              <a:gd name="connsiteX1" fmla="*/ 763371 w 2423162"/>
              <a:gd name="connsiteY1" fmla="*/ 416454 h 919358"/>
              <a:gd name="connsiteX2" fmla="*/ 1134867 w 2423162"/>
              <a:gd name="connsiteY2" fmla="*/ 317602 h 919358"/>
              <a:gd name="connsiteX3" fmla="*/ 1632378 w 2423162"/>
              <a:gd name="connsiteY3" fmla="*/ 322255 h 919358"/>
              <a:gd name="connsiteX4" fmla="*/ 2164653 w 2423162"/>
              <a:gd name="connsiteY4" fmla="*/ 174236 h 919358"/>
              <a:gd name="connsiteX5" fmla="*/ 2415210 w 2423162"/>
              <a:gd name="connsiteY5" fmla="*/ 31806 h 919358"/>
              <a:gd name="connsiteX6" fmla="*/ 21866 w 2423162"/>
              <a:gd name="connsiteY6" fmla="*/ 22502 h 919358"/>
              <a:gd name="connsiteX0" fmla="*/ 18553 w 2423162"/>
              <a:gd name="connsiteY0" fmla="*/ 919358 h 919358"/>
              <a:gd name="connsiteX1" fmla="*/ 264062 w 2423162"/>
              <a:gd name="connsiteY1" fmla="*/ 742487 h 919358"/>
              <a:gd name="connsiteX2" fmla="*/ 763371 w 2423162"/>
              <a:gd name="connsiteY2" fmla="*/ 416454 h 919358"/>
              <a:gd name="connsiteX3" fmla="*/ 1134867 w 2423162"/>
              <a:gd name="connsiteY3" fmla="*/ 317602 h 919358"/>
              <a:gd name="connsiteX4" fmla="*/ 1632378 w 2423162"/>
              <a:gd name="connsiteY4" fmla="*/ 322255 h 919358"/>
              <a:gd name="connsiteX5" fmla="*/ 2164653 w 2423162"/>
              <a:gd name="connsiteY5" fmla="*/ 174236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18553 w 2423162"/>
              <a:gd name="connsiteY0" fmla="*/ 919358 h 919358"/>
              <a:gd name="connsiteX1" fmla="*/ 279595 w 2423162"/>
              <a:gd name="connsiteY1" fmla="*/ 787486 h 919358"/>
              <a:gd name="connsiteX2" fmla="*/ 763371 w 2423162"/>
              <a:gd name="connsiteY2" fmla="*/ 416454 h 919358"/>
              <a:gd name="connsiteX3" fmla="*/ 1134867 w 2423162"/>
              <a:gd name="connsiteY3" fmla="*/ 317602 h 919358"/>
              <a:gd name="connsiteX4" fmla="*/ 1632378 w 2423162"/>
              <a:gd name="connsiteY4" fmla="*/ 322255 h 919358"/>
              <a:gd name="connsiteX5" fmla="*/ 2164653 w 2423162"/>
              <a:gd name="connsiteY5" fmla="*/ 174236 h 919358"/>
              <a:gd name="connsiteX6" fmla="*/ 2415210 w 2423162"/>
              <a:gd name="connsiteY6" fmla="*/ 31806 h 919358"/>
              <a:gd name="connsiteX7" fmla="*/ 21866 w 2423162"/>
              <a:gd name="connsiteY7" fmla="*/ 22502 h 919358"/>
              <a:gd name="connsiteX0" fmla="*/ 41853 w 2423162"/>
              <a:gd name="connsiteY0" fmla="*/ 949358 h 949358"/>
              <a:gd name="connsiteX1" fmla="*/ 279595 w 2423162"/>
              <a:gd name="connsiteY1" fmla="*/ 787486 h 949358"/>
              <a:gd name="connsiteX2" fmla="*/ 763371 w 2423162"/>
              <a:gd name="connsiteY2" fmla="*/ 416454 h 949358"/>
              <a:gd name="connsiteX3" fmla="*/ 1134867 w 2423162"/>
              <a:gd name="connsiteY3" fmla="*/ 317602 h 949358"/>
              <a:gd name="connsiteX4" fmla="*/ 1632378 w 2423162"/>
              <a:gd name="connsiteY4" fmla="*/ 322255 h 949358"/>
              <a:gd name="connsiteX5" fmla="*/ 2164653 w 2423162"/>
              <a:gd name="connsiteY5" fmla="*/ 174236 h 949358"/>
              <a:gd name="connsiteX6" fmla="*/ 2415210 w 2423162"/>
              <a:gd name="connsiteY6" fmla="*/ 31806 h 949358"/>
              <a:gd name="connsiteX7" fmla="*/ 21866 w 2423162"/>
              <a:gd name="connsiteY7" fmla="*/ 22502 h 949358"/>
              <a:gd name="connsiteX0" fmla="*/ 0 w 2381309"/>
              <a:gd name="connsiteY0" fmla="*/ 949358 h 949358"/>
              <a:gd name="connsiteX1" fmla="*/ 237742 w 2381309"/>
              <a:gd name="connsiteY1" fmla="*/ 787486 h 949358"/>
              <a:gd name="connsiteX2" fmla="*/ 721518 w 2381309"/>
              <a:gd name="connsiteY2" fmla="*/ 416454 h 949358"/>
              <a:gd name="connsiteX3" fmla="*/ 1093014 w 2381309"/>
              <a:gd name="connsiteY3" fmla="*/ 317602 h 949358"/>
              <a:gd name="connsiteX4" fmla="*/ 1590525 w 2381309"/>
              <a:gd name="connsiteY4" fmla="*/ 322255 h 949358"/>
              <a:gd name="connsiteX5" fmla="*/ 2122800 w 2381309"/>
              <a:gd name="connsiteY5" fmla="*/ 174236 h 949358"/>
              <a:gd name="connsiteX6" fmla="*/ 2373357 w 2381309"/>
              <a:gd name="connsiteY6" fmla="*/ 31806 h 949358"/>
              <a:gd name="connsiteX7" fmla="*/ 57678 w 2381309"/>
              <a:gd name="connsiteY7" fmla="*/ 7502 h 949358"/>
              <a:gd name="connsiteX0" fmla="*/ 18554 w 2399863"/>
              <a:gd name="connsiteY0" fmla="*/ 949358 h 949358"/>
              <a:gd name="connsiteX1" fmla="*/ 256296 w 2399863"/>
              <a:gd name="connsiteY1" fmla="*/ 787486 h 949358"/>
              <a:gd name="connsiteX2" fmla="*/ 740072 w 2399863"/>
              <a:gd name="connsiteY2" fmla="*/ 416454 h 949358"/>
              <a:gd name="connsiteX3" fmla="*/ 1111568 w 2399863"/>
              <a:gd name="connsiteY3" fmla="*/ 317602 h 949358"/>
              <a:gd name="connsiteX4" fmla="*/ 1609079 w 2399863"/>
              <a:gd name="connsiteY4" fmla="*/ 322255 h 949358"/>
              <a:gd name="connsiteX5" fmla="*/ 2141354 w 2399863"/>
              <a:gd name="connsiteY5" fmla="*/ 174236 h 949358"/>
              <a:gd name="connsiteX6" fmla="*/ 2391911 w 2399863"/>
              <a:gd name="connsiteY6" fmla="*/ 31806 h 949358"/>
              <a:gd name="connsiteX7" fmla="*/ 21866 w 2399863"/>
              <a:gd name="connsiteY7" fmla="*/ 7502 h 949358"/>
              <a:gd name="connsiteX0" fmla="*/ 18554 w 2399863"/>
              <a:gd name="connsiteY0" fmla="*/ 949358 h 960505"/>
              <a:gd name="connsiteX1" fmla="*/ 256296 w 2399863"/>
              <a:gd name="connsiteY1" fmla="*/ 787486 h 960505"/>
              <a:gd name="connsiteX2" fmla="*/ 740072 w 2399863"/>
              <a:gd name="connsiteY2" fmla="*/ 416454 h 960505"/>
              <a:gd name="connsiteX3" fmla="*/ 1111568 w 2399863"/>
              <a:gd name="connsiteY3" fmla="*/ 317602 h 960505"/>
              <a:gd name="connsiteX4" fmla="*/ 1609079 w 2399863"/>
              <a:gd name="connsiteY4" fmla="*/ 322255 h 960505"/>
              <a:gd name="connsiteX5" fmla="*/ 2141354 w 2399863"/>
              <a:gd name="connsiteY5" fmla="*/ 174236 h 960505"/>
              <a:gd name="connsiteX6" fmla="*/ 2391911 w 2399863"/>
              <a:gd name="connsiteY6" fmla="*/ 31806 h 960505"/>
              <a:gd name="connsiteX7" fmla="*/ 21866 w 2399863"/>
              <a:gd name="connsiteY7" fmla="*/ 7502 h 960505"/>
              <a:gd name="connsiteX0" fmla="*/ 0 w 2381309"/>
              <a:gd name="connsiteY0" fmla="*/ 949358 h 960505"/>
              <a:gd name="connsiteX1" fmla="*/ 237742 w 2381309"/>
              <a:gd name="connsiteY1" fmla="*/ 787486 h 960505"/>
              <a:gd name="connsiteX2" fmla="*/ 721518 w 2381309"/>
              <a:gd name="connsiteY2" fmla="*/ 416454 h 960505"/>
              <a:gd name="connsiteX3" fmla="*/ 1093014 w 2381309"/>
              <a:gd name="connsiteY3" fmla="*/ 317602 h 960505"/>
              <a:gd name="connsiteX4" fmla="*/ 1590525 w 2381309"/>
              <a:gd name="connsiteY4" fmla="*/ 322255 h 960505"/>
              <a:gd name="connsiteX5" fmla="*/ 2122800 w 2381309"/>
              <a:gd name="connsiteY5" fmla="*/ 174236 h 960505"/>
              <a:gd name="connsiteX6" fmla="*/ 2373357 w 2381309"/>
              <a:gd name="connsiteY6" fmla="*/ 31806 h 960505"/>
              <a:gd name="connsiteX7" fmla="*/ 32576 w 2381309"/>
              <a:gd name="connsiteY7" fmla="*/ 4377 h 960505"/>
              <a:gd name="connsiteX0" fmla="*/ 24886 w 2406195"/>
              <a:gd name="connsiteY0" fmla="*/ 949358 h 960505"/>
              <a:gd name="connsiteX1" fmla="*/ 262628 w 2406195"/>
              <a:gd name="connsiteY1" fmla="*/ 787486 h 960505"/>
              <a:gd name="connsiteX2" fmla="*/ 746404 w 2406195"/>
              <a:gd name="connsiteY2" fmla="*/ 416454 h 960505"/>
              <a:gd name="connsiteX3" fmla="*/ 1117900 w 2406195"/>
              <a:gd name="connsiteY3" fmla="*/ 317602 h 960505"/>
              <a:gd name="connsiteX4" fmla="*/ 1615411 w 2406195"/>
              <a:gd name="connsiteY4" fmla="*/ 322255 h 960505"/>
              <a:gd name="connsiteX5" fmla="*/ 2147686 w 2406195"/>
              <a:gd name="connsiteY5" fmla="*/ 174236 h 960505"/>
              <a:gd name="connsiteX6" fmla="*/ 2398243 w 2406195"/>
              <a:gd name="connsiteY6" fmla="*/ 31806 h 960505"/>
              <a:gd name="connsiteX7" fmla="*/ 21866 w 2406195"/>
              <a:gd name="connsiteY7" fmla="*/ 15002 h 960505"/>
              <a:gd name="connsiteX0" fmla="*/ 24886 w 2406195"/>
              <a:gd name="connsiteY0" fmla="*/ 949358 h 960505"/>
              <a:gd name="connsiteX1" fmla="*/ 300774 w 2406195"/>
              <a:gd name="connsiteY1" fmla="*/ 794986 h 960505"/>
              <a:gd name="connsiteX2" fmla="*/ 746404 w 2406195"/>
              <a:gd name="connsiteY2" fmla="*/ 416454 h 960505"/>
              <a:gd name="connsiteX3" fmla="*/ 1117900 w 2406195"/>
              <a:gd name="connsiteY3" fmla="*/ 317602 h 960505"/>
              <a:gd name="connsiteX4" fmla="*/ 1615411 w 2406195"/>
              <a:gd name="connsiteY4" fmla="*/ 322255 h 960505"/>
              <a:gd name="connsiteX5" fmla="*/ 2147686 w 2406195"/>
              <a:gd name="connsiteY5" fmla="*/ 174236 h 960505"/>
              <a:gd name="connsiteX6" fmla="*/ 2398243 w 2406195"/>
              <a:gd name="connsiteY6" fmla="*/ 31806 h 960505"/>
              <a:gd name="connsiteX7" fmla="*/ 21866 w 2406195"/>
              <a:gd name="connsiteY7" fmla="*/ 15002 h 960505"/>
              <a:gd name="connsiteX0" fmla="*/ 24886 w 2406195"/>
              <a:gd name="connsiteY0" fmla="*/ 949358 h 960505"/>
              <a:gd name="connsiteX1" fmla="*/ 300774 w 2406195"/>
              <a:gd name="connsiteY1" fmla="*/ 794986 h 960505"/>
              <a:gd name="connsiteX2" fmla="*/ 746404 w 2406195"/>
              <a:gd name="connsiteY2" fmla="*/ 416454 h 960505"/>
              <a:gd name="connsiteX3" fmla="*/ 1117900 w 2406195"/>
              <a:gd name="connsiteY3" fmla="*/ 317602 h 960505"/>
              <a:gd name="connsiteX4" fmla="*/ 1615411 w 2406195"/>
              <a:gd name="connsiteY4" fmla="*/ 322255 h 960505"/>
              <a:gd name="connsiteX5" fmla="*/ 2147686 w 2406195"/>
              <a:gd name="connsiteY5" fmla="*/ 174236 h 960505"/>
              <a:gd name="connsiteX6" fmla="*/ 2398243 w 2406195"/>
              <a:gd name="connsiteY6" fmla="*/ 31806 h 960505"/>
              <a:gd name="connsiteX7" fmla="*/ 21866 w 2406195"/>
              <a:gd name="connsiteY7" fmla="*/ 15002 h 960505"/>
              <a:gd name="connsiteX0" fmla="*/ 24886 w 2406195"/>
              <a:gd name="connsiteY0" fmla="*/ 949358 h 960505"/>
              <a:gd name="connsiteX1" fmla="*/ 300774 w 2406195"/>
              <a:gd name="connsiteY1" fmla="*/ 794986 h 960505"/>
              <a:gd name="connsiteX2" fmla="*/ 746404 w 2406195"/>
              <a:gd name="connsiteY2" fmla="*/ 416454 h 960505"/>
              <a:gd name="connsiteX3" fmla="*/ 1117900 w 2406195"/>
              <a:gd name="connsiteY3" fmla="*/ 317602 h 960505"/>
              <a:gd name="connsiteX4" fmla="*/ 1615411 w 2406195"/>
              <a:gd name="connsiteY4" fmla="*/ 322255 h 960505"/>
              <a:gd name="connsiteX5" fmla="*/ 2147686 w 2406195"/>
              <a:gd name="connsiteY5" fmla="*/ 174236 h 960505"/>
              <a:gd name="connsiteX6" fmla="*/ 2398243 w 2406195"/>
              <a:gd name="connsiteY6" fmla="*/ 31806 h 960505"/>
              <a:gd name="connsiteX7" fmla="*/ 21866 w 2406195"/>
              <a:gd name="connsiteY7" fmla="*/ 15002 h 960505"/>
              <a:gd name="connsiteX0" fmla="*/ 24886 w 2406195"/>
              <a:gd name="connsiteY0" fmla="*/ 949358 h 960505"/>
              <a:gd name="connsiteX1" fmla="*/ 321175 w 2406195"/>
              <a:gd name="connsiteY1" fmla="*/ 809987 h 960505"/>
              <a:gd name="connsiteX2" fmla="*/ 746404 w 2406195"/>
              <a:gd name="connsiteY2" fmla="*/ 416454 h 960505"/>
              <a:gd name="connsiteX3" fmla="*/ 1117900 w 2406195"/>
              <a:gd name="connsiteY3" fmla="*/ 317602 h 960505"/>
              <a:gd name="connsiteX4" fmla="*/ 1615411 w 2406195"/>
              <a:gd name="connsiteY4" fmla="*/ 322255 h 960505"/>
              <a:gd name="connsiteX5" fmla="*/ 2147686 w 2406195"/>
              <a:gd name="connsiteY5" fmla="*/ 174236 h 960505"/>
              <a:gd name="connsiteX6" fmla="*/ 2398243 w 2406195"/>
              <a:gd name="connsiteY6" fmla="*/ 31806 h 960505"/>
              <a:gd name="connsiteX7" fmla="*/ 21866 w 2406195"/>
              <a:gd name="connsiteY7" fmla="*/ 15002 h 960505"/>
              <a:gd name="connsiteX0" fmla="*/ 24886 w 2406195"/>
              <a:gd name="connsiteY0" fmla="*/ 949358 h 976928"/>
              <a:gd name="connsiteX1" fmla="*/ 264682 w 2406195"/>
              <a:gd name="connsiteY1" fmla="*/ 839987 h 976928"/>
              <a:gd name="connsiteX2" fmla="*/ 746404 w 2406195"/>
              <a:gd name="connsiteY2" fmla="*/ 416454 h 976928"/>
              <a:gd name="connsiteX3" fmla="*/ 1117900 w 2406195"/>
              <a:gd name="connsiteY3" fmla="*/ 317602 h 976928"/>
              <a:gd name="connsiteX4" fmla="*/ 1615411 w 2406195"/>
              <a:gd name="connsiteY4" fmla="*/ 322255 h 976928"/>
              <a:gd name="connsiteX5" fmla="*/ 2147686 w 2406195"/>
              <a:gd name="connsiteY5" fmla="*/ 174236 h 976928"/>
              <a:gd name="connsiteX6" fmla="*/ 2398243 w 2406195"/>
              <a:gd name="connsiteY6" fmla="*/ 31806 h 976928"/>
              <a:gd name="connsiteX7" fmla="*/ 21866 w 2406195"/>
              <a:gd name="connsiteY7" fmla="*/ 15002 h 976928"/>
              <a:gd name="connsiteX0" fmla="*/ 24886 w 2406195"/>
              <a:gd name="connsiteY0" fmla="*/ 949358 h 960505"/>
              <a:gd name="connsiteX1" fmla="*/ 264682 w 2406195"/>
              <a:gd name="connsiteY1" fmla="*/ 839987 h 960505"/>
              <a:gd name="connsiteX2" fmla="*/ 746404 w 2406195"/>
              <a:gd name="connsiteY2" fmla="*/ 416454 h 960505"/>
              <a:gd name="connsiteX3" fmla="*/ 1117900 w 2406195"/>
              <a:gd name="connsiteY3" fmla="*/ 317602 h 960505"/>
              <a:gd name="connsiteX4" fmla="*/ 1615411 w 2406195"/>
              <a:gd name="connsiteY4" fmla="*/ 322255 h 960505"/>
              <a:gd name="connsiteX5" fmla="*/ 2147686 w 2406195"/>
              <a:gd name="connsiteY5" fmla="*/ 174236 h 960505"/>
              <a:gd name="connsiteX6" fmla="*/ 2398243 w 2406195"/>
              <a:gd name="connsiteY6" fmla="*/ 31806 h 960505"/>
              <a:gd name="connsiteX7" fmla="*/ 21866 w 2406195"/>
              <a:gd name="connsiteY7" fmla="*/ 15002 h 960505"/>
              <a:gd name="connsiteX0" fmla="*/ 24886 w 2406195"/>
              <a:gd name="connsiteY0" fmla="*/ 949358 h 960505"/>
              <a:gd name="connsiteX1" fmla="*/ 208190 w 2406195"/>
              <a:gd name="connsiteY1" fmla="*/ 877486 h 960505"/>
              <a:gd name="connsiteX2" fmla="*/ 746404 w 2406195"/>
              <a:gd name="connsiteY2" fmla="*/ 416454 h 960505"/>
              <a:gd name="connsiteX3" fmla="*/ 1117900 w 2406195"/>
              <a:gd name="connsiteY3" fmla="*/ 317602 h 960505"/>
              <a:gd name="connsiteX4" fmla="*/ 1615411 w 2406195"/>
              <a:gd name="connsiteY4" fmla="*/ 322255 h 960505"/>
              <a:gd name="connsiteX5" fmla="*/ 2147686 w 2406195"/>
              <a:gd name="connsiteY5" fmla="*/ 174236 h 960505"/>
              <a:gd name="connsiteX6" fmla="*/ 2398243 w 2406195"/>
              <a:gd name="connsiteY6" fmla="*/ 31806 h 960505"/>
              <a:gd name="connsiteX7" fmla="*/ 21866 w 2406195"/>
              <a:gd name="connsiteY7" fmla="*/ 15002 h 960505"/>
              <a:gd name="connsiteX0" fmla="*/ 24886 w 2406195"/>
              <a:gd name="connsiteY0" fmla="*/ 949358 h 960505"/>
              <a:gd name="connsiteX1" fmla="*/ 208190 w 2406195"/>
              <a:gd name="connsiteY1" fmla="*/ 877486 h 960505"/>
              <a:gd name="connsiteX2" fmla="*/ 746404 w 2406195"/>
              <a:gd name="connsiteY2" fmla="*/ 416454 h 960505"/>
              <a:gd name="connsiteX3" fmla="*/ 1117900 w 2406195"/>
              <a:gd name="connsiteY3" fmla="*/ 317602 h 960505"/>
              <a:gd name="connsiteX4" fmla="*/ 1615411 w 2406195"/>
              <a:gd name="connsiteY4" fmla="*/ 322255 h 960505"/>
              <a:gd name="connsiteX5" fmla="*/ 2147686 w 2406195"/>
              <a:gd name="connsiteY5" fmla="*/ 174236 h 960505"/>
              <a:gd name="connsiteX6" fmla="*/ 2398243 w 2406195"/>
              <a:gd name="connsiteY6" fmla="*/ 31806 h 960505"/>
              <a:gd name="connsiteX7" fmla="*/ 21866 w 2406195"/>
              <a:gd name="connsiteY7" fmla="*/ 15002 h 960505"/>
              <a:gd name="connsiteX0" fmla="*/ 24886 w 2406195"/>
              <a:gd name="connsiteY0" fmla="*/ 949358 h 960505"/>
              <a:gd name="connsiteX1" fmla="*/ 352562 w 2406195"/>
              <a:gd name="connsiteY1" fmla="*/ 787488 h 960505"/>
              <a:gd name="connsiteX2" fmla="*/ 746404 w 2406195"/>
              <a:gd name="connsiteY2" fmla="*/ 416454 h 960505"/>
              <a:gd name="connsiteX3" fmla="*/ 1117900 w 2406195"/>
              <a:gd name="connsiteY3" fmla="*/ 317602 h 960505"/>
              <a:gd name="connsiteX4" fmla="*/ 1615411 w 2406195"/>
              <a:gd name="connsiteY4" fmla="*/ 322255 h 960505"/>
              <a:gd name="connsiteX5" fmla="*/ 2147686 w 2406195"/>
              <a:gd name="connsiteY5" fmla="*/ 174236 h 960505"/>
              <a:gd name="connsiteX6" fmla="*/ 2398243 w 2406195"/>
              <a:gd name="connsiteY6" fmla="*/ 31806 h 960505"/>
              <a:gd name="connsiteX7" fmla="*/ 21866 w 2406195"/>
              <a:gd name="connsiteY7" fmla="*/ 15002 h 960505"/>
              <a:gd name="connsiteX0" fmla="*/ 24886 w 2406195"/>
              <a:gd name="connsiteY0" fmla="*/ 949358 h 960505"/>
              <a:gd name="connsiteX1" fmla="*/ 352562 w 2406195"/>
              <a:gd name="connsiteY1" fmla="*/ 787488 h 960505"/>
              <a:gd name="connsiteX2" fmla="*/ 746404 w 2406195"/>
              <a:gd name="connsiteY2" fmla="*/ 416454 h 960505"/>
              <a:gd name="connsiteX3" fmla="*/ 1117900 w 2406195"/>
              <a:gd name="connsiteY3" fmla="*/ 317602 h 960505"/>
              <a:gd name="connsiteX4" fmla="*/ 1615411 w 2406195"/>
              <a:gd name="connsiteY4" fmla="*/ 322255 h 960505"/>
              <a:gd name="connsiteX5" fmla="*/ 2147686 w 2406195"/>
              <a:gd name="connsiteY5" fmla="*/ 174236 h 960505"/>
              <a:gd name="connsiteX6" fmla="*/ 2398243 w 2406195"/>
              <a:gd name="connsiteY6" fmla="*/ 31806 h 960505"/>
              <a:gd name="connsiteX7" fmla="*/ 21866 w 2406195"/>
              <a:gd name="connsiteY7" fmla="*/ 15002 h 960505"/>
              <a:gd name="connsiteX0" fmla="*/ 24886 w 2406195"/>
              <a:gd name="connsiteY0" fmla="*/ 949358 h 949358"/>
              <a:gd name="connsiteX1" fmla="*/ 183080 w 2406195"/>
              <a:gd name="connsiteY1" fmla="*/ 892484 h 949358"/>
              <a:gd name="connsiteX2" fmla="*/ 352562 w 2406195"/>
              <a:gd name="connsiteY2" fmla="*/ 787488 h 949358"/>
              <a:gd name="connsiteX3" fmla="*/ 746404 w 2406195"/>
              <a:gd name="connsiteY3" fmla="*/ 416454 h 949358"/>
              <a:gd name="connsiteX4" fmla="*/ 1117900 w 2406195"/>
              <a:gd name="connsiteY4" fmla="*/ 317602 h 949358"/>
              <a:gd name="connsiteX5" fmla="*/ 1615411 w 2406195"/>
              <a:gd name="connsiteY5" fmla="*/ 322255 h 949358"/>
              <a:gd name="connsiteX6" fmla="*/ 2147686 w 2406195"/>
              <a:gd name="connsiteY6" fmla="*/ 174236 h 949358"/>
              <a:gd name="connsiteX7" fmla="*/ 2398243 w 2406195"/>
              <a:gd name="connsiteY7" fmla="*/ 31806 h 949358"/>
              <a:gd name="connsiteX8" fmla="*/ 21866 w 2406195"/>
              <a:gd name="connsiteY8" fmla="*/ 15002 h 949358"/>
              <a:gd name="connsiteX0" fmla="*/ 24886 w 2406195"/>
              <a:gd name="connsiteY0" fmla="*/ 949358 h 949358"/>
              <a:gd name="connsiteX1" fmla="*/ 189357 w 2406195"/>
              <a:gd name="connsiteY1" fmla="*/ 907485 h 949358"/>
              <a:gd name="connsiteX2" fmla="*/ 352562 w 2406195"/>
              <a:gd name="connsiteY2" fmla="*/ 787488 h 949358"/>
              <a:gd name="connsiteX3" fmla="*/ 746404 w 2406195"/>
              <a:gd name="connsiteY3" fmla="*/ 416454 h 949358"/>
              <a:gd name="connsiteX4" fmla="*/ 1117900 w 2406195"/>
              <a:gd name="connsiteY4" fmla="*/ 317602 h 949358"/>
              <a:gd name="connsiteX5" fmla="*/ 1615411 w 2406195"/>
              <a:gd name="connsiteY5" fmla="*/ 322255 h 949358"/>
              <a:gd name="connsiteX6" fmla="*/ 2147686 w 2406195"/>
              <a:gd name="connsiteY6" fmla="*/ 174236 h 949358"/>
              <a:gd name="connsiteX7" fmla="*/ 2398243 w 2406195"/>
              <a:gd name="connsiteY7" fmla="*/ 31806 h 949358"/>
              <a:gd name="connsiteX8" fmla="*/ 21866 w 2406195"/>
              <a:gd name="connsiteY8" fmla="*/ 15002 h 949358"/>
              <a:gd name="connsiteX0" fmla="*/ 24886 w 2406195"/>
              <a:gd name="connsiteY0" fmla="*/ 949358 h 949358"/>
              <a:gd name="connsiteX1" fmla="*/ 217080 w 2406195"/>
              <a:gd name="connsiteY1" fmla="*/ 906236 h 949358"/>
              <a:gd name="connsiteX2" fmla="*/ 352562 w 2406195"/>
              <a:gd name="connsiteY2" fmla="*/ 787488 h 949358"/>
              <a:gd name="connsiteX3" fmla="*/ 746404 w 2406195"/>
              <a:gd name="connsiteY3" fmla="*/ 416454 h 949358"/>
              <a:gd name="connsiteX4" fmla="*/ 1117900 w 2406195"/>
              <a:gd name="connsiteY4" fmla="*/ 317602 h 949358"/>
              <a:gd name="connsiteX5" fmla="*/ 1615411 w 2406195"/>
              <a:gd name="connsiteY5" fmla="*/ 322255 h 949358"/>
              <a:gd name="connsiteX6" fmla="*/ 2147686 w 2406195"/>
              <a:gd name="connsiteY6" fmla="*/ 174236 h 949358"/>
              <a:gd name="connsiteX7" fmla="*/ 2398243 w 2406195"/>
              <a:gd name="connsiteY7" fmla="*/ 31806 h 949358"/>
              <a:gd name="connsiteX8" fmla="*/ 21866 w 2406195"/>
              <a:gd name="connsiteY8" fmla="*/ 15002 h 949358"/>
              <a:gd name="connsiteX0" fmla="*/ 24886 w 2406195"/>
              <a:gd name="connsiteY0" fmla="*/ 949358 h 949358"/>
              <a:gd name="connsiteX1" fmla="*/ 180465 w 2406195"/>
              <a:gd name="connsiteY1" fmla="*/ 866859 h 949358"/>
              <a:gd name="connsiteX2" fmla="*/ 352562 w 2406195"/>
              <a:gd name="connsiteY2" fmla="*/ 787488 h 949358"/>
              <a:gd name="connsiteX3" fmla="*/ 746404 w 2406195"/>
              <a:gd name="connsiteY3" fmla="*/ 416454 h 949358"/>
              <a:gd name="connsiteX4" fmla="*/ 1117900 w 2406195"/>
              <a:gd name="connsiteY4" fmla="*/ 317602 h 949358"/>
              <a:gd name="connsiteX5" fmla="*/ 1615411 w 2406195"/>
              <a:gd name="connsiteY5" fmla="*/ 322255 h 949358"/>
              <a:gd name="connsiteX6" fmla="*/ 2147686 w 2406195"/>
              <a:gd name="connsiteY6" fmla="*/ 174236 h 949358"/>
              <a:gd name="connsiteX7" fmla="*/ 2398243 w 2406195"/>
              <a:gd name="connsiteY7" fmla="*/ 31806 h 949358"/>
              <a:gd name="connsiteX8" fmla="*/ 21866 w 2406195"/>
              <a:gd name="connsiteY8" fmla="*/ 15002 h 949358"/>
              <a:gd name="connsiteX0" fmla="*/ 24886 w 2406195"/>
              <a:gd name="connsiteY0" fmla="*/ 949358 h 949358"/>
              <a:gd name="connsiteX1" fmla="*/ 195635 w 2406195"/>
              <a:gd name="connsiteY1" fmla="*/ 907484 h 949358"/>
              <a:gd name="connsiteX2" fmla="*/ 352562 w 2406195"/>
              <a:gd name="connsiteY2" fmla="*/ 787488 h 949358"/>
              <a:gd name="connsiteX3" fmla="*/ 746404 w 2406195"/>
              <a:gd name="connsiteY3" fmla="*/ 416454 h 949358"/>
              <a:gd name="connsiteX4" fmla="*/ 1117900 w 2406195"/>
              <a:gd name="connsiteY4" fmla="*/ 317602 h 949358"/>
              <a:gd name="connsiteX5" fmla="*/ 1615411 w 2406195"/>
              <a:gd name="connsiteY5" fmla="*/ 322255 h 949358"/>
              <a:gd name="connsiteX6" fmla="*/ 2147686 w 2406195"/>
              <a:gd name="connsiteY6" fmla="*/ 174236 h 949358"/>
              <a:gd name="connsiteX7" fmla="*/ 2398243 w 2406195"/>
              <a:gd name="connsiteY7" fmla="*/ 31806 h 949358"/>
              <a:gd name="connsiteX8" fmla="*/ 21866 w 2406195"/>
              <a:gd name="connsiteY8" fmla="*/ 15002 h 949358"/>
              <a:gd name="connsiteX0" fmla="*/ 24886 w 2406195"/>
              <a:gd name="connsiteY0" fmla="*/ 949358 h 949358"/>
              <a:gd name="connsiteX1" fmla="*/ 195635 w 2406195"/>
              <a:gd name="connsiteY1" fmla="*/ 907484 h 949358"/>
              <a:gd name="connsiteX2" fmla="*/ 300774 w 2406195"/>
              <a:gd name="connsiteY2" fmla="*/ 866859 h 949358"/>
              <a:gd name="connsiteX3" fmla="*/ 746404 w 2406195"/>
              <a:gd name="connsiteY3" fmla="*/ 416454 h 949358"/>
              <a:gd name="connsiteX4" fmla="*/ 1117900 w 2406195"/>
              <a:gd name="connsiteY4" fmla="*/ 317602 h 949358"/>
              <a:gd name="connsiteX5" fmla="*/ 1615411 w 2406195"/>
              <a:gd name="connsiteY5" fmla="*/ 322255 h 949358"/>
              <a:gd name="connsiteX6" fmla="*/ 2147686 w 2406195"/>
              <a:gd name="connsiteY6" fmla="*/ 174236 h 949358"/>
              <a:gd name="connsiteX7" fmla="*/ 2398243 w 2406195"/>
              <a:gd name="connsiteY7" fmla="*/ 31806 h 949358"/>
              <a:gd name="connsiteX8" fmla="*/ 21866 w 2406195"/>
              <a:gd name="connsiteY8" fmla="*/ 15002 h 949358"/>
              <a:gd name="connsiteX0" fmla="*/ 24886 w 2406195"/>
              <a:gd name="connsiteY0" fmla="*/ 949358 h 949358"/>
              <a:gd name="connsiteX1" fmla="*/ 195635 w 2406195"/>
              <a:gd name="connsiteY1" fmla="*/ 907485 h 949358"/>
              <a:gd name="connsiteX2" fmla="*/ 300774 w 2406195"/>
              <a:gd name="connsiteY2" fmla="*/ 866859 h 949358"/>
              <a:gd name="connsiteX3" fmla="*/ 746404 w 2406195"/>
              <a:gd name="connsiteY3" fmla="*/ 416454 h 949358"/>
              <a:gd name="connsiteX4" fmla="*/ 1117900 w 2406195"/>
              <a:gd name="connsiteY4" fmla="*/ 317602 h 949358"/>
              <a:gd name="connsiteX5" fmla="*/ 1615411 w 2406195"/>
              <a:gd name="connsiteY5" fmla="*/ 322255 h 949358"/>
              <a:gd name="connsiteX6" fmla="*/ 2147686 w 2406195"/>
              <a:gd name="connsiteY6" fmla="*/ 174236 h 949358"/>
              <a:gd name="connsiteX7" fmla="*/ 2398243 w 2406195"/>
              <a:gd name="connsiteY7" fmla="*/ 31806 h 949358"/>
              <a:gd name="connsiteX8" fmla="*/ 21866 w 2406195"/>
              <a:gd name="connsiteY8" fmla="*/ 15002 h 949358"/>
              <a:gd name="connsiteX0" fmla="*/ 24886 w 2406195"/>
              <a:gd name="connsiteY0" fmla="*/ 949358 h 949358"/>
              <a:gd name="connsiteX1" fmla="*/ 195635 w 2406195"/>
              <a:gd name="connsiteY1" fmla="*/ 907485 h 949358"/>
              <a:gd name="connsiteX2" fmla="*/ 360929 w 2406195"/>
              <a:gd name="connsiteY2" fmla="*/ 794986 h 949358"/>
              <a:gd name="connsiteX3" fmla="*/ 746404 w 2406195"/>
              <a:gd name="connsiteY3" fmla="*/ 416454 h 949358"/>
              <a:gd name="connsiteX4" fmla="*/ 1117900 w 2406195"/>
              <a:gd name="connsiteY4" fmla="*/ 317602 h 949358"/>
              <a:gd name="connsiteX5" fmla="*/ 1615411 w 2406195"/>
              <a:gd name="connsiteY5" fmla="*/ 322255 h 949358"/>
              <a:gd name="connsiteX6" fmla="*/ 2147686 w 2406195"/>
              <a:gd name="connsiteY6" fmla="*/ 174236 h 949358"/>
              <a:gd name="connsiteX7" fmla="*/ 2398243 w 2406195"/>
              <a:gd name="connsiteY7" fmla="*/ 31806 h 949358"/>
              <a:gd name="connsiteX8" fmla="*/ 21866 w 2406195"/>
              <a:gd name="connsiteY8" fmla="*/ 15002 h 949358"/>
              <a:gd name="connsiteX0" fmla="*/ 24886 w 2406195"/>
              <a:gd name="connsiteY0" fmla="*/ 949358 h 949358"/>
              <a:gd name="connsiteX1" fmla="*/ 195635 w 2406195"/>
              <a:gd name="connsiteY1" fmla="*/ 907485 h 949358"/>
              <a:gd name="connsiteX2" fmla="*/ 335821 w 2406195"/>
              <a:gd name="connsiteY2" fmla="*/ 839986 h 949358"/>
              <a:gd name="connsiteX3" fmla="*/ 746404 w 2406195"/>
              <a:gd name="connsiteY3" fmla="*/ 416454 h 949358"/>
              <a:gd name="connsiteX4" fmla="*/ 1117900 w 2406195"/>
              <a:gd name="connsiteY4" fmla="*/ 317602 h 949358"/>
              <a:gd name="connsiteX5" fmla="*/ 1615411 w 2406195"/>
              <a:gd name="connsiteY5" fmla="*/ 322255 h 949358"/>
              <a:gd name="connsiteX6" fmla="*/ 2147686 w 2406195"/>
              <a:gd name="connsiteY6" fmla="*/ 174236 h 949358"/>
              <a:gd name="connsiteX7" fmla="*/ 2398243 w 2406195"/>
              <a:gd name="connsiteY7" fmla="*/ 31806 h 949358"/>
              <a:gd name="connsiteX8" fmla="*/ 21866 w 2406195"/>
              <a:gd name="connsiteY8" fmla="*/ 15002 h 949358"/>
              <a:gd name="connsiteX0" fmla="*/ 24886 w 2406195"/>
              <a:gd name="connsiteY0" fmla="*/ 949358 h 996302"/>
              <a:gd name="connsiteX1" fmla="*/ 195635 w 2406195"/>
              <a:gd name="connsiteY1" fmla="*/ 907485 h 996302"/>
              <a:gd name="connsiteX2" fmla="*/ 746404 w 2406195"/>
              <a:gd name="connsiteY2" fmla="*/ 416454 h 996302"/>
              <a:gd name="connsiteX3" fmla="*/ 1117900 w 2406195"/>
              <a:gd name="connsiteY3" fmla="*/ 317602 h 996302"/>
              <a:gd name="connsiteX4" fmla="*/ 1615411 w 2406195"/>
              <a:gd name="connsiteY4" fmla="*/ 322255 h 996302"/>
              <a:gd name="connsiteX5" fmla="*/ 2147686 w 2406195"/>
              <a:gd name="connsiteY5" fmla="*/ 174236 h 996302"/>
              <a:gd name="connsiteX6" fmla="*/ 2398243 w 2406195"/>
              <a:gd name="connsiteY6" fmla="*/ 31806 h 996302"/>
              <a:gd name="connsiteX7" fmla="*/ 21866 w 2406195"/>
              <a:gd name="connsiteY7" fmla="*/ 15002 h 996302"/>
              <a:gd name="connsiteX0" fmla="*/ 24886 w 2417703"/>
              <a:gd name="connsiteY0" fmla="*/ 961233 h 1008177"/>
              <a:gd name="connsiteX1" fmla="*/ 195635 w 2417703"/>
              <a:gd name="connsiteY1" fmla="*/ 919360 h 1008177"/>
              <a:gd name="connsiteX2" fmla="*/ 746404 w 2417703"/>
              <a:gd name="connsiteY2" fmla="*/ 428329 h 1008177"/>
              <a:gd name="connsiteX3" fmla="*/ 1117900 w 2417703"/>
              <a:gd name="connsiteY3" fmla="*/ 329477 h 1008177"/>
              <a:gd name="connsiteX4" fmla="*/ 1615411 w 2417703"/>
              <a:gd name="connsiteY4" fmla="*/ 334130 h 1008177"/>
              <a:gd name="connsiteX5" fmla="*/ 2147686 w 2417703"/>
              <a:gd name="connsiteY5" fmla="*/ 186111 h 1008177"/>
              <a:gd name="connsiteX6" fmla="*/ 2409751 w 2417703"/>
              <a:gd name="connsiteY6" fmla="*/ 31806 h 1008177"/>
              <a:gd name="connsiteX7" fmla="*/ 21866 w 2417703"/>
              <a:gd name="connsiteY7" fmla="*/ 26877 h 1008177"/>
              <a:gd name="connsiteX0" fmla="*/ 24886 w 2417703"/>
              <a:gd name="connsiteY0" fmla="*/ 935461 h 982405"/>
              <a:gd name="connsiteX1" fmla="*/ 195635 w 2417703"/>
              <a:gd name="connsiteY1" fmla="*/ 893588 h 982405"/>
              <a:gd name="connsiteX2" fmla="*/ 746404 w 2417703"/>
              <a:gd name="connsiteY2" fmla="*/ 402557 h 982405"/>
              <a:gd name="connsiteX3" fmla="*/ 1117900 w 2417703"/>
              <a:gd name="connsiteY3" fmla="*/ 303705 h 982405"/>
              <a:gd name="connsiteX4" fmla="*/ 1615411 w 2417703"/>
              <a:gd name="connsiteY4" fmla="*/ 308358 h 982405"/>
              <a:gd name="connsiteX5" fmla="*/ 2147686 w 2417703"/>
              <a:gd name="connsiteY5" fmla="*/ 160339 h 982405"/>
              <a:gd name="connsiteX6" fmla="*/ 2409751 w 2417703"/>
              <a:gd name="connsiteY6" fmla="*/ 6034 h 982405"/>
              <a:gd name="connsiteX7" fmla="*/ 21866 w 2417703"/>
              <a:gd name="connsiteY7" fmla="*/ 1105 h 98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7703" h="982405">
                <a:moveTo>
                  <a:pt x="24886" y="935461"/>
                </a:moveTo>
                <a:cubicBezTo>
                  <a:pt x="51252" y="925982"/>
                  <a:pt x="75382" y="982405"/>
                  <a:pt x="195635" y="893588"/>
                </a:cubicBezTo>
                <a:cubicBezTo>
                  <a:pt x="315888" y="804771"/>
                  <a:pt x="592693" y="500871"/>
                  <a:pt x="746404" y="402557"/>
                </a:cubicBezTo>
                <a:cubicBezTo>
                  <a:pt x="900115" y="304243"/>
                  <a:pt x="973066" y="319405"/>
                  <a:pt x="1117900" y="303705"/>
                </a:cubicBezTo>
                <a:cubicBezTo>
                  <a:pt x="1262734" y="288005"/>
                  <a:pt x="1436013" y="302253"/>
                  <a:pt x="1615411" y="308358"/>
                </a:cubicBezTo>
                <a:cubicBezTo>
                  <a:pt x="1787042" y="284464"/>
                  <a:pt x="2008153" y="243747"/>
                  <a:pt x="2147686" y="160339"/>
                </a:cubicBezTo>
                <a:cubicBezTo>
                  <a:pt x="2225087" y="114431"/>
                  <a:pt x="2417703" y="6034"/>
                  <a:pt x="2409751" y="6034"/>
                </a:cubicBezTo>
                <a:cubicBezTo>
                  <a:pt x="2393913" y="11727"/>
                  <a:pt x="0" y="0"/>
                  <a:pt x="21866" y="1105"/>
                </a:cubicBezTo>
              </a:path>
            </a:pathLst>
          </a:custGeom>
          <a:gradFill flip="none" rotWithShape="1">
            <a:gsLst>
              <a:gs pos="40000">
                <a:schemeClr val="tx2">
                  <a:lumMod val="60000"/>
                  <a:lumOff val="40000"/>
                </a:schemeClr>
              </a:gs>
              <a:gs pos="54000">
                <a:schemeClr val="tx1">
                  <a:lumMod val="75000"/>
                  <a:lumOff val="25000"/>
                </a:schemeClr>
              </a:gs>
              <a:gs pos="77000">
                <a:schemeClr val="tx2">
                  <a:lumMod val="20000"/>
                  <a:lumOff val="80000"/>
                </a:schemeClr>
              </a:gs>
            </a:gsLst>
            <a:lin ang="16260000" scaled="0"/>
            <a:tileRect/>
          </a:gra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lt1"/>
              </a:solidFill>
            </a:endParaRPr>
          </a:p>
        </p:txBody>
      </p:sp>
      <p:sp>
        <p:nvSpPr>
          <p:cNvPr id="45" name="55 CuadroTexto">
            <a:extLst>
              <a:ext uri="{FF2B5EF4-FFF2-40B4-BE49-F238E27FC236}">
                <a16:creationId xmlns:a16="http://schemas.microsoft.com/office/drawing/2014/main" id="{5451DDA9-6084-47B0-A5A5-1E94BE6CA990}"/>
              </a:ext>
            </a:extLst>
          </p:cNvPr>
          <p:cNvSpPr txBox="1"/>
          <p:nvPr/>
        </p:nvSpPr>
        <p:spPr>
          <a:xfrm>
            <a:off x="6628378" y="1914658"/>
            <a:ext cx="1099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>
              <a:solidFill>
                <a:schemeClr val="bg1"/>
              </a:solidFill>
            </a:endParaRPr>
          </a:p>
          <a:p>
            <a:r>
              <a:rPr lang="en-US" sz="1100" b="1" dirty="0">
                <a:solidFill>
                  <a:schemeClr val="bg1"/>
                </a:solidFill>
              </a:rPr>
              <a:t>Upwelling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Phosphate-Rich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Oxygen-Poor</a:t>
            </a:r>
          </a:p>
        </p:txBody>
      </p:sp>
      <p:sp>
        <p:nvSpPr>
          <p:cNvPr id="46" name="56 CuadroTexto">
            <a:extLst>
              <a:ext uri="{FF2B5EF4-FFF2-40B4-BE49-F238E27FC236}">
                <a16:creationId xmlns:a16="http://schemas.microsoft.com/office/drawing/2014/main" id="{3FC972DB-86BB-43B7-BC00-2977B18C9173}"/>
              </a:ext>
            </a:extLst>
          </p:cNvPr>
          <p:cNvSpPr txBox="1"/>
          <p:nvPr/>
        </p:nvSpPr>
        <p:spPr>
          <a:xfrm>
            <a:off x="9076361" y="1896962"/>
            <a:ext cx="9188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Oxygen-Rich</a:t>
            </a:r>
          </a:p>
        </p:txBody>
      </p:sp>
      <p:cxnSp>
        <p:nvCxnSpPr>
          <p:cNvPr id="47" name="57 Conector recto de flecha">
            <a:extLst>
              <a:ext uri="{FF2B5EF4-FFF2-40B4-BE49-F238E27FC236}">
                <a16:creationId xmlns:a16="http://schemas.microsoft.com/office/drawing/2014/main" id="{ADD82685-3570-4A3C-9AD0-774F19C50F5F}"/>
              </a:ext>
            </a:extLst>
          </p:cNvPr>
          <p:cNvCxnSpPr/>
          <p:nvPr/>
        </p:nvCxnSpPr>
        <p:spPr>
          <a:xfrm flipH="1">
            <a:off x="10060952" y="1932365"/>
            <a:ext cx="368974" cy="988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58 CuadroTexto">
            <a:extLst>
              <a:ext uri="{FF2B5EF4-FFF2-40B4-BE49-F238E27FC236}">
                <a16:creationId xmlns:a16="http://schemas.microsoft.com/office/drawing/2014/main" id="{ED1D8F2C-3022-46C3-AA20-11AAABD3FD01}"/>
              </a:ext>
            </a:extLst>
          </p:cNvPr>
          <p:cNvSpPr txBox="1"/>
          <p:nvPr/>
        </p:nvSpPr>
        <p:spPr>
          <a:xfrm>
            <a:off x="10410675" y="1896324"/>
            <a:ext cx="9765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Moderate</a:t>
            </a:r>
          </a:p>
          <a:p>
            <a:r>
              <a:rPr lang="en-US" sz="1100" b="1" dirty="0" err="1"/>
              <a:t>Detrital</a:t>
            </a:r>
            <a:r>
              <a:rPr lang="en-US" sz="1100" b="1" dirty="0"/>
              <a:t> Input</a:t>
            </a:r>
          </a:p>
        </p:txBody>
      </p:sp>
      <p:sp>
        <p:nvSpPr>
          <p:cNvPr id="49" name="63 Forma libre">
            <a:extLst>
              <a:ext uri="{FF2B5EF4-FFF2-40B4-BE49-F238E27FC236}">
                <a16:creationId xmlns:a16="http://schemas.microsoft.com/office/drawing/2014/main" id="{8BB0507E-0BB8-47CA-AC64-2DD848BE14A0}"/>
              </a:ext>
            </a:extLst>
          </p:cNvPr>
          <p:cNvSpPr/>
          <p:nvPr/>
        </p:nvSpPr>
        <p:spPr>
          <a:xfrm>
            <a:off x="8938501" y="1879266"/>
            <a:ext cx="184487" cy="296403"/>
          </a:xfrm>
          <a:custGeom>
            <a:avLst/>
            <a:gdLst>
              <a:gd name="connsiteX0" fmla="*/ 0 w 485029"/>
              <a:gd name="connsiteY0" fmla="*/ 223962 h 560568"/>
              <a:gd name="connsiteX1" fmla="*/ 111318 w 485029"/>
              <a:gd name="connsiteY1" fmla="*/ 56985 h 560568"/>
              <a:gd name="connsiteX2" fmla="*/ 310101 w 485029"/>
              <a:gd name="connsiteY2" fmla="*/ 25179 h 560568"/>
              <a:gd name="connsiteX3" fmla="*/ 461175 w 485029"/>
              <a:gd name="connsiteY3" fmla="*/ 208059 h 560568"/>
              <a:gd name="connsiteX4" fmla="*/ 453224 w 485029"/>
              <a:gd name="connsiteY4" fmla="*/ 414793 h 560568"/>
              <a:gd name="connsiteX5" fmla="*/ 270344 w 485029"/>
              <a:gd name="connsiteY5" fmla="*/ 557917 h 560568"/>
              <a:gd name="connsiteX6" fmla="*/ 39756 w 485029"/>
              <a:gd name="connsiteY6" fmla="*/ 430696 h 560568"/>
              <a:gd name="connsiteX7" fmla="*/ 31805 w 485029"/>
              <a:gd name="connsiteY7" fmla="*/ 319378 h 56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029" h="560568">
                <a:moveTo>
                  <a:pt x="0" y="223962"/>
                </a:moveTo>
                <a:cubicBezTo>
                  <a:pt x="29817" y="157038"/>
                  <a:pt x="59635" y="90115"/>
                  <a:pt x="111318" y="56985"/>
                </a:cubicBezTo>
                <a:cubicBezTo>
                  <a:pt x="163001" y="23855"/>
                  <a:pt x="251792" y="0"/>
                  <a:pt x="310101" y="25179"/>
                </a:cubicBezTo>
                <a:cubicBezTo>
                  <a:pt x="368411" y="50358"/>
                  <a:pt x="437321" y="143123"/>
                  <a:pt x="461175" y="208059"/>
                </a:cubicBezTo>
                <a:cubicBezTo>
                  <a:pt x="485029" y="272995"/>
                  <a:pt x="485029" y="356483"/>
                  <a:pt x="453224" y="414793"/>
                </a:cubicBezTo>
                <a:cubicBezTo>
                  <a:pt x="421419" y="473103"/>
                  <a:pt x="339255" y="555267"/>
                  <a:pt x="270344" y="557917"/>
                </a:cubicBezTo>
                <a:cubicBezTo>
                  <a:pt x="201433" y="560568"/>
                  <a:pt x="79512" y="470452"/>
                  <a:pt x="39756" y="430696"/>
                </a:cubicBezTo>
                <a:cubicBezTo>
                  <a:pt x="0" y="390940"/>
                  <a:pt x="15902" y="355159"/>
                  <a:pt x="31805" y="319378"/>
                </a:cubicBezTo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0" name="66 Forma libre">
            <a:extLst>
              <a:ext uri="{FF2B5EF4-FFF2-40B4-BE49-F238E27FC236}">
                <a16:creationId xmlns:a16="http://schemas.microsoft.com/office/drawing/2014/main" id="{D14BF5C0-A25F-4EC5-9A0B-E54F900E04C0}"/>
              </a:ext>
            </a:extLst>
          </p:cNvPr>
          <p:cNvSpPr/>
          <p:nvPr/>
        </p:nvSpPr>
        <p:spPr>
          <a:xfrm>
            <a:off x="8690645" y="1871879"/>
            <a:ext cx="184487" cy="296403"/>
          </a:xfrm>
          <a:custGeom>
            <a:avLst/>
            <a:gdLst>
              <a:gd name="connsiteX0" fmla="*/ 0 w 485029"/>
              <a:gd name="connsiteY0" fmla="*/ 223962 h 560568"/>
              <a:gd name="connsiteX1" fmla="*/ 111318 w 485029"/>
              <a:gd name="connsiteY1" fmla="*/ 56985 h 560568"/>
              <a:gd name="connsiteX2" fmla="*/ 310101 w 485029"/>
              <a:gd name="connsiteY2" fmla="*/ 25179 h 560568"/>
              <a:gd name="connsiteX3" fmla="*/ 461175 w 485029"/>
              <a:gd name="connsiteY3" fmla="*/ 208059 h 560568"/>
              <a:gd name="connsiteX4" fmla="*/ 453224 w 485029"/>
              <a:gd name="connsiteY4" fmla="*/ 414793 h 560568"/>
              <a:gd name="connsiteX5" fmla="*/ 270344 w 485029"/>
              <a:gd name="connsiteY5" fmla="*/ 557917 h 560568"/>
              <a:gd name="connsiteX6" fmla="*/ 39756 w 485029"/>
              <a:gd name="connsiteY6" fmla="*/ 430696 h 560568"/>
              <a:gd name="connsiteX7" fmla="*/ 31805 w 485029"/>
              <a:gd name="connsiteY7" fmla="*/ 319378 h 56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029" h="560568">
                <a:moveTo>
                  <a:pt x="0" y="223962"/>
                </a:moveTo>
                <a:cubicBezTo>
                  <a:pt x="29817" y="157038"/>
                  <a:pt x="59635" y="90115"/>
                  <a:pt x="111318" y="56985"/>
                </a:cubicBezTo>
                <a:cubicBezTo>
                  <a:pt x="163001" y="23855"/>
                  <a:pt x="251792" y="0"/>
                  <a:pt x="310101" y="25179"/>
                </a:cubicBezTo>
                <a:cubicBezTo>
                  <a:pt x="368411" y="50358"/>
                  <a:pt x="437321" y="143123"/>
                  <a:pt x="461175" y="208059"/>
                </a:cubicBezTo>
                <a:cubicBezTo>
                  <a:pt x="485029" y="272995"/>
                  <a:pt x="485029" y="356483"/>
                  <a:pt x="453224" y="414793"/>
                </a:cubicBezTo>
                <a:cubicBezTo>
                  <a:pt x="421419" y="473103"/>
                  <a:pt x="339255" y="555267"/>
                  <a:pt x="270344" y="557917"/>
                </a:cubicBezTo>
                <a:cubicBezTo>
                  <a:pt x="201433" y="560568"/>
                  <a:pt x="79512" y="470452"/>
                  <a:pt x="39756" y="430696"/>
                </a:cubicBezTo>
                <a:cubicBezTo>
                  <a:pt x="0" y="390940"/>
                  <a:pt x="15902" y="355159"/>
                  <a:pt x="31805" y="319378"/>
                </a:cubicBezTo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1" name="67 Forma libre">
            <a:extLst>
              <a:ext uri="{FF2B5EF4-FFF2-40B4-BE49-F238E27FC236}">
                <a16:creationId xmlns:a16="http://schemas.microsoft.com/office/drawing/2014/main" id="{BE262E8C-EBCB-4E40-A145-656A83046DE0}"/>
              </a:ext>
            </a:extLst>
          </p:cNvPr>
          <p:cNvSpPr/>
          <p:nvPr/>
        </p:nvSpPr>
        <p:spPr>
          <a:xfrm>
            <a:off x="8477283" y="1879266"/>
            <a:ext cx="184487" cy="296403"/>
          </a:xfrm>
          <a:custGeom>
            <a:avLst/>
            <a:gdLst>
              <a:gd name="connsiteX0" fmla="*/ 0 w 485029"/>
              <a:gd name="connsiteY0" fmla="*/ 223962 h 560568"/>
              <a:gd name="connsiteX1" fmla="*/ 111318 w 485029"/>
              <a:gd name="connsiteY1" fmla="*/ 56985 h 560568"/>
              <a:gd name="connsiteX2" fmla="*/ 310101 w 485029"/>
              <a:gd name="connsiteY2" fmla="*/ 25179 h 560568"/>
              <a:gd name="connsiteX3" fmla="*/ 461175 w 485029"/>
              <a:gd name="connsiteY3" fmla="*/ 208059 h 560568"/>
              <a:gd name="connsiteX4" fmla="*/ 453224 w 485029"/>
              <a:gd name="connsiteY4" fmla="*/ 414793 h 560568"/>
              <a:gd name="connsiteX5" fmla="*/ 270344 w 485029"/>
              <a:gd name="connsiteY5" fmla="*/ 557917 h 560568"/>
              <a:gd name="connsiteX6" fmla="*/ 39756 w 485029"/>
              <a:gd name="connsiteY6" fmla="*/ 430696 h 560568"/>
              <a:gd name="connsiteX7" fmla="*/ 31805 w 485029"/>
              <a:gd name="connsiteY7" fmla="*/ 319378 h 56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029" h="560568">
                <a:moveTo>
                  <a:pt x="0" y="223962"/>
                </a:moveTo>
                <a:cubicBezTo>
                  <a:pt x="29817" y="157038"/>
                  <a:pt x="59635" y="90115"/>
                  <a:pt x="111318" y="56985"/>
                </a:cubicBezTo>
                <a:cubicBezTo>
                  <a:pt x="163001" y="23855"/>
                  <a:pt x="251792" y="0"/>
                  <a:pt x="310101" y="25179"/>
                </a:cubicBezTo>
                <a:cubicBezTo>
                  <a:pt x="368411" y="50358"/>
                  <a:pt x="437321" y="143123"/>
                  <a:pt x="461175" y="208059"/>
                </a:cubicBezTo>
                <a:cubicBezTo>
                  <a:pt x="485029" y="272995"/>
                  <a:pt x="485029" y="356483"/>
                  <a:pt x="453224" y="414793"/>
                </a:cubicBezTo>
                <a:cubicBezTo>
                  <a:pt x="421419" y="473103"/>
                  <a:pt x="339255" y="555267"/>
                  <a:pt x="270344" y="557917"/>
                </a:cubicBezTo>
                <a:cubicBezTo>
                  <a:pt x="201433" y="560568"/>
                  <a:pt x="79512" y="470452"/>
                  <a:pt x="39756" y="430696"/>
                </a:cubicBezTo>
                <a:cubicBezTo>
                  <a:pt x="0" y="390940"/>
                  <a:pt x="15902" y="355159"/>
                  <a:pt x="31805" y="319378"/>
                </a:cubicBezTo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2" name="72 CuadroTexto">
            <a:extLst>
              <a:ext uri="{FF2B5EF4-FFF2-40B4-BE49-F238E27FC236}">
                <a16:creationId xmlns:a16="http://schemas.microsoft.com/office/drawing/2014/main" id="{19C08EC5-49D6-4D62-A200-35F2FE164A4A}"/>
              </a:ext>
            </a:extLst>
          </p:cNvPr>
          <p:cNvSpPr txBox="1"/>
          <p:nvPr/>
        </p:nvSpPr>
        <p:spPr>
          <a:xfrm>
            <a:off x="8362900" y="1481536"/>
            <a:ext cx="928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Wind-Driven</a:t>
            </a:r>
          </a:p>
          <a:p>
            <a:pPr algn="ctr"/>
            <a:r>
              <a:rPr lang="en-US" sz="1100" b="1" dirty="0"/>
              <a:t>Cells</a:t>
            </a:r>
          </a:p>
        </p:txBody>
      </p:sp>
      <p:cxnSp>
        <p:nvCxnSpPr>
          <p:cNvPr id="53" name="74 Conector recto de flecha">
            <a:extLst>
              <a:ext uri="{FF2B5EF4-FFF2-40B4-BE49-F238E27FC236}">
                <a16:creationId xmlns:a16="http://schemas.microsoft.com/office/drawing/2014/main" id="{BCCE9AC3-3EE8-4C13-9E2A-4880618366F1}"/>
              </a:ext>
            </a:extLst>
          </p:cNvPr>
          <p:cNvCxnSpPr/>
          <p:nvPr/>
        </p:nvCxnSpPr>
        <p:spPr>
          <a:xfrm flipV="1">
            <a:off x="7380617" y="2550185"/>
            <a:ext cx="175386" cy="156032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77 Conector recto de flecha">
            <a:extLst>
              <a:ext uri="{FF2B5EF4-FFF2-40B4-BE49-F238E27FC236}">
                <a16:creationId xmlns:a16="http://schemas.microsoft.com/office/drawing/2014/main" id="{42CDB00E-AD90-4551-BAA3-801D0338FB4C}"/>
              </a:ext>
            </a:extLst>
          </p:cNvPr>
          <p:cNvCxnSpPr/>
          <p:nvPr/>
        </p:nvCxnSpPr>
        <p:spPr>
          <a:xfrm flipV="1">
            <a:off x="7076119" y="2760198"/>
            <a:ext cx="244646" cy="154646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83 CuadroTexto">
            <a:extLst>
              <a:ext uri="{FF2B5EF4-FFF2-40B4-BE49-F238E27FC236}">
                <a16:creationId xmlns:a16="http://schemas.microsoft.com/office/drawing/2014/main" id="{038E4ED3-53A8-44D1-A0DB-83B2324C6CF2}"/>
              </a:ext>
            </a:extLst>
          </p:cNvPr>
          <p:cNvSpPr txBox="1"/>
          <p:nvPr/>
        </p:nvSpPr>
        <p:spPr>
          <a:xfrm>
            <a:off x="9664740" y="2363222"/>
            <a:ext cx="13163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 </a:t>
            </a:r>
            <a:r>
              <a:rPr lang="en-US" sz="1100" b="1" i="1" dirty="0">
                <a:solidFill>
                  <a:schemeClr val="accent1">
                    <a:lumMod val="75000"/>
                  </a:schemeClr>
                </a:solidFill>
              </a:rPr>
              <a:t>After Parrish, 1982</a:t>
            </a:r>
          </a:p>
        </p:txBody>
      </p:sp>
      <p:sp>
        <p:nvSpPr>
          <p:cNvPr id="56" name="84 CuadroTexto">
            <a:extLst>
              <a:ext uri="{FF2B5EF4-FFF2-40B4-BE49-F238E27FC236}">
                <a16:creationId xmlns:a16="http://schemas.microsoft.com/office/drawing/2014/main" id="{631FECBB-A0FF-48CD-BBEB-5EA9573A770C}"/>
              </a:ext>
            </a:extLst>
          </p:cNvPr>
          <p:cNvSpPr txBox="1"/>
          <p:nvPr/>
        </p:nvSpPr>
        <p:spPr>
          <a:xfrm>
            <a:off x="6889426" y="1503849"/>
            <a:ext cx="603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OPEN</a:t>
            </a:r>
          </a:p>
          <a:p>
            <a:pPr algn="ctr"/>
            <a:r>
              <a:rPr lang="en-US" sz="1100" b="1" dirty="0"/>
              <a:t>OCEAN</a:t>
            </a:r>
          </a:p>
        </p:txBody>
      </p:sp>
      <p:sp>
        <p:nvSpPr>
          <p:cNvPr id="57" name="85 CuadroTexto">
            <a:extLst>
              <a:ext uri="{FF2B5EF4-FFF2-40B4-BE49-F238E27FC236}">
                <a16:creationId xmlns:a16="http://schemas.microsoft.com/office/drawing/2014/main" id="{1A5592F0-87E6-4848-A6CC-CDACAA05FCE5}"/>
              </a:ext>
            </a:extLst>
          </p:cNvPr>
          <p:cNvSpPr txBox="1"/>
          <p:nvPr/>
        </p:nvSpPr>
        <p:spPr>
          <a:xfrm>
            <a:off x="10048868" y="1582227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SHORE</a:t>
            </a:r>
          </a:p>
        </p:txBody>
      </p:sp>
      <p:sp>
        <p:nvSpPr>
          <p:cNvPr id="58" name="95 CuadroTexto">
            <a:extLst>
              <a:ext uri="{FF2B5EF4-FFF2-40B4-BE49-F238E27FC236}">
                <a16:creationId xmlns:a16="http://schemas.microsoft.com/office/drawing/2014/main" id="{162D3C7D-DDCE-4190-A732-3C420D8C5C89}"/>
              </a:ext>
            </a:extLst>
          </p:cNvPr>
          <p:cNvSpPr txBox="1"/>
          <p:nvPr/>
        </p:nvSpPr>
        <p:spPr>
          <a:xfrm>
            <a:off x="6658126" y="1590240"/>
            <a:ext cx="263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+mj-lt"/>
              </a:rPr>
              <a:t>A</a:t>
            </a:r>
          </a:p>
        </p:txBody>
      </p:sp>
      <p:sp>
        <p:nvSpPr>
          <p:cNvPr id="59" name="109 CuadroTexto">
            <a:extLst>
              <a:ext uri="{FF2B5EF4-FFF2-40B4-BE49-F238E27FC236}">
                <a16:creationId xmlns:a16="http://schemas.microsoft.com/office/drawing/2014/main" id="{1A2149DA-5F1C-4BB1-9476-CF8233F67C37}"/>
              </a:ext>
            </a:extLst>
          </p:cNvPr>
          <p:cNvSpPr txBox="1"/>
          <p:nvPr/>
        </p:nvSpPr>
        <p:spPr>
          <a:xfrm>
            <a:off x="7688955" y="1484064"/>
            <a:ext cx="627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Water </a:t>
            </a:r>
          </a:p>
          <a:p>
            <a:pPr algn="ctr"/>
            <a:r>
              <a:rPr lang="en-US" sz="1100" b="1" dirty="0"/>
              <a:t>Density</a:t>
            </a:r>
          </a:p>
        </p:txBody>
      </p:sp>
      <p:sp>
        <p:nvSpPr>
          <p:cNvPr id="60" name="110 Forma libre">
            <a:extLst>
              <a:ext uri="{FF2B5EF4-FFF2-40B4-BE49-F238E27FC236}">
                <a16:creationId xmlns:a16="http://schemas.microsoft.com/office/drawing/2014/main" id="{10D96AB2-ADD9-41F1-A818-640E502604B3}"/>
              </a:ext>
            </a:extLst>
          </p:cNvPr>
          <p:cNvSpPr/>
          <p:nvPr/>
        </p:nvSpPr>
        <p:spPr>
          <a:xfrm>
            <a:off x="7728710" y="1868945"/>
            <a:ext cx="254701" cy="474242"/>
          </a:xfrm>
          <a:custGeom>
            <a:avLst/>
            <a:gdLst>
              <a:gd name="connsiteX0" fmla="*/ 0 w 177421"/>
              <a:gd name="connsiteY0" fmla="*/ 11373 h 570931"/>
              <a:gd name="connsiteX1" fmla="*/ 136478 w 177421"/>
              <a:gd name="connsiteY1" fmla="*/ 93260 h 570931"/>
              <a:gd name="connsiteX2" fmla="*/ 177421 w 177421"/>
              <a:gd name="connsiteY2" fmla="*/ 570931 h 570931"/>
              <a:gd name="connsiteX0" fmla="*/ 0 w 177421"/>
              <a:gd name="connsiteY0" fmla="*/ 5686 h 565244"/>
              <a:gd name="connsiteX1" fmla="*/ 117144 w 177421"/>
              <a:gd name="connsiteY1" fmla="*/ 160005 h 565244"/>
              <a:gd name="connsiteX2" fmla="*/ 177421 w 177421"/>
              <a:gd name="connsiteY2" fmla="*/ 565244 h 565244"/>
              <a:gd name="connsiteX0" fmla="*/ 0 w 187658"/>
              <a:gd name="connsiteY0" fmla="*/ 5688 h 565246"/>
              <a:gd name="connsiteX1" fmla="*/ 158088 w 187658"/>
              <a:gd name="connsiteY1" fmla="*/ 134442 h 565246"/>
              <a:gd name="connsiteX2" fmla="*/ 177421 w 187658"/>
              <a:gd name="connsiteY2" fmla="*/ 565246 h 565246"/>
              <a:gd name="connsiteX0" fmla="*/ 0 w 187658"/>
              <a:gd name="connsiteY0" fmla="*/ 5686 h 565244"/>
              <a:gd name="connsiteX1" fmla="*/ 158088 w 187658"/>
              <a:gd name="connsiteY1" fmla="*/ 211134 h 565244"/>
              <a:gd name="connsiteX2" fmla="*/ 177421 w 187658"/>
              <a:gd name="connsiteY2" fmla="*/ 565244 h 565244"/>
              <a:gd name="connsiteX0" fmla="*/ 0 w 177420"/>
              <a:gd name="connsiteY0" fmla="*/ 34931 h 594489"/>
              <a:gd name="connsiteX1" fmla="*/ 110736 w 177420"/>
              <a:gd name="connsiteY1" fmla="*/ 93261 h 594489"/>
              <a:gd name="connsiteX2" fmla="*/ 177421 w 177420"/>
              <a:gd name="connsiteY2" fmla="*/ 594489 h 594489"/>
              <a:gd name="connsiteX0" fmla="*/ 0 w 182398"/>
              <a:gd name="connsiteY0" fmla="*/ 5686 h 565244"/>
              <a:gd name="connsiteX1" fmla="*/ 152827 w 182398"/>
              <a:gd name="connsiteY1" fmla="*/ 110476 h 565244"/>
              <a:gd name="connsiteX2" fmla="*/ 177421 w 182398"/>
              <a:gd name="connsiteY2" fmla="*/ 565244 h 56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398" h="565244">
                <a:moveTo>
                  <a:pt x="0" y="5686"/>
                </a:moveTo>
                <a:cubicBezTo>
                  <a:pt x="53454" y="-1"/>
                  <a:pt x="123257" y="17216"/>
                  <a:pt x="152827" y="110476"/>
                </a:cubicBezTo>
                <a:cubicBezTo>
                  <a:pt x="182397" y="203736"/>
                  <a:pt x="171734" y="373038"/>
                  <a:pt x="177421" y="565244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grpSp>
        <p:nvGrpSpPr>
          <p:cNvPr id="4" name="59 Grupo">
            <a:extLst>
              <a:ext uri="{FF2B5EF4-FFF2-40B4-BE49-F238E27FC236}">
                <a16:creationId xmlns:a16="http://schemas.microsoft.com/office/drawing/2014/main" id="{025F5BBD-75F1-41B5-A3E1-8B5BE8EB4597}"/>
              </a:ext>
            </a:extLst>
          </p:cNvPr>
          <p:cNvGrpSpPr/>
          <p:nvPr/>
        </p:nvGrpSpPr>
        <p:grpSpPr>
          <a:xfrm>
            <a:off x="6569360" y="3960958"/>
            <a:ext cx="4904659" cy="1453202"/>
            <a:chOff x="5040483" y="3906607"/>
            <a:chExt cx="4051617" cy="1120785"/>
          </a:xfrm>
        </p:grpSpPr>
        <p:sp>
          <p:nvSpPr>
            <p:cNvPr id="29" name="23 Forma libre">
              <a:extLst>
                <a:ext uri="{FF2B5EF4-FFF2-40B4-BE49-F238E27FC236}">
                  <a16:creationId xmlns:a16="http://schemas.microsoft.com/office/drawing/2014/main" id="{D580F54A-FB3F-402A-B79A-B051E327DCDE}"/>
                </a:ext>
              </a:extLst>
            </p:cNvPr>
            <p:cNvSpPr/>
            <p:nvPr/>
          </p:nvSpPr>
          <p:spPr>
            <a:xfrm>
              <a:off x="5078989" y="4188800"/>
              <a:ext cx="3455410" cy="777356"/>
            </a:xfrm>
            <a:custGeom>
              <a:avLst/>
              <a:gdLst>
                <a:gd name="connsiteX0" fmla="*/ 77189 w 3095500"/>
                <a:gd name="connsiteY0" fmla="*/ 929244 h 1041070"/>
                <a:gd name="connsiteX1" fmla="*/ 237506 w 3095500"/>
                <a:gd name="connsiteY1" fmla="*/ 804553 h 1041070"/>
                <a:gd name="connsiteX2" fmla="*/ 469075 w 3095500"/>
                <a:gd name="connsiteY2" fmla="*/ 460169 h 1041070"/>
                <a:gd name="connsiteX3" fmla="*/ 599703 w 3095500"/>
                <a:gd name="connsiteY3" fmla="*/ 299852 h 1041070"/>
                <a:gd name="connsiteX4" fmla="*/ 718457 w 3095500"/>
                <a:gd name="connsiteY4" fmla="*/ 299852 h 1041070"/>
                <a:gd name="connsiteX5" fmla="*/ 860961 w 3095500"/>
                <a:gd name="connsiteY5" fmla="*/ 477982 h 1041070"/>
                <a:gd name="connsiteX6" fmla="*/ 926275 w 3095500"/>
                <a:gd name="connsiteY6" fmla="*/ 584859 h 1041070"/>
                <a:gd name="connsiteX7" fmla="*/ 985651 w 3095500"/>
                <a:gd name="connsiteY7" fmla="*/ 608610 h 1041070"/>
                <a:gd name="connsiteX8" fmla="*/ 1300348 w 3095500"/>
                <a:gd name="connsiteY8" fmla="*/ 715488 h 1041070"/>
                <a:gd name="connsiteX9" fmla="*/ 1680358 w 3095500"/>
                <a:gd name="connsiteY9" fmla="*/ 798615 h 1041070"/>
                <a:gd name="connsiteX10" fmla="*/ 2024742 w 3095500"/>
                <a:gd name="connsiteY10" fmla="*/ 828304 h 1041070"/>
                <a:gd name="connsiteX11" fmla="*/ 2333501 w 3095500"/>
                <a:gd name="connsiteY11" fmla="*/ 691737 h 1041070"/>
                <a:gd name="connsiteX12" fmla="*/ 2654135 w 3095500"/>
                <a:gd name="connsiteY12" fmla="*/ 477982 h 1041070"/>
                <a:gd name="connsiteX13" fmla="*/ 3028207 w 3095500"/>
                <a:gd name="connsiteY13" fmla="*/ 181098 h 1041070"/>
                <a:gd name="connsiteX14" fmla="*/ 3057896 w 3095500"/>
                <a:gd name="connsiteY14" fmla="*/ 139535 h 1041070"/>
                <a:gd name="connsiteX15" fmla="*/ 2873828 w 3095500"/>
                <a:gd name="connsiteY15" fmla="*/ 139535 h 1041070"/>
                <a:gd name="connsiteX16" fmla="*/ 2571007 w 3095500"/>
                <a:gd name="connsiteY16" fmla="*/ 133597 h 1041070"/>
                <a:gd name="connsiteX17" fmla="*/ 2143496 w 3095500"/>
                <a:gd name="connsiteY17" fmla="*/ 127659 h 1041070"/>
                <a:gd name="connsiteX18" fmla="*/ 1721922 w 3095500"/>
                <a:gd name="connsiteY18" fmla="*/ 133597 h 1041070"/>
                <a:gd name="connsiteX19" fmla="*/ 1235033 w 3095500"/>
                <a:gd name="connsiteY19" fmla="*/ 145472 h 1041070"/>
                <a:gd name="connsiteX20" fmla="*/ 783771 w 3095500"/>
                <a:gd name="connsiteY20" fmla="*/ 139535 h 1041070"/>
                <a:gd name="connsiteX21" fmla="*/ 439386 w 3095500"/>
                <a:gd name="connsiteY21" fmla="*/ 139535 h 1041070"/>
                <a:gd name="connsiteX22" fmla="*/ 112815 w 3095500"/>
                <a:gd name="connsiteY22" fmla="*/ 133597 h 1041070"/>
                <a:gd name="connsiteX23" fmla="*/ 11875 w 3095500"/>
                <a:gd name="connsiteY23" fmla="*/ 133597 h 1041070"/>
                <a:gd name="connsiteX24" fmla="*/ 77189 w 3095500"/>
                <a:gd name="connsiteY24" fmla="*/ 929244 h 1041070"/>
                <a:gd name="connsiteX0" fmla="*/ 133597 w 3151908"/>
                <a:gd name="connsiteY0" fmla="*/ 921327 h 1031833"/>
                <a:gd name="connsiteX1" fmla="*/ 293914 w 3151908"/>
                <a:gd name="connsiteY1" fmla="*/ 796636 h 1031833"/>
                <a:gd name="connsiteX2" fmla="*/ 525483 w 3151908"/>
                <a:gd name="connsiteY2" fmla="*/ 452252 h 1031833"/>
                <a:gd name="connsiteX3" fmla="*/ 656111 w 3151908"/>
                <a:gd name="connsiteY3" fmla="*/ 291935 h 1031833"/>
                <a:gd name="connsiteX4" fmla="*/ 774865 w 3151908"/>
                <a:gd name="connsiteY4" fmla="*/ 291935 h 1031833"/>
                <a:gd name="connsiteX5" fmla="*/ 917369 w 3151908"/>
                <a:gd name="connsiteY5" fmla="*/ 470065 h 1031833"/>
                <a:gd name="connsiteX6" fmla="*/ 982683 w 3151908"/>
                <a:gd name="connsiteY6" fmla="*/ 576942 h 1031833"/>
                <a:gd name="connsiteX7" fmla="*/ 1042059 w 3151908"/>
                <a:gd name="connsiteY7" fmla="*/ 600693 h 1031833"/>
                <a:gd name="connsiteX8" fmla="*/ 1356756 w 3151908"/>
                <a:gd name="connsiteY8" fmla="*/ 707571 h 1031833"/>
                <a:gd name="connsiteX9" fmla="*/ 1736766 w 3151908"/>
                <a:gd name="connsiteY9" fmla="*/ 790698 h 1031833"/>
                <a:gd name="connsiteX10" fmla="*/ 2081150 w 3151908"/>
                <a:gd name="connsiteY10" fmla="*/ 820387 h 1031833"/>
                <a:gd name="connsiteX11" fmla="*/ 2389909 w 3151908"/>
                <a:gd name="connsiteY11" fmla="*/ 683820 h 1031833"/>
                <a:gd name="connsiteX12" fmla="*/ 2710543 w 3151908"/>
                <a:gd name="connsiteY12" fmla="*/ 470065 h 1031833"/>
                <a:gd name="connsiteX13" fmla="*/ 3084615 w 3151908"/>
                <a:gd name="connsiteY13" fmla="*/ 173181 h 1031833"/>
                <a:gd name="connsiteX14" fmla="*/ 3114304 w 3151908"/>
                <a:gd name="connsiteY14" fmla="*/ 131618 h 1031833"/>
                <a:gd name="connsiteX15" fmla="*/ 2930236 w 3151908"/>
                <a:gd name="connsiteY15" fmla="*/ 131618 h 1031833"/>
                <a:gd name="connsiteX16" fmla="*/ 2627415 w 3151908"/>
                <a:gd name="connsiteY16" fmla="*/ 125680 h 1031833"/>
                <a:gd name="connsiteX17" fmla="*/ 2199904 w 3151908"/>
                <a:gd name="connsiteY17" fmla="*/ 119742 h 1031833"/>
                <a:gd name="connsiteX18" fmla="*/ 1778330 w 3151908"/>
                <a:gd name="connsiteY18" fmla="*/ 125680 h 1031833"/>
                <a:gd name="connsiteX19" fmla="*/ 1291441 w 3151908"/>
                <a:gd name="connsiteY19" fmla="*/ 137555 h 1031833"/>
                <a:gd name="connsiteX20" fmla="*/ 840179 w 3151908"/>
                <a:gd name="connsiteY20" fmla="*/ 131618 h 1031833"/>
                <a:gd name="connsiteX21" fmla="*/ 495794 w 3151908"/>
                <a:gd name="connsiteY21" fmla="*/ 131618 h 1031833"/>
                <a:gd name="connsiteX22" fmla="*/ 169223 w 3151908"/>
                <a:gd name="connsiteY22" fmla="*/ 125680 h 1031833"/>
                <a:gd name="connsiteX23" fmla="*/ 11875 w 3151908"/>
                <a:gd name="connsiteY23" fmla="*/ 133597 h 1031833"/>
                <a:gd name="connsiteX24" fmla="*/ 133597 w 3151908"/>
                <a:gd name="connsiteY24" fmla="*/ 921327 h 1031833"/>
                <a:gd name="connsiteX0" fmla="*/ 133597 w 3151908"/>
                <a:gd name="connsiteY0" fmla="*/ 804554 h 915060"/>
                <a:gd name="connsiteX1" fmla="*/ 293914 w 3151908"/>
                <a:gd name="connsiteY1" fmla="*/ 679863 h 915060"/>
                <a:gd name="connsiteX2" fmla="*/ 525483 w 3151908"/>
                <a:gd name="connsiteY2" fmla="*/ 335479 h 915060"/>
                <a:gd name="connsiteX3" fmla="*/ 656111 w 3151908"/>
                <a:gd name="connsiteY3" fmla="*/ 175162 h 915060"/>
                <a:gd name="connsiteX4" fmla="*/ 774865 w 3151908"/>
                <a:gd name="connsiteY4" fmla="*/ 175162 h 915060"/>
                <a:gd name="connsiteX5" fmla="*/ 917369 w 3151908"/>
                <a:gd name="connsiteY5" fmla="*/ 353292 h 915060"/>
                <a:gd name="connsiteX6" fmla="*/ 982683 w 3151908"/>
                <a:gd name="connsiteY6" fmla="*/ 460169 h 915060"/>
                <a:gd name="connsiteX7" fmla="*/ 1042059 w 3151908"/>
                <a:gd name="connsiteY7" fmla="*/ 483920 h 915060"/>
                <a:gd name="connsiteX8" fmla="*/ 1356756 w 3151908"/>
                <a:gd name="connsiteY8" fmla="*/ 590798 h 915060"/>
                <a:gd name="connsiteX9" fmla="*/ 1736766 w 3151908"/>
                <a:gd name="connsiteY9" fmla="*/ 673925 h 915060"/>
                <a:gd name="connsiteX10" fmla="*/ 2081150 w 3151908"/>
                <a:gd name="connsiteY10" fmla="*/ 703614 h 915060"/>
                <a:gd name="connsiteX11" fmla="*/ 2389909 w 3151908"/>
                <a:gd name="connsiteY11" fmla="*/ 567047 h 915060"/>
                <a:gd name="connsiteX12" fmla="*/ 2710543 w 3151908"/>
                <a:gd name="connsiteY12" fmla="*/ 353292 h 915060"/>
                <a:gd name="connsiteX13" fmla="*/ 3084615 w 3151908"/>
                <a:gd name="connsiteY13" fmla="*/ 56408 h 915060"/>
                <a:gd name="connsiteX14" fmla="*/ 3114304 w 3151908"/>
                <a:gd name="connsiteY14" fmla="*/ 14845 h 915060"/>
                <a:gd name="connsiteX15" fmla="*/ 2930236 w 3151908"/>
                <a:gd name="connsiteY15" fmla="*/ 14845 h 915060"/>
                <a:gd name="connsiteX16" fmla="*/ 2627415 w 3151908"/>
                <a:gd name="connsiteY16" fmla="*/ 8907 h 915060"/>
                <a:gd name="connsiteX17" fmla="*/ 2199904 w 3151908"/>
                <a:gd name="connsiteY17" fmla="*/ 2969 h 915060"/>
                <a:gd name="connsiteX18" fmla="*/ 1778330 w 3151908"/>
                <a:gd name="connsiteY18" fmla="*/ 8907 h 915060"/>
                <a:gd name="connsiteX19" fmla="*/ 1291441 w 3151908"/>
                <a:gd name="connsiteY19" fmla="*/ 20782 h 915060"/>
                <a:gd name="connsiteX20" fmla="*/ 840179 w 3151908"/>
                <a:gd name="connsiteY20" fmla="*/ 14845 h 915060"/>
                <a:gd name="connsiteX21" fmla="*/ 495794 w 3151908"/>
                <a:gd name="connsiteY21" fmla="*/ 14845 h 915060"/>
                <a:gd name="connsiteX22" fmla="*/ 169223 w 3151908"/>
                <a:gd name="connsiteY22" fmla="*/ 8907 h 915060"/>
                <a:gd name="connsiteX23" fmla="*/ 11875 w 3151908"/>
                <a:gd name="connsiteY23" fmla="*/ 16824 h 915060"/>
                <a:gd name="connsiteX24" fmla="*/ 133597 w 3151908"/>
                <a:gd name="connsiteY24" fmla="*/ 804554 h 915060"/>
                <a:gd name="connsiteX0" fmla="*/ 57397 w 3075708"/>
                <a:gd name="connsiteY0" fmla="*/ 804554 h 915061"/>
                <a:gd name="connsiteX1" fmla="*/ 217714 w 3075708"/>
                <a:gd name="connsiteY1" fmla="*/ 679863 h 915061"/>
                <a:gd name="connsiteX2" fmla="*/ 449283 w 3075708"/>
                <a:gd name="connsiteY2" fmla="*/ 335479 h 915061"/>
                <a:gd name="connsiteX3" fmla="*/ 579911 w 3075708"/>
                <a:gd name="connsiteY3" fmla="*/ 175162 h 915061"/>
                <a:gd name="connsiteX4" fmla="*/ 698665 w 3075708"/>
                <a:gd name="connsiteY4" fmla="*/ 175162 h 915061"/>
                <a:gd name="connsiteX5" fmla="*/ 841169 w 3075708"/>
                <a:gd name="connsiteY5" fmla="*/ 353292 h 915061"/>
                <a:gd name="connsiteX6" fmla="*/ 906483 w 3075708"/>
                <a:gd name="connsiteY6" fmla="*/ 460169 h 915061"/>
                <a:gd name="connsiteX7" fmla="*/ 965859 w 3075708"/>
                <a:gd name="connsiteY7" fmla="*/ 483920 h 915061"/>
                <a:gd name="connsiteX8" fmla="*/ 1280556 w 3075708"/>
                <a:gd name="connsiteY8" fmla="*/ 590798 h 915061"/>
                <a:gd name="connsiteX9" fmla="*/ 1660566 w 3075708"/>
                <a:gd name="connsiteY9" fmla="*/ 673925 h 915061"/>
                <a:gd name="connsiteX10" fmla="*/ 2004950 w 3075708"/>
                <a:gd name="connsiteY10" fmla="*/ 703614 h 915061"/>
                <a:gd name="connsiteX11" fmla="*/ 2313709 w 3075708"/>
                <a:gd name="connsiteY11" fmla="*/ 567047 h 915061"/>
                <a:gd name="connsiteX12" fmla="*/ 2634343 w 3075708"/>
                <a:gd name="connsiteY12" fmla="*/ 353292 h 915061"/>
                <a:gd name="connsiteX13" fmla="*/ 3008415 w 3075708"/>
                <a:gd name="connsiteY13" fmla="*/ 56408 h 915061"/>
                <a:gd name="connsiteX14" fmla="*/ 3038104 w 3075708"/>
                <a:gd name="connsiteY14" fmla="*/ 14845 h 915061"/>
                <a:gd name="connsiteX15" fmla="*/ 2854036 w 3075708"/>
                <a:gd name="connsiteY15" fmla="*/ 14845 h 915061"/>
                <a:gd name="connsiteX16" fmla="*/ 2551215 w 3075708"/>
                <a:gd name="connsiteY16" fmla="*/ 8907 h 915061"/>
                <a:gd name="connsiteX17" fmla="*/ 2123704 w 3075708"/>
                <a:gd name="connsiteY17" fmla="*/ 2969 h 915061"/>
                <a:gd name="connsiteX18" fmla="*/ 1702130 w 3075708"/>
                <a:gd name="connsiteY18" fmla="*/ 8907 h 915061"/>
                <a:gd name="connsiteX19" fmla="*/ 1215241 w 3075708"/>
                <a:gd name="connsiteY19" fmla="*/ 20782 h 915061"/>
                <a:gd name="connsiteX20" fmla="*/ 763979 w 3075708"/>
                <a:gd name="connsiteY20" fmla="*/ 14845 h 915061"/>
                <a:gd name="connsiteX21" fmla="*/ 419594 w 3075708"/>
                <a:gd name="connsiteY21" fmla="*/ 14845 h 915061"/>
                <a:gd name="connsiteX22" fmla="*/ 93023 w 3075708"/>
                <a:gd name="connsiteY22" fmla="*/ 8907 h 915061"/>
                <a:gd name="connsiteX23" fmla="*/ 11875 w 3075708"/>
                <a:gd name="connsiteY23" fmla="*/ 16823 h 915061"/>
                <a:gd name="connsiteX24" fmla="*/ 57397 w 3075708"/>
                <a:gd name="connsiteY24" fmla="*/ 804554 h 915061"/>
                <a:gd name="connsiteX0" fmla="*/ 34306 w 3098139"/>
                <a:gd name="connsiteY0" fmla="*/ 778823 h 889330"/>
                <a:gd name="connsiteX1" fmla="*/ 240145 w 3098139"/>
                <a:gd name="connsiteY1" fmla="*/ 679863 h 889330"/>
                <a:gd name="connsiteX2" fmla="*/ 471714 w 3098139"/>
                <a:gd name="connsiteY2" fmla="*/ 335479 h 889330"/>
                <a:gd name="connsiteX3" fmla="*/ 602342 w 3098139"/>
                <a:gd name="connsiteY3" fmla="*/ 175162 h 889330"/>
                <a:gd name="connsiteX4" fmla="*/ 721096 w 3098139"/>
                <a:gd name="connsiteY4" fmla="*/ 175162 h 889330"/>
                <a:gd name="connsiteX5" fmla="*/ 863600 w 3098139"/>
                <a:gd name="connsiteY5" fmla="*/ 353292 h 889330"/>
                <a:gd name="connsiteX6" fmla="*/ 928914 w 3098139"/>
                <a:gd name="connsiteY6" fmla="*/ 460169 h 889330"/>
                <a:gd name="connsiteX7" fmla="*/ 988290 w 3098139"/>
                <a:gd name="connsiteY7" fmla="*/ 483920 h 889330"/>
                <a:gd name="connsiteX8" fmla="*/ 1302987 w 3098139"/>
                <a:gd name="connsiteY8" fmla="*/ 590798 h 889330"/>
                <a:gd name="connsiteX9" fmla="*/ 1682997 w 3098139"/>
                <a:gd name="connsiteY9" fmla="*/ 673925 h 889330"/>
                <a:gd name="connsiteX10" fmla="*/ 2027381 w 3098139"/>
                <a:gd name="connsiteY10" fmla="*/ 703614 h 889330"/>
                <a:gd name="connsiteX11" fmla="*/ 2336140 w 3098139"/>
                <a:gd name="connsiteY11" fmla="*/ 567047 h 889330"/>
                <a:gd name="connsiteX12" fmla="*/ 2656774 w 3098139"/>
                <a:gd name="connsiteY12" fmla="*/ 353292 h 889330"/>
                <a:gd name="connsiteX13" fmla="*/ 3030846 w 3098139"/>
                <a:gd name="connsiteY13" fmla="*/ 56408 h 889330"/>
                <a:gd name="connsiteX14" fmla="*/ 3060535 w 3098139"/>
                <a:gd name="connsiteY14" fmla="*/ 14845 h 889330"/>
                <a:gd name="connsiteX15" fmla="*/ 2876467 w 3098139"/>
                <a:gd name="connsiteY15" fmla="*/ 14845 h 889330"/>
                <a:gd name="connsiteX16" fmla="*/ 2573646 w 3098139"/>
                <a:gd name="connsiteY16" fmla="*/ 8907 h 889330"/>
                <a:gd name="connsiteX17" fmla="*/ 2146135 w 3098139"/>
                <a:gd name="connsiteY17" fmla="*/ 2969 h 889330"/>
                <a:gd name="connsiteX18" fmla="*/ 1724561 w 3098139"/>
                <a:gd name="connsiteY18" fmla="*/ 8907 h 889330"/>
                <a:gd name="connsiteX19" fmla="*/ 1237672 w 3098139"/>
                <a:gd name="connsiteY19" fmla="*/ 20782 h 889330"/>
                <a:gd name="connsiteX20" fmla="*/ 786410 w 3098139"/>
                <a:gd name="connsiteY20" fmla="*/ 14845 h 889330"/>
                <a:gd name="connsiteX21" fmla="*/ 442025 w 3098139"/>
                <a:gd name="connsiteY21" fmla="*/ 14845 h 889330"/>
                <a:gd name="connsiteX22" fmla="*/ 115454 w 3098139"/>
                <a:gd name="connsiteY22" fmla="*/ 8907 h 889330"/>
                <a:gd name="connsiteX23" fmla="*/ 34306 w 3098139"/>
                <a:gd name="connsiteY23" fmla="*/ 16823 h 889330"/>
                <a:gd name="connsiteX24" fmla="*/ 34306 w 3098139"/>
                <a:gd name="connsiteY24" fmla="*/ 778823 h 889330"/>
                <a:gd name="connsiteX0" fmla="*/ 34306 w 3098138"/>
                <a:gd name="connsiteY0" fmla="*/ 795881 h 906388"/>
                <a:gd name="connsiteX1" fmla="*/ 240144 w 3098138"/>
                <a:gd name="connsiteY1" fmla="*/ 679863 h 906388"/>
                <a:gd name="connsiteX2" fmla="*/ 471713 w 3098138"/>
                <a:gd name="connsiteY2" fmla="*/ 335479 h 906388"/>
                <a:gd name="connsiteX3" fmla="*/ 602341 w 3098138"/>
                <a:gd name="connsiteY3" fmla="*/ 175162 h 906388"/>
                <a:gd name="connsiteX4" fmla="*/ 721095 w 3098138"/>
                <a:gd name="connsiteY4" fmla="*/ 175162 h 906388"/>
                <a:gd name="connsiteX5" fmla="*/ 863599 w 3098138"/>
                <a:gd name="connsiteY5" fmla="*/ 353292 h 906388"/>
                <a:gd name="connsiteX6" fmla="*/ 928913 w 3098138"/>
                <a:gd name="connsiteY6" fmla="*/ 460169 h 906388"/>
                <a:gd name="connsiteX7" fmla="*/ 988289 w 3098138"/>
                <a:gd name="connsiteY7" fmla="*/ 483920 h 906388"/>
                <a:gd name="connsiteX8" fmla="*/ 1302986 w 3098138"/>
                <a:gd name="connsiteY8" fmla="*/ 590798 h 906388"/>
                <a:gd name="connsiteX9" fmla="*/ 1682996 w 3098138"/>
                <a:gd name="connsiteY9" fmla="*/ 673925 h 906388"/>
                <a:gd name="connsiteX10" fmla="*/ 2027380 w 3098138"/>
                <a:gd name="connsiteY10" fmla="*/ 703614 h 906388"/>
                <a:gd name="connsiteX11" fmla="*/ 2336139 w 3098138"/>
                <a:gd name="connsiteY11" fmla="*/ 567047 h 906388"/>
                <a:gd name="connsiteX12" fmla="*/ 2656773 w 3098138"/>
                <a:gd name="connsiteY12" fmla="*/ 353292 h 906388"/>
                <a:gd name="connsiteX13" fmla="*/ 3030845 w 3098138"/>
                <a:gd name="connsiteY13" fmla="*/ 56408 h 906388"/>
                <a:gd name="connsiteX14" fmla="*/ 3060534 w 3098138"/>
                <a:gd name="connsiteY14" fmla="*/ 14845 h 906388"/>
                <a:gd name="connsiteX15" fmla="*/ 2876466 w 3098138"/>
                <a:gd name="connsiteY15" fmla="*/ 14845 h 906388"/>
                <a:gd name="connsiteX16" fmla="*/ 2573645 w 3098138"/>
                <a:gd name="connsiteY16" fmla="*/ 8907 h 906388"/>
                <a:gd name="connsiteX17" fmla="*/ 2146134 w 3098138"/>
                <a:gd name="connsiteY17" fmla="*/ 2969 h 906388"/>
                <a:gd name="connsiteX18" fmla="*/ 1724560 w 3098138"/>
                <a:gd name="connsiteY18" fmla="*/ 8907 h 906388"/>
                <a:gd name="connsiteX19" fmla="*/ 1237671 w 3098138"/>
                <a:gd name="connsiteY19" fmla="*/ 20782 h 906388"/>
                <a:gd name="connsiteX20" fmla="*/ 786409 w 3098138"/>
                <a:gd name="connsiteY20" fmla="*/ 14845 h 906388"/>
                <a:gd name="connsiteX21" fmla="*/ 442024 w 3098138"/>
                <a:gd name="connsiteY21" fmla="*/ 14845 h 906388"/>
                <a:gd name="connsiteX22" fmla="*/ 115453 w 3098138"/>
                <a:gd name="connsiteY22" fmla="*/ 8907 h 906388"/>
                <a:gd name="connsiteX23" fmla="*/ 34305 w 3098138"/>
                <a:gd name="connsiteY23" fmla="*/ 16823 h 906388"/>
                <a:gd name="connsiteX24" fmla="*/ 34306 w 3098138"/>
                <a:gd name="connsiteY24" fmla="*/ 795881 h 906388"/>
                <a:gd name="connsiteX0" fmla="*/ 34306 w 3098138"/>
                <a:gd name="connsiteY0" fmla="*/ 795881 h 906388"/>
                <a:gd name="connsiteX1" fmla="*/ 240144 w 3098138"/>
                <a:gd name="connsiteY1" fmla="*/ 679863 h 906388"/>
                <a:gd name="connsiteX2" fmla="*/ 469734 w 3098138"/>
                <a:gd name="connsiteY2" fmla="*/ 343879 h 906388"/>
                <a:gd name="connsiteX3" fmla="*/ 602341 w 3098138"/>
                <a:gd name="connsiteY3" fmla="*/ 175162 h 906388"/>
                <a:gd name="connsiteX4" fmla="*/ 721095 w 3098138"/>
                <a:gd name="connsiteY4" fmla="*/ 175162 h 906388"/>
                <a:gd name="connsiteX5" fmla="*/ 863599 w 3098138"/>
                <a:gd name="connsiteY5" fmla="*/ 353292 h 906388"/>
                <a:gd name="connsiteX6" fmla="*/ 928913 w 3098138"/>
                <a:gd name="connsiteY6" fmla="*/ 460169 h 906388"/>
                <a:gd name="connsiteX7" fmla="*/ 988289 w 3098138"/>
                <a:gd name="connsiteY7" fmla="*/ 483920 h 906388"/>
                <a:gd name="connsiteX8" fmla="*/ 1302986 w 3098138"/>
                <a:gd name="connsiteY8" fmla="*/ 590798 h 906388"/>
                <a:gd name="connsiteX9" fmla="*/ 1682996 w 3098138"/>
                <a:gd name="connsiteY9" fmla="*/ 673925 h 906388"/>
                <a:gd name="connsiteX10" fmla="*/ 2027380 w 3098138"/>
                <a:gd name="connsiteY10" fmla="*/ 703614 h 906388"/>
                <a:gd name="connsiteX11" fmla="*/ 2336139 w 3098138"/>
                <a:gd name="connsiteY11" fmla="*/ 567047 h 906388"/>
                <a:gd name="connsiteX12" fmla="*/ 2656773 w 3098138"/>
                <a:gd name="connsiteY12" fmla="*/ 353292 h 906388"/>
                <a:gd name="connsiteX13" fmla="*/ 3030845 w 3098138"/>
                <a:gd name="connsiteY13" fmla="*/ 56408 h 906388"/>
                <a:gd name="connsiteX14" fmla="*/ 3060534 w 3098138"/>
                <a:gd name="connsiteY14" fmla="*/ 14845 h 906388"/>
                <a:gd name="connsiteX15" fmla="*/ 2876466 w 3098138"/>
                <a:gd name="connsiteY15" fmla="*/ 14845 h 906388"/>
                <a:gd name="connsiteX16" fmla="*/ 2573645 w 3098138"/>
                <a:gd name="connsiteY16" fmla="*/ 8907 h 906388"/>
                <a:gd name="connsiteX17" fmla="*/ 2146134 w 3098138"/>
                <a:gd name="connsiteY17" fmla="*/ 2969 h 906388"/>
                <a:gd name="connsiteX18" fmla="*/ 1724560 w 3098138"/>
                <a:gd name="connsiteY18" fmla="*/ 8907 h 906388"/>
                <a:gd name="connsiteX19" fmla="*/ 1237671 w 3098138"/>
                <a:gd name="connsiteY19" fmla="*/ 20782 h 906388"/>
                <a:gd name="connsiteX20" fmla="*/ 786409 w 3098138"/>
                <a:gd name="connsiteY20" fmla="*/ 14845 h 906388"/>
                <a:gd name="connsiteX21" fmla="*/ 442024 w 3098138"/>
                <a:gd name="connsiteY21" fmla="*/ 14845 h 906388"/>
                <a:gd name="connsiteX22" fmla="*/ 115453 w 3098138"/>
                <a:gd name="connsiteY22" fmla="*/ 8907 h 906388"/>
                <a:gd name="connsiteX23" fmla="*/ 34305 w 3098138"/>
                <a:gd name="connsiteY23" fmla="*/ 16823 h 906388"/>
                <a:gd name="connsiteX24" fmla="*/ 34306 w 3098138"/>
                <a:gd name="connsiteY24" fmla="*/ 795881 h 906388"/>
                <a:gd name="connsiteX0" fmla="*/ 35296 w 3099128"/>
                <a:gd name="connsiteY0" fmla="*/ 795881 h 903238"/>
                <a:gd name="connsiteX1" fmla="*/ 247072 w 3099128"/>
                <a:gd name="connsiteY1" fmla="*/ 660964 h 903238"/>
                <a:gd name="connsiteX2" fmla="*/ 470724 w 3099128"/>
                <a:gd name="connsiteY2" fmla="*/ 343879 h 903238"/>
                <a:gd name="connsiteX3" fmla="*/ 603331 w 3099128"/>
                <a:gd name="connsiteY3" fmla="*/ 175162 h 903238"/>
                <a:gd name="connsiteX4" fmla="*/ 722085 w 3099128"/>
                <a:gd name="connsiteY4" fmla="*/ 175162 h 903238"/>
                <a:gd name="connsiteX5" fmla="*/ 864589 w 3099128"/>
                <a:gd name="connsiteY5" fmla="*/ 353292 h 903238"/>
                <a:gd name="connsiteX6" fmla="*/ 929903 w 3099128"/>
                <a:gd name="connsiteY6" fmla="*/ 460169 h 903238"/>
                <a:gd name="connsiteX7" fmla="*/ 989279 w 3099128"/>
                <a:gd name="connsiteY7" fmla="*/ 483920 h 903238"/>
                <a:gd name="connsiteX8" fmla="*/ 1303976 w 3099128"/>
                <a:gd name="connsiteY8" fmla="*/ 590798 h 903238"/>
                <a:gd name="connsiteX9" fmla="*/ 1683986 w 3099128"/>
                <a:gd name="connsiteY9" fmla="*/ 673925 h 903238"/>
                <a:gd name="connsiteX10" fmla="*/ 2028370 w 3099128"/>
                <a:gd name="connsiteY10" fmla="*/ 703614 h 903238"/>
                <a:gd name="connsiteX11" fmla="*/ 2337129 w 3099128"/>
                <a:gd name="connsiteY11" fmla="*/ 567047 h 903238"/>
                <a:gd name="connsiteX12" fmla="*/ 2657763 w 3099128"/>
                <a:gd name="connsiteY12" fmla="*/ 353292 h 903238"/>
                <a:gd name="connsiteX13" fmla="*/ 3031835 w 3099128"/>
                <a:gd name="connsiteY13" fmla="*/ 56408 h 903238"/>
                <a:gd name="connsiteX14" fmla="*/ 3061524 w 3099128"/>
                <a:gd name="connsiteY14" fmla="*/ 14845 h 903238"/>
                <a:gd name="connsiteX15" fmla="*/ 2877456 w 3099128"/>
                <a:gd name="connsiteY15" fmla="*/ 14845 h 903238"/>
                <a:gd name="connsiteX16" fmla="*/ 2574635 w 3099128"/>
                <a:gd name="connsiteY16" fmla="*/ 8907 h 903238"/>
                <a:gd name="connsiteX17" fmla="*/ 2147124 w 3099128"/>
                <a:gd name="connsiteY17" fmla="*/ 2969 h 903238"/>
                <a:gd name="connsiteX18" fmla="*/ 1725550 w 3099128"/>
                <a:gd name="connsiteY18" fmla="*/ 8907 h 903238"/>
                <a:gd name="connsiteX19" fmla="*/ 1238661 w 3099128"/>
                <a:gd name="connsiteY19" fmla="*/ 20782 h 903238"/>
                <a:gd name="connsiteX20" fmla="*/ 787399 w 3099128"/>
                <a:gd name="connsiteY20" fmla="*/ 14845 h 903238"/>
                <a:gd name="connsiteX21" fmla="*/ 443014 w 3099128"/>
                <a:gd name="connsiteY21" fmla="*/ 14845 h 903238"/>
                <a:gd name="connsiteX22" fmla="*/ 116443 w 3099128"/>
                <a:gd name="connsiteY22" fmla="*/ 8907 h 903238"/>
                <a:gd name="connsiteX23" fmla="*/ 35295 w 3099128"/>
                <a:gd name="connsiteY23" fmla="*/ 16823 h 903238"/>
                <a:gd name="connsiteX24" fmla="*/ 35296 w 3099128"/>
                <a:gd name="connsiteY24" fmla="*/ 795881 h 903238"/>
                <a:gd name="connsiteX0" fmla="*/ 35296 w 3099128"/>
                <a:gd name="connsiteY0" fmla="*/ 795881 h 903238"/>
                <a:gd name="connsiteX1" fmla="*/ 247072 w 3099128"/>
                <a:gd name="connsiteY1" fmla="*/ 660964 h 903238"/>
                <a:gd name="connsiteX2" fmla="*/ 470724 w 3099128"/>
                <a:gd name="connsiteY2" fmla="*/ 343879 h 903238"/>
                <a:gd name="connsiteX3" fmla="*/ 603331 w 3099128"/>
                <a:gd name="connsiteY3" fmla="*/ 175162 h 903238"/>
                <a:gd name="connsiteX4" fmla="*/ 722085 w 3099128"/>
                <a:gd name="connsiteY4" fmla="*/ 175162 h 903238"/>
                <a:gd name="connsiteX5" fmla="*/ 864589 w 3099128"/>
                <a:gd name="connsiteY5" fmla="*/ 353292 h 903238"/>
                <a:gd name="connsiteX6" fmla="*/ 953654 w 3099128"/>
                <a:gd name="connsiteY6" fmla="*/ 453869 h 903238"/>
                <a:gd name="connsiteX7" fmla="*/ 989279 w 3099128"/>
                <a:gd name="connsiteY7" fmla="*/ 483920 h 903238"/>
                <a:gd name="connsiteX8" fmla="*/ 1303976 w 3099128"/>
                <a:gd name="connsiteY8" fmla="*/ 590798 h 903238"/>
                <a:gd name="connsiteX9" fmla="*/ 1683986 w 3099128"/>
                <a:gd name="connsiteY9" fmla="*/ 673925 h 903238"/>
                <a:gd name="connsiteX10" fmla="*/ 2028370 w 3099128"/>
                <a:gd name="connsiteY10" fmla="*/ 703614 h 903238"/>
                <a:gd name="connsiteX11" fmla="*/ 2337129 w 3099128"/>
                <a:gd name="connsiteY11" fmla="*/ 567047 h 903238"/>
                <a:gd name="connsiteX12" fmla="*/ 2657763 w 3099128"/>
                <a:gd name="connsiteY12" fmla="*/ 353292 h 903238"/>
                <a:gd name="connsiteX13" fmla="*/ 3031835 w 3099128"/>
                <a:gd name="connsiteY13" fmla="*/ 56408 h 903238"/>
                <a:gd name="connsiteX14" fmla="*/ 3061524 w 3099128"/>
                <a:gd name="connsiteY14" fmla="*/ 14845 h 903238"/>
                <a:gd name="connsiteX15" fmla="*/ 2877456 w 3099128"/>
                <a:gd name="connsiteY15" fmla="*/ 14845 h 903238"/>
                <a:gd name="connsiteX16" fmla="*/ 2574635 w 3099128"/>
                <a:gd name="connsiteY16" fmla="*/ 8907 h 903238"/>
                <a:gd name="connsiteX17" fmla="*/ 2147124 w 3099128"/>
                <a:gd name="connsiteY17" fmla="*/ 2969 h 903238"/>
                <a:gd name="connsiteX18" fmla="*/ 1725550 w 3099128"/>
                <a:gd name="connsiteY18" fmla="*/ 8907 h 903238"/>
                <a:gd name="connsiteX19" fmla="*/ 1238661 w 3099128"/>
                <a:gd name="connsiteY19" fmla="*/ 20782 h 903238"/>
                <a:gd name="connsiteX20" fmla="*/ 787399 w 3099128"/>
                <a:gd name="connsiteY20" fmla="*/ 14845 h 903238"/>
                <a:gd name="connsiteX21" fmla="*/ 443014 w 3099128"/>
                <a:gd name="connsiteY21" fmla="*/ 14845 h 903238"/>
                <a:gd name="connsiteX22" fmla="*/ 116443 w 3099128"/>
                <a:gd name="connsiteY22" fmla="*/ 8907 h 903238"/>
                <a:gd name="connsiteX23" fmla="*/ 35295 w 3099128"/>
                <a:gd name="connsiteY23" fmla="*/ 16823 h 903238"/>
                <a:gd name="connsiteX24" fmla="*/ 35296 w 3099128"/>
                <a:gd name="connsiteY24" fmla="*/ 795881 h 903238"/>
                <a:gd name="connsiteX0" fmla="*/ 35296 w 3099128"/>
                <a:gd name="connsiteY0" fmla="*/ 795881 h 903238"/>
                <a:gd name="connsiteX1" fmla="*/ 247072 w 3099128"/>
                <a:gd name="connsiteY1" fmla="*/ 660964 h 903238"/>
                <a:gd name="connsiteX2" fmla="*/ 470724 w 3099128"/>
                <a:gd name="connsiteY2" fmla="*/ 343879 h 903238"/>
                <a:gd name="connsiteX3" fmla="*/ 603331 w 3099128"/>
                <a:gd name="connsiteY3" fmla="*/ 175162 h 903238"/>
                <a:gd name="connsiteX4" fmla="*/ 757711 w 3099128"/>
                <a:gd name="connsiteY4" fmla="*/ 162562 h 903238"/>
                <a:gd name="connsiteX5" fmla="*/ 864589 w 3099128"/>
                <a:gd name="connsiteY5" fmla="*/ 353292 h 903238"/>
                <a:gd name="connsiteX6" fmla="*/ 953654 w 3099128"/>
                <a:gd name="connsiteY6" fmla="*/ 453869 h 903238"/>
                <a:gd name="connsiteX7" fmla="*/ 989279 w 3099128"/>
                <a:gd name="connsiteY7" fmla="*/ 483920 h 903238"/>
                <a:gd name="connsiteX8" fmla="*/ 1303976 w 3099128"/>
                <a:gd name="connsiteY8" fmla="*/ 590798 h 903238"/>
                <a:gd name="connsiteX9" fmla="*/ 1683986 w 3099128"/>
                <a:gd name="connsiteY9" fmla="*/ 673925 h 903238"/>
                <a:gd name="connsiteX10" fmla="*/ 2028370 w 3099128"/>
                <a:gd name="connsiteY10" fmla="*/ 703614 h 903238"/>
                <a:gd name="connsiteX11" fmla="*/ 2337129 w 3099128"/>
                <a:gd name="connsiteY11" fmla="*/ 567047 h 903238"/>
                <a:gd name="connsiteX12" fmla="*/ 2657763 w 3099128"/>
                <a:gd name="connsiteY12" fmla="*/ 353292 h 903238"/>
                <a:gd name="connsiteX13" fmla="*/ 3031835 w 3099128"/>
                <a:gd name="connsiteY13" fmla="*/ 56408 h 903238"/>
                <a:gd name="connsiteX14" fmla="*/ 3061524 w 3099128"/>
                <a:gd name="connsiteY14" fmla="*/ 14845 h 903238"/>
                <a:gd name="connsiteX15" fmla="*/ 2877456 w 3099128"/>
                <a:gd name="connsiteY15" fmla="*/ 14845 h 903238"/>
                <a:gd name="connsiteX16" fmla="*/ 2574635 w 3099128"/>
                <a:gd name="connsiteY16" fmla="*/ 8907 h 903238"/>
                <a:gd name="connsiteX17" fmla="*/ 2147124 w 3099128"/>
                <a:gd name="connsiteY17" fmla="*/ 2969 h 903238"/>
                <a:gd name="connsiteX18" fmla="*/ 1725550 w 3099128"/>
                <a:gd name="connsiteY18" fmla="*/ 8907 h 903238"/>
                <a:gd name="connsiteX19" fmla="*/ 1238661 w 3099128"/>
                <a:gd name="connsiteY19" fmla="*/ 20782 h 903238"/>
                <a:gd name="connsiteX20" fmla="*/ 787399 w 3099128"/>
                <a:gd name="connsiteY20" fmla="*/ 14845 h 903238"/>
                <a:gd name="connsiteX21" fmla="*/ 443014 w 3099128"/>
                <a:gd name="connsiteY21" fmla="*/ 14845 h 903238"/>
                <a:gd name="connsiteX22" fmla="*/ 116443 w 3099128"/>
                <a:gd name="connsiteY22" fmla="*/ 8907 h 903238"/>
                <a:gd name="connsiteX23" fmla="*/ 35295 w 3099128"/>
                <a:gd name="connsiteY23" fmla="*/ 16823 h 903238"/>
                <a:gd name="connsiteX24" fmla="*/ 35296 w 3099128"/>
                <a:gd name="connsiteY24" fmla="*/ 795881 h 903238"/>
                <a:gd name="connsiteX0" fmla="*/ 35296 w 3099128"/>
                <a:gd name="connsiteY0" fmla="*/ 795881 h 903238"/>
                <a:gd name="connsiteX1" fmla="*/ 247072 w 3099128"/>
                <a:gd name="connsiteY1" fmla="*/ 660964 h 903238"/>
                <a:gd name="connsiteX2" fmla="*/ 470724 w 3099128"/>
                <a:gd name="connsiteY2" fmla="*/ 343879 h 903238"/>
                <a:gd name="connsiteX3" fmla="*/ 603331 w 3099128"/>
                <a:gd name="connsiteY3" fmla="*/ 175162 h 903238"/>
                <a:gd name="connsiteX4" fmla="*/ 757711 w 3099128"/>
                <a:gd name="connsiteY4" fmla="*/ 162562 h 903238"/>
                <a:gd name="connsiteX5" fmla="*/ 864589 w 3099128"/>
                <a:gd name="connsiteY5" fmla="*/ 353292 h 903238"/>
                <a:gd name="connsiteX6" fmla="*/ 953654 w 3099128"/>
                <a:gd name="connsiteY6" fmla="*/ 453869 h 903238"/>
                <a:gd name="connsiteX7" fmla="*/ 989279 w 3099128"/>
                <a:gd name="connsiteY7" fmla="*/ 483920 h 903238"/>
                <a:gd name="connsiteX8" fmla="*/ 1155534 w 3099128"/>
                <a:gd name="connsiteY8" fmla="*/ 565599 h 903238"/>
                <a:gd name="connsiteX9" fmla="*/ 1683986 w 3099128"/>
                <a:gd name="connsiteY9" fmla="*/ 673925 h 903238"/>
                <a:gd name="connsiteX10" fmla="*/ 2028370 w 3099128"/>
                <a:gd name="connsiteY10" fmla="*/ 703614 h 903238"/>
                <a:gd name="connsiteX11" fmla="*/ 2337129 w 3099128"/>
                <a:gd name="connsiteY11" fmla="*/ 567047 h 903238"/>
                <a:gd name="connsiteX12" fmla="*/ 2657763 w 3099128"/>
                <a:gd name="connsiteY12" fmla="*/ 353292 h 903238"/>
                <a:gd name="connsiteX13" fmla="*/ 3031835 w 3099128"/>
                <a:gd name="connsiteY13" fmla="*/ 56408 h 903238"/>
                <a:gd name="connsiteX14" fmla="*/ 3061524 w 3099128"/>
                <a:gd name="connsiteY14" fmla="*/ 14845 h 903238"/>
                <a:gd name="connsiteX15" fmla="*/ 2877456 w 3099128"/>
                <a:gd name="connsiteY15" fmla="*/ 14845 h 903238"/>
                <a:gd name="connsiteX16" fmla="*/ 2574635 w 3099128"/>
                <a:gd name="connsiteY16" fmla="*/ 8907 h 903238"/>
                <a:gd name="connsiteX17" fmla="*/ 2147124 w 3099128"/>
                <a:gd name="connsiteY17" fmla="*/ 2969 h 903238"/>
                <a:gd name="connsiteX18" fmla="*/ 1725550 w 3099128"/>
                <a:gd name="connsiteY18" fmla="*/ 8907 h 903238"/>
                <a:gd name="connsiteX19" fmla="*/ 1238661 w 3099128"/>
                <a:gd name="connsiteY19" fmla="*/ 20782 h 903238"/>
                <a:gd name="connsiteX20" fmla="*/ 787399 w 3099128"/>
                <a:gd name="connsiteY20" fmla="*/ 14845 h 903238"/>
                <a:gd name="connsiteX21" fmla="*/ 443014 w 3099128"/>
                <a:gd name="connsiteY21" fmla="*/ 14845 h 903238"/>
                <a:gd name="connsiteX22" fmla="*/ 116443 w 3099128"/>
                <a:gd name="connsiteY22" fmla="*/ 8907 h 903238"/>
                <a:gd name="connsiteX23" fmla="*/ 35295 w 3099128"/>
                <a:gd name="connsiteY23" fmla="*/ 16823 h 903238"/>
                <a:gd name="connsiteX24" fmla="*/ 35296 w 3099128"/>
                <a:gd name="connsiteY24" fmla="*/ 795881 h 903238"/>
                <a:gd name="connsiteX0" fmla="*/ 35296 w 3099128"/>
                <a:gd name="connsiteY0" fmla="*/ 795881 h 903238"/>
                <a:gd name="connsiteX1" fmla="*/ 247072 w 3099128"/>
                <a:gd name="connsiteY1" fmla="*/ 660964 h 903238"/>
                <a:gd name="connsiteX2" fmla="*/ 470724 w 3099128"/>
                <a:gd name="connsiteY2" fmla="*/ 343879 h 903238"/>
                <a:gd name="connsiteX3" fmla="*/ 603331 w 3099128"/>
                <a:gd name="connsiteY3" fmla="*/ 175162 h 903238"/>
                <a:gd name="connsiteX4" fmla="*/ 757711 w 3099128"/>
                <a:gd name="connsiteY4" fmla="*/ 162562 h 903238"/>
                <a:gd name="connsiteX5" fmla="*/ 864589 w 3099128"/>
                <a:gd name="connsiteY5" fmla="*/ 353292 h 903238"/>
                <a:gd name="connsiteX6" fmla="*/ 953654 w 3099128"/>
                <a:gd name="connsiteY6" fmla="*/ 453869 h 903238"/>
                <a:gd name="connsiteX7" fmla="*/ 989279 w 3099128"/>
                <a:gd name="connsiteY7" fmla="*/ 483920 h 903238"/>
                <a:gd name="connsiteX8" fmla="*/ 1155534 w 3099128"/>
                <a:gd name="connsiteY8" fmla="*/ 565599 h 903238"/>
                <a:gd name="connsiteX9" fmla="*/ 1488043 w 3099128"/>
                <a:gd name="connsiteY9" fmla="*/ 627885 h 903238"/>
                <a:gd name="connsiteX10" fmla="*/ 1683986 w 3099128"/>
                <a:gd name="connsiteY10" fmla="*/ 673925 h 903238"/>
                <a:gd name="connsiteX11" fmla="*/ 2028370 w 3099128"/>
                <a:gd name="connsiteY11" fmla="*/ 703614 h 903238"/>
                <a:gd name="connsiteX12" fmla="*/ 2337129 w 3099128"/>
                <a:gd name="connsiteY12" fmla="*/ 567047 h 903238"/>
                <a:gd name="connsiteX13" fmla="*/ 2657763 w 3099128"/>
                <a:gd name="connsiteY13" fmla="*/ 353292 h 903238"/>
                <a:gd name="connsiteX14" fmla="*/ 3031835 w 3099128"/>
                <a:gd name="connsiteY14" fmla="*/ 56408 h 903238"/>
                <a:gd name="connsiteX15" fmla="*/ 3061524 w 3099128"/>
                <a:gd name="connsiteY15" fmla="*/ 14845 h 903238"/>
                <a:gd name="connsiteX16" fmla="*/ 2877456 w 3099128"/>
                <a:gd name="connsiteY16" fmla="*/ 14845 h 903238"/>
                <a:gd name="connsiteX17" fmla="*/ 2574635 w 3099128"/>
                <a:gd name="connsiteY17" fmla="*/ 8907 h 903238"/>
                <a:gd name="connsiteX18" fmla="*/ 2147124 w 3099128"/>
                <a:gd name="connsiteY18" fmla="*/ 2969 h 903238"/>
                <a:gd name="connsiteX19" fmla="*/ 1725550 w 3099128"/>
                <a:gd name="connsiteY19" fmla="*/ 8907 h 903238"/>
                <a:gd name="connsiteX20" fmla="*/ 1238661 w 3099128"/>
                <a:gd name="connsiteY20" fmla="*/ 20782 h 903238"/>
                <a:gd name="connsiteX21" fmla="*/ 787399 w 3099128"/>
                <a:gd name="connsiteY21" fmla="*/ 14845 h 903238"/>
                <a:gd name="connsiteX22" fmla="*/ 443014 w 3099128"/>
                <a:gd name="connsiteY22" fmla="*/ 14845 h 903238"/>
                <a:gd name="connsiteX23" fmla="*/ 116443 w 3099128"/>
                <a:gd name="connsiteY23" fmla="*/ 8907 h 903238"/>
                <a:gd name="connsiteX24" fmla="*/ 35295 w 3099128"/>
                <a:gd name="connsiteY24" fmla="*/ 16823 h 903238"/>
                <a:gd name="connsiteX25" fmla="*/ 35296 w 3099128"/>
                <a:gd name="connsiteY25" fmla="*/ 795881 h 903238"/>
                <a:gd name="connsiteX0" fmla="*/ 35296 w 3099128"/>
                <a:gd name="connsiteY0" fmla="*/ 795881 h 903238"/>
                <a:gd name="connsiteX1" fmla="*/ 247072 w 3099128"/>
                <a:gd name="connsiteY1" fmla="*/ 660964 h 903238"/>
                <a:gd name="connsiteX2" fmla="*/ 470724 w 3099128"/>
                <a:gd name="connsiteY2" fmla="*/ 343879 h 903238"/>
                <a:gd name="connsiteX3" fmla="*/ 603331 w 3099128"/>
                <a:gd name="connsiteY3" fmla="*/ 175162 h 903238"/>
                <a:gd name="connsiteX4" fmla="*/ 757711 w 3099128"/>
                <a:gd name="connsiteY4" fmla="*/ 162562 h 903238"/>
                <a:gd name="connsiteX5" fmla="*/ 864589 w 3099128"/>
                <a:gd name="connsiteY5" fmla="*/ 353292 h 903238"/>
                <a:gd name="connsiteX6" fmla="*/ 953654 w 3099128"/>
                <a:gd name="connsiteY6" fmla="*/ 453869 h 903238"/>
                <a:gd name="connsiteX7" fmla="*/ 989279 w 3099128"/>
                <a:gd name="connsiteY7" fmla="*/ 483920 h 903238"/>
                <a:gd name="connsiteX8" fmla="*/ 1155534 w 3099128"/>
                <a:gd name="connsiteY8" fmla="*/ 565599 h 903238"/>
                <a:gd name="connsiteX9" fmla="*/ 1440541 w 3099128"/>
                <a:gd name="connsiteY9" fmla="*/ 627885 h 903238"/>
                <a:gd name="connsiteX10" fmla="*/ 1683986 w 3099128"/>
                <a:gd name="connsiteY10" fmla="*/ 673925 h 903238"/>
                <a:gd name="connsiteX11" fmla="*/ 2028370 w 3099128"/>
                <a:gd name="connsiteY11" fmla="*/ 703614 h 903238"/>
                <a:gd name="connsiteX12" fmla="*/ 2337129 w 3099128"/>
                <a:gd name="connsiteY12" fmla="*/ 567047 h 903238"/>
                <a:gd name="connsiteX13" fmla="*/ 2657763 w 3099128"/>
                <a:gd name="connsiteY13" fmla="*/ 353292 h 903238"/>
                <a:gd name="connsiteX14" fmla="*/ 3031835 w 3099128"/>
                <a:gd name="connsiteY14" fmla="*/ 56408 h 903238"/>
                <a:gd name="connsiteX15" fmla="*/ 3061524 w 3099128"/>
                <a:gd name="connsiteY15" fmla="*/ 14845 h 903238"/>
                <a:gd name="connsiteX16" fmla="*/ 2877456 w 3099128"/>
                <a:gd name="connsiteY16" fmla="*/ 14845 h 903238"/>
                <a:gd name="connsiteX17" fmla="*/ 2574635 w 3099128"/>
                <a:gd name="connsiteY17" fmla="*/ 8907 h 903238"/>
                <a:gd name="connsiteX18" fmla="*/ 2147124 w 3099128"/>
                <a:gd name="connsiteY18" fmla="*/ 2969 h 903238"/>
                <a:gd name="connsiteX19" fmla="*/ 1725550 w 3099128"/>
                <a:gd name="connsiteY19" fmla="*/ 8907 h 903238"/>
                <a:gd name="connsiteX20" fmla="*/ 1238661 w 3099128"/>
                <a:gd name="connsiteY20" fmla="*/ 20782 h 903238"/>
                <a:gd name="connsiteX21" fmla="*/ 787399 w 3099128"/>
                <a:gd name="connsiteY21" fmla="*/ 14845 h 903238"/>
                <a:gd name="connsiteX22" fmla="*/ 443014 w 3099128"/>
                <a:gd name="connsiteY22" fmla="*/ 14845 h 903238"/>
                <a:gd name="connsiteX23" fmla="*/ 116443 w 3099128"/>
                <a:gd name="connsiteY23" fmla="*/ 8907 h 903238"/>
                <a:gd name="connsiteX24" fmla="*/ 35295 w 3099128"/>
                <a:gd name="connsiteY24" fmla="*/ 16823 h 903238"/>
                <a:gd name="connsiteX25" fmla="*/ 35296 w 3099128"/>
                <a:gd name="connsiteY25" fmla="*/ 795881 h 903238"/>
                <a:gd name="connsiteX0" fmla="*/ 35296 w 3099128"/>
                <a:gd name="connsiteY0" fmla="*/ 795881 h 903238"/>
                <a:gd name="connsiteX1" fmla="*/ 247072 w 3099128"/>
                <a:gd name="connsiteY1" fmla="*/ 660964 h 903238"/>
                <a:gd name="connsiteX2" fmla="*/ 470724 w 3099128"/>
                <a:gd name="connsiteY2" fmla="*/ 343879 h 903238"/>
                <a:gd name="connsiteX3" fmla="*/ 603331 w 3099128"/>
                <a:gd name="connsiteY3" fmla="*/ 175162 h 903238"/>
                <a:gd name="connsiteX4" fmla="*/ 757711 w 3099128"/>
                <a:gd name="connsiteY4" fmla="*/ 162562 h 903238"/>
                <a:gd name="connsiteX5" fmla="*/ 864589 w 3099128"/>
                <a:gd name="connsiteY5" fmla="*/ 353292 h 903238"/>
                <a:gd name="connsiteX6" fmla="*/ 953654 w 3099128"/>
                <a:gd name="connsiteY6" fmla="*/ 453869 h 903238"/>
                <a:gd name="connsiteX7" fmla="*/ 989279 w 3099128"/>
                <a:gd name="connsiteY7" fmla="*/ 483920 h 903238"/>
                <a:gd name="connsiteX8" fmla="*/ 1155534 w 3099128"/>
                <a:gd name="connsiteY8" fmla="*/ 565599 h 903238"/>
                <a:gd name="connsiteX9" fmla="*/ 1440541 w 3099128"/>
                <a:gd name="connsiteY9" fmla="*/ 627885 h 903238"/>
                <a:gd name="connsiteX10" fmla="*/ 1683986 w 3099128"/>
                <a:gd name="connsiteY10" fmla="*/ 673925 h 903238"/>
                <a:gd name="connsiteX11" fmla="*/ 2028370 w 3099128"/>
                <a:gd name="connsiteY11" fmla="*/ 703614 h 903238"/>
                <a:gd name="connsiteX12" fmla="*/ 2283690 w 3099128"/>
                <a:gd name="connsiteY12" fmla="*/ 617446 h 903238"/>
                <a:gd name="connsiteX13" fmla="*/ 2657763 w 3099128"/>
                <a:gd name="connsiteY13" fmla="*/ 353292 h 903238"/>
                <a:gd name="connsiteX14" fmla="*/ 3031835 w 3099128"/>
                <a:gd name="connsiteY14" fmla="*/ 56408 h 903238"/>
                <a:gd name="connsiteX15" fmla="*/ 3061524 w 3099128"/>
                <a:gd name="connsiteY15" fmla="*/ 14845 h 903238"/>
                <a:gd name="connsiteX16" fmla="*/ 2877456 w 3099128"/>
                <a:gd name="connsiteY16" fmla="*/ 14845 h 903238"/>
                <a:gd name="connsiteX17" fmla="*/ 2574635 w 3099128"/>
                <a:gd name="connsiteY17" fmla="*/ 8907 h 903238"/>
                <a:gd name="connsiteX18" fmla="*/ 2147124 w 3099128"/>
                <a:gd name="connsiteY18" fmla="*/ 2969 h 903238"/>
                <a:gd name="connsiteX19" fmla="*/ 1725550 w 3099128"/>
                <a:gd name="connsiteY19" fmla="*/ 8907 h 903238"/>
                <a:gd name="connsiteX20" fmla="*/ 1238661 w 3099128"/>
                <a:gd name="connsiteY20" fmla="*/ 20782 h 903238"/>
                <a:gd name="connsiteX21" fmla="*/ 787399 w 3099128"/>
                <a:gd name="connsiteY21" fmla="*/ 14845 h 903238"/>
                <a:gd name="connsiteX22" fmla="*/ 443014 w 3099128"/>
                <a:gd name="connsiteY22" fmla="*/ 14845 h 903238"/>
                <a:gd name="connsiteX23" fmla="*/ 116443 w 3099128"/>
                <a:gd name="connsiteY23" fmla="*/ 8907 h 903238"/>
                <a:gd name="connsiteX24" fmla="*/ 35295 w 3099128"/>
                <a:gd name="connsiteY24" fmla="*/ 16823 h 903238"/>
                <a:gd name="connsiteX25" fmla="*/ 35296 w 3099128"/>
                <a:gd name="connsiteY25" fmla="*/ 795881 h 903238"/>
                <a:gd name="connsiteX0" fmla="*/ 35296 w 3113973"/>
                <a:gd name="connsiteY0" fmla="*/ 808481 h 915838"/>
                <a:gd name="connsiteX1" fmla="*/ 247072 w 3113973"/>
                <a:gd name="connsiteY1" fmla="*/ 673564 h 915838"/>
                <a:gd name="connsiteX2" fmla="*/ 470724 w 3113973"/>
                <a:gd name="connsiteY2" fmla="*/ 356479 h 915838"/>
                <a:gd name="connsiteX3" fmla="*/ 603331 w 3113973"/>
                <a:gd name="connsiteY3" fmla="*/ 187762 h 915838"/>
                <a:gd name="connsiteX4" fmla="*/ 757711 w 3113973"/>
                <a:gd name="connsiteY4" fmla="*/ 175162 h 915838"/>
                <a:gd name="connsiteX5" fmla="*/ 864589 w 3113973"/>
                <a:gd name="connsiteY5" fmla="*/ 365892 h 915838"/>
                <a:gd name="connsiteX6" fmla="*/ 953654 w 3113973"/>
                <a:gd name="connsiteY6" fmla="*/ 466469 h 915838"/>
                <a:gd name="connsiteX7" fmla="*/ 989279 w 3113973"/>
                <a:gd name="connsiteY7" fmla="*/ 496520 h 915838"/>
                <a:gd name="connsiteX8" fmla="*/ 1155534 w 3113973"/>
                <a:gd name="connsiteY8" fmla="*/ 578199 h 915838"/>
                <a:gd name="connsiteX9" fmla="*/ 1440541 w 3113973"/>
                <a:gd name="connsiteY9" fmla="*/ 640485 h 915838"/>
                <a:gd name="connsiteX10" fmla="*/ 1683986 w 3113973"/>
                <a:gd name="connsiteY10" fmla="*/ 686525 h 915838"/>
                <a:gd name="connsiteX11" fmla="*/ 2028370 w 3113973"/>
                <a:gd name="connsiteY11" fmla="*/ 716214 h 915838"/>
                <a:gd name="connsiteX12" fmla="*/ 2283690 w 3113973"/>
                <a:gd name="connsiteY12" fmla="*/ 630046 h 915838"/>
                <a:gd name="connsiteX13" fmla="*/ 2568698 w 3113973"/>
                <a:gd name="connsiteY13" fmla="*/ 441491 h 915838"/>
                <a:gd name="connsiteX14" fmla="*/ 3031835 w 3113973"/>
                <a:gd name="connsiteY14" fmla="*/ 69008 h 915838"/>
                <a:gd name="connsiteX15" fmla="*/ 3061524 w 3113973"/>
                <a:gd name="connsiteY15" fmla="*/ 27445 h 915838"/>
                <a:gd name="connsiteX16" fmla="*/ 2877456 w 3113973"/>
                <a:gd name="connsiteY16" fmla="*/ 27445 h 915838"/>
                <a:gd name="connsiteX17" fmla="*/ 2574635 w 3113973"/>
                <a:gd name="connsiteY17" fmla="*/ 21507 h 915838"/>
                <a:gd name="connsiteX18" fmla="*/ 2147124 w 3113973"/>
                <a:gd name="connsiteY18" fmla="*/ 15569 h 915838"/>
                <a:gd name="connsiteX19" fmla="*/ 1725550 w 3113973"/>
                <a:gd name="connsiteY19" fmla="*/ 21507 h 915838"/>
                <a:gd name="connsiteX20" fmla="*/ 1238661 w 3113973"/>
                <a:gd name="connsiteY20" fmla="*/ 33382 h 915838"/>
                <a:gd name="connsiteX21" fmla="*/ 787399 w 3113973"/>
                <a:gd name="connsiteY21" fmla="*/ 27445 h 915838"/>
                <a:gd name="connsiteX22" fmla="*/ 443014 w 3113973"/>
                <a:gd name="connsiteY22" fmla="*/ 27445 h 915838"/>
                <a:gd name="connsiteX23" fmla="*/ 116443 w 3113973"/>
                <a:gd name="connsiteY23" fmla="*/ 21507 h 915838"/>
                <a:gd name="connsiteX24" fmla="*/ 35295 w 3113973"/>
                <a:gd name="connsiteY24" fmla="*/ 29423 h 915838"/>
                <a:gd name="connsiteX25" fmla="*/ 35296 w 3113973"/>
                <a:gd name="connsiteY25" fmla="*/ 808481 h 915838"/>
                <a:gd name="connsiteX0" fmla="*/ 35296 w 3087254"/>
                <a:gd name="connsiteY0" fmla="*/ 792912 h 900269"/>
                <a:gd name="connsiteX1" fmla="*/ 247072 w 3087254"/>
                <a:gd name="connsiteY1" fmla="*/ 657995 h 900269"/>
                <a:gd name="connsiteX2" fmla="*/ 470724 w 3087254"/>
                <a:gd name="connsiteY2" fmla="*/ 340910 h 900269"/>
                <a:gd name="connsiteX3" fmla="*/ 603331 w 3087254"/>
                <a:gd name="connsiteY3" fmla="*/ 172193 h 900269"/>
                <a:gd name="connsiteX4" fmla="*/ 757711 w 3087254"/>
                <a:gd name="connsiteY4" fmla="*/ 159593 h 900269"/>
                <a:gd name="connsiteX5" fmla="*/ 864589 w 3087254"/>
                <a:gd name="connsiteY5" fmla="*/ 350323 h 900269"/>
                <a:gd name="connsiteX6" fmla="*/ 953654 w 3087254"/>
                <a:gd name="connsiteY6" fmla="*/ 450900 h 900269"/>
                <a:gd name="connsiteX7" fmla="*/ 989279 w 3087254"/>
                <a:gd name="connsiteY7" fmla="*/ 480951 h 900269"/>
                <a:gd name="connsiteX8" fmla="*/ 1155534 w 3087254"/>
                <a:gd name="connsiteY8" fmla="*/ 562630 h 900269"/>
                <a:gd name="connsiteX9" fmla="*/ 1440541 w 3087254"/>
                <a:gd name="connsiteY9" fmla="*/ 624916 h 900269"/>
                <a:gd name="connsiteX10" fmla="*/ 1683986 w 3087254"/>
                <a:gd name="connsiteY10" fmla="*/ 670956 h 900269"/>
                <a:gd name="connsiteX11" fmla="*/ 2028370 w 3087254"/>
                <a:gd name="connsiteY11" fmla="*/ 700645 h 900269"/>
                <a:gd name="connsiteX12" fmla="*/ 2283690 w 3087254"/>
                <a:gd name="connsiteY12" fmla="*/ 614477 h 900269"/>
                <a:gd name="connsiteX13" fmla="*/ 2568698 w 3087254"/>
                <a:gd name="connsiteY13" fmla="*/ 425922 h 900269"/>
                <a:gd name="connsiteX14" fmla="*/ 2859643 w 3087254"/>
                <a:gd name="connsiteY14" fmla="*/ 215426 h 900269"/>
                <a:gd name="connsiteX15" fmla="*/ 3031835 w 3087254"/>
                <a:gd name="connsiteY15" fmla="*/ 53439 h 900269"/>
                <a:gd name="connsiteX16" fmla="*/ 3061524 w 3087254"/>
                <a:gd name="connsiteY16" fmla="*/ 11876 h 900269"/>
                <a:gd name="connsiteX17" fmla="*/ 2877456 w 3087254"/>
                <a:gd name="connsiteY17" fmla="*/ 11876 h 900269"/>
                <a:gd name="connsiteX18" fmla="*/ 2574635 w 3087254"/>
                <a:gd name="connsiteY18" fmla="*/ 5938 h 900269"/>
                <a:gd name="connsiteX19" fmla="*/ 2147124 w 3087254"/>
                <a:gd name="connsiteY19" fmla="*/ 0 h 900269"/>
                <a:gd name="connsiteX20" fmla="*/ 1725550 w 3087254"/>
                <a:gd name="connsiteY20" fmla="*/ 5938 h 900269"/>
                <a:gd name="connsiteX21" fmla="*/ 1238661 w 3087254"/>
                <a:gd name="connsiteY21" fmla="*/ 17813 h 900269"/>
                <a:gd name="connsiteX22" fmla="*/ 787399 w 3087254"/>
                <a:gd name="connsiteY22" fmla="*/ 11876 h 900269"/>
                <a:gd name="connsiteX23" fmla="*/ 443014 w 3087254"/>
                <a:gd name="connsiteY23" fmla="*/ 11876 h 900269"/>
                <a:gd name="connsiteX24" fmla="*/ 116443 w 3087254"/>
                <a:gd name="connsiteY24" fmla="*/ 5938 h 900269"/>
                <a:gd name="connsiteX25" fmla="*/ 35295 w 3087254"/>
                <a:gd name="connsiteY25" fmla="*/ 13854 h 900269"/>
                <a:gd name="connsiteX26" fmla="*/ 35296 w 3087254"/>
                <a:gd name="connsiteY26" fmla="*/ 792912 h 900269"/>
                <a:gd name="connsiteX0" fmla="*/ 35296 w 3087254"/>
                <a:gd name="connsiteY0" fmla="*/ 792912 h 900269"/>
                <a:gd name="connsiteX1" fmla="*/ 247072 w 3087254"/>
                <a:gd name="connsiteY1" fmla="*/ 657995 h 900269"/>
                <a:gd name="connsiteX2" fmla="*/ 470724 w 3087254"/>
                <a:gd name="connsiteY2" fmla="*/ 340910 h 900269"/>
                <a:gd name="connsiteX3" fmla="*/ 603331 w 3087254"/>
                <a:gd name="connsiteY3" fmla="*/ 172193 h 900269"/>
                <a:gd name="connsiteX4" fmla="*/ 757711 w 3087254"/>
                <a:gd name="connsiteY4" fmla="*/ 159593 h 900269"/>
                <a:gd name="connsiteX5" fmla="*/ 864589 w 3087254"/>
                <a:gd name="connsiteY5" fmla="*/ 350323 h 900269"/>
                <a:gd name="connsiteX6" fmla="*/ 953654 w 3087254"/>
                <a:gd name="connsiteY6" fmla="*/ 450900 h 900269"/>
                <a:gd name="connsiteX7" fmla="*/ 989279 w 3087254"/>
                <a:gd name="connsiteY7" fmla="*/ 480951 h 900269"/>
                <a:gd name="connsiteX8" fmla="*/ 1155534 w 3087254"/>
                <a:gd name="connsiteY8" fmla="*/ 562630 h 900269"/>
                <a:gd name="connsiteX9" fmla="*/ 1440541 w 3087254"/>
                <a:gd name="connsiteY9" fmla="*/ 624916 h 900269"/>
                <a:gd name="connsiteX10" fmla="*/ 1683986 w 3087254"/>
                <a:gd name="connsiteY10" fmla="*/ 670956 h 900269"/>
                <a:gd name="connsiteX11" fmla="*/ 2028370 w 3087254"/>
                <a:gd name="connsiteY11" fmla="*/ 700645 h 900269"/>
                <a:gd name="connsiteX12" fmla="*/ 2283690 w 3087254"/>
                <a:gd name="connsiteY12" fmla="*/ 614477 h 900269"/>
                <a:gd name="connsiteX13" fmla="*/ 2568698 w 3087254"/>
                <a:gd name="connsiteY13" fmla="*/ 425922 h 900269"/>
                <a:gd name="connsiteX14" fmla="*/ 2847768 w 3087254"/>
                <a:gd name="connsiteY14" fmla="*/ 171328 h 900269"/>
                <a:gd name="connsiteX15" fmla="*/ 3031835 w 3087254"/>
                <a:gd name="connsiteY15" fmla="*/ 53439 h 900269"/>
                <a:gd name="connsiteX16" fmla="*/ 3061524 w 3087254"/>
                <a:gd name="connsiteY16" fmla="*/ 11876 h 900269"/>
                <a:gd name="connsiteX17" fmla="*/ 2877456 w 3087254"/>
                <a:gd name="connsiteY17" fmla="*/ 11876 h 900269"/>
                <a:gd name="connsiteX18" fmla="*/ 2574635 w 3087254"/>
                <a:gd name="connsiteY18" fmla="*/ 5938 h 900269"/>
                <a:gd name="connsiteX19" fmla="*/ 2147124 w 3087254"/>
                <a:gd name="connsiteY19" fmla="*/ 0 h 900269"/>
                <a:gd name="connsiteX20" fmla="*/ 1725550 w 3087254"/>
                <a:gd name="connsiteY20" fmla="*/ 5938 h 900269"/>
                <a:gd name="connsiteX21" fmla="*/ 1238661 w 3087254"/>
                <a:gd name="connsiteY21" fmla="*/ 17813 h 900269"/>
                <a:gd name="connsiteX22" fmla="*/ 787399 w 3087254"/>
                <a:gd name="connsiteY22" fmla="*/ 11876 h 900269"/>
                <a:gd name="connsiteX23" fmla="*/ 443014 w 3087254"/>
                <a:gd name="connsiteY23" fmla="*/ 11876 h 900269"/>
                <a:gd name="connsiteX24" fmla="*/ 116443 w 3087254"/>
                <a:gd name="connsiteY24" fmla="*/ 5938 h 900269"/>
                <a:gd name="connsiteX25" fmla="*/ 35295 w 3087254"/>
                <a:gd name="connsiteY25" fmla="*/ 13854 h 900269"/>
                <a:gd name="connsiteX26" fmla="*/ 35296 w 3087254"/>
                <a:gd name="connsiteY26" fmla="*/ 792912 h 900269"/>
                <a:gd name="connsiteX0" fmla="*/ 35296 w 3082306"/>
                <a:gd name="connsiteY0" fmla="*/ 792912 h 900269"/>
                <a:gd name="connsiteX1" fmla="*/ 247072 w 3082306"/>
                <a:gd name="connsiteY1" fmla="*/ 657995 h 900269"/>
                <a:gd name="connsiteX2" fmla="*/ 470724 w 3082306"/>
                <a:gd name="connsiteY2" fmla="*/ 340910 h 900269"/>
                <a:gd name="connsiteX3" fmla="*/ 603331 w 3082306"/>
                <a:gd name="connsiteY3" fmla="*/ 172193 h 900269"/>
                <a:gd name="connsiteX4" fmla="*/ 757711 w 3082306"/>
                <a:gd name="connsiteY4" fmla="*/ 159593 h 900269"/>
                <a:gd name="connsiteX5" fmla="*/ 864589 w 3082306"/>
                <a:gd name="connsiteY5" fmla="*/ 350323 h 900269"/>
                <a:gd name="connsiteX6" fmla="*/ 953654 w 3082306"/>
                <a:gd name="connsiteY6" fmla="*/ 450900 h 900269"/>
                <a:gd name="connsiteX7" fmla="*/ 989279 w 3082306"/>
                <a:gd name="connsiteY7" fmla="*/ 480951 h 900269"/>
                <a:gd name="connsiteX8" fmla="*/ 1155534 w 3082306"/>
                <a:gd name="connsiteY8" fmla="*/ 562630 h 900269"/>
                <a:gd name="connsiteX9" fmla="*/ 1440541 w 3082306"/>
                <a:gd name="connsiteY9" fmla="*/ 624916 h 900269"/>
                <a:gd name="connsiteX10" fmla="*/ 1683986 w 3082306"/>
                <a:gd name="connsiteY10" fmla="*/ 670956 h 900269"/>
                <a:gd name="connsiteX11" fmla="*/ 2028370 w 3082306"/>
                <a:gd name="connsiteY11" fmla="*/ 700645 h 900269"/>
                <a:gd name="connsiteX12" fmla="*/ 2283690 w 3082306"/>
                <a:gd name="connsiteY12" fmla="*/ 614477 h 900269"/>
                <a:gd name="connsiteX13" fmla="*/ 2568698 w 3082306"/>
                <a:gd name="connsiteY13" fmla="*/ 425922 h 900269"/>
                <a:gd name="connsiteX14" fmla="*/ 2847768 w 3082306"/>
                <a:gd name="connsiteY14" fmla="*/ 171328 h 900269"/>
                <a:gd name="connsiteX15" fmla="*/ 3002146 w 3082306"/>
                <a:gd name="connsiteY15" fmla="*/ 34540 h 900269"/>
                <a:gd name="connsiteX16" fmla="*/ 3061524 w 3082306"/>
                <a:gd name="connsiteY16" fmla="*/ 11876 h 900269"/>
                <a:gd name="connsiteX17" fmla="*/ 2877456 w 3082306"/>
                <a:gd name="connsiteY17" fmla="*/ 11876 h 900269"/>
                <a:gd name="connsiteX18" fmla="*/ 2574635 w 3082306"/>
                <a:gd name="connsiteY18" fmla="*/ 5938 h 900269"/>
                <a:gd name="connsiteX19" fmla="*/ 2147124 w 3082306"/>
                <a:gd name="connsiteY19" fmla="*/ 0 h 900269"/>
                <a:gd name="connsiteX20" fmla="*/ 1725550 w 3082306"/>
                <a:gd name="connsiteY20" fmla="*/ 5938 h 900269"/>
                <a:gd name="connsiteX21" fmla="*/ 1238661 w 3082306"/>
                <a:gd name="connsiteY21" fmla="*/ 17813 h 900269"/>
                <a:gd name="connsiteX22" fmla="*/ 787399 w 3082306"/>
                <a:gd name="connsiteY22" fmla="*/ 11876 h 900269"/>
                <a:gd name="connsiteX23" fmla="*/ 443014 w 3082306"/>
                <a:gd name="connsiteY23" fmla="*/ 11876 h 900269"/>
                <a:gd name="connsiteX24" fmla="*/ 116443 w 3082306"/>
                <a:gd name="connsiteY24" fmla="*/ 5938 h 900269"/>
                <a:gd name="connsiteX25" fmla="*/ 35295 w 3082306"/>
                <a:gd name="connsiteY25" fmla="*/ 13854 h 900269"/>
                <a:gd name="connsiteX26" fmla="*/ 35296 w 3082306"/>
                <a:gd name="connsiteY26" fmla="*/ 792912 h 900269"/>
                <a:gd name="connsiteX0" fmla="*/ 35296 w 3058556"/>
                <a:gd name="connsiteY0" fmla="*/ 797413 h 904770"/>
                <a:gd name="connsiteX1" fmla="*/ 247072 w 3058556"/>
                <a:gd name="connsiteY1" fmla="*/ 662496 h 904770"/>
                <a:gd name="connsiteX2" fmla="*/ 470724 w 3058556"/>
                <a:gd name="connsiteY2" fmla="*/ 345411 h 904770"/>
                <a:gd name="connsiteX3" fmla="*/ 603331 w 3058556"/>
                <a:gd name="connsiteY3" fmla="*/ 176694 h 904770"/>
                <a:gd name="connsiteX4" fmla="*/ 757711 w 3058556"/>
                <a:gd name="connsiteY4" fmla="*/ 164094 h 904770"/>
                <a:gd name="connsiteX5" fmla="*/ 864589 w 3058556"/>
                <a:gd name="connsiteY5" fmla="*/ 354824 h 904770"/>
                <a:gd name="connsiteX6" fmla="*/ 953654 w 3058556"/>
                <a:gd name="connsiteY6" fmla="*/ 455401 h 904770"/>
                <a:gd name="connsiteX7" fmla="*/ 989279 w 3058556"/>
                <a:gd name="connsiteY7" fmla="*/ 485452 h 904770"/>
                <a:gd name="connsiteX8" fmla="*/ 1155534 w 3058556"/>
                <a:gd name="connsiteY8" fmla="*/ 567131 h 904770"/>
                <a:gd name="connsiteX9" fmla="*/ 1440541 w 3058556"/>
                <a:gd name="connsiteY9" fmla="*/ 629417 h 904770"/>
                <a:gd name="connsiteX10" fmla="*/ 1683986 w 3058556"/>
                <a:gd name="connsiteY10" fmla="*/ 675457 h 904770"/>
                <a:gd name="connsiteX11" fmla="*/ 2028370 w 3058556"/>
                <a:gd name="connsiteY11" fmla="*/ 705146 h 904770"/>
                <a:gd name="connsiteX12" fmla="*/ 2283690 w 3058556"/>
                <a:gd name="connsiteY12" fmla="*/ 618978 h 904770"/>
                <a:gd name="connsiteX13" fmla="*/ 2568698 w 3058556"/>
                <a:gd name="connsiteY13" fmla="*/ 430423 h 904770"/>
                <a:gd name="connsiteX14" fmla="*/ 2847768 w 3058556"/>
                <a:gd name="connsiteY14" fmla="*/ 175829 h 904770"/>
                <a:gd name="connsiteX15" fmla="*/ 3002146 w 3058556"/>
                <a:gd name="connsiteY15" fmla="*/ 39041 h 904770"/>
                <a:gd name="connsiteX16" fmla="*/ 3037774 w 3058556"/>
                <a:gd name="connsiteY16" fmla="*/ 3777 h 904770"/>
                <a:gd name="connsiteX17" fmla="*/ 2877456 w 3058556"/>
                <a:gd name="connsiteY17" fmla="*/ 16377 h 904770"/>
                <a:gd name="connsiteX18" fmla="*/ 2574635 w 3058556"/>
                <a:gd name="connsiteY18" fmla="*/ 10439 h 904770"/>
                <a:gd name="connsiteX19" fmla="*/ 2147124 w 3058556"/>
                <a:gd name="connsiteY19" fmla="*/ 4501 h 904770"/>
                <a:gd name="connsiteX20" fmla="*/ 1725550 w 3058556"/>
                <a:gd name="connsiteY20" fmla="*/ 10439 h 904770"/>
                <a:gd name="connsiteX21" fmla="*/ 1238661 w 3058556"/>
                <a:gd name="connsiteY21" fmla="*/ 22314 h 904770"/>
                <a:gd name="connsiteX22" fmla="*/ 787399 w 3058556"/>
                <a:gd name="connsiteY22" fmla="*/ 16377 h 904770"/>
                <a:gd name="connsiteX23" fmla="*/ 443014 w 3058556"/>
                <a:gd name="connsiteY23" fmla="*/ 16377 h 904770"/>
                <a:gd name="connsiteX24" fmla="*/ 116443 w 3058556"/>
                <a:gd name="connsiteY24" fmla="*/ 10439 h 904770"/>
                <a:gd name="connsiteX25" fmla="*/ 35295 w 3058556"/>
                <a:gd name="connsiteY25" fmla="*/ 18355 h 904770"/>
                <a:gd name="connsiteX26" fmla="*/ 35296 w 3058556"/>
                <a:gd name="connsiteY26" fmla="*/ 797413 h 904770"/>
                <a:gd name="connsiteX0" fmla="*/ 35296 w 3065483"/>
                <a:gd name="connsiteY0" fmla="*/ 799513 h 906870"/>
                <a:gd name="connsiteX1" fmla="*/ 247072 w 3065483"/>
                <a:gd name="connsiteY1" fmla="*/ 664596 h 906870"/>
                <a:gd name="connsiteX2" fmla="*/ 470724 w 3065483"/>
                <a:gd name="connsiteY2" fmla="*/ 347511 h 906870"/>
                <a:gd name="connsiteX3" fmla="*/ 603331 w 3065483"/>
                <a:gd name="connsiteY3" fmla="*/ 178794 h 906870"/>
                <a:gd name="connsiteX4" fmla="*/ 757711 w 3065483"/>
                <a:gd name="connsiteY4" fmla="*/ 166194 h 906870"/>
                <a:gd name="connsiteX5" fmla="*/ 864589 w 3065483"/>
                <a:gd name="connsiteY5" fmla="*/ 356924 h 906870"/>
                <a:gd name="connsiteX6" fmla="*/ 953654 w 3065483"/>
                <a:gd name="connsiteY6" fmla="*/ 457501 h 906870"/>
                <a:gd name="connsiteX7" fmla="*/ 989279 w 3065483"/>
                <a:gd name="connsiteY7" fmla="*/ 487552 h 906870"/>
                <a:gd name="connsiteX8" fmla="*/ 1155534 w 3065483"/>
                <a:gd name="connsiteY8" fmla="*/ 569231 h 906870"/>
                <a:gd name="connsiteX9" fmla="*/ 1440541 w 3065483"/>
                <a:gd name="connsiteY9" fmla="*/ 631517 h 906870"/>
                <a:gd name="connsiteX10" fmla="*/ 1683986 w 3065483"/>
                <a:gd name="connsiteY10" fmla="*/ 677557 h 906870"/>
                <a:gd name="connsiteX11" fmla="*/ 2028370 w 3065483"/>
                <a:gd name="connsiteY11" fmla="*/ 707246 h 906870"/>
                <a:gd name="connsiteX12" fmla="*/ 2283690 w 3065483"/>
                <a:gd name="connsiteY12" fmla="*/ 621078 h 906870"/>
                <a:gd name="connsiteX13" fmla="*/ 2568698 w 3065483"/>
                <a:gd name="connsiteY13" fmla="*/ 432523 h 906870"/>
                <a:gd name="connsiteX14" fmla="*/ 2847768 w 3065483"/>
                <a:gd name="connsiteY14" fmla="*/ 177929 h 906870"/>
                <a:gd name="connsiteX15" fmla="*/ 3002146 w 3065483"/>
                <a:gd name="connsiteY15" fmla="*/ 41141 h 906870"/>
                <a:gd name="connsiteX16" fmla="*/ 3037774 w 3065483"/>
                <a:gd name="connsiteY16" fmla="*/ 5877 h 906870"/>
                <a:gd name="connsiteX17" fmla="*/ 2835892 w 3065483"/>
                <a:gd name="connsiteY17" fmla="*/ 5878 h 906870"/>
                <a:gd name="connsiteX18" fmla="*/ 2574635 w 3065483"/>
                <a:gd name="connsiteY18" fmla="*/ 12539 h 906870"/>
                <a:gd name="connsiteX19" fmla="*/ 2147124 w 3065483"/>
                <a:gd name="connsiteY19" fmla="*/ 6601 h 906870"/>
                <a:gd name="connsiteX20" fmla="*/ 1725550 w 3065483"/>
                <a:gd name="connsiteY20" fmla="*/ 12539 h 906870"/>
                <a:gd name="connsiteX21" fmla="*/ 1238661 w 3065483"/>
                <a:gd name="connsiteY21" fmla="*/ 24414 h 906870"/>
                <a:gd name="connsiteX22" fmla="*/ 787399 w 3065483"/>
                <a:gd name="connsiteY22" fmla="*/ 18477 h 906870"/>
                <a:gd name="connsiteX23" fmla="*/ 443014 w 3065483"/>
                <a:gd name="connsiteY23" fmla="*/ 18477 h 906870"/>
                <a:gd name="connsiteX24" fmla="*/ 116443 w 3065483"/>
                <a:gd name="connsiteY24" fmla="*/ 12539 h 906870"/>
                <a:gd name="connsiteX25" fmla="*/ 35295 w 3065483"/>
                <a:gd name="connsiteY25" fmla="*/ 20455 h 906870"/>
                <a:gd name="connsiteX26" fmla="*/ 35296 w 3065483"/>
                <a:gd name="connsiteY26" fmla="*/ 799513 h 906870"/>
                <a:gd name="connsiteX0" fmla="*/ 35296 w 3065483"/>
                <a:gd name="connsiteY0" fmla="*/ 799573 h 906930"/>
                <a:gd name="connsiteX1" fmla="*/ 247072 w 3065483"/>
                <a:gd name="connsiteY1" fmla="*/ 664656 h 906930"/>
                <a:gd name="connsiteX2" fmla="*/ 470724 w 3065483"/>
                <a:gd name="connsiteY2" fmla="*/ 347571 h 906930"/>
                <a:gd name="connsiteX3" fmla="*/ 603331 w 3065483"/>
                <a:gd name="connsiteY3" fmla="*/ 178854 h 906930"/>
                <a:gd name="connsiteX4" fmla="*/ 757711 w 3065483"/>
                <a:gd name="connsiteY4" fmla="*/ 166254 h 906930"/>
                <a:gd name="connsiteX5" fmla="*/ 864589 w 3065483"/>
                <a:gd name="connsiteY5" fmla="*/ 356984 h 906930"/>
                <a:gd name="connsiteX6" fmla="*/ 953654 w 3065483"/>
                <a:gd name="connsiteY6" fmla="*/ 457561 h 906930"/>
                <a:gd name="connsiteX7" fmla="*/ 989279 w 3065483"/>
                <a:gd name="connsiteY7" fmla="*/ 487612 h 906930"/>
                <a:gd name="connsiteX8" fmla="*/ 1155534 w 3065483"/>
                <a:gd name="connsiteY8" fmla="*/ 569291 h 906930"/>
                <a:gd name="connsiteX9" fmla="*/ 1440541 w 3065483"/>
                <a:gd name="connsiteY9" fmla="*/ 631577 h 906930"/>
                <a:gd name="connsiteX10" fmla="*/ 1683986 w 3065483"/>
                <a:gd name="connsiteY10" fmla="*/ 677617 h 906930"/>
                <a:gd name="connsiteX11" fmla="*/ 2028370 w 3065483"/>
                <a:gd name="connsiteY11" fmla="*/ 707306 h 906930"/>
                <a:gd name="connsiteX12" fmla="*/ 2283690 w 3065483"/>
                <a:gd name="connsiteY12" fmla="*/ 621138 h 906930"/>
                <a:gd name="connsiteX13" fmla="*/ 2568698 w 3065483"/>
                <a:gd name="connsiteY13" fmla="*/ 432583 h 906930"/>
                <a:gd name="connsiteX14" fmla="*/ 2847768 w 3065483"/>
                <a:gd name="connsiteY14" fmla="*/ 177989 h 906930"/>
                <a:gd name="connsiteX15" fmla="*/ 3002146 w 3065483"/>
                <a:gd name="connsiteY15" fmla="*/ 41201 h 906930"/>
                <a:gd name="connsiteX16" fmla="*/ 3037774 w 3065483"/>
                <a:gd name="connsiteY16" fmla="*/ 5937 h 906930"/>
                <a:gd name="connsiteX17" fmla="*/ 2835892 w 3065483"/>
                <a:gd name="connsiteY17" fmla="*/ 5938 h 906930"/>
                <a:gd name="connsiteX18" fmla="*/ 2544947 w 3065483"/>
                <a:gd name="connsiteY18" fmla="*/ 0 h 906930"/>
                <a:gd name="connsiteX19" fmla="*/ 2147124 w 3065483"/>
                <a:gd name="connsiteY19" fmla="*/ 6661 h 906930"/>
                <a:gd name="connsiteX20" fmla="*/ 1725550 w 3065483"/>
                <a:gd name="connsiteY20" fmla="*/ 12599 h 906930"/>
                <a:gd name="connsiteX21" fmla="*/ 1238661 w 3065483"/>
                <a:gd name="connsiteY21" fmla="*/ 24474 h 906930"/>
                <a:gd name="connsiteX22" fmla="*/ 787399 w 3065483"/>
                <a:gd name="connsiteY22" fmla="*/ 18537 h 906930"/>
                <a:gd name="connsiteX23" fmla="*/ 443014 w 3065483"/>
                <a:gd name="connsiteY23" fmla="*/ 18537 h 906930"/>
                <a:gd name="connsiteX24" fmla="*/ 116443 w 3065483"/>
                <a:gd name="connsiteY24" fmla="*/ 12599 h 906930"/>
                <a:gd name="connsiteX25" fmla="*/ 35295 w 3065483"/>
                <a:gd name="connsiteY25" fmla="*/ 20515 h 906930"/>
                <a:gd name="connsiteX26" fmla="*/ 35296 w 3065483"/>
                <a:gd name="connsiteY26" fmla="*/ 799573 h 906930"/>
                <a:gd name="connsiteX0" fmla="*/ 35296 w 3065483"/>
                <a:gd name="connsiteY0" fmla="*/ 799573 h 906930"/>
                <a:gd name="connsiteX1" fmla="*/ 247072 w 3065483"/>
                <a:gd name="connsiteY1" fmla="*/ 664656 h 906930"/>
                <a:gd name="connsiteX2" fmla="*/ 470724 w 3065483"/>
                <a:gd name="connsiteY2" fmla="*/ 347571 h 906930"/>
                <a:gd name="connsiteX3" fmla="*/ 603331 w 3065483"/>
                <a:gd name="connsiteY3" fmla="*/ 178854 h 906930"/>
                <a:gd name="connsiteX4" fmla="*/ 757711 w 3065483"/>
                <a:gd name="connsiteY4" fmla="*/ 166254 h 906930"/>
                <a:gd name="connsiteX5" fmla="*/ 864589 w 3065483"/>
                <a:gd name="connsiteY5" fmla="*/ 356984 h 906930"/>
                <a:gd name="connsiteX6" fmla="*/ 953654 w 3065483"/>
                <a:gd name="connsiteY6" fmla="*/ 457561 h 906930"/>
                <a:gd name="connsiteX7" fmla="*/ 989279 w 3065483"/>
                <a:gd name="connsiteY7" fmla="*/ 487612 h 906930"/>
                <a:gd name="connsiteX8" fmla="*/ 1155534 w 3065483"/>
                <a:gd name="connsiteY8" fmla="*/ 569291 h 906930"/>
                <a:gd name="connsiteX9" fmla="*/ 1440541 w 3065483"/>
                <a:gd name="connsiteY9" fmla="*/ 631577 h 906930"/>
                <a:gd name="connsiteX10" fmla="*/ 1683986 w 3065483"/>
                <a:gd name="connsiteY10" fmla="*/ 677617 h 906930"/>
                <a:gd name="connsiteX11" fmla="*/ 2028370 w 3065483"/>
                <a:gd name="connsiteY11" fmla="*/ 707306 h 906930"/>
                <a:gd name="connsiteX12" fmla="*/ 2283690 w 3065483"/>
                <a:gd name="connsiteY12" fmla="*/ 621138 h 906930"/>
                <a:gd name="connsiteX13" fmla="*/ 2568698 w 3065483"/>
                <a:gd name="connsiteY13" fmla="*/ 432583 h 906930"/>
                <a:gd name="connsiteX14" fmla="*/ 2847768 w 3065483"/>
                <a:gd name="connsiteY14" fmla="*/ 177989 h 906930"/>
                <a:gd name="connsiteX15" fmla="*/ 3002146 w 3065483"/>
                <a:gd name="connsiteY15" fmla="*/ 41201 h 906930"/>
                <a:gd name="connsiteX16" fmla="*/ 3037774 w 3065483"/>
                <a:gd name="connsiteY16" fmla="*/ 5937 h 906930"/>
                <a:gd name="connsiteX17" fmla="*/ 2835892 w 3065483"/>
                <a:gd name="connsiteY17" fmla="*/ 5938 h 906930"/>
                <a:gd name="connsiteX18" fmla="*/ 2544947 w 3065483"/>
                <a:gd name="connsiteY18" fmla="*/ 0 h 906930"/>
                <a:gd name="connsiteX19" fmla="*/ 2117436 w 3065483"/>
                <a:gd name="connsiteY19" fmla="*/ 6661 h 906930"/>
                <a:gd name="connsiteX20" fmla="*/ 1725550 w 3065483"/>
                <a:gd name="connsiteY20" fmla="*/ 12599 h 906930"/>
                <a:gd name="connsiteX21" fmla="*/ 1238661 w 3065483"/>
                <a:gd name="connsiteY21" fmla="*/ 24474 h 906930"/>
                <a:gd name="connsiteX22" fmla="*/ 787399 w 3065483"/>
                <a:gd name="connsiteY22" fmla="*/ 18537 h 906930"/>
                <a:gd name="connsiteX23" fmla="*/ 443014 w 3065483"/>
                <a:gd name="connsiteY23" fmla="*/ 18537 h 906930"/>
                <a:gd name="connsiteX24" fmla="*/ 116443 w 3065483"/>
                <a:gd name="connsiteY24" fmla="*/ 12599 h 906930"/>
                <a:gd name="connsiteX25" fmla="*/ 35295 w 3065483"/>
                <a:gd name="connsiteY25" fmla="*/ 20515 h 906930"/>
                <a:gd name="connsiteX26" fmla="*/ 35296 w 3065483"/>
                <a:gd name="connsiteY26" fmla="*/ 799573 h 906930"/>
                <a:gd name="connsiteX0" fmla="*/ 35296 w 3065483"/>
                <a:gd name="connsiteY0" fmla="*/ 799573 h 906930"/>
                <a:gd name="connsiteX1" fmla="*/ 247072 w 3065483"/>
                <a:gd name="connsiteY1" fmla="*/ 664656 h 906930"/>
                <a:gd name="connsiteX2" fmla="*/ 470724 w 3065483"/>
                <a:gd name="connsiteY2" fmla="*/ 347571 h 906930"/>
                <a:gd name="connsiteX3" fmla="*/ 603331 w 3065483"/>
                <a:gd name="connsiteY3" fmla="*/ 178854 h 906930"/>
                <a:gd name="connsiteX4" fmla="*/ 757711 w 3065483"/>
                <a:gd name="connsiteY4" fmla="*/ 166254 h 906930"/>
                <a:gd name="connsiteX5" fmla="*/ 864589 w 3065483"/>
                <a:gd name="connsiteY5" fmla="*/ 356984 h 906930"/>
                <a:gd name="connsiteX6" fmla="*/ 953654 w 3065483"/>
                <a:gd name="connsiteY6" fmla="*/ 457561 h 906930"/>
                <a:gd name="connsiteX7" fmla="*/ 989279 w 3065483"/>
                <a:gd name="connsiteY7" fmla="*/ 487612 h 906930"/>
                <a:gd name="connsiteX8" fmla="*/ 1155534 w 3065483"/>
                <a:gd name="connsiteY8" fmla="*/ 569291 h 906930"/>
                <a:gd name="connsiteX9" fmla="*/ 1440541 w 3065483"/>
                <a:gd name="connsiteY9" fmla="*/ 631577 h 906930"/>
                <a:gd name="connsiteX10" fmla="*/ 1683986 w 3065483"/>
                <a:gd name="connsiteY10" fmla="*/ 677617 h 906930"/>
                <a:gd name="connsiteX11" fmla="*/ 2028370 w 3065483"/>
                <a:gd name="connsiteY11" fmla="*/ 707306 h 906930"/>
                <a:gd name="connsiteX12" fmla="*/ 2283690 w 3065483"/>
                <a:gd name="connsiteY12" fmla="*/ 621138 h 906930"/>
                <a:gd name="connsiteX13" fmla="*/ 2568698 w 3065483"/>
                <a:gd name="connsiteY13" fmla="*/ 432583 h 906930"/>
                <a:gd name="connsiteX14" fmla="*/ 2847768 w 3065483"/>
                <a:gd name="connsiteY14" fmla="*/ 177989 h 906930"/>
                <a:gd name="connsiteX15" fmla="*/ 3002146 w 3065483"/>
                <a:gd name="connsiteY15" fmla="*/ 41201 h 906930"/>
                <a:gd name="connsiteX16" fmla="*/ 3037774 w 3065483"/>
                <a:gd name="connsiteY16" fmla="*/ 5937 h 906930"/>
                <a:gd name="connsiteX17" fmla="*/ 2835892 w 3065483"/>
                <a:gd name="connsiteY17" fmla="*/ 5938 h 906930"/>
                <a:gd name="connsiteX18" fmla="*/ 2544947 w 3065483"/>
                <a:gd name="connsiteY18" fmla="*/ 0 h 906930"/>
                <a:gd name="connsiteX19" fmla="*/ 2117436 w 3065483"/>
                <a:gd name="connsiteY19" fmla="*/ 6661 h 906930"/>
                <a:gd name="connsiteX20" fmla="*/ 1725550 w 3065483"/>
                <a:gd name="connsiteY20" fmla="*/ 12599 h 906930"/>
                <a:gd name="connsiteX21" fmla="*/ 1167409 w 3065483"/>
                <a:gd name="connsiteY21" fmla="*/ 5574 h 906930"/>
                <a:gd name="connsiteX22" fmla="*/ 787399 w 3065483"/>
                <a:gd name="connsiteY22" fmla="*/ 18537 h 906930"/>
                <a:gd name="connsiteX23" fmla="*/ 443014 w 3065483"/>
                <a:gd name="connsiteY23" fmla="*/ 18537 h 906930"/>
                <a:gd name="connsiteX24" fmla="*/ 116443 w 3065483"/>
                <a:gd name="connsiteY24" fmla="*/ 12599 h 906930"/>
                <a:gd name="connsiteX25" fmla="*/ 35295 w 3065483"/>
                <a:gd name="connsiteY25" fmla="*/ 20515 h 906930"/>
                <a:gd name="connsiteX26" fmla="*/ 35296 w 3065483"/>
                <a:gd name="connsiteY26" fmla="*/ 799573 h 906930"/>
                <a:gd name="connsiteX0" fmla="*/ 35296 w 3065483"/>
                <a:gd name="connsiteY0" fmla="*/ 799936 h 907293"/>
                <a:gd name="connsiteX1" fmla="*/ 247072 w 3065483"/>
                <a:gd name="connsiteY1" fmla="*/ 665019 h 907293"/>
                <a:gd name="connsiteX2" fmla="*/ 470724 w 3065483"/>
                <a:gd name="connsiteY2" fmla="*/ 347934 h 907293"/>
                <a:gd name="connsiteX3" fmla="*/ 603331 w 3065483"/>
                <a:gd name="connsiteY3" fmla="*/ 179217 h 907293"/>
                <a:gd name="connsiteX4" fmla="*/ 757711 w 3065483"/>
                <a:gd name="connsiteY4" fmla="*/ 166617 h 907293"/>
                <a:gd name="connsiteX5" fmla="*/ 864589 w 3065483"/>
                <a:gd name="connsiteY5" fmla="*/ 357347 h 907293"/>
                <a:gd name="connsiteX6" fmla="*/ 953654 w 3065483"/>
                <a:gd name="connsiteY6" fmla="*/ 457924 h 907293"/>
                <a:gd name="connsiteX7" fmla="*/ 989279 w 3065483"/>
                <a:gd name="connsiteY7" fmla="*/ 487975 h 907293"/>
                <a:gd name="connsiteX8" fmla="*/ 1155534 w 3065483"/>
                <a:gd name="connsiteY8" fmla="*/ 569654 h 907293"/>
                <a:gd name="connsiteX9" fmla="*/ 1440541 w 3065483"/>
                <a:gd name="connsiteY9" fmla="*/ 631940 h 907293"/>
                <a:gd name="connsiteX10" fmla="*/ 1683986 w 3065483"/>
                <a:gd name="connsiteY10" fmla="*/ 677980 h 907293"/>
                <a:gd name="connsiteX11" fmla="*/ 2028370 w 3065483"/>
                <a:gd name="connsiteY11" fmla="*/ 707669 h 907293"/>
                <a:gd name="connsiteX12" fmla="*/ 2283690 w 3065483"/>
                <a:gd name="connsiteY12" fmla="*/ 621501 h 907293"/>
                <a:gd name="connsiteX13" fmla="*/ 2568698 w 3065483"/>
                <a:gd name="connsiteY13" fmla="*/ 432946 h 907293"/>
                <a:gd name="connsiteX14" fmla="*/ 2847768 w 3065483"/>
                <a:gd name="connsiteY14" fmla="*/ 178352 h 907293"/>
                <a:gd name="connsiteX15" fmla="*/ 3002146 w 3065483"/>
                <a:gd name="connsiteY15" fmla="*/ 41564 h 907293"/>
                <a:gd name="connsiteX16" fmla="*/ 3037774 w 3065483"/>
                <a:gd name="connsiteY16" fmla="*/ 6300 h 907293"/>
                <a:gd name="connsiteX17" fmla="*/ 2835892 w 3065483"/>
                <a:gd name="connsiteY17" fmla="*/ 6301 h 907293"/>
                <a:gd name="connsiteX18" fmla="*/ 2544947 w 3065483"/>
                <a:gd name="connsiteY18" fmla="*/ 363 h 907293"/>
                <a:gd name="connsiteX19" fmla="*/ 2117436 w 3065483"/>
                <a:gd name="connsiteY19" fmla="*/ 7024 h 907293"/>
                <a:gd name="connsiteX20" fmla="*/ 1725550 w 3065483"/>
                <a:gd name="connsiteY20" fmla="*/ 12962 h 907293"/>
                <a:gd name="connsiteX21" fmla="*/ 1167409 w 3065483"/>
                <a:gd name="connsiteY21" fmla="*/ 5937 h 907293"/>
                <a:gd name="connsiteX22" fmla="*/ 668646 w 3065483"/>
                <a:gd name="connsiteY22" fmla="*/ 0 h 907293"/>
                <a:gd name="connsiteX23" fmla="*/ 443014 w 3065483"/>
                <a:gd name="connsiteY23" fmla="*/ 18900 h 907293"/>
                <a:gd name="connsiteX24" fmla="*/ 116443 w 3065483"/>
                <a:gd name="connsiteY24" fmla="*/ 12962 h 907293"/>
                <a:gd name="connsiteX25" fmla="*/ 35295 w 3065483"/>
                <a:gd name="connsiteY25" fmla="*/ 20878 h 907293"/>
                <a:gd name="connsiteX26" fmla="*/ 35296 w 3065483"/>
                <a:gd name="connsiteY26" fmla="*/ 799936 h 907293"/>
                <a:gd name="connsiteX0" fmla="*/ 35296 w 3065483"/>
                <a:gd name="connsiteY0" fmla="*/ 799936 h 907293"/>
                <a:gd name="connsiteX1" fmla="*/ 247072 w 3065483"/>
                <a:gd name="connsiteY1" fmla="*/ 665019 h 907293"/>
                <a:gd name="connsiteX2" fmla="*/ 470724 w 3065483"/>
                <a:gd name="connsiteY2" fmla="*/ 347934 h 907293"/>
                <a:gd name="connsiteX3" fmla="*/ 603331 w 3065483"/>
                <a:gd name="connsiteY3" fmla="*/ 179217 h 907293"/>
                <a:gd name="connsiteX4" fmla="*/ 757711 w 3065483"/>
                <a:gd name="connsiteY4" fmla="*/ 166617 h 907293"/>
                <a:gd name="connsiteX5" fmla="*/ 864589 w 3065483"/>
                <a:gd name="connsiteY5" fmla="*/ 357347 h 907293"/>
                <a:gd name="connsiteX6" fmla="*/ 953654 w 3065483"/>
                <a:gd name="connsiteY6" fmla="*/ 457924 h 907293"/>
                <a:gd name="connsiteX7" fmla="*/ 989279 w 3065483"/>
                <a:gd name="connsiteY7" fmla="*/ 487975 h 907293"/>
                <a:gd name="connsiteX8" fmla="*/ 1155534 w 3065483"/>
                <a:gd name="connsiteY8" fmla="*/ 569654 h 907293"/>
                <a:gd name="connsiteX9" fmla="*/ 1440541 w 3065483"/>
                <a:gd name="connsiteY9" fmla="*/ 631940 h 907293"/>
                <a:gd name="connsiteX10" fmla="*/ 1683986 w 3065483"/>
                <a:gd name="connsiteY10" fmla="*/ 677980 h 907293"/>
                <a:gd name="connsiteX11" fmla="*/ 2028370 w 3065483"/>
                <a:gd name="connsiteY11" fmla="*/ 707669 h 907293"/>
                <a:gd name="connsiteX12" fmla="*/ 2283690 w 3065483"/>
                <a:gd name="connsiteY12" fmla="*/ 621501 h 907293"/>
                <a:gd name="connsiteX13" fmla="*/ 2568698 w 3065483"/>
                <a:gd name="connsiteY13" fmla="*/ 432946 h 907293"/>
                <a:gd name="connsiteX14" fmla="*/ 2847768 w 3065483"/>
                <a:gd name="connsiteY14" fmla="*/ 178352 h 907293"/>
                <a:gd name="connsiteX15" fmla="*/ 3002146 w 3065483"/>
                <a:gd name="connsiteY15" fmla="*/ 41564 h 907293"/>
                <a:gd name="connsiteX16" fmla="*/ 3037774 w 3065483"/>
                <a:gd name="connsiteY16" fmla="*/ 6300 h 907293"/>
                <a:gd name="connsiteX17" fmla="*/ 2835892 w 3065483"/>
                <a:gd name="connsiteY17" fmla="*/ 6301 h 907293"/>
                <a:gd name="connsiteX18" fmla="*/ 2544947 w 3065483"/>
                <a:gd name="connsiteY18" fmla="*/ 363 h 907293"/>
                <a:gd name="connsiteX19" fmla="*/ 2117436 w 3065483"/>
                <a:gd name="connsiteY19" fmla="*/ 7024 h 907293"/>
                <a:gd name="connsiteX20" fmla="*/ 1725550 w 3065483"/>
                <a:gd name="connsiteY20" fmla="*/ 12962 h 907293"/>
                <a:gd name="connsiteX21" fmla="*/ 1167409 w 3065483"/>
                <a:gd name="connsiteY21" fmla="*/ 5937 h 907293"/>
                <a:gd name="connsiteX22" fmla="*/ 668646 w 3065483"/>
                <a:gd name="connsiteY22" fmla="*/ 0 h 907293"/>
                <a:gd name="connsiteX23" fmla="*/ 383638 w 3065483"/>
                <a:gd name="connsiteY23" fmla="*/ 1 h 907293"/>
                <a:gd name="connsiteX24" fmla="*/ 116443 w 3065483"/>
                <a:gd name="connsiteY24" fmla="*/ 12962 h 907293"/>
                <a:gd name="connsiteX25" fmla="*/ 35295 w 3065483"/>
                <a:gd name="connsiteY25" fmla="*/ 20878 h 907293"/>
                <a:gd name="connsiteX26" fmla="*/ 35296 w 3065483"/>
                <a:gd name="connsiteY26" fmla="*/ 799936 h 907293"/>
                <a:gd name="connsiteX0" fmla="*/ 35296 w 3065483"/>
                <a:gd name="connsiteY0" fmla="*/ 799936 h 907293"/>
                <a:gd name="connsiteX1" fmla="*/ 247072 w 3065483"/>
                <a:gd name="connsiteY1" fmla="*/ 665019 h 907293"/>
                <a:gd name="connsiteX2" fmla="*/ 470724 w 3065483"/>
                <a:gd name="connsiteY2" fmla="*/ 347934 h 907293"/>
                <a:gd name="connsiteX3" fmla="*/ 603331 w 3065483"/>
                <a:gd name="connsiteY3" fmla="*/ 179217 h 907293"/>
                <a:gd name="connsiteX4" fmla="*/ 757711 w 3065483"/>
                <a:gd name="connsiteY4" fmla="*/ 166617 h 907293"/>
                <a:gd name="connsiteX5" fmla="*/ 864589 w 3065483"/>
                <a:gd name="connsiteY5" fmla="*/ 357347 h 907293"/>
                <a:gd name="connsiteX6" fmla="*/ 953654 w 3065483"/>
                <a:gd name="connsiteY6" fmla="*/ 457924 h 907293"/>
                <a:gd name="connsiteX7" fmla="*/ 989279 w 3065483"/>
                <a:gd name="connsiteY7" fmla="*/ 487975 h 907293"/>
                <a:gd name="connsiteX8" fmla="*/ 1155534 w 3065483"/>
                <a:gd name="connsiteY8" fmla="*/ 569654 h 907293"/>
                <a:gd name="connsiteX9" fmla="*/ 1440541 w 3065483"/>
                <a:gd name="connsiteY9" fmla="*/ 631940 h 907293"/>
                <a:gd name="connsiteX10" fmla="*/ 1683986 w 3065483"/>
                <a:gd name="connsiteY10" fmla="*/ 677980 h 907293"/>
                <a:gd name="connsiteX11" fmla="*/ 2028370 w 3065483"/>
                <a:gd name="connsiteY11" fmla="*/ 707669 h 907293"/>
                <a:gd name="connsiteX12" fmla="*/ 2283690 w 3065483"/>
                <a:gd name="connsiteY12" fmla="*/ 621501 h 907293"/>
                <a:gd name="connsiteX13" fmla="*/ 2568698 w 3065483"/>
                <a:gd name="connsiteY13" fmla="*/ 432946 h 907293"/>
                <a:gd name="connsiteX14" fmla="*/ 2847768 w 3065483"/>
                <a:gd name="connsiteY14" fmla="*/ 178352 h 907293"/>
                <a:gd name="connsiteX15" fmla="*/ 3002146 w 3065483"/>
                <a:gd name="connsiteY15" fmla="*/ 41564 h 907293"/>
                <a:gd name="connsiteX16" fmla="*/ 3037774 w 3065483"/>
                <a:gd name="connsiteY16" fmla="*/ 6300 h 907293"/>
                <a:gd name="connsiteX17" fmla="*/ 2835892 w 3065483"/>
                <a:gd name="connsiteY17" fmla="*/ 6301 h 907293"/>
                <a:gd name="connsiteX18" fmla="*/ 2544947 w 3065483"/>
                <a:gd name="connsiteY18" fmla="*/ 363 h 907293"/>
                <a:gd name="connsiteX19" fmla="*/ 2117436 w 3065483"/>
                <a:gd name="connsiteY19" fmla="*/ 7024 h 907293"/>
                <a:gd name="connsiteX20" fmla="*/ 1725550 w 3065483"/>
                <a:gd name="connsiteY20" fmla="*/ 12962 h 907293"/>
                <a:gd name="connsiteX21" fmla="*/ 1167409 w 3065483"/>
                <a:gd name="connsiteY21" fmla="*/ 5937 h 907293"/>
                <a:gd name="connsiteX22" fmla="*/ 668646 w 3065483"/>
                <a:gd name="connsiteY22" fmla="*/ 0 h 907293"/>
                <a:gd name="connsiteX23" fmla="*/ 383638 w 3065483"/>
                <a:gd name="connsiteY23" fmla="*/ 1 h 907293"/>
                <a:gd name="connsiteX24" fmla="*/ 110505 w 3065483"/>
                <a:gd name="connsiteY24" fmla="*/ 25562 h 907293"/>
                <a:gd name="connsiteX25" fmla="*/ 35295 w 3065483"/>
                <a:gd name="connsiteY25" fmla="*/ 20878 h 907293"/>
                <a:gd name="connsiteX26" fmla="*/ 35296 w 3065483"/>
                <a:gd name="connsiteY26" fmla="*/ 799936 h 907293"/>
                <a:gd name="connsiteX0" fmla="*/ 34307 w 3064494"/>
                <a:gd name="connsiteY0" fmla="*/ 815768 h 929078"/>
                <a:gd name="connsiteX1" fmla="*/ 246083 w 3064494"/>
                <a:gd name="connsiteY1" fmla="*/ 680851 h 929078"/>
                <a:gd name="connsiteX2" fmla="*/ 469735 w 3064494"/>
                <a:gd name="connsiteY2" fmla="*/ 363766 h 929078"/>
                <a:gd name="connsiteX3" fmla="*/ 602342 w 3064494"/>
                <a:gd name="connsiteY3" fmla="*/ 195049 h 929078"/>
                <a:gd name="connsiteX4" fmla="*/ 756722 w 3064494"/>
                <a:gd name="connsiteY4" fmla="*/ 182449 h 929078"/>
                <a:gd name="connsiteX5" fmla="*/ 863600 w 3064494"/>
                <a:gd name="connsiteY5" fmla="*/ 373179 h 929078"/>
                <a:gd name="connsiteX6" fmla="*/ 952665 w 3064494"/>
                <a:gd name="connsiteY6" fmla="*/ 473756 h 929078"/>
                <a:gd name="connsiteX7" fmla="*/ 988290 w 3064494"/>
                <a:gd name="connsiteY7" fmla="*/ 503807 h 929078"/>
                <a:gd name="connsiteX8" fmla="*/ 1154545 w 3064494"/>
                <a:gd name="connsiteY8" fmla="*/ 585486 h 929078"/>
                <a:gd name="connsiteX9" fmla="*/ 1439552 w 3064494"/>
                <a:gd name="connsiteY9" fmla="*/ 647772 h 929078"/>
                <a:gd name="connsiteX10" fmla="*/ 1682997 w 3064494"/>
                <a:gd name="connsiteY10" fmla="*/ 693812 h 929078"/>
                <a:gd name="connsiteX11" fmla="*/ 2027381 w 3064494"/>
                <a:gd name="connsiteY11" fmla="*/ 723501 h 929078"/>
                <a:gd name="connsiteX12" fmla="*/ 2282701 w 3064494"/>
                <a:gd name="connsiteY12" fmla="*/ 637333 h 929078"/>
                <a:gd name="connsiteX13" fmla="*/ 2567709 w 3064494"/>
                <a:gd name="connsiteY13" fmla="*/ 448778 h 929078"/>
                <a:gd name="connsiteX14" fmla="*/ 2846779 w 3064494"/>
                <a:gd name="connsiteY14" fmla="*/ 194184 h 929078"/>
                <a:gd name="connsiteX15" fmla="*/ 3001157 w 3064494"/>
                <a:gd name="connsiteY15" fmla="*/ 57396 h 929078"/>
                <a:gd name="connsiteX16" fmla="*/ 3036785 w 3064494"/>
                <a:gd name="connsiteY16" fmla="*/ 22132 h 929078"/>
                <a:gd name="connsiteX17" fmla="*/ 2834903 w 3064494"/>
                <a:gd name="connsiteY17" fmla="*/ 22133 h 929078"/>
                <a:gd name="connsiteX18" fmla="*/ 2543958 w 3064494"/>
                <a:gd name="connsiteY18" fmla="*/ 16195 h 929078"/>
                <a:gd name="connsiteX19" fmla="*/ 2116447 w 3064494"/>
                <a:gd name="connsiteY19" fmla="*/ 22856 h 929078"/>
                <a:gd name="connsiteX20" fmla="*/ 1724561 w 3064494"/>
                <a:gd name="connsiteY20" fmla="*/ 28794 h 929078"/>
                <a:gd name="connsiteX21" fmla="*/ 1166420 w 3064494"/>
                <a:gd name="connsiteY21" fmla="*/ 21769 h 929078"/>
                <a:gd name="connsiteX22" fmla="*/ 667657 w 3064494"/>
                <a:gd name="connsiteY22" fmla="*/ 15832 h 929078"/>
                <a:gd name="connsiteX23" fmla="*/ 382649 w 3064494"/>
                <a:gd name="connsiteY23" fmla="*/ 15833 h 929078"/>
                <a:gd name="connsiteX24" fmla="*/ 109516 w 3064494"/>
                <a:gd name="connsiteY24" fmla="*/ 41394 h 929078"/>
                <a:gd name="connsiteX25" fmla="*/ 40244 w 3064494"/>
                <a:gd name="connsiteY25" fmla="*/ 989 h 929078"/>
                <a:gd name="connsiteX26" fmla="*/ 34307 w 3064494"/>
                <a:gd name="connsiteY26" fmla="*/ 815768 h 929078"/>
                <a:gd name="connsiteX0" fmla="*/ 34307 w 3064494"/>
                <a:gd name="connsiteY0" fmla="*/ 815768 h 929078"/>
                <a:gd name="connsiteX1" fmla="*/ 246083 w 3064494"/>
                <a:gd name="connsiteY1" fmla="*/ 680851 h 929078"/>
                <a:gd name="connsiteX2" fmla="*/ 469735 w 3064494"/>
                <a:gd name="connsiteY2" fmla="*/ 363766 h 929078"/>
                <a:gd name="connsiteX3" fmla="*/ 602342 w 3064494"/>
                <a:gd name="connsiteY3" fmla="*/ 195049 h 929078"/>
                <a:gd name="connsiteX4" fmla="*/ 756722 w 3064494"/>
                <a:gd name="connsiteY4" fmla="*/ 182449 h 929078"/>
                <a:gd name="connsiteX5" fmla="*/ 863600 w 3064494"/>
                <a:gd name="connsiteY5" fmla="*/ 373179 h 929078"/>
                <a:gd name="connsiteX6" fmla="*/ 952665 w 3064494"/>
                <a:gd name="connsiteY6" fmla="*/ 473756 h 929078"/>
                <a:gd name="connsiteX7" fmla="*/ 988290 w 3064494"/>
                <a:gd name="connsiteY7" fmla="*/ 503807 h 929078"/>
                <a:gd name="connsiteX8" fmla="*/ 1154545 w 3064494"/>
                <a:gd name="connsiteY8" fmla="*/ 585486 h 929078"/>
                <a:gd name="connsiteX9" fmla="*/ 1439552 w 3064494"/>
                <a:gd name="connsiteY9" fmla="*/ 647772 h 929078"/>
                <a:gd name="connsiteX10" fmla="*/ 1682997 w 3064494"/>
                <a:gd name="connsiteY10" fmla="*/ 693812 h 929078"/>
                <a:gd name="connsiteX11" fmla="*/ 2027381 w 3064494"/>
                <a:gd name="connsiteY11" fmla="*/ 723501 h 929078"/>
                <a:gd name="connsiteX12" fmla="*/ 2282701 w 3064494"/>
                <a:gd name="connsiteY12" fmla="*/ 637333 h 929078"/>
                <a:gd name="connsiteX13" fmla="*/ 2567709 w 3064494"/>
                <a:gd name="connsiteY13" fmla="*/ 448778 h 929078"/>
                <a:gd name="connsiteX14" fmla="*/ 2846779 w 3064494"/>
                <a:gd name="connsiteY14" fmla="*/ 194184 h 929078"/>
                <a:gd name="connsiteX15" fmla="*/ 3001157 w 3064494"/>
                <a:gd name="connsiteY15" fmla="*/ 57396 h 929078"/>
                <a:gd name="connsiteX16" fmla="*/ 3036785 w 3064494"/>
                <a:gd name="connsiteY16" fmla="*/ 22132 h 929078"/>
                <a:gd name="connsiteX17" fmla="*/ 2834903 w 3064494"/>
                <a:gd name="connsiteY17" fmla="*/ 22133 h 929078"/>
                <a:gd name="connsiteX18" fmla="*/ 2543958 w 3064494"/>
                <a:gd name="connsiteY18" fmla="*/ 16195 h 929078"/>
                <a:gd name="connsiteX19" fmla="*/ 2116447 w 3064494"/>
                <a:gd name="connsiteY19" fmla="*/ 22856 h 929078"/>
                <a:gd name="connsiteX20" fmla="*/ 1724561 w 3064494"/>
                <a:gd name="connsiteY20" fmla="*/ 28794 h 929078"/>
                <a:gd name="connsiteX21" fmla="*/ 1166420 w 3064494"/>
                <a:gd name="connsiteY21" fmla="*/ 21769 h 929078"/>
                <a:gd name="connsiteX22" fmla="*/ 667657 w 3064494"/>
                <a:gd name="connsiteY22" fmla="*/ 15832 h 929078"/>
                <a:gd name="connsiteX23" fmla="*/ 382649 w 3064494"/>
                <a:gd name="connsiteY23" fmla="*/ 15833 h 929078"/>
                <a:gd name="connsiteX24" fmla="*/ 167903 w 3064494"/>
                <a:gd name="connsiteY24" fmla="*/ 20395 h 929078"/>
                <a:gd name="connsiteX25" fmla="*/ 40244 w 3064494"/>
                <a:gd name="connsiteY25" fmla="*/ 989 h 929078"/>
                <a:gd name="connsiteX26" fmla="*/ 34307 w 3064494"/>
                <a:gd name="connsiteY26" fmla="*/ 815768 h 929078"/>
                <a:gd name="connsiteX0" fmla="*/ 34307 w 3064494"/>
                <a:gd name="connsiteY0" fmla="*/ 818835 h 932145"/>
                <a:gd name="connsiteX1" fmla="*/ 246083 w 3064494"/>
                <a:gd name="connsiteY1" fmla="*/ 683918 h 932145"/>
                <a:gd name="connsiteX2" fmla="*/ 469735 w 3064494"/>
                <a:gd name="connsiteY2" fmla="*/ 366833 h 932145"/>
                <a:gd name="connsiteX3" fmla="*/ 602342 w 3064494"/>
                <a:gd name="connsiteY3" fmla="*/ 198116 h 932145"/>
                <a:gd name="connsiteX4" fmla="*/ 756722 w 3064494"/>
                <a:gd name="connsiteY4" fmla="*/ 185516 h 932145"/>
                <a:gd name="connsiteX5" fmla="*/ 863600 w 3064494"/>
                <a:gd name="connsiteY5" fmla="*/ 376246 h 932145"/>
                <a:gd name="connsiteX6" fmla="*/ 952665 w 3064494"/>
                <a:gd name="connsiteY6" fmla="*/ 476823 h 932145"/>
                <a:gd name="connsiteX7" fmla="*/ 988290 w 3064494"/>
                <a:gd name="connsiteY7" fmla="*/ 506874 h 932145"/>
                <a:gd name="connsiteX8" fmla="*/ 1154545 w 3064494"/>
                <a:gd name="connsiteY8" fmla="*/ 588553 h 932145"/>
                <a:gd name="connsiteX9" fmla="*/ 1439552 w 3064494"/>
                <a:gd name="connsiteY9" fmla="*/ 650839 h 932145"/>
                <a:gd name="connsiteX10" fmla="*/ 1682997 w 3064494"/>
                <a:gd name="connsiteY10" fmla="*/ 696879 h 932145"/>
                <a:gd name="connsiteX11" fmla="*/ 2027381 w 3064494"/>
                <a:gd name="connsiteY11" fmla="*/ 726568 h 932145"/>
                <a:gd name="connsiteX12" fmla="*/ 2282701 w 3064494"/>
                <a:gd name="connsiteY12" fmla="*/ 640400 h 932145"/>
                <a:gd name="connsiteX13" fmla="*/ 2567709 w 3064494"/>
                <a:gd name="connsiteY13" fmla="*/ 451845 h 932145"/>
                <a:gd name="connsiteX14" fmla="*/ 2846779 w 3064494"/>
                <a:gd name="connsiteY14" fmla="*/ 197251 h 932145"/>
                <a:gd name="connsiteX15" fmla="*/ 3001157 w 3064494"/>
                <a:gd name="connsiteY15" fmla="*/ 60463 h 932145"/>
                <a:gd name="connsiteX16" fmla="*/ 3036785 w 3064494"/>
                <a:gd name="connsiteY16" fmla="*/ 25199 h 932145"/>
                <a:gd name="connsiteX17" fmla="*/ 2834903 w 3064494"/>
                <a:gd name="connsiteY17" fmla="*/ 25200 h 932145"/>
                <a:gd name="connsiteX18" fmla="*/ 2543958 w 3064494"/>
                <a:gd name="connsiteY18" fmla="*/ 19262 h 932145"/>
                <a:gd name="connsiteX19" fmla="*/ 2116447 w 3064494"/>
                <a:gd name="connsiteY19" fmla="*/ 25923 h 932145"/>
                <a:gd name="connsiteX20" fmla="*/ 1724561 w 3064494"/>
                <a:gd name="connsiteY20" fmla="*/ 31861 h 932145"/>
                <a:gd name="connsiteX21" fmla="*/ 1166420 w 3064494"/>
                <a:gd name="connsiteY21" fmla="*/ 24836 h 932145"/>
                <a:gd name="connsiteX22" fmla="*/ 637969 w 3064494"/>
                <a:gd name="connsiteY22" fmla="*/ 0 h 932145"/>
                <a:gd name="connsiteX23" fmla="*/ 382649 w 3064494"/>
                <a:gd name="connsiteY23" fmla="*/ 18900 h 932145"/>
                <a:gd name="connsiteX24" fmla="*/ 167903 w 3064494"/>
                <a:gd name="connsiteY24" fmla="*/ 23462 h 932145"/>
                <a:gd name="connsiteX25" fmla="*/ 40244 w 3064494"/>
                <a:gd name="connsiteY25" fmla="*/ 4056 h 932145"/>
                <a:gd name="connsiteX26" fmla="*/ 34307 w 3064494"/>
                <a:gd name="connsiteY26" fmla="*/ 818835 h 932145"/>
                <a:gd name="connsiteX0" fmla="*/ 34307 w 3064494"/>
                <a:gd name="connsiteY0" fmla="*/ 819198 h 932508"/>
                <a:gd name="connsiteX1" fmla="*/ 246083 w 3064494"/>
                <a:gd name="connsiteY1" fmla="*/ 684281 h 932508"/>
                <a:gd name="connsiteX2" fmla="*/ 469735 w 3064494"/>
                <a:gd name="connsiteY2" fmla="*/ 367196 h 932508"/>
                <a:gd name="connsiteX3" fmla="*/ 602342 w 3064494"/>
                <a:gd name="connsiteY3" fmla="*/ 198479 h 932508"/>
                <a:gd name="connsiteX4" fmla="*/ 756722 w 3064494"/>
                <a:gd name="connsiteY4" fmla="*/ 185879 h 932508"/>
                <a:gd name="connsiteX5" fmla="*/ 863600 w 3064494"/>
                <a:gd name="connsiteY5" fmla="*/ 376609 h 932508"/>
                <a:gd name="connsiteX6" fmla="*/ 952665 w 3064494"/>
                <a:gd name="connsiteY6" fmla="*/ 477186 h 932508"/>
                <a:gd name="connsiteX7" fmla="*/ 988290 w 3064494"/>
                <a:gd name="connsiteY7" fmla="*/ 507237 h 932508"/>
                <a:gd name="connsiteX8" fmla="*/ 1154545 w 3064494"/>
                <a:gd name="connsiteY8" fmla="*/ 588916 h 932508"/>
                <a:gd name="connsiteX9" fmla="*/ 1439552 w 3064494"/>
                <a:gd name="connsiteY9" fmla="*/ 651202 h 932508"/>
                <a:gd name="connsiteX10" fmla="*/ 1682997 w 3064494"/>
                <a:gd name="connsiteY10" fmla="*/ 697242 h 932508"/>
                <a:gd name="connsiteX11" fmla="*/ 2027381 w 3064494"/>
                <a:gd name="connsiteY11" fmla="*/ 726931 h 932508"/>
                <a:gd name="connsiteX12" fmla="*/ 2282701 w 3064494"/>
                <a:gd name="connsiteY12" fmla="*/ 640763 h 932508"/>
                <a:gd name="connsiteX13" fmla="*/ 2567709 w 3064494"/>
                <a:gd name="connsiteY13" fmla="*/ 452208 h 932508"/>
                <a:gd name="connsiteX14" fmla="*/ 2846779 w 3064494"/>
                <a:gd name="connsiteY14" fmla="*/ 197614 h 932508"/>
                <a:gd name="connsiteX15" fmla="*/ 3001157 w 3064494"/>
                <a:gd name="connsiteY15" fmla="*/ 60826 h 932508"/>
                <a:gd name="connsiteX16" fmla="*/ 3036785 w 3064494"/>
                <a:gd name="connsiteY16" fmla="*/ 25562 h 932508"/>
                <a:gd name="connsiteX17" fmla="*/ 2834903 w 3064494"/>
                <a:gd name="connsiteY17" fmla="*/ 25563 h 932508"/>
                <a:gd name="connsiteX18" fmla="*/ 2543958 w 3064494"/>
                <a:gd name="connsiteY18" fmla="*/ 19625 h 932508"/>
                <a:gd name="connsiteX19" fmla="*/ 2116447 w 3064494"/>
                <a:gd name="connsiteY19" fmla="*/ 26286 h 932508"/>
                <a:gd name="connsiteX20" fmla="*/ 1724561 w 3064494"/>
                <a:gd name="connsiteY20" fmla="*/ 32224 h 932508"/>
                <a:gd name="connsiteX21" fmla="*/ 1166420 w 3064494"/>
                <a:gd name="connsiteY21" fmla="*/ 0 h 932508"/>
                <a:gd name="connsiteX22" fmla="*/ 637969 w 3064494"/>
                <a:gd name="connsiteY22" fmla="*/ 363 h 932508"/>
                <a:gd name="connsiteX23" fmla="*/ 382649 w 3064494"/>
                <a:gd name="connsiteY23" fmla="*/ 19263 h 932508"/>
                <a:gd name="connsiteX24" fmla="*/ 167903 w 3064494"/>
                <a:gd name="connsiteY24" fmla="*/ 23825 h 932508"/>
                <a:gd name="connsiteX25" fmla="*/ 40244 w 3064494"/>
                <a:gd name="connsiteY25" fmla="*/ 4419 h 932508"/>
                <a:gd name="connsiteX26" fmla="*/ 34307 w 3064494"/>
                <a:gd name="connsiteY26" fmla="*/ 819198 h 932508"/>
                <a:gd name="connsiteX0" fmla="*/ 34307 w 3064494"/>
                <a:gd name="connsiteY0" fmla="*/ 819198 h 932508"/>
                <a:gd name="connsiteX1" fmla="*/ 246083 w 3064494"/>
                <a:gd name="connsiteY1" fmla="*/ 684281 h 932508"/>
                <a:gd name="connsiteX2" fmla="*/ 469735 w 3064494"/>
                <a:gd name="connsiteY2" fmla="*/ 367196 h 932508"/>
                <a:gd name="connsiteX3" fmla="*/ 602342 w 3064494"/>
                <a:gd name="connsiteY3" fmla="*/ 198479 h 932508"/>
                <a:gd name="connsiteX4" fmla="*/ 756722 w 3064494"/>
                <a:gd name="connsiteY4" fmla="*/ 185879 h 932508"/>
                <a:gd name="connsiteX5" fmla="*/ 863600 w 3064494"/>
                <a:gd name="connsiteY5" fmla="*/ 376609 h 932508"/>
                <a:gd name="connsiteX6" fmla="*/ 952665 w 3064494"/>
                <a:gd name="connsiteY6" fmla="*/ 477186 h 932508"/>
                <a:gd name="connsiteX7" fmla="*/ 988290 w 3064494"/>
                <a:gd name="connsiteY7" fmla="*/ 507237 h 932508"/>
                <a:gd name="connsiteX8" fmla="*/ 1154545 w 3064494"/>
                <a:gd name="connsiteY8" fmla="*/ 588916 h 932508"/>
                <a:gd name="connsiteX9" fmla="*/ 1439552 w 3064494"/>
                <a:gd name="connsiteY9" fmla="*/ 651202 h 932508"/>
                <a:gd name="connsiteX10" fmla="*/ 1682997 w 3064494"/>
                <a:gd name="connsiteY10" fmla="*/ 697242 h 932508"/>
                <a:gd name="connsiteX11" fmla="*/ 2027381 w 3064494"/>
                <a:gd name="connsiteY11" fmla="*/ 726931 h 932508"/>
                <a:gd name="connsiteX12" fmla="*/ 2282701 w 3064494"/>
                <a:gd name="connsiteY12" fmla="*/ 640763 h 932508"/>
                <a:gd name="connsiteX13" fmla="*/ 2567709 w 3064494"/>
                <a:gd name="connsiteY13" fmla="*/ 452208 h 932508"/>
                <a:gd name="connsiteX14" fmla="*/ 2846779 w 3064494"/>
                <a:gd name="connsiteY14" fmla="*/ 197614 h 932508"/>
                <a:gd name="connsiteX15" fmla="*/ 3001157 w 3064494"/>
                <a:gd name="connsiteY15" fmla="*/ 60826 h 932508"/>
                <a:gd name="connsiteX16" fmla="*/ 3036785 w 3064494"/>
                <a:gd name="connsiteY16" fmla="*/ 25562 h 932508"/>
                <a:gd name="connsiteX17" fmla="*/ 2834903 w 3064494"/>
                <a:gd name="connsiteY17" fmla="*/ 25563 h 932508"/>
                <a:gd name="connsiteX18" fmla="*/ 2543958 w 3064494"/>
                <a:gd name="connsiteY18" fmla="*/ 19625 h 932508"/>
                <a:gd name="connsiteX19" fmla="*/ 2116447 w 3064494"/>
                <a:gd name="connsiteY19" fmla="*/ 26286 h 932508"/>
                <a:gd name="connsiteX20" fmla="*/ 1641434 w 3064494"/>
                <a:gd name="connsiteY20" fmla="*/ 7026 h 932508"/>
                <a:gd name="connsiteX21" fmla="*/ 1166420 w 3064494"/>
                <a:gd name="connsiteY21" fmla="*/ 0 h 932508"/>
                <a:gd name="connsiteX22" fmla="*/ 637969 w 3064494"/>
                <a:gd name="connsiteY22" fmla="*/ 363 h 932508"/>
                <a:gd name="connsiteX23" fmla="*/ 382649 w 3064494"/>
                <a:gd name="connsiteY23" fmla="*/ 19263 h 932508"/>
                <a:gd name="connsiteX24" fmla="*/ 167903 w 3064494"/>
                <a:gd name="connsiteY24" fmla="*/ 23825 h 932508"/>
                <a:gd name="connsiteX25" fmla="*/ 40244 w 3064494"/>
                <a:gd name="connsiteY25" fmla="*/ 4419 h 932508"/>
                <a:gd name="connsiteX26" fmla="*/ 34307 w 3064494"/>
                <a:gd name="connsiteY26" fmla="*/ 819198 h 932508"/>
                <a:gd name="connsiteX0" fmla="*/ 34307 w 3064494"/>
                <a:gd name="connsiteY0" fmla="*/ 819198 h 932508"/>
                <a:gd name="connsiteX1" fmla="*/ 246083 w 3064494"/>
                <a:gd name="connsiteY1" fmla="*/ 684281 h 932508"/>
                <a:gd name="connsiteX2" fmla="*/ 469735 w 3064494"/>
                <a:gd name="connsiteY2" fmla="*/ 367196 h 932508"/>
                <a:gd name="connsiteX3" fmla="*/ 602342 w 3064494"/>
                <a:gd name="connsiteY3" fmla="*/ 198479 h 932508"/>
                <a:gd name="connsiteX4" fmla="*/ 756722 w 3064494"/>
                <a:gd name="connsiteY4" fmla="*/ 185879 h 932508"/>
                <a:gd name="connsiteX5" fmla="*/ 863600 w 3064494"/>
                <a:gd name="connsiteY5" fmla="*/ 376609 h 932508"/>
                <a:gd name="connsiteX6" fmla="*/ 952665 w 3064494"/>
                <a:gd name="connsiteY6" fmla="*/ 477186 h 932508"/>
                <a:gd name="connsiteX7" fmla="*/ 988290 w 3064494"/>
                <a:gd name="connsiteY7" fmla="*/ 507237 h 932508"/>
                <a:gd name="connsiteX8" fmla="*/ 1154545 w 3064494"/>
                <a:gd name="connsiteY8" fmla="*/ 588916 h 932508"/>
                <a:gd name="connsiteX9" fmla="*/ 1439552 w 3064494"/>
                <a:gd name="connsiteY9" fmla="*/ 651202 h 932508"/>
                <a:gd name="connsiteX10" fmla="*/ 1682997 w 3064494"/>
                <a:gd name="connsiteY10" fmla="*/ 697242 h 932508"/>
                <a:gd name="connsiteX11" fmla="*/ 2027381 w 3064494"/>
                <a:gd name="connsiteY11" fmla="*/ 726931 h 932508"/>
                <a:gd name="connsiteX12" fmla="*/ 2282701 w 3064494"/>
                <a:gd name="connsiteY12" fmla="*/ 640763 h 932508"/>
                <a:gd name="connsiteX13" fmla="*/ 2567709 w 3064494"/>
                <a:gd name="connsiteY13" fmla="*/ 452208 h 932508"/>
                <a:gd name="connsiteX14" fmla="*/ 2846779 w 3064494"/>
                <a:gd name="connsiteY14" fmla="*/ 197614 h 932508"/>
                <a:gd name="connsiteX15" fmla="*/ 3001157 w 3064494"/>
                <a:gd name="connsiteY15" fmla="*/ 60826 h 932508"/>
                <a:gd name="connsiteX16" fmla="*/ 3036785 w 3064494"/>
                <a:gd name="connsiteY16" fmla="*/ 25562 h 932508"/>
                <a:gd name="connsiteX17" fmla="*/ 2834903 w 3064494"/>
                <a:gd name="connsiteY17" fmla="*/ 25563 h 932508"/>
                <a:gd name="connsiteX18" fmla="*/ 2543958 w 3064494"/>
                <a:gd name="connsiteY18" fmla="*/ 19625 h 932508"/>
                <a:gd name="connsiteX19" fmla="*/ 2068946 w 3064494"/>
                <a:gd name="connsiteY19" fmla="*/ 1086 h 932508"/>
                <a:gd name="connsiteX20" fmla="*/ 1641434 w 3064494"/>
                <a:gd name="connsiteY20" fmla="*/ 7026 h 932508"/>
                <a:gd name="connsiteX21" fmla="*/ 1166420 w 3064494"/>
                <a:gd name="connsiteY21" fmla="*/ 0 h 932508"/>
                <a:gd name="connsiteX22" fmla="*/ 637969 w 3064494"/>
                <a:gd name="connsiteY22" fmla="*/ 363 h 932508"/>
                <a:gd name="connsiteX23" fmla="*/ 382649 w 3064494"/>
                <a:gd name="connsiteY23" fmla="*/ 19263 h 932508"/>
                <a:gd name="connsiteX24" fmla="*/ 167903 w 3064494"/>
                <a:gd name="connsiteY24" fmla="*/ 23825 h 932508"/>
                <a:gd name="connsiteX25" fmla="*/ 40244 w 3064494"/>
                <a:gd name="connsiteY25" fmla="*/ 4419 h 932508"/>
                <a:gd name="connsiteX26" fmla="*/ 34307 w 3064494"/>
                <a:gd name="connsiteY26" fmla="*/ 819198 h 932508"/>
                <a:gd name="connsiteX0" fmla="*/ 34307 w 3064494"/>
                <a:gd name="connsiteY0" fmla="*/ 831073 h 944383"/>
                <a:gd name="connsiteX1" fmla="*/ 246083 w 3064494"/>
                <a:gd name="connsiteY1" fmla="*/ 696156 h 944383"/>
                <a:gd name="connsiteX2" fmla="*/ 469735 w 3064494"/>
                <a:gd name="connsiteY2" fmla="*/ 379071 h 944383"/>
                <a:gd name="connsiteX3" fmla="*/ 602342 w 3064494"/>
                <a:gd name="connsiteY3" fmla="*/ 210354 h 944383"/>
                <a:gd name="connsiteX4" fmla="*/ 756722 w 3064494"/>
                <a:gd name="connsiteY4" fmla="*/ 197754 h 944383"/>
                <a:gd name="connsiteX5" fmla="*/ 863600 w 3064494"/>
                <a:gd name="connsiteY5" fmla="*/ 388484 h 944383"/>
                <a:gd name="connsiteX6" fmla="*/ 952665 w 3064494"/>
                <a:gd name="connsiteY6" fmla="*/ 489061 h 944383"/>
                <a:gd name="connsiteX7" fmla="*/ 988290 w 3064494"/>
                <a:gd name="connsiteY7" fmla="*/ 519112 h 944383"/>
                <a:gd name="connsiteX8" fmla="*/ 1154545 w 3064494"/>
                <a:gd name="connsiteY8" fmla="*/ 600791 h 944383"/>
                <a:gd name="connsiteX9" fmla="*/ 1439552 w 3064494"/>
                <a:gd name="connsiteY9" fmla="*/ 663077 h 944383"/>
                <a:gd name="connsiteX10" fmla="*/ 1682997 w 3064494"/>
                <a:gd name="connsiteY10" fmla="*/ 709117 h 944383"/>
                <a:gd name="connsiteX11" fmla="*/ 2027381 w 3064494"/>
                <a:gd name="connsiteY11" fmla="*/ 738806 h 944383"/>
                <a:gd name="connsiteX12" fmla="*/ 2282701 w 3064494"/>
                <a:gd name="connsiteY12" fmla="*/ 652638 h 944383"/>
                <a:gd name="connsiteX13" fmla="*/ 2567709 w 3064494"/>
                <a:gd name="connsiteY13" fmla="*/ 464083 h 944383"/>
                <a:gd name="connsiteX14" fmla="*/ 2846779 w 3064494"/>
                <a:gd name="connsiteY14" fmla="*/ 209489 h 944383"/>
                <a:gd name="connsiteX15" fmla="*/ 3001157 w 3064494"/>
                <a:gd name="connsiteY15" fmla="*/ 72701 h 944383"/>
                <a:gd name="connsiteX16" fmla="*/ 3036785 w 3064494"/>
                <a:gd name="connsiteY16" fmla="*/ 37437 h 944383"/>
                <a:gd name="connsiteX17" fmla="*/ 2834903 w 3064494"/>
                <a:gd name="connsiteY17" fmla="*/ 37438 h 944383"/>
                <a:gd name="connsiteX18" fmla="*/ 2484582 w 3064494"/>
                <a:gd name="connsiteY18" fmla="*/ 0 h 944383"/>
                <a:gd name="connsiteX19" fmla="*/ 2068946 w 3064494"/>
                <a:gd name="connsiteY19" fmla="*/ 12961 h 944383"/>
                <a:gd name="connsiteX20" fmla="*/ 1641434 w 3064494"/>
                <a:gd name="connsiteY20" fmla="*/ 18901 h 944383"/>
                <a:gd name="connsiteX21" fmla="*/ 1166420 w 3064494"/>
                <a:gd name="connsiteY21" fmla="*/ 11875 h 944383"/>
                <a:gd name="connsiteX22" fmla="*/ 637969 w 3064494"/>
                <a:gd name="connsiteY22" fmla="*/ 12238 h 944383"/>
                <a:gd name="connsiteX23" fmla="*/ 382649 w 3064494"/>
                <a:gd name="connsiteY23" fmla="*/ 31138 h 944383"/>
                <a:gd name="connsiteX24" fmla="*/ 167903 w 3064494"/>
                <a:gd name="connsiteY24" fmla="*/ 35700 h 944383"/>
                <a:gd name="connsiteX25" fmla="*/ 40244 w 3064494"/>
                <a:gd name="connsiteY25" fmla="*/ 16294 h 944383"/>
                <a:gd name="connsiteX26" fmla="*/ 34307 w 3064494"/>
                <a:gd name="connsiteY26" fmla="*/ 831073 h 944383"/>
                <a:gd name="connsiteX0" fmla="*/ 34307 w 3063504"/>
                <a:gd name="connsiteY0" fmla="*/ 831073 h 944383"/>
                <a:gd name="connsiteX1" fmla="*/ 246083 w 3063504"/>
                <a:gd name="connsiteY1" fmla="*/ 696156 h 944383"/>
                <a:gd name="connsiteX2" fmla="*/ 469735 w 3063504"/>
                <a:gd name="connsiteY2" fmla="*/ 379071 h 944383"/>
                <a:gd name="connsiteX3" fmla="*/ 602342 w 3063504"/>
                <a:gd name="connsiteY3" fmla="*/ 210354 h 944383"/>
                <a:gd name="connsiteX4" fmla="*/ 756722 w 3063504"/>
                <a:gd name="connsiteY4" fmla="*/ 197754 h 944383"/>
                <a:gd name="connsiteX5" fmla="*/ 863600 w 3063504"/>
                <a:gd name="connsiteY5" fmla="*/ 388484 h 944383"/>
                <a:gd name="connsiteX6" fmla="*/ 952665 w 3063504"/>
                <a:gd name="connsiteY6" fmla="*/ 489061 h 944383"/>
                <a:gd name="connsiteX7" fmla="*/ 988290 w 3063504"/>
                <a:gd name="connsiteY7" fmla="*/ 519112 h 944383"/>
                <a:gd name="connsiteX8" fmla="*/ 1154545 w 3063504"/>
                <a:gd name="connsiteY8" fmla="*/ 600791 h 944383"/>
                <a:gd name="connsiteX9" fmla="*/ 1439552 w 3063504"/>
                <a:gd name="connsiteY9" fmla="*/ 663077 h 944383"/>
                <a:gd name="connsiteX10" fmla="*/ 1682997 w 3063504"/>
                <a:gd name="connsiteY10" fmla="*/ 709117 h 944383"/>
                <a:gd name="connsiteX11" fmla="*/ 2027381 w 3063504"/>
                <a:gd name="connsiteY11" fmla="*/ 738806 h 944383"/>
                <a:gd name="connsiteX12" fmla="*/ 2282701 w 3063504"/>
                <a:gd name="connsiteY12" fmla="*/ 652638 h 944383"/>
                <a:gd name="connsiteX13" fmla="*/ 2567709 w 3063504"/>
                <a:gd name="connsiteY13" fmla="*/ 464083 h 944383"/>
                <a:gd name="connsiteX14" fmla="*/ 2846779 w 3063504"/>
                <a:gd name="connsiteY14" fmla="*/ 209489 h 944383"/>
                <a:gd name="connsiteX15" fmla="*/ 3001157 w 3063504"/>
                <a:gd name="connsiteY15" fmla="*/ 72701 h 944383"/>
                <a:gd name="connsiteX16" fmla="*/ 3036785 w 3063504"/>
                <a:gd name="connsiteY16" fmla="*/ 37437 h 944383"/>
                <a:gd name="connsiteX17" fmla="*/ 2840841 w 3063504"/>
                <a:gd name="connsiteY17" fmla="*/ 5939 h 944383"/>
                <a:gd name="connsiteX18" fmla="*/ 2484582 w 3063504"/>
                <a:gd name="connsiteY18" fmla="*/ 0 h 944383"/>
                <a:gd name="connsiteX19" fmla="*/ 2068946 w 3063504"/>
                <a:gd name="connsiteY19" fmla="*/ 12961 h 944383"/>
                <a:gd name="connsiteX20" fmla="*/ 1641434 w 3063504"/>
                <a:gd name="connsiteY20" fmla="*/ 18901 h 944383"/>
                <a:gd name="connsiteX21" fmla="*/ 1166420 w 3063504"/>
                <a:gd name="connsiteY21" fmla="*/ 11875 h 944383"/>
                <a:gd name="connsiteX22" fmla="*/ 637969 w 3063504"/>
                <a:gd name="connsiteY22" fmla="*/ 12238 h 944383"/>
                <a:gd name="connsiteX23" fmla="*/ 382649 w 3063504"/>
                <a:gd name="connsiteY23" fmla="*/ 31138 h 944383"/>
                <a:gd name="connsiteX24" fmla="*/ 167903 w 3063504"/>
                <a:gd name="connsiteY24" fmla="*/ 35700 h 944383"/>
                <a:gd name="connsiteX25" fmla="*/ 40244 w 3063504"/>
                <a:gd name="connsiteY25" fmla="*/ 16294 h 944383"/>
                <a:gd name="connsiteX26" fmla="*/ 34307 w 3063504"/>
                <a:gd name="connsiteY26" fmla="*/ 831073 h 944383"/>
                <a:gd name="connsiteX0" fmla="*/ 34307 w 3099130"/>
                <a:gd name="connsiteY0" fmla="*/ 831073 h 944383"/>
                <a:gd name="connsiteX1" fmla="*/ 246083 w 3099130"/>
                <a:gd name="connsiteY1" fmla="*/ 696156 h 944383"/>
                <a:gd name="connsiteX2" fmla="*/ 469735 w 3099130"/>
                <a:gd name="connsiteY2" fmla="*/ 379071 h 944383"/>
                <a:gd name="connsiteX3" fmla="*/ 602342 w 3099130"/>
                <a:gd name="connsiteY3" fmla="*/ 210354 h 944383"/>
                <a:gd name="connsiteX4" fmla="*/ 756722 w 3099130"/>
                <a:gd name="connsiteY4" fmla="*/ 197754 h 944383"/>
                <a:gd name="connsiteX5" fmla="*/ 863600 w 3099130"/>
                <a:gd name="connsiteY5" fmla="*/ 388484 h 944383"/>
                <a:gd name="connsiteX6" fmla="*/ 952665 w 3099130"/>
                <a:gd name="connsiteY6" fmla="*/ 489061 h 944383"/>
                <a:gd name="connsiteX7" fmla="*/ 988290 w 3099130"/>
                <a:gd name="connsiteY7" fmla="*/ 519112 h 944383"/>
                <a:gd name="connsiteX8" fmla="*/ 1154545 w 3099130"/>
                <a:gd name="connsiteY8" fmla="*/ 600791 h 944383"/>
                <a:gd name="connsiteX9" fmla="*/ 1439552 w 3099130"/>
                <a:gd name="connsiteY9" fmla="*/ 663077 h 944383"/>
                <a:gd name="connsiteX10" fmla="*/ 1682997 w 3099130"/>
                <a:gd name="connsiteY10" fmla="*/ 709117 h 944383"/>
                <a:gd name="connsiteX11" fmla="*/ 2027381 w 3099130"/>
                <a:gd name="connsiteY11" fmla="*/ 738806 h 944383"/>
                <a:gd name="connsiteX12" fmla="*/ 2282701 w 3099130"/>
                <a:gd name="connsiteY12" fmla="*/ 652638 h 944383"/>
                <a:gd name="connsiteX13" fmla="*/ 2567709 w 3099130"/>
                <a:gd name="connsiteY13" fmla="*/ 464083 h 944383"/>
                <a:gd name="connsiteX14" fmla="*/ 2846779 w 3099130"/>
                <a:gd name="connsiteY14" fmla="*/ 209489 h 944383"/>
                <a:gd name="connsiteX15" fmla="*/ 3001157 w 3099130"/>
                <a:gd name="connsiteY15" fmla="*/ 72701 h 944383"/>
                <a:gd name="connsiteX16" fmla="*/ 3072411 w 3099130"/>
                <a:gd name="connsiteY16" fmla="*/ 12239 h 944383"/>
                <a:gd name="connsiteX17" fmla="*/ 2840841 w 3099130"/>
                <a:gd name="connsiteY17" fmla="*/ 5939 h 944383"/>
                <a:gd name="connsiteX18" fmla="*/ 2484582 w 3099130"/>
                <a:gd name="connsiteY18" fmla="*/ 0 h 944383"/>
                <a:gd name="connsiteX19" fmla="*/ 2068946 w 3099130"/>
                <a:gd name="connsiteY19" fmla="*/ 12961 h 944383"/>
                <a:gd name="connsiteX20" fmla="*/ 1641434 w 3099130"/>
                <a:gd name="connsiteY20" fmla="*/ 18901 h 944383"/>
                <a:gd name="connsiteX21" fmla="*/ 1166420 w 3099130"/>
                <a:gd name="connsiteY21" fmla="*/ 11875 h 944383"/>
                <a:gd name="connsiteX22" fmla="*/ 637969 w 3099130"/>
                <a:gd name="connsiteY22" fmla="*/ 12238 h 944383"/>
                <a:gd name="connsiteX23" fmla="*/ 382649 w 3099130"/>
                <a:gd name="connsiteY23" fmla="*/ 31138 h 944383"/>
                <a:gd name="connsiteX24" fmla="*/ 167903 w 3099130"/>
                <a:gd name="connsiteY24" fmla="*/ 35700 h 944383"/>
                <a:gd name="connsiteX25" fmla="*/ 40244 w 3099130"/>
                <a:gd name="connsiteY25" fmla="*/ 16294 h 944383"/>
                <a:gd name="connsiteX26" fmla="*/ 34307 w 3099130"/>
                <a:gd name="connsiteY26" fmla="*/ 831073 h 944383"/>
                <a:gd name="connsiteX0" fmla="*/ 34307 w 3099130"/>
                <a:gd name="connsiteY0" fmla="*/ 831073 h 944383"/>
                <a:gd name="connsiteX1" fmla="*/ 246083 w 3099130"/>
                <a:gd name="connsiteY1" fmla="*/ 696156 h 944383"/>
                <a:gd name="connsiteX2" fmla="*/ 469735 w 3099130"/>
                <a:gd name="connsiteY2" fmla="*/ 379071 h 944383"/>
                <a:gd name="connsiteX3" fmla="*/ 602342 w 3099130"/>
                <a:gd name="connsiteY3" fmla="*/ 210354 h 944383"/>
                <a:gd name="connsiteX4" fmla="*/ 756722 w 3099130"/>
                <a:gd name="connsiteY4" fmla="*/ 197754 h 944383"/>
                <a:gd name="connsiteX5" fmla="*/ 863600 w 3099130"/>
                <a:gd name="connsiteY5" fmla="*/ 388484 h 944383"/>
                <a:gd name="connsiteX6" fmla="*/ 952665 w 3099130"/>
                <a:gd name="connsiteY6" fmla="*/ 489061 h 944383"/>
                <a:gd name="connsiteX7" fmla="*/ 988290 w 3099130"/>
                <a:gd name="connsiteY7" fmla="*/ 519112 h 944383"/>
                <a:gd name="connsiteX8" fmla="*/ 1154545 w 3099130"/>
                <a:gd name="connsiteY8" fmla="*/ 600791 h 944383"/>
                <a:gd name="connsiteX9" fmla="*/ 1439552 w 3099130"/>
                <a:gd name="connsiteY9" fmla="*/ 663077 h 944383"/>
                <a:gd name="connsiteX10" fmla="*/ 1682997 w 3099130"/>
                <a:gd name="connsiteY10" fmla="*/ 709117 h 944383"/>
                <a:gd name="connsiteX11" fmla="*/ 2027381 w 3099130"/>
                <a:gd name="connsiteY11" fmla="*/ 738806 h 944383"/>
                <a:gd name="connsiteX12" fmla="*/ 2282701 w 3099130"/>
                <a:gd name="connsiteY12" fmla="*/ 652638 h 944383"/>
                <a:gd name="connsiteX13" fmla="*/ 2567709 w 3099130"/>
                <a:gd name="connsiteY13" fmla="*/ 464083 h 944383"/>
                <a:gd name="connsiteX14" fmla="*/ 2828966 w 3099130"/>
                <a:gd name="connsiteY14" fmla="*/ 234688 h 944383"/>
                <a:gd name="connsiteX15" fmla="*/ 3001157 w 3099130"/>
                <a:gd name="connsiteY15" fmla="*/ 72701 h 944383"/>
                <a:gd name="connsiteX16" fmla="*/ 3072411 w 3099130"/>
                <a:gd name="connsiteY16" fmla="*/ 12239 h 944383"/>
                <a:gd name="connsiteX17" fmla="*/ 2840841 w 3099130"/>
                <a:gd name="connsiteY17" fmla="*/ 5939 h 944383"/>
                <a:gd name="connsiteX18" fmla="*/ 2484582 w 3099130"/>
                <a:gd name="connsiteY18" fmla="*/ 0 h 944383"/>
                <a:gd name="connsiteX19" fmla="*/ 2068946 w 3099130"/>
                <a:gd name="connsiteY19" fmla="*/ 12961 h 944383"/>
                <a:gd name="connsiteX20" fmla="*/ 1641434 w 3099130"/>
                <a:gd name="connsiteY20" fmla="*/ 18901 h 944383"/>
                <a:gd name="connsiteX21" fmla="*/ 1166420 w 3099130"/>
                <a:gd name="connsiteY21" fmla="*/ 11875 h 944383"/>
                <a:gd name="connsiteX22" fmla="*/ 637969 w 3099130"/>
                <a:gd name="connsiteY22" fmla="*/ 12238 h 944383"/>
                <a:gd name="connsiteX23" fmla="*/ 382649 w 3099130"/>
                <a:gd name="connsiteY23" fmla="*/ 31138 h 944383"/>
                <a:gd name="connsiteX24" fmla="*/ 167903 w 3099130"/>
                <a:gd name="connsiteY24" fmla="*/ 35700 h 944383"/>
                <a:gd name="connsiteX25" fmla="*/ 40244 w 3099130"/>
                <a:gd name="connsiteY25" fmla="*/ 16294 h 944383"/>
                <a:gd name="connsiteX26" fmla="*/ 34307 w 3099130"/>
                <a:gd name="connsiteY26" fmla="*/ 831073 h 944383"/>
                <a:gd name="connsiteX0" fmla="*/ 34307 w 3099130"/>
                <a:gd name="connsiteY0" fmla="*/ 831073 h 944383"/>
                <a:gd name="connsiteX1" fmla="*/ 246083 w 3099130"/>
                <a:gd name="connsiteY1" fmla="*/ 696156 h 944383"/>
                <a:gd name="connsiteX2" fmla="*/ 469735 w 3099130"/>
                <a:gd name="connsiteY2" fmla="*/ 379071 h 944383"/>
                <a:gd name="connsiteX3" fmla="*/ 602342 w 3099130"/>
                <a:gd name="connsiteY3" fmla="*/ 210354 h 944383"/>
                <a:gd name="connsiteX4" fmla="*/ 756722 w 3099130"/>
                <a:gd name="connsiteY4" fmla="*/ 197754 h 944383"/>
                <a:gd name="connsiteX5" fmla="*/ 863600 w 3099130"/>
                <a:gd name="connsiteY5" fmla="*/ 388484 h 944383"/>
                <a:gd name="connsiteX6" fmla="*/ 952665 w 3099130"/>
                <a:gd name="connsiteY6" fmla="*/ 489061 h 944383"/>
                <a:gd name="connsiteX7" fmla="*/ 988290 w 3099130"/>
                <a:gd name="connsiteY7" fmla="*/ 519112 h 944383"/>
                <a:gd name="connsiteX8" fmla="*/ 1154545 w 3099130"/>
                <a:gd name="connsiteY8" fmla="*/ 600791 h 944383"/>
                <a:gd name="connsiteX9" fmla="*/ 1439552 w 3099130"/>
                <a:gd name="connsiteY9" fmla="*/ 663077 h 944383"/>
                <a:gd name="connsiteX10" fmla="*/ 1682997 w 3099130"/>
                <a:gd name="connsiteY10" fmla="*/ 709117 h 944383"/>
                <a:gd name="connsiteX11" fmla="*/ 1855188 w 3099130"/>
                <a:gd name="connsiteY11" fmla="*/ 732376 h 944383"/>
                <a:gd name="connsiteX12" fmla="*/ 2027381 w 3099130"/>
                <a:gd name="connsiteY12" fmla="*/ 738806 h 944383"/>
                <a:gd name="connsiteX13" fmla="*/ 2282701 w 3099130"/>
                <a:gd name="connsiteY13" fmla="*/ 652638 h 944383"/>
                <a:gd name="connsiteX14" fmla="*/ 2567709 w 3099130"/>
                <a:gd name="connsiteY14" fmla="*/ 464083 h 944383"/>
                <a:gd name="connsiteX15" fmla="*/ 2828966 w 3099130"/>
                <a:gd name="connsiteY15" fmla="*/ 234688 h 944383"/>
                <a:gd name="connsiteX16" fmla="*/ 3001157 w 3099130"/>
                <a:gd name="connsiteY16" fmla="*/ 72701 h 944383"/>
                <a:gd name="connsiteX17" fmla="*/ 3072411 w 3099130"/>
                <a:gd name="connsiteY17" fmla="*/ 12239 h 944383"/>
                <a:gd name="connsiteX18" fmla="*/ 2840841 w 3099130"/>
                <a:gd name="connsiteY18" fmla="*/ 5939 h 944383"/>
                <a:gd name="connsiteX19" fmla="*/ 2484582 w 3099130"/>
                <a:gd name="connsiteY19" fmla="*/ 0 h 944383"/>
                <a:gd name="connsiteX20" fmla="*/ 2068946 w 3099130"/>
                <a:gd name="connsiteY20" fmla="*/ 12961 h 944383"/>
                <a:gd name="connsiteX21" fmla="*/ 1641434 w 3099130"/>
                <a:gd name="connsiteY21" fmla="*/ 18901 h 944383"/>
                <a:gd name="connsiteX22" fmla="*/ 1166420 w 3099130"/>
                <a:gd name="connsiteY22" fmla="*/ 11875 h 944383"/>
                <a:gd name="connsiteX23" fmla="*/ 637969 w 3099130"/>
                <a:gd name="connsiteY23" fmla="*/ 12238 h 944383"/>
                <a:gd name="connsiteX24" fmla="*/ 382649 w 3099130"/>
                <a:gd name="connsiteY24" fmla="*/ 31138 h 944383"/>
                <a:gd name="connsiteX25" fmla="*/ 167903 w 3099130"/>
                <a:gd name="connsiteY25" fmla="*/ 35700 h 944383"/>
                <a:gd name="connsiteX26" fmla="*/ 40244 w 3099130"/>
                <a:gd name="connsiteY26" fmla="*/ 16294 h 944383"/>
                <a:gd name="connsiteX27" fmla="*/ 34307 w 3099130"/>
                <a:gd name="connsiteY27" fmla="*/ 831073 h 944383"/>
                <a:gd name="connsiteX0" fmla="*/ 34307 w 3099130"/>
                <a:gd name="connsiteY0" fmla="*/ 831073 h 944383"/>
                <a:gd name="connsiteX1" fmla="*/ 246083 w 3099130"/>
                <a:gd name="connsiteY1" fmla="*/ 696156 h 944383"/>
                <a:gd name="connsiteX2" fmla="*/ 469735 w 3099130"/>
                <a:gd name="connsiteY2" fmla="*/ 379071 h 944383"/>
                <a:gd name="connsiteX3" fmla="*/ 602342 w 3099130"/>
                <a:gd name="connsiteY3" fmla="*/ 210354 h 944383"/>
                <a:gd name="connsiteX4" fmla="*/ 756722 w 3099130"/>
                <a:gd name="connsiteY4" fmla="*/ 197754 h 944383"/>
                <a:gd name="connsiteX5" fmla="*/ 863600 w 3099130"/>
                <a:gd name="connsiteY5" fmla="*/ 388484 h 944383"/>
                <a:gd name="connsiteX6" fmla="*/ 952665 w 3099130"/>
                <a:gd name="connsiteY6" fmla="*/ 489061 h 944383"/>
                <a:gd name="connsiteX7" fmla="*/ 988290 w 3099130"/>
                <a:gd name="connsiteY7" fmla="*/ 519112 h 944383"/>
                <a:gd name="connsiteX8" fmla="*/ 1154545 w 3099130"/>
                <a:gd name="connsiteY8" fmla="*/ 600791 h 944383"/>
                <a:gd name="connsiteX9" fmla="*/ 1439552 w 3099130"/>
                <a:gd name="connsiteY9" fmla="*/ 663077 h 944383"/>
                <a:gd name="connsiteX10" fmla="*/ 1682997 w 3099130"/>
                <a:gd name="connsiteY10" fmla="*/ 709117 h 944383"/>
                <a:gd name="connsiteX11" fmla="*/ 1855188 w 3099130"/>
                <a:gd name="connsiteY11" fmla="*/ 732376 h 944383"/>
                <a:gd name="connsiteX12" fmla="*/ 2027381 w 3099130"/>
                <a:gd name="connsiteY12" fmla="*/ 738806 h 944383"/>
                <a:gd name="connsiteX13" fmla="*/ 2282701 w 3099130"/>
                <a:gd name="connsiteY13" fmla="*/ 652638 h 944383"/>
                <a:gd name="connsiteX14" fmla="*/ 2567709 w 3099130"/>
                <a:gd name="connsiteY14" fmla="*/ 464083 h 944383"/>
                <a:gd name="connsiteX15" fmla="*/ 2828966 w 3099130"/>
                <a:gd name="connsiteY15" fmla="*/ 234688 h 944383"/>
                <a:gd name="connsiteX16" fmla="*/ 3001157 w 3099130"/>
                <a:gd name="connsiteY16" fmla="*/ 72701 h 944383"/>
                <a:gd name="connsiteX17" fmla="*/ 3072411 w 3099130"/>
                <a:gd name="connsiteY17" fmla="*/ 12239 h 944383"/>
                <a:gd name="connsiteX18" fmla="*/ 2840841 w 3099130"/>
                <a:gd name="connsiteY18" fmla="*/ 5939 h 944383"/>
                <a:gd name="connsiteX19" fmla="*/ 2484582 w 3099130"/>
                <a:gd name="connsiteY19" fmla="*/ 0 h 944383"/>
                <a:gd name="connsiteX20" fmla="*/ 2068946 w 3099130"/>
                <a:gd name="connsiteY20" fmla="*/ 12961 h 944383"/>
                <a:gd name="connsiteX21" fmla="*/ 1641434 w 3099130"/>
                <a:gd name="connsiteY21" fmla="*/ 18901 h 944383"/>
                <a:gd name="connsiteX22" fmla="*/ 1166420 w 3099130"/>
                <a:gd name="connsiteY22" fmla="*/ 11875 h 944383"/>
                <a:gd name="connsiteX23" fmla="*/ 637969 w 3099130"/>
                <a:gd name="connsiteY23" fmla="*/ 12238 h 944383"/>
                <a:gd name="connsiteX24" fmla="*/ 382649 w 3099130"/>
                <a:gd name="connsiteY24" fmla="*/ 31138 h 944383"/>
                <a:gd name="connsiteX25" fmla="*/ 167903 w 3099130"/>
                <a:gd name="connsiteY25" fmla="*/ 35700 h 944383"/>
                <a:gd name="connsiteX26" fmla="*/ 40244 w 3099130"/>
                <a:gd name="connsiteY26" fmla="*/ 16294 h 944383"/>
                <a:gd name="connsiteX27" fmla="*/ 34307 w 3099130"/>
                <a:gd name="connsiteY27" fmla="*/ 831073 h 944383"/>
                <a:gd name="connsiteX0" fmla="*/ 34307 w 3099130"/>
                <a:gd name="connsiteY0" fmla="*/ 831073 h 944383"/>
                <a:gd name="connsiteX1" fmla="*/ 246083 w 3099130"/>
                <a:gd name="connsiteY1" fmla="*/ 696156 h 944383"/>
                <a:gd name="connsiteX2" fmla="*/ 469735 w 3099130"/>
                <a:gd name="connsiteY2" fmla="*/ 379071 h 944383"/>
                <a:gd name="connsiteX3" fmla="*/ 602342 w 3099130"/>
                <a:gd name="connsiteY3" fmla="*/ 210354 h 944383"/>
                <a:gd name="connsiteX4" fmla="*/ 756722 w 3099130"/>
                <a:gd name="connsiteY4" fmla="*/ 197754 h 944383"/>
                <a:gd name="connsiteX5" fmla="*/ 863600 w 3099130"/>
                <a:gd name="connsiteY5" fmla="*/ 388484 h 944383"/>
                <a:gd name="connsiteX6" fmla="*/ 952665 w 3099130"/>
                <a:gd name="connsiteY6" fmla="*/ 489061 h 944383"/>
                <a:gd name="connsiteX7" fmla="*/ 988290 w 3099130"/>
                <a:gd name="connsiteY7" fmla="*/ 519112 h 944383"/>
                <a:gd name="connsiteX8" fmla="*/ 1154545 w 3099130"/>
                <a:gd name="connsiteY8" fmla="*/ 600791 h 944383"/>
                <a:gd name="connsiteX9" fmla="*/ 1439552 w 3099130"/>
                <a:gd name="connsiteY9" fmla="*/ 663077 h 944383"/>
                <a:gd name="connsiteX10" fmla="*/ 1682997 w 3099130"/>
                <a:gd name="connsiteY10" fmla="*/ 709117 h 944383"/>
                <a:gd name="connsiteX11" fmla="*/ 1855188 w 3099130"/>
                <a:gd name="connsiteY11" fmla="*/ 732376 h 944383"/>
                <a:gd name="connsiteX12" fmla="*/ 2027381 w 3099130"/>
                <a:gd name="connsiteY12" fmla="*/ 738806 h 944383"/>
                <a:gd name="connsiteX13" fmla="*/ 2282701 w 3099130"/>
                <a:gd name="connsiteY13" fmla="*/ 652638 h 944383"/>
                <a:gd name="connsiteX14" fmla="*/ 2567709 w 3099130"/>
                <a:gd name="connsiteY14" fmla="*/ 464083 h 944383"/>
                <a:gd name="connsiteX15" fmla="*/ 2828966 w 3099130"/>
                <a:gd name="connsiteY15" fmla="*/ 234688 h 944383"/>
                <a:gd name="connsiteX16" fmla="*/ 3001157 w 3099130"/>
                <a:gd name="connsiteY16" fmla="*/ 72701 h 944383"/>
                <a:gd name="connsiteX17" fmla="*/ 3072411 w 3099130"/>
                <a:gd name="connsiteY17" fmla="*/ 12239 h 944383"/>
                <a:gd name="connsiteX18" fmla="*/ 2840841 w 3099130"/>
                <a:gd name="connsiteY18" fmla="*/ 5939 h 944383"/>
                <a:gd name="connsiteX19" fmla="*/ 2484582 w 3099130"/>
                <a:gd name="connsiteY19" fmla="*/ 0 h 944383"/>
                <a:gd name="connsiteX20" fmla="*/ 2068946 w 3099130"/>
                <a:gd name="connsiteY20" fmla="*/ 12961 h 944383"/>
                <a:gd name="connsiteX21" fmla="*/ 1641434 w 3099130"/>
                <a:gd name="connsiteY21" fmla="*/ 18901 h 944383"/>
                <a:gd name="connsiteX22" fmla="*/ 1166420 w 3099130"/>
                <a:gd name="connsiteY22" fmla="*/ 11875 h 944383"/>
                <a:gd name="connsiteX23" fmla="*/ 637969 w 3099130"/>
                <a:gd name="connsiteY23" fmla="*/ 12238 h 944383"/>
                <a:gd name="connsiteX24" fmla="*/ 382649 w 3099130"/>
                <a:gd name="connsiteY24" fmla="*/ 31138 h 944383"/>
                <a:gd name="connsiteX25" fmla="*/ 167903 w 3099130"/>
                <a:gd name="connsiteY25" fmla="*/ 35700 h 944383"/>
                <a:gd name="connsiteX26" fmla="*/ 40244 w 3099130"/>
                <a:gd name="connsiteY26" fmla="*/ 16294 h 944383"/>
                <a:gd name="connsiteX27" fmla="*/ 34307 w 3099130"/>
                <a:gd name="connsiteY27" fmla="*/ 831073 h 944383"/>
                <a:gd name="connsiteX0" fmla="*/ 34307 w 3099130"/>
                <a:gd name="connsiteY0" fmla="*/ 831073 h 944383"/>
                <a:gd name="connsiteX1" fmla="*/ 246083 w 3099130"/>
                <a:gd name="connsiteY1" fmla="*/ 696156 h 944383"/>
                <a:gd name="connsiteX2" fmla="*/ 469735 w 3099130"/>
                <a:gd name="connsiteY2" fmla="*/ 379071 h 944383"/>
                <a:gd name="connsiteX3" fmla="*/ 602342 w 3099130"/>
                <a:gd name="connsiteY3" fmla="*/ 210354 h 944383"/>
                <a:gd name="connsiteX4" fmla="*/ 756722 w 3099130"/>
                <a:gd name="connsiteY4" fmla="*/ 197754 h 944383"/>
                <a:gd name="connsiteX5" fmla="*/ 863600 w 3099130"/>
                <a:gd name="connsiteY5" fmla="*/ 388484 h 944383"/>
                <a:gd name="connsiteX6" fmla="*/ 952665 w 3099130"/>
                <a:gd name="connsiteY6" fmla="*/ 489061 h 944383"/>
                <a:gd name="connsiteX7" fmla="*/ 988290 w 3099130"/>
                <a:gd name="connsiteY7" fmla="*/ 519112 h 944383"/>
                <a:gd name="connsiteX8" fmla="*/ 1154545 w 3099130"/>
                <a:gd name="connsiteY8" fmla="*/ 600791 h 944383"/>
                <a:gd name="connsiteX9" fmla="*/ 1439552 w 3099130"/>
                <a:gd name="connsiteY9" fmla="*/ 663077 h 944383"/>
                <a:gd name="connsiteX10" fmla="*/ 1682997 w 3099130"/>
                <a:gd name="connsiteY10" fmla="*/ 709117 h 944383"/>
                <a:gd name="connsiteX11" fmla="*/ 1855188 w 3099130"/>
                <a:gd name="connsiteY11" fmla="*/ 732376 h 944383"/>
                <a:gd name="connsiteX12" fmla="*/ 2027381 w 3099130"/>
                <a:gd name="connsiteY12" fmla="*/ 738806 h 944383"/>
                <a:gd name="connsiteX13" fmla="*/ 2282701 w 3099130"/>
                <a:gd name="connsiteY13" fmla="*/ 652638 h 944383"/>
                <a:gd name="connsiteX14" fmla="*/ 2567709 w 3099130"/>
                <a:gd name="connsiteY14" fmla="*/ 464083 h 944383"/>
                <a:gd name="connsiteX15" fmla="*/ 2828966 w 3099130"/>
                <a:gd name="connsiteY15" fmla="*/ 234688 h 944383"/>
                <a:gd name="connsiteX16" fmla="*/ 3001157 w 3099130"/>
                <a:gd name="connsiteY16" fmla="*/ 72701 h 944383"/>
                <a:gd name="connsiteX17" fmla="*/ 3072411 w 3099130"/>
                <a:gd name="connsiteY17" fmla="*/ 12239 h 944383"/>
                <a:gd name="connsiteX18" fmla="*/ 2840841 w 3099130"/>
                <a:gd name="connsiteY18" fmla="*/ 5939 h 944383"/>
                <a:gd name="connsiteX19" fmla="*/ 2484582 w 3099130"/>
                <a:gd name="connsiteY19" fmla="*/ 0 h 944383"/>
                <a:gd name="connsiteX20" fmla="*/ 2068946 w 3099130"/>
                <a:gd name="connsiteY20" fmla="*/ 12961 h 944383"/>
                <a:gd name="connsiteX21" fmla="*/ 1641434 w 3099130"/>
                <a:gd name="connsiteY21" fmla="*/ 18901 h 944383"/>
                <a:gd name="connsiteX22" fmla="*/ 1166420 w 3099130"/>
                <a:gd name="connsiteY22" fmla="*/ 11875 h 944383"/>
                <a:gd name="connsiteX23" fmla="*/ 637969 w 3099130"/>
                <a:gd name="connsiteY23" fmla="*/ 12238 h 944383"/>
                <a:gd name="connsiteX24" fmla="*/ 382649 w 3099130"/>
                <a:gd name="connsiteY24" fmla="*/ 31138 h 944383"/>
                <a:gd name="connsiteX25" fmla="*/ 167903 w 3099130"/>
                <a:gd name="connsiteY25" fmla="*/ 35700 h 944383"/>
                <a:gd name="connsiteX26" fmla="*/ 40244 w 3099130"/>
                <a:gd name="connsiteY26" fmla="*/ 16294 h 944383"/>
                <a:gd name="connsiteX27" fmla="*/ 34307 w 3099130"/>
                <a:gd name="connsiteY27" fmla="*/ 831073 h 944383"/>
                <a:gd name="connsiteX0" fmla="*/ 34307 w 3099130"/>
                <a:gd name="connsiteY0" fmla="*/ 831073 h 944383"/>
                <a:gd name="connsiteX1" fmla="*/ 246083 w 3099130"/>
                <a:gd name="connsiteY1" fmla="*/ 696156 h 944383"/>
                <a:gd name="connsiteX2" fmla="*/ 469735 w 3099130"/>
                <a:gd name="connsiteY2" fmla="*/ 379071 h 944383"/>
                <a:gd name="connsiteX3" fmla="*/ 602342 w 3099130"/>
                <a:gd name="connsiteY3" fmla="*/ 210354 h 944383"/>
                <a:gd name="connsiteX4" fmla="*/ 756722 w 3099130"/>
                <a:gd name="connsiteY4" fmla="*/ 197754 h 944383"/>
                <a:gd name="connsiteX5" fmla="*/ 863600 w 3099130"/>
                <a:gd name="connsiteY5" fmla="*/ 388484 h 944383"/>
                <a:gd name="connsiteX6" fmla="*/ 952665 w 3099130"/>
                <a:gd name="connsiteY6" fmla="*/ 489061 h 944383"/>
                <a:gd name="connsiteX7" fmla="*/ 988290 w 3099130"/>
                <a:gd name="connsiteY7" fmla="*/ 519112 h 944383"/>
                <a:gd name="connsiteX8" fmla="*/ 1154545 w 3099130"/>
                <a:gd name="connsiteY8" fmla="*/ 600791 h 944383"/>
                <a:gd name="connsiteX9" fmla="*/ 1439552 w 3099130"/>
                <a:gd name="connsiteY9" fmla="*/ 663077 h 944383"/>
                <a:gd name="connsiteX10" fmla="*/ 1682997 w 3099130"/>
                <a:gd name="connsiteY10" fmla="*/ 709117 h 944383"/>
                <a:gd name="connsiteX11" fmla="*/ 1855188 w 3099130"/>
                <a:gd name="connsiteY11" fmla="*/ 732376 h 944383"/>
                <a:gd name="connsiteX12" fmla="*/ 2027381 w 3099130"/>
                <a:gd name="connsiteY12" fmla="*/ 738806 h 944383"/>
                <a:gd name="connsiteX13" fmla="*/ 2282701 w 3099130"/>
                <a:gd name="connsiteY13" fmla="*/ 652638 h 944383"/>
                <a:gd name="connsiteX14" fmla="*/ 2567709 w 3099130"/>
                <a:gd name="connsiteY14" fmla="*/ 464083 h 944383"/>
                <a:gd name="connsiteX15" fmla="*/ 2828966 w 3099130"/>
                <a:gd name="connsiteY15" fmla="*/ 234688 h 944383"/>
                <a:gd name="connsiteX16" fmla="*/ 3001157 w 3099130"/>
                <a:gd name="connsiteY16" fmla="*/ 72701 h 944383"/>
                <a:gd name="connsiteX17" fmla="*/ 3072411 w 3099130"/>
                <a:gd name="connsiteY17" fmla="*/ 12239 h 944383"/>
                <a:gd name="connsiteX18" fmla="*/ 2840841 w 3099130"/>
                <a:gd name="connsiteY18" fmla="*/ 5939 h 944383"/>
                <a:gd name="connsiteX19" fmla="*/ 2484582 w 3099130"/>
                <a:gd name="connsiteY19" fmla="*/ 0 h 944383"/>
                <a:gd name="connsiteX20" fmla="*/ 2068946 w 3099130"/>
                <a:gd name="connsiteY20" fmla="*/ 12961 h 944383"/>
                <a:gd name="connsiteX21" fmla="*/ 1641434 w 3099130"/>
                <a:gd name="connsiteY21" fmla="*/ 18901 h 944383"/>
                <a:gd name="connsiteX22" fmla="*/ 1166420 w 3099130"/>
                <a:gd name="connsiteY22" fmla="*/ 11875 h 944383"/>
                <a:gd name="connsiteX23" fmla="*/ 637969 w 3099130"/>
                <a:gd name="connsiteY23" fmla="*/ 12238 h 944383"/>
                <a:gd name="connsiteX24" fmla="*/ 382649 w 3099130"/>
                <a:gd name="connsiteY24" fmla="*/ 31138 h 944383"/>
                <a:gd name="connsiteX25" fmla="*/ 167903 w 3099130"/>
                <a:gd name="connsiteY25" fmla="*/ 35700 h 944383"/>
                <a:gd name="connsiteX26" fmla="*/ 40244 w 3099130"/>
                <a:gd name="connsiteY26" fmla="*/ 16294 h 944383"/>
                <a:gd name="connsiteX27" fmla="*/ 34307 w 3099130"/>
                <a:gd name="connsiteY27" fmla="*/ 831073 h 944383"/>
                <a:gd name="connsiteX0" fmla="*/ 34307 w 3099130"/>
                <a:gd name="connsiteY0" fmla="*/ 831073 h 944383"/>
                <a:gd name="connsiteX1" fmla="*/ 246083 w 3099130"/>
                <a:gd name="connsiteY1" fmla="*/ 696156 h 944383"/>
                <a:gd name="connsiteX2" fmla="*/ 469735 w 3099130"/>
                <a:gd name="connsiteY2" fmla="*/ 379071 h 944383"/>
                <a:gd name="connsiteX3" fmla="*/ 602342 w 3099130"/>
                <a:gd name="connsiteY3" fmla="*/ 210354 h 944383"/>
                <a:gd name="connsiteX4" fmla="*/ 756722 w 3099130"/>
                <a:gd name="connsiteY4" fmla="*/ 197754 h 944383"/>
                <a:gd name="connsiteX5" fmla="*/ 863600 w 3099130"/>
                <a:gd name="connsiteY5" fmla="*/ 388484 h 944383"/>
                <a:gd name="connsiteX6" fmla="*/ 952665 w 3099130"/>
                <a:gd name="connsiteY6" fmla="*/ 489061 h 944383"/>
                <a:gd name="connsiteX7" fmla="*/ 988290 w 3099130"/>
                <a:gd name="connsiteY7" fmla="*/ 519112 h 944383"/>
                <a:gd name="connsiteX8" fmla="*/ 1154545 w 3099130"/>
                <a:gd name="connsiteY8" fmla="*/ 600791 h 944383"/>
                <a:gd name="connsiteX9" fmla="*/ 1439552 w 3099130"/>
                <a:gd name="connsiteY9" fmla="*/ 663077 h 944383"/>
                <a:gd name="connsiteX10" fmla="*/ 1682997 w 3099130"/>
                <a:gd name="connsiteY10" fmla="*/ 709117 h 944383"/>
                <a:gd name="connsiteX11" fmla="*/ 1855188 w 3099130"/>
                <a:gd name="connsiteY11" fmla="*/ 732376 h 944383"/>
                <a:gd name="connsiteX12" fmla="*/ 2027381 w 3099130"/>
                <a:gd name="connsiteY12" fmla="*/ 738806 h 944383"/>
                <a:gd name="connsiteX13" fmla="*/ 2282701 w 3099130"/>
                <a:gd name="connsiteY13" fmla="*/ 652638 h 944383"/>
                <a:gd name="connsiteX14" fmla="*/ 2567709 w 3099130"/>
                <a:gd name="connsiteY14" fmla="*/ 464083 h 944383"/>
                <a:gd name="connsiteX15" fmla="*/ 2828966 w 3099130"/>
                <a:gd name="connsiteY15" fmla="*/ 234688 h 944383"/>
                <a:gd name="connsiteX16" fmla="*/ 3001157 w 3099130"/>
                <a:gd name="connsiteY16" fmla="*/ 72701 h 944383"/>
                <a:gd name="connsiteX17" fmla="*/ 3072411 w 3099130"/>
                <a:gd name="connsiteY17" fmla="*/ 12239 h 944383"/>
                <a:gd name="connsiteX18" fmla="*/ 2840841 w 3099130"/>
                <a:gd name="connsiteY18" fmla="*/ 5939 h 944383"/>
                <a:gd name="connsiteX19" fmla="*/ 2484582 w 3099130"/>
                <a:gd name="connsiteY19" fmla="*/ 0 h 944383"/>
                <a:gd name="connsiteX20" fmla="*/ 2068946 w 3099130"/>
                <a:gd name="connsiteY20" fmla="*/ 12961 h 944383"/>
                <a:gd name="connsiteX21" fmla="*/ 1641434 w 3099130"/>
                <a:gd name="connsiteY21" fmla="*/ 18901 h 944383"/>
                <a:gd name="connsiteX22" fmla="*/ 1166420 w 3099130"/>
                <a:gd name="connsiteY22" fmla="*/ 11875 h 944383"/>
                <a:gd name="connsiteX23" fmla="*/ 637969 w 3099130"/>
                <a:gd name="connsiteY23" fmla="*/ 12238 h 944383"/>
                <a:gd name="connsiteX24" fmla="*/ 382649 w 3099130"/>
                <a:gd name="connsiteY24" fmla="*/ 31138 h 944383"/>
                <a:gd name="connsiteX25" fmla="*/ 167903 w 3099130"/>
                <a:gd name="connsiteY25" fmla="*/ 35700 h 944383"/>
                <a:gd name="connsiteX26" fmla="*/ 40244 w 3099130"/>
                <a:gd name="connsiteY26" fmla="*/ 16294 h 944383"/>
                <a:gd name="connsiteX27" fmla="*/ 34307 w 3099130"/>
                <a:gd name="connsiteY27" fmla="*/ 831073 h 944383"/>
                <a:gd name="connsiteX0" fmla="*/ 34307 w 3099130"/>
                <a:gd name="connsiteY0" fmla="*/ 831073 h 944383"/>
                <a:gd name="connsiteX1" fmla="*/ 246083 w 3099130"/>
                <a:gd name="connsiteY1" fmla="*/ 696156 h 944383"/>
                <a:gd name="connsiteX2" fmla="*/ 469735 w 3099130"/>
                <a:gd name="connsiteY2" fmla="*/ 379071 h 944383"/>
                <a:gd name="connsiteX3" fmla="*/ 602342 w 3099130"/>
                <a:gd name="connsiteY3" fmla="*/ 210354 h 944383"/>
                <a:gd name="connsiteX4" fmla="*/ 756722 w 3099130"/>
                <a:gd name="connsiteY4" fmla="*/ 197754 h 944383"/>
                <a:gd name="connsiteX5" fmla="*/ 863600 w 3099130"/>
                <a:gd name="connsiteY5" fmla="*/ 388484 h 944383"/>
                <a:gd name="connsiteX6" fmla="*/ 952665 w 3099130"/>
                <a:gd name="connsiteY6" fmla="*/ 489061 h 944383"/>
                <a:gd name="connsiteX7" fmla="*/ 988290 w 3099130"/>
                <a:gd name="connsiteY7" fmla="*/ 519112 h 944383"/>
                <a:gd name="connsiteX8" fmla="*/ 1154545 w 3099130"/>
                <a:gd name="connsiteY8" fmla="*/ 600791 h 944383"/>
                <a:gd name="connsiteX9" fmla="*/ 1439552 w 3099130"/>
                <a:gd name="connsiteY9" fmla="*/ 663077 h 944383"/>
                <a:gd name="connsiteX10" fmla="*/ 1682997 w 3099130"/>
                <a:gd name="connsiteY10" fmla="*/ 709117 h 944383"/>
                <a:gd name="connsiteX11" fmla="*/ 1855188 w 3099130"/>
                <a:gd name="connsiteY11" fmla="*/ 732376 h 944383"/>
                <a:gd name="connsiteX12" fmla="*/ 2027381 w 3099130"/>
                <a:gd name="connsiteY12" fmla="*/ 738806 h 944383"/>
                <a:gd name="connsiteX13" fmla="*/ 2282701 w 3099130"/>
                <a:gd name="connsiteY13" fmla="*/ 652638 h 944383"/>
                <a:gd name="connsiteX14" fmla="*/ 2567709 w 3099130"/>
                <a:gd name="connsiteY14" fmla="*/ 464083 h 944383"/>
                <a:gd name="connsiteX15" fmla="*/ 2828966 w 3099130"/>
                <a:gd name="connsiteY15" fmla="*/ 234688 h 944383"/>
                <a:gd name="connsiteX16" fmla="*/ 3001157 w 3099130"/>
                <a:gd name="connsiteY16" fmla="*/ 72701 h 944383"/>
                <a:gd name="connsiteX17" fmla="*/ 3072411 w 3099130"/>
                <a:gd name="connsiteY17" fmla="*/ 12239 h 944383"/>
                <a:gd name="connsiteX18" fmla="*/ 2840841 w 3099130"/>
                <a:gd name="connsiteY18" fmla="*/ 5939 h 944383"/>
                <a:gd name="connsiteX19" fmla="*/ 2484582 w 3099130"/>
                <a:gd name="connsiteY19" fmla="*/ 0 h 944383"/>
                <a:gd name="connsiteX20" fmla="*/ 2068946 w 3099130"/>
                <a:gd name="connsiteY20" fmla="*/ 12961 h 944383"/>
                <a:gd name="connsiteX21" fmla="*/ 1641434 w 3099130"/>
                <a:gd name="connsiteY21" fmla="*/ 18901 h 944383"/>
                <a:gd name="connsiteX22" fmla="*/ 1166420 w 3099130"/>
                <a:gd name="connsiteY22" fmla="*/ 11875 h 944383"/>
                <a:gd name="connsiteX23" fmla="*/ 637969 w 3099130"/>
                <a:gd name="connsiteY23" fmla="*/ 12238 h 944383"/>
                <a:gd name="connsiteX24" fmla="*/ 382649 w 3099130"/>
                <a:gd name="connsiteY24" fmla="*/ 31138 h 944383"/>
                <a:gd name="connsiteX25" fmla="*/ 191654 w 3099130"/>
                <a:gd name="connsiteY25" fmla="*/ 14701 h 944383"/>
                <a:gd name="connsiteX26" fmla="*/ 40244 w 3099130"/>
                <a:gd name="connsiteY26" fmla="*/ 16294 h 944383"/>
                <a:gd name="connsiteX27" fmla="*/ 34307 w 3099130"/>
                <a:gd name="connsiteY27" fmla="*/ 831073 h 944383"/>
                <a:gd name="connsiteX0" fmla="*/ 34307 w 3099130"/>
                <a:gd name="connsiteY0" fmla="*/ 831073 h 944383"/>
                <a:gd name="connsiteX1" fmla="*/ 246083 w 3099130"/>
                <a:gd name="connsiteY1" fmla="*/ 696156 h 944383"/>
                <a:gd name="connsiteX2" fmla="*/ 469735 w 3099130"/>
                <a:gd name="connsiteY2" fmla="*/ 379071 h 944383"/>
                <a:gd name="connsiteX3" fmla="*/ 602342 w 3099130"/>
                <a:gd name="connsiteY3" fmla="*/ 210354 h 944383"/>
                <a:gd name="connsiteX4" fmla="*/ 756722 w 3099130"/>
                <a:gd name="connsiteY4" fmla="*/ 197754 h 944383"/>
                <a:gd name="connsiteX5" fmla="*/ 863600 w 3099130"/>
                <a:gd name="connsiteY5" fmla="*/ 388484 h 944383"/>
                <a:gd name="connsiteX6" fmla="*/ 952665 w 3099130"/>
                <a:gd name="connsiteY6" fmla="*/ 489061 h 944383"/>
                <a:gd name="connsiteX7" fmla="*/ 988290 w 3099130"/>
                <a:gd name="connsiteY7" fmla="*/ 519112 h 944383"/>
                <a:gd name="connsiteX8" fmla="*/ 1154545 w 3099130"/>
                <a:gd name="connsiteY8" fmla="*/ 600791 h 944383"/>
                <a:gd name="connsiteX9" fmla="*/ 1439552 w 3099130"/>
                <a:gd name="connsiteY9" fmla="*/ 663077 h 944383"/>
                <a:gd name="connsiteX10" fmla="*/ 1682997 w 3099130"/>
                <a:gd name="connsiteY10" fmla="*/ 709117 h 944383"/>
                <a:gd name="connsiteX11" fmla="*/ 1855188 w 3099130"/>
                <a:gd name="connsiteY11" fmla="*/ 732376 h 944383"/>
                <a:gd name="connsiteX12" fmla="*/ 2027381 w 3099130"/>
                <a:gd name="connsiteY12" fmla="*/ 738806 h 944383"/>
                <a:gd name="connsiteX13" fmla="*/ 2282701 w 3099130"/>
                <a:gd name="connsiteY13" fmla="*/ 652638 h 944383"/>
                <a:gd name="connsiteX14" fmla="*/ 2567709 w 3099130"/>
                <a:gd name="connsiteY14" fmla="*/ 464083 h 944383"/>
                <a:gd name="connsiteX15" fmla="*/ 2828966 w 3099130"/>
                <a:gd name="connsiteY15" fmla="*/ 234688 h 944383"/>
                <a:gd name="connsiteX16" fmla="*/ 3001157 w 3099130"/>
                <a:gd name="connsiteY16" fmla="*/ 72701 h 944383"/>
                <a:gd name="connsiteX17" fmla="*/ 3072411 w 3099130"/>
                <a:gd name="connsiteY17" fmla="*/ 12239 h 944383"/>
                <a:gd name="connsiteX18" fmla="*/ 2840841 w 3099130"/>
                <a:gd name="connsiteY18" fmla="*/ 5939 h 944383"/>
                <a:gd name="connsiteX19" fmla="*/ 2484582 w 3099130"/>
                <a:gd name="connsiteY19" fmla="*/ 0 h 944383"/>
                <a:gd name="connsiteX20" fmla="*/ 2068946 w 3099130"/>
                <a:gd name="connsiteY20" fmla="*/ 12961 h 944383"/>
                <a:gd name="connsiteX21" fmla="*/ 1641434 w 3099130"/>
                <a:gd name="connsiteY21" fmla="*/ 18901 h 944383"/>
                <a:gd name="connsiteX22" fmla="*/ 1166420 w 3099130"/>
                <a:gd name="connsiteY22" fmla="*/ 11875 h 944383"/>
                <a:gd name="connsiteX23" fmla="*/ 637969 w 3099130"/>
                <a:gd name="connsiteY23" fmla="*/ 12238 h 944383"/>
                <a:gd name="connsiteX24" fmla="*/ 376711 w 3099130"/>
                <a:gd name="connsiteY24" fmla="*/ 5938 h 944383"/>
                <a:gd name="connsiteX25" fmla="*/ 191654 w 3099130"/>
                <a:gd name="connsiteY25" fmla="*/ 14701 h 944383"/>
                <a:gd name="connsiteX26" fmla="*/ 40244 w 3099130"/>
                <a:gd name="connsiteY26" fmla="*/ 16294 h 944383"/>
                <a:gd name="connsiteX27" fmla="*/ 34307 w 3099130"/>
                <a:gd name="connsiteY27" fmla="*/ 831073 h 944383"/>
                <a:gd name="connsiteX0" fmla="*/ 5938 w 3070761"/>
                <a:gd name="connsiteY0" fmla="*/ 831073 h 944383"/>
                <a:gd name="connsiteX1" fmla="*/ 217714 w 3070761"/>
                <a:gd name="connsiteY1" fmla="*/ 696156 h 944383"/>
                <a:gd name="connsiteX2" fmla="*/ 441366 w 3070761"/>
                <a:gd name="connsiteY2" fmla="*/ 379071 h 944383"/>
                <a:gd name="connsiteX3" fmla="*/ 573973 w 3070761"/>
                <a:gd name="connsiteY3" fmla="*/ 210354 h 944383"/>
                <a:gd name="connsiteX4" fmla="*/ 728353 w 3070761"/>
                <a:gd name="connsiteY4" fmla="*/ 197754 h 944383"/>
                <a:gd name="connsiteX5" fmla="*/ 835231 w 3070761"/>
                <a:gd name="connsiteY5" fmla="*/ 388484 h 944383"/>
                <a:gd name="connsiteX6" fmla="*/ 924296 w 3070761"/>
                <a:gd name="connsiteY6" fmla="*/ 489061 h 944383"/>
                <a:gd name="connsiteX7" fmla="*/ 959921 w 3070761"/>
                <a:gd name="connsiteY7" fmla="*/ 519112 h 944383"/>
                <a:gd name="connsiteX8" fmla="*/ 1126176 w 3070761"/>
                <a:gd name="connsiteY8" fmla="*/ 600791 h 944383"/>
                <a:gd name="connsiteX9" fmla="*/ 1411183 w 3070761"/>
                <a:gd name="connsiteY9" fmla="*/ 663077 h 944383"/>
                <a:gd name="connsiteX10" fmla="*/ 1654628 w 3070761"/>
                <a:gd name="connsiteY10" fmla="*/ 709117 h 944383"/>
                <a:gd name="connsiteX11" fmla="*/ 1826819 w 3070761"/>
                <a:gd name="connsiteY11" fmla="*/ 732376 h 944383"/>
                <a:gd name="connsiteX12" fmla="*/ 1999012 w 3070761"/>
                <a:gd name="connsiteY12" fmla="*/ 738806 h 944383"/>
                <a:gd name="connsiteX13" fmla="*/ 2254332 w 3070761"/>
                <a:gd name="connsiteY13" fmla="*/ 652638 h 944383"/>
                <a:gd name="connsiteX14" fmla="*/ 2539340 w 3070761"/>
                <a:gd name="connsiteY14" fmla="*/ 464083 h 944383"/>
                <a:gd name="connsiteX15" fmla="*/ 2800597 w 3070761"/>
                <a:gd name="connsiteY15" fmla="*/ 234688 h 944383"/>
                <a:gd name="connsiteX16" fmla="*/ 2972788 w 3070761"/>
                <a:gd name="connsiteY16" fmla="*/ 72701 h 944383"/>
                <a:gd name="connsiteX17" fmla="*/ 3044042 w 3070761"/>
                <a:gd name="connsiteY17" fmla="*/ 12239 h 944383"/>
                <a:gd name="connsiteX18" fmla="*/ 2812472 w 3070761"/>
                <a:gd name="connsiteY18" fmla="*/ 5939 h 944383"/>
                <a:gd name="connsiteX19" fmla="*/ 2456213 w 3070761"/>
                <a:gd name="connsiteY19" fmla="*/ 0 h 944383"/>
                <a:gd name="connsiteX20" fmla="*/ 2040577 w 3070761"/>
                <a:gd name="connsiteY20" fmla="*/ 12961 h 944383"/>
                <a:gd name="connsiteX21" fmla="*/ 1613065 w 3070761"/>
                <a:gd name="connsiteY21" fmla="*/ 18901 h 944383"/>
                <a:gd name="connsiteX22" fmla="*/ 1138051 w 3070761"/>
                <a:gd name="connsiteY22" fmla="*/ 11875 h 944383"/>
                <a:gd name="connsiteX23" fmla="*/ 609600 w 3070761"/>
                <a:gd name="connsiteY23" fmla="*/ 12238 h 944383"/>
                <a:gd name="connsiteX24" fmla="*/ 348342 w 3070761"/>
                <a:gd name="connsiteY24" fmla="*/ 5938 h 944383"/>
                <a:gd name="connsiteX25" fmla="*/ 163285 w 3070761"/>
                <a:gd name="connsiteY25" fmla="*/ 14701 h 944383"/>
                <a:gd name="connsiteX26" fmla="*/ 11875 w 3070761"/>
                <a:gd name="connsiteY26" fmla="*/ 16294 h 944383"/>
                <a:gd name="connsiteX27" fmla="*/ 5938 w 3070761"/>
                <a:gd name="connsiteY27" fmla="*/ 831073 h 944383"/>
                <a:gd name="connsiteX0" fmla="*/ 5938 w 3070761"/>
                <a:gd name="connsiteY0" fmla="*/ 831073 h 853692"/>
                <a:gd name="connsiteX1" fmla="*/ 217714 w 3070761"/>
                <a:gd name="connsiteY1" fmla="*/ 696156 h 853692"/>
                <a:gd name="connsiteX2" fmla="*/ 441366 w 3070761"/>
                <a:gd name="connsiteY2" fmla="*/ 379071 h 853692"/>
                <a:gd name="connsiteX3" fmla="*/ 573973 w 3070761"/>
                <a:gd name="connsiteY3" fmla="*/ 210354 h 853692"/>
                <a:gd name="connsiteX4" fmla="*/ 728353 w 3070761"/>
                <a:gd name="connsiteY4" fmla="*/ 197754 h 853692"/>
                <a:gd name="connsiteX5" fmla="*/ 835231 w 3070761"/>
                <a:gd name="connsiteY5" fmla="*/ 388484 h 853692"/>
                <a:gd name="connsiteX6" fmla="*/ 924296 w 3070761"/>
                <a:gd name="connsiteY6" fmla="*/ 489061 h 853692"/>
                <a:gd name="connsiteX7" fmla="*/ 959921 w 3070761"/>
                <a:gd name="connsiteY7" fmla="*/ 519112 h 853692"/>
                <a:gd name="connsiteX8" fmla="*/ 1126176 w 3070761"/>
                <a:gd name="connsiteY8" fmla="*/ 600791 h 853692"/>
                <a:gd name="connsiteX9" fmla="*/ 1411183 w 3070761"/>
                <a:gd name="connsiteY9" fmla="*/ 663077 h 853692"/>
                <a:gd name="connsiteX10" fmla="*/ 1654628 w 3070761"/>
                <a:gd name="connsiteY10" fmla="*/ 709117 h 853692"/>
                <a:gd name="connsiteX11" fmla="*/ 1826819 w 3070761"/>
                <a:gd name="connsiteY11" fmla="*/ 732376 h 853692"/>
                <a:gd name="connsiteX12" fmla="*/ 1999012 w 3070761"/>
                <a:gd name="connsiteY12" fmla="*/ 738806 h 853692"/>
                <a:gd name="connsiteX13" fmla="*/ 2254332 w 3070761"/>
                <a:gd name="connsiteY13" fmla="*/ 652638 h 853692"/>
                <a:gd name="connsiteX14" fmla="*/ 2539340 w 3070761"/>
                <a:gd name="connsiteY14" fmla="*/ 464083 h 853692"/>
                <a:gd name="connsiteX15" fmla="*/ 2800597 w 3070761"/>
                <a:gd name="connsiteY15" fmla="*/ 234688 h 853692"/>
                <a:gd name="connsiteX16" fmla="*/ 2972788 w 3070761"/>
                <a:gd name="connsiteY16" fmla="*/ 72701 h 853692"/>
                <a:gd name="connsiteX17" fmla="*/ 3044042 w 3070761"/>
                <a:gd name="connsiteY17" fmla="*/ 12239 h 853692"/>
                <a:gd name="connsiteX18" fmla="*/ 2812472 w 3070761"/>
                <a:gd name="connsiteY18" fmla="*/ 5939 h 853692"/>
                <a:gd name="connsiteX19" fmla="*/ 2456213 w 3070761"/>
                <a:gd name="connsiteY19" fmla="*/ 0 h 853692"/>
                <a:gd name="connsiteX20" fmla="*/ 2040577 w 3070761"/>
                <a:gd name="connsiteY20" fmla="*/ 12961 h 853692"/>
                <a:gd name="connsiteX21" fmla="*/ 1613065 w 3070761"/>
                <a:gd name="connsiteY21" fmla="*/ 18901 h 853692"/>
                <a:gd name="connsiteX22" fmla="*/ 1138051 w 3070761"/>
                <a:gd name="connsiteY22" fmla="*/ 11875 h 853692"/>
                <a:gd name="connsiteX23" fmla="*/ 609600 w 3070761"/>
                <a:gd name="connsiteY23" fmla="*/ 12238 h 853692"/>
                <a:gd name="connsiteX24" fmla="*/ 348342 w 3070761"/>
                <a:gd name="connsiteY24" fmla="*/ 5938 h 853692"/>
                <a:gd name="connsiteX25" fmla="*/ 163285 w 3070761"/>
                <a:gd name="connsiteY25" fmla="*/ 14701 h 853692"/>
                <a:gd name="connsiteX26" fmla="*/ 11875 w 3070761"/>
                <a:gd name="connsiteY26" fmla="*/ 16294 h 853692"/>
                <a:gd name="connsiteX27" fmla="*/ 5938 w 3070761"/>
                <a:gd name="connsiteY27" fmla="*/ 831073 h 853692"/>
                <a:gd name="connsiteX0" fmla="*/ 5938 w 3070761"/>
                <a:gd name="connsiteY0" fmla="*/ 831073 h 900107"/>
                <a:gd name="connsiteX1" fmla="*/ 96025 w 3070761"/>
                <a:gd name="connsiteY1" fmla="*/ 824774 h 900107"/>
                <a:gd name="connsiteX2" fmla="*/ 441366 w 3070761"/>
                <a:gd name="connsiteY2" fmla="*/ 379071 h 900107"/>
                <a:gd name="connsiteX3" fmla="*/ 573973 w 3070761"/>
                <a:gd name="connsiteY3" fmla="*/ 210354 h 900107"/>
                <a:gd name="connsiteX4" fmla="*/ 728353 w 3070761"/>
                <a:gd name="connsiteY4" fmla="*/ 197754 h 900107"/>
                <a:gd name="connsiteX5" fmla="*/ 835231 w 3070761"/>
                <a:gd name="connsiteY5" fmla="*/ 388484 h 900107"/>
                <a:gd name="connsiteX6" fmla="*/ 924296 w 3070761"/>
                <a:gd name="connsiteY6" fmla="*/ 489061 h 900107"/>
                <a:gd name="connsiteX7" fmla="*/ 959921 w 3070761"/>
                <a:gd name="connsiteY7" fmla="*/ 519112 h 900107"/>
                <a:gd name="connsiteX8" fmla="*/ 1126176 w 3070761"/>
                <a:gd name="connsiteY8" fmla="*/ 600791 h 900107"/>
                <a:gd name="connsiteX9" fmla="*/ 1411183 w 3070761"/>
                <a:gd name="connsiteY9" fmla="*/ 663077 h 900107"/>
                <a:gd name="connsiteX10" fmla="*/ 1654628 w 3070761"/>
                <a:gd name="connsiteY10" fmla="*/ 709117 h 900107"/>
                <a:gd name="connsiteX11" fmla="*/ 1826819 w 3070761"/>
                <a:gd name="connsiteY11" fmla="*/ 732376 h 900107"/>
                <a:gd name="connsiteX12" fmla="*/ 1999012 w 3070761"/>
                <a:gd name="connsiteY12" fmla="*/ 738806 h 900107"/>
                <a:gd name="connsiteX13" fmla="*/ 2254332 w 3070761"/>
                <a:gd name="connsiteY13" fmla="*/ 652638 h 900107"/>
                <a:gd name="connsiteX14" fmla="*/ 2539340 w 3070761"/>
                <a:gd name="connsiteY14" fmla="*/ 464083 h 900107"/>
                <a:gd name="connsiteX15" fmla="*/ 2800597 w 3070761"/>
                <a:gd name="connsiteY15" fmla="*/ 234688 h 900107"/>
                <a:gd name="connsiteX16" fmla="*/ 2972788 w 3070761"/>
                <a:gd name="connsiteY16" fmla="*/ 72701 h 900107"/>
                <a:gd name="connsiteX17" fmla="*/ 3044042 w 3070761"/>
                <a:gd name="connsiteY17" fmla="*/ 12239 h 900107"/>
                <a:gd name="connsiteX18" fmla="*/ 2812472 w 3070761"/>
                <a:gd name="connsiteY18" fmla="*/ 5939 h 900107"/>
                <a:gd name="connsiteX19" fmla="*/ 2456213 w 3070761"/>
                <a:gd name="connsiteY19" fmla="*/ 0 h 900107"/>
                <a:gd name="connsiteX20" fmla="*/ 2040577 w 3070761"/>
                <a:gd name="connsiteY20" fmla="*/ 12961 h 900107"/>
                <a:gd name="connsiteX21" fmla="*/ 1613065 w 3070761"/>
                <a:gd name="connsiteY21" fmla="*/ 18901 h 900107"/>
                <a:gd name="connsiteX22" fmla="*/ 1138051 w 3070761"/>
                <a:gd name="connsiteY22" fmla="*/ 11875 h 900107"/>
                <a:gd name="connsiteX23" fmla="*/ 609600 w 3070761"/>
                <a:gd name="connsiteY23" fmla="*/ 12238 h 900107"/>
                <a:gd name="connsiteX24" fmla="*/ 348342 w 3070761"/>
                <a:gd name="connsiteY24" fmla="*/ 5938 h 900107"/>
                <a:gd name="connsiteX25" fmla="*/ 163285 w 3070761"/>
                <a:gd name="connsiteY25" fmla="*/ 14701 h 900107"/>
                <a:gd name="connsiteX26" fmla="*/ 11875 w 3070761"/>
                <a:gd name="connsiteY26" fmla="*/ 16294 h 900107"/>
                <a:gd name="connsiteX27" fmla="*/ 5938 w 3070761"/>
                <a:gd name="connsiteY27" fmla="*/ 831073 h 900107"/>
                <a:gd name="connsiteX0" fmla="*/ 5938 w 3070761"/>
                <a:gd name="connsiteY0" fmla="*/ 831073 h 900108"/>
                <a:gd name="connsiteX1" fmla="*/ 96025 w 3070761"/>
                <a:gd name="connsiteY1" fmla="*/ 824774 h 900108"/>
                <a:gd name="connsiteX2" fmla="*/ 275592 w 3070761"/>
                <a:gd name="connsiteY2" fmla="*/ 595588 h 900108"/>
                <a:gd name="connsiteX3" fmla="*/ 441366 w 3070761"/>
                <a:gd name="connsiteY3" fmla="*/ 379071 h 900108"/>
                <a:gd name="connsiteX4" fmla="*/ 573973 w 3070761"/>
                <a:gd name="connsiteY4" fmla="*/ 210354 h 900108"/>
                <a:gd name="connsiteX5" fmla="*/ 728353 w 3070761"/>
                <a:gd name="connsiteY5" fmla="*/ 197754 h 900108"/>
                <a:gd name="connsiteX6" fmla="*/ 835231 w 3070761"/>
                <a:gd name="connsiteY6" fmla="*/ 388484 h 900108"/>
                <a:gd name="connsiteX7" fmla="*/ 924296 w 3070761"/>
                <a:gd name="connsiteY7" fmla="*/ 489061 h 900108"/>
                <a:gd name="connsiteX8" fmla="*/ 959921 w 3070761"/>
                <a:gd name="connsiteY8" fmla="*/ 519112 h 900108"/>
                <a:gd name="connsiteX9" fmla="*/ 1126176 w 3070761"/>
                <a:gd name="connsiteY9" fmla="*/ 600791 h 900108"/>
                <a:gd name="connsiteX10" fmla="*/ 1411183 w 3070761"/>
                <a:gd name="connsiteY10" fmla="*/ 663077 h 900108"/>
                <a:gd name="connsiteX11" fmla="*/ 1654628 w 3070761"/>
                <a:gd name="connsiteY11" fmla="*/ 709117 h 900108"/>
                <a:gd name="connsiteX12" fmla="*/ 1826819 w 3070761"/>
                <a:gd name="connsiteY12" fmla="*/ 732376 h 900108"/>
                <a:gd name="connsiteX13" fmla="*/ 1999012 w 3070761"/>
                <a:gd name="connsiteY13" fmla="*/ 738806 h 900108"/>
                <a:gd name="connsiteX14" fmla="*/ 2254332 w 3070761"/>
                <a:gd name="connsiteY14" fmla="*/ 652638 h 900108"/>
                <a:gd name="connsiteX15" fmla="*/ 2539340 w 3070761"/>
                <a:gd name="connsiteY15" fmla="*/ 464083 h 900108"/>
                <a:gd name="connsiteX16" fmla="*/ 2800597 w 3070761"/>
                <a:gd name="connsiteY16" fmla="*/ 234688 h 900108"/>
                <a:gd name="connsiteX17" fmla="*/ 2972788 w 3070761"/>
                <a:gd name="connsiteY17" fmla="*/ 72701 h 900108"/>
                <a:gd name="connsiteX18" fmla="*/ 3044042 w 3070761"/>
                <a:gd name="connsiteY18" fmla="*/ 12239 h 900108"/>
                <a:gd name="connsiteX19" fmla="*/ 2812472 w 3070761"/>
                <a:gd name="connsiteY19" fmla="*/ 5939 h 900108"/>
                <a:gd name="connsiteX20" fmla="*/ 2456213 w 3070761"/>
                <a:gd name="connsiteY20" fmla="*/ 0 h 900108"/>
                <a:gd name="connsiteX21" fmla="*/ 2040577 w 3070761"/>
                <a:gd name="connsiteY21" fmla="*/ 12961 h 900108"/>
                <a:gd name="connsiteX22" fmla="*/ 1613065 w 3070761"/>
                <a:gd name="connsiteY22" fmla="*/ 18901 h 900108"/>
                <a:gd name="connsiteX23" fmla="*/ 1138051 w 3070761"/>
                <a:gd name="connsiteY23" fmla="*/ 11875 h 900108"/>
                <a:gd name="connsiteX24" fmla="*/ 609600 w 3070761"/>
                <a:gd name="connsiteY24" fmla="*/ 12238 h 900108"/>
                <a:gd name="connsiteX25" fmla="*/ 348342 w 3070761"/>
                <a:gd name="connsiteY25" fmla="*/ 5938 h 900108"/>
                <a:gd name="connsiteX26" fmla="*/ 163285 w 3070761"/>
                <a:gd name="connsiteY26" fmla="*/ 14701 h 900108"/>
                <a:gd name="connsiteX27" fmla="*/ 11875 w 3070761"/>
                <a:gd name="connsiteY27" fmla="*/ 16294 h 900108"/>
                <a:gd name="connsiteX28" fmla="*/ 5938 w 3070761"/>
                <a:gd name="connsiteY28" fmla="*/ 831073 h 900108"/>
                <a:gd name="connsiteX0" fmla="*/ 5938 w 3070761"/>
                <a:gd name="connsiteY0" fmla="*/ 831073 h 900108"/>
                <a:gd name="connsiteX1" fmla="*/ 96025 w 3070761"/>
                <a:gd name="connsiteY1" fmla="*/ 824774 h 900108"/>
                <a:gd name="connsiteX2" fmla="*/ 263002 w 3070761"/>
                <a:gd name="connsiteY2" fmla="*/ 634254 h 900108"/>
                <a:gd name="connsiteX3" fmla="*/ 441366 w 3070761"/>
                <a:gd name="connsiteY3" fmla="*/ 379071 h 900108"/>
                <a:gd name="connsiteX4" fmla="*/ 573973 w 3070761"/>
                <a:gd name="connsiteY4" fmla="*/ 210354 h 900108"/>
                <a:gd name="connsiteX5" fmla="*/ 728353 w 3070761"/>
                <a:gd name="connsiteY5" fmla="*/ 197754 h 900108"/>
                <a:gd name="connsiteX6" fmla="*/ 835231 w 3070761"/>
                <a:gd name="connsiteY6" fmla="*/ 388484 h 900108"/>
                <a:gd name="connsiteX7" fmla="*/ 924296 w 3070761"/>
                <a:gd name="connsiteY7" fmla="*/ 489061 h 900108"/>
                <a:gd name="connsiteX8" fmla="*/ 959921 w 3070761"/>
                <a:gd name="connsiteY8" fmla="*/ 519112 h 900108"/>
                <a:gd name="connsiteX9" fmla="*/ 1126176 w 3070761"/>
                <a:gd name="connsiteY9" fmla="*/ 600791 h 900108"/>
                <a:gd name="connsiteX10" fmla="*/ 1411183 w 3070761"/>
                <a:gd name="connsiteY10" fmla="*/ 663077 h 900108"/>
                <a:gd name="connsiteX11" fmla="*/ 1654628 w 3070761"/>
                <a:gd name="connsiteY11" fmla="*/ 709117 h 900108"/>
                <a:gd name="connsiteX12" fmla="*/ 1826819 w 3070761"/>
                <a:gd name="connsiteY12" fmla="*/ 732376 h 900108"/>
                <a:gd name="connsiteX13" fmla="*/ 1999012 w 3070761"/>
                <a:gd name="connsiteY13" fmla="*/ 738806 h 900108"/>
                <a:gd name="connsiteX14" fmla="*/ 2254332 w 3070761"/>
                <a:gd name="connsiteY14" fmla="*/ 652638 h 900108"/>
                <a:gd name="connsiteX15" fmla="*/ 2539340 w 3070761"/>
                <a:gd name="connsiteY15" fmla="*/ 464083 h 900108"/>
                <a:gd name="connsiteX16" fmla="*/ 2800597 w 3070761"/>
                <a:gd name="connsiteY16" fmla="*/ 234688 h 900108"/>
                <a:gd name="connsiteX17" fmla="*/ 2972788 w 3070761"/>
                <a:gd name="connsiteY17" fmla="*/ 72701 h 900108"/>
                <a:gd name="connsiteX18" fmla="*/ 3044042 w 3070761"/>
                <a:gd name="connsiteY18" fmla="*/ 12239 h 900108"/>
                <a:gd name="connsiteX19" fmla="*/ 2812472 w 3070761"/>
                <a:gd name="connsiteY19" fmla="*/ 5939 h 900108"/>
                <a:gd name="connsiteX20" fmla="*/ 2456213 w 3070761"/>
                <a:gd name="connsiteY20" fmla="*/ 0 h 900108"/>
                <a:gd name="connsiteX21" fmla="*/ 2040577 w 3070761"/>
                <a:gd name="connsiteY21" fmla="*/ 12961 h 900108"/>
                <a:gd name="connsiteX22" fmla="*/ 1613065 w 3070761"/>
                <a:gd name="connsiteY22" fmla="*/ 18901 h 900108"/>
                <a:gd name="connsiteX23" fmla="*/ 1138051 w 3070761"/>
                <a:gd name="connsiteY23" fmla="*/ 11875 h 900108"/>
                <a:gd name="connsiteX24" fmla="*/ 609600 w 3070761"/>
                <a:gd name="connsiteY24" fmla="*/ 12238 h 900108"/>
                <a:gd name="connsiteX25" fmla="*/ 348342 w 3070761"/>
                <a:gd name="connsiteY25" fmla="*/ 5938 h 900108"/>
                <a:gd name="connsiteX26" fmla="*/ 163285 w 3070761"/>
                <a:gd name="connsiteY26" fmla="*/ 14701 h 900108"/>
                <a:gd name="connsiteX27" fmla="*/ 11875 w 3070761"/>
                <a:gd name="connsiteY27" fmla="*/ 16294 h 900108"/>
                <a:gd name="connsiteX28" fmla="*/ 5938 w 3070761"/>
                <a:gd name="connsiteY28" fmla="*/ 831073 h 90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70761" h="900108">
                  <a:moveTo>
                    <a:pt x="5938" y="831073"/>
                  </a:moveTo>
                  <a:cubicBezTo>
                    <a:pt x="25668" y="853692"/>
                    <a:pt x="23454" y="900108"/>
                    <a:pt x="96025" y="824774"/>
                  </a:cubicBezTo>
                  <a:cubicBezTo>
                    <a:pt x="140967" y="785527"/>
                    <a:pt x="205445" y="708538"/>
                    <a:pt x="263002" y="634254"/>
                  </a:cubicBezTo>
                  <a:cubicBezTo>
                    <a:pt x="320559" y="559970"/>
                    <a:pt x="389537" y="449721"/>
                    <a:pt x="441366" y="379071"/>
                  </a:cubicBezTo>
                  <a:cubicBezTo>
                    <a:pt x="493195" y="308421"/>
                    <a:pt x="526142" y="240573"/>
                    <a:pt x="573973" y="210354"/>
                  </a:cubicBezTo>
                  <a:cubicBezTo>
                    <a:pt x="621804" y="180135"/>
                    <a:pt x="684810" y="168066"/>
                    <a:pt x="728353" y="197754"/>
                  </a:cubicBezTo>
                  <a:cubicBezTo>
                    <a:pt x="771896" y="227442"/>
                    <a:pt x="802574" y="339933"/>
                    <a:pt x="835231" y="388484"/>
                  </a:cubicBezTo>
                  <a:cubicBezTo>
                    <a:pt x="867888" y="437035"/>
                    <a:pt x="903514" y="467290"/>
                    <a:pt x="924296" y="489061"/>
                  </a:cubicBezTo>
                  <a:cubicBezTo>
                    <a:pt x="945078" y="510832"/>
                    <a:pt x="959921" y="519112"/>
                    <a:pt x="959921" y="519112"/>
                  </a:cubicBezTo>
                  <a:cubicBezTo>
                    <a:pt x="1022266" y="540883"/>
                    <a:pt x="1010391" y="569123"/>
                    <a:pt x="1126176" y="600791"/>
                  </a:cubicBezTo>
                  <a:cubicBezTo>
                    <a:pt x="1209303" y="624785"/>
                    <a:pt x="1323108" y="645023"/>
                    <a:pt x="1411183" y="663077"/>
                  </a:cubicBezTo>
                  <a:cubicBezTo>
                    <a:pt x="1499258" y="681131"/>
                    <a:pt x="1585355" y="697567"/>
                    <a:pt x="1654628" y="709117"/>
                  </a:cubicBezTo>
                  <a:cubicBezTo>
                    <a:pt x="1723901" y="720667"/>
                    <a:pt x="1763484" y="727429"/>
                    <a:pt x="1826819" y="732376"/>
                  </a:cubicBezTo>
                  <a:cubicBezTo>
                    <a:pt x="1896092" y="743626"/>
                    <a:pt x="1927760" y="752096"/>
                    <a:pt x="1999012" y="738806"/>
                  </a:cubicBezTo>
                  <a:cubicBezTo>
                    <a:pt x="2070264" y="725516"/>
                    <a:pt x="2164277" y="698425"/>
                    <a:pt x="2254332" y="652638"/>
                  </a:cubicBezTo>
                  <a:cubicBezTo>
                    <a:pt x="2344387" y="606851"/>
                    <a:pt x="2448296" y="533741"/>
                    <a:pt x="2539340" y="464083"/>
                  </a:cubicBezTo>
                  <a:cubicBezTo>
                    <a:pt x="2630384" y="394425"/>
                    <a:pt x="2728356" y="299918"/>
                    <a:pt x="2800597" y="234688"/>
                  </a:cubicBezTo>
                  <a:cubicBezTo>
                    <a:pt x="2872838" y="169458"/>
                    <a:pt x="2932214" y="109776"/>
                    <a:pt x="2972788" y="72701"/>
                  </a:cubicBezTo>
                  <a:cubicBezTo>
                    <a:pt x="3013362" y="35626"/>
                    <a:pt x="3070761" y="23366"/>
                    <a:pt x="3044042" y="12239"/>
                  </a:cubicBezTo>
                  <a:cubicBezTo>
                    <a:pt x="3017323" y="1112"/>
                    <a:pt x="2812472" y="5939"/>
                    <a:pt x="2812472" y="5939"/>
                  </a:cubicBezTo>
                  <a:lnTo>
                    <a:pt x="2456213" y="0"/>
                  </a:lnTo>
                  <a:lnTo>
                    <a:pt x="2040577" y="12961"/>
                  </a:lnTo>
                  <a:cubicBezTo>
                    <a:pt x="1899063" y="12961"/>
                    <a:pt x="1613065" y="18901"/>
                    <a:pt x="1613065" y="18901"/>
                  </a:cubicBezTo>
                  <a:lnTo>
                    <a:pt x="1138051" y="11875"/>
                  </a:lnTo>
                  <a:lnTo>
                    <a:pt x="609600" y="12238"/>
                  </a:lnTo>
                  <a:lnTo>
                    <a:pt x="348342" y="5938"/>
                  </a:lnTo>
                  <a:lnTo>
                    <a:pt x="163285" y="14701"/>
                  </a:lnTo>
                  <a:lnTo>
                    <a:pt x="11875" y="16294"/>
                  </a:lnTo>
                  <a:cubicBezTo>
                    <a:pt x="0" y="149891"/>
                    <a:pt x="17351" y="822515"/>
                    <a:pt x="5938" y="831073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tx2">
                    <a:lumMod val="60000"/>
                    <a:lumOff val="40000"/>
                  </a:schemeClr>
                </a:gs>
                <a:gs pos="25000">
                  <a:schemeClr val="tx1"/>
                </a:gs>
                <a:gs pos="86000">
                  <a:schemeClr val="accent5">
                    <a:lumMod val="40000"/>
                    <a:lumOff val="60000"/>
                  </a:schemeClr>
                </a:gs>
              </a:gsLst>
              <a:lin ang="15780000" scaled="0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" name="24 CuadroTexto">
              <a:extLst>
                <a:ext uri="{FF2B5EF4-FFF2-40B4-BE49-F238E27FC236}">
                  <a16:creationId xmlns:a16="http://schemas.microsoft.com/office/drawing/2014/main" id="{7CFA2918-53E6-4945-BF12-5B8A1A3431B4}"/>
                </a:ext>
              </a:extLst>
            </p:cNvPr>
            <p:cNvSpPr txBox="1"/>
            <p:nvPr/>
          </p:nvSpPr>
          <p:spPr>
            <a:xfrm>
              <a:off x="6753563" y="4212608"/>
              <a:ext cx="1157617" cy="201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HIGH PRODUCTIVITY</a:t>
              </a:r>
            </a:p>
          </p:txBody>
        </p:sp>
        <p:sp>
          <p:nvSpPr>
            <p:cNvPr id="31" name="26 CuadroTexto">
              <a:extLst>
                <a:ext uri="{FF2B5EF4-FFF2-40B4-BE49-F238E27FC236}">
                  <a16:creationId xmlns:a16="http://schemas.microsoft.com/office/drawing/2014/main" id="{1C0AB405-73A7-4155-A89C-4A9D2EF961BF}"/>
                </a:ext>
              </a:extLst>
            </p:cNvPr>
            <p:cNvSpPr txBox="1"/>
            <p:nvPr/>
          </p:nvSpPr>
          <p:spPr>
            <a:xfrm>
              <a:off x="6828916" y="4632862"/>
              <a:ext cx="868941" cy="201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Anoxic bottom</a:t>
              </a:r>
            </a:p>
          </p:txBody>
        </p:sp>
        <p:cxnSp>
          <p:nvCxnSpPr>
            <p:cNvPr id="32" name="34 Conector recto de flecha">
              <a:extLst>
                <a:ext uri="{FF2B5EF4-FFF2-40B4-BE49-F238E27FC236}">
                  <a16:creationId xmlns:a16="http://schemas.microsoft.com/office/drawing/2014/main" id="{607E5D50-2AF7-4149-B00E-6ADB6AF1CA97}"/>
                </a:ext>
              </a:extLst>
            </p:cNvPr>
            <p:cNvCxnSpPr/>
            <p:nvPr/>
          </p:nvCxnSpPr>
          <p:spPr>
            <a:xfrm flipH="1">
              <a:off x="7987343" y="4297447"/>
              <a:ext cx="304800" cy="7620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36 CuadroTexto">
              <a:extLst>
                <a:ext uri="{FF2B5EF4-FFF2-40B4-BE49-F238E27FC236}">
                  <a16:creationId xmlns:a16="http://schemas.microsoft.com/office/drawing/2014/main" id="{055F2CEB-0479-40CB-A424-D1872CB882FF}"/>
                </a:ext>
              </a:extLst>
            </p:cNvPr>
            <p:cNvSpPr txBox="1"/>
            <p:nvPr/>
          </p:nvSpPr>
          <p:spPr>
            <a:xfrm>
              <a:off x="8285397" y="4250797"/>
              <a:ext cx="806703" cy="33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Seasonal</a:t>
              </a:r>
            </a:p>
            <a:p>
              <a:r>
                <a:rPr lang="en-US" sz="1100" b="1" dirty="0" err="1"/>
                <a:t>Detrital</a:t>
              </a:r>
              <a:r>
                <a:rPr lang="en-US" sz="1100" b="1" dirty="0"/>
                <a:t> Input</a:t>
              </a:r>
            </a:p>
          </p:txBody>
        </p:sp>
        <p:sp>
          <p:nvSpPr>
            <p:cNvPr id="34" name="65 CuadroTexto">
              <a:extLst>
                <a:ext uri="{FF2B5EF4-FFF2-40B4-BE49-F238E27FC236}">
                  <a16:creationId xmlns:a16="http://schemas.microsoft.com/office/drawing/2014/main" id="{CCB2E879-F848-4A1B-8FF9-E3849D8F9C20}"/>
                </a:ext>
              </a:extLst>
            </p:cNvPr>
            <p:cNvSpPr txBox="1"/>
            <p:nvPr/>
          </p:nvSpPr>
          <p:spPr>
            <a:xfrm>
              <a:off x="5040483" y="4151317"/>
              <a:ext cx="818621" cy="33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Oxygen-Rich</a:t>
              </a:r>
            </a:p>
            <a:p>
              <a:r>
                <a:rPr lang="en-US" sz="1050" b="1" dirty="0"/>
                <a:t>Poor Nutrient</a:t>
              </a:r>
            </a:p>
          </p:txBody>
        </p:sp>
        <p:sp>
          <p:nvSpPr>
            <p:cNvPr id="35" name="82 CuadroTexto">
              <a:extLst>
                <a:ext uri="{FF2B5EF4-FFF2-40B4-BE49-F238E27FC236}">
                  <a16:creationId xmlns:a16="http://schemas.microsoft.com/office/drawing/2014/main" id="{AFC204CB-1F5A-4080-88C9-7866ACB8AA6B}"/>
                </a:ext>
              </a:extLst>
            </p:cNvPr>
            <p:cNvSpPr txBox="1"/>
            <p:nvPr/>
          </p:nvSpPr>
          <p:spPr>
            <a:xfrm>
              <a:off x="7627702" y="4813756"/>
              <a:ext cx="1071279" cy="213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accent1">
                      <a:lumMod val="75000"/>
                    </a:schemeClr>
                  </a:solidFill>
                </a:rPr>
                <a:t>After </a:t>
              </a:r>
              <a:r>
                <a:rPr lang="en-US" sz="1200" i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Witzke</a:t>
              </a:r>
              <a:r>
                <a:rPr lang="en-US" sz="11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1987</a:t>
              </a:r>
            </a:p>
          </p:txBody>
        </p:sp>
        <p:sp>
          <p:nvSpPr>
            <p:cNvPr id="36" name="86 CuadroTexto">
              <a:extLst>
                <a:ext uri="{FF2B5EF4-FFF2-40B4-BE49-F238E27FC236}">
                  <a16:creationId xmlns:a16="http://schemas.microsoft.com/office/drawing/2014/main" id="{F64BF0A0-DEF9-421C-973E-9858312D80C2}"/>
                </a:ext>
              </a:extLst>
            </p:cNvPr>
            <p:cNvSpPr txBox="1"/>
            <p:nvPr/>
          </p:nvSpPr>
          <p:spPr>
            <a:xfrm>
              <a:off x="5312833" y="3914989"/>
              <a:ext cx="498165" cy="33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/>
                <a:t>OPEN</a:t>
              </a:r>
            </a:p>
            <a:p>
              <a:pPr algn="ctr"/>
              <a:r>
                <a:rPr lang="en-US" sz="1100" b="1" dirty="0"/>
                <a:t>OCEAN</a:t>
              </a:r>
            </a:p>
          </p:txBody>
        </p:sp>
        <p:sp>
          <p:nvSpPr>
            <p:cNvPr id="37" name="87 CuadroTexto">
              <a:extLst>
                <a:ext uri="{FF2B5EF4-FFF2-40B4-BE49-F238E27FC236}">
                  <a16:creationId xmlns:a16="http://schemas.microsoft.com/office/drawing/2014/main" id="{7F55611A-AE78-4473-BF35-27F155421D86}"/>
                </a:ext>
              </a:extLst>
            </p:cNvPr>
            <p:cNvSpPr txBox="1"/>
            <p:nvPr/>
          </p:nvSpPr>
          <p:spPr>
            <a:xfrm>
              <a:off x="7926108" y="3974170"/>
              <a:ext cx="484923" cy="201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/>
                <a:t>SHORE</a:t>
              </a:r>
            </a:p>
          </p:txBody>
        </p:sp>
        <p:sp>
          <p:nvSpPr>
            <p:cNvPr id="38" name="96 CuadroTexto">
              <a:extLst>
                <a:ext uri="{FF2B5EF4-FFF2-40B4-BE49-F238E27FC236}">
                  <a16:creationId xmlns:a16="http://schemas.microsoft.com/office/drawing/2014/main" id="{D835D016-682E-45A9-8455-ACDDFC7AD9BD}"/>
                </a:ext>
              </a:extLst>
            </p:cNvPr>
            <p:cNvSpPr txBox="1"/>
            <p:nvPr/>
          </p:nvSpPr>
          <p:spPr>
            <a:xfrm>
              <a:off x="5078989" y="3976048"/>
              <a:ext cx="213461" cy="201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+mj-lt"/>
                </a:rPr>
                <a:t>B</a:t>
              </a:r>
            </a:p>
          </p:txBody>
        </p:sp>
        <p:sp>
          <p:nvSpPr>
            <p:cNvPr id="39" name="101 CuadroTexto">
              <a:extLst>
                <a:ext uri="{FF2B5EF4-FFF2-40B4-BE49-F238E27FC236}">
                  <a16:creationId xmlns:a16="http://schemas.microsoft.com/office/drawing/2014/main" id="{227B303A-6C18-4AD5-8E6F-30E7F6530EB2}"/>
                </a:ext>
              </a:extLst>
            </p:cNvPr>
            <p:cNvSpPr txBox="1"/>
            <p:nvPr/>
          </p:nvSpPr>
          <p:spPr>
            <a:xfrm>
              <a:off x="5682804" y="4393583"/>
              <a:ext cx="295561" cy="201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Sill</a:t>
              </a:r>
            </a:p>
          </p:txBody>
        </p:sp>
        <p:cxnSp>
          <p:nvCxnSpPr>
            <p:cNvPr id="40" name="102 Conector recto de flecha">
              <a:extLst>
                <a:ext uri="{FF2B5EF4-FFF2-40B4-BE49-F238E27FC236}">
                  <a16:creationId xmlns:a16="http://schemas.microsoft.com/office/drawing/2014/main" id="{1DD24826-2E97-4ED4-9FCE-F87CB55A6CCD}"/>
                </a:ext>
              </a:extLst>
            </p:cNvPr>
            <p:cNvCxnSpPr/>
            <p:nvPr/>
          </p:nvCxnSpPr>
          <p:spPr>
            <a:xfrm flipV="1">
              <a:off x="5718364" y="4313710"/>
              <a:ext cx="365760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107 Forma libre">
              <a:extLst>
                <a:ext uri="{FF2B5EF4-FFF2-40B4-BE49-F238E27FC236}">
                  <a16:creationId xmlns:a16="http://schemas.microsoft.com/office/drawing/2014/main" id="{5BEEEFB9-9752-4108-8FAB-BF1721DF2C82}"/>
                </a:ext>
              </a:extLst>
            </p:cNvPr>
            <p:cNvSpPr/>
            <p:nvPr/>
          </p:nvSpPr>
          <p:spPr>
            <a:xfrm>
              <a:off x="6185011" y="4239904"/>
              <a:ext cx="131629" cy="435593"/>
            </a:xfrm>
            <a:custGeom>
              <a:avLst/>
              <a:gdLst>
                <a:gd name="connsiteX0" fmla="*/ 377588 w 473123"/>
                <a:gd name="connsiteY0" fmla="*/ 0 h 900752"/>
                <a:gd name="connsiteX1" fmla="*/ 268406 w 473123"/>
                <a:gd name="connsiteY1" fmla="*/ 81887 h 900752"/>
                <a:gd name="connsiteX2" fmla="*/ 77338 w 473123"/>
                <a:gd name="connsiteY2" fmla="*/ 122830 h 900752"/>
                <a:gd name="connsiteX3" fmla="*/ 50042 w 473123"/>
                <a:gd name="connsiteY3" fmla="*/ 300251 h 900752"/>
                <a:gd name="connsiteX4" fmla="*/ 377588 w 473123"/>
                <a:gd name="connsiteY4" fmla="*/ 313899 h 900752"/>
                <a:gd name="connsiteX5" fmla="*/ 473123 w 473123"/>
                <a:gd name="connsiteY5" fmla="*/ 900752 h 900752"/>
                <a:gd name="connsiteX0" fmla="*/ 377398 w 472933"/>
                <a:gd name="connsiteY0" fmla="*/ 0 h 900752"/>
                <a:gd name="connsiteX1" fmla="*/ 268216 w 472933"/>
                <a:gd name="connsiteY1" fmla="*/ 81887 h 900752"/>
                <a:gd name="connsiteX2" fmla="*/ 77148 w 472933"/>
                <a:gd name="connsiteY2" fmla="*/ 122830 h 900752"/>
                <a:gd name="connsiteX3" fmla="*/ 49852 w 472933"/>
                <a:gd name="connsiteY3" fmla="*/ 300251 h 900752"/>
                <a:gd name="connsiteX4" fmla="*/ 376261 w 472933"/>
                <a:gd name="connsiteY4" fmla="*/ 409433 h 900752"/>
                <a:gd name="connsiteX5" fmla="*/ 472933 w 472933"/>
                <a:gd name="connsiteY5" fmla="*/ 900752 h 900752"/>
                <a:gd name="connsiteX0" fmla="*/ 377398 w 493405"/>
                <a:gd name="connsiteY0" fmla="*/ 0 h 954206"/>
                <a:gd name="connsiteX1" fmla="*/ 268216 w 493405"/>
                <a:gd name="connsiteY1" fmla="*/ 81887 h 954206"/>
                <a:gd name="connsiteX2" fmla="*/ 77148 w 493405"/>
                <a:gd name="connsiteY2" fmla="*/ 122830 h 954206"/>
                <a:gd name="connsiteX3" fmla="*/ 49852 w 493405"/>
                <a:gd name="connsiteY3" fmla="*/ 300251 h 954206"/>
                <a:gd name="connsiteX4" fmla="*/ 376261 w 493405"/>
                <a:gd name="connsiteY4" fmla="*/ 409433 h 954206"/>
                <a:gd name="connsiteX5" fmla="*/ 493405 w 493405"/>
                <a:gd name="connsiteY5" fmla="*/ 954206 h 954206"/>
                <a:gd name="connsiteX0" fmla="*/ 431989 w 493405"/>
                <a:gd name="connsiteY0" fmla="*/ 0 h 967853"/>
                <a:gd name="connsiteX1" fmla="*/ 268216 w 493405"/>
                <a:gd name="connsiteY1" fmla="*/ 95534 h 967853"/>
                <a:gd name="connsiteX2" fmla="*/ 77148 w 493405"/>
                <a:gd name="connsiteY2" fmla="*/ 136477 h 967853"/>
                <a:gd name="connsiteX3" fmla="*/ 49852 w 493405"/>
                <a:gd name="connsiteY3" fmla="*/ 313898 h 967853"/>
                <a:gd name="connsiteX4" fmla="*/ 376261 w 493405"/>
                <a:gd name="connsiteY4" fmla="*/ 423080 h 967853"/>
                <a:gd name="connsiteX5" fmla="*/ 493405 w 493405"/>
                <a:gd name="connsiteY5" fmla="*/ 967853 h 967853"/>
                <a:gd name="connsiteX0" fmla="*/ 382136 w 443552"/>
                <a:gd name="connsiteY0" fmla="*/ 0 h 967853"/>
                <a:gd name="connsiteX1" fmla="*/ 218363 w 443552"/>
                <a:gd name="connsiteY1" fmla="*/ 95534 h 967853"/>
                <a:gd name="connsiteX2" fmla="*/ 27295 w 443552"/>
                <a:gd name="connsiteY2" fmla="*/ 136477 h 967853"/>
                <a:gd name="connsiteX3" fmla="*/ 54590 w 443552"/>
                <a:gd name="connsiteY3" fmla="*/ 313898 h 967853"/>
                <a:gd name="connsiteX4" fmla="*/ 326408 w 443552"/>
                <a:gd name="connsiteY4" fmla="*/ 423080 h 967853"/>
                <a:gd name="connsiteX5" fmla="*/ 443552 w 443552"/>
                <a:gd name="connsiteY5" fmla="*/ 967853 h 96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552" h="967853">
                  <a:moveTo>
                    <a:pt x="382136" y="0"/>
                  </a:moveTo>
                  <a:cubicBezTo>
                    <a:pt x="352566" y="30707"/>
                    <a:pt x="277503" y="72788"/>
                    <a:pt x="218363" y="95534"/>
                  </a:cubicBezTo>
                  <a:cubicBezTo>
                    <a:pt x="159223" y="118280"/>
                    <a:pt x="54590" y="100083"/>
                    <a:pt x="27295" y="136477"/>
                  </a:cubicBezTo>
                  <a:cubicBezTo>
                    <a:pt x="0" y="172871"/>
                    <a:pt x="4738" y="266131"/>
                    <a:pt x="54590" y="313898"/>
                  </a:cubicBezTo>
                  <a:cubicBezTo>
                    <a:pt x="104442" y="361665"/>
                    <a:pt x="261581" y="314088"/>
                    <a:pt x="326408" y="423080"/>
                  </a:cubicBezTo>
                  <a:cubicBezTo>
                    <a:pt x="391235" y="532072"/>
                    <a:pt x="431041" y="724468"/>
                    <a:pt x="443552" y="96785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2" name="111 CuadroTexto">
              <a:extLst>
                <a:ext uri="{FF2B5EF4-FFF2-40B4-BE49-F238E27FC236}">
                  <a16:creationId xmlns:a16="http://schemas.microsoft.com/office/drawing/2014/main" id="{7489619D-09AD-49EC-A577-9B019A00F11D}"/>
                </a:ext>
              </a:extLst>
            </p:cNvPr>
            <p:cNvSpPr txBox="1"/>
            <p:nvPr/>
          </p:nvSpPr>
          <p:spPr>
            <a:xfrm>
              <a:off x="6013419" y="3906607"/>
              <a:ext cx="518028" cy="33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/>
                <a:t>Water </a:t>
              </a:r>
            </a:p>
            <a:p>
              <a:pPr algn="ctr"/>
              <a:r>
                <a:rPr lang="en-US" sz="1100" b="1" dirty="0"/>
                <a:t>Density</a:t>
              </a:r>
            </a:p>
          </p:txBody>
        </p:sp>
        <p:cxnSp>
          <p:nvCxnSpPr>
            <p:cNvPr id="43" name="60 Conector recto de flecha">
              <a:extLst>
                <a:ext uri="{FF2B5EF4-FFF2-40B4-BE49-F238E27FC236}">
                  <a16:creationId xmlns:a16="http://schemas.microsoft.com/office/drawing/2014/main" id="{08AC9394-1C64-4F61-A9FB-57678497932F}"/>
                </a:ext>
              </a:extLst>
            </p:cNvPr>
            <p:cNvCxnSpPr/>
            <p:nvPr/>
          </p:nvCxnSpPr>
          <p:spPr>
            <a:xfrm flipH="1">
              <a:off x="5759019" y="4251366"/>
              <a:ext cx="365760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9DFC12-7F7E-4B83-B152-D7DB58574662}"/>
              </a:ext>
            </a:extLst>
          </p:cNvPr>
          <p:cNvGrpSpPr/>
          <p:nvPr/>
        </p:nvGrpSpPr>
        <p:grpSpPr>
          <a:xfrm>
            <a:off x="482340" y="1096579"/>
            <a:ext cx="5786929" cy="4860378"/>
            <a:chOff x="457200" y="1795410"/>
            <a:chExt cx="5786929" cy="4860378"/>
          </a:xfrm>
        </p:grpSpPr>
        <p:grpSp>
          <p:nvGrpSpPr>
            <p:cNvPr id="5" name="62 Grupo">
              <a:extLst>
                <a:ext uri="{FF2B5EF4-FFF2-40B4-BE49-F238E27FC236}">
                  <a16:creationId xmlns:a16="http://schemas.microsoft.com/office/drawing/2014/main" id="{B429E1CC-E4CD-46CA-A11B-E3BBE947D397}"/>
                </a:ext>
              </a:extLst>
            </p:cNvPr>
            <p:cNvGrpSpPr/>
            <p:nvPr/>
          </p:nvGrpSpPr>
          <p:grpSpPr>
            <a:xfrm>
              <a:off x="457200" y="1795410"/>
              <a:ext cx="5786929" cy="4860378"/>
              <a:chOff x="239236" y="2279056"/>
              <a:chExt cx="4780439" cy="3748575"/>
            </a:xfrm>
          </p:grpSpPr>
          <p:grpSp>
            <p:nvGrpSpPr>
              <p:cNvPr id="6" name="49 Grupo">
                <a:extLst>
                  <a:ext uri="{FF2B5EF4-FFF2-40B4-BE49-F238E27FC236}">
                    <a16:creationId xmlns:a16="http://schemas.microsoft.com/office/drawing/2014/main" id="{56C473FA-2024-49FF-B273-F92B447A6F6D}"/>
                  </a:ext>
                </a:extLst>
              </p:cNvPr>
              <p:cNvGrpSpPr/>
              <p:nvPr/>
            </p:nvGrpSpPr>
            <p:grpSpPr>
              <a:xfrm>
                <a:off x="313151" y="2279056"/>
                <a:ext cx="4706524" cy="3740744"/>
                <a:chOff x="236412" y="2279056"/>
                <a:chExt cx="4706524" cy="3740744"/>
              </a:xfrm>
            </p:grpSpPr>
            <p:grpSp>
              <p:nvGrpSpPr>
                <p:cNvPr id="11" name="47 Grupo">
                  <a:extLst>
                    <a:ext uri="{FF2B5EF4-FFF2-40B4-BE49-F238E27FC236}">
                      <a16:creationId xmlns:a16="http://schemas.microsoft.com/office/drawing/2014/main" id="{98DE15C8-10B6-4849-A700-5408A0925475}"/>
                    </a:ext>
                  </a:extLst>
                </p:cNvPr>
                <p:cNvGrpSpPr/>
                <p:nvPr/>
              </p:nvGrpSpPr>
              <p:grpSpPr>
                <a:xfrm>
                  <a:off x="236412" y="2279056"/>
                  <a:ext cx="4706524" cy="3740744"/>
                  <a:chOff x="236412" y="2279056"/>
                  <a:chExt cx="4706524" cy="3740744"/>
                </a:xfrm>
              </p:grpSpPr>
              <p:pic>
                <p:nvPicPr>
                  <p:cNvPr id="13" name="Picture 12" descr="http://static4.businessinsider.com/image/50080dcf69bedd6b59000006-900/late-devonian-360-million-years-ago.jpg">
                    <a:extLst>
                      <a:ext uri="{FF2B5EF4-FFF2-40B4-BE49-F238E27FC236}">
                        <a16:creationId xmlns:a16="http://schemas.microsoft.com/office/drawing/2014/main" id="{35E72E8E-4D8E-4A7F-A3E9-FC0EF44B83A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/>
                  <a:srcRect t="22342" r="10619"/>
                  <a:stretch/>
                </p:blipFill>
                <p:spPr bwMode="auto">
                  <a:xfrm>
                    <a:off x="236412" y="2279056"/>
                    <a:ext cx="4706524" cy="374074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4" name="5 Forma libre">
                    <a:extLst>
                      <a:ext uri="{FF2B5EF4-FFF2-40B4-BE49-F238E27FC236}">
                        <a16:creationId xmlns:a16="http://schemas.microsoft.com/office/drawing/2014/main" id="{C5644AF7-917C-494C-88A9-9320EE3C6BE4}"/>
                      </a:ext>
                    </a:extLst>
                  </p:cNvPr>
                  <p:cNvSpPr/>
                  <p:nvPr/>
                </p:nvSpPr>
                <p:spPr>
                  <a:xfrm>
                    <a:off x="252620" y="2293137"/>
                    <a:ext cx="2635819" cy="1888331"/>
                  </a:xfrm>
                  <a:custGeom>
                    <a:avLst/>
                    <a:gdLst>
                      <a:gd name="connsiteX0" fmla="*/ 0 w 5209953"/>
                      <a:gd name="connsiteY0" fmla="*/ 3875568 h 3875568"/>
                      <a:gd name="connsiteX1" fmla="*/ 1956390 w 5209953"/>
                      <a:gd name="connsiteY1" fmla="*/ 2248787 h 3875568"/>
                      <a:gd name="connsiteX2" fmla="*/ 4614530 w 5209953"/>
                      <a:gd name="connsiteY2" fmla="*/ 334926 h 3875568"/>
                      <a:gd name="connsiteX3" fmla="*/ 5209953 w 5209953"/>
                      <a:gd name="connsiteY3" fmla="*/ 239233 h 3875568"/>
                      <a:gd name="connsiteX0" fmla="*/ 0 w 4614530"/>
                      <a:gd name="connsiteY0" fmla="*/ 3540642 h 3540642"/>
                      <a:gd name="connsiteX1" fmla="*/ 1956390 w 4614530"/>
                      <a:gd name="connsiteY1" fmla="*/ 1913861 h 3540642"/>
                      <a:gd name="connsiteX2" fmla="*/ 4614530 w 4614530"/>
                      <a:gd name="connsiteY2" fmla="*/ 0 h 3540642"/>
                      <a:gd name="connsiteX0" fmla="*/ 0 w 5342860"/>
                      <a:gd name="connsiteY0" fmla="*/ 3581400 h 3581400"/>
                      <a:gd name="connsiteX1" fmla="*/ 1956390 w 5342860"/>
                      <a:gd name="connsiteY1" fmla="*/ 1954619 h 3581400"/>
                      <a:gd name="connsiteX2" fmla="*/ 5342860 w 5342860"/>
                      <a:gd name="connsiteY2" fmla="*/ 0 h 358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42860" h="3581400">
                        <a:moveTo>
                          <a:pt x="0" y="3581400"/>
                        </a:moveTo>
                        <a:cubicBezTo>
                          <a:pt x="593651" y="3063063"/>
                          <a:pt x="1065913" y="2551519"/>
                          <a:pt x="1956390" y="1954619"/>
                        </a:cubicBezTo>
                        <a:cubicBezTo>
                          <a:pt x="2846867" y="1357719"/>
                          <a:pt x="4800600" y="334926"/>
                          <a:pt x="5342860" y="0"/>
                        </a:cubicBezTo>
                      </a:path>
                    </a:pathLst>
                  </a:cu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highlight>
                        <a:srgbClr val="FFFF00"/>
                      </a:highlight>
                    </a:endParaRPr>
                  </a:p>
                </p:txBody>
              </p:sp>
              <p:sp>
                <p:nvSpPr>
                  <p:cNvPr id="15" name="28 CuadroTexto">
                    <a:extLst>
                      <a:ext uri="{FF2B5EF4-FFF2-40B4-BE49-F238E27FC236}">
                        <a16:creationId xmlns:a16="http://schemas.microsoft.com/office/drawing/2014/main" id="{D620DC9F-1C09-4082-AB84-9AE7699BF9E7}"/>
                      </a:ext>
                    </a:extLst>
                  </p:cNvPr>
                  <p:cNvSpPr txBox="1"/>
                  <p:nvPr/>
                </p:nvSpPr>
                <p:spPr>
                  <a:xfrm rot="21434657">
                    <a:off x="253048" y="2883340"/>
                    <a:ext cx="899980" cy="403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b="1" dirty="0" err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rPr>
                      <a:t>Panthalassic</a:t>
                    </a:r>
                    <a:r>
                      <a: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rPr>
                      <a:t> </a:t>
                    </a:r>
                  </a:p>
                  <a:p>
                    <a:pPr algn="ctr"/>
                    <a:r>
                      <a: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rPr>
                      <a:t>Ocean</a:t>
                    </a:r>
                  </a:p>
                </p:txBody>
              </p:sp>
              <p:sp>
                <p:nvSpPr>
                  <p:cNvPr id="17" name="30 CuadroTexto">
                    <a:extLst>
                      <a:ext uri="{FF2B5EF4-FFF2-40B4-BE49-F238E27FC236}">
                        <a16:creationId xmlns:a16="http://schemas.microsoft.com/office/drawing/2014/main" id="{89AD14CE-6206-4E6F-AF9C-F9628A6B720F}"/>
                      </a:ext>
                    </a:extLst>
                  </p:cNvPr>
                  <p:cNvSpPr txBox="1"/>
                  <p:nvPr/>
                </p:nvSpPr>
                <p:spPr>
                  <a:xfrm rot="21434657">
                    <a:off x="1922028" y="4646629"/>
                    <a:ext cx="45717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latin typeface="+mj-lt"/>
                      </a:rPr>
                      <a:t>ZDU</a:t>
                    </a:r>
                  </a:p>
                </p:txBody>
              </p:sp>
              <p:sp>
                <p:nvSpPr>
                  <p:cNvPr id="18" name="31 CuadroTexto">
                    <a:extLst>
                      <a:ext uri="{FF2B5EF4-FFF2-40B4-BE49-F238E27FC236}">
                        <a16:creationId xmlns:a16="http://schemas.microsoft.com/office/drawing/2014/main" id="{DB070C03-EEDA-4D7D-82A0-2FFC5BCBA6B8}"/>
                      </a:ext>
                    </a:extLst>
                  </p:cNvPr>
                  <p:cNvSpPr txBox="1"/>
                  <p:nvPr/>
                </p:nvSpPr>
                <p:spPr>
                  <a:xfrm rot="21434657">
                    <a:off x="2707101" y="4514389"/>
                    <a:ext cx="38985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latin typeface="+mj-lt"/>
                      </a:rPr>
                      <a:t>OU</a:t>
                    </a:r>
                  </a:p>
                </p:txBody>
              </p:sp>
              <p:sp>
                <p:nvSpPr>
                  <p:cNvPr id="19" name="32 CuadroTexto">
                    <a:extLst>
                      <a:ext uri="{FF2B5EF4-FFF2-40B4-BE49-F238E27FC236}">
                        <a16:creationId xmlns:a16="http://schemas.microsoft.com/office/drawing/2014/main" id="{88C91162-8A3A-4A4B-950B-AA214DD7A0F6}"/>
                      </a:ext>
                    </a:extLst>
                  </p:cNvPr>
                  <p:cNvSpPr txBox="1"/>
                  <p:nvPr/>
                </p:nvSpPr>
                <p:spPr>
                  <a:xfrm rot="18083355">
                    <a:off x="3634523" y="4151718"/>
                    <a:ext cx="41229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latin typeface="+mj-lt"/>
                      </a:rPr>
                      <a:t>AM</a:t>
                    </a:r>
                  </a:p>
                </p:txBody>
              </p:sp>
              <p:sp>
                <p:nvSpPr>
                  <p:cNvPr id="20" name="33 CuadroTexto">
                    <a:extLst>
                      <a:ext uri="{FF2B5EF4-FFF2-40B4-BE49-F238E27FC236}">
                        <a16:creationId xmlns:a16="http://schemas.microsoft.com/office/drawing/2014/main" id="{16DDA12F-ACB1-481C-B41A-CD2FE8CB3897}"/>
                      </a:ext>
                    </a:extLst>
                  </p:cNvPr>
                  <p:cNvSpPr txBox="1"/>
                  <p:nvPr/>
                </p:nvSpPr>
                <p:spPr>
                  <a:xfrm rot="18622950">
                    <a:off x="2371331" y="4109186"/>
                    <a:ext cx="43294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latin typeface="+mj-lt"/>
                      </a:rPr>
                      <a:t>TCA</a:t>
                    </a:r>
                  </a:p>
                </p:txBody>
              </p:sp>
              <p:sp>
                <p:nvSpPr>
                  <p:cNvPr id="21" name="37 CuadroTexto">
                    <a:extLst>
                      <a:ext uri="{FF2B5EF4-FFF2-40B4-BE49-F238E27FC236}">
                        <a16:creationId xmlns:a16="http://schemas.microsoft.com/office/drawing/2014/main" id="{4CAAD567-9A57-42E9-A2CB-D21087C830C3}"/>
                      </a:ext>
                    </a:extLst>
                  </p:cNvPr>
                  <p:cNvSpPr txBox="1"/>
                  <p:nvPr/>
                </p:nvSpPr>
                <p:spPr>
                  <a:xfrm>
                    <a:off x="2133829" y="4773304"/>
                    <a:ext cx="380232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rPr>
                      <a:t>WS</a:t>
                    </a:r>
                  </a:p>
                </p:txBody>
              </p:sp>
              <p:sp>
                <p:nvSpPr>
                  <p:cNvPr id="22" name="38 CuadroTexto">
                    <a:extLst>
                      <a:ext uri="{FF2B5EF4-FFF2-40B4-BE49-F238E27FC236}">
                        <a16:creationId xmlns:a16="http://schemas.microsoft.com/office/drawing/2014/main" id="{EA729FED-65C0-4067-A887-31AEC3D4A03A}"/>
                      </a:ext>
                    </a:extLst>
                  </p:cNvPr>
                  <p:cNvSpPr txBox="1"/>
                  <p:nvPr/>
                </p:nvSpPr>
                <p:spPr>
                  <a:xfrm>
                    <a:off x="2446629" y="4626641"/>
                    <a:ext cx="380232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rPr>
                      <a:t>WS</a:t>
                    </a:r>
                  </a:p>
                </p:txBody>
              </p:sp>
              <p:sp>
                <p:nvSpPr>
                  <p:cNvPr id="23" name="39 CuadroTexto">
                    <a:extLst>
                      <a:ext uri="{FF2B5EF4-FFF2-40B4-BE49-F238E27FC236}">
                        <a16:creationId xmlns:a16="http://schemas.microsoft.com/office/drawing/2014/main" id="{B6FA5B89-F9C4-4F54-82F7-525E356E2BE1}"/>
                      </a:ext>
                    </a:extLst>
                  </p:cNvPr>
                  <p:cNvSpPr txBox="1"/>
                  <p:nvPr/>
                </p:nvSpPr>
                <p:spPr>
                  <a:xfrm>
                    <a:off x="2095711" y="3689499"/>
                    <a:ext cx="330539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rPr>
                      <a:t>BS</a:t>
                    </a:r>
                  </a:p>
                </p:txBody>
              </p:sp>
              <p:sp>
                <p:nvSpPr>
                  <p:cNvPr id="24" name="40 CuadroTexto">
                    <a:extLst>
                      <a:ext uri="{FF2B5EF4-FFF2-40B4-BE49-F238E27FC236}">
                        <a16:creationId xmlns:a16="http://schemas.microsoft.com/office/drawing/2014/main" id="{BEB7608B-8A3E-468F-97BA-B5DA30433DF0}"/>
                      </a:ext>
                    </a:extLst>
                  </p:cNvPr>
                  <p:cNvSpPr txBox="1"/>
                  <p:nvPr/>
                </p:nvSpPr>
                <p:spPr>
                  <a:xfrm rot="18310526">
                    <a:off x="3338073" y="4251608"/>
                    <a:ext cx="341761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rPr>
                      <a:t>AB</a:t>
                    </a:r>
                  </a:p>
                </p:txBody>
              </p:sp>
              <p:sp>
                <p:nvSpPr>
                  <p:cNvPr id="25" name="41 CuadroTexto">
                    <a:extLst>
                      <a:ext uri="{FF2B5EF4-FFF2-40B4-BE49-F238E27FC236}">
                        <a16:creationId xmlns:a16="http://schemas.microsoft.com/office/drawing/2014/main" id="{E461F6C1-2BD4-427E-8B4F-4F60EA3CFA71}"/>
                      </a:ext>
                    </a:extLst>
                  </p:cNvPr>
                  <p:cNvSpPr txBox="1"/>
                  <p:nvPr/>
                </p:nvSpPr>
                <p:spPr>
                  <a:xfrm>
                    <a:off x="2906020" y="4330998"/>
                    <a:ext cx="429925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rPr>
                      <a:t>NAS</a:t>
                    </a:r>
                  </a:p>
                </p:txBody>
              </p:sp>
              <p:sp>
                <p:nvSpPr>
                  <p:cNvPr id="26" name="42 CuadroTexto">
                    <a:extLst>
                      <a:ext uri="{FF2B5EF4-FFF2-40B4-BE49-F238E27FC236}">
                        <a16:creationId xmlns:a16="http://schemas.microsoft.com/office/drawing/2014/main" id="{92CDEC7E-474E-4CA0-B98C-C8F14207B6F4}"/>
                      </a:ext>
                    </a:extLst>
                  </p:cNvPr>
                  <p:cNvSpPr txBox="1"/>
                  <p:nvPr/>
                </p:nvSpPr>
                <p:spPr>
                  <a:xfrm>
                    <a:off x="2814291" y="4658833"/>
                    <a:ext cx="327334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rPr>
                      <a:t>CS</a:t>
                    </a:r>
                  </a:p>
                </p:txBody>
              </p:sp>
              <p:sp>
                <p:nvSpPr>
                  <p:cNvPr id="27" name="44 CuadroTexto">
                    <a:extLst>
                      <a:ext uri="{FF2B5EF4-FFF2-40B4-BE49-F238E27FC236}">
                        <a16:creationId xmlns:a16="http://schemas.microsoft.com/office/drawing/2014/main" id="{B1C88C1E-11A9-4A17-A710-B4A88941B2B2}"/>
                      </a:ext>
                    </a:extLst>
                  </p:cNvPr>
                  <p:cNvSpPr txBox="1"/>
                  <p:nvPr/>
                </p:nvSpPr>
                <p:spPr>
                  <a:xfrm>
                    <a:off x="3106902" y="3983666"/>
                    <a:ext cx="33695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rPr>
                      <a:t>AS</a:t>
                    </a:r>
                  </a:p>
                </p:txBody>
              </p:sp>
              <p:sp>
                <p:nvSpPr>
                  <p:cNvPr id="28" name="46 CuadroTexto">
                    <a:extLst>
                      <a:ext uri="{FF2B5EF4-FFF2-40B4-BE49-F238E27FC236}">
                        <a16:creationId xmlns:a16="http://schemas.microsoft.com/office/drawing/2014/main" id="{3D0FC4C9-5F5E-458E-B330-6F77C32FEB89}"/>
                      </a:ext>
                    </a:extLst>
                  </p:cNvPr>
                  <p:cNvSpPr txBox="1"/>
                  <p:nvPr/>
                </p:nvSpPr>
                <p:spPr>
                  <a:xfrm>
                    <a:off x="2531898" y="4233532"/>
                    <a:ext cx="482825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rPr>
                      <a:t>MMS</a:t>
                    </a:r>
                  </a:p>
                </p:txBody>
              </p:sp>
            </p:grpSp>
            <p:sp>
              <p:nvSpPr>
                <p:cNvPr id="12" name="48 CuadroTexto">
                  <a:extLst>
                    <a:ext uri="{FF2B5EF4-FFF2-40B4-BE49-F238E27FC236}">
                      <a16:creationId xmlns:a16="http://schemas.microsoft.com/office/drawing/2014/main" id="{08EAFC21-77B6-4B46-8598-B27A0EA13A60}"/>
                    </a:ext>
                  </a:extLst>
                </p:cNvPr>
                <p:cNvSpPr txBox="1"/>
                <p:nvPr/>
              </p:nvSpPr>
              <p:spPr>
                <a:xfrm rot="19068179">
                  <a:off x="396042" y="3368101"/>
                  <a:ext cx="978002" cy="2373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</a:rPr>
                    <a:t>Paleo-equator</a:t>
                  </a:r>
                </a:p>
              </p:txBody>
            </p:sp>
          </p:grpSp>
          <p:sp>
            <p:nvSpPr>
              <p:cNvPr id="7" name="93 Forma libre">
                <a:extLst>
                  <a:ext uri="{FF2B5EF4-FFF2-40B4-BE49-F238E27FC236}">
                    <a16:creationId xmlns:a16="http://schemas.microsoft.com/office/drawing/2014/main" id="{6C968053-749E-4CC9-BB53-D42360FA4DFF}"/>
                  </a:ext>
                </a:extLst>
              </p:cNvPr>
              <p:cNvSpPr/>
              <p:nvPr/>
            </p:nvSpPr>
            <p:spPr>
              <a:xfrm>
                <a:off x="2397995" y="4647613"/>
                <a:ext cx="461711" cy="202120"/>
              </a:xfrm>
              <a:custGeom>
                <a:avLst/>
                <a:gdLst>
                  <a:gd name="connsiteX0" fmla="*/ 0 w 469557"/>
                  <a:gd name="connsiteY0" fmla="*/ 35305 h 215360"/>
                  <a:gd name="connsiteX1" fmla="*/ 162403 w 469557"/>
                  <a:gd name="connsiteY1" fmla="*/ 42366 h 215360"/>
                  <a:gd name="connsiteX2" fmla="*/ 158873 w 469557"/>
                  <a:gd name="connsiteY2" fmla="*/ 130628 h 215360"/>
                  <a:gd name="connsiteX3" fmla="*/ 162403 w 469557"/>
                  <a:gd name="connsiteY3" fmla="*/ 169464 h 215360"/>
                  <a:gd name="connsiteX4" fmla="*/ 211830 w 469557"/>
                  <a:gd name="connsiteY4" fmla="*/ 187116 h 215360"/>
                  <a:gd name="connsiteX5" fmla="*/ 247135 w 469557"/>
                  <a:gd name="connsiteY5" fmla="*/ 194177 h 215360"/>
                  <a:gd name="connsiteX6" fmla="*/ 271849 w 469557"/>
                  <a:gd name="connsiteY6" fmla="*/ 194177 h 215360"/>
                  <a:gd name="connsiteX7" fmla="*/ 303623 w 469557"/>
                  <a:gd name="connsiteY7" fmla="*/ 211830 h 215360"/>
                  <a:gd name="connsiteX8" fmla="*/ 303623 w 469557"/>
                  <a:gd name="connsiteY8" fmla="*/ 211830 h 215360"/>
                  <a:gd name="connsiteX9" fmla="*/ 353051 w 469557"/>
                  <a:gd name="connsiteY9" fmla="*/ 215360 h 215360"/>
                  <a:gd name="connsiteX10" fmla="*/ 367173 w 469557"/>
                  <a:gd name="connsiteY10" fmla="*/ 194177 h 215360"/>
                  <a:gd name="connsiteX11" fmla="*/ 391886 w 469557"/>
                  <a:gd name="connsiteY11" fmla="*/ 208299 h 215360"/>
                  <a:gd name="connsiteX12" fmla="*/ 427191 w 469557"/>
                  <a:gd name="connsiteY12" fmla="*/ 187116 h 215360"/>
                  <a:gd name="connsiteX13" fmla="*/ 466027 w 469557"/>
                  <a:gd name="connsiteY13" fmla="*/ 180055 h 215360"/>
                  <a:gd name="connsiteX14" fmla="*/ 466027 w 469557"/>
                  <a:gd name="connsiteY14" fmla="*/ 180055 h 215360"/>
                  <a:gd name="connsiteX15" fmla="*/ 469557 w 469557"/>
                  <a:gd name="connsiteY15" fmla="*/ 123567 h 215360"/>
                  <a:gd name="connsiteX16" fmla="*/ 451905 w 469557"/>
                  <a:gd name="connsiteY16" fmla="*/ 3530 h 215360"/>
                  <a:gd name="connsiteX17" fmla="*/ 222422 w 469557"/>
                  <a:gd name="connsiteY17" fmla="*/ 7061 h 215360"/>
                  <a:gd name="connsiteX18" fmla="*/ 67080 w 469557"/>
                  <a:gd name="connsiteY18" fmla="*/ 0 h 215360"/>
                  <a:gd name="connsiteX19" fmla="*/ 0 w 469557"/>
                  <a:gd name="connsiteY19" fmla="*/ 35305 h 215360"/>
                  <a:gd name="connsiteX0" fmla="*/ 2353 w 471910"/>
                  <a:gd name="connsiteY0" fmla="*/ 40895 h 220950"/>
                  <a:gd name="connsiteX1" fmla="*/ 164756 w 471910"/>
                  <a:gd name="connsiteY1" fmla="*/ 47956 h 220950"/>
                  <a:gd name="connsiteX2" fmla="*/ 161226 w 471910"/>
                  <a:gd name="connsiteY2" fmla="*/ 136218 h 220950"/>
                  <a:gd name="connsiteX3" fmla="*/ 164756 w 471910"/>
                  <a:gd name="connsiteY3" fmla="*/ 175054 h 220950"/>
                  <a:gd name="connsiteX4" fmla="*/ 214183 w 471910"/>
                  <a:gd name="connsiteY4" fmla="*/ 192706 h 220950"/>
                  <a:gd name="connsiteX5" fmla="*/ 249488 w 471910"/>
                  <a:gd name="connsiteY5" fmla="*/ 199767 h 220950"/>
                  <a:gd name="connsiteX6" fmla="*/ 274202 w 471910"/>
                  <a:gd name="connsiteY6" fmla="*/ 199767 h 220950"/>
                  <a:gd name="connsiteX7" fmla="*/ 305976 w 471910"/>
                  <a:gd name="connsiteY7" fmla="*/ 217420 h 220950"/>
                  <a:gd name="connsiteX8" fmla="*/ 305976 w 471910"/>
                  <a:gd name="connsiteY8" fmla="*/ 217420 h 220950"/>
                  <a:gd name="connsiteX9" fmla="*/ 355404 w 471910"/>
                  <a:gd name="connsiteY9" fmla="*/ 220950 h 220950"/>
                  <a:gd name="connsiteX10" fmla="*/ 369526 w 471910"/>
                  <a:gd name="connsiteY10" fmla="*/ 199767 h 220950"/>
                  <a:gd name="connsiteX11" fmla="*/ 394239 w 471910"/>
                  <a:gd name="connsiteY11" fmla="*/ 213889 h 220950"/>
                  <a:gd name="connsiteX12" fmla="*/ 429544 w 471910"/>
                  <a:gd name="connsiteY12" fmla="*/ 192706 h 220950"/>
                  <a:gd name="connsiteX13" fmla="*/ 468380 w 471910"/>
                  <a:gd name="connsiteY13" fmla="*/ 185645 h 220950"/>
                  <a:gd name="connsiteX14" fmla="*/ 468380 w 471910"/>
                  <a:gd name="connsiteY14" fmla="*/ 185645 h 220950"/>
                  <a:gd name="connsiteX15" fmla="*/ 471910 w 471910"/>
                  <a:gd name="connsiteY15" fmla="*/ 129157 h 220950"/>
                  <a:gd name="connsiteX16" fmla="*/ 454258 w 471910"/>
                  <a:gd name="connsiteY16" fmla="*/ 9120 h 220950"/>
                  <a:gd name="connsiteX17" fmla="*/ 224775 w 471910"/>
                  <a:gd name="connsiteY17" fmla="*/ 12651 h 220950"/>
                  <a:gd name="connsiteX18" fmla="*/ 0 w 471910"/>
                  <a:gd name="connsiteY18" fmla="*/ 0 h 220950"/>
                  <a:gd name="connsiteX19" fmla="*/ 2353 w 471910"/>
                  <a:gd name="connsiteY19" fmla="*/ 40895 h 220950"/>
                  <a:gd name="connsiteX0" fmla="*/ 0 w 469557"/>
                  <a:gd name="connsiteY0" fmla="*/ 31775 h 211830"/>
                  <a:gd name="connsiteX1" fmla="*/ 162403 w 469557"/>
                  <a:gd name="connsiteY1" fmla="*/ 38836 h 211830"/>
                  <a:gd name="connsiteX2" fmla="*/ 158873 w 469557"/>
                  <a:gd name="connsiteY2" fmla="*/ 127098 h 211830"/>
                  <a:gd name="connsiteX3" fmla="*/ 162403 w 469557"/>
                  <a:gd name="connsiteY3" fmla="*/ 165934 h 211830"/>
                  <a:gd name="connsiteX4" fmla="*/ 211830 w 469557"/>
                  <a:gd name="connsiteY4" fmla="*/ 183586 h 211830"/>
                  <a:gd name="connsiteX5" fmla="*/ 247135 w 469557"/>
                  <a:gd name="connsiteY5" fmla="*/ 190647 h 211830"/>
                  <a:gd name="connsiteX6" fmla="*/ 271849 w 469557"/>
                  <a:gd name="connsiteY6" fmla="*/ 190647 h 211830"/>
                  <a:gd name="connsiteX7" fmla="*/ 303623 w 469557"/>
                  <a:gd name="connsiteY7" fmla="*/ 208300 h 211830"/>
                  <a:gd name="connsiteX8" fmla="*/ 303623 w 469557"/>
                  <a:gd name="connsiteY8" fmla="*/ 208300 h 211830"/>
                  <a:gd name="connsiteX9" fmla="*/ 353051 w 469557"/>
                  <a:gd name="connsiteY9" fmla="*/ 211830 h 211830"/>
                  <a:gd name="connsiteX10" fmla="*/ 367173 w 469557"/>
                  <a:gd name="connsiteY10" fmla="*/ 190647 h 211830"/>
                  <a:gd name="connsiteX11" fmla="*/ 391886 w 469557"/>
                  <a:gd name="connsiteY11" fmla="*/ 204769 h 211830"/>
                  <a:gd name="connsiteX12" fmla="*/ 427191 w 469557"/>
                  <a:gd name="connsiteY12" fmla="*/ 183586 h 211830"/>
                  <a:gd name="connsiteX13" fmla="*/ 466027 w 469557"/>
                  <a:gd name="connsiteY13" fmla="*/ 176525 h 211830"/>
                  <a:gd name="connsiteX14" fmla="*/ 466027 w 469557"/>
                  <a:gd name="connsiteY14" fmla="*/ 176525 h 211830"/>
                  <a:gd name="connsiteX15" fmla="*/ 469557 w 469557"/>
                  <a:gd name="connsiteY15" fmla="*/ 120037 h 211830"/>
                  <a:gd name="connsiteX16" fmla="*/ 451905 w 469557"/>
                  <a:gd name="connsiteY16" fmla="*/ 0 h 211830"/>
                  <a:gd name="connsiteX17" fmla="*/ 222422 w 469557"/>
                  <a:gd name="connsiteY17" fmla="*/ 3531 h 211830"/>
                  <a:gd name="connsiteX18" fmla="*/ 1177 w 469557"/>
                  <a:gd name="connsiteY18" fmla="*/ 1472 h 211830"/>
                  <a:gd name="connsiteX19" fmla="*/ 0 w 469557"/>
                  <a:gd name="connsiteY19" fmla="*/ 31775 h 211830"/>
                  <a:gd name="connsiteX0" fmla="*/ 2745 w 472302"/>
                  <a:gd name="connsiteY0" fmla="*/ 33833 h 213888"/>
                  <a:gd name="connsiteX1" fmla="*/ 165148 w 472302"/>
                  <a:gd name="connsiteY1" fmla="*/ 40894 h 213888"/>
                  <a:gd name="connsiteX2" fmla="*/ 161618 w 472302"/>
                  <a:gd name="connsiteY2" fmla="*/ 129156 h 213888"/>
                  <a:gd name="connsiteX3" fmla="*/ 165148 w 472302"/>
                  <a:gd name="connsiteY3" fmla="*/ 167992 h 213888"/>
                  <a:gd name="connsiteX4" fmla="*/ 214575 w 472302"/>
                  <a:gd name="connsiteY4" fmla="*/ 185644 h 213888"/>
                  <a:gd name="connsiteX5" fmla="*/ 249880 w 472302"/>
                  <a:gd name="connsiteY5" fmla="*/ 192705 h 213888"/>
                  <a:gd name="connsiteX6" fmla="*/ 274594 w 472302"/>
                  <a:gd name="connsiteY6" fmla="*/ 192705 h 213888"/>
                  <a:gd name="connsiteX7" fmla="*/ 306368 w 472302"/>
                  <a:gd name="connsiteY7" fmla="*/ 210358 h 213888"/>
                  <a:gd name="connsiteX8" fmla="*/ 306368 w 472302"/>
                  <a:gd name="connsiteY8" fmla="*/ 210358 h 213888"/>
                  <a:gd name="connsiteX9" fmla="*/ 355796 w 472302"/>
                  <a:gd name="connsiteY9" fmla="*/ 213888 h 213888"/>
                  <a:gd name="connsiteX10" fmla="*/ 369918 w 472302"/>
                  <a:gd name="connsiteY10" fmla="*/ 192705 h 213888"/>
                  <a:gd name="connsiteX11" fmla="*/ 394631 w 472302"/>
                  <a:gd name="connsiteY11" fmla="*/ 206827 h 213888"/>
                  <a:gd name="connsiteX12" fmla="*/ 429936 w 472302"/>
                  <a:gd name="connsiteY12" fmla="*/ 185644 h 213888"/>
                  <a:gd name="connsiteX13" fmla="*/ 468772 w 472302"/>
                  <a:gd name="connsiteY13" fmla="*/ 178583 h 213888"/>
                  <a:gd name="connsiteX14" fmla="*/ 468772 w 472302"/>
                  <a:gd name="connsiteY14" fmla="*/ 178583 h 213888"/>
                  <a:gd name="connsiteX15" fmla="*/ 472302 w 472302"/>
                  <a:gd name="connsiteY15" fmla="*/ 122095 h 213888"/>
                  <a:gd name="connsiteX16" fmla="*/ 454650 w 472302"/>
                  <a:gd name="connsiteY16" fmla="*/ 2058 h 213888"/>
                  <a:gd name="connsiteX17" fmla="*/ 225167 w 472302"/>
                  <a:gd name="connsiteY17" fmla="*/ 5589 h 213888"/>
                  <a:gd name="connsiteX18" fmla="*/ 392 w 472302"/>
                  <a:gd name="connsiteY18" fmla="*/ 0 h 213888"/>
                  <a:gd name="connsiteX19" fmla="*/ 2745 w 472302"/>
                  <a:gd name="connsiteY19" fmla="*/ 33833 h 213888"/>
                  <a:gd name="connsiteX0" fmla="*/ 2745 w 468772"/>
                  <a:gd name="connsiteY0" fmla="*/ 33833 h 213888"/>
                  <a:gd name="connsiteX1" fmla="*/ 165148 w 468772"/>
                  <a:gd name="connsiteY1" fmla="*/ 40894 h 213888"/>
                  <a:gd name="connsiteX2" fmla="*/ 161618 w 468772"/>
                  <a:gd name="connsiteY2" fmla="*/ 129156 h 213888"/>
                  <a:gd name="connsiteX3" fmla="*/ 165148 w 468772"/>
                  <a:gd name="connsiteY3" fmla="*/ 167992 h 213888"/>
                  <a:gd name="connsiteX4" fmla="*/ 214575 w 468772"/>
                  <a:gd name="connsiteY4" fmla="*/ 185644 h 213888"/>
                  <a:gd name="connsiteX5" fmla="*/ 249880 w 468772"/>
                  <a:gd name="connsiteY5" fmla="*/ 192705 h 213888"/>
                  <a:gd name="connsiteX6" fmla="*/ 274594 w 468772"/>
                  <a:gd name="connsiteY6" fmla="*/ 192705 h 213888"/>
                  <a:gd name="connsiteX7" fmla="*/ 306368 w 468772"/>
                  <a:gd name="connsiteY7" fmla="*/ 210358 h 213888"/>
                  <a:gd name="connsiteX8" fmla="*/ 306368 w 468772"/>
                  <a:gd name="connsiteY8" fmla="*/ 210358 h 213888"/>
                  <a:gd name="connsiteX9" fmla="*/ 355796 w 468772"/>
                  <a:gd name="connsiteY9" fmla="*/ 213888 h 213888"/>
                  <a:gd name="connsiteX10" fmla="*/ 369918 w 468772"/>
                  <a:gd name="connsiteY10" fmla="*/ 192705 h 213888"/>
                  <a:gd name="connsiteX11" fmla="*/ 394631 w 468772"/>
                  <a:gd name="connsiteY11" fmla="*/ 206827 h 213888"/>
                  <a:gd name="connsiteX12" fmla="*/ 429936 w 468772"/>
                  <a:gd name="connsiteY12" fmla="*/ 185644 h 213888"/>
                  <a:gd name="connsiteX13" fmla="*/ 468772 w 468772"/>
                  <a:gd name="connsiteY13" fmla="*/ 178583 h 213888"/>
                  <a:gd name="connsiteX14" fmla="*/ 468772 w 468772"/>
                  <a:gd name="connsiteY14" fmla="*/ 178583 h 213888"/>
                  <a:gd name="connsiteX15" fmla="*/ 461711 w 468772"/>
                  <a:gd name="connsiteY15" fmla="*/ 122095 h 213888"/>
                  <a:gd name="connsiteX16" fmla="*/ 454650 w 468772"/>
                  <a:gd name="connsiteY16" fmla="*/ 2058 h 213888"/>
                  <a:gd name="connsiteX17" fmla="*/ 225167 w 468772"/>
                  <a:gd name="connsiteY17" fmla="*/ 5589 h 213888"/>
                  <a:gd name="connsiteX18" fmla="*/ 392 w 468772"/>
                  <a:gd name="connsiteY18" fmla="*/ 0 h 213888"/>
                  <a:gd name="connsiteX19" fmla="*/ 2745 w 468772"/>
                  <a:gd name="connsiteY19" fmla="*/ 33833 h 213888"/>
                  <a:gd name="connsiteX0" fmla="*/ 2745 w 468772"/>
                  <a:gd name="connsiteY0" fmla="*/ 33833 h 213888"/>
                  <a:gd name="connsiteX1" fmla="*/ 165148 w 468772"/>
                  <a:gd name="connsiteY1" fmla="*/ 40894 h 213888"/>
                  <a:gd name="connsiteX2" fmla="*/ 161618 w 468772"/>
                  <a:gd name="connsiteY2" fmla="*/ 129156 h 213888"/>
                  <a:gd name="connsiteX3" fmla="*/ 165148 w 468772"/>
                  <a:gd name="connsiteY3" fmla="*/ 167992 h 213888"/>
                  <a:gd name="connsiteX4" fmla="*/ 214575 w 468772"/>
                  <a:gd name="connsiteY4" fmla="*/ 185644 h 213888"/>
                  <a:gd name="connsiteX5" fmla="*/ 249880 w 468772"/>
                  <a:gd name="connsiteY5" fmla="*/ 192705 h 213888"/>
                  <a:gd name="connsiteX6" fmla="*/ 274594 w 468772"/>
                  <a:gd name="connsiteY6" fmla="*/ 192705 h 213888"/>
                  <a:gd name="connsiteX7" fmla="*/ 306368 w 468772"/>
                  <a:gd name="connsiteY7" fmla="*/ 210358 h 213888"/>
                  <a:gd name="connsiteX8" fmla="*/ 306368 w 468772"/>
                  <a:gd name="connsiteY8" fmla="*/ 210358 h 213888"/>
                  <a:gd name="connsiteX9" fmla="*/ 355796 w 468772"/>
                  <a:gd name="connsiteY9" fmla="*/ 213888 h 213888"/>
                  <a:gd name="connsiteX10" fmla="*/ 369918 w 468772"/>
                  <a:gd name="connsiteY10" fmla="*/ 192705 h 213888"/>
                  <a:gd name="connsiteX11" fmla="*/ 394631 w 468772"/>
                  <a:gd name="connsiteY11" fmla="*/ 206827 h 213888"/>
                  <a:gd name="connsiteX12" fmla="*/ 429936 w 468772"/>
                  <a:gd name="connsiteY12" fmla="*/ 185644 h 213888"/>
                  <a:gd name="connsiteX13" fmla="*/ 468772 w 468772"/>
                  <a:gd name="connsiteY13" fmla="*/ 178583 h 213888"/>
                  <a:gd name="connsiteX14" fmla="*/ 461711 w 468772"/>
                  <a:gd name="connsiteY14" fmla="*/ 157400 h 213888"/>
                  <a:gd name="connsiteX15" fmla="*/ 461711 w 468772"/>
                  <a:gd name="connsiteY15" fmla="*/ 122095 h 213888"/>
                  <a:gd name="connsiteX16" fmla="*/ 454650 w 468772"/>
                  <a:gd name="connsiteY16" fmla="*/ 2058 h 213888"/>
                  <a:gd name="connsiteX17" fmla="*/ 225167 w 468772"/>
                  <a:gd name="connsiteY17" fmla="*/ 5589 h 213888"/>
                  <a:gd name="connsiteX18" fmla="*/ 392 w 468772"/>
                  <a:gd name="connsiteY18" fmla="*/ 0 h 213888"/>
                  <a:gd name="connsiteX19" fmla="*/ 2745 w 468772"/>
                  <a:gd name="connsiteY19" fmla="*/ 33833 h 213888"/>
                  <a:gd name="connsiteX0" fmla="*/ 2745 w 468772"/>
                  <a:gd name="connsiteY0" fmla="*/ 33833 h 213888"/>
                  <a:gd name="connsiteX1" fmla="*/ 165148 w 468772"/>
                  <a:gd name="connsiteY1" fmla="*/ 40894 h 213888"/>
                  <a:gd name="connsiteX2" fmla="*/ 161618 w 468772"/>
                  <a:gd name="connsiteY2" fmla="*/ 129156 h 213888"/>
                  <a:gd name="connsiteX3" fmla="*/ 165148 w 468772"/>
                  <a:gd name="connsiteY3" fmla="*/ 167992 h 213888"/>
                  <a:gd name="connsiteX4" fmla="*/ 214575 w 468772"/>
                  <a:gd name="connsiteY4" fmla="*/ 185644 h 213888"/>
                  <a:gd name="connsiteX5" fmla="*/ 249880 w 468772"/>
                  <a:gd name="connsiteY5" fmla="*/ 192705 h 213888"/>
                  <a:gd name="connsiteX6" fmla="*/ 274594 w 468772"/>
                  <a:gd name="connsiteY6" fmla="*/ 192705 h 213888"/>
                  <a:gd name="connsiteX7" fmla="*/ 306368 w 468772"/>
                  <a:gd name="connsiteY7" fmla="*/ 210358 h 213888"/>
                  <a:gd name="connsiteX8" fmla="*/ 306368 w 468772"/>
                  <a:gd name="connsiteY8" fmla="*/ 210358 h 213888"/>
                  <a:gd name="connsiteX9" fmla="*/ 355796 w 468772"/>
                  <a:gd name="connsiteY9" fmla="*/ 213888 h 213888"/>
                  <a:gd name="connsiteX10" fmla="*/ 369918 w 468772"/>
                  <a:gd name="connsiteY10" fmla="*/ 192705 h 213888"/>
                  <a:gd name="connsiteX11" fmla="*/ 394631 w 468772"/>
                  <a:gd name="connsiteY11" fmla="*/ 206827 h 213888"/>
                  <a:gd name="connsiteX12" fmla="*/ 429936 w 468772"/>
                  <a:gd name="connsiteY12" fmla="*/ 185644 h 213888"/>
                  <a:gd name="connsiteX13" fmla="*/ 468772 w 468772"/>
                  <a:gd name="connsiteY13" fmla="*/ 178583 h 213888"/>
                  <a:gd name="connsiteX14" fmla="*/ 451119 w 468772"/>
                  <a:gd name="connsiteY14" fmla="*/ 153870 h 213888"/>
                  <a:gd name="connsiteX15" fmla="*/ 461711 w 468772"/>
                  <a:gd name="connsiteY15" fmla="*/ 122095 h 213888"/>
                  <a:gd name="connsiteX16" fmla="*/ 454650 w 468772"/>
                  <a:gd name="connsiteY16" fmla="*/ 2058 h 213888"/>
                  <a:gd name="connsiteX17" fmla="*/ 225167 w 468772"/>
                  <a:gd name="connsiteY17" fmla="*/ 5589 h 213888"/>
                  <a:gd name="connsiteX18" fmla="*/ 392 w 468772"/>
                  <a:gd name="connsiteY18" fmla="*/ 0 h 213888"/>
                  <a:gd name="connsiteX19" fmla="*/ 2745 w 468772"/>
                  <a:gd name="connsiteY19" fmla="*/ 33833 h 213888"/>
                  <a:gd name="connsiteX0" fmla="*/ 2745 w 468772"/>
                  <a:gd name="connsiteY0" fmla="*/ 33833 h 213888"/>
                  <a:gd name="connsiteX1" fmla="*/ 165148 w 468772"/>
                  <a:gd name="connsiteY1" fmla="*/ 40894 h 213888"/>
                  <a:gd name="connsiteX2" fmla="*/ 161618 w 468772"/>
                  <a:gd name="connsiteY2" fmla="*/ 129156 h 213888"/>
                  <a:gd name="connsiteX3" fmla="*/ 165148 w 468772"/>
                  <a:gd name="connsiteY3" fmla="*/ 167992 h 213888"/>
                  <a:gd name="connsiteX4" fmla="*/ 214575 w 468772"/>
                  <a:gd name="connsiteY4" fmla="*/ 185644 h 213888"/>
                  <a:gd name="connsiteX5" fmla="*/ 249880 w 468772"/>
                  <a:gd name="connsiteY5" fmla="*/ 192705 h 213888"/>
                  <a:gd name="connsiteX6" fmla="*/ 274594 w 468772"/>
                  <a:gd name="connsiteY6" fmla="*/ 192705 h 213888"/>
                  <a:gd name="connsiteX7" fmla="*/ 306368 w 468772"/>
                  <a:gd name="connsiteY7" fmla="*/ 210358 h 213888"/>
                  <a:gd name="connsiteX8" fmla="*/ 306368 w 468772"/>
                  <a:gd name="connsiteY8" fmla="*/ 210358 h 213888"/>
                  <a:gd name="connsiteX9" fmla="*/ 355796 w 468772"/>
                  <a:gd name="connsiteY9" fmla="*/ 213888 h 213888"/>
                  <a:gd name="connsiteX10" fmla="*/ 369918 w 468772"/>
                  <a:gd name="connsiteY10" fmla="*/ 192705 h 213888"/>
                  <a:gd name="connsiteX11" fmla="*/ 394631 w 468772"/>
                  <a:gd name="connsiteY11" fmla="*/ 206827 h 213888"/>
                  <a:gd name="connsiteX12" fmla="*/ 419344 w 468772"/>
                  <a:gd name="connsiteY12" fmla="*/ 171522 h 213888"/>
                  <a:gd name="connsiteX13" fmla="*/ 468772 w 468772"/>
                  <a:gd name="connsiteY13" fmla="*/ 178583 h 213888"/>
                  <a:gd name="connsiteX14" fmla="*/ 451119 w 468772"/>
                  <a:gd name="connsiteY14" fmla="*/ 153870 h 213888"/>
                  <a:gd name="connsiteX15" fmla="*/ 461711 w 468772"/>
                  <a:gd name="connsiteY15" fmla="*/ 122095 h 213888"/>
                  <a:gd name="connsiteX16" fmla="*/ 454650 w 468772"/>
                  <a:gd name="connsiteY16" fmla="*/ 2058 h 213888"/>
                  <a:gd name="connsiteX17" fmla="*/ 225167 w 468772"/>
                  <a:gd name="connsiteY17" fmla="*/ 5589 h 213888"/>
                  <a:gd name="connsiteX18" fmla="*/ 392 w 468772"/>
                  <a:gd name="connsiteY18" fmla="*/ 0 h 213888"/>
                  <a:gd name="connsiteX19" fmla="*/ 2745 w 468772"/>
                  <a:gd name="connsiteY19" fmla="*/ 33833 h 213888"/>
                  <a:gd name="connsiteX0" fmla="*/ 2745 w 461711"/>
                  <a:gd name="connsiteY0" fmla="*/ 33833 h 213888"/>
                  <a:gd name="connsiteX1" fmla="*/ 165148 w 461711"/>
                  <a:gd name="connsiteY1" fmla="*/ 40894 h 213888"/>
                  <a:gd name="connsiteX2" fmla="*/ 161618 w 461711"/>
                  <a:gd name="connsiteY2" fmla="*/ 129156 h 213888"/>
                  <a:gd name="connsiteX3" fmla="*/ 165148 w 461711"/>
                  <a:gd name="connsiteY3" fmla="*/ 167992 h 213888"/>
                  <a:gd name="connsiteX4" fmla="*/ 214575 w 461711"/>
                  <a:gd name="connsiteY4" fmla="*/ 185644 h 213888"/>
                  <a:gd name="connsiteX5" fmla="*/ 249880 w 461711"/>
                  <a:gd name="connsiteY5" fmla="*/ 192705 h 213888"/>
                  <a:gd name="connsiteX6" fmla="*/ 274594 w 461711"/>
                  <a:gd name="connsiteY6" fmla="*/ 192705 h 213888"/>
                  <a:gd name="connsiteX7" fmla="*/ 306368 w 461711"/>
                  <a:gd name="connsiteY7" fmla="*/ 210358 h 213888"/>
                  <a:gd name="connsiteX8" fmla="*/ 306368 w 461711"/>
                  <a:gd name="connsiteY8" fmla="*/ 210358 h 213888"/>
                  <a:gd name="connsiteX9" fmla="*/ 355796 w 461711"/>
                  <a:gd name="connsiteY9" fmla="*/ 213888 h 213888"/>
                  <a:gd name="connsiteX10" fmla="*/ 369918 w 461711"/>
                  <a:gd name="connsiteY10" fmla="*/ 192705 h 213888"/>
                  <a:gd name="connsiteX11" fmla="*/ 394631 w 461711"/>
                  <a:gd name="connsiteY11" fmla="*/ 206827 h 213888"/>
                  <a:gd name="connsiteX12" fmla="*/ 419344 w 461711"/>
                  <a:gd name="connsiteY12" fmla="*/ 171522 h 213888"/>
                  <a:gd name="connsiteX13" fmla="*/ 461711 w 461711"/>
                  <a:gd name="connsiteY13" fmla="*/ 160930 h 213888"/>
                  <a:gd name="connsiteX14" fmla="*/ 451119 w 461711"/>
                  <a:gd name="connsiteY14" fmla="*/ 153870 h 213888"/>
                  <a:gd name="connsiteX15" fmla="*/ 461711 w 461711"/>
                  <a:gd name="connsiteY15" fmla="*/ 122095 h 213888"/>
                  <a:gd name="connsiteX16" fmla="*/ 454650 w 461711"/>
                  <a:gd name="connsiteY16" fmla="*/ 2058 h 213888"/>
                  <a:gd name="connsiteX17" fmla="*/ 225167 w 461711"/>
                  <a:gd name="connsiteY17" fmla="*/ 5589 h 213888"/>
                  <a:gd name="connsiteX18" fmla="*/ 392 w 461711"/>
                  <a:gd name="connsiteY18" fmla="*/ 0 h 213888"/>
                  <a:gd name="connsiteX19" fmla="*/ 2745 w 461711"/>
                  <a:gd name="connsiteY19" fmla="*/ 33833 h 213888"/>
                  <a:gd name="connsiteX0" fmla="*/ 2745 w 479363"/>
                  <a:gd name="connsiteY0" fmla="*/ 33833 h 213888"/>
                  <a:gd name="connsiteX1" fmla="*/ 165148 w 479363"/>
                  <a:gd name="connsiteY1" fmla="*/ 40894 h 213888"/>
                  <a:gd name="connsiteX2" fmla="*/ 161618 w 479363"/>
                  <a:gd name="connsiteY2" fmla="*/ 129156 h 213888"/>
                  <a:gd name="connsiteX3" fmla="*/ 165148 w 479363"/>
                  <a:gd name="connsiteY3" fmla="*/ 167992 h 213888"/>
                  <a:gd name="connsiteX4" fmla="*/ 214575 w 479363"/>
                  <a:gd name="connsiteY4" fmla="*/ 185644 h 213888"/>
                  <a:gd name="connsiteX5" fmla="*/ 249880 w 479363"/>
                  <a:gd name="connsiteY5" fmla="*/ 192705 h 213888"/>
                  <a:gd name="connsiteX6" fmla="*/ 274594 w 479363"/>
                  <a:gd name="connsiteY6" fmla="*/ 192705 h 213888"/>
                  <a:gd name="connsiteX7" fmla="*/ 306368 w 479363"/>
                  <a:gd name="connsiteY7" fmla="*/ 210358 h 213888"/>
                  <a:gd name="connsiteX8" fmla="*/ 306368 w 479363"/>
                  <a:gd name="connsiteY8" fmla="*/ 210358 h 213888"/>
                  <a:gd name="connsiteX9" fmla="*/ 355796 w 479363"/>
                  <a:gd name="connsiteY9" fmla="*/ 213888 h 213888"/>
                  <a:gd name="connsiteX10" fmla="*/ 369918 w 479363"/>
                  <a:gd name="connsiteY10" fmla="*/ 192705 h 213888"/>
                  <a:gd name="connsiteX11" fmla="*/ 394631 w 479363"/>
                  <a:gd name="connsiteY11" fmla="*/ 206827 h 213888"/>
                  <a:gd name="connsiteX12" fmla="*/ 419344 w 479363"/>
                  <a:gd name="connsiteY12" fmla="*/ 171522 h 213888"/>
                  <a:gd name="connsiteX13" fmla="*/ 461711 w 479363"/>
                  <a:gd name="connsiteY13" fmla="*/ 160930 h 213888"/>
                  <a:gd name="connsiteX14" fmla="*/ 479363 w 479363"/>
                  <a:gd name="connsiteY14" fmla="*/ 164462 h 213888"/>
                  <a:gd name="connsiteX15" fmla="*/ 461711 w 479363"/>
                  <a:gd name="connsiteY15" fmla="*/ 122095 h 213888"/>
                  <a:gd name="connsiteX16" fmla="*/ 454650 w 479363"/>
                  <a:gd name="connsiteY16" fmla="*/ 2058 h 213888"/>
                  <a:gd name="connsiteX17" fmla="*/ 225167 w 479363"/>
                  <a:gd name="connsiteY17" fmla="*/ 5589 h 213888"/>
                  <a:gd name="connsiteX18" fmla="*/ 392 w 479363"/>
                  <a:gd name="connsiteY18" fmla="*/ 0 h 213888"/>
                  <a:gd name="connsiteX19" fmla="*/ 2745 w 479363"/>
                  <a:gd name="connsiteY19" fmla="*/ 33833 h 213888"/>
                  <a:gd name="connsiteX0" fmla="*/ 2745 w 461711"/>
                  <a:gd name="connsiteY0" fmla="*/ 33833 h 213888"/>
                  <a:gd name="connsiteX1" fmla="*/ 165148 w 461711"/>
                  <a:gd name="connsiteY1" fmla="*/ 40894 h 213888"/>
                  <a:gd name="connsiteX2" fmla="*/ 161618 w 461711"/>
                  <a:gd name="connsiteY2" fmla="*/ 129156 h 213888"/>
                  <a:gd name="connsiteX3" fmla="*/ 165148 w 461711"/>
                  <a:gd name="connsiteY3" fmla="*/ 167992 h 213888"/>
                  <a:gd name="connsiteX4" fmla="*/ 214575 w 461711"/>
                  <a:gd name="connsiteY4" fmla="*/ 185644 h 213888"/>
                  <a:gd name="connsiteX5" fmla="*/ 249880 w 461711"/>
                  <a:gd name="connsiteY5" fmla="*/ 192705 h 213888"/>
                  <a:gd name="connsiteX6" fmla="*/ 274594 w 461711"/>
                  <a:gd name="connsiteY6" fmla="*/ 192705 h 213888"/>
                  <a:gd name="connsiteX7" fmla="*/ 306368 w 461711"/>
                  <a:gd name="connsiteY7" fmla="*/ 210358 h 213888"/>
                  <a:gd name="connsiteX8" fmla="*/ 306368 w 461711"/>
                  <a:gd name="connsiteY8" fmla="*/ 210358 h 213888"/>
                  <a:gd name="connsiteX9" fmla="*/ 355796 w 461711"/>
                  <a:gd name="connsiteY9" fmla="*/ 213888 h 213888"/>
                  <a:gd name="connsiteX10" fmla="*/ 369918 w 461711"/>
                  <a:gd name="connsiteY10" fmla="*/ 192705 h 213888"/>
                  <a:gd name="connsiteX11" fmla="*/ 394631 w 461711"/>
                  <a:gd name="connsiteY11" fmla="*/ 206827 h 213888"/>
                  <a:gd name="connsiteX12" fmla="*/ 419344 w 461711"/>
                  <a:gd name="connsiteY12" fmla="*/ 171522 h 213888"/>
                  <a:gd name="connsiteX13" fmla="*/ 461711 w 461711"/>
                  <a:gd name="connsiteY13" fmla="*/ 160930 h 213888"/>
                  <a:gd name="connsiteX14" fmla="*/ 458180 w 461711"/>
                  <a:gd name="connsiteY14" fmla="*/ 175053 h 213888"/>
                  <a:gd name="connsiteX15" fmla="*/ 461711 w 461711"/>
                  <a:gd name="connsiteY15" fmla="*/ 122095 h 213888"/>
                  <a:gd name="connsiteX16" fmla="*/ 454650 w 461711"/>
                  <a:gd name="connsiteY16" fmla="*/ 2058 h 213888"/>
                  <a:gd name="connsiteX17" fmla="*/ 225167 w 461711"/>
                  <a:gd name="connsiteY17" fmla="*/ 5589 h 213888"/>
                  <a:gd name="connsiteX18" fmla="*/ 392 w 461711"/>
                  <a:gd name="connsiteY18" fmla="*/ 0 h 213888"/>
                  <a:gd name="connsiteX19" fmla="*/ 2745 w 461711"/>
                  <a:gd name="connsiteY19" fmla="*/ 33833 h 213888"/>
                  <a:gd name="connsiteX0" fmla="*/ 2745 w 461711"/>
                  <a:gd name="connsiteY0" fmla="*/ 33833 h 213888"/>
                  <a:gd name="connsiteX1" fmla="*/ 165148 w 461711"/>
                  <a:gd name="connsiteY1" fmla="*/ 40894 h 213888"/>
                  <a:gd name="connsiteX2" fmla="*/ 161618 w 461711"/>
                  <a:gd name="connsiteY2" fmla="*/ 129156 h 213888"/>
                  <a:gd name="connsiteX3" fmla="*/ 165148 w 461711"/>
                  <a:gd name="connsiteY3" fmla="*/ 167992 h 213888"/>
                  <a:gd name="connsiteX4" fmla="*/ 214575 w 461711"/>
                  <a:gd name="connsiteY4" fmla="*/ 185644 h 213888"/>
                  <a:gd name="connsiteX5" fmla="*/ 249880 w 461711"/>
                  <a:gd name="connsiteY5" fmla="*/ 192705 h 213888"/>
                  <a:gd name="connsiteX6" fmla="*/ 274594 w 461711"/>
                  <a:gd name="connsiteY6" fmla="*/ 192705 h 213888"/>
                  <a:gd name="connsiteX7" fmla="*/ 306368 w 461711"/>
                  <a:gd name="connsiteY7" fmla="*/ 210358 h 213888"/>
                  <a:gd name="connsiteX8" fmla="*/ 306368 w 461711"/>
                  <a:gd name="connsiteY8" fmla="*/ 210358 h 213888"/>
                  <a:gd name="connsiteX9" fmla="*/ 355796 w 461711"/>
                  <a:gd name="connsiteY9" fmla="*/ 213888 h 213888"/>
                  <a:gd name="connsiteX10" fmla="*/ 369918 w 461711"/>
                  <a:gd name="connsiteY10" fmla="*/ 192705 h 213888"/>
                  <a:gd name="connsiteX11" fmla="*/ 394631 w 461711"/>
                  <a:gd name="connsiteY11" fmla="*/ 206827 h 213888"/>
                  <a:gd name="connsiteX12" fmla="*/ 419344 w 461711"/>
                  <a:gd name="connsiteY12" fmla="*/ 171522 h 213888"/>
                  <a:gd name="connsiteX13" fmla="*/ 461711 w 461711"/>
                  <a:gd name="connsiteY13" fmla="*/ 160930 h 213888"/>
                  <a:gd name="connsiteX14" fmla="*/ 458180 w 461711"/>
                  <a:gd name="connsiteY14" fmla="*/ 175053 h 213888"/>
                  <a:gd name="connsiteX15" fmla="*/ 461711 w 461711"/>
                  <a:gd name="connsiteY15" fmla="*/ 122095 h 213888"/>
                  <a:gd name="connsiteX16" fmla="*/ 458181 w 461711"/>
                  <a:gd name="connsiteY16" fmla="*/ 2058 h 213888"/>
                  <a:gd name="connsiteX17" fmla="*/ 225167 w 461711"/>
                  <a:gd name="connsiteY17" fmla="*/ 5589 h 213888"/>
                  <a:gd name="connsiteX18" fmla="*/ 392 w 461711"/>
                  <a:gd name="connsiteY18" fmla="*/ 0 h 213888"/>
                  <a:gd name="connsiteX19" fmla="*/ 2745 w 461711"/>
                  <a:gd name="connsiteY19" fmla="*/ 33833 h 213888"/>
                  <a:gd name="connsiteX0" fmla="*/ 2745 w 461711"/>
                  <a:gd name="connsiteY0" fmla="*/ 33833 h 213888"/>
                  <a:gd name="connsiteX1" fmla="*/ 165148 w 461711"/>
                  <a:gd name="connsiteY1" fmla="*/ 40894 h 213888"/>
                  <a:gd name="connsiteX2" fmla="*/ 161618 w 461711"/>
                  <a:gd name="connsiteY2" fmla="*/ 129156 h 213888"/>
                  <a:gd name="connsiteX3" fmla="*/ 165148 w 461711"/>
                  <a:gd name="connsiteY3" fmla="*/ 167992 h 213888"/>
                  <a:gd name="connsiteX4" fmla="*/ 214575 w 461711"/>
                  <a:gd name="connsiteY4" fmla="*/ 185644 h 213888"/>
                  <a:gd name="connsiteX5" fmla="*/ 249880 w 461711"/>
                  <a:gd name="connsiteY5" fmla="*/ 192705 h 213888"/>
                  <a:gd name="connsiteX6" fmla="*/ 274594 w 461711"/>
                  <a:gd name="connsiteY6" fmla="*/ 192705 h 213888"/>
                  <a:gd name="connsiteX7" fmla="*/ 306368 w 461711"/>
                  <a:gd name="connsiteY7" fmla="*/ 210358 h 213888"/>
                  <a:gd name="connsiteX8" fmla="*/ 306368 w 461711"/>
                  <a:gd name="connsiteY8" fmla="*/ 210358 h 213888"/>
                  <a:gd name="connsiteX9" fmla="*/ 355796 w 461711"/>
                  <a:gd name="connsiteY9" fmla="*/ 213888 h 213888"/>
                  <a:gd name="connsiteX10" fmla="*/ 369918 w 461711"/>
                  <a:gd name="connsiteY10" fmla="*/ 192705 h 213888"/>
                  <a:gd name="connsiteX11" fmla="*/ 394631 w 461711"/>
                  <a:gd name="connsiteY11" fmla="*/ 206827 h 213888"/>
                  <a:gd name="connsiteX12" fmla="*/ 419344 w 461711"/>
                  <a:gd name="connsiteY12" fmla="*/ 171522 h 213888"/>
                  <a:gd name="connsiteX13" fmla="*/ 461711 w 461711"/>
                  <a:gd name="connsiteY13" fmla="*/ 160930 h 213888"/>
                  <a:gd name="connsiteX14" fmla="*/ 458180 w 461711"/>
                  <a:gd name="connsiteY14" fmla="*/ 175053 h 213888"/>
                  <a:gd name="connsiteX15" fmla="*/ 461711 w 461711"/>
                  <a:gd name="connsiteY15" fmla="*/ 122095 h 213888"/>
                  <a:gd name="connsiteX16" fmla="*/ 458181 w 461711"/>
                  <a:gd name="connsiteY16" fmla="*/ 2058 h 213888"/>
                  <a:gd name="connsiteX17" fmla="*/ 221637 w 461711"/>
                  <a:gd name="connsiteY17" fmla="*/ 5589 h 213888"/>
                  <a:gd name="connsiteX18" fmla="*/ 392 w 461711"/>
                  <a:gd name="connsiteY18" fmla="*/ 0 h 213888"/>
                  <a:gd name="connsiteX19" fmla="*/ 2745 w 461711"/>
                  <a:gd name="connsiteY19" fmla="*/ 33833 h 213888"/>
                  <a:gd name="connsiteX0" fmla="*/ 2745 w 461711"/>
                  <a:gd name="connsiteY0" fmla="*/ 33833 h 213888"/>
                  <a:gd name="connsiteX1" fmla="*/ 154556 w 461711"/>
                  <a:gd name="connsiteY1" fmla="*/ 40894 h 213888"/>
                  <a:gd name="connsiteX2" fmla="*/ 161618 w 461711"/>
                  <a:gd name="connsiteY2" fmla="*/ 129156 h 213888"/>
                  <a:gd name="connsiteX3" fmla="*/ 165148 w 461711"/>
                  <a:gd name="connsiteY3" fmla="*/ 167992 h 213888"/>
                  <a:gd name="connsiteX4" fmla="*/ 214575 w 461711"/>
                  <a:gd name="connsiteY4" fmla="*/ 185644 h 213888"/>
                  <a:gd name="connsiteX5" fmla="*/ 249880 w 461711"/>
                  <a:gd name="connsiteY5" fmla="*/ 192705 h 213888"/>
                  <a:gd name="connsiteX6" fmla="*/ 274594 w 461711"/>
                  <a:gd name="connsiteY6" fmla="*/ 192705 h 213888"/>
                  <a:gd name="connsiteX7" fmla="*/ 306368 w 461711"/>
                  <a:gd name="connsiteY7" fmla="*/ 210358 h 213888"/>
                  <a:gd name="connsiteX8" fmla="*/ 306368 w 461711"/>
                  <a:gd name="connsiteY8" fmla="*/ 210358 h 213888"/>
                  <a:gd name="connsiteX9" fmla="*/ 355796 w 461711"/>
                  <a:gd name="connsiteY9" fmla="*/ 213888 h 213888"/>
                  <a:gd name="connsiteX10" fmla="*/ 369918 w 461711"/>
                  <a:gd name="connsiteY10" fmla="*/ 192705 h 213888"/>
                  <a:gd name="connsiteX11" fmla="*/ 394631 w 461711"/>
                  <a:gd name="connsiteY11" fmla="*/ 206827 h 213888"/>
                  <a:gd name="connsiteX12" fmla="*/ 419344 w 461711"/>
                  <a:gd name="connsiteY12" fmla="*/ 171522 h 213888"/>
                  <a:gd name="connsiteX13" fmla="*/ 461711 w 461711"/>
                  <a:gd name="connsiteY13" fmla="*/ 160930 h 213888"/>
                  <a:gd name="connsiteX14" fmla="*/ 458180 w 461711"/>
                  <a:gd name="connsiteY14" fmla="*/ 175053 h 213888"/>
                  <a:gd name="connsiteX15" fmla="*/ 461711 w 461711"/>
                  <a:gd name="connsiteY15" fmla="*/ 122095 h 213888"/>
                  <a:gd name="connsiteX16" fmla="*/ 458181 w 461711"/>
                  <a:gd name="connsiteY16" fmla="*/ 2058 h 213888"/>
                  <a:gd name="connsiteX17" fmla="*/ 221637 w 461711"/>
                  <a:gd name="connsiteY17" fmla="*/ 5589 h 213888"/>
                  <a:gd name="connsiteX18" fmla="*/ 392 w 461711"/>
                  <a:gd name="connsiteY18" fmla="*/ 0 h 213888"/>
                  <a:gd name="connsiteX19" fmla="*/ 2745 w 461711"/>
                  <a:gd name="connsiteY19" fmla="*/ 33833 h 213888"/>
                  <a:gd name="connsiteX0" fmla="*/ 2745 w 461711"/>
                  <a:gd name="connsiteY0" fmla="*/ 33833 h 213888"/>
                  <a:gd name="connsiteX1" fmla="*/ 154556 w 461711"/>
                  <a:gd name="connsiteY1" fmla="*/ 40894 h 213888"/>
                  <a:gd name="connsiteX2" fmla="*/ 161618 w 461711"/>
                  <a:gd name="connsiteY2" fmla="*/ 129156 h 213888"/>
                  <a:gd name="connsiteX3" fmla="*/ 165148 w 461711"/>
                  <a:gd name="connsiteY3" fmla="*/ 167992 h 213888"/>
                  <a:gd name="connsiteX4" fmla="*/ 214575 w 461711"/>
                  <a:gd name="connsiteY4" fmla="*/ 185644 h 213888"/>
                  <a:gd name="connsiteX5" fmla="*/ 249880 w 461711"/>
                  <a:gd name="connsiteY5" fmla="*/ 192705 h 213888"/>
                  <a:gd name="connsiteX6" fmla="*/ 274594 w 461711"/>
                  <a:gd name="connsiteY6" fmla="*/ 192705 h 213888"/>
                  <a:gd name="connsiteX7" fmla="*/ 306368 w 461711"/>
                  <a:gd name="connsiteY7" fmla="*/ 210358 h 213888"/>
                  <a:gd name="connsiteX8" fmla="*/ 306368 w 461711"/>
                  <a:gd name="connsiteY8" fmla="*/ 210358 h 213888"/>
                  <a:gd name="connsiteX9" fmla="*/ 355796 w 461711"/>
                  <a:gd name="connsiteY9" fmla="*/ 213888 h 213888"/>
                  <a:gd name="connsiteX10" fmla="*/ 369918 w 461711"/>
                  <a:gd name="connsiteY10" fmla="*/ 192705 h 213888"/>
                  <a:gd name="connsiteX11" fmla="*/ 394631 w 461711"/>
                  <a:gd name="connsiteY11" fmla="*/ 206827 h 213888"/>
                  <a:gd name="connsiteX12" fmla="*/ 419344 w 461711"/>
                  <a:gd name="connsiteY12" fmla="*/ 171522 h 213888"/>
                  <a:gd name="connsiteX13" fmla="*/ 461711 w 461711"/>
                  <a:gd name="connsiteY13" fmla="*/ 160930 h 213888"/>
                  <a:gd name="connsiteX14" fmla="*/ 461711 w 461711"/>
                  <a:gd name="connsiteY14" fmla="*/ 122095 h 213888"/>
                  <a:gd name="connsiteX15" fmla="*/ 458181 w 461711"/>
                  <a:gd name="connsiteY15" fmla="*/ 2058 h 213888"/>
                  <a:gd name="connsiteX16" fmla="*/ 221637 w 461711"/>
                  <a:gd name="connsiteY16" fmla="*/ 5589 h 213888"/>
                  <a:gd name="connsiteX17" fmla="*/ 392 w 461711"/>
                  <a:gd name="connsiteY17" fmla="*/ 0 h 213888"/>
                  <a:gd name="connsiteX18" fmla="*/ 2745 w 461711"/>
                  <a:gd name="connsiteY18" fmla="*/ 33833 h 213888"/>
                  <a:gd name="connsiteX0" fmla="*/ 2745 w 461711"/>
                  <a:gd name="connsiteY0" fmla="*/ 33833 h 210358"/>
                  <a:gd name="connsiteX1" fmla="*/ 154556 w 461711"/>
                  <a:gd name="connsiteY1" fmla="*/ 40894 h 210358"/>
                  <a:gd name="connsiteX2" fmla="*/ 161618 w 461711"/>
                  <a:gd name="connsiteY2" fmla="*/ 129156 h 210358"/>
                  <a:gd name="connsiteX3" fmla="*/ 165148 w 461711"/>
                  <a:gd name="connsiteY3" fmla="*/ 167992 h 210358"/>
                  <a:gd name="connsiteX4" fmla="*/ 214575 w 461711"/>
                  <a:gd name="connsiteY4" fmla="*/ 185644 h 210358"/>
                  <a:gd name="connsiteX5" fmla="*/ 249880 w 461711"/>
                  <a:gd name="connsiteY5" fmla="*/ 192705 h 210358"/>
                  <a:gd name="connsiteX6" fmla="*/ 274594 w 461711"/>
                  <a:gd name="connsiteY6" fmla="*/ 192705 h 210358"/>
                  <a:gd name="connsiteX7" fmla="*/ 306368 w 461711"/>
                  <a:gd name="connsiteY7" fmla="*/ 210358 h 210358"/>
                  <a:gd name="connsiteX8" fmla="*/ 306368 w 461711"/>
                  <a:gd name="connsiteY8" fmla="*/ 210358 h 210358"/>
                  <a:gd name="connsiteX9" fmla="*/ 366388 w 461711"/>
                  <a:gd name="connsiteY9" fmla="*/ 202120 h 210358"/>
                  <a:gd name="connsiteX10" fmla="*/ 369918 w 461711"/>
                  <a:gd name="connsiteY10" fmla="*/ 192705 h 210358"/>
                  <a:gd name="connsiteX11" fmla="*/ 394631 w 461711"/>
                  <a:gd name="connsiteY11" fmla="*/ 206827 h 210358"/>
                  <a:gd name="connsiteX12" fmla="*/ 419344 w 461711"/>
                  <a:gd name="connsiteY12" fmla="*/ 171522 h 210358"/>
                  <a:gd name="connsiteX13" fmla="*/ 461711 w 461711"/>
                  <a:gd name="connsiteY13" fmla="*/ 160930 h 210358"/>
                  <a:gd name="connsiteX14" fmla="*/ 461711 w 461711"/>
                  <a:gd name="connsiteY14" fmla="*/ 122095 h 210358"/>
                  <a:gd name="connsiteX15" fmla="*/ 458181 w 461711"/>
                  <a:gd name="connsiteY15" fmla="*/ 2058 h 210358"/>
                  <a:gd name="connsiteX16" fmla="*/ 221637 w 461711"/>
                  <a:gd name="connsiteY16" fmla="*/ 5589 h 210358"/>
                  <a:gd name="connsiteX17" fmla="*/ 392 w 461711"/>
                  <a:gd name="connsiteY17" fmla="*/ 0 h 210358"/>
                  <a:gd name="connsiteX18" fmla="*/ 2745 w 461711"/>
                  <a:gd name="connsiteY18" fmla="*/ 33833 h 210358"/>
                  <a:gd name="connsiteX0" fmla="*/ 2745 w 461711"/>
                  <a:gd name="connsiteY0" fmla="*/ 33833 h 210358"/>
                  <a:gd name="connsiteX1" fmla="*/ 154556 w 461711"/>
                  <a:gd name="connsiteY1" fmla="*/ 40894 h 210358"/>
                  <a:gd name="connsiteX2" fmla="*/ 161618 w 461711"/>
                  <a:gd name="connsiteY2" fmla="*/ 129156 h 210358"/>
                  <a:gd name="connsiteX3" fmla="*/ 165148 w 461711"/>
                  <a:gd name="connsiteY3" fmla="*/ 167992 h 210358"/>
                  <a:gd name="connsiteX4" fmla="*/ 214575 w 461711"/>
                  <a:gd name="connsiteY4" fmla="*/ 185644 h 210358"/>
                  <a:gd name="connsiteX5" fmla="*/ 249880 w 461711"/>
                  <a:gd name="connsiteY5" fmla="*/ 192705 h 210358"/>
                  <a:gd name="connsiteX6" fmla="*/ 274594 w 461711"/>
                  <a:gd name="connsiteY6" fmla="*/ 192705 h 210358"/>
                  <a:gd name="connsiteX7" fmla="*/ 306368 w 461711"/>
                  <a:gd name="connsiteY7" fmla="*/ 210358 h 210358"/>
                  <a:gd name="connsiteX8" fmla="*/ 306368 w 461711"/>
                  <a:gd name="connsiteY8" fmla="*/ 210358 h 210358"/>
                  <a:gd name="connsiteX9" fmla="*/ 366388 w 461711"/>
                  <a:gd name="connsiteY9" fmla="*/ 202120 h 210358"/>
                  <a:gd name="connsiteX10" fmla="*/ 369918 w 461711"/>
                  <a:gd name="connsiteY10" fmla="*/ 192705 h 210358"/>
                  <a:gd name="connsiteX11" fmla="*/ 391101 w 461711"/>
                  <a:gd name="connsiteY11" fmla="*/ 192705 h 210358"/>
                  <a:gd name="connsiteX12" fmla="*/ 419344 w 461711"/>
                  <a:gd name="connsiteY12" fmla="*/ 171522 h 210358"/>
                  <a:gd name="connsiteX13" fmla="*/ 461711 w 461711"/>
                  <a:gd name="connsiteY13" fmla="*/ 160930 h 210358"/>
                  <a:gd name="connsiteX14" fmla="*/ 461711 w 461711"/>
                  <a:gd name="connsiteY14" fmla="*/ 122095 h 210358"/>
                  <a:gd name="connsiteX15" fmla="*/ 458181 w 461711"/>
                  <a:gd name="connsiteY15" fmla="*/ 2058 h 210358"/>
                  <a:gd name="connsiteX16" fmla="*/ 221637 w 461711"/>
                  <a:gd name="connsiteY16" fmla="*/ 5589 h 210358"/>
                  <a:gd name="connsiteX17" fmla="*/ 392 w 461711"/>
                  <a:gd name="connsiteY17" fmla="*/ 0 h 210358"/>
                  <a:gd name="connsiteX18" fmla="*/ 2745 w 461711"/>
                  <a:gd name="connsiteY18" fmla="*/ 33833 h 210358"/>
                  <a:gd name="connsiteX0" fmla="*/ 2745 w 461711"/>
                  <a:gd name="connsiteY0" fmla="*/ 33833 h 210358"/>
                  <a:gd name="connsiteX1" fmla="*/ 154556 w 461711"/>
                  <a:gd name="connsiteY1" fmla="*/ 40894 h 210358"/>
                  <a:gd name="connsiteX2" fmla="*/ 161618 w 461711"/>
                  <a:gd name="connsiteY2" fmla="*/ 129156 h 210358"/>
                  <a:gd name="connsiteX3" fmla="*/ 165148 w 461711"/>
                  <a:gd name="connsiteY3" fmla="*/ 167992 h 210358"/>
                  <a:gd name="connsiteX4" fmla="*/ 214575 w 461711"/>
                  <a:gd name="connsiteY4" fmla="*/ 185644 h 210358"/>
                  <a:gd name="connsiteX5" fmla="*/ 249880 w 461711"/>
                  <a:gd name="connsiteY5" fmla="*/ 192705 h 210358"/>
                  <a:gd name="connsiteX6" fmla="*/ 274594 w 461711"/>
                  <a:gd name="connsiteY6" fmla="*/ 192705 h 210358"/>
                  <a:gd name="connsiteX7" fmla="*/ 306368 w 461711"/>
                  <a:gd name="connsiteY7" fmla="*/ 210358 h 210358"/>
                  <a:gd name="connsiteX8" fmla="*/ 306368 w 461711"/>
                  <a:gd name="connsiteY8" fmla="*/ 210358 h 210358"/>
                  <a:gd name="connsiteX9" fmla="*/ 366388 w 461711"/>
                  <a:gd name="connsiteY9" fmla="*/ 202120 h 210358"/>
                  <a:gd name="connsiteX10" fmla="*/ 348735 w 461711"/>
                  <a:gd name="connsiteY10" fmla="*/ 185644 h 210358"/>
                  <a:gd name="connsiteX11" fmla="*/ 391101 w 461711"/>
                  <a:gd name="connsiteY11" fmla="*/ 192705 h 210358"/>
                  <a:gd name="connsiteX12" fmla="*/ 419344 w 461711"/>
                  <a:gd name="connsiteY12" fmla="*/ 171522 h 210358"/>
                  <a:gd name="connsiteX13" fmla="*/ 461711 w 461711"/>
                  <a:gd name="connsiteY13" fmla="*/ 160930 h 210358"/>
                  <a:gd name="connsiteX14" fmla="*/ 461711 w 461711"/>
                  <a:gd name="connsiteY14" fmla="*/ 122095 h 210358"/>
                  <a:gd name="connsiteX15" fmla="*/ 458181 w 461711"/>
                  <a:gd name="connsiteY15" fmla="*/ 2058 h 210358"/>
                  <a:gd name="connsiteX16" fmla="*/ 221637 w 461711"/>
                  <a:gd name="connsiteY16" fmla="*/ 5589 h 210358"/>
                  <a:gd name="connsiteX17" fmla="*/ 392 w 461711"/>
                  <a:gd name="connsiteY17" fmla="*/ 0 h 210358"/>
                  <a:gd name="connsiteX18" fmla="*/ 2745 w 461711"/>
                  <a:gd name="connsiteY18" fmla="*/ 33833 h 210358"/>
                  <a:gd name="connsiteX0" fmla="*/ 2745 w 461711"/>
                  <a:gd name="connsiteY0" fmla="*/ 33833 h 210358"/>
                  <a:gd name="connsiteX1" fmla="*/ 154556 w 461711"/>
                  <a:gd name="connsiteY1" fmla="*/ 40894 h 210358"/>
                  <a:gd name="connsiteX2" fmla="*/ 161618 w 461711"/>
                  <a:gd name="connsiteY2" fmla="*/ 129156 h 210358"/>
                  <a:gd name="connsiteX3" fmla="*/ 165148 w 461711"/>
                  <a:gd name="connsiteY3" fmla="*/ 167992 h 210358"/>
                  <a:gd name="connsiteX4" fmla="*/ 214575 w 461711"/>
                  <a:gd name="connsiteY4" fmla="*/ 185644 h 210358"/>
                  <a:gd name="connsiteX5" fmla="*/ 249880 w 461711"/>
                  <a:gd name="connsiteY5" fmla="*/ 192705 h 210358"/>
                  <a:gd name="connsiteX6" fmla="*/ 274594 w 461711"/>
                  <a:gd name="connsiteY6" fmla="*/ 192705 h 210358"/>
                  <a:gd name="connsiteX7" fmla="*/ 306368 w 461711"/>
                  <a:gd name="connsiteY7" fmla="*/ 210358 h 210358"/>
                  <a:gd name="connsiteX8" fmla="*/ 313429 w 461711"/>
                  <a:gd name="connsiteY8" fmla="*/ 192705 h 210358"/>
                  <a:gd name="connsiteX9" fmla="*/ 366388 w 461711"/>
                  <a:gd name="connsiteY9" fmla="*/ 202120 h 210358"/>
                  <a:gd name="connsiteX10" fmla="*/ 348735 w 461711"/>
                  <a:gd name="connsiteY10" fmla="*/ 185644 h 210358"/>
                  <a:gd name="connsiteX11" fmla="*/ 391101 w 461711"/>
                  <a:gd name="connsiteY11" fmla="*/ 192705 h 210358"/>
                  <a:gd name="connsiteX12" fmla="*/ 419344 w 461711"/>
                  <a:gd name="connsiteY12" fmla="*/ 171522 h 210358"/>
                  <a:gd name="connsiteX13" fmla="*/ 461711 w 461711"/>
                  <a:gd name="connsiteY13" fmla="*/ 160930 h 210358"/>
                  <a:gd name="connsiteX14" fmla="*/ 461711 w 461711"/>
                  <a:gd name="connsiteY14" fmla="*/ 122095 h 210358"/>
                  <a:gd name="connsiteX15" fmla="*/ 458181 w 461711"/>
                  <a:gd name="connsiteY15" fmla="*/ 2058 h 210358"/>
                  <a:gd name="connsiteX16" fmla="*/ 221637 w 461711"/>
                  <a:gd name="connsiteY16" fmla="*/ 5589 h 210358"/>
                  <a:gd name="connsiteX17" fmla="*/ 392 w 461711"/>
                  <a:gd name="connsiteY17" fmla="*/ 0 h 210358"/>
                  <a:gd name="connsiteX18" fmla="*/ 2745 w 461711"/>
                  <a:gd name="connsiteY18" fmla="*/ 33833 h 210358"/>
                  <a:gd name="connsiteX0" fmla="*/ 2745 w 461711"/>
                  <a:gd name="connsiteY0" fmla="*/ 33833 h 210358"/>
                  <a:gd name="connsiteX1" fmla="*/ 154556 w 461711"/>
                  <a:gd name="connsiteY1" fmla="*/ 40894 h 210358"/>
                  <a:gd name="connsiteX2" fmla="*/ 161618 w 461711"/>
                  <a:gd name="connsiteY2" fmla="*/ 129156 h 210358"/>
                  <a:gd name="connsiteX3" fmla="*/ 165148 w 461711"/>
                  <a:gd name="connsiteY3" fmla="*/ 167992 h 210358"/>
                  <a:gd name="connsiteX4" fmla="*/ 207514 w 461711"/>
                  <a:gd name="connsiteY4" fmla="*/ 167992 h 210358"/>
                  <a:gd name="connsiteX5" fmla="*/ 249880 w 461711"/>
                  <a:gd name="connsiteY5" fmla="*/ 192705 h 210358"/>
                  <a:gd name="connsiteX6" fmla="*/ 274594 w 461711"/>
                  <a:gd name="connsiteY6" fmla="*/ 192705 h 210358"/>
                  <a:gd name="connsiteX7" fmla="*/ 306368 w 461711"/>
                  <a:gd name="connsiteY7" fmla="*/ 210358 h 210358"/>
                  <a:gd name="connsiteX8" fmla="*/ 313429 w 461711"/>
                  <a:gd name="connsiteY8" fmla="*/ 192705 h 210358"/>
                  <a:gd name="connsiteX9" fmla="*/ 366388 w 461711"/>
                  <a:gd name="connsiteY9" fmla="*/ 202120 h 210358"/>
                  <a:gd name="connsiteX10" fmla="*/ 348735 w 461711"/>
                  <a:gd name="connsiteY10" fmla="*/ 185644 h 210358"/>
                  <a:gd name="connsiteX11" fmla="*/ 391101 w 461711"/>
                  <a:gd name="connsiteY11" fmla="*/ 192705 h 210358"/>
                  <a:gd name="connsiteX12" fmla="*/ 419344 w 461711"/>
                  <a:gd name="connsiteY12" fmla="*/ 171522 h 210358"/>
                  <a:gd name="connsiteX13" fmla="*/ 461711 w 461711"/>
                  <a:gd name="connsiteY13" fmla="*/ 160930 h 210358"/>
                  <a:gd name="connsiteX14" fmla="*/ 461711 w 461711"/>
                  <a:gd name="connsiteY14" fmla="*/ 122095 h 210358"/>
                  <a:gd name="connsiteX15" fmla="*/ 458181 w 461711"/>
                  <a:gd name="connsiteY15" fmla="*/ 2058 h 210358"/>
                  <a:gd name="connsiteX16" fmla="*/ 221637 w 461711"/>
                  <a:gd name="connsiteY16" fmla="*/ 5589 h 210358"/>
                  <a:gd name="connsiteX17" fmla="*/ 392 w 461711"/>
                  <a:gd name="connsiteY17" fmla="*/ 0 h 210358"/>
                  <a:gd name="connsiteX18" fmla="*/ 2745 w 461711"/>
                  <a:gd name="connsiteY18" fmla="*/ 33833 h 210358"/>
                  <a:gd name="connsiteX0" fmla="*/ 2745 w 461711"/>
                  <a:gd name="connsiteY0" fmla="*/ 33833 h 202120"/>
                  <a:gd name="connsiteX1" fmla="*/ 154556 w 461711"/>
                  <a:gd name="connsiteY1" fmla="*/ 40894 h 202120"/>
                  <a:gd name="connsiteX2" fmla="*/ 161618 w 461711"/>
                  <a:gd name="connsiteY2" fmla="*/ 129156 h 202120"/>
                  <a:gd name="connsiteX3" fmla="*/ 165148 w 461711"/>
                  <a:gd name="connsiteY3" fmla="*/ 167992 h 202120"/>
                  <a:gd name="connsiteX4" fmla="*/ 207514 w 461711"/>
                  <a:gd name="connsiteY4" fmla="*/ 167992 h 202120"/>
                  <a:gd name="connsiteX5" fmla="*/ 249880 w 461711"/>
                  <a:gd name="connsiteY5" fmla="*/ 192705 h 202120"/>
                  <a:gd name="connsiteX6" fmla="*/ 274594 w 461711"/>
                  <a:gd name="connsiteY6" fmla="*/ 192705 h 202120"/>
                  <a:gd name="connsiteX7" fmla="*/ 306368 w 461711"/>
                  <a:gd name="connsiteY7" fmla="*/ 196236 h 202120"/>
                  <a:gd name="connsiteX8" fmla="*/ 313429 w 461711"/>
                  <a:gd name="connsiteY8" fmla="*/ 192705 h 202120"/>
                  <a:gd name="connsiteX9" fmla="*/ 366388 w 461711"/>
                  <a:gd name="connsiteY9" fmla="*/ 202120 h 202120"/>
                  <a:gd name="connsiteX10" fmla="*/ 348735 w 461711"/>
                  <a:gd name="connsiteY10" fmla="*/ 185644 h 202120"/>
                  <a:gd name="connsiteX11" fmla="*/ 391101 w 461711"/>
                  <a:gd name="connsiteY11" fmla="*/ 192705 h 202120"/>
                  <a:gd name="connsiteX12" fmla="*/ 419344 w 461711"/>
                  <a:gd name="connsiteY12" fmla="*/ 171522 h 202120"/>
                  <a:gd name="connsiteX13" fmla="*/ 461711 w 461711"/>
                  <a:gd name="connsiteY13" fmla="*/ 160930 h 202120"/>
                  <a:gd name="connsiteX14" fmla="*/ 461711 w 461711"/>
                  <a:gd name="connsiteY14" fmla="*/ 122095 h 202120"/>
                  <a:gd name="connsiteX15" fmla="*/ 458181 w 461711"/>
                  <a:gd name="connsiteY15" fmla="*/ 2058 h 202120"/>
                  <a:gd name="connsiteX16" fmla="*/ 221637 w 461711"/>
                  <a:gd name="connsiteY16" fmla="*/ 5589 h 202120"/>
                  <a:gd name="connsiteX17" fmla="*/ 392 w 461711"/>
                  <a:gd name="connsiteY17" fmla="*/ 0 h 202120"/>
                  <a:gd name="connsiteX18" fmla="*/ 2745 w 461711"/>
                  <a:gd name="connsiteY18" fmla="*/ 33833 h 202120"/>
                  <a:gd name="connsiteX0" fmla="*/ 2745 w 461711"/>
                  <a:gd name="connsiteY0" fmla="*/ 33833 h 202120"/>
                  <a:gd name="connsiteX1" fmla="*/ 154556 w 461711"/>
                  <a:gd name="connsiteY1" fmla="*/ 40894 h 202120"/>
                  <a:gd name="connsiteX2" fmla="*/ 161618 w 461711"/>
                  <a:gd name="connsiteY2" fmla="*/ 129156 h 202120"/>
                  <a:gd name="connsiteX3" fmla="*/ 165148 w 461711"/>
                  <a:gd name="connsiteY3" fmla="*/ 167992 h 202120"/>
                  <a:gd name="connsiteX4" fmla="*/ 207514 w 461711"/>
                  <a:gd name="connsiteY4" fmla="*/ 167992 h 202120"/>
                  <a:gd name="connsiteX5" fmla="*/ 249880 w 461711"/>
                  <a:gd name="connsiteY5" fmla="*/ 192705 h 202120"/>
                  <a:gd name="connsiteX6" fmla="*/ 274594 w 461711"/>
                  <a:gd name="connsiteY6" fmla="*/ 192705 h 202120"/>
                  <a:gd name="connsiteX7" fmla="*/ 306368 w 461711"/>
                  <a:gd name="connsiteY7" fmla="*/ 196236 h 202120"/>
                  <a:gd name="connsiteX8" fmla="*/ 313429 w 461711"/>
                  <a:gd name="connsiteY8" fmla="*/ 192705 h 202120"/>
                  <a:gd name="connsiteX9" fmla="*/ 366388 w 461711"/>
                  <a:gd name="connsiteY9" fmla="*/ 202120 h 202120"/>
                  <a:gd name="connsiteX10" fmla="*/ 391101 w 461711"/>
                  <a:gd name="connsiteY10" fmla="*/ 192705 h 202120"/>
                  <a:gd name="connsiteX11" fmla="*/ 419344 w 461711"/>
                  <a:gd name="connsiteY11" fmla="*/ 171522 h 202120"/>
                  <a:gd name="connsiteX12" fmla="*/ 461711 w 461711"/>
                  <a:gd name="connsiteY12" fmla="*/ 160930 h 202120"/>
                  <a:gd name="connsiteX13" fmla="*/ 461711 w 461711"/>
                  <a:gd name="connsiteY13" fmla="*/ 122095 h 202120"/>
                  <a:gd name="connsiteX14" fmla="*/ 458181 w 461711"/>
                  <a:gd name="connsiteY14" fmla="*/ 2058 h 202120"/>
                  <a:gd name="connsiteX15" fmla="*/ 221637 w 461711"/>
                  <a:gd name="connsiteY15" fmla="*/ 5589 h 202120"/>
                  <a:gd name="connsiteX16" fmla="*/ 392 w 461711"/>
                  <a:gd name="connsiteY16" fmla="*/ 0 h 202120"/>
                  <a:gd name="connsiteX17" fmla="*/ 2745 w 461711"/>
                  <a:gd name="connsiteY17" fmla="*/ 33833 h 202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1711" h="202120">
                    <a:moveTo>
                      <a:pt x="2745" y="33833"/>
                    </a:moveTo>
                    <a:lnTo>
                      <a:pt x="154556" y="40894"/>
                    </a:lnTo>
                    <a:lnTo>
                      <a:pt x="161618" y="129156"/>
                    </a:lnTo>
                    <a:lnTo>
                      <a:pt x="165148" y="167992"/>
                    </a:lnTo>
                    <a:lnTo>
                      <a:pt x="207514" y="167992"/>
                    </a:lnTo>
                    <a:lnTo>
                      <a:pt x="249880" y="192705"/>
                    </a:lnTo>
                    <a:lnTo>
                      <a:pt x="274594" y="192705"/>
                    </a:lnTo>
                    <a:lnTo>
                      <a:pt x="306368" y="196236"/>
                    </a:lnTo>
                    <a:lnTo>
                      <a:pt x="313429" y="192705"/>
                    </a:lnTo>
                    <a:lnTo>
                      <a:pt x="366388" y="202120"/>
                    </a:lnTo>
                    <a:lnTo>
                      <a:pt x="391101" y="192705"/>
                    </a:lnTo>
                    <a:lnTo>
                      <a:pt x="419344" y="171522"/>
                    </a:lnTo>
                    <a:lnTo>
                      <a:pt x="461711" y="160930"/>
                    </a:lnTo>
                    <a:lnTo>
                      <a:pt x="461711" y="122095"/>
                    </a:lnTo>
                    <a:lnTo>
                      <a:pt x="458181" y="2058"/>
                    </a:lnTo>
                    <a:lnTo>
                      <a:pt x="221637" y="5589"/>
                    </a:lnTo>
                    <a:lnTo>
                      <a:pt x="392" y="0"/>
                    </a:lnTo>
                    <a:cubicBezTo>
                      <a:pt x="0" y="10101"/>
                      <a:pt x="3137" y="23732"/>
                      <a:pt x="2745" y="33833"/>
                    </a:cubicBez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112 CuadroTexto">
                <a:extLst>
                  <a:ext uri="{FF2B5EF4-FFF2-40B4-BE49-F238E27FC236}">
                    <a16:creationId xmlns:a16="http://schemas.microsoft.com/office/drawing/2014/main" id="{10715161-A961-4A73-B432-7F403E5F9ADD}"/>
                  </a:ext>
                </a:extLst>
              </p:cNvPr>
              <p:cNvSpPr txBox="1"/>
              <p:nvPr/>
            </p:nvSpPr>
            <p:spPr>
              <a:xfrm rot="21434657">
                <a:off x="1875282" y="3834212"/>
                <a:ext cx="47481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+mj-lt"/>
                  </a:rPr>
                  <a:t>CMU</a:t>
                </a:r>
              </a:p>
            </p:txBody>
          </p:sp>
          <p:sp>
            <p:nvSpPr>
              <p:cNvPr id="9" name="113 CuadroTexto">
                <a:extLst>
                  <a:ext uri="{FF2B5EF4-FFF2-40B4-BE49-F238E27FC236}">
                    <a16:creationId xmlns:a16="http://schemas.microsoft.com/office/drawing/2014/main" id="{6DB7076B-FC9A-4C26-87F7-554F904E49C3}"/>
                  </a:ext>
                </a:extLst>
              </p:cNvPr>
              <p:cNvSpPr txBox="1"/>
              <p:nvPr/>
            </p:nvSpPr>
            <p:spPr>
              <a:xfrm>
                <a:off x="1994848" y="4927684"/>
                <a:ext cx="34336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CN</a:t>
                </a:r>
              </a:p>
            </p:txBody>
          </p:sp>
          <p:sp>
            <p:nvSpPr>
              <p:cNvPr id="10" name="78 CuadroTexto">
                <a:extLst>
                  <a:ext uri="{FF2B5EF4-FFF2-40B4-BE49-F238E27FC236}">
                    <a16:creationId xmlns:a16="http://schemas.microsoft.com/office/drawing/2014/main" id="{6C682500-C533-4872-93C5-159DF9411F4B}"/>
                  </a:ext>
                </a:extLst>
              </p:cNvPr>
              <p:cNvSpPr txBox="1"/>
              <p:nvPr/>
            </p:nvSpPr>
            <p:spPr>
              <a:xfrm>
                <a:off x="239236" y="5873338"/>
                <a:ext cx="152602" cy="154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b="1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19DA493-B6FB-4A93-A939-7BFD21646889}"/>
                </a:ext>
              </a:extLst>
            </p:cNvPr>
            <p:cNvSpPr/>
            <p:nvPr/>
          </p:nvSpPr>
          <p:spPr>
            <a:xfrm>
              <a:off x="502871" y="5441172"/>
              <a:ext cx="21319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aseline="0" dirty="0">
                  <a:solidFill>
                    <a:schemeClr val="bg1"/>
                  </a:solidFill>
                </a:rPr>
                <a:t>North America </a:t>
              </a:r>
              <a:r>
                <a:rPr lang="en-US" sz="1200" dirty="0">
                  <a:solidFill>
                    <a:schemeClr val="bg1"/>
                  </a:solidFill>
                </a:rPr>
                <a:t>Late</a:t>
              </a:r>
              <a:r>
                <a:rPr lang="en-US" sz="1200" baseline="0" dirty="0">
                  <a:solidFill>
                    <a:schemeClr val="bg1"/>
                  </a:solidFill>
                </a:rPr>
                <a:t> Devonian paleogeography from Blakey (After </a:t>
              </a:r>
              <a:r>
                <a:rPr lang="en-US" sz="1200" baseline="0" dirty="0" err="1">
                  <a:solidFill>
                    <a:schemeClr val="bg1"/>
                  </a:solidFill>
                </a:rPr>
                <a:t>Algeo</a:t>
              </a:r>
              <a:r>
                <a:rPr lang="en-US" sz="1200" baseline="0" dirty="0">
                  <a:solidFill>
                    <a:schemeClr val="bg1"/>
                  </a:solidFill>
                </a:rPr>
                <a:t> et al., 2007)</a:t>
              </a:r>
            </a:p>
            <a:p>
              <a:endParaRPr lang="en-US" sz="1200" baseline="0" dirty="0">
                <a:solidFill>
                  <a:schemeClr val="bg1"/>
                </a:solidFill>
              </a:endParaRPr>
            </a:p>
            <a:p>
              <a:r>
                <a:rPr lang="en-US" sz="1200" baseline="0" dirty="0">
                  <a:solidFill>
                    <a:schemeClr val="bg1"/>
                  </a:solidFill>
                </a:rPr>
                <a:t>Paleo-equator 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(A</a:t>
              </a:r>
              <a:r>
                <a:rPr lang="en-US" sz="1200" baseline="0" dirty="0">
                  <a:solidFill>
                    <a:schemeClr val="bg1"/>
                  </a:solidFill>
                </a:rPr>
                <a:t>fter Miller and Kent, 1986)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127E8372-53DB-4A21-B5E7-58E13591F231}"/>
              </a:ext>
            </a:extLst>
          </p:cNvPr>
          <p:cNvSpPr txBox="1"/>
          <p:nvPr/>
        </p:nvSpPr>
        <p:spPr>
          <a:xfrm>
            <a:off x="2996864" y="92361"/>
            <a:ext cx="6643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Devonian epicontinental seas in North America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54CDE6B-122C-4999-AC93-1C9FF506CC36}"/>
              </a:ext>
            </a:extLst>
          </p:cNvPr>
          <p:cNvSpPr/>
          <p:nvPr/>
        </p:nvSpPr>
        <p:spPr>
          <a:xfrm>
            <a:off x="459813" y="5970113"/>
            <a:ext cx="5880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 = Acadian Mountains, TCA = Trans-Continental Arch, CMU= Central Montana Uplift, ZDU =Zuni-Defiance Uplift, OU = Ozark Uplift, BS = Bakken Shale, AS = Antrim Shale, AB = Appalachian Basin, NAS = New Albany Shale, NMS = Maple Mill Shale, CS =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Chattanouga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Shale, WS = Woodford Shale, CN = Caballos Novaculite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(After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</a:rPr>
              <a:t>Algeo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 et al., 2007, 3Paleo). </a:t>
            </a:r>
          </a:p>
        </p:txBody>
      </p: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FC1D92A0-046F-486F-AF5F-C75432C6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03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7 Grupo">
            <a:extLst>
              <a:ext uri="{FF2B5EF4-FFF2-40B4-BE49-F238E27FC236}">
                <a16:creationId xmlns:a16="http://schemas.microsoft.com/office/drawing/2014/main" id="{20831B3A-719F-42E8-9A47-E60ED641EA96}"/>
              </a:ext>
            </a:extLst>
          </p:cNvPr>
          <p:cNvGrpSpPr/>
          <p:nvPr/>
        </p:nvGrpSpPr>
        <p:grpSpPr>
          <a:xfrm>
            <a:off x="1121835" y="618373"/>
            <a:ext cx="7582550" cy="5849103"/>
            <a:chOff x="657225" y="285750"/>
            <a:chExt cx="7785735" cy="6191250"/>
          </a:xfrm>
        </p:grpSpPr>
        <p:grpSp>
          <p:nvGrpSpPr>
            <p:cNvPr id="3" name="4 Grupo">
              <a:extLst>
                <a:ext uri="{FF2B5EF4-FFF2-40B4-BE49-F238E27FC236}">
                  <a16:creationId xmlns:a16="http://schemas.microsoft.com/office/drawing/2014/main" id="{2027C88A-AD27-4B42-9A71-64A8FDA95377}"/>
                </a:ext>
              </a:extLst>
            </p:cNvPr>
            <p:cNvGrpSpPr/>
            <p:nvPr/>
          </p:nvGrpSpPr>
          <p:grpSpPr>
            <a:xfrm>
              <a:off x="657225" y="285750"/>
              <a:ext cx="7785735" cy="6191250"/>
              <a:chOff x="657225" y="285750"/>
              <a:chExt cx="7785735" cy="6191250"/>
            </a:xfrm>
          </p:grpSpPr>
          <p:pic>
            <p:nvPicPr>
              <p:cNvPr id="5" name="Picture 5">
                <a:extLst>
                  <a:ext uri="{FF2B5EF4-FFF2-40B4-BE49-F238E27FC236}">
                    <a16:creationId xmlns:a16="http://schemas.microsoft.com/office/drawing/2014/main" id="{E4DB76D4-7D5B-4D03-ACF9-26315A86FF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62000" y="285750"/>
                <a:ext cx="7680960" cy="6191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2A67756-AEE0-4CCD-9D66-5A571B3C03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375" y="2823466"/>
                <a:ext cx="2197065" cy="359638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sp>
            <p:nvSpPr>
              <p:cNvPr id="7" name="3 CuadroTexto">
                <a:extLst>
                  <a:ext uri="{FF2B5EF4-FFF2-40B4-BE49-F238E27FC236}">
                    <a16:creationId xmlns:a16="http://schemas.microsoft.com/office/drawing/2014/main" id="{5AC57765-6D4B-4EFD-B625-A39D08600484}"/>
                  </a:ext>
                </a:extLst>
              </p:cNvPr>
              <p:cNvSpPr txBox="1"/>
              <p:nvPr/>
            </p:nvSpPr>
            <p:spPr>
              <a:xfrm>
                <a:off x="657225" y="2800350"/>
                <a:ext cx="533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b)</a:t>
                </a: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5B819625-23C7-4A0B-99C7-7879C9C0D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136" y="2847856"/>
              <a:ext cx="1858185" cy="12669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C7B0958-8C6E-4C23-AE53-E26C8E256151}"/>
              </a:ext>
            </a:extLst>
          </p:cNvPr>
          <p:cNvSpPr/>
          <p:nvPr/>
        </p:nvSpPr>
        <p:spPr>
          <a:xfrm>
            <a:off x="6320912" y="6491540"/>
            <a:ext cx="24407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70C0"/>
                </a:solidFill>
              </a:rPr>
              <a:t>After Miceli-Romero and Philp, 2011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0AFD7-CD97-40E5-80F5-142C8FE88FAC}"/>
              </a:ext>
            </a:extLst>
          </p:cNvPr>
          <p:cNvSpPr txBox="1"/>
          <p:nvPr/>
        </p:nvSpPr>
        <p:spPr>
          <a:xfrm>
            <a:off x="4469978" y="79935"/>
            <a:ext cx="325204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and age control</a:t>
            </a:r>
          </a:p>
        </p:txBody>
      </p:sp>
      <p:sp>
        <p:nvSpPr>
          <p:cNvPr id="10" name="4 CuadroTexto">
            <a:extLst>
              <a:ext uri="{FF2B5EF4-FFF2-40B4-BE49-F238E27FC236}">
                <a16:creationId xmlns:a16="http://schemas.microsoft.com/office/drawing/2014/main" id="{0E0A95A9-65ED-4689-BEEA-ECAB36B0DBEC}"/>
              </a:ext>
            </a:extLst>
          </p:cNvPr>
          <p:cNvSpPr txBox="1"/>
          <p:nvPr/>
        </p:nvSpPr>
        <p:spPr>
          <a:xfrm>
            <a:off x="10031324" y="4732628"/>
            <a:ext cx="1846416" cy="3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400"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z="1000" dirty="0"/>
              <a:t>(East Central College,  Ada Ok)</a:t>
            </a:r>
          </a:p>
          <a:p>
            <a:r>
              <a:rPr lang="en-US" sz="1000" dirty="0"/>
              <a:t>Wikipedia </a:t>
            </a:r>
          </a:p>
        </p:txBody>
      </p:sp>
      <p:pic>
        <p:nvPicPr>
          <p:cNvPr id="11" name="Picture 2" descr="A picture of the Callixylon tree stump located at the entrance to ECU's Campus.">
            <a:extLst>
              <a:ext uri="{FF2B5EF4-FFF2-40B4-BE49-F238E27FC236}">
                <a16:creationId xmlns:a16="http://schemas.microsoft.com/office/drawing/2014/main" id="{08DBB7CC-52FE-424E-84C1-6420E1682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55" y="1359568"/>
            <a:ext cx="2837885" cy="331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C99D70B-7097-4B61-B8E6-1BDE9559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5 Rectángulo">
            <a:extLst>
              <a:ext uri="{FF2B5EF4-FFF2-40B4-BE49-F238E27FC236}">
                <a16:creationId xmlns:a16="http://schemas.microsoft.com/office/drawing/2014/main" id="{5410BA64-D007-4226-AF4F-AD607CEEBD4C}"/>
              </a:ext>
            </a:extLst>
          </p:cNvPr>
          <p:cNvSpPr/>
          <p:nvPr/>
        </p:nvSpPr>
        <p:spPr>
          <a:xfrm>
            <a:off x="3787923" y="6565897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0070C0"/>
                </a:solidFill>
              </a:rPr>
              <a:t>Conodonts zones After Barrick et al., (1990); Over and Barrick, (1990); Over, (1992)</a:t>
            </a:r>
          </a:p>
        </p:txBody>
      </p:sp>
      <p:grpSp>
        <p:nvGrpSpPr>
          <p:cNvPr id="5" name="31 Grupo">
            <a:extLst>
              <a:ext uri="{FF2B5EF4-FFF2-40B4-BE49-F238E27FC236}">
                <a16:creationId xmlns:a16="http://schemas.microsoft.com/office/drawing/2014/main" id="{AEB0E642-41FA-4CD7-AABB-7094E785BF99}"/>
              </a:ext>
            </a:extLst>
          </p:cNvPr>
          <p:cNvGrpSpPr/>
          <p:nvPr/>
        </p:nvGrpSpPr>
        <p:grpSpPr>
          <a:xfrm>
            <a:off x="1503948" y="752518"/>
            <a:ext cx="7182962" cy="5661849"/>
            <a:chOff x="228600" y="1030380"/>
            <a:chExt cx="6731887" cy="5370420"/>
          </a:xfrm>
        </p:grpSpPr>
        <p:grpSp>
          <p:nvGrpSpPr>
            <p:cNvPr id="6" name="18 Grupo">
              <a:extLst>
                <a:ext uri="{FF2B5EF4-FFF2-40B4-BE49-F238E27FC236}">
                  <a16:creationId xmlns:a16="http://schemas.microsoft.com/office/drawing/2014/main" id="{45344A3F-86DB-4838-82F7-6611E67A5900}"/>
                </a:ext>
              </a:extLst>
            </p:cNvPr>
            <p:cNvGrpSpPr/>
            <p:nvPr/>
          </p:nvGrpSpPr>
          <p:grpSpPr>
            <a:xfrm>
              <a:off x="228600" y="1030380"/>
              <a:ext cx="6731887" cy="5370420"/>
              <a:chOff x="1254825" y="609600"/>
              <a:chExt cx="6731887" cy="5370420"/>
            </a:xfrm>
          </p:grpSpPr>
          <p:grpSp>
            <p:nvGrpSpPr>
              <p:cNvPr id="8" name="143 Grupo">
                <a:extLst>
                  <a:ext uri="{FF2B5EF4-FFF2-40B4-BE49-F238E27FC236}">
                    <a16:creationId xmlns:a16="http://schemas.microsoft.com/office/drawing/2014/main" id="{E1C6706E-22BF-4AE6-A370-26754DECE482}"/>
                  </a:ext>
                </a:extLst>
              </p:cNvPr>
              <p:cNvGrpSpPr/>
              <p:nvPr/>
            </p:nvGrpSpPr>
            <p:grpSpPr>
              <a:xfrm>
                <a:off x="1600200" y="609600"/>
                <a:ext cx="6386512" cy="5370420"/>
                <a:chOff x="2528888" y="776288"/>
                <a:chExt cx="6386512" cy="5370420"/>
              </a:xfrm>
            </p:grpSpPr>
            <p:pic>
              <p:nvPicPr>
                <p:cNvPr id="10" name="Picture 2">
                  <a:extLst>
                    <a:ext uri="{FF2B5EF4-FFF2-40B4-BE49-F238E27FC236}">
                      <a16:creationId xmlns:a16="http://schemas.microsoft.com/office/drawing/2014/main" id="{DE86689E-E333-4E91-8ACC-2AE27D1411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528888" y="776288"/>
                  <a:ext cx="4084637" cy="5311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1" name="23 CuadroTexto">
                  <a:extLst>
                    <a:ext uri="{FF2B5EF4-FFF2-40B4-BE49-F238E27FC236}">
                      <a16:creationId xmlns:a16="http://schemas.microsoft.com/office/drawing/2014/main" id="{CFC75DF6-A065-4D5A-8C35-96D1282B5227}"/>
                    </a:ext>
                  </a:extLst>
                </p:cNvPr>
                <p:cNvSpPr txBox="1"/>
                <p:nvPr/>
              </p:nvSpPr>
              <p:spPr>
                <a:xfrm>
                  <a:off x="6924543" y="4055852"/>
                  <a:ext cx="72648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cs typeface="Times New Roman" pitchFamily="18" charset="0"/>
                    </a:rPr>
                    <a:t>Limestone</a:t>
                  </a:r>
                </a:p>
              </p:txBody>
            </p:sp>
            <p:sp>
              <p:nvSpPr>
                <p:cNvPr id="12" name="24 CuadroTexto">
                  <a:extLst>
                    <a:ext uri="{FF2B5EF4-FFF2-40B4-BE49-F238E27FC236}">
                      <a16:creationId xmlns:a16="http://schemas.microsoft.com/office/drawing/2014/main" id="{BDEEDA26-CB4B-43ED-8F15-514A2EB750B9}"/>
                    </a:ext>
                  </a:extLst>
                </p:cNvPr>
                <p:cNvSpPr txBox="1"/>
                <p:nvPr/>
              </p:nvSpPr>
              <p:spPr>
                <a:xfrm>
                  <a:off x="6908322" y="4379338"/>
                  <a:ext cx="2007078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000"/>
                    </a:lnSpc>
                  </a:pPr>
                  <a:r>
                    <a:rPr lang="en-US" sz="1000" dirty="0" err="1"/>
                    <a:t>Interbbeded</a:t>
                  </a:r>
                  <a:r>
                    <a:rPr lang="en-US" sz="1000" dirty="0"/>
                    <a:t> siliceous and fissile </a:t>
                  </a:r>
                  <a:r>
                    <a:rPr lang="en-US" sz="1000" dirty="0" err="1"/>
                    <a:t>shales</a:t>
                  </a:r>
                  <a:r>
                    <a:rPr lang="en-US" sz="1000" dirty="0"/>
                    <a:t> , with abundant phosphate and pyrite nodules</a:t>
                  </a:r>
                  <a:endParaRPr lang="en-US" sz="1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" name="25 CuadroTexto">
                  <a:extLst>
                    <a:ext uri="{FF2B5EF4-FFF2-40B4-BE49-F238E27FC236}">
                      <a16:creationId xmlns:a16="http://schemas.microsoft.com/office/drawing/2014/main" id="{D516B0FA-37DA-47FF-98BE-FE3AD6405215}"/>
                    </a:ext>
                  </a:extLst>
                </p:cNvPr>
                <p:cNvSpPr txBox="1"/>
                <p:nvPr/>
              </p:nvSpPr>
              <p:spPr>
                <a:xfrm>
                  <a:off x="6892504" y="4866740"/>
                  <a:ext cx="1739579" cy="349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>
                    <a:lnSpc>
                      <a:spcPts val="1000"/>
                    </a:lnSpc>
                  </a:pPr>
                  <a:r>
                    <a:rPr lang="en-US" sz="1000" dirty="0"/>
                    <a:t>Black to gray siliceous shale, </a:t>
                  </a:r>
                </a:p>
                <a:p>
                  <a:pPr algn="just">
                    <a:lnSpc>
                      <a:spcPts val="1000"/>
                    </a:lnSpc>
                  </a:pPr>
                  <a:r>
                    <a:rPr lang="en-US" sz="1000" dirty="0" err="1"/>
                    <a:t>interbedded</a:t>
                  </a:r>
                  <a:r>
                    <a:rPr lang="en-US" sz="1000" dirty="0"/>
                    <a:t> with fissile shale</a:t>
                  </a:r>
                  <a:endParaRPr lang="en-US" sz="1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26 CuadroTexto">
                  <a:extLst>
                    <a:ext uri="{FF2B5EF4-FFF2-40B4-BE49-F238E27FC236}">
                      <a16:creationId xmlns:a16="http://schemas.microsoft.com/office/drawing/2014/main" id="{06121F97-7997-47B0-8A6F-B647359B2EC7}"/>
                    </a:ext>
                  </a:extLst>
                </p:cNvPr>
                <p:cNvSpPr txBox="1"/>
                <p:nvPr/>
              </p:nvSpPr>
              <p:spPr>
                <a:xfrm>
                  <a:off x="6906913" y="5291706"/>
                  <a:ext cx="1540806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000"/>
                    </a:lnSpc>
                  </a:pPr>
                  <a:r>
                    <a:rPr lang="en-US" sz="1000" dirty="0"/>
                    <a:t>Organic rich, black to dark</a:t>
                  </a:r>
                </a:p>
                <a:p>
                  <a:pPr>
                    <a:lnSpc>
                      <a:spcPts val="1000"/>
                    </a:lnSpc>
                  </a:pPr>
                  <a:r>
                    <a:rPr lang="en-US" sz="1000" dirty="0"/>
                    <a:t>gray fissile shale</a:t>
                  </a:r>
                  <a:endParaRPr lang="en-US" sz="1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" name="27 CuadroTexto">
                  <a:extLst>
                    <a:ext uri="{FF2B5EF4-FFF2-40B4-BE49-F238E27FC236}">
                      <a16:creationId xmlns:a16="http://schemas.microsoft.com/office/drawing/2014/main" id="{04EFD707-38D3-4470-8395-20E68072A992}"/>
                    </a:ext>
                  </a:extLst>
                </p:cNvPr>
                <p:cNvSpPr txBox="1"/>
                <p:nvPr/>
              </p:nvSpPr>
              <p:spPr>
                <a:xfrm>
                  <a:off x="6902899" y="5668692"/>
                  <a:ext cx="1750831" cy="478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ts val="1000"/>
                    </a:lnSpc>
                  </a:pPr>
                  <a:r>
                    <a:rPr lang="en-US" sz="1000" dirty="0"/>
                    <a:t>Black to gray siliceous shale </a:t>
                  </a:r>
                </a:p>
                <a:p>
                  <a:pPr algn="just">
                    <a:lnSpc>
                      <a:spcPts val="1000"/>
                    </a:lnSpc>
                  </a:pPr>
                  <a:r>
                    <a:rPr lang="en-US" sz="1000" dirty="0" err="1"/>
                    <a:t>interbedded</a:t>
                  </a:r>
                  <a:r>
                    <a:rPr lang="en-US" sz="1000" dirty="0"/>
                    <a:t> with fissile shale, without phosphate nodules</a:t>
                  </a:r>
                  <a:endParaRPr lang="en-US" sz="1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16" name="Picture 4">
                  <a:extLst>
                    <a:ext uri="{FF2B5EF4-FFF2-40B4-BE49-F238E27FC236}">
                      <a16:creationId xmlns:a16="http://schemas.microsoft.com/office/drawing/2014/main" id="{0D7158E3-31D7-4C42-A35C-03A2A51DB3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7586" t="1942" r="7977"/>
                <a:stretch>
                  <a:fillRect/>
                </a:stretch>
              </p:blipFill>
              <p:spPr bwMode="auto">
                <a:xfrm>
                  <a:off x="6576235" y="4004932"/>
                  <a:ext cx="355979" cy="2057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9" name="Picture 5">
                <a:extLst>
                  <a:ext uri="{FF2B5EF4-FFF2-40B4-BE49-F238E27FC236}">
                    <a16:creationId xmlns:a16="http://schemas.microsoft.com/office/drawing/2014/main" id="{BBAC191F-9E6B-4AEC-954E-E55A4830D3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54825" y="5081650"/>
                <a:ext cx="331305" cy="76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7" name="19 CuadroTexto">
              <a:extLst>
                <a:ext uri="{FF2B5EF4-FFF2-40B4-BE49-F238E27FC236}">
                  <a16:creationId xmlns:a16="http://schemas.microsoft.com/office/drawing/2014/main" id="{69D9897B-90CD-440B-84A4-40E68BFC5FF7}"/>
                </a:ext>
              </a:extLst>
            </p:cNvPr>
            <p:cNvSpPr txBox="1"/>
            <p:nvPr/>
          </p:nvSpPr>
          <p:spPr>
            <a:xfrm>
              <a:off x="1933902" y="1660634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17" name="30 Grupo">
            <a:extLst>
              <a:ext uri="{FF2B5EF4-FFF2-40B4-BE49-F238E27FC236}">
                <a16:creationId xmlns:a16="http://schemas.microsoft.com/office/drawing/2014/main" id="{53B17FBA-6B8E-4E92-A3D8-99131BBECF3C}"/>
              </a:ext>
            </a:extLst>
          </p:cNvPr>
          <p:cNvGrpSpPr/>
          <p:nvPr/>
        </p:nvGrpSpPr>
        <p:grpSpPr>
          <a:xfrm>
            <a:off x="7285297" y="711992"/>
            <a:ext cx="2865542" cy="3621107"/>
            <a:chOff x="5396552" y="1039504"/>
            <a:chExt cx="3506101" cy="424523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1CDD6F78-B3D0-4515-8D54-48CA0C019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2706" r="2056" b="8527"/>
            <a:stretch>
              <a:fillRect/>
            </a:stretch>
          </p:blipFill>
          <p:spPr bwMode="auto">
            <a:xfrm>
              <a:off x="5396552" y="1039504"/>
              <a:ext cx="3409166" cy="3200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17 Rectángulo">
              <a:extLst>
                <a:ext uri="{FF2B5EF4-FFF2-40B4-BE49-F238E27FC236}">
                  <a16:creationId xmlns:a16="http://schemas.microsoft.com/office/drawing/2014/main" id="{56070FDE-1E33-42CC-A0C7-59CA4A258B25}"/>
                </a:ext>
              </a:extLst>
            </p:cNvPr>
            <p:cNvSpPr/>
            <p:nvPr/>
          </p:nvSpPr>
          <p:spPr>
            <a:xfrm>
              <a:off x="5489784" y="4166180"/>
              <a:ext cx="3412869" cy="111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/>
                <a:t>GR</a:t>
              </a:r>
              <a:r>
                <a:rPr lang="en-US" sz="1400" dirty="0"/>
                <a:t> = Guest Ranch Section,</a:t>
              </a:r>
            </a:p>
            <a:p>
              <a:pPr algn="r"/>
              <a:r>
                <a:rPr lang="en-US" sz="1400" b="1" dirty="0"/>
                <a:t>WT</a:t>
              </a:r>
              <a:r>
                <a:rPr lang="en-US" sz="1400" dirty="0"/>
                <a:t> = </a:t>
              </a:r>
              <a:r>
                <a:rPr lang="en-US" sz="1400" dirty="0" err="1"/>
                <a:t>Welden</a:t>
              </a:r>
              <a:r>
                <a:rPr lang="en-US" sz="1400" dirty="0"/>
                <a:t> Type Section </a:t>
              </a:r>
            </a:p>
            <a:p>
              <a:pPr algn="r"/>
              <a:r>
                <a:rPr lang="en-US" sz="1400" b="1" dirty="0"/>
                <a:t>HG</a:t>
              </a:r>
              <a:r>
                <a:rPr lang="en-US" sz="1400" dirty="0"/>
                <a:t> = Hass G Section </a:t>
              </a:r>
            </a:p>
            <a:p>
              <a:pPr algn="r"/>
              <a:r>
                <a:rPr lang="en-US" sz="1400" b="1" dirty="0">
                  <a:solidFill>
                    <a:srgbClr val="FF0000"/>
                  </a:solidFill>
                </a:rPr>
                <a:t>WW</a:t>
              </a:r>
              <a:r>
                <a:rPr lang="en-US" sz="1400" dirty="0">
                  <a:solidFill>
                    <a:srgbClr val="FF0000"/>
                  </a:solidFill>
                </a:rPr>
                <a:t> = </a:t>
              </a:r>
              <a:r>
                <a:rPr lang="en-US" sz="1400" dirty="0" err="1">
                  <a:solidFill>
                    <a:srgbClr val="FF0000"/>
                  </a:solidFill>
                </a:rPr>
                <a:t>Wyche</a:t>
              </a:r>
              <a:r>
                <a:rPr lang="en-US" sz="1400" dirty="0">
                  <a:solidFill>
                    <a:srgbClr val="FF0000"/>
                  </a:solidFill>
                </a:rPr>
                <a:t> well and shale pit </a:t>
              </a:r>
            </a:p>
          </p:txBody>
        </p:sp>
      </p:grpSp>
      <p:pic>
        <p:nvPicPr>
          <p:cNvPr id="20" name="Picture 1">
            <a:extLst>
              <a:ext uri="{FF2B5EF4-FFF2-40B4-BE49-F238E27FC236}">
                <a16:creationId xmlns:a16="http://schemas.microsoft.com/office/drawing/2014/main" id="{CDF1796C-AA27-4BBD-B96E-B862BAFB7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1718" y="4346551"/>
            <a:ext cx="148199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32 Rectángulo">
            <a:extLst>
              <a:ext uri="{FF2B5EF4-FFF2-40B4-BE49-F238E27FC236}">
                <a16:creationId xmlns:a16="http://schemas.microsoft.com/office/drawing/2014/main" id="{3A597917-79BB-4312-9F5C-05BC0AF5B51D}"/>
              </a:ext>
            </a:extLst>
          </p:cNvPr>
          <p:cNvSpPr/>
          <p:nvPr/>
        </p:nvSpPr>
        <p:spPr>
          <a:xfrm>
            <a:off x="9229646" y="6338168"/>
            <a:ext cx="91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/>
              <a:t>Conodonts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98B321-D8D3-4B45-A221-5B4A1A42909C}"/>
              </a:ext>
            </a:extLst>
          </p:cNvPr>
          <p:cNvSpPr txBox="1"/>
          <p:nvPr/>
        </p:nvSpPr>
        <p:spPr>
          <a:xfrm>
            <a:off x="4469978" y="43795"/>
            <a:ext cx="325204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and age control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AD7138-3843-40A5-A447-408F651F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44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BA6386EA-9282-479C-8C20-BC2C3193023A}"/>
              </a:ext>
            </a:extLst>
          </p:cNvPr>
          <p:cNvGrpSpPr/>
          <p:nvPr/>
        </p:nvGrpSpPr>
        <p:grpSpPr>
          <a:xfrm>
            <a:off x="453637" y="76200"/>
            <a:ext cx="11230714" cy="6724650"/>
            <a:chOff x="83237" y="76200"/>
            <a:chExt cx="11230714" cy="6724650"/>
          </a:xfrm>
        </p:grpSpPr>
        <p:grpSp>
          <p:nvGrpSpPr>
            <p:cNvPr id="4" name="91 Grupo">
              <a:extLst>
                <a:ext uri="{FF2B5EF4-FFF2-40B4-BE49-F238E27FC236}">
                  <a16:creationId xmlns:a16="http://schemas.microsoft.com/office/drawing/2014/main" id="{E60DA8E3-1E1C-4F7B-9D3E-7FE455563F4D}"/>
                </a:ext>
              </a:extLst>
            </p:cNvPr>
            <p:cNvGrpSpPr/>
            <p:nvPr/>
          </p:nvGrpSpPr>
          <p:grpSpPr>
            <a:xfrm>
              <a:off x="5711076" y="5390304"/>
              <a:ext cx="3268649" cy="1010496"/>
              <a:chOff x="5638800" y="5390304"/>
              <a:chExt cx="3268649" cy="1010496"/>
            </a:xfrm>
          </p:grpSpPr>
          <p:sp>
            <p:nvSpPr>
              <p:cNvPr id="5" name="Rectangle 6">
                <a:extLst>
                  <a:ext uri="{FF2B5EF4-FFF2-40B4-BE49-F238E27FC236}">
                    <a16:creationId xmlns:a16="http://schemas.microsoft.com/office/drawing/2014/main" id="{1A46A00A-5EBC-4FC3-BB18-DAEBB690C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5141" y="5390304"/>
                <a:ext cx="1397819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(A) Siliceous laminated mudstone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" name="Rectangle 7">
                <a:extLst>
                  <a:ext uri="{FF2B5EF4-FFF2-40B4-BE49-F238E27FC236}">
                    <a16:creationId xmlns:a16="http://schemas.microsoft.com/office/drawing/2014/main" id="{0D255748-D83D-46DF-B737-F7240BC19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5141" y="5510954"/>
                <a:ext cx="343043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(B) Light</a:t>
                </a: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" name="Rectangle 8">
                <a:extLst>
                  <a:ext uri="{FF2B5EF4-FFF2-40B4-BE49-F238E27FC236}">
                    <a16:creationId xmlns:a16="http://schemas.microsoft.com/office/drawing/2014/main" id="{C77D8548-16DA-49AD-A97E-7B4401354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8204" y="5510954"/>
                <a:ext cx="32060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-</a:t>
                </a: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id="{982F6EA2-1881-40C6-B7AE-B89DB8533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29" y="5510954"/>
                <a:ext cx="1705595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gray siliceous finely laminated mudstone</a:t>
                </a: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Rectangle 10">
                <a:extLst>
                  <a:ext uri="{FF2B5EF4-FFF2-40B4-BE49-F238E27FC236}">
                    <a16:creationId xmlns:a16="http://schemas.microsoft.com/office/drawing/2014/main" id="{8419FAC1-C8E8-491D-8A55-84B4F21E8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5141" y="5633191"/>
                <a:ext cx="341440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(C) Light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Rectangle 11">
                <a:extLst>
                  <a:ext uri="{FF2B5EF4-FFF2-40B4-BE49-F238E27FC236}">
                    <a16:creationId xmlns:a16="http://schemas.microsoft.com/office/drawing/2014/main" id="{E89AE57B-4D14-4C8B-BA09-74B0B6C90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8204" y="5633191"/>
                <a:ext cx="32060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-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Rectangle 12">
                <a:extLst>
                  <a:ext uri="{FF2B5EF4-FFF2-40B4-BE49-F238E27FC236}">
                    <a16:creationId xmlns:a16="http://schemas.microsoft.com/office/drawing/2014/main" id="{77C35299-AB22-40BE-9DB2-A63943D98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29" y="5633191"/>
                <a:ext cx="2034211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gray siliceous/argillaceous calcareous mudstone 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Rectangle 13">
                <a:extLst>
                  <a:ext uri="{FF2B5EF4-FFF2-40B4-BE49-F238E27FC236}">
                    <a16:creationId xmlns:a16="http://schemas.microsoft.com/office/drawing/2014/main" id="{BFB81E07-DDC5-4B50-868E-018116ECD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7190" y="5766501"/>
                <a:ext cx="2529539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(D) Siliceous/argillaceous, mudstone with </a:t>
                </a:r>
                <a:r>
                  <a:rPr lang="en-US" sz="800" dirty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phosphate nodules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Rectangle 16">
                <a:extLst>
                  <a:ext uri="{FF2B5EF4-FFF2-40B4-BE49-F238E27FC236}">
                    <a16:creationId xmlns:a16="http://schemas.microsoft.com/office/drawing/2014/main" id="{1AD9DA30-2360-4FB2-AC57-F3D7EE91F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6702" y="5893541"/>
                <a:ext cx="2960747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(E) Siliceous/argillaceous laminated mudstone with phosphate nodules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Rectangle 19">
                <a:extLst>
                  <a:ext uri="{FF2B5EF4-FFF2-40B4-BE49-F238E27FC236}">
                    <a16:creationId xmlns:a16="http://schemas.microsoft.com/office/drawing/2014/main" id="{BEE9645D-0356-4494-A01B-B9387142D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5141" y="6023716"/>
                <a:ext cx="128240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(F1</a:t>
                </a: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Rectangle 20">
                <a:extLst>
                  <a:ext uri="{FF2B5EF4-FFF2-40B4-BE49-F238E27FC236}">
                    <a16:creationId xmlns:a16="http://schemas.microsoft.com/office/drawing/2014/main" id="{37D08B73-9E85-4B0C-8A3C-8AA4043F0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2779" y="6023716"/>
                <a:ext cx="32060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-</a:t>
                </a: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ectangle 21">
                <a:extLst>
                  <a:ext uri="{FF2B5EF4-FFF2-40B4-BE49-F238E27FC236}">
                    <a16:creationId xmlns:a16="http://schemas.microsoft.com/office/drawing/2014/main" id="{4B28EBC9-FD99-41C7-9AFF-453842FF2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7704" y="6023716"/>
                <a:ext cx="2305118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F2) Black to dark gray laminated argillaceous mudstone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Rectangle 22">
                <a:extLst>
                  <a:ext uri="{FF2B5EF4-FFF2-40B4-BE49-F238E27FC236}">
                    <a16:creationId xmlns:a16="http://schemas.microsoft.com/office/drawing/2014/main" id="{FCFFFDBA-E661-4741-8C79-9F9B69787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5141" y="6153891"/>
                <a:ext cx="2896627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(G) Mixed siliceous/argillaceous mudstone, with thin clay laminations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Rectangle 23">
                <a:extLst>
                  <a:ext uri="{FF2B5EF4-FFF2-40B4-BE49-F238E27FC236}">
                    <a16:creationId xmlns:a16="http://schemas.microsoft.com/office/drawing/2014/main" id="{40CE2B03-DF0C-42E3-9DF7-82CB5561E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5141" y="6277689"/>
                <a:ext cx="2649764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(H) Argillaceous siltstone with abundant angular  </a:t>
                </a:r>
                <a:r>
                  <a:rPr kumimoji="0" lang="en-US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detrital</a:t>
                </a:r>
                <a:r>
                  <a:rPr kumimoji="0" lang="en-US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quartz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9" name="Picture 28">
                <a:extLst>
                  <a:ext uri="{FF2B5EF4-FFF2-40B4-BE49-F238E27FC236}">
                    <a16:creationId xmlns:a16="http://schemas.microsoft.com/office/drawing/2014/main" id="{1F31EFD1-B7BF-4BF6-83A1-9E21FCE627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19722"/>
              <a:stretch>
                <a:fillRect/>
              </a:stretch>
            </p:blipFill>
            <p:spPr bwMode="auto">
              <a:xfrm>
                <a:off x="5638800" y="5399462"/>
                <a:ext cx="294718" cy="992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20" name="58 Grupo">
              <a:extLst>
                <a:ext uri="{FF2B5EF4-FFF2-40B4-BE49-F238E27FC236}">
                  <a16:creationId xmlns:a16="http://schemas.microsoft.com/office/drawing/2014/main" id="{8CCFEE4A-B9BD-4DB5-AFA1-ECE36DAB0B3A}"/>
                </a:ext>
              </a:extLst>
            </p:cNvPr>
            <p:cNvGrpSpPr/>
            <p:nvPr/>
          </p:nvGrpSpPr>
          <p:grpSpPr>
            <a:xfrm>
              <a:off x="83237" y="76200"/>
              <a:ext cx="5707963" cy="6724650"/>
              <a:chOff x="83237" y="76200"/>
              <a:chExt cx="5707963" cy="6724650"/>
            </a:xfrm>
          </p:grpSpPr>
          <p:grpSp>
            <p:nvGrpSpPr>
              <p:cNvPr id="21" name="90 Grupo">
                <a:extLst>
                  <a:ext uri="{FF2B5EF4-FFF2-40B4-BE49-F238E27FC236}">
                    <a16:creationId xmlns:a16="http://schemas.microsoft.com/office/drawing/2014/main" id="{A2FFAC27-E624-4EDA-B073-1A0CCC18CD0C}"/>
                  </a:ext>
                </a:extLst>
              </p:cNvPr>
              <p:cNvGrpSpPr/>
              <p:nvPr/>
            </p:nvGrpSpPr>
            <p:grpSpPr>
              <a:xfrm>
                <a:off x="83237" y="76200"/>
                <a:ext cx="5707963" cy="6705600"/>
                <a:chOff x="0" y="0"/>
                <a:chExt cx="5707963" cy="6705600"/>
              </a:xfrm>
            </p:grpSpPr>
            <p:pic>
              <p:nvPicPr>
                <p:cNvPr id="24" name="Picture 27">
                  <a:extLst>
                    <a:ext uri="{FF2B5EF4-FFF2-40B4-BE49-F238E27FC236}">
                      <a16:creationId xmlns:a16="http://schemas.microsoft.com/office/drawing/2014/main" id="{74F7B0C9-5E37-4296-BEEB-6EE0B4C675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b="3625"/>
                <a:stretch>
                  <a:fillRect/>
                </a:stretch>
              </p:blipFill>
              <p:spPr bwMode="auto">
                <a:xfrm>
                  <a:off x="0" y="0"/>
                  <a:ext cx="5707963" cy="6705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25" name="49 Grupo">
                  <a:extLst>
                    <a:ext uri="{FF2B5EF4-FFF2-40B4-BE49-F238E27FC236}">
                      <a16:creationId xmlns:a16="http://schemas.microsoft.com/office/drawing/2014/main" id="{0798558E-DF20-4936-A179-147C507D0ECE}"/>
                    </a:ext>
                  </a:extLst>
                </p:cNvPr>
                <p:cNvGrpSpPr/>
                <p:nvPr/>
              </p:nvGrpSpPr>
              <p:grpSpPr>
                <a:xfrm>
                  <a:off x="3521102" y="5638800"/>
                  <a:ext cx="248786" cy="215444"/>
                  <a:chOff x="6496439" y="3465575"/>
                  <a:chExt cx="248786" cy="215444"/>
                </a:xfrm>
              </p:grpSpPr>
              <p:sp>
                <p:nvSpPr>
                  <p:cNvPr id="56" name="40 Elipse">
                    <a:extLst>
                      <a:ext uri="{FF2B5EF4-FFF2-40B4-BE49-F238E27FC236}">
                        <a16:creationId xmlns:a16="http://schemas.microsoft.com/office/drawing/2014/main" id="{7EDAE149-AB0B-4D5B-A83E-A14CCF48C499}"/>
                      </a:ext>
                    </a:extLst>
                  </p:cNvPr>
                  <p:cNvSpPr/>
                  <p:nvPr/>
                </p:nvSpPr>
                <p:spPr>
                  <a:xfrm>
                    <a:off x="6553200" y="3505200"/>
                    <a:ext cx="137160" cy="13716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" name="42 CuadroTexto">
                    <a:extLst>
                      <a:ext uri="{FF2B5EF4-FFF2-40B4-BE49-F238E27FC236}">
                        <a16:creationId xmlns:a16="http://schemas.microsoft.com/office/drawing/2014/main" id="{A1EADA10-71B4-4159-8CD9-5DCFD72781EE}"/>
                      </a:ext>
                    </a:extLst>
                  </p:cNvPr>
                  <p:cNvSpPr txBox="1"/>
                  <p:nvPr/>
                </p:nvSpPr>
                <p:spPr>
                  <a:xfrm>
                    <a:off x="6496439" y="3465575"/>
                    <a:ext cx="248786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H</a:t>
                    </a:r>
                  </a:p>
                </p:txBody>
              </p:sp>
            </p:grpSp>
            <p:grpSp>
              <p:nvGrpSpPr>
                <p:cNvPr id="26" name="50 Grupo">
                  <a:extLst>
                    <a:ext uri="{FF2B5EF4-FFF2-40B4-BE49-F238E27FC236}">
                      <a16:creationId xmlns:a16="http://schemas.microsoft.com/office/drawing/2014/main" id="{CB8E6675-1E78-425A-8363-3986589FE964}"/>
                    </a:ext>
                  </a:extLst>
                </p:cNvPr>
                <p:cNvGrpSpPr/>
                <p:nvPr/>
              </p:nvGrpSpPr>
              <p:grpSpPr>
                <a:xfrm>
                  <a:off x="4153308" y="5546698"/>
                  <a:ext cx="250390" cy="215444"/>
                  <a:chOff x="6415430" y="3254655"/>
                  <a:chExt cx="250390" cy="215444"/>
                </a:xfrm>
              </p:grpSpPr>
              <p:sp>
                <p:nvSpPr>
                  <p:cNvPr id="54" name="39 Elipse">
                    <a:extLst>
                      <a:ext uri="{FF2B5EF4-FFF2-40B4-BE49-F238E27FC236}">
                        <a16:creationId xmlns:a16="http://schemas.microsoft.com/office/drawing/2014/main" id="{608021DC-3365-4860-8B09-07DE6A331A2B}"/>
                      </a:ext>
                    </a:extLst>
                  </p:cNvPr>
                  <p:cNvSpPr/>
                  <p:nvPr/>
                </p:nvSpPr>
                <p:spPr>
                  <a:xfrm>
                    <a:off x="6477001" y="3291840"/>
                    <a:ext cx="137160" cy="13716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" name="43 CuadroTexto">
                    <a:extLst>
                      <a:ext uri="{FF2B5EF4-FFF2-40B4-BE49-F238E27FC236}">
                        <a16:creationId xmlns:a16="http://schemas.microsoft.com/office/drawing/2014/main" id="{71E2CFF7-8AEC-4417-98D1-76E7C96B48CE}"/>
                      </a:ext>
                    </a:extLst>
                  </p:cNvPr>
                  <p:cNvSpPr txBox="1"/>
                  <p:nvPr/>
                </p:nvSpPr>
                <p:spPr>
                  <a:xfrm>
                    <a:off x="6415430" y="3254655"/>
                    <a:ext cx="25039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G</a:t>
                    </a:r>
                  </a:p>
                </p:txBody>
              </p:sp>
            </p:grpSp>
            <p:grpSp>
              <p:nvGrpSpPr>
                <p:cNvPr id="27" name="51 Grupo">
                  <a:extLst>
                    <a:ext uri="{FF2B5EF4-FFF2-40B4-BE49-F238E27FC236}">
                      <a16:creationId xmlns:a16="http://schemas.microsoft.com/office/drawing/2014/main" id="{E188E591-F55C-4ED1-8334-9D1F6B9C6D17}"/>
                    </a:ext>
                  </a:extLst>
                </p:cNvPr>
                <p:cNvGrpSpPr/>
                <p:nvPr/>
              </p:nvGrpSpPr>
              <p:grpSpPr>
                <a:xfrm>
                  <a:off x="3649649" y="4004050"/>
                  <a:ext cx="282450" cy="215444"/>
                  <a:chOff x="6249542" y="2942540"/>
                  <a:chExt cx="282450" cy="215444"/>
                </a:xfrm>
              </p:grpSpPr>
              <p:sp>
                <p:nvSpPr>
                  <p:cNvPr id="52" name="38 Elipse">
                    <a:extLst>
                      <a:ext uri="{FF2B5EF4-FFF2-40B4-BE49-F238E27FC236}">
                        <a16:creationId xmlns:a16="http://schemas.microsoft.com/office/drawing/2014/main" id="{018B0DAB-97B1-4134-B9CD-7E033FCE94AE}"/>
                      </a:ext>
                    </a:extLst>
                  </p:cNvPr>
                  <p:cNvSpPr/>
                  <p:nvPr/>
                </p:nvSpPr>
                <p:spPr>
                  <a:xfrm>
                    <a:off x="6324601" y="2987040"/>
                    <a:ext cx="137160" cy="13716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44 CuadroTexto">
                    <a:extLst>
                      <a:ext uri="{FF2B5EF4-FFF2-40B4-BE49-F238E27FC236}">
                        <a16:creationId xmlns:a16="http://schemas.microsoft.com/office/drawing/2014/main" id="{EEB6313D-240D-48F8-BF8A-B221451071A1}"/>
                      </a:ext>
                    </a:extLst>
                  </p:cNvPr>
                  <p:cNvSpPr txBox="1"/>
                  <p:nvPr/>
                </p:nvSpPr>
                <p:spPr>
                  <a:xfrm>
                    <a:off x="6249542" y="2942540"/>
                    <a:ext cx="28245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F1</a:t>
                    </a:r>
                  </a:p>
                </p:txBody>
              </p:sp>
            </p:grpSp>
            <p:grpSp>
              <p:nvGrpSpPr>
                <p:cNvPr id="28" name="52 Grupo">
                  <a:extLst>
                    <a:ext uri="{FF2B5EF4-FFF2-40B4-BE49-F238E27FC236}">
                      <a16:creationId xmlns:a16="http://schemas.microsoft.com/office/drawing/2014/main" id="{FFF4D1C3-0EA1-4922-BD0E-DC13EBE3A3DB}"/>
                    </a:ext>
                  </a:extLst>
                </p:cNvPr>
                <p:cNvGrpSpPr/>
                <p:nvPr/>
              </p:nvGrpSpPr>
              <p:grpSpPr>
                <a:xfrm>
                  <a:off x="2133600" y="1748573"/>
                  <a:ext cx="239168" cy="215444"/>
                  <a:chOff x="6117945" y="2753803"/>
                  <a:chExt cx="239168" cy="215444"/>
                </a:xfrm>
              </p:grpSpPr>
              <p:sp>
                <p:nvSpPr>
                  <p:cNvPr id="50" name="37 Elipse">
                    <a:extLst>
                      <a:ext uri="{FF2B5EF4-FFF2-40B4-BE49-F238E27FC236}">
                        <a16:creationId xmlns:a16="http://schemas.microsoft.com/office/drawing/2014/main" id="{4FD1CC3F-2583-4AB1-8876-C51AED20F6BB}"/>
                      </a:ext>
                    </a:extLst>
                  </p:cNvPr>
                  <p:cNvSpPr/>
                  <p:nvPr/>
                </p:nvSpPr>
                <p:spPr>
                  <a:xfrm>
                    <a:off x="6172201" y="2793187"/>
                    <a:ext cx="137160" cy="13716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45 CuadroTexto">
                    <a:extLst>
                      <a:ext uri="{FF2B5EF4-FFF2-40B4-BE49-F238E27FC236}">
                        <a16:creationId xmlns:a16="http://schemas.microsoft.com/office/drawing/2014/main" id="{CB5C8955-A0EC-44E1-91B6-42242FB1387C}"/>
                      </a:ext>
                    </a:extLst>
                  </p:cNvPr>
                  <p:cNvSpPr txBox="1"/>
                  <p:nvPr/>
                </p:nvSpPr>
                <p:spPr>
                  <a:xfrm>
                    <a:off x="6117945" y="2753803"/>
                    <a:ext cx="2391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C</a:t>
                    </a:r>
                  </a:p>
                </p:txBody>
              </p:sp>
            </p:grpSp>
            <p:grpSp>
              <p:nvGrpSpPr>
                <p:cNvPr id="29" name="53 Grupo">
                  <a:extLst>
                    <a:ext uri="{FF2B5EF4-FFF2-40B4-BE49-F238E27FC236}">
                      <a16:creationId xmlns:a16="http://schemas.microsoft.com/office/drawing/2014/main" id="{DBDFD93F-498D-43C7-B65B-68803861049C}"/>
                    </a:ext>
                  </a:extLst>
                </p:cNvPr>
                <p:cNvGrpSpPr/>
                <p:nvPr/>
              </p:nvGrpSpPr>
              <p:grpSpPr>
                <a:xfrm>
                  <a:off x="2319647" y="1696192"/>
                  <a:ext cx="304800" cy="215444"/>
                  <a:chOff x="5975910" y="2608480"/>
                  <a:chExt cx="304800" cy="215444"/>
                </a:xfrm>
              </p:grpSpPr>
              <p:sp>
                <p:nvSpPr>
                  <p:cNvPr id="48" name="36 Elipse">
                    <a:extLst>
                      <a:ext uri="{FF2B5EF4-FFF2-40B4-BE49-F238E27FC236}">
                        <a16:creationId xmlns:a16="http://schemas.microsoft.com/office/drawing/2014/main" id="{25F8C34B-9D05-4963-9DDD-EED50823C421}"/>
                      </a:ext>
                    </a:extLst>
                  </p:cNvPr>
                  <p:cNvSpPr/>
                  <p:nvPr/>
                </p:nvSpPr>
                <p:spPr>
                  <a:xfrm>
                    <a:off x="6019801" y="2640787"/>
                    <a:ext cx="137160" cy="13716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46 CuadroTexto">
                    <a:extLst>
                      <a:ext uri="{FF2B5EF4-FFF2-40B4-BE49-F238E27FC236}">
                        <a16:creationId xmlns:a16="http://schemas.microsoft.com/office/drawing/2014/main" id="{2368DAB9-D0B1-4D56-9E9B-BE1DCF701435}"/>
                      </a:ext>
                    </a:extLst>
                  </p:cNvPr>
                  <p:cNvSpPr txBox="1"/>
                  <p:nvPr/>
                </p:nvSpPr>
                <p:spPr>
                  <a:xfrm>
                    <a:off x="5975910" y="2608480"/>
                    <a:ext cx="3048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/>
                      <a:t>B</a:t>
                    </a:r>
                  </a:p>
                </p:txBody>
              </p:sp>
            </p:grpSp>
            <p:grpSp>
              <p:nvGrpSpPr>
                <p:cNvPr id="30" name="54 Grupo">
                  <a:extLst>
                    <a:ext uri="{FF2B5EF4-FFF2-40B4-BE49-F238E27FC236}">
                      <a16:creationId xmlns:a16="http://schemas.microsoft.com/office/drawing/2014/main" id="{7890C7C8-36E0-4A43-9D4D-E73B8DB66388}"/>
                    </a:ext>
                  </a:extLst>
                </p:cNvPr>
                <p:cNvGrpSpPr/>
                <p:nvPr/>
              </p:nvGrpSpPr>
              <p:grpSpPr>
                <a:xfrm>
                  <a:off x="2526475" y="1642055"/>
                  <a:ext cx="247184" cy="215444"/>
                  <a:chOff x="6282220" y="2168701"/>
                  <a:chExt cx="247184" cy="215444"/>
                </a:xfrm>
              </p:grpSpPr>
              <p:sp>
                <p:nvSpPr>
                  <p:cNvPr id="46" name="48 Elipse">
                    <a:extLst>
                      <a:ext uri="{FF2B5EF4-FFF2-40B4-BE49-F238E27FC236}">
                        <a16:creationId xmlns:a16="http://schemas.microsoft.com/office/drawing/2014/main" id="{93CCBCB1-26DB-4F52-A478-4264CAA2B6C2}"/>
                      </a:ext>
                    </a:extLst>
                  </p:cNvPr>
                  <p:cNvSpPr/>
                  <p:nvPr/>
                </p:nvSpPr>
                <p:spPr>
                  <a:xfrm>
                    <a:off x="6324601" y="2209800"/>
                    <a:ext cx="137160" cy="13716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" name="47 CuadroTexto">
                    <a:extLst>
                      <a:ext uri="{FF2B5EF4-FFF2-40B4-BE49-F238E27FC236}">
                        <a16:creationId xmlns:a16="http://schemas.microsoft.com/office/drawing/2014/main" id="{53C3FC9E-A1B5-4D08-AC69-4E5DEBCC4DA4}"/>
                      </a:ext>
                    </a:extLst>
                  </p:cNvPr>
                  <p:cNvSpPr txBox="1"/>
                  <p:nvPr/>
                </p:nvSpPr>
                <p:spPr>
                  <a:xfrm>
                    <a:off x="6282220" y="2168701"/>
                    <a:ext cx="24718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A</a:t>
                    </a:r>
                  </a:p>
                </p:txBody>
              </p:sp>
            </p:grpSp>
            <p:grpSp>
              <p:nvGrpSpPr>
                <p:cNvPr id="31" name="74 Grupo">
                  <a:extLst>
                    <a:ext uri="{FF2B5EF4-FFF2-40B4-BE49-F238E27FC236}">
                      <a16:creationId xmlns:a16="http://schemas.microsoft.com/office/drawing/2014/main" id="{864DB59B-072C-4975-8C91-2DFB583A424C}"/>
                    </a:ext>
                  </a:extLst>
                </p:cNvPr>
                <p:cNvGrpSpPr/>
                <p:nvPr/>
              </p:nvGrpSpPr>
              <p:grpSpPr>
                <a:xfrm>
                  <a:off x="3124557" y="2903551"/>
                  <a:ext cx="248786" cy="215444"/>
                  <a:chOff x="6500363" y="3461548"/>
                  <a:chExt cx="248786" cy="215444"/>
                </a:xfrm>
              </p:grpSpPr>
              <p:sp>
                <p:nvSpPr>
                  <p:cNvPr id="44" name="75 Elipse">
                    <a:extLst>
                      <a:ext uri="{FF2B5EF4-FFF2-40B4-BE49-F238E27FC236}">
                        <a16:creationId xmlns:a16="http://schemas.microsoft.com/office/drawing/2014/main" id="{1F5D8BE5-2E7D-4C02-A198-8FBF7E4C499F}"/>
                      </a:ext>
                    </a:extLst>
                  </p:cNvPr>
                  <p:cNvSpPr/>
                  <p:nvPr/>
                </p:nvSpPr>
                <p:spPr>
                  <a:xfrm>
                    <a:off x="6553200" y="3505200"/>
                    <a:ext cx="137160" cy="13716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76 CuadroTexto">
                    <a:extLst>
                      <a:ext uri="{FF2B5EF4-FFF2-40B4-BE49-F238E27FC236}">
                        <a16:creationId xmlns:a16="http://schemas.microsoft.com/office/drawing/2014/main" id="{A0147F8C-D8CA-461F-88F6-CE63E8CF86FF}"/>
                      </a:ext>
                    </a:extLst>
                  </p:cNvPr>
                  <p:cNvSpPr txBox="1"/>
                  <p:nvPr/>
                </p:nvSpPr>
                <p:spPr>
                  <a:xfrm>
                    <a:off x="6500363" y="3461548"/>
                    <a:ext cx="248786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D</a:t>
                    </a:r>
                  </a:p>
                </p:txBody>
              </p:sp>
            </p:grpSp>
            <p:grpSp>
              <p:nvGrpSpPr>
                <p:cNvPr id="32" name="78 Grupo">
                  <a:extLst>
                    <a:ext uri="{FF2B5EF4-FFF2-40B4-BE49-F238E27FC236}">
                      <a16:creationId xmlns:a16="http://schemas.microsoft.com/office/drawing/2014/main" id="{305B369F-8F7A-48F0-8C72-845797B8E3CD}"/>
                    </a:ext>
                  </a:extLst>
                </p:cNvPr>
                <p:cNvGrpSpPr/>
                <p:nvPr/>
              </p:nvGrpSpPr>
              <p:grpSpPr>
                <a:xfrm>
                  <a:off x="4724400" y="3521102"/>
                  <a:ext cx="234360" cy="215444"/>
                  <a:chOff x="6500363" y="3461548"/>
                  <a:chExt cx="234360" cy="215444"/>
                </a:xfrm>
              </p:grpSpPr>
              <p:sp>
                <p:nvSpPr>
                  <p:cNvPr id="42" name="79 Elipse">
                    <a:extLst>
                      <a:ext uri="{FF2B5EF4-FFF2-40B4-BE49-F238E27FC236}">
                        <a16:creationId xmlns:a16="http://schemas.microsoft.com/office/drawing/2014/main" id="{6B4E530E-87A3-4F79-AFC9-756B0D120C14}"/>
                      </a:ext>
                    </a:extLst>
                  </p:cNvPr>
                  <p:cNvSpPr/>
                  <p:nvPr/>
                </p:nvSpPr>
                <p:spPr>
                  <a:xfrm>
                    <a:off x="6553200" y="3505200"/>
                    <a:ext cx="137160" cy="13716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80 CuadroTexto">
                    <a:extLst>
                      <a:ext uri="{FF2B5EF4-FFF2-40B4-BE49-F238E27FC236}">
                        <a16:creationId xmlns:a16="http://schemas.microsoft.com/office/drawing/2014/main" id="{AA8D3198-B638-4112-8B86-BFC4202E52BD}"/>
                      </a:ext>
                    </a:extLst>
                  </p:cNvPr>
                  <p:cNvSpPr txBox="1"/>
                  <p:nvPr/>
                </p:nvSpPr>
                <p:spPr>
                  <a:xfrm>
                    <a:off x="6500363" y="3461548"/>
                    <a:ext cx="23436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E</a:t>
                    </a:r>
                  </a:p>
                </p:txBody>
              </p:sp>
            </p:grpSp>
            <p:grpSp>
              <p:nvGrpSpPr>
                <p:cNvPr id="33" name="81 Grupo">
                  <a:extLst>
                    <a:ext uri="{FF2B5EF4-FFF2-40B4-BE49-F238E27FC236}">
                      <a16:creationId xmlns:a16="http://schemas.microsoft.com/office/drawing/2014/main" id="{93427A0A-F33B-4744-AFCB-145D4C61CA9E}"/>
                    </a:ext>
                  </a:extLst>
                </p:cNvPr>
                <p:cNvGrpSpPr/>
                <p:nvPr/>
              </p:nvGrpSpPr>
              <p:grpSpPr>
                <a:xfrm>
                  <a:off x="3705663" y="3681453"/>
                  <a:ext cx="248786" cy="215444"/>
                  <a:chOff x="6500363" y="3461548"/>
                  <a:chExt cx="248786" cy="215444"/>
                </a:xfrm>
              </p:grpSpPr>
              <p:sp>
                <p:nvSpPr>
                  <p:cNvPr id="40" name="82 Elipse">
                    <a:extLst>
                      <a:ext uri="{FF2B5EF4-FFF2-40B4-BE49-F238E27FC236}">
                        <a16:creationId xmlns:a16="http://schemas.microsoft.com/office/drawing/2014/main" id="{F7C679C1-DBAE-4304-9167-0B52F81480B3}"/>
                      </a:ext>
                    </a:extLst>
                  </p:cNvPr>
                  <p:cNvSpPr/>
                  <p:nvPr/>
                </p:nvSpPr>
                <p:spPr>
                  <a:xfrm>
                    <a:off x="6553200" y="3505200"/>
                    <a:ext cx="137160" cy="13716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83 CuadroTexto">
                    <a:extLst>
                      <a:ext uri="{FF2B5EF4-FFF2-40B4-BE49-F238E27FC236}">
                        <a16:creationId xmlns:a16="http://schemas.microsoft.com/office/drawing/2014/main" id="{4F4CB7CA-3A31-4376-9C8E-9A8C33F7A535}"/>
                      </a:ext>
                    </a:extLst>
                  </p:cNvPr>
                  <p:cNvSpPr txBox="1"/>
                  <p:nvPr/>
                </p:nvSpPr>
                <p:spPr>
                  <a:xfrm>
                    <a:off x="6500363" y="3461548"/>
                    <a:ext cx="248786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D</a:t>
                    </a:r>
                  </a:p>
                </p:txBody>
              </p:sp>
            </p:grpSp>
            <p:grpSp>
              <p:nvGrpSpPr>
                <p:cNvPr id="34" name="84 Grupo">
                  <a:extLst>
                    <a:ext uri="{FF2B5EF4-FFF2-40B4-BE49-F238E27FC236}">
                      <a16:creationId xmlns:a16="http://schemas.microsoft.com/office/drawing/2014/main" id="{7CBA5E0B-FFC0-4B90-99CD-5042CF1C1556}"/>
                    </a:ext>
                  </a:extLst>
                </p:cNvPr>
                <p:cNvGrpSpPr/>
                <p:nvPr/>
              </p:nvGrpSpPr>
              <p:grpSpPr>
                <a:xfrm>
                  <a:off x="5021249" y="3886200"/>
                  <a:ext cx="282450" cy="215444"/>
                  <a:chOff x="6257493" y="2942540"/>
                  <a:chExt cx="282450" cy="215444"/>
                </a:xfrm>
              </p:grpSpPr>
              <p:sp>
                <p:nvSpPr>
                  <p:cNvPr id="38" name="85 Elipse">
                    <a:extLst>
                      <a:ext uri="{FF2B5EF4-FFF2-40B4-BE49-F238E27FC236}">
                        <a16:creationId xmlns:a16="http://schemas.microsoft.com/office/drawing/2014/main" id="{681BE710-DEB6-42FA-8857-ECEC1F42E0D1}"/>
                      </a:ext>
                    </a:extLst>
                  </p:cNvPr>
                  <p:cNvSpPr/>
                  <p:nvPr/>
                </p:nvSpPr>
                <p:spPr>
                  <a:xfrm>
                    <a:off x="6324601" y="2987040"/>
                    <a:ext cx="137160" cy="13716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86 CuadroTexto">
                    <a:extLst>
                      <a:ext uri="{FF2B5EF4-FFF2-40B4-BE49-F238E27FC236}">
                        <a16:creationId xmlns:a16="http://schemas.microsoft.com/office/drawing/2014/main" id="{DFADEC49-EA69-4FD0-BADD-79F4EFE3CFF3}"/>
                      </a:ext>
                    </a:extLst>
                  </p:cNvPr>
                  <p:cNvSpPr txBox="1"/>
                  <p:nvPr/>
                </p:nvSpPr>
                <p:spPr>
                  <a:xfrm>
                    <a:off x="6257493" y="2942540"/>
                    <a:ext cx="28245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F2</a:t>
                    </a:r>
                  </a:p>
                </p:txBody>
              </p:sp>
            </p:grpSp>
            <p:grpSp>
              <p:nvGrpSpPr>
                <p:cNvPr id="35" name="87 Grupo">
                  <a:extLst>
                    <a:ext uri="{FF2B5EF4-FFF2-40B4-BE49-F238E27FC236}">
                      <a16:creationId xmlns:a16="http://schemas.microsoft.com/office/drawing/2014/main" id="{56048DC5-57A4-4BCB-BB54-D8F80EF9D125}"/>
                    </a:ext>
                  </a:extLst>
                </p:cNvPr>
                <p:cNvGrpSpPr/>
                <p:nvPr/>
              </p:nvGrpSpPr>
              <p:grpSpPr>
                <a:xfrm>
                  <a:off x="4876800" y="5438694"/>
                  <a:ext cx="282450" cy="215444"/>
                  <a:chOff x="6257493" y="2942540"/>
                  <a:chExt cx="282450" cy="215444"/>
                </a:xfrm>
              </p:grpSpPr>
              <p:sp>
                <p:nvSpPr>
                  <p:cNvPr id="36" name="88 Elipse">
                    <a:extLst>
                      <a:ext uri="{FF2B5EF4-FFF2-40B4-BE49-F238E27FC236}">
                        <a16:creationId xmlns:a16="http://schemas.microsoft.com/office/drawing/2014/main" id="{0DA2E4F3-749E-4543-B64F-3343401B7A49}"/>
                      </a:ext>
                    </a:extLst>
                  </p:cNvPr>
                  <p:cNvSpPr/>
                  <p:nvPr/>
                </p:nvSpPr>
                <p:spPr>
                  <a:xfrm>
                    <a:off x="6324601" y="2987040"/>
                    <a:ext cx="137160" cy="13716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89 CuadroTexto">
                    <a:extLst>
                      <a:ext uri="{FF2B5EF4-FFF2-40B4-BE49-F238E27FC236}">
                        <a16:creationId xmlns:a16="http://schemas.microsoft.com/office/drawing/2014/main" id="{AFD0833F-FE25-43E2-99C4-0712220771B0}"/>
                      </a:ext>
                    </a:extLst>
                  </p:cNvPr>
                  <p:cNvSpPr txBox="1"/>
                  <p:nvPr/>
                </p:nvSpPr>
                <p:spPr>
                  <a:xfrm>
                    <a:off x="6257493" y="2942540"/>
                    <a:ext cx="28245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/>
                      <a:t>F2</a:t>
                    </a:r>
                  </a:p>
                </p:txBody>
              </p:sp>
            </p:grpSp>
          </p:grpSp>
          <p:sp>
            <p:nvSpPr>
              <p:cNvPr id="22" name="56 CuadroTexto">
                <a:extLst>
                  <a:ext uri="{FF2B5EF4-FFF2-40B4-BE49-F238E27FC236}">
                    <a16:creationId xmlns:a16="http://schemas.microsoft.com/office/drawing/2014/main" id="{D1669B57-B8C4-4894-B6B3-AA5D70A6DAB8}"/>
                  </a:ext>
                </a:extLst>
              </p:cNvPr>
              <p:cNvSpPr txBox="1"/>
              <p:nvPr/>
            </p:nvSpPr>
            <p:spPr>
              <a:xfrm>
                <a:off x="4248150" y="6400800"/>
                <a:ext cx="1165704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i="1" dirty="0"/>
                  <a:t>Regressive hemicycle</a:t>
                </a:r>
              </a:p>
            </p:txBody>
          </p:sp>
          <p:sp>
            <p:nvSpPr>
              <p:cNvPr id="23" name="57 CuadroTexto">
                <a:extLst>
                  <a:ext uri="{FF2B5EF4-FFF2-40B4-BE49-F238E27FC236}">
                    <a16:creationId xmlns:a16="http://schemas.microsoft.com/office/drawing/2014/main" id="{01BC3CDF-CC79-4300-A2FA-542B06A24D7E}"/>
                  </a:ext>
                </a:extLst>
              </p:cNvPr>
              <p:cNvSpPr txBox="1"/>
              <p:nvPr/>
            </p:nvSpPr>
            <p:spPr>
              <a:xfrm>
                <a:off x="4244704" y="6570018"/>
                <a:ext cx="1308371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i="1" dirty="0" err="1"/>
                  <a:t>Transgressive</a:t>
                </a:r>
                <a:r>
                  <a:rPr lang="en-US" sz="900" i="1" dirty="0"/>
                  <a:t> hemicycle</a:t>
                </a: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0B4F64E-8803-4A61-BC91-093924247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7623" y="552181"/>
              <a:ext cx="5196328" cy="4677753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D5B910-B406-46DA-B9DD-389E2DC8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84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28F23F-0F03-44C4-9ADD-DEE67DCC2C29}"/>
              </a:ext>
            </a:extLst>
          </p:cNvPr>
          <p:cNvGrpSpPr/>
          <p:nvPr/>
        </p:nvGrpSpPr>
        <p:grpSpPr>
          <a:xfrm>
            <a:off x="567158" y="507838"/>
            <a:ext cx="7048983" cy="6041984"/>
            <a:chOff x="1653540" y="960120"/>
            <a:chExt cx="5586208" cy="49377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E66DFD-1017-4F36-AC12-27CD1293D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6568"/>
            <a:stretch/>
          </p:blipFill>
          <p:spPr>
            <a:xfrm>
              <a:off x="1653540" y="960120"/>
              <a:ext cx="2918460" cy="49377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FC07EC-1B7D-4D4D-8A45-3E45EEF2E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440"/>
            <a:stretch/>
          </p:blipFill>
          <p:spPr>
            <a:xfrm>
              <a:off x="4572000" y="960120"/>
              <a:ext cx="2667748" cy="4937760"/>
            </a:xfrm>
            <a:prstGeom prst="rect">
              <a:avLst/>
            </a:prstGeom>
          </p:spPr>
        </p:pic>
      </p:grp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C0E9AC27-71C5-41A9-BC25-C26EECC06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6982"/>
          <a:stretch/>
        </p:blipFill>
        <p:spPr bwMode="auto">
          <a:xfrm>
            <a:off x="7632732" y="1729849"/>
            <a:ext cx="3701490" cy="309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634AD1-7832-440D-8D5A-26388E88E4E4}"/>
              </a:ext>
            </a:extLst>
          </p:cNvPr>
          <p:cNvSpPr/>
          <p:nvPr/>
        </p:nvSpPr>
        <p:spPr>
          <a:xfrm>
            <a:off x="8991029" y="1468458"/>
            <a:ext cx="24526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70C0"/>
                </a:solidFill>
              </a:rPr>
              <a:t> </a:t>
            </a:r>
            <a:r>
              <a:rPr lang="en-US" sz="1050" i="1" dirty="0" err="1">
                <a:solidFill>
                  <a:srgbClr val="0070C0"/>
                </a:solidFill>
              </a:rPr>
              <a:t>Joachimski</a:t>
            </a:r>
            <a:r>
              <a:rPr lang="en-US" sz="1050" i="1" dirty="0">
                <a:solidFill>
                  <a:srgbClr val="0070C0"/>
                </a:solidFill>
              </a:rPr>
              <a:t> and </a:t>
            </a:r>
            <a:r>
              <a:rPr lang="en-US" sz="1050" i="1" dirty="0" err="1">
                <a:solidFill>
                  <a:srgbClr val="0070C0"/>
                </a:solidFill>
              </a:rPr>
              <a:t>Buggisch</a:t>
            </a:r>
            <a:r>
              <a:rPr lang="en-US" sz="1050" i="1" dirty="0">
                <a:solidFill>
                  <a:srgbClr val="0070C0"/>
                </a:solidFill>
              </a:rPr>
              <a:t>, Geology 2002 </a:t>
            </a:r>
          </a:p>
        </p:txBody>
      </p:sp>
      <p:pic>
        <p:nvPicPr>
          <p:cNvPr id="10" name="Picture 2" descr="The Lower and Upper Kellwasser horizons">
            <a:extLst>
              <a:ext uri="{FF2B5EF4-FFF2-40B4-BE49-F238E27FC236}">
                <a16:creationId xmlns:a16="http://schemas.microsoft.com/office/drawing/2014/main" id="{2B6BB79C-7C66-414C-BE06-F0A6EFC7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844" y="4908914"/>
            <a:ext cx="2128269" cy="187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83C6A-7F06-48DC-AB10-16271F8CEF88}"/>
              </a:ext>
            </a:extLst>
          </p:cNvPr>
          <p:cNvSpPr txBox="1"/>
          <p:nvPr/>
        </p:nvSpPr>
        <p:spPr>
          <a:xfrm>
            <a:off x="4690127" y="0"/>
            <a:ext cx="325204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and age control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C1E69CE-9EF0-4C81-9B34-529B9B54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B11E-C77B-403E-861C-741A67CA2D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79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1128</Words>
  <Application>Microsoft Office PowerPoint</Application>
  <PresentationFormat>Widescreen</PresentationFormat>
  <Paragraphs>208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Late Devonian Organic-Rich Woodford Shale Deposits and The Frasnian/Famennian (F/F) and Devonian Carboniferous (D/C) Global Anoxic Events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 !</vt:lpstr>
      <vt:lpstr>Late Devonian Organic-Rich Woodford Shale Deposits and The Frasnian/Famennian (F/F) and Devonian Carboniferous (D/C) Global Anoxic Events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Liliana</dc:creator>
  <cp:lastModifiedBy>Liliana</cp:lastModifiedBy>
  <cp:revision>59</cp:revision>
  <cp:lastPrinted>2018-03-13T07:48:13Z</cp:lastPrinted>
  <dcterms:created xsi:type="dcterms:W3CDTF">2018-03-13T04:07:50Z</dcterms:created>
  <dcterms:modified xsi:type="dcterms:W3CDTF">2018-03-13T18:02:26Z</dcterms:modified>
</cp:coreProperties>
</file>