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B0C51-7E12-4772-AE61-4A60BF0D1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7D462-F83F-4B15-BFE1-B233E1F73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602E2-E8A9-47C7-A1B6-FFDB4AF96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2E3A8-8F1F-44FD-A8A8-0791D3E04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FE8A0-AAC6-4557-841E-D1CC3B8A7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87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05248-ABE0-4196-889E-9EBA98530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3D1F4B-FE00-45B9-9FFB-18C98AAD3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F3AAF-5FD3-4308-86E3-5F861D8F3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D6B29-D1C8-4D5A-92EA-E923D7566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88256-DE02-403E-B567-F4D369BE9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60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DFA1C7-EEC3-4A99-BB6A-F30D2070E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7BE99-6255-4B83-A209-1262DC35E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383C8-AF5C-4671-A960-7B431FF8C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A16D8-E257-4E2C-93E6-4358577E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C0014-DB17-405F-A2B2-771611C39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10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A69A7-BD80-4B54-A966-707EC9AEB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D7798-C3B2-4F96-8ACE-DD547AC27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598CE-199E-44EA-AAE0-B9684DF3C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48B95-9D2D-45C3-A129-CF26CC460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248CF-5041-48D4-A0BA-085A5B2ED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40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6A38E-0E98-4EB6-86DA-E97C06DDA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BA2B9-40A7-4080-ABE8-6AEE007C9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FD7FF-9F2F-4165-BB22-1C37D1B83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FD671-491A-44DB-8F2B-0C6C7E1D6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B9A37-D6B7-4CC4-BC91-E2557A1B2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7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5D3C-F645-443C-BF7D-CA902DFBB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5F82B-8506-45AC-BDF8-A6954161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28EE0-73D7-4DB8-8EF7-646CF5221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A5555-31A8-49B4-AED6-F537F08E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056A55-D19D-47F1-8810-0EFF059B1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DA5BCD-F213-49A1-8473-7222CDA0C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0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52E8D-3174-409C-ACCD-DC2037A3C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AF28F-F1E7-4410-B18D-E393461B4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CC053B-EFBB-4EBA-9476-7FD3185DD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1117B9-D48A-4040-8A75-6812FC04EA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E0BA1D-18C3-4377-BB19-879FA28568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E12743-24CC-4A78-8B42-D4D89577D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B8EBB3-56E3-44B5-A442-AFA6174E1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351365-0BC1-4594-932A-8FB4F287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7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0ECA3-C52D-4FC8-B6F2-030A58D46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B4269-91F8-4EC4-9E8B-672D178DA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1CEF1E-DD10-4B62-9BBB-0279B1A45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1AAD56-9643-465F-86C3-120F74904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3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333815-F188-4972-9435-FAD009D7A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6210AA-2E44-4592-B756-33EBAAD41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BCAB04-C4F9-4DC9-A210-66239491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06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E32A6-18EB-445D-A3B6-BB39C9A2A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0876C-85C1-443A-85AB-F811868A3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6654B7-77EA-40EA-8A8E-7E2678178F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EA7E-CC98-43C1-AD95-F3E942DFA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8AD8E-4DF0-42DD-B60A-03E1CA8C6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5840A-FAAC-4150-ACEA-634EBFF24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5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3A960-64BC-439A-9E65-3EA6C946E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F41E3A-A40D-4CA1-AE94-A2EA9081F1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282F2E-3830-4525-92FD-801FA688B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614AC-D672-4DF4-9674-2E75E6353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E768D-BC4F-4DA2-8536-0118FEC2B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8127E-50FD-4E0A-9E07-62395E2A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70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B843CE-5B49-4AF4-8B1F-17E94C6F0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BDF91-2B69-462A-BAFB-938E9DF2E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222A1-17FB-4A21-ACC3-C0FDAB49B4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97668-507A-43C8-9E6B-69648DDBEB8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F91D0-ECA9-4A6D-A844-34672CFFEA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DD04D-359A-42D7-8DE7-2E14A95E0B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2F109-0BE4-42FA-9BE7-B307E343D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3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B1073-DF3D-4B41-B159-EAA1FCC86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62743"/>
            <a:ext cx="9144000" cy="2247220"/>
          </a:xfrm>
        </p:spPr>
        <p:txBody>
          <a:bodyPr/>
          <a:lstStyle/>
          <a:p>
            <a:r>
              <a:rPr lang="en-US" dirty="0"/>
              <a:t>EARTHQUAKES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C541A6-DF62-4037-9635-21E61C88B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429" y="3429000"/>
            <a:ext cx="11473543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STRUCTURAL ANALYSIS PREDICTION METHOD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DON O’NEAL</a:t>
            </a:r>
          </a:p>
        </p:txBody>
      </p:sp>
    </p:spTree>
    <p:extLst>
      <p:ext uri="{BB962C8B-B14F-4D97-AF65-F5344CB8AC3E}">
        <p14:creationId xmlns:p14="http://schemas.microsoft.com/office/powerpoint/2010/main" val="170448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4BDFE-E03E-4156-93C4-E0AC1707B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CONDITIONS AT TIME OF QUAKE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D9FCD-29BB-4AE8-876C-D1031BE42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/>
              <a:t>EARTHQUAKES RELEASE TREMENDOUSLY DESTRUCTIVE ENERGY</a:t>
            </a:r>
          </a:p>
          <a:p>
            <a:pPr lvl="0"/>
            <a:r>
              <a:rPr lang="en-US" dirty="0"/>
              <a:t>EARTH IS CONTINUALLY DISTORTED BY EXTERNAL FORCES</a:t>
            </a:r>
          </a:p>
          <a:p>
            <a:pPr lvl="0"/>
            <a:r>
              <a:rPr lang="en-US" dirty="0"/>
              <a:t>PRIMARY FORCES OCCUR FROM LUNAR AND SOLAR GRAVITATIONAL ATTRACTION</a:t>
            </a:r>
          </a:p>
          <a:p>
            <a:pPr lvl="0"/>
            <a:r>
              <a:rPr lang="en-US" dirty="0"/>
              <a:t>TIDES CONFIRM THESE FORCES</a:t>
            </a:r>
          </a:p>
          <a:p>
            <a:pPr lvl="0"/>
            <a:r>
              <a:rPr lang="en-US" dirty="0"/>
              <a:t>EARTHQUAKES OCCUR AS STRUCTURAL FAILURE BETWEEN TECTONIC PLATES</a:t>
            </a:r>
          </a:p>
          <a:p>
            <a:r>
              <a:rPr lang="en-US" dirty="0"/>
              <a:t>EARTH RETURNS TO EQUILIBRIUM CONDITIONS AFTER QUAKE EVENT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527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0351-79A4-4125-8A8C-949181E01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CONDITIONS AT TIME OF QUAKE (Cont’d)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F5EEB-006C-4C57-902B-5948E585F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ADDITIONAL PLATE FAILURES SUBSEQUENTLY CAUSE AFTERSHOCKS</a:t>
            </a:r>
          </a:p>
          <a:p>
            <a:r>
              <a:rPr lang="en-US" dirty="0"/>
              <a:t>PLATES CAN BE REPRESENTED IN AEROSPACE STRUCTURAL ANALYSIS SOFTWARE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161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F0C9-8B68-41E5-85FC-AF405840A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ANALYSIS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07392-0CFB-41D6-AABE-DAB00A7AF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REVIEW AVAILABLE STRUCTURAL PARAMETERS ALONG FAULTLINES AND SELECT A FAULT AND MAJOR EARTHQUAKE ON THE FAULT</a:t>
            </a:r>
          </a:p>
          <a:p>
            <a:r>
              <a:rPr lang="en-US" dirty="0"/>
              <a:t>ANALYSIS WILL REQUIRE FORCES, FORCE DIRECTIONS, TECTONIC PLATE PHYSICAL/MECHANICAL PROPERTIES AT INSTANT OF QUAKE</a:t>
            </a:r>
          </a:p>
          <a:p>
            <a:r>
              <a:rPr lang="en-US" dirty="0"/>
              <a:t>ANALYSIS CAN ACCOUNT FOR FAULT SLIPPAGE AND FRICTION BETWEEN TECTONIC PLATES</a:t>
            </a:r>
          </a:p>
          <a:p>
            <a:r>
              <a:rPr lang="en-US" dirty="0"/>
              <a:t>PERFORM STRUCTURAL ANALYSIS AT THE ACTUAL TIME OF QUAKE USING AEROSPACE STRUCTURAL ANALYSIS TOOL SUCH AS NASTRAN</a:t>
            </a:r>
          </a:p>
          <a:p>
            <a:r>
              <a:rPr lang="en-US" dirty="0"/>
              <a:t>INSPECT APPLIED FORCE VECTORS AND DETERMINE PRIMARY VECTOR OR COMBINATION OF VECTORS CAUSING FAILURE</a:t>
            </a:r>
          </a:p>
          <a:p>
            <a:r>
              <a:rPr lang="en-US" dirty="0"/>
              <a:t>VERIFY ANALYSIS MODEL BY ANALYZING OTHER QUAKES ON THE SAME FAULTLINE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862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72BE4EA-48AA-490A-8E59-5D84097B4529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92488"/>
            <a:ext cx="5614988" cy="1219200"/>
          </a:xfrm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DE4A05BD-0A36-4BC0-B29D-1BCC9B006DF7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3179763"/>
            <a:ext cx="5181600" cy="1643062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F76D36F-B08F-40FE-982D-64AFBF133F1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ORBITAL PLANE INCLINATIONS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668473-B7BD-42E3-8EE0-A01EBCBE0CEA}"/>
              </a:ext>
            </a:extLst>
          </p:cNvPr>
          <p:cNvSpPr txBox="1"/>
          <p:nvPr/>
        </p:nvSpPr>
        <p:spPr>
          <a:xfrm>
            <a:off x="3343275" y="3179481"/>
            <a:ext cx="1500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7.25 DEGREES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ACFB11-2FB8-4D56-9B9B-3B1246A0687C}"/>
              </a:ext>
            </a:extLst>
          </p:cNvPr>
          <p:cNvSpPr/>
          <p:nvPr/>
        </p:nvSpPr>
        <p:spPr>
          <a:xfrm>
            <a:off x="2171700" y="4822824"/>
            <a:ext cx="2343150" cy="914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FF0000"/>
                </a:solidFill>
              </a:rPr>
              <a:t>SOLAR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80EE6D-5310-486D-870C-47A9F7E99501}"/>
              </a:ext>
            </a:extLst>
          </p:cNvPr>
          <p:cNvSpPr/>
          <p:nvPr/>
        </p:nvSpPr>
        <p:spPr>
          <a:xfrm>
            <a:off x="8372475" y="5127906"/>
            <a:ext cx="2143125" cy="715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FF0000"/>
                </a:solidFill>
              </a:rPr>
              <a:t>LUNAR</a:t>
            </a:r>
          </a:p>
        </p:txBody>
      </p:sp>
    </p:spTree>
    <p:extLst>
      <p:ext uri="{BB962C8B-B14F-4D97-AF65-F5344CB8AC3E}">
        <p14:creationId xmlns:p14="http://schemas.microsoft.com/office/powerpoint/2010/main" val="145768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2AF81-9667-433B-AA7E-014D0970C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GSA INFORMATION REQUIRED FOR STRUCTURAL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413BF-F5F5-4863-842D-6CFB6F9BD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SELECTION OF A FAULT LINE FOR ANALYSIS WITH DATE AND TIME OF EARTHQUAKE</a:t>
            </a:r>
          </a:p>
          <a:p>
            <a:r>
              <a:rPr lang="en-US" dirty="0"/>
              <a:t>MASS DISTRIBUTION OF THE ADJACENT TECTONIC PLATES</a:t>
            </a:r>
          </a:p>
          <a:p>
            <a:r>
              <a:rPr lang="en-US" dirty="0"/>
              <a:t>STRESS/STRAIN CURVES FOR NORMAL AND SHEAR STRESSES OF UNIQUE FAULT LINE STRUCTURE</a:t>
            </a:r>
          </a:p>
          <a:p>
            <a:r>
              <a:rPr lang="en-US" dirty="0"/>
              <a:t>MODULUS OF ELASTICITY FOR FAULT NORMAL AND SHEAR STRESSES</a:t>
            </a:r>
          </a:p>
          <a:p>
            <a:r>
              <a:rPr lang="en-US" dirty="0"/>
              <a:t>COEFFICIENT OF FRICTION ALONG THE FAULT LINE</a:t>
            </a:r>
          </a:p>
          <a:p>
            <a:r>
              <a:rPr lang="en-US" dirty="0"/>
              <a:t>DEFINITION OF SLIPPAGE AREAS ALONG THE FAULT LINE</a:t>
            </a:r>
          </a:p>
          <a:p>
            <a:r>
              <a:rPr lang="en-US" dirty="0"/>
              <a:t>DEFINITION OF AREAS THAT DO NOT SLIP (HARD POINTS)</a:t>
            </a:r>
          </a:p>
        </p:txBody>
      </p:sp>
    </p:spTree>
    <p:extLst>
      <p:ext uri="{BB962C8B-B14F-4D97-AF65-F5344CB8AC3E}">
        <p14:creationId xmlns:p14="http://schemas.microsoft.com/office/powerpoint/2010/main" val="1683540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369E9-B502-48FC-B4B1-05BCD9B40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0C634-30A8-4F3D-B584-F6AA5454B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APPROACH GOVERNMENT FUNDING SOURCES FOR A STUDY</a:t>
            </a:r>
          </a:p>
          <a:p>
            <a:r>
              <a:rPr lang="en-US" dirty="0"/>
              <a:t>SELECT A GSA COMMITTEE OR WORKING GROUP TO DETERMINE AVAILABLE INFORMATION FOR THE ANALYSIS</a:t>
            </a:r>
          </a:p>
          <a:p>
            <a:r>
              <a:rPr lang="en-US" dirty="0"/>
              <a:t>PRODUCE A REPORT INCLUDING RECOMMENDED FAULT FOR ANALYSIS AND AVAILABLE STRUCTURAL DEFINITION</a:t>
            </a:r>
          </a:p>
          <a:p>
            <a:r>
              <a:rPr lang="en-US" dirty="0"/>
              <a:t>LIST FURTHER INFORMATION NEEDED TO SUPPORT ANALYSIS</a:t>
            </a:r>
          </a:p>
          <a:p>
            <a:r>
              <a:rPr lang="en-US" dirty="0"/>
              <a:t>PRODUCE A PRELIMINARY COST TO PERFORM THE ANALYSIS</a:t>
            </a:r>
          </a:p>
        </p:txBody>
      </p:sp>
    </p:spTree>
    <p:extLst>
      <p:ext uri="{BB962C8B-B14F-4D97-AF65-F5344CB8AC3E}">
        <p14:creationId xmlns:p14="http://schemas.microsoft.com/office/powerpoint/2010/main" val="2765592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255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EARTHQUAKES</vt:lpstr>
      <vt:lpstr>CONDITIONS AT TIME OF QUAKE</vt:lpstr>
      <vt:lpstr>CONDITIONS AT TIME OF QUAKE (Cont’d)</vt:lpstr>
      <vt:lpstr>ANALYSIS PROPOSAL</vt:lpstr>
      <vt:lpstr>ORBITAL PLANE INCLINATIONS</vt:lpstr>
      <vt:lpstr>GSA INFORMATION REQUIRED FOR STRUCTURAL ANALYSIS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EARTHQUAKES</dc:title>
  <dc:creator>Donald O'Neal</dc:creator>
  <cp:lastModifiedBy>Donald O'Neal</cp:lastModifiedBy>
  <cp:revision>44</cp:revision>
  <dcterms:created xsi:type="dcterms:W3CDTF">2018-02-19T20:31:33Z</dcterms:created>
  <dcterms:modified xsi:type="dcterms:W3CDTF">2018-04-08T18:27:03Z</dcterms:modified>
</cp:coreProperties>
</file>