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53" r:id="rId5"/>
  </p:sldMasterIdLst>
  <p:notesMasterIdLst>
    <p:notesMasterId r:id="rId7"/>
  </p:notesMasterIdLst>
  <p:sldIdLst>
    <p:sldId id="256" r:id="rId6"/>
  </p:sldIdLst>
  <p:sldSz cx="32918400" cy="19202400"/>
  <p:notesSz cx="6858000" cy="9144000"/>
  <p:defaultTextStyle>
    <a:defPPr>
      <a:defRPr lang="en-US"/>
    </a:defPPr>
    <a:lvl1pPr marL="0" algn="l" defTabSz="3134552" rtl="0" eaLnBrk="1" latinLnBrk="0" hangingPunct="1">
      <a:defRPr sz="6100" kern="1200">
        <a:solidFill>
          <a:schemeClr val="tx1"/>
        </a:solidFill>
        <a:latin typeface="+mn-lt"/>
        <a:ea typeface="+mn-ea"/>
        <a:cs typeface="+mn-cs"/>
      </a:defRPr>
    </a:lvl1pPr>
    <a:lvl2pPr marL="1567277" algn="l" defTabSz="3134552" rtl="0" eaLnBrk="1" latinLnBrk="0" hangingPunct="1">
      <a:defRPr sz="6100" kern="1200">
        <a:solidFill>
          <a:schemeClr val="tx1"/>
        </a:solidFill>
        <a:latin typeface="+mn-lt"/>
        <a:ea typeface="+mn-ea"/>
        <a:cs typeface="+mn-cs"/>
      </a:defRPr>
    </a:lvl2pPr>
    <a:lvl3pPr marL="3134552" algn="l" defTabSz="3134552" rtl="0" eaLnBrk="1" latinLnBrk="0" hangingPunct="1">
      <a:defRPr sz="6100" kern="1200">
        <a:solidFill>
          <a:schemeClr val="tx1"/>
        </a:solidFill>
        <a:latin typeface="+mn-lt"/>
        <a:ea typeface="+mn-ea"/>
        <a:cs typeface="+mn-cs"/>
      </a:defRPr>
    </a:lvl3pPr>
    <a:lvl4pPr marL="4701829" algn="l" defTabSz="3134552" rtl="0" eaLnBrk="1" latinLnBrk="0" hangingPunct="1">
      <a:defRPr sz="6100" kern="1200">
        <a:solidFill>
          <a:schemeClr val="tx1"/>
        </a:solidFill>
        <a:latin typeface="+mn-lt"/>
        <a:ea typeface="+mn-ea"/>
        <a:cs typeface="+mn-cs"/>
      </a:defRPr>
    </a:lvl4pPr>
    <a:lvl5pPr marL="6269105" algn="l" defTabSz="3134552" rtl="0" eaLnBrk="1" latinLnBrk="0" hangingPunct="1">
      <a:defRPr sz="6100" kern="1200">
        <a:solidFill>
          <a:schemeClr val="tx1"/>
        </a:solidFill>
        <a:latin typeface="+mn-lt"/>
        <a:ea typeface="+mn-ea"/>
        <a:cs typeface="+mn-cs"/>
      </a:defRPr>
    </a:lvl5pPr>
    <a:lvl6pPr marL="7836382" algn="l" defTabSz="3134552" rtl="0" eaLnBrk="1" latinLnBrk="0" hangingPunct="1">
      <a:defRPr sz="6100" kern="1200">
        <a:solidFill>
          <a:schemeClr val="tx1"/>
        </a:solidFill>
        <a:latin typeface="+mn-lt"/>
        <a:ea typeface="+mn-ea"/>
        <a:cs typeface="+mn-cs"/>
      </a:defRPr>
    </a:lvl6pPr>
    <a:lvl7pPr marL="9403659" algn="l" defTabSz="3134552" rtl="0" eaLnBrk="1" latinLnBrk="0" hangingPunct="1">
      <a:defRPr sz="6100" kern="1200">
        <a:solidFill>
          <a:schemeClr val="tx1"/>
        </a:solidFill>
        <a:latin typeface="+mn-lt"/>
        <a:ea typeface="+mn-ea"/>
        <a:cs typeface="+mn-cs"/>
      </a:defRPr>
    </a:lvl7pPr>
    <a:lvl8pPr marL="10970935" algn="l" defTabSz="3134552" rtl="0" eaLnBrk="1" latinLnBrk="0" hangingPunct="1">
      <a:defRPr sz="6100" kern="1200">
        <a:solidFill>
          <a:schemeClr val="tx1"/>
        </a:solidFill>
        <a:latin typeface="+mn-lt"/>
        <a:ea typeface="+mn-ea"/>
        <a:cs typeface="+mn-cs"/>
      </a:defRPr>
    </a:lvl8pPr>
    <a:lvl9pPr marL="12538212" algn="l" defTabSz="3134552" rtl="0" eaLnBrk="1" latinLnBrk="0" hangingPunct="1">
      <a:defRPr sz="6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6">
          <p15:clr>
            <a:srgbClr val="A4A3A4"/>
          </p15:clr>
        </p15:guide>
        <p15:guide id="2" orient="horz" pos="168">
          <p15:clr>
            <a:srgbClr val="A4A3A4"/>
          </p15:clr>
        </p15:guide>
        <p15:guide id="3" orient="horz" pos="11760">
          <p15:clr>
            <a:srgbClr val="A4A3A4"/>
          </p15:clr>
        </p15:guide>
        <p15:guide id="4" orient="horz">
          <p15:clr>
            <a:srgbClr val="A4A3A4"/>
          </p15:clr>
        </p15:guide>
        <p15:guide id="5" pos="436">
          <p15:clr>
            <a:srgbClr val="A4A3A4"/>
          </p15:clr>
        </p15:guide>
        <p15:guide id="6" pos="203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0C02D-1304-4659-9F39-1F03CE2EF9BF}" v="11" dt="2019-09-20T16:51:09.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02" autoAdjust="0"/>
    <p:restoredTop sz="94748" autoAdjust="0"/>
  </p:normalViewPr>
  <p:slideViewPr>
    <p:cSldViewPr snapToGrid="0" snapToObjects="1" showGuides="1">
      <p:cViewPr>
        <p:scale>
          <a:sx n="400" d="100"/>
          <a:sy n="400" d="100"/>
        </p:scale>
        <p:origin x="-984" y="-1014"/>
      </p:cViewPr>
      <p:guideLst>
        <p:guide orient="horz" pos="1936"/>
        <p:guide orient="horz" pos="168"/>
        <p:guide orient="horz" pos="11760"/>
        <p:guide orient="horz"/>
        <p:guide pos="436"/>
        <p:guide pos="203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7" d="100"/>
          <a:sy n="77" d="100"/>
        </p:scale>
        <p:origin x="-31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an Maharjan" userId="be479f61-263b-4b56-ab5c-4cd6aa6c1aa9" providerId="ADAL" clId="{41A0C02D-1304-4659-9F39-1F03CE2EF9BF}"/>
    <pc:docChg chg="undo custSel modSld">
      <pc:chgData name="Madan Maharjan" userId="be479f61-263b-4b56-ab5c-4cd6aa6c1aa9" providerId="ADAL" clId="{41A0C02D-1304-4659-9F39-1F03CE2EF9BF}" dt="2019-09-20T16:53:46.261" v="2332" actId="1076"/>
      <pc:docMkLst>
        <pc:docMk/>
      </pc:docMkLst>
      <pc:sldChg chg="addSp delSp modSp">
        <pc:chgData name="Madan Maharjan" userId="be479f61-263b-4b56-ab5c-4cd6aa6c1aa9" providerId="ADAL" clId="{41A0C02D-1304-4659-9F39-1F03CE2EF9BF}" dt="2019-09-20T16:53:46.261" v="2332" actId="1076"/>
        <pc:sldMkLst>
          <pc:docMk/>
          <pc:sldMk cId="2914394851" sldId="256"/>
        </pc:sldMkLst>
        <pc:spChg chg="add mod">
          <ac:chgData name="Madan Maharjan" userId="be479f61-263b-4b56-ab5c-4cd6aa6c1aa9" providerId="ADAL" clId="{41A0C02D-1304-4659-9F39-1F03CE2EF9BF}" dt="2019-09-18T18:28:50.949" v="1476" actId="1037"/>
          <ac:spMkLst>
            <pc:docMk/>
            <pc:sldMk cId="2914394851" sldId="256"/>
            <ac:spMk id="3" creationId="{669196CC-2B6B-40DC-B104-65E05B13F9BB}"/>
          </ac:spMkLst>
        </pc:spChg>
        <pc:spChg chg="add mod">
          <ac:chgData name="Madan Maharjan" userId="be479f61-263b-4b56-ab5c-4cd6aa6c1aa9" providerId="ADAL" clId="{41A0C02D-1304-4659-9F39-1F03CE2EF9BF}" dt="2019-09-20T16:50:48.489" v="2244" actId="313"/>
          <ac:spMkLst>
            <pc:docMk/>
            <pc:sldMk cId="2914394851" sldId="256"/>
            <ac:spMk id="5" creationId="{5F2B7B9A-0A45-4C05-AB65-B8B3FE0CD9B5}"/>
          </ac:spMkLst>
        </pc:spChg>
        <pc:spChg chg="add mod">
          <ac:chgData name="Madan Maharjan" userId="be479f61-263b-4b56-ab5c-4cd6aa6c1aa9" providerId="ADAL" clId="{41A0C02D-1304-4659-9F39-1F03CE2EF9BF}" dt="2019-09-20T16:53:15.819" v="2330" actId="6549"/>
          <ac:spMkLst>
            <pc:docMk/>
            <pc:sldMk cId="2914394851" sldId="256"/>
            <ac:spMk id="7" creationId="{5226C52C-8EA5-4B29-82D9-C2D8DBF8B6F3}"/>
          </ac:spMkLst>
        </pc:spChg>
        <pc:spChg chg="add mod">
          <ac:chgData name="Madan Maharjan" userId="be479f61-263b-4b56-ab5c-4cd6aa6c1aa9" providerId="ADAL" clId="{41A0C02D-1304-4659-9F39-1F03CE2EF9BF}" dt="2019-09-20T16:53:46.261" v="2332" actId="1076"/>
          <ac:spMkLst>
            <pc:docMk/>
            <pc:sldMk cId="2914394851" sldId="256"/>
            <ac:spMk id="9" creationId="{5A4A205B-4D0A-46B1-9B6F-1DCB3DEAEC90}"/>
          </ac:spMkLst>
        </pc:spChg>
        <pc:spChg chg="mod">
          <ac:chgData name="Madan Maharjan" userId="be479f61-263b-4b56-ab5c-4cd6aa6c1aa9" providerId="ADAL" clId="{41A0C02D-1304-4659-9F39-1F03CE2EF9BF}" dt="2019-09-20T16:37:42.071" v="1790" actId="1036"/>
          <ac:spMkLst>
            <pc:docMk/>
            <pc:sldMk cId="2914394851" sldId="256"/>
            <ac:spMk id="11" creationId="{00000000-0000-0000-0000-000000000000}"/>
          </ac:spMkLst>
        </pc:spChg>
        <pc:spChg chg="add del">
          <ac:chgData name="Madan Maharjan" userId="be479f61-263b-4b56-ab5c-4cd6aa6c1aa9" providerId="ADAL" clId="{41A0C02D-1304-4659-9F39-1F03CE2EF9BF}" dt="2019-09-18T15:30:05.499" v="44" actId="478"/>
          <ac:spMkLst>
            <pc:docMk/>
            <pc:sldMk cId="2914394851" sldId="256"/>
            <ac:spMk id="12" creationId="{00000000-0000-0000-0000-000000000000}"/>
          </ac:spMkLst>
        </pc:spChg>
        <pc:spChg chg="add mod">
          <ac:chgData name="Madan Maharjan" userId="be479f61-263b-4b56-ab5c-4cd6aa6c1aa9" providerId="ADAL" clId="{41A0C02D-1304-4659-9F39-1F03CE2EF9BF}" dt="2019-09-20T16:52:44.100" v="2280" actId="1076"/>
          <ac:spMkLst>
            <pc:docMk/>
            <pc:sldMk cId="2914394851" sldId="256"/>
            <ac:spMk id="13" creationId="{F01B4483-691A-41FC-BC5C-061F995BF8C8}"/>
          </ac:spMkLst>
        </pc:spChg>
        <pc:spChg chg="del mod">
          <ac:chgData name="Madan Maharjan" userId="be479f61-263b-4b56-ab5c-4cd6aa6c1aa9" providerId="ADAL" clId="{41A0C02D-1304-4659-9F39-1F03CE2EF9BF}" dt="2019-09-20T16:38:34.336" v="1796" actId="478"/>
          <ac:spMkLst>
            <pc:docMk/>
            <pc:sldMk cId="2914394851" sldId="256"/>
            <ac:spMk id="14" creationId="{00000000-0000-0000-0000-000000000000}"/>
          </ac:spMkLst>
        </pc:spChg>
        <pc:spChg chg="del">
          <ac:chgData name="Madan Maharjan" userId="be479f61-263b-4b56-ab5c-4cd6aa6c1aa9" providerId="ADAL" clId="{41A0C02D-1304-4659-9F39-1F03CE2EF9BF}" dt="2019-09-20T16:38:35.898" v="1797" actId="478"/>
          <ac:spMkLst>
            <pc:docMk/>
            <pc:sldMk cId="2914394851" sldId="256"/>
            <ac:spMk id="15" creationId="{00000000-0000-0000-0000-000000000000}"/>
          </ac:spMkLst>
        </pc:spChg>
        <pc:spChg chg="mod">
          <ac:chgData name="Madan Maharjan" userId="be479f61-263b-4b56-ab5c-4cd6aa6c1aa9" providerId="ADAL" clId="{41A0C02D-1304-4659-9F39-1F03CE2EF9BF}" dt="2019-09-18T15:55:49.172" v="63" actId="1076"/>
          <ac:spMkLst>
            <pc:docMk/>
            <pc:sldMk cId="2914394851" sldId="256"/>
            <ac:spMk id="21" creationId="{00000000-0000-0000-0000-000000000000}"/>
          </ac:spMkLst>
        </pc:spChg>
        <pc:spChg chg="mod">
          <ac:chgData name="Madan Maharjan" userId="be479f61-263b-4b56-ab5c-4cd6aa6c1aa9" providerId="ADAL" clId="{41A0C02D-1304-4659-9F39-1F03CE2EF9BF}" dt="2019-09-18T12:08:52.631" v="27" actId="255"/>
          <ac:spMkLst>
            <pc:docMk/>
            <pc:sldMk cId="2914394851" sldId="256"/>
            <ac:spMk id="22" creationId="{00000000-0000-0000-0000-000000000000}"/>
          </ac:spMkLst>
        </pc:spChg>
        <pc:spChg chg="mod">
          <ac:chgData name="Madan Maharjan" userId="be479f61-263b-4b56-ab5c-4cd6aa6c1aa9" providerId="ADAL" clId="{41A0C02D-1304-4659-9F39-1F03CE2EF9BF}" dt="2019-09-20T16:21:51.097" v="1596" actId="20577"/>
          <ac:spMkLst>
            <pc:docMk/>
            <pc:sldMk cId="2914394851" sldId="256"/>
            <ac:spMk id="25" creationId="{00000000-0000-0000-0000-000000000000}"/>
          </ac:spMkLst>
        </pc:spChg>
        <pc:spChg chg="mod">
          <ac:chgData name="Madan Maharjan" userId="be479f61-263b-4b56-ab5c-4cd6aa6c1aa9" providerId="ADAL" clId="{41A0C02D-1304-4659-9F39-1F03CE2EF9BF}" dt="2019-09-18T15:55:35.139" v="62" actId="1076"/>
          <ac:spMkLst>
            <pc:docMk/>
            <pc:sldMk cId="2914394851" sldId="256"/>
            <ac:spMk id="26" creationId="{00000000-0000-0000-0000-000000000000}"/>
          </ac:spMkLst>
        </pc:spChg>
        <pc:spChg chg="mod">
          <ac:chgData name="Madan Maharjan" userId="be479f61-263b-4b56-ab5c-4cd6aa6c1aa9" providerId="ADAL" clId="{41A0C02D-1304-4659-9F39-1F03CE2EF9BF}" dt="2019-09-18T17:25:08.800" v="1448" actId="1076"/>
          <ac:spMkLst>
            <pc:docMk/>
            <pc:sldMk cId="2914394851" sldId="256"/>
            <ac:spMk id="27" creationId="{00000000-0000-0000-0000-000000000000}"/>
          </ac:spMkLst>
        </pc:spChg>
        <pc:spChg chg="mod">
          <ac:chgData name="Madan Maharjan" userId="be479f61-263b-4b56-ab5c-4cd6aa6c1aa9" providerId="ADAL" clId="{41A0C02D-1304-4659-9F39-1F03CE2EF9BF}" dt="2019-09-18T17:25:03.401" v="1447" actId="1076"/>
          <ac:spMkLst>
            <pc:docMk/>
            <pc:sldMk cId="2914394851" sldId="256"/>
            <ac:spMk id="28" creationId="{00000000-0000-0000-0000-000000000000}"/>
          </ac:spMkLst>
        </pc:spChg>
        <pc:spChg chg="mod">
          <ac:chgData name="Madan Maharjan" userId="be479f61-263b-4b56-ab5c-4cd6aa6c1aa9" providerId="ADAL" clId="{41A0C02D-1304-4659-9F39-1F03CE2EF9BF}" dt="2019-09-20T14:45:55.852" v="1558" actId="1035"/>
          <ac:spMkLst>
            <pc:docMk/>
            <pc:sldMk cId="2914394851" sldId="256"/>
            <ac:spMk id="30" creationId="{00000000-0000-0000-0000-000000000000}"/>
          </ac:spMkLst>
        </pc:spChg>
        <pc:spChg chg="mod">
          <ac:chgData name="Madan Maharjan" userId="be479f61-263b-4b56-ab5c-4cd6aa6c1aa9" providerId="ADAL" clId="{41A0C02D-1304-4659-9F39-1F03CE2EF9BF}" dt="2019-09-18T17:24:15.949" v="1441" actId="1076"/>
          <ac:spMkLst>
            <pc:docMk/>
            <pc:sldMk cId="2914394851" sldId="256"/>
            <ac:spMk id="31" creationId="{00000000-0000-0000-0000-000000000000}"/>
          </ac:spMkLst>
        </pc:spChg>
        <pc:spChg chg="add mod">
          <ac:chgData name="Madan Maharjan" userId="be479f61-263b-4b56-ab5c-4cd6aa6c1aa9" providerId="ADAL" clId="{41A0C02D-1304-4659-9F39-1F03CE2EF9BF}" dt="2019-09-20T16:51:26.805" v="2254" actId="1076"/>
          <ac:spMkLst>
            <pc:docMk/>
            <pc:sldMk cId="2914394851" sldId="256"/>
            <ac:spMk id="33" creationId="{BB8A491A-F5F8-4A8F-966D-AA1D42B283ED}"/>
          </ac:spMkLst>
        </pc:spChg>
        <pc:spChg chg="add mod">
          <ac:chgData name="Madan Maharjan" userId="be479f61-263b-4b56-ab5c-4cd6aa6c1aa9" providerId="ADAL" clId="{41A0C02D-1304-4659-9F39-1F03CE2EF9BF}" dt="2019-09-20T16:52:13.440" v="2276" actId="1076"/>
          <ac:spMkLst>
            <pc:docMk/>
            <pc:sldMk cId="2914394851" sldId="256"/>
            <ac:spMk id="34" creationId="{36F270C5-B7F7-4705-8A40-47060D2FF4F2}"/>
          </ac:spMkLst>
        </pc:spChg>
        <pc:spChg chg="mod">
          <ac:chgData name="Madan Maharjan" userId="be479f61-263b-4b56-ab5c-4cd6aa6c1aa9" providerId="ADAL" clId="{41A0C02D-1304-4659-9F39-1F03CE2EF9BF}" dt="2019-09-18T17:24:38.563" v="1443" actId="1076"/>
          <ac:spMkLst>
            <pc:docMk/>
            <pc:sldMk cId="2914394851" sldId="256"/>
            <ac:spMk id="226" creationId="{00000000-0000-0000-0000-000000000000}"/>
          </ac:spMkLst>
        </pc:spChg>
        <pc:spChg chg="mod">
          <ac:chgData name="Madan Maharjan" userId="be479f61-263b-4b56-ab5c-4cd6aa6c1aa9" providerId="ADAL" clId="{41A0C02D-1304-4659-9F39-1F03CE2EF9BF}" dt="2019-09-18T17:26:41.912" v="1467" actId="1076"/>
          <ac:spMkLst>
            <pc:docMk/>
            <pc:sldMk cId="2914394851" sldId="256"/>
            <ac:spMk id="227" creationId="{00000000-0000-0000-0000-000000000000}"/>
          </ac:spMkLst>
        </pc:spChg>
        <pc:spChg chg="mod">
          <ac:chgData name="Madan Maharjan" userId="be479f61-263b-4b56-ab5c-4cd6aa6c1aa9" providerId="ADAL" clId="{41A0C02D-1304-4659-9F39-1F03CE2EF9BF}" dt="2019-09-18T17:26:46.545" v="1468" actId="1076"/>
          <ac:spMkLst>
            <pc:docMk/>
            <pc:sldMk cId="2914394851" sldId="256"/>
            <ac:spMk id="228" creationId="{00000000-0000-0000-0000-000000000000}"/>
          </ac:spMkLst>
        </pc:spChg>
        <pc:spChg chg="mod">
          <ac:chgData name="Madan Maharjan" userId="be479f61-263b-4b56-ab5c-4cd6aa6c1aa9" providerId="ADAL" clId="{41A0C02D-1304-4659-9F39-1F03CE2EF9BF}" dt="2019-09-18T18:32:08.101" v="1477"/>
          <ac:spMkLst>
            <pc:docMk/>
            <pc:sldMk cId="2914394851" sldId="256"/>
            <ac:spMk id="229" creationId="{00000000-0000-0000-0000-000000000000}"/>
          </ac:spMkLst>
        </pc:spChg>
        <pc:spChg chg="mod">
          <ac:chgData name="Madan Maharjan" userId="be479f61-263b-4b56-ab5c-4cd6aa6c1aa9" providerId="ADAL" clId="{41A0C02D-1304-4659-9F39-1F03CE2EF9BF}" dt="2019-09-20T16:51:09.298" v="2253" actId="20577"/>
          <ac:spMkLst>
            <pc:docMk/>
            <pc:sldMk cId="2914394851" sldId="256"/>
            <ac:spMk id="230" creationId="{00000000-0000-0000-0000-000000000000}"/>
          </ac:spMkLst>
        </pc:spChg>
        <pc:picChg chg="mod">
          <ac:chgData name="Madan Maharjan" userId="be479f61-263b-4b56-ab5c-4cd6aa6c1aa9" providerId="ADAL" clId="{41A0C02D-1304-4659-9F39-1F03CE2EF9BF}" dt="2019-09-20T16:47:31.282" v="2232" actId="14100"/>
          <ac:picMkLst>
            <pc:docMk/>
            <pc:sldMk cId="2914394851" sldId="256"/>
            <ac:picMk id="3" creationId="{00000000-0000-0000-0000-000000000000}"/>
          </ac:picMkLst>
        </pc:picChg>
        <pc:picChg chg="mod">
          <ac:chgData name="Madan Maharjan" userId="be479f61-263b-4b56-ab5c-4cd6aa6c1aa9" providerId="ADAL" clId="{41A0C02D-1304-4659-9F39-1F03CE2EF9BF}" dt="2019-09-20T16:28:31.876" v="1671" actId="1076"/>
          <ac:picMkLst>
            <pc:docMk/>
            <pc:sldMk cId="2914394851" sldId="256"/>
            <ac:picMk id="4" creationId="{00000000-0000-0000-0000-000000000000}"/>
          </ac:picMkLst>
        </pc:picChg>
        <pc:picChg chg="mod">
          <ac:chgData name="Madan Maharjan" userId="be479f61-263b-4b56-ab5c-4cd6aa6c1aa9" providerId="ADAL" clId="{41A0C02D-1304-4659-9F39-1F03CE2EF9BF}" dt="2019-09-20T16:47:06.395" v="2230" actId="14100"/>
          <ac:picMkLst>
            <pc:docMk/>
            <pc:sldMk cId="2914394851" sldId="256"/>
            <ac:picMk id="6" creationId="{116E656C-9508-3149-94CC-99249EBE83B9}"/>
          </ac:picMkLst>
        </pc:picChg>
        <pc:picChg chg="mod">
          <ac:chgData name="Madan Maharjan" userId="be479f61-263b-4b56-ab5c-4cd6aa6c1aa9" providerId="ADAL" clId="{41A0C02D-1304-4659-9F39-1F03CE2EF9BF}" dt="2019-09-20T16:47:11.703" v="2231" actId="14100"/>
          <ac:picMkLst>
            <pc:docMk/>
            <pc:sldMk cId="2914394851" sldId="256"/>
            <ac:picMk id="8" creationId="{74F335F3-11C2-6E4D-B76C-2CF5EBCAEE4F}"/>
          </ac:picMkLst>
        </pc:picChg>
        <pc:picChg chg="mod">
          <ac:chgData name="Madan Maharjan" userId="be479f61-263b-4b56-ab5c-4cd6aa6c1aa9" providerId="ADAL" clId="{41A0C02D-1304-4659-9F39-1F03CE2EF9BF}" dt="2019-09-20T16:47:57.864" v="2236" actId="14100"/>
          <ac:picMkLst>
            <pc:docMk/>
            <pc:sldMk cId="2914394851" sldId="256"/>
            <ac:picMk id="10" creationId="{6ED57110-79B2-5B49-B8B3-0C6E8E0CD1FE}"/>
          </ac:picMkLst>
        </pc:picChg>
        <pc:picChg chg="mod">
          <ac:chgData name="Madan Maharjan" userId="be479f61-263b-4b56-ab5c-4cd6aa6c1aa9" providerId="ADAL" clId="{41A0C02D-1304-4659-9F39-1F03CE2EF9BF}" dt="2019-09-18T12:06:30.983" v="11" actId="14100"/>
          <ac:picMkLst>
            <pc:docMk/>
            <pc:sldMk cId="2914394851" sldId="256"/>
            <ac:picMk id="47" creationId="{AE1A24A4-FAE5-43E2-BA81-6FE146FE241D}"/>
          </ac:picMkLst>
        </pc:picChg>
        <pc:picChg chg="mod">
          <ac:chgData name="Madan Maharjan" userId="be479f61-263b-4b56-ab5c-4cd6aa6c1aa9" providerId="ADAL" clId="{41A0C02D-1304-4659-9F39-1F03CE2EF9BF}" dt="2019-09-18T12:06:49.162" v="13" actId="14100"/>
          <ac:picMkLst>
            <pc:docMk/>
            <pc:sldMk cId="2914394851" sldId="256"/>
            <ac:picMk id="48" creationId="{91D71A64-AA8E-4F92-BF7F-24DC4A223DBD}"/>
          </ac:picMkLst>
        </pc:picChg>
        <pc:picChg chg="del mod">
          <ac:chgData name="Madan Maharjan" userId="be479f61-263b-4b56-ab5c-4cd6aa6c1aa9" providerId="ADAL" clId="{41A0C02D-1304-4659-9F39-1F03CE2EF9BF}" dt="2019-09-18T14:50:28.495" v="33" actId="478"/>
          <ac:picMkLst>
            <pc:docMk/>
            <pc:sldMk cId="2914394851" sldId="256"/>
            <ac:picMk id="49" creationId="{8020513C-A0DE-48D7-AB21-32A653E469F8}"/>
          </ac:picMkLst>
        </pc:picChg>
        <pc:picChg chg="mod">
          <ac:chgData name="Madan Maharjan" userId="be479f61-263b-4b56-ab5c-4cd6aa6c1aa9" providerId="ADAL" clId="{41A0C02D-1304-4659-9F39-1F03CE2EF9BF}" dt="2019-09-20T16:49:22.077" v="2241" actId="14100"/>
          <ac:picMkLst>
            <pc:docMk/>
            <pc:sldMk cId="2914394851" sldId="256"/>
            <ac:picMk id="50" creationId="{9ED500E2-D518-4D17-8115-2D96ADBA2B11}"/>
          </ac:picMkLst>
        </pc:picChg>
        <pc:picChg chg="mod">
          <ac:chgData name="Madan Maharjan" userId="be479f61-263b-4b56-ab5c-4cd6aa6c1aa9" providerId="ADAL" clId="{41A0C02D-1304-4659-9F39-1F03CE2EF9BF}" dt="2019-09-20T16:48:53.162" v="2239" actId="14100"/>
          <ac:picMkLst>
            <pc:docMk/>
            <pc:sldMk cId="2914394851" sldId="256"/>
            <ac:picMk id="51" creationId="{37218F1C-22F4-407F-82EE-EE7F5B4C191B}"/>
          </ac:picMkLst>
        </pc:picChg>
      </pc:sldChg>
    </pc:docChg>
  </pc:docChgLst>
  <pc:docChgLst>
    <pc:chgData name="Madan Maharjan" userId="be479f61-263b-4b56-ab5c-4cd6aa6c1aa9" providerId="ADAL" clId="{88B207C3-2A45-3143-855F-A486BEF33A19}"/>
    <pc:docChg chg="custSel modSld">
      <pc:chgData name="Madan Maharjan" userId="be479f61-263b-4b56-ab5c-4cd6aa6c1aa9" providerId="ADAL" clId="{88B207C3-2A45-3143-855F-A486BEF33A19}" dt="2019-09-20T02:13:45.677" v="75" actId="1076"/>
      <pc:docMkLst>
        <pc:docMk/>
      </pc:docMkLst>
      <pc:sldChg chg="addSp delSp modSp">
        <pc:chgData name="Madan Maharjan" userId="be479f61-263b-4b56-ab5c-4cd6aa6c1aa9" providerId="ADAL" clId="{88B207C3-2A45-3143-855F-A486BEF33A19}" dt="2019-09-20T02:13:45.677" v="75" actId="1076"/>
        <pc:sldMkLst>
          <pc:docMk/>
          <pc:sldMk cId="2914394851" sldId="256"/>
        </pc:sldMkLst>
        <pc:picChg chg="mod">
          <ac:chgData name="Madan Maharjan" userId="be479f61-263b-4b56-ab5c-4cd6aa6c1aa9" providerId="ADAL" clId="{88B207C3-2A45-3143-855F-A486BEF33A19}" dt="2019-09-20T02:10:21.797" v="61" actId="1076"/>
          <ac:picMkLst>
            <pc:docMk/>
            <pc:sldMk cId="2914394851" sldId="256"/>
            <ac:picMk id="3" creationId="{00000000-0000-0000-0000-000000000000}"/>
          </ac:picMkLst>
        </pc:picChg>
        <pc:picChg chg="add mod">
          <ac:chgData name="Madan Maharjan" userId="be479f61-263b-4b56-ab5c-4cd6aa6c1aa9" providerId="ADAL" clId="{88B207C3-2A45-3143-855F-A486BEF33A19}" dt="2019-09-20T01:34:52.334" v="11" actId="14100"/>
          <ac:picMkLst>
            <pc:docMk/>
            <pc:sldMk cId="2914394851" sldId="256"/>
            <ac:picMk id="6" creationId="{116E656C-9508-3149-94CC-99249EBE83B9}"/>
          </ac:picMkLst>
        </pc:picChg>
        <pc:picChg chg="add mod">
          <ac:chgData name="Madan Maharjan" userId="be479f61-263b-4b56-ab5c-4cd6aa6c1aa9" providerId="ADAL" clId="{88B207C3-2A45-3143-855F-A486BEF33A19}" dt="2019-09-20T02:09:51.059" v="59" actId="1076"/>
          <ac:picMkLst>
            <pc:docMk/>
            <pc:sldMk cId="2914394851" sldId="256"/>
            <ac:picMk id="8" creationId="{74F335F3-11C2-6E4D-B76C-2CF5EBCAEE4F}"/>
          </ac:picMkLst>
        </pc:picChg>
        <pc:picChg chg="add mod">
          <ac:chgData name="Madan Maharjan" userId="be479f61-263b-4b56-ab5c-4cd6aa6c1aa9" providerId="ADAL" clId="{88B207C3-2A45-3143-855F-A486BEF33A19}" dt="2019-09-20T02:13:15.902" v="71" actId="14100"/>
          <ac:picMkLst>
            <pc:docMk/>
            <pc:sldMk cId="2914394851" sldId="256"/>
            <ac:picMk id="10" creationId="{6ED57110-79B2-5B49-B8B3-0C6E8E0CD1FE}"/>
          </ac:picMkLst>
        </pc:picChg>
        <pc:picChg chg="del">
          <ac:chgData name="Madan Maharjan" userId="be479f61-263b-4b56-ab5c-4cd6aa6c1aa9" providerId="ADAL" clId="{88B207C3-2A45-3143-855F-A486BEF33A19}" dt="2019-09-20T01:34:18.851" v="7" actId="478"/>
          <ac:picMkLst>
            <pc:docMk/>
            <pc:sldMk cId="2914394851" sldId="256"/>
            <ac:picMk id="47" creationId="{AE1A24A4-FAE5-43E2-BA81-6FE146FE241D}"/>
          </ac:picMkLst>
        </pc:picChg>
        <pc:picChg chg="del">
          <ac:chgData name="Madan Maharjan" userId="be479f61-263b-4b56-ab5c-4cd6aa6c1aa9" providerId="ADAL" clId="{88B207C3-2A45-3143-855F-A486BEF33A19}" dt="2019-09-20T01:41:12.457" v="15" actId="478"/>
          <ac:picMkLst>
            <pc:docMk/>
            <pc:sldMk cId="2914394851" sldId="256"/>
            <ac:picMk id="48" creationId="{91D71A64-AA8E-4F92-BF7F-24DC4A223DBD}"/>
          </ac:picMkLst>
        </pc:picChg>
        <pc:picChg chg="mod">
          <ac:chgData name="Madan Maharjan" userId="be479f61-263b-4b56-ab5c-4cd6aa6c1aa9" providerId="ADAL" clId="{88B207C3-2A45-3143-855F-A486BEF33A19}" dt="2019-09-20T02:13:45.677" v="75" actId="1076"/>
          <ac:picMkLst>
            <pc:docMk/>
            <pc:sldMk cId="2914394851" sldId="256"/>
            <ac:picMk id="50" creationId="{9ED500E2-D518-4D17-8115-2D96ADBA2B11}"/>
          </ac:picMkLst>
        </pc:picChg>
        <pc:picChg chg="mod">
          <ac:chgData name="Madan Maharjan" userId="be479f61-263b-4b56-ab5c-4cd6aa6c1aa9" providerId="ADAL" clId="{88B207C3-2A45-3143-855F-A486BEF33A19}" dt="2019-09-20T02:13:33.994" v="74" actId="14100"/>
          <ac:picMkLst>
            <pc:docMk/>
            <pc:sldMk cId="2914394851" sldId="256"/>
            <ac:picMk id="51" creationId="{37218F1C-22F4-407F-82EE-EE7F5B4C19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9/20/2019</a:t>
            </a:fld>
            <a:endParaRPr lang="en-US" dirty="0"/>
          </a:p>
        </p:txBody>
      </p:sp>
      <p:sp>
        <p:nvSpPr>
          <p:cNvPr id="4" name="Slide Image Placeholder 3"/>
          <p:cNvSpPr>
            <a:spLocks noGrp="1" noRot="1" noChangeAspect="1"/>
          </p:cNvSpPr>
          <p:nvPr>
            <p:ph type="sldImg" idx="2"/>
          </p:nvPr>
        </p:nvSpPr>
        <p:spPr>
          <a:xfrm>
            <a:off x="490538" y="685800"/>
            <a:ext cx="58769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404021828"/>
      </p:ext>
    </p:extLst>
  </p:cSld>
  <p:clrMap bg1="lt1" tx1="dk1" bg2="lt2" tx2="dk2" accent1="accent1" accent2="accent2" accent3="accent3" accent4="accent4" accent5="accent5" accent6="accent6" hlink="hlink" folHlink="folHlink"/>
  <p:notesStyle>
    <a:lvl1pPr marL="0" algn="l" defTabSz="3134552" rtl="0" eaLnBrk="1" latinLnBrk="0" hangingPunct="1">
      <a:defRPr sz="4100" kern="1200">
        <a:solidFill>
          <a:schemeClr val="tx1"/>
        </a:solidFill>
        <a:latin typeface="+mn-lt"/>
        <a:ea typeface="+mn-ea"/>
        <a:cs typeface="+mn-cs"/>
      </a:defRPr>
    </a:lvl1pPr>
    <a:lvl2pPr marL="1567277" algn="l" defTabSz="3134552" rtl="0" eaLnBrk="1" latinLnBrk="0" hangingPunct="1">
      <a:defRPr sz="4100" kern="1200">
        <a:solidFill>
          <a:schemeClr val="tx1"/>
        </a:solidFill>
        <a:latin typeface="+mn-lt"/>
        <a:ea typeface="+mn-ea"/>
        <a:cs typeface="+mn-cs"/>
      </a:defRPr>
    </a:lvl2pPr>
    <a:lvl3pPr marL="3134552" algn="l" defTabSz="3134552" rtl="0" eaLnBrk="1" latinLnBrk="0" hangingPunct="1">
      <a:defRPr sz="4100" kern="1200">
        <a:solidFill>
          <a:schemeClr val="tx1"/>
        </a:solidFill>
        <a:latin typeface="+mn-lt"/>
        <a:ea typeface="+mn-ea"/>
        <a:cs typeface="+mn-cs"/>
      </a:defRPr>
    </a:lvl3pPr>
    <a:lvl4pPr marL="4701829" algn="l" defTabSz="3134552" rtl="0" eaLnBrk="1" latinLnBrk="0" hangingPunct="1">
      <a:defRPr sz="4100" kern="1200">
        <a:solidFill>
          <a:schemeClr val="tx1"/>
        </a:solidFill>
        <a:latin typeface="+mn-lt"/>
        <a:ea typeface="+mn-ea"/>
        <a:cs typeface="+mn-cs"/>
      </a:defRPr>
    </a:lvl4pPr>
    <a:lvl5pPr marL="6269105" algn="l" defTabSz="3134552" rtl="0" eaLnBrk="1" latinLnBrk="0" hangingPunct="1">
      <a:defRPr sz="4100" kern="1200">
        <a:solidFill>
          <a:schemeClr val="tx1"/>
        </a:solidFill>
        <a:latin typeface="+mn-lt"/>
        <a:ea typeface="+mn-ea"/>
        <a:cs typeface="+mn-cs"/>
      </a:defRPr>
    </a:lvl5pPr>
    <a:lvl6pPr marL="7836382" algn="l" defTabSz="3134552" rtl="0" eaLnBrk="1" latinLnBrk="0" hangingPunct="1">
      <a:defRPr sz="4100" kern="1200">
        <a:solidFill>
          <a:schemeClr val="tx1"/>
        </a:solidFill>
        <a:latin typeface="+mn-lt"/>
        <a:ea typeface="+mn-ea"/>
        <a:cs typeface="+mn-cs"/>
      </a:defRPr>
    </a:lvl6pPr>
    <a:lvl7pPr marL="9403659" algn="l" defTabSz="3134552" rtl="0" eaLnBrk="1" latinLnBrk="0" hangingPunct="1">
      <a:defRPr sz="4100" kern="1200">
        <a:solidFill>
          <a:schemeClr val="tx1"/>
        </a:solidFill>
        <a:latin typeface="+mn-lt"/>
        <a:ea typeface="+mn-ea"/>
        <a:cs typeface="+mn-cs"/>
      </a:defRPr>
    </a:lvl7pPr>
    <a:lvl8pPr marL="10970935" algn="l" defTabSz="3134552" rtl="0" eaLnBrk="1" latinLnBrk="0" hangingPunct="1">
      <a:defRPr sz="4100" kern="1200">
        <a:solidFill>
          <a:schemeClr val="tx1"/>
        </a:solidFill>
        <a:latin typeface="+mn-lt"/>
        <a:ea typeface="+mn-ea"/>
        <a:cs typeface="+mn-cs"/>
      </a:defRPr>
    </a:lvl8pPr>
    <a:lvl9pPr marL="12538212" algn="l" defTabSz="3134552" rtl="0" eaLnBrk="1" latinLnBrk="0" hangingPunct="1">
      <a:defRPr sz="4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Printing in double size (200%)</a:t>
            </a:r>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367701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78140" y="3574759"/>
            <a:ext cx="10193458"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691754" y="3110154"/>
            <a:ext cx="10179845"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691754" y="10573497"/>
            <a:ext cx="10194648"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706560" y="10096874"/>
            <a:ext cx="10179844"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1365708" y="12530349"/>
            <a:ext cx="10178651"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365708" y="12039627"/>
            <a:ext cx="10178651"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1371662" y="3579389"/>
            <a:ext cx="10178651" cy="545148"/>
          </a:xfrm>
          <a:prstGeom prst="rect">
            <a:avLst/>
          </a:prstGeom>
        </p:spPr>
        <p:txBody>
          <a:bodyPr wrap="square" lIns="163258" tIns="163258" rIns="163258" bIns="163258">
            <a:spAutoFit/>
          </a:bodyPr>
          <a:lstStyle>
            <a:lvl1pPr marL="0" indent="0">
              <a:buNone/>
              <a:tabLst/>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1365708" y="3110154"/>
            <a:ext cx="10184606"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2046806" y="3110154"/>
            <a:ext cx="10182022"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2046806" y="3574759"/>
            <a:ext cx="10182022"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2046806" y="10078145"/>
            <a:ext cx="10182022"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2043033" y="10598897"/>
            <a:ext cx="10185796" cy="545148"/>
          </a:xfrm>
          <a:prstGeom prst="rect">
            <a:avLst/>
          </a:prstGeom>
        </p:spPr>
        <p:txBody>
          <a:bodyPr wrap="square" lIns="163258" tIns="163258" rIns="163258" bIns="163258">
            <a:spAutoFit/>
          </a:bodyPr>
          <a:lstStyle>
            <a:lvl1pPr marL="0" indent="0">
              <a:buNone/>
              <a:tabLst/>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2046806" y="15018123"/>
            <a:ext cx="10182022"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2046807" y="15513476"/>
            <a:ext cx="10185796"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Type in or paste your text here</a:t>
            </a:r>
          </a:p>
        </p:txBody>
      </p:sp>
      <p:sp>
        <p:nvSpPr>
          <p:cNvPr id="63" name="Text Placeholder 76"/>
          <p:cNvSpPr>
            <a:spLocks noGrp="1"/>
          </p:cNvSpPr>
          <p:nvPr>
            <p:ph type="body" sz="quarter" idx="161" hasCustomPrompt="1"/>
          </p:nvPr>
        </p:nvSpPr>
        <p:spPr>
          <a:xfrm>
            <a:off x="4406950" y="1366762"/>
            <a:ext cx="24109797" cy="766837"/>
          </a:xfrm>
          <a:prstGeom prst="rect">
            <a:avLst/>
          </a:prstGeom>
        </p:spPr>
        <p:txBody>
          <a:bodyPr>
            <a:normAutofit/>
          </a:bodyPr>
          <a:lstStyle>
            <a:lvl1pPr marL="0" indent="0" algn="ctr">
              <a:buFontTx/>
              <a:buNone/>
              <a:defRPr sz="44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4" name="Text Placeholder 76"/>
          <p:cNvSpPr>
            <a:spLocks noGrp="1"/>
          </p:cNvSpPr>
          <p:nvPr>
            <p:ph type="body" sz="quarter" idx="195" hasCustomPrompt="1"/>
          </p:nvPr>
        </p:nvSpPr>
        <p:spPr>
          <a:xfrm>
            <a:off x="4406950" y="2137990"/>
            <a:ext cx="24109797" cy="634555"/>
          </a:xfrm>
          <a:prstGeom prst="rect">
            <a:avLst/>
          </a:prstGeom>
        </p:spPr>
        <p:txBody>
          <a:bodyPr>
            <a:normAutofit/>
          </a:bodyPr>
          <a:lstStyle>
            <a:lvl1pPr marL="0" indent="0" algn="ctr">
              <a:buFontTx/>
              <a:buNone/>
              <a:defRPr sz="36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96" hasCustomPrompt="1"/>
          </p:nvPr>
        </p:nvSpPr>
        <p:spPr>
          <a:xfrm>
            <a:off x="4406950" y="273839"/>
            <a:ext cx="24109797" cy="1092924"/>
          </a:xfrm>
          <a:prstGeom prst="rect">
            <a:avLst/>
          </a:prstGeom>
        </p:spPr>
        <p:txBody>
          <a:bodyPr>
            <a:normAutofit/>
          </a:bodyPr>
          <a:lstStyle>
            <a:lvl1pPr marL="0" indent="0" algn="ctr">
              <a:buFontTx/>
              <a:buNone/>
              <a:defRPr sz="6000" b="1">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78141" y="3550696"/>
            <a:ext cx="7542610"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691756" y="3110154"/>
            <a:ext cx="7536656" cy="455049"/>
          </a:xfrm>
          <a:prstGeom prst="rect">
            <a:avLst/>
          </a:prstGeom>
          <a:noFill/>
        </p:spPr>
        <p:txBody>
          <a:bodyPr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676949" y="8825780"/>
            <a:ext cx="7543800"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691755" y="8329105"/>
            <a:ext cx="7537847"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8696188" y="3570128"/>
            <a:ext cx="15540036"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8696187" y="3110154"/>
            <a:ext cx="15540038"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8696187" y="12796679"/>
            <a:ext cx="15540038"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8696187" y="12332075"/>
            <a:ext cx="15540038"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4715629" y="3110154"/>
            <a:ext cx="7535264"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4715629" y="3574759"/>
            <a:ext cx="7535264"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24715629" y="8364237"/>
            <a:ext cx="7535264"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4713742" y="8828841"/>
            <a:ext cx="7539038"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24715629" y="15018123"/>
            <a:ext cx="7535264" cy="455049"/>
          </a:xfrm>
          <a:prstGeom prst="rect">
            <a:avLst/>
          </a:prstGeom>
          <a:noFill/>
        </p:spPr>
        <p:txBody>
          <a:bodyPr wrap="square" lIns="65304" tIns="65304" rIns="65304" bIns="65304" anchor="ctr" anchorCtr="0">
            <a:spAutoFit/>
          </a:bodyPr>
          <a:lstStyle>
            <a:lvl1pPr marL="0" indent="0" algn="ctr">
              <a:buNone/>
              <a:defRPr sz="21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4713742" y="15486960"/>
            <a:ext cx="7539038" cy="545148"/>
          </a:xfrm>
          <a:prstGeom prst="rect">
            <a:avLst/>
          </a:prstGeom>
        </p:spPr>
        <p:txBody>
          <a:bodyPr wrap="square" lIns="163258" tIns="163258" rIns="163258" bIns="163258">
            <a:spAutoFit/>
          </a:bodyPr>
          <a:lstStyle>
            <a:lvl1pPr marL="0" indent="0">
              <a:buNone/>
              <a:defRPr sz="1400">
                <a:solidFill>
                  <a:schemeClr val="accent5">
                    <a:lumMod val="50000"/>
                  </a:schemeClr>
                </a:solidFill>
                <a:latin typeface="Times New Roman" panose="02020603050405020304" pitchFamily="18" charset="0"/>
                <a:cs typeface="Times New Roman" panose="02020603050405020304" pitchFamily="18" charset="0"/>
              </a:defRPr>
            </a:lvl1pPr>
            <a:lvl2pPr marL="1061176" indent="-408145">
              <a:defRPr sz="1800">
                <a:latin typeface="Trebuchet MS" pitchFamily="34" charset="0"/>
              </a:defRPr>
            </a:lvl2pPr>
            <a:lvl3pPr marL="1469322" indent="-408145">
              <a:defRPr sz="1800">
                <a:latin typeface="Trebuchet MS" pitchFamily="34" charset="0"/>
              </a:defRPr>
            </a:lvl3pPr>
            <a:lvl4pPr marL="1918281" indent="-448960">
              <a:defRPr sz="1800">
                <a:latin typeface="Trebuchet MS" pitchFamily="34" charset="0"/>
              </a:defRPr>
            </a:lvl4pPr>
            <a:lvl5pPr marL="2244797" indent="-326516">
              <a:defRPr sz="1800">
                <a:latin typeface="Trebuchet MS" pitchFamily="34" charset="0"/>
              </a:defRPr>
            </a:lvl5pPr>
          </a:lstStyle>
          <a:p>
            <a:pPr lvl="0"/>
            <a:r>
              <a:rPr lang="en-US" dirty="0"/>
              <a:t>Enter your text here</a:t>
            </a:r>
          </a:p>
        </p:txBody>
      </p:sp>
      <p:sp>
        <p:nvSpPr>
          <p:cNvPr id="73" name="Text Placeholder 76"/>
          <p:cNvSpPr>
            <a:spLocks noGrp="1"/>
          </p:cNvSpPr>
          <p:nvPr>
            <p:ph type="body" sz="quarter" idx="161" hasCustomPrompt="1"/>
          </p:nvPr>
        </p:nvSpPr>
        <p:spPr>
          <a:xfrm>
            <a:off x="4406950" y="1366762"/>
            <a:ext cx="24109797" cy="766837"/>
          </a:xfrm>
          <a:prstGeom prst="rect">
            <a:avLst/>
          </a:prstGeom>
        </p:spPr>
        <p:txBody>
          <a:bodyPr>
            <a:normAutofit/>
          </a:bodyPr>
          <a:lstStyle>
            <a:lvl1pPr marL="0" indent="0" algn="ctr">
              <a:buFontTx/>
              <a:buNone/>
              <a:defRPr sz="44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4" name="Text Placeholder 76"/>
          <p:cNvSpPr>
            <a:spLocks noGrp="1"/>
          </p:cNvSpPr>
          <p:nvPr>
            <p:ph type="body" sz="quarter" idx="195" hasCustomPrompt="1"/>
          </p:nvPr>
        </p:nvSpPr>
        <p:spPr>
          <a:xfrm>
            <a:off x="4406950" y="2137990"/>
            <a:ext cx="24109797" cy="634555"/>
          </a:xfrm>
          <a:prstGeom prst="rect">
            <a:avLst/>
          </a:prstGeom>
        </p:spPr>
        <p:txBody>
          <a:bodyPr>
            <a:normAutofit/>
          </a:bodyPr>
          <a:lstStyle>
            <a:lvl1pPr marL="0" indent="0" algn="ctr">
              <a:buFontTx/>
              <a:buNone/>
              <a:defRPr sz="3600">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5" name="Text Placeholder 76"/>
          <p:cNvSpPr>
            <a:spLocks noGrp="1"/>
          </p:cNvSpPr>
          <p:nvPr>
            <p:ph type="body" sz="quarter" idx="196" hasCustomPrompt="1"/>
          </p:nvPr>
        </p:nvSpPr>
        <p:spPr>
          <a:xfrm>
            <a:off x="4406950" y="273839"/>
            <a:ext cx="24109797" cy="1092924"/>
          </a:xfrm>
          <a:prstGeom prst="rect">
            <a:avLst/>
          </a:prstGeom>
        </p:spPr>
        <p:txBody>
          <a:bodyPr>
            <a:normAutofit/>
          </a:bodyPr>
          <a:lstStyle>
            <a:lvl1pPr marL="0" indent="0" algn="ctr">
              <a:buFontTx/>
              <a:buNone/>
              <a:defRPr sz="6000" b="1">
                <a:solidFill>
                  <a:schemeClr val="accent5">
                    <a:lumMod val="50000"/>
                  </a:schemeClr>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wmf"/><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w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wmf"/><Relationship Id="rId12" Type="http://schemas.openxmlformats.org/officeDocument/2006/relationships/hyperlink" Target="http://www.facebook.com/pages/PosterPresentationscom/217914411419?v=app_4949752878&amp;ref=ts"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974558" y="18716147"/>
            <a:ext cx="1885950" cy="247393"/>
          </a:xfrm>
          <a:prstGeom prst="rect">
            <a:avLst/>
          </a:prstGeom>
          <a:noFill/>
          <a:ln w="9525">
            <a:noFill/>
            <a:miter lim="800000"/>
            <a:headEnd/>
            <a:tailEnd/>
          </a:ln>
          <a:effectLst/>
        </p:spPr>
        <p:txBody>
          <a:bodyPr lIns="65180" tIns="32584" rIns="65180" bIns="32584">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800" b="1" dirty="0">
                <a:solidFill>
                  <a:schemeClr val="bg1">
                    <a:lumMod val="75000"/>
                  </a:schemeClr>
                </a:solidFill>
                <a:latin typeface="Arial" charset="0"/>
              </a:rPr>
              <a:t>www.PosterPresentations.com</a:t>
            </a:r>
          </a:p>
        </p:txBody>
      </p:sp>
      <p:grpSp>
        <p:nvGrpSpPr>
          <p:cNvPr id="23" name="Group 22"/>
          <p:cNvGrpSpPr>
            <a:grpSpLocks noChangeAspect="1"/>
          </p:cNvGrpSpPr>
          <p:nvPr userDrawn="1"/>
        </p:nvGrpSpPr>
        <p:grpSpPr>
          <a:xfrm>
            <a:off x="-6886463" y="2"/>
            <a:ext cx="6608534" cy="19202398"/>
            <a:chOff x="-11220549" y="-1"/>
            <a:chExt cx="11014225" cy="27432000"/>
          </a:xfrm>
        </p:grpSpPr>
        <p:sp>
          <p:nvSpPr>
            <p:cNvPr id="24" name="Rectangle 23"/>
            <p:cNvSpPr/>
            <p:nvPr userDrawn="1"/>
          </p:nvSpPr>
          <p:spPr>
            <a:xfrm>
              <a:off x="-11216136" y="-1"/>
              <a:ext cx="11009812"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1800" b="1" spc="0" dirty="0">
                  <a:solidFill>
                    <a:srgbClr val="FF0000"/>
                  </a:solidFill>
                  <a:latin typeface="Trebuchet MS" pitchFamily="34" charset="0"/>
                </a:rPr>
                <a:t>(—THIS SIDEBAR DOES NOT PRINT—)</a:t>
              </a:r>
              <a:endParaRPr lang="en-US" sz="1800" b="1" spc="600" dirty="0">
                <a:solidFill>
                  <a:schemeClr val="bg1"/>
                </a:solidFill>
                <a:latin typeface="Trebuchet MS" pitchFamily="34" charset="0"/>
              </a:endParaRPr>
            </a:p>
            <a:p>
              <a:pPr algn="ctr"/>
              <a:r>
                <a:rPr lang="en-US" sz="2400" b="1" spc="600" dirty="0">
                  <a:solidFill>
                    <a:schemeClr val="bg1"/>
                  </a:solidFill>
                  <a:latin typeface="Trebuchet MS" pitchFamily="34" charset="0"/>
                </a:rPr>
                <a:t>DESIGN</a:t>
              </a:r>
              <a:r>
                <a:rPr lang="en-US" sz="2400" b="1" spc="600" baseline="0" dirty="0">
                  <a:solidFill>
                    <a:schemeClr val="bg1"/>
                  </a:solidFill>
                  <a:latin typeface="Trebuchet MS" pitchFamily="34" charset="0"/>
                </a:rPr>
                <a:t> </a:t>
              </a:r>
              <a:r>
                <a:rPr lang="en-US" sz="2400" b="1" spc="600" dirty="0">
                  <a:solidFill>
                    <a:schemeClr val="bg1"/>
                  </a:solidFill>
                  <a:latin typeface="Trebuchet MS" pitchFamily="34" charset="0"/>
                </a:rPr>
                <a:t>GUIDE</a:t>
              </a:r>
            </a:p>
            <a:p>
              <a:pPr algn="ctr"/>
              <a:r>
                <a:rPr lang="en-US" sz="1000" b="1" dirty="0">
                  <a:latin typeface="Trebuchet MS" pitchFamily="34" charset="0"/>
                </a:rPr>
                <a:t> </a:t>
              </a:r>
            </a:p>
            <a:p>
              <a:pPr defTabSz="3765639"/>
              <a:r>
                <a:rPr lang="en-US" sz="1600" i="0" dirty="0">
                  <a:latin typeface="Trebuchet MS" pitchFamily="34" charset="0"/>
                </a:rPr>
                <a:t>This PowerPoint</a:t>
              </a:r>
              <a:r>
                <a:rPr lang="en-US" sz="1600" i="0" baseline="0" dirty="0">
                  <a:latin typeface="Trebuchet MS" pitchFamily="34" charset="0"/>
                </a:rPr>
                <a:t> </a:t>
              </a:r>
              <a:r>
                <a:rPr lang="en-US" sz="1600" i="0" dirty="0">
                  <a:latin typeface="Trebuchet MS" pitchFamily="34" charset="0"/>
                </a:rPr>
                <a:t>2007 template produces</a:t>
              </a:r>
              <a:r>
                <a:rPr lang="en-US" sz="1600" i="0" baseline="0" dirty="0">
                  <a:latin typeface="Trebuchet MS" pitchFamily="34" charset="0"/>
                </a:rPr>
                <a:t> </a:t>
              </a:r>
              <a:r>
                <a:rPr lang="en-US" sz="1600" i="0" dirty="0">
                  <a:latin typeface="Trebuchet MS" pitchFamily="34" charset="0"/>
                </a:rPr>
                <a:t>a 42”x72” presentation poster. </a:t>
              </a:r>
              <a:r>
                <a:rPr lang="en-US" sz="1600" dirty="0">
                  <a:latin typeface="Trebuchet MS" pitchFamily="34" charset="0"/>
                </a:rPr>
                <a:t>You</a:t>
              </a:r>
              <a:r>
                <a:rPr lang="en-US" sz="1600" baseline="0" dirty="0">
                  <a:latin typeface="Trebuchet MS" pitchFamily="34" charset="0"/>
                </a:rPr>
                <a:t> can u</a:t>
              </a:r>
              <a:r>
                <a:rPr lang="en-US" sz="1600" dirty="0">
                  <a:latin typeface="Trebuchet MS" pitchFamily="34" charset="0"/>
                </a:rPr>
                <a:t>se</a:t>
              </a:r>
              <a:r>
                <a:rPr lang="en-US" sz="1600" baseline="0" dirty="0">
                  <a:latin typeface="Trebuchet MS" pitchFamily="34" charset="0"/>
                </a:rPr>
                <a:t> it to create your research poster and </a:t>
              </a:r>
              <a:r>
                <a:rPr lang="en-US" sz="1600" dirty="0">
                  <a:latin typeface="Trebuchet MS" pitchFamily="34" charset="0"/>
                </a:rPr>
                <a:t>save valuable time placing titles, subtitles,</a:t>
              </a:r>
              <a:r>
                <a:rPr lang="en-US" sz="1600" baseline="0" dirty="0">
                  <a:latin typeface="Trebuchet MS" pitchFamily="34" charset="0"/>
                </a:rPr>
                <a:t> text, and graphics</a:t>
              </a:r>
              <a:r>
                <a:rPr lang="en-US" sz="1600" dirty="0">
                  <a:latin typeface="Trebuchet MS" pitchFamily="34" charset="0"/>
                </a:rPr>
                <a:t>. </a:t>
              </a:r>
            </a:p>
            <a:p>
              <a:pPr defTabSz="3765639"/>
              <a:r>
                <a:rPr lang="en-US" sz="1000" dirty="0">
                  <a:latin typeface="Trebuchet MS" pitchFamily="34" charset="0"/>
                </a:rPr>
                <a:t> </a:t>
              </a:r>
            </a:p>
            <a:p>
              <a:pPr defTabSz="4389219"/>
              <a:r>
                <a:rPr lang="en-US" sz="1600" dirty="0">
                  <a:latin typeface="Trebuchet MS" pitchFamily="34" charset="0"/>
                </a:rPr>
                <a:t>We provide a series of online answer your poster production questions. To view our template tutorials, go online to </a:t>
              </a:r>
              <a:r>
                <a:rPr lang="en-US" sz="1600" b="1" dirty="0">
                  <a:solidFill>
                    <a:srgbClr val="FFC000"/>
                  </a:solidFill>
                  <a:latin typeface="Trebuchet MS" pitchFamily="34" charset="0"/>
                </a:rPr>
                <a:t>PosterPresentations.com</a:t>
              </a:r>
              <a:r>
                <a:rPr lang="en-US" sz="1600" b="1" dirty="0">
                  <a:solidFill>
                    <a:schemeClr val="bg1"/>
                  </a:solidFill>
                  <a:latin typeface="Trebuchet MS" pitchFamily="34" charset="0"/>
                </a:rPr>
                <a:t> </a:t>
              </a:r>
              <a:r>
                <a:rPr lang="en-US" sz="1600" dirty="0">
                  <a:solidFill>
                    <a:schemeClr val="bg1"/>
                  </a:solidFill>
                  <a:latin typeface="Trebuchet MS" pitchFamily="34" charset="0"/>
                </a:rPr>
                <a:t>and click on HELP DESK.</a:t>
              </a:r>
            </a:p>
            <a:p>
              <a:pPr defTabSz="4389219"/>
              <a:r>
                <a:rPr lang="en-US" sz="1000" dirty="0">
                  <a:latin typeface="Trebuchet MS" pitchFamily="34" charset="0"/>
                </a:rPr>
                <a:t> </a:t>
              </a:r>
            </a:p>
            <a:p>
              <a:pPr defTabSz="4389219"/>
              <a:r>
                <a:rPr lang="en-US" sz="1600" dirty="0">
                  <a:solidFill>
                    <a:schemeClr val="bg1"/>
                  </a:solidFill>
                  <a:latin typeface="Trebuchet MS" pitchFamily="34" charset="0"/>
                </a:rPr>
                <a:t>When</a:t>
              </a:r>
              <a:r>
                <a:rPr lang="en-US" sz="1600" baseline="0" dirty="0">
                  <a:solidFill>
                    <a:schemeClr val="bg1"/>
                  </a:solidFill>
                  <a:latin typeface="Trebuchet MS" pitchFamily="34" charset="0"/>
                </a:rPr>
                <a:t> you are ready to</a:t>
              </a:r>
              <a:r>
                <a:rPr lang="en-US" sz="1600" dirty="0">
                  <a:solidFill>
                    <a:schemeClr val="bg1"/>
                  </a:solidFill>
                  <a:latin typeface="Trebuchet MS" pitchFamily="34" charset="0"/>
                </a:rPr>
                <a:t> </a:t>
              </a:r>
              <a:r>
                <a:rPr lang="en-US" sz="1600" baseline="0" dirty="0">
                  <a:solidFill>
                    <a:schemeClr val="bg1"/>
                  </a:solidFill>
                  <a:latin typeface="Trebuchet MS" pitchFamily="34" charset="0"/>
                </a:rPr>
                <a:t> print your poster</a:t>
              </a:r>
              <a:r>
                <a:rPr lang="en-US" sz="1600" dirty="0">
                  <a:solidFill>
                    <a:schemeClr val="bg1"/>
                  </a:solidFill>
                  <a:latin typeface="Trebuchet MS" pitchFamily="34" charset="0"/>
                </a:rPr>
                <a:t>,</a:t>
              </a:r>
              <a:r>
                <a:rPr lang="en-US" sz="1600" baseline="0" dirty="0">
                  <a:solidFill>
                    <a:schemeClr val="bg1"/>
                  </a:solidFill>
                  <a:latin typeface="Trebuchet MS" pitchFamily="34" charset="0"/>
                </a:rPr>
                <a:t> go online to </a:t>
              </a:r>
              <a:r>
                <a:rPr lang="en-US" sz="1600" b="0" dirty="0">
                  <a:solidFill>
                    <a:schemeClr val="bg1"/>
                  </a:solidFill>
                  <a:latin typeface="Trebuchet MS" pitchFamily="34" charset="0"/>
                </a:rPr>
                <a:t>PosterPresentations.com</a:t>
              </a:r>
              <a:r>
                <a:rPr lang="en-US" sz="1600" dirty="0">
                  <a:solidFill>
                    <a:schemeClr val="bg1"/>
                  </a:solidFill>
                  <a:latin typeface="Trebuchet MS" pitchFamily="34" charset="0"/>
                </a:rPr>
                <a:t/>
              </a:r>
              <a:br>
                <a:rPr lang="en-US" sz="1600" dirty="0">
                  <a:solidFill>
                    <a:schemeClr val="bg1"/>
                  </a:solidFill>
                  <a:latin typeface="Trebuchet MS" pitchFamily="34" charset="0"/>
                </a:rPr>
              </a:br>
              <a:r>
                <a:rPr lang="en-US" sz="1000" dirty="0">
                  <a:solidFill>
                    <a:schemeClr val="bg1"/>
                  </a:solidFill>
                  <a:latin typeface="Trebuchet MS" pitchFamily="34" charset="0"/>
                </a:rPr>
                <a:t> </a:t>
              </a:r>
            </a:p>
            <a:p>
              <a:pPr algn="l" defTabSz="3765639"/>
              <a:r>
                <a:rPr lang="en-US" sz="1600" b="0" dirty="0">
                  <a:solidFill>
                    <a:schemeClr val="bg1"/>
                  </a:solidFill>
                  <a:latin typeface="Trebuchet MS" pitchFamily="34" charset="0"/>
                </a:rPr>
                <a:t>Need</a:t>
              </a:r>
              <a:r>
                <a:rPr lang="en-US" sz="1600" b="0" baseline="0" dirty="0">
                  <a:solidFill>
                    <a:schemeClr val="bg1"/>
                  </a:solidFill>
                  <a:latin typeface="Trebuchet MS" pitchFamily="34" charset="0"/>
                </a:rPr>
                <a:t> assistance? Call us at </a:t>
              </a:r>
              <a:r>
                <a:rPr lang="en-US" sz="1600" b="0" dirty="0">
                  <a:solidFill>
                    <a:srgbClr val="FFC000"/>
                  </a:solidFill>
                  <a:latin typeface="Trebuchet MS" pitchFamily="34" charset="0"/>
                </a:rPr>
                <a:t>1.510.649.3001</a:t>
              </a:r>
            </a:p>
            <a:p>
              <a:pPr algn="l" defTabSz="3765639"/>
              <a:endParaRPr lang="en-US" sz="1600" b="0" dirty="0">
                <a:solidFill>
                  <a:srgbClr val="FFC000"/>
                </a:solidFill>
                <a:latin typeface="Trebuchet MS" pitchFamily="34" charset="0"/>
              </a:endParaRPr>
            </a:p>
            <a:p>
              <a:pPr algn="l" defTabSz="3765639"/>
              <a:endParaRPr lang="en-US" sz="1600" b="0" dirty="0">
                <a:solidFill>
                  <a:srgbClr val="FFC000"/>
                </a:solidFill>
                <a:latin typeface="Trebuchet MS" pitchFamily="34" charset="0"/>
              </a:endParaRPr>
            </a:p>
            <a:p>
              <a:pPr algn="l" defTabSz="3765639"/>
              <a:r>
                <a:rPr lang="en-US" sz="1000" b="1" dirty="0">
                  <a:solidFill>
                    <a:srgbClr val="FFFF00"/>
                  </a:solidFill>
                  <a:latin typeface="Trebuchet MS" pitchFamily="34" charset="0"/>
                </a:rPr>
                <a:t> </a:t>
              </a:r>
              <a:endParaRPr lang="en-US" sz="1600" b="1" dirty="0">
                <a:solidFill>
                  <a:schemeClr val="bg1"/>
                </a:solidFill>
                <a:latin typeface="Trebuchet MS" pitchFamily="34" charset="0"/>
              </a:endParaRPr>
            </a:p>
            <a:p>
              <a:pPr algn="ctr"/>
              <a:r>
                <a:rPr lang="en-US" sz="2400" b="1" spc="600" dirty="0">
                  <a:solidFill>
                    <a:schemeClr val="bg1"/>
                  </a:solidFill>
                  <a:latin typeface="Trebuchet MS" pitchFamily="34" charset="0"/>
                </a:rPr>
                <a:t>QUICK START</a:t>
              </a:r>
            </a:p>
            <a:p>
              <a:pPr algn="ctr"/>
              <a:r>
                <a:rPr lang="en-US" sz="1000" b="1" baseline="0" dirty="0">
                  <a:solidFill>
                    <a:schemeClr val="bg1"/>
                  </a:solidFill>
                  <a:latin typeface="Trebuchet MS" pitchFamily="34" charset="0"/>
                </a:rPr>
                <a:t> </a:t>
              </a:r>
            </a:p>
            <a:p>
              <a:pPr algn="ctr"/>
              <a:r>
                <a:rPr lang="en-US" sz="1800" b="1" baseline="0" dirty="0">
                  <a:solidFill>
                    <a:srgbClr val="FFC000"/>
                  </a:solidFill>
                  <a:latin typeface="Trebuchet MS" pitchFamily="34" charset="0"/>
                </a:rPr>
                <a:t>Zoom in and out</a:t>
              </a:r>
            </a:p>
            <a:p>
              <a:pPr marL="1203325" indent="0" algn="l" defTabSz="850900"/>
              <a:r>
                <a:rPr lang="en-US" sz="1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1600" b="0"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Title, Authors, and Affiliations</a:t>
              </a:r>
            </a:p>
            <a:p>
              <a:pPr algn="l"/>
              <a:r>
                <a:rPr lang="en-US" sz="1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1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r>
                <a:rPr lang="en-US" sz="1000" b="0" spc="0" baseline="0" dirty="0">
                  <a:solidFill>
                    <a:schemeClr val="bg1">
                      <a:lumMod val="75000"/>
                    </a:schemeClr>
                  </a:solidFill>
                  <a:latin typeface="Trebuchet MS" pitchFamily="34" charset="0"/>
                </a:rPr>
                <a:t> </a:t>
              </a:r>
            </a:p>
            <a:p>
              <a:pPr algn="l"/>
              <a:r>
                <a:rPr lang="en-US" sz="1400" b="1" spc="300" baseline="0" dirty="0">
                  <a:solidFill>
                    <a:srgbClr val="FFC000"/>
                  </a:solidFill>
                  <a:latin typeface="Trebuchet MS" pitchFamily="34" charset="0"/>
                </a:rPr>
                <a:t>TIP</a:t>
              </a:r>
              <a:r>
                <a:rPr lang="en-US" sz="1400" b="1"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The font size of your title should be bigger than your name(s) and institution name(s).</a:t>
              </a:r>
            </a:p>
            <a:p>
              <a:pPr algn="l"/>
              <a:endParaRPr lang="en-US" sz="1600" b="1" baseline="0" dirty="0">
                <a:solidFill>
                  <a:schemeClr val="bg1"/>
                </a:solidFill>
                <a:latin typeface="Trebuchet MS" pitchFamily="34" charset="0"/>
              </a:endParaRPr>
            </a:p>
            <a:p>
              <a:pPr algn="l"/>
              <a:r>
                <a:rPr lang="en-US" sz="1600" b="1" baseline="0" dirty="0">
                  <a:solidFill>
                    <a:schemeClr val="bg1"/>
                  </a:solidFill>
                  <a:latin typeface="Trebuchet MS" pitchFamily="34" charset="0"/>
                </a:rPr>
                <a:t/>
              </a:r>
              <a:br>
                <a:rPr lang="en-US" sz="1600" b="1" baseline="0" dirty="0">
                  <a:solidFill>
                    <a:schemeClr val="bg1"/>
                  </a:solidFill>
                  <a:latin typeface="Trebuchet MS" pitchFamily="34" charset="0"/>
                </a:rPr>
              </a:br>
              <a:endParaRPr lang="en-US" sz="1600" b="1" dirty="0">
                <a:solidFill>
                  <a:schemeClr val="bg1"/>
                </a:solidFill>
                <a:latin typeface="Trebuchet MS" pitchFamily="34" charset="0"/>
              </a:endParaRPr>
            </a:p>
            <a:p>
              <a:pPr algn="ctr"/>
              <a:endParaRPr lang="en-US" sz="1600" b="1" dirty="0">
                <a:solidFill>
                  <a:srgbClr val="FFC000"/>
                </a:solidFill>
                <a:latin typeface="Trebuchet MS" pitchFamily="34" charset="0"/>
              </a:endParaRPr>
            </a:p>
            <a:p>
              <a:pPr algn="ctr"/>
              <a:endParaRPr lang="en-US" sz="1600" b="1" dirty="0">
                <a:solidFill>
                  <a:srgbClr val="FFC000"/>
                </a:solidFill>
                <a:latin typeface="Trebuchet MS" pitchFamily="34" charset="0"/>
              </a:endParaRPr>
            </a:p>
            <a:p>
              <a:pPr algn="ctr"/>
              <a:r>
                <a:rPr lang="en-US" sz="1800" b="1" dirty="0">
                  <a:solidFill>
                    <a:srgbClr val="FFC000"/>
                  </a:solidFill>
                  <a:latin typeface="Trebuchet MS" pitchFamily="34" charset="0"/>
                </a:rPr>
                <a:t>Adding Logos</a:t>
              </a:r>
              <a:r>
                <a:rPr lang="en-US" sz="1800" b="1" baseline="0" dirty="0">
                  <a:solidFill>
                    <a:srgbClr val="FFC000"/>
                  </a:solidFill>
                  <a:latin typeface="Trebuchet MS" pitchFamily="34" charset="0"/>
                </a:rPr>
                <a:t> / Seals</a:t>
              </a:r>
            </a:p>
            <a:p>
              <a:pPr algn="l"/>
              <a:r>
                <a:rPr lang="en-US" sz="1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1000" b="0" spc="300" baseline="0" dirty="0">
                <a:solidFill>
                  <a:schemeClr val="bg1">
                    <a:lumMod val="75000"/>
                  </a:schemeClr>
                </a:solidFill>
                <a:latin typeface="Trebuchet MS" pitchFamily="34" charset="0"/>
              </a:endParaRPr>
            </a:p>
            <a:p>
              <a:pPr algn="l"/>
              <a:r>
                <a:rPr lang="en-US" sz="1400" b="1" spc="300" baseline="0" dirty="0">
                  <a:solidFill>
                    <a:srgbClr val="FFC000"/>
                  </a:solidFill>
                  <a:latin typeface="Trebuchet MS" pitchFamily="34" charset="0"/>
                </a:rPr>
                <a:t>TIP:</a:t>
              </a:r>
              <a:r>
                <a:rPr lang="en-US" sz="1400" b="1" spc="0"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See if your company’s logo is available on our free poster templates page.</a:t>
              </a:r>
            </a:p>
            <a:p>
              <a:pPr algn="l"/>
              <a:endParaRPr lang="en-US" sz="1400" b="0" baseline="0" dirty="0">
                <a:latin typeface="Trebuchet MS" pitchFamily="34" charset="0"/>
              </a:endParaRPr>
            </a:p>
            <a:p>
              <a:pPr algn="ctr"/>
              <a:r>
                <a:rPr lang="en-US" sz="1800" b="1" baseline="0" dirty="0">
                  <a:solidFill>
                    <a:srgbClr val="FFC000"/>
                  </a:solidFill>
                  <a:latin typeface="Trebuchet MS" pitchFamily="34" charset="0"/>
                </a:rPr>
                <a:t>Photographs / Graphics</a:t>
              </a:r>
            </a:p>
            <a:p>
              <a:pPr algn="l" defTabSz="977900"/>
              <a:r>
                <a:rPr lang="en-US" sz="1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1400" b="0" spc="0" baseline="0" dirty="0">
                  <a:solidFill>
                    <a:schemeClr val="bg1">
                      <a:lumMod val="75000"/>
                    </a:schemeClr>
                  </a:solidFill>
                  <a:latin typeface="Trebuchet MS" pitchFamily="34" charset="0"/>
                </a:rPr>
                <a:t>disproportionally.</a:t>
              </a:r>
            </a:p>
            <a:p>
              <a:pPr algn="l" defTabSz="977900"/>
              <a:endParaRPr lang="en-US" sz="1400" b="0" baseline="0" dirty="0">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r>
                <a:rPr lang="en-US" sz="1800" b="1" baseline="0" dirty="0">
                  <a:solidFill>
                    <a:srgbClr val="FFC000"/>
                  </a:solidFill>
                  <a:latin typeface="Trebuchet MS" pitchFamily="34" charset="0"/>
                </a:rPr>
                <a:t>Image Quality Check</a:t>
              </a:r>
            </a:p>
            <a:p>
              <a:pPr lvl="0" algn="l" defTabSz="977900"/>
              <a:r>
                <a:rPr lang="en-US" sz="1400" b="0" baseline="0" dirty="0">
                  <a:solidFill>
                    <a:schemeClr val="bg1">
                      <a:lumMod val="75000"/>
                    </a:schemeClr>
                  </a:solidFill>
                  <a:latin typeface="Trebuchet MS" pitchFamily="34" charset="0"/>
                </a:rPr>
                <a:t>Zoom in and look at your images at 100% magnification. If they look good they will print well. </a:t>
              </a:r>
              <a:endParaRPr lang="en-US" sz="1600" b="0" dirty="0">
                <a:latin typeface="Trebuchet MS" pitchFamily="34" charset="0"/>
              </a:endParaRPr>
            </a:p>
          </p:txBody>
        </p:sp>
        <p:cxnSp>
          <p:nvCxnSpPr>
            <p:cNvPr id="33" name="Straight Connector 32"/>
            <p:cNvCxnSpPr/>
            <p:nvPr userDrawn="1"/>
          </p:nvCxnSpPr>
          <p:spPr>
            <a:xfrm>
              <a:off x="-11220549" y="5663750"/>
              <a:ext cx="10999745" cy="27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userDrawn="1"/>
          </p:nvPicPr>
          <p:blipFill>
            <a:blip r:embed="rId3"/>
            <a:stretch>
              <a:fillRect/>
            </a:stretch>
          </p:blipFill>
          <p:spPr>
            <a:xfrm>
              <a:off x="-10736022" y="7070058"/>
              <a:ext cx="1597665" cy="1001614"/>
            </a:xfrm>
            <a:prstGeom prst="rect">
              <a:avLst/>
            </a:prstGeom>
          </p:spPr>
        </p:pic>
        <p:pic>
          <p:nvPicPr>
            <p:cNvPr id="35" name="Picture 34"/>
            <p:cNvPicPr>
              <a:picLocks noChangeAspect="1"/>
            </p:cNvPicPr>
            <p:nvPr userDrawn="1"/>
          </p:nvPicPr>
          <p:blipFill>
            <a:blip r:embed="rId4"/>
            <a:stretch>
              <a:fillRect/>
            </a:stretch>
          </p:blipFill>
          <p:spPr>
            <a:xfrm>
              <a:off x="-10736022" y="11080322"/>
              <a:ext cx="9986807" cy="877997"/>
            </a:xfrm>
            <a:prstGeom prst="rect">
              <a:avLst/>
            </a:prstGeom>
          </p:spPr>
        </p:pic>
        <p:grpSp>
          <p:nvGrpSpPr>
            <p:cNvPr id="36" name="Group 35"/>
            <p:cNvGrpSpPr/>
            <p:nvPr userDrawn="1"/>
          </p:nvGrpSpPr>
          <p:grpSpPr>
            <a:xfrm>
              <a:off x="-9844889" y="17817181"/>
              <a:ext cx="7631078" cy="1987425"/>
              <a:chOff x="-4516464" y="10195245"/>
              <a:chExt cx="3516822" cy="1095727"/>
            </a:xfrm>
          </p:grpSpPr>
          <p:grpSp>
            <p:nvGrpSpPr>
              <p:cNvPr id="42" name="Group 41"/>
              <p:cNvGrpSpPr/>
              <p:nvPr userDrawn="1"/>
            </p:nvGrpSpPr>
            <p:grpSpPr>
              <a:xfrm>
                <a:off x="-2783494" y="10195289"/>
                <a:ext cx="624373" cy="894736"/>
                <a:chOff x="-3958698" y="9877015"/>
                <a:chExt cx="779266" cy="1282147"/>
              </a:xfrm>
            </p:grpSpPr>
            <p:pic>
              <p:nvPicPr>
                <p:cNvPr id="54" name="Picture 53"/>
                <p:cNvPicPr>
                  <a:picLocks noChangeAspect="1"/>
                </p:cNvPicPr>
                <p:nvPr userDrawn="1"/>
              </p:nvPicPr>
              <p:blipFill>
                <a:blip r:embed="rId5"/>
                <a:stretch>
                  <a:fillRect/>
                </a:stretch>
              </p:blipFill>
              <p:spPr>
                <a:xfrm>
                  <a:off x="-3948160" y="9877015"/>
                  <a:ext cx="768728" cy="1090752"/>
                </a:xfrm>
                <a:prstGeom prst="rect">
                  <a:avLst/>
                </a:prstGeom>
              </p:spPr>
            </p:pic>
            <p:sp>
              <p:nvSpPr>
                <p:cNvPr id="55" name="TextBox 56"/>
                <p:cNvSpPr txBox="1"/>
                <p:nvPr userDrawn="1"/>
              </p:nvSpPr>
              <p:spPr>
                <a:xfrm>
                  <a:off x="-3958698" y="10916003"/>
                  <a:ext cx="779263" cy="243159"/>
                </a:xfrm>
                <a:prstGeom prst="rect">
                  <a:avLst/>
                </a:prstGeom>
                <a:solidFill>
                  <a:schemeClr val="accent1"/>
                </a:solidFill>
                <a:ln>
                  <a:noFill/>
                </a:ln>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200" b="1" dirty="0">
                      <a:solidFill>
                        <a:schemeClr val="tx1"/>
                      </a:solidFill>
                    </a:rPr>
                    <a:t>ORIGINAL</a:t>
                  </a:r>
                </a:p>
              </p:txBody>
            </p:sp>
          </p:grpSp>
          <p:grpSp>
            <p:nvGrpSpPr>
              <p:cNvPr id="43" name="Group 42"/>
              <p:cNvGrpSpPr/>
              <p:nvPr userDrawn="1"/>
            </p:nvGrpSpPr>
            <p:grpSpPr>
              <a:xfrm>
                <a:off x="-2033159" y="10195245"/>
                <a:ext cx="1033517" cy="907667"/>
                <a:chOff x="-2921738" y="10010570"/>
                <a:chExt cx="1420279" cy="1247337"/>
              </a:xfrm>
            </p:grpSpPr>
            <p:pic>
              <p:nvPicPr>
                <p:cNvPr id="52" name="Picture 51"/>
                <p:cNvPicPr>
                  <a:picLocks noChangeAspect="1"/>
                </p:cNvPicPr>
                <p:nvPr userDrawn="1"/>
              </p:nvPicPr>
              <p:blipFill>
                <a:blip r:embed="rId5"/>
                <a:stretch>
                  <a:fillRect/>
                </a:stretch>
              </p:blipFill>
              <p:spPr>
                <a:xfrm>
                  <a:off x="-2921738" y="10010570"/>
                  <a:ext cx="1420279" cy="1029695"/>
                </a:xfrm>
                <a:prstGeom prst="rect">
                  <a:avLst/>
                </a:prstGeom>
              </p:spPr>
            </p:pic>
            <p:sp>
              <p:nvSpPr>
                <p:cNvPr id="53" name="TextBox 54"/>
                <p:cNvSpPr txBox="1"/>
                <p:nvPr userDrawn="1"/>
              </p:nvSpPr>
              <p:spPr>
                <a:xfrm>
                  <a:off x="-2918992" y="10985853"/>
                  <a:ext cx="1417533" cy="272054"/>
                </a:xfrm>
                <a:prstGeom prst="rect">
                  <a:avLst/>
                </a:prstGeom>
                <a:solidFill>
                  <a:srgbClr val="FF0000"/>
                </a:solid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400" b="1" dirty="0">
                      <a:solidFill>
                        <a:schemeClr val="bg1"/>
                      </a:solidFill>
                    </a:rPr>
                    <a:t>DISTORTED</a:t>
                  </a:r>
                  <a:endParaRPr lang="en-US" sz="700" b="1" dirty="0">
                    <a:solidFill>
                      <a:schemeClr val="bg1"/>
                    </a:solidFill>
                  </a:endParaRPr>
                </a:p>
              </p:txBody>
            </p:sp>
          </p:grpSp>
          <p:pic>
            <p:nvPicPr>
              <p:cNvPr id="44" name="Picture 43"/>
              <p:cNvPicPr>
                <a:picLocks noChangeAspect="1"/>
              </p:cNvPicPr>
              <p:nvPr userDrawn="1"/>
            </p:nvPicPr>
            <p:blipFill>
              <a:blip r:embed="rId6"/>
              <a:stretch>
                <a:fillRect/>
              </a:stretch>
            </p:blipFill>
            <p:spPr>
              <a:xfrm>
                <a:off x="-4516464" y="10195268"/>
                <a:ext cx="1098742" cy="847761"/>
              </a:xfrm>
              <a:prstGeom prst="rect">
                <a:avLst/>
              </a:prstGeom>
            </p:spPr>
          </p:pic>
          <p:sp>
            <p:nvSpPr>
              <p:cNvPr id="51" name="TextBox 52"/>
              <p:cNvSpPr txBox="1"/>
              <p:nvPr userDrawn="1"/>
            </p:nvSpPr>
            <p:spPr>
              <a:xfrm>
                <a:off x="-4471893" y="11093004"/>
                <a:ext cx="1035685" cy="197968"/>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400" dirty="0">
                    <a:solidFill>
                      <a:schemeClr val="bg1"/>
                    </a:solidFill>
                  </a:rPr>
                  <a:t>Corner</a:t>
                </a:r>
                <a:r>
                  <a:rPr lang="en-US" sz="1400" baseline="0" dirty="0">
                    <a:solidFill>
                      <a:schemeClr val="bg1"/>
                    </a:solidFill>
                  </a:rPr>
                  <a:t> handles</a:t>
                </a:r>
                <a:endParaRPr lang="en-US" sz="1400" dirty="0">
                  <a:solidFill>
                    <a:schemeClr val="bg1"/>
                  </a:solidFill>
                </a:endParaRPr>
              </a:p>
            </p:txBody>
          </p:sp>
        </p:grpSp>
        <p:grpSp>
          <p:nvGrpSpPr>
            <p:cNvPr id="37" name="Group 36"/>
            <p:cNvGrpSpPr/>
            <p:nvPr userDrawn="1"/>
          </p:nvGrpSpPr>
          <p:grpSpPr>
            <a:xfrm>
              <a:off x="-9604625" y="22201807"/>
              <a:ext cx="7832477" cy="2027097"/>
              <a:chOff x="-4427461" y="12587745"/>
              <a:chExt cx="3609638" cy="1117601"/>
            </a:xfrm>
          </p:grpSpPr>
          <p:pic>
            <p:nvPicPr>
              <p:cNvPr id="38" name="Picture 37"/>
              <p:cNvPicPr/>
              <p:nvPr userDrawn="1"/>
            </p:nvPicPr>
            <p:blipFill>
              <a:blip r:embed="rId7"/>
              <a:stretch>
                <a:fillRect/>
              </a:stretch>
            </p:blipFill>
            <p:spPr>
              <a:xfrm>
                <a:off x="-4179101" y="12737786"/>
                <a:ext cx="1512652" cy="772700"/>
              </a:xfrm>
              <a:prstGeom prst="rect">
                <a:avLst/>
              </a:prstGeom>
            </p:spPr>
          </p:pic>
          <p:pic>
            <p:nvPicPr>
              <p:cNvPr id="39" name="Picture 38"/>
              <p:cNvPicPr/>
              <p:nvPr userDrawn="1"/>
            </p:nvPicPr>
            <p:blipFill>
              <a:blip r:embed="rId8"/>
              <a:stretch>
                <a:fillRect/>
              </a:stretch>
            </p:blipFill>
            <p:spPr>
              <a:xfrm>
                <a:off x="-2596264" y="12737785"/>
                <a:ext cx="1512652" cy="772700"/>
              </a:xfrm>
              <a:prstGeom prst="rect">
                <a:avLst/>
              </a:prstGeom>
            </p:spPr>
          </p:pic>
          <p:sp>
            <p:nvSpPr>
              <p:cNvPr id="40" name="TextBox 47"/>
              <p:cNvSpPr txBox="1"/>
              <p:nvPr userDrawn="1"/>
            </p:nvSpPr>
            <p:spPr>
              <a:xfrm rot="16200000">
                <a:off x="-4921252" y="13081536"/>
                <a:ext cx="1117601" cy="130020"/>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100" dirty="0">
                    <a:solidFill>
                      <a:srgbClr val="92D050"/>
                    </a:solidFill>
                  </a:rPr>
                  <a:t>Good</a:t>
                </a:r>
                <a:r>
                  <a:rPr lang="en-US" sz="1100" baseline="0" dirty="0">
                    <a:solidFill>
                      <a:srgbClr val="92D050"/>
                    </a:solidFill>
                  </a:rPr>
                  <a:t> </a:t>
                </a:r>
                <a:r>
                  <a:rPr lang="en-US" sz="1100" baseline="0" dirty="0">
                    <a:solidFill>
                      <a:schemeClr val="bg1"/>
                    </a:solidFill>
                  </a:rPr>
                  <a:t>printing quality</a:t>
                </a:r>
                <a:endParaRPr lang="en-US" sz="1100" dirty="0">
                  <a:solidFill>
                    <a:schemeClr val="bg1"/>
                  </a:solidFill>
                </a:endParaRPr>
              </a:p>
            </p:txBody>
          </p:sp>
          <p:sp>
            <p:nvSpPr>
              <p:cNvPr id="41" name="TextBox 48"/>
              <p:cNvSpPr txBox="1"/>
              <p:nvPr userDrawn="1"/>
            </p:nvSpPr>
            <p:spPr>
              <a:xfrm rot="16200000">
                <a:off x="-1447544" y="13075625"/>
                <a:ext cx="1117601" cy="141841"/>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200" dirty="0">
                    <a:solidFill>
                      <a:srgbClr val="FF0000"/>
                    </a:solidFill>
                  </a:rPr>
                  <a:t>Bad </a:t>
                </a:r>
                <a:r>
                  <a:rPr lang="en-US" sz="1200" dirty="0">
                    <a:solidFill>
                      <a:schemeClr val="bg1"/>
                    </a:solidFill>
                  </a:rPr>
                  <a:t>printing quality</a:t>
                </a:r>
              </a:p>
            </p:txBody>
          </p:sp>
        </p:grpSp>
      </p:grpSp>
      <p:grpSp>
        <p:nvGrpSpPr>
          <p:cNvPr id="56" name="Group 55"/>
          <p:cNvGrpSpPr>
            <a:grpSpLocks noChangeAspect="1"/>
          </p:cNvGrpSpPr>
          <p:nvPr userDrawn="1"/>
        </p:nvGrpSpPr>
        <p:grpSpPr>
          <a:xfrm>
            <a:off x="33196329" y="11217"/>
            <a:ext cx="6632760" cy="19191183"/>
            <a:chOff x="36782324" y="0"/>
            <a:chExt cx="11062139" cy="27432000"/>
          </a:xfrm>
        </p:grpSpPr>
        <p:sp>
          <p:nvSpPr>
            <p:cNvPr id="57" name="Rectangle 56"/>
            <p:cNvSpPr/>
            <p:nvPr userDrawn="1"/>
          </p:nvSpPr>
          <p:spPr>
            <a:xfrm>
              <a:off x="36782324" y="0"/>
              <a:ext cx="11062139"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algn="ctr"/>
              <a:r>
                <a:rPr lang="en-US" sz="2800" b="1" spc="600" dirty="0">
                  <a:solidFill>
                    <a:schemeClr val="bg1"/>
                  </a:solidFill>
                  <a:latin typeface="Trebuchet MS" pitchFamily="34" charset="0"/>
                </a:rPr>
                <a:t>QUICK START (cont.)</a:t>
              </a:r>
            </a:p>
            <a:p>
              <a:pPr algn="ctr"/>
              <a:endParaRPr lang="en-US" sz="2400" b="1"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1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r>
                <a:rPr lang="en-US" sz="1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Text</a:t>
              </a:r>
            </a:p>
            <a:p>
              <a:pPr marL="1730375" lvl="2" indent="0" algn="l" defTabSz="114300"/>
              <a:r>
                <a:rPr lang="en-US" sz="1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 </a:t>
              </a:r>
              <a:r>
                <a:rPr kumimoji="0" lang="en-US" sz="18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1400" b="0" baseline="0" dirty="0">
                <a:solidFill>
                  <a:schemeClr val="bg1">
                    <a:lumMod val="75000"/>
                  </a:schemeClr>
                </a:solidFill>
                <a:latin typeface="Trebuchet MS" pitchFamily="34" charset="0"/>
              </a:endParaRPr>
            </a:p>
            <a:p>
              <a:pPr marL="1518341" lvl="2"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Tables</a:t>
              </a:r>
            </a:p>
            <a:p>
              <a:pPr marL="971550" lvl="1" indent="0" algn="l" defTabSz="114300"/>
              <a:r>
                <a:rPr lang="en-US" sz="1400" b="0" baseline="0" dirty="0">
                  <a:solidFill>
                    <a:schemeClr val="bg1">
                      <a:lumMod val="75000"/>
                    </a:schemeClr>
                  </a:solidFill>
                  <a:latin typeface="Trebuchet MS" pitchFamily="34" charset="0"/>
                </a:rPr>
                <a:t>To add a table from scratch go to the INSERT menu and click on TABLE. A drop-down box will help you select rows and columns. </a:t>
              </a:r>
            </a:p>
            <a:p>
              <a:pPr marL="0" lvl="0" indent="0" algn="l" defTabSz="114300"/>
              <a:r>
                <a:rPr lang="en-US" sz="1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75000"/>
                  </a:prstClr>
                </a:solidFill>
                <a:effectLst/>
                <a:uLnTx/>
                <a:uFillTx/>
                <a:latin typeface="Trebuchet MS" pitchFamily="34" charset="0"/>
              </a:endParaRPr>
            </a:p>
          </p:txBody>
        </p:sp>
        <p:pic>
          <p:nvPicPr>
            <p:cNvPr id="58" name="Picture 57"/>
            <p:cNvPicPr/>
            <p:nvPr userDrawn="1"/>
          </p:nvPicPr>
          <p:blipFill>
            <a:blip r:embed="rId9"/>
            <a:stretch>
              <a:fillRect/>
            </a:stretch>
          </p:blipFill>
          <p:spPr>
            <a:xfrm>
              <a:off x="39540164" y="3399421"/>
              <a:ext cx="5586150" cy="1716939"/>
            </a:xfrm>
            <a:prstGeom prst="rect">
              <a:avLst/>
            </a:prstGeom>
          </p:spPr>
        </p:pic>
        <p:pic>
          <p:nvPicPr>
            <p:cNvPr id="59" name="Picture 58"/>
            <p:cNvPicPr>
              <a:picLocks noChangeAspect="1"/>
            </p:cNvPicPr>
            <p:nvPr userDrawn="1"/>
          </p:nvPicPr>
          <p:blipFill>
            <a:blip r:embed="rId10"/>
            <a:stretch>
              <a:fillRect/>
            </a:stretch>
          </p:blipFill>
          <p:spPr>
            <a:xfrm>
              <a:off x="37296876" y="7200202"/>
              <a:ext cx="2969584" cy="1140240"/>
            </a:xfrm>
            <a:prstGeom prst="rect">
              <a:avLst/>
            </a:prstGeom>
            <a:ln>
              <a:noFill/>
            </a:ln>
          </p:spPr>
        </p:pic>
        <p:pic>
          <p:nvPicPr>
            <p:cNvPr id="60" name="Picture 59"/>
            <p:cNvPicPr/>
            <p:nvPr userDrawn="1"/>
          </p:nvPicPr>
          <p:blipFill>
            <a:blip r:embed="rId11"/>
            <a:stretch>
              <a:fillRect/>
            </a:stretch>
          </p:blipFill>
          <p:spPr>
            <a:xfrm>
              <a:off x="37524683" y="10986709"/>
              <a:ext cx="1482265" cy="825421"/>
            </a:xfrm>
            <a:prstGeom prst="rect">
              <a:avLst/>
            </a:prstGeom>
          </p:spPr>
        </p:pic>
        <p:grpSp>
          <p:nvGrpSpPr>
            <p:cNvPr id="61" name="Group 60"/>
            <p:cNvGrpSpPr/>
            <p:nvPr userDrawn="1"/>
          </p:nvGrpSpPr>
          <p:grpSpPr>
            <a:xfrm>
              <a:off x="37163426" y="23152352"/>
              <a:ext cx="10354213" cy="1052915"/>
              <a:chOff x="31687960" y="29635357"/>
              <a:chExt cx="9771399" cy="1090622"/>
            </a:xfrm>
          </p:grpSpPr>
          <p:sp>
            <p:nvSpPr>
              <p:cNvPr id="63" name="Rounded Rectangle 62"/>
              <p:cNvSpPr/>
              <p:nvPr userDrawn="1"/>
            </p:nvSpPr>
            <p:spPr>
              <a:xfrm>
                <a:off x="31687960" y="29635357"/>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algn="ctr"/>
                <a:endParaRPr lang="en-US"/>
              </a:p>
            </p:txBody>
          </p:sp>
          <p:pic>
            <p:nvPicPr>
              <p:cNvPr id="64" name="Picture 63" descr="http://t2.gstatic.com/images?q=tbn:ANd9GcR4APHC6TT9w54M2zn_pvCiBxUNcspYPoVxirLRphBoJabfSvu7zw">
                <a:hlinkClick r:id="rId12"/>
              </p:cNvPr>
              <p:cNvPicPr>
                <a:picLocks noChangeAspect="1" noChangeArrowheads="1"/>
              </p:cNvPicPr>
              <p:nvPr userDrawn="1"/>
            </p:nvPicPr>
            <p:blipFill>
              <a:blip r:embed="rId13" cstate="print"/>
              <a:srcRect/>
              <a:stretch>
                <a:fillRect/>
              </a:stretch>
            </p:blipFill>
            <p:spPr bwMode="auto">
              <a:xfrm>
                <a:off x="31813900" y="29733687"/>
                <a:ext cx="914401" cy="914399"/>
              </a:xfrm>
              <a:prstGeom prst="rect">
                <a:avLst/>
              </a:prstGeom>
              <a:noFill/>
              <a:ln>
                <a:noFill/>
              </a:ln>
            </p:spPr>
          </p:pic>
          <p:sp>
            <p:nvSpPr>
              <p:cNvPr id="65" name="TextBox 66"/>
              <p:cNvSpPr txBox="1"/>
              <p:nvPr userDrawn="1"/>
            </p:nvSpPr>
            <p:spPr>
              <a:xfrm>
                <a:off x="32788169" y="29700257"/>
                <a:ext cx="8671190" cy="903879"/>
              </a:xfrm>
              <a:prstGeom prst="rect">
                <a:avLst/>
              </a:prstGeom>
              <a:noFill/>
              <a:ln>
                <a:noFill/>
              </a:ln>
            </p:spPr>
            <p:txBody>
              <a:bodyPr wrap="square"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a:t>
                </a:r>
                <a:r>
                  <a:rPr lang="en-US" sz="1400" baseline="0" dirty="0" err="1">
                    <a:solidFill>
                      <a:schemeClr val="tx2"/>
                    </a:solidFill>
                    <a:latin typeface="Trebuchet MS" pitchFamily="34" charset="0"/>
                  </a:rPr>
                  <a:t>Facebook</a:t>
                </a:r>
                <a:r>
                  <a:rPr lang="en-US" sz="1400" baseline="0" dirty="0">
                    <a:solidFill>
                      <a:schemeClr val="tx2"/>
                    </a:solidFill>
                    <a:latin typeface="Trebuchet MS" pitchFamily="34" charset="0"/>
                  </a:rPr>
                  <a:t> page.</a:t>
                </a:r>
                <a:br>
                  <a:rPr lang="en-US" sz="1400" baseline="0" dirty="0">
                    <a:solidFill>
                      <a:schemeClr val="tx2"/>
                    </a:solidFill>
                    <a:latin typeface="Trebuchet MS" pitchFamily="34" charset="0"/>
                  </a:rPr>
                </a:br>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 </a:t>
                </a:r>
                <a:endParaRPr lang="en-US" sz="1400" dirty="0">
                  <a:solidFill>
                    <a:schemeClr val="tx2"/>
                  </a:solidFill>
                  <a:latin typeface="Trebuchet MS" pitchFamily="34" charset="0"/>
                </a:endParaRPr>
              </a:p>
            </p:txBody>
          </p:sp>
        </p:grpSp>
      </p:grpSp>
      <p:sp>
        <p:nvSpPr>
          <p:cNvPr id="45" name="Rounded Rectangle 44"/>
          <p:cNvSpPr/>
          <p:nvPr userDrawn="1"/>
        </p:nvSpPr>
        <p:spPr>
          <a:xfrm>
            <a:off x="0" y="-1"/>
            <a:ext cx="32918400" cy="2758907"/>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userDrawn="1"/>
        </p:nvCxnSpPr>
        <p:spPr>
          <a:xfrm>
            <a:off x="0" y="2758907"/>
            <a:ext cx="32918400" cy="0"/>
          </a:xfrm>
          <a:prstGeom prst="line">
            <a:avLst/>
          </a:prstGeom>
          <a:ln w="87376" cmpd="sng">
            <a:solidFill>
              <a:schemeClr val="accent6">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 name="Rounded Rectangle 46"/>
          <p:cNvSpPr/>
          <p:nvPr userDrawn="1"/>
        </p:nvSpPr>
        <p:spPr>
          <a:xfrm>
            <a:off x="687297" y="3111531"/>
            <a:ext cx="10201151"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userDrawn="1"/>
        </p:nvSpPr>
        <p:spPr>
          <a:xfrm>
            <a:off x="11343062" y="3111531"/>
            <a:ext cx="10201151"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userDrawn="1"/>
        </p:nvSpPr>
        <p:spPr>
          <a:xfrm>
            <a:off x="21998827" y="3111531"/>
            <a:ext cx="10201151"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userDrawn="1"/>
        </p:nvSpPr>
        <p:spPr>
          <a:xfrm>
            <a:off x="33196329" y="17663422"/>
            <a:ext cx="3034194" cy="835381"/>
          </a:xfrm>
          <a:prstGeom prst="rect">
            <a:avLst/>
          </a:prstGeom>
          <a:noFill/>
        </p:spPr>
        <p:txBody>
          <a:bodyPr wrap="square" lIns="65304" tIns="32651" rIns="65304" bIns="32651" rtlCol="0">
            <a:spAutoFit/>
          </a:bodyPr>
          <a:lstStyle/>
          <a:p>
            <a:pPr marL="171450" indent="3175">
              <a:lnSpc>
                <a:spcPct val="100000"/>
              </a:lnSpc>
            </a:pPr>
            <a:r>
              <a:rPr lang="en-US" sz="1400" dirty="0">
                <a:solidFill>
                  <a:schemeClr val="bg1"/>
                </a:solidFill>
              </a:rPr>
              <a:t>©2015</a:t>
            </a:r>
            <a:r>
              <a:rPr lang="en-US" sz="1400" baseline="0" dirty="0">
                <a:solidFill>
                  <a:schemeClr val="bg1"/>
                </a:solidFill>
              </a:rPr>
              <a:t> </a:t>
            </a:r>
            <a:r>
              <a:rPr lang="en-US" sz="1400" dirty="0">
                <a:solidFill>
                  <a:schemeClr val="bg1"/>
                </a:solidFill>
              </a:rPr>
              <a:t>PosterPresentations.com</a:t>
            </a:r>
          </a:p>
          <a:p>
            <a:pPr marL="341313" indent="0">
              <a:lnSpc>
                <a:spcPct val="100000"/>
              </a:lnSpc>
            </a:pPr>
            <a:r>
              <a:rPr lang="en-US" sz="1200" dirty="0">
                <a:solidFill>
                  <a:schemeClr val="bg1"/>
                </a:solidFill>
              </a:rPr>
              <a:t>2117 Fourth Street ,</a:t>
            </a:r>
            <a:r>
              <a:rPr lang="en-US" sz="1200" baseline="0" dirty="0">
                <a:solidFill>
                  <a:schemeClr val="bg1"/>
                </a:solidFill>
              </a:rPr>
              <a:t> Unit C</a:t>
            </a:r>
          </a:p>
          <a:p>
            <a:pPr marL="341313" indent="0">
              <a:lnSpc>
                <a:spcPct val="100000"/>
              </a:lnSpc>
            </a:pPr>
            <a:r>
              <a:rPr lang="en-US" sz="1200" baseline="0" dirty="0">
                <a:solidFill>
                  <a:schemeClr val="bg1"/>
                </a:solidFill>
              </a:rPr>
              <a:t>Berkeley CA </a:t>
            </a:r>
            <a:r>
              <a:rPr lang="en-US" sz="1100" baseline="0" dirty="0">
                <a:solidFill>
                  <a:schemeClr val="bg1"/>
                </a:solidFill>
              </a:rPr>
              <a:t>94710</a:t>
            </a:r>
            <a:endParaRPr lang="en-US" sz="1200" baseline="0" dirty="0">
              <a:solidFill>
                <a:schemeClr val="bg1"/>
              </a:solidFill>
            </a:endParaRPr>
          </a:p>
          <a:p>
            <a:pPr marL="341313" indent="0">
              <a:lnSpc>
                <a:spcPct val="100000"/>
              </a:lnSpc>
            </a:pPr>
            <a:r>
              <a:rPr lang="en-US" sz="1200" b="1" baseline="0" dirty="0">
                <a:solidFill>
                  <a:srgbClr val="FFFF00"/>
                </a:solidFill>
              </a:rPr>
              <a:t>posterpresenter@gmail.com</a:t>
            </a:r>
            <a:endParaRPr lang="en-US" sz="1400" b="1" dirty="0">
              <a:solidFill>
                <a:srgbClr val="FFFF00"/>
              </a:solidFill>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3134552" rtl="0" eaLnBrk="1" latinLnBrk="0" hangingPunct="1">
        <a:spcBef>
          <a:spcPct val="0"/>
        </a:spcBef>
        <a:buNone/>
        <a:defRPr sz="6300" kern="1200">
          <a:solidFill>
            <a:schemeClr val="bg1"/>
          </a:solidFill>
          <a:latin typeface="Trebuchet MS" pitchFamily="34" charset="0"/>
          <a:ea typeface="+mj-ea"/>
          <a:cs typeface="+mj-cs"/>
        </a:defRPr>
      </a:lvl1pPr>
    </p:titleStyle>
    <p:bodyStyle>
      <a:lvl1pPr marL="1175457" indent="-1175457" algn="l" defTabSz="3134552" rtl="0" eaLnBrk="1" latinLnBrk="0" hangingPunct="1">
        <a:spcBef>
          <a:spcPct val="20000"/>
        </a:spcBef>
        <a:buFont typeface="Arial" pitchFamily="34" charset="0"/>
        <a:buChar char="•"/>
        <a:defRPr sz="11000" kern="1200">
          <a:solidFill>
            <a:schemeClr val="tx1"/>
          </a:solidFill>
          <a:latin typeface="+mn-lt"/>
          <a:ea typeface="+mn-ea"/>
          <a:cs typeface="+mn-cs"/>
        </a:defRPr>
      </a:lvl1pPr>
      <a:lvl2pPr marL="2546824" indent="-979547" algn="l" defTabSz="3134552" rtl="0" eaLnBrk="1" latinLnBrk="0" hangingPunct="1">
        <a:spcBef>
          <a:spcPct val="20000"/>
        </a:spcBef>
        <a:buFont typeface="Arial" pitchFamily="34" charset="0"/>
        <a:buChar char="–"/>
        <a:defRPr sz="9600" kern="1200">
          <a:solidFill>
            <a:schemeClr val="tx1"/>
          </a:solidFill>
          <a:latin typeface="+mn-lt"/>
          <a:ea typeface="+mn-ea"/>
          <a:cs typeface="+mn-cs"/>
        </a:defRPr>
      </a:lvl2pPr>
      <a:lvl3pPr marL="3918191" indent="-783639" algn="l" defTabSz="3134552" rtl="0" eaLnBrk="1" latinLnBrk="0" hangingPunct="1">
        <a:spcBef>
          <a:spcPct val="20000"/>
        </a:spcBef>
        <a:buFont typeface="Arial" pitchFamily="34" charset="0"/>
        <a:buChar char="•"/>
        <a:defRPr sz="8300" kern="1200">
          <a:solidFill>
            <a:schemeClr val="tx1"/>
          </a:solidFill>
          <a:latin typeface="+mn-lt"/>
          <a:ea typeface="+mn-ea"/>
          <a:cs typeface="+mn-cs"/>
        </a:defRPr>
      </a:lvl3pPr>
      <a:lvl4pPr marL="5485468"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4pPr>
      <a:lvl5pPr marL="7052744"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5pPr>
      <a:lvl6pPr marL="8620020"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6pPr>
      <a:lvl7pPr marL="10187296"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7pPr>
      <a:lvl8pPr marL="11754573"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8pPr>
      <a:lvl9pPr marL="13321849"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9pPr>
    </p:bodyStyle>
    <p:otherStyle>
      <a:defPPr>
        <a:defRPr lang="en-US"/>
      </a:defPPr>
      <a:lvl1pPr marL="0" algn="l" defTabSz="3134552" rtl="0" eaLnBrk="1" latinLnBrk="0" hangingPunct="1">
        <a:defRPr sz="6100" kern="1200">
          <a:solidFill>
            <a:schemeClr val="tx1"/>
          </a:solidFill>
          <a:latin typeface="+mn-lt"/>
          <a:ea typeface="+mn-ea"/>
          <a:cs typeface="+mn-cs"/>
        </a:defRPr>
      </a:lvl1pPr>
      <a:lvl2pPr marL="1567277" algn="l" defTabSz="3134552" rtl="0" eaLnBrk="1" latinLnBrk="0" hangingPunct="1">
        <a:defRPr sz="6100" kern="1200">
          <a:solidFill>
            <a:schemeClr val="tx1"/>
          </a:solidFill>
          <a:latin typeface="+mn-lt"/>
          <a:ea typeface="+mn-ea"/>
          <a:cs typeface="+mn-cs"/>
        </a:defRPr>
      </a:lvl2pPr>
      <a:lvl3pPr marL="3134552" algn="l" defTabSz="3134552" rtl="0" eaLnBrk="1" latinLnBrk="0" hangingPunct="1">
        <a:defRPr sz="6100" kern="1200">
          <a:solidFill>
            <a:schemeClr val="tx1"/>
          </a:solidFill>
          <a:latin typeface="+mn-lt"/>
          <a:ea typeface="+mn-ea"/>
          <a:cs typeface="+mn-cs"/>
        </a:defRPr>
      </a:lvl3pPr>
      <a:lvl4pPr marL="4701829" algn="l" defTabSz="3134552" rtl="0" eaLnBrk="1" latinLnBrk="0" hangingPunct="1">
        <a:defRPr sz="6100" kern="1200">
          <a:solidFill>
            <a:schemeClr val="tx1"/>
          </a:solidFill>
          <a:latin typeface="+mn-lt"/>
          <a:ea typeface="+mn-ea"/>
          <a:cs typeface="+mn-cs"/>
        </a:defRPr>
      </a:lvl4pPr>
      <a:lvl5pPr marL="6269105" algn="l" defTabSz="3134552" rtl="0" eaLnBrk="1" latinLnBrk="0" hangingPunct="1">
        <a:defRPr sz="6100" kern="1200">
          <a:solidFill>
            <a:schemeClr val="tx1"/>
          </a:solidFill>
          <a:latin typeface="+mn-lt"/>
          <a:ea typeface="+mn-ea"/>
          <a:cs typeface="+mn-cs"/>
        </a:defRPr>
      </a:lvl5pPr>
      <a:lvl6pPr marL="7836382" algn="l" defTabSz="3134552" rtl="0" eaLnBrk="1" latinLnBrk="0" hangingPunct="1">
        <a:defRPr sz="6100" kern="1200">
          <a:solidFill>
            <a:schemeClr val="tx1"/>
          </a:solidFill>
          <a:latin typeface="+mn-lt"/>
          <a:ea typeface="+mn-ea"/>
          <a:cs typeface="+mn-cs"/>
        </a:defRPr>
      </a:lvl6pPr>
      <a:lvl7pPr marL="9403659" algn="l" defTabSz="3134552" rtl="0" eaLnBrk="1" latinLnBrk="0" hangingPunct="1">
        <a:defRPr sz="6100" kern="1200">
          <a:solidFill>
            <a:schemeClr val="tx1"/>
          </a:solidFill>
          <a:latin typeface="+mn-lt"/>
          <a:ea typeface="+mn-ea"/>
          <a:cs typeface="+mn-cs"/>
        </a:defRPr>
      </a:lvl7pPr>
      <a:lvl8pPr marL="10970935" algn="l" defTabSz="3134552" rtl="0" eaLnBrk="1" latinLnBrk="0" hangingPunct="1">
        <a:defRPr sz="6100" kern="1200">
          <a:solidFill>
            <a:schemeClr val="tx1"/>
          </a:solidFill>
          <a:latin typeface="+mn-lt"/>
          <a:ea typeface="+mn-ea"/>
          <a:cs typeface="+mn-cs"/>
        </a:defRPr>
      </a:lvl8pPr>
      <a:lvl9pPr marL="12538212" algn="l" defTabSz="3134552" rtl="0" eaLnBrk="1" latinLnBrk="0" hangingPunct="1">
        <a:defRPr sz="6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6886463" y="2"/>
            <a:ext cx="6608534" cy="19202398"/>
            <a:chOff x="-11220549" y="-1"/>
            <a:chExt cx="11014225" cy="27432000"/>
          </a:xfrm>
        </p:grpSpPr>
        <p:sp>
          <p:nvSpPr>
            <p:cNvPr id="27" name="Rectangle 26"/>
            <p:cNvSpPr/>
            <p:nvPr userDrawn="1"/>
          </p:nvSpPr>
          <p:spPr>
            <a:xfrm>
              <a:off x="-11216136" y="-1"/>
              <a:ext cx="11009812"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1800" b="1" spc="0" dirty="0">
                  <a:solidFill>
                    <a:srgbClr val="FF0000"/>
                  </a:solidFill>
                  <a:latin typeface="Trebuchet MS" pitchFamily="34" charset="0"/>
                </a:rPr>
                <a:t>(—THIS SIDEBAR DOES NOT PRINT—)</a:t>
              </a:r>
              <a:endParaRPr lang="en-US" sz="1800" b="1" spc="600" dirty="0">
                <a:solidFill>
                  <a:schemeClr val="bg1"/>
                </a:solidFill>
                <a:latin typeface="Trebuchet MS" pitchFamily="34" charset="0"/>
              </a:endParaRPr>
            </a:p>
            <a:p>
              <a:pPr algn="ctr"/>
              <a:r>
                <a:rPr lang="en-US" sz="2400" b="1" spc="600" dirty="0">
                  <a:solidFill>
                    <a:schemeClr val="bg1"/>
                  </a:solidFill>
                  <a:latin typeface="Trebuchet MS" pitchFamily="34" charset="0"/>
                </a:rPr>
                <a:t>DESIGN</a:t>
              </a:r>
              <a:r>
                <a:rPr lang="en-US" sz="2400" b="1" spc="600" baseline="0" dirty="0">
                  <a:solidFill>
                    <a:schemeClr val="bg1"/>
                  </a:solidFill>
                  <a:latin typeface="Trebuchet MS" pitchFamily="34" charset="0"/>
                </a:rPr>
                <a:t> </a:t>
              </a:r>
              <a:r>
                <a:rPr lang="en-US" sz="2400" b="1" spc="600" dirty="0">
                  <a:solidFill>
                    <a:schemeClr val="bg1"/>
                  </a:solidFill>
                  <a:latin typeface="Trebuchet MS" pitchFamily="34" charset="0"/>
                </a:rPr>
                <a:t>GUIDE</a:t>
              </a:r>
            </a:p>
            <a:p>
              <a:pPr algn="ctr"/>
              <a:r>
                <a:rPr lang="en-US" sz="1000" b="1" dirty="0">
                  <a:latin typeface="Trebuchet MS" pitchFamily="34" charset="0"/>
                </a:rPr>
                <a:t> </a:t>
              </a:r>
            </a:p>
            <a:p>
              <a:pPr defTabSz="3765639"/>
              <a:r>
                <a:rPr lang="en-US" sz="1600" i="0" dirty="0">
                  <a:latin typeface="Trebuchet MS" pitchFamily="34" charset="0"/>
                </a:rPr>
                <a:t>This PowerPoint</a:t>
              </a:r>
              <a:r>
                <a:rPr lang="en-US" sz="1600" i="0" baseline="0" dirty="0">
                  <a:latin typeface="Trebuchet MS" pitchFamily="34" charset="0"/>
                </a:rPr>
                <a:t> </a:t>
              </a:r>
              <a:r>
                <a:rPr lang="en-US" sz="1600" i="0" dirty="0">
                  <a:latin typeface="Trebuchet MS" pitchFamily="34" charset="0"/>
                </a:rPr>
                <a:t>2007 template produces</a:t>
              </a:r>
              <a:r>
                <a:rPr lang="en-US" sz="1600" i="0" baseline="0" dirty="0">
                  <a:latin typeface="Trebuchet MS" pitchFamily="34" charset="0"/>
                </a:rPr>
                <a:t> </a:t>
              </a:r>
              <a:r>
                <a:rPr lang="en-US" sz="1600" i="0" dirty="0">
                  <a:latin typeface="Trebuchet MS" pitchFamily="34" charset="0"/>
                </a:rPr>
                <a:t>a 42”x72” presentation poster. </a:t>
              </a:r>
              <a:r>
                <a:rPr lang="en-US" sz="1600" dirty="0">
                  <a:latin typeface="Trebuchet MS" pitchFamily="34" charset="0"/>
                </a:rPr>
                <a:t>You</a:t>
              </a:r>
              <a:r>
                <a:rPr lang="en-US" sz="1600" baseline="0" dirty="0">
                  <a:latin typeface="Trebuchet MS" pitchFamily="34" charset="0"/>
                </a:rPr>
                <a:t> can u</a:t>
              </a:r>
              <a:r>
                <a:rPr lang="en-US" sz="1600" dirty="0">
                  <a:latin typeface="Trebuchet MS" pitchFamily="34" charset="0"/>
                </a:rPr>
                <a:t>se</a:t>
              </a:r>
              <a:r>
                <a:rPr lang="en-US" sz="1600" baseline="0" dirty="0">
                  <a:latin typeface="Trebuchet MS" pitchFamily="34" charset="0"/>
                </a:rPr>
                <a:t> it to create your research poster and </a:t>
              </a:r>
              <a:r>
                <a:rPr lang="en-US" sz="1600" dirty="0">
                  <a:latin typeface="Trebuchet MS" pitchFamily="34" charset="0"/>
                </a:rPr>
                <a:t>save valuable time placing titles, subtitles,</a:t>
              </a:r>
              <a:r>
                <a:rPr lang="en-US" sz="1600" baseline="0" dirty="0">
                  <a:latin typeface="Trebuchet MS" pitchFamily="34" charset="0"/>
                </a:rPr>
                <a:t> text, and graphics</a:t>
              </a:r>
              <a:r>
                <a:rPr lang="en-US" sz="1600" dirty="0">
                  <a:latin typeface="Trebuchet MS" pitchFamily="34" charset="0"/>
                </a:rPr>
                <a:t>. </a:t>
              </a:r>
            </a:p>
            <a:p>
              <a:pPr defTabSz="3765639"/>
              <a:r>
                <a:rPr lang="en-US" sz="1000" dirty="0">
                  <a:latin typeface="Trebuchet MS" pitchFamily="34" charset="0"/>
                </a:rPr>
                <a:t> </a:t>
              </a:r>
            </a:p>
            <a:p>
              <a:pPr defTabSz="4389219"/>
              <a:r>
                <a:rPr lang="en-US" sz="1600" dirty="0">
                  <a:latin typeface="Trebuchet MS" pitchFamily="34" charset="0"/>
                </a:rPr>
                <a:t>We provide a series of online answer your poster production questions. To view our template tutorials, go online to </a:t>
              </a:r>
              <a:r>
                <a:rPr lang="en-US" sz="1600" b="1" dirty="0">
                  <a:solidFill>
                    <a:srgbClr val="FFC000"/>
                  </a:solidFill>
                  <a:latin typeface="Trebuchet MS" pitchFamily="34" charset="0"/>
                </a:rPr>
                <a:t>PosterPresentations.com</a:t>
              </a:r>
              <a:r>
                <a:rPr lang="en-US" sz="1600" b="1" dirty="0">
                  <a:solidFill>
                    <a:schemeClr val="bg1"/>
                  </a:solidFill>
                  <a:latin typeface="Trebuchet MS" pitchFamily="34" charset="0"/>
                </a:rPr>
                <a:t> </a:t>
              </a:r>
              <a:r>
                <a:rPr lang="en-US" sz="1600" dirty="0">
                  <a:solidFill>
                    <a:schemeClr val="bg1"/>
                  </a:solidFill>
                  <a:latin typeface="Trebuchet MS" pitchFamily="34" charset="0"/>
                </a:rPr>
                <a:t>and click on HELP DESK.</a:t>
              </a:r>
            </a:p>
            <a:p>
              <a:pPr defTabSz="4389219"/>
              <a:r>
                <a:rPr lang="en-US" sz="1000" dirty="0">
                  <a:latin typeface="Trebuchet MS" pitchFamily="34" charset="0"/>
                </a:rPr>
                <a:t> </a:t>
              </a:r>
            </a:p>
            <a:p>
              <a:pPr defTabSz="4389219"/>
              <a:r>
                <a:rPr lang="en-US" sz="1600" dirty="0">
                  <a:solidFill>
                    <a:schemeClr val="bg1"/>
                  </a:solidFill>
                  <a:latin typeface="Trebuchet MS" pitchFamily="34" charset="0"/>
                </a:rPr>
                <a:t>When</a:t>
              </a:r>
              <a:r>
                <a:rPr lang="en-US" sz="1600" baseline="0" dirty="0">
                  <a:solidFill>
                    <a:schemeClr val="bg1"/>
                  </a:solidFill>
                  <a:latin typeface="Trebuchet MS" pitchFamily="34" charset="0"/>
                </a:rPr>
                <a:t> you are ready to</a:t>
              </a:r>
              <a:r>
                <a:rPr lang="en-US" sz="1600" dirty="0">
                  <a:solidFill>
                    <a:schemeClr val="bg1"/>
                  </a:solidFill>
                  <a:latin typeface="Trebuchet MS" pitchFamily="34" charset="0"/>
                </a:rPr>
                <a:t> </a:t>
              </a:r>
              <a:r>
                <a:rPr lang="en-US" sz="1600" baseline="0" dirty="0">
                  <a:solidFill>
                    <a:schemeClr val="bg1"/>
                  </a:solidFill>
                  <a:latin typeface="Trebuchet MS" pitchFamily="34" charset="0"/>
                </a:rPr>
                <a:t> print your poster</a:t>
              </a:r>
              <a:r>
                <a:rPr lang="en-US" sz="1600" dirty="0">
                  <a:solidFill>
                    <a:schemeClr val="bg1"/>
                  </a:solidFill>
                  <a:latin typeface="Trebuchet MS" pitchFamily="34" charset="0"/>
                </a:rPr>
                <a:t>,</a:t>
              </a:r>
              <a:r>
                <a:rPr lang="en-US" sz="1600" baseline="0" dirty="0">
                  <a:solidFill>
                    <a:schemeClr val="bg1"/>
                  </a:solidFill>
                  <a:latin typeface="Trebuchet MS" pitchFamily="34" charset="0"/>
                </a:rPr>
                <a:t> go online to </a:t>
              </a:r>
              <a:r>
                <a:rPr lang="en-US" sz="1600" b="0" dirty="0">
                  <a:solidFill>
                    <a:schemeClr val="bg1"/>
                  </a:solidFill>
                  <a:latin typeface="Trebuchet MS" pitchFamily="34" charset="0"/>
                </a:rPr>
                <a:t>PosterPresentations.com</a:t>
              </a:r>
              <a:r>
                <a:rPr lang="en-US" sz="1600" dirty="0">
                  <a:solidFill>
                    <a:schemeClr val="bg1"/>
                  </a:solidFill>
                  <a:latin typeface="Trebuchet MS" pitchFamily="34" charset="0"/>
                </a:rPr>
                <a:t/>
              </a:r>
              <a:br>
                <a:rPr lang="en-US" sz="1600" dirty="0">
                  <a:solidFill>
                    <a:schemeClr val="bg1"/>
                  </a:solidFill>
                  <a:latin typeface="Trebuchet MS" pitchFamily="34" charset="0"/>
                </a:rPr>
              </a:br>
              <a:r>
                <a:rPr lang="en-US" sz="1000" dirty="0">
                  <a:solidFill>
                    <a:schemeClr val="bg1"/>
                  </a:solidFill>
                  <a:latin typeface="Trebuchet MS" pitchFamily="34" charset="0"/>
                </a:rPr>
                <a:t> </a:t>
              </a:r>
            </a:p>
            <a:p>
              <a:pPr algn="l" defTabSz="3765639"/>
              <a:r>
                <a:rPr lang="en-US" sz="1600" b="0" dirty="0">
                  <a:solidFill>
                    <a:schemeClr val="bg1"/>
                  </a:solidFill>
                  <a:latin typeface="Trebuchet MS" pitchFamily="34" charset="0"/>
                </a:rPr>
                <a:t>Need</a:t>
              </a:r>
              <a:r>
                <a:rPr lang="en-US" sz="1600" b="0" baseline="0" dirty="0">
                  <a:solidFill>
                    <a:schemeClr val="bg1"/>
                  </a:solidFill>
                  <a:latin typeface="Trebuchet MS" pitchFamily="34" charset="0"/>
                </a:rPr>
                <a:t> assistance? Call us at </a:t>
              </a:r>
              <a:r>
                <a:rPr lang="en-US" sz="1600" b="0" dirty="0">
                  <a:solidFill>
                    <a:srgbClr val="FFC000"/>
                  </a:solidFill>
                  <a:latin typeface="Trebuchet MS" pitchFamily="34" charset="0"/>
                </a:rPr>
                <a:t>1.510.649.3001</a:t>
              </a:r>
            </a:p>
            <a:p>
              <a:pPr algn="l" defTabSz="3765639"/>
              <a:endParaRPr lang="en-US" sz="1600" b="0" dirty="0">
                <a:solidFill>
                  <a:srgbClr val="FFC000"/>
                </a:solidFill>
                <a:latin typeface="Trebuchet MS" pitchFamily="34" charset="0"/>
              </a:endParaRPr>
            </a:p>
            <a:p>
              <a:pPr algn="l" defTabSz="3765639"/>
              <a:endParaRPr lang="en-US" sz="1600" b="0" dirty="0">
                <a:solidFill>
                  <a:srgbClr val="FFC000"/>
                </a:solidFill>
                <a:latin typeface="Trebuchet MS" pitchFamily="34" charset="0"/>
              </a:endParaRPr>
            </a:p>
            <a:p>
              <a:pPr algn="l" defTabSz="3765639"/>
              <a:r>
                <a:rPr lang="en-US" sz="1000" b="1" dirty="0">
                  <a:solidFill>
                    <a:srgbClr val="FFFF00"/>
                  </a:solidFill>
                  <a:latin typeface="Trebuchet MS" pitchFamily="34" charset="0"/>
                </a:rPr>
                <a:t> </a:t>
              </a:r>
              <a:endParaRPr lang="en-US" sz="1600" b="1" dirty="0">
                <a:solidFill>
                  <a:schemeClr val="bg1"/>
                </a:solidFill>
                <a:latin typeface="Trebuchet MS" pitchFamily="34" charset="0"/>
              </a:endParaRPr>
            </a:p>
            <a:p>
              <a:pPr algn="ctr"/>
              <a:r>
                <a:rPr lang="en-US" sz="2400" b="1" spc="600" dirty="0">
                  <a:solidFill>
                    <a:schemeClr val="bg1"/>
                  </a:solidFill>
                  <a:latin typeface="Trebuchet MS" pitchFamily="34" charset="0"/>
                </a:rPr>
                <a:t>QUICK START</a:t>
              </a:r>
            </a:p>
            <a:p>
              <a:pPr algn="ctr"/>
              <a:r>
                <a:rPr lang="en-US" sz="1000" b="1" baseline="0" dirty="0">
                  <a:solidFill>
                    <a:schemeClr val="bg1"/>
                  </a:solidFill>
                  <a:latin typeface="Trebuchet MS" pitchFamily="34" charset="0"/>
                </a:rPr>
                <a:t> </a:t>
              </a:r>
            </a:p>
            <a:p>
              <a:pPr algn="ctr"/>
              <a:r>
                <a:rPr lang="en-US" sz="1800" b="1" baseline="0" dirty="0">
                  <a:solidFill>
                    <a:srgbClr val="FFC000"/>
                  </a:solidFill>
                  <a:latin typeface="Trebuchet MS" pitchFamily="34" charset="0"/>
                </a:rPr>
                <a:t>Zoom in and out</a:t>
              </a:r>
            </a:p>
            <a:p>
              <a:pPr marL="1203325" indent="0" algn="l" defTabSz="850900"/>
              <a:r>
                <a:rPr lang="en-US" sz="1400" b="0" baseline="0" dirty="0">
                  <a:solidFill>
                    <a:schemeClr val="bg1">
                      <a:lumMod val="75000"/>
                    </a:schemeClr>
                  </a:solidFill>
                  <a:latin typeface="Trebuchet MS" pitchFamily="34" charset="0"/>
                </a:rPr>
                <a:t>As you work on your poster zoom in and out to the level that is more comfortable to you. Go to VIEW &gt; ZOOM.</a:t>
              </a:r>
            </a:p>
            <a:p>
              <a:pPr algn="l"/>
              <a:endParaRPr lang="en-US" sz="1600" b="0"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Title, Authors, and Affiliations</a:t>
              </a:r>
            </a:p>
            <a:p>
              <a:pPr algn="l"/>
              <a:r>
                <a:rPr lang="en-US" sz="1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1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r>
                <a:rPr lang="en-US" sz="1000" b="0" spc="0" baseline="0" dirty="0">
                  <a:solidFill>
                    <a:schemeClr val="bg1">
                      <a:lumMod val="75000"/>
                    </a:schemeClr>
                  </a:solidFill>
                  <a:latin typeface="Trebuchet MS" pitchFamily="34" charset="0"/>
                </a:rPr>
                <a:t> </a:t>
              </a:r>
            </a:p>
            <a:p>
              <a:pPr algn="l"/>
              <a:r>
                <a:rPr lang="en-US" sz="1400" b="1" spc="300" baseline="0" dirty="0">
                  <a:solidFill>
                    <a:srgbClr val="FFC000"/>
                  </a:solidFill>
                  <a:latin typeface="Trebuchet MS" pitchFamily="34" charset="0"/>
                </a:rPr>
                <a:t>TIP</a:t>
              </a:r>
              <a:r>
                <a:rPr lang="en-US" sz="1400" b="1"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The font size of your title should be bigger than your name(s) and institution name(s).</a:t>
              </a:r>
            </a:p>
            <a:p>
              <a:pPr algn="l"/>
              <a:endParaRPr lang="en-US" sz="1600" b="1" baseline="0" dirty="0">
                <a:solidFill>
                  <a:schemeClr val="bg1"/>
                </a:solidFill>
                <a:latin typeface="Trebuchet MS" pitchFamily="34" charset="0"/>
              </a:endParaRPr>
            </a:p>
            <a:p>
              <a:pPr algn="l"/>
              <a:r>
                <a:rPr lang="en-US" sz="1600" b="1" baseline="0" dirty="0">
                  <a:solidFill>
                    <a:schemeClr val="bg1"/>
                  </a:solidFill>
                  <a:latin typeface="Trebuchet MS" pitchFamily="34" charset="0"/>
                </a:rPr>
                <a:t/>
              </a:r>
              <a:br>
                <a:rPr lang="en-US" sz="1600" b="1" baseline="0" dirty="0">
                  <a:solidFill>
                    <a:schemeClr val="bg1"/>
                  </a:solidFill>
                  <a:latin typeface="Trebuchet MS" pitchFamily="34" charset="0"/>
                </a:rPr>
              </a:br>
              <a:endParaRPr lang="en-US" sz="1600" b="1" dirty="0">
                <a:solidFill>
                  <a:schemeClr val="bg1"/>
                </a:solidFill>
                <a:latin typeface="Trebuchet MS" pitchFamily="34" charset="0"/>
              </a:endParaRPr>
            </a:p>
            <a:p>
              <a:pPr algn="ctr"/>
              <a:endParaRPr lang="en-US" sz="1600" b="1" dirty="0">
                <a:solidFill>
                  <a:srgbClr val="FFC000"/>
                </a:solidFill>
                <a:latin typeface="Trebuchet MS" pitchFamily="34" charset="0"/>
              </a:endParaRPr>
            </a:p>
            <a:p>
              <a:pPr algn="ctr"/>
              <a:endParaRPr lang="en-US" sz="1600" b="1" dirty="0">
                <a:solidFill>
                  <a:srgbClr val="FFC000"/>
                </a:solidFill>
                <a:latin typeface="Trebuchet MS" pitchFamily="34" charset="0"/>
              </a:endParaRPr>
            </a:p>
            <a:p>
              <a:pPr algn="ctr"/>
              <a:r>
                <a:rPr lang="en-US" sz="1800" b="1" dirty="0">
                  <a:solidFill>
                    <a:srgbClr val="FFC000"/>
                  </a:solidFill>
                  <a:latin typeface="Trebuchet MS" pitchFamily="34" charset="0"/>
                </a:rPr>
                <a:t>Adding Logos</a:t>
              </a:r>
              <a:r>
                <a:rPr lang="en-US" sz="1800" b="1" baseline="0" dirty="0">
                  <a:solidFill>
                    <a:srgbClr val="FFC000"/>
                  </a:solidFill>
                  <a:latin typeface="Trebuchet MS" pitchFamily="34" charset="0"/>
                </a:rPr>
                <a:t> / Seals</a:t>
              </a:r>
            </a:p>
            <a:p>
              <a:pPr algn="l"/>
              <a:r>
                <a:rPr lang="en-US" sz="1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1000" b="0" spc="300" baseline="0" dirty="0">
                <a:solidFill>
                  <a:schemeClr val="bg1">
                    <a:lumMod val="75000"/>
                  </a:schemeClr>
                </a:solidFill>
                <a:latin typeface="Trebuchet MS" pitchFamily="34" charset="0"/>
              </a:endParaRPr>
            </a:p>
            <a:p>
              <a:pPr algn="l"/>
              <a:r>
                <a:rPr lang="en-US" sz="1400" b="1" spc="300" baseline="0" dirty="0">
                  <a:solidFill>
                    <a:srgbClr val="FFC000"/>
                  </a:solidFill>
                  <a:latin typeface="Trebuchet MS" pitchFamily="34" charset="0"/>
                </a:rPr>
                <a:t>TIP:</a:t>
              </a:r>
              <a:r>
                <a:rPr lang="en-US" sz="1400" b="1" spc="0" baseline="0" dirty="0">
                  <a:solidFill>
                    <a:srgbClr val="FFC000"/>
                  </a:solidFill>
                  <a:latin typeface="Trebuchet MS" pitchFamily="34" charset="0"/>
                </a:rPr>
                <a:t> </a:t>
              </a:r>
              <a:r>
                <a:rPr lang="en-US" sz="1400" b="0" baseline="0" dirty="0">
                  <a:solidFill>
                    <a:schemeClr val="bg1">
                      <a:lumMod val="75000"/>
                    </a:schemeClr>
                  </a:solidFill>
                  <a:latin typeface="Trebuchet MS" pitchFamily="34" charset="0"/>
                </a:rPr>
                <a:t>See if your company’s logo is available on our free poster templates page.</a:t>
              </a:r>
            </a:p>
            <a:p>
              <a:pPr algn="l"/>
              <a:endParaRPr lang="en-US" sz="1400" b="0" baseline="0" dirty="0">
                <a:latin typeface="Trebuchet MS" pitchFamily="34" charset="0"/>
              </a:endParaRPr>
            </a:p>
            <a:p>
              <a:pPr algn="ctr"/>
              <a:r>
                <a:rPr lang="en-US" sz="1800" b="1" baseline="0" dirty="0">
                  <a:solidFill>
                    <a:srgbClr val="FFC000"/>
                  </a:solidFill>
                  <a:latin typeface="Trebuchet MS" pitchFamily="34" charset="0"/>
                </a:rPr>
                <a:t>Photographs / Graphics</a:t>
              </a:r>
            </a:p>
            <a:p>
              <a:pPr algn="l" defTabSz="977900"/>
              <a:r>
                <a:rPr lang="en-US" sz="1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1400" b="0" spc="0" baseline="0" dirty="0">
                  <a:solidFill>
                    <a:schemeClr val="bg1">
                      <a:lumMod val="75000"/>
                    </a:schemeClr>
                  </a:solidFill>
                  <a:latin typeface="Trebuchet MS" pitchFamily="34" charset="0"/>
                </a:rPr>
                <a:t>disproportionally.</a:t>
              </a:r>
            </a:p>
            <a:p>
              <a:pPr algn="l" defTabSz="977900"/>
              <a:endParaRPr lang="en-US" sz="1400" b="0" baseline="0" dirty="0">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endParaRPr lang="en-US" sz="1600" b="1" baseline="0" dirty="0">
                <a:solidFill>
                  <a:srgbClr val="FFC000"/>
                </a:solidFill>
                <a:latin typeface="Trebuchet MS" pitchFamily="34" charset="0"/>
              </a:endParaRPr>
            </a:p>
            <a:p>
              <a:pPr algn="ctr"/>
              <a:r>
                <a:rPr lang="en-US" sz="1800" b="1" baseline="0" dirty="0">
                  <a:solidFill>
                    <a:srgbClr val="FFC000"/>
                  </a:solidFill>
                  <a:latin typeface="Trebuchet MS" pitchFamily="34" charset="0"/>
                </a:rPr>
                <a:t>Image Quality Check</a:t>
              </a:r>
            </a:p>
            <a:p>
              <a:pPr lvl="0" algn="l" defTabSz="977900"/>
              <a:r>
                <a:rPr lang="en-US" sz="1400" b="0" baseline="0" dirty="0">
                  <a:solidFill>
                    <a:schemeClr val="bg1">
                      <a:lumMod val="75000"/>
                    </a:schemeClr>
                  </a:solidFill>
                  <a:latin typeface="Trebuchet MS" pitchFamily="34" charset="0"/>
                </a:rPr>
                <a:t>Zoom in and look at your images at 100% magnification. If they look good they will print well. </a:t>
              </a:r>
              <a:endParaRPr lang="en-US" sz="1600" b="0" dirty="0">
                <a:latin typeface="Trebuchet MS" pitchFamily="34" charset="0"/>
              </a:endParaRPr>
            </a:p>
          </p:txBody>
        </p:sp>
        <p:cxnSp>
          <p:nvCxnSpPr>
            <p:cNvPr id="30" name="Straight Connector 29"/>
            <p:cNvCxnSpPr/>
            <p:nvPr userDrawn="1"/>
          </p:nvCxnSpPr>
          <p:spPr>
            <a:xfrm>
              <a:off x="-11220549" y="5663750"/>
              <a:ext cx="10999745" cy="278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a:blip r:embed="rId3"/>
            <a:stretch>
              <a:fillRect/>
            </a:stretch>
          </p:blipFill>
          <p:spPr>
            <a:xfrm>
              <a:off x="-10736022" y="7070058"/>
              <a:ext cx="1597665" cy="1001614"/>
            </a:xfrm>
            <a:prstGeom prst="rect">
              <a:avLst/>
            </a:prstGeom>
          </p:spPr>
        </p:pic>
        <p:pic>
          <p:nvPicPr>
            <p:cNvPr id="32" name="Picture 31"/>
            <p:cNvPicPr>
              <a:picLocks noChangeAspect="1"/>
            </p:cNvPicPr>
            <p:nvPr userDrawn="1"/>
          </p:nvPicPr>
          <p:blipFill>
            <a:blip r:embed="rId4"/>
            <a:stretch>
              <a:fillRect/>
            </a:stretch>
          </p:blipFill>
          <p:spPr>
            <a:xfrm>
              <a:off x="-10736022" y="11080322"/>
              <a:ext cx="9986807" cy="877997"/>
            </a:xfrm>
            <a:prstGeom prst="rect">
              <a:avLst/>
            </a:prstGeom>
          </p:spPr>
        </p:pic>
        <p:grpSp>
          <p:nvGrpSpPr>
            <p:cNvPr id="33" name="Group 32"/>
            <p:cNvGrpSpPr/>
            <p:nvPr userDrawn="1"/>
          </p:nvGrpSpPr>
          <p:grpSpPr>
            <a:xfrm>
              <a:off x="-9844889" y="17817181"/>
              <a:ext cx="7631078" cy="1987425"/>
              <a:chOff x="-4516464" y="10195245"/>
              <a:chExt cx="3516822" cy="1095727"/>
            </a:xfrm>
          </p:grpSpPr>
          <p:grpSp>
            <p:nvGrpSpPr>
              <p:cNvPr id="39" name="Group 38"/>
              <p:cNvGrpSpPr/>
              <p:nvPr userDrawn="1"/>
            </p:nvGrpSpPr>
            <p:grpSpPr>
              <a:xfrm>
                <a:off x="-2783494" y="10195289"/>
                <a:ext cx="624373" cy="894736"/>
                <a:chOff x="-3958698" y="9877015"/>
                <a:chExt cx="779266" cy="1282147"/>
              </a:xfrm>
            </p:grpSpPr>
            <p:pic>
              <p:nvPicPr>
                <p:cNvPr id="53" name="Picture 52"/>
                <p:cNvPicPr>
                  <a:picLocks noChangeAspect="1"/>
                </p:cNvPicPr>
                <p:nvPr userDrawn="1"/>
              </p:nvPicPr>
              <p:blipFill>
                <a:blip r:embed="rId5"/>
                <a:stretch>
                  <a:fillRect/>
                </a:stretch>
              </p:blipFill>
              <p:spPr>
                <a:xfrm>
                  <a:off x="-3948160" y="9877015"/>
                  <a:ext cx="768728" cy="1090752"/>
                </a:xfrm>
                <a:prstGeom prst="rect">
                  <a:avLst/>
                </a:prstGeom>
              </p:spPr>
            </p:pic>
            <p:sp>
              <p:nvSpPr>
                <p:cNvPr id="54" name="TextBox 56"/>
                <p:cNvSpPr txBox="1"/>
                <p:nvPr userDrawn="1"/>
              </p:nvSpPr>
              <p:spPr>
                <a:xfrm>
                  <a:off x="-3958698" y="10916003"/>
                  <a:ext cx="779263" cy="243159"/>
                </a:xfrm>
                <a:prstGeom prst="rect">
                  <a:avLst/>
                </a:prstGeom>
                <a:solidFill>
                  <a:schemeClr val="accent1"/>
                </a:solidFill>
                <a:ln>
                  <a:noFill/>
                </a:ln>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200" b="1" dirty="0">
                      <a:solidFill>
                        <a:schemeClr val="tx1"/>
                      </a:solidFill>
                    </a:rPr>
                    <a:t>ORIGINAL</a:t>
                  </a:r>
                </a:p>
              </p:txBody>
            </p:sp>
          </p:grpSp>
          <p:grpSp>
            <p:nvGrpSpPr>
              <p:cNvPr id="40" name="Group 39"/>
              <p:cNvGrpSpPr/>
              <p:nvPr userDrawn="1"/>
            </p:nvGrpSpPr>
            <p:grpSpPr>
              <a:xfrm>
                <a:off x="-2033159" y="10195245"/>
                <a:ext cx="1033517" cy="907667"/>
                <a:chOff x="-2921738" y="10010570"/>
                <a:chExt cx="1420279" cy="1247337"/>
              </a:xfrm>
            </p:grpSpPr>
            <p:pic>
              <p:nvPicPr>
                <p:cNvPr id="51" name="Picture 50"/>
                <p:cNvPicPr>
                  <a:picLocks noChangeAspect="1"/>
                </p:cNvPicPr>
                <p:nvPr userDrawn="1"/>
              </p:nvPicPr>
              <p:blipFill>
                <a:blip r:embed="rId5"/>
                <a:stretch>
                  <a:fillRect/>
                </a:stretch>
              </p:blipFill>
              <p:spPr>
                <a:xfrm>
                  <a:off x="-2921738" y="10010570"/>
                  <a:ext cx="1420279" cy="1029695"/>
                </a:xfrm>
                <a:prstGeom prst="rect">
                  <a:avLst/>
                </a:prstGeom>
              </p:spPr>
            </p:pic>
            <p:sp>
              <p:nvSpPr>
                <p:cNvPr id="52" name="TextBox 54"/>
                <p:cNvSpPr txBox="1"/>
                <p:nvPr userDrawn="1"/>
              </p:nvSpPr>
              <p:spPr>
                <a:xfrm>
                  <a:off x="-2918992" y="10985853"/>
                  <a:ext cx="1417533" cy="272054"/>
                </a:xfrm>
                <a:prstGeom prst="rect">
                  <a:avLst/>
                </a:prstGeom>
                <a:solidFill>
                  <a:srgbClr val="FF0000"/>
                </a:solid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400" b="1" dirty="0">
                      <a:solidFill>
                        <a:schemeClr val="bg1"/>
                      </a:solidFill>
                    </a:rPr>
                    <a:t>DISTORTED</a:t>
                  </a:r>
                  <a:endParaRPr lang="en-US" sz="700" b="1" dirty="0">
                    <a:solidFill>
                      <a:schemeClr val="bg1"/>
                    </a:solidFill>
                  </a:endParaRPr>
                </a:p>
              </p:txBody>
            </p:sp>
          </p:grpSp>
          <p:pic>
            <p:nvPicPr>
              <p:cNvPr id="49" name="Picture 48"/>
              <p:cNvPicPr>
                <a:picLocks noChangeAspect="1"/>
              </p:cNvPicPr>
              <p:nvPr userDrawn="1"/>
            </p:nvPicPr>
            <p:blipFill>
              <a:blip r:embed="rId6"/>
              <a:stretch>
                <a:fillRect/>
              </a:stretch>
            </p:blipFill>
            <p:spPr>
              <a:xfrm>
                <a:off x="-4516464" y="10195268"/>
                <a:ext cx="1098742" cy="847761"/>
              </a:xfrm>
              <a:prstGeom prst="rect">
                <a:avLst/>
              </a:prstGeom>
            </p:spPr>
          </p:pic>
          <p:sp>
            <p:nvSpPr>
              <p:cNvPr id="50" name="TextBox 52"/>
              <p:cNvSpPr txBox="1"/>
              <p:nvPr userDrawn="1"/>
            </p:nvSpPr>
            <p:spPr>
              <a:xfrm>
                <a:off x="-4471893" y="11093004"/>
                <a:ext cx="1035685" cy="197968"/>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400" dirty="0">
                    <a:solidFill>
                      <a:schemeClr val="bg1"/>
                    </a:solidFill>
                  </a:rPr>
                  <a:t>Corner</a:t>
                </a:r>
                <a:r>
                  <a:rPr lang="en-US" sz="1400" baseline="0" dirty="0">
                    <a:solidFill>
                      <a:schemeClr val="bg1"/>
                    </a:solidFill>
                  </a:rPr>
                  <a:t> handles</a:t>
                </a:r>
                <a:endParaRPr lang="en-US" sz="1400" dirty="0">
                  <a:solidFill>
                    <a:schemeClr val="bg1"/>
                  </a:solidFill>
                </a:endParaRPr>
              </a:p>
            </p:txBody>
          </p:sp>
        </p:grpSp>
        <p:grpSp>
          <p:nvGrpSpPr>
            <p:cNvPr id="34" name="Group 33"/>
            <p:cNvGrpSpPr/>
            <p:nvPr userDrawn="1"/>
          </p:nvGrpSpPr>
          <p:grpSpPr>
            <a:xfrm>
              <a:off x="-9604625" y="22201807"/>
              <a:ext cx="7832477" cy="2027097"/>
              <a:chOff x="-4427461" y="12587745"/>
              <a:chExt cx="3609638" cy="1117601"/>
            </a:xfrm>
          </p:grpSpPr>
          <p:pic>
            <p:nvPicPr>
              <p:cNvPr id="35" name="Picture 34"/>
              <p:cNvPicPr/>
              <p:nvPr userDrawn="1"/>
            </p:nvPicPr>
            <p:blipFill>
              <a:blip r:embed="rId7"/>
              <a:stretch>
                <a:fillRect/>
              </a:stretch>
            </p:blipFill>
            <p:spPr>
              <a:xfrm>
                <a:off x="-4179101" y="12737786"/>
                <a:ext cx="1512652" cy="772700"/>
              </a:xfrm>
              <a:prstGeom prst="rect">
                <a:avLst/>
              </a:prstGeom>
            </p:spPr>
          </p:pic>
          <p:pic>
            <p:nvPicPr>
              <p:cNvPr id="36" name="Picture 35"/>
              <p:cNvPicPr/>
              <p:nvPr userDrawn="1"/>
            </p:nvPicPr>
            <p:blipFill>
              <a:blip r:embed="rId8"/>
              <a:stretch>
                <a:fillRect/>
              </a:stretch>
            </p:blipFill>
            <p:spPr>
              <a:xfrm>
                <a:off x="-2596264" y="12737785"/>
                <a:ext cx="1512652" cy="772700"/>
              </a:xfrm>
              <a:prstGeom prst="rect">
                <a:avLst/>
              </a:prstGeom>
            </p:spPr>
          </p:pic>
          <p:sp>
            <p:nvSpPr>
              <p:cNvPr id="37" name="TextBox 47"/>
              <p:cNvSpPr txBox="1"/>
              <p:nvPr userDrawn="1"/>
            </p:nvSpPr>
            <p:spPr>
              <a:xfrm rot="16200000">
                <a:off x="-4921252" y="13081536"/>
                <a:ext cx="1117601" cy="130020"/>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100" dirty="0">
                    <a:solidFill>
                      <a:srgbClr val="92D050"/>
                    </a:solidFill>
                  </a:rPr>
                  <a:t>Good</a:t>
                </a:r>
                <a:r>
                  <a:rPr lang="en-US" sz="1100" baseline="0" dirty="0">
                    <a:solidFill>
                      <a:srgbClr val="92D050"/>
                    </a:solidFill>
                  </a:rPr>
                  <a:t> </a:t>
                </a:r>
                <a:r>
                  <a:rPr lang="en-US" sz="1100" baseline="0" dirty="0">
                    <a:solidFill>
                      <a:schemeClr val="bg1"/>
                    </a:solidFill>
                  </a:rPr>
                  <a:t>printing quality</a:t>
                </a:r>
                <a:endParaRPr lang="en-US" sz="1100" dirty="0">
                  <a:solidFill>
                    <a:schemeClr val="bg1"/>
                  </a:solidFill>
                </a:endParaRPr>
              </a:p>
            </p:txBody>
          </p:sp>
          <p:sp>
            <p:nvSpPr>
              <p:cNvPr id="38" name="TextBox 48"/>
              <p:cNvSpPr txBox="1"/>
              <p:nvPr userDrawn="1"/>
            </p:nvSpPr>
            <p:spPr>
              <a:xfrm rot="16200000">
                <a:off x="-1447544" y="13075625"/>
                <a:ext cx="1117601" cy="141841"/>
              </a:xfrm>
              <a:prstGeom prst="rect">
                <a:avLst/>
              </a:prstGeom>
              <a:noFill/>
            </p:spPr>
            <p:txBody>
              <a:bodyPr wrap="square" lIns="0" tIns="0" rIns="0" bIns="0"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pPr algn="ctr"/>
                <a:r>
                  <a:rPr lang="en-US" sz="1200" dirty="0">
                    <a:solidFill>
                      <a:srgbClr val="FF0000"/>
                    </a:solidFill>
                  </a:rPr>
                  <a:t>Bad </a:t>
                </a:r>
                <a:r>
                  <a:rPr lang="en-US" sz="1200" dirty="0">
                    <a:solidFill>
                      <a:schemeClr val="bg1"/>
                    </a:solidFill>
                  </a:rPr>
                  <a:t>printing quality</a:t>
                </a:r>
              </a:p>
            </p:txBody>
          </p:sp>
        </p:grpSp>
      </p:grpSp>
      <p:grpSp>
        <p:nvGrpSpPr>
          <p:cNvPr id="55" name="Group 54"/>
          <p:cNvGrpSpPr>
            <a:grpSpLocks noChangeAspect="1"/>
          </p:cNvGrpSpPr>
          <p:nvPr userDrawn="1"/>
        </p:nvGrpSpPr>
        <p:grpSpPr>
          <a:xfrm>
            <a:off x="33196329" y="11217"/>
            <a:ext cx="6632760" cy="19191183"/>
            <a:chOff x="36782324" y="0"/>
            <a:chExt cx="11062139" cy="27432000"/>
          </a:xfrm>
        </p:grpSpPr>
        <p:sp>
          <p:nvSpPr>
            <p:cNvPr id="56" name="Rectangle 55"/>
            <p:cNvSpPr/>
            <p:nvPr userDrawn="1"/>
          </p:nvSpPr>
          <p:spPr>
            <a:xfrm>
              <a:off x="36782324" y="0"/>
              <a:ext cx="11062139" cy="27432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algn="ctr"/>
              <a:r>
                <a:rPr lang="en-US" sz="2800" b="1" spc="600" dirty="0">
                  <a:solidFill>
                    <a:schemeClr val="bg1"/>
                  </a:solidFill>
                  <a:latin typeface="Trebuchet MS" pitchFamily="34" charset="0"/>
                </a:rPr>
                <a:t>QUICK START (cont.)</a:t>
              </a:r>
            </a:p>
            <a:p>
              <a:pPr algn="ctr"/>
              <a:endParaRPr lang="en-US" sz="2400" b="1" baseline="0" dirty="0">
                <a:solidFill>
                  <a:schemeClr val="bg1"/>
                </a:solidFill>
                <a:latin typeface="Trebuchet MS" pitchFamily="34" charset="0"/>
              </a:endParaRPr>
            </a:p>
            <a:p>
              <a:pPr algn="ctr"/>
              <a:r>
                <a:rPr lang="en-US" sz="18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1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endParaRPr lang="en-US" sz="1400" b="0" baseline="0" dirty="0">
                <a:solidFill>
                  <a:schemeClr val="bg1">
                    <a:lumMod val="75000"/>
                  </a:schemeClr>
                </a:solidFill>
                <a:latin typeface="Trebuchet MS" pitchFamily="34" charset="0"/>
              </a:endParaRPr>
            </a:p>
            <a:p>
              <a:pPr marL="0" indent="0" algn="l" defTabSz="114300"/>
              <a:r>
                <a:rPr lang="en-US" sz="1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Text</a:t>
              </a:r>
            </a:p>
            <a:p>
              <a:pPr marL="1730375" lvl="2" indent="0" algn="l" defTabSz="114300"/>
              <a:r>
                <a:rPr lang="en-US" sz="1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1400" b="0" baseline="0" dirty="0">
                  <a:solidFill>
                    <a:schemeClr val="bg1">
                      <a:lumMod val="75000"/>
                    </a:schemeClr>
                  </a:solidFill>
                  <a:latin typeface="Trebuchet MS" pitchFamily="34" charset="0"/>
                </a:rPr>
                <a:t> </a:t>
              </a:r>
              <a:r>
                <a:rPr kumimoji="0" lang="en-US" sz="18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1400" b="0" baseline="0" dirty="0">
                <a:solidFill>
                  <a:schemeClr val="bg1">
                    <a:lumMod val="75000"/>
                  </a:schemeClr>
                </a:solidFill>
                <a:latin typeface="Trebuchet MS" pitchFamily="34" charset="0"/>
              </a:endParaRPr>
            </a:p>
            <a:p>
              <a:pPr marL="1518341" lvl="2" indent="0" algn="l" defTabSz="114300"/>
              <a:endParaRPr lang="en-US" sz="1400" b="0" baseline="0" dirty="0">
                <a:solidFill>
                  <a:schemeClr val="bg1">
                    <a:lumMod val="75000"/>
                  </a:schemeClr>
                </a:solidFill>
                <a:latin typeface="Trebuchet MS" pitchFamily="34" charset="0"/>
              </a:endParaRPr>
            </a:p>
            <a:p>
              <a:pPr algn="ctr"/>
              <a:r>
                <a:rPr lang="en-US" sz="1800" b="1" baseline="0" dirty="0">
                  <a:solidFill>
                    <a:srgbClr val="FFC000"/>
                  </a:solidFill>
                  <a:latin typeface="Trebuchet MS" pitchFamily="34" charset="0"/>
                </a:rPr>
                <a:t>How to add Tables</a:t>
              </a:r>
            </a:p>
            <a:p>
              <a:pPr marL="971550" lvl="1" indent="0" algn="l" defTabSz="114300"/>
              <a:r>
                <a:rPr lang="en-US" sz="1400" b="0" baseline="0" dirty="0">
                  <a:solidFill>
                    <a:schemeClr val="bg1">
                      <a:lumMod val="75000"/>
                    </a:schemeClr>
                  </a:solidFill>
                  <a:latin typeface="Trebuchet MS" pitchFamily="34" charset="0"/>
                </a:rPr>
                <a:t>To add a table from scratch go to the INSERT menu and click on TABLE. A drop-down box will help you select rows and columns. </a:t>
              </a:r>
            </a:p>
            <a:p>
              <a:pPr marL="0" lvl="0" indent="0" algn="l" defTabSz="114300"/>
              <a:r>
                <a:rPr lang="en-US" sz="1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1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1400" b="0" baseline="0" dirty="0">
                <a:solidFill>
                  <a:schemeClr val="bg1">
                    <a:lumMod val="75000"/>
                  </a:schemeClr>
                </a:solidFill>
                <a:latin typeface="Trebuchet MS"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75000"/>
                  </a:prstClr>
                </a:solidFill>
                <a:effectLst/>
                <a:uLnTx/>
                <a:uFillTx/>
                <a:latin typeface="Trebuchet MS" pitchFamily="34" charset="0"/>
              </a:endParaRPr>
            </a:p>
          </p:txBody>
        </p:sp>
        <p:pic>
          <p:nvPicPr>
            <p:cNvPr id="57" name="Picture 56"/>
            <p:cNvPicPr/>
            <p:nvPr userDrawn="1"/>
          </p:nvPicPr>
          <p:blipFill>
            <a:blip r:embed="rId9"/>
            <a:stretch>
              <a:fillRect/>
            </a:stretch>
          </p:blipFill>
          <p:spPr>
            <a:xfrm>
              <a:off x="39540164" y="3399421"/>
              <a:ext cx="5586150" cy="1716939"/>
            </a:xfrm>
            <a:prstGeom prst="rect">
              <a:avLst/>
            </a:prstGeom>
          </p:spPr>
        </p:pic>
        <p:pic>
          <p:nvPicPr>
            <p:cNvPr id="58" name="Picture 57"/>
            <p:cNvPicPr>
              <a:picLocks noChangeAspect="1"/>
            </p:cNvPicPr>
            <p:nvPr userDrawn="1"/>
          </p:nvPicPr>
          <p:blipFill>
            <a:blip r:embed="rId10"/>
            <a:stretch>
              <a:fillRect/>
            </a:stretch>
          </p:blipFill>
          <p:spPr>
            <a:xfrm>
              <a:off x="37296876" y="7200202"/>
              <a:ext cx="2969584" cy="1140240"/>
            </a:xfrm>
            <a:prstGeom prst="rect">
              <a:avLst/>
            </a:prstGeom>
            <a:ln>
              <a:noFill/>
            </a:ln>
          </p:spPr>
        </p:pic>
        <p:pic>
          <p:nvPicPr>
            <p:cNvPr id="59" name="Picture 58"/>
            <p:cNvPicPr/>
            <p:nvPr userDrawn="1"/>
          </p:nvPicPr>
          <p:blipFill>
            <a:blip r:embed="rId11"/>
            <a:stretch>
              <a:fillRect/>
            </a:stretch>
          </p:blipFill>
          <p:spPr>
            <a:xfrm>
              <a:off x="37524683" y="10986709"/>
              <a:ext cx="1482265" cy="825421"/>
            </a:xfrm>
            <a:prstGeom prst="rect">
              <a:avLst/>
            </a:prstGeom>
          </p:spPr>
        </p:pic>
        <p:grpSp>
          <p:nvGrpSpPr>
            <p:cNvPr id="60" name="Group 59"/>
            <p:cNvGrpSpPr/>
            <p:nvPr userDrawn="1"/>
          </p:nvGrpSpPr>
          <p:grpSpPr>
            <a:xfrm>
              <a:off x="37163426" y="23152352"/>
              <a:ext cx="10354213" cy="1052915"/>
              <a:chOff x="31687960" y="29635357"/>
              <a:chExt cx="9771399" cy="1090622"/>
            </a:xfrm>
          </p:grpSpPr>
          <p:sp>
            <p:nvSpPr>
              <p:cNvPr id="62" name="Rounded Rectangle 61"/>
              <p:cNvSpPr/>
              <p:nvPr userDrawn="1"/>
            </p:nvSpPr>
            <p:spPr>
              <a:xfrm>
                <a:off x="31687960" y="29635357"/>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821436" rtl="0" eaLnBrk="1" latinLnBrk="0" hangingPunct="1">
                  <a:defRPr sz="5600" kern="1200">
                    <a:solidFill>
                      <a:schemeClr val="lt1"/>
                    </a:solidFill>
                    <a:latin typeface="+mn-lt"/>
                    <a:ea typeface="+mn-ea"/>
                    <a:cs typeface="+mn-cs"/>
                  </a:defRPr>
                </a:lvl1pPr>
                <a:lvl2pPr marL="1410719" algn="l" defTabSz="2821436" rtl="0" eaLnBrk="1" latinLnBrk="0" hangingPunct="1">
                  <a:defRPr sz="5600" kern="1200">
                    <a:solidFill>
                      <a:schemeClr val="lt1"/>
                    </a:solidFill>
                    <a:latin typeface="+mn-lt"/>
                    <a:ea typeface="+mn-ea"/>
                    <a:cs typeface="+mn-cs"/>
                  </a:defRPr>
                </a:lvl2pPr>
                <a:lvl3pPr marL="2821436" algn="l" defTabSz="2821436" rtl="0" eaLnBrk="1" latinLnBrk="0" hangingPunct="1">
                  <a:defRPr sz="5600" kern="1200">
                    <a:solidFill>
                      <a:schemeClr val="lt1"/>
                    </a:solidFill>
                    <a:latin typeface="+mn-lt"/>
                    <a:ea typeface="+mn-ea"/>
                    <a:cs typeface="+mn-cs"/>
                  </a:defRPr>
                </a:lvl3pPr>
                <a:lvl4pPr marL="4232155" algn="l" defTabSz="2821436" rtl="0" eaLnBrk="1" latinLnBrk="0" hangingPunct="1">
                  <a:defRPr sz="5600" kern="1200">
                    <a:solidFill>
                      <a:schemeClr val="lt1"/>
                    </a:solidFill>
                    <a:latin typeface="+mn-lt"/>
                    <a:ea typeface="+mn-ea"/>
                    <a:cs typeface="+mn-cs"/>
                  </a:defRPr>
                </a:lvl4pPr>
                <a:lvl5pPr marL="5642872" algn="l" defTabSz="2821436" rtl="0" eaLnBrk="1" latinLnBrk="0" hangingPunct="1">
                  <a:defRPr sz="5600" kern="1200">
                    <a:solidFill>
                      <a:schemeClr val="lt1"/>
                    </a:solidFill>
                    <a:latin typeface="+mn-lt"/>
                    <a:ea typeface="+mn-ea"/>
                    <a:cs typeface="+mn-cs"/>
                  </a:defRPr>
                </a:lvl5pPr>
                <a:lvl6pPr marL="7053590" algn="l" defTabSz="2821436" rtl="0" eaLnBrk="1" latinLnBrk="0" hangingPunct="1">
                  <a:defRPr sz="5600" kern="1200">
                    <a:solidFill>
                      <a:schemeClr val="lt1"/>
                    </a:solidFill>
                    <a:latin typeface="+mn-lt"/>
                    <a:ea typeface="+mn-ea"/>
                    <a:cs typeface="+mn-cs"/>
                  </a:defRPr>
                </a:lvl6pPr>
                <a:lvl7pPr marL="8464309" algn="l" defTabSz="2821436" rtl="0" eaLnBrk="1" latinLnBrk="0" hangingPunct="1">
                  <a:defRPr sz="5600" kern="1200">
                    <a:solidFill>
                      <a:schemeClr val="lt1"/>
                    </a:solidFill>
                    <a:latin typeface="+mn-lt"/>
                    <a:ea typeface="+mn-ea"/>
                    <a:cs typeface="+mn-cs"/>
                  </a:defRPr>
                </a:lvl7pPr>
                <a:lvl8pPr marL="9875027" algn="l" defTabSz="2821436" rtl="0" eaLnBrk="1" latinLnBrk="0" hangingPunct="1">
                  <a:defRPr sz="5600" kern="1200">
                    <a:solidFill>
                      <a:schemeClr val="lt1"/>
                    </a:solidFill>
                    <a:latin typeface="+mn-lt"/>
                    <a:ea typeface="+mn-ea"/>
                    <a:cs typeface="+mn-cs"/>
                  </a:defRPr>
                </a:lvl8pPr>
                <a:lvl9pPr marL="11285745" algn="l" defTabSz="2821436" rtl="0" eaLnBrk="1" latinLnBrk="0" hangingPunct="1">
                  <a:defRPr sz="5600" kern="1200">
                    <a:solidFill>
                      <a:schemeClr val="lt1"/>
                    </a:solidFill>
                    <a:latin typeface="+mn-lt"/>
                    <a:ea typeface="+mn-ea"/>
                    <a:cs typeface="+mn-cs"/>
                  </a:defRPr>
                </a:lvl9pPr>
              </a:lstStyle>
              <a:p>
                <a:pPr algn="ctr"/>
                <a:endParaRPr lang="en-US"/>
              </a:p>
            </p:txBody>
          </p:sp>
          <p:pic>
            <p:nvPicPr>
              <p:cNvPr id="63" name="Picture 62" descr="http://t2.gstatic.com/images?q=tbn:ANd9GcR4APHC6TT9w54M2zn_pvCiBxUNcspYPoVxirLRphBoJabfSvu7zw">
                <a:hlinkClick r:id="rId12"/>
              </p:cNvPr>
              <p:cNvPicPr>
                <a:picLocks noChangeAspect="1" noChangeArrowheads="1"/>
              </p:cNvPicPr>
              <p:nvPr userDrawn="1"/>
            </p:nvPicPr>
            <p:blipFill>
              <a:blip r:embed="rId13" cstate="print"/>
              <a:srcRect/>
              <a:stretch>
                <a:fillRect/>
              </a:stretch>
            </p:blipFill>
            <p:spPr bwMode="auto">
              <a:xfrm>
                <a:off x="31813900" y="29733687"/>
                <a:ext cx="914401" cy="914399"/>
              </a:xfrm>
              <a:prstGeom prst="rect">
                <a:avLst/>
              </a:prstGeom>
              <a:noFill/>
              <a:ln>
                <a:noFill/>
              </a:ln>
            </p:spPr>
          </p:pic>
          <p:sp>
            <p:nvSpPr>
              <p:cNvPr id="64" name="TextBox 66"/>
              <p:cNvSpPr txBox="1"/>
              <p:nvPr userDrawn="1"/>
            </p:nvSpPr>
            <p:spPr>
              <a:xfrm>
                <a:off x="32788169" y="29700257"/>
                <a:ext cx="8671190" cy="903879"/>
              </a:xfrm>
              <a:prstGeom prst="rect">
                <a:avLst/>
              </a:prstGeom>
              <a:noFill/>
              <a:ln>
                <a:noFill/>
              </a:ln>
            </p:spPr>
            <p:txBody>
              <a:bodyPr wrap="square" rtlCol="0">
                <a:spAutoFit/>
              </a:bodyPr>
              <a:lstStyle>
                <a:defPPr>
                  <a:defRPr lang="en-US"/>
                </a:defPPr>
                <a:lvl1pPr marL="0" algn="l" defTabSz="2821436" rtl="0" eaLnBrk="1" latinLnBrk="0" hangingPunct="1">
                  <a:defRPr sz="5600" kern="1200">
                    <a:solidFill>
                      <a:schemeClr val="tx1"/>
                    </a:solidFill>
                    <a:latin typeface="+mn-lt"/>
                    <a:ea typeface="+mn-ea"/>
                    <a:cs typeface="+mn-cs"/>
                  </a:defRPr>
                </a:lvl1pPr>
                <a:lvl2pPr marL="1410719" algn="l" defTabSz="2821436" rtl="0" eaLnBrk="1" latinLnBrk="0" hangingPunct="1">
                  <a:defRPr sz="5600" kern="1200">
                    <a:solidFill>
                      <a:schemeClr val="tx1"/>
                    </a:solidFill>
                    <a:latin typeface="+mn-lt"/>
                    <a:ea typeface="+mn-ea"/>
                    <a:cs typeface="+mn-cs"/>
                  </a:defRPr>
                </a:lvl2pPr>
                <a:lvl3pPr marL="2821436" algn="l" defTabSz="2821436" rtl="0" eaLnBrk="1" latinLnBrk="0" hangingPunct="1">
                  <a:defRPr sz="5600" kern="1200">
                    <a:solidFill>
                      <a:schemeClr val="tx1"/>
                    </a:solidFill>
                    <a:latin typeface="+mn-lt"/>
                    <a:ea typeface="+mn-ea"/>
                    <a:cs typeface="+mn-cs"/>
                  </a:defRPr>
                </a:lvl3pPr>
                <a:lvl4pPr marL="4232155" algn="l" defTabSz="2821436" rtl="0" eaLnBrk="1" latinLnBrk="0" hangingPunct="1">
                  <a:defRPr sz="5600" kern="1200">
                    <a:solidFill>
                      <a:schemeClr val="tx1"/>
                    </a:solidFill>
                    <a:latin typeface="+mn-lt"/>
                    <a:ea typeface="+mn-ea"/>
                    <a:cs typeface="+mn-cs"/>
                  </a:defRPr>
                </a:lvl4pPr>
                <a:lvl5pPr marL="5642872" algn="l" defTabSz="2821436" rtl="0" eaLnBrk="1" latinLnBrk="0" hangingPunct="1">
                  <a:defRPr sz="5600" kern="1200">
                    <a:solidFill>
                      <a:schemeClr val="tx1"/>
                    </a:solidFill>
                    <a:latin typeface="+mn-lt"/>
                    <a:ea typeface="+mn-ea"/>
                    <a:cs typeface="+mn-cs"/>
                  </a:defRPr>
                </a:lvl5pPr>
                <a:lvl6pPr marL="7053590" algn="l" defTabSz="2821436" rtl="0" eaLnBrk="1" latinLnBrk="0" hangingPunct="1">
                  <a:defRPr sz="5600" kern="1200">
                    <a:solidFill>
                      <a:schemeClr val="tx1"/>
                    </a:solidFill>
                    <a:latin typeface="+mn-lt"/>
                    <a:ea typeface="+mn-ea"/>
                    <a:cs typeface="+mn-cs"/>
                  </a:defRPr>
                </a:lvl6pPr>
                <a:lvl7pPr marL="8464309" algn="l" defTabSz="2821436" rtl="0" eaLnBrk="1" latinLnBrk="0" hangingPunct="1">
                  <a:defRPr sz="5600" kern="1200">
                    <a:solidFill>
                      <a:schemeClr val="tx1"/>
                    </a:solidFill>
                    <a:latin typeface="+mn-lt"/>
                    <a:ea typeface="+mn-ea"/>
                    <a:cs typeface="+mn-cs"/>
                  </a:defRPr>
                </a:lvl7pPr>
                <a:lvl8pPr marL="9875027" algn="l" defTabSz="2821436" rtl="0" eaLnBrk="1" latinLnBrk="0" hangingPunct="1">
                  <a:defRPr sz="5600" kern="1200">
                    <a:solidFill>
                      <a:schemeClr val="tx1"/>
                    </a:solidFill>
                    <a:latin typeface="+mn-lt"/>
                    <a:ea typeface="+mn-ea"/>
                    <a:cs typeface="+mn-cs"/>
                  </a:defRPr>
                </a:lvl8pPr>
                <a:lvl9pPr marL="11285745" algn="l" defTabSz="2821436" rtl="0" eaLnBrk="1" latinLnBrk="0" hangingPunct="1">
                  <a:defRPr sz="5600" kern="1200">
                    <a:solidFill>
                      <a:schemeClr val="tx1"/>
                    </a:solidFill>
                    <a:latin typeface="+mn-lt"/>
                    <a:ea typeface="+mn-ea"/>
                    <a:cs typeface="+mn-cs"/>
                  </a:defRPr>
                </a:lvl9pPr>
              </a:lstStyle>
              <a:p>
                <a:r>
                  <a:rPr lang="en-US" sz="1400" dirty="0">
                    <a:solidFill>
                      <a:schemeClr val="tx2"/>
                    </a:solidFill>
                    <a:latin typeface="Trebuchet MS" pitchFamily="34" charset="0"/>
                  </a:rPr>
                  <a:t>Student</a:t>
                </a:r>
                <a:r>
                  <a:rPr lang="en-US" sz="1400" baseline="0" dirty="0">
                    <a:solidFill>
                      <a:schemeClr val="tx2"/>
                    </a:solidFill>
                    <a:latin typeface="Trebuchet MS" pitchFamily="34" charset="0"/>
                  </a:rPr>
                  <a:t> discounts are available on our </a:t>
                </a:r>
                <a:r>
                  <a:rPr lang="en-US" sz="1400" baseline="0" dirty="0" err="1">
                    <a:solidFill>
                      <a:schemeClr val="tx2"/>
                    </a:solidFill>
                    <a:latin typeface="Trebuchet MS" pitchFamily="34" charset="0"/>
                  </a:rPr>
                  <a:t>Facebook</a:t>
                </a:r>
                <a:r>
                  <a:rPr lang="en-US" sz="1400" baseline="0" dirty="0">
                    <a:solidFill>
                      <a:schemeClr val="tx2"/>
                    </a:solidFill>
                    <a:latin typeface="Trebuchet MS" pitchFamily="34" charset="0"/>
                  </a:rPr>
                  <a:t> page.</a:t>
                </a:r>
                <a:br>
                  <a:rPr lang="en-US" sz="1400" baseline="0" dirty="0">
                    <a:solidFill>
                      <a:schemeClr val="tx2"/>
                    </a:solidFill>
                    <a:latin typeface="Trebuchet MS" pitchFamily="34" charset="0"/>
                  </a:rPr>
                </a:br>
                <a:r>
                  <a:rPr lang="en-US" sz="1400" baseline="0" dirty="0">
                    <a:solidFill>
                      <a:schemeClr val="tx2"/>
                    </a:solidFill>
                    <a:latin typeface="Trebuchet MS" pitchFamily="34" charset="0"/>
                  </a:rPr>
                  <a:t>Go to </a:t>
                </a:r>
                <a:r>
                  <a:rPr lang="en-US" sz="1400" u="sng" baseline="0" dirty="0">
                    <a:solidFill>
                      <a:schemeClr val="tx2"/>
                    </a:solidFill>
                    <a:latin typeface="Trebuchet MS" pitchFamily="34" charset="0"/>
                  </a:rPr>
                  <a:t>PosterPresentations.com</a:t>
                </a:r>
                <a:r>
                  <a:rPr lang="en-US" sz="1400" baseline="0" dirty="0">
                    <a:solidFill>
                      <a:schemeClr val="tx2"/>
                    </a:solidFill>
                    <a:latin typeface="Trebuchet MS" pitchFamily="34" charset="0"/>
                  </a:rPr>
                  <a:t> and click on the FB icon. </a:t>
                </a:r>
                <a:endParaRPr lang="en-US" sz="1400" dirty="0">
                  <a:solidFill>
                    <a:schemeClr val="tx2"/>
                  </a:solidFill>
                  <a:latin typeface="Trebuchet MS" pitchFamily="34" charset="0"/>
                </a:endParaRPr>
              </a:p>
            </p:txBody>
          </p:sp>
        </p:grpSp>
      </p:grpSp>
      <p:sp>
        <p:nvSpPr>
          <p:cNvPr id="41" name="Rounded Rectangle 40"/>
          <p:cNvSpPr/>
          <p:nvPr userDrawn="1"/>
        </p:nvSpPr>
        <p:spPr>
          <a:xfrm>
            <a:off x="715007" y="3083822"/>
            <a:ext cx="7552632"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userDrawn="1"/>
        </p:nvSpPr>
        <p:spPr>
          <a:xfrm>
            <a:off x="24685625" y="3083822"/>
            <a:ext cx="7552632"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userDrawn="1"/>
        </p:nvSpPr>
        <p:spPr>
          <a:xfrm>
            <a:off x="8668726" y="3083822"/>
            <a:ext cx="15611417" cy="15601950"/>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userDrawn="1"/>
        </p:nvSpPr>
        <p:spPr>
          <a:xfrm>
            <a:off x="0" y="-1"/>
            <a:ext cx="32918400" cy="2758907"/>
          </a:xfrm>
          <a:prstGeom prst="roundRect">
            <a:avLst>
              <a:gd name="adj" fmla="val 1956"/>
            </a:avLst>
          </a:prstGeom>
          <a:gradFill>
            <a:gsLst>
              <a:gs pos="0">
                <a:schemeClr val="accent6">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userDrawn="1"/>
        </p:nvCxnSpPr>
        <p:spPr>
          <a:xfrm>
            <a:off x="0" y="2758907"/>
            <a:ext cx="32918400" cy="0"/>
          </a:xfrm>
          <a:prstGeom prst="line">
            <a:avLst/>
          </a:prstGeom>
          <a:ln w="87376" cmpd="sng">
            <a:solidFill>
              <a:schemeClr val="accent6">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TextBox 45"/>
          <p:cNvSpPr txBox="1"/>
          <p:nvPr userDrawn="1"/>
        </p:nvSpPr>
        <p:spPr>
          <a:xfrm>
            <a:off x="33196329" y="17663422"/>
            <a:ext cx="3034194" cy="835381"/>
          </a:xfrm>
          <a:prstGeom prst="rect">
            <a:avLst/>
          </a:prstGeom>
          <a:noFill/>
        </p:spPr>
        <p:txBody>
          <a:bodyPr wrap="square" lIns="65304" tIns="32651" rIns="65304" bIns="32651" rtlCol="0">
            <a:spAutoFit/>
          </a:bodyPr>
          <a:lstStyle/>
          <a:p>
            <a:pPr marL="171450" indent="3175">
              <a:lnSpc>
                <a:spcPct val="100000"/>
              </a:lnSpc>
            </a:pPr>
            <a:r>
              <a:rPr lang="en-US" sz="1400" dirty="0">
                <a:solidFill>
                  <a:schemeClr val="bg1"/>
                </a:solidFill>
              </a:rPr>
              <a:t>©2015</a:t>
            </a:r>
            <a:r>
              <a:rPr lang="en-US" sz="1400" baseline="0" dirty="0">
                <a:solidFill>
                  <a:schemeClr val="bg1"/>
                </a:solidFill>
              </a:rPr>
              <a:t> </a:t>
            </a:r>
            <a:r>
              <a:rPr lang="en-US" sz="1400" dirty="0">
                <a:solidFill>
                  <a:schemeClr val="bg1"/>
                </a:solidFill>
              </a:rPr>
              <a:t>PosterPresentations.com</a:t>
            </a:r>
          </a:p>
          <a:p>
            <a:pPr marL="341313" indent="0">
              <a:lnSpc>
                <a:spcPct val="100000"/>
              </a:lnSpc>
            </a:pPr>
            <a:r>
              <a:rPr lang="en-US" sz="1200" dirty="0">
                <a:solidFill>
                  <a:schemeClr val="bg1"/>
                </a:solidFill>
              </a:rPr>
              <a:t>2117 Fourth Street ,</a:t>
            </a:r>
            <a:r>
              <a:rPr lang="en-US" sz="1200" baseline="0" dirty="0">
                <a:solidFill>
                  <a:schemeClr val="bg1"/>
                </a:solidFill>
              </a:rPr>
              <a:t> Unit C</a:t>
            </a:r>
          </a:p>
          <a:p>
            <a:pPr marL="341313" indent="0">
              <a:lnSpc>
                <a:spcPct val="100000"/>
              </a:lnSpc>
            </a:pPr>
            <a:r>
              <a:rPr lang="en-US" sz="1200" baseline="0" dirty="0">
                <a:solidFill>
                  <a:schemeClr val="bg1"/>
                </a:solidFill>
              </a:rPr>
              <a:t>Berkeley CA </a:t>
            </a:r>
            <a:r>
              <a:rPr lang="en-US" sz="1100" baseline="0" dirty="0">
                <a:solidFill>
                  <a:schemeClr val="bg1"/>
                </a:solidFill>
              </a:rPr>
              <a:t>94710</a:t>
            </a:r>
            <a:endParaRPr lang="en-US" sz="1200" baseline="0" dirty="0">
              <a:solidFill>
                <a:schemeClr val="bg1"/>
              </a:solidFill>
            </a:endParaRPr>
          </a:p>
          <a:p>
            <a:pPr marL="341313" indent="0">
              <a:lnSpc>
                <a:spcPct val="100000"/>
              </a:lnSpc>
            </a:pPr>
            <a:r>
              <a:rPr lang="en-US" sz="1200" b="1" baseline="0" dirty="0">
                <a:solidFill>
                  <a:srgbClr val="FFFF00"/>
                </a:solidFill>
              </a:rPr>
              <a:t>posterpresenter@gmail.com</a:t>
            </a:r>
            <a:endParaRPr lang="en-US" sz="1400" b="1" dirty="0">
              <a:solidFill>
                <a:srgbClr val="FFFF00"/>
              </a:solidFill>
            </a:endParaRPr>
          </a:p>
        </p:txBody>
      </p:sp>
      <p:sp>
        <p:nvSpPr>
          <p:cNvPr id="47" name="Text Box 14"/>
          <p:cNvSpPr txBox="1">
            <a:spLocks noChangeArrowheads="1"/>
          </p:cNvSpPr>
          <p:nvPr userDrawn="1"/>
        </p:nvSpPr>
        <p:spPr bwMode="auto">
          <a:xfrm>
            <a:off x="974558" y="18716147"/>
            <a:ext cx="1885950" cy="247393"/>
          </a:xfrm>
          <a:prstGeom prst="rect">
            <a:avLst/>
          </a:prstGeom>
          <a:noFill/>
          <a:ln w="9525">
            <a:noFill/>
            <a:miter lim="800000"/>
            <a:headEnd/>
            <a:tailEnd/>
          </a:ln>
          <a:effectLst/>
        </p:spPr>
        <p:txBody>
          <a:bodyPr lIns="65180" tIns="32584" rIns="65180" bIns="32584">
            <a:spAutoFit/>
          </a:bodyPr>
          <a:lstStyle/>
          <a:p>
            <a:pPr eaLnBrk="0" hangingPunct="0">
              <a:lnSpc>
                <a:spcPct val="65000"/>
              </a:lnSpc>
              <a:spcBef>
                <a:spcPct val="50000"/>
              </a:spcBef>
              <a:defRPr/>
            </a:pPr>
            <a:r>
              <a:rPr lang="en-US" sz="4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8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3134552" rtl="0" eaLnBrk="1" latinLnBrk="0" hangingPunct="1">
        <a:spcBef>
          <a:spcPct val="0"/>
        </a:spcBef>
        <a:buNone/>
        <a:defRPr sz="6300" kern="1200">
          <a:solidFill>
            <a:schemeClr val="bg1"/>
          </a:solidFill>
          <a:latin typeface="Trebuchet MS" pitchFamily="34" charset="0"/>
          <a:ea typeface="+mj-ea"/>
          <a:cs typeface="+mj-cs"/>
        </a:defRPr>
      </a:lvl1pPr>
    </p:titleStyle>
    <p:bodyStyle>
      <a:lvl1pPr marL="1175457" indent="-1175457" algn="l" defTabSz="3134552" rtl="0" eaLnBrk="1" latinLnBrk="0" hangingPunct="1">
        <a:spcBef>
          <a:spcPct val="20000"/>
        </a:spcBef>
        <a:buFont typeface="Arial" pitchFamily="34" charset="0"/>
        <a:buChar char="•"/>
        <a:defRPr sz="11000" kern="1200">
          <a:solidFill>
            <a:schemeClr val="tx1"/>
          </a:solidFill>
          <a:latin typeface="+mn-lt"/>
          <a:ea typeface="+mn-ea"/>
          <a:cs typeface="+mn-cs"/>
        </a:defRPr>
      </a:lvl1pPr>
      <a:lvl2pPr marL="2546824" indent="-979547" algn="l" defTabSz="3134552" rtl="0" eaLnBrk="1" latinLnBrk="0" hangingPunct="1">
        <a:spcBef>
          <a:spcPct val="20000"/>
        </a:spcBef>
        <a:buFont typeface="Arial" pitchFamily="34" charset="0"/>
        <a:buChar char="–"/>
        <a:defRPr sz="9600" kern="1200">
          <a:solidFill>
            <a:schemeClr val="tx1"/>
          </a:solidFill>
          <a:latin typeface="+mn-lt"/>
          <a:ea typeface="+mn-ea"/>
          <a:cs typeface="+mn-cs"/>
        </a:defRPr>
      </a:lvl2pPr>
      <a:lvl3pPr marL="3918191" indent="-783639" algn="l" defTabSz="3134552" rtl="0" eaLnBrk="1" latinLnBrk="0" hangingPunct="1">
        <a:spcBef>
          <a:spcPct val="20000"/>
        </a:spcBef>
        <a:buFont typeface="Arial" pitchFamily="34" charset="0"/>
        <a:buChar char="•"/>
        <a:defRPr sz="8300" kern="1200">
          <a:solidFill>
            <a:schemeClr val="tx1"/>
          </a:solidFill>
          <a:latin typeface="+mn-lt"/>
          <a:ea typeface="+mn-ea"/>
          <a:cs typeface="+mn-cs"/>
        </a:defRPr>
      </a:lvl3pPr>
      <a:lvl4pPr marL="5485468"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4pPr>
      <a:lvl5pPr marL="7052744"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5pPr>
      <a:lvl6pPr marL="8620020"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6pPr>
      <a:lvl7pPr marL="10187296"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7pPr>
      <a:lvl8pPr marL="11754573"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8pPr>
      <a:lvl9pPr marL="13321849" indent="-783639" algn="l" defTabSz="3134552" rtl="0" eaLnBrk="1" latinLnBrk="0" hangingPunct="1">
        <a:spcBef>
          <a:spcPct val="20000"/>
        </a:spcBef>
        <a:buFont typeface="Arial" pitchFamily="34" charset="0"/>
        <a:buChar char="•"/>
        <a:defRPr sz="6900" kern="1200">
          <a:solidFill>
            <a:schemeClr val="tx1"/>
          </a:solidFill>
          <a:latin typeface="+mn-lt"/>
          <a:ea typeface="+mn-ea"/>
          <a:cs typeface="+mn-cs"/>
        </a:defRPr>
      </a:lvl9pPr>
    </p:bodyStyle>
    <p:otherStyle>
      <a:defPPr>
        <a:defRPr lang="en-US"/>
      </a:defPPr>
      <a:lvl1pPr marL="0" algn="l" defTabSz="3134552" rtl="0" eaLnBrk="1" latinLnBrk="0" hangingPunct="1">
        <a:defRPr sz="6100" kern="1200">
          <a:solidFill>
            <a:schemeClr val="tx1"/>
          </a:solidFill>
          <a:latin typeface="+mn-lt"/>
          <a:ea typeface="+mn-ea"/>
          <a:cs typeface="+mn-cs"/>
        </a:defRPr>
      </a:lvl1pPr>
      <a:lvl2pPr marL="1567277" algn="l" defTabSz="3134552" rtl="0" eaLnBrk="1" latinLnBrk="0" hangingPunct="1">
        <a:defRPr sz="6100" kern="1200">
          <a:solidFill>
            <a:schemeClr val="tx1"/>
          </a:solidFill>
          <a:latin typeface="+mn-lt"/>
          <a:ea typeface="+mn-ea"/>
          <a:cs typeface="+mn-cs"/>
        </a:defRPr>
      </a:lvl2pPr>
      <a:lvl3pPr marL="3134552" algn="l" defTabSz="3134552" rtl="0" eaLnBrk="1" latinLnBrk="0" hangingPunct="1">
        <a:defRPr sz="6100" kern="1200">
          <a:solidFill>
            <a:schemeClr val="tx1"/>
          </a:solidFill>
          <a:latin typeface="+mn-lt"/>
          <a:ea typeface="+mn-ea"/>
          <a:cs typeface="+mn-cs"/>
        </a:defRPr>
      </a:lvl3pPr>
      <a:lvl4pPr marL="4701829" algn="l" defTabSz="3134552" rtl="0" eaLnBrk="1" latinLnBrk="0" hangingPunct="1">
        <a:defRPr sz="6100" kern="1200">
          <a:solidFill>
            <a:schemeClr val="tx1"/>
          </a:solidFill>
          <a:latin typeface="+mn-lt"/>
          <a:ea typeface="+mn-ea"/>
          <a:cs typeface="+mn-cs"/>
        </a:defRPr>
      </a:lvl4pPr>
      <a:lvl5pPr marL="6269105" algn="l" defTabSz="3134552" rtl="0" eaLnBrk="1" latinLnBrk="0" hangingPunct="1">
        <a:defRPr sz="6100" kern="1200">
          <a:solidFill>
            <a:schemeClr val="tx1"/>
          </a:solidFill>
          <a:latin typeface="+mn-lt"/>
          <a:ea typeface="+mn-ea"/>
          <a:cs typeface="+mn-cs"/>
        </a:defRPr>
      </a:lvl5pPr>
      <a:lvl6pPr marL="7836382" algn="l" defTabSz="3134552" rtl="0" eaLnBrk="1" latinLnBrk="0" hangingPunct="1">
        <a:defRPr sz="6100" kern="1200">
          <a:solidFill>
            <a:schemeClr val="tx1"/>
          </a:solidFill>
          <a:latin typeface="+mn-lt"/>
          <a:ea typeface="+mn-ea"/>
          <a:cs typeface="+mn-cs"/>
        </a:defRPr>
      </a:lvl6pPr>
      <a:lvl7pPr marL="9403659" algn="l" defTabSz="3134552" rtl="0" eaLnBrk="1" latinLnBrk="0" hangingPunct="1">
        <a:defRPr sz="6100" kern="1200">
          <a:solidFill>
            <a:schemeClr val="tx1"/>
          </a:solidFill>
          <a:latin typeface="+mn-lt"/>
          <a:ea typeface="+mn-ea"/>
          <a:cs typeface="+mn-cs"/>
        </a:defRPr>
      </a:lvl7pPr>
      <a:lvl8pPr marL="10970935" algn="l" defTabSz="3134552" rtl="0" eaLnBrk="1" latinLnBrk="0" hangingPunct="1">
        <a:defRPr sz="6100" kern="1200">
          <a:solidFill>
            <a:schemeClr val="tx1"/>
          </a:solidFill>
          <a:latin typeface="+mn-lt"/>
          <a:ea typeface="+mn-ea"/>
          <a:cs typeface="+mn-cs"/>
        </a:defRPr>
      </a:lvl8pPr>
      <a:lvl9pPr marL="12538212" algn="l" defTabSz="3134552" rtl="0" eaLnBrk="1" latinLnBrk="0" hangingPunct="1">
        <a:defRPr sz="6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tif"/><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18.t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tif"/><Relationship Id="rId5" Type="http://schemas.openxmlformats.org/officeDocument/2006/relationships/image" Target="../media/image120.png"/><Relationship Id="rId10" Type="http://schemas.openxmlformats.org/officeDocument/2006/relationships/image" Target="../media/image16.tif"/><Relationship Id="rId4" Type="http://schemas.openxmlformats.org/officeDocument/2006/relationships/image" Target="../media/image12.png"/><Relationship Id="rId9" Type="http://schemas.openxmlformats.org/officeDocument/2006/relationships/image" Target="../media/image15.tiff"/><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89297" y="15207601"/>
            <a:ext cx="6108503" cy="3266550"/>
          </a:xfrm>
          <a:prstGeom prst="rect">
            <a:avLst/>
          </a:prstGeom>
        </p:spPr>
      </p:pic>
      <p:sp>
        <p:nvSpPr>
          <p:cNvPr id="12" name="Rectangle 11"/>
          <p:cNvSpPr/>
          <p:nvPr/>
        </p:nvSpPr>
        <p:spPr bwMode="auto">
          <a:xfrm>
            <a:off x="921188" y="18738010"/>
            <a:ext cx="1757718" cy="272608"/>
          </a:xfrm>
          <a:prstGeom prst="rect">
            <a:avLst/>
          </a:prstGeom>
          <a:solidFill>
            <a:schemeClr val="bg1"/>
          </a:solidFill>
          <a:ln w="9525">
            <a:solidFill>
              <a:schemeClr val="bg1"/>
            </a:solidFill>
            <a:miter lim="800000"/>
            <a:headEnd/>
            <a:tailEnd/>
          </a:ln>
          <a:effectLst/>
        </p:spPr>
        <p:txBody>
          <a:bodyPr wrap="none" lIns="65304" tIns="32651" rIns="65304" bIns="32651" rtlCol="0" anchor="ctr"/>
          <a:lstStyle/>
          <a:p>
            <a:pPr algn="ctr"/>
            <a:endParaRPr lang="en-US" dirty="0"/>
          </a:p>
        </p:txBody>
      </p:sp>
      <p:sp>
        <p:nvSpPr>
          <p:cNvPr id="21" name="Text Placeholder 20"/>
          <p:cNvSpPr>
            <a:spLocks noGrp="1"/>
          </p:cNvSpPr>
          <p:nvPr>
            <p:ph type="body" sz="quarter" idx="10"/>
          </p:nvPr>
        </p:nvSpPr>
        <p:spPr>
          <a:xfrm>
            <a:off x="719745" y="3523056"/>
            <a:ext cx="7542610" cy="5254130"/>
          </a:xfrm>
        </p:spPr>
        <p:txBody>
          <a:bodyPr/>
          <a:lstStyle/>
          <a:p>
            <a:pPr indent="457200"/>
            <a:r>
              <a:rPr lang="en-US" sz="1600" dirty="0">
                <a:solidFill>
                  <a:schemeClr val="tx1"/>
                </a:solidFill>
              </a:rPr>
              <a:t>The hydraulic gradient along stream/aquifer boundary is one of the most variable parameters in a stream/aquifer system. The regional hydraulic gradient (RHG) towards a stream had been often neglected or considered linear and static while estimating bank storage. In this study, I used a non-linear, transient RHG to estimate the bank storage in response to a hypothetical flood wave. The purpose of this study was to compute bank storage using a constant vs a transient RHG separately and estimate the difference between two corresponding results. For a constant RHG, it was considered that head at the valley wall was H unit higher than the head at the stream throughout the simulation. However, for a transient RHG, the water level in the aquifer was instantaneously raised by H units throughout the aquifer width, then the groundwater was drained under a natural gradient until the transient RHG at the stream/aquifer boundary matches with the constant RHG for fully penetrating streams with and without streambed sediments. Water table thus obtained was slightly different from that of the constant RHG. A convolution-integral method was used to estimate flux across the stream/aquifer boundary. Results showed that bank storage was larger and baseflow started later in time for the transient RHG than that for the constant RHG. Furthermore, the difference in bank storage between the two RHG diverged significantly and increased after the critical time. Flood duration longer than the critical time requires consideration of a transient RHG for better estimation of bank storage, especially for narrow but high transmissive alluvial aquifers.</a:t>
            </a:r>
          </a:p>
        </p:txBody>
      </p:sp>
      <p:sp>
        <p:nvSpPr>
          <p:cNvPr id="22" name="Text Placeholder 21"/>
          <p:cNvSpPr>
            <a:spLocks noGrp="1"/>
          </p:cNvSpPr>
          <p:nvPr>
            <p:ph type="body" sz="quarter" idx="11"/>
          </p:nvPr>
        </p:nvSpPr>
        <p:spPr>
          <a:xfrm>
            <a:off x="691756" y="2994738"/>
            <a:ext cx="7536656" cy="685881"/>
          </a:xfrm>
        </p:spPr>
        <p:txBody>
          <a:bodyPr/>
          <a:lstStyle/>
          <a:p>
            <a:r>
              <a:rPr lang="en-US" sz="3600" dirty="0"/>
              <a:t>ABSTRACT</a:t>
            </a:r>
          </a:p>
        </p:txBody>
      </p:sp>
      <p:sp>
        <p:nvSpPr>
          <p:cNvPr id="25" name="Text Placeholder 24"/>
          <p:cNvSpPr>
            <a:spLocks noGrp="1"/>
          </p:cNvSpPr>
          <p:nvPr>
            <p:ph type="body" sz="quarter" idx="19"/>
          </p:nvPr>
        </p:nvSpPr>
        <p:spPr>
          <a:xfrm>
            <a:off x="718068" y="9020827"/>
            <a:ext cx="7543800" cy="6583724"/>
          </a:xfrm>
        </p:spPr>
        <p:txBody>
          <a:bodyPr/>
          <a:lstStyle/>
          <a:p>
            <a:r>
              <a:rPr lang="en-US" sz="1600" dirty="0">
                <a:solidFill>
                  <a:schemeClr val="tx1"/>
                </a:solidFill>
              </a:rPr>
              <a:t>Bank storage is referred to the process of stream water being temporarily stored in a stream bank and discharge the stored water back to the stream (</a:t>
            </a:r>
            <a:r>
              <a:rPr lang="en-US" sz="1600" dirty="0" err="1">
                <a:solidFill>
                  <a:schemeClr val="tx1"/>
                </a:solidFill>
              </a:rPr>
              <a:t>Squillace</a:t>
            </a:r>
            <a:r>
              <a:rPr lang="en-US" sz="1600" dirty="0">
                <a:solidFill>
                  <a:schemeClr val="tx1"/>
                </a:solidFill>
              </a:rPr>
              <a:t>, 1996). It attenuates a flood wave (</a:t>
            </a:r>
            <a:r>
              <a:rPr lang="en-US" sz="1600" dirty="0" err="1">
                <a:solidFill>
                  <a:schemeClr val="tx1"/>
                </a:solidFill>
              </a:rPr>
              <a:t>Pinder</a:t>
            </a:r>
            <a:r>
              <a:rPr lang="en-US" sz="1600" dirty="0">
                <a:solidFill>
                  <a:schemeClr val="tx1"/>
                </a:solidFill>
              </a:rPr>
              <a:t> and Sauer, 1971; Hunt, 1990), contributes substantial discharge to streams during base flow periods (Cooper and </a:t>
            </a:r>
            <a:r>
              <a:rPr lang="en-US" sz="1600" dirty="0" err="1">
                <a:solidFill>
                  <a:schemeClr val="tx1"/>
                </a:solidFill>
              </a:rPr>
              <a:t>Rorabaugh</a:t>
            </a:r>
            <a:r>
              <a:rPr lang="en-US" sz="1600" dirty="0">
                <a:solidFill>
                  <a:schemeClr val="tx1"/>
                </a:solidFill>
              </a:rPr>
              <a:t>, 1963) and retains for months depending upon connectivity between a river and an aquifer (Simpson and </a:t>
            </a:r>
            <a:r>
              <a:rPr lang="en-US" sz="1600" dirty="0" err="1">
                <a:solidFill>
                  <a:schemeClr val="tx1"/>
                </a:solidFill>
              </a:rPr>
              <a:t>Meixner</a:t>
            </a:r>
            <a:r>
              <a:rPr lang="en-US" sz="1600" dirty="0">
                <a:solidFill>
                  <a:schemeClr val="tx1"/>
                </a:solidFill>
              </a:rPr>
              <a:t>, 2012). </a:t>
            </a:r>
          </a:p>
          <a:p>
            <a:r>
              <a:rPr lang="en-US" sz="1600" dirty="0">
                <a:solidFill>
                  <a:schemeClr val="tx1"/>
                </a:solidFill>
              </a:rPr>
              <a:t>The hydraulic gradient along stream/aquifer boundary is one of the most variable parameters in a stream/aquifer system. Water exchanges between stream and aquifer according to the hydraulic gradient at their interface (</a:t>
            </a:r>
            <a:r>
              <a:rPr lang="en-US" sz="1600" dirty="0" err="1">
                <a:solidFill>
                  <a:schemeClr val="tx1"/>
                </a:solidFill>
              </a:rPr>
              <a:t>Boutt</a:t>
            </a:r>
            <a:r>
              <a:rPr lang="en-US" sz="1600" dirty="0">
                <a:solidFill>
                  <a:schemeClr val="tx1"/>
                </a:solidFill>
              </a:rPr>
              <a:t> and Fleming, 2009). Bank storage remains unaffected at a lower regional hydraulic gradient (RHG) (Chen and Chen, 2003) but is significantly reduced at higher RHG (Chen et al., 2006). Despite the importance of the RHG, it had often been neglected while calculating bank storage up until sixties. </a:t>
            </a:r>
            <a:r>
              <a:rPr lang="en-US" sz="1600" dirty="0" err="1">
                <a:solidFill>
                  <a:schemeClr val="tx1"/>
                </a:solidFill>
              </a:rPr>
              <a:t>Rorabaugh</a:t>
            </a:r>
            <a:r>
              <a:rPr lang="en-US" sz="1600" dirty="0">
                <a:solidFill>
                  <a:schemeClr val="tx1"/>
                </a:solidFill>
              </a:rPr>
              <a:t> (1964) showed the RHG is neither a linear nor a static for a finite aquifer. Yet, the RHG is considered a linear and static for a simplicity hence miscalculating bank storage metrics. </a:t>
            </a:r>
          </a:p>
          <a:p>
            <a:r>
              <a:rPr lang="en-US" sz="1600" dirty="0">
                <a:solidFill>
                  <a:schemeClr val="tx1"/>
                </a:solidFill>
              </a:rPr>
              <a:t>In this study, I used a non-linear, transient RHG to estimate bank storage in response to a hypothetical flood wave that has longer flood duration than the critical time defined as L</a:t>
            </a:r>
            <a:r>
              <a:rPr lang="en-US" sz="1600" baseline="30000" dirty="0">
                <a:solidFill>
                  <a:schemeClr val="tx1"/>
                </a:solidFill>
              </a:rPr>
              <a:t>2</a:t>
            </a:r>
            <a:r>
              <a:rPr lang="en-US" sz="1600" dirty="0">
                <a:solidFill>
                  <a:schemeClr val="tx1"/>
                </a:solidFill>
              </a:rPr>
              <a:t>/</a:t>
            </a:r>
            <a:r>
              <a:rPr lang="en-US" sz="1600" dirty="0">
                <a:solidFill>
                  <a:schemeClr val="tx1"/>
                </a:solidFill>
                <a:sym typeface="Symbol" panose="05050102010706020507" pitchFamily="18" charset="2"/>
              </a:rPr>
              <a:t></a:t>
            </a:r>
            <a:r>
              <a:rPr lang="en-US" sz="1600" dirty="0">
                <a:solidFill>
                  <a:schemeClr val="tx1"/>
                </a:solidFill>
              </a:rPr>
              <a:t>D (L=aquifer width and D= aquifer diffusivity). The purpose of this study was to calculate the divergence in bank storage metrics next to fully penetrating streams with and without streambed sediments using a constant vs a transient RHG. Such analysis shows the spatiotemporal distribution of bank storage and improves our understanding of groundwater and surface water interactions and sheds light on potential biogeochemical reactions and contaminant transport in the bank storage zone. Such knowledge allows us to make well-informed decisions towards environment protection and resource management.</a:t>
            </a:r>
          </a:p>
        </p:txBody>
      </p:sp>
      <p:sp>
        <p:nvSpPr>
          <p:cNvPr id="26" name="Text Placeholder 25"/>
          <p:cNvSpPr>
            <a:spLocks noGrp="1"/>
          </p:cNvSpPr>
          <p:nvPr>
            <p:ph type="body" sz="quarter" idx="20"/>
          </p:nvPr>
        </p:nvSpPr>
        <p:spPr>
          <a:xfrm>
            <a:off x="731126" y="8533546"/>
            <a:ext cx="7537847" cy="685881"/>
          </a:xfrm>
        </p:spPr>
        <p:txBody>
          <a:bodyPr/>
          <a:lstStyle/>
          <a:p>
            <a:r>
              <a:rPr lang="en-US" sz="3600" dirty="0"/>
              <a:t>INTRODUCTION &amp; OBJECTIVES</a:t>
            </a:r>
          </a:p>
        </p:txBody>
      </p:sp>
      <mc:AlternateContent xmlns:mc="http://schemas.openxmlformats.org/markup-compatibility/2006" xmlns:a14="http://schemas.microsoft.com/office/drawing/2010/main">
        <mc:Choice Requires="a14">
          <p:sp>
            <p:nvSpPr>
              <p:cNvPr id="27" name="Text Placeholder 26"/>
              <p:cNvSpPr>
                <a:spLocks noGrp="1"/>
              </p:cNvSpPr>
              <p:nvPr>
                <p:ph type="body" sz="quarter" idx="21"/>
              </p:nvPr>
            </p:nvSpPr>
            <p:spPr>
              <a:xfrm>
                <a:off x="24692597" y="3478276"/>
                <a:ext cx="7459691" cy="5303374"/>
              </a:xfrm>
            </p:spPr>
            <p:txBody>
              <a:bodyPr/>
              <a:lstStyle/>
              <a:p>
                <a:r>
                  <a:rPr lang="en-US" sz="1600" dirty="0">
                    <a:solidFill>
                      <a:schemeClr val="tx1"/>
                    </a:solidFill>
                  </a:rPr>
                  <a:t>A homogeneous, isotropic, and uniformly thick semi-infinite aquifer bounded by a stream on one side and a low-conductive valley wall on other side at a distance L from the stream/aquifer boundary was considered. The initial head throughout the aquifer and stream was considered same and equal to h</a:t>
                </a:r>
                <a:r>
                  <a:rPr lang="en-US" sz="1600" baseline="-25000" dirty="0">
                    <a:solidFill>
                      <a:schemeClr val="tx1"/>
                    </a:solidFill>
                  </a:rPr>
                  <a:t>o</a:t>
                </a:r>
                <a:r>
                  <a:rPr lang="en-US" sz="1600" dirty="0">
                    <a:solidFill>
                      <a:schemeClr val="tx1"/>
                    </a:solidFill>
                  </a:rPr>
                  <a:t>. For a constant RHG, it was considered that head at the valley wall was H unit higher than the head at the stream throughout the simulation. However, for a transient RHG, the water level in the aquifer was instantaneously raised by H units throughout the aquifer width, then the groundwater was drained until the RHG at the boundary matches with a constant RHG for fully penetrating streams with and without streambed sediments. The flow of water from the aquifer to the stream proceeds according to boundary condition of the third kind. The head distribution along the aquifer perpendicular to the stream at any time involves a solution of the differential equation.</a:t>
                </a:r>
              </a:p>
              <a:p>
                <a:r>
                  <a:rPr lang="en-US" sz="1600" dirty="0">
                    <a:solidFill>
                      <a:schemeClr val="tx1"/>
                    </a:solidFill>
                  </a:rPr>
                  <a:t>Since all the governing groundwater equations are linear, the final solution to groundwater flow into a stream is still linear. I used the method of superposition to estimate a net gradient due to stream stage fluctuations, such that </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𝐼</m:t>
                        </m:r>
                      </m:e>
                      <m:sub>
                        <m:r>
                          <a:rPr lang="en-US" sz="1600" i="1">
                            <a:solidFill>
                              <a:schemeClr val="tx1"/>
                            </a:solidFill>
                            <a:latin typeface="Cambria Math" panose="02040503050406030204" pitchFamily="18" charset="0"/>
                          </a:rPr>
                          <m:t>𝑛𝑒𝑡</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𝐼</m:t>
                        </m:r>
                      </m:e>
                      <m:sub>
                        <m:r>
                          <a:rPr lang="en-US" sz="1600" i="1">
                            <a:solidFill>
                              <a:schemeClr val="tx1"/>
                            </a:solidFill>
                            <a:latin typeface="Cambria Math" panose="02040503050406030204" pitchFamily="18" charset="0"/>
                          </a:rPr>
                          <m:t>𝑟𝑖𝑣𝑒𝑟</m:t>
                        </m:r>
                      </m:sub>
                    </m:sSub>
                    <m:r>
                      <a:rPr lang="en-US" sz="1600" i="1">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𝐼</m:t>
                        </m:r>
                      </m:e>
                      <m:sub>
                        <m:r>
                          <a:rPr lang="en-US" sz="1600" i="1">
                            <a:solidFill>
                              <a:schemeClr val="tx1"/>
                            </a:solidFill>
                            <a:latin typeface="Cambria Math" panose="02040503050406030204" pitchFamily="18" charset="0"/>
                          </a:rPr>
                          <m:t>𝐺𝑊</m:t>
                        </m:r>
                      </m:sub>
                    </m:sSub>
                  </m:oMath>
                </a14:m>
                <a:r>
                  <a:rPr lang="en-US" sz="1600" dirty="0">
                    <a:solidFill>
                      <a:schemeClr val="tx1"/>
                    </a:solidFill>
                  </a:rPr>
                  <a:t>. The head and hydraulic gradient at the boundary due to stream stage fluctuations were simulated using a convolution-integral method separately for fully penetrating streams with and without streambed sediments (</a:t>
                </a:r>
                <a:r>
                  <a:rPr lang="en-US" sz="1600" dirty="0" err="1">
                    <a:solidFill>
                      <a:schemeClr val="tx1"/>
                    </a:solidFill>
                  </a:rPr>
                  <a:t>Pinder</a:t>
                </a:r>
                <a:r>
                  <a:rPr lang="en-US" sz="1600" dirty="0">
                    <a:solidFill>
                      <a:schemeClr val="tx1"/>
                    </a:solidFill>
                  </a:rPr>
                  <a:t> et. at., 1969). The deviations in bank storage metrics were calculated separately using a constant and a transient RHG for the </a:t>
                </a:r>
                <a:r>
                  <a:rPr lang="en-US" sz="1600" dirty="0" smtClean="0">
                    <a:solidFill>
                      <a:schemeClr val="tx1"/>
                    </a:solidFill>
                  </a:rPr>
                  <a:t>both streams</a:t>
                </a:r>
                <a:r>
                  <a:rPr lang="en-US" sz="1600" dirty="0">
                    <a:solidFill>
                      <a:schemeClr val="tx1"/>
                    </a:solidFill>
                  </a:rPr>
                  <a:t>.</a:t>
                </a:r>
              </a:p>
            </p:txBody>
          </p:sp>
        </mc:Choice>
        <mc:Fallback xmlns="">
          <p:sp>
            <p:nvSpPr>
              <p:cNvPr id="27" name="Text Placeholder 26"/>
              <p:cNvSpPr>
                <a:spLocks noGrp="1" noRot="1" noChangeAspect="1" noMove="1" noResize="1" noEditPoints="1" noAdjustHandles="1" noChangeArrowheads="1" noChangeShapeType="1" noTextEdit="1"/>
              </p:cNvSpPr>
              <p:nvPr>
                <p:ph type="body" sz="quarter" idx="21"/>
              </p:nvPr>
            </p:nvSpPr>
            <p:spPr>
              <a:xfrm>
                <a:off x="24692597" y="3478276"/>
                <a:ext cx="7459691" cy="5303374"/>
              </a:xfrm>
              <a:blipFill>
                <a:blip r:embed="rId4"/>
                <a:stretch>
                  <a:fillRect/>
                </a:stretch>
              </a:blipFill>
            </p:spPr>
            <p:txBody>
              <a:bodyPr/>
              <a:lstStyle/>
              <a:p>
                <a:r>
                  <a:rPr lang="en-US">
                    <a:noFill/>
                  </a:rPr>
                  <a:t> </a:t>
                </a:r>
              </a:p>
            </p:txBody>
          </p:sp>
        </mc:Fallback>
      </mc:AlternateContent>
      <p:sp>
        <p:nvSpPr>
          <p:cNvPr id="28" name="Text Placeholder 27"/>
          <p:cNvSpPr>
            <a:spLocks noGrp="1"/>
          </p:cNvSpPr>
          <p:nvPr>
            <p:ph type="body" sz="quarter" idx="22"/>
          </p:nvPr>
        </p:nvSpPr>
        <p:spPr>
          <a:xfrm>
            <a:off x="24714991" y="2982598"/>
            <a:ext cx="7509838" cy="685881"/>
          </a:xfrm>
        </p:spPr>
        <p:txBody>
          <a:bodyPr/>
          <a:lstStyle/>
          <a:p>
            <a:r>
              <a:rPr lang="en-US" sz="3600" dirty="0"/>
              <a:t>METHODS</a:t>
            </a:r>
          </a:p>
        </p:txBody>
      </p:sp>
      <p:sp>
        <p:nvSpPr>
          <p:cNvPr id="30" name="Text Placeholder 29"/>
          <p:cNvSpPr>
            <a:spLocks noGrp="1"/>
          </p:cNvSpPr>
          <p:nvPr>
            <p:ph type="body" sz="quarter" idx="24"/>
          </p:nvPr>
        </p:nvSpPr>
        <p:spPr>
          <a:xfrm>
            <a:off x="12967794" y="2948114"/>
            <a:ext cx="6937039" cy="685881"/>
          </a:xfrm>
        </p:spPr>
        <p:txBody>
          <a:bodyPr/>
          <a:lstStyle/>
          <a:p>
            <a:r>
              <a:rPr lang="en-US" sz="3600" dirty="0"/>
              <a:t>RESULTS</a:t>
            </a:r>
          </a:p>
        </p:txBody>
      </p:sp>
      <p:sp>
        <p:nvSpPr>
          <p:cNvPr id="31" name="Text Placeholder 30"/>
          <p:cNvSpPr>
            <a:spLocks noGrp="1"/>
          </p:cNvSpPr>
          <p:nvPr>
            <p:ph type="body" sz="quarter" idx="25"/>
          </p:nvPr>
        </p:nvSpPr>
        <p:spPr>
          <a:xfrm>
            <a:off x="24702278" y="8349212"/>
            <a:ext cx="7535264" cy="685881"/>
          </a:xfrm>
        </p:spPr>
        <p:txBody>
          <a:bodyPr/>
          <a:lstStyle/>
          <a:p>
            <a:r>
              <a:rPr lang="en-US" sz="3600" dirty="0"/>
              <a:t>CONCLUSIONS</a:t>
            </a:r>
          </a:p>
        </p:txBody>
      </p:sp>
      <p:sp>
        <p:nvSpPr>
          <p:cNvPr id="226" name="Text Placeholder 225"/>
          <p:cNvSpPr>
            <a:spLocks noGrp="1"/>
          </p:cNvSpPr>
          <p:nvPr>
            <p:ph type="body" sz="quarter" idx="26"/>
          </p:nvPr>
        </p:nvSpPr>
        <p:spPr>
          <a:xfrm>
            <a:off x="24716806" y="8876486"/>
            <a:ext cx="7376348" cy="3949157"/>
          </a:xfrm>
        </p:spPr>
        <p:txBody>
          <a:bodyPr/>
          <a:lstStyle/>
          <a:p>
            <a:pPr marL="285750" indent="-285750">
              <a:buFont typeface="Wingdings" panose="05000000000000000000" pitchFamily="2" charset="2"/>
              <a:buChar char="Ø"/>
            </a:pPr>
            <a:r>
              <a:rPr lang="en-US" dirty="0">
                <a:solidFill>
                  <a:schemeClr val="tx1"/>
                </a:solidFill>
              </a:rPr>
              <a:t>The water table at the critical time under the transient gradient is different from the constant gradient though the gradient at the boundary is same for both water tables. The water table for transient gradient has steep gradient near stream and gentle gradient at the valley wall. </a:t>
            </a:r>
          </a:p>
          <a:p>
            <a:pPr marL="285750" indent="-285750">
              <a:buFont typeface="Wingdings" panose="05000000000000000000" pitchFamily="2" charset="2"/>
              <a:buChar char="Ø"/>
            </a:pPr>
            <a:r>
              <a:rPr lang="en-US" dirty="0">
                <a:solidFill>
                  <a:schemeClr val="tx1"/>
                </a:solidFill>
              </a:rPr>
              <a:t>The </a:t>
            </a:r>
            <a:r>
              <a:rPr lang="en-US" dirty="0" err="1">
                <a:solidFill>
                  <a:schemeClr val="tx1"/>
                </a:solidFill>
              </a:rPr>
              <a:t>F</a:t>
            </a:r>
            <a:r>
              <a:rPr lang="en-US" baseline="-25000" dirty="0" err="1">
                <a:solidFill>
                  <a:schemeClr val="tx1"/>
                </a:solidFill>
              </a:rPr>
              <a:t>o</a:t>
            </a:r>
            <a:r>
              <a:rPr lang="en-US" dirty="0">
                <a:solidFill>
                  <a:schemeClr val="tx1"/>
                </a:solidFill>
              </a:rPr>
              <a:t> number is a measure of time and shows that aquifer with high diffusivity responds faster than those with a low diffusivity; wider aquifer responds more slowly than the narrow ones. </a:t>
            </a:r>
          </a:p>
          <a:p>
            <a:pPr marL="285750" indent="-285750">
              <a:buFont typeface="Wingdings" panose="05000000000000000000" pitchFamily="2" charset="2"/>
              <a:buChar char="Ø"/>
            </a:pPr>
            <a:r>
              <a:rPr lang="en-US" dirty="0">
                <a:solidFill>
                  <a:schemeClr val="tx1"/>
                </a:solidFill>
              </a:rPr>
              <a:t>The aquifer response to a low B</a:t>
            </a:r>
            <a:r>
              <a:rPr lang="en-US" baseline="-25000" dirty="0">
                <a:solidFill>
                  <a:schemeClr val="tx1"/>
                </a:solidFill>
              </a:rPr>
              <a:t>i</a:t>
            </a:r>
            <a:r>
              <a:rPr lang="en-US" dirty="0">
                <a:solidFill>
                  <a:schemeClr val="tx1"/>
                </a:solidFill>
              </a:rPr>
              <a:t> number is dominated by streambed resistance while those with a large B</a:t>
            </a:r>
            <a:r>
              <a:rPr lang="en-US" baseline="-25000" dirty="0">
                <a:solidFill>
                  <a:schemeClr val="tx1"/>
                </a:solidFill>
              </a:rPr>
              <a:t>i</a:t>
            </a:r>
            <a:r>
              <a:rPr lang="en-US" dirty="0">
                <a:solidFill>
                  <a:schemeClr val="tx1"/>
                </a:solidFill>
              </a:rPr>
              <a:t> number are dominated by the aquifer resistance. For a high B</a:t>
            </a:r>
            <a:r>
              <a:rPr lang="en-US" baseline="-25000" dirty="0">
                <a:solidFill>
                  <a:schemeClr val="tx1"/>
                </a:solidFill>
              </a:rPr>
              <a:t>i</a:t>
            </a:r>
            <a:r>
              <a:rPr lang="en-US" dirty="0">
                <a:solidFill>
                  <a:schemeClr val="tx1"/>
                </a:solidFill>
              </a:rPr>
              <a:t> number, the transient gradient for fully penetrating streams with streambed sediments approximately equal to that for a fully penetrating stream without streambed sediments. </a:t>
            </a:r>
          </a:p>
          <a:p>
            <a:pPr marL="285750" indent="-285750">
              <a:buFont typeface="Wingdings" panose="05000000000000000000" pitchFamily="2" charset="2"/>
              <a:buChar char="Ø"/>
            </a:pPr>
            <a:r>
              <a:rPr lang="en-US" dirty="0">
                <a:solidFill>
                  <a:schemeClr val="tx1"/>
                </a:solidFill>
              </a:rPr>
              <a:t>For a high-transmissive aquifer, a streambed material of low transmissivity can have a very marked effect but for a low-transmissive aquifer, the effect of streambed is much less important.</a:t>
            </a:r>
          </a:p>
          <a:p>
            <a:pPr marL="285750" indent="-285750">
              <a:buFont typeface="Wingdings" panose="05000000000000000000" pitchFamily="2" charset="2"/>
              <a:buChar char="Ø"/>
            </a:pPr>
            <a:r>
              <a:rPr lang="en-US" dirty="0">
                <a:solidFill>
                  <a:schemeClr val="tx1"/>
                </a:solidFill>
              </a:rPr>
              <a:t>RHG cannot be neglected while estimating bank storage next to a finite-width aquifer. Steady-state Darcy flux from aquifer to river overestimates groundwater discharge and could produce erroneous results if used for a longer period where lateral seepage is absent. </a:t>
            </a:r>
          </a:p>
        </p:txBody>
      </p:sp>
      <p:sp>
        <p:nvSpPr>
          <p:cNvPr id="227" name="Text Placeholder 226"/>
          <p:cNvSpPr>
            <a:spLocks noGrp="1"/>
          </p:cNvSpPr>
          <p:nvPr>
            <p:ph type="body" sz="quarter" idx="27"/>
          </p:nvPr>
        </p:nvSpPr>
        <p:spPr>
          <a:xfrm>
            <a:off x="24702278" y="15667550"/>
            <a:ext cx="7535264" cy="685881"/>
          </a:xfrm>
        </p:spPr>
        <p:txBody>
          <a:bodyPr/>
          <a:lstStyle/>
          <a:p>
            <a:r>
              <a:rPr lang="en-US" sz="3600" dirty="0"/>
              <a:t>REFERENCES</a:t>
            </a:r>
          </a:p>
        </p:txBody>
      </p:sp>
      <p:sp>
        <p:nvSpPr>
          <p:cNvPr id="228" name="Text Placeholder 227"/>
          <p:cNvSpPr>
            <a:spLocks noGrp="1"/>
          </p:cNvSpPr>
          <p:nvPr>
            <p:ph type="body" sz="quarter" idx="28"/>
          </p:nvPr>
        </p:nvSpPr>
        <p:spPr>
          <a:xfrm>
            <a:off x="24785891" y="16206916"/>
            <a:ext cx="7451651" cy="2521074"/>
          </a:xfrm>
        </p:spPr>
        <p:txBody>
          <a:bodyPr/>
          <a:lstStyle/>
          <a:p>
            <a:pPr marL="171450" indent="-171450">
              <a:buFont typeface="Arial" panose="020B0604020202020204" pitchFamily="34" charset="0"/>
              <a:buChar char="•"/>
            </a:pPr>
            <a:r>
              <a:rPr lang="en-US" sz="800" dirty="0" err="1">
                <a:solidFill>
                  <a:schemeClr val="tx1"/>
                </a:solidFill>
              </a:rPr>
              <a:t>Boutt</a:t>
            </a:r>
            <a:r>
              <a:rPr lang="en-US" sz="800" dirty="0">
                <a:solidFill>
                  <a:schemeClr val="tx1"/>
                </a:solidFill>
              </a:rPr>
              <a:t>, D. F., and B. J. Fleming, 2009, Implications of anthropogenic river stage fluctuations on mass transport in a valley fill aquifer: Water Resources Research, v. 45, p. 14.</a:t>
            </a:r>
          </a:p>
          <a:p>
            <a:pPr marL="171450" indent="-171450">
              <a:buFont typeface="Arial" panose="020B0604020202020204" pitchFamily="34" charset="0"/>
              <a:buChar char="•"/>
            </a:pPr>
            <a:r>
              <a:rPr lang="en-US" sz="800" dirty="0">
                <a:solidFill>
                  <a:schemeClr val="tx1"/>
                </a:solidFill>
              </a:rPr>
              <a:t>Chen, X., D. Q. Y. Chen, and X. H. Chen, 2006, Simulation of baseflow accounting for the effect of bank storage and its implication in baseflow separation: Journal of Hydrology, v. 327, p. 539-549.</a:t>
            </a:r>
          </a:p>
          <a:p>
            <a:pPr marL="171450" indent="-171450">
              <a:buFont typeface="Arial" panose="020B0604020202020204" pitchFamily="34" charset="0"/>
              <a:buChar char="•"/>
            </a:pPr>
            <a:r>
              <a:rPr lang="en-US" sz="800" dirty="0">
                <a:solidFill>
                  <a:schemeClr val="tx1"/>
                </a:solidFill>
              </a:rPr>
              <a:t>Chen, X. H., 2003, Analysis of pumping-induced stream-aquifer interactions for gaining streams: Journal of Hydrology, v. 275, p. 1-11.</a:t>
            </a:r>
          </a:p>
          <a:p>
            <a:pPr marL="171450" indent="-171450">
              <a:buFont typeface="Arial" panose="020B0604020202020204" pitchFamily="34" charset="0"/>
              <a:buChar char="•"/>
            </a:pPr>
            <a:r>
              <a:rPr lang="en-US" sz="800" dirty="0">
                <a:solidFill>
                  <a:schemeClr val="tx1"/>
                </a:solidFill>
              </a:rPr>
              <a:t>Cooper, H. H., and M. I. </a:t>
            </a:r>
            <a:r>
              <a:rPr lang="en-US" sz="800" dirty="0" err="1">
                <a:solidFill>
                  <a:schemeClr val="tx1"/>
                </a:solidFill>
              </a:rPr>
              <a:t>Rorabaugh</a:t>
            </a:r>
            <a:r>
              <a:rPr lang="en-US" sz="800" dirty="0">
                <a:solidFill>
                  <a:schemeClr val="tx1"/>
                </a:solidFill>
              </a:rPr>
              <a:t>, 1963, Ground-water movements and bank storage due to flood stages in surface streams, Ground-water hydraulics, Washington, U.S. Geological Survey, p. 343-366.</a:t>
            </a:r>
          </a:p>
          <a:p>
            <a:pPr marL="171450" indent="-171450">
              <a:buFont typeface="Arial" panose="020B0604020202020204" pitchFamily="34" charset="0"/>
              <a:buChar char="•"/>
            </a:pPr>
            <a:r>
              <a:rPr lang="en-US" sz="800" dirty="0">
                <a:solidFill>
                  <a:schemeClr val="tx1"/>
                </a:solidFill>
              </a:rPr>
              <a:t>Hunt, B., 1990, An approximation for the bank storage effect: Water Resources Research, v. 26, p. 2769-2775.</a:t>
            </a:r>
          </a:p>
          <a:p>
            <a:pPr marL="171450" indent="-171450">
              <a:buFont typeface="Arial" panose="020B0604020202020204" pitchFamily="34" charset="0"/>
              <a:buChar char="•"/>
            </a:pPr>
            <a:r>
              <a:rPr lang="en-US" sz="800" dirty="0" err="1">
                <a:solidFill>
                  <a:schemeClr val="tx1"/>
                </a:solidFill>
              </a:rPr>
              <a:t>Pinder</a:t>
            </a:r>
            <a:r>
              <a:rPr lang="en-US" sz="800" dirty="0">
                <a:solidFill>
                  <a:schemeClr val="tx1"/>
                </a:solidFill>
              </a:rPr>
              <a:t>, G. F., J. D. </a:t>
            </a:r>
            <a:r>
              <a:rPr lang="en-US" sz="800" dirty="0" err="1">
                <a:solidFill>
                  <a:schemeClr val="tx1"/>
                </a:solidFill>
              </a:rPr>
              <a:t>Bredehoeft</a:t>
            </a:r>
            <a:r>
              <a:rPr lang="en-US" sz="800" dirty="0">
                <a:solidFill>
                  <a:schemeClr val="tx1"/>
                </a:solidFill>
              </a:rPr>
              <a:t>, and H. H. Cooper, 1969, Determination of aquifer diffusivity from aquifer response to fluctuations in river stage: Water Resources Research, v. 5, p. 850-855.</a:t>
            </a:r>
          </a:p>
          <a:p>
            <a:pPr marL="171450" indent="-171450">
              <a:buFont typeface="Arial" panose="020B0604020202020204" pitchFamily="34" charset="0"/>
              <a:buChar char="•"/>
            </a:pPr>
            <a:r>
              <a:rPr lang="en-US" sz="800" dirty="0" err="1">
                <a:solidFill>
                  <a:schemeClr val="tx1"/>
                </a:solidFill>
              </a:rPr>
              <a:t>Pinder</a:t>
            </a:r>
            <a:r>
              <a:rPr lang="en-US" sz="800" dirty="0">
                <a:solidFill>
                  <a:schemeClr val="tx1"/>
                </a:solidFill>
              </a:rPr>
              <a:t>, G. F., and S. P. Sauer, 1971, Numerical simulation of flood wave modification due to bank storage effects: Water Resources Research, v. 7, p. 63-70.</a:t>
            </a:r>
          </a:p>
          <a:p>
            <a:pPr marL="171450" indent="-171450">
              <a:buFont typeface="Arial" panose="020B0604020202020204" pitchFamily="34" charset="0"/>
              <a:buChar char="•"/>
            </a:pPr>
            <a:r>
              <a:rPr lang="en-US" sz="800" dirty="0" err="1">
                <a:solidFill>
                  <a:schemeClr val="tx1"/>
                </a:solidFill>
              </a:rPr>
              <a:t>Rorabaugh</a:t>
            </a:r>
            <a:r>
              <a:rPr lang="en-US" sz="800" dirty="0">
                <a:solidFill>
                  <a:schemeClr val="tx1"/>
                </a:solidFill>
              </a:rPr>
              <a:t>, M. I., 1964, Estimating changes in bank storage and groundwater contribution to streamflow: International Association of Scientific Hydrology, v. 63, p. 432-441.</a:t>
            </a:r>
          </a:p>
          <a:p>
            <a:pPr marL="171450" indent="-171450">
              <a:buFont typeface="Arial" panose="020B0604020202020204" pitchFamily="34" charset="0"/>
              <a:buChar char="•"/>
            </a:pPr>
            <a:r>
              <a:rPr lang="en-US" sz="800" dirty="0">
                <a:solidFill>
                  <a:schemeClr val="tx1"/>
                </a:solidFill>
              </a:rPr>
              <a:t>Simpson, S., and T. </a:t>
            </a:r>
            <a:r>
              <a:rPr lang="en-US" sz="800" dirty="0" err="1">
                <a:solidFill>
                  <a:schemeClr val="tx1"/>
                </a:solidFill>
              </a:rPr>
              <a:t>Meixner</a:t>
            </a:r>
            <a:r>
              <a:rPr lang="en-US" sz="800" dirty="0">
                <a:solidFill>
                  <a:schemeClr val="tx1"/>
                </a:solidFill>
              </a:rPr>
              <a:t>, 2013, The influence of local hydrogeological forcing on near stream event water recharge and retention (Upper San Pedro River, Arizona): Hydrological Processes, v. 27, p. 617-327.</a:t>
            </a:r>
          </a:p>
          <a:p>
            <a:pPr marL="171450" indent="-171450">
              <a:buFont typeface="Arial" panose="020B0604020202020204" pitchFamily="34" charset="0"/>
              <a:buChar char="•"/>
            </a:pPr>
            <a:r>
              <a:rPr lang="en-US" sz="800" dirty="0" err="1">
                <a:solidFill>
                  <a:schemeClr val="tx1"/>
                </a:solidFill>
              </a:rPr>
              <a:t>Squillace</a:t>
            </a:r>
            <a:r>
              <a:rPr lang="en-US" sz="800" dirty="0">
                <a:solidFill>
                  <a:schemeClr val="tx1"/>
                </a:solidFill>
              </a:rPr>
              <a:t>, P. J., 1996, Observed and simulated movement of bank-storage water: Ground Water, v. 34, p. 121-134.</a:t>
            </a:r>
          </a:p>
        </p:txBody>
      </p:sp>
      <p:sp>
        <p:nvSpPr>
          <p:cNvPr id="229" name="Text Placeholder 228"/>
          <p:cNvSpPr>
            <a:spLocks noGrp="1"/>
          </p:cNvSpPr>
          <p:nvPr>
            <p:ph type="body" sz="quarter" idx="29"/>
          </p:nvPr>
        </p:nvSpPr>
        <p:spPr>
          <a:xfrm>
            <a:off x="24702278" y="12607110"/>
            <a:ext cx="7498054" cy="685881"/>
          </a:xfrm>
        </p:spPr>
        <p:txBody>
          <a:bodyPr/>
          <a:lstStyle/>
          <a:p>
            <a:r>
              <a:rPr lang="en-US" sz="3600" dirty="0"/>
              <a:t>MATHEMATICAL NOTATIONS</a:t>
            </a:r>
          </a:p>
        </p:txBody>
      </p:sp>
      <mc:AlternateContent xmlns:mc="http://schemas.openxmlformats.org/markup-compatibility/2006" xmlns:a14="http://schemas.microsoft.com/office/drawing/2010/main">
        <mc:Choice Requires="a14">
          <p:sp>
            <p:nvSpPr>
              <p:cNvPr id="230" name="Text Placeholder 229"/>
              <p:cNvSpPr>
                <a:spLocks noGrp="1"/>
              </p:cNvSpPr>
              <p:nvPr>
                <p:ph type="body" sz="quarter" idx="30"/>
              </p:nvPr>
            </p:nvSpPr>
            <p:spPr>
              <a:xfrm>
                <a:off x="24781736" y="13170214"/>
                <a:ext cx="7380233" cy="2803010"/>
              </a:xfrm>
            </p:spPr>
            <p:txBody>
              <a:bodyPr/>
              <a:lstStyle/>
              <a:p>
                <a:r>
                  <a:rPr lang="en-US" sz="1200" dirty="0">
                    <a:solidFill>
                      <a:schemeClr val="tx1"/>
                    </a:solidFill>
                  </a:rPr>
                  <a:t>Biot number, </a:t>
                </a:r>
                <a14:m>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𝐵</m:t>
                        </m:r>
                      </m:e>
                      <m:sub>
                        <m:r>
                          <a:rPr lang="en-US" sz="1200" i="1">
                            <a:solidFill>
                              <a:schemeClr val="tx1"/>
                            </a:solidFill>
                            <a:latin typeface="Cambria Math" panose="02040503050406030204" pitchFamily="18" charset="0"/>
                          </a:rPr>
                          <m:t>𝑖</m:t>
                        </m:r>
                      </m:sub>
                    </m:sSub>
                    <m:r>
                      <a:rPr lang="en-US" sz="1200" i="1">
                        <a:solidFill>
                          <a:schemeClr val="tx1"/>
                        </a:solidFill>
                        <a:latin typeface="Cambria Math" panose="02040503050406030204" pitchFamily="18" charset="0"/>
                      </a:rPr>
                      <m:t>= </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𝑥</m:t>
                        </m:r>
                      </m:num>
                      <m:den>
                        <m:r>
                          <a:rPr lang="en-US" sz="1200" i="1">
                            <a:solidFill>
                              <a:schemeClr val="tx1"/>
                            </a:solidFill>
                            <a:latin typeface="Cambria Math" panose="02040503050406030204" pitchFamily="18" charset="0"/>
                          </a:rPr>
                          <m:t>𝐾</m:t>
                        </m:r>
                      </m:den>
                    </m:f>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𝜅</m:t>
                        </m:r>
                        <m:r>
                          <a:rPr lang="en-US" sz="1200" b="0" i="1" smtClean="0">
                            <a:solidFill>
                              <a:schemeClr val="tx1"/>
                            </a:solidFill>
                            <a:latin typeface="Cambria Math" panose="02040503050406030204" pitchFamily="18" charset="0"/>
                          </a:rPr>
                          <m:t>′</m:t>
                        </m:r>
                      </m:num>
                      <m:den>
                        <m:r>
                          <a:rPr lang="en-US" sz="1200" i="1">
                            <a:solidFill>
                              <a:schemeClr val="tx1"/>
                            </a:solidFill>
                            <a:latin typeface="Cambria Math" panose="02040503050406030204" pitchFamily="18" charset="0"/>
                          </a:rPr>
                          <m:t>𝑏</m:t>
                        </m:r>
                      </m:den>
                    </m:f>
                  </m:oMath>
                </a14:m>
                <a:r>
                  <a:rPr lang="en-US" sz="1200" dirty="0">
                    <a:solidFill>
                      <a:schemeClr val="tx1"/>
                    </a:solidFill>
                  </a:rPr>
                  <a:t>; x-distance from the stream/aquifer boundary, K- hydraulic conductivity of aquifer, k and b- streambed properties</a:t>
                </a:r>
              </a:p>
              <a:p>
                <a:r>
                  <a:rPr lang="en-US" sz="1200" dirty="0">
                    <a:solidFill>
                      <a:schemeClr val="tx1"/>
                    </a:solidFill>
                  </a:rPr>
                  <a:t>Dimensionless time, </a:t>
                </a:r>
                <a14:m>
                  <m:oMath xmlns:m="http://schemas.openxmlformats.org/officeDocument/2006/math">
                    <m:sSub>
                      <m:sSubPr>
                        <m:ctrlPr>
                          <a:rPr lang="en-US" sz="1200" i="1">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𝐹</m:t>
                        </m:r>
                      </m:e>
                      <m:sub>
                        <m:r>
                          <a:rPr lang="en-US" sz="1200" i="1">
                            <a:solidFill>
                              <a:schemeClr val="tx1"/>
                            </a:solidFill>
                            <a:latin typeface="Cambria Math" panose="02040503050406030204" pitchFamily="18" charset="0"/>
                          </a:rPr>
                          <m:t>𝑜</m:t>
                        </m:r>
                      </m:sub>
                    </m:sSub>
                    <m:r>
                      <a:rPr lang="en-US" sz="1200" i="1">
                        <a:solidFill>
                          <a:schemeClr val="tx1"/>
                        </a:solidFill>
                        <a:latin typeface="Cambria Math" panose="02040503050406030204" pitchFamily="18" charset="0"/>
                      </a:rPr>
                      <m:t>=</m:t>
                    </m:r>
                    <m:r>
                      <a:rPr lang="en-US" sz="1200" i="1">
                        <a:solidFill>
                          <a:schemeClr val="tx1"/>
                        </a:solidFill>
                        <a:latin typeface="Cambria Math" panose="02040503050406030204" pitchFamily="18" charset="0"/>
                      </a:rPr>
                      <m:t>𝐷</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𝑡</m:t>
                        </m:r>
                      </m:num>
                      <m:den>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𝑥</m:t>
                            </m:r>
                          </m:e>
                          <m:sup>
                            <m:r>
                              <a:rPr lang="en-US" sz="1200" i="1">
                                <a:solidFill>
                                  <a:schemeClr val="tx1"/>
                                </a:solidFill>
                                <a:latin typeface="Cambria Math" panose="02040503050406030204" pitchFamily="18" charset="0"/>
                              </a:rPr>
                              <m:t>2</m:t>
                            </m:r>
                          </m:sup>
                        </m:sSup>
                      </m:den>
                    </m:f>
                  </m:oMath>
                </a14:m>
                <a:r>
                  <a:rPr lang="en-US" sz="1200" dirty="0">
                    <a:solidFill>
                      <a:schemeClr val="tx1"/>
                    </a:solidFill>
                  </a:rPr>
                  <a:t>; D-aquifer diffusivity, t- time, </a:t>
                </a:r>
              </a:p>
              <a:p>
                <a:r>
                  <a:rPr lang="en-US" sz="1200" dirty="0">
                    <a:solidFill>
                      <a:schemeClr val="tx1"/>
                    </a:solidFill>
                  </a:rPr>
                  <a:t>Critical time, </a:t>
                </a:r>
                <a:r>
                  <a:rPr lang="en-US" sz="1200" dirty="0" err="1">
                    <a:solidFill>
                      <a:schemeClr val="tx1"/>
                    </a:solidFill>
                  </a:rPr>
                  <a:t>t</a:t>
                </a:r>
                <a:r>
                  <a:rPr lang="en-US" sz="1200" baseline="-25000" dirty="0" err="1">
                    <a:solidFill>
                      <a:schemeClr val="tx1"/>
                    </a:solidFill>
                  </a:rPr>
                  <a:t>c</a:t>
                </a:r>
                <a:r>
                  <a:rPr lang="en-US" sz="1200" dirty="0">
                    <a:solidFill>
                      <a:schemeClr val="tx1"/>
                    </a:solidFill>
                  </a:rPr>
                  <a:t>=ART /π (ART =L</a:t>
                </a:r>
                <a:r>
                  <a:rPr lang="en-US" sz="1200" baseline="30000" dirty="0">
                    <a:solidFill>
                      <a:schemeClr val="tx1"/>
                    </a:solidFill>
                  </a:rPr>
                  <a:t>2</a:t>
                </a:r>
                <a:r>
                  <a:rPr lang="en-US" sz="1200" dirty="0">
                    <a:solidFill>
                      <a:schemeClr val="tx1"/>
                    </a:solidFill>
                  </a:rPr>
                  <a:t>/D); L-aquifer width</a:t>
                </a:r>
              </a:p>
              <a:p>
                <a:r>
                  <a:rPr lang="en-US" sz="1200" dirty="0">
                    <a:solidFill>
                      <a:schemeClr val="tx1"/>
                    </a:solidFill>
                  </a:rPr>
                  <a:t>Normalized bank storage = the ratio of the bank storage to the pre-storm water content</a:t>
                </a:r>
              </a:p>
              <a:p>
                <a:r>
                  <a:rPr lang="en-US" sz="1200" dirty="0">
                    <a:solidFill>
                      <a:schemeClr val="tx1"/>
                    </a:solidFill>
                  </a:rPr>
                  <a:t>Normalized gradient = the ratio of gradient to the constant gradient</a:t>
                </a:r>
              </a:p>
              <a:p>
                <a:r>
                  <a:rPr lang="en-US" sz="1200" dirty="0">
                    <a:solidFill>
                      <a:schemeClr val="tx1"/>
                    </a:solidFill>
                  </a:rPr>
                  <a:t>Normalized head= the ratio of aquifer head at any time to the initial rise in head</a:t>
                </a:r>
              </a:p>
              <a:p>
                <a:r>
                  <a:rPr lang="en-US" sz="1200" dirty="0">
                    <a:solidFill>
                      <a:schemeClr val="tx1"/>
                    </a:solidFill>
                  </a:rPr>
                  <a:t>Normalized distance= the ratio of distance from the boundary to the aquifer width</a:t>
                </a:r>
              </a:p>
              <a:p>
                <a:r>
                  <a:rPr lang="en-US" sz="1200" dirty="0">
                    <a:solidFill>
                      <a:schemeClr val="tx1"/>
                    </a:solidFill>
                  </a:rPr>
                  <a:t>Normalized critical time= the ratio of time to the ART</a:t>
                </a:r>
              </a:p>
              <a:p>
                <a:r>
                  <a:rPr lang="en-US" sz="1200" dirty="0">
                    <a:solidFill>
                      <a:schemeClr val="tx1"/>
                    </a:solidFill>
                  </a:rPr>
                  <a:t>Normalized error = the ratio of the difference in bank storage metrics using transient and constant regional gradient that are scaled to the pre-storm water content</a:t>
                </a:r>
              </a:p>
            </p:txBody>
          </p:sp>
        </mc:Choice>
        <mc:Fallback xmlns="">
          <p:sp>
            <p:nvSpPr>
              <p:cNvPr id="230" name="Text Placeholder 229"/>
              <p:cNvSpPr>
                <a:spLocks noGrp="1" noRot="1" noChangeAspect="1" noMove="1" noResize="1" noEditPoints="1" noAdjustHandles="1" noChangeArrowheads="1" noChangeShapeType="1" noTextEdit="1"/>
              </p:cNvSpPr>
              <p:nvPr>
                <p:ph type="body" sz="quarter" idx="30"/>
              </p:nvPr>
            </p:nvSpPr>
            <p:spPr>
              <a:xfrm>
                <a:off x="24781736" y="13170214"/>
                <a:ext cx="7380233" cy="2803010"/>
              </a:xfrm>
              <a:blipFill>
                <a:blip r:embed="rId5"/>
                <a:stretch>
                  <a:fillRect/>
                </a:stretch>
              </a:blipFill>
            </p:spPr>
            <p:txBody>
              <a:bodyPr/>
              <a:lstStyle/>
              <a:p>
                <a:r>
                  <a:rPr lang="en-US">
                    <a:noFill/>
                  </a:rPr>
                  <a:t> </a:t>
                </a:r>
              </a:p>
            </p:txBody>
          </p:sp>
        </mc:Fallback>
      </mc:AlternateContent>
      <p:sp>
        <p:nvSpPr>
          <p:cNvPr id="231" name="Text Placeholder 230"/>
          <p:cNvSpPr>
            <a:spLocks noGrp="1"/>
          </p:cNvSpPr>
          <p:nvPr>
            <p:ph type="body" sz="quarter" idx="161"/>
          </p:nvPr>
        </p:nvSpPr>
        <p:spPr>
          <a:xfrm>
            <a:off x="3999154" y="1967183"/>
            <a:ext cx="24109797" cy="754256"/>
          </a:xfrm>
        </p:spPr>
        <p:txBody>
          <a:bodyPr>
            <a:noAutofit/>
          </a:bodyPr>
          <a:lstStyle/>
          <a:p>
            <a:r>
              <a:rPr lang="en-US" sz="3200" dirty="0">
                <a:solidFill>
                  <a:schemeClr val="accent5">
                    <a:lumMod val="50000"/>
                  </a:schemeClr>
                </a:solidFill>
                <a:latin typeface="Arial Black" panose="020B0A04020102020204" pitchFamily="34" charset="0"/>
              </a:rPr>
              <a:t>Madan Maharjan,  University of North Carolina at Pembroke</a:t>
            </a:r>
          </a:p>
        </p:txBody>
      </p:sp>
      <p:sp>
        <p:nvSpPr>
          <p:cNvPr id="233" name="Text Placeholder 232"/>
          <p:cNvSpPr>
            <a:spLocks noGrp="1"/>
          </p:cNvSpPr>
          <p:nvPr>
            <p:ph type="body" sz="quarter" idx="196"/>
          </p:nvPr>
        </p:nvSpPr>
        <p:spPr>
          <a:xfrm>
            <a:off x="3235242" y="281356"/>
            <a:ext cx="25637621" cy="1517984"/>
          </a:xfrm>
        </p:spPr>
        <p:txBody>
          <a:bodyPr>
            <a:noAutofit/>
          </a:bodyPr>
          <a:lstStyle/>
          <a:p>
            <a:r>
              <a:rPr lang="en-US" sz="4800" cap="all" dirty="0">
                <a:latin typeface="Arial Black" panose="020B0A04020102020204" pitchFamily="34" charset="0"/>
              </a:rPr>
              <a:t>DIVERGENCE IN BANK STORAGE METRICS: </a:t>
            </a:r>
          </a:p>
          <a:p>
            <a:r>
              <a:rPr lang="en-US" sz="4800" cap="all" dirty="0">
                <a:latin typeface="Arial Black" panose="020B0A04020102020204" pitchFamily="34" charset="0"/>
              </a:rPr>
              <a:t>CONSTANT VERSUS TRANSIENT HYDRAULIC GRADIENT </a:t>
            </a:r>
          </a:p>
        </p:txBody>
      </p:sp>
      <p:sp>
        <p:nvSpPr>
          <p:cNvPr id="2" name="TextBox 1"/>
          <p:cNvSpPr txBox="1"/>
          <p:nvPr/>
        </p:nvSpPr>
        <p:spPr>
          <a:xfrm>
            <a:off x="14891657" y="8784154"/>
            <a:ext cx="184731" cy="307777"/>
          </a:xfrm>
          <a:prstGeom prst="rect">
            <a:avLst/>
          </a:prstGeom>
          <a:noFill/>
        </p:spPr>
        <p:txBody>
          <a:bodyPr wrap="none" rtlCol="0">
            <a:spAutoFit/>
          </a:bodyPr>
          <a:lstStyle/>
          <a:p>
            <a:endParaRPr lang="en-US" sz="1400" dirty="0">
              <a:latin typeface="Times New Roman" panose="02020603050405020304" pitchFamily="18" charset="0"/>
              <a:cs typeface="Times New Roman" panose="02020603050405020304" pitchFamily="18" charset="0"/>
            </a:endParaRPr>
          </a:p>
        </p:txBody>
      </p:sp>
      <p:sp>
        <p:nvSpPr>
          <p:cNvPr id="11" name="Rectangle 10"/>
          <p:cNvSpPr/>
          <p:nvPr/>
        </p:nvSpPr>
        <p:spPr bwMode="auto">
          <a:xfrm>
            <a:off x="884621" y="18490974"/>
            <a:ext cx="7078279" cy="263859"/>
          </a:xfrm>
          <a:prstGeom prst="rect">
            <a:avLst/>
          </a:prstGeom>
          <a:solidFill>
            <a:schemeClr val="bg1"/>
          </a:solidFill>
          <a:ln w="9525">
            <a:solidFill>
              <a:schemeClr val="bg1"/>
            </a:solidFill>
            <a:miter lim="800000"/>
            <a:headEnd/>
            <a:tailEnd/>
          </a:ln>
          <a:effectLst/>
        </p:spPr>
        <p:txBody>
          <a:bodyPr wrap="none" lIns="65304" tIns="32651" rIns="65304" bIns="32651" rtlCol="0" anchor="ctr"/>
          <a:lstStyle/>
          <a:p>
            <a:r>
              <a:rPr lang="en-US" sz="1100" dirty="0">
                <a:latin typeface="Times New Roman" panose="02020603050405020304" pitchFamily="18" charset="0"/>
                <a:cs typeface="Times New Roman" panose="02020603050405020304" pitchFamily="18" charset="0"/>
              </a:rPr>
              <a:t>Figure 1. A c</a:t>
            </a:r>
            <a:r>
              <a:rPr lang="en-US" sz="1100" dirty="0"/>
              <a:t>onceptual diagram of a constant RHG for a fully penetrating stream with and without streambed materials.</a:t>
            </a:r>
          </a:p>
        </p:txBody>
      </p:sp>
      <p:pic>
        <p:nvPicPr>
          <p:cNvPr id="44" name="Picture 43">
            <a:extLst>
              <a:ext uri="{FF2B5EF4-FFF2-40B4-BE49-F238E27FC236}">
                <a16:creationId xmlns:a16="http://schemas.microsoft.com/office/drawing/2014/main" id="{2BC4DA35-0327-4971-AA34-020F6DDC5A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83" b="98995" l="2159" r="99164">
                        <a14:foregroundMark x1="27019" y1="19765" x2="27019" y2="19765"/>
                        <a14:foregroundMark x1="7730" y1="38526" x2="7730" y2="38526"/>
                        <a14:foregroundMark x1="2228" y1="38693" x2="2228" y2="38693"/>
                        <a14:foregroundMark x1="5153" y1="55444" x2="5153" y2="55444"/>
                        <a14:foregroundMark x1="15042" y1="72027" x2="15042" y2="72027"/>
                        <a14:foregroundMark x1="21100" y1="72362" x2="21100" y2="72362"/>
                        <a14:foregroundMark x1="29526" y1="70519" x2="29526" y2="70519"/>
                        <a14:foregroundMark x1="30362" y1="28476" x2="30362" y2="28476"/>
                        <a14:foregroundMark x1="18245" y1="15913" x2="18245" y2="15913"/>
                        <a14:foregroundMark x1="3900" y1="29648" x2="3900" y2="29648"/>
                        <a14:foregroundMark x1="5362" y1="28978" x2="9749" y2="29983"/>
                        <a14:foregroundMark x1="16713" y1="30486" x2="21100" y2="29481"/>
                        <a14:foregroundMark x1="42340" y1="40704" x2="42340" y2="40704"/>
                        <a14:foregroundMark x1="66226" y1="41039" x2="66226" y2="41039"/>
                        <a14:foregroundMark x1="84958" y1="48576" x2="84958" y2="48576"/>
                        <a14:foregroundMark x1="42549" y1="86767" x2="42549" y2="86767"/>
                        <a14:foregroundMark x1="32312" y1="98325" x2="32312" y2="98325"/>
                        <a14:foregroundMark x1="42758" y1="90285" x2="42340" y2="91625"/>
                        <a14:foregroundMark x1="46797" y1="87605" x2="47145" y2="90620"/>
                        <a14:foregroundMark x1="39624" y1="89280" x2="40042" y2="95310"/>
                        <a14:foregroundMark x1="49304" y1="91625" x2="49443" y2="92295"/>
                        <a14:foregroundMark x1="47214" y1="86097" x2="48468" y2="85427"/>
                        <a14:foregroundMark x1="47145" y1="95477" x2="47145" y2="96650"/>
                        <a14:foregroundMark x1="54735" y1="88442" x2="55084" y2="90452"/>
                        <a14:foregroundMark x1="58914" y1="87940" x2="58983" y2="91625"/>
                        <a14:foregroundMark x1="54039" y1="94975" x2="54109" y2="96482"/>
                        <a14:foregroundMark x1="50000" y1="98827" x2="49721" y2="99162"/>
                        <a14:foregroundMark x1="64136" y1="87605" x2="64345" y2="91457"/>
                        <a14:foregroundMark x1="72006" y1="89112" x2="72075" y2="91792"/>
                        <a14:foregroundMark x1="78830" y1="92127" x2="78900" y2="94137"/>
                        <a14:foregroundMark x1="82312" y1="85930" x2="81825" y2="85762"/>
                        <a14:foregroundMark x1="88719" y1="87940" x2="88719" y2="89950"/>
                        <a14:foregroundMark x1="97563" y1="77052" x2="96797" y2="77889"/>
                        <a14:foregroundMark x1="96588" y1="87605" x2="96866" y2="91122"/>
                        <a14:foregroundMark x1="99095" y1="86097" x2="98747" y2="86097"/>
                        <a14:foregroundMark x1="98747" y1="91960" x2="98050" y2="91960"/>
                        <a14:foregroundMark x1="97981" y1="85762" x2="97284" y2="85930"/>
                        <a14:foregroundMark x1="27577" y1="15243" x2="29109" y2="17420"/>
                        <a14:foregroundMark x1="98886" y1="91625" x2="99164" y2="91960"/>
                        <a14:foregroundMark x1="65181" y1="85427" x2="65460" y2="85427"/>
                        <a14:foregroundMark x1="73120" y1="85092" x2="73538" y2="85427"/>
                        <a14:foregroundMark x1="71100" y1="85427" x2="71448" y2="85260"/>
                        <a14:foregroundMark x1="41365" y1="85092" x2="38649" y2="85427"/>
                        <a14:foregroundMark x1="25418" y1="11893" x2="25418" y2="11893"/>
                        <a14:foregroundMark x1="28900" y1="11725" x2="28900" y2="11725"/>
                        <a14:backgroundMark x1="89485" y1="95477" x2="90042" y2="96985"/>
                        <a14:backgroundMark x1="65042" y1="88107" x2="65251" y2="88945"/>
                        <a14:backgroundMark x1="27786" y1="28141" x2="27786" y2="28141"/>
                        <a14:backgroundMark x1="26671" y1="28476" x2="26671" y2="28476"/>
                        <a14:backgroundMark x1="32312" y1="35343" x2="32312" y2="35343"/>
                        <a14:backgroundMark x1="32312" y1="35176" x2="32312" y2="35176"/>
                        <a14:backgroundMark x1="32173" y1="35343" x2="32173" y2="35343"/>
                      </a14:backgroundRemoval>
                    </a14:imgEffect>
                  </a14:imgLayer>
                </a14:imgProps>
              </a:ext>
              <a:ext uri="{28A0092B-C50C-407E-A947-70E740481C1C}">
                <a14:useLocalDpi xmlns:a14="http://schemas.microsoft.com/office/drawing/2010/main" val="0"/>
              </a:ext>
            </a:extLst>
          </a:blip>
          <a:stretch>
            <a:fillRect/>
          </a:stretch>
        </p:blipFill>
        <p:spPr>
          <a:xfrm>
            <a:off x="859533" y="667512"/>
            <a:ext cx="3296980" cy="1371600"/>
          </a:xfrm>
          <a:prstGeom prst="rect">
            <a:avLst/>
          </a:prstGeom>
        </p:spPr>
      </p:pic>
      <p:pic>
        <p:nvPicPr>
          <p:cNvPr id="50" name="Picture 49">
            <a:extLst>
              <a:ext uri="{FF2B5EF4-FFF2-40B4-BE49-F238E27FC236}">
                <a16:creationId xmlns:a16="http://schemas.microsoft.com/office/drawing/2014/main" id="{9ED500E2-D518-4D17-8115-2D96ADBA2B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406942" y="14640291"/>
            <a:ext cx="7525968" cy="4087368"/>
          </a:xfrm>
          <a:prstGeom prst="rect">
            <a:avLst/>
          </a:prstGeom>
        </p:spPr>
      </p:pic>
      <p:pic>
        <p:nvPicPr>
          <p:cNvPr id="51" name="Picture 50">
            <a:extLst>
              <a:ext uri="{FF2B5EF4-FFF2-40B4-BE49-F238E27FC236}">
                <a16:creationId xmlns:a16="http://schemas.microsoft.com/office/drawing/2014/main" id="{37218F1C-22F4-407F-82EE-EE7F5B4C191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6406941" y="9136562"/>
            <a:ext cx="7525969" cy="521208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6676" y="14657534"/>
            <a:ext cx="7214616" cy="4088662"/>
          </a:xfrm>
          <a:prstGeom prst="rect">
            <a:avLst/>
          </a:prstGeom>
        </p:spPr>
      </p:pic>
      <p:pic>
        <p:nvPicPr>
          <p:cNvPr id="6" name="Picture 5">
            <a:extLst>
              <a:ext uri="{FF2B5EF4-FFF2-40B4-BE49-F238E27FC236}">
                <a16:creationId xmlns:a16="http://schemas.microsoft.com/office/drawing/2014/main" id="{116E656C-9508-3149-94CC-99249EBE83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5521" y="3563235"/>
            <a:ext cx="7212631" cy="5212080"/>
          </a:xfrm>
          <a:prstGeom prst="rect">
            <a:avLst/>
          </a:prstGeom>
        </p:spPr>
      </p:pic>
      <p:pic>
        <p:nvPicPr>
          <p:cNvPr id="8" name="Picture 7">
            <a:extLst>
              <a:ext uri="{FF2B5EF4-FFF2-40B4-BE49-F238E27FC236}">
                <a16:creationId xmlns:a16="http://schemas.microsoft.com/office/drawing/2014/main" id="{74F335F3-11C2-6E4D-B76C-2CF5EBCAEE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5519" y="9149513"/>
            <a:ext cx="7212632" cy="5212080"/>
          </a:xfrm>
          <a:prstGeom prst="rect">
            <a:avLst/>
          </a:prstGeom>
        </p:spPr>
      </p:pic>
      <p:pic>
        <p:nvPicPr>
          <p:cNvPr id="10" name="Picture 9">
            <a:extLst>
              <a:ext uri="{FF2B5EF4-FFF2-40B4-BE49-F238E27FC236}">
                <a16:creationId xmlns:a16="http://schemas.microsoft.com/office/drawing/2014/main" id="{6ED57110-79B2-5B49-B8B3-0C6E8E0CD1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03654" y="3577039"/>
            <a:ext cx="7529257" cy="5212080"/>
          </a:xfrm>
          <a:prstGeom prst="rect">
            <a:avLst/>
          </a:prstGeom>
        </p:spPr>
      </p:pic>
      <p:sp>
        <p:nvSpPr>
          <p:cNvPr id="5" name="Rectangle 4">
            <a:extLst>
              <a:ext uri="{FF2B5EF4-FFF2-40B4-BE49-F238E27FC236}">
                <a16:creationId xmlns:a16="http://schemas.microsoft.com/office/drawing/2014/main" id="{5F2B7B9A-0A45-4C05-AB65-B8B3FE0CD9B5}"/>
              </a:ext>
            </a:extLst>
          </p:cNvPr>
          <p:cNvSpPr/>
          <p:nvPr/>
        </p:nvSpPr>
        <p:spPr>
          <a:xfrm>
            <a:off x="8708476" y="8731582"/>
            <a:ext cx="7495498"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Figure 2. </a:t>
            </a:r>
            <a:r>
              <a:rPr lang="en-US" sz="1200" dirty="0"/>
              <a:t>Head distribution (h/H) along the aquifer width (x/L) next to (a) a fully penetrating stream without sediment and with a thin layer of low conductive stream sediments defined by a </a:t>
            </a:r>
            <a:r>
              <a:rPr lang="en-US" sz="1200" dirty="0" err="1"/>
              <a:t>biot</a:t>
            </a:r>
            <a:r>
              <a:rPr lang="en-US" sz="1200" dirty="0"/>
              <a:t> </a:t>
            </a:r>
            <a:r>
              <a:rPr lang="en-US" sz="1200" dirty="0" smtClean="0"/>
              <a:t>number </a:t>
            </a:r>
            <a:r>
              <a:rPr lang="en-US" sz="1200" dirty="0"/>
              <a:t>(b) 10, (c) 5, and (d) 2.</a:t>
            </a:r>
          </a:p>
        </p:txBody>
      </p:sp>
      <p:sp>
        <p:nvSpPr>
          <p:cNvPr id="33" name="Rectangle 32">
            <a:extLst>
              <a:ext uri="{FF2B5EF4-FFF2-40B4-BE49-F238E27FC236}">
                <a16:creationId xmlns:a16="http://schemas.microsoft.com/office/drawing/2014/main" id="{BB8A491A-F5F8-4A8F-966D-AA1D42B283ED}"/>
              </a:ext>
            </a:extLst>
          </p:cNvPr>
          <p:cNvSpPr/>
          <p:nvPr/>
        </p:nvSpPr>
        <p:spPr>
          <a:xfrm>
            <a:off x="8785519" y="14375348"/>
            <a:ext cx="7458468" cy="600164"/>
          </a:xfrm>
          <a:prstGeom prst="rect">
            <a:avLst/>
          </a:prstGeom>
        </p:spPr>
        <p:txBody>
          <a:bodyPr wrap="square">
            <a:spAutoFit/>
          </a:bodyPr>
          <a:lstStyle/>
          <a:p>
            <a:r>
              <a:rPr lang="en-US" sz="1100" dirty="0"/>
              <a:t>Figure 3. Normalized bank storage next to (a) a fully penetrating stream with no sediments and with a low conductive layer of stream sediments defined by a </a:t>
            </a:r>
            <a:r>
              <a:rPr lang="en-US" sz="1100" dirty="0" err="1"/>
              <a:t>biot</a:t>
            </a:r>
            <a:r>
              <a:rPr lang="en-US" sz="1100" dirty="0"/>
              <a:t> number (b) 10, (c) 5, and (d) 2 in the presence of zero, transient, and constant regional gradient as well as recharge against dimensionless time.</a:t>
            </a:r>
          </a:p>
        </p:txBody>
      </p:sp>
      <p:sp>
        <p:nvSpPr>
          <p:cNvPr id="34" name="Rectangle 33">
            <a:extLst>
              <a:ext uri="{FF2B5EF4-FFF2-40B4-BE49-F238E27FC236}">
                <a16:creationId xmlns:a16="http://schemas.microsoft.com/office/drawing/2014/main" id="{36F270C5-B7F7-4705-8A40-47060D2FF4F2}"/>
              </a:ext>
            </a:extLst>
          </p:cNvPr>
          <p:cNvSpPr/>
          <p:nvPr/>
        </p:nvSpPr>
        <p:spPr>
          <a:xfrm>
            <a:off x="8855481" y="18658145"/>
            <a:ext cx="7458468" cy="261610"/>
          </a:xfrm>
          <a:prstGeom prst="rect">
            <a:avLst/>
          </a:prstGeom>
        </p:spPr>
        <p:txBody>
          <a:bodyPr wrap="square">
            <a:spAutoFit/>
          </a:bodyPr>
          <a:lstStyle/>
          <a:p>
            <a:r>
              <a:rPr lang="en-US" sz="1100" dirty="0"/>
              <a:t>Figure 4. Normalized critical time as a function of 1/Bi.</a:t>
            </a:r>
          </a:p>
        </p:txBody>
      </p:sp>
      <p:sp>
        <p:nvSpPr>
          <p:cNvPr id="7" name="Rectangle 6">
            <a:extLst>
              <a:ext uri="{FF2B5EF4-FFF2-40B4-BE49-F238E27FC236}">
                <a16:creationId xmlns:a16="http://schemas.microsoft.com/office/drawing/2014/main" id="{5226C52C-8EA5-4B29-82D9-C2D8DBF8B6F3}"/>
              </a:ext>
            </a:extLst>
          </p:cNvPr>
          <p:cNvSpPr/>
          <p:nvPr/>
        </p:nvSpPr>
        <p:spPr>
          <a:xfrm>
            <a:off x="16413801" y="14361593"/>
            <a:ext cx="7740604" cy="430887"/>
          </a:xfrm>
          <a:prstGeom prst="rect">
            <a:avLst/>
          </a:prstGeom>
        </p:spPr>
        <p:txBody>
          <a:bodyPr wrap="square">
            <a:spAutoFit/>
          </a:bodyPr>
          <a:lstStyle/>
          <a:p>
            <a:r>
              <a:rPr lang="en-US" sz="1100" dirty="0"/>
              <a:t>Figure 6. Normalized dimensionless gradient versus dimensionless time for an aquifer next to a fully penetrating stream with no streambed sediment (black) and with a sediment layer of different thicknesses.</a:t>
            </a:r>
          </a:p>
        </p:txBody>
      </p:sp>
      <p:sp>
        <p:nvSpPr>
          <p:cNvPr id="9" name="Rectangle 8">
            <a:extLst>
              <a:ext uri="{FF2B5EF4-FFF2-40B4-BE49-F238E27FC236}">
                <a16:creationId xmlns:a16="http://schemas.microsoft.com/office/drawing/2014/main" id="{5A4A205B-4D0A-46B1-9B6F-1DCB3DEAEC90}"/>
              </a:ext>
            </a:extLst>
          </p:cNvPr>
          <p:cNvSpPr/>
          <p:nvPr/>
        </p:nvSpPr>
        <p:spPr>
          <a:xfrm>
            <a:off x="16381183" y="18658145"/>
            <a:ext cx="7224462" cy="261610"/>
          </a:xfrm>
          <a:prstGeom prst="rect">
            <a:avLst/>
          </a:prstGeom>
        </p:spPr>
        <p:txBody>
          <a:bodyPr wrap="square">
            <a:spAutoFit/>
          </a:bodyPr>
          <a:lstStyle/>
          <a:p>
            <a:r>
              <a:rPr lang="en-US" sz="1100" dirty="0"/>
              <a:t>Figure 7. Normalized errors between transient and constant regional gradient for different </a:t>
            </a:r>
            <a:r>
              <a:rPr lang="en-US" sz="1100" dirty="0" err="1"/>
              <a:t>biot</a:t>
            </a:r>
            <a:r>
              <a:rPr lang="en-US" sz="1100" dirty="0"/>
              <a:t> numbers.</a:t>
            </a:r>
          </a:p>
        </p:txBody>
      </p:sp>
      <p:sp>
        <p:nvSpPr>
          <p:cNvPr id="13" name="Rectangle 12">
            <a:extLst>
              <a:ext uri="{FF2B5EF4-FFF2-40B4-BE49-F238E27FC236}">
                <a16:creationId xmlns:a16="http://schemas.microsoft.com/office/drawing/2014/main" id="{F01B4483-691A-41FC-BC5C-061F995BF8C8}"/>
              </a:ext>
            </a:extLst>
          </p:cNvPr>
          <p:cNvSpPr/>
          <p:nvPr/>
        </p:nvSpPr>
        <p:spPr>
          <a:xfrm>
            <a:off x="16378935" y="8746970"/>
            <a:ext cx="7376348" cy="430887"/>
          </a:xfrm>
          <a:prstGeom prst="rect">
            <a:avLst/>
          </a:prstGeom>
        </p:spPr>
        <p:txBody>
          <a:bodyPr wrap="square">
            <a:spAutoFit/>
          </a:bodyPr>
          <a:lstStyle/>
          <a:p>
            <a:r>
              <a:rPr lang="en-US" sz="1100" dirty="0"/>
              <a:t>Figure 5. Normalized bank storage estimated next to a fully penetrating stream without streambed sediments for different a) transmissivity, b) aquifer widths, c) flood wave duration, and d) flood height.</a:t>
            </a:r>
          </a:p>
        </p:txBody>
      </p:sp>
      <p:pic>
        <p:nvPicPr>
          <p:cNvPr id="35" name="Picture 34">
            <a:extLst>
              <a:ext uri="{FF2B5EF4-FFF2-40B4-BE49-F238E27FC236}">
                <a16:creationId xmlns:a16="http://schemas.microsoft.com/office/drawing/2014/main" id="{2BC4DA35-0327-4971-AA34-020F6DDC5A22}"/>
              </a:ext>
            </a:extLst>
          </p:cNvPr>
          <p:cNvPicPr>
            <a:picLocks noChangeAspect="1"/>
          </p:cNvPicPr>
          <p:nvPr/>
        </p:nvPicPr>
        <p:blipFill>
          <a:blip r:embed="rId14" cstate="print">
            <a:extLst>
              <a:ext uri="{BEBA8EAE-BF5A-486C-A8C5-ECC9F3942E4B}">
                <a14:imgProps xmlns:a14="http://schemas.microsoft.com/office/drawing/2010/main">
                  <a14:imgLayer r:embed="rId7">
                    <a14:imgEffect>
                      <a14:backgroundRemoval t="9883" b="98995" l="2159" r="99164">
                        <a14:foregroundMark x1="27019" y1="19765" x2="27019" y2="19765"/>
                        <a14:foregroundMark x1="7730" y1="38526" x2="7730" y2="38526"/>
                        <a14:foregroundMark x1="2228" y1="38693" x2="2228" y2="38693"/>
                        <a14:foregroundMark x1="5153" y1="55444" x2="5153" y2="55444"/>
                        <a14:foregroundMark x1="15042" y1="72027" x2="15042" y2="72027"/>
                        <a14:foregroundMark x1="21100" y1="72362" x2="21100" y2="72362"/>
                        <a14:foregroundMark x1="29526" y1="70519" x2="29526" y2="70519"/>
                        <a14:foregroundMark x1="30362" y1="28476" x2="30362" y2="28476"/>
                        <a14:foregroundMark x1="18245" y1="15913" x2="18245" y2="15913"/>
                        <a14:foregroundMark x1="3900" y1="29648" x2="3900" y2="29648"/>
                        <a14:foregroundMark x1="5362" y1="28978" x2="9749" y2="29983"/>
                        <a14:foregroundMark x1="16713" y1="30486" x2="21100" y2="29481"/>
                        <a14:foregroundMark x1="42340" y1="40704" x2="42340" y2="40704"/>
                        <a14:foregroundMark x1="66226" y1="41039" x2="66226" y2="41039"/>
                        <a14:foregroundMark x1="84958" y1="48576" x2="84958" y2="48576"/>
                        <a14:foregroundMark x1="42549" y1="86767" x2="42549" y2="86767"/>
                        <a14:foregroundMark x1="32312" y1="98325" x2="32312" y2="98325"/>
                        <a14:foregroundMark x1="42758" y1="90285" x2="42340" y2="91625"/>
                        <a14:foregroundMark x1="46797" y1="87605" x2="47145" y2="90620"/>
                        <a14:foregroundMark x1="39624" y1="89280" x2="40042" y2="95310"/>
                        <a14:foregroundMark x1="49304" y1="91625" x2="49443" y2="92295"/>
                        <a14:foregroundMark x1="47214" y1="86097" x2="48468" y2="85427"/>
                        <a14:foregroundMark x1="47145" y1="95477" x2="47145" y2="96650"/>
                        <a14:foregroundMark x1="54735" y1="88442" x2="55084" y2="90452"/>
                        <a14:foregroundMark x1="58914" y1="87940" x2="58983" y2="91625"/>
                        <a14:foregroundMark x1="54039" y1="94975" x2="54109" y2="96482"/>
                        <a14:foregroundMark x1="50000" y1="98827" x2="49721" y2="99162"/>
                        <a14:foregroundMark x1="64136" y1="87605" x2="64345" y2="91457"/>
                        <a14:foregroundMark x1="72006" y1="89112" x2="72075" y2="91792"/>
                        <a14:foregroundMark x1="78830" y1="92127" x2="78900" y2="94137"/>
                        <a14:foregroundMark x1="82312" y1="85930" x2="81825" y2="85762"/>
                        <a14:foregroundMark x1="88719" y1="87940" x2="88719" y2="89950"/>
                        <a14:foregroundMark x1="97563" y1="77052" x2="96797" y2="77889"/>
                        <a14:foregroundMark x1="96588" y1="87605" x2="96866" y2="91122"/>
                        <a14:foregroundMark x1="99095" y1="86097" x2="98747" y2="86097"/>
                        <a14:foregroundMark x1="98747" y1="91960" x2="98050" y2="91960"/>
                        <a14:foregroundMark x1="97981" y1="85762" x2="97284" y2="85930"/>
                        <a14:foregroundMark x1="27577" y1="15243" x2="29109" y2="17420"/>
                        <a14:foregroundMark x1="98886" y1="91625" x2="99164" y2="91960"/>
                        <a14:foregroundMark x1="65181" y1="85427" x2="65460" y2="85427"/>
                        <a14:foregroundMark x1="73120" y1="85092" x2="73538" y2="85427"/>
                        <a14:foregroundMark x1="71100" y1="85427" x2="71448" y2="85260"/>
                        <a14:foregroundMark x1="41365" y1="85092" x2="38649" y2="85427"/>
                        <a14:backgroundMark x1="89485" y1="95477" x2="90042" y2="96985"/>
                        <a14:backgroundMark x1="65042" y1="88107" x2="65251" y2="88945"/>
                      </a14:backgroundRemoval>
                    </a14:imgEffect>
                  </a14:imgLayer>
                </a14:imgProps>
              </a:ext>
              <a:ext uri="{28A0092B-C50C-407E-A947-70E740481C1C}">
                <a14:useLocalDpi xmlns:a14="http://schemas.microsoft.com/office/drawing/2010/main" val="0"/>
              </a:ext>
            </a:extLst>
          </a:blip>
          <a:stretch>
            <a:fillRect/>
          </a:stretch>
        </p:blipFill>
        <p:spPr>
          <a:xfrm>
            <a:off x="28707199" y="669725"/>
            <a:ext cx="3296980" cy="1371600"/>
          </a:xfrm>
          <a:prstGeom prst="rect">
            <a:avLst/>
          </a:prstGeom>
        </p:spPr>
      </p:pic>
    </p:spTree>
    <p:extLst>
      <p:ext uri="{BB962C8B-B14F-4D97-AF65-F5344CB8AC3E}">
        <p14:creationId xmlns:p14="http://schemas.microsoft.com/office/powerpoint/2010/main" val="2914394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lassic 3 Colum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Classic - Wide Cen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a:solidFill>
            <a:schemeClr val="tx1"/>
          </a:solidFill>
          <a:miter lim="800000"/>
          <a:headEnd/>
          <a:tailEnd/>
        </a:ln>
        <a:effectLst/>
      </a:spPr>
      <a:bodyPr wrap="none" lIns="65304" tIns="32651" rIns="65304" bIns="32651" anchor="ctr"/>
      <a:lstStyle>
        <a:defPPr>
          <a:defRPr dirty="0"/>
        </a:defPPr>
      </a:lstStyle>
    </a:spDef>
    <a:txDef>
      <a:spPr>
        <a:noFill/>
      </a:spPr>
      <a:bodyPr wrap="square" rtlCol="0">
        <a:spAutoFit/>
      </a:bodyPr>
      <a:lstStyle>
        <a:defPPr>
          <a:defRPr sz="14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4011365DB7354A8AA9F34280B1E9BD" ma:contentTypeVersion="12" ma:contentTypeDescription="Create a new document." ma:contentTypeScope="" ma:versionID="1eef3a224669a82d8412882d628dc5b4">
  <xsd:schema xmlns:xsd="http://www.w3.org/2001/XMLSchema" xmlns:xs="http://www.w3.org/2001/XMLSchema" xmlns:p="http://schemas.microsoft.com/office/2006/metadata/properties" xmlns:ns1="http://schemas.microsoft.com/sharepoint/v3" xmlns:ns3="887fc9e1-ee1b-491a-adfe-7008a85ac0ad" targetNamespace="http://schemas.microsoft.com/office/2006/metadata/properties" ma:root="true" ma:fieldsID="aa518ec465826709abaae4382870d6b8" ns1:_="" ns3:_="">
    <xsd:import namespace="http://schemas.microsoft.com/sharepoint/v3"/>
    <xsd:import namespace="887fc9e1-ee1b-491a-adfe-7008a85ac0a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7fc9e1-ee1b-491a-adfe-7008a85ac0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5513D9C-0088-4FC0-9CD8-370743C020F7}">
  <ds:schemaRefs>
    <ds:schemaRef ds:uri="http://schemas.microsoft.com/sharepoint/v3/contenttype/forms"/>
  </ds:schemaRefs>
</ds:datastoreItem>
</file>

<file path=customXml/itemProps2.xml><?xml version="1.0" encoding="utf-8"?>
<ds:datastoreItem xmlns:ds="http://schemas.openxmlformats.org/officeDocument/2006/customXml" ds:itemID="{E34BA4C7-9C18-4311-81A1-ED4741DB4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7fc9e1-ee1b-491a-adfe-7008a85ac0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25B057-CBB9-43FF-A20F-7F750275F2A3}">
  <ds:schemaRefs>
    <ds:schemaRef ds:uri="http://purl.org/dc/dcmitype/"/>
    <ds:schemaRef ds:uri="http://schemas.microsoft.com/office/infopath/2007/PartnerControls"/>
    <ds:schemaRef ds:uri="887fc9e1-ee1b-491a-adfe-7008a85ac0ad"/>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PosterPresentations.com-42x72-Template</Template>
  <TotalTime>970</TotalTime>
  <Words>1708</Words>
  <Application>Microsoft Office PowerPoint</Application>
  <PresentationFormat>Custom</PresentationFormat>
  <Paragraphs>49</Paragraphs>
  <Slides>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vt:i4>
      </vt:variant>
    </vt:vector>
  </HeadingPairs>
  <TitlesOfParts>
    <vt:vector size="11" baseType="lpstr">
      <vt:lpstr>Arial</vt:lpstr>
      <vt:lpstr>Arial Black</vt:lpstr>
      <vt:lpstr>Calibri</vt:lpstr>
      <vt:lpstr>Cambria Math</vt:lpstr>
      <vt:lpstr>Symbol</vt:lpstr>
      <vt:lpstr>Times New Roman</vt:lpstr>
      <vt:lpstr>Trebuchet MS</vt:lpstr>
      <vt:lpstr>Wingdings</vt:lpstr>
      <vt:lpstr>1_Classic 3 Columns</vt:lpstr>
      <vt:lpstr>Classic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L. Jesse Rouse</cp:lastModifiedBy>
  <cp:revision>66</cp:revision>
  <dcterms:created xsi:type="dcterms:W3CDTF">2012-02-07T00:41:31Z</dcterms:created>
  <dcterms:modified xsi:type="dcterms:W3CDTF">2019-09-20T19:06:56Z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0x010100CF4011365DB7354A8AA9F34280B1E9BD</vt:lpwstr>
  </property>
</Properties>
</file>