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e\elpasoregion\riograndeoutcrop\sorting-outcro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e\elpasoregion\riograndeoutcrop\sorting-outcro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ser\elpasoregion\riograndeoutcrop\sorting-outcro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ser\elpasoregion\riograndeoutcrop\sorting-outcro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Water Chemistry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18386685938969"/>
          <c:y val="0.16973210245271064"/>
          <c:w val="0.76507232167224282"/>
          <c:h val="0.62392011343409659"/>
        </c:manualLayout>
      </c:layout>
      <c:scatterChart>
        <c:scatterStyle val="lineMarker"/>
        <c:varyColors val="0"/>
        <c:ser>
          <c:idx val="0"/>
          <c:order val="0"/>
          <c:tx>
            <c:v>TDS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'1-km-sort'!$D$2:$D$175</c:f>
              <c:numCache>
                <c:formatCode>0.000000</c:formatCode>
                <c:ptCount val="174"/>
                <c:pt idx="0">
                  <c:v>31.818961000000002</c:v>
                </c:pt>
                <c:pt idx="1">
                  <c:v>31.818961000000002</c:v>
                </c:pt>
                <c:pt idx="2">
                  <c:v>31.818961000000002</c:v>
                </c:pt>
                <c:pt idx="3">
                  <c:v>31.8180320406336</c:v>
                </c:pt>
                <c:pt idx="4" formatCode="0.00000">
                  <c:v>31.813967579345999</c:v>
                </c:pt>
                <c:pt idx="5" formatCode="0.00000">
                  <c:v>31.813967579345999</c:v>
                </c:pt>
                <c:pt idx="6" formatCode="0.00000">
                  <c:v>31.813967579345999</c:v>
                </c:pt>
                <c:pt idx="7" formatCode="0.00000">
                  <c:v>31.813967579345999</c:v>
                </c:pt>
                <c:pt idx="8">
                  <c:v>31.809902999999998</c:v>
                </c:pt>
                <c:pt idx="9">
                  <c:v>31.809902999999998</c:v>
                </c:pt>
                <c:pt idx="10">
                  <c:v>31.809902999999998</c:v>
                </c:pt>
                <c:pt idx="11">
                  <c:v>31.809902999999998</c:v>
                </c:pt>
                <c:pt idx="12">
                  <c:v>31.809902999999998</c:v>
                </c:pt>
                <c:pt idx="13">
                  <c:v>31.809902999999998</c:v>
                </c:pt>
                <c:pt idx="14">
                  <c:v>31.809902999999998</c:v>
                </c:pt>
                <c:pt idx="15">
                  <c:v>31.813528999999999</c:v>
                </c:pt>
                <c:pt idx="16">
                  <c:v>31.813528999999999</c:v>
                </c:pt>
                <c:pt idx="17">
                  <c:v>31.808098999999999</c:v>
                </c:pt>
                <c:pt idx="18">
                  <c:v>31.808098999999999</c:v>
                </c:pt>
                <c:pt idx="19">
                  <c:v>31.808098999999999</c:v>
                </c:pt>
                <c:pt idx="20">
                  <c:v>31.808098999999999</c:v>
                </c:pt>
                <c:pt idx="21">
                  <c:v>31.808098999999999</c:v>
                </c:pt>
                <c:pt idx="22">
                  <c:v>31.808098999999999</c:v>
                </c:pt>
                <c:pt idx="23">
                  <c:v>31.808098999999999</c:v>
                </c:pt>
                <c:pt idx="24">
                  <c:v>31.808125</c:v>
                </c:pt>
                <c:pt idx="25">
                  <c:v>31.808125</c:v>
                </c:pt>
                <c:pt idx="26">
                  <c:v>31.808125</c:v>
                </c:pt>
                <c:pt idx="27">
                  <c:v>31.808125</c:v>
                </c:pt>
                <c:pt idx="28">
                  <c:v>31.808125</c:v>
                </c:pt>
                <c:pt idx="29">
                  <c:v>31.808125</c:v>
                </c:pt>
                <c:pt idx="30">
                  <c:v>31.808125</c:v>
                </c:pt>
                <c:pt idx="31">
                  <c:v>31.808125</c:v>
                </c:pt>
                <c:pt idx="32">
                  <c:v>31.806303</c:v>
                </c:pt>
                <c:pt idx="33">
                  <c:v>31.806303</c:v>
                </c:pt>
                <c:pt idx="34">
                  <c:v>31.806303</c:v>
                </c:pt>
                <c:pt idx="35">
                  <c:v>31.809929</c:v>
                </c:pt>
                <c:pt idx="36">
                  <c:v>31.809929</c:v>
                </c:pt>
                <c:pt idx="37">
                  <c:v>31.809929</c:v>
                </c:pt>
                <c:pt idx="38">
                  <c:v>31.809929</c:v>
                </c:pt>
                <c:pt idx="39">
                  <c:v>31.809929</c:v>
                </c:pt>
                <c:pt idx="40">
                  <c:v>31.809929</c:v>
                </c:pt>
                <c:pt idx="41">
                  <c:v>31.809929</c:v>
                </c:pt>
                <c:pt idx="42">
                  <c:v>31.808125</c:v>
                </c:pt>
                <c:pt idx="43">
                  <c:v>31.808125</c:v>
                </c:pt>
                <c:pt idx="44">
                  <c:v>31.808125</c:v>
                </c:pt>
                <c:pt idx="45">
                  <c:v>31.808125</c:v>
                </c:pt>
                <c:pt idx="46">
                  <c:v>31.811751999999998</c:v>
                </c:pt>
                <c:pt idx="47">
                  <c:v>31.811751999999998</c:v>
                </c:pt>
                <c:pt idx="48">
                  <c:v>31.811751999999998</c:v>
                </c:pt>
                <c:pt idx="49">
                  <c:v>31.811751999999998</c:v>
                </c:pt>
              </c:numCache>
            </c:numRef>
          </c:xVal>
          <c:yVal>
            <c:numRef>
              <c:f>'1-km-sort'!$H$2:$H$175</c:f>
              <c:numCache>
                <c:formatCode>0</c:formatCode>
                <c:ptCount val="174"/>
                <c:pt idx="0">
                  <c:v>2620</c:v>
                </c:pt>
                <c:pt idx="1">
                  <c:v>3050</c:v>
                </c:pt>
                <c:pt idx="2">
                  <c:v>1030</c:v>
                </c:pt>
                <c:pt idx="3">
                  <c:v>1030</c:v>
                </c:pt>
                <c:pt idx="4">
                  <c:v>618</c:v>
                </c:pt>
                <c:pt idx="5">
                  <c:v>958</c:v>
                </c:pt>
                <c:pt idx="6">
                  <c:v>1480</c:v>
                </c:pt>
                <c:pt idx="7">
                  <c:v>2330</c:v>
                </c:pt>
                <c:pt idx="8">
                  <c:v>683</c:v>
                </c:pt>
                <c:pt idx="9">
                  <c:v>683</c:v>
                </c:pt>
                <c:pt idx="10">
                  <c:v>908</c:v>
                </c:pt>
                <c:pt idx="11">
                  <c:v>1640</c:v>
                </c:pt>
                <c:pt idx="12">
                  <c:v>908</c:v>
                </c:pt>
                <c:pt idx="13">
                  <c:v>942</c:v>
                </c:pt>
                <c:pt idx="14">
                  <c:v>1026</c:v>
                </c:pt>
                <c:pt idx="15">
                  <c:v>905</c:v>
                </c:pt>
                <c:pt idx="16">
                  <c:v>622</c:v>
                </c:pt>
                <c:pt idx="17">
                  <c:v>368</c:v>
                </c:pt>
                <c:pt idx="18">
                  <c:v>420</c:v>
                </c:pt>
                <c:pt idx="19">
                  <c:v>750</c:v>
                </c:pt>
                <c:pt idx="20">
                  <c:v>1430</c:v>
                </c:pt>
                <c:pt idx="21">
                  <c:v>1875</c:v>
                </c:pt>
                <c:pt idx="22">
                  <c:v>762</c:v>
                </c:pt>
                <c:pt idx="23">
                  <c:v>1102</c:v>
                </c:pt>
                <c:pt idx="24">
                  <c:v>660</c:v>
                </c:pt>
                <c:pt idx="25">
                  <c:v>428</c:v>
                </c:pt>
                <c:pt idx="26">
                  <c:v>398</c:v>
                </c:pt>
                <c:pt idx="27">
                  <c:v>630</c:v>
                </c:pt>
                <c:pt idx="28">
                  <c:v>630</c:v>
                </c:pt>
                <c:pt idx="29">
                  <c:v>2130</c:v>
                </c:pt>
                <c:pt idx="30">
                  <c:v>2090</c:v>
                </c:pt>
                <c:pt idx="31">
                  <c:v>706</c:v>
                </c:pt>
                <c:pt idx="32">
                  <c:v>1060</c:v>
                </c:pt>
                <c:pt idx="33">
                  <c:v>1210</c:v>
                </c:pt>
                <c:pt idx="34">
                  <c:v>1292</c:v>
                </c:pt>
                <c:pt idx="35">
                  <c:v>483</c:v>
                </c:pt>
                <c:pt idx="36">
                  <c:v>780</c:v>
                </c:pt>
                <c:pt idx="37">
                  <c:v>1154</c:v>
                </c:pt>
                <c:pt idx="38">
                  <c:v>413</c:v>
                </c:pt>
                <c:pt idx="39">
                  <c:v>825</c:v>
                </c:pt>
                <c:pt idx="40">
                  <c:v>1230</c:v>
                </c:pt>
                <c:pt idx="41">
                  <c:v>1150</c:v>
                </c:pt>
                <c:pt idx="42">
                  <c:v>342</c:v>
                </c:pt>
                <c:pt idx="43">
                  <c:v>525</c:v>
                </c:pt>
                <c:pt idx="44">
                  <c:v>735</c:v>
                </c:pt>
                <c:pt idx="45">
                  <c:v>1125</c:v>
                </c:pt>
                <c:pt idx="46">
                  <c:v>1125</c:v>
                </c:pt>
                <c:pt idx="47">
                  <c:v>1275</c:v>
                </c:pt>
                <c:pt idx="48">
                  <c:v>1945</c:v>
                </c:pt>
                <c:pt idx="49">
                  <c:v>2140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49-4F51-AF55-FB3E19E6BB6E}"/>
            </c:ext>
          </c:extLst>
        </c:ser>
        <c:ser>
          <c:idx val="2"/>
          <c:order val="1"/>
          <c:tx>
            <c:v>Cl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'1-km-sort'!$D$2:$D$51</c:f>
              <c:numCache>
                <c:formatCode>0.000000</c:formatCode>
                <c:ptCount val="50"/>
                <c:pt idx="0">
                  <c:v>31.818961000000002</c:v>
                </c:pt>
                <c:pt idx="1">
                  <c:v>31.818961000000002</c:v>
                </c:pt>
                <c:pt idx="2">
                  <c:v>31.818961000000002</c:v>
                </c:pt>
                <c:pt idx="3">
                  <c:v>31.8180320406336</c:v>
                </c:pt>
                <c:pt idx="4" formatCode="0.00000">
                  <c:v>31.813967579345999</c:v>
                </c:pt>
                <c:pt idx="5" formatCode="0.00000">
                  <c:v>31.813967579345999</c:v>
                </c:pt>
                <c:pt idx="6" formatCode="0.00000">
                  <c:v>31.813967579345999</c:v>
                </c:pt>
                <c:pt idx="7" formatCode="0.00000">
                  <c:v>31.813967579345999</c:v>
                </c:pt>
                <c:pt idx="8">
                  <c:v>31.809902999999998</c:v>
                </c:pt>
                <c:pt idx="9">
                  <c:v>31.809902999999998</c:v>
                </c:pt>
                <c:pt idx="10">
                  <c:v>31.809902999999998</c:v>
                </c:pt>
                <c:pt idx="11">
                  <c:v>31.809902999999998</c:v>
                </c:pt>
                <c:pt idx="12">
                  <c:v>31.809902999999998</c:v>
                </c:pt>
                <c:pt idx="13">
                  <c:v>31.809902999999998</c:v>
                </c:pt>
                <c:pt idx="14">
                  <c:v>31.809902999999998</c:v>
                </c:pt>
                <c:pt idx="15">
                  <c:v>31.813528999999999</c:v>
                </c:pt>
                <c:pt idx="16">
                  <c:v>31.813528999999999</c:v>
                </c:pt>
                <c:pt idx="17">
                  <c:v>31.808098999999999</c:v>
                </c:pt>
                <c:pt idx="18">
                  <c:v>31.808098999999999</c:v>
                </c:pt>
                <c:pt idx="19">
                  <c:v>31.808098999999999</c:v>
                </c:pt>
                <c:pt idx="20">
                  <c:v>31.808098999999999</c:v>
                </c:pt>
                <c:pt idx="21">
                  <c:v>31.808098999999999</c:v>
                </c:pt>
                <c:pt idx="22">
                  <c:v>31.808098999999999</c:v>
                </c:pt>
                <c:pt idx="23">
                  <c:v>31.808098999999999</c:v>
                </c:pt>
                <c:pt idx="24">
                  <c:v>31.808125</c:v>
                </c:pt>
                <c:pt idx="25">
                  <c:v>31.808125</c:v>
                </c:pt>
                <c:pt idx="26">
                  <c:v>31.808125</c:v>
                </c:pt>
                <c:pt idx="27">
                  <c:v>31.808125</c:v>
                </c:pt>
                <c:pt idx="28">
                  <c:v>31.808125</c:v>
                </c:pt>
                <c:pt idx="29">
                  <c:v>31.808125</c:v>
                </c:pt>
                <c:pt idx="30">
                  <c:v>31.808125</c:v>
                </c:pt>
                <c:pt idx="31">
                  <c:v>31.808125</c:v>
                </c:pt>
                <c:pt idx="32">
                  <c:v>31.806303</c:v>
                </c:pt>
                <c:pt idx="33">
                  <c:v>31.806303</c:v>
                </c:pt>
                <c:pt idx="34">
                  <c:v>31.806303</c:v>
                </c:pt>
                <c:pt idx="35">
                  <c:v>31.809929</c:v>
                </c:pt>
                <c:pt idx="36">
                  <c:v>31.809929</c:v>
                </c:pt>
                <c:pt idx="37">
                  <c:v>31.809929</c:v>
                </c:pt>
                <c:pt idx="38">
                  <c:v>31.809929</c:v>
                </c:pt>
                <c:pt idx="39">
                  <c:v>31.809929</c:v>
                </c:pt>
                <c:pt idx="40">
                  <c:v>31.809929</c:v>
                </c:pt>
                <c:pt idx="41">
                  <c:v>31.809929</c:v>
                </c:pt>
                <c:pt idx="42">
                  <c:v>31.808125</c:v>
                </c:pt>
                <c:pt idx="43">
                  <c:v>31.808125</c:v>
                </c:pt>
                <c:pt idx="44">
                  <c:v>31.808125</c:v>
                </c:pt>
                <c:pt idx="45">
                  <c:v>31.808125</c:v>
                </c:pt>
                <c:pt idx="46">
                  <c:v>31.811751999999998</c:v>
                </c:pt>
                <c:pt idx="47">
                  <c:v>31.811751999999998</c:v>
                </c:pt>
                <c:pt idx="48">
                  <c:v>31.811751999999998</c:v>
                </c:pt>
                <c:pt idx="49">
                  <c:v>31.811751999999998</c:v>
                </c:pt>
              </c:numCache>
            </c:numRef>
          </c:xVal>
          <c:yVal>
            <c:numRef>
              <c:f>'1-km-sort'!$S$2:$S$51</c:f>
              <c:numCache>
                <c:formatCode>0.00</c:formatCode>
                <c:ptCount val="50"/>
                <c:pt idx="0">
                  <c:v>595</c:v>
                </c:pt>
                <c:pt idx="1">
                  <c:v>750</c:v>
                </c:pt>
                <c:pt idx="2">
                  <c:v>230</c:v>
                </c:pt>
                <c:pt idx="3">
                  <c:v>230</c:v>
                </c:pt>
                <c:pt idx="4">
                  <c:v>100</c:v>
                </c:pt>
                <c:pt idx="5">
                  <c:v>210</c:v>
                </c:pt>
                <c:pt idx="6">
                  <c:v>320</c:v>
                </c:pt>
                <c:pt idx="7">
                  <c:v>460</c:v>
                </c:pt>
                <c:pt idx="8">
                  <c:v>121</c:v>
                </c:pt>
                <c:pt idx="9">
                  <c:v>133</c:v>
                </c:pt>
                <c:pt idx="10">
                  <c:v>198</c:v>
                </c:pt>
                <c:pt idx="11">
                  <c:v>418</c:v>
                </c:pt>
                <c:pt idx="12">
                  <c:v>194</c:v>
                </c:pt>
                <c:pt idx="13">
                  <c:v>178</c:v>
                </c:pt>
                <c:pt idx="14">
                  <c:v>181</c:v>
                </c:pt>
                <c:pt idx="15">
                  <c:v>116</c:v>
                </c:pt>
                <c:pt idx="16">
                  <c:v>110</c:v>
                </c:pt>
                <c:pt idx="17">
                  <c:v>42</c:v>
                </c:pt>
                <c:pt idx="18">
                  <c:v>74</c:v>
                </c:pt>
                <c:pt idx="19">
                  <c:v>160</c:v>
                </c:pt>
                <c:pt idx="20">
                  <c:v>321</c:v>
                </c:pt>
                <c:pt idx="21">
                  <c:v>500</c:v>
                </c:pt>
                <c:pt idx="22">
                  <c:v>124</c:v>
                </c:pt>
                <c:pt idx="23">
                  <c:v>212</c:v>
                </c:pt>
                <c:pt idx="24">
                  <c:v>62</c:v>
                </c:pt>
                <c:pt idx="25">
                  <c:v>28</c:v>
                </c:pt>
                <c:pt idx="26">
                  <c:v>37</c:v>
                </c:pt>
                <c:pt idx="27">
                  <c:v>87</c:v>
                </c:pt>
                <c:pt idx="28">
                  <c:v>94</c:v>
                </c:pt>
                <c:pt idx="29">
                  <c:v>469</c:v>
                </c:pt>
                <c:pt idx="30">
                  <c:v>474</c:v>
                </c:pt>
                <c:pt idx="31">
                  <c:v>120</c:v>
                </c:pt>
                <c:pt idx="32">
                  <c:v>148</c:v>
                </c:pt>
                <c:pt idx="33">
                  <c:v>224</c:v>
                </c:pt>
                <c:pt idx="34">
                  <c:v>224</c:v>
                </c:pt>
                <c:pt idx="35">
                  <c:v>61</c:v>
                </c:pt>
                <c:pt idx="36">
                  <c:v>205</c:v>
                </c:pt>
                <c:pt idx="37">
                  <c:v>262</c:v>
                </c:pt>
                <c:pt idx="38">
                  <c:v>54</c:v>
                </c:pt>
                <c:pt idx="39">
                  <c:v>170</c:v>
                </c:pt>
                <c:pt idx="40">
                  <c:v>260</c:v>
                </c:pt>
                <c:pt idx="41">
                  <c:v>252</c:v>
                </c:pt>
                <c:pt idx="42">
                  <c:v>48</c:v>
                </c:pt>
                <c:pt idx="43">
                  <c:v>76</c:v>
                </c:pt>
                <c:pt idx="44">
                  <c:v>142</c:v>
                </c:pt>
                <c:pt idx="45">
                  <c:v>210</c:v>
                </c:pt>
                <c:pt idx="46">
                  <c:v>263</c:v>
                </c:pt>
                <c:pt idx="47">
                  <c:v>273</c:v>
                </c:pt>
                <c:pt idx="48">
                  <c:v>516</c:v>
                </c:pt>
                <c:pt idx="49">
                  <c:v>516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49-4F51-AF55-FB3E19E6BB6E}"/>
            </c:ext>
          </c:extLst>
        </c:ser>
        <c:ser>
          <c:idx val="3"/>
          <c:order val="2"/>
          <c:tx>
            <c:v>SO4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'1-km-sort'!$D$2:$D$51</c:f>
              <c:numCache>
                <c:formatCode>0.000000</c:formatCode>
                <c:ptCount val="50"/>
                <c:pt idx="0">
                  <c:v>31.818961000000002</c:v>
                </c:pt>
                <c:pt idx="1">
                  <c:v>31.818961000000002</c:v>
                </c:pt>
                <c:pt idx="2">
                  <c:v>31.818961000000002</c:v>
                </c:pt>
                <c:pt idx="3">
                  <c:v>31.8180320406336</c:v>
                </c:pt>
                <c:pt idx="4" formatCode="0.00000">
                  <c:v>31.813967579345999</c:v>
                </c:pt>
                <c:pt idx="5" formatCode="0.00000">
                  <c:v>31.813967579345999</c:v>
                </c:pt>
                <c:pt idx="6" formatCode="0.00000">
                  <c:v>31.813967579345999</c:v>
                </c:pt>
                <c:pt idx="7" formatCode="0.00000">
                  <c:v>31.813967579345999</c:v>
                </c:pt>
                <c:pt idx="8">
                  <c:v>31.809902999999998</c:v>
                </c:pt>
                <c:pt idx="9">
                  <c:v>31.809902999999998</c:v>
                </c:pt>
                <c:pt idx="10">
                  <c:v>31.809902999999998</c:v>
                </c:pt>
                <c:pt idx="11">
                  <c:v>31.809902999999998</c:v>
                </c:pt>
                <c:pt idx="12">
                  <c:v>31.809902999999998</c:v>
                </c:pt>
                <c:pt idx="13">
                  <c:v>31.809902999999998</c:v>
                </c:pt>
                <c:pt idx="14">
                  <c:v>31.809902999999998</c:v>
                </c:pt>
                <c:pt idx="15">
                  <c:v>31.813528999999999</c:v>
                </c:pt>
                <c:pt idx="16">
                  <c:v>31.813528999999999</c:v>
                </c:pt>
                <c:pt idx="17">
                  <c:v>31.808098999999999</c:v>
                </c:pt>
                <c:pt idx="18">
                  <c:v>31.808098999999999</c:v>
                </c:pt>
                <c:pt idx="19">
                  <c:v>31.808098999999999</c:v>
                </c:pt>
                <c:pt idx="20">
                  <c:v>31.808098999999999</c:v>
                </c:pt>
                <c:pt idx="21">
                  <c:v>31.808098999999999</c:v>
                </c:pt>
                <c:pt idx="22">
                  <c:v>31.808098999999999</c:v>
                </c:pt>
                <c:pt idx="23">
                  <c:v>31.808098999999999</c:v>
                </c:pt>
                <c:pt idx="24">
                  <c:v>31.808125</c:v>
                </c:pt>
                <c:pt idx="25">
                  <c:v>31.808125</c:v>
                </c:pt>
                <c:pt idx="26">
                  <c:v>31.808125</c:v>
                </c:pt>
                <c:pt idx="27">
                  <c:v>31.808125</c:v>
                </c:pt>
                <c:pt idx="28">
                  <c:v>31.808125</c:v>
                </c:pt>
                <c:pt idx="29">
                  <c:v>31.808125</c:v>
                </c:pt>
                <c:pt idx="30">
                  <c:v>31.808125</c:v>
                </c:pt>
                <c:pt idx="31">
                  <c:v>31.808125</c:v>
                </c:pt>
                <c:pt idx="32">
                  <c:v>31.806303</c:v>
                </c:pt>
                <c:pt idx="33">
                  <c:v>31.806303</c:v>
                </c:pt>
                <c:pt idx="34">
                  <c:v>31.806303</c:v>
                </c:pt>
                <c:pt idx="35">
                  <c:v>31.809929</c:v>
                </c:pt>
                <c:pt idx="36">
                  <c:v>31.809929</c:v>
                </c:pt>
                <c:pt idx="37">
                  <c:v>31.809929</c:v>
                </c:pt>
                <c:pt idx="38">
                  <c:v>31.809929</c:v>
                </c:pt>
                <c:pt idx="39">
                  <c:v>31.809929</c:v>
                </c:pt>
                <c:pt idx="40">
                  <c:v>31.809929</c:v>
                </c:pt>
                <c:pt idx="41">
                  <c:v>31.809929</c:v>
                </c:pt>
                <c:pt idx="42">
                  <c:v>31.808125</c:v>
                </c:pt>
                <c:pt idx="43">
                  <c:v>31.808125</c:v>
                </c:pt>
                <c:pt idx="44">
                  <c:v>31.808125</c:v>
                </c:pt>
                <c:pt idx="45">
                  <c:v>31.808125</c:v>
                </c:pt>
                <c:pt idx="46">
                  <c:v>31.811751999999998</c:v>
                </c:pt>
                <c:pt idx="47">
                  <c:v>31.811751999999998</c:v>
                </c:pt>
                <c:pt idx="48">
                  <c:v>31.811751999999998</c:v>
                </c:pt>
                <c:pt idx="49">
                  <c:v>31.811751999999998</c:v>
                </c:pt>
              </c:numCache>
            </c:numRef>
          </c:xVal>
          <c:yVal>
            <c:numRef>
              <c:f>'1-km-sort'!$T$2:$T$51</c:f>
              <c:numCache>
                <c:formatCode>0.00</c:formatCode>
                <c:ptCount val="50"/>
                <c:pt idx="0">
                  <c:v>850</c:v>
                </c:pt>
                <c:pt idx="1">
                  <c:v>1380</c:v>
                </c:pt>
                <c:pt idx="2">
                  <c:v>390</c:v>
                </c:pt>
                <c:pt idx="3">
                  <c:v>390</c:v>
                </c:pt>
                <c:pt idx="4">
                  <c:v>217</c:v>
                </c:pt>
                <c:pt idx="5">
                  <c:v>353</c:v>
                </c:pt>
                <c:pt idx="6">
                  <c:v>574</c:v>
                </c:pt>
                <c:pt idx="7">
                  <c:v>955</c:v>
                </c:pt>
                <c:pt idx="8">
                  <c:v>320</c:v>
                </c:pt>
                <c:pt idx="9">
                  <c:v>310</c:v>
                </c:pt>
                <c:pt idx="10">
                  <c:v>430</c:v>
                </c:pt>
                <c:pt idx="11">
                  <c:v>850</c:v>
                </c:pt>
                <c:pt idx="12">
                  <c:v>440</c:v>
                </c:pt>
                <c:pt idx="13">
                  <c:v>380</c:v>
                </c:pt>
                <c:pt idx="14">
                  <c:v>405</c:v>
                </c:pt>
                <c:pt idx="15">
                  <c:v>405</c:v>
                </c:pt>
                <c:pt idx="16">
                  <c:v>238</c:v>
                </c:pt>
                <c:pt idx="17">
                  <c:v>165</c:v>
                </c:pt>
                <c:pt idx="18">
                  <c:v>230</c:v>
                </c:pt>
                <c:pt idx="19">
                  <c:v>267</c:v>
                </c:pt>
                <c:pt idx="20">
                  <c:v>370</c:v>
                </c:pt>
                <c:pt idx="21">
                  <c:v>975</c:v>
                </c:pt>
                <c:pt idx="22">
                  <c:v>290</c:v>
                </c:pt>
                <c:pt idx="23">
                  <c:v>440</c:v>
                </c:pt>
                <c:pt idx="24">
                  <c:v>250</c:v>
                </c:pt>
                <c:pt idx="25">
                  <c:v>180</c:v>
                </c:pt>
                <c:pt idx="26">
                  <c:v>130</c:v>
                </c:pt>
                <c:pt idx="27">
                  <c:v>280</c:v>
                </c:pt>
                <c:pt idx="28">
                  <c:v>240</c:v>
                </c:pt>
                <c:pt idx="29">
                  <c:v>600</c:v>
                </c:pt>
                <c:pt idx="30">
                  <c:v>440</c:v>
                </c:pt>
                <c:pt idx="31">
                  <c:v>290</c:v>
                </c:pt>
                <c:pt idx="32">
                  <c:v>510</c:v>
                </c:pt>
                <c:pt idx="33">
                  <c:v>512</c:v>
                </c:pt>
                <c:pt idx="34">
                  <c:v>550</c:v>
                </c:pt>
                <c:pt idx="35">
                  <c:v>230</c:v>
                </c:pt>
                <c:pt idx="36">
                  <c:v>360</c:v>
                </c:pt>
                <c:pt idx="37">
                  <c:v>570</c:v>
                </c:pt>
                <c:pt idx="38">
                  <c:v>150</c:v>
                </c:pt>
                <c:pt idx="39">
                  <c:v>410</c:v>
                </c:pt>
                <c:pt idx="40">
                  <c:v>560</c:v>
                </c:pt>
                <c:pt idx="41">
                  <c:v>470</c:v>
                </c:pt>
                <c:pt idx="42">
                  <c:v>130</c:v>
                </c:pt>
                <c:pt idx="43">
                  <c:v>280</c:v>
                </c:pt>
                <c:pt idx="44">
                  <c:v>340</c:v>
                </c:pt>
                <c:pt idx="45">
                  <c:v>530</c:v>
                </c:pt>
                <c:pt idx="46">
                  <c:v>530</c:v>
                </c:pt>
                <c:pt idx="47">
                  <c:v>590</c:v>
                </c:pt>
                <c:pt idx="48">
                  <c:v>850</c:v>
                </c:pt>
                <c:pt idx="49">
                  <c:v>1100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649-4F51-AF55-FB3E19E6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8611808"/>
        <c:axId val="-1188606368"/>
      </c:scatterChart>
      <c:valAx>
        <c:axId val="-118861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ysClr val="windowText" lastClr="000000"/>
                    </a:solidFill>
                  </a:rPr>
                  <a:t>Latitude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8606368"/>
        <c:crosses val="autoZero"/>
        <c:crossBetween val="midCat"/>
      </c:valAx>
      <c:valAx>
        <c:axId val="-118860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ysClr val="windowText" lastClr="000000"/>
                    </a:solidFill>
                  </a:rPr>
                  <a:t>Concentration (mg/L)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8611808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Water Chemistry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32738911751257"/>
          <c:y val="0.21655395614830764"/>
          <c:w val="0.75891561282112474"/>
          <c:h val="0.57110235092857076"/>
        </c:manualLayout>
      </c:layout>
      <c:scatterChart>
        <c:scatterStyle val="lineMarker"/>
        <c:varyColors val="0"/>
        <c:ser>
          <c:idx val="0"/>
          <c:order val="0"/>
          <c:tx>
            <c:v>TDS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'1-km-sort'!$E$2:$E$51</c:f>
              <c:numCache>
                <c:formatCode>0.000000</c:formatCode>
                <c:ptCount val="50"/>
                <c:pt idx="0">
                  <c:v>-106.59628600000001</c:v>
                </c:pt>
                <c:pt idx="1">
                  <c:v>-106.59628600000001</c:v>
                </c:pt>
                <c:pt idx="2">
                  <c:v>-106.59628600000001</c:v>
                </c:pt>
                <c:pt idx="3">
                  <c:v>-106.596011511906</c:v>
                </c:pt>
                <c:pt idx="4" formatCode="General">
                  <c:v>-106.595342498389</c:v>
                </c:pt>
                <c:pt idx="5" formatCode="General">
                  <c:v>-106.595342498389</c:v>
                </c:pt>
                <c:pt idx="6" formatCode="General">
                  <c:v>-106.595342498389</c:v>
                </c:pt>
                <c:pt idx="7" formatCode="General">
                  <c:v>-106.595342498389</c:v>
                </c:pt>
                <c:pt idx="8">
                  <c:v>-106.589961</c:v>
                </c:pt>
                <c:pt idx="9">
                  <c:v>-106.589961</c:v>
                </c:pt>
                <c:pt idx="10">
                  <c:v>-106.589961</c:v>
                </c:pt>
                <c:pt idx="11">
                  <c:v>-106.589961</c:v>
                </c:pt>
                <c:pt idx="12">
                  <c:v>-106.589961</c:v>
                </c:pt>
                <c:pt idx="13">
                  <c:v>-106.589961</c:v>
                </c:pt>
                <c:pt idx="14">
                  <c:v>-106.589961</c:v>
                </c:pt>
                <c:pt idx="15">
                  <c:v>-106.589949</c:v>
                </c:pt>
                <c:pt idx="16">
                  <c:v>-106.589949</c:v>
                </c:pt>
                <c:pt idx="17">
                  <c:v>-106.58993</c:v>
                </c:pt>
                <c:pt idx="18">
                  <c:v>-106.58993</c:v>
                </c:pt>
                <c:pt idx="19">
                  <c:v>-106.58993</c:v>
                </c:pt>
                <c:pt idx="20">
                  <c:v>-106.58993</c:v>
                </c:pt>
                <c:pt idx="21">
                  <c:v>-106.58993</c:v>
                </c:pt>
                <c:pt idx="22">
                  <c:v>-106.58993</c:v>
                </c:pt>
                <c:pt idx="23">
                  <c:v>-106.58993</c:v>
                </c:pt>
                <c:pt idx="24">
                  <c:v>-106.58993</c:v>
                </c:pt>
                <c:pt idx="25">
                  <c:v>-106.58993</c:v>
                </c:pt>
                <c:pt idx="26">
                  <c:v>-106.58993</c:v>
                </c:pt>
                <c:pt idx="27">
                  <c:v>-106.58993</c:v>
                </c:pt>
                <c:pt idx="28">
                  <c:v>-106.58993</c:v>
                </c:pt>
                <c:pt idx="29">
                  <c:v>-106.58993</c:v>
                </c:pt>
                <c:pt idx="30">
                  <c:v>-106.58993</c:v>
                </c:pt>
                <c:pt idx="31">
                  <c:v>-106.58993</c:v>
                </c:pt>
                <c:pt idx="32">
                  <c:v>-106.58785</c:v>
                </c:pt>
                <c:pt idx="33">
                  <c:v>-106.58785</c:v>
                </c:pt>
                <c:pt idx="34">
                  <c:v>-106.58785</c:v>
                </c:pt>
                <c:pt idx="35">
                  <c:v>-106.58784900000001</c:v>
                </c:pt>
                <c:pt idx="36">
                  <c:v>-106.58784900000001</c:v>
                </c:pt>
                <c:pt idx="37">
                  <c:v>-106.58784900000001</c:v>
                </c:pt>
                <c:pt idx="38">
                  <c:v>-106.58784900000001</c:v>
                </c:pt>
                <c:pt idx="39">
                  <c:v>-106.58784900000001</c:v>
                </c:pt>
                <c:pt idx="40">
                  <c:v>-106.58784900000001</c:v>
                </c:pt>
                <c:pt idx="41">
                  <c:v>-106.58784900000001</c:v>
                </c:pt>
                <c:pt idx="42">
                  <c:v>-106.587818</c:v>
                </c:pt>
                <c:pt idx="43">
                  <c:v>-106.587818</c:v>
                </c:pt>
                <c:pt idx="44">
                  <c:v>-106.587818</c:v>
                </c:pt>
                <c:pt idx="45">
                  <c:v>-106.587818</c:v>
                </c:pt>
                <c:pt idx="46">
                  <c:v>-106.587806</c:v>
                </c:pt>
                <c:pt idx="47">
                  <c:v>-106.587806</c:v>
                </c:pt>
                <c:pt idx="48">
                  <c:v>-106.587806</c:v>
                </c:pt>
                <c:pt idx="49">
                  <c:v>-106.587806</c:v>
                </c:pt>
              </c:numCache>
            </c:numRef>
          </c:xVal>
          <c:yVal>
            <c:numRef>
              <c:f>'1-km-sort'!$H$2:$H$51</c:f>
              <c:numCache>
                <c:formatCode>0</c:formatCode>
                <c:ptCount val="50"/>
                <c:pt idx="0">
                  <c:v>2620</c:v>
                </c:pt>
                <c:pt idx="1">
                  <c:v>3050</c:v>
                </c:pt>
                <c:pt idx="2">
                  <c:v>1030</c:v>
                </c:pt>
                <c:pt idx="3">
                  <c:v>1030</c:v>
                </c:pt>
                <c:pt idx="4">
                  <c:v>618</c:v>
                </c:pt>
                <c:pt idx="5">
                  <c:v>958</c:v>
                </c:pt>
                <c:pt idx="6">
                  <c:v>1480</c:v>
                </c:pt>
                <c:pt idx="7">
                  <c:v>2330</c:v>
                </c:pt>
                <c:pt idx="8">
                  <c:v>683</c:v>
                </c:pt>
                <c:pt idx="9">
                  <c:v>683</c:v>
                </c:pt>
                <c:pt idx="10">
                  <c:v>908</c:v>
                </c:pt>
                <c:pt idx="11">
                  <c:v>1640</c:v>
                </c:pt>
                <c:pt idx="12">
                  <c:v>908</c:v>
                </c:pt>
                <c:pt idx="13">
                  <c:v>942</c:v>
                </c:pt>
                <c:pt idx="14">
                  <c:v>1026</c:v>
                </c:pt>
                <c:pt idx="15">
                  <c:v>905</c:v>
                </c:pt>
                <c:pt idx="16">
                  <c:v>622</c:v>
                </c:pt>
                <c:pt idx="17">
                  <c:v>368</c:v>
                </c:pt>
                <c:pt idx="18">
                  <c:v>420</c:v>
                </c:pt>
                <c:pt idx="19">
                  <c:v>750</c:v>
                </c:pt>
                <c:pt idx="20">
                  <c:v>1430</c:v>
                </c:pt>
                <c:pt idx="21">
                  <c:v>1875</c:v>
                </c:pt>
                <c:pt idx="22">
                  <c:v>762</c:v>
                </c:pt>
                <c:pt idx="23">
                  <c:v>1102</c:v>
                </c:pt>
                <c:pt idx="24">
                  <c:v>660</c:v>
                </c:pt>
                <c:pt idx="25">
                  <c:v>428</c:v>
                </c:pt>
                <c:pt idx="26">
                  <c:v>398</c:v>
                </c:pt>
                <c:pt idx="27">
                  <c:v>630</c:v>
                </c:pt>
                <c:pt idx="28">
                  <c:v>630</c:v>
                </c:pt>
                <c:pt idx="29">
                  <c:v>2130</c:v>
                </c:pt>
                <c:pt idx="30">
                  <c:v>2090</c:v>
                </c:pt>
                <c:pt idx="31">
                  <c:v>706</c:v>
                </c:pt>
                <c:pt idx="32">
                  <c:v>1060</c:v>
                </c:pt>
                <c:pt idx="33">
                  <c:v>1210</c:v>
                </c:pt>
                <c:pt idx="34">
                  <c:v>1292</c:v>
                </c:pt>
                <c:pt idx="35">
                  <c:v>483</c:v>
                </c:pt>
                <c:pt idx="36">
                  <c:v>780</c:v>
                </c:pt>
                <c:pt idx="37">
                  <c:v>1154</c:v>
                </c:pt>
                <c:pt idx="38">
                  <c:v>413</c:v>
                </c:pt>
                <c:pt idx="39">
                  <c:v>825</c:v>
                </c:pt>
                <c:pt idx="40">
                  <c:v>1230</c:v>
                </c:pt>
                <c:pt idx="41">
                  <c:v>1150</c:v>
                </c:pt>
                <c:pt idx="42">
                  <c:v>342</c:v>
                </c:pt>
                <c:pt idx="43">
                  <c:v>525</c:v>
                </c:pt>
                <c:pt idx="44">
                  <c:v>735</c:v>
                </c:pt>
                <c:pt idx="45">
                  <c:v>1125</c:v>
                </c:pt>
                <c:pt idx="46">
                  <c:v>1125</c:v>
                </c:pt>
                <c:pt idx="47">
                  <c:v>1275</c:v>
                </c:pt>
                <c:pt idx="48">
                  <c:v>1945</c:v>
                </c:pt>
                <c:pt idx="49">
                  <c:v>2140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51-4560-8633-CED44D8DF77B}"/>
            </c:ext>
          </c:extLst>
        </c:ser>
        <c:ser>
          <c:idx val="2"/>
          <c:order val="1"/>
          <c:tx>
            <c:v>Cl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'1-km-sort'!$E$2:$E$51</c:f>
              <c:numCache>
                <c:formatCode>0.000000</c:formatCode>
                <c:ptCount val="50"/>
                <c:pt idx="0">
                  <c:v>-106.59628600000001</c:v>
                </c:pt>
                <c:pt idx="1">
                  <c:v>-106.59628600000001</c:v>
                </c:pt>
                <c:pt idx="2">
                  <c:v>-106.59628600000001</c:v>
                </c:pt>
                <c:pt idx="3">
                  <c:v>-106.596011511906</c:v>
                </c:pt>
                <c:pt idx="4" formatCode="General">
                  <c:v>-106.595342498389</c:v>
                </c:pt>
                <c:pt idx="5" formatCode="General">
                  <c:v>-106.595342498389</c:v>
                </c:pt>
                <c:pt idx="6" formatCode="General">
                  <c:v>-106.595342498389</c:v>
                </c:pt>
                <c:pt idx="7" formatCode="General">
                  <c:v>-106.595342498389</c:v>
                </c:pt>
                <c:pt idx="8">
                  <c:v>-106.589961</c:v>
                </c:pt>
                <c:pt idx="9">
                  <c:v>-106.589961</c:v>
                </c:pt>
                <c:pt idx="10">
                  <c:v>-106.589961</c:v>
                </c:pt>
                <c:pt idx="11">
                  <c:v>-106.589961</c:v>
                </c:pt>
                <c:pt idx="12">
                  <c:v>-106.589961</c:v>
                </c:pt>
                <c:pt idx="13">
                  <c:v>-106.589961</c:v>
                </c:pt>
                <c:pt idx="14">
                  <c:v>-106.589961</c:v>
                </c:pt>
                <c:pt idx="15">
                  <c:v>-106.589949</c:v>
                </c:pt>
                <c:pt idx="16">
                  <c:v>-106.589949</c:v>
                </c:pt>
                <c:pt idx="17">
                  <c:v>-106.58993</c:v>
                </c:pt>
                <c:pt idx="18">
                  <c:v>-106.58993</c:v>
                </c:pt>
                <c:pt idx="19">
                  <c:v>-106.58993</c:v>
                </c:pt>
                <c:pt idx="20">
                  <c:v>-106.58993</c:v>
                </c:pt>
                <c:pt idx="21">
                  <c:v>-106.58993</c:v>
                </c:pt>
                <c:pt idx="22">
                  <c:v>-106.58993</c:v>
                </c:pt>
                <c:pt idx="23">
                  <c:v>-106.58993</c:v>
                </c:pt>
                <c:pt idx="24">
                  <c:v>-106.58993</c:v>
                </c:pt>
                <c:pt idx="25">
                  <c:v>-106.58993</c:v>
                </c:pt>
                <c:pt idx="26">
                  <c:v>-106.58993</c:v>
                </c:pt>
                <c:pt idx="27">
                  <c:v>-106.58993</c:v>
                </c:pt>
                <c:pt idx="28">
                  <c:v>-106.58993</c:v>
                </c:pt>
                <c:pt idx="29">
                  <c:v>-106.58993</c:v>
                </c:pt>
                <c:pt idx="30">
                  <c:v>-106.58993</c:v>
                </c:pt>
                <c:pt idx="31">
                  <c:v>-106.58993</c:v>
                </c:pt>
                <c:pt idx="32">
                  <c:v>-106.58785</c:v>
                </c:pt>
                <c:pt idx="33">
                  <c:v>-106.58785</c:v>
                </c:pt>
                <c:pt idx="34">
                  <c:v>-106.58785</c:v>
                </c:pt>
                <c:pt idx="35">
                  <c:v>-106.58784900000001</c:v>
                </c:pt>
                <c:pt idx="36">
                  <c:v>-106.58784900000001</c:v>
                </c:pt>
                <c:pt idx="37">
                  <c:v>-106.58784900000001</c:v>
                </c:pt>
                <c:pt idx="38">
                  <c:v>-106.58784900000001</c:v>
                </c:pt>
                <c:pt idx="39">
                  <c:v>-106.58784900000001</c:v>
                </c:pt>
                <c:pt idx="40">
                  <c:v>-106.58784900000001</c:v>
                </c:pt>
                <c:pt idx="41">
                  <c:v>-106.58784900000001</c:v>
                </c:pt>
                <c:pt idx="42">
                  <c:v>-106.587818</c:v>
                </c:pt>
                <c:pt idx="43">
                  <c:v>-106.587818</c:v>
                </c:pt>
                <c:pt idx="44">
                  <c:v>-106.587818</c:v>
                </c:pt>
                <c:pt idx="45">
                  <c:v>-106.587818</c:v>
                </c:pt>
                <c:pt idx="46">
                  <c:v>-106.587806</c:v>
                </c:pt>
                <c:pt idx="47">
                  <c:v>-106.587806</c:v>
                </c:pt>
                <c:pt idx="48">
                  <c:v>-106.587806</c:v>
                </c:pt>
                <c:pt idx="49">
                  <c:v>-106.587806</c:v>
                </c:pt>
              </c:numCache>
            </c:numRef>
          </c:xVal>
          <c:yVal>
            <c:numRef>
              <c:f>'1-km-sort'!$S$2:$S$51</c:f>
              <c:numCache>
                <c:formatCode>0.00</c:formatCode>
                <c:ptCount val="50"/>
                <c:pt idx="0">
                  <c:v>595</c:v>
                </c:pt>
                <c:pt idx="1">
                  <c:v>750</c:v>
                </c:pt>
                <c:pt idx="2">
                  <c:v>230</c:v>
                </c:pt>
                <c:pt idx="3">
                  <c:v>230</c:v>
                </c:pt>
                <c:pt idx="4">
                  <c:v>100</c:v>
                </c:pt>
                <c:pt idx="5">
                  <c:v>210</c:v>
                </c:pt>
                <c:pt idx="6">
                  <c:v>320</c:v>
                </c:pt>
                <c:pt idx="7">
                  <c:v>460</c:v>
                </c:pt>
                <c:pt idx="8">
                  <c:v>121</c:v>
                </c:pt>
                <c:pt idx="9">
                  <c:v>133</c:v>
                </c:pt>
                <c:pt idx="10">
                  <c:v>198</c:v>
                </c:pt>
                <c:pt idx="11">
                  <c:v>418</c:v>
                </c:pt>
                <c:pt idx="12">
                  <c:v>194</c:v>
                </c:pt>
                <c:pt idx="13">
                  <c:v>178</c:v>
                </c:pt>
                <c:pt idx="14">
                  <c:v>181</c:v>
                </c:pt>
                <c:pt idx="15">
                  <c:v>116</c:v>
                </c:pt>
                <c:pt idx="16">
                  <c:v>110</c:v>
                </c:pt>
                <c:pt idx="17">
                  <c:v>42</c:v>
                </c:pt>
                <c:pt idx="18">
                  <c:v>74</c:v>
                </c:pt>
                <c:pt idx="19">
                  <c:v>160</c:v>
                </c:pt>
                <c:pt idx="20">
                  <c:v>321</c:v>
                </c:pt>
                <c:pt idx="21">
                  <c:v>500</c:v>
                </c:pt>
                <c:pt idx="22">
                  <c:v>124</c:v>
                </c:pt>
                <c:pt idx="23">
                  <c:v>212</c:v>
                </c:pt>
                <c:pt idx="24">
                  <c:v>62</c:v>
                </c:pt>
                <c:pt idx="25">
                  <c:v>28</c:v>
                </c:pt>
                <c:pt idx="26">
                  <c:v>37</c:v>
                </c:pt>
                <c:pt idx="27">
                  <c:v>87</c:v>
                </c:pt>
                <c:pt idx="28">
                  <c:v>94</c:v>
                </c:pt>
                <c:pt idx="29">
                  <c:v>469</c:v>
                </c:pt>
                <c:pt idx="30">
                  <c:v>474</c:v>
                </c:pt>
                <c:pt idx="31">
                  <c:v>120</c:v>
                </c:pt>
                <c:pt idx="32">
                  <c:v>148</c:v>
                </c:pt>
                <c:pt idx="33">
                  <c:v>224</c:v>
                </c:pt>
                <c:pt idx="34">
                  <c:v>224</c:v>
                </c:pt>
                <c:pt idx="35">
                  <c:v>61</c:v>
                </c:pt>
                <c:pt idx="36">
                  <c:v>205</c:v>
                </c:pt>
                <c:pt idx="37">
                  <c:v>262</c:v>
                </c:pt>
                <c:pt idx="38">
                  <c:v>54</c:v>
                </c:pt>
                <c:pt idx="39">
                  <c:v>170</c:v>
                </c:pt>
                <c:pt idx="40">
                  <c:v>260</c:v>
                </c:pt>
                <c:pt idx="41">
                  <c:v>252</c:v>
                </c:pt>
                <c:pt idx="42">
                  <c:v>48</c:v>
                </c:pt>
                <c:pt idx="43">
                  <c:v>76</c:v>
                </c:pt>
                <c:pt idx="44">
                  <c:v>142</c:v>
                </c:pt>
                <c:pt idx="45">
                  <c:v>210</c:v>
                </c:pt>
                <c:pt idx="46">
                  <c:v>263</c:v>
                </c:pt>
                <c:pt idx="47">
                  <c:v>273</c:v>
                </c:pt>
                <c:pt idx="48">
                  <c:v>516</c:v>
                </c:pt>
                <c:pt idx="49">
                  <c:v>516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51-4560-8633-CED44D8DF77B}"/>
            </c:ext>
          </c:extLst>
        </c:ser>
        <c:ser>
          <c:idx val="3"/>
          <c:order val="2"/>
          <c:tx>
            <c:v>SO4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'1-km-sort'!$E$2:$E$51</c:f>
              <c:numCache>
                <c:formatCode>0.000000</c:formatCode>
                <c:ptCount val="50"/>
                <c:pt idx="0">
                  <c:v>-106.59628600000001</c:v>
                </c:pt>
                <c:pt idx="1">
                  <c:v>-106.59628600000001</c:v>
                </c:pt>
                <c:pt idx="2">
                  <c:v>-106.59628600000001</c:v>
                </c:pt>
                <c:pt idx="3">
                  <c:v>-106.596011511906</c:v>
                </c:pt>
                <c:pt idx="4" formatCode="General">
                  <c:v>-106.595342498389</c:v>
                </c:pt>
                <c:pt idx="5" formatCode="General">
                  <c:v>-106.595342498389</c:v>
                </c:pt>
                <c:pt idx="6" formatCode="General">
                  <c:v>-106.595342498389</c:v>
                </c:pt>
                <c:pt idx="7" formatCode="General">
                  <c:v>-106.595342498389</c:v>
                </c:pt>
                <c:pt idx="8">
                  <c:v>-106.589961</c:v>
                </c:pt>
                <c:pt idx="9">
                  <c:v>-106.589961</c:v>
                </c:pt>
                <c:pt idx="10">
                  <c:v>-106.589961</c:v>
                </c:pt>
                <c:pt idx="11">
                  <c:v>-106.589961</c:v>
                </c:pt>
                <c:pt idx="12">
                  <c:v>-106.589961</c:v>
                </c:pt>
                <c:pt idx="13">
                  <c:v>-106.589961</c:v>
                </c:pt>
                <c:pt idx="14">
                  <c:v>-106.589961</c:v>
                </c:pt>
                <c:pt idx="15">
                  <c:v>-106.589949</c:v>
                </c:pt>
                <c:pt idx="16">
                  <c:v>-106.589949</c:v>
                </c:pt>
                <c:pt idx="17">
                  <c:v>-106.58993</c:v>
                </c:pt>
                <c:pt idx="18">
                  <c:v>-106.58993</c:v>
                </c:pt>
                <c:pt idx="19">
                  <c:v>-106.58993</c:v>
                </c:pt>
                <c:pt idx="20">
                  <c:v>-106.58993</c:v>
                </c:pt>
                <c:pt idx="21">
                  <c:v>-106.58993</c:v>
                </c:pt>
                <c:pt idx="22">
                  <c:v>-106.58993</c:v>
                </c:pt>
                <c:pt idx="23">
                  <c:v>-106.58993</c:v>
                </c:pt>
                <c:pt idx="24">
                  <c:v>-106.58993</c:v>
                </c:pt>
                <c:pt idx="25">
                  <c:v>-106.58993</c:v>
                </c:pt>
                <c:pt idx="26">
                  <c:v>-106.58993</c:v>
                </c:pt>
                <c:pt idx="27">
                  <c:v>-106.58993</c:v>
                </c:pt>
                <c:pt idx="28">
                  <c:v>-106.58993</c:v>
                </c:pt>
                <c:pt idx="29">
                  <c:v>-106.58993</c:v>
                </c:pt>
                <c:pt idx="30">
                  <c:v>-106.58993</c:v>
                </c:pt>
                <c:pt idx="31">
                  <c:v>-106.58993</c:v>
                </c:pt>
                <c:pt idx="32">
                  <c:v>-106.58785</c:v>
                </c:pt>
                <c:pt idx="33">
                  <c:v>-106.58785</c:v>
                </c:pt>
                <c:pt idx="34">
                  <c:v>-106.58785</c:v>
                </c:pt>
                <c:pt idx="35">
                  <c:v>-106.58784900000001</c:v>
                </c:pt>
                <c:pt idx="36">
                  <c:v>-106.58784900000001</c:v>
                </c:pt>
                <c:pt idx="37">
                  <c:v>-106.58784900000001</c:v>
                </c:pt>
                <c:pt idx="38">
                  <c:v>-106.58784900000001</c:v>
                </c:pt>
                <c:pt idx="39">
                  <c:v>-106.58784900000001</c:v>
                </c:pt>
                <c:pt idx="40">
                  <c:v>-106.58784900000001</c:v>
                </c:pt>
                <c:pt idx="41">
                  <c:v>-106.58784900000001</c:v>
                </c:pt>
                <c:pt idx="42">
                  <c:v>-106.587818</c:v>
                </c:pt>
                <c:pt idx="43">
                  <c:v>-106.587818</c:v>
                </c:pt>
                <c:pt idx="44">
                  <c:v>-106.587818</c:v>
                </c:pt>
                <c:pt idx="45">
                  <c:v>-106.587818</c:v>
                </c:pt>
                <c:pt idx="46">
                  <c:v>-106.587806</c:v>
                </c:pt>
                <c:pt idx="47">
                  <c:v>-106.587806</c:v>
                </c:pt>
                <c:pt idx="48">
                  <c:v>-106.587806</c:v>
                </c:pt>
                <c:pt idx="49">
                  <c:v>-106.587806</c:v>
                </c:pt>
              </c:numCache>
            </c:numRef>
          </c:xVal>
          <c:yVal>
            <c:numRef>
              <c:f>'1-km-sort'!$T$2:$T$51</c:f>
              <c:numCache>
                <c:formatCode>0.00</c:formatCode>
                <c:ptCount val="50"/>
                <c:pt idx="0">
                  <c:v>850</c:v>
                </c:pt>
                <c:pt idx="1">
                  <c:v>1380</c:v>
                </c:pt>
                <c:pt idx="2">
                  <c:v>390</c:v>
                </c:pt>
                <c:pt idx="3">
                  <c:v>390</c:v>
                </c:pt>
                <c:pt idx="4">
                  <c:v>217</c:v>
                </c:pt>
                <c:pt idx="5">
                  <c:v>353</c:v>
                </c:pt>
                <c:pt idx="6">
                  <c:v>574</c:v>
                </c:pt>
                <c:pt idx="7">
                  <c:v>955</c:v>
                </c:pt>
                <c:pt idx="8">
                  <c:v>320</c:v>
                </c:pt>
                <c:pt idx="9">
                  <c:v>310</c:v>
                </c:pt>
                <c:pt idx="10">
                  <c:v>430</c:v>
                </c:pt>
                <c:pt idx="11">
                  <c:v>850</c:v>
                </c:pt>
                <c:pt idx="12">
                  <c:v>440</c:v>
                </c:pt>
                <c:pt idx="13">
                  <c:v>380</c:v>
                </c:pt>
                <c:pt idx="14">
                  <c:v>405</c:v>
                </c:pt>
                <c:pt idx="15">
                  <c:v>405</c:v>
                </c:pt>
                <c:pt idx="16">
                  <c:v>238</c:v>
                </c:pt>
                <c:pt idx="17">
                  <c:v>165</c:v>
                </c:pt>
                <c:pt idx="18">
                  <c:v>230</c:v>
                </c:pt>
                <c:pt idx="19">
                  <c:v>267</c:v>
                </c:pt>
                <c:pt idx="20">
                  <c:v>370</c:v>
                </c:pt>
                <c:pt idx="21">
                  <c:v>975</c:v>
                </c:pt>
                <c:pt idx="22">
                  <c:v>290</c:v>
                </c:pt>
                <c:pt idx="23">
                  <c:v>440</c:v>
                </c:pt>
                <c:pt idx="24">
                  <c:v>250</c:v>
                </c:pt>
                <c:pt idx="25">
                  <c:v>180</c:v>
                </c:pt>
                <c:pt idx="26">
                  <c:v>130</c:v>
                </c:pt>
                <c:pt idx="27">
                  <c:v>280</c:v>
                </c:pt>
                <c:pt idx="28">
                  <c:v>240</c:v>
                </c:pt>
                <c:pt idx="29">
                  <c:v>600</c:v>
                </c:pt>
                <c:pt idx="30">
                  <c:v>440</c:v>
                </c:pt>
                <c:pt idx="31">
                  <c:v>290</c:v>
                </c:pt>
                <c:pt idx="32">
                  <c:v>510</c:v>
                </c:pt>
                <c:pt idx="33">
                  <c:v>512</c:v>
                </c:pt>
                <c:pt idx="34">
                  <c:v>550</c:v>
                </c:pt>
                <c:pt idx="35">
                  <c:v>230</c:v>
                </c:pt>
                <c:pt idx="36">
                  <c:v>360</c:v>
                </c:pt>
                <c:pt idx="37">
                  <c:v>570</c:v>
                </c:pt>
                <c:pt idx="38">
                  <c:v>150</c:v>
                </c:pt>
                <c:pt idx="39">
                  <c:v>410</c:v>
                </c:pt>
                <c:pt idx="40">
                  <c:v>560</c:v>
                </c:pt>
                <c:pt idx="41">
                  <c:v>470</c:v>
                </c:pt>
                <c:pt idx="42">
                  <c:v>130</c:v>
                </c:pt>
                <c:pt idx="43">
                  <c:v>280</c:v>
                </c:pt>
                <c:pt idx="44">
                  <c:v>340</c:v>
                </c:pt>
                <c:pt idx="45">
                  <c:v>530</c:v>
                </c:pt>
                <c:pt idx="46">
                  <c:v>530</c:v>
                </c:pt>
                <c:pt idx="47">
                  <c:v>590</c:v>
                </c:pt>
                <c:pt idx="48">
                  <c:v>850</c:v>
                </c:pt>
                <c:pt idx="49">
                  <c:v>1100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51-4560-8633-CED44D8DF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88604736"/>
        <c:axId val="-1188600928"/>
      </c:scatterChart>
      <c:valAx>
        <c:axId val="-1188604736"/>
        <c:scaling>
          <c:orientation val="maxMin"/>
          <c:min val="-106.59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ysClr val="windowText" lastClr="000000"/>
                    </a:solidFill>
                  </a:rPr>
                  <a:t>longitude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8600928"/>
        <c:crosses val="autoZero"/>
        <c:crossBetween val="midCat"/>
      </c:valAx>
      <c:valAx>
        <c:axId val="-118860092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Concentration mg/L</a:t>
                </a:r>
              </a:p>
            </c:rich>
          </c:tx>
          <c:layout>
            <c:manualLayout>
              <c:xMode val="edge"/>
              <c:yMode val="edge"/>
              <c:x val="1.4268034677483497E-2"/>
              <c:y val="0.21877057215142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high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88604736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Water Chemistry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TDS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'4-km-sort'!$D$2:$D$175</c:f>
              <c:numCache>
                <c:formatCode>0.000000</c:formatCode>
                <c:ptCount val="174"/>
                <c:pt idx="0">
                  <c:v>31.842715999999999</c:v>
                </c:pt>
                <c:pt idx="1">
                  <c:v>31.842718000000001</c:v>
                </c:pt>
                <c:pt idx="2">
                  <c:v>31.837288000000001</c:v>
                </c:pt>
                <c:pt idx="3" formatCode="General">
                  <c:v>31.846667</c:v>
                </c:pt>
                <c:pt idx="4">
                  <c:v>31.837050229999999</c:v>
                </c:pt>
                <c:pt idx="5">
                  <c:v>31.837050229999999</c:v>
                </c:pt>
                <c:pt idx="6">
                  <c:v>31.835466</c:v>
                </c:pt>
                <c:pt idx="7" formatCode="0.00000">
                  <c:v>31.8143620272348</c:v>
                </c:pt>
                <c:pt idx="8" formatCode="0.00000">
                  <c:v>31.8143620272348</c:v>
                </c:pt>
                <c:pt idx="9">
                  <c:v>31.835493</c:v>
                </c:pt>
                <c:pt idx="10">
                  <c:v>31.835493</c:v>
                </c:pt>
                <c:pt idx="11" formatCode="General">
                  <c:v>31.831111</c:v>
                </c:pt>
                <c:pt idx="12" formatCode="0.00000">
                  <c:v>31.826820236393999</c:v>
                </c:pt>
                <c:pt idx="13" formatCode="0.00000">
                  <c:v>31.827907338135599</c:v>
                </c:pt>
                <c:pt idx="14" formatCode="0.00000">
                  <c:v>31.825267185333601</c:v>
                </c:pt>
                <c:pt idx="15" formatCode="0.00000">
                  <c:v>31.827759595180801</c:v>
                </c:pt>
                <c:pt idx="16" formatCode="0.00000">
                  <c:v>31.826647612941599</c:v>
                </c:pt>
                <c:pt idx="17">
                  <c:v>31.818961000000002</c:v>
                </c:pt>
                <c:pt idx="18">
                  <c:v>31.818961000000002</c:v>
                </c:pt>
                <c:pt idx="19">
                  <c:v>31.818961000000002</c:v>
                </c:pt>
                <c:pt idx="20">
                  <c:v>31.8180320406336</c:v>
                </c:pt>
                <c:pt idx="21" formatCode="0.00000">
                  <c:v>31.813967579345999</c:v>
                </c:pt>
                <c:pt idx="22" formatCode="0.00000">
                  <c:v>31.813967579345999</c:v>
                </c:pt>
                <c:pt idx="23" formatCode="0.00000">
                  <c:v>31.813967579345999</c:v>
                </c:pt>
                <c:pt idx="24" formatCode="0.00000">
                  <c:v>31.813967579345999</c:v>
                </c:pt>
                <c:pt idx="25" formatCode="General">
                  <c:v>31.826527777777777</c:v>
                </c:pt>
                <c:pt idx="26">
                  <c:v>31.796218190000001</c:v>
                </c:pt>
                <c:pt idx="27">
                  <c:v>31.796218190000001</c:v>
                </c:pt>
                <c:pt idx="28" formatCode="General">
                  <c:v>31.826694444444446</c:v>
                </c:pt>
                <c:pt idx="29" formatCode="0.00000">
                  <c:v>31.8225724314396</c:v>
                </c:pt>
                <c:pt idx="30">
                  <c:v>31.809902999999998</c:v>
                </c:pt>
                <c:pt idx="31">
                  <c:v>31.809902999999998</c:v>
                </c:pt>
                <c:pt idx="32">
                  <c:v>31.809902999999998</c:v>
                </c:pt>
                <c:pt idx="33">
                  <c:v>31.809902999999998</c:v>
                </c:pt>
                <c:pt idx="34">
                  <c:v>31.809902999999998</c:v>
                </c:pt>
                <c:pt idx="35">
                  <c:v>31.809902999999998</c:v>
                </c:pt>
                <c:pt idx="36">
                  <c:v>31.809902999999998</c:v>
                </c:pt>
                <c:pt idx="37">
                  <c:v>31.813528999999999</c:v>
                </c:pt>
                <c:pt idx="38">
                  <c:v>31.813528999999999</c:v>
                </c:pt>
                <c:pt idx="39">
                  <c:v>31.800846</c:v>
                </c:pt>
                <c:pt idx="40">
                  <c:v>31.808098999999999</c:v>
                </c:pt>
                <c:pt idx="41">
                  <c:v>31.808098999999999</c:v>
                </c:pt>
                <c:pt idx="42">
                  <c:v>31.808098999999999</c:v>
                </c:pt>
                <c:pt idx="43">
                  <c:v>31.808098999999999</c:v>
                </c:pt>
                <c:pt idx="44">
                  <c:v>31.808098999999999</c:v>
                </c:pt>
                <c:pt idx="45">
                  <c:v>31.808098999999999</c:v>
                </c:pt>
                <c:pt idx="46">
                  <c:v>31.808098999999999</c:v>
                </c:pt>
                <c:pt idx="47">
                  <c:v>31.808125</c:v>
                </c:pt>
                <c:pt idx="48">
                  <c:v>31.808125</c:v>
                </c:pt>
                <c:pt idx="49">
                  <c:v>31.808125</c:v>
                </c:pt>
                <c:pt idx="50">
                  <c:v>31.808125</c:v>
                </c:pt>
                <c:pt idx="51">
                  <c:v>31.808125</c:v>
                </c:pt>
                <c:pt idx="52">
                  <c:v>31.808125</c:v>
                </c:pt>
                <c:pt idx="53">
                  <c:v>31.808125</c:v>
                </c:pt>
                <c:pt idx="54">
                  <c:v>31.808125</c:v>
                </c:pt>
                <c:pt idx="55" formatCode="General">
                  <c:v>31.832933333333333</c:v>
                </c:pt>
                <c:pt idx="56">
                  <c:v>31.806303</c:v>
                </c:pt>
                <c:pt idx="57">
                  <c:v>31.806303</c:v>
                </c:pt>
                <c:pt idx="58">
                  <c:v>31.806303</c:v>
                </c:pt>
                <c:pt idx="59">
                  <c:v>31.809929</c:v>
                </c:pt>
                <c:pt idx="60">
                  <c:v>31.809929</c:v>
                </c:pt>
                <c:pt idx="61">
                  <c:v>31.809929</c:v>
                </c:pt>
                <c:pt idx="62">
                  <c:v>31.809929</c:v>
                </c:pt>
                <c:pt idx="63">
                  <c:v>31.809929</c:v>
                </c:pt>
                <c:pt idx="64">
                  <c:v>31.809929</c:v>
                </c:pt>
                <c:pt idx="65">
                  <c:v>31.809929</c:v>
                </c:pt>
                <c:pt idx="66">
                  <c:v>31.808125</c:v>
                </c:pt>
                <c:pt idx="67">
                  <c:v>31.808125</c:v>
                </c:pt>
                <c:pt idx="68">
                  <c:v>31.808125</c:v>
                </c:pt>
                <c:pt idx="69">
                  <c:v>31.808125</c:v>
                </c:pt>
                <c:pt idx="70">
                  <c:v>31.811751999999998</c:v>
                </c:pt>
                <c:pt idx="71">
                  <c:v>31.811751999999998</c:v>
                </c:pt>
                <c:pt idx="72">
                  <c:v>31.811751999999998</c:v>
                </c:pt>
                <c:pt idx="73">
                  <c:v>31.811751999999998</c:v>
                </c:pt>
                <c:pt idx="74" formatCode="General">
                  <c:v>31.845278</c:v>
                </c:pt>
                <c:pt idx="75" formatCode="General">
                  <c:v>31.830680555555556</c:v>
                </c:pt>
                <c:pt idx="76">
                  <c:v>31.806274999999999</c:v>
                </c:pt>
                <c:pt idx="77">
                  <c:v>31.806274999999999</c:v>
                </c:pt>
                <c:pt idx="78">
                  <c:v>31.806274999999999</c:v>
                </c:pt>
                <c:pt idx="79">
                  <c:v>31.789957000000001</c:v>
                </c:pt>
                <c:pt idx="80">
                  <c:v>31.789957000000001</c:v>
                </c:pt>
                <c:pt idx="81">
                  <c:v>31.789957000000001</c:v>
                </c:pt>
                <c:pt idx="82">
                  <c:v>31.804470999999999</c:v>
                </c:pt>
                <c:pt idx="83">
                  <c:v>31.804470999999999</c:v>
                </c:pt>
                <c:pt idx="84">
                  <c:v>31.804470999999999</c:v>
                </c:pt>
                <c:pt idx="85">
                  <c:v>31.804470999999999</c:v>
                </c:pt>
                <c:pt idx="86">
                  <c:v>31.804470999999999</c:v>
                </c:pt>
                <c:pt idx="87">
                  <c:v>31.804470999999999</c:v>
                </c:pt>
                <c:pt idx="88">
                  <c:v>31.804470999999999</c:v>
                </c:pt>
                <c:pt idx="89">
                  <c:v>31.804470999999999</c:v>
                </c:pt>
                <c:pt idx="90">
                  <c:v>31.806301999999999</c:v>
                </c:pt>
                <c:pt idx="91">
                  <c:v>31.806301999999999</c:v>
                </c:pt>
                <c:pt idx="92">
                  <c:v>31.806301999999999</c:v>
                </c:pt>
                <c:pt idx="93" formatCode="0.00000">
                  <c:v>31.8319927598424</c:v>
                </c:pt>
                <c:pt idx="94">
                  <c:v>31.804497999999999</c:v>
                </c:pt>
                <c:pt idx="95">
                  <c:v>31.804497999999999</c:v>
                </c:pt>
                <c:pt idx="96">
                  <c:v>31.804497999999999</c:v>
                </c:pt>
                <c:pt idx="97">
                  <c:v>31.804497999999999</c:v>
                </c:pt>
                <c:pt idx="98">
                  <c:v>31.804497999999999</c:v>
                </c:pt>
                <c:pt idx="99" formatCode="General">
                  <c:v>31.799722222222226</c:v>
                </c:pt>
                <c:pt idx="100" formatCode="General">
                  <c:v>31.799722222222226</c:v>
                </c:pt>
                <c:pt idx="101" formatCode="0.00000">
                  <c:v>31.803217964358002</c:v>
                </c:pt>
                <c:pt idx="102">
                  <c:v>31.802655999999999</c:v>
                </c:pt>
                <c:pt idx="103">
                  <c:v>31.802655999999999</c:v>
                </c:pt>
                <c:pt idx="104">
                  <c:v>31.802655999999999</c:v>
                </c:pt>
                <c:pt idx="105" formatCode="0.00000">
                  <c:v>31.807903098058802</c:v>
                </c:pt>
                <c:pt idx="106" formatCode="General">
                  <c:v>31.831416666666666</c:v>
                </c:pt>
                <c:pt idx="107" formatCode="0.00000">
                  <c:v>31.809609012176399</c:v>
                </c:pt>
                <c:pt idx="108">
                  <c:v>31.799056</c:v>
                </c:pt>
                <c:pt idx="109">
                  <c:v>31.799056</c:v>
                </c:pt>
                <c:pt idx="110">
                  <c:v>31.799056</c:v>
                </c:pt>
                <c:pt idx="111">
                  <c:v>31.799056</c:v>
                </c:pt>
                <c:pt idx="112">
                  <c:v>31.799056</c:v>
                </c:pt>
                <c:pt idx="113">
                  <c:v>31.802682000000001</c:v>
                </c:pt>
                <c:pt idx="114">
                  <c:v>31.802682000000001</c:v>
                </c:pt>
                <c:pt idx="115">
                  <c:v>31.793626</c:v>
                </c:pt>
                <c:pt idx="116">
                  <c:v>31.793626</c:v>
                </c:pt>
                <c:pt idx="117">
                  <c:v>31.793626</c:v>
                </c:pt>
                <c:pt idx="118">
                  <c:v>31.793626</c:v>
                </c:pt>
                <c:pt idx="119" formatCode="0.00000">
                  <c:v>31.788481449633501</c:v>
                </c:pt>
                <c:pt idx="120">
                  <c:v>31.822222</c:v>
                </c:pt>
                <c:pt idx="121" formatCode="General">
                  <c:v>31.836389</c:v>
                </c:pt>
                <c:pt idx="122">
                  <c:v>31.800851000000002</c:v>
                </c:pt>
                <c:pt idx="123">
                  <c:v>31.800851000000002</c:v>
                </c:pt>
                <c:pt idx="124">
                  <c:v>31.800851000000002</c:v>
                </c:pt>
                <c:pt idx="125" formatCode="0.00000">
                  <c:v>31.7878577971608</c:v>
                </c:pt>
                <c:pt idx="126" formatCode="0.00000">
                  <c:v>31.7878577971608</c:v>
                </c:pt>
                <c:pt idx="127" formatCode="General">
                  <c:v>31.786111111111111</c:v>
                </c:pt>
                <c:pt idx="128" formatCode="0.00000">
                  <c:v>31.7856739334844</c:v>
                </c:pt>
                <c:pt idx="129" formatCode="General">
                  <c:v>31.815000999999999</c:v>
                </c:pt>
                <c:pt idx="130" formatCode="0.00000">
                  <c:v>31.837634512635201</c:v>
                </c:pt>
                <c:pt idx="131" formatCode="0.00000">
                  <c:v>31.837634512635201</c:v>
                </c:pt>
                <c:pt idx="132" formatCode="0.00000">
                  <c:v>31.837634512635201</c:v>
                </c:pt>
                <c:pt idx="133" formatCode="0.00000">
                  <c:v>31.837634512635201</c:v>
                </c:pt>
                <c:pt idx="134" formatCode="General">
                  <c:v>31.814444444444444</c:v>
                </c:pt>
                <c:pt idx="135" formatCode="General">
                  <c:v>31.799485000000001</c:v>
                </c:pt>
                <c:pt idx="136">
                  <c:v>31.799005999999999</c:v>
                </c:pt>
                <c:pt idx="137">
                  <c:v>31.799005999999999</c:v>
                </c:pt>
                <c:pt idx="138">
                  <c:v>31.799005999999999</c:v>
                </c:pt>
                <c:pt idx="139">
                  <c:v>31.791788</c:v>
                </c:pt>
                <c:pt idx="140">
                  <c:v>31.791788</c:v>
                </c:pt>
                <c:pt idx="141" formatCode="0.00000">
                  <c:v>31.785458989185599</c:v>
                </c:pt>
                <c:pt idx="142">
                  <c:v>31.795383000000001</c:v>
                </c:pt>
                <c:pt idx="143">
                  <c:v>31.805375000000002</c:v>
                </c:pt>
                <c:pt idx="144">
                  <c:v>31.805375000000002</c:v>
                </c:pt>
                <c:pt idx="145">
                  <c:v>31.805375000000002</c:v>
                </c:pt>
                <c:pt idx="146">
                  <c:v>31.805375000000002</c:v>
                </c:pt>
                <c:pt idx="147">
                  <c:v>31.805375000000002</c:v>
                </c:pt>
                <c:pt idx="148">
                  <c:v>31.805375000000002</c:v>
                </c:pt>
                <c:pt idx="149">
                  <c:v>31.805475000000001</c:v>
                </c:pt>
                <c:pt idx="150">
                  <c:v>31.805475000000001</c:v>
                </c:pt>
                <c:pt idx="151">
                  <c:v>31.805475000000001</c:v>
                </c:pt>
                <c:pt idx="152">
                  <c:v>31.804809779999999</c:v>
                </c:pt>
                <c:pt idx="153">
                  <c:v>31.804809779999999</c:v>
                </c:pt>
                <c:pt idx="154" formatCode="0.00000">
                  <c:v>31.8351663232724</c:v>
                </c:pt>
                <c:pt idx="155" formatCode="0.00000">
                  <c:v>31.8351663232724</c:v>
                </c:pt>
                <c:pt idx="156">
                  <c:v>31.804462000000001</c:v>
                </c:pt>
                <c:pt idx="157">
                  <c:v>31.804462000000001</c:v>
                </c:pt>
                <c:pt idx="158">
                  <c:v>31.808109000000002</c:v>
                </c:pt>
                <c:pt idx="159">
                  <c:v>31.808109000000002</c:v>
                </c:pt>
                <c:pt idx="160">
                  <c:v>31.804463999999999</c:v>
                </c:pt>
                <c:pt idx="161">
                  <c:v>31.804463999999999</c:v>
                </c:pt>
                <c:pt idx="162">
                  <c:v>31.804463999999999</c:v>
                </c:pt>
                <c:pt idx="163">
                  <c:v>31.804463999999999</c:v>
                </c:pt>
                <c:pt idx="164">
                  <c:v>31.804463999999999</c:v>
                </c:pt>
                <c:pt idx="165">
                  <c:v>31.804463999999999</c:v>
                </c:pt>
                <c:pt idx="166">
                  <c:v>31.804463999999999</c:v>
                </c:pt>
                <c:pt idx="167">
                  <c:v>31.804463999999999</c:v>
                </c:pt>
                <c:pt idx="168">
                  <c:v>31.804463999999999</c:v>
                </c:pt>
                <c:pt idx="169">
                  <c:v>31.804463999999999</c:v>
                </c:pt>
                <c:pt idx="170">
                  <c:v>31.804463999999999</c:v>
                </c:pt>
                <c:pt idx="171">
                  <c:v>31.804463999999999</c:v>
                </c:pt>
                <c:pt idx="172">
                  <c:v>31.804463999999999</c:v>
                </c:pt>
                <c:pt idx="173">
                  <c:v>31.804463999999999</c:v>
                </c:pt>
              </c:numCache>
            </c:numRef>
          </c:xVal>
          <c:yVal>
            <c:numRef>
              <c:f>'4-km-sort'!$H$2:$H$175</c:f>
              <c:numCache>
                <c:formatCode>0</c:formatCode>
                <c:ptCount val="174"/>
                <c:pt idx="0">
                  <c:v>754</c:v>
                </c:pt>
                <c:pt idx="1">
                  <c:v>1224</c:v>
                </c:pt>
                <c:pt idx="2">
                  <c:v>1154</c:v>
                </c:pt>
                <c:pt idx="4">
                  <c:v>2060</c:v>
                </c:pt>
                <c:pt idx="5">
                  <c:v>4970</c:v>
                </c:pt>
                <c:pt idx="6">
                  <c:v>514</c:v>
                </c:pt>
                <c:pt idx="7">
                  <c:v>2190</c:v>
                </c:pt>
                <c:pt idx="8">
                  <c:v>2420</c:v>
                </c:pt>
                <c:pt idx="9">
                  <c:v>2120</c:v>
                </c:pt>
                <c:pt idx="10">
                  <c:v>880</c:v>
                </c:pt>
                <c:pt idx="11" formatCode="General">
                  <c:v>866</c:v>
                </c:pt>
                <c:pt idx="12" formatCode="General">
                  <c:v>2085</c:v>
                </c:pt>
                <c:pt idx="13" formatCode="General">
                  <c:v>1070</c:v>
                </c:pt>
                <c:pt idx="14" formatCode="General">
                  <c:v>956</c:v>
                </c:pt>
                <c:pt idx="15" formatCode="General">
                  <c:v>2210</c:v>
                </c:pt>
                <c:pt idx="16" formatCode="General">
                  <c:v>948</c:v>
                </c:pt>
                <c:pt idx="17">
                  <c:v>2620</c:v>
                </c:pt>
                <c:pt idx="18">
                  <c:v>3050</c:v>
                </c:pt>
                <c:pt idx="19">
                  <c:v>1030</c:v>
                </c:pt>
                <c:pt idx="20">
                  <c:v>1030</c:v>
                </c:pt>
                <c:pt idx="21">
                  <c:v>618</c:v>
                </c:pt>
                <c:pt idx="22">
                  <c:v>958</c:v>
                </c:pt>
                <c:pt idx="23">
                  <c:v>1480</c:v>
                </c:pt>
                <c:pt idx="24">
                  <c:v>2330</c:v>
                </c:pt>
                <c:pt idx="25" formatCode="General">
                  <c:v>1235</c:v>
                </c:pt>
                <c:pt idx="26" formatCode="General">
                  <c:v>476</c:v>
                </c:pt>
                <c:pt idx="27">
                  <c:v>1650</c:v>
                </c:pt>
                <c:pt idx="28" formatCode="General">
                  <c:v>2379</c:v>
                </c:pt>
                <c:pt idx="30">
                  <c:v>683</c:v>
                </c:pt>
                <c:pt idx="31">
                  <c:v>683</c:v>
                </c:pt>
                <c:pt idx="32">
                  <c:v>908</c:v>
                </c:pt>
                <c:pt idx="33">
                  <c:v>1640</c:v>
                </c:pt>
                <c:pt idx="34">
                  <c:v>908</c:v>
                </c:pt>
                <c:pt idx="35">
                  <c:v>942</c:v>
                </c:pt>
                <c:pt idx="36">
                  <c:v>1026</c:v>
                </c:pt>
                <c:pt idx="37">
                  <c:v>905</c:v>
                </c:pt>
                <c:pt idx="38">
                  <c:v>622</c:v>
                </c:pt>
                <c:pt idx="39">
                  <c:v>1032</c:v>
                </c:pt>
                <c:pt idx="40">
                  <c:v>368</c:v>
                </c:pt>
                <c:pt idx="41">
                  <c:v>420</c:v>
                </c:pt>
                <c:pt idx="42">
                  <c:v>750</c:v>
                </c:pt>
                <c:pt idx="43">
                  <c:v>1430</c:v>
                </c:pt>
                <c:pt idx="44">
                  <c:v>1875</c:v>
                </c:pt>
                <c:pt idx="45">
                  <c:v>762</c:v>
                </c:pt>
                <c:pt idx="46">
                  <c:v>1102</c:v>
                </c:pt>
                <c:pt idx="47">
                  <c:v>660</c:v>
                </c:pt>
                <c:pt idx="48">
                  <c:v>428</c:v>
                </c:pt>
                <c:pt idx="49">
                  <c:v>398</c:v>
                </c:pt>
                <c:pt idx="50">
                  <c:v>630</c:v>
                </c:pt>
                <c:pt idx="51">
                  <c:v>630</c:v>
                </c:pt>
                <c:pt idx="52">
                  <c:v>2130</c:v>
                </c:pt>
                <c:pt idx="53">
                  <c:v>2090</c:v>
                </c:pt>
                <c:pt idx="54">
                  <c:v>706</c:v>
                </c:pt>
                <c:pt idx="55" formatCode="General">
                  <c:v>3302</c:v>
                </c:pt>
                <c:pt idx="56">
                  <c:v>1060</c:v>
                </c:pt>
                <c:pt idx="57">
                  <c:v>1210</c:v>
                </c:pt>
                <c:pt idx="58">
                  <c:v>1292</c:v>
                </c:pt>
                <c:pt idx="59">
                  <c:v>483</c:v>
                </c:pt>
                <c:pt idx="60">
                  <c:v>780</c:v>
                </c:pt>
                <c:pt idx="61">
                  <c:v>1154</c:v>
                </c:pt>
                <c:pt idx="62">
                  <c:v>413</c:v>
                </c:pt>
                <c:pt idx="63">
                  <c:v>825</c:v>
                </c:pt>
                <c:pt idx="64">
                  <c:v>1230</c:v>
                </c:pt>
                <c:pt idx="65">
                  <c:v>1150</c:v>
                </c:pt>
                <c:pt idx="66">
                  <c:v>342</c:v>
                </c:pt>
                <c:pt idx="67">
                  <c:v>525</c:v>
                </c:pt>
                <c:pt idx="68">
                  <c:v>735</c:v>
                </c:pt>
                <c:pt idx="69">
                  <c:v>1125</c:v>
                </c:pt>
                <c:pt idx="70">
                  <c:v>1125</c:v>
                </c:pt>
                <c:pt idx="71">
                  <c:v>1275</c:v>
                </c:pt>
                <c:pt idx="72">
                  <c:v>1945</c:v>
                </c:pt>
                <c:pt idx="73">
                  <c:v>2140</c:v>
                </c:pt>
                <c:pt idx="74" formatCode="General">
                  <c:v>3767</c:v>
                </c:pt>
                <c:pt idx="75" formatCode="General">
                  <c:v>630.5</c:v>
                </c:pt>
                <c:pt idx="76">
                  <c:v>593</c:v>
                </c:pt>
                <c:pt idx="77">
                  <c:v>445</c:v>
                </c:pt>
                <c:pt idx="78">
                  <c:v>600</c:v>
                </c:pt>
                <c:pt idx="79">
                  <c:v>1700</c:v>
                </c:pt>
                <c:pt idx="80">
                  <c:v>3180</c:v>
                </c:pt>
                <c:pt idx="81">
                  <c:v>2780</c:v>
                </c:pt>
                <c:pt idx="82">
                  <c:v>428</c:v>
                </c:pt>
                <c:pt idx="83">
                  <c:v>662</c:v>
                </c:pt>
                <c:pt idx="84">
                  <c:v>600</c:v>
                </c:pt>
                <c:pt idx="85">
                  <c:v>518</c:v>
                </c:pt>
                <c:pt idx="86">
                  <c:v>923</c:v>
                </c:pt>
                <c:pt idx="87">
                  <c:v>1120</c:v>
                </c:pt>
                <c:pt idx="88">
                  <c:v>785</c:v>
                </c:pt>
                <c:pt idx="89">
                  <c:v>1528</c:v>
                </c:pt>
                <c:pt idx="90">
                  <c:v>600</c:v>
                </c:pt>
                <c:pt idx="91">
                  <c:v>738</c:v>
                </c:pt>
                <c:pt idx="92">
                  <c:v>1198</c:v>
                </c:pt>
                <c:pt idx="93" formatCode="General">
                  <c:v>4080</c:v>
                </c:pt>
                <c:pt idx="94">
                  <c:v>533</c:v>
                </c:pt>
                <c:pt idx="95">
                  <c:v>585</c:v>
                </c:pt>
                <c:pt idx="96">
                  <c:v>1140</c:v>
                </c:pt>
                <c:pt idx="97">
                  <c:v>825</c:v>
                </c:pt>
                <c:pt idx="98">
                  <c:v>1285</c:v>
                </c:pt>
                <c:pt idx="99" formatCode="General">
                  <c:v>0</c:v>
                </c:pt>
                <c:pt idx="100" formatCode="General">
                  <c:v>2487</c:v>
                </c:pt>
                <c:pt idx="101" formatCode="General">
                  <c:v>910</c:v>
                </c:pt>
                <c:pt idx="102">
                  <c:v>840</c:v>
                </c:pt>
                <c:pt idx="103">
                  <c:v>1060</c:v>
                </c:pt>
                <c:pt idx="104">
                  <c:v>1095</c:v>
                </c:pt>
                <c:pt idx="106" formatCode="General">
                  <c:v>16958.5</c:v>
                </c:pt>
                <c:pt idx="107" formatCode="General">
                  <c:v>1180</c:v>
                </c:pt>
                <c:pt idx="108">
                  <c:v>1983</c:v>
                </c:pt>
                <c:pt idx="109">
                  <c:v>2130</c:v>
                </c:pt>
                <c:pt idx="110">
                  <c:v>2306</c:v>
                </c:pt>
                <c:pt idx="111">
                  <c:v>2738</c:v>
                </c:pt>
                <c:pt idx="112">
                  <c:v>2241</c:v>
                </c:pt>
                <c:pt idx="113">
                  <c:v>2460</c:v>
                </c:pt>
                <c:pt idx="114">
                  <c:v>2810</c:v>
                </c:pt>
                <c:pt idx="115">
                  <c:v>1868</c:v>
                </c:pt>
                <c:pt idx="116">
                  <c:v>2970</c:v>
                </c:pt>
                <c:pt idx="117">
                  <c:v>3128</c:v>
                </c:pt>
                <c:pt idx="118">
                  <c:v>3036</c:v>
                </c:pt>
                <c:pt idx="119" formatCode="General">
                  <c:v>10300</c:v>
                </c:pt>
                <c:pt idx="120">
                  <c:v>6635</c:v>
                </c:pt>
                <c:pt idx="121" formatCode="General">
                  <c:v>8517</c:v>
                </c:pt>
                <c:pt idx="122">
                  <c:v>2140</c:v>
                </c:pt>
                <c:pt idx="123">
                  <c:v>2215</c:v>
                </c:pt>
                <c:pt idx="124">
                  <c:v>2240</c:v>
                </c:pt>
                <c:pt idx="125" formatCode="General">
                  <c:v>746</c:v>
                </c:pt>
                <c:pt idx="126" formatCode="General">
                  <c:v>1210</c:v>
                </c:pt>
                <c:pt idx="127" formatCode="General">
                  <c:v>1220</c:v>
                </c:pt>
                <c:pt idx="128" formatCode="General">
                  <c:v>1060</c:v>
                </c:pt>
                <c:pt idx="129" formatCode="General">
                  <c:v>11100</c:v>
                </c:pt>
                <c:pt idx="130" formatCode="General">
                  <c:v>1310</c:v>
                </c:pt>
                <c:pt idx="131" formatCode="General">
                  <c:v>1530</c:v>
                </c:pt>
                <c:pt idx="132" formatCode="General">
                  <c:v>2730</c:v>
                </c:pt>
                <c:pt idx="133" formatCode="General">
                  <c:v>2740</c:v>
                </c:pt>
                <c:pt idx="134" formatCode="General">
                  <c:v>0</c:v>
                </c:pt>
                <c:pt idx="135" formatCode="General">
                  <c:v>790</c:v>
                </c:pt>
                <c:pt idx="136">
                  <c:v>775</c:v>
                </c:pt>
                <c:pt idx="137">
                  <c:v>3400</c:v>
                </c:pt>
                <c:pt idx="138">
                  <c:v>3500</c:v>
                </c:pt>
                <c:pt idx="139">
                  <c:v>1910</c:v>
                </c:pt>
                <c:pt idx="140">
                  <c:v>1680</c:v>
                </c:pt>
                <c:pt idx="142">
                  <c:v>2700</c:v>
                </c:pt>
                <c:pt idx="143">
                  <c:v>1530</c:v>
                </c:pt>
                <c:pt idx="144">
                  <c:v>1045</c:v>
                </c:pt>
                <c:pt idx="145">
                  <c:v>1193</c:v>
                </c:pt>
                <c:pt idx="146">
                  <c:v>1725</c:v>
                </c:pt>
                <c:pt idx="147">
                  <c:v>3660</c:v>
                </c:pt>
                <c:pt idx="148">
                  <c:v>7500</c:v>
                </c:pt>
                <c:pt idx="149">
                  <c:v>1910</c:v>
                </c:pt>
                <c:pt idx="150">
                  <c:v>7500</c:v>
                </c:pt>
                <c:pt idx="151">
                  <c:v>14250</c:v>
                </c:pt>
                <c:pt idx="152">
                  <c:v>19700</c:v>
                </c:pt>
                <c:pt idx="153">
                  <c:v>31200</c:v>
                </c:pt>
                <c:pt idx="154" formatCode="General">
                  <c:v>782</c:v>
                </c:pt>
                <c:pt idx="156">
                  <c:v>1710</c:v>
                </c:pt>
                <c:pt idx="157">
                  <c:v>1600</c:v>
                </c:pt>
                <c:pt idx="158">
                  <c:v>23250</c:v>
                </c:pt>
                <c:pt idx="159">
                  <c:v>24700</c:v>
                </c:pt>
                <c:pt idx="160">
                  <c:v>27000</c:v>
                </c:pt>
                <c:pt idx="161">
                  <c:v>16700</c:v>
                </c:pt>
                <c:pt idx="162">
                  <c:v>20500</c:v>
                </c:pt>
                <c:pt idx="163">
                  <c:v>1875</c:v>
                </c:pt>
                <c:pt idx="164">
                  <c:v>1800</c:v>
                </c:pt>
                <c:pt idx="165">
                  <c:v>2775</c:v>
                </c:pt>
                <c:pt idx="166">
                  <c:v>5360</c:v>
                </c:pt>
                <c:pt idx="167">
                  <c:v>13650</c:v>
                </c:pt>
                <c:pt idx="168">
                  <c:v>15650</c:v>
                </c:pt>
                <c:pt idx="169">
                  <c:v>4950</c:v>
                </c:pt>
                <c:pt idx="170">
                  <c:v>8330</c:v>
                </c:pt>
                <c:pt idx="171">
                  <c:v>13800</c:v>
                </c:pt>
                <c:pt idx="172">
                  <c:v>15740</c:v>
                </c:pt>
                <c:pt idx="173">
                  <c:v>16500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0B-4EBE-B595-5DEB433839A8}"/>
            </c:ext>
          </c:extLst>
        </c:ser>
        <c:ser>
          <c:idx val="2"/>
          <c:order val="1"/>
          <c:tx>
            <c:v>Cl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'4-km-sort'!$D$2:$D$175</c:f>
              <c:numCache>
                <c:formatCode>0.000000</c:formatCode>
                <c:ptCount val="174"/>
                <c:pt idx="0">
                  <c:v>31.842715999999999</c:v>
                </c:pt>
                <c:pt idx="1">
                  <c:v>31.842718000000001</c:v>
                </c:pt>
                <c:pt idx="2">
                  <c:v>31.837288000000001</c:v>
                </c:pt>
                <c:pt idx="3" formatCode="General">
                  <c:v>31.846667</c:v>
                </c:pt>
                <c:pt idx="4">
                  <c:v>31.837050229999999</c:v>
                </c:pt>
                <c:pt idx="5">
                  <c:v>31.837050229999999</c:v>
                </c:pt>
                <c:pt idx="6">
                  <c:v>31.835466</c:v>
                </c:pt>
                <c:pt idx="7" formatCode="0.00000">
                  <c:v>31.8143620272348</c:v>
                </c:pt>
                <c:pt idx="8" formatCode="0.00000">
                  <c:v>31.8143620272348</c:v>
                </c:pt>
                <c:pt idx="9">
                  <c:v>31.835493</c:v>
                </c:pt>
                <c:pt idx="10">
                  <c:v>31.835493</c:v>
                </c:pt>
                <c:pt idx="11" formatCode="General">
                  <c:v>31.831111</c:v>
                </c:pt>
                <c:pt idx="12" formatCode="0.00000">
                  <c:v>31.826820236393999</c:v>
                </c:pt>
                <c:pt idx="13" formatCode="0.00000">
                  <c:v>31.827907338135599</c:v>
                </c:pt>
                <c:pt idx="14" formatCode="0.00000">
                  <c:v>31.825267185333601</c:v>
                </c:pt>
                <c:pt idx="15" formatCode="0.00000">
                  <c:v>31.827759595180801</c:v>
                </c:pt>
                <c:pt idx="16" formatCode="0.00000">
                  <c:v>31.826647612941599</c:v>
                </c:pt>
                <c:pt idx="17">
                  <c:v>31.818961000000002</c:v>
                </c:pt>
                <c:pt idx="18">
                  <c:v>31.818961000000002</c:v>
                </c:pt>
                <c:pt idx="19">
                  <c:v>31.818961000000002</c:v>
                </c:pt>
                <c:pt idx="20">
                  <c:v>31.8180320406336</c:v>
                </c:pt>
                <c:pt idx="21" formatCode="0.00000">
                  <c:v>31.813967579345999</c:v>
                </c:pt>
                <c:pt idx="22" formatCode="0.00000">
                  <c:v>31.813967579345999</c:v>
                </c:pt>
                <c:pt idx="23" formatCode="0.00000">
                  <c:v>31.813967579345999</c:v>
                </c:pt>
                <c:pt idx="24" formatCode="0.00000">
                  <c:v>31.813967579345999</c:v>
                </c:pt>
                <c:pt idx="25" formatCode="General">
                  <c:v>31.826527777777777</c:v>
                </c:pt>
                <c:pt idx="26">
                  <c:v>31.796218190000001</c:v>
                </c:pt>
                <c:pt idx="27">
                  <c:v>31.796218190000001</c:v>
                </c:pt>
                <c:pt idx="28" formatCode="General">
                  <c:v>31.826694444444446</c:v>
                </c:pt>
                <c:pt idx="29" formatCode="0.00000">
                  <c:v>31.8225724314396</c:v>
                </c:pt>
                <c:pt idx="30">
                  <c:v>31.809902999999998</c:v>
                </c:pt>
                <c:pt idx="31">
                  <c:v>31.809902999999998</c:v>
                </c:pt>
                <c:pt idx="32">
                  <c:v>31.809902999999998</c:v>
                </c:pt>
                <c:pt idx="33">
                  <c:v>31.809902999999998</c:v>
                </c:pt>
                <c:pt idx="34">
                  <c:v>31.809902999999998</c:v>
                </c:pt>
                <c:pt idx="35">
                  <c:v>31.809902999999998</c:v>
                </c:pt>
                <c:pt idx="36">
                  <c:v>31.809902999999998</c:v>
                </c:pt>
                <c:pt idx="37">
                  <c:v>31.813528999999999</c:v>
                </c:pt>
                <c:pt idx="38">
                  <c:v>31.813528999999999</c:v>
                </c:pt>
                <c:pt idx="39">
                  <c:v>31.800846</c:v>
                </c:pt>
                <c:pt idx="40">
                  <c:v>31.808098999999999</c:v>
                </c:pt>
                <c:pt idx="41">
                  <c:v>31.808098999999999</c:v>
                </c:pt>
                <c:pt idx="42">
                  <c:v>31.808098999999999</c:v>
                </c:pt>
                <c:pt idx="43">
                  <c:v>31.808098999999999</c:v>
                </c:pt>
                <c:pt idx="44">
                  <c:v>31.808098999999999</c:v>
                </c:pt>
                <c:pt idx="45">
                  <c:v>31.808098999999999</c:v>
                </c:pt>
                <c:pt idx="46">
                  <c:v>31.808098999999999</c:v>
                </c:pt>
                <c:pt idx="47">
                  <c:v>31.808125</c:v>
                </c:pt>
                <c:pt idx="48">
                  <c:v>31.808125</c:v>
                </c:pt>
                <c:pt idx="49">
                  <c:v>31.808125</c:v>
                </c:pt>
                <c:pt idx="50">
                  <c:v>31.808125</c:v>
                </c:pt>
                <c:pt idx="51">
                  <c:v>31.808125</c:v>
                </c:pt>
                <c:pt idx="52">
                  <c:v>31.808125</c:v>
                </c:pt>
                <c:pt idx="53">
                  <c:v>31.808125</c:v>
                </c:pt>
                <c:pt idx="54">
                  <c:v>31.808125</c:v>
                </c:pt>
                <c:pt idx="55" formatCode="General">
                  <c:v>31.832933333333333</c:v>
                </c:pt>
                <c:pt idx="56">
                  <c:v>31.806303</c:v>
                </c:pt>
                <c:pt idx="57">
                  <c:v>31.806303</c:v>
                </c:pt>
                <c:pt idx="58">
                  <c:v>31.806303</c:v>
                </c:pt>
                <c:pt idx="59">
                  <c:v>31.809929</c:v>
                </c:pt>
                <c:pt idx="60">
                  <c:v>31.809929</c:v>
                </c:pt>
                <c:pt idx="61">
                  <c:v>31.809929</c:v>
                </c:pt>
                <c:pt idx="62">
                  <c:v>31.809929</c:v>
                </c:pt>
                <c:pt idx="63">
                  <c:v>31.809929</c:v>
                </c:pt>
                <c:pt idx="64">
                  <c:v>31.809929</c:v>
                </c:pt>
                <c:pt idx="65">
                  <c:v>31.809929</c:v>
                </c:pt>
                <c:pt idx="66">
                  <c:v>31.808125</c:v>
                </c:pt>
                <c:pt idx="67">
                  <c:v>31.808125</c:v>
                </c:pt>
                <c:pt idx="68">
                  <c:v>31.808125</c:v>
                </c:pt>
                <c:pt idx="69">
                  <c:v>31.808125</c:v>
                </c:pt>
                <c:pt idx="70">
                  <c:v>31.811751999999998</c:v>
                </c:pt>
                <c:pt idx="71">
                  <c:v>31.811751999999998</c:v>
                </c:pt>
                <c:pt idx="72">
                  <c:v>31.811751999999998</c:v>
                </c:pt>
                <c:pt idx="73">
                  <c:v>31.811751999999998</c:v>
                </c:pt>
                <c:pt idx="74" formatCode="General">
                  <c:v>31.845278</c:v>
                </c:pt>
                <c:pt idx="75" formatCode="General">
                  <c:v>31.830680555555556</c:v>
                </c:pt>
                <c:pt idx="76">
                  <c:v>31.806274999999999</c:v>
                </c:pt>
                <c:pt idx="77">
                  <c:v>31.806274999999999</c:v>
                </c:pt>
                <c:pt idx="78">
                  <c:v>31.806274999999999</c:v>
                </c:pt>
                <c:pt idx="79">
                  <c:v>31.789957000000001</c:v>
                </c:pt>
                <c:pt idx="80">
                  <c:v>31.789957000000001</c:v>
                </c:pt>
                <c:pt idx="81">
                  <c:v>31.789957000000001</c:v>
                </c:pt>
                <c:pt idx="82">
                  <c:v>31.804470999999999</c:v>
                </c:pt>
                <c:pt idx="83">
                  <c:v>31.804470999999999</c:v>
                </c:pt>
                <c:pt idx="84">
                  <c:v>31.804470999999999</c:v>
                </c:pt>
                <c:pt idx="85">
                  <c:v>31.804470999999999</c:v>
                </c:pt>
                <c:pt idx="86">
                  <c:v>31.804470999999999</c:v>
                </c:pt>
                <c:pt idx="87">
                  <c:v>31.804470999999999</c:v>
                </c:pt>
                <c:pt idx="88">
                  <c:v>31.804470999999999</c:v>
                </c:pt>
                <c:pt idx="89">
                  <c:v>31.804470999999999</c:v>
                </c:pt>
                <c:pt idx="90">
                  <c:v>31.806301999999999</c:v>
                </c:pt>
                <c:pt idx="91">
                  <c:v>31.806301999999999</c:v>
                </c:pt>
                <c:pt idx="92">
                  <c:v>31.806301999999999</c:v>
                </c:pt>
                <c:pt idx="93" formatCode="0.00000">
                  <c:v>31.8319927598424</c:v>
                </c:pt>
                <c:pt idx="94">
                  <c:v>31.804497999999999</c:v>
                </c:pt>
                <c:pt idx="95">
                  <c:v>31.804497999999999</c:v>
                </c:pt>
                <c:pt idx="96">
                  <c:v>31.804497999999999</c:v>
                </c:pt>
                <c:pt idx="97">
                  <c:v>31.804497999999999</c:v>
                </c:pt>
                <c:pt idx="98">
                  <c:v>31.804497999999999</c:v>
                </c:pt>
                <c:pt idx="99" formatCode="General">
                  <c:v>31.799722222222226</c:v>
                </c:pt>
                <c:pt idx="100" formatCode="General">
                  <c:v>31.799722222222226</c:v>
                </c:pt>
                <c:pt idx="101" formatCode="0.00000">
                  <c:v>31.803217964358002</c:v>
                </c:pt>
                <c:pt idx="102">
                  <c:v>31.802655999999999</c:v>
                </c:pt>
                <c:pt idx="103">
                  <c:v>31.802655999999999</c:v>
                </c:pt>
                <c:pt idx="104">
                  <c:v>31.802655999999999</c:v>
                </c:pt>
                <c:pt idx="105" formatCode="0.00000">
                  <c:v>31.807903098058802</c:v>
                </c:pt>
                <c:pt idx="106" formatCode="General">
                  <c:v>31.831416666666666</c:v>
                </c:pt>
                <c:pt idx="107" formatCode="0.00000">
                  <c:v>31.809609012176399</c:v>
                </c:pt>
                <c:pt idx="108">
                  <c:v>31.799056</c:v>
                </c:pt>
                <c:pt idx="109">
                  <c:v>31.799056</c:v>
                </c:pt>
                <c:pt idx="110">
                  <c:v>31.799056</c:v>
                </c:pt>
                <c:pt idx="111">
                  <c:v>31.799056</c:v>
                </c:pt>
                <c:pt idx="112">
                  <c:v>31.799056</c:v>
                </c:pt>
                <c:pt idx="113">
                  <c:v>31.802682000000001</c:v>
                </c:pt>
                <c:pt idx="114">
                  <c:v>31.802682000000001</c:v>
                </c:pt>
                <c:pt idx="115">
                  <c:v>31.793626</c:v>
                </c:pt>
                <c:pt idx="116">
                  <c:v>31.793626</c:v>
                </c:pt>
                <c:pt idx="117">
                  <c:v>31.793626</c:v>
                </c:pt>
                <c:pt idx="118">
                  <c:v>31.793626</c:v>
                </c:pt>
                <c:pt idx="119" formatCode="0.00000">
                  <c:v>31.788481449633501</c:v>
                </c:pt>
                <c:pt idx="120">
                  <c:v>31.822222</c:v>
                </c:pt>
                <c:pt idx="121" formatCode="General">
                  <c:v>31.836389</c:v>
                </c:pt>
                <c:pt idx="122">
                  <c:v>31.800851000000002</c:v>
                </c:pt>
                <c:pt idx="123">
                  <c:v>31.800851000000002</c:v>
                </c:pt>
                <c:pt idx="124">
                  <c:v>31.800851000000002</c:v>
                </c:pt>
                <c:pt idx="125" formatCode="0.00000">
                  <c:v>31.7878577971608</c:v>
                </c:pt>
                <c:pt idx="126" formatCode="0.00000">
                  <c:v>31.7878577971608</c:v>
                </c:pt>
                <c:pt idx="127" formatCode="General">
                  <c:v>31.786111111111111</c:v>
                </c:pt>
                <c:pt idx="128" formatCode="0.00000">
                  <c:v>31.7856739334844</c:v>
                </c:pt>
                <c:pt idx="129" formatCode="General">
                  <c:v>31.815000999999999</c:v>
                </c:pt>
                <c:pt idx="130" formatCode="0.00000">
                  <c:v>31.837634512635201</c:v>
                </c:pt>
                <c:pt idx="131" formatCode="0.00000">
                  <c:v>31.837634512635201</c:v>
                </c:pt>
                <c:pt idx="132" formatCode="0.00000">
                  <c:v>31.837634512635201</c:v>
                </c:pt>
                <c:pt idx="133" formatCode="0.00000">
                  <c:v>31.837634512635201</c:v>
                </c:pt>
                <c:pt idx="134" formatCode="General">
                  <c:v>31.814444444444444</c:v>
                </c:pt>
                <c:pt idx="135" formatCode="General">
                  <c:v>31.799485000000001</c:v>
                </c:pt>
                <c:pt idx="136">
                  <c:v>31.799005999999999</c:v>
                </c:pt>
                <c:pt idx="137">
                  <c:v>31.799005999999999</c:v>
                </c:pt>
                <c:pt idx="138">
                  <c:v>31.799005999999999</c:v>
                </c:pt>
                <c:pt idx="139">
                  <c:v>31.791788</c:v>
                </c:pt>
                <c:pt idx="140">
                  <c:v>31.791788</c:v>
                </c:pt>
                <c:pt idx="141" formatCode="0.00000">
                  <c:v>31.785458989185599</c:v>
                </c:pt>
                <c:pt idx="142">
                  <c:v>31.795383000000001</c:v>
                </c:pt>
                <c:pt idx="143">
                  <c:v>31.805375000000002</c:v>
                </c:pt>
                <c:pt idx="144">
                  <c:v>31.805375000000002</c:v>
                </c:pt>
                <c:pt idx="145">
                  <c:v>31.805375000000002</c:v>
                </c:pt>
                <c:pt idx="146">
                  <c:v>31.805375000000002</c:v>
                </c:pt>
                <c:pt idx="147">
                  <c:v>31.805375000000002</c:v>
                </c:pt>
                <c:pt idx="148">
                  <c:v>31.805375000000002</c:v>
                </c:pt>
                <c:pt idx="149">
                  <c:v>31.805475000000001</c:v>
                </c:pt>
                <c:pt idx="150">
                  <c:v>31.805475000000001</c:v>
                </c:pt>
                <c:pt idx="151">
                  <c:v>31.805475000000001</c:v>
                </c:pt>
                <c:pt idx="152">
                  <c:v>31.804809779999999</c:v>
                </c:pt>
                <c:pt idx="153">
                  <c:v>31.804809779999999</c:v>
                </c:pt>
                <c:pt idx="154" formatCode="0.00000">
                  <c:v>31.8351663232724</c:v>
                </c:pt>
                <c:pt idx="155" formatCode="0.00000">
                  <c:v>31.8351663232724</c:v>
                </c:pt>
                <c:pt idx="156">
                  <c:v>31.804462000000001</c:v>
                </c:pt>
                <c:pt idx="157">
                  <c:v>31.804462000000001</c:v>
                </c:pt>
                <c:pt idx="158">
                  <c:v>31.808109000000002</c:v>
                </c:pt>
                <c:pt idx="159">
                  <c:v>31.808109000000002</c:v>
                </c:pt>
                <c:pt idx="160">
                  <c:v>31.804463999999999</c:v>
                </c:pt>
                <c:pt idx="161">
                  <c:v>31.804463999999999</c:v>
                </c:pt>
                <c:pt idx="162">
                  <c:v>31.804463999999999</c:v>
                </c:pt>
                <c:pt idx="163">
                  <c:v>31.804463999999999</c:v>
                </c:pt>
                <c:pt idx="164">
                  <c:v>31.804463999999999</c:v>
                </c:pt>
                <c:pt idx="165">
                  <c:v>31.804463999999999</c:v>
                </c:pt>
                <c:pt idx="166">
                  <c:v>31.804463999999999</c:v>
                </c:pt>
                <c:pt idx="167">
                  <c:v>31.804463999999999</c:v>
                </c:pt>
                <c:pt idx="168">
                  <c:v>31.804463999999999</c:v>
                </c:pt>
                <c:pt idx="169">
                  <c:v>31.804463999999999</c:v>
                </c:pt>
                <c:pt idx="170">
                  <c:v>31.804463999999999</c:v>
                </c:pt>
                <c:pt idx="171">
                  <c:v>31.804463999999999</c:v>
                </c:pt>
                <c:pt idx="172">
                  <c:v>31.804463999999999</c:v>
                </c:pt>
                <c:pt idx="173">
                  <c:v>31.804463999999999</c:v>
                </c:pt>
              </c:numCache>
            </c:numRef>
          </c:xVal>
          <c:yVal>
            <c:numRef>
              <c:f>'4-km-sort'!$S$2:$S$175</c:f>
              <c:numCache>
                <c:formatCode>0.00</c:formatCode>
                <c:ptCount val="174"/>
                <c:pt idx="0">
                  <c:v>247</c:v>
                </c:pt>
                <c:pt idx="1">
                  <c:v>293</c:v>
                </c:pt>
                <c:pt idx="2">
                  <c:v>229</c:v>
                </c:pt>
                <c:pt idx="3" formatCode="General">
                  <c:v>1090</c:v>
                </c:pt>
                <c:pt idx="4">
                  <c:v>836</c:v>
                </c:pt>
                <c:pt idx="5">
                  <c:v>1750</c:v>
                </c:pt>
                <c:pt idx="6">
                  <c:v>131</c:v>
                </c:pt>
                <c:pt idx="7">
                  <c:v>580</c:v>
                </c:pt>
                <c:pt idx="8">
                  <c:v>610</c:v>
                </c:pt>
                <c:pt idx="9">
                  <c:v>750</c:v>
                </c:pt>
                <c:pt idx="10">
                  <c:v>765</c:v>
                </c:pt>
                <c:pt idx="11" formatCode="General">
                  <c:v>146</c:v>
                </c:pt>
                <c:pt idx="12" formatCode="General">
                  <c:v>580</c:v>
                </c:pt>
                <c:pt idx="13" formatCode="General">
                  <c:v>350</c:v>
                </c:pt>
                <c:pt idx="14" formatCode="General">
                  <c:v>340</c:v>
                </c:pt>
                <c:pt idx="15" formatCode="General">
                  <c:v>870</c:v>
                </c:pt>
                <c:pt idx="16" formatCode="General">
                  <c:v>92</c:v>
                </c:pt>
                <c:pt idx="17">
                  <c:v>595</c:v>
                </c:pt>
                <c:pt idx="18">
                  <c:v>750</c:v>
                </c:pt>
                <c:pt idx="19">
                  <c:v>230</c:v>
                </c:pt>
                <c:pt idx="20">
                  <c:v>230</c:v>
                </c:pt>
                <c:pt idx="21">
                  <c:v>100</c:v>
                </c:pt>
                <c:pt idx="22">
                  <c:v>210</c:v>
                </c:pt>
                <c:pt idx="23">
                  <c:v>320</c:v>
                </c:pt>
                <c:pt idx="24">
                  <c:v>460</c:v>
                </c:pt>
                <c:pt idx="25" formatCode="General">
                  <c:v>211.34273487675884</c:v>
                </c:pt>
                <c:pt idx="26" formatCode="General">
                  <c:v>39</c:v>
                </c:pt>
                <c:pt idx="27">
                  <c:v>305</c:v>
                </c:pt>
                <c:pt idx="28" formatCode="General">
                  <c:v>686.90839210134118</c:v>
                </c:pt>
                <c:pt idx="29" formatCode="General">
                  <c:v>448</c:v>
                </c:pt>
                <c:pt idx="30">
                  <c:v>121</c:v>
                </c:pt>
                <c:pt idx="31">
                  <c:v>133</c:v>
                </c:pt>
                <c:pt idx="32">
                  <c:v>198</c:v>
                </c:pt>
                <c:pt idx="33">
                  <c:v>418</c:v>
                </c:pt>
                <c:pt idx="34">
                  <c:v>194</c:v>
                </c:pt>
                <c:pt idx="35">
                  <c:v>178</c:v>
                </c:pt>
                <c:pt idx="36">
                  <c:v>181</c:v>
                </c:pt>
                <c:pt idx="37">
                  <c:v>116</c:v>
                </c:pt>
                <c:pt idx="38">
                  <c:v>110</c:v>
                </c:pt>
                <c:pt idx="39">
                  <c:v>160</c:v>
                </c:pt>
                <c:pt idx="40">
                  <c:v>42</c:v>
                </c:pt>
                <c:pt idx="41">
                  <c:v>74</c:v>
                </c:pt>
                <c:pt idx="42">
                  <c:v>160</c:v>
                </c:pt>
                <c:pt idx="43">
                  <c:v>321</c:v>
                </c:pt>
                <c:pt idx="44">
                  <c:v>500</c:v>
                </c:pt>
                <c:pt idx="45">
                  <c:v>124</c:v>
                </c:pt>
                <c:pt idx="46">
                  <c:v>212</c:v>
                </c:pt>
                <c:pt idx="47">
                  <c:v>62</c:v>
                </c:pt>
                <c:pt idx="48">
                  <c:v>28</c:v>
                </c:pt>
                <c:pt idx="49">
                  <c:v>37</c:v>
                </c:pt>
                <c:pt idx="50">
                  <c:v>87</c:v>
                </c:pt>
                <c:pt idx="51">
                  <c:v>94</c:v>
                </c:pt>
                <c:pt idx="52">
                  <c:v>469</c:v>
                </c:pt>
                <c:pt idx="53">
                  <c:v>474</c:v>
                </c:pt>
                <c:pt idx="54">
                  <c:v>120</c:v>
                </c:pt>
                <c:pt idx="55" formatCode="General">
                  <c:v>881.28862769444709</c:v>
                </c:pt>
                <c:pt idx="56">
                  <c:v>148</c:v>
                </c:pt>
                <c:pt idx="57">
                  <c:v>224</c:v>
                </c:pt>
                <c:pt idx="58">
                  <c:v>224</c:v>
                </c:pt>
                <c:pt idx="59">
                  <c:v>61</c:v>
                </c:pt>
                <c:pt idx="60">
                  <c:v>205</c:v>
                </c:pt>
                <c:pt idx="61">
                  <c:v>262</c:v>
                </c:pt>
                <c:pt idx="62">
                  <c:v>54</c:v>
                </c:pt>
                <c:pt idx="63">
                  <c:v>170</c:v>
                </c:pt>
                <c:pt idx="64">
                  <c:v>260</c:v>
                </c:pt>
                <c:pt idx="65">
                  <c:v>252</c:v>
                </c:pt>
                <c:pt idx="66">
                  <c:v>48</c:v>
                </c:pt>
                <c:pt idx="67">
                  <c:v>76</c:v>
                </c:pt>
                <c:pt idx="68">
                  <c:v>142</c:v>
                </c:pt>
                <c:pt idx="69">
                  <c:v>210</c:v>
                </c:pt>
                <c:pt idx="70">
                  <c:v>263</c:v>
                </c:pt>
                <c:pt idx="71">
                  <c:v>273</c:v>
                </c:pt>
                <c:pt idx="72">
                  <c:v>516</c:v>
                </c:pt>
                <c:pt idx="73">
                  <c:v>516</c:v>
                </c:pt>
                <c:pt idx="74" formatCode="General">
                  <c:v>1150</c:v>
                </c:pt>
                <c:pt idx="75" formatCode="General">
                  <c:v>123.7576864474739</c:v>
                </c:pt>
                <c:pt idx="76">
                  <c:v>60</c:v>
                </c:pt>
                <c:pt idx="77">
                  <c:v>52</c:v>
                </c:pt>
                <c:pt idx="78">
                  <c:v>74</c:v>
                </c:pt>
                <c:pt idx="79">
                  <c:v>300</c:v>
                </c:pt>
                <c:pt idx="80">
                  <c:v>580</c:v>
                </c:pt>
                <c:pt idx="81">
                  <c:v>610</c:v>
                </c:pt>
                <c:pt idx="82">
                  <c:v>45</c:v>
                </c:pt>
                <c:pt idx="83">
                  <c:v>53</c:v>
                </c:pt>
                <c:pt idx="84">
                  <c:v>52</c:v>
                </c:pt>
                <c:pt idx="85">
                  <c:v>62</c:v>
                </c:pt>
                <c:pt idx="86">
                  <c:v>133</c:v>
                </c:pt>
                <c:pt idx="87">
                  <c:v>188</c:v>
                </c:pt>
                <c:pt idx="88">
                  <c:v>92</c:v>
                </c:pt>
                <c:pt idx="89">
                  <c:v>283</c:v>
                </c:pt>
                <c:pt idx="90">
                  <c:v>76</c:v>
                </c:pt>
                <c:pt idx="91">
                  <c:v>86</c:v>
                </c:pt>
                <c:pt idx="92">
                  <c:v>192</c:v>
                </c:pt>
                <c:pt idx="93" formatCode="General">
                  <c:v>790</c:v>
                </c:pt>
                <c:pt idx="94">
                  <c:v>72</c:v>
                </c:pt>
                <c:pt idx="95">
                  <c:v>82</c:v>
                </c:pt>
                <c:pt idx="96">
                  <c:v>186</c:v>
                </c:pt>
                <c:pt idx="97">
                  <c:v>102</c:v>
                </c:pt>
                <c:pt idx="98">
                  <c:v>135</c:v>
                </c:pt>
                <c:pt idx="99" formatCode="General">
                  <c:v>520</c:v>
                </c:pt>
                <c:pt idx="100" formatCode="General">
                  <c:v>495</c:v>
                </c:pt>
                <c:pt idx="101" formatCode="General">
                  <c:v>215</c:v>
                </c:pt>
                <c:pt idx="102">
                  <c:v>118</c:v>
                </c:pt>
                <c:pt idx="103">
                  <c:v>160</c:v>
                </c:pt>
                <c:pt idx="104">
                  <c:v>154</c:v>
                </c:pt>
                <c:pt idx="105" formatCode="General">
                  <c:v>122</c:v>
                </c:pt>
                <c:pt idx="106" formatCode="General">
                  <c:v>554.74189999999999</c:v>
                </c:pt>
                <c:pt idx="107" formatCode="General">
                  <c:v>170</c:v>
                </c:pt>
                <c:pt idx="108">
                  <c:v>288</c:v>
                </c:pt>
                <c:pt idx="109">
                  <c:v>422</c:v>
                </c:pt>
                <c:pt idx="110">
                  <c:v>422</c:v>
                </c:pt>
                <c:pt idx="111">
                  <c:v>588</c:v>
                </c:pt>
                <c:pt idx="112">
                  <c:v>378</c:v>
                </c:pt>
                <c:pt idx="113">
                  <c:v>544</c:v>
                </c:pt>
                <c:pt idx="114">
                  <c:v>596</c:v>
                </c:pt>
                <c:pt idx="119" formatCode="General">
                  <c:v>460</c:v>
                </c:pt>
                <c:pt idx="120">
                  <c:v>2230</c:v>
                </c:pt>
                <c:pt idx="121" formatCode="General">
                  <c:v>2950</c:v>
                </c:pt>
                <c:pt idx="122">
                  <c:v>508</c:v>
                </c:pt>
                <c:pt idx="123">
                  <c:v>530</c:v>
                </c:pt>
                <c:pt idx="124">
                  <c:v>530</c:v>
                </c:pt>
                <c:pt idx="125" formatCode="General">
                  <c:v>98</c:v>
                </c:pt>
                <c:pt idx="126" formatCode="General">
                  <c:v>220</c:v>
                </c:pt>
                <c:pt idx="127" formatCode="General">
                  <c:v>220</c:v>
                </c:pt>
                <c:pt idx="128" formatCode="General">
                  <c:v>200</c:v>
                </c:pt>
                <c:pt idx="129" formatCode="General">
                  <c:v>4000</c:v>
                </c:pt>
                <c:pt idx="130" formatCode="General">
                  <c:v>418</c:v>
                </c:pt>
                <c:pt idx="131" formatCode="General">
                  <c:v>410</c:v>
                </c:pt>
                <c:pt idx="132" formatCode="General">
                  <c:v>710</c:v>
                </c:pt>
                <c:pt idx="134" formatCode="General">
                  <c:v>4000</c:v>
                </c:pt>
                <c:pt idx="135" formatCode="General">
                  <c:v>130</c:v>
                </c:pt>
                <c:pt idx="136">
                  <c:v>132</c:v>
                </c:pt>
                <c:pt idx="137">
                  <c:v>724</c:v>
                </c:pt>
                <c:pt idx="138">
                  <c:v>750</c:v>
                </c:pt>
                <c:pt idx="139">
                  <c:v>364</c:v>
                </c:pt>
                <c:pt idx="140">
                  <c:v>364</c:v>
                </c:pt>
                <c:pt idx="141" formatCode="General">
                  <c:v>730</c:v>
                </c:pt>
                <c:pt idx="142">
                  <c:v>514</c:v>
                </c:pt>
                <c:pt idx="143">
                  <c:v>330</c:v>
                </c:pt>
                <c:pt idx="144">
                  <c:v>192</c:v>
                </c:pt>
                <c:pt idx="145">
                  <c:v>202</c:v>
                </c:pt>
                <c:pt idx="146">
                  <c:v>348</c:v>
                </c:pt>
                <c:pt idx="147">
                  <c:v>542</c:v>
                </c:pt>
                <c:pt idx="148">
                  <c:v>4400</c:v>
                </c:pt>
                <c:pt idx="149">
                  <c:v>400</c:v>
                </c:pt>
                <c:pt idx="150">
                  <c:v>2765</c:v>
                </c:pt>
                <c:pt idx="151">
                  <c:v>7900</c:v>
                </c:pt>
                <c:pt idx="152">
                  <c:v>7630</c:v>
                </c:pt>
                <c:pt idx="153">
                  <c:v>12500</c:v>
                </c:pt>
                <c:pt idx="154" formatCode="General">
                  <c:v>187</c:v>
                </c:pt>
                <c:pt idx="155" formatCode="General">
                  <c:v>112</c:v>
                </c:pt>
                <c:pt idx="156">
                  <c:v>305</c:v>
                </c:pt>
                <c:pt idx="157">
                  <c:v>272</c:v>
                </c:pt>
                <c:pt idx="158">
                  <c:v>11600</c:v>
                </c:pt>
                <c:pt idx="159">
                  <c:v>11650</c:v>
                </c:pt>
                <c:pt idx="160">
                  <c:v>12150</c:v>
                </c:pt>
                <c:pt idx="161">
                  <c:v>8200</c:v>
                </c:pt>
                <c:pt idx="162">
                  <c:v>9790</c:v>
                </c:pt>
                <c:pt idx="163">
                  <c:v>390</c:v>
                </c:pt>
                <c:pt idx="164">
                  <c:v>314</c:v>
                </c:pt>
                <c:pt idx="165">
                  <c:v>582</c:v>
                </c:pt>
                <c:pt idx="166">
                  <c:v>1908</c:v>
                </c:pt>
                <c:pt idx="167">
                  <c:v>3076</c:v>
                </c:pt>
                <c:pt idx="168">
                  <c:v>3560</c:v>
                </c:pt>
                <c:pt idx="169">
                  <c:v>1776</c:v>
                </c:pt>
                <c:pt idx="170">
                  <c:v>3840</c:v>
                </c:pt>
                <c:pt idx="171">
                  <c:v>5520</c:v>
                </c:pt>
                <c:pt idx="172">
                  <c:v>8200</c:v>
                </c:pt>
                <c:pt idx="173">
                  <c:v>8200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70B-4EBE-B595-5DEB433839A8}"/>
            </c:ext>
          </c:extLst>
        </c:ser>
        <c:ser>
          <c:idx val="3"/>
          <c:order val="2"/>
          <c:tx>
            <c:v>SO4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'4-km-sort'!$D$2:$D$175</c:f>
              <c:numCache>
                <c:formatCode>0.000000</c:formatCode>
                <c:ptCount val="174"/>
                <c:pt idx="0">
                  <c:v>31.842715999999999</c:v>
                </c:pt>
                <c:pt idx="1">
                  <c:v>31.842718000000001</c:v>
                </c:pt>
                <c:pt idx="2">
                  <c:v>31.837288000000001</c:v>
                </c:pt>
                <c:pt idx="3" formatCode="General">
                  <c:v>31.846667</c:v>
                </c:pt>
                <c:pt idx="4">
                  <c:v>31.837050229999999</c:v>
                </c:pt>
                <c:pt idx="5">
                  <c:v>31.837050229999999</c:v>
                </c:pt>
                <c:pt idx="6">
                  <c:v>31.835466</c:v>
                </c:pt>
                <c:pt idx="7" formatCode="0.00000">
                  <c:v>31.8143620272348</c:v>
                </c:pt>
                <c:pt idx="8" formatCode="0.00000">
                  <c:v>31.8143620272348</c:v>
                </c:pt>
                <c:pt idx="9">
                  <c:v>31.835493</c:v>
                </c:pt>
                <c:pt idx="10">
                  <c:v>31.835493</c:v>
                </c:pt>
                <c:pt idx="11" formatCode="General">
                  <c:v>31.831111</c:v>
                </c:pt>
                <c:pt idx="12" formatCode="0.00000">
                  <c:v>31.826820236393999</c:v>
                </c:pt>
                <c:pt idx="13" formatCode="0.00000">
                  <c:v>31.827907338135599</c:v>
                </c:pt>
                <c:pt idx="14" formatCode="0.00000">
                  <c:v>31.825267185333601</c:v>
                </c:pt>
                <c:pt idx="15" formatCode="0.00000">
                  <c:v>31.827759595180801</c:v>
                </c:pt>
                <c:pt idx="16" formatCode="0.00000">
                  <c:v>31.826647612941599</c:v>
                </c:pt>
                <c:pt idx="17">
                  <c:v>31.818961000000002</c:v>
                </c:pt>
                <c:pt idx="18">
                  <c:v>31.818961000000002</c:v>
                </c:pt>
                <c:pt idx="19">
                  <c:v>31.818961000000002</c:v>
                </c:pt>
                <c:pt idx="20">
                  <c:v>31.8180320406336</c:v>
                </c:pt>
                <c:pt idx="21" formatCode="0.00000">
                  <c:v>31.813967579345999</c:v>
                </c:pt>
                <c:pt idx="22" formatCode="0.00000">
                  <c:v>31.813967579345999</c:v>
                </c:pt>
                <c:pt idx="23" formatCode="0.00000">
                  <c:v>31.813967579345999</c:v>
                </c:pt>
                <c:pt idx="24" formatCode="0.00000">
                  <c:v>31.813967579345999</c:v>
                </c:pt>
                <c:pt idx="25" formatCode="General">
                  <c:v>31.826527777777777</c:v>
                </c:pt>
                <c:pt idx="26">
                  <c:v>31.796218190000001</c:v>
                </c:pt>
                <c:pt idx="27">
                  <c:v>31.796218190000001</c:v>
                </c:pt>
                <c:pt idx="28" formatCode="General">
                  <c:v>31.826694444444446</c:v>
                </c:pt>
                <c:pt idx="29" formatCode="0.00000">
                  <c:v>31.8225724314396</c:v>
                </c:pt>
                <c:pt idx="30">
                  <c:v>31.809902999999998</c:v>
                </c:pt>
                <c:pt idx="31">
                  <c:v>31.809902999999998</c:v>
                </c:pt>
                <c:pt idx="32">
                  <c:v>31.809902999999998</c:v>
                </c:pt>
                <c:pt idx="33">
                  <c:v>31.809902999999998</c:v>
                </c:pt>
                <c:pt idx="34">
                  <c:v>31.809902999999998</c:v>
                </c:pt>
                <c:pt idx="35">
                  <c:v>31.809902999999998</c:v>
                </c:pt>
                <c:pt idx="36">
                  <c:v>31.809902999999998</c:v>
                </c:pt>
                <c:pt idx="37">
                  <c:v>31.813528999999999</c:v>
                </c:pt>
                <c:pt idx="38">
                  <c:v>31.813528999999999</c:v>
                </c:pt>
                <c:pt idx="39">
                  <c:v>31.800846</c:v>
                </c:pt>
                <c:pt idx="40">
                  <c:v>31.808098999999999</c:v>
                </c:pt>
                <c:pt idx="41">
                  <c:v>31.808098999999999</c:v>
                </c:pt>
                <c:pt idx="42">
                  <c:v>31.808098999999999</c:v>
                </c:pt>
                <c:pt idx="43">
                  <c:v>31.808098999999999</c:v>
                </c:pt>
                <c:pt idx="44">
                  <c:v>31.808098999999999</c:v>
                </c:pt>
                <c:pt idx="45">
                  <c:v>31.808098999999999</c:v>
                </c:pt>
                <c:pt idx="46">
                  <c:v>31.808098999999999</c:v>
                </c:pt>
                <c:pt idx="47">
                  <c:v>31.808125</c:v>
                </c:pt>
                <c:pt idx="48">
                  <c:v>31.808125</c:v>
                </c:pt>
                <c:pt idx="49">
                  <c:v>31.808125</c:v>
                </c:pt>
                <c:pt idx="50">
                  <c:v>31.808125</c:v>
                </c:pt>
                <c:pt idx="51">
                  <c:v>31.808125</c:v>
                </c:pt>
                <c:pt idx="52">
                  <c:v>31.808125</c:v>
                </c:pt>
                <c:pt idx="53">
                  <c:v>31.808125</c:v>
                </c:pt>
                <c:pt idx="54">
                  <c:v>31.808125</c:v>
                </c:pt>
                <c:pt idx="55" formatCode="General">
                  <c:v>31.832933333333333</c:v>
                </c:pt>
                <c:pt idx="56">
                  <c:v>31.806303</c:v>
                </c:pt>
                <c:pt idx="57">
                  <c:v>31.806303</c:v>
                </c:pt>
                <c:pt idx="58">
                  <c:v>31.806303</c:v>
                </c:pt>
                <c:pt idx="59">
                  <c:v>31.809929</c:v>
                </c:pt>
                <c:pt idx="60">
                  <c:v>31.809929</c:v>
                </c:pt>
                <c:pt idx="61">
                  <c:v>31.809929</c:v>
                </c:pt>
                <c:pt idx="62">
                  <c:v>31.809929</c:v>
                </c:pt>
                <c:pt idx="63">
                  <c:v>31.809929</c:v>
                </c:pt>
                <c:pt idx="64">
                  <c:v>31.809929</c:v>
                </c:pt>
                <c:pt idx="65">
                  <c:v>31.809929</c:v>
                </c:pt>
                <c:pt idx="66">
                  <c:v>31.808125</c:v>
                </c:pt>
                <c:pt idx="67">
                  <c:v>31.808125</c:v>
                </c:pt>
                <c:pt idx="68">
                  <c:v>31.808125</c:v>
                </c:pt>
                <c:pt idx="69">
                  <c:v>31.808125</c:v>
                </c:pt>
                <c:pt idx="70">
                  <c:v>31.811751999999998</c:v>
                </c:pt>
                <c:pt idx="71">
                  <c:v>31.811751999999998</c:v>
                </c:pt>
                <c:pt idx="72">
                  <c:v>31.811751999999998</c:v>
                </c:pt>
                <c:pt idx="73">
                  <c:v>31.811751999999998</c:v>
                </c:pt>
                <c:pt idx="74" formatCode="General">
                  <c:v>31.845278</c:v>
                </c:pt>
                <c:pt idx="75" formatCode="General">
                  <c:v>31.830680555555556</c:v>
                </c:pt>
                <c:pt idx="76">
                  <c:v>31.806274999999999</c:v>
                </c:pt>
                <c:pt idx="77">
                  <c:v>31.806274999999999</c:v>
                </c:pt>
                <c:pt idx="78">
                  <c:v>31.806274999999999</c:v>
                </c:pt>
                <c:pt idx="79">
                  <c:v>31.789957000000001</c:v>
                </c:pt>
                <c:pt idx="80">
                  <c:v>31.789957000000001</c:v>
                </c:pt>
                <c:pt idx="81">
                  <c:v>31.789957000000001</c:v>
                </c:pt>
                <c:pt idx="82">
                  <c:v>31.804470999999999</c:v>
                </c:pt>
                <c:pt idx="83">
                  <c:v>31.804470999999999</c:v>
                </c:pt>
                <c:pt idx="84">
                  <c:v>31.804470999999999</c:v>
                </c:pt>
                <c:pt idx="85">
                  <c:v>31.804470999999999</c:v>
                </c:pt>
                <c:pt idx="86">
                  <c:v>31.804470999999999</c:v>
                </c:pt>
                <c:pt idx="87">
                  <c:v>31.804470999999999</c:v>
                </c:pt>
                <c:pt idx="88">
                  <c:v>31.804470999999999</c:v>
                </c:pt>
                <c:pt idx="89">
                  <c:v>31.804470999999999</c:v>
                </c:pt>
                <c:pt idx="90">
                  <c:v>31.806301999999999</c:v>
                </c:pt>
                <c:pt idx="91">
                  <c:v>31.806301999999999</c:v>
                </c:pt>
                <c:pt idx="92">
                  <c:v>31.806301999999999</c:v>
                </c:pt>
                <c:pt idx="93" formatCode="0.00000">
                  <c:v>31.8319927598424</c:v>
                </c:pt>
                <c:pt idx="94">
                  <c:v>31.804497999999999</c:v>
                </c:pt>
                <c:pt idx="95">
                  <c:v>31.804497999999999</c:v>
                </c:pt>
                <c:pt idx="96">
                  <c:v>31.804497999999999</c:v>
                </c:pt>
                <c:pt idx="97">
                  <c:v>31.804497999999999</c:v>
                </c:pt>
                <c:pt idx="98">
                  <c:v>31.804497999999999</c:v>
                </c:pt>
                <c:pt idx="99" formatCode="General">
                  <c:v>31.799722222222226</c:v>
                </c:pt>
                <c:pt idx="100" formatCode="General">
                  <c:v>31.799722222222226</c:v>
                </c:pt>
                <c:pt idx="101" formatCode="0.00000">
                  <c:v>31.803217964358002</c:v>
                </c:pt>
                <c:pt idx="102">
                  <c:v>31.802655999999999</c:v>
                </c:pt>
                <c:pt idx="103">
                  <c:v>31.802655999999999</c:v>
                </c:pt>
                <c:pt idx="104">
                  <c:v>31.802655999999999</c:v>
                </c:pt>
                <c:pt idx="105" formatCode="0.00000">
                  <c:v>31.807903098058802</c:v>
                </c:pt>
                <c:pt idx="106" formatCode="General">
                  <c:v>31.831416666666666</c:v>
                </c:pt>
                <c:pt idx="107" formatCode="0.00000">
                  <c:v>31.809609012176399</c:v>
                </c:pt>
                <c:pt idx="108">
                  <c:v>31.799056</c:v>
                </c:pt>
                <c:pt idx="109">
                  <c:v>31.799056</c:v>
                </c:pt>
                <c:pt idx="110">
                  <c:v>31.799056</c:v>
                </c:pt>
                <c:pt idx="111">
                  <c:v>31.799056</c:v>
                </c:pt>
                <c:pt idx="112">
                  <c:v>31.799056</c:v>
                </c:pt>
                <c:pt idx="113">
                  <c:v>31.802682000000001</c:v>
                </c:pt>
                <c:pt idx="114">
                  <c:v>31.802682000000001</c:v>
                </c:pt>
                <c:pt idx="115">
                  <c:v>31.793626</c:v>
                </c:pt>
                <c:pt idx="116">
                  <c:v>31.793626</c:v>
                </c:pt>
                <c:pt idx="117">
                  <c:v>31.793626</c:v>
                </c:pt>
                <c:pt idx="118">
                  <c:v>31.793626</c:v>
                </c:pt>
                <c:pt idx="119" formatCode="0.00000">
                  <c:v>31.788481449633501</c:v>
                </c:pt>
                <c:pt idx="120">
                  <c:v>31.822222</c:v>
                </c:pt>
                <c:pt idx="121" formatCode="General">
                  <c:v>31.836389</c:v>
                </c:pt>
                <c:pt idx="122">
                  <c:v>31.800851000000002</c:v>
                </c:pt>
                <c:pt idx="123">
                  <c:v>31.800851000000002</c:v>
                </c:pt>
                <c:pt idx="124">
                  <c:v>31.800851000000002</c:v>
                </c:pt>
                <c:pt idx="125" formatCode="0.00000">
                  <c:v>31.7878577971608</c:v>
                </c:pt>
                <c:pt idx="126" formatCode="0.00000">
                  <c:v>31.7878577971608</c:v>
                </c:pt>
                <c:pt idx="127" formatCode="General">
                  <c:v>31.786111111111111</c:v>
                </c:pt>
                <c:pt idx="128" formatCode="0.00000">
                  <c:v>31.7856739334844</c:v>
                </c:pt>
                <c:pt idx="129" formatCode="General">
                  <c:v>31.815000999999999</c:v>
                </c:pt>
                <c:pt idx="130" formatCode="0.00000">
                  <c:v>31.837634512635201</c:v>
                </c:pt>
                <c:pt idx="131" formatCode="0.00000">
                  <c:v>31.837634512635201</c:v>
                </c:pt>
                <c:pt idx="132" formatCode="0.00000">
                  <c:v>31.837634512635201</c:v>
                </c:pt>
                <c:pt idx="133" formatCode="0.00000">
                  <c:v>31.837634512635201</c:v>
                </c:pt>
                <c:pt idx="134" formatCode="General">
                  <c:v>31.814444444444444</c:v>
                </c:pt>
                <c:pt idx="135" formatCode="General">
                  <c:v>31.799485000000001</c:v>
                </c:pt>
                <c:pt idx="136">
                  <c:v>31.799005999999999</c:v>
                </c:pt>
                <c:pt idx="137">
                  <c:v>31.799005999999999</c:v>
                </c:pt>
                <c:pt idx="138">
                  <c:v>31.799005999999999</c:v>
                </c:pt>
                <c:pt idx="139">
                  <c:v>31.791788</c:v>
                </c:pt>
                <c:pt idx="140">
                  <c:v>31.791788</c:v>
                </c:pt>
                <c:pt idx="141" formatCode="0.00000">
                  <c:v>31.785458989185599</c:v>
                </c:pt>
                <c:pt idx="142">
                  <c:v>31.795383000000001</c:v>
                </c:pt>
                <c:pt idx="143">
                  <c:v>31.805375000000002</c:v>
                </c:pt>
                <c:pt idx="144">
                  <c:v>31.805375000000002</c:v>
                </c:pt>
                <c:pt idx="145">
                  <c:v>31.805375000000002</c:v>
                </c:pt>
                <c:pt idx="146">
                  <c:v>31.805375000000002</c:v>
                </c:pt>
                <c:pt idx="147">
                  <c:v>31.805375000000002</c:v>
                </c:pt>
                <c:pt idx="148">
                  <c:v>31.805375000000002</c:v>
                </c:pt>
                <c:pt idx="149">
                  <c:v>31.805475000000001</c:v>
                </c:pt>
                <c:pt idx="150">
                  <c:v>31.805475000000001</c:v>
                </c:pt>
                <c:pt idx="151">
                  <c:v>31.805475000000001</c:v>
                </c:pt>
                <c:pt idx="152">
                  <c:v>31.804809779999999</c:v>
                </c:pt>
                <c:pt idx="153">
                  <c:v>31.804809779999999</c:v>
                </c:pt>
                <c:pt idx="154" formatCode="0.00000">
                  <c:v>31.8351663232724</c:v>
                </c:pt>
                <c:pt idx="155" formatCode="0.00000">
                  <c:v>31.8351663232724</c:v>
                </c:pt>
                <c:pt idx="156">
                  <c:v>31.804462000000001</c:v>
                </c:pt>
                <c:pt idx="157">
                  <c:v>31.804462000000001</c:v>
                </c:pt>
                <c:pt idx="158">
                  <c:v>31.808109000000002</c:v>
                </c:pt>
                <c:pt idx="159">
                  <c:v>31.808109000000002</c:v>
                </c:pt>
                <c:pt idx="160">
                  <c:v>31.804463999999999</c:v>
                </c:pt>
                <c:pt idx="161">
                  <c:v>31.804463999999999</c:v>
                </c:pt>
                <c:pt idx="162">
                  <c:v>31.804463999999999</c:v>
                </c:pt>
                <c:pt idx="163">
                  <c:v>31.804463999999999</c:v>
                </c:pt>
                <c:pt idx="164">
                  <c:v>31.804463999999999</c:v>
                </c:pt>
                <c:pt idx="165">
                  <c:v>31.804463999999999</c:v>
                </c:pt>
                <c:pt idx="166">
                  <c:v>31.804463999999999</c:v>
                </c:pt>
                <c:pt idx="167">
                  <c:v>31.804463999999999</c:v>
                </c:pt>
                <c:pt idx="168">
                  <c:v>31.804463999999999</c:v>
                </c:pt>
                <c:pt idx="169">
                  <c:v>31.804463999999999</c:v>
                </c:pt>
                <c:pt idx="170">
                  <c:v>31.804463999999999</c:v>
                </c:pt>
                <c:pt idx="171">
                  <c:v>31.804463999999999</c:v>
                </c:pt>
                <c:pt idx="172">
                  <c:v>31.804463999999999</c:v>
                </c:pt>
                <c:pt idx="173">
                  <c:v>31.804463999999999</c:v>
                </c:pt>
              </c:numCache>
            </c:numRef>
          </c:xVal>
          <c:yVal>
            <c:numRef>
              <c:f>'4-km-sort'!$T$2:$T$175</c:f>
              <c:numCache>
                <c:formatCode>0.00</c:formatCode>
                <c:ptCount val="174"/>
                <c:pt idx="0">
                  <c:v>109</c:v>
                </c:pt>
                <c:pt idx="1">
                  <c:v>231</c:v>
                </c:pt>
                <c:pt idx="2">
                  <c:v>277</c:v>
                </c:pt>
                <c:pt idx="3" formatCode="General">
                  <c:v>1130</c:v>
                </c:pt>
                <c:pt idx="4">
                  <c:v>331</c:v>
                </c:pt>
                <c:pt idx="5">
                  <c:v>974</c:v>
                </c:pt>
                <c:pt idx="6">
                  <c:v>123</c:v>
                </c:pt>
                <c:pt idx="7">
                  <c:v>795</c:v>
                </c:pt>
                <c:pt idx="8">
                  <c:v>927</c:v>
                </c:pt>
                <c:pt idx="9">
                  <c:v>529</c:v>
                </c:pt>
                <c:pt idx="11" formatCode="General">
                  <c:v>251</c:v>
                </c:pt>
                <c:pt idx="13" formatCode="General">
                  <c:v>357</c:v>
                </c:pt>
                <c:pt idx="14" formatCode="General">
                  <c:v>313</c:v>
                </c:pt>
                <c:pt idx="15" formatCode="General">
                  <c:v>573</c:v>
                </c:pt>
                <c:pt idx="16" formatCode="General">
                  <c:v>288</c:v>
                </c:pt>
                <c:pt idx="17">
                  <c:v>850</c:v>
                </c:pt>
                <c:pt idx="18">
                  <c:v>1380</c:v>
                </c:pt>
                <c:pt idx="19">
                  <c:v>390</c:v>
                </c:pt>
                <c:pt idx="20">
                  <c:v>390</c:v>
                </c:pt>
                <c:pt idx="21">
                  <c:v>217</c:v>
                </c:pt>
                <c:pt idx="22">
                  <c:v>353</c:v>
                </c:pt>
                <c:pt idx="23">
                  <c:v>574</c:v>
                </c:pt>
                <c:pt idx="24">
                  <c:v>955</c:v>
                </c:pt>
                <c:pt idx="25" formatCode="General">
                  <c:v>329.8570295279913</c:v>
                </c:pt>
                <c:pt idx="26" formatCode="General">
                  <c:v>190</c:v>
                </c:pt>
                <c:pt idx="27">
                  <c:v>735</c:v>
                </c:pt>
                <c:pt idx="28" formatCode="General">
                  <c:v>543.97051390958757</c:v>
                </c:pt>
                <c:pt idx="29" formatCode="General">
                  <c:v>576</c:v>
                </c:pt>
                <c:pt idx="30">
                  <c:v>320</c:v>
                </c:pt>
                <c:pt idx="31">
                  <c:v>310</c:v>
                </c:pt>
                <c:pt idx="32">
                  <c:v>430</c:v>
                </c:pt>
                <c:pt idx="33">
                  <c:v>850</c:v>
                </c:pt>
                <c:pt idx="34">
                  <c:v>440</c:v>
                </c:pt>
                <c:pt idx="35">
                  <c:v>380</c:v>
                </c:pt>
                <c:pt idx="36">
                  <c:v>405</c:v>
                </c:pt>
                <c:pt idx="37">
                  <c:v>405</c:v>
                </c:pt>
                <c:pt idx="38">
                  <c:v>238</c:v>
                </c:pt>
                <c:pt idx="39">
                  <c:v>480</c:v>
                </c:pt>
                <c:pt idx="40">
                  <c:v>165</c:v>
                </c:pt>
                <c:pt idx="41">
                  <c:v>230</c:v>
                </c:pt>
                <c:pt idx="42">
                  <c:v>267</c:v>
                </c:pt>
                <c:pt idx="43">
                  <c:v>370</c:v>
                </c:pt>
                <c:pt idx="44">
                  <c:v>975</c:v>
                </c:pt>
                <c:pt idx="45">
                  <c:v>290</c:v>
                </c:pt>
                <c:pt idx="46">
                  <c:v>440</c:v>
                </c:pt>
                <c:pt idx="47">
                  <c:v>250</c:v>
                </c:pt>
                <c:pt idx="48">
                  <c:v>180</c:v>
                </c:pt>
                <c:pt idx="49">
                  <c:v>130</c:v>
                </c:pt>
                <c:pt idx="50">
                  <c:v>280</c:v>
                </c:pt>
                <c:pt idx="51">
                  <c:v>240</c:v>
                </c:pt>
                <c:pt idx="52">
                  <c:v>600</c:v>
                </c:pt>
                <c:pt idx="53">
                  <c:v>440</c:v>
                </c:pt>
                <c:pt idx="54">
                  <c:v>290</c:v>
                </c:pt>
                <c:pt idx="55" formatCode="General">
                  <c:v>773.83684861428412</c:v>
                </c:pt>
                <c:pt idx="56">
                  <c:v>510</c:v>
                </c:pt>
                <c:pt idx="57">
                  <c:v>512</c:v>
                </c:pt>
                <c:pt idx="58">
                  <c:v>550</c:v>
                </c:pt>
                <c:pt idx="59">
                  <c:v>230</c:v>
                </c:pt>
                <c:pt idx="60">
                  <c:v>360</c:v>
                </c:pt>
                <c:pt idx="61">
                  <c:v>570</c:v>
                </c:pt>
                <c:pt idx="62">
                  <c:v>150</c:v>
                </c:pt>
                <c:pt idx="63">
                  <c:v>410</c:v>
                </c:pt>
                <c:pt idx="64">
                  <c:v>560</c:v>
                </c:pt>
                <c:pt idx="65">
                  <c:v>470</c:v>
                </c:pt>
                <c:pt idx="66">
                  <c:v>130</c:v>
                </c:pt>
                <c:pt idx="67">
                  <c:v>280</c:v>
                </c:pt>
                <c:pt idx="68">
                  <c:v>340</c:v>
                </c:pt>
                <c:pt idx="69">
                  <c:v>530</c:v>
                </c:pt>
                <c:pt idx="70">
                  <c:v>530</c:v>
                </c:pt>
                <c:pt idx="71">
                  <c:v>590</c:v>
                </c:pt>
                <c:pt idx="72">
                  <c:v>850</c:v>
                </c:pt>
                <c:pt idx="73">
                  <c:v>1100</c:v>
                </c:pt>
                <c:pt idx="74" formatCode="General">
                  <c:v>969</c:v>
                </c:pt>
                <c:pt idx="75" formatCode="General">
                  <c:v>152.99678889334399</c:v>
                </c:pt>
                <c:pt idx="76">
                  <c:v>370</c:v>
                </c:pt>
                <c:pt idx="77">
                  <c:v>230</c:v>
                </c:pt>
                <c:pt idx="78">
                  <c:v>390</c:v>
                </c:pt>
                <c:pt idx="79">
                  <c:v>780</c:v>
                </c:pt>
                <c:pt idx="80">
                  <c:v>1500</c:v>
                </c:pt>
                <c:pt idx="81">
                  <c:v>1200</c:v>
                </c:pt>
                <c:pt idx="82">
                  <c:v>220</c:v>
                </c:pt>
                <c:pt idx="83">
                  <c:v>380</c:v>
                </c:pt>
                <c:pt idx="84">
                  <c:v>330</c:v>
                </c:pt>
                <c:pt idx="85">
                  <c:v>320</c:v>
                </c:pt>
                <c:pt idx="86">
                  <c:v>520</c:v>
                </c:pt>
                <c:pt idx="87">
                  <c:v>620</c:v>
                </c:pt>
                <c:pt idx="88">
                  <c:v>360</c:v>
                </c:pt>
                <c:pt idx="89">
                  <c:v>660</c:v>
                </c:pt>
                <c:pt idx="90">
                  <c:v>310</c:v>
                </c:pt>
                <c:pt idx="91">
                  <c:v>350</c:v>
                </c:pt>
                <c:pt idx="92">
                  <c:v>425</c:v>
                </c:pt>
                <c:pt idx="93" formatCode="General">
                  <c:v>1750</c:v>
                </c:pt>
                <c:pt idx="94">
                  <c:v>300</c:v>
                </c:pt>
                <c:pt idx="95">
                  <c:v>350</c:v>
                </c:pt>
                <c:pt idx="96">
                  <c:v>640</c:v>
                </c:pt>
                <c:pt idx="97">
                  <c:v>360</c:v>
                </c:pt>
                <c:pt idx="98">
                  <c:v>420</c:v>
                </c:pt>
                <c:pt idx="99" formatCode="General">
                  <c:v>990</c:v>
                </c:pt>
                <c:pt idx="100" formatCode="General">
                  <c:v>1160</c:v>
                </c:pt>
                <c:pt idx="101" formatCode="General">
                  <c:v>200</c:v>
                </c:pt>
                <c:pt idx="102">
                  <c:v>440</c:v>
                </c:pt>
                <c:pt idx="103">
                  <c:v>630</c:v>
                </c:pt>
                <c:pt idx="104">
                  <c:v>650</c:v>
                </c:pt>
                <c:pt idx="105" formatCode="General">
                  <c:v>380</c:v>
                </c:pt>
                <c:pt idx="106" formatCode="General">
                  <c:v>400.80790000000002</c:v>
                </c:pt>
                <c:pt idx="107" formatCode="General">
                  <c:v>550</c:v>
                </c:pt>
                <c:pt idx="108">
                  <c:v>900</c:v>
                </c:pt>
                <c:pt idx="109">
                  <c:v>1000</c:v>
                </c:pt>
                <c:pt idx="110">
                  <c:v>1000</c:v>
                </c:pt>
                <c:pt idx="111">
                  <c:v>1125</c:v>
                </c:pt>
                <c:pt idx="112">
                  <c:v>1000</c:v>
                </c:pt>
                <c:pt idx="113">
                  <c:v>800</c:v>
                </c:pt>
                <c:pt idx="114">
                  <c:v>830</c:v>
                </c:pt>
                <c:pt idx="119" formatCode="General">
                  <c:v>1540</c:v>
                </c:pt>
                <c:pt idx="121" formatCode="General">
                  <c:v>2249</c:v>
                </c:pt>
                <c:pt idx="122">
                  <c:v>1150</c:v>
                </c:pt>
                <c:pt idx="123">
                  <c:v>1100</c:v>
                </c:pt>
                <c:pt idx="124">
                  <c:v>1050</c:v>
                </c:pt>
                <c:pt idx="125" formatCode="General">
                  <c:v>303</c:v>
                </c:pt>
                <c:pt idx="126" formatCode="General">
                  <c:v>460</c:v>
                </c:pt>
                <c:pt idx="127" formatCode="General">
                  <c:v>460</c:v>
                </c:pt>
                <c:pt idx="128" formatCode="General">
                  <c:v>426</c:v>
                </c:pt>
                <c:pt idx="129" formatCode="General">
                  <c:v>3200</c:v>
                </c:pt>
                <c:pt idx="130" formatCode="General">
                  <c:v>411</c:v>
                </c:pt>
                <c:pt idx="131" formatCode="General">
                  <c:v>418</c:v>
                </c:pt>
                <c:pt idx="132" formatCode="General">
                  <c:v>908</c:v>
                </c:pt>
                <c:pt idx="134" formatCode="General">
                  <c:v>3600</c:v>
                </c:pt>
                <c:pt idx="135" formatCode="General">
                  <c:v>230</c:v>
                </c:pt>
                <c:pt idx="136">
                  <c:v>270</c:v>
                </c:pt>
                <c:pt idx="137">
                  <c:v>1780</c:v>
                </c:pt>
                <c:pt idx="138">
                  <c:v>1650</c:v>
                </c:pt>
                <c:pt idx="139">
                  <c:v>1090</c:v>
                </c:pt>
                <c:pt idx="140">
                  <c:v>910</c:v>
                </c:pt>
                <c:pt idx="141" formatCode="General">
                  <c:v>537</c:v>
                </c:pt>
                <c:pt idx="142">
                  <c:v>1176</c:v>
                </c:pt>
                <c:pt idx="143">
                  <c:v>506</c:v>
                </c:pt>
                <c:pt idx="144">
                  <c:v>360</c:v>
                </c:pt>
                <c:pt idx="145">
                  <c:v>340</c:v>
                </c:pt>
                <c:pt idx="146">
                  <c:v>380</c:v>
                </c:pt>
                <c:pt idx="147">
                  <c:v>945</c:v>
                </c:pt>
                <c:pt idx="148">
                  <c:v>3020</c:v>
                </c:pt>
                <c:pt idx="149">
                  <c:v>710</c:v>
                </c:pt>
                <c:pt idx="150">
                  <c:v>2200</c:v>
                </c:pt>
                <c:pt idx="151">
                  <c:v>3060</c:v>
                </c:pt>
                <c:pt idx="152">
                  <c:v>4600</c:v>
                </c:pt>
                <c:pt idx="153">
                  <c:v>4480</c:v>
                </c:pt>
                <c:pt idx="154" formatCode="General">
                  <c:v>166</c:v>
                </c:pt>
                <c:pt idx="156">
                  <c:v>728</c:v>
                </c:pt>
                <c:pt idx="157">
                  <c:v>692</c:v>
                </c:pt>
                <c:pt idx="158">
                  <c:v>5000</c:v>
                </c:pt>
                <c:pt idx="159">
                  <c:v>4880</c:v>
                </c:pt>
                <c:pt idx="160">
                  <c:v>4280</c:v>
                </c:pt>
                <c:pt idx="161">
                  <c:v>4000</c:v>
                </c:pt>
                <c:pt idx="162">
                  <c:v>4160</c:v>
                </c:pt>
                <c:pt idx="163">
                  <c:v>490</c:v>
                </c:pt>
                <c:pt idx="164">
                  <c:v>480</c:v>
                </c:pt>
                <c:pt idx="165">
                  <c:v>500</c:v>
                </c:pt>
                <c:pt idx="166">
                  <c:v>1220</c:v>
                </c:pt>
                <c:pt idx="167">
                  <c:v>2200</c:v>
                </c:pt>
                <c:pt idx="168">
                  <c:v>2700</c:v>
                </c:pt>
                <c:pt idx="169">
                  <c:v>1620</c:v>
                </c:pt>
                <c:pt idx="170">
                  <c:v>1840</c:v>
                </c:pt>
                <c:pt idx="171">
                  <c:v>2020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70B-4EBE-B595-5DEB43383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07344640"/>
        <c:axId val="-1607349536"/>
      </c:scatterChart>
      <c:valAx>
        <c:axId val="-1607344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baseline="0">
                    <a:solidFill>
                      <a:sysClr val="windowText" lastClr="000000"/>
                    </a:solidFill>
                  </a:rPr>
                  <a:t>latitude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7349536"/>
        <c:crosses val="autoZero"/>
        <c:crossBetween val="midCat"/>
      </c:valAx>
      <c:valAx>
        <c:axId val="-16073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</a:rPr>
                  <a:t>concentration mg/L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734464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Water Chemistry</a:t>
            </a:r>
          </a:p>
        </c:rich>
      </c:tx>
      <c:layout>
        <c:manualLayout>
          <c:xMode val="edge"/>
          <c:yMode val="edge"/>
          <c:x val="0.40603768230456339"/>
          <c:y val="5.2687795610924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25970043494398"/>
          <c:y val="0.1755046882672972"/>
          <c:w val="0.70479073407335791"/>
          <c:h val="0.61438507802352815"/>
        </c:manualLayout>
      </c:layout>
      <c:scatterChart>
        <c:scatterStyle val="lineMarker"/>
        <c:varyColors val="0"/>
        <c:ser>
          <c:idx val="0"/>
          <c:order val="0"/>
          <c:tx>
            <c:v>TDS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'4-km-sort'!$E$2:$E$175</c:f>
              <c:numCache>
                <c:formatCode>0.000000</c:formatCode>
                <c:ptCount val="174"/>
                <c:pt idx="0">
                  <c:v>-106.628692</c:v>
                </c:pt>
                <c:pt idx="1">
                  <c:v>-106.62011099999999</c:v>
                </c:pt>
                <c:pt idx="2">
                  <c:v>-106.62008</c:v>
                </c:pt>
                <c:pt idx="3" formatCode="General">
                  <c:v>-106.613612</c:v>
                </c:pt>
                <c:pt idx="4">
                  <c:v>-106.60776799999999</c:v>
                </c:pt>
                <c:pt idx="5">
                  <c:v>-106.60776799999999</c:v>
                </c:pt>
                <c:pt idx="6">
                  <c:v>-106.607253</c:v>
                </c:pt>
                <c:pt idx="7" formatCode="General">
                  <c:v>-106.606976369024</c:v>
                </c:pt>
                <c:pt idx="8" formatCode="General">
                  <c:v>-106.606976369024</c:v>
                </c:pt>
                <c:pt idx="9">
                  <c:v>-106.60514000000001</c:v>
                </c:pt>
                <c:pt idx="10">
                  <c:v>-106.60514000000001</c:v>
                </c:pt>
                <c:pt idx="11" formatCode="General">
                  <c:v>-106.603889</c:v>
                </c:pt>
                <c:pt idx="12" formatCode="General">
                  <c:v>-106.602405793408</c:v>
                </c:pt>
                <c:pt idx="13" formatCode="General">
                  <c:v>-106.600677795179</c:v>
                </c:pt>
                <c:pt idx="14" formatCode="General">
                  <c:v>-106.600412223935</c:v>
                </c:pt>
                <c:pt idx="15" formatCode="General">
                  <c:v>-106.599040574212</c:v>
                </c:pt>
                <c:pt idx="16" formatCode="General">
                  <c:v>-106.59894717674</c:v>
                </c:pt>
                <c:pt idx="17">
                  <c:v>-106.59628600000001</c:v>
                </c:pt>
                <c:pt idx="18">
                  <c:v>-106.59628600000001</c:v>
                </c:pt>
                <c:pt idx="19">
                  <c:v>-106.59628600000001</c:v>
                </c:pt>
                <c:pt idx="20">
                  <c:v>-106.596011511906</c:v>
                </c:pt>
                <c:pt idx="21" formatCode="General">
                  <c:v>-106.595342498389</c:v>
                </c:pt>
                <c:pt idx="22" formatCode="General">
                  <c:v>-106.595342498389</c:v>
                </c:pt>
                <c:pt idx="23" formatCode="General">
                  <c:v>-106.595342498389</c:v>
                </c:pt>
                <c:pt idx="24" formatCode="General">
                  <c:v>-106.595342498389</c:v>
                </c:pt>
                <c:pt idx="25" formatCode="General">
                  <c:v>-106.594972222222</c:v>
                </c:pt>
                <c:pt idx="26">
                  <c:v>-106.5938783</c:v>
                </c:pt>
                <c:pt idx="27">
                  <c:v>-106.5938783</c:v>
                </c:pt>
                <c:pt idx="28" formatCode="General">
                  <c:v>-106.59291666666699</c:v>
                </c:pt>
                <c:pt idx="29" formatCode="General">
                  <c:v>-106.590504211357</c:v>
                </c:pt>
                <c:pt idx="30">
                  <c:v>-106.589961</c:v>
                </c:pt>
                <c:pt idx="31">
                  <c:v>-106.589961</c:v>
                </c:pt>
                <c:pt idx="32">
                  <c:v>-106.589961</c:v>
                </c:pt>
                <c:pt idx="33">
                  <c:v>-106.589961</c:v>
                </c:pt>
                <c:pt idx="34">
                  <c:v>-106.589961</c:v>
                </c:pt>
                <c:pt idx="35">
                  <c:v>-106.589961</c:v>
                </c:pt>
                <c:pt idx="36">
                  <c:v>-106.589961</c:v>
                </c:pt>
                <c:pt idx="37">
                  <c:v>-106.589949</c:v>
                </c:pt>
                <c:pt idx="38">
                  <c:v>-106.589949</c:v>
                </c:pt>
                <c:pt idx="39">
                  <c:v>-106.589933</c:v>
                </c:pt>
                <c:pt idx="40">
                  <c:v>-106.58993</c:v>
                </c:pt>
                <c:pt idx="41">
                  <c:v>-106.58993</c:v>
                </c:pt>
                <c:pt idx="42">
                  <c:v>-106.58993</c:v>
                </c:pt>
                <c:pt idx="43">
                  <c:v>-106.58993</c:v>
                </c:pt>
                <c:pt idx="44">
                  <c:v>-106.58993</c:v>
                </c:pt>
                <c:pt idx="45">
                  <c:v>-106.58993</c:v>
                </c:pt>
                <c:pt idx="46">
                  <c:v>-106.58993</c:v>
                </c:pt>
                <c:pt idx="47">
                  <c:v>-106.58993</c:v>
                </c:pt>
                <c:pt idx="48">
                  <c:v>-106.58993</c:v>
                </c:pt>
                <c:pt idx="49">
                  <c:v>-106.58993</c:v>
                </c:pt>
                <c:pt idx="50">
                  <c:v>-106.58993</c:v>
                </c:pt>
                <c:pt idx="51">
                  <c:v>-106.58993</c:v>
                </c:pt>
                <c:pt idx="52">
                  <c:v>-106.58993</c:v>
                </c:pt>
                <c:pt idx="53">
                  <c:v>-106.58993</c:v>
                </c:pt>
                <c:pt idx="54">
                  <c:v>-106.58993</c:v>
                </c:pt>
                <c:pt idx="55" formatCode="General">
                  <c:v>-106.589819444444</c:v>
                </c:pt>
                <c:pt idx="56">
                  <c:v>-106.58785</c:v>
                </c:pt>
                <c:pt idx="57">
                  <c:v>-106.58785</c:v>
                </c:pt>
                <c:pt idx="58">
                  <c:v>-106.58785</c:v>
                </c:pt>
                <c:pt idx="59">
                  <c:v>-106.58784900000001</c:v>
                </c:pt>
                <c:pt idx="60">
                  <c:v>-106.58784900000001</c:v>
                </c:pt>
                <c:pt idx="61">
                  <c:v>-106.58784900000001</c:v>
                </c:pt>
                <c:pt idx="62">
                  <c:v>-106.58784900000001</c:v>
                </c:pt>
                <c:pt idx="63">
                  <c:v>-106.58784900000001</c:v>
                </c:pt>
                <c:pt idx="64">
                  <c:v>-106.58784900000001</c:v>
                </c:pt>
                <c:pt idx="65">
                  <c:v>-106.58784900000001</c:v>
                </c:pt>
                <c:pt idx="66">
                  <c:v>-106.587818</c:v>
                </c:pt>
                <c:pt idx="67">
                  <c:v>-106.587818</c:v>
                </c:pt>
                <c:pt idx="68">
                  <c:v>-106.587818</c:v>
                </c:pt>
                <c:pt idx="69">
                  <c:v>-106.587818</c:v>
                </c:pt>
                <c:pt idx="70">
                  <c:v>-106.587806</c:v>
                </c:pt>
                <c:pt idx="71">
                  <c:v>-106.587806</c:v>
                </c:pt>
                <c:pt idx="72">
                  <c:v>-106.587806</c:v>
                </c:pt>
                <c:pt idx="73">
                  <c:v>-106.587806</c:v>
                </c:pt>
                <c:pt idx="74" formatCode="General">
                  <c:v>-106.586111</c:v>
                </c:pt>
                <c:pt idx="75" formatCode="General">
                  <c:v>-106.585961111111</c:v>
                </c:pt>
                <c:pt idx="76">
                  <c:v>-106.58571600000001</c:v>
                </c:pt>
                <c:pt idx="77">
                  <c:v>-106.58571600000001</c:v>
                </c:pt>
                <c:pt idx="78">
                  <c:v>-106.58571600000001</c:v>
                </c:pt>
                <c:pt idx="79">
                  <c:v>-106.585691</c:v>
                </c:pt>
                <c:pt idx="80">
                  <c:v>-106.585691</c:v>
                </c:pt>
                <c:pt idx="81">
                  <c:v>-106.585691</c:v>
                </c:pt>
                <c:pt idx="82">
                  <c:v>-106.585685</c:v>
                </c:pt>
                <c:pt idx="83">
                  <c:v>-106.585685</c:v>
                </c:pt>
                <c:pt idx="84">
                  <c:v>-106.585685</c:v>
                </c:pt>
                <c:pt idx="85">
                  <c:v>-106.585685</c:v>
                </c:pt>
                <c:pt idx="86">
                  <c:v>-106.585685</c:v>
                </c:pt>
                <c:pt idx="87">
                  <c:v>-106.585685</c:v>
                </c:pt>
                <c:pt idx="88">
                  <c:v>-106.585685</c:v>
                </c:pt>
                <c:pt idx="89">
                  <c:v>-106.585685</c:v>
                </c:pt>
                <c:pt idx="90">
                  <c:v>-106.58360399999999</c:v>
                </c:pt>
                <c:pt idx="91">
                  <c:v>-106.58360399999999</c:v>
                </c:pt>
                <c:pt idx="92">
                  <c:v>-106.58360399999999</c:v>
                </c:pt>
                <c:pt idx="93" formatCode="General">
                  <c:v>-106.583582047628</c:v>
                </c:pt>
                <c:pt idx="94">
                  <c:v>-106.583573</c:v>
                </c:pt>
                <c:pt idx="95">
                  <c:v>-106.583573</c:v>
                </c:pt>
                <c:pt idx="96">
                  <c:v>-106.583573</c:v>
                </c:pt>
                <c:pt idx="97">
                  <c:v>-106.583573</c:v>
                </c:pt>
                <c:pt idx="98">
                  <c:v>-106.583573</c:v>
                </c:pt>
                <c:pt idx="99" formatCode="General">
                  <c:v>-106.5825</c:v>
                </c:pt>
                <c:pt idx="100" formatCode="General">
                  <c:v>-106.5825</c:v>
                </c:pt>
                <c:pt idx="101" formatCode="General">
                  <c:v>-106.582300505113</c:v>
                </c:pt>
                <c:pt idx="102">
                  <c:v>-106.581524</c:v>
                </c:pt>
                <c:pt idx="103">
                  <c:v>-106.581524</c:v>
                </c:pt>
                <c:pt idx="104">
                  <c:v>-106.581524</c:v>
                </c:pt>
                <c:pt idx="105" formatCode="General">
                  <c:v>-106.58067144479899</c:v>
                </c:pt>
                <c:pt idx="106" formatCode="General">
                  <c:v>-106.579944444444</c:v>
                </c:pt>
                <c:pt idx="107" formatCode="General">
                  <c:v>-106.579866880439</c:v>
                </c:pt>
                <c:pt idx="108">
                  <c:v>-106.579414</c:v>
                </c:pt>
                <c:pt idx="109">
                  <c:v>-106.579414</c:v>
                </c:pt>
                <c:pt idx="110">
                  <c:v>-106.579414</c:v>
                </c:pt>
                <c:pt idx="111">
                  <c:v>-106.579414</c:v>
                </c:pt>
                <c:pt idx="112">
                  <c:v>-106.579414</c:v>
                </c:pt>
                <c:pt idx="113">
                  <c:v>-106.579412</c:v>
                </c:pt>
                <c:pt idx="114">
                  <c:v>-106.579412</c:v>
                </c:pt>
                <c:pt idx="115">
                  <c:v>-106.57939500000001</c:v>
                </c:pt>
                <c:pt idx="116">
                  <c:v>-106.57939500000001</c:v>
                </c:pt>
                <c:pt idx="117">
                  <c:v>-106.57939500000001</c:v>
                </c:pt>
                <c:pt idx="118">
                  <c:v>-106.57939500000001</c:v>
                </c:pt>
                <c:pt idx="119" formatCode="General">
                  <c:v>-106.578069016621</c:v>
                </c:pt>
                <c:pt idx="120">
                  <c:v>-106.577778</c:v>
                </c:pt>
                <c:pt idx="121" formatCode="General">
                  <c:v>-106.577778</c:v>
                </c:pt>
                <c:pt idx="122">
                  <c:v>-106.577236</c:v>
                </c:pt>
                <c:pt idx="123">
                  <c:v>-106.577236</c:v>
                </c:pt>
                <c:pt idx="124">
                  <c:v>-106.577236</c:v>
                </c:pt>
                <c:pt idx="125" formatCode="General">
                  <c:v>-106.574274093052</c:v>
                </c:pt>
                <c:pt idx="126" formatCode="General">
                  <c:v>-106.574274093052</c:v>
                </c:pt>
                <c:pt idx="127" formatCode="General">
                  <c:v>-106.57277777777777</c:v>
                </c:pt>
                <c:pt idx="128" formatCode="General">
                  <c:v>-106.568858969876</c:v>
                </c:pt>
                <c:pt idx="129" formatCode="General">
                  <c:v>-106.5675</c:v>
                </c:pt>
                <c:pt idx="130" formatCode="General">
                  <c:v>-106.56726602245099</c:v>
                </c:pt>
                <c:pt idx="131" formatCode="General">
                  <c:v>-106.56726602245099</c:v>
                </c:pt>
                <c:pt idx="132" formatCode="General">
                  <c:v>-106.56726602245099</c:v>
                </c:pt>
                <c:pt idx="133" formatCode="General">
                  <c:v>-106.56726602245099</c:v>
                </c:pt>
                <c:pt idx="134" formatCode="General">
                  <c:v>-106.56722222222221</c:v>
                </c:pt>
                <c:pt idx="135" formatCode="General">
                  <c:v>-106.566851</c:v>
                </c:pt>
                <c:pt idx="136">
                  <c:v>-106.56498999999999</c:v>
                </c:pt>
                <c:pt idx="137">
                  <c:v>-106.56498999999999</c:v>
                </c:pt>
                <c:pt idx="138">
                  <c:v>-106.56498999999999</c:v>
                </c:pt>
                <c:pt idx="139">
                  <c:v>-106.562392</c:v>
                </c:pt>
                <c:pt idx="140">
                  <c:v>-106.562392</c:v>
                </c:pt>
                <c:pt idx="141" formatCode="General">
                  <c:v>-106.559283193876</c:v>
                </c:pt>
                <c:pt idx="142">
                  <c:v>-106.553866</c:v>
                </c:pt>
                <c:pt idx="143">
                  <c:v>-106.553866</c:v>
                </c:pt>
                <c:pt idx="144">
                  <c:v>-106.553866</c:v>
                </c:pt>
                <c:pt idx="145">
                  <c:v>-106.553866</c:v>
                </c:pt>
                <c:pt idx="146">
                  <c:v>-106.553866</c:v>
                </c:pt>
                <c:pt idx="147">
                  <c:v>-106.553866</c:v>
                </c:pt>
                <c:pt idx="148">
                  <c:v>-106.553866</c:v>
                </c:pt>
                <c:pt idx="149">
                  <c:v>-106.55286599999999</c:v>
                </c:pt>
                <c:pt idx="150">
                  <c:v>-106.55286599999999</c:v>
                </c:pt>
                <c:pt idx="151">
                  <c:v>-106.55286599999999</c:v>
                </c:pt>
                <c:pt idx="152">
                  <c:v>-106.5504887</c:v>
                </c:pt>
                <c:pt idx="153">
                  <c:v>-106.5504887</c:v>
                </c:pt>
                <c:pt idx="154" formatCode="General">
                  <c:v>-106.54965907400801</c:v>
                </c:pt>
                <c:pt idx="155" formatCode="General">
                  <c:v>-106.54965907400801</c:v>
                </c:pt>
                <c:pt idx="156">
                  <c:v>-106.549589</c:v>
                </c:pt>
                <c:pt idx="157">
                  <c:v>-106.549589</c:v>
                </c:pt>
                <c:pt idx="158">
                  <c:v>-106.549589</c:v>
                </c:pt>
                <c:pt idx="159">
                  <c:v>-106.549589</c:v>
                </c:pt>
                <c:pt idx="160">
                  <c:v>-106.54744700000001</c:v>
                </c:pt>
                <c:pt idx="161">
                  <c:v>-106.54744700000001</c:v>
                </c:pt>
                <c:pt idx="162">
                  <c:v>-106.54744700000001</c:v>
                </c:pt>
                <c:pt idx="163">
                  <c:v>-106.54744700000001</c:v>
                </c:pt>
                <c:pt idx="164">
                  <c:v>-106.54744700000001</c:v>
                </c:pt>
                <c:pt idx="165">
                  <c:v>-106.54744700000001</c:v>
                </c:pt>
                <c:pt idx="166">
                  <c:v>-106.54744700000001</c:v>
                </c:pt>
                <c:pt idx="167">
                  <c:v>-106.54744700000001</c:v>
                </c:pt>
                <c:pt idx="168">
                  <c:v>-106.54744700000001</c:v>
                </c:pt>
                <c:pt idx="169">
                  <c:v>-106.54744700000001</c:v>
                </c:pt>
                <c:pt idx="170">
                  <c:v>-106.54744700000001</c:v>
                </c:pt>
                <c:pt idx="171">
                  <c:v>-106.54744700000001</c:v>
                </c:pt>
                <c:pt idx="172">
                  <c:v>-106.54744700000001</c:v>
                </c:pt>
                <c:pt idx="173">
                  <c:v>-106.54744700000001</c:v>
                </c:pt>
              </c:numCache>
            </c:numRef>
          </c:xVal>
          <c:yVal>
            <c:numRef>
              <c:f>'4-km-sort'!$H$2:$H$175</c:f>
              <c:numCache>
                <c:formatCode>0</c:formatCode>
                <c:ptCount val="174"/>
                <c:pt idx="0">
                  <c:v>754</c:v>
                </c:pt>
                <c:pt idx="1">
                  <c:v>1224</c:v>
                </c:pt>
                <c:pt idx="2">
                  <c:v>1154</c:v>
                </c:pt>
                <c:pt idx="4">
                  <c:v>2060</c:v>
                </c:pt>
                <c:pt idx="5">
                  <c:v>4970</c:v>
                </c:pt>
                <c:pt idx="6">
                  <c:v>514</c:v>
                </c:pt>
                <c:pt idx="7">
                  <c:v>2190</c:v>
                </c:pt>
                <c:pt idx="8">
                  <c:v>2420</c:v>
                </c:pt>
                <c:pt idx="9">
                  <c:v>2120</c:v>
                </c:pt>
                <c:pt idx="10">
                  <c:v>880</c:v>
                </c:pt>
                <c:pt idx="11" formatCode="General">
                  <c:v>866</c:v>
                </c:pt>
                <c:pt idx="12" formatCode="General">
                  <c:v>2085</c:v>
                </c:pt>
                <c:pt idx="13" formatCode="General">
                  <c:v>1070</c:v>
                </c:pt>
                <c:pt idx="14" formatCode="General">
                  <c:v>956</c:v>
                </c:pt>
                <c:pt idx="15" formatCode="General">
                  <c:v>2210</c:v>
                </c:pt>
                <c:pt idx="16" formatCode="General">
                  <c:v>948</c:v>
                </c:pt>
                <c:pt idx="17">
                  <c:v>2620</c:v>
                </c:pt>
                <c:pt idx="18">
                  <c:v>3050</c:v>
                </c:pt>
                <c:pt idx="19">
                  <c:v>1030</c:v>
                </c:pt>
                <c:pt idx="20">
                  <c:v>1030</c:v>
                </c:pt>
                <c:pt idx="21">
                  <c:v>618</c:v>
                </c:pt>
                <c:pt idx="22">
                  <c:v>958</c:v>
                </c:pt>
                <c:pt idx="23">
                  <c:v>1480</c:v>
                </c:pt>
                <c:pt idx="24">
                  <c:v>2330</c:v>
                </c:pt>
                <c:pt idx="25" formatCode="General">
                  <c:v>1235</c:v>
                </c:pt>
                <c:pt idx="26" formatCode="General">
                  <c:v>476</c:v>
                </c:pt>
                <c:pt idx="27">
                  <c:v>1650</c:v>
                </c:pt>
                <c:pt idx="28" formatCode="General">
                  <c:v>2379</c:v>
                </c:pt>
                <c:pt idx="30">
                  <c:v>683</c:v>
                </c:pt>
                <c:pt idx="31">
                  <c:v>683</c:v>
                </c:pt>
                <c:pt idx="32">
                  <c:v>908</c:v>
                </c:pt>
                <c:pt idx="33">
                  <c:v>1640</c:v>
                </c:pt>
                <c:pt idx="34">
                  <c:v>908</c:v>
                </c:pt>
                <c:pt idx="35">
                  <c:v>942</c:v>
                </c:pt>
                <c:pt idx="36">
                  <c:v>1026</c:v>
                </c:pt>
                <c:pt idx="37">
                  <c:v>905</c:v>
                </c:pt>
                <c:pt idx="38">
                  <c:v>622</c:v>
                </c:pt>
                <c:pt idx="39">
                  <c:v>1032</c:v>
                </c:pt>
                <c:pt idx="40">
                  <c:v>368</c:v>
                </c:pt>
                <c:pt idx="41">
                  <c:v>420</c:v>
                </c:pt>
                <c:pt idx="42">
                  <c:v>750</c:v>
                </c:pt>
                <c:pt idx="43">
                  <c:v>1430</c:v>
                </c:pt>
                <c:pt idx="44">
                  <c:v>1875</c:v>
                </c:pt>
                <c:pt idx="45">
                  <c:v>762</c:v>
                </c:pt>
                <c:pt idx="46">
                  <c:v>1102</c:v>
                </c:pt>
                <c:pt idx="47">
                  <c:v>660</c:v>
                </c:pt>
                <c:pt idx="48">
                  <c:v>428</c:v>
                </c:pt>
                <c:pt idx="49">
                  <c:v>398</c:v>
                </c:pt>
                <c:pt idx="50">
                  <c:v>630</c:v>
                </c:pt>
                <c:pt idx="51">
                  <c:v>630</c:v>
                </c:pt>
                <c:pt idx="52">
                  <c:v>2130</c:v>
                </c:pt>
                <c:pt idx="53">
                  <c:v>2090</c:v>
                </c:pt>
                <c:pt idx="54">
                  <c:v>706</c:v>
                </c:pt>
                <c:pt idx="55" formatCode="General">
                  <c:v>3302</c:v>
                </c:pt>
                <c:pt idx="56">
                  <c:v>1060</c:v>
                </c:pt>
                <c:pt idx="57">
                  <c:v>1210</c:v>
                </c:pt>
                <c:pt idx="58">
                  <c:v>1292</c:v>
                </c:pt>
                <c:pt idx="59">
                  <c:v>483</c:v>
                </c:pt>
                <c:pt idx="60">
                  <c:v>780</c:v>
                </c:pt>
                <c:pt idx="61">
                  <c:v>1154</c:v>
                </c:pt>
                <c:pt idx="62">
                  <c:v>413</c:v>
                </c:pt>
                <c:pt idx="63">
                  <c:v>825</c:v>
                </c:pt>
                <c:pt idx="64">
                  <c:v>1230</c:v>
                </c:pt>
                <c:pt idx="65">
                  <c:v>1150</c:v>
                </c:pt>
                <c:pt idx="66">
                  <c:v>342</c:v>
                </c:pt>
                <c:pt idx="67">
                  <c:v>525</c:v>
                </c:pt>
                <c:pt idx="68">
                  <c:v>735</c:v>
                </c:pt>
                <c:pt idx="69">
                  <c:v>1125</c:v>
                </c:pt>
                <c:pt idx="70">
                  <c:v>1125</c:v>
                </c:pt>
                <c:pt idx="71">
                  <c:v>1275</c:v>
                </c:pt>
                <c:pt idx="72">
                  <c:v>1945</c:v>
                </c:pt>
                <c:pt idx="73">
                  <c:v>2140</c:v>
                </c:pt>
                <c:pt idx="74" formatCode="General">
                  <c:v>3767</c:v>
                </c:pt>
                <c:pt idx="75" formatCode="General">
                  <c:v>630.5</c:v>
                </c:pt>
                <c:pt idx="76">
                  <c:v>593</c:v>
                </c:pt>
                <c:pt idx="77">
                  <c:v>445</c:v>
                </c:pt>
                <c:pt idx="78">
                  <c:v>600</c:v>
                </c:pt>
                <c:pt idx="79">
                  <c:v>1700</c:v>
                </c:pt>
                <c:pt idx="80">
                  <c:v>3180</c:v>
                </c:pt>
                <c:pt idx="81">
                  <c:v>2780</c:v>
                </c:pt>
                <c:pt idx="82">
                  <c:v>428</c:v>
                </c:pt>
                <c:pt idx="83">
                  <c:v>662</c:v>
                </c:pt>
                <c:pt idx="84">
                  <c:v>600</c:v>
                </c:pt>
                <c:pt idx="85">
                  <c:v>518</c:v>
                </c:pt>
                <c:pt idx="86">
                  <c:v>923</c:v>
                </c:pt>
                <c:pt idx="87">
                  <c:v>1120</c:v>
                </c:pt>
                <c:pt idx="88">
                  <c:v>785</c:v>
                </c:pt>
                <c:pt idx="89">
                  <c:v>1528</c:v>
                </c:pt>
                <c:pt idx="90">
                  <c:v>600</c:v>
                </c:pt>
                <c:pt idx="91">
                  <c:v>738</c:v>
                </c:pt>
                <c:pt idx="92">
                  <c:v>1198</c:v>
                </c:pt>
                <c:pt idx="93" formatCode="General">
                  <c:v>4080</c:v>
                </c:pt>
                <c:pt idx="94">
                  <c:v>533</c:v>
                </c:pt>
                <c:pt idx="95">
                  <c:v>585</c:v>
                </c:pt>
                <c:pt idx="96">
                  <c:v>1140</c:v>
                </c:pt>
                <c:pt idx="97">
                  <c:v>825</c:v>
                </c:pt>
                <c:pt idx="98">
                  <c:v>1285</c:v>
                </c:pt>
                <c:pt idx="99" formatCode="General">
                  <c:v>0</c:v>
                </c:pt>
                <c:pt idx="100" formatCode="General">
                  <c:v>2487</c:v>
                </c:pt>
                <c:pt idx="101" formatCode="General">
                  <c:v>910</c:v>
                </c:pt>
                <c:pt idx="102">
                  <c:v>840</c:v>
                </c:pt>
                <c:pt idx="103">
                  <c:v>1060</c:v>
                </c:pt>
                <c:pt idx="104">
                  <c:v>1095</c:v>
                </c:pt>
                <c:pt idx="106" formatCode="General">
                  <c:v>16958.5</c:v>
                </c:pt>
                <c:pt idx="107" formatCode="General">
                  <c:v>1180</c:v>
                </c:pt>
                <c:pt idx="108">
                  <c:v>1983</c:v>
                </c:pt>
                <c:pt idx="109">
                  <c:v>2130</c:v>
                </c:pt>
                <c:pt idx="110">
                  <c:v>2306</c:v>
                </c:pt>
                <c:pt idx="111">
                  <c:v>2738</c:v>
                </c:pt>
                <c:pt idx="112">
                  <c:v>2241</c:v>
                </c:pt>
                <c:pt idx="113">
                  <c:v>2460</c:v>
                </c:pt>
                <c:pt idx="114">
                  <c:v>2810</c:v>
                </c:pt>
                <c:pt idx="115">
                  <c:v>1868</c:v>
                </c:pt>
                <c:pt idx="116">
                  <c:v>2970</c:v>
                </c:pt>
                <c:pt idx="117">
                  <c:v>3128</c:v>
                </c:pt>
                <c:pt idx="118">
                  <c:v>3036</c:v>
                </c:pt>
                <c:pt idx="119" formatCode="General">
                  <c:v>10300</c:v>
                </c:pt>
                <c:pt idx="120">
                  <c:v>6635</c:v>
                </c:pt>
                <c:pt idx="121" formatCode="General">
                  <c:v>8517</c:v>
                </c:pt>
                <c:pt idx="122">
                  <c:v>2140</c:v>
                </c:pt>
                <c:pt idx="123">
                  <c:v>2215</c:v>
                </c:pt>
                <c:pt idx="124">
                  <c:v>2240</c:v>
                </c:pt>
                <c:pt idx="125" formatCode="General">
                  <c:v>746</c:v>
                </c:pt>
                <c:pt idx="126" formatCode="General">
                  <c:v>1210</c:v>
                </c:pt>
                <c:pt idx="127" formatCode="General">
                  <c:v>1220</c:v>
                </c:pt>
                <c:pt idx="128" formatCode="General">
                  <c:v>1060</c:v>
                </c:pt>
                <c:pt idx="129" formatCode="General">
                  <c:v>11100</c:v>
                </c:pt>
                <c:pt idx="130" formatCode="General">
                  <c:v>1310</c:v>
                </c:pt>
                <c:pt idx="131" formatCode="General">
                  <c:v>1530</c:v>
                </c:pt>
                <c:pt idx="132" formatCode="General">
                  <c:v>2730</c:v>
                </c:pt>
                <c:pt idx="133" formatCode="General">
                  <c:v>2740</c:v>
                </c:pt>
                <c:pt idx="134" formatCode="General">
                  <c:v>0</c:v>
                </c:pt>
                <c:pt idx="135" formatCode="General">
                  <c:v>790</c:v>
                </c:pt>
                <c:pt idx="136">
                  <c:v>775</c:v>
                </c:pt>
                <c:pt idx="137">
                  <c:v>3400</c:v>
                </c:pt>
                <c:pt idx="138">
                  <c:v>3500</c:v>
                </c:pt>
                <c:pt idx="139">
                  <c:v>1910</c:v>
                </c:pt>
                <c:pt idx="140">
                  <c:v>1680</c:v>
                </c:pt>
                <c:pt idx="142">
                  <c:v>2700</c:v>
                </c:pt>
                <c:pt idx="143">
                  <c:v>1530</c:v>
                </c:pt>
                <c:pt idx="144">
                  <c:v>1045</c:v>
                </c:pt>
                <c:pt idx="145">
                  <c:v>1193</c:v>
                </c:pt>
                <c:pt idx="146">
                  <c:v>1725</c:v>
                </c:pt>
                <c:pt idx="147">
                  <c:v>3660</c:v>
                </c:pt>
                <c:pt idx="148">
                  <c:v>7500</c:v>
                </c:pt>
                <c:pt idx="149">
                  <c:v>1910</c:v>
                </c:pt>
                <c:pt idx="150">
                  <c:v>7500</c:v>
                </c:pt>
                <c:pt idx="151">
                  <c:v>14250</c:v>
                </c:pt>
                <c:pt idx="152">
                  <c:v>19700</c:v>
                </c:pt>
                <c:pt idx="153">
                  <c:v>31200</c:v>
                </c:pt>
                <c:pt idx="154" formatCode="General">
                  <c:v>782</c:v>
                </c:pt>
                <c:pt idx="156">
                  <c:v>1710</c:v>
                </c:pt>
                <c:pt idx="157">
                  <c:v>1600</c:v>
                </c:pt>
                <c:pt idx="158">
                  <c:v>23250</c:v>
                </c:pt>
                <c:pt idx="159">
                  <c:v>24700</c:v>
                </c:pt>
                <c:pt idx="160">
                  <c:v>27000</c:v>
                </c:pt>
                <c:pt idx="161">
                  <c:v>16700</c:v>
                </c:pt>
                <c:pt idx="162">
                  <c:v>20500</c:v>
                </c:pt>
                <c:pt idx="163">
                  <c:v>1875</c:v>
                </c:pt>
                <c:pt idx="164">
                  <c:v>1800</c:v>
                </c:pt>
                <c:pt idx="165">
                  <c:v>2775</c:v>
                </c:pt>
                <c:pt idx="166">
                  <c:v>5360</c:v>
                </c:pt>
                <c:pt idx="167">
                  <c:v>13650</c:v>
                </c:pt>
                <c:pt idx="168">
                  <c:v>15650</c:v>
                </c:pt>
                <c:pt idx="169">
                  <c:v>4950</c:v>
                </c:pt>
                <c:pt idx="170">
                  <c:v>8330</c:v>
                </c:pt>
                <c:pt idx="171">
                  <c:v>13800</c:v>
                </c:pt>
                <c:pt idx="172">
                  <c:v>15740</c:v>
                </c:pt>
                <c:pt idx="173">
                  <c:v>16500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39-4E79-BD16-158D110AFF08}"/>
            </c:ext>
          </c:extLst>
        </c:ser>
        <c:ser>
          <c:idx val="2"/>
          <c:order val="1"/>
          <c:tx>
            <c:v>Cl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'4-km-sort'!$E$2:$E$175</c:f>
              <c:numCache>
                <c:formatCode>0.000000</c:formatCode>
                <c:ptCount val="174"/>
                <c:pt idx="0">
                  <c:v>-106.628692</c:v>
                </c:pt>
                <c:pt idx="1">
                  <c:v>-106.62011099999999</c:v>
                </c:pt>
                <c:pt idx="2">
                  <c:v>-106.62008</c:v>
                </c:pt>
                <c:pt idx="3" formatCode="General">
                  <c:v>-106.613612</c:v>
                </c:pt>
                <c:pt idx="4">
                  <c:v>-106.60776799999999</c:v>
                </c:pt>
                <c:pt idx="5">
                  <c:v>-106.60776799999999</c:v>
                </c:pt>
                <c:pt idx="6">
                  <c:v>-106.607253</c:v>
                </c:pt>
                <c:pt idx="7" formatCode="General">
                  <c:v>-106.606976369024</c:v>
                </c:pt>
                <c:pt idx="8" formatCode="General">
                  <c:v>-106.606976369024</c:v>
                </c:pt>
                <c:pt idx="9">
                  <c:v>-106.60514000000001</c:v>
                </c:pt>
                <c:pt idx="10">
                  <c:v>-106.60514000000001</c:v>
                </c:pt>
                <c:pt idx="11" formatCode="General">
                  <c:v>-106.603889</c:v>
                </c:pt>
                <c:pt idx="12" formatCode="General">
                  <c:v>-106.602405793408</c:v>
                </c:pt>
                <c:pt idx="13" formatCode="General">
                  <c:v>-106.600677795179</c:v>
                </c:pt>
                <c:pt idx="14" formatCode="General">
                  <c:v>-106.600412223935</c:v>
                </c:pt>
                <c:pt idx="15" formatCode="General">
                  <c:v>-106.599040574212</c:v>
                </c:pt>
                <c:pt idx="16" formatCode="General">
                  <c:v>-106.59894717674</c:v>
                </c:pt>
                <c:pt idx="17">
                  <c:v>-106.59628600000001</c:v>
                </c:pt>
                <c:pt idx="18">
                  <c:v>-106.59628600000001</c:v>
                </c:pt>
                <c:pt idx="19">
                  <c:v>-106.59628600000001</c:v>
                </c:pt>
                <c:pt idx="20">
                  <c:v>-106.596011511906</c:v>
                </c:pt>
                <c:pt idx="21" formatCode="General">
                  <c:v>-106.595342498389</c:v>
                </c:pt>
                <c:pt idx="22" formatCode="General">
                  <c:v>-106.595342498389</c:v>
                </c:pt>
                <c:pt idx="23" formatCode="General">
                  <c:v>-106.595342498389</c:v>
                </c:pt>
                <c:pt idx="24" formatCode="General">
                  <c:v>-106.595342498389</c:v>
                </c:pt>
                <c:pt idx="25" formatCode="General">
                  <c:v>-106.594972222222</c:v>
                </c:pt>
                <c:pt idx="26">
                  <c:v>-106.5938783</c:v>
                </c:pt>
                <c:pt idx="27">
                  <c:v>-106.5938783</c:v>
                </c:pt>
                <c:pt idx="28" formatCode="General">
                  <c:v>-106.59291666666699</c:v>
                </c:pt>
                <c:pt idx="29" formatCode="General">
                  <c:v>-106.590504211357</c:v>
                </c:pt>
                <c:pt idx="30">
                  <c:v>-106.589961</c:v>
                </c:pt>
                <c:pt idx="31">
                  <c:v>-106.589961</c:v>
                </c:pt>
                <c:pt idx="32">
                  <c:v>-106.589961</c:v>
                </c:pt>
                <c:pt idx="33">
                  <c:v>-106.589961</c:v>
                </c:pt>
                <c:pt idx="34">
                  <c:v>-106.589961</c:v>
                </c:pt>
                <c:pt idx="35">
                  <c:v>-106.589961</c:v>
                </c:pt>
                <c:pt idx="36">
                  <c:v>-106.589961</c:v>
                </c:pt>
                <c:pt idx="37">
                  <c:v>-106.589949</c:v>
                </c:pt>
                <c:pt idx="38">
                  <c:v>-106.589949</c:v>
                </c:pt>
                <c:pt idx="39">
                  <c:v>-106.589933</c:v>
                </c:pt>
                <c:pt idx="40">
                  <c:v>-106.58993</c:v>
                </c:pt>
                <c:pt idx="41">
                  <c:v>-106.58993</c:v>
                </c:pt>
                <c:pt idx="42">
                  <c:v>-106.58993</c:v>
                </c:pt>
                <c:pt idx="43">
                  <c:v>-106.58993</c:v>
                </c:pt>
                <c:pt idx="44">
                  <c:v>-106.58993</c:v>
                </c:pt>
                <c:pt idx="45">
                  <c:v>-106.58993</c:v>
                </c:pt>
                <c:pt idx="46">
                  <c:v>-106.58993</c:v>
                </c:pt>
                <c:pt idx="47">
                  <c:v>-106.58993</c:v>
                </c:pt>
                <c:pt idx="48">
                  <c:v>-106.58993</c:v>
                </c:pt>
                <c:pt idx="49">
                  <c:v>-106.58993</c:v>
                </c:pt>
                <c:pt idx="50">
                  <c:v>-106.58993</c:v>
                </c:pt>
                <c:pt idx="51">
                  <c:v>-106.58993</c:v>
                </c:pt>
                <c:pt idx="52">
                  <c:v>-106.58993</c:v>
                </c:pt>
                <c:pt idx="53">
                  <c:v>-106.58993</c:v>
                </c:pt>
                <c:pt idx="54">
                  <c:v>-106.58993</c:v>
                </c:pt>
                <c:pt idx="55" formatCode="General">
                  <c:v>-106.589819444444</c:v>
                </c:pt>
                <c:pt idx="56">
                  <c:v>-106.58785</c:v>
                </c:pt>
                <c:pt idx="57">
                  <c:v>-106.58785</c:v>
                </c:pt>
                <c:pt idx="58">
                  <c:v>-106.58785</c:v>
                </c:pt>
                <c:pt idx="59">
                  <c:v>-106.58784900000001</c:v>
                </c:pt>
                <c:pt idx="60">
                  <c:v>-106.58784900000001</c:v>
                </c:pt>
                <c:pt idx="61">
                  <c:v>-106.58784900000001</c:v>
                </c:pt>
                <c:pt idx="62">
                  <c:v>-106.58784900000001</c:v>
                </c:pt>
                <c:pt idx="63">
                  <c:v>-106.58784900000001</c:v>
                </c:pt>
                <c:pt idx="64">
                  <c:v>-106.58784900000001</c:v>
                </c:pt>
                <c:pt idx="65">
                  <c:v>-106.58784900000001</c:v>
                </c:pt>
                <c:pt idx="66">
                  <c:v>-106.587818</c:v>
                </c:pt>
                <c:pt idx="67">
                  <c:v>-106.587818</c:v>
                </c:pt>
                <c:pt idx="68">
                  <c:v>-106.587818</c:v>
                </c:pt>
                <c:pt idx="69">
                  <c:v>-106.587818</c:v>
                </c:pt>
                <c:pt idx="70">
                  <c:v>-106.587806</c:v>
                </c:pt>
                <c:pt idx="71">
                  <c:v>-106.587806</c:v>
                </c:pt>
                <c:pt idx="72">
                  <c:v>-106.587806</c:v>
                </c:pt>
                <c:pt idx="73">
                  <c:v>-106.587806</c:v>
                </c:pt>
                <c:pt idx="74" formatCode="General">
                  <c:v>-106.586111</c:v>
                </c:pt>
                <c:pt idx="75" formatCode="General">
                  <c:v>-106.585961111111</c:v>
                </c:pt>
                <c:pt idx="76">
                  <c:v>-106.58571600000001</c:v>
                </c:pt>
                <c:pt idx="77">
                  <c:v>-106.58571600000001</c:v>
                </c:pt>
                <c:pt idx="78">
                  <c:v>-106.58571600000001</c:v>
                </c:pt>
                <c:pt idx="79">
                  <c:v>-106.585691</c:v>
                </c:pt>
                <c:pt idx="80">
                  <c:v>-106.585691</c:v>
                </c:pt>
                <c:pt idx="81">
                  <c:v>-106.585691</c:v>
                </c:pt>
                <c:pt idx="82">
                  <c:v>-106.585685</c:v>
                </c:pt>
                <c:pt idx="83">
                  <c:v>-106.585685</c:v>
                </c:pt>
                <c:pt idx="84">
                  <c:v>-106.585685</c:v>
                </c:pt>
                <c:pt idx="85">
                  <c:v>-106.585685</c:v>
                </c:pt>
                <c:pt idx="86">
                  <c:v>-106.585685</c:v>
                </c:pt>
                <c:pt idx="87">
                  <c:v>-106.585685</c:v>
                </c:pt>
                <c:pt idx="88">
                  <c:v>-106.585685</c:v>
                </c:pt>
                <c:pt idx="89">
                  <c:v>-106.585685</c:v>
                </c:pt>
                <c:pt idx="90">
                  <c:v>-106.58360399999999</c:v>
                </c:pt>
                <c:pt idx="91">
                  <c:v>-106.58360399999999</c:v>
                </c:pt>
                <c:pt idx="92">
                  <c:v>-106.58360399999999</c:v>
                </c:pt>
                <c:pt idx="93" formatCode="General">
                  <c:v>-106.583582047628</c:v>
                </c:pt>
                <c:pt idx="94">
                  <c:v>-106.583573</c:v>
                </c:pt>
                <c:pt idx="95">
                  <c:v>-106.583573</c:v>
                </c:pt>
                <c:pt idx="96">
                  <c:v>-106.583573</c:v>
                </c:pt>
                <c:pt idx="97">
                  <c:v>-106.583573</c:v>
                </c:pt>
                <c:pt idx="98">
                  <c:v>-106.583573</c:v>
                </c:pt>
                <c:pt idx="99" formatCode="General">
                  <c:v>-106.5825</c:v>
                </c:pt>
                <c:pt idx="100" formatCode="General">
                  <c:v>-106.5825</c:v>
                </c:pt>
                <c:pt idx="101" formatCode="General">
                  <c:v>-106.582300505113</c:v>
                </c:pt>
                <c:pt idx="102">
                  <c:v>-106.581524</c:v>
                </c:pt>
                <c:pt idx="103">
                  <c:v>-106.581524</c:v>
                </c:pt>
                <c:pt idx="104">
                  <c:v>-106.581524</c:v>
                </c:pt>
                <c:pt idx="105" formatCode="General">
                  <c:v>-106.58067144479899</c:v>
                </c:pt>
                <c:pt idx="106" formatCode="General">
                  <c:v>-106.579944444444</c:v>
                </c:pt>
                <c:pt idx="107" formatCode="General">
                  <c:v>-106.579866880439</c:v>
                </c:pt>
                <c:pt idx="108">
                  <c:v>-106.579414</c:v>
                </c:pt>
                <c:pt idx="109">
                  <c:v>-106.579414</c:v>
                </c:pt>
                <c:pt idx="110">
                  <c:v>-106.579414</c:v>
                </c:pt>
                <c:pt idx="111">
                  <c:v>-106.579414</c:v>
                </c:pt>
                <c:pt idx="112">
                  <c:v>-106.579414</c:v>
                </c:pt>
                <c:pt idx="113">
                  <c:v>-106.579412</c:v>
                </c:pt>
                <c:pt idx="114">
                  <c:v>-106.579412</c:v>
                </c:pt>
                <c:pt idx="115">
                  <c:v>-106.57939500000001</c:v>
                </c:pt>
                <c:pt idx="116">
                  <c:v>-106.57939500000001</c:v>
                </c:pt>
                <c:pt idx="117">
                  <c:v>-106.57939500000001</c:v>
                </c:pt>
                <c:pt idx="118">
                  <c:v>-106.57939500000001</c:v>
                </c:pt>
                <c:pt idx="119" formatCode="General">
                  <c:v>-106.578069016621</c:v>
                </c:pt>
                <c:pt idx="120">
                  <c:v>-106.577778</c:v>
                </c:pt>
                <c:pt idx="121" formatCode="General">
                  <c:v>-106.577778</c:v>
                </c:pt>
                <c:pt idx="122">
                  <c:v>-106.577236</c:v>
                </c:pt>
                <c:pt idx="123">
                  <c:v>-106.577236</c:v>
                </c:pt>
                <c:pt idx="124">
                  <c:v>-106.577236</c:v>
                </c:pt>
                <c:pt idx="125" formatCode="General">
                  <c:v>-106.574274093052</c:v>
                </c:pt>
                <c:pt idx="126" formatCode="General">
                  <c:v>-106.574274093052</c:v>
                </c:pt>
                <c:pt idx="127" formatCode="General">
                  <c:v>-106.57277777777777</c:v>
                </c:pt>
                <c:pt idx="128" formatCode="General">
                  <c:v>-106.568858969876</c:v>
                </c:pt>
                <c:pt idx="129" formatCode="General">
                  <c:v>-106.5675</c:v>
                </c:pt>
                <c:pt idx="130" formatCode="General">
                  <c:v>-106.56726602245099</c:v>
                </c:pt>
                <c:pt idx="131" formatCode="General">
                  <c:v>-106.56726602245099</c:v>
                </c:pt>
                <c:pt idx="132" formatCode="General">
                  <c:v>-106.56726602245099</c:v>
                </c:pt>
                <c:pt idx="133" formatCode="General">
                  <c:v>-106.56726602245099</c:v>
                </c:pt>
                <c:pt idx="134" formatCode="General">
                  <c:v>-106.56722222222221</c:v>
                </c:pt>
                <c:pt idx="135" formatCode="General">
                  <c:v>-106.566851</c:v>
                </c:pt>
                <c:pt idx="136">
                  <c:v>-106.56498999999999</c:v>
                </c:pt>
                <c:pt idx="137">
                  <c:v>-106.56498999999999</c:v>
                </c:pt>
                <c:pt idx="138">
                  <c:v>-106.56498999999999</c:v>
                </c:pt>
                <c:pt idx="139">
                  <c:v>-106.562392</c:v>
                </c:pt>
                <c:pt idx="140">
                  <c:v>-106.562392</c:v>
                </c:pt>
                <c:pt idx="141" formatCode="General">
                  <c:v>-106.559283193876</c:v>
                </c:pt>
                <c:pt idx="142">
                  <c:v>-106.553866</c:v>
                </c:pt>
                <c:pt idx="143">
                  <c:v>-106.553866</c:v>
                </c:pt>
                <c:pt idx="144">
                  <c:v>-106.553866</c:v>
                </c:pt>
                <c:pt idx="145">
                  <c:v>-106.553866</c:v>
                </c:pt>
                <c:pt idx="146">
                  <c:v>-106.553866</c:v>
                </c:pt>
                <c:pt idx="147">
                  <c:v>-106.553866</c:v>
                </c:pt>
                <c:pt idx="148">
                  <c:v>-106.553866</c:v>
                </c:pt>
                <c:pt idx="149">
                  <c:v>-106.55286599999999</c:v>
                </c:pt>
                <c:pt idx="150">
                  <c:v>-106.55286599999999</c:v>
                </c:pt>
                <c:pt idx="151">
                  <c:v>-106.55286599999999</c:v>
                </c:pt>
                <c:pt idx="152">
                  <c:v>-106.5504887</c:v>
                </c:pt>
                <c:pt idx="153">
                  <c:v>-106.5504887</c:v>
                </c:pt>
                <c:pt idx="154" formatCode="General">
                  <c:v>-106.54965907400801</c:v>
                </c:pt>
                <c:pt idx="155" formatCode="General">
                  <c:v>-106.54965907400801</c:v>
                </c:pt>
                <c:pt idx="156">
                  <c:v>-106.549589</c:v>
                </c:pt>
                <c:pt idx="157">
                  <c:v>-106.549589</c:v>
                </c:pt>
                <c:pt idx="158">
                  <c:v>-106.549589</c:v>
                </c:pt>
                <c:pt idx="159">
                  <c:v>-106.549589</c:v>
                </c:pt>
                <c:pt idx="160">
                  <c:v>-106.54744700000001</c:v>
                </c:pt>
                <c:pt idx="161">
                  <c:v>-106.54744700000001</c:v>
                </c:pt>
                <c:pt idx="162">
                  <c:v>-106.54744700000001</c:v>
                </c:pt>
                <c:pt idx="163">
                  <c:v>-106.54744700000001</c:v>
                </c:pt>
                <c:pt idx="164">
                  <c:v>-106.54744700000001</c:v>
                </c:pt>
                <c:pt idx="165">
                  <c:v>-106.54744700000001</c:v>
                </c:pt>
                <c:pt idx="166">
                  <c:v>-106.54744700000001</c:v>
                </c:pt>
                <c:pt idx="167">
                  <c:v>-106.54744700000001</c:v>
                </c:pt>
                <c:pt idx="168">
                  <c:v>-106.54744700000001</c:v>
                </c:pt>
                <c:pt idx="169">
                  <c:v>-106.54744700000001</c:v>
                </c:pt>
                <c:pt idx="170">
                  <c:v>-106.54744700000001</c:v>
                </c:pt>
                <c:pt idx="171">
                  <c:v>-106.54744700000001</c:v>
                </c:pt>
                <c:pt idx="172">
                  <c:v>-106.54744700000001</c:v>
                </c:pt>
                <c:pt idx="173">
                  <c:v>-106.54744700000001</c:v>
                </c:pt>
              </c:numCache>
            </c:numRef>
          </c:xVal>
          <c:yVal>
            <c:numRef>
              <c:f>'4-km-sort'!$S$2:$S$175</c:f>
              <c:numCache>
                <c:formatCode>0.00</c:formatCode>
                <c:ptCount val="174"/>
                <c:pt idx="0">
                  <c:v>247</c:v>
                </c:pt>
                <c:pt idx="1">
                  <c:v>293</c:v>
                </c:pt>
                <c:pt idx="2">
                  <c:v>229</c:v>
                </c:pt>
                <c:pt idx="3" formatCode="General">
                  <c:v>1090</c:v>
                </c:pt>
                <c:pt idx="4">
                  <c:v>836</c:v>
                </c:pt>
                <c:pt idx="5">
                  <c:v>1750</c:v>
                </c:pt>
                <c:pt idx="6">
                  <c:v>131</c:v>
                </c:pt>
                <c:pt idx="7">
                  <c:v>580</c:v>
                </c:pt>
                <c:pt idx="8">
                  <c:v>610</c:v>
                </c:pt>
                <c:pt idx="9">
                  <c:v>750</c:v>
                </c:pt>
                <c:pt idx="10">
                  <c:v>765</c:v>
                </c:pt>
                <c:pt idx="11" formatCode="General">
                  <c:v>146</c:v>
                </c:pt>
                <c:pt idx="12" formatCode="General">
                  <c:v>580</c:v>
                </c:pt>
                <c:pt idx="13" formatCode="General">
                  <c:v>350</c:v>
                </c:pt>
                <c:pt idx="14" formatCode="General">
                  <c:v>340</c:v>
                </c:pt>
                <c:pt idx="15" formatCode="General">
                  <c:v>870</c:v>
                </c:pt>
                <c:pt idx="16" formatCode="General">
                  <c:v>92</c:v>
                </c:pt>
                <c:pt idx="17">
                  <c:v>595</c:v>
                </c:pt>
                <c:pt idx="18">
                  <c:v>750</c:v>
                </c:pt>
                <c:pt idx="19">
                  <c:v>230</c:v>
                </c:pt>
                <c:pt idx="20">
                  <c:v>230</c:v>
                </c:pt>
                <c:pt idx="21">
                  <c:v>100</c:v>
                </c:pt>
                <c:pt idx="22">
                  <c:v>210</c:v>
                </c:pt>
                <c:pt idx="23">
                  <c:v>320</c:v>
                </c:pt>
                <c:pt idx="24">
                  <c:v>460</c:v>
                </c:pt>
                <c:pt idx="25" formatCode="General">
                  <c:v>211.34273487675884</c:v>
                </c:pt>
                <c:pt idx="26" formatCode="General">
                  <c:v>39</c:v>
                </c:pt>
                <c:pt idx="27">
                  <c:v>305</c:v>
                </c:pt>
                <c:pt idx="28" formatCode="General">
                  <c:v>686.90839210134118</c:v>
                </c:pt>
                <c:pt idx="29" formatCode="General">
                  <c:v>448</c:v>
                </c:pt>
                <c:pt idx="30">
                  <c:v>121</c:v>
                </c:pt>
                <c:pt idx="31">
                  <c:v>133</c:v>
                </c:pt>
                <c:pt idx="32">
                  <c:v>198</c:v>
                </c:pt>
                <c:pt idx="33">
                  <c:v>418</c:v>
                </c:pt>
                <c:pt idx="34">
                  <c:v>194</c:v>
                </c:pt>
                <c:pt idx="35">
                  <c:v>178</c:v>
                </c:pt>
                <c:pt idx="36">
                  <c:v>181</c:v>
                </c:pt>
                <c:pt idx="37">
                  <c:v>116</c:v>
                </c:pt>
                <c:pt idx="38">
                  <c:v>110</c:v>
                </c:pt>
                <c:pt idx="39">
                  <c:v>160</c:v>
                </c:pt>
                <c:pt idx="40">
                  <c:v>42</c:v>
                </c:pt>
                <c:pt idx="41">
                  <c:v>74</c:v>
                </c:pt>
                <c:pt idx="42">
                  <c:v>160</c:v>
                </c:pt>
                <c:pt idx="43">
                  <c:v>321</c:v>
                </c:pt>
                <c:pt idx="44">
                  <c:v>500</c:v>
                </c:pt>
                <c:pt idx="45">
                  <c:v>124</c:v>
                </c:pt>
                <c:pt idx="46">
                  <c:v>212</c:v>
                </c:pt>
                <c:pt idx="47">
                  <c:v>62</c:v>
                </c:pt>
                <c:pt idx="48">
                  <c:v>28</c:v>
                </c:pt>
                <c:pt idx="49">
                  <c:v>37</c:v>
                </c:pt>
                <c:pt idx="50">
                  <c:v>87</c:v>
                </c:pt>
                <c:pt idx="51">
                  <c:v>94</c:v>
                </c:pt>
                <c:pt idx="52">
                  <c:v>469</c:v>
                </c:pt>
                <c:pt idx="53">
                  <c:v>474</c:v>
                </c:pt>
                <c:pt idx="54">
                  <c:v>120</c:v>
                </c:pt>
                <c:pt idx="55" formatCode="General">
                  <c:v>881.28862769444709</c:v>
                </c:pt>
                <c:pt idx="56">
                  <c:v>148</c:v>
                </c:pt>
                <c:pt idx="57">
                  <c:v>224</c:v>
                </c:pt>
                <c:pt idx="58">
                  <c:v>224</c:v>
                </c:pt>
                <c:pt idx="59">
                  <c:v>61</c:v>
                </c:pt>
                <c:pt idx="60">
                  <c:v>205</c:v>
                </c:pt>
                <c:pt idx="61">
                  <c:v>262</c:v>
                </c:pt>
                <c:pt idx="62">
                  <c:v>54</c:v>
                </c:pt>
                <c:pt idx="63">
                  <c:v>170</c:v>
                </c:pt>
                <c:pt idx="64">
                  <c:v>260</c:v>
                </c:pt>
                <c:pt idx="65">
                  <c:v>252</c:v>
                </c:pt>
                <c:pt idx="66">
                  <c:v>48</c:v>
                </c:pt>
                <c:pt idx="67">
                  <c:v>76</c:v>
                </c:pt>
                <c:pt idx="68">
                  <c:v>142</c:v>
                </c:pt>
                <c:pt idx="69">
                  <c:v>210</c:v>
                </c:pt>
                <c:pt idx="70">
                  <c:v>263</c:v>
                </c:pt>
                <c:pt idx="71">
                  <c:v>273</c:v>
                </c:pt>
                <c:pt idx="72">
                  <c:v>516</c:v>
                </c:pt>
                <c:pt idx="73">
                  <c:v>516</c:v>
                </c:pt>
                <c:pt idx="74" formatCode="General">
                  <c:v>1150</c:v>
                </c:pt>
                <c:pt idx="75" formatCode="General">
                  <c:v>123.7576864474739</c:v>
                </c:pt>
                <c:pt idx="76">
                  <c:v>60</c:v>
                </c:pt>
                <c:pt idx="77">
                  <c:v>52</c:v>
                </c:pt>
                <c:pt idx="78">
                  <c:v>74</c:v>
                </c:pt>
                <c:pt idx="79">
                  <c:v>300</c:v>
                </c:pt>
                <c:pt idx="80">
                  <c:v>580</c:v>
                </c:pt>
                <c:pt idx="81">
                  <c:v>610</c:v>
                </c:pt>
                <c:pt idx="82">
                  <c:v>45</c:v>
                </c:pt>
                <c:pt idx="83">
                  <c:v>53</c:v>
                </c:pt>
                <c:pt idx="84">
                  <c:v>52</c:v>
                </c:pt>
                <c:pt idx="85">
                  <c:v>62</c:v>
                </c:pt>
                <c:pt idx="86">
                  <c:v>133</c:v>
                </c:pt>
                <c:pt idx="87">
                  <c:v>188</c:v>
                </c:pt>
                <c:pt idx="88">
                  <c:v>92</c:v>
                </c:pt>
                <c:pt idx="89">
                  <c:v>283</c:v>
                </c:pt>
                <c:pt idx="90">
                  <c:v>76</c:v>
                </c:pt>
                <c:pt idx="91">
                  <c:v>86</c:v>
                </c:pt>
                <c:pt idx="92">
                  <c:v>192</c:v>
                </c:pt>
                <c:pt idx="93" formatCode="General">
                  <c:v>790</c:v>
                </c:pt>
                <c:pt idx="94">
                  <c:v>72</c:v>
                </c:pt>
                <c:pt idx="95">
                  <c:v>82</c:v>
                </c:pt>
                <c:pt idx="96">
                  <c:v>186</c:v>
                </c:pt>
                <c:pt idx="97">
                  <c:v>102</c:v>
                </c:pt>
                <c:pt idx="98">
                  <c:v>135</c:v>
                </c:pt>
                <c:pt idx="99" formatCode="General">
                  <c:v>520</c:v>
                </c:pt>
                <c:pt idx="100" formatCode="General">
                  <c:v>495</c:v>
                </c:pt>
                <c:pt idx="101" formatCode="General">
                  <c:v>215</c:v>
                </c:pt>
                <c:pt idx="102">
                  <c:v>118</c:v>
                </c:pt>
                <c:pt idx="103">
                  <c:v>160</c:v>
                </c:pt>
                <c:pt idx="104">
                  <c:v>154</c:v>
                </c:pt>
                <c:pt idx="105" formatCode="General">
                  <c:v>122</c:v>
                </c:pt>
                <c:pt idx="106" formatCode="General">
                  <c:v>554.74189999999999</c:v>
                </c:pt>
                <c:pt idx="107" formatCode="General">
                  <c:v>170</c:v>
                </c:pt>
                <c:pt idx="108">
                  <c:v>288</c:v>
                </c:pt>
                <c:pt idx="109">
                  <c:v>422</c:v>
                </c:pt>
                <c:pt idx="110">
                  <c:v>422</c:v>
                </c:pt>
                <c:pt idx="111">
                  <c:v>588</c:v>
                </c:pt>
                <c:pt idx="112">
                  <c:v>378</c:v>
                </c:pt>
                <c:pt idx="113">
                  <c:v>544</c:v>
                </c:pt>
                <c:pt idx="114">
                  <c:v>596</c:v>
                </c:pt>
                <c:pt idx="119" formatCode="General">
                  <c:v>460</c:v>
                </c:pt>
                <c:pt idx="120">
                  <c:v>2230</c:v>
                </c:pt>
                <c:pt idx="121" formatCode="General">
                  <c:v>2950</c:v>
                </c:pt>
                <c:pt idx="122">
                  <c:v>508</c:v>
                </c:pt>
                <c:pt idx="123">
                  <c:v>530</c:v>
                </c:pt>
                <c:pt idx="124">
                  <c:v>530</c:v>
                </c:pt>
                <c:pt idx="125" formatCode="General">
                  <c:v>98</c:v>
                </c:pt>
                <c:pt idx="126" formatCode="General">
                  <c:v>220</c:v>
                </c:pt>
                <c:pt idx="127" formatCode="General">
                  <c:v>220</c:v>
                </c:pt>
                <c:pt idx="128" formatCode="General">
                  <c:v>200</c:v>
                </c:pt>
                <c:pt idx="129" formatCode="General">
                  <c:v>4000</c:v>
                </c:pt>
                <c:pt idx="130" formatCode="General">
                  <c:v>418</c:v>
                </c:pt>
                <c:pt idx="131" formatCode="General">
                  <c:v>410</c:v>
                </c:pt>
                <c:pt idx="132" formatCode="General">
                  <c:v>710</c:v>
                </c:pt>
                <c:pt idx="134" formatCode="General">
                  <c:v>4000</c:v>
                </c:pt>
                <c:pt idx="135" formatCode="General">
                  <c:v>130</c:v>
                </c:pt>
                <c:pt idx="136">
                  <c:v>132</c:v>
                </c:pt>
                <c:pt idx="137">
                  <c:v>724</c:v>
                </c:pt>
                <c:pt idx="138">
                  <c:v>750</c:v>
                </c:pt>
                <c:pt idx="139">
                  <c:v>364</c:v>
                </c:pt>
                <c:pt idx="140">
                  <c:v>364</c:v>
                </c:pt>
                <c:pt idx="141" formatCode="General">
                  <c:v>730</c:v>
                </c:pt>
                <c:pt idx="142">
                  <c:v>514</c:v>
                </c:pt>
                <c:pt idx="143">
                  <c:v>330</c:v>
                </c:pt>
                <c:pt idx="144">
                  <c:v>192</c:v>
                </c:pt>
                <c:pt idx="145">
                  <c:v>202</c:v>
                </c:pt>
                <c:pt idx="146">
                  <c:v>348</c:v>
                </c:pt>
                <c:pt idx="147">
                  <c:v>542</c:v>
                </c:pt>
                <c:pt idx="148">
                  <c:v>4400</c:v>
                </c:pt>
                <c:pt idx="149">
                  <c:v>400</c:v>
                </c:pt>
                <c:pt idx="150">
                  <c:v>2765</c:v>
                </c:pt>
                <c:pt idx="151">
                  <c:v>7900</c:v>
                </c:pt>
                <c:pt idx="152">
                  <c:v>7630</c:v>
                </c:pt>
                <c:pt idx="153">
                  <c:v>12500</c:v>
                </c:pt>
                <c:pt idx="154" formatCode="General">
                  <c:v>187</c:v>
                </c:pt>
                <c:pt idx="155" formatCode="General">
                  <c:v>112</c:v>
                </c:pt>
                <c:pt idx="156">
                  <c:v>305</c:v>
                </c:pt>
                <c:pt idx="157">
                  <c:v>272</c:v>
                </c:pt>
                <c:pt idx="158">
                  <c:v>11600</c:v>
                </c:pt>
                <c:pt idx="159">
                  <c:v>11650</c:v>
                </c:pt>
                <c:pt idx="160">
                  <c:v>12150</c:v>
                </c:pt>
                <c:pt idx="161">
                  <c:v>8200</c:v>
                </c:pt>
                <c:pt idx="162">
                  <c:v>9790</c:v>
                </c:pt>
                <c:pt idx="163">
                  <c:v>390</c:v>
                </c:pt>
                <c:pt idx="164">
                  <c:v>314</c:v>
                </c:pt>
                <c:pt idx="165">
                  <c:v>582</c:v>
                </c:pt>
                <c:pt idx="166">
                  <c:v>1908</c:v>
                </c:pt>
                <c:pt idx="167">
                  <c:v>3076</c:v>
                </c:pt>
                <c:pt idx="168">
                  <c:v>3560</c:v>
                </c:pt>
                <c:pt idx="169">
                  <c:v>1776</c:v>
                </c:pt>
                <c:pt idx="170">
                  <c:v>3840</c:v>
                </c:pt>
                <c:pt idx="171">
                  <c:v>5520</c:v>
                </c:pt>
                <c:pt idx="172">
                  <c:v>8200</c:v>
                </c:pt>
                <c:pt idx="173">
                  <c:v>8200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139-4E79-BD16-158D110AFF08}"/>
            </c:ext>
          </c:extLst>
        </c:ser>
        <c:ser>
          <c:idx val="3"/>
          <c:order val="2"/>
          <c:tx>
            <c:v>SO4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'4-km-sort'!$E$2:$E$175</c:f>
              <c:numCache>
                <c:formatCode>0.000000</c:formatCode>
                <c:ptCount val="174"/>
                <c:pt idx="0">
                  <c:v>-106.628692</c:v>
                </c:pt>
                <c:pt idx="1">
                  <c:v>-106.62011099999999</c:v>
                </c:pt>
                <c:pt idx="2">
                  <c:v>-106.62008</c:v>
                </c:pt>
                <c:pt idx="3" formatCode="General">
                  <c:v>-106.613612</c:v>
                </c:pt>
                <c:pt idx="4">
                  <c:v>-106.60776799999999</c:v>
                </c:pt>
                <c:pt idx="5">
                  <c:v>-106.60776799999999</c:v>
                </c:pt>
                <c:pt idx="6">
                  <c:v>-106.607253</c:v>
                </c:pt>
                <c:pt idx="7" formatCode="General">
                  <c:v>-106.606976369024</c:v>
                </c:pt>
                <c:pt idx="8" formatCode="General">
                  <c:v>-106.606976369024</c:v>
                </c:pt>
                <c:pt idx="9">
                  <c:v>-106.60514000000001</c:v>
                </c:pt>
                <c:pt idx="10">
                  <c:v>-106.60514000000001</c:v>
                </c:pt>
                <c:pt idx="11" formatCode="General">
                  <c:v>-106.603889</c:v>
                </c:pt>
                <c:pt idx="12" formatCode="General">
                  <c:v>-106.602405793408</c:v>
                </c:pt>
                <c:pt idx="13" formatCode="General">
                  <c:v>-106.600677795179</c:v>
                </c:pt>
                <c:pt idx="14" formatCode="General">
                  <c:v>-106.600412223935</c:v>
                </c:pt>
                <c:pt idx="15" formatCode="General">
                  <c:v>-106.599040574212</c:v>
                </c:pt>
                <c:pt idx="16" formatCode="General">
                  <c:v>-106.59894717674</c:v>
                </c:pt>
                <c:pt idx="17">
                  <c:v>-106.59628600000001</c:v>
                </c:pt>
                <c:pt idx="18">
                  <c:v>-106.59628600000001</c:v>
                </c:pt>
                <c:pt idx="19">
                  <c:v>-106.59628600000001</c:v>
                </c:pt>
                <c:pt idx="20">
                  <c:v>-106.596011511906</c:v>
                </c:pt>
                <c:pt idx="21" formatCode="General">
                  <c:v>-106.595342498389</c:v>
                </c:pt>
                <c:pt idx="22" formatCode="General">
                  <c:v>-106.595342498389</c:v>
                </c:pt>
                <c:pt idx="23" formatCode="General">
                  <c:v>-106.595342498389</c:v>
                </c:pt>
                <c:pt idx="24" formatCode="General">
                  <c:v>-106.595342498389</c:v>
                </c:pt>
                <c:pt idx="25" formatCode="General">
                  <c:v>-106.594972222222</c:v>
                </c:pt>
                <c:pt idx="26">
                  <c:v>-106.5938783</c:v>
                </c:pt>
                <c:pt idx="27">
                  <c:v>-106.5938783</c:v>
                </c:pt>
                <c:pt idx="28" formatCode="General">
                  <c:v>-106.59291666666699</c:v>
                </c:pt>
                <c:pt idx="29" formatCode="General">
                  <c:v>-106.590504211357</c:v>
                </c:pt>
                <c:pt idx="30">
                  <c:v>-106.589961</c:v>
                </c:pt>
                <c:pt idx="31">
                  <c:v>-106.589961</c:v>
                </c:pt>
                <c:pt idx="32">
                  <c:v>-106.589961</c:v>
                </c:pt>
                <c:pt idx="33">
                  <c:v>-106.589961</c:v>
                </c:pt>
                <c:pt idx="34">
                  <c:v>-106.589961</c:v>
                </c:pt>
                <c:pt idx="35">
                  <c:v>-106.589961</c:v>
                </c:pt>
                <c:pt idx="36">
                  <c:v>-106.589961</c:v>
                </c:pt>
                <c:pt idx="37">
                  <c:v>-106.589949</c:v>
                </c:pt>
                <c:pt idx="38">
                  <c:v>-106.589949</c:v>
                </c:pt>
                <c:pt idx="39">
                  <c:v>-106.589933</c:v>
                </c:pt>
                <c:pt idx="40">
                  <c:v>-106.58993</c:v>
                </c:pt>
                <c:pt idx="41">
                  <c:v>-106.58993</c:v>
                </c:pt>
                <c:pt idx="42">
                  <c:v>-106.58993</c:v>
                </c:pt>
                <c:pt idx="43">
                  <c:v>-106.58993</c:v>
                </c:pt>
                <c:pt idx="44">
                  <c:v>-106.58993</c:v>
                </c:pt>
                <c:pt idx="45">
                  <c:v>-106.58993</c:v>
                </c:pt>
                <c:pt idx="46">
                  <c:v>-106.58993</c:v>
                </c:pt>
                <c:pt idx="47">
                  <c:v>-106.58993</c:v>
                </c:pt>
                <c:pt idx="48">
                  <c:v>-106.58993</c:v>
                </c:pt>
                <c:pt idx="49">
                  <c:v>-106.58993</c:v>
                </c:pt>
                <c:pt idx="50">
                  <c:v>-106.58993</c:v>
                </c:pt>
                <c:pt idx="51">
                  <c:v>-106.58993</c:v>
                </c:pt>
                <c:pt idx="52">
                  <c:v>-106.58993</c:v>
                </c:pt>
                <c:pt idx="53">
                  <c:v>-106.58993</c:v>
                </c:pt>
                <c:pt idx="54">
                  <c:v>-106.58993</c:v>
                </c:pt>
                <c:pt idx="55" formatCode="General">
                  <c:v>-106.589819444444</c:v>
                </c:pt>
                <c:pt idx="56">
                  <c:v>-106.58785</c:v>
                </c:pt>
                <c:pt idx="57">
                  <c:v>-106.58785</c:v>
                </c:pt>
                <c:pt idx="58">
                  <c:v>-106.58785</c:v>
                </c:pt>
                <c:pt idx="59">
                  <c:v>-106.58784900000001</c:v>
                </c:pt>
                <c:pt idx="60">
                  <c:v>-106.58784900000001</c:v>
                </c:pt>
                <c:pt idx="61">
                  <c:v>-106.58784900000001</c:v>
                </c:pt>
                <c:pt idx="62">
                  <c:v>-106.58784900000001</c:v>
                </c:pt>
                <c:pt idx="63">
                  <c:v>-106.58784900000001</c:v>
                </c:pt>
                <c:pt idx="64">
                  <c:v>-106.58784900000001</c:v>
                </c:pt>
                <c:pt idx="65">
                  <c:v>-106.58784900000001</c:v>
                </c:pt>
                <c:pt idx="66">
                  <c:v>-106.587818</c:v>
                </c:pt>
                <c:pt idx="67">
                  <c:v>-106.587818</c:v>
                </c:pt>
                <c:pt idx="68">
                  <c:v>-106.587818</c:v>
                </c:pt>
                <c:pt idx="69">
                  <c:v>-106.587818</c:v>
                </c:pt>
                <c:pt idx="70">
                  <c:v>-106.587806</c:v>
                </c:pt>
                <c:pt idx="71">
                  <c:v>-106.587806</c:v>
                </c:pt>
                <c:pt idx="72">
                  <c:v>-106.587806</c:v>
                </c:pt>
                <c:pt idx="73">
                  <c:v>-106.587806</c:v>
                </c:pt>
                <c:pt idx="74" formatCode="General">
                  <c:v>-106.586111</c:v>
                </c:pt>
                <c:pt idx="75" formatCode="General">
                  <c:v>-106.585961111111</c:v>
                </c:pt>
                <c:pt idx="76">
                  <c:v>-106.58571600000001</c:v>
                </c:pt>
                <c:pt idx="77">
                  <c:v>-106.58571600000001</c:v>
                </c:pt>
                <c:pt idx="78">
                  <c:v>-106.58571600000001</c:v>
                </c:pt>
                <c:pt idx="79">
                  <c:v>-106.585691</c:v>
                </c:pt>
                <c:pt idx="80">
                  <c:v>-106.585691</c:v>
                </c:pt>
                <c:pt idx="81">
                  <c:v>-106.585691</c:v>
                </c:pt>
                <c:pt idx="82">
                  <c:v>-106.585685</c:v>
                </c:pt>
                <c:pt idx="83">
                  <c:v>-106.585685</c:v>
                </c:pt>
                <c:pt idx="84">
                  <c:v>-106.585685</c:v>
                </c:pt>
                <c:pt idx="85">
                  <c:v>-106.585685</c:v>
                </c:pt>
                <c:pt idx="86">
                  <c:v>-106.585685</c:v>
                </c:pt>
                <c:pt idx="87">
                  <c:v>-106.585685</c:v>
                </c:pt>
                <c:pt idx="88">
                  <c:v>-106.585685</c:v>
                </c:pt>
                <c:pt idx="89">
                  <c:v>-106.585685</c:v>
                </c:pt>
                <c:pt idx="90">
                  <c:v>-106.58360399999999</c:v>
                </c:pt>
                <c:pt idx="91">
                  <c:v>-106.58360399999999</c:v>
                </c:pt>
                <c:pt idx="92">
                  <c:v>-106.58360399999999</c:v>
                </c:pt>
                <c:pt idx="93" formatCode="General">
                  <c:v>-106.583582047628</c:v>
                </c:pt>
                <c:pt idx="94">
                  <c:v>-106.583573</c:v>
                </c:pt>
                <c:pt idx="95">
                  <c:v>-106.583573</c:v>
                </c:pt>
                <c:pt idx="96">
                  <c:v>-106.583573</c:v>
                </c:pt>
                <c:pt idx="97">
                  <c:v>-106.583573</c:v>
                </c:pt>
                <c:pt idx="98">
                  <c:v>-106.583573</c:v>
                </c:pt>
                <c:pt idx="99" formatCode="General">
                  <c:v>-106.5825</c:v>
                </c:pt>
                <c:pt idx="100" formatCode="General">
                  <c:v>-106.5825</c:v>
                </c:pt>
                <c:pt idx="101" formatCode="General">
                  <c:v>-106.582300505113</c:v>
                </c:pt>
                <c:pt idx="102">
                  <c:v>-106.581524</c:v>
                </c:pt>
                <c:pt idx="103">
                  <c:v>-106.581524</c:v>
                </c:pt>
                <c:pt idx="104">
                  <c:v>-106.581524</c:v>
                </c:pt>
                <c:pt idx="105" formatCode="General">
                  <c:v>-106.58067144479899</c:v>
                </c:pt>
                <c:pt idx="106" formatCode="General">
                  <c:v>-106.579944444444</c:v>
                </c:pt>
                <c:pt idx="107" formatCode="General">
                  <c:v>-106.579866880439</c:v>
                </c:pt>
                <c:pt idx="108">
                  <c:v>-106.579414</c:v>
                </c:pt>
                <c:pt idx="109">
                  <c:v>-106.579414</c:v>
                </c:pt>
                <c:pt idx="110">
                  <c:v>-106.579414</c:v>
                </c:pt>
                <c:pt idx="111">
                  <c:v>-106.579414</c:v>
                </c:pt>
                <c:pt idx="112">
                  <c:v>-106.579414</c:v>
                </c:pt>
                <c:pt idx="113">
                  <c:v>-106.579412</c:v>
                </c:pt>
                <c:pt idx="114">
                  <c:v>-106.579412</c:v>
                </c:pt>
                <c:pt idx="115">
                  <c:v>-106.57939500000001</c:v>
                </c:pt>
                <c:pt idx="116">
                  <c:v>-106.57939500000001</c:v>
                </c:pt>
                <c:pt idx="117">
                  <c:v>-106.57939500000001</c:v>
                </c:pt>
                <c:pt idx="118">
                  <c:v>-106.57939500000001</c:v>
                </c:pt>
                <c:pt idx="119" formatCode="General">
                  <c:v>-106.578069016621</c:v>
                </c:pt>
                <c:pt idx="120">
                  <c:v>-106.577778</c:v>
                </c:pt>
                <c:pt idx="121" formatCode="General">
                  <c:v>-106.577778</c:v>
                </c:pt>
                <c:pt idx="122">
                  <c:v>-106.577236</c:v>
                </c:pt>
                <c:pt idx="123">
                  <c:v>-106.577236</c:v>
                </c:pt>
                <c:pt idx="124">
                  <c:v>-106.577236</c:v>
                </c:pt>
                <c:pt idx="125" formatCode="General">
                  <c:v>-106.574274093052</c:v>
                </c:pt>
                <c:pt idx="126" formatCode="General">
                  <c:v>-106.574274093052</c:v>
                </c:pt>
                <c:pt idx="127" formatCode="General">
                  <c:v>-106.57277777777777</c:v>
                </c:pt>
                <c:pt idx="128" formatCode="General">
                  <c:v>-106.568858969876</c:v>
                </c:pt>
                <c:pt idx="129" formatCode="General">
                  <c:v>-106.5675</c:v>
                </c:pt>
                <c:pt idx="130" formatCode="General">
                  <c:v>-106.56726602245099</c:v>
                </c:pt>
                <c:pt idx="131" formatCode="General">
                  <c:v>-106.56726602245099</c:v>
                </c:pt>
                <c:pt idx="132" formatCode="General">
                  <c:v>-106.56726602245099</c:v>
                </c:pt>
                <c:pt idx="133" formatCode="General">
                  <c:v>-106.56726602245099</c:v>
                </c:pt>
                <c:pt idx="134" formatCode="General">
                  <c:v>-106.56722222222221</c:v>
                </c:pt>
                <c:pt idx="135" formatCode="General">
                  <c:v>-106.566851</c:v>
                </c:pt>
                <c:pt idx="136">
                  <c:v>-106.56498999999999</c:v>
                </c:pt>
                <c:pt idx="137">
                  <c:v>-106.56498999999999</c:v>
                </c:pt>
                <c:pt idx="138">
                  <c:v>-106.56498999999999</c:v>
                </c:pt>
                <c:pt idx="139">
                  <c:v>-106.562392</c:v>
                </c:pt>
                <c:pt idx="140">
                  <c:v>-106.562392</c:v>
                </c:pt>
                <c:pt idx="141" formatCode="General">
                  <c:v>-106.559283193876</c:v>
                </c:pt>
                <c:pt idx="142">
                  <c:v>-106.553866</c:v>
                </c:pt>
                <c:pt idx="143">
                  <c:v>-106.553866</c:v>
                </c:pt>
                <c:pt idx="144">
                  <c:v>-106.553866</c:v>
                </c:pt>
                <c:pt idx="145">
                  <c:v>-106.553866</c:v>
                </c:pt>
                <c:pt idx="146">
                  <c:v>-106.553866</c:v>
                </c:pt>
                <c:pt idx="147">
                  <c:v>-106.553866</c:v>
                </c:pt>
                <c:pt idx="148">
                  <c:v>-106.553866</c:v>
                </c:pt>
                <c:pt idx="149">
                  <c:v>-106.55286599999999</c:v>
                </c:pt>
                <c:pt idx="150">
                  <c:v>-106.55286599999999</c:v>
                </c:pt>
                <c:pt idx="151">
                  <c:v>-106.55286599999999</c:v>
                </c:pt>
                <c:pt idx="152">
                  <c:v>-106.5504887</c:v>
                </c:pt>
                <c:pt idx="153">
                  <c:v>-106.5504887</c:v>
                </c:pt>
                <c:pt idx="154" formatCode="General">
                  <c:v>-106.54965907400801</c:v>
                </c:pt>
                <c:pt idx="155" formatCode="General">
                  <c:v>-106.54965907400801</c:v>
                </c:pt>
                <c:pt idx="156">
                  <c:v>-106.549589</c:v>
                </c:pt>
                <c:pt idx="157">
                  <c:v>-106.549589</c:v>
                </c:pt>
                <c:pt idx="158">
                  <c:v>-106.549589</c:v>
                </c:pt>
                <c:pt idx="159">
                  <c:v>-106.549589</c:v>
                </c:pt>
                <c:pt idx="160">
                  <c:v>-106.54744700000001</c:v>
                </c:pt>
                <c:pt idx="161">
                  <c:v>-106.54744700000001</c:v>
                </c:pt>
                <c:pt idx="162">
                  <c:v>-106.54744700000001</c:v>
                </c:pt>
                <c:pt idx="163">
                  <c:v>-106.54744700000001</c:v>
                </c:pt>
                <c:pt idx="164">
                  <c:v>-106.54744700000001</c:v>
                </c:pt>
                <c:pt idx="165">
                  <c:v>-106.54744700000001</c:v>
                </c:pt>
                <c:pt idx="166">
                  <c:v>-106.54744700000001</c:v>
                </c:pt>
                <c:pt idx="167">
                  <c:v>-106.54744700000001</c:v>
                </c:pt>
                <c:pt idx="168">
                  <c:v>-106.54744700000001</c:v>
                </c:pt>
                <c:pt idx="169">
                  <c:v>-106.54744700000001</c:v>
                </c:pt>
                <c:pt idx="170">
                  <c:v>-106.54744700000001</c:v>
                </c:pt>
                <c:pt idx="171">
                  <c:v>-106.54744700000001</c:v>
                </c:pt>
                <c:pt idx="172">
                  <c:v>-106.54744700000001</c:v>
                </c:pt>
                <c:pt idx="173">
                  <c:v>-106.54744700000001</c:v>
                </c:pt>
              </c:numCache>
            </c:numRef>
          </c:xVal>
          <c:yVal>
            <c:numRef>
              <c:f>'4-km-sort'!$T$2:$T$175</c:f>
              <c:numCache>
                <c:formatCode>0.00</c:formatCode>
                <c:ptCount val="174"/>
                <c:pt idx="0">
                  <c:v>109</c:v>
                </c:pt>
                <c:pt idx="1">
                  <c:v>231</c:v>
                </c:pt>
                <c:pt idx="2">
                  <c:v>277</c:v>
                </c:pt>
                <c:pt idx="3" formatCode="General">
                  <c:v>1130</c:v>
                </c:pt>
                <c:pt idx="4">
                  <c:v>331</c:v>
                </c:pt>
                <c:pt idx="5">
                  <c:v>974</c:v>
                </c:pt>
                <c:pt idx="6">
                  <c:v>123</c:v>
                </c:pt>
                <c:pt idx="7">
                  <c:v>795</c:v>
                </c:pt>
                <c:pt idx="8">
                  <c:v>927</c:v>
                </c:pt>
                <c:pt idx="9">
                  <c:v>529</c:v>
                </c:pt>
                <c:pt idx="11" formatCode="General">
                  <c:v>251</c:v>
                </c:pt>
                <c:pt idx="13" formatCode="General">
                  <c:v>357</c:v>
                </c:pt>
                <c:pt idx="14" formatCode="General">
                  <c:v>313</c:v>
                </c:pt>
                <c:pt idx="15" formatCode="General">
                  <c:v>573</c:v>
                </c:pt>
                <c:pt idx="16" formatCode="General">
                  <c:v>288</c:v>
                </c:pt>
                <c:pt idx="17">
                  <c:v>850</c:v>
                </c:pt>
                <c:pt idx="18">
                  <c:v>1380</c:v>
                </c:pt>
                <c:pt idx="19">
                  <c:v>390</c:v>
                </c:pt>
                <c:pt idx="20">
                  <c:v>390</c:v>
                </c:pt>
                <c:pt idx="21">
                  <c:v>217</c:v>
                </c:pt>
                <c:pt idx="22">
                  <c:v>353</c:v>
                </c:pt>
                <c:pt idx="23">
                  <c:v>574</c:v>
                </c:pt>
                <c:pt idx="24">
                  <c:v>955</c:v>
                </c:pt>
                <c:pt idx="25" formatCode="General">
                  <c:v>329.8570295279913</c:v>
                </c:pt>
                <c:pt idx="26" formatCode="General">
                  <c:v>190</c:v>
                </c:pt>
                <c:pt idx="27">
                  <c:v>735</c:v>
                </c:pt>
                <c:pt idx="28" formatCode="General">
                  <c:v>543.97051390958757</c:v>
                </c:pt>
                <c:pt idx="29" formatCode="General">
                  <c:v>576</c:v>
                </c:pt>
                <c:pt idx="30">
                  <c:v>320</c:v>
                </c:pt>
                <c:pt idx="31">
                  <c:v>310</c:v>
                </c:pt>
                <c:pt idx="32">
                  <c:v>430</c:v>
                </c:pt>
                <c:pt idx="33">
                  <c:v>850</c:v>
                </c:pt>
                <c:pt idx="34">
                  <c:v>440</c:v>
                </c:pt>
                <c:pt idx="35">
                  <c:v>380</c:v>
                </c:pt>
                <c:pt idx="36">
                  <c:v>405</c:v>
                </c:pt>
                <c:pt idx="37">
                  <c:v>405</c:v>
                </c:pt>
                <c:pt idx="38">
                  <c:v>238</c:v>
                </c:pt>
                <c:pt idx="39">
                  <c:v>480</c:v>
                </c:pt>
                <c:pt idx="40">
                  <c:v>165</c:v>
                </c:pt>
                <c:pt idx="41">
                  <c:v>230</c:v>
                </c:pt>
                <c:pt idx="42">
                  <c:v>267</c:v>
                </c:pt>
                <c:pt idx="43">
                  <c:v>370</c:v>
                </c:pt>
                <c:pt idx="44">
                  <c:v>975</c:v>
                </c:pt>
                <c:pt idx="45">
                  <c:v>290</c:v>
                </c:pt>
                <c:pt idx="46">
                  <c:v>440</c:v>
                </c:pt>
                <c:pt idx="47">
                  <c:v>250</c:v>
                </c:pt>
                <c:pt idx="48">
                  <c:v>180</c:v>
                </c:pt>
                <c:pt idx="49">
                  <c:v>130</c:v>
                </c:pt>
                <c:pt idx="50">
                  <c:v>280</c:v>
                </c:pt>
                <c:pt idx="51">
                  <c:v>240</c:v>
                </c:pt>
                <c:pt idx="52">
                  <c:v>600</c:v>
                </c:pt>
                <c:pt idx="53">
                  <c:v>440</c:v>
                </c:pt>
                <c:pt idx="54">
                  <c:v>290</c:v>
                </c:pt>
                <c:pt idx="55" formatCode="General">
                  <c:v>773.83684861428412</c:v>
                </c:pt>
                <c:pt idx="56">
                  <c:v>510</c:v>
                </c:pt>
                <c:pt idx="57">
                  <c:v>512</c:v>
                </c:pt>
                <c:pt idx="58">
                  <c:v>550</c:v>
                </c:pt>
                <c:pt idx="59">
                  <c:v>230</c:v>
                </c:pt>
                <c:pt idx="60">
                  <c:v>360</c:v>
                </c:pt>
                <c:pt idx="61">
                  <c:v>570</c:v>
                </c:pt>
                <c:pt idx="62">
                  <c:v>150</c:v>
                </c:pt>
                <c:pt idx="63">
                  <c:v>410</c:v>
                </c:pt>
                <c:pt idx="64">
                  <c:v>560</c:v>
                </c:pt>
                <c:pt idx="65">
                  <c:v>470</c:v>
                </c:pt>
                <c:pt idx="66">
                  <c:v>130</c:v>
                </c:pt>
                <c:pt idx="67">
                  <c:v>280</c:v>
                </c:pt>
                <c:pt idx="68">
                  <c:v>340</c:v>
                </c:pt>
                <c:pt idx="69">
                  <c:v>530</c:v>
                </c:pt>
                <c:pt idx="70">
                  <c:v>530</c:v>
                </c:pt>
                <c:pt idx="71">
                  <c:v>590</c:v>
                </c:pt>
                <c:pt idx="72">
                  <c:v>850</c:v>
                </c:pt>
                <c:pt idx="73">
                  <c:v>1100</c:v>
                </c:pt>
                <c:pt idx="74" formatCode="General">
                  <c:v>969</c:v>
                </c:pt>
                <c:pt idx="75" formatCode="General">
                  <c:v>152.99678889334399</c:v>
                </c:pt>
                <c:pt idx="76">
                  <c:v>370</c:v>
                </c:pt>
                <c:pt idx="77">
                  <c:v>230</c:v>
                </c:pt>
                <c:pt idx="78">
                  <c:v>390</c:v>
                </c:pt>
                <c:pt idx="79">
                  <c:v>780</c:v>
                </c:pt>
                <c:pt idx="80">
                  <c:v>1500</c:v>
                </c:pt>
                <c:pt idx="81">
                  <c:v>1200</c:v>
                </c:pt>
                <c:pt idx="82">
                  <c:v>220</c:v>
                </c:pt>
                <c:pt idx="83">
                  <c:v>380</c:v>
                </c:pt>
                <c:pt idx="84">
                  <c:v>330</c:v>
                </c:pt>
                <c:pt idx="85">
                  <c:v>320</c:v>
                </c:pt>
                <c:pt idx="86">
                  <c:v>520</c:v>
                </c:pt>
                <c:pt idx="87">
                  <c:v>620</c:v>
                </c:pt>
                <c:pt idx="88">
                  <c:v>360</c:v>
                </c:pt>
                <c:pt idx="89">
                  <c:v>660</c:v>
                </c:pt>
                <c:pt idx="90">
                  <c:v>310</c:v>
                </c:pt>
                <c:pt idx="91">
                  <c:v>350</c:v>
                </c:pt>
                <c:pt idx="92">
                  <c:v>425</c:v>
                </c:pt>
                <c:pt idx="93" formatCode="General">
                  <c:v>1750</c:v>
                </c:pt>
                <c:pt idx="94">
                  <c:v>300</c:v>
                </c:pt>
                <c:pt idx="95">
                  <c:v>350</c:v>
                </c:pt>
                <c:pt idx="96">
                  <c:v>640</c:v>
                </c:pt>
                <c:pt idx="97">
                  <c:v>360</c:v>
                </c:pt>
                <c:pt idx="98">
                  <c:v>420</c:v>
                </c:pt>
                <c:pt idx="99" formatCode="General">
                  <c:v>990</c:v>
                </c:pt>
                <c:pt idx="100" formatCode="General">
                  <c:v>1160</c:v>
                </c:pt>
                <c:pt idx="101" formatCode="General">
                  <c:v>200</c:v>
                </c:pt>
                <c:pt idx="102">
                  <c:v>440</c:v>
                </c:pt>
                <c:pt idx="103">
                  <c:v>630</c:v>
                </c:pt>
                <c:pt idx="104">
                  <c:v>650</c:v>
                </c:pt>
                <c:pt idx="105" formatCode="General">
                  <c:v>380</c:v>
                </c:pt>
                <c:pt idx="106" formatCode="General">
                  <c:v>400.80790000000002</c:v>
                </c:pt>
                <c:pt idx="107" formatCode="General">
                  <c:v>550</c:v>
                </c:pt>
                <c:pt idx="108">
                  <c:v>900</c:v>
                </c:pt>
                <c:pt idx="109">
                  <c:v>1000</c:v>
                </c:pt>
                <c:pt idx="110">
                  <c:v>1000</c:v>
                </c:pt>
                <c:pt idx="111">
                  <c:v>1125</c:v>
                </c:pt>
                <c:pt idx="112">
                  <c:v>1000</c:v>
                </c:pt>
                <c:pt idx="113">
                  <c:v>800</c:v>
                </c:pt>
                <c:pt idx="114">
                  <c:v>830</c:v>
                </c:pt>
                <c:pt idx="119" formatCode="General">
                  <c:v>1540</c:v>
                </c:pt>
                <c:pt idx="121" formatCode="General">
                  <c:v>2249</c:v>
                </c:pt>
                <c:pt idx="122">
                  <c:v>1150</c:v>
                </c:pt>
                <c:pt idx="123">
                  <c:v>1100</c:v>
                </c:pt>
                <c:pt idx="124">
                  <c:v>1050</c:v>
                </c:pt>
                <c:pt idx="125" formatCode="General">
                  <c:v>303</c:v>
                </c:pt>
                <c:pt idx="126" formatCode="General">
                  <c:v>460</c:v>
                </c:pt>
                <c:pt idx="127" formatCode="General">
                  <c:v>460</c:v>
                </c:pt>
                <c:pt idx="128" formatCode="General">
                  <c:v>426</c:v>
                </c:pt>
                <c:pt idx="129" formatCode="General">
                  <c:v>3200</c:v>
                </c:pt>
                <c:pt idx="130" formatCode="General">
                  <c:v>411</c:v>
                </c:pt>
                <c:pt idx="131" formatCode="General">
                  <c:v>418</c:v>
                </c:pt>
                <c:pt idx="132" formatCode="General">
                  <c:v>908</c:v>
                </c:pt>
                <c:pt idx="134" formatCode="General">
                  <c:v>3600</c:v>
                </c:pt>
                <c:pt idx="135" formatCode="General">
                  <c:v>230</c:v>
                </c:pt>
                <c:pt idx="136">
                  <c:v>270</c:v>
                </c:pt>
                <c:pt idx="137">
                  <c:v>1780</c:v>
                </c:pt>
                <c:pt idx="138">
                  <c:v>1650</c:v>
                </c:pt>
                <c:pt idx="139">
                  <c:v>1090</c:v>
                </c:pt>
                <c:pt idx="140">
                  <c:v>910</c:v>
                </c:pt>
                <c:pt idx="141" formatCode="General">
                  <c:v>537</c:v>
                </c:pt>
                <c:pt idx="142">
                  <c:v>1176</c:v>
                </c:pt>
                <c:pt idx="143">
                  <c:v>506</c:v>
                </c:pt>
                <c:pt idx="144">
                  <c:v>360</c:v>
                </c:pt>
                <c:pt idx="145">
                  <c:v>340</c:v>
                </c:pt>
                <c:pt idx="146">
                  <c:v>380</c:v>
                </c:pt>
                <c:pt idx="147">
                  <c:v>945</c:v>
                </c:pt>
                <c:pt idx="148">
                  <c:v>3020</c:v>
                </c:pt>
                <c:pt idx="149">
                  <c:v>710</c:v>
                </c:pt>
                <c:pt idx="150">
                  <c:v>2200</c:v>
                </c:pt>
                <c:pt idx="151">
                  <c:v>3060</c:v>
                </c:pt>
                <c:pt idx="152">
                  <c:v>4600</c:v>
                </c:pt>
                <c:pt idx="153">
                  <c:v>4480</c:v>
                </c:pt>
                <c:pt idx="154" formatCode="General">
                  <c:v>166</c:v>
                </c:pt>
                <c:pt idx="156">
                  <c:v>728</c:v>
                </c:pt>
                <c:pt idx="157">
                  <c:v>692</c:v>
                </c:pt>
                <c:pt idx="158">
                  <c:v>5000</c:v>
                </c:pt>
                <c:pt idx="159">
                  <c:v>4880</c:v>
                </c:pt>
                <c:pt idx="160">
                  <c:v>4280</c:v>
                </c:pt>
                <c:pt idx="161">
                  <c:v>4000</c:v>
                </c:pt>
                <c:pt idx="162">
                  <c:v>4160</c:v>
                </c:pt>
                <c:pt idx="163">
                  <c:v>490</c:v>
                </c:pt>
                <c:pt idx="164">
                  <c:v>480</c:v>
                </c:pt>
                <c:pt idx="165">
                  <c:v>500</c:v>
                </c:pt>
                <c:pt idx="166">
                  <c:v>1220</c:v>
                </c:pt>
                <c:pt idx="167">
                  <c:v>2200</c:v>
                </c:pt>
                <c:pt idx="168">
                  <c:v>2700</c:v>
                </c:pt>
                <c:pt idx="169">
                  <c:v>1620</c:v>
                </c:pt>
                <c:pt idx="170">
                  <c:v>1840</c:v>
                </c:pt>
                <c:pt idx="171">
                  <c:v>2020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139-4E79-BD16-158D110AF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07345184"/>
        <c:axId val="-1607355520"/>
      </c:scatterChart>
      <c:valAx>
        <c:axId val="-1607345184"/>
        <c:scaling>
          <c:orientation val="maxMin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baseline="0"/>
                  <a:t>longitude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7355520"/>
        <c:crosses val="autoZero"/>
        <c:crossBetween val="midCat"/>
      </c:valAx>
      <c:valAx>
        <c:axId val="-160735552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concentration, mg/L</a:t>
                </a:r>
              </a:p>
            </c:rich>
          </c:tx>
          <c:layout>
            <c:manualLayout>
              <c:xMode val="edge"/>
              <c:yMode val="edge"/>
              <c:x val="1.2041409985826772E-2"/>
              <c:y val="0.216837671865254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in"/>
        <c:minorTickMark val="none"/>
        <c:tickLblPos val="high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7345184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8641259023304086"/>
          <c:y val="0.31502712063709465"/>
          <c:w val="8.3578033313656916E-2"/>
          <c:h val="0.32534816429912211"/>
        </c:manualLayout>
      </c:layout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9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5FD4-2C2A-48ED-BB8A-204925C0BC90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A65D-5089-4658-8CB3-56288874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9271" y="794837"/>
            <a:ext cx="113327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Geophysical Studies of Structural Controls Influencing Ground and Surface Water Flow Within the Southeastern Lower Mesilla Valley, New Mexico and Texas</a:t>
            </a:r>
          </a:p>
          <a:p>
            <a:r>
              <a:rPr lang="en-US" sz="3600" b="1" dirty="0"/>
              <a:t> </a:t>
            </a:r>
            <a:endParaRPr lang="en-US" sz="3600" b="1" dirty="0" smtClean="0"/>
          </a:p>
          <a:p>
            <a:endParaRPr lang="en-US" sz="3600" b="1" dirty="0"/>
          </a:p>
          <a:p>
            <a:endParaRPr lang="en-US" sz="3600" b="1" dirty="0"/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Diane Doser, Galen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Kaip</a:t>
            </a:r>
            <a:r>
              <a:rPr lang="en-US" sz="2800" b="1" dirty="0" smtClean="0">
                <a:latin typeface="Arial Rounded MT Bold" panose="020F0704030504030204" pitchFamily="34" charset="0"/>
              </a:rPr>
              <a:t>, Matthew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Hiebing</a:t>
            </a:r>
            <a:r>
              <a:rPr lang="en-US" sz="2800" b="1" dirty="0" smtClean="0">
                <a:latin typeface="Arial Rounded MT Bold" panose="020F0704030504030204" pitchFamily="34" charset="0"/>
              </a:rPr>
              <a:t>, Luke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Baker, Carlos Montana, University of Texas at</a:t>
            </a: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El Paso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10" descr="http://www.cs.utep.edu/kiekintveld/utep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44" y="3397718"/>
            <a:ext cx="1797909" cy="13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6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497877"/>
              </p:ext>
            </p:extLst>
          </p:nvPr>
        </p:nvGraphicFramePr>
        <p:xfrm>
          <a:off x="1606550" y="-43016"/>
          <a:ext cx="791464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0590" y="2179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N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5040" y="586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S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02550"/>
              </p:ext>
            </p:extLst>
          </p:nvPr>
        </p:nvGraphicFramePr>
        <p:xfrm>
          <a:off x="1397635" y="3271684"/>
          <a:ext cx="8332470" cy="329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94317" y="34312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7841" y="345456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W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9033" y="1148316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Within 1 km of outcrop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50565" y="887391"/>
            <a:ext cx="0" cy="1645920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09014" y="4544240"/>
            <a:ext cx="708" cy="1240389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3594" y="4236463"/>
            <a:ext cx="90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Rounded MT Bold" panose="020F0704030504030204" pitchFamily="34" charset="0"/>
              </a:rPr>
              <a:t>Outcrop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185" y="579614"/>
            <a:ext cx="90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Rounded MT Bold" panose="020F0704030504030204" pitchFamily="34" charset="0"/>
              </a:rPr>
              <a:t>Outcrop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6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326018"/>
              </p:ext>
            </p:extLst>
          </p:nvPr>
        </p:nvGraphicFramePr>
        <p:xfrm>
          <a:off x="1881962" y="127591"/>
          <a:ext cx="7187610" cy="334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69033" y="1148316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Within 4 km of outcrop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570576"/>
              </p:ext>
            </p:extLst>
          </p:nvPr>
        </p:nvGraphicFramePr>
        <p:xfrm>
          <a:off x="1891683" y="3338623"/>
          <a:ext cx="7379907" cy="335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337544" y="1220618"/>
            <a:ext cx="708" cy="1240389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5387" y="912841"/>
            <a:ext cx="90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Rounded MT Bold" panose="020F0704030504030204" pitchFamily="34" charset="0"/>
              </a:rPr>
              <a:t>Outcrop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64425" y="4563608"/>
            <a:ext cx="708" cy="1240389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4045" y="4192992"/>
            <a:ext cx="90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Rounded MT Bold" panose="020F0704030504030204" pitchFamily="34" charset="0"/>
              </a:rPr>
              <a:t>Outcrop</a:t>
            </a:r>
            <a:endParaRPr lang="en-US" sz="1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7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Conclusions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 Rounded MT Bold" panose="020F0704030504030204" pitchFamily="34" charset="0"/>
              </a:rPr>
              <a:t>Intrusions control shape of bedrock/sediment contact in lower Mesilla Valley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Intrusions influence groundwater quality and flow</a:t>
            </a:r>
          </a:p>
          <a:p>
            <a:r>
              <a:rPr lang="en-US" sz="3200" b="1" dirty="0" smtClean="0">
                <a:latin typeface="Arial Rounded MT Bold" panose="020F0704030504030204" pitchFamily="34" charset="0"/>
              </a:rPr>
              <a:t>Geologic and geophysical studies on eastern flank of valley suggest intrusion pathways controlled by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Laramide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thrusting and occurrence of Cretaceous shale units (visit undergraduate poster session 109-T 194 on Monday </a:t>
            </a:r>
            <a:r>
              <a:rPr lang="en-US" sz="3200" b="1" smtClean="0">
                <a:latin typeface="Arial Rounded MT Bold" panose="020F0704030504030204" pitchFamily="34" charset="0"/>
              </a:rPr>
              <a:t>for details!)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8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27" y="210998"/>
            <a:ext cx="5353388" cy="6483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56" y="434518"/>
            <a:ext cx="3199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Lower Mesilla Valley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Residual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Bouguer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Gravity Anomaly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566" y="207710"/>
            <a:ext cx="5023239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856" y="434518"/>
            <a:ext cx="3199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Lower Mesilla Valley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Residual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Bouguer</a:t>
            </a:r>
            <a:r>
              <a:rPr lang="en-US" sz="24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Gravity Anomaly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11520" y="4734560"/>
            <a:ext cx="1889760" cy="203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11520" y="3586480"/>
            <a:ext cx="680720" cy="128016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92240" y="4866640"/>
            <a:ext cx="1016000" cy="57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2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03" r="5237" b="20106"/>
          <a:stretch/>
        </p:blipFill>
        <p:spPr>
          <a:xfrm>
            <a:off x="2494401" y="304800"/>
            <a:ext cx="6144526" cy="2834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4312" y="120134"/>
            <a:ext cx="71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west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8585" y="6096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east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932" b="3883"/>
          <a:stretch/>
        </p:blipFill>
        <p:spPr>
          <a:xfrm>
            <a:off x="2319957" y="3738880"/>
            <a:ext cx="6675120" cy="2611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2150" y="1121955"/>
            <a:ext cx="31998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Lower Mesilla Valley</a:t>
            </a:r>
          </a:p>
          <a:p>
            <a:r>
              <a:rPr lang="en-US" sz="2400" dirty="0" err="1" smtClean="0">
                <a:latin typeface="Arial Rounded MT Bold" panose="020F0704030504030204" pitchFamily="34" charset="0"/>
              </a:rPr>
              <a:t>Hydrogeologic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Cross Sections</a:t>
            </a:r>
          </a:p>
          <a:p>
            <a:r>
              <a:rPr lang="en-US" sz="2400" dirty="0" smtClean="0">
                <a:latin typeface="Arial Rounded MT Bold" panose="020F0704030504030204" pitchFamily="34" charset="0"/>
              </a:rPr>
              <a:t>Hawley et al. 2017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285" y="3369548"/>
            <a:ext cx="131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northwest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1415" y="3291055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southeast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60193" y="1121955"/>
            <a:ext cx="1828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87906" y="4428843"/>
            <a:ext cx="1828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4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11" y="638384"/>
            <a:ext cx="7154026" cy="55886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044544" y="1733107"/>
            <a:ext cx="2274159" cy="241359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83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057" b="-1"/>
          <a:stretch/>
        </p:blipFill>
        <p:spPr>
          <a:xfrm>
            <a:off x="493154" y="1711842"/>
            <a:ext cx="10585972" cy="3835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526" y="149527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NW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0341" y="131061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NW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8647" y="152717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SE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4405" y="134251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SE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4868" y="1896508"/>
            <a:ext cx="246222" cy="251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78918" y="1785418"/>
            <a:ext cx="379211" cy="295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9811" y="5362479"/>
            <a:ext cx="135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magnetics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4992" y="5270146"/>
            <a:ext cx="94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gravity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955" y="3151879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nT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4658" y="3151879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 Rounded MT Bold" panose="020F0704030504030204" pitchFamily="34" charset="0"/>
              </a:rPr>
              <a:t>mGal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8155" y="354697"/>
            <a:ext cx="516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Magnetic and gravity models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0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66" y="1398946"/>
            <a:ext cx="10792193" cy="374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0685" y="5173546"/>
            <a:ext cx="14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d</a:t>
            </a:r>
            <a:r>
              <a:rPr lang="en-US" b="1" dirty="0" smtClean="0">
                <a:latin typeface="Arial Rounded MT Bold" panose="020F0704030504030204" pitchFamily="34" charset="0"/>
              </a:rPr>
              <a:t>istance, m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316160" y="2842563"/>
            <a:ext cx="116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depth, m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155" y="4316446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90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184" y="284256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45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37" y="477865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84" y="129457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0804" y="47148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100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0042" y="47148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200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9280" y="474630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300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5015" y="1427992"/>
            <a:ext cx="111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velocity </a:t>
            </a:r>
          </a:p>
          <a:p>
            <a:r>
              <a:rPr lang="en-US" b="1" dirty="0" smtClean="0">
                <a:latin typeface="Arial Rounded MT Bold" panose="020F0704030504030204" pitchFamily="34" charset="0"/>
              </a:rPr>
              <a:t>m/s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88168" y="422622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300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19238" y="191870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4200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8155" y="35469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Seismic model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191256" y="837629"/>
            <a:ext cx="274320" cy="5486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96" y="707988"/>
            <a:ext cx="7350608" cy="5442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493" y="0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Conductivity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9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32" y="897711"/>
            <a:ext cx="5953977" cy="54176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51757" y="3677431"/>
            <a:ext cx="1054733" cy="94652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2121" y="2017795"/>
            <a:ext cx="4425696" cy="4425696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83600" y="184221"/>
            <a:ext cx="357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Wells Near Outcrop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981" y="1084521"/>
            <a:ext cx="20375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Gravity 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+ </a:t>
            </a:r>
            <a:r>
              <a:rPr lang="en-US" sz="2800" b="1" dirty="0" smtClean="0">
                <a:solidFill>
                  <a:srgbClr val="E6591A"/>
                </a:solidFill>
                <a:latin typeface="Arial Rounded MT Bold" panose="020F0704030504030204" pitchFamily="34" charset="0"/>
              </a:rPr>
              <a:t>+</a:t>
            </a:r>
          </a:p>
          <a:p>
            <a:endParaRPr lang="en-US" sz="2800" b="1" dirty="0"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Wells   </a:t>
            </a:r>
            <a:r>
              <a:rPr lang="en-US" sz="2800" b="1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◊</a:t>
            </a:r>
          </a:p>
          <a:p>
            <a:endParaRPr lang="en-US" sz="2800" b="1" dirty="0"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1-km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---</a:t>
            </a:r>
          </a:p>
          <a:p>
            <a:endParaRPr lang="en-US" sz="2800" b="1" dirty="0"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latin typeface="Arial Rounded MT Bold" panose="020F0704030504030204" pitchFamily="34" charset="0"/>
              </a:rPr>
              <a:t>4-km </a:t>
            </a:r>
            <a:r>
              <a:rPr lang="en-US" sz="2800" b="1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---</a:t>
            </a:r>
          </a:p>
          <a:p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84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187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Diane Doser</cp:lastModifiedBy>
  <cp:revision>15</cp:revision>
  <dcterms:created xsi:type="dcterms:W3CDTF">2019-09-12T03:49:12Z</dcterms:created>
  <dcterms:modified xsi:type="dcterms:W3CDTF">2019-09-13T16:37:27Z</dcterms:modified>
</cp:coreProperties>
</file>