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3" r:id="rId15"/>
    <p:sldId id="275" r:id="rId16"/>
    <p:sldId id="277" r:id="rId17"/>
    <p:sldId id="278" r:id="rId18"/>
    <p:sldId id="274" r:id="rId19"/>
    <p:sldId id="271" r:id="rId20"/>
    <p:sldId id="272" r:id="rId21"/>
    <p:sldId id="276" r:id="rId22"/>
    <p:sldId id="270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640" autoAdjust="0"/>
  </p:normalViewPr>
  <p:slideViewPr>
    <p:cSldViewPr snapToGrid="0" snapToObjects="1">
      <p:cViewPr>
        <p:scale>
          <a:sx n="150" d="100"/>
          <a:sy n="150" d="100"/>
        </p:scale>
        <p:origin x="-1568" y="-8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4FE9-9AA8-0E47-B801-94796DFBBD61}" type="datetimeFigureOut">
              <a:rPr lang="en-US" smtClean="0"/>
              <a:t>10/3/19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7AB9-E080-C644-ABAA-7038F398B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62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4FE9-9AA8-0E47-B801-94796DFBBD61}" type="datetimeFigureOut">
              <a:rPr lang="en-US" smtClean="0"/>
              <a:t>10/3/19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7AB9-E080-C644-ABAA-7038F398B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4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4FE9-9AA8-0E47-B801-94796DFBBD61}" type="datetimeFigureOut">
              <a:rPr lang="en-US" smtClean="0"/>
              <a:t>10/3/19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7AB9-E080-C644-ABAA-7038F398B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3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4FE9-9AA8-0E47-B801-94796DFBBD61}" type="datetimeFigureOut">
              <a:rPr lang="en-US" smtClean="0"/>
              <a:t>10/3/19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7AB9-E080-C644-ABAA-7038F398B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6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4FE9-9AA8-0E47-B801-94796DFBBD61}" type="datetimeFigureOut">
              <a:rPr lang="en-US" smtClean="0"/>
              <a:t>10/3/19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7AB9-E080-C644-ABAA-7038F398B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3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4FE9-9AA8-0E47-B801-94796DFBBD61}" type="datetimeFigureOut">
              <a:rPr lang="en-US" smtClean="0"/>
              <a:t>10/3/19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7AB9-E080-C644-ABAA-7038F398B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4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4FE9-9AA8-0E47-B801-94796DFBBD61}" type="datetimeFigureOut">
              <a:rPr lang="en-US" smtClean="0"/>
              <a:t>10/3/19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7AB9-E080-C644-ABAA-7038F398B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5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4FE9-9AA8-0E47-B801-94796DFBBD61}" type="datetimeFigureOut">
              <a:rPr lang="en-US" smtClean="0"/>
              <a:t>10/3/19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7AB9-E080-C644-ABAA-7038F398B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0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4FE9-9AA8-0E47-B801-94796DFBBD61}" type="datetimeFigureOut">
              <a:rPr lang="en-US" smtClean="0"/>
              <a:t>10/3/19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7AB9-E080-C644-ABAA-7038F398B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4FE9-9AA8-0E47-B801-94796DFBBD61}" type="datetimeFigureOut">
              <a:rPr lang="en-US" smtClean="0"/>
              <a:t>10/3/19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7AB9-E080-C644-ABAA-7038F398B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1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4FE9-9AA8-0E47-B801-94796DFBBD61}" type="datetimeFigureOut">
              <a:rPr lang="en-US" smtClean="0"/>
              <a:t>10/3/19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D7AB9-E080-C644-ABAA-7038F398B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4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74FE9-9AA8-0E47-B801-94796DFBBD61}" type="datetimeFigureOut">
              <a:rPr lang="en-US" smtClean="0"/>
              <a:t>10/3/19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D7AB9-E080-C644-ABAA-7038F398B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8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35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8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26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69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33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08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04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21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08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50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9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09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4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2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98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52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79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1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84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97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28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91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Macintosh PowerPoint</Application>
  <PresentationFormat>On-screen Show (16:9)</PresentationFormat>
  <Paragraphs>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Gregg</dc:creator>
  <cp:lastModifiedBy>Jay Gregg</cp:lastModifiedBy>
  <cp:revision>12</cp:revision>
  <dcterms:created xsi:type="dcterms:W3CDTF">2019-09-16T18:52:17Z</dcterms:created>
  <dcterms:modified xsi:type="dcterms:W3CDTF">2019-10-03T17:11:08Z</dcterms:modified>
</cp:coreProperties>
</file>