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/>
    <p:restoredTop sz="94663"/>
  </p:normalViewPr>
  <p:slideViewPr>
    <p:cSldViewPr snapToGrid="0" snapToObjects="1">
      <p:cViewPr varScale="1">
        <p:scale>
          <a:sx n="88" d="100"/>
          <a:sy n="88" d="100"/>
        </p:scale>
        <p:origin x="17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31C98-DD4E-F442-96AC-83F32EBE1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0C83C-81DF-DA47-B2E0-5D1DEC9CE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80B6D-D7A2-6547-9FFE-B3B42C13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B6B48-2CF6-4E40-8059-FCFC70A6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5A807-C588-3F4E-A5DF-50A226BA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1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B76D-7BA5-8446-8B4C-61B52673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E56EA8-324C-A240-A2AF-E0991E969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F48EA-626D-8644-BF65-A98808CCD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7BB43-DCF7-3E4B-A99B-2C8ECF17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E0273-6C4B-C241-B0A3-D60924378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6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B10CC-9034-244C-96FC-ACA4744C8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DE806-AA4A-F148-9C2E-0BB710B7B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ACCC2-479C-6449-8DCE-2EFE17E00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A70AB-74DF-0A4A-8F62-9A182B3B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34C13-1AF8-A047-863F-BA7E90AD1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6494-5E6F-E941-899A-0955FE6C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08961-B0FF-6544-ADA7-AB0C03D6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C912A-2C56-3447-8450-E78123CE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0EBCA-C702-CE46-9CC1-AF3014DD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A736F-DD48-BD41-96E5-D7C698B3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4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A83C0-C329-AC4F-895F-B009C11F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4A13C-31A4-8946-9046-36A260BF9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EAFB0-E3C9-DB4F-B185-E52AF025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6ABE0-6299-664A-8C69-D1FDFCE2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2165F-CC04-8349-AD17-98E707B7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E712E-EEAF-5245-A1B0-3D6BC6F4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D5568-B77A-1143-B8DB-439DF35B4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37E4E-9DB6-0B41-9DE4-D41B832B3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D6924-49E3-C24E-A6EC-A1987635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CAA12-2C58-2443-BD99-B021B770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1F0154-CE41-644F-9B95-B87F9981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8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AFD0-AD63-FB42-A78C-4BB2EE328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02258-4F29-204C-AD89-A1762E59D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7F47A-CC71-6F4A-9A6F-CBF55C00B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FA002-2427-9649-9400-683FDF11F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47C8F8-9D8E-324D-A4E0-454AB27AE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7C0C6-FB2C-D540-B977-8816641D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FCD62A-950F-1D4B-B5F6-36CDA1C09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C25B2C-4EED-D846-ACAD-6C038E3C5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4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E34D-DF16-A341-BA38-27E25DFD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8700A-96CB-524C-B7A5-D79FB60A8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410C9-FB20-244F-9C6A-81B2A53BE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48D31F-69E7-5749-AE6A-811D7B9F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8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E362F-320F-9340-8ED7-925C1D07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7A505-347C-8548-9DE4-29CD170D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2E653-88E0-E142-B6FB-6F6E59BA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5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F787D-E384-C140-B30B-0E62FAF4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F707-18BA-614E-AB36-46917806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E84CB-4BDB-F049-976A-A684A964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03C39-B55D-8243-9152-1A84948B7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5C61D-B535-1948-8F4C-ED0977C9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1D15B-6B11-144B-9685-B3A580B0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5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437A2-B9CB-1945-9DCF-F7239F58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AB7-1FEE-7E4A-9D42-CA0FF508F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63DBD-F068-0B43-A126-0D0953343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4B4B9-2D25-EE4E-96A3-90F1C97E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C121D-1490-344D-A680-5C7A84BC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E6132-AB87-B444-A10B-E465B40B7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34EDA7-8D65-1E46-8BB5-ACECAA37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30380-58E7-4646-B2F4-E6394CDEF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0C1F-8A0E-3C4A-95CE-CFA0E7F60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0FEAA-392C-D64C-B3F5-7143C77663EE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6B23-30A6-3844-9E53-4027C7A93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336F2-B8CE-E444-9FEF-9A4199920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45B89-7BDA-2547-A4D4-F9BF3A055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7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GSA2019-VFEevolu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VFE-GSA20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C61CB-5589-9E4C-9134-96FD0CA3F0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EXPLORING AND CATEGORIZING DIVERSITY IN THE TECHNOLOGICAL AND PEDAGOGICAL APPROACHES OF VIRTUAL FIELWORK EXPERIENCES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D77D5-EC72-464F-9072-67253072AA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Don Haas,* (dad55@cornell.edu) Robert M. Ross,*  and Lisa D. White†</a:t>
            </a:r>
          </a:p>
          <a:p>
            <a:r>
              <a:rPr lang="en-US" dirty="0"/>
              <a:t>*The Paleontological Research Institution, Ithaca, NY </a:t>
            </a:r>
          </a:p>
          <a:p>
            <a:r>
              <a:rPr lang="en-US" dirty="0"/>
              <a:t>†Museum of Paleontology, University of California, Berkeley, Berkeley, CA</a:t>
            </a:r>
          </a:p>
        </p:txBody>
      </p:sp>
    </p:spTree>
    <p:extLst>
      <p:ext uri="{BB962C8B-B14F-4D97-AF65-F5344CB8AC3E}">
        <p14:creationId xmlns:p14="http://schemas.microsoft.com/office/powerpoint/2010/main" val="340885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D00B-ACAF-9D40-99F6-9EA552EA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Map showing where presenters in the session represent, or where the VFEs they created represent. ">
            <a:extLst>
              <a:ext uri="{FF2B5EF4-FFF2-40B4-BE49-F238E27FC236}">
                <a16:creationId xmlns:a16="http://schemas.microsoft.com/office/drawing/2014/main" id="{AD13BA63-DCC1-C64C-BD24-8D02271BF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3" y="0"/>
            <a:ext cx="12332137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4AADA-63D5-E746-87E0-C8BDABC7B652}"/>
              </a:ext>
            </a:extLst>
          </p:cNvPr>
          <p:cNvSpPr txBox="1"/>
          <p:nvPr/>
        </p:nvSpPr>
        <p:spPr>
          <a:xfrm>
            <a:off x="4086022" y="2191657"/>
            <a:ext cx="54680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map of the session.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  <a:hlinkClick r:id="rId3"/>
              </a:rPr>
              <a:t>http://bit.ly/GSA2019-VFEevolution</a:t>
            </a: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61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4D00B-ACAF-9D40-99F6-9EA552EA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Map showing where presenters in the session represent, or where the VFEs they created represent. ">
            <a:extLst>
              <a:ext uri="{FF2B5EF4-FFF2-40B4-BE49-F238E27FC236}">
                <a16:creationId xmlns:a16="http://schemas.microsoft.com/office/drawing/2014/main" id="{AD13BA63-DCC1-C64C-BD24-8D02271BF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3" y="0"/>
            <a:ext cx="12332137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4AADA-63D5-E746-87E0-C8BDABC7B652}"/>
              </a:ext>
            </a:extLst>
          </p:cNvPr>
          <p:cNvSpPr txBox="1"/>
          <p:nvPr/>
        </p:nvSpPr>
        <p:spPr>
          <a:xfrm>
            <a:off x="3778317" y="2888343"/>
            <a:ext cx="6425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Find the presentation for this abstract (a Prezi) here: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  <a:hlinkClick r:id="rId3"/>
              </a:rPr>
              <a:t>http://bit.ly/VFE-GSA2019</a:t>
            </a:r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993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90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EXPLORING AND CATEGORIZING DIVERSITY IN THE TECHNOLOGICAL AND PEDAGOGICAL APPROACHES OF VIRTUAL FIELWORK EXPERIENCES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AND CATEGORIZING DIVERSITY IN THE TECHNOLOGICAL AND PEDAGOGICAL APPROACHES OF VIRTUAL FIELWORK EXPERIENCES</dc:title>
  <dc:creator>Don A. Duggan-Haas</dc:creator>
  <cp:lastModifiedBy>Don A. Duggan-Haas</cp:lastModifiedBy>
  <cp:revision>3</cp:revision>
  <dcterms:created xsi:type="dcterms:W3CDTF">2019-10-11T14:26:53Z</dcterms:created>
  <dcterms:modified xsi:type="dcterms:W3CDTF">2019-10-11T14:52:19Z</dcterms:modified>
</cp:coreProperties>
</file>