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8"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1CB"/>
    <a:srgbClr val="F67531"/>
    <a:srgbClr val="DF2A6E"/>
    <a:srgbClr val="FFD372"/>
    <a:srgbClr val="5951CB"/>
    <a:srgbClr val="5B50CA"/>
    <a:srgbClr val="5259CF"/>
    <a:srgbClr val="6446C5"/>
    <a:srgbClr val="2185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2170" y="-3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mantha\Documents\FOSSIL\Research\Instagram%20Insights%20(1).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Samantha\Documents\FOSSIL\Research\Instagram%20Insights%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25000">
                <a:solidFill>
                  <a:schemeClr val="tx1">
                    <a:lumMod val="65000"/>
                    <a:lumOff val="35000"/>
                  </a:schemeClr>
                </a:solidFill>
                <a:latin typeface="+mn-lt"/>
                <a:ea typeface="+mn-ea"/>
                <a:cs typeface="+mn-cs"/>
              </a:defRPr>
            </a:pPr>
            <a:r>
              <a:rPr lang="en-US" sz="3600" baseline="0" dirty="0"/>
              <a:t>Retention Rate vs. Story Length</a:t>
            </a:r>
          </a:p>
        </c:rich>
      </c:tx>
      <c:overlay val="0"/>
      <c:spPr>
        <a:noFill/>
        <a:ln>
          <a:noFill/>
        </a:ln>
        <a:effectLst/>
      </c:spPr>
      <c:txPr>
        <a:bodyPr rot="0" spcFirstLastPara="1" vertOverflow="ellipsis" vert="horz" wrap="square" anchor="ctr" anchorCtr="1"/>
        <a:lstStyle/>
        <a:p>
          <a:pPr>
            <a:defRPr sz="1400" b="0" i="0" u="none" strike="noStrike" kern="1200" spc="0" baseline="-2500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03903682476845"/>
          <c:y val="0.11399382256307973"/>
          <c:w val="0.87907910576159931"/>
          <c:h val="0.7375122934781736"/>
        </c:manualLayout>
      </c:layout>
      <c:scatterChart>
        <c:scatterStyle val="lineMarker"/>
        <c:varyColors val="0"/>
        <c:ser>
          <c:idx val="0"/>
          <c:order val="0"/>
          <c:tx>
            <c:v>Retention Rate vs. Story Length</c:v>
          </c:tx>
          <c:spPr>
            <a:ln w="25400" cap="rnd">
              <a:noFill/>
              <a:round/>
            </a:ln>
            <a:effectLst/>
          </c:spPr>
          <c:marker>
            <c:symbol val="circle"/>
            <c:size val="5"/>
            <c:spPr>
              <a:solidFill>
                <a:srgbClr val="5A51CB"/>
              </a:solidFill>
              <a:ln w="63500">
                <a:solidFill>
                  <a:srgbClr val="5A51CB"/>
                </a:solidFill>
              </a:ln>
              <a:effectLst/>
            </c:spPr>
          </c:marker>
          <c:trendline>
            <c:spPr>
              <a:ln w="41275" cap="rnd">
                <a:solidFill>
                  <a:srgbClr val="F67531"/>
                </a:solidFill>
                <a:prstDash val="solid"/>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'Stories (2)'!$D$4:$D$118</c:f>
              <c:numCache>
                <c:formatCode>General</c:formatCode>
                <c:ptCount val="92"/>
                <c:pt idx="0">
                  <c:v>10</c:v>
                </c:pt>
                <c:pt idx="1">
                  <c:v>10</c:v>
                </c:pt>
                <c:pt idx="2">
                  <c:v>9</c:v>
                </c:pt>
                <c:pt idx="3">
                  <c:v>3</c:v>
                </c:pt>
                <c:pt idx="4">
                  <c:v>4</c:v>
                </c:pt>
                <c:pt idx="5">
                  <c:v>5</c:v>
                </c:pt>
                <c:pt idx="6">
                  <c:v>7</c:v>
                </c:pt>
                <c:pt idx="7">
                  <c:v>6</c:v>
                </c:pt>
                <c:pt idx="8">
                  <c:v>3</c:v>
                </c:pt>
                <c:pt idx="9">
                  <c:v>6</c:v>
                </c:pt>
                <c:pt idx="10">
                  <c:v>3</c:v>
                </c:pt>
                <c:pt idx="11">
                  <c:v>5</c:v>
                </c:pt>
                <c:pt idx="12">
                  <c:v>11</c:v>
                </c:pt>
                <c:pt idx="13">
                  <c:v>3</c:v>
                </c:pt>
                <c:pt idx="14">
                  <c:v>6</c:v>
                </c:pt>
                <c:pt idx="15">
                  <c:v>3</c:v>
                </c:pt>
                <c:pt idx="16">
                  <c:v>2</c:v>
                </c:pt>
                <c:pt idx="17">
                  <c:v>9</c:v>
                </c:pt>
                <c:pt idx="18">
                  <c:v>6</c:v>
                </c:pt>
                <c:pt idx="19">
                  <c:v>7</c:v>
                </c:pt>
                <c:pt idx="20">
                  <c:v>10</c:v>
                </c:pt>
                <c:pt idx="21">
                  <c:v>4</c:v>
                </c:pt>
                <c:pt idx="22">
                  <c:v>8</c:v>
                </c:pt>
                <c:pt idx="23">
                  <c:v>6</c:v>
                </c:pt>
                <c:pt idx="24">
                  <c:v>8</c:v>
                </c:pt>
                <c:pt idx="25">
                  <c:v>11</c:v>
                </c:pt>
                <c:pt idx="26">
                  <c:v>7</c:v>
                </c:pt>
                <c:pt idx="27">
                  <c:v>2</c:v>
                </c:pt>
                <c:pt idx="28">
                  <c:v>3</c:v>
                </c:pt>
                <c:pt idx="29">
                  <c:v>6</c:v>
                </c:pt>
                <c:pt idx="30">
                  <c:v>6</c:v>
                </c:pt>
                <c:pt idx="31">
                  <c:v>7</c:v>
                </c:pt>
                <c:pt idx="32">
                  <c:v>4</c:v>
                </c:pt>
                <c:pt idx="33">
                  <c:v>7</c:v>
                </c:pt>
                <c:pt idx="34">
                  <c:v>5</c:v>
                </c:pt>
                <c:pt idx="35">
                  <c:v>8</c:v>
                </c:pt>
                <c:pt idx="36">
                  <c:v>6</c:v>
                </c:pt>
                <c:pt idx="37">
                  <c:v>5</c:v>
                </c:pt>
                <c:pt idx="38">
                  <c:v>7</c:v>
                </c:pt>
                <c:pt idx="39">
                  <c:v>6</c:v>
                </c:pt>
                <c:pt idx="40">
                  <c:v>3</c:v>
                </c:pt>
                <c:pt idx="41">
                  <c:v>7</c:v>
                </c:pt>
                <c:pt idx="42">
                  <c:v>7</c:v>
                </c:pt>
                <c:pt idx="43">
                  <c:v>7</c:v>
                </c:pt>
                <c:pt idx="44">
                  <c:v>2</c:v>
                </c:pt>
                <c:pt idx="45">
                  <c:v>7</c:v>
                </c:pt>
                <c:pt idx="46">
                  <c:v>6</c:v>
                </c:pt>
                <c:pt idx="47">
                  <c:v>7</c:v>
                </c:pt>
                <c:pt idx="48">
                  <c:v>7</c:v>
                </c:pt>
                <c:pt idx="49">
                  <c:v>7</c:v>
                </c:pt>
                <c:pt idx="50">
                  <c:v>7</c:v>
                </c:pt>
                <c:pt idx="51">
                  <c:v>7</c:v>
                </c:pt>
                <c:pt idx="52">
                  <c:v>7</c:v>
                </c:pt>
                <c:pt idx="53">
                  <c:v>7</c:v>
                </c:pt>
                <c:pt idx="54">
                  <c:v>7</c:v>
                </c:pt>
                <c:pt idx="55">
                  <c:v>8</c:v>
                </c:pt>
                <c:pt idx="56">
                  <c:v>6</c:v>
                </c:pt>
                <c:pt idx="57">
                  <c:v>7</c:v>
                </c:pt>
                <c:pt idx="58">
                  <c:v>8</c:v>
                </c:pt>
                <c:pt idx="59">
                  <c:v>7</c:v>
                </c:pt>
                <c:pt idx="60">
                  <c:v>5</c:v>
                </c:pt>
                <c:pt idx="61">
                  <c:v>7</c:v>
                </c:pt>
                <c:pt idx="62">
                  <c:v>7</c:v>
                </c:pt>
                <c:pt idx="63">
                  <c:v>7</c:v>
                </c:pt>
                <c:pt idx="64">
                  <c:v>7</c:v>
                </c:pt>
                <c:pt idx="65">
                  <c:v>3</c:v>
                </c:pt>
                <c:pt idx="66">
                  <c:v>2</c:v>
                </c:pt>
                <c:pt idx="67">
                  <c:v>7</c:v>
                </c:pt>
                <c:pt idx="68">
                  <c:v>4</c:v>
                </c:pt>
                <c:pt idx="69">
                  <c:v>5</c:v>
                </c:pt>
                <c:pt idx="70">
                  <c:v>6</c:v>
                </c:pt>
                <c:pt idx="71">
                  <c:v>7</c:v>
                </c:pt>
                <c:pt idx="72">
                  <c:v>4</c:v>
                </c:pt>
                <c:pt idx="73">
                  <c:v>4</c:v>
                </c:pt>
                <c:pt idx="74">
                  <c:v>5</c:v>
                </c:pt>
                <c:pt idx="75">
                  <c:v>12</c:v>
                </c:pt>
                <c:pt idx="76">
                  <c:v>7</c:v>
                </c:pt>
                <c:pt idx="77">
                  <c:v>4</c:v>
                </c:pt>
                <c:pt idx="78">
                  <c:v>6</c:v>
                </c:pt>
                <c:pt idx="79">
                  <c:v>8</c:v>
                </c:pt>
                <c:pt idx="80">
                  <c:v>7</c:v>
                </c:pt>
                <c:pt idx="81">
                  <c:v>6</c:v>
                </c:pt>
                <c:pt idx="82">
                  <c:v>5</c:v>
                </c:pt>
                <c:pt idx="83">
                  <c:v>10</c:v>
                </c:pt>
                <c:pt idx="84">
                  <c:v>7</c:v>
                </c:pt>
                <c:pt idx="85">
                  <c:v>4</c:v>
                </c:pt>
                <c:pt idx="86">
                  <c:v>5</c:v>
                </c:pt>
                <c:pt idx="87">
                  <c:v>8</c:v>
                </c:pt>
                <c:pt idx="88">
                  <c:v>8</c:v>
                </c:pt>
                <c:pt idx="89">
                  <c:v>7</c:v>
                </c:pt>
                <c:pt idx="90">
                  <c:v>2</c:v>
                </c:pt>
                <c:pt idx="91">
                  <c:v>7</c:v>
                </c:pt>
              </c:numCache>
            </c:numRef>
          </c:xVal>
          <c:yVal>
            <c:numRef>
              <c:f>'Stories (2)'!$H$4:$H$118</c:f>
              <c:numCache>
                <c:formatCode>General</c:formatCode>
                <c:ptCount val="92"/>
                <c:pt idx="0">
                  <c:v>73.529411764705884</c:v>
                </c:pt>
                <c:pt idx="1">
                  <c:v>63.917525773195869</c:v>
                </c:pt>
                <c:pt idx="2">
                  <c:v>66.666666666666657</c:v>
                </c:pt>
                <c:pt idx="3">
                  <c:v>71.111111111111114</c:v>
                </c:pt>
                <c:pt idx="4">
                  <c:v>78.260869565217391</c:v>
                </c:pt>
                <c:pt idx="5">
                  <c:v>66.363636363636374</c:v>
                </c:pt>
                <c:pt idx="6">
                  <c:v>72.321428571428569</c:v>
                </c:pt>
                <c:pt idx="7">
                  <c:v>69.090909090909093</c:v>
                </c:pt>
                <c:pt idx="8">
                  <c:v>76.5625</c:v>
                </c:pt>
                <c:pt idx="9">
                  <c:v>77.011494252873561</c:v>
                </c:pt>
                <c:pt idx="10">
                  <c:v>77.777777777777786</c:v>
                </c:pt>
                <c:pt idx="11">
                  <c:v>77.319587628865989</c:v>
                </c:pt>
                <c:pt idx="12">
                  <c:v>57.823129251700678</c:v>
                </c:pt>
                <c:pt idx="13">
                  <c:v>77.876106194690266</c:v>
                </c:pt>
                <c:pt idx="14">
                  <c:v>76.84210526315789</c:v>
                </c:pt>
                <c:pt idx="15">
                  <c:v>77</c:v>
                </c:pt>
                <c:pt idx="16">
                  <c:v>63.829787234042556</c:v>
                </c:pt>
                <c:pt idx="17">
                  <c:v>75.630252100840337</c:v>
                </c:pt>
                <c:pt idx="18">
                  <c:v>78.640776699029118</c:v>
                </c:pt>
                <c:pt idx="19">
                  <c:v>67.61904761904762</c:v>
                </c:pt>
                <c:pt idx="20">
                  <c:v>54.248366013071895</c:v>
                </c:pt>
                <c:pt idx="21">
                  <c:v>90.625</c:v>
                </c:pt>
                <c:pt idx="22">
                  <c:v>79.611650485436897</c:v>
                </c:pt>
                <c:pt idx="23">
                  <c:v>78.461538461538467</c:v>
                </c:pt>
                <c:pt idx="24">
                  <c:v>74.107142857142861</c:v>
                </c:pt>
                <c:pt idx="25">
                  <c:v>61.983471074380169</c:v>
                </c:pt>
                <c:pt idx="26">
                  <c:v>77.981651376146786</c:v>
                </c:pt>
                <c:pt idx="27">
                  <c:v>82.278481012658233</c:v>
                </c:pt>
                <c:pt idx="28">
                  <c:v>85.245901639344254</c:v>
                </c:pt>
                <c:pt idx="29">
                  <c:v>73.275862068965509</c:v>
                </c:pt>
                <c:pt idx="30">
                  <c:v>70.634920634920633</c:v>
                </c:pt>
                <c:pt idx="31">
                  <c:v>77.272727272727266</c:v>
                </c:pt>
                <c:pt idx="32">
                  <c:v>82.8125</c:v>
                </c:pt>
                <c:pt idx="33">
                  <c:v>80</c:v>
                </c:pt>
                <c:pt idx="34">
                  <c:v>81.818181818181827</c:v>
                </c:pt>
                <c:pt idx="35">
                  <c:v>77.391304347826079</c:v>
                </c:pt>
                <c:pt idx="36">
                  <c:v>73.076923076923066</c:v>
                </c:pt>
                <c:pt idx="37">
                  <c:v>80.800000000000011</c:v>
                </c:pt>
                <c:pt idx="38">
                  <c:v>75.238095238095241</c:v>
                </c:pt>
                <c:pt idx="39">
                  <c:v>74.400000000000006</c:v>
                </c:pt>
                <c:pt idx="40">
                  <c:v>82.35294117647058</c:v>
                </c:pt>
                <c:pt idx="41">
                  <c:v>70.149253731343293</c:v>
                </c:pt>
                <c:pt idx="42">
                  <c:v>80.519480519480524</c:v>
                </c:pt>
                <c:pt idx="43">
                  <c:v>65.833333333333329</c:v>
                </c:pt>
                <c:pt idx="44">
                  <c:v>87.179487179487182</c:v>
                </c:pt>
                <c:pt idx="45">
                  <c:v>66.141732283464577</c:v>
                </c:pt>
                <c:pt idx="46">
                  <c:v>76.515151515151516</c:v>
                </c:pt>
                <c:pt idx="47">
                  <c:v>76</c:v>
                </c:pt>
                <c:pt idx="48">
                  <c:v>76.146788990825684</c:v>
                </c:pt>
                <c:pt idx="49">
                  <c:v>73.880597014925371</c:v>
                </c:pt>
                <c:pt idx="50">
                  <c:v>70.769230769230774</c:v>
                </c:pt>
                <c:pt idx="51">
                  <c:v>74.436090225563916</c:v>
                </c:pt>
                <c:pt idx="52">
                  <c:v>72.649572649572647</c:v>
                </c:pt>
                <c:pt idx="53">
                  <c:v>67.241379310344826</c:v>
                </c:pt>
                <c:pt idx="54">
                  <c:v>71.666666666666671</c:v>
                </c:pt>
                <c:pt idx="55">
                  <c:v>70.588235294117652</c:v>
                </c:pt>
                <c:pt idx="56">
                  <c:v>71.287128712871279</c:v>
                </c:pt>
                <c:pt idx="57">
                  <c:v>73.983739837398375</c:v>
                </c:pt>
                <c:pt idx="58">
                  <c:v>67.407407407407405</c:v>
                </c:pt>
                <c:pt idx="59">
                  <c:v>73.504273504273513</c:v>
                </c:pt>
                <c:pt idx="60">
                  <c:v>70.895522388059703</c:v>
                </c:pt>
                <c:pt idx="61">
                  <c:v>67.889908256880744</c:v>
                </c:pt>
                <c:pt idx="62">
                  <c:v>77.981651376146786</c:v>
                </c:pt>
                <c:pt idx="63">
                  <c:v>68.518518518518519</c:v>
                </c:pt>
                <c:pt idx="64">
                  <c:v>73.333333333333329</c:v>
                </c:pt>
                <c:pt idx="65">
                  <c:v>95.098039215686271</c:v>
                </c:pt>
                <c:pt idx="66">
                  <c:v>90.4</c:v>
                </c:pt>
                <c:pt idx="67">
                  <c:v>71.83098591549296</c:v>
                </c:pt>
                <c:pt idx="68">
                  <c:v>89.719626168224295</c:v>
                </c:pt>
                <c:pt idx="69">
                  <c:v>73.939393939393938</c:v>
                </c:pt>
                <c:pt idx="70">
                  <c:v>73.68421052631578</c:v>
                </c:pt>
                <c:pt idx="71">
                  <c:v>74.809160305343511</c:v>
                </c:pt>
                <c:pt idx="72">
                  <c:v>80.952380952380949</c:v>
                </c:pt>
                <c:pt idx="73">
                  <c:v>83.464566929133852</c:v>
                </c:pt>
                <c:pt idx="74">
                  <c:v>80.833333333333329</c:v>
                </c:pt>
                <c:pt idx="75">
                  <c:v>63.46153846153846</c:v>
                </c:pt>
                <c:pt idx="76">
                  <c:v>73.636363636363626</c:v>
                </c:pt>
                <c:pt idx="77">
                  <c:v>85.039370078740163</c:v>
                </c:pt>
                <c:pt idx="78">
                  <c:v>145.07042253521126</c:v>
                </c:pt>
                <c:pt idx="79">
                  <c:v>75.52447552447552</c:v>
                </c:pt>
                <c:pt idx="80">
                  <c:v>75</c:v>
                </c:pt>
                <c:pt idx="81">
                  <c:v>69.871794871794862</c:v>
                </c:pt>
                <c:pt idx="82">
                  <c:v>72.058823529411768</c:v>
                </c:pt>
                <c:pt idx="83">
                  <c:v>72.357723577235774</c:v>
                </c:pt>
                <c:pt idx="84">
                  <c:v>0</c:v>
                </c:pt>
                <c:pt idx="85">
                  <c:v>87.272727272727266</c:v>
                </c:pt>
                <c:pt idx="86">
                  <c:v>85.496183206106863</c:v>
                </c:pt>
                <c:pt idx="87">
                  <c:v>63.46153846153846</c:v>
                </c:pt>
                <c:pt idx="88">
                  <c:v>73.170731707317074</c:v>
                </c:pt>
                <c:pt idx="89">
                  <c:v>70.161290322580655</c:v>
                </c:pt>
                <c:pt idx="90">
                  <c:v>86.597938144329902</c:v>
                </c:pt>
                <c:pt idx="91">
                  <c:v>19.26605504587156</c:v>
                </c:pt>
              </c:numCache>
            </c:numRef>
          </c:yVal>
          <c:smooth val="0"/>
          <c:extLst>
            <c:ext xmlns:c16="http://schemas.microsoft.com/office/drawing/2014/chart" uri="{C3380CC4-5D6E-409C-BE32-E72D297353CC}">
              <c16:uniqueId val="{00000000-749F-410E-A523-3935E0D6D2DE}"/>
            </c:ext>
          </c:extLst>
        </c:ser>
        <c:dLbls>
          <c:showLegendKey val="0"/>
          <c:showVal val="0"/>
          <c:showCatName val="0"/>
          <c:showSerName val="0"/>
          <c:showPercent val="0"/>
          <c:showBubbleSize val="0"/>
        </c:dLbls>
        <c:axId val="793390024"/>
        <c:axId val="793390352"/>
      </c:scatterChart>
      <c:valAx>
        <c:axId val="793390024"/>
        <c:scaling>
          <c:orientation val="minMax"/>
          <c:max val="12"/>
          <c:min val="2"/>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93390352"/>
        <c:crosses val="autoZero"/>
        <c:crossBetween val="midCat"/>
        <c:majorUnit val="1"/>
      </c:valAx>
      <c:valAx>
        <c:axId val="793390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93390024"/>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250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'Stories (3)'!$E$4:$E$118</cx:f>
        <cx:lvl ptCount="77">
          <cx:pt idx="0">Answer Box</cx:pt>
          <cx:pt idx="1">Answer Box</cx:pt>
          <cx:pt idx="2">Answer Box</cx:pt>
          <cx:pt idx="3">Answer Box</cx:pt>
          <cx:pt idx="4">Answer Box</cx:pt>
          <cx:pt idx="5">Answer Box</cx:pt>
          <cx:pt idx="6">Answer Box</cx:pt>
          <cx:pt idx="7">Answer Box</cx:pt>
          <cx:pt idx="8">Poll</cx:pt>
          <cx:pt idx="9">Poll</cx:pt>
          <cx:pt idx="10">Poll</cx:pt>
          <cx:pt idx="11">Poll</cx:pt>
          <cx:pt idx="12">Poll</cx:pt>
          <cx:pt idx="13">Poll</cx:pt>
          <cx:pt idx="14">Poll</cx:pt>
          <cx:pt idx="15">Poll</cx:pt>
          <cx:pt idx="16">Poll</cx:pt>
          <cx:pt idx="17">Poll</cx:pt>
          <cx:pt idx="18">Poll</cx:pt>
          <cx:pt idx="19">Poll</cx:pt>
          <cx:pt idx="20">Poll</cx:pt>
          <cx:pt idx="21">Poll</cx:pt>
          <cx:pt idx="22">Poll</cx:pt>
          <cx:pt idx="23">Poll</cx:pt>
          <cx:pt idx="24">Poll</cx:pt>
          <cx:pt idx="25">Poll</cx:pt>
          <cx:pt idx="26">Poll</cx:pt>
          <cx:pt idx="27">Poll</cx:pt>
          <cx:pt idx="28">Poll</cx:pt>
          <cx:pt idx="29">Poll</cx:pt>
          <cx:pt idx="30">Poll</cx:pt>
          <cx:pt idx="31">Poll</cx:pt>
          <cx:pt idx="32">Poll</cx:pt>
          <cx:pt idx="33">Poll</cx:pt>
          <cx:pt idx="34">Poll</cx:pt>
          <cx:pt idx="35">Poll</cx:pt>
          <cx:pt idx="36">Poll</cx:pt>
          <cx:pt idx="37">Poll</cx:pt>
          <cx:pt idx="38">Poll</cx:pt>
          <cx:pt idx="39">Poll</cx:pt>
          <cx:pt idx="40">Poll</cx:pt>
          <cx:pt idx="41">Poll</cx:pt>
          <cx:pt idx="42">Poll</cx:pt>
          <cx:pt idx="43">Poll</cx:pt>
          <cx:pt idx="44">Poll</cx:pt>
          <cx:pt idx="45">Poll</cx:pt>
          <cx:pt idx="46">Poll</cx:pt>
          <cx:pt idx="47">Poll</cx:pt>
          <cx:pt idx="48">Poll</cx:pt>
          <cx:pt idx="49">Poll</cx:pt>
          <cx:pt idx="50">Poll</cx:pt>
          <cx:pt idx="51">Poll</cx:pt>
          <cx:pt idx="52">Poll</cx:pt>
          <cx:pt idx="53">Send In</cx:pt>
          <cx:pt idx="54">Send In</cx:pt>
          <cx:pt idx="55">Send In</cx:pt>
          <cx:pt idx="56">Send In</cx:pt>
          <cx:pt idx="57">Send In</cx:pt>
          <cx:pt idx="58">Send In</cx:pt>
          <cx:pt idx="59">Send In</cx:pt>
          <cx:pt idx="60">Send In</cx:pt>
          <cx:pt idx="61">Send In</cx:pt>
          <cx:pt idx="62">Send In</cx:pt>
          <cx:pt idx="63">Send In</cx:pt>
          <cx:pt idx="64">Send In</cx:pt>
          <cx:pt idx="65">Send In</cx:pt>
          <cx:pt idx="66">Slider</cx:pt>
          <cx:pt idx="67">Slider</cx:pt>
          <cx:pt idx="68">Slider</cx:pt>
          <cx:pt idx="69">Slider</cx:pt>
          <cx:pt idx="70">Slider</cx:pt>
          <cx:pt idx="71">Slider</cx:pt>
          <cx:pt idx="72">Slider</cx:pt>
          <cx:pt idx="73">Slider</cx:pt>
          <cx:pt idx="74">Slider</cx:pt>
          <cx:pt idx="75">Slider</cx:pt>
          <cx:pt idx="76">Slider</cx:pt>
        </cx:lvl>
      </cx:strDim>
      <cx:numDim type="val">
        <cx:f>'Stories (3)'!$I$4:$I$118</cx:f>
        <cx:lvl ptCount="77" formatCode="General">
          <cx:pt idx="0">8.695652173913043</cx:pt>
          <cx:pt idx="1">12.5</cx:pt>
          <cx:pt idx="2">0</cx:pt>
          <cx:pt idx="3">0</cx:pt>
          <cx:pt idx="4">1.7391304347826086</cx:pt>
          <cx:pt idx="5">0.94339622641509435</cx:pt>
          <cx:pt idx="6">2.5</cx:pt>
          <cx:pt idx="7">3.3707865168539324</cx:pt>
          <cx:pt idx="8">23.364485981308412</cx:pt>
          <cx:pt idx="9">22.105263157894736</cx:pt>
          <cx:pt idx="10">25.97402597402597</cx:pt>
          <cx:pt idx="11">26.086956521739129</cx:pt>
          <cx:pt idx="12">34.782608695652172</cx:pt>
          <cx:pt idx="13">36.95652173913043</cx:pt>
          <cx:pt idx="14">39.772727272727273</cx:pt>
          <cx:pt idx="15">23.255813953488371</cx:pt>
          <cx:pt idx="16">32.743362831858406</cx:pt>
          <cx:pt idx="17">25.252525252525253</cx:pt>
          <cx:pt idx="18">36.666666666666664</cx:pt>
          <cx:pt idx="19">27.27272727272727</cx:pt>
          <cx:pt idx="20">39.316239316239319</cx:pt>
          <cx:pt idx="21">22.058823529411764</cx:pt>
          <cx:pt idx="22">35.955056179775283</cx:pt>
          <cx:pt idx="23">37.837837837837839</cx:pt>
          <cx:pt idx="24">28.431372549019606</cx:pt>
          <cx:pt idx="25">36</cx:pt>
          <cx:pt idx="26">40.366972477064223</cx:pt>
          <cx:pt idx="27">35.344827586206897</cx:pt>
          <cx:pt idx="28">34.408602150537639</cx:pt>
          <cx:pt idx="29">37.5</cx:pt>
          <cx:pt idx="30">20.689655172413794</cx:pt>
          <cx:pt idx="31">40</cx:pt>
          <cx:pt idx="32">38.775510204081634</cx:pt>
          <cx:pt idx="33">37</cx:pt>
          <cx:pt idx="34">20</cx:pt>
          <cx:pt idx="35">36.486486486486484</cx:pt>
          <cx:pt idx="36">34.090909090909086</cx:pt>
          <cx:pt idx="37">34.146341463414636</cx:pt>
          <cx:pt idx="38">28.08988764044944</cx:pt>
          <cx:pt idx="39">23.762376237623762</cx:pt>
          <cx:pt idx="40">26.356589147286826</cx:pt>
          <cx:pt idx="41">34.95145631067961</cx:pt>
          <cx:pt idx="42">33.913043478260867</cx:pt>
          <cx:pt idx="43">41.121495327102799</cx:pt>
          <cx:pt idx="44">39.83050847457627</cx:pt>
          <cx:pt idx="45">19.16376306620209</cx:pt>
          <cx:pt idx="46">28.125</cx:pt>
          <cx:pt idx="47">31.683168316831683</cx:pt>
          <cx:pt idx="48">34.95145631067961</cx:pt>
          <cx:pt idx="49">37.931034482758619</cx:pt>
          <cx:pt idx="50">25</cx:pt>
          <cx:pt idx="51">48.611111111111107</cx:pt>
          <cx:pt idx="52">6.4220183486238538</cx:pt>
          <cx:pt idx="53">4.0816326530612246</cx:pt>
          <cx:pt idx="54">0.99009900990099009</cx:pt>
          <cx:pt idx="55">1.0638297872340425</cx:pt>
          <cx:pt idx="56">6.5359477124183014</cx:pt>
          <cx:pt idx="57">0</cx:pt>
          <cx:pt idx="58">0</cx:pt>
          <cx:pt idx="59">4.3010752688172049</cx:pt>
          <cx:pt idx="60">0</cx:pt>
          <cx:pt idx="61">0</cx:pt>
          <cx:pt idx="62">0</cx:pt>
          <cx:pt idx="63">2.5862068965517242</cx:pt>
          <cx:pt idx="64">2.877697841726619</cx:pt>
          <cx:pt idx="65">1.9417475728155338</cx:pt>
          <cx:pt idx="66">17.708333333333336</cx:pt>
          <cx:pt idx="67">14.666666666666666</cx:pt>
          <cx:pt idx="68">29.72972972972973</cx:pt>
          <cx:pt idx="69">28.205128205128204</cx:pt>
          <cx:pt idx="70">20.43010752688172</cx:pt>
          <cx:pt idx="71">14.457831325301203</cx:pt>
          <cx:pt idx="72">30.555555555555557</cx:pt>
          <cx:pt idx="73">15.66265060240964</cx:pt>
          <cx:pt idx="74">17.721518987341771</cx:pt>
          <cx:pt idx="75">10.344827586206897</cx:pt>
          <cx:pt idx="76">16.535433070866144</cx:pt>
        </cx:lvl>
      </cx:numDim>
    </cx:data>
  </cx:chartData>
  <cx:chart>
    <cx:title pos="t" align="ctr" overlay="0">
      <cx:tx>
        <cx:txData>
          <cx:v>Interaction Rate and Interaction Tools</cx:v>
        </cx:txData>
      </cx:tx>
      <cx:txPr>
        <a:bodyPr rot="0" spcFirstLastPara="1" vertOverflow="ellipsis" vert="horz" wrap="square" lIns="38100" tIns="19050" rIns="38100" bIns="19050" anchor="ctr" anchorCtr="1" compatLnSpc="0"/>
        <a:lstStyle/>
        <a:p>
          <a:pPr algn="ctr" rtl="0">
            <a:defRPr sz="1400" b="0" i="0" u="none" strike="noStrike" kern="1200" spc="0" baseline="0">
              <a:solidFill>
                <a:sysClr val="windowText" lastClr="000000">
                  <a:lumMod val="65000"/>
                  <a:lumOff val="35000"/>
                </a:sysClr>
              </a:solidFill>
              <a:latin typeface="+mn-lt"/>
              <a:ea typeface="+mn-ea"/>
              <a:cs typeface="+mn-cs"/>
            </a:defRPr>
          </a:pPr>
          <a:r>
            <a:rPr kumimoji="0" lang="en-US" sz="3600" b="0" i="0" u="none" strike="noStrike" kern="1200" cap="none" spc="0" normalizeH="0" baseline="0" noProof="0" dirty="0">
              <a:ln>
                <a:noFill/>
              </a:ln>
              <a:solidFill>
                <a:sysClr val="windowText" lastClr="000000">
                  <a:lumMod val="65000"/>
                  <a:lumOff val="35000"/>
                </a:sysClr>
              </a:solidFill>
              <a:effectLst/>
              <a:uLnTx/>
              <a:uFillTx/>
              <a:latin typeface="+mn-lt"/>
            </a:rPr>
            <a:t>Interaction Rate and Interaction Tools</a:t>
          </a:r>
        </a:p>
      </cx:txPr>
    </cx:title>
    <cx:plotArea>
      <cx:plotAreaRegion>
        <cx:series layoutId="boxWhisker" uniqueId="{54DB2566-9CF5-4F12-86E7-002347E800E0}">
          <cx:spPr>
            <a:solidFill>
              <a:srgbClr val="5A51CB">
                <a:alpha val="99000"/>
              </a:srgbClr>
            </a:solidFill>
            <a:ln w="50800">
              <a:solidFill>
                <a:srgbClr val="F67531"/>
              </a:solidFill>
            </a:ln>
          </cx:spPr>
          <cx:dataId val="0"/>
          <cx:layoutPr>
            <cx:visibility meanLine="0" meanMarker="1" nonoutliers="0" outliers="0"/>
            <cx:statistics quartileMethod="exclusive"/>
          </cx:layoutPr>
        </cx:series>
      </cx:plotAreaRegion>
      <cx:axis id="0">
        <cx:catScaling gapWidth="0.5"/>
        <cx:title>
          <cx:tx>
            <cx:txData>
              <cx:v>Type of interaction tool</cx:v>
            </cx:txData>
          </cx:tx>
          <cx:txPr>
            <a:bodyPr spcFirstLastPara="1" vertOverflow="ellipsis" horzOverflow="overflow" wrap="square" lIns="0" tIns="0" rIns="0" bIns="0" anchor="ctr" anchorCtr="1"/>
            <a:lstStyle/>
            <a:p>
              <a:pPr algn="ctr" rtl="0">
                <a:defRPr/>
              </a:pPr>
              <a:r>
                <a:rPr lang="en-US" sz="2400" b="0" i="0" u="none" strike="noStrike" cap="none" baseline="0" dirty="0">
                  <a:solidFill>
                    <a:srgbClr val="000000">
                      <a:lumMod val="65000"/>
                      <a:lumOff val="35000"/>
                    </a:srgbClr>
                  </a:solidFill>
                  <a:latin typeface="Arial"/>
                </a:rPr>
                <a:t>Type of interaction tool</a:t>
              </a:r>
            </a:p>
          </cx:txPr>
        </cx:title>
        <cx:tickLabels/>
        <cx:txPr>
          <a:bodyPr spcFirstLastPara="1" vertOverflow="ellipsis" horzOverflow="overflow" wrap="square" lIns="0" tIns="0" rIns="0" bIns="0" anchor="ctr" anchorCtr="1"/>
          <a:lstStyle/>
          <a:p>
            <a:pPr algn="ctr" rtl="0">
              <a:defRPr sz="2000"/>
            </a:pPr>
            <a:endParaRPr lang="en-US" sz="2000" b="0" i="0" u="none" strike="noStrike" baseline="0">
              <a:solidFill>
                <a:srgbClr val="000000">
                  <a:lumMod val="65000"/>
                  <a:lumOff val="35000"/>
                </a:srgbClr>
              </a:solidFill>
              <a:latin typeface="Arial"/>
            </a:endParaRPr>
          </a:p>
        </cx:txPr>
      </cx:axis>
      <cx:axis id="1">
        <cx:valScaling/>
        <cx:title>
          <cx:tx>
            <cx:txData>
              <cx:v>Interaction rate</cx:v>
            </cx:txData>
          </cx:tx>
          <cx:txPr>
            <a:bodyPr spcFirstLastPara="1" vertOverflow="ellipsis" horzOverflow="overflow" wrap="square" lIns="0" tIns="0" rIns="0" bIns="0" anchor="ctr" anchorCtr="1"/>
            <a:lstStyle/>
            <a:p>
              <a:pPr algn="ctr" rtl="0">
                <a:defRPr sz="2400"/>
              </a:pPr>
              <a:r>
                <a:rPr lang="en-US" sz="2400" b="0" i="0" u="none" strike="noStrike" cap="none" baseline="0" dirty="0">
                  <a:solidFill>
                    <a:srgbClr val="000000">
                      <a:lumMod val="65000"/>
                      <a:lumOff val="35000"/>
                    </a:srgbClr>
                  </a:solidFill>
                  <a:latin typeface="Arial"/>
                </a:rPr>
                <a:t>Interaction rate</a:t>
              </a:r>
            </a:p>
          </cx:txPr>
        </cx:title>
        <cx:majorGridlines/>
        <cx:minorGridlines/>
        <cx:tickLabels/>
        <cx:txPr>
          <a:bodyPr spcFirstLastPara="1" vertOverflow="ellipsis" horzOverflow="overflow" wrap="square" lIns="0" tIns="0" rIns="0" bIns="0" anchor="ctr" anchorCtr="1"/>
          <a:lstStyle/>
          <a:p>
            <a:pPr algn="ctr" rtl="0">
              <a:defRPr sz="2000" baseline="0"/>
            </a:pPr>
            <a:endParaRPr lang="en-US" sz="2000" b="0" i="0" u="none" strike="noStrike" baseline="0">
              <a:solidFill>
                <a:srgbClr val="000000">
                  <a:lumMod val="65000"/>
                  <a:lumOff val="35000"/>
                </a:srgbClr>
              </a:solidFill>
              <a:latin typeface="Arial"/>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74">
  <cs:axisTitle>
    <cs:lnRef idx="0"/>
    <cs:fillRef idx="0"/>
    <cs:effectRef idx="0"/>
    <cs:fontRef idx="minor">
      <a:schemeClr val="tx1">
        <a:lumMod val="65000"/>
        <a:lumOff val="35000"/>
      </a:schemeClr>
    </cs:fontRef>
    <cs:defRPr sz="9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lt1">
        <a:lumMod val="65000"/>
        <a:lumOff val="35000"/>
      </a:schemeClr>
    </cs:fontRef>
    <cs:spPr>
      <a:solidFill>
        <a:schemeClr val="dk1">
          <a:lumMod val="15000"/>
          <a:lumOff val="8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solidFill>
      <a:ln>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lumMod val="60000"/>
        </a:schemeClr>
      </a:solidFill>
    </cs:spPr>
  </cs:dataPointMarker>
  <cs:dataPointMarkerLayout symbol="circle" size="8"/>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tx1">
        <a:lumMod val="65000"/>
        <a:lumOff val="35000"/>
      </a:schemeClr>
    </cs:fontRef>
    <cs:defRPr sz="200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63"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4e29145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c4e2914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Dimensions: 36 inches high x 48 inches long</a:t>
            </a:r>
            <a:endParaRPr dirty="0"/>
          </a:p>
        </p:txBody>
      </p:sp>
    </p:spTree>
    <p:extLst>
      <p:ext uri="{BB962C8B-B14F-4D97-AF65-F5344CB8AC3E}">
        <p14:creationId xmlns:p14="http://schemas.microsoft.com/office/powerpoint/2010/main" val="30902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496200" y="4765280"/>
            <a:ext cx="40898700" cy="13136700"/>
          </a:xfrm>
          <a:prstGeom prst="rect">
            <a:avLst/>
          </a:prstGeom>
        </p:spPr>
        <p:txBody>
          <a:bodyPr spcFirstLastPara="1" wrap="square" lIns="479475" tIns="479475" rIns="479475" bIns="479475" anchor="b" anchorCtr="0"/>
          <a:lstStyle>
            <a:lvl1pPr lvl="0" algn="ctr">
              <a:spcBef>
                <a:spcPts val="0"/>
              </a:spcBef>
              <a:spcAft>
                <a:spcPts val="0"/>
              </a:spcAft>
              <a:buSzPts val="27300"/>
              <a:buNone/>
              <a:defRPr sz="27300"/>
            </a:lvl1pPr>
            <a:lvl2pPr lvl="1" algn="ctr">
              <a:spcBef>
                <a:spcPts val="0"/>
              </a:spcBef>
              <a:spcAft>
                <a:spcPts val="0"/>
              </a:spcAft>
              <a:buSzPts val="27300"/>
              <a:buNone/>
              <a:defRPr sz="27300"/>
            </a:lvl2pPr>
            <a:lvl3pPr lvl="2" algn="ctr">
              <a:spcBef>
                <a:spcPts val="0"/>
              </a:spcBef>
              <a:spcAft>
                <a:spcPts val="0"/>
              </a:spcAft>
              <a:buSzPts val="27300"/>
              <a:buNone/>
              <a:defRPr sz="27300"/>
            </a:lvl3pPr>
            <a:lvl4pPr lvl="3" algn="ctr">
              <a:spcBef>
                <a:spcPts val="0"/>
              </a:spcBef>
              <a:spcAft>
                <a:spcPts val="0"/>
              </a:spcAft>
              <a:buSzPts val="27300"/>
              <a:buNone/>
              <a:defRPr sz="27300"/>
            </a:lvl4pPr>
            <a:lvl5pPr lvl="4" algn="ctr">
              <a:spcBef>
                <a:spcPts val="0"/>
              </a:spcBef>
              <a:spcAft>
                <a:spcPts val="0"/>
              </a:spcAft>
              <a:buSzPts val="27300"/>
              <a:buNone/>
              <a:defRPr sz="27300"/>
            </a:lvl5pPr>
            <a:lvl6pPr lvl="5" algn="ctr">
              <a:spcBef>
                <a:spcPts val="0"/>
              </a:spcBef>
              <a:spcAft>
                <a:spcPts val="0"/>
              </a:spcAft>
              <a:buSzPts val="27300"/>
              <a:buNone/>
              <a:defRPr sz="27300"/>
            </a:lvl6pPr>
            <a:lvl7pPr lvl="6" algn="ctr">
              <a:spcBef>
                <a:spcPts val="0"/>
              </a:spcBef>
              <a:spcAft>
                <a:spcPts val="0"/>
              </a:spcAft>
              <a:buSzPts val="27300"/>
              <a:buNone/>
              <a:defRPr sz="27300"/>
            </a:lvl7pPr>
            <a:lvl8pPr lvl="7" algn="ctr">
              <a:spcBef>
                <a:spcPts val="0"/>
              </a:spcBef>
              <a:spcAft>
                <a:spcPts val="0"/>
              </a:spcAft>
              <a:buSzPts val="27300"/>
              <a:buNone/>
              <a:defRPr sz="27300"/>
            </a:lvl8pPr>
            <a:lvl9pPr lvl="8" algn="ctr">
              <a:spcBef>
                <a:spcPts val="0"/>
              </a:spcBef>
              <a:spcAft>
                <a:spcPts val="0"/>
              </a:spcAft>
              <a:buSzPts val="27300"/>
              <a:buNone/>
              <a:defRPr sz="27300"/>
            </a:lvl9pPr>
          </a:lstStyle>
          <a:p>
            <a:endParaRPr/>
          </a:p>
        </p:txBody>
      </p:sp>
      <p:sp>
        <p:nvSpPr>
          <p:cNvPr id="11" name="Google Shape;11;p2"/>
          <p:cNvSpPr txBox="1">
            <a:spLocks noGrp="1"/>
          </p:cNvSpPr>
          <p:nvPr>
            <p:ph type="subTitle" idx="1"/>
          </p:nvPr>
        </p:nvSpPr>
        <p:spPr>
          <a:xfrm>
            <a:off x="1496160" y="18138400"/>
            <a:ext cx="40898700" cy="5072700"/>
          </a:xfrm>
          <a:prstGeom prst="rect">
            <a:avLst/>
          </a:prstGeom>
        </p:spPr>
        <p:txBody>
          <a:bodyPr spcFirstLastPara="1" wrap="square" lIns="479475" tIns="479475" rIns="479475" bIns="479475" anchor="t" anchorCtr="0"/>
          <a:lstStyle>
            <a:lvl1pPr lvl="0" algn="ctr">
              <a:lnSpc>
                <a:spcPct val="100000"/>
              </a:lnSpc>
              <a:spcBef>
                <a:spcPts val="0"/>
              </a:spcBef>
              <a:spcAft>
                <a:spcPts val="0"/>
              </a:spcAft>
              <a:buSzPts val="14700"/>
              <a:buNone/>
              <a:defRPr sz="14700"/>
            </a:lvl1pPr>
            <a:lvl2pPr lvl="1" algn="ctr">
              <a:lnSpc>
                <a:spcPct val="100000"/>
              </a:lnSpc>
              <a:spcBef>
                <a:spcPts val="0"/>
              </a:spcBef>
              <a:spcAft>
                <a:spcPts val="0"/>
              </a:spcAft>
              <a:buSzPts val="14700"/>
              <a:buNone/>
              <a:defRPr sz="14700"/>
            </a:lvl2pPr>
            <a:lvl3pPr lvl="2" algn="ctr">
              <a:lnSpc>
                <a:spcPct val="100000"/>
              </a:lnSpc>
              <a:spcBef>
                <a:spcPts val="0"/>
              </a:spcBef>
              <a:spcAft>
                <a:spcPts val="0"/>
              </a:spcAft>
              <a:buSzPts val="14700"/>
              <a:buNone/>
              <a:defRPr sz="14700"/>
            </a:lvl3pPr>
            <a:lvl4pPr lvl="3" algn="ctr">
              <a:lnSpc>
                <a:spcPct val="100000"/>
              </a:lnSpc>
              <a:spcBef>
                <a:spcPts val="0"/>
              </a:spcBef>
              <a:spcAft>
                <a:spcPts val="0"/>
              </a:spcAft>
              <a:buSzPts val="14700"/>
              <a:buNone/>
              <a:defRPr sz="14700"/>
            </a:lvl4pPr>
            <a:lvl5pPr lvl="4" algn="ctr">
              <a:lnSpc>
                <a:spcPct val="100000"/>
              </a:lnSpc>
              <a:spcBef>
                <a:spcPts val="0"/>
              </a:spcBef>
              <a:spcAft>
                <a:spcPts val="0"/>
              </a:spcAft>
              <a:buSzPts val="14700"/>
              <a:buNone/>
              <a:defRPr sz="14700"/>
            </a:lvl5pPr>
            <a:lvl6pPr lvl="5" algn="ctr">
              <a:lnSpc>
                <a:spcPct val="100000"/>
              </a:lnSpc>
              <a:spcBef>
                <a:spcPts val="0"/>
              </a:spcBef>
              <a:spcAft>
                <a:spcPts val="0"/>
              </a:spcAft>
              <a:buSzPts val="14700"/>
              <a:buNone/>
              <a:defRPr sz="14700"/>
            </a:lvl6pPr>
            <a:lvl7pPr lvl="6" algn="ctr">
              <a:lnSpc>
                <a:spcPct val="100000"/>
              </a:lnSpc>
              <a:spcBef>
                <a:spcPts val="0"/>
              </a:spcBef>
              <a:spcAft>
                <a:spcPts val="0"/>
              </a:spcAft>
              <a:buSzPts val="14700"/>
              <a:buNone/>
              <a:defRPr sz="14700"/>
            </a:lvl7pPr>
            <a:lvl8pPr lvl="7" algn="ctr">
              <a:lnSpc>
                <a:spcPct val="100000"/>
              </a:lnSpc>
              <a:spcBef>
                <a:spcPts val="0"/>
              </a:spcBef>
              <a:spcAft>
                <a:spcPts val="0"/>
              </a:spcAft>
              <a:buSzPts val="14700"/>
              <a:buNone/>
              <a:defRPr sz="14700"/>
            </a:lvl8pPr>
            <a:lvl9pPr lvl="8" algn="ctr">
              <a:lnSpc>
                <a:spcPct val="100000"/>
              </a:lnSpc>
              <a:spcBef>
                <a:spcPts val="0"/>
              </a:spcBef>
              <a:spcAft>
                <a:spcPts val="0"/>
              </a:spcAft>
              <a:buSzPts val="14700"/>
              <a:buNone/>
              <a:defRPr sz="14700"/>
            </a:lvl9pPr>
          </a:lstStyle>
          <a:p>
            <a:endParaRPr/>
          </a:p>
        </p:txBody>
      </p:sp>
      <p:sp>
        <p:nvSpPr>
          <p:cNvPr id="12" name="Google Shape;12;p2"/>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496160" y="7079200"/>
            <a:ext cx="40898700" cy="12566400"/>
          </a:xfrm>
          <a:prstGeom prst="rect">
            <a:avLst/>
          </a:prstGeom>
        </p:spPr>
        <p:txBody>
          <a:bodyPr spcFirstLastPara="1" wrap="square" lIns="479475" tIns="479475" rIns="479475" bIns="479475" anchor="b" anchorCtr="0"/>
          <a:lstStyle>
            <a:lvl1pPr lvl="0" algn="ctr">
              <a:spcBef>
                <a:spcPts val="0"/>
              </a:spcBef>
              <a:spcAft>
                <a:spcPts val="0"/>
              </a:spcAft>
              <a:buSzPts val="62900"/>
              <a:buNone/>
              <a:defRPr sz="62900"/>
            </a:lvl1pPr>
            <a:lvl2pPr lvl="1" algn="ctr">
              <a:spcBef>
                <a:spcPts val="0"/>
              </a:spcBef>
              <a:spcAft>
                <a:spcPts val="0"/>
              </a:spcAft>
              <a:buSzPts val="62900"/>
              <a:buNone/>
              <a:defRPr sz="62900"/>
            </a:lvl2pPr>
            <a:lvl3pPr lvl="2" algn="ctr">
              <a:spcBef>
                <a:spcPts val="0"/>
              </a:spcBef>
              <a:spcAft>
                <a:spcPts val="0"/>
              </a:spcAft>
              <a:buSzPts val="62900"/>
              <a:buNone/>
              <a:defRPr sz="62900"/>
            </a:lvl3pPr>
            <a:lvl4pPr lvl="3" algn="ctr">
              <a:spcBef>
                <a:spcPts val="0"/>
              </a:spcBef>
              <a:spcAft>
                <a:spcPts val="0"/>
              </a:spcAft>
              <a:buSzPts val="62900"/>
              <a:buNone/>
              <a:defRPr sz="62900"/>
            </a:lvl4pPr>
            <a:lvl5pPr lvl="4" algn="ctr">
              <a:spcBef>
                <a:spcPts val="0"/>
              </a:spcBef>
              <a:spcAft>
                <a:spcPts val="0"/>
              </a:spcAft>
              <a:buSzPts val="62900"/>
              <a:buNone/>
              <a:defRPr sz="62900"/>
            </a:lvl5pPr>
            <a:lvl6pPr lvl="5" algn="ctr">
              <a:spcBef>
                <a:spcPts val="0"/>
              </a:spcBef>
              <a:spcAft>
                <a:spcPts val="0"/>
              </a:spcAft>
              <a:buSzPts val="62900"/>
              <a:buNone/>
              <a:defRPr sz="62900"/>
            </a:lvl6pPr>
            <a:lvl7pPr lvl="6" algn="ctr">
              <a:spcBef>
                <a:spcPts val="0"/>
              </a:spcBef>
              <a:spcAft>
                <a:spcPts val="0"/>
              </a:spcAft>
              <a:buSzPts val="62900"/>
              <a:buNone/>
              <a:defRPr sz="62900"/>
            </a:lvl7pPr>
            <a:lvl8pPr lvl="7" algn="ctr">
              <a:spcBef>
                <a:spcPts val="0"/>
              </a:spcBef>
              <a:spcAft>
                <a:spcPts val="0"/>
              </a:spcAft>
              <a:buSzPts val="62900"/>
              <a:buNone/>
              <a:defRPr sz="62900"/>
            </a:lvl8pPr>
            <a:lvl9pPr lvl="8" algn="ctr">
              <a:spcBef>
                <a:spcPts val="0"/>
              </a:spcBef>
              <a:spcAft>
                <a:spcPts val="0"/>
              </a:spcAft>
              <a:buSzPts val="62900"/>
              <a:buNone/>
              <a:defRPr sz="62900"/>
            </a:lvl9pPr>
          </a:lstStyle>
          <a:p>
            <a:r>
              <a:t>xx%</a:t>
            </a:r>
          </a:p>
        </p:txBody>
      </p:sp>
      <p:sp>
        <p:nvSpPr>
          <p:cNvPr id="46" name="Google Shape;46;p11"/>
          <p:cNvSpPr txBox="1">
            <a:spLocks noGrp="1"/>
          </p:cNvSpPr>
          <p:nvPr>
            <p:ph type="body" idx="1"/>
          </p:nvPr>
        </p:nvSpPr>
        <p:spPr>
          <a:xfrm>
            <a:off x="1496160" y="20174240"/>
            <a:ext cx="40898700" cy="8325300"/>
          </a:xfrm>
          <a:prstGeom prst="rect">
            <a:avLst/>
          </a:prstGeom>
        </p:spPr>
        <p:txBody>
          <a:bodyPr spcFirstLastPara="1" wrap="square" lIns="479475" tIns="479475" rIns="479475" bIns="479475" anchor="t" anchorCtr="0"/>
          <a:lstStyle>
            <a:lvl1pPr marL="457200" lvl="0" indent="-825500" algn="ctr">
              <a:spcBef>
                <a:spcPts val="0"/>
              </a:spcBef>
              <a:spcAft>
                <a:spcPts val="0"/>
              </a:spcAft>
              <a:buSzPts val="9400"/>
              <a:buChar char="●"/>
              <a:defRPr/>
            </a:lvl1pPr>
            <a:lvl2pPr marL="914400" lvl="1" indent="-692150" algn="ctr">
              <a:spcBef>
                <a:spcPts val="8400"/>
              </a:spcBef>
              <a:spcAft>
                <a:spcPts val="0"/>
              </a:spcAft>
              <a:buSzPts val="7300"/>
              <a:buChar char="○"/>
              <a:defRPr/>
            </a:lvl2pPr>
            <a:lvl3pPr marL="1371600" lvl="2" indent="-692150" algn="ctr">
              <a:spcBef>
                <a:spcPts val="8400"/>
              </a:spcBef>
              <a:spcAft>
                <a:spcPts val="0"/>
              </a:spcAft>
              <a:buSzPts val="7300"/>
              <a:buChar char="■"/>
              <a:defRPr/>
            </a:lvl3pPr>
            <a:lvl4pPr marL="1828800" lvl="3" indent="-692150" algn="ctr">
              <a:spcBef>
                <a:spcPts val="8400"/>
              </a:spcBef>
              <a:spcAft>
                <a:spcPts val="0"/>
              </a:spcAft>
              <a:buSzPts val="7300"/>
              <a:buChar char="●"/>
              <a:defRPr/>
            </a:lvl4pPr>
            <a:lvl5pPr marL="2286000" lvl="4" indent="-692150" algn="ctr">
              <a:spcBef>
                <a:spcPts val="8400"/>
              </a:spcBef>
              <a:spcAft>
                <a:spcPts val="0"/>
              </a:spcAft>
              <a:buSzPts val="7300"/>
              <a:buChar char="○"/>
              <a:defRPr/>
            </a:lvl5pPr>
            <a:lvl6pPr marL="2743200" lvl="5" indent="-692150" algn="ctr">
              <a:spcBef>
                <a:spcPts val="8400"/>
              </a:spcBef>
              <a:spcAft>
                <a:spcPts val="0"/>
              </a:spcAft>
              <a:buSzPts val="7300"/>
              <a:buChar char="■"/>
              <a:defRPr/>
            </a:lvl6pPr>
            <a:lvl7pPr marL="3200400" lvl="6" indent="-692150" algn="ctr">
              <a:spcBef>
                <a:spcPts val="8400"/>
              </a:spcBef>
              <a:spcAft>
                <a:spcPts val="0"/>
              </a:spcAft>
              <a:buSzPts val="7300"/>
              <a:buChar char="●"/>
              <a:defRPr/>
            </a:lvl7pPr>
            <a:lvl8pPr marL="3657600" lvl="7" indent="-692150" algn="ctr">
              <a:spcBef>
                <a:spcPts val="8400"/>
              </a:spcBef>
              <a:spcAft>
                <a:spcPts val="0"/>
              </a:spcAft>
              <a:buSzPts val="7300"/>
              <a:buChar char="○"/>
              <a:defRPr/>
            </a:lvl8pPr>
            <a:lvl9pPr marL="4114800" lvl="8" indent="-692150" algn="ctr">
              <a:spcBef>
                <a:spcPts val="8400"/>
              </a:spcBef>
              <a:spcAft>
                <a:spcPts val="8400"/>
              </a:spcAft>
              <a:buSzPts val="7300"/>
              <a:buChar char="■"/>
              <a:defRPr/>
            </a:lvl9pPr>
          </a:lstStyle>
          <a:p>
            <a:endParaRPr/>
          </a:p>
        </p:txBody>
      </p:sp>
      <p:sp>
        <p:nvSpPr>
          <p:cNvPr id="47" name="Google Shape;47;p11"/>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496160" y="13765440"/>
            <a:ext cx="40898700" cy="5387700"/>
          </a:xfrm>
          <a:prstGeom prst="rect">
            <a:avLst/>
          </a:prstGeom>
        </p:spPr>
        <p:txBody>
          <a:bodyPr spcFirstLastPara="1" wrap="square" lIns="479475" tIns="479475" rIns="479475" bIns="479475" anchor="ctr" anchorCtr="0"/>
          <a:lstStyle>
            <a:lvl1pPr lvl="0" algn="ctr">
              <a:spcBef>
                <a:spcPts val="0"/>
              </a:spcBef>
              <a:spcAft>
                <a:spcPts val="0"/>
              </a:spcAft>
              <a:buSzPts val="18900"/>
              <a:buNone/>
              <a:defRPr sz="18900"/>
            </a:lvl1pPr>
            <a:lvl2pPr lvl="1" algn="ctr">
              <a:spcBef>
                <a:spcPts val="0"/>
              </a:spcBef>
              <a:spcAft>
                <a:spcPts val="0"/>
              </a:spcAft>
              <a:buSzPts val="18900"/>
              <a:buNone/>
              <a:defRPr sz="18900"/>
            </a:lvl2pPr>
            <a:lvl3pPr lvl="2" algn="ctr">
              <a:spcBef>
                <a:spcPts val="0"/>
              </a:spcBef>
              <a:spcAft>
                <a:spcPts val="0"/>
              </a:spcAft>
              <a:buSzPts val="18900"/>
              <a:buNone/>
              <a:defRPr sz="18900"/>
            </a:lvl3pPr>
            <a:lvl4pPr lvl="3" algn="ctr">
              <a:spcBef>
                <a:spcPts val="0"/>
              </a:spcBef>
              <a:spcAft>
                <a:spcPts val="0"/>
              </a:spcAft>
              <a:buSzPts val="18900"/>
              <a:buNone/>
              <a:defRPr sz="18900"/>
            </a:lvl4pPr>
            <a:lvl5pPr lvl="4" algn="ctr">
              <a:spcBef>
                <a:spcPts val="0"/>
              </a:spcBef>
              <a:spcAft>
                <a:spcPts val="0"/>
              </a:spcAft>
              <a:buSzPts val="18900"/>
              <a:buNone/>
              <a:defRPr sz="18900"/>
            </a:lvl5pPr>
            <a:lvl6pPr lvl="5" algn="ctr">
              <a:spcBef>
                <a:spcPts val="0"/>
              </a:spcBef>
              <a:spcAft>
                <a:spcPts val="0"/>
              </a:spcAft>
              <a:buSzPts val="18900"/>
              <a:buNone/>
              <a:defRPr sz="18900"/>
            </a:lvl6pPr>
            <a:lvl7pPr lvl="6" algn="ctr">
              <a:spcBef>
                <a:spcPts val="0"/>
              </a:spcBef>
              <a:spcAft>
                <a:spcPts val="0"/>
              </a:spcAft>
              <a:buSzPts val="18900"/>
              <a:buNone/>
              <a:defRPr sz="18900"/>
            </a:lvl7pPr>
            <a:lvl8pPr lvl="7" algn="ctr">
              <a:spcBef>
                <a:spcPts val="0"/>
              </a:spcBef>
              <a:spcAft>
                <a:spcPts val="0"/>
              </a:spcAft>
              <a:buSzPts val="18900"/>
              <a:buNone/>
              <a:defRPr sz="18900"/>
            </a:lvl8pPr>
            <a:lvl9pPr lvl="8" algn="ctr">
              <a:spcBef>
                <a:spcPts val="0"/>
              </a:spcBef>
              <a:spcAft>
                <a:spcPts val="0"/>
              </a:spcAft>
              <a:buSzPts val="18900"/>
              <a:buNone/>
              <a:defRPr sz="18900"/>
            </a:lvl9pPr>
          </a:lstStyle>
          <a:p>
            <a:endParaRPr/>
          </a:p>
        </p:txBody>
      </p:sp>
      <p:sp>
        <p:nvSpPr>
          <p:cNvPr id="15" name="Google Shape;15;p3"/>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496160" y="2848160"/>
            <a:ext cx="40898700" cy="3665400"/>
          </a:xfrm>
          <a:prstGeom prst="rect">
            <a:avLst/>
          </a:prstGeom>
        </p:spPr>
        <p:txBody>
          <a:bodyPr spcFirstLastPara="1" wrap="square" lIns="479475" tIns="479475" rIns="479475" bIns="479475" anchor="t" anchorCtr="0"/>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a:endParaRPr/>
          </a:p>
        </p:txBody>
      </p:sp>
      <p:sp>
        <p:nvSpPr>
          <p:cNvPr id="18" name="Google Shape;18;p4"/>
          <p:cNvSpPr txBox="1">
            <a:spLocks noGrp="1"/>
          </p:cNvSpPr>
          <p:nvPr>
            <p:ph type="body" idx="1"/>
          </p:nvPr>
        </p:nvSpPr>
        <p:spPr>
          <a:xfrm>
            <a:off x="1496160" y="7375840"/>
            <a:ext cx="40898700" cy="21865200"/>
          </a:xfrm>
          <a:prstGeom prst="rect">
            <a:avLst/>
          </a:prstGeom>
        </p:spPr>
        <p:txBody>
          <a:bodyPr spcFirstLastPara="1" wrap="square" lIns="479475" tIns="479475" rIns="479475" bIns="479475" anchor="t" anchorCtr="0"/>
          <a:lstStyle>
            <a:lvl1pPr marL="457200" lvl="0" indent="-825500">
              <a:spcBef>
                <a:spcPts val="0"/>
              </a:spcBef>
              <a:spcAft>
                <a:spcPts val="0"/>
              </a:spcAft>
              <a:buSzPts val="9400"/>
              <a:buChar char="●"/>
              <a:defRPr/>
            </a:lvl1pPr>
            <a:lvl2pPr marL="914400" lvl="1" indent="-692150">
              <a:spcBef>
                <a:spcPts val="8400"/>
              </a:spcBef>
              <a:spcAft>
                <a:spcPts val="0"/>
              </a:spcAft>
              <a:buSzPts val="7300"/>
              <a:buChar char="○"/>
              <a:defRPr/>
            </a:lvl2pPr>
            <a:lvl3pPr marL="1371600" lvl="2" indent="-692150">
              <a:spcBef>
                <a:spcPts val="8400"/>
              </a:spcBef>
              <a:spcAft>
                <a:spcPts val="0"/>
              </a:spcAft>
              <a:buSzPts val="7300"/>
              <a:buChar char="■"/>
              <a:defRPr/>
            </a:lvl3pPr>
            <a:lvl4pPr marL="1828800" lvl="3" indent="-692150">
              <a:spcBef>
                <a:spcPts val="8400"/>
              </a:spcBef>
              <a:spcAft>
                <a:spcPts val="0"/>
              </a:spcAft>
              <a:buSzPts val="7300"/>
              <a:buChar char="●"/>
              <a:defRPr/>
            </a:lvl4pPr>
            <a:lvl5pPr marL="2286000" lvl="4" indent="-692150">
              <a:spcBef>
                <a:spcPts val="8400"/>
              </a:spcBef>
              <a:spcAft>
                <a:spcPts val="0"/>
              </a:spcAft>
              <a:buSzPts val="7300"/>
              <a:buChar char="○"/>
              <a:defRPr/>
            </a:lvl5pPr>
            <a:lvl6pPr marL="2743200" lvl="5" indent="-692150">
              <a:spcBef>
                <a:spcPts val="8400"/>
              </a:spcBef>
              <a:spcAft>
                <a:spcPts val="0"/>
              </a:spcAft>
              <a:buSzPts val="7300"/>
              <a:buChar char="■"/>
              <a:defRPr/>
            </a:lvl6pPr>
            <a:lvl7pPr marL="3200400" lvl="6" indent="-692150">
              <a:spcBef>
                <a:spcPts val="8400"/>
              </a:spcBef>
              <a:spcAft>
                <a:spcPts val="0"/>
              </a:spcAft>
              <a:buSzPts val="7300"/>
              <a:buChar char="●"/>
              <a:defRPr/>
            </a:lvl7pPr>
            <a:lvl8pPr marL="3657600" lvl="7" indent="-692150">
              <a:spcBef>
                <a:spcPts val="8400"/>
              </a:spcBef>
              <a:spcAft>
                <a:spcPts val="0"/>
              </a:spcAft>
              <a:buSzPts val="7300"/>
              <a:buChar char="○"/>
              <a:defRPr/>
            </a:lvl8pPr>
            <a:lvl9pPr marL="4114800" lvl="8" indent="-692150">
              <a:spcBef>
                <a:spcPts val="8400"/>
              </a:spcBef>
              <a:spcAft>
                <a:spcPts val="8400"/>
              </a:spcAft>
              <a:buSzPts val="7300"/>
              <a:buChar char="■"/>
              <a:defRPr/>
            </a:lvl9pPr>
          </a:lstStyle>
          <a:p>
            <a:endParaRPr/>
          </a:p>
        </p:txBody>
      </p:sp>
      <p:sp>
        <p:nvSpPr>
          <p:cNvPr id="19" name="Google Shape;19;p4"/>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496160" y="2848160"/>
            <a:ext cx="40898700" cy="3665400"/>
          </a:xfrm>
          <a:prstGeom prst="rect">
            <a:avLst/>
          </a:prstGeom>
        </p:spPr>
        <p:txBody>
          <a:bodyPr spcFirstLastPara="1" wrap="square" lIns="479475" tIns="479475" rIns="479475" bIns="479475" anchor="t" anchorCtr="0"/>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a:endParaRPr/>
          </a:p>
        </p:txBody>
      </p:sp>
      <p:sp>
        <p:nvSpPr>
          <p:cNvPr id="22" name="Google Shape;22;p5"/>
          <p:cNvSpPr txBox="1">
            <a:spLocks noGrp="1"/>
          </p:cNvSpPr>
          <p:nvPr>
            <p:ph type="body" idx="1"/>
          </p:nvPr>
        </p:nvSpPr>
        <p:spPr>
          <a:xfrm>
            <a:off x="1496160" y="7375840"/>
            <a:ext cx="19199700" cy="21865200"/>
          </a:xfrm>
          <a:prstGeom prst="rect">
            <a:avLst/>
          </a:prstGeom>
        </p:spPr>
        <p:txBody>
          <a:bodyPr spcFirstLastPara="1" wrap="square" lIns="479475" tIns="479475" rIns="479475" bIns="479475" anchor="t" anchorCtr="0"/>
          <a:lstStyle>
            <a:lvl1pPr marL="457200" lvl="0" indent="-692150">
              <a:spcBef>
                <a:spcPts val="0"/>
              </a:spcBef>
              <a:spcAft>
                <a:spcPts val="0"/>
              </a:spcAft>
              <a:buSzPts val="7300"/>
              <a:buChar char="●"/>
              <a:defRPr sz="7300"/>
            </a:lvl1pPr>
            <a:lvl2pPr marL="914400" lvl="1" indent="-628650">
              <a:spcBef>
                <a:spcPts val="8400"/>
              </a:spcBef>
              <a:spcAft>
                <a:spcPts val="0"/>
              </a:spcAft>
              <a:buSzPts val="6300"/>
              <a:buChar char="○"/>
              <a:defRPr sz="6300"/>
            </a:lvl2pPr>
            <a:lvl3pPr marL="1371600" lvl="2" indent="-628650">
              <a:spcBef>
                <a:spcPts val="8400"/>
              </a:spcBef>
              <a:spcAft>
                <a:spcPts val="0"/>
              </a:spcAft>
              <a:buSzPts val="6300"/>
              <a:buChar char="■"/>
              <a:defRPr sz="6300"/>
            </a:lvl3pPr>
            <a:lvl4pPr marL="1828800" lvl="3" indent="-628650">
              <a:spcBef>
                <a:spcPts val="8400"/>
              </a:spcBef>
              <a:spcAft>
                <a:spcPts val="0"/>
              </a:spcAft>
              <a:buSzPts val="6300"/>
              <a:buChar char="●"/>
              <a:defRPr sz="6300"/>
            </a:lvl4pPr>
            <a:lvl5pPr marL="2286000" lvl="4" indent="-628650">
              <a:spcBef>
                <a:spcPts val="8400"/>
              </a:spcBef>
              <a:spcAft>
                <a:spcPts val="0"/>
              </a:spcAft>
              <a:buSzPts val="6300"/>
              <a:buChar char="○"/>
              <a:defRPr sz="6300"/>
            </a:lvl5pPr>
            <a:lvl6pPr marL="2743200" lvl="5" indent="-628650">
              <a:spcBef>
                <a:spcPts val="8400"/>
              </a:spcBef>
              <a:spcAft>
                <a:spcPts val="0"/>
              </a:spcAft>
              <a:buSzPts val="6300"/>
              <a:buChar char="■"/>
              <a:defRPr sz="6300"/>
            </a:lvl6pPr>
            <a:lvl7pPr marL="3200400" lvl="6" indent="-628650">
              <a:spcBef>
                <a:spcPts val="8400"/>
              </a:spcBef>
              <a:spcAft>
                <a:spcPts val="0"/>
              </a:spcAft>
              <a:buSzPts val="6300"/>
              <a:buChar char="●"/>
              <a:defRPr sz="6300"/>
            </a:lvl7pPr>
            <a:lvl8pPr marL="3657600" lvl="7" indent="-628650">
              <a:spcBef>
                <a:spcPts val="8400"/>
              </a:spcBef>
              <a:spcAft>
                <a:spcPts val="0"/>
              </a:spcAft>
              <a:buSzPts val="6300"/>
              <a:buChar char="○"/>
              <a:defRPr sz="6300"/>
            </a:lvl8pPr>
            <a:lvl9pPr marL="4114800" lvl="8" indent="-628650">
              <a:spcBef>
                <a:spcPts val="8400"/>
              </a:spcBef>
              <a:spcAft>
                <a:spcPts val="8400"/>
              </a:spcAft>
              <a:buSzPts val="6300"/>
              <a:buChar char="■"/>
              <a:defRPr sz="6300"/>
            </a:lvl9pPr>
          </a:lstStyle>
          <a:p>
            <a:endParaRPr/>
          </a:p>
        </p:txBody>
      </p:sp>
      <p:sp>
        <p:nvSpPr>
          <p:cNvPr id="23" name="Google Shape;23;p5"/>
          <p:cNvSpPr txBox="1">
            <a:spLocks noGrp="1"/>
          </p:cNvSpPr>
          <p:nvPr>
            <p:ph type="body" idx="2"/>
          </p:nvPr>
        </p:nvSpPr>
        <p:spPr>
          <a:xfrm>
            <a:off x="23195520" y="7375840"/>
            <a:ext cx="19199700" cy="21865200"/>
          </a:xfrm>
          <a:prstGeom prst="rect">
            <a:avLst/>
          </a:prstGeom>
        </p:spPr>
        <p:txBody>
          <a:bodyPr spcFirstLastPara="1" wrap="square" lIns="479475" tIns="479475" rIns="479475" bIns="479475" anchor="t" anchorCtr="0"/>
          <a:lstStyle>
            <a:lvl1pPr marL="457200" lvl="0" indent="-692150">
              <a:spcBef>
                <a:spcPts val="0"/>
              </a:spcBef>
              <a:spcAft>
                <a:spcPts val="0"/>
              </a:spcAft>
              <a:buSzPts val="7300"/>
              <a:buChar char="●"/>
              <a:defRPr sz="7300"/>
            </a:lvl1pPr>
            <a:lvl2pPr marL="914400" lvl="1" indent="-628650">
              <a:spcBef>
                <a:spcPts val="8400"/>
              </a:spcBef>
              <a:spcAft>
                <a:spcPts val="0"/>
              </a:spcAft>
              <a:buSzPts val="6300"/>
              <a:buChar char="○"/>
              <a:defRPr sz="6300"/>
            </a:lvl2pPr>
            <a:lvl3pPr marL="1371600" lvl="2" indent="-628650">
              <a:spcBef>
                <a:spcPts val="8400"/>
              </a:spcBef>
              <a:spcAft>
                <a:spcPts val="0"/>
              </a:spcAft>
              <a:buSzPts val="6300"/>
              <a:buChar char="■"/>
              <a:defRPr sz="6300"/>
            </a:lvl3pPr>
            <a:lvl4pPr marL="1828800" lvl="3" indent="-628650">
              <a:spcBef>
                <a:spcPts val="8400"/>
              </a:spcBef>
              <a:spcAft>
                <a:spcPts val="0"/>
              </a:spcAft>
              <a:buSzPts val="6300"/>
              <a:buChar char="●"/>
              <a:defRPr sz="6300"/>
            </a:lvl4pPr>
            <a:lvl5pPr marL="2286000" lvl="4" indent="-628650">
              <a:spcBef>
                <a:spcPts val="8400"/>
              </a:spcBef>
              <a:spcAft>
                <a:spcPts val="0"/>
              </a:spcAft>
              <a:buSzPts val="6300"/>
              <a:buChar char="○"/>
              <a:defRPr sz="6300"/>
            </a:lvl5pPr>
            <a:lvl6pPr marL="2743200" lvl="5" indent="-628650">
              <a:spcBef>
                <a:spcPts val="8400"/>
              </a:spcBef>
              <a:spcAft>
                <a:spcPts val="0"/>
              </a:spcAft>
              <a:buSzPts val="6300"/>
              <a:buChar char="■"/>
              <a:defRPr sz="6300"/>
            </a:lvl6pPr>
            <a:lvl7pPr marL="3200400" lvl="6" indent="-628650">
              <a:spcBef>
                <a:spcPts val="8400"/>
              </a:spcBef>
              <a:spcAft>
                <a:spcPts val="0"/>
              </a:spcAft>
              <a:buSzPts val="6300"/>
              <a:buChar char="●"/>
              <a:defRPr sz="6300"/>
            </a:lvl7pPr>
            <a:lvl8pPr marL="3657600" lvl="7" indent="-628650">
              <a:spcBef>
                <a:spcPts val="8400"/>
              </a:spcBef>
              <a:spcAft>
                <a:spcPts val="0"/>
              </a:spcAft>
              <a:buSzPts val="6300"/>
              <a:buChar char="○"/>
              <a:defRPr sz="6300"/>
            </a:lvl8pPr>
            <a:lvl9pPr marL="4114800" lvl="8" indent="-628650">
              <a:spcBef>
                <a:spcPts val="8400"/>
              </a:spcBef>
              <a:spcAft>
                <a:spcPts val="8400"/>
              </a:spcAft>
              <a:buSzPts val="6300"/>
              <a:buChar char="■"/>
              <a:defRPr sz="6300"/>
            </a:lvl9pPr>
          </a:lstStyle>
          <a:p>
            <a:endParaRPr/>
          </a:p>
        </p:txBody>
      </p:sp>
      <p:sp>
        <p:nvSpPr>
          <p:cNvPr id="24" name="Google Shape;24;p5"/>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496160" y="2848160"/>
            <a:ext cx="40898700" cy="3665400"/>
          </a:xfrm>
          <a:prstGeom prst="rect">
            <a:avLst/>
          </a:prstGeom>
        </p:spPr>
        <p:txBody>
          <a:bodyPr spcFirstLastPara="1" wrap="square" lIns="479475" tIns="479475" rIns="479475" bIns="479475" anchor="t" anchorCtr="0"/>
          <a:lstStyle>
            <a:lvl1pPr lvl="0">
              <a:spcBef>
                <a:spcPts val="0"/>
              </a:spcBef>
              <a:spcAft>
                <a:spcPts val="0"/>
              </a:spcAft>
              <a:buSzPts val="14700"/>
              <a:buNone/>
              <a:defRPr/>
            </a:lvl1pPr>
            <a:lvl2pPr lvl="1">
              <a:spcBef>
                <a:spcPts val="0"/>
              </a:spcBef>
              <a:spcAft>
                <a:spcPts val="0"/>
              </a:spcAft>
              <a:buSzPts val="14700"/>
              <a:buNone/>
              <a:defRPr/>
            </a:lvl2pPr>
            <a:lvl3pPr lvl="2">
              <a:spcBef>
                <a:spcPts val="0"/>
              </a:spcBef>
              <a:spcAft>
                <a:spcPts val="0"/>
              </a:spcAft>
              <a:buSzPts val="14700"/>
              <a:buNone/>
              <a:defRPr/>
            </a:lvl3pPr>
            <a:lvl4pPr lvl="3">
              <a:spcBef>
                <a:spcPts val="0"/>
              </a:spcBef>
              <a:spcAft>
                <a:spcPts val="0"/>
              </a:spcAft>
              <a:buSzPts val="14700"/>
              <a:buNone/>
              <a:defRPr/>
            </a:lvl4pPr>
            <a:lvl5pPr lvl="4">
              <a:spcBef>
                <a:spcPts val="0"/>
              </a:spcBef>
              <a:spcAft>
                <a:spcPts val="0"/>
              </a:spcAft>
              <a:buSzPts val="14700"/>
              <a:buNone/>
              <a:defRPr/>
            </a:lvl5pPr>
            <a:lvl6pPr lvl="5">
              <a:spcBef>
                <a:spcPts val="0"/>
              </a:spcBef>
              <a:spcAft>
                <a:spcPts val="0"/>
              </a:spcAft>
              <a:buSzPts val="14700"/>
              <a:buNone/>
              <a:defRPr/>
            </a:lvl6pPr>
            <a:lvl7pPr lvl="6">
              <a:spcBef>
                <a:spcPts val="0"/>
              </a:spcBef>
              <a:spcAft>
                <a:spcPts val="0"/>
              </a:spcAft>
              <a:buSzPts val="14700"/>
              <a:buNone/>
              <a:defRPr/>
            </a:lvl7pPr>
            <a:lvl8pPr lvl="7">
              <a:spcBef>
                <a:spcPts val="0"/>
              </a:spcBef>
              <a:spcAft>
                <a:spcPts val="0"/>
              </a:spcAft>
              <a:buSzPts val="14700"/>
              <a:buNone/>
              <a:defRPr/>
            </a:lvl8pPr>
            <a:lvl9pPr lvl="8">
              <a:spcBef>
                <a:spcPts val="0"/>
              </a:spcBef>
              <a:spcAft>
                <a:spcPts val="0"/>
              </a:spcAft>
              <a:buSzPts val="14700"/>
              <a:buNone/>
              <a:defRPr/>
            </a:lvl9pPr>
          </a:lstStyle>
          <a:p>
            <a:endParaRPr/>
          </a:p>
        </p:txBody>
      </p:sp>
      <p:sp>
        <p:nvSpPr>
          <p:cNvPr id="27" name="Google Shape;27;p6"/>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96160" y="3555840"/>
            <a:ext cx="13478400" cy="4836300"/>
          </a:xfrm>
          <a:prstGeom prst="rect">
            <a:avLst/>
          </a:prstGeom>
        </p:spPr>
        <p:txBody>
          <a:bodyPr spcFirstLastPara="1" wrap="square" lIns="479475" tIns="479475" rIns="479475" bIns="479475" anchor="b" anchorCtr="0"/>
          <a:lstStyle>
            <a:lvl1pPr lvl="0">
              <a:spcBef>
                <a:spcPts val="0"/>
              </a:spcBef>
              <a:spcAft>
                <a:spcPts val="0"/>
              </a:spcAft>
              <a:buSzPts val="12600"/>
              <a:buNone/>
              <a:defRPr sz="12600"/>
            </a:lvl1pPr>
            <a:lvl2pPr lvl="1">
              <a:spcBef>
                <a:spcPts val="0"/>
              </a:spcBef>
              <a:spcAft>
                <a:spcPts val="0"/>
              </a:spcAft>
              <a:buSzPts val="12600"/>
              <a:buNone/>
              <a:defRPr sz="12600"/>
            </a:lvl2pPr>
            <a:lvl3pPr lvl="2">
              <a:spcBef>
                <a:spcPts val="0"/>
              </a:spcBef>
              <a:spcAft>
                <a:spcPts val="0"/>
              </a:spcAft>
              <a:buSzPts val="12600"/>
              <a:buNone/>
              <a:defRPr sz="12600"/>
            </a:lvl3pPr>
            <a:lvl4pPr lvl="3">
              <a:spcBef>
                <a:spcPts val="0"/>
              </a:spcBef>
              <a:spcAft>
                <a:spcPts val="0"/>
              </a:spcAft>
              <a:buSzPts val="12600"/>
              <a:buNone/>
              <a:defRPr sz="12600"/>
            </a:lvl4pPr>
            <a:lvl5pPr lvl="4">
              <a:spcBef>
                <a:spcPts val="0"/>
              </a:spcBef>
              <a:spcAft>
                <a:spcPts val="0"/>
              </a:spcAft>
              <a:buSzPts val="12600"/>
              <a:buNone/>
              <a:defRPr sz="12600"/>
            </a:lvl5pPr>
            <a:lvl6pPr lvl="5">
              <a:spcBef>
                <a:spcPts val="0"/>
              </a:spcBef>
              <a:spcAft>
                <a:spcPts val="0"/>
              </a:spcAft>
              <a:buSzPts val="12600"/>
              <a:buNone/>
              <a:defRPr sz="12600"/>
            </a:lvl6pPr>
            <a:lvl7pPr lvl="6">
              <a:spcBef>
                <a:spcPts val="0"/>
              </a:spcBef>
              <a:spcAft>
                <a:spcPts val="0"/>
              </a:spcAft>
              <a:buSzPts val="12600"/>
              <a:buNone/>
              <a:defRPr sz="12600"/>
            </a:lvl7pPr>
            <a:lvl8pPr lvl="7">
              <a:spcBef>
                <a:spcPts val="0"/>
              </a:spcBef>
              <a:spcAft>
                <a:spcPts val="0"/>
              </a:spcAft>
              <a:buSzPts val="12600"/>
              <a:buNone/>
              <a:defRPr sz="12600"/>
            </a:lvl8pPr>
            <a:lvl9pPr lvl="8">
              <a:spcBef>
                <a:spcPts val="0"/>
              </a:spcBef>
              <a:spcAft>
                <a:spcPts val="0"/>
              </a:spcAft>
              <a:buSzPts val="12600"/>
              <a:buNone/>
              <a:defRPr sz="12600"/>
            </a:lvl9pPr>
          </a:lstStyle>
          <a:p>
            <a:endParaRPr/>
          </a:p>
        </p:txBody>
      </p:sp>
      <p:sp>
        <p:nvSpPr>
          <p:cNvPr id="30" name="Google Shape;30;p7"/>
          <p:cNvSpPr txBox="1">
            <a:spLocks noGrp="1"/>
          </p:cNvSpPr>
          <p:nvPr>
            <p:ph type="body" idx="1"/>
          </p:nvPr>
        </p:nvSpPr>
        <p:spPr>
          <a:xfrm>
            <a:off x="1496160" y="8893440"/>
            <a:ext cx="13478400" cy="20348100"/>
          </a:xfrm>
          <a:prstGeom prst="rect">
            <a:avLst/>
          </a:prstGeom>
        </p:spPr>
        <p:txBody>
          <a:bodyPr spcFirstLastPara="1" wrap="square" lIns="479475" tIns="479475" rIns="479475" bIns="479475" anchor="t" anchorCtr="0"/>
          <a:lstStyle>
            <a:lvl1pPr marL="457200" lvl="0" indent="-628650">
              <a:spcBef>
                <a:spcPts val="0"/>
              </a:spcBef>
              <a:spcAft>
                <a:spcPts val="0"/>
              </a:spcAft>
              <a:buSzPts val="6300"/>
              <a:buChar char="●"/>
              <a:defRPr sz="6300"/>
            </a:lvl1pPr>
            <a:lvl2pPr marL="914400" lvl="1" indent="-628650">
              <a:spcBef>
                <a:spcPts val="8400"/>
              </a:spcBef>
              <a:spcAft>
                <a:spcPts val="0"/>
              </a:spcAft>
              <a:buSzPts val="6300"/>
              <a:buChar char="○"/>
              <a:defRPr sz="6300"/>
            </a:lvl2pPr>
            <a:lvl3pPr marL="1371600" lvl="2" indent="-628650">
              <a:spcBef>
                <a:spcPts val="8400"/>
              </a:spcBef>
              <a:spcAft>
                <a:spcPts val="0"/>
              </a:spcAft>
              <a:buSzPts val="6300"/>
              <a:buChar char="■"/>
              <a:defRPr sz="6300"/>
            </a:lvl3pPr>
            <a:lvl4pPr marL="1828800" lvl="3" indent="-628650">
              <a:spcBef>
                <a:spcPts val="8400"/>
              </a:spcBef>
              <a:spcAft>
                <a:spcPts val="0"/>
              </a:spcAft>
              <a:buSzPts val="6300"/>
              <a:buChar char="●"/>
              <a:defRPr sz="6300"/>
            </a:lvl4pPr>
            <a:lvl5pPr marL="2286000" lvl="4" indent="-628650">
              <a:spcBef>
                <a:spcPts val="8400"/>
              </a:spcBef>
              <a:spcAft>
                <a:spcPts val="0"/>
              </a:spcAft>
              <a:buSzPts val="6300"/>
              <a:buChar char="○"/>
              <a:defRPr sz="6300"/>
            </a:lvl5pPr>
            <a:lvl6pPr marL="2743200" lvl="5" indent="-628650">
              <a:spcBef>
                <a:spcPts val="8400"/>
              </a:spcBef>
              <a:spcAft>
                <a:spcPts val="0"/>
              </a:spcAft>
              <a:buSzPts val="6300"/>
              <a:buChar char="■"/>
              <a:defRPr sz="6300"/>
            </a:lvl6pPr>
            <a:lvl7pPr marL="3200400" lvl="6" indent="-628650">
              <a:spcBef>
                <a:spcPts val="8400"/>
              </a:spcBef>
              <a:spcAft>
                <a:spcPts val="0"/>
              </a:spcAft>
              <a:buSzPts val="6300"/>
              <a:buChar char="●"/>
              <a:defRPr sz="6300"/>
            </a:lvl7pPr>
            <a:lvl8pPr marL="3657600" lvl="7" indent="-628650">
              <a:spcBef>
                <a:spcPts val="8400"/>
              </a:spcBef>
              <a:spcAft>
                <a:spcPts val="0"/>
              </a:spcAft>
              <a:buSzPts val="6300"/>
              <a:buChar char="○"/>
              <a:defRPr sz="6300"/>
            </a:lvl8pPr>
            <a:lvl9pPr marL="4114800" lvl="8" indent="-628650">
              <a:spcBef>
                <a:spcPts val="8400"/>
              </a:spcBef>
              <a:spcAft>
                <a:spcPts val="8400"/>
              </a:spcAft>
              <a:buSzPts val="6300"/>
              <a:buChar char="■"/>
              <a:defRPr sz="6300"/>
            </a:lvl9pPr>
          </a:lstStyle>
          <a:p>
            <a:endParaRPr/>
          </a:p>
        </p:txBody>
      </p:sp>
      <p:sp>
        <p:nvSpPr>
          <p:cNvPr id="31" name="Google Shape;31;p7"/>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53200" y="2880960"/>
            <a:ext cx="30565500" cy="26181300"/>
          </a:xfrm>
          <a:prstGeom prst="rect">
            <a:avLst/>
          </a:prstGeom>
        </p:spPr>
        <p:txBody>
          <a:bodyPr spcFirstLastPara="1" wrap="square" lIns="479475" tIns="479475" rIns="479475" bIns="479475" anchor="ctr" anchorCtr="0"/>
          <a:lstStyle>
            <a:lvl1pPr lvl="0">
              <a:spcBef>
                <a:spcPts val="0"/>
              </a:spcBef>
              <a:spcAft>
                <a:spcPts val="0"/>
              </a:spcAft>
              <a:buSzPts val="25200"/>
              <a:buNone/>
              <a:defRPr sz="25200"/>
            </a:lvl1pPr>
            <a:lvl2pPr lvl="1">
              <a:spcBef>
                <a:spcPts val="0"/>
              </a:spcBef>
              <a:spcAft>
                <a:spcPts val="0"/>
              </a:spcAft>
              <a:buSzPts val="25200"/>
              <a:buNone/>
              <a:defRPr sz="25200"/>
            </a:lvl2pPr>
            <a:lvl3pPr lvl="2">
              <a:spcBef>
                <a:spcPts val="0"/>
              </a:spcBef>
              <a:spcAft>
                <a:spcPts val="0"/>
              </a:spcAft>
              <a:buSzPts val="25200"/>
              <a:buNone/>
              <a:defRPr sz="25200"/>
            </a:lvl3pPr>
            <a:lvl4pPr lvl="3">
              <a:spcBef>
                <a:spcPts val="0"/>
              </a:spcBef>
              <a:spcAft>
                <a:spcPts val="0"/>
              </a:spcAft>
              <a:buSzPts val="25200"/>
              <a:buNone/>
              <a:defRPr sz="25200"/>
            </a:lvl4pPr>
            <a:lvl5pPr lvl="4">
              <a:spcBef>
                <a:spcPts val="0"/>
              </a:spcBef>
              <a:spcAft>
                <a:spcPts val="0"/>
              </a:spcAft>
              <a:buSzPts val="25200"/>
              <a:buNone/>
              <a:defRPr sz="25200"/>
            </a:lvl5pPr>
            <a:lvl6pPr lvl="5">
              <a:spcBef>
                <a:spcPts val="0"/>
              </a:spcBef>
              <a:spcAft>
                <a:spcPts val="0"/>
              </a:spcAft>
              <a:buSzPts val="25200"/>
              <a:buNone/>
              <a:defRPr sz="25200"/>
            </a:lvl6pPr>
            <a:lvl7pPr lvl="6">
              <a:spcBef>
                <a:spcPts val="0"/>
              </a:spcBef>
              <a:spcAft>
                <a:spcPts val="0"/>
              </a:spcAft>
              <a:buSzPts val="25200"/>
              <a:buNone/>
              <a:defRPr sz="25200"/>
            </a:lvl7pPr>
            <a:lvl8pPr lvl="7">
              <a:spcBef>
                <a:spcPts val="0"/>
              </a:spcBef>
              <a:spcAft>
                <a:spcPts val="0"/>
              </a:spcAft>
              <a:buSzPts val="25200"/>
              <a:buNone/>
              <a:defRPr sz="25200"/>
            </a:lvl8pPr>
            <a:lvl9pPr lvl="8">
              <a:spcBef>
                <a:spcPts val="0"/>
              </a:spcBef>
              <a:spcAft>
                <a:spcPts val="0"/>
              </a:spcAft>
              <a:buSzPts val="25200"/>
              <a:buNone/>
              <a:defRPr sz="25200"/>
            </a:lvl9pPr>
          </a:lstStyle>
          <a:p>
            <a:endParaRPr/>
          </a:p>
        </p:txBody>
      </p:sp>
      <p:sp>
        <p:nvSpPr>
          <p:cNvPr id="34" name="Google Shape;34;p8"/>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spcFirstLastPara="1" wrap="square" lIns="479475" tIns="479475" rIns="479475" bIns="4794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274400" y="7892320"/>
            <a:ext cx="19416900" cy="9486600"/>
          </a:xfrm>
          <a:prstGeom prst="rect">
            <a:avLst/>
          </a:prstGeom>
        </p:spPr>
        <p:txBody>
          <a:bodyPr spcFirstLastPara="1" wrap="square" lIns="479475" tIns="479475" rIns="479475" bIns="479475" anchor="b" anchorCtr="0"/>
          <a:lstStyle>
            <a:lvl1pPr lvl="0" algn="ctr">
              <a:spcBef>
                <a:spcPts val="0"/>
              </a:spcBef>
              <a:spcAft>
                <a:spcPts val="0"/>
              </a:spcAft>
              <a:buSzPts val="22000"/>
              <a:buNone/>
              <a:defRPr sz="22000"/>
            </a:lvl1pPr>
            <a:lvl2pPr lvl="1" algn="ctr">
              <a:spcBef>
                <a:spcPts val="0"/>
              </a:spcBef>
              <a:spcAft>
                <a:spcPts val="0"/>
              </a:spcAft>
              <a:buSzPts val="22000"/>
              <a:buNone/>
              <a:defRPr sz="22000"/>
            </a:lvl2pPr>
            <a:lvl3pPr lvl="2" algn="ctr">
              <a:spcBef>
                <a:spcPts val="0"/>
              </a:spcBef>
              <a:spcAft>
                <a:spcPts val="0"/>
              </a:spcAft>
              <a:buSzPts val="22000"/>
              <a:buNone/>
              <a:defRPr sz="22000"/>
            </a:lvl3pPr>
            <a:lvl4pPr lvl="3" algn="ctr">
              <a:spcBef>
                <a:spcPts val="0"/>
              </a:spcBef>
              <a:spcAft>
                <a:spcPts val="0"/>
              </a:spcAft>
              <a:buSzPts val="22000"/>
              <a:buNone/>
              <a:defRPr sz="22000"/>
            </a:lvl4pPr>
            <a:lvl5pPr lvl="4" algn="ctr">
              <a:spcBef>
                <a:spcPts val="0"/>
              </a:spcBef>
              <a:spcAft>
                <a:spcPts val="0"/>
              </a:spcAft>
              <a:buSzPts val="22000"/>
              <a:buNone/>
              <a:defRPr sz="22000"/>
            </a:lvl5pPr>
            <a:lvl6pPr lvl="5" algn="ctr">
              <a:spcBef>
                <a:spcPts val="0"/>
              </a:spcBef>
              <a:spcAft>
                <a:spcPts val="0"/>
              </a:spcAft>
              <a:buSzPts val="22000"/>
              <a:buNone/>
              <a:defRPr sz="22000"/>
            </a:lvl6pPr>
            <a:lvl7pPr lvl="6" algn="ctr">
              <a:spcBef>
                <a:spcPts val="0"/>
              </a:spcBef>
              <a:spcAft>
                <a:spcPts val="0"/>
              </a:spcAft>
              <a:buSzPts val="22000"/>
              <a:buNone/>
              <a:defRPr sz="22000"/>
            </a:lvl7pPr>
            <a:lvl8pPr lvl="7" algn="ctr">
              <a:spcBef>
                <a:spcPts val="0"/>
              </a:spcBef>
              <a:spcAft>
                <a:spcPts val="0"/>
              </a:spcAft>
              <a:buSzPts val="22000"/>
              <a:buNone/>
              <a:defRPr sz="22000"/>
            </a:lvl8pPr>
            <a:lvl9pPr lvl="8" algn="ctr">
              <a:spcBef>
                <a:spcPts val="0"/>
              </a:spcBef>
              <a:spcAft>
                <a:spcPts val="0"/>
              </a:spcAft>
              <a:buSzPts val="22000"/>
              <a:buNone/>
              <a:defRPr sz="22000"/>
            </a:lvl9pPr>
          </a:lstStyle>
          <a:p>
            <a:endParaRPr/>
          </a:p>
        </p:txBody>
      </p:sp>
      <p:sp>
        <p:nvSpPr>
          <p:cNvPr id="38" name="Google Shape;38;p9"/>
          <p:cNvSpPr txBox="1">
            <a:spLocks noGrp="1"/>
          </p:cNvSpPr>
          <p:nvPr>
            <p:ph type="subTitle" idx="1"/>
          </p:nvPr>
        </p:nvSpPr>
        <p:spPr>
          <a:xfrm>
            <a:off x="1274400" y="17939680"/>
            <a:ext cx="19416900" cy="7904700"/>
          </a:xfrm>
          <a:prstGeom prst="rect">
            <a:avLst/>
          </a:prstGeom>
        </p:spPr>
        <p:txBody>
          <a:bodyPr spcFirstLastPara="1" wrap="square" lIns="479475" tIns="479475" rIns="479475" bIns="479475" anchor="t" anchorCtr="0"/>
          <a:lstStyle>
            <a:lvl1pPr lvl="0" algn="ctr">
              <a:lnSpc>
                <a:spcPct val="100000"/>
              </a:lnSpc>
              <a:spcBef>
                <a:spcPts val="0"/>
              </a:spcBef>
              <a:spcAft>
                <a:spcPts val="0"/>
              </a:spcAft>
              <a:buSzPts val="11000"/>
              <a:buNone/>
              <a:defRPr sz="11000"/>
            </a:lvl1pPr>
            <a:lvl2pPr lvl="1" algn="ctr">
              <a:lnSpc>
                <a:spcPct val="100000"/>
              </a:lnSpc>
              <a:spcBef>
                <a:spcPts val="0"/>
              </a:spcBef>
              <a:spcAft>
                <a:spcPts val="0"/>
              </a:spcAft>
              <a:buSzPts val="11000"/>
              <a:buNone/>
              <a:defRPr sz="11000"/>
            </a:lvl2pPr>
            <a:lvl3pPr lvl="2" algn="ctr">
              <a:lnSpc>
                <a:spcPct val="100000"/>
              </a:lnSpc>
              <a:spcBef>
                <a:spcPts val="0"/>
              </a:spcBef>
              <a:spcAft>
                <a:spcPts val="0"/>
              </a:spcAft>
              <a:buSzPts val="11000"/>
              <a:buNone/>
              <a:defRPr sz="11000"/>
            </a:lvl3pPr>
            <a:lvl4pPr lvl="3" algn="ctr">
              <a:lnSpc>
                <a:spcPct val="100000"/>
              </a:lnSpc>
              <a:spcBef>
                <a:spcPts val="0"/>
              </a:spcBef>
              <a:spcAft>
                <a:spcPts val="0"/>
              </a:spcAft>
              <a:buSzPts val="11000"/>
              <a:buNone/>
              <a:defRPr sz="11000"/>
            </a:lvl4pPr>
            <a:lvl5pPr lvl="4" algn="ctr">
              <a:lnSpc>
                <a:spcPct val="100000"/>
              </a:lnSpc>
              <a:spcBef>
                <a:spcPts val="0"/>
              </a:spcBef>
              <a:spcAft>
                <a:spcPts val="0"/>
              </a:spcAft>
              <a:buSzPts val="11000"/>
              <a:buNone/>
              <a:defRPr sz="11000"/>
            </a:lvl5pPr>
            <a:lvl6pPr lvl="5" algn="ctr">
              <a:lnSpc>
                <a:spcPct val="100000"/>
              </a:lnSpc>
              <a:spcBef>
                <a:spcPts val="0"/>
              </a:spcBef>
              <a:spcAft>
                <a:spcPts val="0"/>
              </a:spcAft>
              <a:buSzPts val="11000"/>
              <a:buNone/>
              <a:defRPr sz="11000"/>
            </a:lvl6pPr>
            <a:lvl7pPr lvl="6" algn="ctr">
              <a:lnSpc>
                <a:spcPct val="100000"/>
              </a:lnSpc>
              <a:spcBef>
                <a:spcPts val="0"/>
              </a:spcBef>
              <a:spcAft>
                <a:spcPts val="0"/>
              </a:spcAft>
              <a:buSzPts val="11000"/>
              <a:buNone/>
              <a:defRPr sz="11000"/>
            </a:lvl7pPr>
            <a:lvl8pPr lvl="7" algn="ctr">
              <a:lnSpc>
                <a:spcPct val="100000"/>
              </a:lnSpc>
              <a:spcBef>
                <a:spcPts val="0"/>
              </a:spcBef>
              <a:spcAft>
                <a:spcPts val="0"/>
              </a:spcAft>
              <a:buSzPts val="11000"/>
              <a:buNone/>
              <a:defRPr sz="11000"/>
            </a:lvl8pPr>
            <a:lvl9pPr lvl="8" algn="ctr">
              <a:lnSpc>
                <a:spcPct val="100000"/>
              </a:lnSpc>
              <a:spcBef>
                <a:spcPts val="0"/>
              </a:spcBef>
              <a:spcAft>
                <a:spcPts val="0"/>
              </a:spcAft>
              <a:buSzPts val="11000"/>
              <a:buNone/>
              <a:defRPr sz="11000"/>
            </a:lvl9pPr>
          </a:lstStyle>
          <a:p>
            <a:endParaRPr/>
          </a:p>
        </p:txBody>
      </p:sp>
      <p:sp>
        <p:nvSpPr>
          <p:cNvPr id="39" name="Google Shape;39;p9"/>
          <p:cNvSpPr txBox="1">
            <a:spLocks noGrp="1"/>
          </p:cNvSpPr>
          <p:nvPr>
            <p:ph type="body" idx="2"/>
          </p:nvPr>
        </p:nvSpPr>
        <p:spPr>
          <a:xfrm>
            <a:off x="23709600" y="4634080"/>
            <a:ext cx="18417600" cy="23648700"/>
          </a:xfrm>
          <a:prstGeom prst="rect">
            <a:avLst/>
          </a:prstGeom>
        </p:spPr>
        <p:txBody>
          <a:bodyPr spcFirstLastPara="1" wrap="square" lIns="479475" tIns="479475" rIns="479475" bIns="479475" anchor="ctr" anchorCtr="0"/>
          <a:lstStyle>
            <a:lvl1pPr marL="457200" lvl="0" indent="-825500">
              <a:spcBef>
                <a:spcPts val="0"/>
              </a:spcBef>
              <a:spcAft>
                <a:spcPts val="0"/>
              </a:spcAft>
              <a:buSzPts val="9400"/>
              <a:buChar char="●"/>
              <a:defRPr/>
            </a:lvl1pPr>
            <a:lvl2pPr marL="914400" lvl="1" indent="-692150">
              <a:spcBef>
                <a:spcPts val="8400"/>
              </a:spcBef>
              <a:spcAft>
                <a:spcPts val="0"/>
              </a:spcAft>
              <a:buSzPts val="7300"/>
              <a:buChar char="○"/>
              <a:defRPr/>
            </a:lvl2pPr>
            <a:lvl3pPr marL="1371600" lvl="2" indent="-692150">
              <a:spcBef>
                <a:spcPts val="8400"/>
              </a:spcBef>
              <a:spcAft>
                <a:spcPts val="0"/>
              </a:spcAft>
              <a:buSzPts val="7300"/>
              <a:buChar char="■"/>
              <a:defRPr/>
            </a:lvl3pPr>
            <a:lvl4pPr marL="1828800" lvl="3" indent="-692150">
              <a:spcBef>
                <a:spcPts val="8400"/>
              </a:spcBef>
              <a:spcAft>
                <a:spcPts val="0"/>
              </a:spcAft>
              <a:buSzPts val="7300"/>
              <a:buChar char="●"/>
              <a:defRPr/>
            </a:lvl4pPr>
            <a:lvl5pPr marL="2286000" lvl="4" indent="-692150">
              <a:spcBef>
                <a:spcPts val="8400"/>
              </a:spcBef>
              <a:spcAft>
                <a:spcPts val="0"/>
              </a:spcAft>
              <a:buSzPts val="7300"/>
              <a:buChar char="○"/>
              <a:defRPr/>
            </a:lvl5pPr>
            <a:lvl6pPr marL="2743200" lvl="5" indent="-692150">
              <a:spcBef>
                <a:spcPts val="8400"/>
              </a:spcBef>
              <a:spcAft>
                <a:spcPts val="0"/>
              </a:spcAft>
              <a:buSzPts val="7300"/>
              <a:buChar char="■"/>
              <a:defRPr/>
            </a:lvl6pPr>
            <a:lvl7pPr marL="3200400" lvl="6" indent="-692150">
              <a:spcBef>
                <a:spcPts val="8400"/>
              </a:spcBef>
              <a:spcAft>
                <a:spcPts val="0"/>
              </a:spcAft>
              <a:buSzPts val="7300"/>
              <a:buChar char="●"/>
              <a:defRPr/>
            </a:lvl7pPr>
            <a:lvl8pPr marL="3657600" lvl="7" indent="-692150">
              <a:spcBef>
                <a:spcPts val="8400"/>
              </a:spcBef>
              <a:spcAft>
                <a:spcPts val="0"/>
              </a:spcAft>
              <a:buSzPts val="7300"/>
              <a:buChar char="○"/>
              <a:defRPr/>
            </a:lvl8pPr>
            <a:lvl9pPr marL="4114800" lvl="8" indent="-692150">
              <a:spcBef>
                <a:spcPts val="8400"/>
              </a:spcBef>
              <a:spcAft>
                <a:spcPts val="8400"/>
              </a:spcAft>
              <a:buSzPts val="7300"/>
              <a:buChar char="■"/>
              <a:defRPr/>
            </a:lvl9pPr>
          </a:lstStyle>
          <a:p>
            <a:endParaRPr/>
          </a:p>
        </p:txBody>
      </p:sp>
      <p:sp>
        <p:nvSpPr>
          <p:cNvPr id="40" name="Google Shape;40;p9"/>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496160" y="27075680"/>
            <a:ext cx="28794300" cy="3872700"/>
          </a:xfrm>
          <a:prstGeom prst="rect">
            <a:avLst/>
          </a:prstGeom>
        </p:spPr>
        <p:txBody>
          <a:bodyPr spcFirstLastPara="1" wrap="square" lIns="479475" tIns="479475" rIns="479475" bIns="479475" anchor="ctr" anchorCtr="0"/>
          <a:lstStyle>
            <a:lvl1pPr marL="457200" lvl="0" indent="-228600">
              <a:lnSpc>
                <a:spcPct val="100000"/>
              </a:lnSpc>
              <a:spcBef>
                <a:spcPts val="0"/>
              </a:spcBef>
              <a:spcAft>
                <a:spcPts val="0"/>
              </a:spcAft>
              <a:buSzPts val="9400"/>
              <a:buNone/>
              <a:defRPr/>
            </a:lvl1pPr>
          </a:lstStyle>
          <a:p>
            <a:endParaRPr/>
          </a:p>
        </p:txBody>
      </p:sp>
      <p:sp>
        <p:nvSpPr>
          <p:cNvPr id="43" name="Google Shape;43;p10"/>
          <p:cNvSpPr txBox="1">
            <a:spLocks noGrp="1"/>
          </p:cNvSpPr>
          <p:nvPr>
            <p:ph type="sldNum" idx="12"/>
          </p:nvPr>
        </p:nvSpPr>
        <p:spPr>
          <a:xfrm>
            <a:off x="40667798" y="29844588"/>
            <a:ext cx="2633700" cy="2519100"/>
          </a:xfrm>
          <a:prstGeom prst="rect">
            <a:avLst/>
          </a:prstGeom>
        </p:spPr>
        <p:txBody>
          <a:bodyPr spcFirstLastPara="1" wrap="square" lIns="479475" tIns="479475" rIns="479475" bIns="4794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96160" y="2848160"/>
            <a:ext cx="40898700" cy="3665400"/>
          </a:xfrm>
          <a:prstGeom prst="rect">
            <a:avLst/>
          </a:prstGeom>
          <a:noFill/>
          <a:ln>
            <a:noFill/>
          </a:ln>
        </p:spPr>
        <p:txBody>
          <a:bodyPr spcFirstLastPara="1" wrap="square" lIns="479475" tIns="479475" rIns="479475" bIns="479475" anchor="t" anchorCtr="0"/>
          <a:lstStyle>
            <a:lvl1pPr lvl="0">
              <a:spcBef>
                <a:spcPts val="0"/>
              </a:spcBef>
              <a:spcAft>
                <a:spcPts val="0"/>
              </a:spcAft>
              <a:buClr>
                <a:schemeClr val="dk1"/>
              </a:buClr>
              <a:buSzPts val="14700"/>
              <a:buNone/>
              <a:defRPr sz="14700">
                <a:solidFill>
                  <a:schemeClr val="dk1"/>
                </a:solidFill>
              </a:defRPr>
            </a:lvl1pPr>
            <a:lvl2pPr lvl="1">
              <a:spcBef>
                <a:spcPts val="0"/>
              </a:spcBef>
              <a:spcAft>
                <a:spcPts val="0"/>
              </a:spcAft>
              <a:buClr>
                <a:schemeClr val="dk1"/>
              </a:buClr>
              <a:buSzPts val="14700"/>
              <a:buNone/>
              <a:defRPr sz="14700">
                <a:solidFill>
                  <a:schemeClr val="dk1"/>
                </a:solidFill>
              </a:defRPr>
            </a:lvl2pPr>
            <a:lvl3pPr lvl="2">
              <a:spcBef>
                <a:spcPts val="0"/>
              </a:spcBef>
              <a:spcAft>
                <a:spcPts val="0"/>
              </a:spcAft>
              <a:buClr>
                <a:schemeClr val="dk1"/>
              </a:buClr>
              <a:buSzPts val="14700"/>
              <a:buNone/>
              <a:defRPr sz="14700">
                <a:solidFill>
                  <a:schemeClr val="dk1"/>
                </a:solidFill>
              </a:defRPr>
            </a:lvl3pPr>
            <a:lvl4pPr lvl="3">
              <a:spcBef>
                <a:spcPts val="0"/>
              </a:spcBef>
              <a:spcAft>
                <a:spcPts val="0"/>
              </a:spcAft>
              <a:buClr>
                <a:schemeClr val="dk1"/>
              </a:buClr>
              <a:buSzPts val="14700"/>
              <a:buNone/>
              <a:defRPr sz="14700">
                <a:solidFill>
                  <a:schemeClr val="dk1"/>
                </a:solidFill>
              </a:defRPr>
            </a:lvl4pPr>
            <a:lvl5pPr lvl="4">
              <a:spcBef>
                <a:spcPts val="0"/>
              </a:spcBef>
              <a:spcAft>
                <a:spcPts val="0"/>
              </a:spcAft>
              <a:buClr>
                <a:schemeClr val="dk1"/>
              </a:buClr>
              <a:buSzPts val="14700"/>
              <a:buNone/>
              <a:defRPr sz="14700">
                <a:solidFill>
                  <a:schemeClr val="dk1"/>
                </a:solidFill>
              </a:defRPr>
            </a:lvl5pPr>
            <a:lvl6pPr lvl="5">
              <a:spcBef>
                <a:spcPts val="0"/>
              </a:spcBef>
              <a:spcAft>
                <a:spcPts val="0"/>
              </a:spcAft>
              <a:buClr>
                <a:schemeClr val="dk1"/>
              </a:buClr>
              <a:buSzPts val="14700"/>
              <a:buNone/>
              <a:defRPr sz="14700">
                <a:solidFill>
                  <a:schemeClr val="dk1"/>
                </a:solidFill>
              </a:defRPr>
            </a:lvl6pPr>
            <a:lvl7pPr lvl="6">
              <a:spcBef>
                <a:spcPts val="0"/>
              </a:spcBef>
              <a:spcAft>
                <a:spcPts val="0"/>
              </a:spcAft>
              <a:buClr>
                <a:schemeClr val="dk1"/>
              </a:buClr>
              <a:buSzPts val="14700"/>
              <a:buNone/>
              <a:defRPr sz="14700">
                <a:solidFill>
                  <a:schemeClr val="dk1"/>
                </a:solidFill>
              </a:defRPr>
            </a:lvl7pPr>
            <a:lvl8pPr lvl="7">
              <a:spcBef>
                <a:spcPts val="0"/>
              </a:spcBef>
              <a:spcAft>
                <a:spcPts val="0"/>
              </a:spcAft>
              <a:buClr>
                <a:schemeClr val="dk1"/>
              </a:buClr>
              <a:buSzPts val="14700"/>
              <a:buNone/>
              <a:defRPr sz="14700">
                <a:solidFill>
                  <a:schemeClr val="dk1"/>
                </a:solidFill>
              </a:defRPr>
            </a:lvl8pPr>
            <a:lvl9pPr lvl="8">
              <a:spcBef>
                <a:spcPts val="0"/>
              </a:spcBef>
              <a:spcAft>
                <a:spcPts val="0"/>
              </a:spcAft>
              <a:buClr>
                <a:schemeClr val="dk1"/>
              </a:buClr>
              <a:buSzPts val="14700"/>
              <a:buNone/>
              <a:defRPr sz="14700">
                <a:solidFill>
                  <a:schemeClr val="dk1"/>
                </a:solidFill>
              </a:defRPr>
            </a:lvl9pPr>
          </a:lstStyle>
          <a:p>
            <a:endParaRPr/>
          </a:p>
        </p:txBody>
      </p:sp>
      <p:sp>
        <p:nvSpPr>
          <p:cNvPr id="7" name="Google Shape;7;p1"/>
          <p:cNvSpPr txBox="1">
            <a:spLocks noGrp="1"/>
          </p:cNvSpPr>
          <p:nvPr>
            <p:ph type="body" idx="1"/>
          </p:nvPr>
        </p:nvSpPr>
        <p:spPr>
          <a:xfrm>
            <a:off x="1496160" y="7375840"/>
            <a:ext cx="40898700" cy="21865200"/>
          </a:xfrm>
          <a:prstGeom prst="rect">
            <a:avLst/>
          </a:prstGeom>
          <a:noFill/>
          <a:ln>
            <a:noFill/>
          </a:ln>
        </p:spPr>
        <p:txBody>
          <a:bodyPr spcFirstLastPara="1" wrap="square" lIns="479475" tIns="479475" rIns="479475" bIns="479475" anchor="t" anchorCtr="0"/>
          <a:lstStyle>
            <a:lvl1pPr marL="457200" lvl="0" indent="-825500">
              <a:lnSpc>
                <a:spcPct val="115000"/>
              </a:lnSpc>
              <a:spcBef>
                <a:spcPts val="0"/>
              </a:spcBef>
              <a:spcAft>
                <a:spcPts val="0"/>
              </a:spcAft>
              <a:buClr>
                <a:schemeClr val="dk2"/>
              </a:buClr>
              <a:buSzPts val="9400"/>
              <a:buChar char="●"/>
              <a:defRPr sz="9400">
                <a:solidFill>
                  <a:schemeClr val="dk2"/>
                </a:solidFill>
              </a:defRPr>
            </a:lvl1pPr>
            <a:lvl2pPr marL="914400" lvl="1" indent="-692150">
              <a:lnSpc>
                <a:spcPct val="115000"/>
              </a:lnSpc>
              <a:spcBef>
                <a:spcPts val="8400"/>
              </a:spcBef>
              <a:spcAft>
                <a:spcPts val="0"/>
              </a:spcAft>
              <a:buClr>
                <a:schemeClr val="dk2"/>
              </a:buClr>
              <a:buSzPts val="7300"/>
              <a:buChar char="○"/>
              <a:defRPr sz="7300">
                <a:solidFill>
                  <a:schemeClr val="dk2"/>
                </a:solidFill>
              </a:defRPr>
            </a:lvl2pPr>
            <a:lvl3pPr marL="1371600" lvl="2" indent="-692150">
              <a:lnSpc>
                <a:spcPct val="115000"/>
              </a:lnSpc>
              <a:spcBef>
                <a:spcPts val="8400"/>
              </a:spcBef>
              <a:spcAft>
                <a:spcPts val="0"/>
              </a:spcAft>
              <a:buClr>
                <a:schemeClr val="dk2"/>
              </a:buClr>
              <a:buSzPts val="7300"/>
              <a:buChar char="■"/>
              <a:defRPr sz="7300">
                <a:solidFill>
                  <a:schemeClr val="dk2"/>
                </a:solidFill>
              </a:defRPr>
            </a:lvl3pPr>
            <a:lvl4pPr marL="1828800" lvl="3" indent="-692150">
              <a:lnSpc>
                <a:spcPct val="115000"/>
              </a:lnSpc>
              <a:spcBef>
                <a:spcPts val="8400"/>
              </a:spcBef>
              <a:spcAft>
                <a:spcPts val="0"/>
              </a:spcAft>
              <a:buClr>
                <a:schemeClr val="dk2"/>
              </a:buClr>
              <a:buSzPts val="7300"/>
              <a:buChar char="●"/>
              <a:defRPr sz="7300">
                <a:solidFill>
                  <a:schemeClr val="dk2"/>
                </a:solidFill>
              </a:defRPr>
            </a:lvl4pPr>
            <a:lvl5pPr marL="2286000" lvl="4" indent="-692150">
              <a:lnSpc>
                <a:spcPct val="115000"/>
              </a:lnSpc>
              <a:spcBef>
                <a:spcPts val="8400"/>
              </a:spcBef>
              <a:spcAft>
                <a:spcPts val="0"/>
              </a:spcAft>
              <a:buClr>
                <a:schemeClr val="dk2"/>
              </a:buClr>
              <a:buSzPts val="7300"/>
              <a:buChar char="○"/>
              <a:defRPr sz="7300">
                <a:solidFill>
                  <a:schemeClr val="dk2"/>
                </a:solidFill>
              </a:defRPr>
            </a:lvl5pPr>
            <a:lvl6pPr marL="2743200" lvl="5" indent="-692150">
              <a:lnSpc>
                <a:spcPct val="115000"/>
              </a:lnSpc>
              <a:spcBef>
                <a:spcPts val="8400"/>
              </a:spcBef>
              <a:spcAft>
                <a:spcPts val="0"/>
              </a:spcAft>
              <a:buClr>
                <a:schemeClr val="dk2"/>
              </a:buClr>
              <a:buSzPts val="7300"/>
              <a:buChar char="■"/>
              <a:defRPr sz="7300">
                <a:solidFill>
                  <a:schemeClr val="dk2"/>
                </a:solidFill>
              </a:defRPr>
            </a:lvl6pPr>
            <a:lvl7pPr marL="3200400" lvl="6" indent="-692150">
              <a:lnSpc>
                <a:spcPct val="115000"/>
              </a:lnSpc>
              <a:spcBef>
                <a:spcPts val="8400"/>
              </a:spcBef>
              <a:spcAft>
                <a:spcPts val="0"/>
              </a:spcAft>
              <a:buClr>
                <a:schemeClr val="dk2"/>
              </a:buClr>
              <a:buSzPts val="7300"/>
              <a:buChar char="●"/>
              <a:defRPr sz="7300">
                <a:solidFill>
                  <a:schemeClr val="dk2"/>
                </a:solidFill>
              </a:defRPr>
            </a:lvl7pPr>
            <a:lvl8pPr marL="3657600" lvl="7" indent="-692150">
              <a:lnSpc>
                <a:spcPct val="115000"/>
              </a:lnSpc>
              <a:spcBef>
                <a:spcPts val="8400"/>
              </a:spcBef>
              <a:spcAft>
                <a:spcPts val="0"/>
              </a:spcAft>
              <a:buClr>
                <a:schemeClr val="dk2"/>
              </a:buClr>
              <a:buSzPts val="7300"/>
              <a:buChar char="○"/>
              <a:defRPr sz="7300">
                <a:solidFill>
                  <a:schemeClr val="dk2"/>
                </a:solidFill>
              </a:defRPr>
            </a:lvl8pPr>
            <a:lvl9pPr marL="4114800" lvl="8" indent="-692150">
              <a:lnSpc>
                <a:spcPct val="115000"/>
              </a:lnSpc>
              <a:spcBef>
                <a:spcPts val="8400"/>
              </a:spcBef>
              <a:spcAft>
                <a:spcPts val="8400"/>
              </a:spcAft>
              <a:buClr>
                <a:schemeClr val="dk2"/>
              </a:buClr>
              <a:buSzPts val="7300"/>
              <a:buChar char="■"/>
              <a:defRPr sz="7300">
                <a:solidFill>
                  <a:schemeClr val="dk2"/>
                </a:solidFill>
              </a:defRPr>
            </a:lvl9pPr>
          </a:lstStyle>
          <a:p>
            <a:endParaRPr/>
          </a:p>
        </p:txBody>
      </p:sp>
      <p:sp>
        <p:nvSpPr>
          <p:cNvPr id="8" name="Google Shape;8;p1"/>
          <p:cNvSpPr txBox="1">
            <a:spLocks noGrp="1"/>
          </p:cNvSpPr>
          <p:nvPr>
            <p:ph type="sldNum" idx="12"/>
          </p:nvPr>
        </p:nvSpPr>
        <p:spPr>
          <a:xfrm>
            <a:off x="40667798" y="29844588"/>
            <a:ext cx="2633700" cy="2519100"/>
          </a:xfrm>
          <a:prstGeom prst="rect">
            <a:avLst/>
          </a:prstGeom>
          <a:noFill/>
          <a:ln>
            <a:noFill/>
          </a:ln>
        </p:spPr>
        <p:txBody>
          <a:bodyPr spcFirstLastPara="1" wrap="square" lIns="479475" tIns="479475" rIns="479475" bIns="479475" anchor="ctr" anchorCtr="0">
            <a:noAutofit/>
          </a:bodyPr>
          <a:lstStyle>
            <a:lvl1pPr lvl="0" algn="r">
              <a:buNone/>
              <a:defRPr sz="5200">
                <a:solidFill>
                  <a:schemeClr val="dk2"/>
                </a:solidFill>
              </a:defRPr>
            </a:lvl1pPr>
            <a:lvl2pPr lvl="1" algn="r">
              <a:buNone/>
              <a:defRPr sz="5200">
                <a:solidFill>
                  <a:schemeClr val="dk2"/>
                </a:solidFill>
              </a:defRPr>
            </a:lvl2pPr>
            <a:lvl3pPr lvl="2" algn="r">
              <a:buNone/>
              <a:defRPr sz="5200">
                <a:solidFill>
                  <a:schemeClr val="dk2"/>
                </a:solidFill>
              </a:defRPr>
            </a:lvl3pPr>
            <a:lvl4pPr lvl="3" algn="r">
              <a:buNone/>
              <a:defRPr sz="5200">
                <a:solidFill>
                  <a:schemeClr val="dk2"/>
                </a:solidFill>
              </a:defRPr>
            </a:lvl4pPr>
            <a:lvl5pPr lvl="4" algn="r">
              <a:buNone/>
              <a:defRPr sz="5200">
                <a:solidFill>
                  <a:schemeClr val="dk2"/>
                </a:solidFill>
              </a:defRPr>
            </a:lvl5pPr>
            <a:lvl6pPr lvl="5" algn="r">
              <a:buNone/>
              <a:defRPr sz="5200">
                <a:solidFill>
                  <a:schemeClr val="dk2"/>
                </a:solidFill>
              </a:defRPr>
            </a:lvl6pPr>
            <a:lvl7pPr lvl="6" algn="r">
              <a:buNone/>
              <a:defRPr sz="5200">
                <a:solidFill>
                  <a:schemeClr val="dk2"/>
                </a:solidFill>
              </a:defRPr>
            </a:lvl7pPr>
            <a:lvl8pPr lvl="7" algn="r">
              <a:buNone/>
              <a:defRPr sz="5200">
                <a:solidFill>
                  <a:schemeClr val="dk2"/>
                </a:solidFill>
              </a:defRPr>
            </a:lvl8pPr>
            <a:lvl9pPr lvl="8" algn="r">
              <a:buNone/>
              <a:defRPr sz="5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2.png"/><Relationship Id="rId3" Type="http://schemas.microsoft.com/office/2014/relationships/chartEx" Target="../charts/chartEx1.xml"/><Relationship Id="rId21"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chart" Target="../charts/chart1.xml"/><Relationship Id="rId17" Type="http://schemas.openxmlformats.org/officeDocument/2006/relationships/image" Target="../media/image11.jpg"/><Relationship Id="rId25" Type="http://schemas.openxmlformats.org/officeDocument/2006/relationships/image" Target="../media/image19.jp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18.jpg"/><Relationship Id="rId5" Type="http://schemas.openxmlformats.org/officeDocument/2006/relationships/image" Target="../media/image1.png"/><Relationship Id="rId15" Type="http://schemas.openxmlformats.org/officeDocument/2006/relationships/image" Target="../media/image9.png"/><Relationship Id="rId23" Type="http://schemas.openxmlformats.org/officeDocument/2006/relationships/image" Target="../media/image17.jpg"/><Relationship Id="rId10" Type="http://schemas.openxmlformats.org/officeDocument/2006/relationships/image" Target="../media/image6.png"/><Relationship Id="rId19"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5.png"/><Relationship Id="rId14" Type="http://schemas.microsoft.com/office/2007/relationships/hdphoto" Target="../media/hdphoto1.wdp"/><Relationship Id="rId22"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9" name="Rectangle 68">
            <a:extLst>
              <a:ext uri="{FF2B5EF4-FFF2-40B4-BE49-F238E27FC236}">
                <a16:creationId xmlns:a16="http://schemas.microsoft.com/office/drawing/2014/main" id="{5866D199-5717-4A2B-9E87-FE24D4EEED26}"/>
              </a:ext>
            </a:extLst>
          </p:cNvPr>
          <p:cNvSpPr/>
          <p:nvPr/>
        </p:nvSpPr>
        <p:spPr>
          <a:xfrm>
            <a:off x="0" y="0"/>
            <a:ext cx="43891200" cy="32918400"/>
          </a:xfrm>
          <a:prstGeom prst="rect">
            <a:avLst/>
          </a:prstGeom>
          <a:gradFill>
            <a:gsLst>
              <a:gs pos="0">
                <a:srgbClr val="5259CF"/>
              </a:gs>
              <a:gs pos="95000">
                <a:srgbClr val="FFD372"/>
              </a:gs>
              <a:gs pos="68000">
                <a:srgbClr val="F67531"/>
              </a:gs>
              <a:gs pos="39000">
                <a:srgbClr val="A2389A"/>
              </a:gs>
              <a:gs pos="51000">
                <a:srgbClr val="DF2A6E"/>
              </a:gs>
              <a:gs pos="23000">
                <a:srgbClr val="6446C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320696BF-6281-451E-9D8C-2BB340B4903A}"/>
              </a:ext>
            </a:extLst>
          </p:cNvPr>
          <p:cNvSpPr/>
          <p:nvPr/>
        </p:nvSpPr>
        <p:spPr>
          <a:xfrm>
            <a:off x="856177" y="4479619"/>
            <a:ext cx="42178841" cy="27474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2EF2392-4BFC-4C24-91EA-CB3E2DEF258F}"/>
              </a:ext>
            </a:extLst>
          </p:cNvPr>
          <p:cNvSpPr/>
          <p:nvPr/>
        </p:nvSpPr>
        <p:spPr>
          <a:xfrm>
            <a:off x="1377850" y="25675493"/>
            <a:ext cx="23522549" cy="2272972"/>
          </a:xfrm>
          <a:prstGeom prst="rect">
            <a:avLst/>
          </a:prstGeom>
          <a:solidFill>
            <a:srgbClr val="5A51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FE3CA5-9DF1-4EAA-81A3-A8A3554B9946}"/>
              </a:ext>
            </a:extLst>
          </p:cNvPr>
          <p:cNvSpPr txBox="1"/>
          <p:nvPr/>
        </p:nvSpPr>
        <p:spPr>
          <a:xfrm>
            <a:off x="5976323" y="1917178"/>
            <a:ext cx="31938551" cy="3046988"/>
          </a:xfrm>
          <a:prstGeom prst="rect">
            <a:avLst/>
          </a:prstGeom>
          <a:noFill/>
        </p:spPr>
        <p:txBody>
          <a:bodyPr wrap="none" rtlCol="0">
            <a:spAutoFit/>
          </a:bodyPr>
          <a:lstStyle/>
          <a:p>
            <a:pPr lvl="0" algn="ctr"/>
            <a:r>
              <a:rPr lang="en-US" sz="4800" dirty="0">
                <a:solidFill>
                  <a:schemeClr val="bg1"/>
                </a:solidFill>
              </a:rPr>
              <a:t>Samantha B. Ocon</a:t>
            </a:r>
            <a:r>
              <a:rPr lang="en-US" sz="4800" baseline="30000" dirty="0">
                <a:solidFill>
                  <a:schemeClr val="bg1"/>
                </a:solidFill>
              </a:rPr>
              <a:t>1</a:t>
            </a:r>
            <a:r>
              <a:rPr lang="en-US" sz="4800" dirty="0">
                <a:solidFill>
                  <a:schemeClr val="bg1"/>
                </a:solidFill>
              </a:rPr>
              <a:t>, Mary Jane Hughes</a:t>
            </a:r>
            <a:r>
              <a:rPr lang="en-US" sz="4800" baseline="30000" dirty="0">
                <a:solidFill>
                  <a:schemeClr val="bg1"/>
                </a:solidFill>
              </a:rPr>
              <a:t>1</a:t>
            </a:r>
            <a:r>
              <a:rPr lang="en-US" sz="4800" dirty="0">
                <a:solidFill>
                  <a:schemeClr val="bg1"/>
                </a:solidFill>
              </a:rPr>
              <a:t>, Sadie M. Mills</a:t>
            </a:r>
            <a:r>
              <a:rPr lang="en-US" sz="4800" baseline="30000" dirty="0">
                <a:solidFill>
                  <a:schemeClr val="bg1"/>
                </a:solidFill>
              </a:rPr>
              <a:t>1</a:t>
            </a:r>
            <a:r>
              <a:rPr lang="en-US" sz="4800" dirty="0">
                <a:solidFill>
                  <a:schemeClr val="bg1"/>
                </a:solidFill>
              </a:rPr>
              <a:t>, Jennifer E. Bauer</a:t>
            </a:r>
            <a:r>
              <a:rPr lang="en-US" sz="4800" baseline="30000" dirty="0">
                <a:solidFill>
                  <a:schemeClr val="bg1"/>
                </a:solidFill>
              </a:rPr>
              <a:t>1</a:t>
            </a:r>
            <a:r>
              <a:rPr lang="en-US" sz="4800" dirty="0">
                <a:solidFill>
                  <a:schemeClr val="bg1"/>
                </a:solidFill>
              </a:rPr>
              <a:t>, Kent J. Crippen</a:t>
            </a:r>
            <a:r>
              <a:rPr lang="en-US" sz="4800" baseline="30000" dirty="0">
                <a:solidFill>
                  <a:schemeClr val="bg1"/>
                </a:solidFill>
              </a:rPr>
              <a:t>1</a:t>
            </a:r>
            <a:r>
              <a:rPr lang="en-US" sz="4800" dirty="0">
                <a:solidFill>
                  <a:schemeClr val="bg1"/>
                </a:solidFill>
              </a:rPr>
              <a:t>, Lisa M. Lundgren</a:t>
            </a:r>
            <a:r>
              <a:rPr lang="en-US" sz="4800" baseline="30000" dirty="0">
                <a:solidFill>
                  <a:schemeClr val="bg1"/>
                </a:solidFill>
              </a:rPr>
              <a:t>1,2</a:t>
            </a:r>
            <a:r>
              <a:rPr lang="en-US" sz="4800" dirty="0">
                <a:solidFill>
                  <a:schemeClr val="bg1"/>
                </a:solidFill>
              </a:rPr>
              <a:t>, </a:t>
            </a:r>
          </a:p>
          <a:p>
            <a:pPr lvl="0" algn="ctr"/>
            <a:r>
              <a:rPr lang="en-US" sz="4800" dirty="0">
                <a:solidFill>
                  <a:schemeClr val="bg1"/>
                </a:solidFill>
              </a:rPr>
              <a:t>Richard T. Bex II</a:t>
            </a:r>
            <a:r>
              <a:rPr lang="en-US" sz="4800" baseline="30000" dirty="0">
                <a:solidFill>
                  <a:schemeClr val="bg1"/>
                </a:solidFill>
              </a:rPr>
              <a:t>1</a:t>
            </a:r>
            <a:r>
              <a:rPr lang="en-US" sz="4800" dirty="0">
                <a:solidFill>
                  <a:schemeClr val="bg1"/>
                </a:solidFill>
              </a:rPr>
              <a:t>, and Bruce J. MacFadden</a:t>
            </a:r>
            <a:r>
              <a:rPr lang="en-US" sz="4800" baseline="30000" dirty="0">
                <a:solidFill>
                  <a:schemeClr val="bg1"/>
                </a:solidFill>
              </a:rPr>
              <a:t>1</a:t>
            </a:r>
            <a:endParaRPr lang="en-US" sz="4800" dirty="0">
              <a:solidFill>
                <a:schemeClr val="bg1"/>
              </a:solidFill>
            </a:endParaRPr>
          </a:p>
          <a:p>
            <a:pPr lvl="0" algn="ctr"/>
            <a:r>
              <a:rPr lang="en-US" sz="4800" dirty="0">
                <a:solidFill>
                  <a:schemeClr val="bg1"/>
                </a:solidFill>
              </a:rPr>
              <a:t>The University of Florida</a:t>
            </a:r>
            <a:r>
              <a:rPr lang="en-US" sz="4800" baseline="30000" dirty="0">
                <a:solidFill>
                  <a:schemeClr val="bg1"/>
                </a:solidFill>
              </a:rPr>
              <a:t>1</a:t>
            </a:r>
            <a:r>
              <a:rPr lang="en-US" sz="4800" dirty="0">
                <a:solidFill>
                  <a:schemeClr val="bg1"/>
                </a:solidFill>
              </a:rPr>
              <a:t>, North Carolina State University</a:t>
            </a:r>
            <a:r>
              <a:rPr lang="en-US" sz="4800" baseline="30000" dirty="0">
                <a:solidFill>
                  <a:schemeClr val="bg1"/>
                </a:solidFill>
              </a:rPr>
              <a:t>2</a:t>
            </a:r>
            <a:endParaRPr lang="en-US" sz="4800" dirty="0">
              <a:solidFill>
                <a:schemeClr val="bg1"/>
              </a:solidFill>
            </a:endParaRPr>
          </a:p>
          <a:p>
            <a:endParaRPr lang="en-US" sz="4800" dirty="0"/>
          </a:p>
        </p:txBody>
      </p:sp>
      <p:sp>
        <p:nvSpPr>
          <p:cNvPr id="4" name="TextBox 3">
            <a:extLst>
              <a:ext uri="{FF2B5EF4-FFF2-40B4-BE49-F238E27FC236}">
                <a16:creationId xmlns:a16="http://schemas.microsoft.com/office/drawing/2014/main" id="{A8BB2078-FE24-49A4-BB39-9A36BD42479B}"/>
              </a:ext>
            </a:extLst>
          </p:cNvPr>
          <p:cNvSpPr txBox="1"/>
          <p:nvPr/>
        </p:nvSpPr>
        <p:spPr>
          <a:xfrm>
            <a:off x="2043356" y="259920"/>
            <a:ext cx="39804486" cy="1661993"/>
          </a:xfrm>
          <a:prstGeom prst="rect">
            <a:avLst/>
          </a:prstGeom>
          <a:noFill/>
        </p:spPr>
        <p:txBody>
          <a:bodyPr wrap="none" rtlCol="0">
            <a:spAutoFit/>
          </a:bodyPr>
          <a:lstStyle/>
          <a:p>
            <a:r>
              <a:rPr lang="en-US" sz="10200" b="1" dirty="0">
                <a:solidFill>
                  <a:schemeClr val="bg1"/>
                </a:solidFill>
                <a:latin typeface="Arial" panose="020B0604020202020204" pitchFamily="34" charset="0"/>
                <a:cs typeface="Arial" panose="020B0604020202020204" pitchFamily="34" charset="0"/>
              </a:rPr>
              <a:t>Measuring Success: Evaluating Paleontology Instagram Stories</a:t>
            </a:r>
          </a:p>
        </p:txBody>
      </p:sp>
      <p:sp>
        <p:nvSpPr>
          <p:cNvPr id="25" name="Rectangle 24">
            <a:extLst>
              <a:ext uri="{FF2B5EF4-FFF2-40B4-BE49-F238E27FC236}">
                <a16:creationId xmlns:a16="http://schemas.microsoft.com/office/drawing/2014/main" id="{B62FB36E-9A0B-42CA-B03E-150B6B0387BD}"/>
              </a:ext>
            </a:extLst>
          </p:cNvPr>
          <p:cNvSpPr/>
          <p:nvPr/>
        </p:nvSpPr>
        <p:spPr>
          <a:xfrm>
            <a:off x="1406327" y="5141308"/>
            <a:ext cx="23550667" cy="9250330"/>
          </a:xfrm>
          <a:prstGeom prst="rect">
            <a:avLst/>
          </a:prstGeom>
          <a:noFill/>
          <a:ln w="76200">
            <a:solidFill>
              <a:srgbClr val="595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 name="TextBox 7">
            <a:extLst>
              <a:ext uri="{FF2B5EF4-FFF2-40B4-BE49-F238E27FC236}">
                <a16:creationId xmlns:a16="http://schemas.microsoft.com/office/drawing/2014/main" id="{700066D5-6FF9-4B77-B990-3B1210C820D6}"/>
              </a:ext>
            </a:extLst>
          </p:cNvPr>
          <p:cNvSpPr txBox="1"/>
          <p:nvPr/>
        </p:nvSpPr>
        <p:spPr>
          <a:xfrm>
            <a:off x="1403484" y="5245580"/>
            <a:ext cx="23522549" cy="1200329"/>
          </a:xfrm>
          <a:prstGeom prst="rect">
            <a:avLst/>
          </a:prstGeom>
          <a:solidFill>
            <a:srgbClr val="5A51CB"/>
          </a:solidFill>
          <a:ln>
            <a:solidFill>
              <a:srgbClr val="5951CB"/>
            </a:solidFill>
          </a:ln>
        </p:spPr>
        <p:txBody>
          <a:bodyPr wrap="square" rtlCol="0">
            <a:spAutoFit/>
          </a:bodyPr>
          <a:lstStyle/>
          <a:p>
            <a:pPr algn="ctr"/>
            <a:r>
              <a:rPr lang="en-US" sz="7200" b="1" dirty="0">
                <a:solidFill>
                  <a:schemeClr val="bg1"/>
                </a:solidFill>
              </a:rPr>
              <a:t>Introduction</a:t>
            </a:r>
            <a:endParaRPr lang="en-US" sz="8800" b="1" dirty="0">
              <a:solidFill>
                <a:schemeClr val="bg1"/>
              </a:solidFill>
            </a:endParaRPr>
          </a:p>
        </p:txBody>
      </p:sp>
      <p:sp>
        <p:nvSpPr>
          <p:cNvPr id="27" name="Rectangle 26">
            <a:extLst>
              <a:ext uri="{FF2B5EF4-FFF2-40B4-BE49-F238E27FC236}">
                <a16:creationId xmlns:a16="http://schemas.microsoft.com/office/drawing/2014/main" id="{4458E5C4-C8E6-4C29-ADB3-D8ADB65E9273}"/>
              </a:ext>
            </a:extLst>
          </p:cNvPr>
          <p:cNvSpPr/>
          <p:nvPr/>
        </p:nvSpPr>
        <p:spPr>
          <a:xfrm>
            <a:off x="1360625" y="14740533"/>
            <a:ext cx="23550667" cy="16755617"/>
          </a:xfrm>
          <a:prstGeom prst="rect">
            <a:avLst/>
          </a:prstGeom>
          <a:noFill/>
          <a:ln w="76200">
            <a:solidFill>
              <a:srgbClr val="595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TextBox 10">
            <a:extLst>
              <a:ext uri="{FF2B5EF4-FFF2-40B4-BE49-F238E27FC236}">
                <a16:creationId xmlns:a16="http://schemas.microsoft.com/office/drawing/2014/main" id="{3A7D7E18-5AFC-4FEE-B23E-43B14B99A919}"/>
              </a:ext>
            </a:extLst>
          </p:cNvPr>
          <p:cNvSpPr txBox="1"/>
          <p:nvPr/>
        </p:nvSpPr>
        <p:spPr>
          <a:xfrm>
            <a:off x="1386761" y="14764156"/>
            <a:ext cx="23522549" cy="1323439"/>
          </a:xfrm>
          <a:prstGeom prst="rect">
            <a:avLst/>
          </a:prstGeom>
          <a:solidFill>
            <a:srgbClr val="5A51CB"/>
          </a:solidFill>
          <a:ln>
            <a:solidFill>
              <a:srgbClr val="5951CB"/>
            </a:solidFill>
          </a:ln>
        </p:spPr>
        <p:txBody>
          <a:bodyPr wrap="square" rtlCol="0">
            <a:spAutoFit/>
          </a:bodyPr>
          <a:lstStyle/>
          <a:p>
            <a:pPr algn="ctr"/>
            <a:r>
              <a:rPr lang="en-US" sz="8000" b="1" dirty="0">
                <a:solidFill>
                  <a:schemeClr val="bg1"/>
                </a:solidFill>
              </a:rPr>
              <a:t>Methods</a:t>
            </a:r>
          </a:p>
        </p:txBody>
      </p:sp>
      <p:sp>
        <p:nvSpPr>
          <p:cNvPr id="14" name="TextBox 13">
            <a:extLst>
              <a:ext uri="{FF2B5EF4-FFF2-40B4-BE49-F238E27FC236}">
                <a16:creationId xmlns:a16="http://schemas.microsoft.com/office/drawing/2014/main" id="{9358CB77-104E-4353-A0DD-2B58B55A9C1D}"/>
              </a:ext>
            </a:extLst>
          </p:cNvPr>
          <p:cNvSpPr txBox="1"/>
          <p:nvPr/>
        </p:nvSpPr>
        <p:spPr>
          <a:xfrm>
            <a:off x="1475874" y="16384535"/>
            <a:ext cx="23522548" cy="9264075"/>
          </a:xfrm>
          <a:prstGeom prst="rect">
            <a:avLst/>
          </a:prstGeom>
          <a:noFill/>
        </p:spPr>
        <p:txBody>
          <a:bodyPr wrap="square" rtlCol="0">
            <a:spAutoFit/>
          </a:bodyPr>
          <a:lstStyle/>
          <a:p>
            <a:r>
              <a:rPr lang="en-US" sz="3600" dirty="0"/>
              <a:t>	</a:t>
            </a:r>
            <a:r>
              <a:rPr lang="en-US" sz="2800" dirty="0"/>
              <a:t>To determine metrics and best practices for Instagram Stories, we created Stories of multiple lengths with varying content and posting times. We determined the success of the stories based on two general statistics: </a:t>
            </a:r>
            <a:r>
              <a:rPr lang="en-US" sz="2800" b="1" dirty="0"/>
              <a:t>retention rate</a:t>
            </a:r>
            <a:r>
              <a:rPr lang="en-US" sz="2800" dirty="0"/>
              <a:t> and </a:t>
            </a:r>
            <a:r>
              <a:rPr lang="en-US" sz="2800" b="1" dirty="0"/>
              <a:t>interaction rate</a:t>
            </a:r>
            <a:r>
              <a:rPr lang="en-US" sz="2800" dirty="0"/>
              <a:t>. </a:t>
            </a:r>
          </a:p>
          <a:p>
            <a:endParaRPr lang="en-US" sz="2800" dirty="0"/>
          </a:p>
          <a:p>
            <a:r>
              <a:rPr lang="en-US" sz="2800" b="1" dirty="0"/>
              <a:t>	Retention rate</a:t>
            </a:r>
            <a:r>
              <a:rPr lang="en-US" sz="2800" dirty="0"/>
              <a:t> was calculated by determining the percentage of users that watched the story from the first slide to the last slide.</a:t>
            </a:r>
          </a:p>
          <a:p>
            <a:endParaRPr lang="en-US" sz="2800" dirty="0"/>
          </a:p>
          <a:p>
            <a:r>
              <a:rPr lang="en-US" sz="2800" dirty="0"/>
              <a:t>							</a:t>
            </a:r>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	</a:t>
            </a:r>
          </a:p>
          <a:p>
            <a:endParaRPr lang="en-US" sz="2800" b="1" dirty="0"/>
          </a:p>
          <a:p>
            <a:endParaRPr lang="en-US" sz="2800" b="1" dirty="0"/>
          </a:p>
          <a:p>
            <a:endParaRPr lang="en-US" sz="2800" b="1" dirty="0"/>
          </a:p>
          <a:p>
            <a:endParaRPr lang="en-US" sz="2800" b="1" dirty="0"/>
          </a:p>
          <a:p>
            <a:r>
              <a:rPr lang="en-US" sz="2800" b="1" dirty="0"/>
              <a:t>	</a:t>
            </a:r>
          </a:p>
          <a:p>
            <a:r>
              <a:rPr lang="en-US" sz="2800" b="1" dirty="0"/>
              <a:t>	Interaction rate</a:t>
            </a:r>
            <a:r>
              <a:rPr lang="en-US" sz="2800" dirty="0"/>
              <a:t> was calculated by determining the percentage of users that viewed a slide with an interaction tool and how many of those users interacted with the tool. We also recorded which tool we implemented in the story; some tools had a higher average interaction rate than others.</a:t>
            </a:r>
          </a:p>
        </p:txBody>
      </p:sp>
      <mc:AlternateContent xmlns:mc="http://schemas.openxmlformats.org/markup-compatibility/2006" xmlns:cx1="http://schemas.microsoft.com/office/drawing/2015/9/8/chartex">
        <mc:Choice Requires="cx1">
          <p:graphicFrame>
            <p:nvGraphicFramePr>
              <p:cNvPr id="32" name="Chart 31">
                <a:extLst>
                  <a:ext uri="{FF2B5EF4-FFF2-40B4-BE49-F238E27FC236}">
                    <a16:creationId xmlns:a16="http://schemas.microsoft.com/office/drawing/2014/main" id="{9F768869-2EE6-435A-9735-23677C325C6F}"/>
                  </a:ext>
                </a:extLst>
              </p:cNvPr>
              <p:cNvGraphicFramePr/>
              <p:nvPr>
                <p:extLst>
                  <p:ext uri="{D42A27DB-BD31-4B8C-83A1-F6EECF244321}">
                    <p14:modId xmlns:p14="http://schemas.microsoft.com/office/powerpoint/2010/main" val="4244354092"/>
                  </p:ext>
                </p:extLst>
              </p:nvPr>
            </p:nvGraphicFramePr>
            <p:xfrm>
              <a:off x="33514649" y="15265995"/>
              <a:ext cx="8273281" cy="588064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2" name="Chart 31">
                <a:extLst>
                  <a:ext uri="{FF2B5EF4-FFF2-40B4-BE49-F238E27FC236}">
                    <a16:creationId xmlns:a16="http://schemas.microsoft.com/office/drawing/2014/main" id="{9F768869-2EE6-435A-9735-23677C325C6F}"/>
                  </a:ext>
                </a:extLst>
              </p:cNvPr>
              <p:cNvPicPr>
                <a:picLocks noGrp="1" noRot="1" noChangeAspect="1" noMove="1" noResize="1" noEditPoints="1" noAdjustHandles="1" noChangeArrowheads="1" noChangeShapeType="1"/>
              </p:cNvPicPr>
              <p:nvPr/>
            </p:nvPicPr>
            <p:blipFill>
              <a:blip r:embed="rId4"/>
              <a:stretch>
                <a:fillRect/>
              </a:stretch>
            </p:blipFill>
            <p:spPr>
              <a:xfrm>
                <a:off x="33514649" y="15265995"/>
                <a:ext cx="8273281" cy="5880645"/>
              </a:xfrm>
              <a:prstGeom prst="rect">
                <a:avLst/>
              </a:prstGeom>
            </p:spPr>
          </p:pic>
        </mc:Fallback>
      </mc:AlternateContent>
      <p:sp>
        <p:nvSpPr>
          <p:cNvPr id="7" name="TextBox 6">
            <a:extLst>
              <a:ext uri="{FF2B5EF4-FFF2-40B4-BE49-F238E27FC236}">
                <a16:creationId xmlns:a16="http://schemas.microsoft.com/office/drawing/2014/main" id="{80A1BF53-2EEE-4A21-A622-E26BCAA2F6A0}"/>
              </a:ext>
            </a:extLst>
          </p:cNvPr>
          <p:cNvSpPr txBox="1"/>
          <p:nvPr/>
        </p:nvSpPr>
        <p:spPr>
          <a:xfrm>
            <a:off x="25447004" y="23388581"/>
            <a:ext cx="16910674" cy="5262979"/>
          </a:xfrm>
          <a:prstGeom prst="rect">
            <a:avLst/>
          </a:prstGeom>
          <a:noFill/>
        </p:spPr>
        <p:txBody>
          <a:bodyPr wrap="square" rtlCol="0">
            <a:spAutoFit/>
          </a:bodyPr>
          <a:lstStyle/>
          <a:p>
            <a:r>
              <a:rPr lang="en-US" sz="2800" dirty="0"/>
              <a:t>	The </a:t>
            </a:r>
            <a:r>
              <a:rPr lang="en-US" sz="2800" b="1" dirty="0"/>
              <a:t>retention rate</a:t>
            </a:r>
            <a:r>
              <a:rPr lang="en-US" sz="2800" dirty="0"/>
              <a:t> data indicates that longer stories result in a decreased average retention rate. This is most likely because stories are designed to accommodate brevity – thus a longer story is more likely to lose the attention of a user. However, retention rate cannot be calculated for stories with only one slide.</a:t>
            </a:r>
          </a:p>
          <a:p>
            <a:endParaRPr lang="en-US" sz="2800" dirty="0"/>
          </a:p>
          <a:p>
            <a:r>
              <a:rPr lang="en-US" sz="2800" dirty="0"/>
              <a:t>	The </a:t>
            </a:r>
            <a:r>
              <a:rPr lang="en-US" sz="2800" b="1" dirty="0"/>
              <a:t>interaction rate </a:t>
            </a:r>
            <a:r>
              <a:rPr lang="en-US" sz="2800" dirty="0"/>
              <a:t>data indicates that “quiz”-type interaction tools result in the highest interaction with the story. This is possibly because it requires the least amount of effort for users to interact with the story. The “quiz” tool is also useful for determining how well the story conveyed information. </a:t>
            </a:r>
          </a:p>
          <a:p>
            <a:endParaRPr lang="en-US" sz="2800" dirty="0"/>
          </a:p>
          <a:p>
            <a:r>
              <a:rPr lang="en-US" sz="2800" dirty="0"/>
              <a:t>	</a:t>
            </a:r>
            <a:r>
              <a:rPr lang="en-US" sz="2800" b="1" dirty="0"/>
              <a:t>Instagram stories convey information about the geosciences to the general public and potential students in an interactive and novel way. The tools developed within this study are useful for measuring how well a story accomplishes that goal.</a:t>
            </a:r>
          </a:p>
        </p:txBody>
      </p:sp>
      <p:sp>
        <p:nvSpPr>
          <p:cNvPr id="22" name="Rectangle 21">
            <a:extLst>
              <a:ext uri="{FF2B5EF4-FFF2-40B4-BE49-F238E27FC236}">
                <a16:creationId xmlns:a16="http://schemas.microsoft.com/office/drawing/2014/main" id="{70B95808-8EF8-483C-91D4-DF8C721D720B}"/>
              </a:ext>
            </a:extLst>
          </p:cNvPr>
          <p:cNvSpPr/>
          <p:nvPr/>
        </p:nvSpPr>
        <p:spPr>
          <a:xfrm>
            <a:off x="1475874" y="6401532"/>
            <a:ext cx="23433436" cy="7848302"/>
          </a:xfrm>
          <a:prstGeom prst="rect">
            <a:avLst/>
          </a:prstGeom>
        </p:spPr>
        <p:txBody>
          <a:bodyPr wrap="square">
            <a:spAutoFit/>
          </a:bodyPr>
          <a:lstStyle/>
          <a:p>
            <a:r>
              <a:rPr lang="en-US" sz="2400" dirty="0"/>
              <a:t>	</a:t>
            </a:r>
            <a:r>
              <a:rPr lang="en-US" sz="2800" dirty="0"/>
              <a:t>Instagram is a popular social media platform that focuses primarily on visual content. In 2016, Instagram introduced Instagram Stories – a way to post photos and short videos that remain available for a short 24-hour period. Users can tap through multiple “slides” and interact with tools provided by Instagram.</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	Stories provide a valuable opportunity to educate the public about paleontology in a concise and interactive way and can introduce the next generation of geoscientists to our field. However, there is a lack of literature on measuring the success of an educational Instagram story. </a:t>
            </a:r>
            <a:r>
              <a:rPr lang="en-US" sz="2800" b="1" dirty="0"/>
              <a:t>This study seeks to create a system for measuring the success of educational paleontology Instagram stories.</a:t>
            </a:r>
          </a:p>
        </p:txBody>
      </p:sp>
      <p:pic>
        <p:nvPicPr>
          <p:cNvPr id="45" name="Picture 44" descr="A close up of a logo&#10;&#10;Description automatically generated">
            <a:extLst>
              <a:ext uri="{FF2B5EF4-FFF2-40B4-BE49-F238E27FC236}">
                <a16:creationId xmlns:a16="http://schemas.microsoft.com/office/drawing/2014/main" id="{FE7971AF-0D06-456A-A271-D24B57C3AA7C}"/>
              </a:ext>
            </a:extLst>
          </p:cNvPr>
          <p:cNvPicPr>
            <a:picLocks noChangeAspect="1"/>
          </p:cNvPicPr>
          <p:nvPr/>
        </p:nvPicPr>
        <p:blipFill>
          <a:blip r:embed="rId5"/>
          <a:stretch>
            <a:fillRect/>
          </a:stretch>
        </p:blipFill>
        <p:spPr>
          <a:xfrm>
            <a:off x="2198027" y="7799439"/>
            <a:ext cx="2757806" cy="4902767"/>
          </a:xfrm>
          <a:prstGeom prst="rect">
            <a:avLst/>
          </a:prstGeom>
        </p:spPr>
      </p:pic>
      <p:pic>
        <p:nvPicPr>
          <p:cNvPr id="47" name="Picture 46" descr="A close up of a reptile&#10;&#10;Description automatically generated">
            <a:extLst>
              <a:ext uri="{FF2B5EF4-FFF2-40B4-BE49-F238E27FC236}">
                <a16:creationId xmlns:a16="http://schemas.microsoft.com/office/drawing/2014/main" id="{F7210B9E-7B7A-4E4B-A8B4-D7F5F993AB44}"/>
              </a:ext>
            </a:extLst>
          </p:cNvPr>
          <p:cNvPicPr>
            <a:picLocks noChangeAspect="1"/>
          </p:cNvPicPr>
          <p:nvPr/>
        </p:nvPicPr>
        <p:blipFill>
          <a:blip r:embed="rId6"/>
          <a:stretch>
            <a:fillRect/>
          </a:stretch>
        </p:blipFill>
        <p:spPr>
          <a:xfrm>
            <a:off x="5385845" y="7824450"/>
            <a:ext cx="2751597" cy="4891727"/>
          </a:xfrm>
          <a:prstGeom prst="rect">
            <a:avLst/>
          </a:prstGeom>
        </p:spPr>
      </p:pic>
      <p:pic>
        <p:nvPicPr>
          <p:cNvPr id="51" name="Picture 50" descr="A close up of a dinosaur&#10;&#10;Description automatically generated">
            <a:extLst>
              <a:ext uri="{FF2B5EF4-FFF2-40B4-BE49-F238E27FC236}">
                <a16:creationId xmlns:a16="http://schemas.microsoft.com/office/drawing/2014/main" id="{A3AB1262-5247-4209-A920-A6B74D205844}"/>
              </a:ext>
            </a:extLst>
          </p:cNvPr>
          <p:cNvPicPr>
            <a:picLocks noChangeAspect="1"/>
          </p:cNvPicPr>
          <p:nvPr/>
        </p:nvPicPr>
        <p:blipFill>
          <a:blip r:embed="rId7"/>
          <a:stretch>
            <a:fillRect/>
          </a:stretch>
        </p:blipFill>
        <p:spPr>
          <a:xfrm>
            <a:off x="11755656" y="7824450"/>
            <a:ext cx="2751597" cy="4891728"/>
          </a:xfrm>
          <a:prstGeom prst="rect">
            <a:avLst/>
          </a:prstGeom>
        </p:spPr>
      </p:pic>
      <p:pic>
        <p:nvPicPr>
          <p:cNvPr id="54" name="Picture 53" descr="A picture containing indoor&#10;&#10;Description automatically generated">
            <a:extLst>
              <a:ext uri="{FF2B5EF4-FFF2-40B4-BE49-F238E27FC236}">
                <a16:creationId xmlns:a16="http://schemas.microsoft.com/office/drawing/2014/main" id="{B26366B2-3A91-46C6-8432-348ABB6F44D4}"/>
              </a:ext>
            </a:extLst>
          </p:cNvPr>
          <p:cNvPicPr>
            <a:picLocks noChangeAspect="1"/>
          </p:cNvPicPr>
          <p:nvPr/>
        </p:nvPicPr>
        <p:blipFill>
          <a:blip r:embed="rId8"/>
          <a:stretch>
            <a:fillRect/>
          </a:stretch>
        </p:blipFill>
        <p:spPr>
          <a:xfrm>
            <a:off x="14975689" y="7879830"/>
            <a:ext cx="2728702" cy="4851026"/>
          </a:xfrm>
          <a:prstGeom prst="rect">
            <a:avLst/>
          </a:prstGeom>
        </p:spPr>
      </p:pic>
      <p:pic>
        <p:nvPicPr>
          <p:cNvPr id="58" name="Picture 57" descr="A picture containing animal&#10;&#10;Description automatically generated">
            <a:extLst>
              <a:ext uri="{FF2B5EF4-FFF2-40B4-BE49-F238E27FC236}">
                <a16:creationId xmlns:a16="http://schemas.microsoft.com/office/drawing/2014/main" id="{749A980E-C478-436E-961B-149CEDA64ABC}"/>
              </a:ext>
            </a:extLst>
          </p:cNvPr>
          <p:cNvPicPr>
            <a:picLocks noChangeAspect="1"/>
          </p:cNvPicPr>
          <p:nvPr/>
        </p:nvPicPr>
        <p:blipFill>
          <a:blip r:embed="rId9"/>
          <a:stretch>
            <a:fillRect/>
          </a:stretch>
        </p:blipFill>
        <p:spPr>
          <a:xfrm>
            <a:off x="18203429" y="7846664"/>
            <a:ext cx="2728702" cy="4851029"/>
          </a:xfrm>
          <a:prstGeom prst="rect">
            <a:avLst/>
          </a:prstGeom>
        </p:spPr>
      </p:pic>
      <p:pic>
        <p:nvPicPr>
          <p:cNvPr id="62" name="Picture 61">
            <a:extLst>
              <a:ext uri="{FF2B5EF4-FFF2-40B4-BE49-F238E27FC236}">
                <a16:creationId xmlns:a16="http://schemas.microsoft.com/office/drawing/2014/main" id="{EA3BCE61-DE42-4386-B693-65436FF628D9}"/>
              </a:ext>
            </a:extLst>
          </p:cNvPr>
          <p:cNvPicPr>
            <a:picLocks noChangeAspect="1"/>
          </p:cNvPicPr>
          <p:nvPr/>
        </p:nvPicPr>
        <p:blipFill>
          <a:blip r:embed="rId10"/>
          <a:stretch>
            <a:fillRect/>
          </a:stretch>
        </p:blipFill>
        <p:spPr>
          <a:xfrm>
            <a:off x="21426311" y="7837310"/>
            <a:ext cx="2728702" cy="4851025"/>
          </a:xfrm>
          <a:prstGeom prst="rect">
            <a:avLst/>
          </a:prstGeom>
        </p:spPr>
      </p:pic>
      <p:pic>
        <p:nvPicPr>
          <p:cNvPr id="64" name="Picture 63" descr="A picture containing animal, reptile&#10;&#10;Description automatically generated">
            <a:extLst>
              <a:ext uri="{FF2B5EF4-FFF2-40B4-BE49-F238E27FC236}">
                <a16:creationId xmlns:a16="http://schemas.microsoft.com/office/drawing/2014/main" id="{EE7BC054-2DE3-4CF7-BACB-1D9D9F4399A2}"/>
              </a:ext>
            </a:extLst>
          </p:cNvPr>
          <p:cNvPicPr>
            <a:picLocks noChangeAspect="1"/>
          </p:cNvPicPr>
          <p:nvPr/>
        </p:nvPicPr>
        <p:blipFill>
          <a:blip r:embed="rId11"/>
          <a:stretch>
            <a:fillRect/>
          </a:stretch>
        </p:blipFill>
        <p:spPr>
          <a:xfrm>
            <a:off x="8567454" y="7813411"/>
            <a:ext cx="2758157" cy="4902766"/>
          </a:xfrm>
          <a:prstGeom prst="rect">
            <a:avLst/>
          </a:prstGeom>
        </p:spPr>
      </p:pic>
      <p:sp>
        <p:nvSpPr>
          <p:cNvPr id="65" name="Rectangle 64">
            <a:extLst>
              <a:ext uri="{FF2B5EF4-FFF2-40B4-BE49-F238E27FC236}">
                <a16:creationId xmlns:a16="http://schemas.microsoft.com/office/drawing/2014/main" id="{74A57BE7-FF61-4A31-9331-554937600742}"/>
              </a:ext>
            </a:extLst>
          </p:cNvPr>
          <p:cNvSpPr/>
          <p:nvPr/>
        </p:nvSpPr>
        <p:spPr>
          <a:xfrm>
            <a:off x="25328488" y="21926508"/>
            <a:ext cx="16981494" cy="6764098"/>
          </a:xfrm>
          <a:prstGeom prst="rect">
            <a:avLst/>
          </a:prstGeom>
          <a:noFill/>
          <a:ln w="76200">
            <a:solidFill>
              <a:srgbClr val="595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6" name="TextBox 65">
            <a:extLst>
              <a:ext uri="{FF2B5EF4-FFF2-40B4-BE49-F238E27FC236}">
                <a16:creationId xmlns:a16="http://schemas.microsoft.com/office/drawing/2014/main" id="{CB555434-C728-4A06-830E-0631FD9818D6}"/>
              </a:ext>
            </a:extLst>
          </p:cNvPr>
          <p:cNvSpPr txBox="1"/>
          <p:nvPr/>
        </p:nvSpPr>
        <p:spPr>
          <a:xfrm>
            <a:off x="25369159" y="21919287"/>
            <a:ext cx="16910674" cy="1323439"/>
          </a:xfrm>
          <a:prstGeom prst="rect">
            <a:avLst/>
          </a:prstGeom>
          <a:solidFill>
            <a:srgbClr val="5A51CB"/>
          </a:solidFill>
          <a:ln>
            <a:solidFill>
              <a:srgbClr val="5951CB"/>
            </a:solidFill>
          </a:ln>
        </p:spPr>
        <p:txBody>
          <a:bodyPr wrap="square" rtlCol="0">
            <a:spAutoFit/>
          </a:bodyPr>
          <a:lstStyle/>
          <a:p>
            <a:pPr algn="ctr"/>
            <a:r>
              <a:rPr lang="en-US" sz="8000" b="1" dirty="0">
                <a:solidFill>
                  <a:schemeClr val="bg1"/>
                </a:solidFill>
              </a:rPr>
              <a:t>Summary</a:t>
            </a:r>
            <a:endParaRPr lang="en-US" sz="11500" b="1" dirty="0">
              <a:solidFill>
                <a:schemeClr val="bg1"/>
              </a:solidFill>
            </a:endParaRPr>
          </a:p>
        </p:txBody>
      </p:sp>
      <p:sp>
        <p:nvSpPr>
          <p:cNvPr id="67" name="Rectangle 66">
            <a:extLst>
              <a:ext uri="{FF2B5EF4-FFF2-40B4-BE49-F238E27FC236}">
                <a16:creationId xmlns:a16="http://schemas.microsoft.com/office/drawing/2014/main" id="{184FEB3A-D9D5-42B9-A25F-9AFAE884589A}"/>
              </a:ext>
            </a:extLst>
          </p:cNvPr>
          <p:cNvSpPr/>
          <p:nvPr/>
        </p:nvSpPr>
        <p:spPr>
          <a:xfrm>
            <a:off x="25331570" y="5141308"/>
            <a:ext cx="16972583" cy="16522485"/>
          </a:xfrm>
          <a:prstGeom prst="rect">
            <a:avLst/>
          </a:prstGeom>
          <a:noFill/>
          <a:ln w="76200">
            <a:solidFill>
              <a:srgbClr val="595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8" name="TextBox 67">
            <a:extLst>
              <a:ext uri="{FF2B5EF4-FFF2-40B4-BE49-F238E27FC236}">
                <a16:creationId xmlns:a16="http://schemas.microsoft.com/office/drawing/2014/main" id="{6139370D-5204-4D8A-8C4E-770F2C21346E}"/>
              </a:ext>
            </a:extLst>
          </p:cNvPr>
          <p:cNvSpPr txBox="1"/>
          <p:nvPr/>
        </p:nvSpPr>
        <p:spPr>
          <a:xfrm>
            <a:off x="25369159" y="5121280"/>
            <a:ext cx="16937837" cy="1323439"/>
          </a:xfrm>
          <a:prstGeom prst="rect">
            <a:avLst/>
          </a:prstGeom>
          <a:solidFill>
            <a:srgbClr val="5A51CB"/>
          </a:solidFill>
          <a:ln>
            <a:solidFill>
              <a:srgbClr val="5951CB"/>
            </a:solidFill>
          </a:ln>
        </p:spPr>
        <p:txBody>
          <a:bodyPr wrap="square" rtlCol="0">
            <a:spAutoFit/>
          </a:bodyPr>
          <a:lstStyle/>
          <a:p>
            <a:pPr algn="ctr"/>
            <a:r>
              <a:rPr lang="en-US" sz="8000" b="1" dirty="0">
                <a:solidFill>
                  <a:schemeClr val="bg1"/>
                </a:solidFill>
              </a:rPr>
              <a:t>Results and Discussion</a:t>
            </a:r>
          </a:p>
        </p:txBody>
      </p:sp>
      <p:graphicFrame>
        <p:nvGraphicFramePr>
          <p:cNvPr id="71" name="Chart 70">
            <a:extLst>
              <a:ext uri="{FF2B5EF4-FFF2-40B4-BE49-F238E27FC236}">
                <a16:creationId xmlns:a16="http://schemas.microsoft.com/office/drawing/2014/main" id="{E852D9D9-87E2-4241-936F-0DEB792B1281}"/>
              </a:ext>
            </a:extLst>
          </p:cNvPr>
          <p:cNvGraphicFramePr>
            <a:graphicFrameLocks/>
          </p:cNvGraphicFramePr>
          <p:nvPr>
            <p:extLst>
              <p:ext uri="{D42A27DB-BD31-4B8C-83A1-F6EECF244321}">
                <p14:modId xmlns:p14="http://schemas.microsoft.com/office/powerpoint/2010/main" val="1070225556"/>
              </p:ext>
            </p:extLst>
          </p:nvPr>
        </p:nvGraphicFramePr>
        <p:xfrm>
          <a:off x="25465346" y="6774291"/>
          <a:ext cx="8505899" cy="6102089"/>
        </p:xfrm>
        <a:graphic>
          <a:graphicData uri="http://schemas.openxmlformats.org/drawingml/2006/chart">
            <c:chart xmlns:c="http://schemas.openxmlformats.org/drawingml/2006/chart" xmlns:r="http://schemas.openxmlformats.org/officeDocument/2006/relationships" r:id="rId12"/>
          </a:graphicData>
        </a:graphic>
      </p:graphicFrame>
      <p:sp>
        <p:nvSpPr>
          <p:cNvPr id="72" name="TextBox 71">
            <a:extLst>
              <a:ext uri="{FF2B5EF4-FFF2-40B4-BE49-F238E27FC236}">
                <a16:creationId xmlns:a16="http://schemas.microsoft.com/office/drawing/2014/main" id="{2B6F7B70-0BD5-4E17-989E-5541CA39739F}"/>
              </a:ext>
            </a:extLst>
          </p:cNvPr>
          <p:cNvSpPr txBox="1"/>
          <p:nvPr/>
        </p:nvSpPr>
        <p:spPr>
          <a:xfrm>
            <a:off x="34415884" y="6562034"/>
            <a:ext cx="7873519" cy="7786747"/>
          </a:xfrm>
          <a:prstGeom prst="rect">
            <a:avLst/>
          </a:prstGeom>
          <a:noFill/>
        </p:spPr>
        <p:txBody>
          <a:bodyPr wrap="square" rtlCol="0">
            <a:spAutoFit/>
          </a:bodyPr>
          <a:lstStyle/>
          <a:p>
            <a:pPr marL="571500" indent="-571500">
              <a:buFont typeface="Wingdings" panose="05000000000000000000" pitchFamily="2" charset="2"/>
              <a:buChar char="v"/>
            </a:pPr>
            <a:r>
              <a:rPr lang="en-US" sz="2800" dirty="0"/>
              <a:t>The graph featured to the left displays retention rate which was calculated as a percentage. The orange line in the graph is a trendline. </a:t>
            </a:r>
          </a:p>
          <a:p>
            <a:pPr marL="571500" indent="-571500">
              <a:buFont typeface="Wingdings" panose="05000000000000000000" pitchFamily="2" charset="2"/>
              <a:buChar char="v"/>
            </a:pPr>
            <a:r>
              <a:rPr lang="en-US" sz="2800" dirty="0"/>
              <a:t>An ANOVA Statistical analysis was run to ensure the statistical significance of data collected.</a:t>
            </a:r>
          </a:p>
          <a:p>
            <a:pPr marL="571500" indent="-571500">
              <a:buFont typeface="Wingdings" panose="05000000000000000000" pitchFamily="2" charset="2"/>
              <a:buChar char="v"/>
            </a:pPr>
            <a:r>
              <a:rPr lang="en-US" sz="2800" dirty="0"/>
              <a:t>Stories were eliminated that had slide values of &gt;12 because the sparse data impeded the interpretation of other data.</a:t>
            </a:r>
          </a:p>
          <a:p>
            <a:pPr marL="571500" indent="-571500">
              <a:buFont typeface="Wingdings" panose="05000000000000000000" pitchFamily="2" charset="2"/>
              <a:buChar char="v"/>
            </a:pPr>
            <a:r>
              <a:rPr lang="en-US" sz="2800" dirty="0"/>
              <a:t>Retention rate decreases with more slides because the Instagram Story format favors brevity.</a:t>
            </a:r>
          </a:p>
          <a:p>
            <a:endParaRPr lang="en-US" sz="2800" dirty="0"/>
          </a:p>
          <a:p>
            <a:r>
              <a:rPr lang="en-US" sz="2800" dirty="0"/>
              <a:t>	</a:t>
            </a:r>
            <a:r>
              <a:rPr lang="en-US" sz="3600" b="1" dirty="0"/>
              <a:t>These data display a negative relationship between story length and retention rate.</a:t>
            </a:r>
            <a:endParaRPr lang="en-US" sz="2800" dirty="0"/>
          </a:p>
        </p:txBody>
      </p:sp>
      <p:sp>
        <p:nvSpPr>
          <p:cNvPr id="73" name="TextBox 72">
            <a:extLst>
              <a:ext uri="{FF2B5EF4-FFF2-40B4-BE49-F238E27FC236}">
                <a16:creationId xmlns:a16="http://schemas.microsoft.com/office/drawing/2014/main" id="{D49AF646-D617-40B5-87C0-0EA28D98782B}"/>
              </a:ext>
            </a:extLst>
          </p:cNvPr>
          <p:cNvSpPr txBox="1"/>
          <p:nvPr/>
        </p:nvSpPr>
        <p:spPr>
          <a:xfrm>
            <a:off x="25765487" y="14793036"/>
            <a:ext cx="7960987" cy="6617196"/>
          </a:xfrm>
          <a:prstGeom prst="rect">
            <a:avLst/>
          </a:prstGeom>
          <a:noFill/>
        </p:spPr>
        <p:txBody>
          <a:bodyPr wrap="square" rtlCol="0">
            <a:spAutoFit/>
          </a:bodyPr>
          <a:lstStyle/>
          <a:p>
            <a:pPr marL="571500" indent="-571500">
              <a:buFont typeface="Wingdings" panose="05000000000000000000" pitchFamily="2" charset="2"/>
              <a:buChar char="v"/>
            </a:pPr>
            <a:r>
              <a:rPr lang="en-US" sz="2800" dirty="0"/>
              <a:t>The box and whisker plot to the right displays the mean, median, and range displayed by each interaction tool.</a:t>
            </a:r>
          </a:p>
          <a:p>
            <a:pPr marL="571500" indent="-571500">
              <a:buFont typeface="Wingdings" panose="05000000000000000000" pitchFamily="2" charset="2"/>
              <a:buChar char="v"/>
            </a:pPr>
            <a:r>
              <a:rPr lang="en-US" sz="2800" dirty="0"/>
              <a:t>Based on interaction rate, polls performed the best, followed by sliders, then answer boxes, then send ins.</a:t>
            </a:r>
          </a:p>
          <a:p>
            <a:pPr marL="571500" indent="-571500">
              <a:buFont typeface="Wingdings" panose="05000000000000000000" pitchFamily="2" charset="2"/>
              <a:buChar char="v"/>
            </a:pPr>
            <a:r>
              <a:rPr lang="en-US" sz="2800" dirty="0"/>
              <a:t>Due to the format of Instagram Stories, we assume this is due to the effort required in using each interaction tool.</a:t>
            </a:r>
          </a:p>
          <a:p>
            <a:endParaRPr lang="en-US" sz="2800" dirty="0"/>
          </a:p>
          <a:p>
            <a:r>
              <a:rPr lang="en-US" sz="2800" b="1" dirty="0"/>
              <a:t>	</a:t>
            </a:r>
            <a:r>
              <a:rPr lang="en-US" sz="3600" b="1" dirty="0"/>
              <a:t>These data show that poll-type interaction tools had the highest interaction rate, followed by sliders.</a:t>
            </a:r>
            <a:endParaRPr lang="en-US" sz="2800" b="1" dirty="0"/>
          </a:p>
        </p:txBody>
      </p:sp>
      <p:sp>
        <p:nvSpPr>
          <p:cNvPr id="78" name="TextBox 77">
            <a:extLst>
              <a:ext uri="{FF2B5EF4-FFF2-40B4-BE49-F238E27FC236}">
                <a16:creationId xmlns:a16="http://schemas.microsoft.com/office/drawing/2014/main" id="{FAAEEC23-38A3-4BB2-B5E4-993C01EBA99D}"/>
              </a:ext>
            </a:extLst>
          </p:cNvPr>
          <p:cNvSpPr txBox="1"/>
          <p:nvPr/>
        </p:nvSpPr>
        <p:spPr>
          <a:xfrm flipH="1">
            <a:off x="27092109" y="13426029"/>
            <a:ext cx="6882131" cy="369332"/>
          </a:xfrm>
          <a:prstGeom prst="rect">
            <a:avLst/>
          </a:prstGeom>
          <a:noFill/>
        </p:spPr>
        <p:txBody>
          <a:bodyPr wrap="square" rtlCol="0">
            <a:spAutoFit/>
          </a:bodyPr>
          <a:lstStyle/>
          <a:p>
            <a:r>
              <a:rPr lang="en-US" sz="1800" dirty="0"/>
              <a:t>  </a:t>
            </a:r>
            <a:endParaRPr lang="en-US" dirty="0"/>
          </a:p>
        </p:txBody>
      </p:sp>
      <p:sp>
        <p:nvSpPr>
          <p:cNvPr id="81" name="TextBox 80">
            <a:extLst>
              <a:ext uri="{FF2B5EF4-FFF2-40B4-BE49-F238E27FC236}">
                <a16:creationId xmlns:a16="http://schemas.microsoft.com/office/drawing/2014/main" id="{73642076-C487-4352-AF26-2254534DAC8D}"/>
              </a:ext>
            </a:extLst>
          </p:cNvPr>
          <p:cNvSpPr txBox="1"/>
          <p:nvPr/>
        </p:nvSpPr>
        <p:spPr>
          <a:xfrm>
            <a:off x="14507253" y="22775369"/>
            <a:ext cx="12235597" cy="1015663"/>
          </a:xfrm>
          <a:prstGeom prst="rect">
            <a:avLst/>
          </a:prstGeom>
          <a:noFill/>
        </p:spPr>
        <p:txBody>
          <a:bodyPr wrap="square" rtlCol="0">
            <a:spAutoFit/>
          </a:bodyPr>
          <a:lstStyle/>
          <a:p>
            <a:pPr algn="ctr"/>
            <a:r>
              <a:rPr lang="en-US" sz="6000" b="1" dirty="0"/>
              <a:t>= 75.5% retention rate</a:t>
            </a:r>
          </a:p>
        </p:txBody>
      </p:sp>
      <p:pic>
        <p:nvPicPr>
          <p:cNvPr id="83" name="Picture 82" descr="A screenshot of a cell phone&#10;&#10;Description automatically generated">
            <a:extLst>
              <a:ext uri="{FF2B5EF4-FFF2-40B4-BE49-F238E27FC236}">
                <a16:creationId xmlns:a16="http://schemas.microsoft.com/office/drawing/2014/main" id="{2718B815-0737-4D05-AF46-A732D4EC46E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64769" b="87456" l="12821" r="79447">
                        <a14:foregroundMark x1="46296" y1="68195" x2="46296" y2="68195"/>
                        <a14:foregroundMark x1="44907" y1="68577" x2="44907" y2="68577"/>
                        <a14:foregroundMark x1="44907" y1="68577" x2="44907" y2="68577"/>
                        <a14:foregroundMark x1="48148" y1="68290" x2="48148" y2="68290"/>
                        <a14:foregroundMark x1="47963" y1="68290" x2="47963" y2="68290"/>
                        <a14:foregroundMark x1="45185" y1="69150" x2="45463" y2="67335"/>
                        <a14:foregroundMark x1="45463" y1="67335" x2="48333" y2="66285"/>
                        <a14:foregroundMark x1="48333" y1="66285" x2="51296" y2="67240"/>
                        <a14:foregroundMark x1="51296" y1="67240" x2="52500" y2="69007"/>
                        <a14:foregroundMark x1="52500" y1="69007" x2="50556" y2="70535"/>
                        <a14:foregroundMark x1="50556" y1="70535" x2="46759" y2="70344"/>
                        <a14:foregroundMark x1="46759" y1="70344" x2="50278" y2="70535"/>
                        <a14:foregroundMark x1="50278" y1="70535" x2="52407" y2="69102"/>
                        <a14:foregroundMark x1="52407" y1="69102" x2="51852" y2="67240"/>
                        <a14:foregroundMark x1="51852" y1="67240" x2="48889" y2="66285"/>
                        <a14:foregroundMark x1="48889" y1="66285" x2="45278" y2="66762"/>
                        <a14:foregroundMark x1="45278" y1="66762" x2="45926" y2="66953"/>
                        <a14:foregroundMark x1="49259" y1="68004" x2="49259" y2="68004"/>
                        <a14:foregroundMark x1="51204" y1="69723" x2="47593" y2="69723"/>
                        <a14:foregroundMark x1="47593" y1="69723" x2="45093" y2="68481"/>
                        <a14:foregroundMark x1="45093" y1="68481" x2="48056" y2="67479"/>
                        <a14:foregroundMark x1="48056" y1="67479" x2="51204" y2="68338"/>
                        <a14:foregroundMark x1="51204" y1="68338" x2="51667" y2="70010"/>
                      </a14:backgroundRemoval>
                    </a14:imgEffect>
                  </a14:imgLayer>
                </a14:imgProps>
              </a:ext>
            </a:extLst>
          </a:blip>
          <a:srcRect l="4493" t="61933" r="12225" b="9708"/>
          <a:stretch/>
        </p:blipFill>
        <p:spPr>
          <a:xfrm>
            <a:off x="10427792" y="24876596"/>
            <a:ext cx="5448148" cy="3596958"/>
          </a:xfrm>
          <a:prstGeom prst="rect">
            <a:avLst/>
          </a:prstGeom>
        </p:spPr>
      </p:pic>
      <p:pic>
        <p:nvPicPr>
          <p:cNvPr id="84" name="Picture 83" descr="A screenshot of a cell phone&#10;&#10;Description automatically generated">
            <a:extLst>
              <a:ext uri="{FF2B5EF4-FFF2-40B4-BE49-F238E27FC236}">
                <a16:creationId xmlns:a16="http://schemas.microsoft.com/office/drawing/2014/main" id="{B2048F81-BB42-4A66-89A5-C9269A157181}"/>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6323" b="60315" l="13889" r="83333">
                        <a14:foregroundMark x1="83333" y1="51003" x2="83333" y2="51003"/>
                      </a14:backgroundRemoval>
                    </a14:imgEffect>
                  </a14:imgLayer>
                </a14:imgProps>
              </a:ext>
            </a:extLst>
          </a:blip>
          <a:srcRect l="5396" t="44586" r="8781" b="37908"/>
          <a:stretch/>
        </p:blipFill>
        <p:spPr>
          <a:xfrm>
            <a:off x="1926264" y="25575328"/>
            <a:ext cx="6917389" cy="2735765"/>
          </a:xfrm>
          <a:prstGeom prst="rect">
            <a:avLst/>
          </a:prstGeom>
        </p:spPr>
      </p:pic>
      <p:pic>
        <p:nvPicPr>
          <p:cNvPr id="88" name="Picture 87" descr="A picture containing object&#10;&#10;Description automatically generated">
            <a:extLst>
              <a:ext uri="{FF2B5EF4-FFF2-40B4-BE49-F238E27FC236}">
                <a16:creationId xmlns:a16="http://schemas.microsoft.com/office/drawing/2014/main" id="{A88A7092-401A-4851-8A39-F1D4B5084116}"/>
              </a:ext>
            </a:extLst>
          </p:cNvPr>
          <p:cNvPicPr>
            <a:picLocks noChangeAspect="1"/>
          </p:cNvPicPr>
          <p:nvPr/>
        </p:nvPicPr>
        <p:blipFill>
          <a:blip r:embed="rId16"/>
          <a:stretch>
            <a:fillRect/>
          </a:stretch>
        </p:blipFill>
        <p:spPr>
          <a:xfrm>
            <a:off x="25159048" y="29336549"/>
            <a:ext cx="6049253" cy="1841997"/>
          </a:xfrm>
          <a:prstGeom prst="rect">
            <a:avLst/>
          </a:prstGeom>
        </p:spPr>
      </p:pic>
      <p:pic>
        <p:nvPicPr>
          <p:cNvPr id="92" name="Picture 91" descr="A picture containing object&#10;&#10;Description automatically generated">
            <a:extLst>
              <a:ext uri="{FF2B5EF4-FFF2-40B4-BE49-F238E27FC236}">
                <a16:creationId xmlns:a16="http://schemas.microsoft.com/office/drawing/2014/main" id="{7CE083C7-2FE8-4A5C-9309-47A210A2EBC6}"/>
              </a:ext>
            </a:extLst>
          </p:cNvPr>
          <p:cNvPicPr>
            <a:picLocks noChangeAspect="1"/>
          </p:cNvPicPr>
          <p:nvPr/>
        </p:nvPicPr>
        <p:blipFill>
          <a:blip r:embed="rId17"/>
          <a:stretch>
            <a:fillRect/>
          </a:stretch>
        </p:blipFill>
        <p:spPr>
          <a:xfrm>
            <a:off x="37538480" y="29063093"/>
            <a:ext cx="4929284" cy="2373359"/>
          </a:xfrm>
          <a:prstGeom prst="rect">
            <a:avLst/>
          </a:prstGeom>
        </p:spPr>
      </p:pic>
      <p:pic>
        <p:nvPicPr>
          <p:cNvPr id="89" name="Picture 88" descr="A close up of a sign&#10;&#10;Description automatically generated">
            <a:extLst>
              <a:ext uri="{FF2B5EF4-FFF2-40B4-BE49-F238E27FC236}">
                <a16:creationId xmlns:a16="http://schemas.microsoft.com/office/drawing/2014/main" id="{16947ED9-A619-4CD7-A7AF-F8A3C1136FCF}"/>
              </a:ext>
            </a:extLst>
          </p:cNvPr>
          <p:cNvPicPr>
            <a:picLocks noChangeAspect="1"/>
          </p:cNvPicPr>
          <p:nvPr/>
        </p:nvPicPr>
        <p:blipFill>
          <a:blip r:embed="rId18"/>
          <a:stretch>
            <a:fillRect/>
          </a:stretch>
        </p:blipFill>
        <p:spPr>
          <a:xfrm>
            <a:off x="36126239" y="29253760"/>
            <a:ext cx="1461496" cy="2011233"/>
          </a:xfrm>
          <a:prstGeom prst="rect">
            <a:avLst/>
          </a:prstGeom>
        </p:spPr>
      </p:pic>
      <p:pic>
        <p:nvPicPr>
          <p:cNvPr id="90" name="Picture 89" descr="A picture containing transport, wheel&#10;&#10;Description automatically generated">
            <a:extLst>
              <a:ext uri="{FF2B5EF4-FFF2-40B4-BE49-F238E27FC236}">
                <a16:creationId xmlns:a16="http://schemas.microsoft.com/office/drawing/2014/main" id="{408B8F6F-154D-4B81-B9F7-A2932EE56B1A}"/>
              </a:ext>
            </a:extLst>
          </p:cNvPr>
          <p:cNvPicPr>
            <a:picLocks noChangeAspect="1"/>
          </p:cNvPicPr>
          <p:nvPr/>
        </p:nvPicPr>
        <p:blipFill>
          <a:blip r:embed="rId19"/>
          <a:stretch>
            <a:fillRect/>
          </a:stretch>
        </p:blipFill>
        <p:spPr>
          <a:xfrm>
            <a:off x="30926264" y="29027572"/>
            <a:ext cx="2264515" cy="2268289"/>
          </a:xfrm>
          <a:prstGeom prst="rect">
            <a:avLst/>
          </a:prstGeom>
        </p:spPr>
      </p:pic>
      <p:pic>
        <p:nvPicPr>
          <p:cNvPr id="91" name="Picture 90" descr="A close up of a sign&#10;&#10;Description automatically generated">
            <a:extLst>
              <a:ext uri="{FF2B5EF4-FFF2-40B4-BE49-F238E27FC236}">
                <a16:creationId xmlns:a16="http://schemas.microsoft.com/office/drawing/2014/main" id="{59987BA2-0311-45EB-A886-3E88D9612FE9}"/>
              </a:ext>
            </a:extLst>
          </p:cNvPr>
          <p:cNvPicPr>
            <a:picLocks noChangeAspect="1"/>
          </p:cNvPicPr>
          <p:nvPr/>
        </p:nvPicPr>
        <p:blipFill>
          <a:blip r:embed="rId20"/>
          <a:stretch>
            <a:fillRect/>
          </a:stretch>
        </p:blipFill>
        <p:spPr>
          <a:xfrm>
            <a:off x="33518001" y="29203685"/>
            <a:ext cx="2111265" cy="2092176"/>
          </a:xfrm>
          <a:prstGeom prst="rect">
            <a:avLst/>
          </a:prstGeom>
        </p:spPr>
      </p:pic>
      <p:sp>
        <p:nvSpPr>
          <p:cNvPr id="5" name="TextBox 4">
            <a:extLst>
              <a:ext uri="{FF2B5EF4-FFF2-40B4-BE49-F238E27FC236}">
                <a16:creationId xmlns:a16="http://schemas.microsoft.com/office/drawing/2014/main" id="{4243CCC6-C3BE-400C-8A86-45A2B5AC077D}"/>
              </a:ext>
            </a:extLst>
          </p:cNvPr>
          <p:cNvSpPr txBox="1"/>
          <p:nvPr/>
        </p:nvSpPr>
        <p:spPr>
          <a:xfrm>
            <a:off x="36852074" y="20526458"/>
            <a:ext cx="686406" cy="307777"/>
          </a:xfrm>
          <a:prstGeom prst="rect">
            <a:avLst/>
          </a:prstGeom>
          <a:noFill/>
        </p:spPr>
        <p:txBody>
          <a:bodyPr wrap="none" rtlCol="0">
            <a:spAutoFit/>
          </a:bodyPr>
          <a:lstStyle/>
          <a:p>
            <a:r>
              <a:rPr lang="en-US" dirty="0"/>
              <a:t>n = 45</a:t>
            </a:r>
          </a:p>
        </p:txBody>
      </p:sp>
      <p:sp>
        <p:nvSpPr>
          <p:cNvPr id="46" name="TextBox 45">
            <a:extLst>
              <a:ext uri="{FF2B5EF4-FFF2-40B4-BE49-F238E27FC236}">
                <a16:creationId xmlns:a16="http://schemas.microsoft.com/office/drawing/2014/main" id="{36B0D204-598A-40A6-9E69-027426BC5BF6}"/>
              </a:ext>
            </a:extLst>
          </p:cNvPr>
          <p:cNvSpPr txBox="1"/>
          <p:nvPr/>
        </p:nvSpPr>
        <p:spPr>
          <a:xfrm>
            <a:off x="35042246" y="20526457"/>
            <a:ext cx="587020" cy="307777"/>
          </a:xfrm>
          <a:prstGeom prst="rect">
            <a:avLst/>
          </a:prstGeom>
          <a:noFill/>
        </p:spPr>
        <p:txBody>
          <a:bodyPr wrap="none" rtlCol="0">
            <a:spAutoFit/>
          </a:bodyPr>
          <a:lstStyle/>
          <a:p>
            <a:r>
              <a:rPr lang="en-US" dirty="0"/>
              <a:t>n = 8</a:t>
            </a:r>
          </a:p>
        </p:txBody>
      </p:sp>
      <p:sp>
        <p:nvSpPr>
          <p:cNvPr id="48" name="TextBox 47">
            <a:extLst>
              <a:ext uri="{FF2B5EF4-FFF2-40B4-BE49-F238E27FC236}">
                <a16:creationId xmlns:a16="http://schemas.microsoft.com/office/drawing/2014/main" id="{A8389C82-98F7-4366-AC25-7E7A51A23891}"/>
              </a:ext>
            </a:extLst>
          </p:cNvPr>
          <p:cNvSpPr txBox="1"/>
          <p:nvPr/>
        </p:nvSpPr>
        <p:spPr>
          <a:xfrm>
            <a:off x="38633596" y="20493767"/>
            <a:ext cx="686406" cy="307777"/>
          </a:xfrm>
          <a:prstGeom prst="rect">
            <a:avLst/>
          </a:prstGeom>
          <a:noFill/>
        </p:spPr>
        <p:txBody>
          <a:bodyPr wrap="none" rtlCol="0">
            <a:spAutoFit/>
          </a:bodyPr>
          <a:lstStyle/>
          <a:p>
            <a:r>
              <a:rPr lang="en-US" dirty="0"/>
              <a:t>n = 13</a:t>
            </a:r>
          </a:p>
        </p:txBody>
      </p:sp>
      <p:sp>
        <p:nvSpPr>
          <p:cNvPr id="49" name="TextBox 48">
            <a:extLst>
              <a:ext uri="{FF2B5EF4-FFF2-40B4-BE49-F238E27FC236}">
                <a16:creationId xmlns:a16="http://schemas.microsoft.com/office/drawing/2014/main" id="{E236AF12-4623-4AAE-BFBE-76463C87ABA4}"/>
              </a:ext>
            </a:extLst>
          </p:cNvPr>
          <p:cNvSpPr txBox="1"/>
          <p:nvPr/>
        </p:nvSpPr>
        <p:spPr>
          <a:xfrm>
            <a:off x="40415118" y="20526458"/>
            <a:ext cx="686406" cy="307777"/>
          </a:xfrm>
          <a:prstGeom prst="rect">
            <a:avLst/>
          </a:prstGeom>
          <a:noFill/>
        </p:spPr>
        <p:txBody>
          <a:bodyPr wrap="none" rtlCol="0">
            <a:spAutoFit/>
          </a:bodyPr>
          <a:lstStyle/>
          <a:p>
            <a:r>
              <a:rPr lang="en-US" dirty="0"/>
              <a:t>n = 11</a:t>
            </a:r>
          </a:p>
        </p:txBody>
      </p:sp>
      <p:graphicFrame>
        <p:nvGraphicFramePr>
          <p:cNvPr id="6" name="Table 5">
            <a:extLst>
              <a:ext uri="{FF2B5EF4-FFF2-40B4-BE49-F238E27FC236}">
                <a16:creationId xmlns:a16="http://schemas.microsoft.com/office/drawing/2014/main" id="{2FF0325F-B8D9-4787-BA2F-1448A54CB781}"/>
              </a:ext>
            </a:extLst>
          </p:cNvPr>
          <p:cNvGraphicFramePr>
            <a:graphicFrameLocks noGrp="1"/>
          </p:cNvGraphicFramePr>
          <p:nvPr>
            <p:extLst>
              <p:ext uri="{D42A27DB-BD31-4B8C-83A1-F6EECF244321}">
                <p14:modId xmlns:p14="http://schemas.microsoft.com/office/powerpoint/2010/main" val="3091534658"/>
              </p:ext>
            </p:extLst>
          </p:nvPr>
        </p:nvGraphicFramePr>
        <p:xfrm>
          <a:off x="26071252" y="12931839"/>
          <a:ext cx="7899993" cy="1249680"/>
        </p:xfrm>
        <a:graphic>
          <a:graphicData uri="http://schemas.openxmlformats.org/drawingml/2006/table">
            <a:tbl>
              <a:tblPr firstRow="1" bandRow="1">
                <a:tableStyleId>{5C22544A-7EE6-4342-B048-85BDC9FD1C3A}</a:tableStyleId>
              </a:tblPr>
              <a:tblGrid>
                <a:gridCol w="2338094">
                  <a:extLst>
                    <a:ext uri="{9D8B030D-6E8A-4147-A177-3AD203B41FA5}">
                      <a16:colId xmlns:a16="http://schemas.microsoft.com/office/drawing/2014/main" val="3817402827"/>
                    </a:ext>
                  </a:extLst>
                </a:gridCol>
                <a:gridCol w="2078839">
                  <a:extLst>
                    <a:ext uri="{9D8B030D-6E8A-4147-A177-3AD203B41FA5}">
                      <a16:colId xmlns:a16="http://schemas.microsoft.com/office/drawing/2014/main" val="4018326018"/>
                    </a:ext>
                  </a:extLst>
                </a:gridCol>
                <a:gridCol w="1161020">
                  <a:extLst>
                    <a:ext uri="{9D8B030D-6E8A-4147-A177-3AD203B41FA5}">
                      <a16:colId xmlns:a16="http://schemas.microsoft.com/office/drawing/2014/main" val="93160379"/>
                    </a:ext>
                  </a:extLst>
                </a:gridCol>
                <a:gridCol w="1161020">
                  <a:extLst>
                    <a:ext uri="{9D8B030D-6E8A-4147-A177-3AD203B41FA5}">
                      <a16:colId xmlns:a16="http://schemas.microsoft.com/office/drawing/2014/main" val="1204077398"/>
                    </a:ext>
                  </a:extLst>
                </a:gridCol>
                <a:gridCol w="1161020">
                  <a:extLst>
                    <a:ext uri="{9D8B030D-6E8A-4147-A177-3AD203B41FA5}">
                      <a16:colId xmlns:a16="http://schemas.microsoft.com/office/drawing/2014/main" val="1199210304"/>
                    </a:ext>
                  </a:extLst>
                </a:gridCol>
              </a:tblGrid>
              <a:tr h="0">
                <a:tc>
                  <a:txBody>
                    <a:bodyPr/>
                    <a:lstStyle/>
                    <a:p>
                      <a:r>
                        <a:rPr lang="en-US" dirty="0"/>
                        <a:t>Trendline Equation</a:t>
                      </a:r>
                    </a:p>
                  </a:txBody>
                  <a:tcPr/>
                </a:tc>
                <a:tc>
                  <a:txBody>
                    <a:bodyPr/>
                    <a:lstStyle/>
                    <a:p>
                      <a:r>
                        <a:rPr lang="en-US" dirty="0"/>
                        <a:t>P-Value (Retention rate)</a:t>
                      </a:r>
                    </a:p>
                  </a:txBody>
                  <a:tcPr/>
                </a:tc>
                <a:tc>
                  <a:txBody>
                    <a:bodyPr/>
                    <a:lstStyle/>
                    <a:p>
                      <a:r>
                        <a:rPr lang="en-US" dirty="0"/>
                        <a:t>R²</a:t>
                      </a:r>
                    </a:p>
                  </a:txBody>
                  <a:tcPr/>
                </a:tc>
                <a:tc>
                  <a:txBody>
                    <a:bodyPr/>
                    <a:lstStyle/>
                    <a:p>
                      <a:r>
                        <a:rPr lang="en-US" dirty="0"/>
                        <a:t>t-Statistic (Retention rate)</a:t>
                      </a:r>
                    </a:p>
                  </a:txBody>
                  <a:tcPr/>
                </a:tc>
                <a:tc>
                  <a:txBody>
                    <a:bodyPr/>
                    <a:lstStyle/>
                    <a:p>
                      <a:r>
                        <a:rPr lang="en-US" dirty="0"/>
                        <a:t>F</a:t>
                      </a:r>
                    </a:p>
                  </a:txBody>
                  <a:tcPr/>
                </a:tc>
                <a:extLst>
                  <a:ext uri="{0D108BD9-81ED-4DB2-BD59-A6C34878D82A}">
                    <a16:rowId xmlns:a16="http://schemas.microsoft.com/office/drawing/2014/main" val="1935398921"/>
                  </a:ext>
                </a:extLst>
              </a:tr>
              <a:tr h="4114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aseline="0" dirty="0"/>
                        <a:t>y = -2.48x + 89.6</a:t>
                      </a:r>
                      <a:endParaRPr lang="en-US" sz="1400" dirty="0"/>
                    </a:p>
                    <a:p>
                      <a:endParaRPr lang="en-US" dirty="0"/>
                    </a:p>
                  </a:txBody>
                  <a:tcPr/>
                </a:tc>
                <a:tc>
                  <a:txBody>
                    <a:bodyPr/>
                    <a:lstStyle/>
                    <a:p>
                      <a:r>
                        <a:rPr lang="en-US" dirty="0"/>
                        <a:t>0.0002</a:t>
                      </a:r>
                    </a:p>
                    <a:p>
                      <a:endParaRPr lang="en-US" dirty="0"/>
                    </a:p>
                  </a:txBody>
                  <a:tcPr/>
                </a:tc>
                <a:tc>
                  <a:txBody>
                    <a:bodyPr/>
                    <a:lstStyle/>
                    <a:p>
                      <a:r>
                        <a:rPr lang="en-US" dirty="0"/>
                        <a:t>0.14</a:t>
                      </a:r>
                    </a:p>
                  </a:txBody>
                  <a:tcPr/>
                </a:tc>
                <a:tc>
                  <a:txBody>
                    <a:bodyPr/>
                    <a:lstStyle/>
                    <a:p>
                      <a:r>
                        <a:rPr lang="en-US" dirty="0"/>
                        <a:t>-3.85</a:t>
                      </a:r>
                    </a:p>
                    <a:p>
                      <a:endParaRPr lang="en-US" dirty="0"/>
                    </a:p>
                  </a:txBody>
                  <a:tcPr/>
                </a:tc>
                <a:tc>
                  <a:txBody>
                    <a:bodyPr/>
                    <a:lstStyle/>
                    <a:p>
                      <a:r>
                        <a:rPr lang="en-US" dirty="0"/>
                        <a:t>14.82</a:t>
                      </a:r>
                    </a:p>
                    <a:p>
                      <a:endParaRPr lang="en-US" dirty="0"/>
                    </a:p>
                  </a:txBody>
                  <a:tcPr/>
                </a:tc>
                <a:extLst>
                  <a:ext uri="{0D108BD9-81ED-4DB2-BD59-A6C34878D82A}">
                    <a16:rowId xmlns:a16="http://schemas.microsoft.com/office/drawing/2014/main" val="3629020196"/>
                  </a:ext>
                </a:extLst>
              </a:tr>
            </a:tbl>
          </a:graphicData>
        </a:graphic>
      </p:graphicFrame>
      <p:sp>
        <p:nvSpPr>
          <p:cNvPr id="52" name="Rectangle 51">
            <a:extLst>
              <a:ext uri="{FF2B5EF4-FFF2-40B4-BE49-F238E27FC236}">
                <a16:creationId xmlns:a16="http://schemas.microsoft.com/office/drawing/2014/main" id="{5188FD82-9A1F-4882-AB01-A476D0DE71A3}"/>
              </a:ext>
            </a:extLst>
          </p:cNvPr>
          <p:cNvSpPr/>
          <p:nvPr/>
        </p:nvSpPr>
        <p:spPr>
          <a:xfrm>
            <a:off x="25322659" y="28914275"/>
            <a:ext cx="16981494" cy="2581875"/>
          </a:xfrm>
          <a:prstGeom prst="rect">
            <a:avLst/>
          </a:prstGeom>
          <a:noFill/>
          <a:ln w="76200">
            <a:solidFill>
              <a:srgbClr val="595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9" name="Picture 8" descr="A screenshot of a cell phone&#10;&#10;Description automatically generated">
            <a:extLst>
              <a:ext uri="{FF2B5EF4-FFF2-40B4-BE49-F238E27FC236}">
                <a16:creationId xmlns:a16="http://schemas.microsoft.com/office/drawing/2014/main" id="{0B179D4C-EA9E-411F-8E4C-6DEEA48DA25C}"/>
              </a:ext>
            </a:extLst>
          </p:cNvPr>
          <p:cNvPicPr>
            <a:picLocks noChangeAspect="1"/>
          </p:cNvPicPr>
          <p:nvPr/>
        </p:nvPicPr>
        <p:blipFill rotWithShape="1">
          <a:blip r:embed="rId21">
            <a:extLst>
              <a:ext uri="{BEBA8EAE-BF5A-486C-A8C5-ECC9F3942E4B}">
                <a14:imgProps xmlns:a14="http://schemas.microsoft.com/office/drawing/2010/main">
                  <a14:imgLayer r:embed="rId14">
                    <a14:imgEffect>
                      <a14:backgroundRemoval t="24499" b="37154" l="10741" r="90000">
                        <a14:foregroundMark x1="23796" y1="24499" x2="23796" y2="24499"/>
                      </a14:backgroundRemoval>
                    </a14:imgEffect>
                  </a14:imgLayer>
                </a14:imgProps>
              </a:ext>
            </a:extLst>
          </a:blip>
          <a:srcRect l="891" t="23056" r="-891" b="61227"/>
          <a:stretch/>
        </p:blipFill>
        <p:spPr>
          <a:xfrm>
            <a:off x="16520102" y="25772220"/>
            <a:ext cx="8437649" cy="2571290"/>
          </a:xfrm>
          <a:prstGeom prst="rect">
            <a:avLst/>
          </a:prstGeom>
        </p:spPr>
      </p:pic>
      <p:sp>
        <p:nvSpPr>
          <p:cNvPr id="10" name="TextBox 9">
            <a:extLst>
              <a:ext uri="{FF2B5EF4-FFF2-40B4-BE49-F238E27FC236}">
                <a16:creationId xmlns:a16="http://schemas.microsoft.com/office/drawing/2014/main" id="{C10C3B24-EBB1-45BC-A207-99E4F6B63CA2}"/>
              </a:ext>
            </a:extLst>
          </p:cNvPr>
          <p:cNvSpPr txBox="1"/>
          <p:nvPr/>
        </p:nvSpPr>
        <p:spPr>
          <a:xfrm>
            <a:off x="1633013" y="27930676"/>
            <a:ext cx="7173284" cy="3539430"/>
          </a:xfrm>
          <a:prstGeom prst="rect">
            <a:avLst/>
          </a:prstGeom>
          <a:noFill/>
        </p:spPr>
        <p:txBody>
          <a:bodyPr wrap="square" rtlCol="0">
            <a:spAutoFit/>
          </a:bodyPr>
          <a:lstStyle/>
          <a:p>
            <a:pPr algn="ctr"/>
            <a:r>
              <a:rPr lang="en-US" sz="2800" b="1" dirty="0"/>
              <a:t>Poll Tool</a:t>
            </a:r>
          </a:p>
          <a:p>
            <a:pPr marL="457200" indent="-457200">
              <a:buFont typeface="Wingdings" panose="05000000000000000000" pitchFamily="2" charset="2"/>
              <a:buChar char="v"/>
            </a:pPr>
            <a:r>
              <a:rPr lang="en-US" sz="2800" dirty="0"/>
              <a:t>This tool allows users to choose between two different options</a:t>
            </a:r>
          </a:p>
          <a:p>
            <a:pPr marL="457200" indent="-457200">
              <a:buFont typeface="Wingdings" panose="05000000000000000000" pitchFamily="2" charset="2"/>
              <a:buChar char="v"/>
            </a:pPr>
            <a:r>
              <a:rPr lang="en-US" sz="2800" dirty="0"/>
              <a:t>Useful for gauging knowledge</a:t>
            </a:r>
          </a:p>
          <a:p>
            <a:pPr marL="457200" indent="-457200">
              <a:buFont typeface="Wingdings" panose="05000000000000000000" pitchFamily="2" charset="2"/>
              <a:buChar char="v"/>
            </a:pPr>
            <a:r>
              <a:rPr lang="en-US" sz="2800" dirty="0"/>
              <a:t>Requires least amount of effort to interact with</a:t>
            </a:r>
          </a:p>
          <a:p>
            <a:pPr marL="457200" indent="-457200">
              <a:buFont typeface="Wingdings" panose="05000000000000000000" pitchFamily="2" charset="2"/>
              <a:buChar char="v"/>
            </a:pPr>
            <a:r>
              <a:rPr lang="en-US" sz="2800" dirty="0"/>
              <a:t>Can provide more statistics on whether information was conveyed successfully</a:t>
            </a:r>
          </a:p>
        </p:txBody>
      </p:sp>
      <p:sp>
        <p:nvSpPr>
          <p:cNvPr id="12" name="TextBox 11">
            <a:extLst>
              <a:ext uri="{FF2B5EF4-FFF2-40B4-BE49-F238E27FC236}">
                <a16:creationId xmlns:a16="http://schemas.microsoft.com/office/drawing/2014/main" id="{0A0212D9-8D01-4B36-A7C9-8B8A01989BE9}"/>
              </a:ext>
            </a:extLst>
          </p:cNvPr>
          <p:cNvSpPr txBox="1"/>
          <p:nvPr/>
        </p:nvSpPr>
        <p:spPr>
          <a:xfrm>
            <a:off x="9662474" y="27930676"/>
            <a:ext cx="7179374" cy="3323987"/>
          </a:xfrm>
          <a:prstGeom prst="rect">
            <a:avLst/>
          </a:prstGeom>
          <a:noFill/>
        </p:spPr>
        <p:txBody>
          <a:bodyPr wrap="square" rtlCol="0">
            <a:spAutoFit/>
          </a:bodyPr>
          <a:lstStyle/>
          <a:p>
            <a:pPr algn="ctr"/>
            <a:r>
              <a:rPr lang="en-US" sz="2800" b="1" dirty="0"/>
              <a:t>Answer Box</a:t>
            </a:r>
          </a:p>
          <a:p>
            <a:pPr marL="457200" indent="-457200">
              <a:buFont typeface="Wingdings" panose="05000000000000000000" pitchFamily="2" charset="2"/>
              <a:buChar char="v"/>
            </a:pPr>
            <a:r>
              <a:rPr lang="en-US" sz="2800" dirty="0"/>
              <a:t>This tool allows users to type out a response</a:t>
            </a:r>
          </a:p>
          <a:p>
            <a:pPr marL="457200" indent="-457200">
              <a:buFont typeface="Wingdings" panose="05000000000000000000" pitchFamily="2" charset="2"/>
              <a:buChar char="v"/>
            </a:pPr>
            <a:r>
              <a:rPr lang="en-US" sz="2800" dirty="0"/>
              <a:t>Useful for asking about anecdotes or personal favorites</a:t>
            </a:r>
          </a:p>
          <a:p>
            <a:pPr marL="457200" indent="-457200">
              <a:buFont typeface="Wingdings" panose="05000000000000000000" pitchFamily="2" charset="2"/>
              <a:buChar char="v"/>
            </a:pPr>
            <a:r>
              <a:rPr lang="en-US" sz="2800" dirty="0"/>
              <a:t>Takes more effort to use because answer must be typed out</a:t>
            </a:r>
          </a:p>
          <a:p>
            <a:endParaRPr lang="en-US" dirty="0"/>
          </a:p>
        </p:txBody>
      </p:sp>
      <p:sp>
        <p:nvSpPr>
          <p:cNvPr id="13" name="TextBox 12">
            <a:extLst>
              <a:ext uri="{FF2B5EF4-FFF2-40B4-BE49-F238E27FC236}">
                <a16:creationId xmlns:a16="http://schemas.microsoft.com/office/drawing/2014/main" id="{9EFFF6F6-BB0E-4B37-BBDB-034F7B2F0D5C}"/>
              </a:ext>
            </a:extLst>
          </p:cNvPr>
          <p:cNvSpPr txBox="1"/>
          <p:nvPr/>
        </p:nvSpPr>
        <p:spPr>
          <a:xfrm flipH="1">
            <a:off x="17169070" y="27930676"/>
            <a:ext cx="7421191" cy="3754874"/>
          </a:xfrm>
          <a:prstGeom prst="rect">
            <a:avLst/>
          </a:prstGeom>
          <a:noFill/>
        </p:spPr>
        <p:txBody>
          <a:bodyPr wrap="square" rtlCol="0">
            <a:spAutoFit/>
          </a:bodyPr>
          <a:lstStyle/>
          <a:p>
            <a:pPr lvl="0" algn="ctr"/>
            <a:r>
              <a:rPr lang="en-US" sz="2800" b="1" dirty="0"/>
              <a:t>Slider</a:t>
            </a:r>
          </a:p>
          <a:p>
            <a:pPr marL="457200" lvl="0" indent="-457200">
              <a:buFont typeface="Wingdings" panose="05000000000000000000" pitchFamily="2" charset="2"/>
              <a:buChar char="v"/>
            </a:pPr>
            <a:r>
              <a:rPr lang="en-US" sz="2800" dirty="0"/>
              <a:t>This tool allows users to drag an emoji across a range of values to express their feelings on a slide</a:t>
            </a:r>
          </a:p>
          <a:p>
            <a:pPr marL="457200" lvl="0" indent="-457200">
              <a:buFont typeface="Wingdings" panose="05000000000000000000" pitchFamily="2" charset="2"/>
              <a:buChar char="v"/>
            </a:pPr>
            <a:r>
              <a:rPr lang="en-US" sz="2800" dirty="0"/>
              <a:t>Not very exact, good for measuring interaction</a:t>
            </a:r>
          </a:p>
          <a:p>
            <a:pPr marL="457200" lvl="0" indent="-457200">
              <a:buFont typeface="Wingdings" panose="05000000000000000000" pitchFamily="2" charset="2"/>
              <a:buChar char="v"/>
            </a:pPr>
            <a:r>
              <a:rPr lang="en-US" sz="2800" dirty="0"/>
              <a:t>Require less effort than answer boxes or “send in” option</a:t>
            </a:r>
          </a:p>
          <a:p>
            <a:endParaRPr lang="en-US" dirty="0"/>
          </a:p>
        </p:txBody>
      </p:sp>
      <p:pic>
        <p:nvPicPr>
          <p:cNvPr id="17" name="Picture 16">
            <a:extLst>
              <a:ext uri="{FF2B5EF4-FFF2-40B4-BE49-F238E27FC236}">
                <a16:creationId xmlns:a16="http://schemas.microsoft.com/office/drawing/2014/main" id="{7BB62E31-BA4F-4335-98F0-93B4C6075F63}"/>
              </a:ext>
            </a:extLst>
          </p:cNvPr>
          <p:cNvPicPr>
            <a:picLocks noChangeAspect="1"/>
          </p:cNvPicPr>
          <p:nvPr/>
        </p:nvPicPr>
        <p:blipFill rotWithShape="1">
          <a:blip r:embed="rId22"/>
          <a:srcRect b="5712"/>
          <a:stretch/>
        </p:blipFill>
        <p:spPr>
          <a:xfrm>
            <a:off x="2608354" y="18455054"/>
            <a:ext cx="2777490" cy="5383171"/>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F20F4604-3952-4DEF-8C10-E38822D7F3A6}"/>
              </a:ext>
            </a:extLst>
          </p:cNvPr>
          <p:cNvPicPr>
            <a:picLocks noChangeAspect="1"/>
          </p:cNvPicPr>
          <p:nvPr/>
        </p:nvPicPr>
        <p:blipFill rotWithShape="1">
          <a:blip r:embed="rId23"/>
          <a:srcRect b="5712"/>
          <a:stretch/>
        </p:blipFill>
        <p:spPr>
          <a:xfrm>
            <a:off x="6216696" y="18455053"/>
            <a:ext cx="2777490" cy="5383171"/>
          </a:xfrm>
          <a:prstGeom prst="rect">
            <a:avLst/>
          </a:prstGeom>
        </p:spPr>
      </p:pic>
      <p:pic>
        <p:nvPicPr>
          <p:cNvPr id="21" name="Picture 20" descr="A close up of text on a black background&#10;&#10;Description automatically generated">
            <a:extLst>
              <a:ext uri="{FF2B5EF4-FFF2-40B4-BE49-F238E27FC236}">
                <a16:creationId xmlns:a16="http://schemas.microsoft.com/office/drawing/2014/main" id="{FDB83A47-6BD5-4D21-86E8-486EB6559F84}"/>
              </a:ext>
            </a:extLst>
          </p:cNvPr>
          <p:cNvPicPr>
            <a:picLocks noChangeAspect="1"/>
          </p:cNvPicPr>
          <p:nvPr/>
        </p:nvPicPr>
        <p:blipFill rotWithShape="1">
          <a:blip r:embed="rId24"/>
          <a:srcRect l="-4338" r="1" b="6197"/>
          <a:stretch/>
        </p:blipFill>
        <p:spPr>
          <a:xfrm>
            <a:off x="10010010" y="18482757"/>
            <a:ext cx="2897970" cy="5355467"/>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2D8F5D89-C409-4EAD-AFB6-3F134D7C6F66}"/>
              </a:ext>
            </a:extLst>
          </p:cNvPr>
          <p:cNvPicPr>
            <a:picLocks noChangeAspect="1"/>
          </p:cNvPicPr>
          <p:nvPr/>
        </p:nvPicPr>
        <p:blipFill rotWithShape="1">
          <a:blip r:embed="rId25"/>
          <a:srcRect b="6255"/>
          <a:stretch/>
        </p:blipFill>
        <p:spPr>
          <a:xfrm>
            <a:off x="13607097" y="18486014"/>
            <a:ext cx="2777490" cy="5352210"/>
          </a:xfrm>
          <a:prstGeom prst="rect">
            <a:avLst/>
          </a:prstGeom>
        </p:spPr>
      </p:pic>
      <p:sp>
        <p:nvSpPr>
          <p:cNvPr id="26" name="TextBox 25">
            <a:extLst>
              <a:ext uri="{FF2B5EF4-FFF2-40B4-BE49-F238E27FC236}">
                <a16:creationId xmlns:a16="http://schemas.microsoft.com/office/drawing/2014/main" id="{BA43B92E-2CDB-4AAD-82E2-C2173E7A1E51}"/>
              </a:ext>
            </a:extLst>
          </p:cNvPr>
          <p:cNvSpPr txBox="1"/>
          <p:nvPr/>
        </p:nvSpPr>
        <p:spPr>
          <a:xfrm>
            <a:off x="17193456" y="19949888"/>
            <a:ext cx="6740948" cy="2123658"/>
          </a:xfrm>
          <a:prstGeom prst="rect">
            <a:avLst/>
          </a:prstGeom>
          <a:noFill/>
        </p:spPr>
        <p:txBody>
          <a:bodyPr wrap="none" rtlCol="0">
            <a:spAutoFit/>
          </a:bodyPr>
          <a:lstStyle/>
          <a:p>
            <a:r>
              <a:rPr lang="en-US" sz="6600" u="sng" dirty="0"/>
              <a:t>102</a:t>
            </a:r>
            <a:r>
              <a:rPr lang="en-US" sz="6600" dirty="0"/>
              <a:t>        </a:t>
            </a:r>
            <a:r>
              <a:rPr lang="en-US" sz="3600" u="sng" dirty="0"/>
              <a:t>Last slide reach</a:t>
            </a:r>
            <a:endParaRPr lang="en-US" sz="6600" u="sng" dirty="0"/>
          </a:p>
          <a:p>
            <a:r>
              <a:rPr lang="en-US" sz="6600" dirty="0"/>
              <a:t>135        </a:t>
            </a:r>
            <a:r>
              <a:rPr lang="en-US" sz="5400" baseline="30000"/>
              <a:t>First slide reach</a:t>
            </a:r>
            <a:endParaRPr lang="en-US" sz="6600" baseline="30000" dirty="0"/>
          </a:p>
        </p:txBody>
      </p:sp>
      <p:sp>
        <p:nvSpPr>
          <p:cNvPr id="2" name="Rectangle 1">
            <a:extLst>
              <a:ext uri="{FF2B5EF4-FFF2-40B4-BE49-F238E27FC236}">
                <a16:creationId xmlns:a16="http://schemas.microsoft.com/office/drawing/2014/main" id="{712B41A0-E687-465E-A69F-C519B79158A6}"/>
              </a:ext>
            </a:extLst>
          </p:cNvPr>
          <p:cNvSpPr/>
          <p:nvPr/>
        </p:nvSpPr>
        <p:spPr>
          <a:xfrm>
            <a:off x="1406326" y="5114425"/>
            <a:ext cx="23557295" cy="322924"/>
          </a:xfrm>
          <a:prstGeom prst="rect">
            <a:avLst/>
          </a:prstGeom>
          <a:solidFill>
            <a:srgbClr val="5A5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0700657-6879-4E15-A97B-F8A4EE055557}"/>
              </a:ext>
            </a:extLst>
          </p:cNvPr>
          <p:cNvSpPr/>
          <p:nvPr/>
        </p:nvSpPr>
        <p:spPr>
          <a:xfrm>
            <a:off x="7378995" y="21477767"/>
            <a:ext cx="483782" cy="292396"/>
          </a:xfrm>
          <a:prstGeom prst="ellipse">
            <a:avLst/>
          </a:prstGeom>
          <a:noFill/>
          <a:ln>
            <a:solidFill>
              <a:srgbClr val="5A5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1D0A44-A5E6-4A07-B3FB-189A07E5D00B}"/>
              </a:ext>
            </a:extLst>
          </p:cNvPr>
          <p:cNvSpPr/>
          <p:nvPr/>
        </p:nvSpPr>
        <p:spPr>
          <a:xfrm>
            <a:off x="14753951" y="21501580"/>
            <a:ext cx="483782" cy="292396"/>
          </a:xfrm>
          <a:prstGeom prst="ellipse">
            <a:avLst/>
          </a:prstGeom>
          <a:noFill/>
          <a:ln>
            <a:solidFill>
              <a:srgbClr val="5A5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4467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387</Words>
  <Application>Microsoft Office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 Ocon</cp:lastModifiedBy>
  <cp:revision>91</cp:revision>
  <dcterms:modified xsi:type="dcterms:W3CDTF">2019-04-09T14:55:35Z</dcterms:modified>
</cp:coreProperties>
</file>