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3" autoAdjust="0"/>
    <p:restoredTop sz="94660"/>
  </p:normalViewPr>
  <p:slideViewPr>
    <p:cSldViewPr snapToGrid="0">
      <p:cViewPr varScale="1">
        <p:scale>
          <a:sx n="85" d="100"/>
          <a:sy n="85" d="100"/>
        </p:scale>
        <p:origin x="102" y="4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4B0CD-6E7F-4D30-9CFF-465075C189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A0153B-12ED-4422-BCA5-C1EDFBC1A0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7D5122-352D-41BB-8628-C74BEA4D6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CCDC2-1CA3-40C4-BA00-354663409E13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427B1-4212-494B-BB2F-973042821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A94259-4C79-41B2-A1C4-70DB40154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2C059-BA22-47AC-AB82-228CD7899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02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1E323-610A-404C-B525-7BCE5D904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88D3B0-4C75-4533-88BF-1841D0FE6A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921D0E-5DAA-4B9D-80B3-8C989C0DA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CCDC2-1CA3-40C4-BA00-354663409E13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0C9E30-6159-460D-8EEF-9A14CD9A7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EC2801-4F18-4BD9-8B04-355D8FFDB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2C059-BA22-47AC-AB82-228CD7899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222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77795D-7786-46AD-B164-F17EE43BAC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6E7EE8-5E94-4052-A0D8-357BF2DD44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3179E5-5730-49DC-9B94-C29CD7F8F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CCDC2-1CA3-40C4-BA00-354663409E13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DF4B6F-AABB-4EA8-8004-B6758172D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7FD1F-3A0D-4384-B2D6-0D75F0CD2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2C059-BA22-47AC-AB82-228CD7899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047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C82A8-D2E3-48B3-A394-9FA75A93D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668DF4-F4D8-4024-9526-F86E494FA6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3D4A3A-5E7F-42BE-A709-915B75E4B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CCDC2-1CA3-40C4-BA00-354663409E13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3AAF05-4E04-46F4-AABB-27E60ADB8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9A71A7-CE54-468E-B33A-3C9C20FEB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2C059-BA22-47AC-AB82-228CD7899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079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70022-ACF8-4066-9194-B0B0CAD32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4A0C8D-26E2-4278-B29F-4B614F56C7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127277-85CC-4BDE-889F-550C4DD9E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CCDC2-1CA3-40C4-BA00-354663409E13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A1EA21-6EC6-4BAA-9F23-6FC2FF14C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20EEC4-664F-46D4-B6C2-AF5E49018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2C059-BA22-47AC-AB82-228CD7899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446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BCFC3-818D-4251-A03E-82CA8C6D0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45B7F8-ACF9-4EC4-8A0F-4BD3E851BE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D9CFF1-A1D5-4BFB-B6C3-5C05767504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88B7C4-F52B-45EB-B4D1-AE1E99E0B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CCDC2-1CA3-40C4-BA00-354663409E13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633C96-11A5-4D99-8078-AA861637C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536A35-78DA-4C96-9F54-4DB25313D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2C059-BA22-47AC-AB82-228CD7899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373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EEF60-0302-4452-9B93-491CBB604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175494-64C7-42B4-A021-D0F4DAB1B0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B6207A-FA1A-4CEF-8D4F-05C18DD34A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435613-634C-489F-B971-413EFDB01C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838602-61D0-4BBF-9CA3-155BA2FFF5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B021C0-C3C8-4A03-BA05-59BA5C1B8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CCDC2-1CA3-40C4-BA00-354663409E13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FBACBB-DCA6-42E6-9EAB-3F7A3BE87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0D1DA7-3AD6-4F76-98D5-53F74B4F8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2C059-BA22-47AC-AB82-228CD7899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726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FA412-A9DA-4F5A-8E56-C3B33871A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3B99B0-9685-4D29-9DBC-67ED00C59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CCDC2-1CA3-40C4-BA00-354663409E13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D1466F-AC3D-4419-8BEE-EA3A938E0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0EF73A-C90F-416B-AC72-1BCC9C1CD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2C059-BA22-47AC-AB82-228CD7899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371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909033-C690-4E66-8BA9-54241772F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CCDC2-1CA3-40C4-BA00-354663409E13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0278CE-520A-4FD9-B2EA-DF8FC94B4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C6D598-50E1-4D74-86A1-61C2679B2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2C059-BA22-47AC-AB82-228CD7899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269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39D21-9387-4DBE-9931-2CCAB761F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C907AE-CCA3-4D7D-B796-1DCC2DFFD3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148DE5-9B6C-41DD-8C28-A3BE06C36F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882773-F169-4F48-B964-71CC8CC3C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CCDC2-1CA3-40C4-BA00-354663409E13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1566C8-57DB-4AEC-984E-BEB40DC07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25F24A-57C6-4714-B238-447B3D9AA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2C059-BA22-47AC-AB82-228CD7899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656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5639F-F92A-4E0E-9CBF-59B1D85C0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A50289-6587-4DEA-B8B0-2B2D676932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4D15EE-F479-4A11-9C06-4944535BB6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7F865A-5C9A-47C9-BA45-524CDAABD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CCDC2-1CA3-40C4-BA00-354663409E13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EA6F92-31DC-470C-83A7-E286A313F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3CA6ED-DA62-4B60-A737-9C68B2307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2C059-BA22-47AC-AB82-228CD7899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750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EB8D80-5EA0-47F6-8291-085DC5E98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B4514D-E7E6-4A97-922E-439EE6A47A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72C934-4476-4325-B8C2-7470A0CF2A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CCDC2-1CA3-40C4-BA00-354663409E13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490B89-66FD-44CD-87B1-A457663DD7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855136-EF24-4D4D-ACC6-D5E0474506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2C059-BA22-47AC-AB82-228CD7899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200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CFC8A-625E-44FC-A847-4422861FC2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3EAFEA-B651-4DF1-8B79-544E822398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DA2D568A-F883-4D0B-9133-CE4BD73854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121920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9404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 Doar</dc:creator>
  <cp:lastModifiedBy>Will Doar</cp:lastModifiedBy>
  <cp:revision>1</cp:revision>
  <dcterms:created xsi:type="dcterms:W3CDTF">2019-04-29T14:05:18Z</dcterms:created>
  <dcterms:modified xsi:type="dcterms:W3CDTF">2019-04-29T14:06:01Z</dcterms:modified>
</cp:coreProperties>
</file>