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6256000" cy="9144000"/>
  <p:notesSz cx="6858000" cy="9144000"/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DCC0F-3C89-480E-A09C-A9E8FBDB5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1E9912-54AD-49BB-8D25-662B0AB95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C7C17-E603-46DE-9FF6-DB8B6A1FA7A0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A939DA-21E1-4FC4-BBCE-3E5F21055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2665CC-3E62-422B-87BF-1A80A8850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4F89E-EE36-43FD-B393-939EAD412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596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3A20ED-A3E4-4267-9A98-81053EBF3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600" y="486834"/>
            <a:ext cx="1402080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AD80DB-7791-4DA5-84E1-5D93192582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7600" y="2434167"/>
            <a:ext cx="1402080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235E23-4A44-4B57-98AE-33893D3B81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17600" y="8475134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CC7C17-E603-46DE-9FF6-DB8B6A1FA7A0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A8EC86-CB6F-4E0B-85A9-11868B4A67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84800" y="8475134"/>
            <a:ext cx="5486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28577-605B-477C-B6C6-B86F888AF3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0800" y="8475134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4F89E-EE36-43FD-B393-939EAD412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507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D4806C3-7FE9-4551-B39D-D82B28858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124F6B-673B-4AE5-AD29-D46E634D49F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829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C5A64AA-8C90-40F9-81B5-78C3A2B3A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725087-0465-48B6-8248-D3837162715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100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CE19149-3BAB-402D-9922-E426FCDF6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D819CC-11B7-41B8-ADFA-41515D70511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5419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11C8A4B-C8BA-4FA2-A159-BC2B15D01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41F663-8A4F-450E-98B1-24227928E05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0556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1C187FD-B178-4039-9D26-329BF27CB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EBB3EC-2C02-4D8B-B1DB-3B1F2612790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8615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4E3809D-4624-4C94-8865-1D5502B30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360DED-CFF2-4D99-A828-BEEE4C60E43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2709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54BF8F3-7469-4734-BC79-4524253A6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838413-D13D-4598-ACBE-D9E7765E3B8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5616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EED6CE6-3EFC-4414-99A3-4A3EAFD9D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062D35-F564-41B6-8B2A-57767B07351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7913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D7EEE73-931C-4C91-8B92-61A5980CF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E8B4C8-603E-4500-9744-88E6EF70924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6619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0224494-60DA-4726-B8DE-499D5416F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FDE83C-AB06-4A15-96CA-B4A07DD81EF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818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67F9CCB-92D5-4C1A-BEB0-A2F330B7C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1B300B-6E66-465F-B78B-3238FCDBD68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192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F890F15-7966-46F5-96DA-F88527017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0F2111-2B24-4D70-A529-1B92DD69BBC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717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803A457-3021-47B2-BD03-5CE0282F7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060B71-D25E-427A-89B5-7C6AFE769EA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437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75E41F3-1007-474F-ACE2-1160A07F2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D24E0D-E2C2-40A5-9722-682604BE771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598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8543757-5B30-448A-A578-541B9207E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5D2BE1-D733-4DE2-B1F7-0B24EA30E6A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150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7706182-A4DB-476A-9787-AC7F35DE6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AA78B2-1FF5-4EFC-B86D-59791081978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478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82FF448-F414-4A7F-8458-316D8451C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F53EDC-EAF8-44DD-BC5F-5F9831ED608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965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F475947-5E0A-4162-8D68-75F10D325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B64BCA-BABA-459A-9473-7ECE8782851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6854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 Petty</dc:creator>
  <cp:lastModifiedBy>D Petty</cp:lastModifiedBy>
  <cp:revision>1</cp:revision>
  <dcterms:created xsi:type="dcterms:W3CDTF">2021-10-07T19:22:04Z</dcterms:created>
  <dcterms:modified xsi:type="dcterms:W3CDTF">2021-10-07T19:22:04Z</dcterms:modified>
</cp:coreProperties>
</file>