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4" r:id="rId6"/>
    <p:sldId id="266" r:id="rId7"/>
    <p:sldId id="292" r:id="rId8"/>
    <p:sldId id="257" r:id="rId9"/>
    <p:sldId id="270" r:id="rId10"/>
    <p:sldId id="261" r:id="rId11"/>
    <p:sldId id="263" r:id="rId12"/>
    <p:sldId id="260" r:id="rId13"/>
    <p:sldId id="259" r:id="rId14"/>
    <p:sldId id="271" r:id="rId15"/>
    <p:sldId id="262" r:id="rId16"/>
    <p:sldId id="267" r:id="rId17"/>
    <p:sldId id="268" r:id="rId18"/>
    <p:sldId id="269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65" r:id="rId27"/>
    <p:sldId id="280" r:id="rId28"/>
    <p:sldId id="279" r:id="rId29"/>
    <p:sldId id="281" r:id="rId30"/>
    <p:sldId id="282" r:id="rId31"/>
    <p:sldId id="283" r:id="rId32"/>
    <p:sldId id="284" r:id="rId33"/>
    <p:sldId id="285" r:id="rId34"/>
    <p:sldId id="258" r:id="rId35"/>
    <p:sldId id="291" r:id="rId36"/>
    <p:sldId id="286" r:id="rId37"/>
    <p:sldId id="287" r:id="rId38"/>
    <p:sldId id="288" r:id="rId39"/>
    <p:sldId id="29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2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2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12947 8993 16383 0 0,'4'-9'0'0'0,"6"-2"0"0"0,4-3 0 0 0,5 0 0 0 0,3 3 0 0 0,2 3 0 0 0,-3-1 0 0 0,-2 1 0 0 0,1 2 0 0 0,5 2 0 0 0,2 1 0 0 0,1 2 0 0 0,-1 5 0 0 0,0 1 0 0 0,-1 5 0 0 0,-1 0 0 0 0,0-2 0 0 0,-5 3 0 0 0,-1-2 0 0 0,-1-1 0 0 0,2-3 0 0 0,5-2 0 0 0,11 3 0 0 0,11 0 0 0 0,6-1 0 0 0,-2-1 0 0 0,-5-2 0 0 0,-7 0 0 0 0,-2-1 0 0 0,-2 3 0 0 0,-4 1 0 0 0,1 4 0 0 0,-1 1 0 0 0,-1-3 0 0 0,-2-1 0 0 0,3-2 0 0 0,12 2 0 0 0,7 1 0 0 0,-1-2 0 0 0,-5-1 0 0 0,-5-1 0 0 0,-10 2 0 0 0,-1 5 0 0 0,-2 5 0 0 0,-1 0 0 0 0,-4 1 0 0 0,-3-2 0 0 0,-3 1 0 0 0,-1-2 0 0 0,2 0 0 0 0,1-1 0 0 0,3 1 0 0 0,2 2 0 0 0,1-1 0 0 0,1 1 0 0 0,0 2 0 0 0,1-2 0 0 0,-5 1 0 0 0,-1-3 0 0 0,0-3 0 0 0,-3 1 0 0 0,4 2 0 0 0,2 3 0 0 0,7 0 0 0 0,1 0 0 0 0,0-3 0 0 0,0 2 0 0 0,-3-3 0 0 0,0 1 0 0 0,2 7 0 0 0,1-1 0 0 0,0 1 0 0 0,-2 2 0 0 0,-1 0 0 0 0,-2 1 0 0 0,0 0 0 0 0,-1-3 0 0 0,-4-1 0 0 0,-1-4 0 0 0,-1 4 0 0 0,2-2 0 0 0,-3 1 0 0 0,-1-3 0 0 0,-2 0 0 0 0,0-2 0 0 0,-2 0 0 0 0,1 3 0 0 0,2-2 0 0 0,-2 1 0 0 0,-2 2 0 0 0,1-2 0 0 0,2 0 0 0 0,3 3 0 0 0,2 1 0 0 0,3 2 0 0 0,1-2 0 0 0,1-1 0 0 0,-3 1 0 0 0,-2-3 0 0 0,0 0 0 0 0,2 1 0 0 0,0-2 0 0 0,-3 1 0 0 0,0-3 0 0 0,1 0 0 0 0,0 3 0 0 0,3-2 0 0 0,-4 1 0 0 0,0 2 0 0 0,0-2 0 0 0,2 1 0 0 0,2 1 0 0 0,0 3 0 0 0,2-3 0 0 0,-5 0 0 0 0,0-3 0 0 0,0 1 0 0 0,1 1 0 0 0,2 2 0 0 0,0 3 0 0 0,5-3 0 0 0,2 0 0 0 0,5 0 0 0 0,4 3 0 0 0,0-4 0 0 0,-3-4 0 0 0,-7 0 0 0 0,-4 5 0 0 0,-2 5 0 0 0,-5 2 0 0 0,-1 0 0 0 0,1 1 0 0 0,1 0 0 0 0,-2-1 0 0 0,0-4 0 0 0,-2-2 0 0 0,-4 0 0 0 0,0 1 0 0 0,-1 1 0 0 0,-2 1 0 0 0,-3 1 0 0 0,-1 1 0 0 0,-2 0 0 0 0,-1 0 0 0 0,0 0 0 0 0,0 1 0 0 0,-1-1 0 0 0,1 0 0 0 0,0 0 0 0 0,-1 0 0 0 0,1 0 0 0 0,0 0 0 0 0,0 0 0 0 0,0 1 0 0 0,0-1 0 0 0,4-4 0 0 0,2-2 0 0 0,-1 1 0 0 0,-1 1 0 0 0,-1 1 0 0 0,-1 1 0 0 0,-1 1 0 0 0,-1 1 0 0 0,0 0 0 0 0,0 0 0 0 0,0 0 0 0 0,0 1 0 0 0,0-1 0 0 0,0 0 0 0 0,-1 0 0 0 0,1 0 0 0 0,0 0 0 0 0,0 0 0 0 0,0 5 0 0 0,0 0 0 0 0,0 0 0 0 0,0 0 0 0 0,0-2 0 0 0,0-2 0 0 0,0 1 0 0 0,0-2 0 0 0,0 0 0 0 0,0 0 0 0 0,0 0 0 0 0,0 0 0 0 0,0 4 0 0 0,0 1 0 0 0,-4 4 0 0 0,-1 1 0 0 0,0-2 0 0 0,1 2 0 0 0,1 0 0 0 0,1 1 0 0 0,1 0 0 0 0,-4-7 0 0 0,-4-7 0 0 0,-6-9 0 0 0,-12-5 0 0 0,-9-4 0 0 0,-8-3 0 0 0,1-1 0 0 0,-2 0 0 0 0,8 3 0 0 0,6 3 0 0 0,3-1 0 0 0,4 0 0 0 0,5-6 0 0 0,1-2 0 0 0,-3-4 0 0 0,1-5 0 0 0,0-5 0 0 0,-1 1 0 0 0,0 0 0 0 0,-2-2 0 0 0,0-2 0 0 0,0-1 0 0 0,-1 3 0 0 0,-1 1 0 0 0,1-1 0 0 0,4-1 0 0 0,1 2 0 0 0,0 1 0 0 0,-1-1 0 0 0,-1 3 0 0 0,3-1 0 0 0,-4 3 0 0 0,-10-1 0 0 0,-16 2 0 0 0,-20-4 0 0 0,-12-5 0 0 0,1 2 0 0 0,9 0 0 0 0,12 3 0 0 0,9 0 0 0 0,-1-1 0 0 0,1 3 0 0 0,0-2 0 0 0,0-1 0 0 0,5-2 0 0 0,5 3 0 0 0,2-1 0 0 0,-6-2 0 0 0,-3-1 0 0 0,-2-1 0 0 0,-2-2 0 0 0,5 4 0 0 0,5 1 0 0 0,-7-1 0 0 0,-8 2 0 0 0,-6 1 0 0 0,-6 3 0 0 0,1 4 0 0 0,8-1 0 0 0,4 1 0 0 0,1 2 0 0 0,-13 3 0 0 0,-2 1 0 0 0,-6 2 0 0 0,-7-3 0 0 0,-6-2 0 0 0,-1-2 0 0 0,7-2 0 0 0,13 3 0 0 0,6 1 0 0 0,5 6 0 0 0,4 4 0 0 0,3 0 0 0 0,6 4 0 0 0,6 0 0 0 0,6 0 0 0 0,8-3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0:46:55.8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12947 8993 16383 0 0,'4'-9'0'0'0,"6"-2"0"0"0,4-3 0 0 0,5 0 0 0 0,3 3 0 0 0,2 3 0 0 0,-3-1 0 0 0,-2 1 0 0 0,1 2 0 0 0,5 2 0 0 0,2 1 0 0 0,1 2 0 0 0,-1 5 0 0 0,0 1 0 0 0,-1 5 0 0 0,-1 0 0 0 0,0-2 0 0 0,-5 3 0 0 0,-1-2 0 0 0,-1-1 0 0 0,2-3 0 0 0,5-2 0 0 0,11 3 0 0 0,11 0 0 0 0,6-1 0 0 0,-2-1 0 0 0,-5-2 0 0 0,-7 0 0 0 0,-2-1 0 0 0,-2 3 0 0 0,-4 1 0 0 0,1 4 0 0 0,-1 1 0 0 0,-1-3 0 0 0,-2-1 0 0 0,3-2 0 0 0,12 2 0 0 0,7 1 0 0 0,-1-2 0 0 0,-5-1 0 0 0,-5-1 0 0 0,-10 2 0 0 0,-1 5 0 0 0,-2 5 0 0 0,-1 0 0 0 0,-4 1 0 0 0,-3-2 0 0 0,-3 1 0 0 0,-1-2 0 0 0,2 0 0 0 0,1-1 0 0 0,3 1 0 0 0,2 2 0 0 0,1-1 0 0 0,1 1 0 0 0,0 2 0 0 0,1-2 0 0 0,-5 1 0 0 0,-1-3 0 0 0,0-3 0 0 0,-3 1 0 0 0,4 2 0 0 0,2 3 0 0 0,7 0 0 0 0,1 0 0 0 0,0-3 0 0 0,0 2 0 0 0,-3-3 0 0 0,0 1 0 0 0,2 7 0 0 0,1-1 0 0 0,0 1 0 0 0,-2 2 0 0 0,-1 0 0 0 0,-2 1 0 0 0,0 0 0 0 0,-1-3 0 0 0,-4-1 0 0 0,-1-4 0 0 0,-1 4 0 0 0,2-2 0 0 0,-3 1 0 0 0,-1-3 0 0 0,-2 0 0 0 0,0-2 0 0 0,-2 0 0 0 0,1 3 0 0 0,2-2 0 0 0,-2 1 0 0 0,-2 2 0 0 0,1-2 0 0 0,2 0 0 0 0,3 3 0 0 0,2 1 0 0 0,3 2 0 0 0,1-2 0 0 0,1-1 0 0 0,-3 1 0 0 0,-2-3 0 0 0,0 0 0 0 0,2 1 0 0 0,0-2 0 0 0,-3 1 0 0 0,0-3 0 0 0,1 0 0 0 0,0 3 0 0 0,3-2 0 0 0,-4 1 0 0 0,0 2 0 0 0,0-2 0 0 0,2 1 0 0 0,2 1 0 0 0,0 3 0 0 0,2-3 0 0 0,-5 0 0 0 0,0-3 0 0 0,0 1 0 0 0,1 1 0 0 0,2 2 0 0 0,0 3 0 0 0,5-3 0 0 0,2 0 0 0 0,5 0 0 0 0,4 3 0 0 0,0-4 0 0 0,-3-4 0 0 0,-7 0 0 0 0,-4 5 0 0 0,-2 5 0 0 0,-5 2 0 0 0,-1 0 0 0 0,1 1 0 0 0,1 0 0 0 0,-2-1 0 0 0,0-4 0 0 0,-2-2 0 0 0,-4 0 0 0 0,0 1 0 0 0,-1 1 0 0 0,-2 1 0 0 0,-3 1 0 0 0,-1 1 0 0 0,-2 0 0 0 0,-1 0 0 0 0,0 0 0 0 0,0 1 0 0 0,-1-1 0 0 0,1 0 0 0 0,0 0 0 0 0,-1 0 0 0 0,1 0 0 0 0,0 0 0 0 0,0 0 0 0 0,0 1 0 0 0,0-1 0 0 0,4-4 0 0 0,2-2 0 0 0,-1 1 0 0 0,-1 1 0 0 0,-1 1 0 0 0,-1 1 0 0 0,-1 1 0 0 0,-1 1 0 0 0,0 0 0 0 0,0 0 0 0 0,0 0 0 0 0,0 1 0 0 0,0-1 0 0 0,0 0 0 0 0,-1 0 0 0 0,1 0 0 0 0,0 0 0 0 0,0 0 0 0 0,0 5 0 0 0,0 0 0 0 0,0 0 0 0 0,0 0 0 0 0,0-2 0 0 0,0-2 0 0 0,0 1 0 0 0,0-2 0 0 0,0 0 0 0 0,0 0 0 0 0,0 0 0 0 0,0 0 0 0 0,0 4 0 0 0,0 1 0 0 0,-4 4 0 0 0,-1 1 0 0 0,0-2 0 0 0,1 2 0 0 0,1 0 0 0 0,1 1 0 0 0,1 0 0 0 0,-4-7 0 0 0,-4-7 0 0 0,-6-9 0 0 0,-12-5 0 0 0,-9-4 0 0 0,-8-3 0 0 0,1-1 0 0 0,-2 0 0 0 0,8 3 0 0 0,6 3 0 0 0,3-1 0 0 0,4 0 0 0 0,5-6 0 0 0,1-2 0 0 0,-3-4 0 0 0,1-5 0 0 0,0-5 0 0 0,-1 1 0 0 0,0 0 0 0 0,-2-2 0 0 0,0-2 0 0 0,0-1 0 0 0,-1 3 0 0 0,-1 1 0 0 0,1-1 0 0 0,4-1 0 0 0,1 2 0 0 0,0 1 0 0 0,-1-1 0 0 0,-1 3 0 0 0,3-1 0 0 0,-4 3 0 0 0,-10-1 0 0 0,-16 2 0 0 0,-20-4 0 0 0,-12-5 0 0 0,1 2 0 0 0,9 0 0 0 0,12 3 0 0 0,9 0 0 0 0,-1-1 0 0 0,1 3 0 0 0,0-2 0 0 0,0-1 0 0 0,5-2 0 0 0,5 3 0 0 0,2-1 0 0 0,-6-2 0 0 0,-3-1 0 0 0,-2-1 0 0 0,-2-2 0 0 0,5 4 0 0 0,5 1 0 0 0,-7-1 0 0 0,-8 2 0 0 0,-6 1 0 0 0,-6 3 0 0 0,1 4 0 0 0,8-1 0 0 0,4 1 0 0 0,1 2 0 0 0,-13 3 0 0 0,-2 1 0 0 0,-6 2 0 0 0,-7-3 0 0 0,-6-2 0 0 0,-1-2 0 0 0,7-2 0 0 0,13 3 0 0 0,6 1 0 0 0,5 6 0 0 0,4 4 0 0 0,3 0 0 0 0,6 4 0 0 0,6 0 0 0 0,6 0 0 0 0,8-3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0:46:55.8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12771 12924 16383 0 0,'4'0'0'0'0,"5"8"0"0"0,6 11 0 0 0,4 3 0 0 0,-1 0 0 0 0,0-2 0 0 0,-3-1 0 0 0,1-4 0 0 0,-3 0 0 0 0,0 2 0 0 0,3-3 0 0 0,-2 1 0 0 0,1-2 0 0 0,6 0 0 0 0,3-1 0 0 0,7 0 0 0 0,1 4 0 0 0,-1-2 0 0 0,0 1 0 0 0,-3-2 0 0 0,-1-4 0 0 0,2-2 0 0 0,9 1 0 0 0,7-1 0 0 0,7-1 0 0 0,3-3 0 0 0,-4 0 0 0 0,-6-2 0 0 0,-7-1 0 0 0,-5 0 0 0 0,-5 0 0 0 0,1 0 0 0 0,0-1 0 0 0,-1 1 0 0 0,-1 0 0 0 0,-1 0 0 0 0,-1 0 0 0 0,3 0 0 0 0,2 0 0 0 0,-1 0 0 0 0,3 0 0 0 0,0 0 0 0 0,3 0 0 0 0,0 0 0 0 0,2 0 0 0 0,-2 0 0 0 0,-2 0 0 0 0,1 4 0 0 0,0 6 0 0 0,1 0 0 0 0,-1 4 0 0 0,-2-2 0 0 0,-2-2 0 0 0,-3-3 0 0 0,3 2 0 0 0,0-2 0 0 0,8 3 0 0 0,9 0 0 0 0,9-2 0 0 0,7-3 0 0 0,-3-1 0 0 0,-7-3 0 0 0,-9 0 0 0 0,-8-1 0 0 0,-6 0 0 0 0,-4-1 0 0 0,-2 1 0 0 0,-1 0 0 0 0,-1 3 0 0 0,5 3 0 0 0,1-1 0 0 0,4 3 0 0 0,2 0 0 0 0,-3 0 0 0 0,-1-3 0 0 0,-2-2 0 0 0,-1 3 0 0 0,-2 0 0 0 0,-1 0 0 0 0,0-2 0 0 0,0 2 0 0 0,-1 1 0 0 0,1-1 0 0 0,0 3 0 0 0,0-1 0 0 0,-4 3 0 0 0,-2-1 0 0 0,1 2 0 0 0,5 4 0 0 0,11 6 0 0 0,11 5 0 0 0,11 4 0 0 0,-1 3 0 0 0,-5-2 0 0 0,-8-5 0 0 0,-11-4 0 0 0,-6-1 0 0 0,-1-5 0 0 0,1-1 0 0 0,-1-3 0 0 0,0-4 0 0 0,0 0 0 0 0,-1 0 0 0 0,-4 1 0 0 0,-1 4 0 0 0,0-1 0 0 0,-4 2 0 0 0,1 1 0 0 0,-3 4 0 0 0,0 1 0 0 0,-1 2 0 0 0,0-3 0 0 0,-1-2 0 0 0,2 2 0 0 0,-2 0 0 0 0,1 2 0 0 0,-1 0 0 0 0,2 1 0 0 0,-2 1 0 0 0,2 0 0 0 0,-2 1 0 0 0,2 3 0 0 0,3 6 0 0 0,-2 9 0 0 0,-3 5 0 0 0,1-1 0 0 0,2 0 0 0 0,-1-5 0 0 0,-3-4 0 0 0,-3-2 0 0 0,-3 2 0 0 0,-2-1 0 0 0,-1-4 0 0 0,-5-2 0 0 0,-2-3 0 0 0,-4-2 0 0 0,0 2 0 0 0,-3-2 0 0 0,1-3 0 0 0,3-1 0 0 0,3 1 0 0 0,2-1 0 0 0,-3 9 0 0 0,1 7 0 0 0,1 2 0 0 0,-3-3 0 0 0,0-3 0 0 0,2-3 0 0 0,1-3 0 0 0,2-2 0 0 0,1-1 0 0 0,2-2 0 0 0,0 5 0 0 0,0 1 0 0 0,0-1 0 0 0,0 0 0 0 0,1-1 0 0 0,-1-1 0 0 0,-4-6 0 0 0,-1 12 0 0 0,0 3 0 0 0,0 4 0 0 0,2 0 0 0 0,1-3 0 0 0,1 9 0 0 0,1 5 0 0 0,0-2 0 0 0,0 3 0 0 0,0 5 0 0 0,1 2 0 0 0,3-6 0 0 0,2-3 0 0 0,-1-1 0 0 0,-1-6 0 0 0,-1 7 0 0 0,-1 0 0 0 0,-1-6 0 0 0,-1 8 0 0 0,-4 2 0 0 0,-1-3 0 0 0,-1-3 0 0 0,2-4 0 0 0,-4-10 0 0 0,1-2 0 0 0,1 1 0 0 0,-3 0 0 0 0,1 2 0 0 0,-3-4 0 0 0,0-3 0 0 0,-1-7 0 0 0,-16-10 0 0 0,-15-12 0 0 0,-12-8 0 0 0,-10-12 0 0 0,-1-6 0 0 0,6 2 0 0 0,9 2 0 0 0,10 4 0 0 0,7 6 0 0 0,5 5 0 0 0,4 4 0 0 0,2 3 0 0 0,1 2 0 0 0,-1 1 0 0 0,1 0 0 0 0,-1 0 0 0 0,0 0 0 0 0,-1 0 0 0 0,0-1 0 0 0,0 0 0 0 0,0 0 0 0 0,4 4 0 0 0,-7 6 0 0 0,-11 0 0 0 0,-11 0 0 0 0,-10-3 0 0 0,-3-2 0 0 0,5-2 0 0 0,9-2 0 0 0,7-1 0 0 0,7 0 0 0 0,2 0 0 0 0,1-1 0 0 0,2 1 0 0 0,3 0 0 0 0,0-1 0 0 0,2 1 0 0 0,-4 0 0 0 0,-1 0 0 0 0,-4-4 0 0 0,-1-1 0 0 0,2-1 0 0 0,3-2 0 0 0,1 0 0 0 0,1-3 0 0 0,-2 0 0 0 0,0-2 0 0 0,-5-2 0 0 0,1-4 0 0 0,-3 3 0 0 0,1-2 0 0 0,2 4 0 0 0,-5 3 0 0 0,-9 0 0 0 0,-9 2 0 0 0,-6-2 0 0 0,-6-3 0 0 0,5 1 0 0 0,9 2 0 0 0,10 4 0 0 0,-1 2 0 0 0,5 3 0 0 0,-1 1 0 0 0,0 1 0 0 0,2 0 0 0 0,0 1 0 0 0,-6-4 0 0 0,0-2 0 0 0,1-4 0 0 0,-2-1 0 0 0,4-2 0 0 0,5 1 0 0 0,4-3 0 0 0,4 3 0 0 0,11 1 0 0 0,16 4 0 0 0,10 2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0:46:55.8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13006 17964 16383 0 0,'4'0'0'0'0,"10"-4"0"0"0,14-1 0 0 0,11-5 0 0 0,7 1 0 0 0,8-4 0 0 0,7 2 0 0 0,1 2 0 0 0,-1 2 0 0 0,-4 3 0 0 0,-7 2 0 0 0,-7 2 0 0 0,-8 0 0 0 0,-5 0 0 0 0,-4 1 0 0 0,-2-1 0 0 0,-2 0 0 0 0,-3 5 0 0 0,-2 0 0 0 0,1 1 0 0 0,1-2 0 0 0,1 3 0 0 0,2 4 0 0 0,5 1 0 0 0,2 2 0 0 0,1 2 0 0 0,-2 0 0 0 0,-1 0 0 0 0,0-3 0 0 0,-2 2 0 0 0,8-3 0 0 0,2 1 0 0 0,3 3 0 0 0,4-2 0 0 0,-2 1 0 0 0,-3 2 0 0 0,-4-2 0 0 0,-3-4 0 0 0,-3 1 0 0 0,6 2 0 0 0,6-1 0 0 0,4 2 0 0 0,-1-3 0 0 0,1 1 0 0 0,-3-1 0 0 0,-4 1 0 0 0,-1-2 0 0 0,-1-2 0 0 0,-3-3 0 0 0,-2-3 0 0 0,-3-1 0 0 0,-1-2 0 0 0,4 0 0 0 0,4 0 0 0 0,1 3 0 0 0,-1 2 0 0 0,-2 0 0 0 0,-3-1 0 0 0,-1-1 0 0 0,-2 2 0 0 0,0 6 0 0 0,3 0 0 0 0,5 3 0 0 0,5 2 0 0 0,1 3 0 0 0,-3-1 0 0 0,-3-5 0 0 0,-4 1 0 0 0,-1 1 0 0 0,-3 2 0 0 0,3 3 0 0 0,2-2 0 0 0,-2-1 0 0 0,0-2 0 0 0,-6 0 0 0 0,-2-3 0 0 0,-4 1 0 0 0,-2-2 0 0 0,-2 2 0 0 0,1-2 0 0 0,-3 1 0 0 0,2-1 0 0 0,3 2 0 0 0,3 2 0 0 0,2-1 0 0 0,6 1 0 0 0,3 2 0 0 0,0-1 0 0 0,0 4 0 0 0,-1 3 0 0 0,-2 1 0 0 0,0-3 0 0 0,-2 0 0 0 0,1-5 0 0 0,-6-1 0 0 0,0-2 0 0 0,-5 0 0 0 0,1 2 0 0 0,0 2 0 0 0,-1 3 0 0 0,1-2 0 0 0,-3 0 0 0 0,2 1 0 0 0,-3 1 0 0 0,2 2 0 0 0,-2 0 0 0 0,2-2 0 0 0,-2-2 0 0 0,2-3 0 0 0,-2 0 0 0 0,2 1 0 0 0,2 6 0 0 0,3 8 0 0 0,3 3 0 0 0,1-1 0 0 0,-2-1 0 0 0,-2-2 0 0 0,-2-1 0 0 0,-1-7 0 0 0,-3-1 0 0 0,5 3 0 0 0,4 2 0 0 0,-2 1 0 0 0,-5-4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0:46:55.8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17327 19787 16383 0 0,'9'-8'0'0'0,"2"-7"0"0"0,3-1 0 0 0,0-1 0 0 0,-3-3 0 0 0,-3-1 0 0 0,-3-2 0 0 0,-3-1 0 0 0,-1 0 0 0 0,-1 0 0 0 0,0-1 0 0 0,-5 5 0 0 0,-1 1 0 0 0,1 0 0 0 0,0-1 0 0 0,2-1 0 0 0,1-1 0 0 0,5-1 0 0 0,2-1 0 0 0,4 0 0 0 0,5 4 0 0 0,4 1 0 0 0,7 4 0 0 0,8 1 0 0 0,2 2 0 0 0,-1-1 0 0 0,2 2 0 0 0,3-1 0 0 0,-1 1 0 0 0,2-1 0 0 0,-3 1 0 0 0,-3 2 0 0 0,-3 3 0 0 0,-7-1 0 0 0,-4 0 0 0 0,-1 1 0 0 0,1 2 0 0 0,5 1 0 0 0,6 6 0 0 0,2 2 0 0 0,-1 4 0 0 0,-1 1 0 0 0,-2 3 0 0 0,2-1 0 0 0,4 1 0 0 0,5 3 0 0 0,3 7 0 0 0,-2 4 0 0 0,1 5 0 0 0,-3 1 0 0 0,-4-1 0 0 0,-3-5 0 0 0,-4-8 0 0 0,-2-3 0 0 0,2-4 0 0 0,5 0 0 0 0,13 2 0 0 0,12 2 0 0 0,3 4 0 0 0,4-3 0 0 0,-6-3 0 0 0,-7-5 0 0 0,-6-4 0 0 0,-1-2 0 0 0,-6-2 0 0 0,-4-1 0 0 0,-4-1 0 0 0,-4 0 0 0 0,-2 0 0 0 0,-1 1 0 0 0,-1-1 0 0 0,0-3 0 0 0,0-2 0 0 0,9 1 0 0 0,7 1 0 0 0,8 1 0 0 0,18 1 0 0 0,14 5 0 0 0,5 2 0 0 0,1 5 0 0 0,-6-1 0 0 0,-12 0 0 0 0,-13-3 0 0 0,-8-2 0 0 0,0-1 0 0 0,1-6 0 0 0,1-3 0 0 0,0 1 0 0 0,0 0 0 0 0,-4-2 0 0 0,-5-1 0 0 0,-6 2 0 0 0,-8-3 0 0 0,-4 0 0 0 0,-1 3 0 0 0,7 1 0 0 0,12 2 0 0 0,8 5 0 0 0,3 3 0 0 0,2 0 0 0 0,0-1 0 0 0,-4 0 0 0 0,-7-2 0 0 0,-6-1 0 0 0,-5-4 0 0 0,-3-3 0 0 0,-3 1 0 0 0,-1 1 0 0 0,4 1 0 0 0,6 0 0 0 0,4 2 0 0 0,2 1 0 0 0,5 0 0 0 0,3 0 0 0 0,-1 0 0 0 0,-1 0 0 0 0,-4 1 0 0 0,-1-1 0 0 0,-3 0 0 0 0,-3 0 0 0 0,-4 0 0 0 0,-3 0 0 0 0,14 0 0 0 0,22 4 0 0 0,15 5 0 0 0,11 6 0 0 0,3 4 0 0 0,-10-1 0 0 0,-3-4 0 0 0,-2-4 0 0 0,-11-4 0 0 0,-12-3 0 0 0,-15-5 0 0 0,-11-4 0 0 0,-5 0 0 0 0,-3-3 0 0 0,0 0 0 0 0,-1 1 0 0 0,2 3 0 0 0,5 1 0 0 0,2-2 0 0 0,5 0 0 0 0,0 0 0 0 0,0 2 0 0 0,-3-2 0 0 0,-2-1 0 0 0,-1-3 0 0 0,-2 0 0 0 0,-1 2 0 0 0,0 2 0 0 0,0 3 0 0 0,3 1 0 0 0,15 1 0 0 0,15 1 0 0 0,20 0 0 0 0,16 5 0 0 0,5 5 0 0 0,-6 1 0 0 0,-15-2 0 0 0,-16-6 0 0 0,-14-3 0 0 0,-16 2 0 0 0,-12 8 0 0 0,-6 12 0 0 0,-5 6 0 0 0,-4 1 0 0 0,1-3 0 0 0,1-2 0 0 0,2-5 0 0 0,1-3 0 0 0,2 2 0 0 0,0 0 0 0 0,1 3 0 0 0,0 0 0 0 0,-3 2 0 0 0,-3 1 0 0 0,2-4 0 0 0,-1-2 0 0 0,-1 2 0 0 0,-2 0 0 0 0,3 5 0 0 0,-1 3 0 0 0,0 0 0 0 0,-2 0 0 0 0,3-5 0 0 0,4 2 0 0 0,4 0 0 0 0,0 5 0 0 0,2 1 0 0 0,1-5 0 0 0,-2-2 0 0 0,0-6 0 0 0,-2 3 0 0 0,0 5 0 0 0,-2 3 0 0 0,-3 0 0 0 0,1 0 0 0 0,-1-1 0 0 0,2-6 0 0 0,7 6 0 0 0,5 7 0 0 0,2 5 0 0 0,1 0 0 0 0,1-3 0 0 0,-1-8 0 0 0,-4-4 0 0 0,-11-2 0 0 0,-11-6 0 0 0,-5-5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0:46:55.8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25414 20869 16383 0 0,'-4'-20'0'0'0,"-1"-16"0"0"0,-4-13 0 0 0,-5-11 0 0 0,0-7 0 0 0,-1-5 0 0 0,1-2 0 0 0,0 7 0 0 0,1 11 0 0 0,4 7 0 0 0,3 7 0 0 0,2 4 0 0 0,7-1 0 0 0,6-2 0 0 0,6 2 0 0 0,4 0 0 0 0,0 2 0 0 0,0 3 0 0 0,1 4 0 0 0,1 2 0 0 0,1 3 0 0 0,-3 0 0 0 0,-1 2 0 0 0,-3-1 0 0 0,12-3 0 0 0,6 2 0 0 0,4 2 0 0 0,2 4 0 0 0,1 2 0 0 0,-2-1 0 0 0,1-1 0 0 0,-2 3 0 0 0,1-1 0 0 0,-6-1 0 0 0,-5-1 0 0 0,-2-2 0 0 0,-2-2 0 0 0,0 4 0 0 0,3 5 0 0 0,7 0 0 0 0,0 3 0 0 0,0 4 0 0 0,2 2 0 0 0,-1 2 0 0 0,-6-2 0 0 0,-4 0 0 0 0,-1 0 0 0 0,11 1 0 0 0,4 2 0 0 0,3 1 0 0 0,8 0 0 0 0,20 5 0 0 0,59 10 0 0 0,70 22 0 0 0,49 23 0 0 0,8 8 0 0 0,-39-2 0 0 0,-57-9 0 0 0,-59-13 0 0 0,-39-19 0 0 0,-17-17 0 0 0,-12-10 0 0 0,-4-4 0 0 0,2-1 0 0 0,1-4 0 0 0,-3 1 0 0 0,4 2 0 0 0,8 3 0 0 0,13 2 0 0 0,15 1 0 0 0,20 7 0 0 0,11 1 0 0 0,1 0 0 0 0,1 0 0 0 0,-10 3 0 0 0,-16-1 0 0 0,-12 0 0 0 0,-1-11 0 0 0,-2-7 0 0 0,-8-4 0 0 0,0-1 0 0 0,-1-4 0 0 0,-5 3 0 0 0,-6-1 0 0 0,-6 3 0 0 0,-5 0 0 0 0,-2 3 0 0 0,-3-1 0 0 0,3 2 0 0 0,22 2 0 0 0,18 4 0 0 0,15 2 0 0 0,10 1 0 0 0,0 2 0 0 0,7 4 0 0 0,1 2 0 0 0,-7 0 0 0 0,-15-2 0 0 0,-14-4 0 0 0,0-12 0 0 0,-4-7 0 0 0,-3-4 0 0 0,-4-3 0 0 0,-6-5 0 0 0,-7 2 0 0 0,-7 3 0 0 0,-8 2 0 0 0,-13 4 0 0 0,-13 6 0 0 0,-18 5 0 0 0,-6 5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0:46:55.8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25556 17804 16383 0 0,'4'0'0'0'0,"6"-4"0"0"0,4-1 0 0 0,5-1 0 0 0,3 2 0 0 0,6 1 0 0 0,2 1 0 0 0,4 1 0 0 0,5 1 0 0 0,4 0 0 0 0,2 0 0 0 0,3 1 0 0 0,-4-1 0 0 0,-1 0 0 0 0,5 0 0 0 0,6 0 0 0 0,7 0 0 0 0,5 0 0 0 0,-1 0 0 0 0,-7 0 0 0 0,-6 0 0 0 0,-7 0 0 0 0,-7 0 0 0 0,2 0 0 0 0,-1 0 0 0 0,-4 0 0 0 0,0 0 0 0 0,8 0 0 0 0,-1 0 0 0 0,1 0 0 0 0,2 0 0 0 0,1 0 0 0 0,-3 0 0 0 0,-5 0 0 0 0,-5-4 0 0 0,-3-1 0 0 0,-4-1 0 0 0,-1 2 0 0 0,3 1 0 0 0,4 1 0 0 0,6 1 0 0 0,8 1 0 0 0,1 0 0 0 0,-4 0 0 0 0,-1 0 0 0 0,1 1 0 0 0,-3-1 0 0 0,-5 0 0 0 0,-3 0 0 0 0,-4 0 0 0 0,-2 0 0 0 0,3 0 0 0 0,4 0 0 0 0,1 0 0 0 0,2 0 0 0 0,4 0 0 0 0,-1 0 0 0 0,-3 0 0 0 0,-3 0 0 0 0,-4 0 0 0 0,2 0 0 0 0,3 0 0 0 0,5 0 0 0 0,3 0 0 0 0,8 0 0 0 0,-2-4 0 0 0,0-1 0 0 0,-4-1 0 0 0,-2 2 0 0 0,-3 1 0 0 0,-1 1 0 0 0,2 1 0 0 0,1 1 0 0 0,4 0 0 0 0,-4 0 0 0 0,-3 0 0 0 0,-5 1 0 0 0,1-1 0 0 0,-2 0 0 0 0,2 0 0 0 0,7 0 0 0 0,6 0 0 0 0,2 0 0 0 0,-3 0 0 0 0,-1 0 0 0 0,-4 0 0 0 0,-5 0 0 0 0,-4-4 0 0 0,-4-1 0 0 0,-3-1 0 0 0,-1 2 0 0 0,4 1 0 0 0,4-3 0 0 0,6 0 0 0 0,4 0 0 0 0,8 2 0 0 0,3 1 0 0 0,-8-2 0 0 0,-6-2 0 0 0,-3 2 0 0 0,-3 1 0 0 0,-3 1 0 0 0,-2 2 0 0 0,-2 0 0 0 0,-2 1 0 0 0,0 0 0 0 0,-1 0 0 0 0,1-4 0 0 0,-1-1 0 0 0,1 0 0 0 0,0 1 0 0 0,4-3 0 0 0,-3-4 0 0 0,-1-1 0 0 0,-1 2 0 0 0,0 3 0 0 0,0 2 0 0 0,0-1 0 0 0,0-1 0 0 0,1 2 0 0 0,0 1 0 0 0,0-3 0 0 0,0-4 0 0 0,0 0 0 0 0,0-2 0 0 0,0 0 0 0 0,-4-1 0 0 0,-5-6 0 0 0,-2 0 0 0 0,-2-1 0 0 0,0 0 0 0 0,-1-2 0 0 0,2 4 0 0 0,-2 1 0 0 0,-2-1 0 0 0,-6-13 0 0 0,-4-6 0 0 0,-6 0 0 0 0,-1-1 0 0 0,-3-4 0 0 0,-4 7 0 0 0,1 5 0 0 0,2 4 0 0 0,1 2 0 0 0,1-3 0 0 0,3 0 0 0 0,-1 0 0 0 0,0 0 0 0 0,-1 2 0 0 0,0 1 0 0 0,-2-4 0 0 0,1-1 0 0 0,-2 1 0 0 0,2 1 0 0 0,2 1 0 0 0,3-3 0 0 0,3 0 0 0 0,1-4 0 0 0,-3-3 0 0 0,0-1 0 0 0,0-1 0 0 0,-3 2 0 0 0,0-2 0 0 0,2 3 0 0 0,1 3 0 0 0,2 2 0 0 0,-3 0 0 0 0,0 0 0 0 0,0 1 0 0 0,2 2 0 0 0,-2-7 0 0 0,-5-5 0 0 0,-1-4 0 0 0,3-3 0 0 0,-2-6 0 0 0,1 2 0 0 0,2 6 0 0 0,2 6 0 0 0,-1 6 0 0 0,0 5 0 0 0,-3 2 0 0 0,1 2 0 0 0,1-3 0 0 0,-2-2 0 0 0,-3-3 0 0 0,-3-5 0 0 0,0 0 0 0 0,0 3 0 0 0,2 2 0 0 0,3 2 0 0 0,4 4 0 0 0,-1-4 0 0 0,-3-4 0 0 0,-5-4 0 0 0,2-9 0 0 0,-2 1 0 0 0,2 3 0 0 0,4 5 0 0 0,-1 1 0 0 0,2 2 0 0 0,-3 4 0 0 0,-2-2 0 0 0,-3 1 0 0 0,1 2 0 0 0,-1 6 0 0 0,3 3 0 0 0,3 1 0 0 0,0 0 0 0 0,2-1 0 0 0,-2-1 0 0 0,-3-1 0 0 0,0 0 0 0 0,4-1 0 0 0,-2 0 0 0 0,2-4 0 0 0,-1-2 0 0 0,-4-4 0 0 0,2 1 0 0 0,-2 0 0 0 0,2 3 0 0 0,-1 2 0 0 0,2 2 0 0 0,-1 5 0 0 0,-3 2 0 0 0,2 0 0 0 0,-1 4 0 0 0,2 0 0 0 0,-1-2 0 0 0,-2-1 0 0 0,-2-3 0 0 0,-3-1 0 0 0,-1-1 0 0 0,-2-1 0 0 0,0 4 0 0 0,-4 5 0 0 0,-14 1 0 0 0,-13 3 0 0 0,-4 3 0 0 0,-4 4 0 0 0,-1 1 0 0 0,7 2 0 0 0,14-3 0 0 0,1 0 0 0 0,-4 3 0 0 0,-7 7 0 0 0,-2 2 0 0 0,4 4 0 0 0,6 0 0 0 0,7-2 0 0 0,6-3 0 0 0,0-3 0 0 0,-10 3 0 0 0,-12-1 0 0 0,-3 0 0 0 0,-1-3 0 0 0,-3 4 0 0 0,5 0 0 0 0,8-2 0 0 0,8 4 0 0 0,-6-1 0 0 0,2-1 0 0 0,-1-2 0 0 0,-5-2 0 0 0,-1-2 0 0 0,3 0 0 0 0,6-1 0 0 0,1 0 0 0 0,-7 0 0 0 0,-18-1 0 0 0,-12 1 0 0 0,-2 0 0 0 0,0 0 0 0 0,6 4 0 0 0,11 1 0 0 0,13 0 0 0 0,10-1 0 0 0,4-1 0 0 0,-4 3 0 0 0,-12 1 0 0 0,-9-2 0 0 0,-7 4 0 0 0,-7-1 0 0 0,-9-1 0 0 0,7 2 0 0 0,9-1 0 0 0,10-1 0 0 0,4-2 0 0 0,-1 2 0 0 0,-4 0 0 0 0,-8-1 0 0 0,-9-2 0 0 0,-4-1 0 0 0,-5-5 0 0 0,0-7 0 0 0,11-6 0 0 0,13 0 0 0 0,13 2 0 0 0,15 8 0 0 0,13 9 0 0 0,10 7 0 0 0,6 6 0 0 0,4 5 0 0 0,3 2 0 0 0,0 1 0 0 0,-1 1 0 0 0,0 0 0 0 0,0-1 0 0 0,-1 0 0 0 0,-1 0 0 0 0,0 3 0 0 0,0 2 0 0 0,0-1 0 0 0,0 3 0 0 0,0 1 0 0 0,0-2 0 0 0,0-2 0 0 0,0-2 0 0 0,0-1 0 0 0,-4-1 0 0 0,-2-1 0 0 0,1 0 0 0 0,1 0 0 0 0,1-1 0 0 0,1 1 0 0 0,1 0 0 0 0,1 0 0 0 0,0 0 0 0 0,0 0 0 0 0,0 4 0 0 0,4 1 0 0 0,2 1 0 0 0,-1-2 0 0 0,0-1 0 0 0,-2-1 0 0 0,-1-1 0 0 0,-1-1 0 0 0,3 0 0 0 0,1 0 0 0 0,0 0 0 0 0,-1 0 0 0 0,-1 0 0 0 0,-1 0 0 0 0,-1 4 0 0 0,-1 1 0 0 0,0 0 0 0 0,0 0 0 0 0,-1-2 0 0 0,1-1 0 0 0,0-1 0 0 0,0 3 0 0 0,0 2 0 0 0,0-1 0 0 0,0 3 0 0 0,0 0 0 0 0,0 3 0 0 0,0 0 0 0 0,0-3 0 0 0,0 2 0 0 0,-4 0 0 0 0,-2 1 0 0 0,-3-1 0 0 0,-1-1 0 0 0,2-4 0 0 0,2-1 0 0 0,2 2 0 0 0,2 4 0 0 0,-3 1 0 0 0,-1 2 0 0 0,1-1 0 0 0,2-3 0 0 0,0-2 0 0 0,2-3 0 0 0,0-2 0 0 0,1 7 0 0 0,0 2 0 0 0,0-1 0 0 0,0-2 0 0 0,0 2 0 0 0,1-2 0 0 0,-1-1 0 0 0,0 2 0 0 0,0 0 0 0 0,0-3 0 0 0,0 3 0 0 0,0 0 0 0 0,4-3 0 0 0,1-1 0 0 0,0 2 0 0 0,0 0 0 0 0,2-1 0 0 0,0-1 0 0 0,-1-3 0 0 0,-1 0 0 0 0,2-6 0 0 0,0 3 0 0 0,3 5 0 0 0,0 3 0 0 0,2-1 0 0 0,-1-1 0 0 0,-2 3 0 0 0,-3 3 0 0 0,-2 1 0 0 0,2-2 0 0 0,0-2 0 0 0,-1-4 0 0 0,-1 3 0 0 0,-2 0 0 0 0,4-2 0 0 0,0-1 0 0 0,3-1 0 0 0,1-2 0 0 0,-7-5 0 0 0,-19-9 0 0 0,-7-7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0:46:5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17781 17194 16383 0 0,'4'4'0'0'0,"18"14"0"0"0,30 12 0 0 0,30 8 0 0 0,26 7 0 0 0,15-4 0 0 0,-1-6 0 0 0,-14-8 0 0 0,-12-9 0 0 0,-18-8 0 0 0,-19-5 0 0 0,-15-7 0 0 0,-11-5 0 0 0,-7 1 0 0 0,-4-4 0 0 0,2 0 0 0 0,2-3 0 0 0,4-2 0 0 0,2 0 0 0 0,-2 4 0 0 0,-5-1 0 0 0,-2 2 0 0 0,-2 2 0 0 0,0 3 0 0 0,0 2 0 0 0,1 1 0 0 0,5 2 0 0 0,6 0 0 0 0,5 1 0 0 0,1-1 0 0 0,2 1 0 0 0,1 3 0 0 0,3 2 0 0 0,-3-1 0 0 0,-4-1 0 0 0,0 4 0 0 0,-3-1 0 0 0,-4-1 0 0 0,-2-1 0 0 0,-2-3 0 0 0,2 4 0 0 0,13 0 0 0 0,7 0 0 0 0,8-2 0 0 0,2 3 0 0 0,-4-1 0 0 0,-4 0 0 0 0,-7-1 0 0 0,-6 2 0 0 0,-2 0 0 0 0,6 3 0 0 0,12 4 0 0 0,8 3 0 0 0,7-1 0 0 0,4 2 0 0 0,-7-4 0 0 0,-6-3 0 0 0,-10-4 0 0 0,-8-3 0 0 0,-8-2 0 0 0,2-2 0 0 0,0 4 0 0 0,2 1 0 0 0,-2-1 0 0 0,-3 0 0 0 0,-2 2 0 0 0,-3 1 0 0 0,2-1 0 0 0,4-1 0 0 0,4-2 0 0 0,5 3 0 0 0,-2 0 0 0 0,-3-1 0 0 0,-1-1 0 0 0,-1-1 0 0 0,-4-2 0 0 0,-3 0 0 0 0,-2-1 0 0 0,3 0 0 0 0,4 0 0 0 0,4 0 0 0 0,8-1 0 0 0,5-3 0 0 0,-2-1 0 0 0,-6-1 0 0 0,-6 2 0 0 0,3 1 0 0 0,3-3 0 0 0,2 0 0 0 0,-2 0 0 0 0,0 2 0 0 0,-4 1 0 0 0,-4 2 0 0 0,-4 0 0 0 0,-3 1 0 0 0,-3 0 0 0 0,4 4 0 0 0,8 2 0 0 0,10 3 0 0 0,6 5 0 0 0,6 0 0 0 0,-4-3 0 0 0,-6-2 0 0 0,-11 0 0 0 0,-1-1 0 0 0,6-2 0 0 0,4-1 0 0 0,2-3 0 0 0,1 0 0 0 0,-4-2 0 0 0,-5 0 0 0 0,1 0 0 0 0,3-1 0 0 0,6 1 0 0 0,2 0 0 0 0,1-1 0 0 0,-2 1 0 0 0,-4 0 0 0 0,-7-4 0 0 0,-6-1 0 0 0,-2-1 0 0 0,-1 2 0 0 0,-6-3 0 0 0,-4-4 0 0 0,-2-1 0 0 0,1-2 0 0 0,0 2 0 0 0,-4-2 0 0 0,1 2 0 0 0,0-2 0 0 0,1-1 0 0 0,2-4 0 0 0,1-2 0 0 0,2 3 0 0 0,0 4 0 0 0,0 1 0 0 0,0 2 0 0 0,-4-1 0 0 0,-1-3 0 0 0,0 2 0 0 0,1-2 0 0 0,1 3 0 0 0,-2-2 0 0 0,-6-2 0 0 0,-4-2 0 0 0,-4-3 0 0 0,-2-1 0 0 0,-3-2 0 0 0,0 0 0 0 0,3 0 0 0 0,1-1 0 0 0,1 0 0 0 0,-2 1 0 0 0,0 0 0 0 0,-1 0 0 0 0,-2-1 0 0 0,1-3 0 0 0,-1-5 0 0 0,0-10 0 0 0,4-10 0 0 0,1-3 0 0 0,0-1 0 0 0,-1 1 0 0 0,-1 2 0 0 0,-1 6 0 0 0,-1 7 0 0 0,-1 7 0 0 0,0 4 0 0 0,4 4 0 0 0,1 2 0 0 0,4 1 0 0 0,1-4 0 0 0,2-1 0 0 0,-1 0 0 0 0,2 0 0 0 0,-1 2 0 0 0,-3 0 0 0 0,2-3 0 0 0,-2-1 0 0 0,-2-3 0 0 0,-2-1 0 0 0,-2 2 0 0 0,-2-2 0 0 0,-1 1 0 0 0,0 2 0 0 0,0 2 0 0 0,-1 1 0 0 0,1 3 0 0 0,0 0 0 0 0,-1-3 0 0 0,1-5 0 0 0,-4-6 0 0 0,-5 1 0 0 0,-2-2 0 0 0,2-3 0 0 0,-3 3 0 0 0,2 3 0 0 0,-2 5 0 0 0,1 3 0 0 0,3 2 0 0 0,2 3 0 0 0,-2 0 0 0 0,1-4 0 0 0,1-5 0 0 0,-2-1 0 0 0,0 2 0 0 0,-3-3 0 0 0,1 1 0 0 0,2-2 0 0 0,2 1 0 0 0,3 2 0 0 0,1-1 0 0 0,1 1 0 0 0,1 2 0 0 0,0 2 0 0 0,1-2 0 0 0,-1-4 0 0 0,0-4 0 0 0,5 0 0 0 0,0-1 0 0 0,1 2 0 0 0,-2 3 0 0 0,-1 0 0 0 0,-1 1 0 0 0,-1 3 0 0 0,-1-2 0 0 0,0 1 0 0 0,0 1 0 0 0,0 3 0 0 0,-1 1 0 0 0,-3 2 0 0 0,-1 0 0 0 0,-1 1 0 0 0,2 0 0 0 0,1 1 0 0 0,-3 3 0 0 0,0 2 0 0 0,0-1 0 0 0,-2 3 0 0 0,0 1 0 0 0,1-2 0 0 0,2-2 0 0 0,-2 2 0 0 0,-1 1 0 0 0,-2-2 0 0 0,1-2 0 0 0,-3 3 0 0 0,1-1 0 0 0,-2 4 0 0 0,-3 4 0 0 0,-2 3 0 0 0,-3 4 0 0 0,-2 1 0 0 0,0 2 0 0 0,-2 1 0 0 0,-3-1 0 0 0,-2 1 0 0 0,0 0 0 0 0,-3-1 0 0 0,-4 0 0 0 0,1 1 0 0 0,-3-1 0 0 0,-6 0 0 0 0,-12 0 0 0 0,-5 0 0 0 0,0 0 0 0 0,3 0 0 0 0,7 0 0 0 0,0 0 0 0 0,-3 4 0 0 0,-5 1 0 0 0,0 0 0 0 0,-2-1 0 0 0,-4-1 0 0 0,3-1 0 0 0,3-1 0 0 0,7 0 0 0 0,10-1 0 0 0,7-1 0 0 0,6 1 0 0 0,4 0 0 0 0,-2 0 0 0 0,-4 0 0 0 0,-1 0 0 0 0,-3 0 0 0 0,0 0 0 0 0,-1 0 0 0 0,1 0 0 0 0,-1 0 0 0 0,1 0 0 0 0,-1 0 0 0 0,-3 0 0 0 0,-2 0 0 0 0,1 0 0 0 0,4 4 0 0 0,4 1 0 0 0,0 4 0 0 0,-7 1 0 0 0,-10-2 0 0 0,-7-2 0 0 0,-11 2 0 0 0,-7 0 0 0 0,-2-2 0 0 0,4 3 0 0 0,10-1 0 0 0,11-2 0 0 0,11-1 0 0 0,5-2 0 0 0,-1 3 0 0 0,2 0 0 0 0,-1-1 0 0 0,-6-1 0 0 0,-5-1 0 0 0,-2-2 0 0 0,-1-4 0 0 0,3-2 0 0 0,7-1 0 0 0,5 2 0 0 0,5 1 0 0 0,-1 0 0 0 0,-3 2 0 0 0,-5 1 0 0 0,-2 0 0 0 0,-8 0 0 0 0,-8 0 0 0 0,3 0 0 0 0,5-4 0 0 0,8-1 0 0 0,6 0 0 0 0,6 1 0 0 0,-2 1 0 0 0,2 1 0 0 0,-4 1 0 0 0,1 1 0 0 0,1 0 0 0 0,-2 4 0 0 0,-4 2 0 0 0,-3-1 0 0 0,-4-1 0 0 0,-6-1 0 0 0,-3-1 0 0 0,4-1 0 0 0,5 0 0 0 0,7-1 0 0 0,-7 4 0 0 0,-4 1 0 0 0,-2 0 0 0 0,-5-1 0 0 0,-1-1 0 0 0,0-1 0 0 0,6-2 0 0 0,8 1 0 0 0,-2 3 0 0 0,-5 1 0 0 0,1 0 0 0 0,1-1 0 0 0,0-1 0 0 0,0-1 0 0 0,-1 3 0 0 0,-3 0 0 0 0,-2 1 0 0 0,-5 2 0 0 0,-7 0 0 0 0,-3-1 0 0 0,8-2 0 0 0,5-2 0 0 0,8-1 0 0 0,8-2 0 0 0,6 1 0 0 0,5-2 0 0 0,3 5 0 0 0,2 1 0 0 0,0 0 0 0 0,5 3 0 0 0,-3 5 0 0 0,-3-1 0 0 0,0 2 0 0 0,-1-1 0 0 0,0 1 0 0 0,0-1 0 0 0,1-4 0 0 0,3 1 0 0 0,2 8 0 0 0,0 12 0 0 0,4 5 0 0 0,3 5 0 0 0,0 0 0 0 0,3-3 0 0 0,2-3 0 0 0,2-4 0 0 0,3-3 0 0 0,1 7 0 0 0,1 5 0 0 0,4 0 0 0 0,2-2 0 0 0,0-3 0 0 0,-2-4 0 0 0,0-3 0 0 0,-2 3 0 0 0,-1 0 0 0 0,-1-2 0 0 0,0 0 0 0 0,0-2 0 0 0,0 0 0 0 0,0-2 0 0 0,4 5 0 0 0,1 0 0 0 0,0 0 0 0 0,3-1 0 0 0,1-1 0 0 0,-2-2 0 0 0,-2 4 0 0 0,2 5 0 0 0,5 1 0 0 0,-1 2 0 0 0,3 0 0 0 0,-2 1 0 0 0,2-2 0 0 0,-2-2 0 0 0,-3-4 0 0 0,-3-2 0 0 0,-2-2 0 0 0,2-6 0 0 0,0-1 0 0 0,-1-1 0 0 0,-2 1 0 0 0,0 2 0 0 0,-2 0 0 0 0,0 2 0 0 0,-1 1 0 0 0,0 4 0 0 0,-1 1 0 0 0,1 5 0 0 0,0 0 0 0 0,0 2 0 0 0,0 0 0 0 0,0-3 0 0 0,-1-2 0 0 0,1-3 0 0 0,0-2 0 0 0,1 3 0 0 0,-1 0 0 0 0,0 0 0 0 0,0-1 0 0 0,0-1 0 0 0,0 2 0 0 0,0 1 0 0 0,0 0 0 0 0,0-2 0 0 0,0-1 0 0 0,0 2 0 0 0,0 2 0 0 0,0-2 0 0 0,4 3 0 0 0,1 1 0 0 0,4 6 0 0 0,5 5 0 0 0,4-5 0 0 0,-2-6 0 0 0,-2-7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0:46:55.8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17902 12069 16383 0 0,'4'-5'0'0'0,"6"0"0"0"0,4-4 0 0 0,5-5 0 0 0,11 0 0 0 0,9-1 0 0 0,10 2 0 0 0,4 2 0 0 0,2 4 0 0 0,0 3 0 0 0,-1 2 0 0 0,-7-3 0 0 0,-6 0 0 0 0,-6 0 0 0 0,-6 2 0 0 0,2-4 0 0 0,2 1 0 0 0,1 0 0 0 0,6-3 0 0 0,5 1 0 0 0,3 1 0 0 0,-3 2 0 0 0,-5 2 0 0 0,-5 1 0 0 0,0 2 0 0 0,-2 0 0 0 0,-3 0 0 0 0,2 0 0 0 0,0 0 0 0 0,6 5 0 0 0,5 9 0 0 0,0 6 0 0 0,0 0 0 0 0,-3 1 0 0 0,-4 0 0 0 0,-4-3 0 0 0,-4 0 0 0 0,-2 1 0 0 0,-2-4 0 0 0,0 1 0 0 0,3-3 0 0 0,2-3 0 0 0,0 0 0 0 0,-2-1 0 0 0,0-3 0 0 0,-1 3 0 0 0,-1-1 0 0 0,-1-2 0 0 0,0-1 0 0 0,12 1 0 0 0,17 1 0 0 0,11 3 0 0 0,3 0 0 0 0,-2 2 0 0 0,-8-1 0 0 0,-9-2 0 0 0,-9-3 0 0 0,1 2 0 0 0,-2-1 0 0 0,5-1 0 0 0,3-2 0 0 0,6 3 0 0 0,3-1 0 0 0,-1 0 0 0 0,0-2 0 0 0,-6-1 0 0 0,-7-1 0 0 0,-6-6 0 0 0,-1-1 0 0 0,2-1 0 0 0,3 2 0 0 0,-1 1 0 0 0,1 1 0 0 0,2-4 0 0 0,7 0 0 0 0,3 1 0 0 0,-4 1 0 0 0,-4 1 0 0 0,-7 2 0 0 0,4 0 0 0 0,3 1 0 0 0,6 0 0 0 0,-1 0 0 0 0,-5 0 0 0 0,-5 1 0 0 0,-1-1 0 0 0,1 0 0 0 0,3 0 0 0 0,-2 0 0 0 0,-3 0 0 0 0,-4 0 0 0 0,-4 0 0 0 0,-1 0 0 0 0,-2 0 0 0 0,-1 0 0 0 0,3 0 0 0 0,6 0 0 0 0,5 0 0 0 0,0 0 0 0 0,-2 0 0 0 0,-3 0 0 0 0,-3 0 0 0 0,6 4 0 0 0,4 1 0 0 0,8 1 0 0 0,4-2 0 0 0,2-1 0 0 0,-5-1 0 0 0,-6-1 0 0 0,-7-1 0 0 0,-5 0 0 0 0,-4 0 0 0 0,-2 0 0 0 0,-2-5 0 0 0,4 0 0 0 0,5-1 0 0 0,2 2 0 0 0,3-3 0 0 0,3 0 0 0 0,3 1 0 0 0,7 1 0 0 0,3 2 0 0 0,4-3 0 0 0,1 0 0 0 0,-1 1 0 0 0,-6 1 0 0 0,-8 1 0 0 0,-7 1 0 0 0,-6 6 0 0 0,-3 1 0 0 0,-3 0 0 0 0,3 0 0 0 0,5-2 0 0 0,6-1 0 0 0,-1-1 0 0 0,-1-4 0 0 0,-3-3 0 0 0,-4-3 0 0 0,-2-1 0 0 0,-1-2 0 0 0,-2-4 0 0 0,0 1 0 0 0,-1-1 0 0 0,-3-1 0 0 0,-6-3 0 0 0,-10-2 0 0 0,-4 0 0 0 0,-3-2 0 0 0,-1 0 0 0 0,-4 3 0 0 0,0 2 0 0 0,1 0 0 0 0,1-1 0 0 0,3-1 0 0 0,1-2 0 0 0,1 0 0 0 0,0 0 0 0 0,2-1 0 0 0,-1-1 0 0 0,0 1 0 0 0,1 0 0 0 0,-1 0 0 0 0,4-1 0 0 0,2 1 0 0 0,3 4 0 0 0,0 2 0 0 0,0-1 0 0 0,1 3 0 0 0,-1 0 0 0 0,-1-1 0 0 0,1-2 0 0 0,-1-1 0 0 0,3-2 0 0 0,0-10 0 0 0,1-7 0 0 0,-1-1 0 0 0,-2-2 0 0 0,1 2 0 0 0,-1 4 0 0 0,-2 4 0 0 0,-2 3 0 0 0,-3 2 0 0 0,4 3 0 0 0,0 0 0 0 0,-1 0 0 0 0,3-3 0 0 0,0-2 0 0 0,-2-4 0 0 0,-1 0 0 0 0,-2-3 0 0 0,-1-3 0 0 0,-1 0 0 0 0,3 3 0 0 0,5 0 0 0 0,2-7 0 0 0,-2-4 0 0 0,-2-2 0 0 0,-3-1 0 0 0,-1-4 0 0 0,-2-2 0 0 0,4 6 0 0 0,0 2 0 0 0,4-2 0 0 0,0-2 0 0 0,3 5 0 0 0,-1 6 0 0 0,-2 5 0 0 0,-3 2 0 0 0,-2 1 0 0 0,-2 4 0 0 0,-1-3 0 0 0,-1-3 0 0 0,0-9 0 0 0,3-4 0 0 0,2 1 0 0 0,0 5 0 0 0,3 1 0 0 0,0 0 0 0 0,-1 3 0 0 0,-2 3 0 0 0,-1 4 0 0 0,-3 2 0 0 0,0 4 0 0 0,-1 0 0 0 0,0 2 0 0 0,0-1 0 0 0,0 1 0 0 0,-1-1 0 0 0,1-3 0 0 0,0-2 0 0 0,0-5 0 0 0,0 1 0 0 0,-4 1 0 0 0,-2 2 0 0 0,-3 2 0 0 0,-1 1 0 0 0,-2 2 0 0 0,1-3 0 0 0,2-1 0 0 0,-2 0 0 0 0,2 1 0 0 0,-3 5 0 0 0,2 3 0 0 0,-2 4 0 0 0,-8 2 0 0 0,-7 2 0 0 0,-4 0 0 0 0,-10 1 0 0 0,-4 3 0 0 0,-4 3 0 0 0,2 2 0 0 0,2 2 0 0 0,-5 0 0 0 0,-1 2 0 0 0,0-1 0 0 0,-9 1 0 0 0,-1-5 0 0 0,5-1 0 0 0,8 0 0 0 0,8 1 0 0 0,-1 1 0 0 0,-6 1 0 0 0,-8-3 0 0 0,-10-5 0 0 0,-2-1 0 0 0,5 2 0 0 0,10 2 0 0 0,14-1 0 0 0,8-1 0 0 0,-1 3 0 0 0,-5-3 0 0 0,-5-3 0 0 0,-2 0 0 0 0,-3-2 0 0 0,2 2 0 0 0,5 2 0 0 0,5 3 0 0 0,-8 3 0 0 0,-9 2 0 0 0,-5 2 0 0 0,-4-4 0 0 0,-1-1 0 0 0,7-4 0 0 0,7 0 0 0 0,9 1 0 0 0,2 3 0 0 0,-6 1 0 0 0,-2 2 0 0 0,-8 1 0 0 0,-6 0 0 0 0,-1 2 0 0 0,4-1 0 0 0,8 0 0 0 0,8 1 0 0 0,-2 3 0 0 0,3 2 0 0 0,2-1 0 0 0,5-1 0 0 0,-2 3 0 0 0,-3 1 0 0 0,1 2 0 0 0,-2 0 0 0 0,-3-2 0 0 0,-3-2 0 0 0,-2 2 0 0 0,-6 3 0 0 0,-2 1 0 0 0,3 1 0 0 0,3 3 0 0 0,-4 4 0 0 0,3-3 0 0 0,-2 0 0 0 0,-1 2 0 0 0,4 1 0 0 0,6-2 0 0 0,5-5 0 0 0,6 0 0 0 0,-1-3 0 0 0,-3 2 0 0 0,-4 2 0 0 0,-8 0 0 0 0,-4 0 0 0 0,2-1 0 0 0,5 0 0 0 0,6-1 0 0 0,-3 1 0 0 0,1 3 0 0 0,4-2 0 0 0,2 1 0 0 0,0 2 0 0 0,1 2 0 0 0,2-1 0 0 0,2-1 0 0 0,-3 1 0 0 0,0-2 0 0 0,2 0 0 0 0,1 1 0 0 0,1-1 0 0 0,2-1 0 0 0,0 2 0 0 0,1 3 0 0 0,-4 1 0 0 0,-1-3 0 0 0,-4 0 0 0 0,-1 1 0 0 0,-2 1 0 0 0,1 1 0 0 0,1-2 0 0 0,4-1 0 0 0,-2 1 0 0 0,0 1 0 0 0,2-3 0 0 0,6 0 0 0 0,-1-3 0 0 0,-1 4 0 0 0,1-1 0 0 0,4 1 0 0 0,1 2 0 0 0,-3-3 0 0 0,1-1 0 0 0,1-2 0 0 0,0 0 0 0 0,-1 2 0 0 0,0 2 0 0 0,-1-1 0 0 0,-1-1 0 0 0,0 2 0 0 0,0-2 0 0 0,4 0 0 0 0,1-3 0 0 0,0 1 0 0 0,-1 2 0 0 0,-1-2 0 0 0,3 1 0 0 0,0 2 0 0 0,0 2 0 0 0,-2 3 0 0 0,3 0 0 0 0,0-2 0 0 0,-1-2 0 0 0,-2 1 0 0 0,-5 2 0 0 0,-15 4 0 0 0,-9 3 0 0 0,-4 1 0 0 0,-2-1 0 0 0,9-1 0 0 0,8-5 0 0 0,7 2 0 0 0,4 5 0 0 0,3 5 0 0 0,5 2 0 0 0,2 3 0 0 0,4-2 0 0 0,0-2 0 0 0,-2-4 0 0 0,1 1 0 0 0,0 0 0 0 0,2-2 0 0 0,-6 2 0 0 0,1 0 0 0 0,-1-1 0 0 0,-2-2 0 0 0,3-3 0 0 0,5 0 0 0 0,3-1 0 0 0,4-1 0 0 0,3 0 0 0 0,1-1 0 0 0,2 1 0 0 0,-5-4 0 0 0,0 10 0 0 0,3 10 0 0 0,3 4 0 0 0,1 9 0 0 0,-1 2 0 0 0,4 1 0 0 0,1-6 0 0 0,-1-2 0 0 0,-1-6 0 0 0,-2-6 0 0 0,-1-1 0 0 0,-1-2 0 0 0,4-2 0 0 0,0 0 0 0 0,0 5 0 0 0,3-1 0 0 0,0-1 0 0 0,3-3 0 0 0,-1-3 0 0 0,-1-2 0 0 0,-3-5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0:46:55.8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25767 9087 16383 0 0,'-4'0'0'0'0,"-5"4"0"0"0,-14 9 0 0 0,-15 11 0 0 0,-14 6 0 0 0,-9 1 0 0 0,-3 0 0 0 0,1-1 0 0 0,11-2 0 0 0,11-6 0 0 0,12-2 0 0 0,7-1 0 0 0,3 1 0 0 0,0 1 0 0 0,0 1 0 0 0,3 1 0 0 0,1 0 0 0 0,1 1 0 0 0,5 0 0 0 0,-1 0 0 0 0,1 5 0 0 0,2 0 0 0 0,3 1 0 0 0,-3-6 0 0 0,1-3 0 0 0,0 0 0 0 0,2 0 0 0 0,2 1 0 0 0,0 0 0 0 0,2 1 0 0 0,-5 0 0 0 0,0 1 0 0 0,0 4 0 0 0,1 2 0 0 0,2-1 0 0 0,0-1 0 0 0,1 0 0 0 0,1-2 0 0 0,0-1 0 0 0,0-1 0 0 0,0 0 0 0 0,0 4 0 0 0,1 1 0 0 0,-1 0 0 0 0,0-1 0 0 0,0-1 0 0 0,0-1 0 0 0,0-1 0 0 0,0 4 0 0 0,0 0 0 0 0,0 0 0 0 0,4-1 0 0 0,1-1 0 0 0,0-1 0 0 0,0 3 0 0 0,2-4 0 0 0,0-1 0 0 0,-1 3 0 0 0,3 1 0 0 0,-1 0 0 0 0,3-1 0 0 0,0 0 0 0 0,1 2 0 0 0,-1 1 0 0 0,2 0 0 0 0,-1 2 0 0 0,-3 1 0 0 0,-3-2 0 0 0,-3-2 0 0 0,3-2 0 0 0,0-1 0 0 0,-1 3 0 0 0,3 0 0 0 0,0 0 0 0 0,-2-1 0 0 0,-1-1 0 0 0,-2-2 0 0 0,-1 0 0 0 0,-1 4 0 0 0,-1 0 0 0 0,0 0 0 0 0,-1-1 0 0 0,1-1 0 0 0,0 3 0 0 0,-1 0 0 0 0,1 0 0 0 0,0-2 0 0 0,0-1 0 0 0,0-2 0 0 0,0 0 0 0 0,0 3 0 0 0,0 2 0 0 0,0-1 0 0 0,0-1 0 0 0,0-1 0 0 0,0 2 0 0 0,0 2 0 0 0,0-2 0 0 0,0 4 0 0 0,0 7 0 0 0,0 2 0 0 0,0 1 0 0 0,0 2 0 0 0,4 2 0 0 0,2-4 0 0 0,-1-4 0 0 0,3-6 0 0 0,1-3 0 0 0,-2 0 0 0 0,-2 1 0 0 0,-2-3 0 0 0,7 4 0 0 0,6 3 0 0 0,4-3 0 0 0,7-4 0 0 0,7-6 0 0 0,2-7 0 0 0,-1-2 0 0 0,1-3 0 0 0,3-4 0 0 0,8 2 0 0 0,-1 0 0 0 0,0-3 0 0 0,1-1 0 0 0,-4-1 0 0 0,-1-2 0 0 0,-4-1 0 0 0,-3 4 0 0 0,-5 1 0 0 0,-3 4 0 0 0,-1 1 0 0 0,-2-2 0 0 0,-1-3 0 0 0,1-1 0 0 0,3-2 0 0 0,6-1 0 0 0,9 0 0 0 0,6-2 0 0 0,3-3 0 0 0,1-6 0 0 0,0-1 0 0 0,-5 1 0 0 0,-11-1 0 0 0,-6 1 0 0 0,-6 2 0 0 0,3 2 0 0 0,8 3 0 0 0,6 1 0 0 0,5-3 0 0 0,-1 0 0 0 0,-1 0 0 0 0,1 2 0 0 0,-3 0 0 0 0,-5-3 0 0 0,-1 0 0 0 0,7 1 0 0 0,3 5 0 0 0,-2 3 0 0 0,1 0 0 0 0,-5 0 0 0 0,-8 4 0 0 0,-6 1 0 0 0,-3-2 0 0 0,-1-1 0 0 0,3-2 0 0 0,6-1 0 0 0,6-1 0 0 0,9 3 0 0 0,5 2 0 0 0,-3-2 0 0 0,0 0 0 0 0,3-1 0 0 0,1-1 0 0 0,0-6 0 0 0,-4-1 0 0 0,-7 0 0 0 0,-6 1 0 0 0,-5 0 0 0 0,-3 2 0 0 0,-3 1 0 0 0,12 1 0 0 0,7 0 0 0 0,9 0 0 0 0,8 0 0 0 0,1 0 0 0 0,4 0 0 0 0,-6 1 0 0 0,-9 3 0 0 0,-9 1 0 0 0,-2 0 0 0 0,-1 0 0 0 0,2-2 0 0 0,2-2 0 0 0,-2 0 0 0 0,-3 0 0 0 0,-5-1 0 0 0,5 0 0 0 0,9-1 0 0 0,4-3 0 0 0,6-6 0 0 0,-2 0 0 0 0,-6-4 0 0 0,-12-3 0 0 0,-12-2 0 0 0,-13-3 0 0 0,-14-5 0 0 0,-14-11 0 0 0,-12-3 0 0 0,-5-6 0 0 0,-6-4 0 0 0,-3-1 0 0 0,-3 0 0 0 0,-2 0 0 0 0,-1 6 0 0 0,4 6 0 0 0,5 5 0 0 0,6 6 0 0 0,0 3 0 0 0,2 1 0 0 0,6 2 0 0 0,4 0 0 0 0,5 0 0 0 0,2 4 0 0 0,-1 2 0 0 0,-2-2 0 0 0,-1-5 0 0 0,1-2 0 0 0,-3-1 0 0 0,1-1 0 0 0,1 2 0 0 0,2 0 0 0 0,1 5 0 0 0,3 1 0 0 0,0 1 0 0 0,-3-5 0 0 0,-1-6 0 0 0,-4-3 0 0 0,-1-3 0 0 0,-1-1 0 0 0,3 4 0 0 0,1 1 0 0 0,4 4 0 0 0,0 5 0 0 0,3 4 0 0 0,-1 0 0 0 0,2-1 0 0 0,-5 0 0 0 0,-5-2 0 0 0,-2-1 0 0 0,-1 0 0 0 0,-1-1 0 0 0,3 0 0 0 0,3 0 0 0 0,-5 0 0 0 0,2-1 0 0 0,1 1 0 0 0,0 0 0 0 0,-1 0 0 0 0,-1-4 0 0 0,0-2 0 0 0,-1 5 0 0 0,1 2 0 0 0,3 1 0 0 0,1 5 0 0 0,4 0 0 0 0,0 0 0 0 0,-1-6 0 0 0,-2-7 0 0 0,-6-7 0 0 0,-3-1 0 0 0,-1-2 0 0 0,0 1 0 0 0,0 4 0 0 0,6 3 0 0 0,2 4 0 0 0,1 1 0 0 0,-2-2 0 0 0,0 4 0 0 0,3 2 0 0 0,1 1 0 0 0,-1-1 0 0 0,-2 1 0 0 0,-1-1 0 0 0,2 0 0 0 0,2-1 0 0 0,-2 5 0 0 0,3 0 0 0 0,0 0 0 0 0,-1-5 0 0 0,-2-3 0 0 0,-2 0 0 0 0,3 0 0 0 0,0 0 0 0 0,3 1 0 0 0,0 1 0 0 0,-1 4 0 0 0,-2 2 0 0 0,1 1 0 0 0,1-2 0 0 0,2-1 0 0 0,0-1 0 0 0,-3-5 0 0 0,-1-6 0 0 0,-2-2 0 0 0,-3 1 0 0 0,0 3 0 0 0,3 2 0 0 0,5 2 0 0 0,1 1 0 0 0,3 2 0 0 0,0 4 0 0 0,0 2 0 0 0,4-1 0 0 0,2 0 0 0 0,-2-2 0 0 0,0-1 0 0 0,-3-1 0 0 0,1 0 0 0 0,1-1 0 0 0,-1-1 0 0 0,0 1 0 0 0,1 0 0 0 0,-1 4 0 0 0,1 1 0 0 0,-3 0 0 0 0,-3-1 0 0 0,-8-5 0 0 0,-4-3 0 0 0,-1-4 0 0 0,-1-2 0 0 0,0 2 0 0 0,2 2 0 0 0,0 2 0 0 0,-3 1 0 0 0,-5 6 0 0 0,-9 6 0 0 0,-5 6 0 0 0,-3 0 0 0 0,-5 2 0 0 0,-1 2 0 0 0,5 1 0 0 0,11 7 0 0 0,9 2 0 0 0,6 4 0 0 0,2 5 0 0 0,2 0 0 0 0,5-3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4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6832 9161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2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12771 12924 16383 0 0,'4'0'0'0'0,"5"8"0"0"0,6 11 0 0 0,4 3 0 0 0,-1 0 0 0 0,0-2 0 0 0,-3-1 0 0 0,1-4 0 0 0,-3 0 0 0 0,0 2 0 0 0,3-3 0 0 0,-2 1 0 0 0,1-2 0 0 0,6 0 0 0 0,3-1 0 0 0,7 0 0 0 0,1 4 0 0 0,-1-2 0 0 0,0 1 0 0 0,-3-2 0 0 0,-1-4 0 0 0,2-2 0 0 0,9 1 0 0 0,7-1 0 0 0,7-1 0 0 0,3-3 0 0 0,-4 0 0 0 0,-6-2 0 0 0,-7-1 0 0 0,-5 0 0 0 0,-5 0 0 0 0,1 0 0 0 0,0-1 0 0 0,-1 1 0 0 0,-1 0 0 0 0,-1 0 0 0 0,-1 0 0 0 0,3 0 0 0 0,2 0 0 0 0,-1 0 0 0 0,3 0 0 0 0,0 0 0 0 0,3 0 0 0 0,0 0 0 0 0,2 0 0 0 0,-2 0 0 0 0,-2 0 0 0 0,1 4 0 0 0,0 6 0 0 0,1 0 0 0 0,-1 4 0 0 0,-2-2 0 0 0,-2-2 0 0 0,-3-3 0 0 0,3 2 0 0 0,0-2 0 0 0,8 3 0 0 0,9 0 0 0 0,9-2 0 0 0,7-3 0 0 0,-3-1 0 0 0,-7-3 0 0 0,-9 0 0 0 0,-8-1 0 0 0,-6 0 0 0 0,-4-1 0 0 0,-2 1 0 0 0,-1 0 0 0 0,-1 3 0 0 0,5 3 0 0 0,1-1 0 0 0,4 3 0 0 0,2 0 0 0 0,-3 0 0 0 0,-1-3 0 0 0,-2-2 0 0 0,-1 3 0 0 0,-2 0 0 0 0,-1 0 0 0 0,0-2 0 0 0,0 2 0 0 0,-1 1 0 0 0,1-1 0 0 0,0 3 0 0 0,0-1 0 0 0,-4 3 0 0 0,-2-1 0 0 0,1 2 0 0 0,5 4 0 0 0,11 6 0 0 0,11 5 0 0 0,11 4 0 0 0,-1 3 0 0 0,-5-2 0 0 0,-8-5 0 0 0,-11-4 0 0 0,-6-1 0 0 0,-1-5 0 0 0,1-1 0 0 0,-1-3 0 0 0,0-4 0 0 0,0 0 0 0 0,-1 0 0 0 0,-4 1 0 0 0,-1 4 0 0 0,0-1 0 0 0,-4 2 0 0 0,1 1 0 0 0,-3 4 0 0 0,0 1 0 0 0,-1 2 0 0 0,0-3 0 0 0,-1-2 0 0 0,2 2 0 0 0,-2 0 0 0 0,1 2 0 0 0,-1 0 0 0 0,2 1 0 0 0,-2 1 0 0 0,2 0 0 0 0,-2 1 0 0 0,2 3 0 0 0,3 6 0 0 0,-2 9 0 0 0,-3 5 0 0 0,1-1 0 0 0,2 0 0 0 0,-1-5 0 0 0,-3-4 0 0 0,-3-2 0 0 0,-3 2 0 0 0,-2-1 0 0 0,-1-4 0 0 0,-5-2 0 0 0,-2-3 0 0 0,-4-2 0 0 0,0 2 0 0 0,-3-2 0 0 0,1-3 0 0 0,3-1 0 0 0,3 1 0 0 0,2-1 0 0 0,-3 9 0 0 0,1 7 0 0 0,1 2 0 0 0,-3-3 0 0 0,0-3 0 0 0,2-3 0 0 0,1-3 0 0 0,2-2 0 0 0,1-1 0 0 0,2-2 0 0 0,0 5 0 0 0,0 1 0 0 0,0-1 0 0 0,0 0 0 0 0,1-1 0 0 0,-1-1 0 0 0,-4-6 0 0 0,-1 12 0 0 0,0 3 0 0 0,0 4 0 0 0,2 0 0 0 0,1-3 0 0 0,1 9 0 0 0,1 5 0 0 0,0-2 0 0 0,0 3 0 0 0,0 5 0 0 0,1 2 0 0 0,3-6 0 0 0,2-3 0 0 0,-1-1 0 0 0,-1-6 0 0 0,-1 7 0 0 0,-1 0 0 0 0,-1-6 0 0 0,-1 8 0 0 0,-4 2 0 0 0,-1-3 0 0 0,-1-3 0 0 0,2-4 0 0 0,-4-10 0 0 0,1-2 0 0 0,1 1 0 0 0,-3 0 0 0 0,1 2 0 0 0,-3-4 0 0 0,0-3 0 0 0,-1-7 0 0 0,-16-10 0 0 0,-15-12 0 0 0,-12-8 0 0 0,-10-12 0 0 0,-1-6 0 0 0,6 2 0 0 0,9 2 0 0 0,10 4 0 0 0,7 6 0 0 0,5 5 0 0 0,4 4 0 0 0,2 3 0 0 0,1 2 0 0 0,-1 1 0 0 0,1 0 0 0 0,-1 0 0 0 0,0 0 0 0 0,-1 0 0 0 0,0-1 0 0 0,0 0 0 0 0,0 0 0 0 0,4 4 0 0 0,-7 6 0 0 0,-11 0 0 0 0,-11 0 0 0 0,-10-3 0 0 0,-3-2 0 0 0,5-2 0 0 0,9-2 0 0 0,7-1 0 0 0,7 0 0 0 0,2 0 0 0 0,1-1 0 0 0,2 1 0 0 0,3 0 0 0 0,0-1 0 0 0,2 1 0 0 0,-4 0 0 0 0,-1 0 0 0 0,-4-4 0 0 0,-1-1 0 0 0,2-1 0 0 0,3-2 0 0 0,1 0 0 0 0,1-3 0 0 0,-2 0 0 0 0,0-2 0 0 0,-5-2 0 0 0,1-4 0 0 0,-3 3 0 0 0,1-2 0 0 0,2 4 0 0 0,-5 3 0 0 0,-9 0 0 0 0,-9 2 0 0 0,-6-2 0 0 0,-6-3 0 0 0,5 1 0 0 0,9 2 0 0 0,10 4 0 0 0,-1 2 0 0 0,5 3 0 0 0,-1 1 0 0 0,0 1 0 0 0,2 0 0 0 0,0 1 0 0 0,-6-4 0 0 0,0-2 0 0 0,1-4 0 0 0,-2-1 0 0 0,4-2 0 0 0,5 1 0 0 0,4-3 0 0 0,4 3 0 0 0,11 1 0 0 0,16 4 0 0 0,10 2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7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17461 10484 16383 0 0,'0'4'0'0'0,"0"10"0"0"0,-4 10 0 0 0,-2 10 0 0 0,-3 6 0 0 0,-1 6 0 0 0,2 7 0 0 0,2 2 0 0 0,-2 4 0 0 0,1 1 0 0 0,0 2 0 0 0,3 2 0 0 0,1 0 0 0 0,2-4 0 0 0,0-4 0 0 0,1-7 0 0 0,0-8 0 0 0,1-2 0 0 0,-1-5 0 0 0,0-3 0 0 0,-4-3 0 0 0,-1-2 0 0 0,0 2 0 0 0,1 1 0 0 0,1 4 0 0 0,1 0 0 0 0,1-2 0 0 0,1 3 0 0 0,0-1 0 0 0,0-2 0 0 0,0-1 0 0 0,0-3 0 0 0,0 3 0 0 0,1 0 0 0 0,-1-1 0 0 0,0 3 0 0 0,0 0 0 0 0,0-1 0 0 0,0-2 0 0 0,0 2 0 0 0,0 0 0 0 0,0 3 0 0 0,0 4 0 0 0,0 0 0 0 0,0-4 0 0 0,0-2 0 0 0,0-3 0 0 0,0 2 0 0 0,0 0 0 0 0,0 2 0 0 0,0 4 0 0 0,0 0 0 0 0,0-2 0 0 0,0-3 0 0 0,0-3 0 0 0,-4-3 0 0 0,-2 4 0 0 0,1 3 0 0 0,1 2 0 0 0,1-3 0 0 0,1 3 0 0 0,1-1 0 0 0,1-2 0 0 0,0-3 0 0 0,0-2 0 0 0,0-1 0 0 0,0-1 0 0 0,0-1 0 0 0,0-1 0 0 0,1 1 0 0 0,-1 4 0 0 0,0 1 0 0 0,0 0 0 0 0,0-1 0 0 0,0 3 0 0 0,0 0 0 0 0,0 0 0 0 0,0-3 0 0 0,0 3 0 0 0,-5 5 0 0 0,0-1 0 0 0,0-1 0 0 0,1 1 0 0 0,1-1 0 0 0,1 2 0 0 0,1 3 0 0 0,0-2 0 0 0,1-2 0 0 0,1 1 0 0 0,-1-2 0 0 0,0-2 0 0 0,0-3 0 0 0,0 2 0 0 0,1 4 0 0 0,-1 8 0 0 0,4 6 0 0 0,1 5 0 0 0,0-1 0 0 0,-1 6 0 0 0,-1-2 0 0 0,-1-4 0 0 0,-1-5 0 0 0,0-8 0 0 0,-1-7 0 0 0,-1-4 0 0 0,1-3 0 0 0,0-2 0 0 0,0-1 0 0 0,0-1 0 0 0,0 1 0 0 0,0 0 0 0 0,0 1 0 0 0,0-1 0 0 0,0 1 0 0 0,0 0 0 0 0,0 0 0 0 0,0 0 0 0 0,0 4 0 0 0,0 2 0 0 0,0-1 0 0 0,0-1 0 0 0,0 4 0 0 0,-5 3 0 0 0,0 5 0 0 0,0-1 0 0 0,1 2 0 0 0,1-3 0 0 0,1 1 0 0 0,1-3 0 0 0,0 2 0 0 0,1-2 0 0 0,1-4 0 0 0,-1-2 0 0 0,0-3 0 0 0,0-1 0 0 0,0-2 0 0 0,1 0 0 0 0,-1 0 0 0 0,0 3 0 0 0,0 2 0 0 0,0 0 0 0 0,0-1 0 0 0,0-1 0 0 0,0-1 0 0 0,0-1 0 0 0,0-1 0 0 0,0 4 0 0 0,0 2 0 0 0,-5-1 0 0 0,0-1 0 0 0,0 3 0 0 0,1 0 0 0 0,1-1 0 0 0,1-1 0 0 0,1-2 0 0 0,0-2 0 0 0,1 0 0 0 0,1 0 0 0 0,-1-2 0 0 0,0 1 0 0 0,0 4 0 0 0,0 5 0 0 0,0 2 0 0 0,-4-2 0 0 0,-1 2 0 0 0,0 0 0 0 0,1 1 0 0 0,1-1 0 0 0,1-3 0 0 0,1 2 0 0 0,0-1 0 0 0,1-1 0 0 0,1-4 0 0 0,-1-1 0 0 0,0-1 0 0 0,0 2 0 0 0,0 2 0 0 0,0-1 0 0 0,0-2 0 0 0,0 0 0 0 0,0-1 0 0 0,0-2 0 0 0,0 1 0 0 0,0-1 0 0 0,0 0 0 0 0,0-1 0 0 0,0 1 0 0 0,0 0 0 0 0,0 0 0 0 0,0 0 0 0 0,0 0 0 0 0,0 0 0 0 0,5-4 0 0 0,0 3 0 0 0,4-3 0 0 0,5 0 0 0 0,4 0 0 0 0,-2 1 0 0 0,2 1 0 0 0,5-4 0 0 0,3 0 0 0 0,-3 1 0 0 0,-2-3 0 0 0,1 0 0 0 0,0-3 0 0 0,0 0 0 0 0,1 3 0 0 0,0-2 0 0 0,1 1 0 0 0,0 2 0 0 0,4 2 0 0 0,6-2 0 0 0,1 4 0 0 0,-2-1 0 0 0,3 0 0 0 0,2-4 0 0 0,0 0 0 0 0,-4-3 0 0 0,-2 0 0 0 0,-3-1 0 0 0,1 0 0 0 0,5-1 0 0 0,4-2 0 0 0,3 0 0 0 0,7 0 0 0 0,4 2 0 0 0,-4-1 0 0 0,-5-2 0 0 0,1-3 0 0 0,2 3 0 0 0,-3-1 0 0 0,-1-1 0 0 0,-4-2 0 0 0,-4 3 0 0 0,4 0 0 0 0,7-2 0 0 0,13-1 0 0 0,5-1 0 0 0,-6-1 0 0 0,-3-2 0 0 0,-4 1 0 0 0,-5-2 0 0 0,-4 1 0 0 0,-3 0 0 0 0,-2 0 0 0 0,2-1 0 0 0,3 1 0 0 0,-3 0 0 0 0,-3 0 0 0 0,-3 0 0 0 0,-4 4 0 0 0,1 2 0 0 0,8 3 0 0 0,11 1 0 0 0,4 2 0 0 0,5 3 0 0 0,6 0 0 0 0,12 1 0 0 0,18 1 0 0 0,8 3 0 0 0,9 2 0 0 0,-7-4 0 0 0,-9 1 0 0 0,-9-4 0 0 0,-14-5 0 0 0,-15-3 0 0 0,-14-3 0 0 0,-10-3 0 0 0,-6-1 0 0 0,-4 0 0 0 0,10-1 0 0 0,13 0 0 0 0,6 1 0 0 0,2-1 0 0 0,-3 1 0 0 0,5 0 0 0 0,6 0 0 0 0,0-1 0 0 0,-6 2 0 0 0,-8-1 0 0 0,-9 0 0 0 0,2-4 0 0 0,-3-2 0 0 0,2 1 0 0 0,5 1 0 0 0,3 1 0 0 0,-2 1 0 0 0,-5-3 0 0 0,-1-1 0 0 0,1 1 0 0 0,1 1 0 0 0,-2 1 0 0 0,0 1 0 0 0,2 2 0 0 0,1 4 0 0 0,7 1 0 0 0,2 0 0 0 0,4 0 0 0 0,-2 2 0 0 0,-7 1 0 0 0,-7-2 0 0 0,-7-1 0 0 0,-4-2 0 0 0,-3-2 0 0 0,2 0 0 0 0,4-1 0 0 0,9 0 0 0 0,11 0 0 0 0,11-1 0 0 0,17 1 0 0 0,18 0 0 0 0,6 0 0 0 0,-3 4 0 0 0,-7 5 0 0 0,-11 2 0 0 0,-19 2 0 0 0,-17 0 0 0 0,-4-7 0 0 0,12-9 0 0 0,7-3 0 0 0,7-1 0 0 0,-1 1 0 0 0,1 1 0 0 0,0 1 0 0 0,1 3 0 0 0,14 0 0 0 0,16 0 0 0 0,8 5 0 0 0,6 6 0 0 0,0 1 0 0 0,1-1 0 0 0,-7 1 0 0 0,-1 4 0 0 0,-15-2 0 0 0,-19-2 0 0 0,-13-3 0 0 0,-6 0 0 0 0,-2 4 0 0 0,1 0 0 0 0,4-3 0 0 0,5 2 0 0 0,8-1 0 0 0,16-3 0 0 0,11-2 0 0 0,5-2 0 0 0,1 3 0 0 0,-5 0 0 0 0,-6 3 0 0 0,-11 0 0 0 0,-11-1 0 0 0,-13-3 0 0 0,-8-1 0 0 0,-5-2 0 0 0,3-1 0 0 0,6-1 0 0 0,6 0 0 0 0,5-1 0 0 0,4 1 0 0 0,-1 0 0 0 0,-4-1 0 0 0,-1 1 0 0 0,2 0 0 0 0,-2 0 0 0 0,-3 0 0 0 0,0 0 0 0 0,7 0 0 0 0,8 0 0 0 0,13 0 0 0 0,7 4 0 0 0,-8 2 0 0 0,-3-1 0 0 0,-10-1 0 0 0,-15-1 0 0 0,-12-1 0 0 0,-10-1 0 0 0,-3-1 0 0 0,0 0 0 0 0,4 0 0 0 0,4 0 0 0 0,2 0 0 0 0,7-1 0 0 0,2 1 0 0 0,2 0 0 0 0,-2 0 0 0 0,0 0 0 0 0,-5 0 0 0 0,-3 0 0 0 0,-5 0 0 0 0,0 0 0 0 0,-3 0 0 0 0,0-4 0 0 0,3-1 0 0 0,-2 0 0 0 0,-2 0 0 0 0,0-2 0 0 0,7 0 0 0 0,5-3 0 0 0,-3 0 0 0 0,-3 2 0 0 0,-6-2 0 0 0,-4 0 0 0 0,-3 3 0 0 0,-3-2 0 0 0,-1-3 0 0 0,0-5 0 0 0,-1 2 0 0 0,0-1 0 0 0,4 1 0 0 0,2 1 0 0 0,0 1 0 0 0,-1 4 0 0 0,-1-1 0 0 0,-1 1 0 0 0,-1 2 0 0 0,0-1 0 0 0,3 0 0 0 0,1-3 0 0 0,0 1 0 0 0,-1-2 0 0 0,3 1 0 0 0,5-2 0 0 0,-1-2 0 0 0,3 0 0 0 0,3 4 0 0 0,-2-1 0 0 0,1 2 0 0 0,-2 3 0 0 0,-4-3 0 0 0,-3 2 0 0 0,-3-2 0 0 0,-2 0 0 0 0,-2 2 0 0 0,0-2 0 0 0,3 1 0 0 0,2 2 0 0 0,0 2 0 0 0,-5-2 0 0 0,-3 0 0 0 0,-1 2 0 0 0,-3-4 0 0 0,-1 1 0 0 0,1-2 0 0 0,2-1 0 0 0,5-1 0 0 0,4 1 0 0 0,0-2 0 0 0,0 1 0 0 0,-5-1 0 0 0,-2 2 0 0 0,-5-2 0 0 0,-9 2 0 0 0,-10 2 0 0 0,-4 3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8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13241 12661 16383 0 0,'4'0'0'0'0,"14"-4"0"0"0,7-5 0 0 0,9-6 0 0 0,2 0 0 0 0,-2-1 0 0 0,-1-3 0 0 0,-3 3 0 0 0,-2 3 0 0 0,2 5 0 0 0,0 3 0 0 0,-1 2 0 0 0,-1 3 0 0 0,-2 0 0 0 0,4 1 0 0 0,12-1 0 0 0,12 1 0 0 0,9 4 0 0 0,2 0 0 0 0,-7 5 0 0 0,0 0 0 0 0,2 6 0 0 0,4 1 0 0 0,2 5 0 0 0,3 4 0 0 0,-3 5 0 0 0,-8-3 0 0 0,-5 3 0 0 0,-9-1 0 0 0,-7-5 0 0 0,-9-2 0 0 0,-7-6 0 0 0,3 3 0 0 0,0 2 0 0 0,1 1 0 0 0,0 1 0 0 0,0-4 0 0 0,-1 0 0 0 0,1-1 0 0 0,-1-3 0 0 0,4 0 0 0 0,2-3 0 0 0,-1 1 0 0 0,7 1 0 0 0,10 3 0 0 0,10 3 0 0 0,6 1 0 0 0,7 5 0 0 0,6 2 0 0 0,0-3 0 0 0,-6-3 0 0 0,-5-1 0 0 0,-10 1 0 0 0,-6-5 0 0 0,-3-1 0 0 0,-1-3 0 0 0,0 0 0 0 0,1-3 0 0 0,5 2 0 0 0,6-2 0 0 0,6-3 0 0 0,1-3 0 0 0,-2 3 0 0 0,-4-1 0 0 0,-3-2 0 0 0,-3 3 0 0 0,-1 0 0 0 0,7-1 0 0 0,5-3 0 0 0,10-1 0 0 0,8-1 0 0 0,3-1 0 0 0,0-1 0 0 0,-7 4 0 0 0,-3 1 0 0 0,-2 0 0 0 0,-1-2 0 0 0,-4 0 0 0 0,-1-1 0 0 0,-4-1 0 0 0,1-1 0 0 0,-7-4 0 0 0,-8-2 0 0 0,-4 1 0 0 0,3 1 0 0 0,1 1 0 0 0,6 1 0 0 0,-2 1 0 0 0,2 0 0 0 0,4 1 0 0 0,1 0 0 0 0,-1 0 0 0 0,-2 1 0 0 0,-7-1 0 0 0,-3 0 0 0 0,-5 0 0 0 0,-5 0 0 0 0,-5 0 0 0 0,1 0 0 0 0,-1 0 0 0 0,7 4 0 0 0,6 2 0 0 0,2-1 0 0 0,8-1 0 0 0,1-1 0 0 0,5-1 0 0 0,0-1 0 0 0,7-1 0 0 0,4 0 0 0 0,2 4 0 0 0,2 1 0 0 0,-4 0 0 0 0,-6-1 0 0 0,-5 3 0 0 0,-5 0 0 0 0,1 0 0 0 0,-1-3 0 0 0,3-1 0 0 0,4-1 0 0 0,8-1 0 0 0,4-1 0 0 0,6 4 0 0 0,3 1 0 0 0,-6 0 0 0 0,2-1 0 0 0,7-2 0 0 0,6 0 0 0 0,4-1 0 0 0,2-1 0 0 0,-7 0 0 0 0,-3 0 0 0 0,0 0 0 0 0,2 0 0 0 0,-6 4 0 0 0,-9 1 0 0 0,-13 0 0 0 0,-13-1 0 0 0,-10-1 0 0 0,-8-1 0 0 0,0-1 0 0 0,2-1 0 0 0,4 0 0 0 0,5 0 0 0 0,2 0 0 0 0,8 0 0 0 0,6 0 0 0 0,2 0 0 0 0,3 4 0 0 0,4 1 0 0 0,-2 0 0 0 0,-3 3 0 0 0,0 1 0 0 0,6-2 0 0 0,8-2 0 0 0,4-2 0 0 0,4-1 0 0 0,5-1 0 0 0,8-1 0 0 0,4 0 0 0 0,1 0 0 0 0,0-1 0 0 0,-1 1 0 0 0,3 0 0 0 0,-4 0 0 0 0,-2-1 0 0 0,-6 1 0 0 0,-5 0 0 0 0,-6 0 0 0 0,-8-4 0 0 0,-8-1 0 0 0,-11 0 0 0 0,-10-3 0 0 0,-8-1 0 0 0,-7 2 0 0 0,1 2 0 0 0,3 2 0 0 0,5-3 0 0 0,8-1 0 0 0,4 2 0 0 0,7 1 0 0 0,18 1 0 0 0,13 2 0 0 0,8 0 0 0 0,-4 1 0 0 0,-10 0 0 0 0,-9-4 0 0 0,-14-1 0 0 0,-8 0 0 0 0,-5 1 0 0 0,-1-3 0 0 0,3 0 0 0 0,3 1 0 0 0,8-3 0 0 0,8 1 0 0 0,0 1 0 0 0,-3-2 0 0 0,-4 0 0 0 0,-8 3 0 0 0,-8 1 0 0 0,-8 2 0 0 0,-6 1 0 0 0,-3-3 0 0 0,6 0 0 0 0,10 0 0 0 0,9 1 0 0 0,10-2 0 0 0,5-1 0 0 0,5 1 0 0 0,6 1 0 0 0,2 2 0 0 0,5 2 0 0 0,-5 0 0 0 0,-6 5 0 0 0,-13 1 0 0 0,-12 1 0 0 0,-10-2 0 0 0,-3 0 0 0 0,4-2 0 0 0,8-1 0 0 0,9-1 0 0 0,6 0 0 0 0,6-4 0 0 0,3-2 0 0 0,-3-3 0 0 0,-8-1 0 0 0,-10 2 0 0 0,-10 1 0 0 0,-8-1 0 0 0,4 1 0 0 0,7 1 0 0 0,9 1 0 0 0,4 2 0 0 0,0 2 0 0 0,-1 0 0 0 0,-1 1 0 0 0,-7 1 0 0 0,-6-1 0 0 0,-7 4 0 0 0,-4 2 0 0 0,-4 0 0 0 0,-2 2 0 0 0,-1 0 0 0 0,4 4 0 0 0,1-2 0 0 0,0-1 0 0 0,4-3 0 0 0,4-3 0 0 0,4-1 0 0 0,4-1 0 0 0,2-1 0 0 0,2 0 0 0 0,5-1 0 0 0,1 1 0 0 0,-3 0 0 0 0,-8-1 0 0 0,-6 1 0 0 0,-6 0 0 0 0,-3 0 0 0 0,-3 0 0 0 0,-2 0 0 0 0,-4 0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8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12565 17398 16383 0 0,'4'-4'0'0'0,"10"-6"0"0"0,6 0 0 0 0,4-4 0 0 0,6-3 0 0 0,2-2 0 0 0,0-3 0 0 0,2 3 0 0 0,0 0 0 0 0,-2 0 0 0 0,-2 3 0 0 0,-3 3 0 0 0,-1 5 0 0 0,3 0 0 0 0,5 0 0 0 0,4 3 0 0 0,1 1 0 0 0,1 2 0 0 0,2-3 0 0 0,2-1 0 0 0,2 1 0 0 0,-3 1 0 0 0,-4 2 0 0 0,-5 0 0 0 0,-5 1 0 0 0,-2 1 0 0 0,-2 4 0 0 0,-2 2 0 0 0,4 3 0 0 0,2 1 0 0 0,-1 3 0 0 0,0-2 0 0 0,-1 3 0 0 0,2 6 0 0 0,6 4 0 0 0,4 2 0 0 0,4 1 0 0 0,7 4 0 0 0,7 0 0 0 0,6 0 0 0 0,-3-6 0 0 0,-4-3 0 0 0,-3-1 0 0 0,-7-4 0 0 0,-3-5 0 0 0,-4-1 0 0 0,-6-2 0 0 0,-3-2 0 0 0,1-3 0 0 0,11-2 0 0 0,12 3 0 0 0,16 1 0 0 0,25 7 0 0 0,13 1 0 0 0,4 3 0 0 0,-8 3 0 0 0,-10-3 0 0 0,-13-4 0 0 0,-12 0 0 0 0,-9-2 0 0 0,-7-3 0 0 0,-4-3 0 0 0,-7-2 0 0 0,-6-2 0 0 0,-9 3 0 0 0,-1 1 0 0 0,3 0 0 0 0,9 3 0 0 0,15-1 0 0 0,14 4 0 0 0,16 4 0 0 0,19 3 0 0 0,4-2 0 0 0,1-3 0 0 0,-2 1 0 0 0,-6 1 0 0 0,-8-2 0 0 0,-8 2 0 0 0,-8-3 0 0 0,-6-2 0 0 0,-6-4 0 0 0,-2 2 0 0 0,-2-1 0 0 0,-8-2 0 0 0,-4-1 0 0 0,-2 3 0 0 0,3-1 0 0 0,3 0 0 0 0,0-2 0 0 0,-5-1 0 0 0,-1-2 0 0 0,3 4 0 0 0,7 5 0 0 0,9 4 0 0 0,7 5 0 0 0,7 3 0 0 0,7 1 0 0 0,1 2 0 0 0,-1 0 0 0 0,-8-4 0 0 0,-8-2 0 0 0,-8-4 0 0 0,-10 0 0 0 0,-10 1 0 0 0,-7-2 0 0 0,-6-3 0 0 0,5 4 0 0 0,4 4 0 0 0,1-1 0 0 0,-2 0 0 0 0,1 2 0 0 0,6 0 0 0 0,4 2 0 0 0,-2-3 0 0 0,0 0 0 0 0,0-1 0 0 0,1-2 0 0 0,9 0 0 0 0,7 2 0 0 0,10 1 0 0 0,8-3 0 0 0,4 1 0 0 0,-1 1 0 0 0,-6-2 0 0 0,-12-4 0 0 0,-9-4 0 0 0,-10-4 0 0 0,-8-2 0 0 0,-4-1 0 0 0,2-1 0 0 0,7-1 0 0 0,8 0 0 0 0,7 0 0 0 0,7 1 0 0 0,0-1 0 0 0,2 1 0 0 0,-3 4 0 0 0,-4 2 0 0 0,0-1 0 0 0,2-1 0 0 0,3-1 0 0 0,3-1 0 0 0,1-1 0 0 0,3-1 0 0 0,-4 0 0 0 0,-6 4 0 0 0,-8 2 0 0 0,-9-2 0 0 0,-9 0 0 0 0,-2-1 0 0 0,-3-1 0 0 0,-3-1 0 0 0,3 3 0 0 0,0 2 0 0 0,2-1 0 0 0,5-1 0 0 0,7 3 0 0 0,9 0 0 0 0,11 3 0 0 0,11 0 0 0 0,9 2 0 0 0,3-1 0 0 0,-2 2 0 0 0,-8-1 0 0 0,-12-3 0 0 0,-5-3 0 0 0,-1 2 0 0 0,5-1 0 0 0,1-1 0 0 0,0 2 0 0 0,-6 0 0 0 0,-5-2 0 0 0,0 3 0 0 0,7 0 0 0 0,14 1 0 0 0,22 1 0 0 0,7-3 0 0 0,6-2 0 0 0,4 1 0 0 0,8 1 0 0 0,-5 2 0 0 0,-7-1 0 0 0,-5-1 0 0 0,-13-2 0 0 0,-18-3 0 0 0,-13-1 0 0 0,-14-1 0 0 0,-10-1 0 0 0,-4 0 0 0 0,5-1 0 0 0,7 1 0 0 0,13-1 0 0 0,13 1 0 0 0,18 4 0 0 0,7 1 0 0 0,-2 1 0 0 0,-4-2 0 0 0,-9 3 0 0 0,-7 0 0 0 0,-8-1 0 0 0,-2-1 0 0 0,3 2 0 0 0,7 0 0 0 0,2-1 0 0 0,6 3 0 0 0,-4-1 0 0 0,-3-2 0 0 0,-3-1 0 0 0,-4-2 0 0 0,-7-1 0 0 0,-9-1 0 0 0,-10-1 0 0 0,-8 0 0 0 0,-6-1 0 0 0,0-3 0 0 0,4-2 0 0 0,8 1 0 0 0,10-4 0 0 0,8 1 0 0 0,6-3 0 0 0,1 0 0 0 0,-3-2 0 0 0,-5-2 0 0 0,-2 0 0 0 0,-9 4 0 0 0,-6-1 0 0 0,-3-2 0 0 0,0 1 0 0 0,2-2 0 0 0,7 3 0 0 0,7 2 0 0 0,7 4 0 0 0,1 2 0 0 0,-6 2 0 0 0,-4 2 0 0 0,-3 0 0 0 0,-1 1 0 0 0,-5-1 0 0 0,-2 1 0 0 0,1-1 0 0 0,1 1 0 0 0,5-1 0 0 0,8 0 0 0 0,10 0 0 0 0,1 0 0 0 0,3 0 0 0 0,-7 0 0 0 0,-6 0 0 0 0,-9 0 0 0 0,-8 0 0 0 0,-3 0 0 0 0,1 0 0 0 0,6 0 0 0 0,7 0 0 0 0,8-4 0 0 0,6-2 0 0 0,0 1 0 0 0,-6 1 0 0 0,-11 1 0 0 0,-7 1 0 0 0,-4 1 0 0 0,0 1 0 0 0,6 0 0 0 0,1 0 0 0 0,4 0 0 0 0,6 0 0 0 0,7 0 0 0 0,9 1 0 0 0,5-1 0 0 0,-3 0 0 0 0,-8 0 0 0 0,-12 0 0 0 0,-10 0 0 0 0,-5 0 0 0 0,0 0 0 0 0,2 0 0 0 0,7 0 0 0 0,3 0 0 0 0,2 0 0 0 0,4 0 0 0 0,1 0 0 0 0,-4 0 0 0 0,-8 0 0 0 0,-7-4 0 0 0,-5-2 0 0 0,-5-3 0 0 0,-2-1 0 0 0,-2 2 0 0 0,-4 2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2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13006 17964 16383 0 0,'4'0'0'0'0,"10"-4"0"0"0,14-1 0 0 0,11-5 0 0 0,7 1 0 0 0,8-4 0 0 0,7 2 0 0 0,1 2 0 0 0,-1 2 0 0 0,-4 3 0 0 0,-7 2 0 0 0,-7 2 0 0 0,-8 0 0 0 0,-5 0 0 0 0,-4 1 0 0 0,-2-1 0 0 0,-2 0 0 0 0,-3 5 0 0 0,-2 0 0 0 0,1 1 0 0 0,1-2 0 0 0,1 3 0 0 0,2 4 0 0 0,5 1 0 0 0,2 2 0 0 0,1 2 0 0 0,-2 0 0 0 0,-1 0 0 0 0,0-3 0 0 0,-2 2 0 0 0,8-3 0 0 0,2 1 0 0 0,3 3 0 0 0,4-2 0 0 0,-2 1 0 0 0,-3 2 0 0 0,-4-2 0 0 0,-3-4 0 0 0,-3 1 0 0 0,6 2 0 0 0,6-1 0 0 0,4 2 0 0 0,-1-3 0 0 0,1 1 0 0 0,-3-1 0 0 0,-4 1 0 0 0,-1-2 0 0 0,-1-2 0 0 0,-3-3 0 0 0,-2-3 0 0 0,-3-1 0 0 0,-1-2 0 0 0,4 0 0 0 0,4 0 0 0 0,1 3 0 0 0,-1 2 0 0 0,-2 0 0 0 0,-3-1 0 0 0,-1-1 0 0 0,-2 2 0 0 0,0 6 0 0 0,3 0 0 0 0,5 3 0 0 0,5 2 0 0 0,1 3 0 0 0,-3-1 0 0 0,-3-5 0 0 0,-4 1 0 0 0,-1 1 0 0 0,-3 2 0 0 0,3 3 0 0 0,2-2 0 0 0,-2-1 0 0 0,0-2 0 0 0,-6 0 0 0 0,-2-3 0 0 0,-4 1 0 0 0,-2-2 0 0 0,-2 2 0 0 0,1-2 0 0 0,-3 1 0 0 0,2-1 0 0 0,3 2 0 0 0,3 2 0 0 0,2-1 0 0 0,6 1 0 0 0,3 2 0 0 0,0-1 0 0 0,0 4 0 0 0,-1 3 0 0 0,-2 1 0 0 0,0-3 0 0 0,-2 0 0 0 0,1-5 0 0 0,-6-1 0 0 0,0-2 0 0 0,-5 0 0 0 0,1 2 0 0 0,0 2 0 0 0,-1 3 0 0 0,1-2 0 0 0,-3 0 0 0 0,2 1 0 0 0,-3 1 0 0 0,2 2 0 0 0,-2 0 0 0 0,2-2 0 0 0,-2-2 0 0 0,2-3 0 0 0,-2 0 0 0 0,2 1 0 0 0,2 6 0 0 0,3 8 0 0 0,3 3 0 0 0,1-1 0 0 0,-2-1 0 0 0,-2-2 0 0 0,-2-1 0 0 0,-1-7 0 0 0,-3-1 0 0 0,5 3 0 0 0,4 2 0 0 0,-2 1 0 0 0,-5-4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2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17327 19787 16383 0 0,'9'-8'0'0'0,"2"-7"0"0"0,3-1 0 0 0,0-1 0 0 0,-3-3 0 0 0,-3-1 0 0 0,-3-2 0 0 0,-3-1 0 0 0,-1 0 0 0 0,-1 0 0 0 0,0-1 0 0 0,-5 5 0 0 0,-1 1 0 0 0,1 0 0 0 0,0-1 0 0 0,2-1 0 0 0,1-1 0 0 0,5-1 0 0 0,2-1 0 0 0,4 0 0 0 0,5 4 0 0 0,4 1 0 0 0,7 4 0 0 0,8 1 0 0 0,2 2 0 0 0,-1-1 0 0 0,2 2 0 0 0,3-1 0 0 0,-1 1 0 0 0,2-1 0 0 0,-3 1 0 0 0,-3 2 0 0 0,-3 3 0 0 0,-7-1 0 0 0,-4 0 0 0 0,-1 1 0 0 0,1 2 0 0 0,5 1 0 0 0,6 6 0 0 0,2 2 0 0 0,-1 4 0 0 0,-1 1 0 0 0,-2 3 0 0 0,2-1 0 0 0,4 1 0 0 0,5 3 0 0 0,3 7 0 0 0,-2 4 0 0 0,1 5 0 0 0,-3 1 0 0 0,-4-1 0 0 0,-3-5 0 0 0,-4-8 0 0 0,-2-3 0 0 0,2-4 0 0 0,5 0 0 0 0,13 2 0 0 0,12 2 0 0 0,3 4 0 0 0,4-3 0 0 0,-6-3 0 0 0,-7-5 0 0 0,-6-4 0 0 0,-1-2 0 0 0,-6-2 0 0 0,-4-1 0 0 0,-4-1 0 0 0,-4 0 0 0 0,-2 0 0 0 0,-1 1 0 0 0,-1-1 0 0 0,0-3 0 0 0,0-2 0 0 0,9 1 0 0 0,7 1 0 0 0,8 1 0 0 0,18 1 0 0 0,14 5 0 0 0,5 2 0 0 0,1 5 0 0 0,-6-1 0 0 0,-12 0 0 0 0,-13-3 0 0 0,-8-2 0 0 0,0-1 0 0 0,1-6 0 0 0,1-3 0 0 0,0 1 0 0 0,0 0 0 0 0,-4-2 0 0 0,-5-1 0 0 0,-6 2 0 0 0,-8-3 0 0 0,-4 0 0 0 0,-1 3 0 0 0,7 1 0 0 0,12 2 0 0 0,8 5 0 0 0,3 3 0 0 0,2 0 0 0 0,0-1 0 0 0,-4 0 0 0 0,-7-2 0 0 0,-6-1 0 0 0,-5-4 0 0 0,-3-3 0 0 0,-3 1 0 0 0,-1 1 0 0 0,4 1 0 0 0,6 0 0 0 0,4 2 0 0 0,2 1 0 0 0,5 0 0 0 0,3 0 0 0 0,-1 0 0 0 0,-1 0 0 0 0,-4 1 0 0 0,-1-1 0 0 0,-3 0 0 0 0,-3 0 0 0 0,-4 0 0 0 0,-3 0 0 0 0,14 0 0 0 0,22 4 0 0 0,15 5 0 0 0,11 6 0 0 0,3 4 0 0 0,-10-1 0 0 0,-3-4 0 0 0,-2-4 0 0 0,-11-4 0 0 0,-12-3 0 0 0,-15-5 0 0 0,-11-4 0 0 0,-5 0 0 0 0,-3-3 0 0 0,0 0 0 0 0,-1 1 0 0 0,2 3 0 0 0,5 1 0 0 0,2-2 0 0 0,5 0 0 0 0,0 0 0 0 0,0 2 0 0 0,-3-2 0 0 0,-2-1 0 0 0,-1-3 0 0 0,-2 0 0 0 0,-1 2 0 0 0,0 2 0 0 0,0 3 0 0 0,3 1 0 0 0,15 1 0 0 0,15 1 0 0 0,20 0 0 0 0,16 5 0 0 0,5 5 0 0 0,-6 1 0 0 0,-15-2 0 0 0,-16-6 0 0 0,-14-3 0 0 0,-16 2 0 0 0,-12 8 0 0 0,-6 12 0 0 0,-5 6 0 0 0,-4 1 0 0 0,1-3 0 0 0,1-2 0 0 0,2-5 0 0 0,1-3 0 0 0,2 2 0 0 0,0 0 0 0 0,1 3 0 0 0,0 0 0 0 0,-3 2 0 0 0,-3 1 0 0 0,2-4 0 0 0,-1-2 0 0 0,-1 2 0 0 0,-2 0 0 0 0,3 5 0 0 0,-1 3 0 0 0,0 0 0 0 0,-2 0 0 0 0,3-5 0 0 0,4 2 0 0 0,4 0 0 0 0,0 5 0 0 0,2 1 0 0 0,1-5 0 0 0,-2-2 0 0 0,0-6 0 0 0,-2 3 0 0 0,0 5 0 0 0,-2 3 0 0 0,-3 0 0 0 0,1 0 0 0 0,-1-1 0 0 0,2-6 0 0 0,7 6 0 0 0,5 7 0 0 0,2 5 0 0 0,1 0 0 0 0,1-3 0 0 0,-1-8 0 0 0,-4-4 0 0 0,-11-2 0 0 0,-11-6 0 0 0,-5-5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2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25414 20869 16383 0 0,'-4'-20'0'0'0,"-1"-16"0"0"0,-4-13 0 0 0,-5-11 0 0 0,0-7 0 0 0,-1-5 0 0 0,1-2 0 0 0,0 7 0 0 0,1 11 0 0 0,4 7 0 0 0,3 7 0 0 0,2 4 0 0 0,7-1 0 0 0,6-2 0 0 0,6 2 0 0 0,4 0 0 0 0,0 2 0 0 0,0 3 0 0 0,1 4 0 0 0,1 2 0 0 0,1 3 0 0 0,-3 0 0 0 0,-1 2 0 0 0,-3-1 0 0 0,12-3 0 0 0,6 2 0 0 0,4 2 0 0 0,2 4 0 0 0,1 2 0 0 0,-2-1 0 0 0,1-1 0 0 0,-2 3 0 0 0,1-1 0 0 0,-6-1 0 0 0,-5-1 0 0 0,-2-2 0 0 0,-2-2 0 0 0,0 4 0 0 0,3 5 0 0 0,7 0 0 0 0,0 3 0 0 0,0 4 0 0 0,2 2 0 0 0,-1 2 0 0 0,-6-2 0 0 0,-4 0 0 0 0,-1 0 0 0 0,11 1 0 0 0,4 2 0 0 0,3 1 0 0 0,8 0 0 0 0,20 5 0 0 0,59 10 0 0 0,70 22 0 0 0,49 23 0 0 0,8 8 0 0 0,-39-2 0 0 0,-57-9 0 0 0,-59-13 0 0 0,-39-19 0 0 0,-17-17 0 0 0,-12-10 0 0 0,-4-4 0 0 0,2-1 0 0 0,1-4 0 0 0,-3 1 0 0 0,4 2 0 0 0,8 3 0 0 0,13 2 0 0 0,15 1 0 0 0,20 7 0 0 0,11 1 0 0 0,1 0 0 0 0,1 0 0 0 0,-10 3 0 0 0,-16-1 0 0 0,-12 0 0 0 0,-1-11 0 0 0,-2-7 0 0 0,-8-4 0 0 0,0-1 0 0 0,-1-4 0 0 0,-5 3 0 0 0,-6-1 0 0 0,-6 3 0 0 0,-5 0 0 0 0,-2 3 0 0 0,-3-1 0 0 0,3 2 0 0 0,22 2 0 0 0,18 4 0 0 0,15 2 0 0 0,10 1 0 0 0,0 2 0 0 0,7 4 0 0 0,1 2 0 0 0,-7 0 0 0 0,-15-2 0 0 0,-14-4 0 0 0,0-12 0 0 0,-4-7 0 0 0,-3-4 0 0 0,-4-3 0 0 0,-6-5 0 0 0,-7 2 0 0 0,-7 3 0 0 0,-8 2 0 0 0,-13 4 0 0 0,-13 6 0 0 0,-18 5 0 0 0,-6 5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2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25556 17804 16383 0 0,'4'0'0'0'0,"6"-4"0"0"0,4-1 0 0 0,5-1 0 0 0,3 2 0 0 0,6 1 0 0 0,2 1 0 0 0,4 1 0 0 0,5 1 0 0 0,4 0 0 0 0,2 0 0 0 0,3 1 0 0 0,-4-1 0 0 0,-1 0 0 0 0,5 0 0 0 0,6 0 0 0 0,7 0 0 0 0,5 0 0 0 0,-1 0 0 0 0,-7 0 0 0 0,-6 0 0 0 0,-7 0 0 0 0,-7 0 0 0 0,2 0 0 0 0,-1 0 0 0 0,-4 0 0 0 0,0 0 0 0 0,8 0 0 0 0,-1 0 0 0 0,1 0 0 0 0,2 0 0 0 0,1 0 0 0 0,-3 0 0 0 0,-5 0 0 0 0,-5-4 0 0 0,-3-1 0 0 0,-4-1 0 0 0,-1 2 0 0 0,3 1 0 0 0,4 1 0 0 0,6 1 0 0 0,8 1 0 0 0,1 0 0 0 0,-4 0 0 0 0,-1 0 0 0 0,1 1 0 0 0,-3-1 0 0 0,-5 0 0 0 0,-3 0 0 0 0,-4 0 0 0 0,-2 0 0 0 0,3 0 0 0 0,4 0 0 0 0,1 0 0 0 0,2 0 0 0 0,4 0 0 0 0,-1 0 0 0 0,-3 0 0 0 0,-3 0 0 0 0,-4 0 0 0 0,2 0 0 0 0,3 0 0 0 0,5 0 0 0 0,3 0 0 0 0,8 0 0 0 0,-2-4 0 0 0,0-1 0 0 0,-4-1 0 0 0,-2 2 0 0 0,-3 1 0 0 0,-1 1 0 0 0,2 1 0 0 0,1 1 0 0 0,4 0 0 0 0,-4 0 0 0 0,-3 0 0 0 0,-5 1 0 0 0,1-1 0 0 0,-2 0 0 0 0,2 0 0 0 0,7 0 0 0 0,6 0 0 0 0,2 0 0 0 0,-3 0 0 0 0,-1 0 0 0 0,-4 0 0 0 0,-5 0 0 0 0,-4-4 0 0 0,-4-1 0 0 0,-3-1 0 0 0,-1 2 0 0 0,4 1 0 0 0,4-3 0 0 0,6 0 0 0 0,4 0 0 0 0,8 2 0 0 0,3 1 0 0 0,-8-2 0 0 0,-6-2 0 0 0,-3 2 0 0 0,-3 1 0 0 0,-3 1 0 0 0,-2 2 0 0 0,-2 0 0 0 0,-2 1 0 0 0,0 0 0 0 0,-1 0 0 0 0,1-4 0 0 0,-1-1 0 0 0,1 0 0 0 0,0 1 0 0 0,4-3 0 0 0,-3-4 0 0 0,-1-1 0 0 0,-1 2 0 0 0,0 3 0 0 0,0 2 0 0 0,0-1 0 0 0,0-1 0 0 0,1 2 0 0 0,0 1 0 0 0,0-3 0 0 0,0-4 0 0 0,0 0 0 0 0,0-2 0 0 0,0 0 0 0 0,-4-1 0 0 0,-5-6 0 0 0,-2 0 0 0 0,-2-1 0 0 0,0 0 0 0 0,-1-2 0 0 0,2 4 0 0 0,-2 1 0 0 0,-2-1 0 0 0,-6-13 0 0 0,-4-6 0 0 0,-6 0 0 0 0,-1-1 0 0 0,-3-4 0 0 0,-4 7 0 0 0,1 5 0 0 0,2 4 0 0 0,1 2 0 0 0,1-3 0 0 0,3 0 0 0 0,-1 0 0 0 0,0 0 0 0 0,-1 2 0 0 0,0 1 0 0 0,-2-4 0 0 0,1-1 0 0 0,-2 1 0 0 0,2 1 0 0 0,2 1 0 0 0,3-3 0 0 0,3 0 0 0 0,1-4 0 0 0,-3-3 0 0 0,0-1 0 0 0,0-1 0 0 0,-3 2 0 0 0,0-2 0 0 0,2 3 0 0 0,1 3 0 0 0,2 2 0 0 0,-3 0 0 0 0,0 0 0 0 0,0 1 0 0 0,2 2 0 0 0,-2-7 0 0 0,-5-5 0 0 0,-1-4 0 0 0,3-3 0 0 0,-2-6 0 0 0,1 2 0 0 0,2 6 0 0 0,2 6 0 0 0,-1 6 0 0 0,0 5 0 0 0,-3 2 0 0 0,1 2 0 0 0,1-3 0 0 0,-2-2 0 0 0,-3-3 0 0 0,-3-5 0 0 0,0 0 0 0 0,0 3 0 0 0,2 2 0 0 0,3 2 0 0 0,4 4 0 0 0,-1-4 0 0 0,-3-4 0 0 0,-5-4 0 0 0,2-9 0 0 0,-2 1 0 0 0,2 3 0 0 0,4 5 0 0 0,-1 1 0 0 0,2 2 0 0 0,-3 4 0 0 0,-2-2 0 0 0,-3 1 0 0 0,1 2 0 0 0,-1 6 0 0 0,3 3 0 0 0,3 1 0 0 0,0 0 0 0 0,2-1 0 0 0,-2-1 0 0 0,-3-1 0 0 0,0 0 0 0 0,4-1 0 0 0,-2 0 0 0 0,2-4 0 0 0,-1-2 0 0 0,-4-4 0 0 0,2 1 0 0 0,-2 0 0 0 0,2 3 0 0 0,-1 2 0 0 0,2 2 0 0 0,-1 5 0 0 0,-3 2 0 0 0,2 0 0 0 0,-1 4 0 0 0,2 0 0 0 0,-1-2 0 0 0,-2-1 0 0 0,-2-3 0 0 0,-3-1 0 0 0,-1-1 0 0 0,-2-1 0 0 0,0 4 0 0 0,-4 5 0 0 0,-14 1 0 0 0,-13 3 0 0 0,-4 3 0 0 0,-4 4 0 0 0,-1 1 0 0 0,7 2 0 0 0,14-3 0 0 0,1 0 0 0 0,-4 3 0 0 0,-7 7 0 0 0,-2 2 0 0 0,4 4 0 0 0,6 0 0 0 0,7-2 0 0 0,6-3 0 0 0,0-3 0 0 0,-10 3 0 0 0,-12-1 0 0 0,-3 0 0 0 0,-1-3 0 0 0,-3 4 0 0 0,5 0 0 0 0,8-2 0 0 0,8 4 0 0 0,-6-1 0 0 0,2-1 0 0 0,-1-2 0 0 0,-5-2 0 0 0,-1-2 0 0 0,3 0 0 0 0,6-1 0 0 0,1 0 0 0 0,-7 0 0 0 0,-18-1 0 0 0,-12 1 0 0 0,-2 0 0 0 0,0 0 0 0 0,6 4 0 0 0,11 1 0 0 0,13 0 0 0 0,10-1 0 0 0,4-1 0 0 0,-4 3 0 0 0,-12 1 0 0 0,-9-2 0 0 0,-7 4 0 0 0,-7-1 0 0 0,-9-1 0 0 0,7 2 0 0 0,9-1 0 0 0,10-1 0 0 0,4-2 0 0 0,-1 2 0 0 0,-4 0 0 0 0,-8-1 0 0 0,-9-2 0 0 0,-4-1 0 0 0,-5-5 0 0 0,0-7 0 0 0,11-6 0 0 0,13 0 0 0 0,13 2 0 0 0,15 8 0 0 0,13 9 0 0 0,10 7 0 0 0,6 6 0 0 0,4 5 0 0 0,3 2 0 0 0,0 1 0 0 0,-1 1 0 0 0,0 0 0 0 0,0-1 0 0 0,-1 0 0 0 0,-1 0 0 0 0,0 3 0 0 0,0 2 0 0 0,0-1 0 0 0,0 3 0 0 0,0 1 0 0 0,0-2 0 0 0,0-2 0 0 0,0-2 0 0 0,0-1 0 0 0,-4-1 0 0 0,-2-1 0 0 0,1 0 0 0 0,1 0 0 0 0,1-1 0 0 0,1 1 0 0 0,1 0 0 0 0,1 0 0 0 0,0 0 0 0 0,0 0 0 0 0,0 4 0 0 0,4 1 0 0 0,2 1 0 0 0,-1-2 0 0 0,0-1 0 0 0,-2-1 0 0 0,-1-1 0 0 0,-1-1 0 0 0,3 0 0 0 0,1 0 0 0 0,0 0 0 0 0,-1 0 0 0 0,-1 0 0 0 0,-1 0 0 0 0,-1 4 0 0 0,-1 1 0 0 0,0 0 0 0 0,0 0 0 0 0,-1-2 0 0 0,1-1 0 0 0,0-1 0 0 0,0 3 0 0 0,0 2 0 0 0,0-1 0 0 0,0 3 0 0 0,0 0 0 0 0,0 3 0 0 0,0 0 0 0 0,0-3 0 0 0,0 2 0 0 0,-4 0 0 0 0,-2 1 0 0 0,-3-1 0 0 0,-1-1 0 0 0,2-4 0 0 0,2-1 0 0 0,2 2 0 0 0,2 4 0 0 0,-3 1 0 0 0,-1 2 0 0 0,1-1 0 0 0,2-3 0 0 0,0-2 0 0 0,2-3 0 0 0,0-2 0 0 0,1 7 0 0 0,0 2 0 0 0,0-1 0 0 0,0-2 0 0 0,0 2 0 0 0,1-2 0 0 0,-1-1 0 0 0,0 2 0 0 0,0 0 0 0 0,0-3 0 0 0,0 3 0 0 0,0 0 0 0 0,4-3 0 0 0,1-1 0 0 0,0 2 0 0 0,0 0 0 0 0,2-1 0 0 0,0-1 0 0 0,-1-3 0 0 0,-1 0 0 0 0,2-6 0 0 0,0 3 0 0 0,3 5 0 0 0,0 3 0 0 0,2-1 0 0 0,-1-1 0 0 0,-2 3 0 0 0,-3 3 0 0 0,-2 1 0 0 0,2-2 0 0 0,0-2 0 0 0,-1-4 0 0 0,-1 3 0 0 0,-2 0 0 0 0,4-2 0 0 0,0-1 0 0 0,3-1 0 0 0,1-2 0 0 0,-7-5 0 0 0,-19-9 0 0 0,-7-7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2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17781 17194 16383 0 0,'4'4'0'0'0,"18"14"0"0"0,30 12 0 0 0,30 8 0 0 0,26 7 0 0 0,15-4 0 0 0,-1-6 0 0 0,-14-8 0 0 0,-12-9 0 0 0,-18-8 0 0 0,-19-5 0 0 0,-15-7 0 0 0,-11-5 0 0 0,-7 1 0 0 0,-4-4 0 0 0,2 0 0 0 0,2-3 0 0 0,4-2 0 0 0,2 0 0 0 0,-2 4 0 0 0,-5-1 0 0 0,-2 2 0 0 0,-2 2 0 0 0,0 3 0 0 0,0 2 0 0 0,1 1 0 0 0,5 2 0 0 0,6 0 0 0 0,5 1 0 0 0,1-1 0 0 0,2 1 0 0 0,1 3 0 0 0,3 2 0 0 0,-3-1 0 0 0,-4-1 0 0 0,0 4 0 0 0,-3-1 0 0 0,-4-1 0 0 0,-2-1 0 0 0,-2-3 0 0 0,2 4 0 0 0,13 0 0 0 0,7 0 0 0 0,8-2 0 0 0,2 3 0 0 0,-4-1 0 0 0,-4 0 0 0 0,-7-1 0 0 0,-6 2 0 0 0,-2 0 0 0 0,6 3 0 0 0,12 4 0 0 0,8 3 0 0 0,7-1 0 0 0,4 2 0 0 0,-7-4 0 0 0,-6-3 0 0 0,-10-4 0 0 0,-8-3 0 0 0,-8-2 0 0 0,2-2 0 0 0,0 4 0 0 0,2 1 0 0 0,-2-1 0 0 0,-3 0 0 0 0,-2 2 0 0 0,-3 1 0 0 0,2-1 0 0 0,4-1 0 0 0,4-2 0 0 0,5 3 0 0 0,-2 0 0 0 0,-3-1 0 0 0,-1-1 0 0 0,-1-1 0 0 0,-4-2 0 0 0,-3 0 0 0 0,-2-1 0 0 0,3 0 0 0 0,4 0 0 0 0,4 0 0 0 0,8-1 0 0 0,5-3 0 0 0,-2-1 0 0 0,-6-1 0 0 0,-6 2 0 0 0,3 1 0 0 0,3-3 0 0 0,2 0 0 0 0,-2 0 0 0 0,0 2 0 0 0,-4 1 0 0 0,-4 2 0 0 0,-4 0 0 0 0,-3 1 0 0 0,-3 0 0 0 0,4 4 0 0 0,8 2 0 0 0,10 3 0 0 0,6 5 0 0 0,6 0 0 0 0,-4-3 0 0 0,-6-2 0 0 0,-11 0 0 0 0,-1-1 0 0 0,6-2 0 0 0,4-1 0 0 0,2-3 0 0 0,1 0 0 0 0,-4-2 0 0 0,-5 0 0 0 0,1 0 0 0 0,3-1 0 0 0,6 1 0 0 0,2 0 0 0 0,1-1 0 0 0,-2 1 0 0 0,-4 0 0 0 0,-7-4 0 0 0,-6-1 0 0 0,-2-1 0 0 0,-1 2 0 0 0,-6-3 0 0 0,-4-4 0 0 0,-2-1 0 0 0,1-2 0 0 0,0 2 0 0 0,-4-2 0 0 0,1 2 0 0 0,0-2 0 0 0,1-1 0 0 0,2-4 0 0 0,1-2 0 0 0,2 3 0 0 0,0 4 0 0 0,0 1 0 0 0,0 2 0 0 0,-4-1 0 0 0,-1-3 0 0 0,0 2 0 0 0,1-2 0 0 0,1 3 0 0 0,-2-2 0 0 0,-6-2 0 0 0,-4-2 0 0 0,-4-3 0 0 0,-2-1 0 0 0,-3-2 0 0 0,0 0 0 0 0,3 0 0 0 0,1-1 0 0 0,1 0 0 0 0,-2 1 0 0 0,0 0 0 0 0,-1 0 0 0 0,-2-1 0 0 0,1-3 0 0 0,-1-5 0 0 0,0-10 0 0 0,4-10 0 0 0,1-3 0 0 0,0-1 0 0 0,-1 1 0 0 0,-1 2 0 0 0,-1 6 0 0 0,-1 7 0 0 0,-1 7 0 0 0,0 4 0 0 0,4 4 0 0 0,1 2 0 0 0,4 1 0 0 0,1-4 0 0 0,2-1 0 0 0,-1 0 0 0 0,2 0 0 0 0,-1 2 0 0 0,-3 0 0 0 0,2-3 0 0 0,-2-1 0 0 0,-2-3 0 0 0,-2-1 0 0 0,-2 2 0 0 0,-2-2 0 0 0,-1 1 0 0 0,0 2 0 0 0,0 2 0 0 0,-1 1 0 0 0,1 3 0 0 0,0 0 0 0 0,-1-3 0 0 0,1-5 0 0 0,-4-6 0 0 0,-5 1 0 0 0,-2-2 0 0 0,2-3 0 0 0,-3 3 0 0 0,2 3 0 0 0,-2 5 0 0 0,1 3 0 0 0,3 2 0 0 0,2 3 0 0 0,-2 0 0 0 0,1-4 0 0 0,1-5 0 0 0,-2-1 0 0 0,0 2 0 0 0,-3-3 0 0 0,1 1 0 0 0,2-2 0 0 0,2 1 0 0 0,3 2 0 0 0,1-1 0 0 0,1 1 0 0 0,1 2 0 0 0,0 2 0 0 0,1-2 0 0 0,-1-4 0 0 0,0-4 0 0 0,5 0 0 0 0,0-1 0 0 0,1 2 0 0 0,-2 3 0 0 0,-1 0 0 0 0,-1 1 0 0 0,-1 3 0 0 0,-1-2 0 0 0,0 1 0 0 0,0 1 0 0 0,0 3 0 0 0,-1 1 0 0 0,-3 2 0 0 0,-1 0 0 0 0,-1 1 0 0 0,2 0 0 0 0,1 1 0 0 0,-3 3 0 0 0,0 2 0 0 0,0-1 0 0 0,-2 3 0 0 0,0 1 0 0 0,1-2 0 0 0,2-2 0 0 0,-2 2 0 0 0,-1 1 0 0 0,-2-2 0 0 0,1-2 0 0 0,-3 3 0 0 0,1-1 0 0 0,-2 4 0 0 0,-3 4 0 0 0,-2 3 0 0 0,-3 4 0 0 0,-2 1 0 0 0,0 2 0 0 0,-2 1 0 0 0,-3-1 0 0 0,-2 1 0 0 0,0 0 0 0 0,-3-1 0 0 0,-4 0 0 0 0,1 1 0 0 0,-3-1 0 0 0,-6 0 0 0 0,-12 0 0 0 0,-5 0 0 0 0,0 0 0 0 0,3 0 0 0 0,7 0 0 0 0,0 0 0 0 0,-3 4 0 0 0,-5 1 0 0 0,0 0 0 0 0,-2-1 0 0 0,-4-1 0 0 0,3-1 0 0 0,3-1 0 0 0,7 0 0 0 0,10-1 0 0 0,7-1 0 0 0,6 1 0 0 0,4 0 0 0 0,-2 0 0 0 0,-4 0 0 0 0,-1 0 0 0 0,-3 0 0 0 0,0 0 0 0 0,-1 0 0 0 0,1 0 0 0 0,-1 0 0 0 0,1 0 0 0 0,-1 0 0 0 0,-3 0 0 0 0,-2 0 0 0 0,1 0 0 0 0,4 4 0 0 0,4 1 0 0 0,0 4 0 0 0,-7 1 0 0 0,-10-2 0 0 0,-7-2 0 0 0,-11 2 0 0 0,-7 0 0 0 0,-2-2 0 0 0,4 3 0 0 0,10-1 0 0 0,11-2 0 0 0,11-1 0 0 0,5-2 0 0 0,-1 3 0 0 0,2 0 0 0 0,-1-1 0 0 0,-6-1 0 0 0,-5-1 0 0 0,-2-2 0 0 0,-1-4 0 0 0,3-2 0 0 0,7-1 0 0 0,5 2 0 0 0,5 1 0 0 0,-1 0 0 0 0,-3 2 0 0 0,-5 1 0 0 0,-2 0 0 0 0,-8 0 0 0 0,-8 0 0 0 0,3 0 0 0 0,5-4 0 0 0,8-1 0 0 0,6 0 0 0 0,6 1 0 0 0,-2 1 0 0 0,2 1 0 0 0,-4 1 0 0 0,1 1 0 0 0,1 0 0 0 0,-2 4 0 0 0,-4 2 0 0 0,-3-1 0 0 0,-4-1 0 0 0,-6-1 0 0 0,-3-1 0 0 0,4-1 0 0 0,5 0 0 0 0,7-1 0 0 0,-7 4 0 0 0,-4 1 0 0 0,-2 0 0 0 0,-5-1 0 0 0,-1-1 0 0 0,0-1 0 0 0,6-2 0 0 0,8 1 0 0 0,-2 3 0 0 0,-5 1 0 0 0,1 0 0 0 0,1-1 0 0 0,0-1 0 0 0,0-1 0 0 0,-1 3 0 0 0,-3 0 0 0 0,-2 1 0 0 0,-5 2 0 0 0,-7 0 0 0 0,-3-1 0 0 0,8-2 0 0 0,5-2 0 0 0,8-1 0 0 0,8-2 0 0 0,6 1 0 0 0,5-2 0 0 0,3 5 0 0 0,2 1 0 0 0,0 0 0 0 0,5 3 0 0 0,-3 5 0 0 0,-3-1 0 0 0,0 2 0 0 0,-1-1 0 0 0,0 1 0 0 0,0-1 0 0 0,1-4 0 0 0,3 1 0 0 0,2 8 0 0 0,0 12 0 0 0,4 5 0 0 0,3 5 0 0 0,0 0 0 0 0,3-3 0 0 0,2-3 0 0 0,2-4 0 0 0,3-3 0 0 0,1 7 0 0 0,1 5 0 0 0,4 0 0 0 0,2-2 0 0 0,0-3 0 0 0,-2-4 0 0 0,0-3 0 0 0,-2 3 0 0 0,-1 0 0 0 0,-1-2 0 0 0,0 0 0 0 0,0-2 0 0 0,0 0 0 0 0,0-2 0 0 0,4 5 0 0 0,1 0 0 0 0,0 0 0 0 0,3-1 0 0 0,1-1 0 0 0,-2-2 0 0 0,-2 4 0 0 0,2 5 0 0 0,5 1 0 0 0,-1 2 0 0 0,3 0 0 0 0,-2 1 0 0 0,2-2 0 0 0,-2-2 0 0 0,-3-4 0 0 0,-3-2 0 0 0,-2-2 0 0 0,2-6 0 0 0,0-1 0 0 0,-1-1 0 0 0,-2 1 0 0 0,0 2 0 0 0,-2 0 0 0 0,0 2 0 0 0,-1 1 0 0 0,0 4 0 0 0,-1 1 0 0 0,1 5 0 0 0,0 0 0 0 0,0 2 0 0 0,0 0 0 0 0,0-3 0 0 0,-1-2 0 0 0,1-3 0 0 0,0-2 0 0 0,1 3 0 0 0,-1 0 0 0 0,0 0 0 0 0,0-1 0 0 0,0-1 0 0 0,0 2 0 0 0,0 1 0 0 0,0 0 0 0 0,0-2 0 0 0,0-1 0 0 0,0 2 0 0 0,0 2 0 0 0,0-2 0 0 0,4 3 0 0 0,1 1 0 0 0,4 6 0 0 0,5 5 0 0 0,4-5 0 0 0,-2-6 0 0 0,-2-7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2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17902 12069 16383 0 0,'4'-5'0'0'0,"6"0"0"0"0,4-4 0 0 0,5-5 0 0 0,11 0 0 0 0,9-1 0 0 0,10 2 0 0 0,4 2 0 0 0,2 4 0 0 0,0 3 0 0 0,-1 2 0 0 0,-7-3 0 0 0,-6 0 0 0 0,-6 0 0 0 0,-6 2 0 0 0,2-4 0 0 0,2 1 0 0 0,1 0 0 0 0,6-3 0 0 0,5 1 0 0 0,3 1 0 0 0,-3 2 0 0 0,-5 2 0 0 0,-5 1 0 0 0,0 2 0 0 0,-2 0 0 0 0,-3 0 0 0 0,2 0 0 0 0,0 0 0 0 0,6 5 0 0 0,5 9 0 0 0,0 6 0 0 0,0 0 0 0 0,-3 1 0 0 0,-4 0 0 0 0,-4-3 0 0 0,-4 0 0 0 0,-2 1 0 0 0,-2-4 0 0 0,0 1 0 0 0,3-3 0 0 0,2-3 0 0 0,0 0 0 0 0,-2-1 0 0 0,0-3 0 0 0,-1 3 0 0 0,-1-1 0 0 0,-1-2 0 0 0,0-1 0 0 0,12 1 0 0 0,17 1 0 0 0,11 3 0 0 0,3 0 0 0 0,-2 2 0 0 0,-8-1 0 0 0,-9-2 0 0 0,-9-3 0 0 0,1 2 0 0 0,-2-1 0 0 0,5-1 0 0 0,3-2 0 0 0,6 3 0 0 0,3-1 0 0 0,-1 0 0 0 0,0-2 0 0 0,-6-1 0 0 0,-7-1 0 0 0,-6-6 0 0 0,-1-1 0 0 0,2-1 0 0 0,3 2 0 0 0,-1 1 0 0 0,1 1 0 0 0,2-4 0 0 0,7 0 0 0 0,3 1 0 0 0,-4 1 0 0 0,-4 1 0 0 0,-7 2 0 0 0,4 0 0 0 0,3 1 0 0 0,6 0 0 0 0,-1 0 0 0 0,-5 0 0 0 0,-5 1 0 0 0,-1-1 0 0 0,1 0 0 0 0,3 0 0 0 0,-2 0 0 0 0,-3 0 0 0 0,-4 0 0 0 0,-4 0 0 0 0,-1 0 0 0 0,-2 0 0 0 0,-1 0 0 0 0,3 0 0 0 0,6 0 0 0 0,5 0 0 0 0,0 0 0 0 0,-2 0 0 0 0,-3 0 0 0 0,-3 0 0 0 0,6 4 0 0 0,4 1 0 0 0,8 1 0 0 0,4-2 0 0 0,2-1 0 0 0,-5-1 0 0 0,-6-1 0 0 0,-7-1 0 0 0,-5 0 0 0 0,-4 0 0 0 0,-2 0 0 0 0,-2-5 0 0 0,4 0 0 0 0,5-1 0 0 0,2 2 0 0 0,3-3 0 0 0,3 0 0 0 0,3 1 0 0 0,7 1 0 0 0,3 2 0 0 0,4-3 0 0 0,1 0 0 0 0,-1 1 0 0 0,-6 1 0 0 0,-8 1 0 0 0,-7 1 0 0 0,-6 6 0 0 0,-3 1 0 0 0,-3 0 0 0 0,3 0 0 0 0,5-2 0 0 0,6-1 0 0 0,-1-1 0 0 0,-1-4 0 0 0,-3-3 0 0 0,-4-3 0 0 0,-2-1 0 0 0,-1-2 0 0 0,-2-4 0 0 0,0 1 0 0 0,-1-1 0 0 0,-3-1 0 0 0,-6-3 0 0 0,-10-2 0 0 0,-4 0 0 0 0,-3-2 0 0 0,-1 0 0 0 0,-4 3 0 0 0,0 2 0 0 0,1 0 0 0 0,1-1 0 0 0,3-1 0 0 0,1-2 0 0 0,1 0 0 0 0,0 0 0 0 0,2-1 0 0 0,-1-1 0 0 0,0 1 0 0 0,1 0 0 0 0,-1 0 0 0 0,4-1 0 0 0,2 1 0 0 0,3 4 0 0 0,0 2 0 0 0,0-1 0 0 0,1 3 0 0 0,-1 0 0 0 0,-1-1 0 0 0,1-2 0 0 0,-1-1 0 0 0,3-2 0 0 0,0-10 0 0 0,1-7 0 0 0,-1-1 0 0 0,-2-2 0 0 0,1 2 0 0 0,-1 4 0 0 0,-2 4 0 0 0,-2 3 0 0 0,-3 2 0 0 0,4 3 0 0 0,0 0 0 0 0,-1 0 0 0 0,3-3 0 0 0,0-2 0 0 0,-2-4 0 0 0,-1 0 0 0 0,-2-3 0 0 0,-1-3 0 0 0,-1 0 0 0 0,3 3 0 0 0,5 0 0 0 0,2-7 0 0 0,-2-4 0 0 0,-2-2 0 0 0,-3-1 0 0 0,-1-4 0 0 0,-2-2 0 0 0,4 6 0 0 0,0 2 0 0 0,4-2 0 0 0,0-2 0 0 0,3 5 0 0 0,-1 6 0 0 0,-2 5 0 0 0,-3 2 0 0 0,-2 1 0 0 0,-2 4 0 0 0,-1-3 0 0 0,-1-3 0 0 0,0-9 0 0 0,3-4 0 0 0,2 1 0 0 0,0 5 0 0 0,3 1 0 0 0,0 0 0 0 0,-1 3 0 0 0,-2 3 0 0 0,-1 4 0 0 0,-3 2 0 0 0,0 4 0 0 0,-1 0 0 0 0,0 2 0 0 0,0-1 0 0 0,0 1 0 0 0,-1-1 0 0 0,1-3 0 0 0,0-2 0 0 0,0-5 0 0 0,0 1 0 0 0,-4 1 0 0 0,-2 2 0 0 0,-3 2 0 0 0,-1 1 0 0 0,-2 2 0 0 0,1-3 0 0 0,2-1 0 0 0,-2 0 0 0 0,2 1 0 0 0,-3 5 0 0 0,2 3 0 0 0,-2 4 0 0 0,-8 2 0 0 0,-7 2 0 0 0,-4 0 0 0 0,-10 1 0 0 0,-4 3 0 0 0,-4 3 0 0 0,2 2 0 0 0,2 2 0 0 0,-5 0 0 0 0,-1 2 0 0 0,0-1 0 0 0,-9 1 0 0 0,-1-5 0 0 0,5-1 0 0 0,8 0 0 0 0,8 1 0 0 0,-1 1 0 0 0,-6 1 0 0 0,-8-3 0 0 0,-10-5 0 0 0,-2-1 0 0 0,5 2 0 0 0,10 2 0 0 0,14-1 0 0 0,8-1 0 0 0,-1 3 0 0 0,-5-3 0 0 0,-5-3 0 0 0,-2 0 0 0 0,-3-2 0 0 0,2 2 0 0 0,5 2 0 0 0,5 3 0 0 0,-8 3 0 0 0,-9 2 0 0 0,-5 2 0 0 0,-4-4 0 0 0,-1-1 0 0 0,7-4 0 0 0,7 0 0 0 0,9 1 0 0 0,2 3 0 0 0,-6 1 0 0 0,-2 2 0 0 0,-8 1 0 0 0,-6 0 0 0 0,-1 2 0 0 0,4-1 0 0 0,8 0 0 0 0,8 1 0 0 0,-2 3 0 0 0,3 2 0 0 0,2-1 0 0 0,5-1 0 0 0,-2 3 0 0 0,-3 1 0 0 0,1 2 0 0 0,-2 0 0 0 0,-3-2 0 0 0,-3-2 0 0 0,-2 2 0 0 0,-6 3 0 0 0,-2 1 0 0 0,3 1 0 0 0,3 3 0 0 0,-4 4 0 0 0,3-3 0 0 0,-2 0 0 0 0,-1 2 0 0 0,4 1 0 0 0,6-2 0 0 0,5-5 0 0 0,6 0 0 0 0,-1-3 0 0 0,-3 2 0 0 0,-4 2 0 0 0,-8 0 0 0 0,-4 0 0 0 0,2-1 0 0 0,5 0 0 0 0,6-1 0 0 0,-3 1 0 0 0,1 3 0 0 0,4-2 0 0 0,2 1 0 0 0,0 2 0 0 0,1 2 0 0 0,2-1 0 0 0,2-1 0 0 0,-3 1 0 0 0,0-2 0 0 0,2 0 0 0 0,1 1 0 0 0,1-1 0 0 0,2-1 0 0 0,0 2 0 0 0,1 3 0 0 0,-4 1 0 0 0,-1-3 0 0 0,-4 0 0 0 0,-1 1 0 0 0,-2 1 0 0 0,1 1 0 0 0,1-2 0 0 0,4-1 0 0 0,-2 1 0 0 0,0 1 0 0 0,2-3 0 0 0,6 0 0 0 0,-1-3 0 0 0,-1 4 0 0 0,1-1 0 0 0,4 1 0 0 0,1 2 0 0 0,-3-3 0 0 0,1-1 0 0 0,1-2 0 0 0,0 0 0 0 0,-1 2 0 0 0,0 2 0 0 0,-1-1 0 0 0,-1-1 0 0 0,0 2 0 0 0,0-2 0 0 0,4 0 0 0 0,1-3 0 0 0,0 1 0 0 0,-1 2 0 0 0,-1-2 0 0 0,3 1 0 0 0,0 2 0 0 0,0 2 0 0 0,-2 3 0 0 0,3 0 0 0 0,0-2 0 0 0,-1-2 0 0 0,-2 1 0 0 0,-5 2 0 0 0,-15 4 0 0 0,-9 3 0 0 0,-4 1 0 0 0,-2-1 0 0 0,9-1 0 0 0,8-5 0 0 0,7 2 0 0 0,4 5 0 0 0,3 5 0 0 0,5 2 0 0 0,2 3 0 0 0,4-2 0 0 0,0-2 0 0 0,-2-4 0 0 0,1 1 0 0 0,0 0 0 0 0,2-2 0 0 0,-6 2 0 0 0,1 0 0 0 0,-1-1 0 0 0,-2-2 0 0 0,3-3 0 0 0,5 0 0 0 0,3-1 0 0 0,4-1 0 0 0,3 0 0 0 0,1-1 0 0 0,2 1 0 0 0,-5-4 0 0 0,0 10 0 0 0,3 10 0 0 0,3 4 0 0 0,1 9 0 0 0,-1 2 0 0 0,4 1 0 0 0,1-6 0 0 0,-1-2 0 0 0,-1-6 0 0 0,-2-6 0 0 0,-1-1 0 0 0,-1-2 0 0 0,4-2 0 0 0,0 0 0 0 0,0 5 0 0 0,3-1 0 0 0,0-1 0 0 0,3-3 0 0 0,-1-3 0 0 0,-1-2 0 0 0,-3-5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8T01:00:07.2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25767 9087 16383 0 0,'-4'0'0'0'0,"-5"4"0"0"0,-14 9 0 0 0,-15 11 0 0 0,-14 6 0 0 0,-9 1 0 0 0,-3 0 0 0 0,1-1 0 0 0,11-2 0 0 0,11-6 0 0 0,12-2 0 0 0,7-1 0 0 0,3 1 0 0 0,0 1 0 0 0,0 1 0 0 0,3 1 0 0 0,1 0 0 0 0,1 1 0 0 0,5 0 0 0 0,-1 0 0 0 0,1 5 0 0 0,2 0 0 0 0,3 1 0 0 0,-3-6 0 0 0,1-3 0 0 0,0 0 0 0 0,2 0 0 0 0,2 1 0 0 0,0 0 0 0 0,2 1 0 0 0,-5 0 0 0 0,0 1 0 0 0,0 4 0 0 0,1 2 0 0 0,2-1 0 0 0,0-1 0 0 0,1 0 0 0 0,1-2 0 0 0,0-1 0 0 0,0-1 0 0 0,0 0 0 0 0,0 4 0 0 0,1 1 0 0 0,-1 0 0 0 0,0-1 0 0 0,0-1 0 0 0,0-1 0 0 0,0-1 0 0 0,0 4 0 0 0,0 0 0 0 0,0 0 0 0 0,4-1 0 0 0,1-1 0 0 0,0-1 0 0 0,0 3 0 0 0,2-4 0 0 0,0-1 0 0 0,-1 3 0 0 0,3 1 0 0 0,-1 0 0 0 0,3-1 0 0 0,0 0 0 0 0,1 2 0 0 0,-1 1 0 0 0,2 0 0 0 0,-1 2 0 0 0,-3 1 0 0 0,-3-2 0 0 0,-3-2 0 0 0,3-2 0 0 0,0-1 0 0 0,-1 3 0 0 0,3 0 0 0 0,0 0 0 0 0,-2-1 0 0 0,-1-1 0 0 0,-2-2 0 0 0,-1 0 0 0 0,-1 4 0 0 0,-1 0 0 0 0,0 0 0 0 0,-1-1 0 0 0,1-1 0 0 0,0 3 0 0 0,-1 0 0 0 0,1 0 0 0 0,0-2 0 0 0,0-1 0 0 0,0-2 0 0 0,0 0 0 0 0,0 3 0 0 0,0 2 0 0 0,0-1 0 0 0,0-1 0 0 0,0-1 0 0 0,0 2 0 0 0,0 2 0 0 0,0-2 0 0 0,0 4 0 0 0,0 7 0 0 0,0 2 0 0 0,0 1 0 0 0,0 2 0 0 0,4 2 0 0 0,2-4 0 0 0,-1-4 0 0 0,3-6 0 0 0,1-3 0 0 0,-2 0 0 0 0,-2 1 0 0 0,-2-3 0 0 0,7 4 0 0 0,6 3 0 0 0,4-3 0 0 0,7-4 0 0 0,7-6 0 0 0,2-7 0 0 0,-1-2 0 0 0,1-3 0 0 0,3-4 0 0 0,8 2 0 0 0,-1 0 0 0 0,0-3 0 0 0,1-1 0 0 0,-4-1 0 0 0,-1-2 0 0 0,-4-1 0 0 0,-3 4 0 0 0,-5 1 0 0 0,-3 4 0 0 0,-1 1 0 0 0,-2-2 0 0 0,-1-3 0 0 0,1-1 0 0 0,3-2 0 0 0,6-1 0 0 0,9 0 0 0 0,6-2 0 0 0,3-3 0 0 0,1-6 0 0 0,0-1 0 0 0,-5 1 0 0 0,-11-1 0 0 0,-6 1 0 0 0,-6 2 0 0 0,3 2 0 0 0,8 3 0 0 0,6 1 0 0 0,5-3 0 0 0,-1 0 0 0 0,-1 0 0 0 0,1 2 0 0 0,-3 0 0 0 0,-5-3 0 0 0,-1 0 0 0 0,7 1 0 0 0,3 5 0 0 0,-2 3 0 0 0,1 0 0 0 0,-5 0 0 0 0,-8 4 0 0 0,-6 1 0 0 0,-3-2 0 0 0,-1-1 0 0 0,3-2 0 0 0,6-1 0 0 0,6-1 0 0 0,9 3 0 0 0,5 2 0 0 0,-3-2 0 0 0,0 0 0 0 0,3-1 0 0 0,1-1 0 0 0,0-6 0 0 0,-4-1 0 0 0,-7 0 0 0 0,-6 1 0 0 0,-5 0 0 0 0,-3 2 0 0 0,-3 1 0 0 0,12 1 0 0 0,7 0 0 0 0,9 0 0 0 0,8 0 0 0 0,1 0 0 0 0,4 0 0 0 0,-6 1 0 0 0,-9 3 0 0 0,-9 1 0 0 0,-2 0 0 0 0,-1 0 0 0 0,2-2 0 0 0,2-2 0 0 0,-2 0 0 0 0,-3 0 0 0 0,-5-1 0 0 0,5 0 0 0 0,9-1 0 0 0,4-3 0 0 0,6-6 0 0 0,-2 0 0 0 0,-6-4 0 0 0,-12-3 0 0 0,-12-2 0 0 0,-13-3 0 0 0,-14-5 0 0 0,-14-11 0 0 0,-12-3 0 0 0,-5-6 0 0 0,-6-4 0 0 0,-3-1 0 0 0,-3 0 0 0 0,-2 0 0 0 0,-1 6 0 0 0,4 6 0 0 0,5 5 0 0 0,6 6 0 0 0,0 3 0 0 0,2 1 0 0 0,6 2 0 0 0,4 0 0 0 0,5 0 0 0 0,2 4 0 0 0,-1 2 0 0 0,-2-2 0 0 0,-1-5 0 0 0,1-2 0 0 0,-3-1 0 0 0,1-1 0 0 0,1 2 0 0 0,2 0 0 0 0,1 5 0 0 0,3 1 0 0 0,0 1 0 0 0,-3-5 0 0 0,-1-6 0 0 0,-4-3 0 0 0,-1-3 0 0 0,-1-1 0 0 0,3 4 0 0 0,1 1 0 0 0,4 4 0 0 0,0 5 0 0 0,3 4 0 0 0,-1 0 0 0 0,2-1 0 0 0,-5 0 0 0 0,-5-2 0 0 0,-2-1 0 0 0,-1 0 0 0 0,-1-1 0 0 0,3 0 0 0 0,3 0 0 0 0,-5 0 0 0 0,2-1 0 0 0,1 1 0 0 0,0 0 0 0 0,-1 0 0 0 0,-1-4 0 0 0,0-2 0 0 0,-1 5 0 0 0,1 2 0 0 0,3 1 0 0 0,1 5 0 0 0,4 0 0 0 0,0 0 0 0 0,-1-6 0 0 0,-2-7 0 0 0,-6-7 0 0 0,-3-1 0 0 0,-1-2 0 0 0,0 1 0 0 0,0 4 0 0 0,6 3 0 0 0,2 4 0 0 0,1 1 0 0 0,-2-2 0 0 0,0 4 0 0 0,3 2 0 0 0,1 1 0 0 0,-1-1 0 0 0,-2 1 0 0 0,-1-1 0 0 0,2 0 0 0 0,2-1 0 0 0,-2 5 0 0 0,3 0 0 0 0,0 0 0 0 0,-1-5 0 0 0,-2-3 0 0 0,-2 0 0 0 0,3 0 0 0 0,0 0 0 0 0,3 1 0 0 0,0 1 0 0 0,-1 4 0 0 0,-2 2 0 0 0,1 1 0 0 0,1-2 0 0 0,2-1 0 0 0,0-1 0 0 0,-3-5 0 0 0,-1-6 0 0 0,-2-2 0 0 0,-3 1 0 0 0,0 3 0 0 0,3 2 0 0 0,5 2 0 0 0,1 1 0 0 0,3 2 0 0 0,0 4 0 0 0,0 2 0 0 0,4-1 0 0 0,2 0 0 0 0,-2-2 0 0 0,0-1 0 0 0,-3-1 0 0 0,1 0 0 0 0,1-1 0 0 0,-1-1 0 0 0,0 1 0 0 0,1 0 0 0 0,-1 4 0 0 0,1 1 0 0 0,-3 0 0 0 0,-3-1 0 0 0,-8-5 0 0 0,-4-3 0 0 0,-1-4 0 0 0,-1-2 0 0 0,0 2 0 0 0,2 2 0 0 0,0 2 0 0 0,-3 1 0 0 0,-5 6 0 0 0,-9 6 0 0 0,-5 6 0 0 0,-3 0 0 0 0,-5 2 0 0 0,-1 2 0 0 0,5 1 0 0 0,11 7 0 0 0,9 2 0 0 0,6 4 0 0 0,2 5 0 0 0,2 0 0 0 0,5-3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sv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6.xml"/><Relationship Id="rId18" Type="http://schemas.openxmlformats.org/officeDocument/2006/relationships/image" Target="../media/image3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3.png"/><Relationship Id="rId17" Type="http://schemas.openxmlformats.org/officeDocument/2006/relationships/customXml" Target="../ink/ink8.xml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32.png"/><Relationship Id="rId19" Type="http://schemas.openxmlformats.org/officeDocument/2006/relationships/customXml" Target="../ink/ink9.xml"/><Relationship Id="rId4" Type="http://schemas.openxmlformats.org/officeDocument/2006/relationships/image" Target="../media/image290.png"/><Relationship Id="rId9" Type="http://schemas.openxmlformats.org/officeDocument/2006/relationships/customXml" Target="../ink/ink4.xml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15.xml"/><Relationship Id="rId18" Type="http://schemas.openxmlformats.org/officeDocument/2006/relationships/image" Target="../media/image36.png"/><Relationship Id="rId3" Type="http://schemas.openxmlformats.org/officeDocument/2006/relationships/customXml" Target="../ink/ink10.xml"/><Relationship Id="rId21" Type="http://schemas.openxmlformats.org/officeDocument/2006/relationships/customXml" Target="../ink/ink19.xml"/><Relationship Id="rId7" Type="http://schemas.openxmlformats.org/officeDocument/2006/relationships/customXml" Target="../ink/ink12.xml"/><Relationship Id="rId12" Type="http://schemas.openxmlformats.org/officeDocument/2006/relationships/image" Target="../media/image33.png"/><Relationship Id="rId17" Type="http://schemas.openxmlformats.org/officeDocument/2006/relationships/customXml" Target="../ink/ink17.xml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14.xml"/><Relationship Id="rId24" Type="http://schemas.openxmlformats.org/officeDocument/2006/relationships/image" Target="../media/image31.jpeg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23" Type="http://schemas.openxmlformats.org/officeDocument/2006/relationships/image" Target="../media/image30.jpeg"/><Relationship Id="rId10" Type="http://schemas.openxmlformats.org/officeDocument/2006/relationships/image" Target="../media/image32.png"/><Relationship Id="rId19" Type="http://schemas.openxmlformats.org/officeDocument/2006/relationships/customXml" Target="../ink/ink18.xml"/><Relationship Id="rId4" Type="http://schemas.openxmlformats.org/officeDocument/2006/relationships/image" Target="../media/image290.png"/><Relationship Id="rId9" Type="http://schemas.openxmlformats.org/officeDocument/2006/relationships/customXml" Target="../ink/ink13.xml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customXml" Target="../ink/ink2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B2ECFD-38D0-4049-B596-E01D9D69B055}"/>
              </a:ext>
            </a:extLst>
          </p:cNvPr>
          <p:cNvSpPr/>
          <p:nvPr/>
        </p:nvSpPr>
        <p:spPr>
          <a:xfrm>
            <a:off x="1571885" y="148946"/>
            <a:ext cx="8965486" cy="243478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816389"/>
            <a:ext cx="9144000" cy="2363410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Calibri Light"/>
              </a:rPr>
              <a:t>Defining the need for carbonate critical zone research</a:t>
            </a:r>
            <a:endParaRPr lang="en-US" sz="4000">
              <a:latin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17075"/>
            <a:ext cx="9144000" cy="16315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Matt Covington</a:t>
            </a:r>
            <a:r>
              <a:rPr lang="en-US" baseline="30000">
                <a:cs typeface="Calibri"/>
              </a:rPr>
              <a:t>1</a:t>
            </a:r>
            <a:r>
              <a:rPr lang="en-US">
                <a:cs typeface="Calibri"/>
              </a:rPr>
              <a:t>, Jon Martin</a:t>
            </a:r>
            <a:r>
              <a:rPr lang="en-US" baseline="30000">
                <a:cs typeface="Calibri"/>
              </a:rPr>
              <a:t>2</a:t>
            </a:r>
            <a:r>
              <a:rPr lang="en-US">
                <a:cs typeface="Calibri"/>
              </a:rPr>
              <a:t>, Laura Toran</a:t>
            </a:r>
            <a:r>
              <a:rPr lang="en-US" baseline="30000">
                <a:cs typeface="Calibri"/>
              </a:rPr>
              <a:t>3</a:t>
            </a:r>
            <a:r>
              <a:rPr lang="en-US">
                <a:cs typeface="Calibri"/>
              </a:rPr>
              <a:t>, Jim Heffernan</a:t>
            </a:r>
            <a:r>
              <a:rPr lang="en-US" baseline="30000">
                <a:cs typeface="Calibri"/>
              </a:rPr>
              <a:t>4</a:t>
            </a:r>
            <a:r>
              <a:rPr lang="en-US">
                <a:cs typeface="Calibri"/>
              </a:rPr>
              <a:t>, Pam Sullivan</a:t>
            </a:r>
            <a:r>
              <a:rPr lang="en-US" baseline="30000">
                <a:cs typeface="Calibri"/>
              </a:rPr>
              <a:t>5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Àngel</a:t>
            </a:r>
            <a:r>
              <a:rPr lang="en-US">
                <a:cs typeface="Calibri"/>
              </a:rPr>
              <a:t> Garcia Jr.</a:t>
            </a:r>
            <a:r>
              <a:rPr lang="en-US" baseline="30000">
                <a:cs typeface="Calibri"/>
              </a:rPr>
              <a:t>6</a:t>
            </a:r>
            <a:r>
              <a:rPr lang="en-US">
                <a:cs typeface="Calibri"/>
              </a:rPr>
              <a:t>, Jenn Macalady</a:t>
            </a:r>
            <a:r>
              <a:rPr lang="en-US" baseline="30000">
                <a:cs typeface="Calibri"/>
              </a:rPr>
              <a:t>7</a:t>
            </a:r>
            <a:r>
              <a:rPr lang="en-US">
                <a:cs typeface="Calibri"/>
              </a:rPr>
              <a:t>, and Wendy Graham</a:t>
            </a:r>
            <a:r>
              <a:rPr lang="en-US" baseline="30000">
                <a:cs typeface="Calibri"/>
              </a:rPr>
              <a:t>2,8</a:t>
            </a:r>
          </a:p>
        </p:txBody>
      </p:sp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AB0B47CF-2A50-4470-8582-DCC03B2E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4" y="5589512"/>
            <a:ext cx="952500" cy="95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D50333-0A10-4CAF-A5AA-C52BDB39AED2}"/>
              </a:ext>
            </a:extLst>
          </p:cNvPr>
          <p:cNvSpPr txBox="1"/>
          <p:nvPr/>
        </p:nvSpPr>
        <p:spPr>
          <a:xfrm>
            <a:off x="1567543" y="5583162"/>
            <a:ext cx="9069009" cy="92333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1 – University of Arkansas; 2 – University of Florida; 3 – Temple University; 4 – Duke University; 5 – Oregon State University; 6 – James Madison University; 7 – Pennsylvania State University;    8 – Water Institute, University of Florida</a:t>
            </a:r>
            <a:r>
              <a:rPr lang="en-US">
                <a:cs typeface="Calibri"/>
              </a:rPr>
              <a:t>​</a:t>
            </a:r>
          </a:p>
        </p:txBody>
      </p:sp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E35FB8B2-25F8-48D4-B0B3-FA18144D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8113" y="5587623"/>
            <a:ext cx="916820" cy="9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E9D43FB7-4F08-4C19-A165-EEBFF0553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5345" y="1906550"/>
            <a:ext cx="3180627" cy="2076512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0D7392-61F0-4F50-88E4-EA886120CD9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cs typeface="Calibri Light"/>
              </a:rPr>
              <a:t>The carbonate critical zone is host to a wide variety of endemic, endangered, and vulnerable species, most of which are under increasing pressure due to climate change and other anthropogenic impacts.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2F0AA-7DF5-4D06-BA5A-84919F20101C}"/>
              </a:ext>
            </a:extLst>
          </p:cNvPr>
          <p:cNvSpPr txBox="1"/>
          <p:nvPr/>
        </p:nvSpPr>
        <p:spPr>
          <a:xfrm>
            <a:off x="8309881" y="398105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Photo: Gergő Balázs</a:t>
            </a:r>
            <a:r>
              <a:rPr lang="en-US">
                <a:latin typeface="Calibri"/>
                <a:ea typeface="Calibri"/>
                <a:cs typeface="Calibri"/>
              </a:rPr>
              <a:t>​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6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8BB66D7D-5E2F-4039-8A1F-B175D447A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4" t="19098" r="58896" b="18037"/>
          <a:stretch/>
        </p:blipFill>
        <p:spPr>
          <a:xfrm>
            <a:off x="2092557" y="2056128"/>
            <a:ext cx="2753237" cy="1820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112B12-1B7B-46E7-A248-97C05BF94971}"/>
              </a:ext>
            </a:extLst>
          </p:cNvPr>
          <p:cNvSpPr txBox="1"/>
          <p:nvPr/>
        </p:nvSpPr>
        <p:spPr>
          <a:xfrm>
            <a:off x="1448579" y="4026492"/>
            <a:ext cx="4036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Photo: Teo </a:t>
            </a:r>
            <a:r>
              <a:rPr lang="en-US" dirty="0" err="1">
                <a:solidFill>
                  <a:srgbClr val="FFFFFF"/>
                </a:solidFill>
                <a:latin typeface="Calibri"/>
              </a:rPr>
              <a:t>Delić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,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 from </a:t>
            </a:r>
            <a:r>
              <a:rPr lang="en-US" u="sng" dirty="0">
                <a:solidFill>
                  <a:srgbClr val="FFFFFF"/>
                </a:solidFill>
                <a:latin typeface="Calibri"/>
                <a:cs typeface="Calibri"/>
              </a:rPr>
              <a:t>The Lands of Karst</a:t>
            </a:r>
            <a:r>
              <a:rPr lang="en-US" u="sng" dirty="0">
                <a:latin typeface="Calibri"/>
                <a:ea typeface="Calibri"/>
                <a:cs typeface="Calibri"/>
              </a:rPr>
              <a:t>​</a:t>
            </a:r>
            <a:endParaRPr lang="en-US" u="sng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B3453-3003-4EF5-B8BE-C504257C326E}"/>
              </a:ext>
            </a:extLst>
          </p:cNvPr>
          <p:cNvSpPr txBox="1"/>
          <p:nvPr/>
        </p:nvSpPr>
        <p:spPr>
          <a:xfrm>
            <a:off x="8279059" y="6405658"/>
            <a:ext cx="36558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Photo: Dante </a:t>
            </a:r>
            <a:r>
              <a:rPr lang="en-US" dirty="0" err="1">
                <a:solidFill>
                  <a:srgbClr val="FFFFFF"/>
                </a:solidFill>
                <a:latin typeface="Calibri"/>
              </a:rPr>
              <a:t>Fenolio</a:t>
            </a:r>
            <a:endParaRPr lang="en-US" dirty="0"/>
          </a:p>
        </p:txBody>
      </p:sp>
      <p:pic>
        <p:nvPicPr>
          <p:cNvPr id="10" name="Picture 10" descr="A picture containing arthropod, invertebrate&#10;&#10;Description automatically generated">
            <a:extLst>
              <a:ext uri="{FF2B5EF4-FFF2-40B4-BE49-F238E27FC236}">
                <a16:creationId xmlns:a16="http://schemas.microsoft.com/office/drawing/2014/main" id="{F2B7F518-81A3-4ED4-BFA6-3D6D89CF9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345" y="4397831"/>
            <a:ext cx="3082068" cy="205342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42871461-462C-472F-AEC2-7D8BBC655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395" y="4545662"/>
            <a:ext cx="2743200" cy="17723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3735-B737-4704-8B70-D50CB4ED9767}"/>
              </a:ext>
            </a:extLst>
          </p:cNvPr>
          <p:cNvSpPr txBox="1"/>
          <p:nvPr/>
        </p:nvSpPr>
        <p:spPr>
          <a:xfrm>
            <a:off x="2092557" y="631597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Photo: Matthew </a:t>
            </a:r>
            <a:r>
              <a:rPr lang="en-US" dirty="0" err="1">
                <a:solidFill>
                  <a:srgbClr val="FFFFFF"/>
                </a:solidFill>
                <a:latin typeface="Calibri"/>
              </a:rPr>
              <a:t>Niemiller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58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7DE9-C40A-43A2-945C-177C6CAB9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cs typeface="Arial"/>
              </a:rPr>
              <a:t>Why are critical zone dynamics </a:t>
            </a:r>
            <a:r>
              <a:rPr lang="en-US" sz="3600" i="1">
                <a:solidFill>
                  <a:schemeClr val="bg1"/>
                </a:solidFill>
                <a:latin typeface="Arial"/>
                <a:cs typeface="Arial"/>
              </a:rPr>
              <a:t>different </a:t>
            </a:r>
            <a:r>
              <a:rPr lang="en-US" sz="3600">
                <a:solidFill>
                  <a:schemeClr val="bg1"/>
                </a:solidFill>
                <a:latin typeface="Arial"/>
                <a:cs typeface="Arial"/>
              </a:rPr>
              <a:t>in carbonate settings?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7" descr="A picture containing outdoor, mountain, rock, nature&#10;&#10;Description automatically generated">
            <a:extLst>
              <a:ext uri="{FF2B5EF4-FFF2-40B4-BE49-F238E27FC236}">
                <a16:creationId xmlns:a16="http://schemas.microsoft.com/office/drawing/2014/main" id="{E8B3D223-873A-47A6-93DA-E999B440F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93" y="1825625"/>
            <a:ext cx="5789413" cy="4351338"/>
          </a:xfrm>
        </p:spPr>
      </p:pic>
    </p:spTree>
    <p:extLst>
      <p:ext uri="{BB962C8B-B14F-4D97-AF65-F5344CB8AC3E}">
        <p14:creationId xmlns:p14="http://schemas.microsoft.com/office/powerpoint/2010/main" val="184459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4" descr="Rabbit with solid fill">
            <a:extLst>
              <a:ext uri="{FF2B5EF4-FFF2-40B4-BE49-F238E27FC236}">
                <a16:creationId xmlns:a16="http://schemas.microsoft.com/office/drawing/2014/main" id="{41C98ACC-7E5A-41AF-A996-DED409825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8364" y="2413288"/>
            <a:ext cx="2565400" cy="25654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97B633-97D9-4468-B929-43836738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cs typeface="Calibri Light"/>
              </a:rPr>
              <a:t>Carbonate minerals have much more rapid reaction kinetics than silicate minerals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61C21-79DA-4900-8006-8B31B2B9E4F2}"/>
              </a:ext>
            </a:extLst>
          </p:cNvPr>
          <p:cNvSpPr txBox="1"/>
          <p:nvPr/>
        </p:nvSpPr>
        <p:spPr>
          <a:xfrm>
            <a:off x="7749309" y="4793672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Carbonates</a:t>
            </a:r>
            <a:endParaRPr lang="en-US" sz="32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675B28-D8A4-4440-BE16-73996A6BB813}"/>
              </a:ext>
            </a:extLst>
          </p:cNvPr>
          <p:cNvGrpSpPr/>
          <p:nvPr/>
        </p:nvGrpSpPr>
        <p:grpSpPr>
          <a:xfrm>
            <a:off x="2163619" y="2671618"/>
            <a:ext cx="2426854" cy="2672193"/>
            <a:chOff x="2163619" y="2671618"/>
            <a:chExt cx="2426854" cy="2672193"/>
          </a:xfrm>
        </p:grpSpPr>
        <p:pic>
          <p:nvPicPr>
            <p:cNvPr id="5" name="Graphic 5" descr="Turtle with solid fill">
              <a:extLst>
                <a:ext uri="{FF2B5EF4-FFF2-40B4-BE49-F238E27FC236}">
                  <a16:creationId xmlns:a16="http://schemas.microsoft.com/office/drawing/2014/main" id="{ED63D983-8947-443C-86CF-9513A9956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63619" y="2671618"/>
              <a:ext cx="2426854" cy="242685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1F2538-A0C2-4B9A-ADA2-DD2727DD0A55}"/>
                </a:ext>
              </a:extLst>
            </p:cNvPr>
            <p:cNvSpPr txBox="1"/>
            <p:nvPr/>
          </p:nvSpPr>
          <p:spPr>
            <a:xfrm>
              <a:off x="2507672" y="4759036"/>
              <a:ext cx="1507837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3200">
                  <a:solidFill>
                    <a:schemeClr val="bg1"/>
                  </a:solidFill>
                </a:rPr>
                <a:t>Silicates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8765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4" descr="Rabbit with solid fill">
            <a:extLst>
              <a:ext uri="{FF2B5EF4-FFF2-40B4-BE49-F238E27FC236}">
                <a16:creationId xmlns:a16="http://schemas.microsoft.com/office/drawing/2014/main" id="{41C98ACC-7E5A-41AF-A996-DED409825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8364" y="2413288"/>
            <a:ext cx="2565400" cy="25654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97B633-97D9-4468-B929-43836738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cs typeface="Calibri Light"/>
              </a:rPr>
              <a:t>Silicate minerals weather incongruently, leaving behind residual mineral phases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61C21-79DA-4900-8006-8B31B2B9E4F2}"/>
              </a:ext>
            </a:extLst>
          </p:cNvPr>
          <p:cNvSpPr txBox="1"/>
          <p:nvPr/>
        </p:nvSpPr>
        <p:spPr>
          <a:xfrm>
            <a:off x="7749309" y="4793672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Carbonates</a:t>
            </a:r>
            <a:endParaRPr lang="en-US" sz="32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9B31F8-00DF-4B91-A0EC-46AC94CD518B}"/>
              </a:ext>
            </a:extLst>
          </p:cNvPr>
          <p:cNvGrpSpPr/>
          <p:nvPr/>
        </p:nvGrpSpPr>
        <p:grpSpPr>
          <a:xfrm>
            <a:off x="1751138" y="2745926"/>
            <a:ext cx="3115986" cy="2743200"/>
            <a:chOff x="1751138" y="2745926"/>
            <a:chExt cx="3115986" cy="2743200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A625A4A1-92C8-44C2-989C-EB1940A3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3000000">
              <a:off x="1728392" y="3314503"/>
              <a:ext cx="2743200" cy="1606046"/>
            </a:xfrm>
            <a:prstGeom prst="rect">
              <a:avLst/>
            </a:prstGeom>
          </p:spPr>
        </p:pic>
        <p:pic>
          <p:nvPicPr>
            <p:cNvPr id="13" name="Picture 1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F5D9D17-8DCE-417D-A9D6-1D9B7A908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1020000">
              <a:off x="2123924" y="3082527"/>
              <a:ext cx="2743200" cy="1606046"/>
            </a:xfrm>
            <a:prstGeom prst="rect">
              <a:avLst/>
            </a:prstGeom>
          </p:spPr>
        </p:pic>
        <p:pic>
          <p:nvPicPr>
            <p:cNvPr id="11" name="Picture 1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96D973B-DAFE-46DA-A94C-BC170D9A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20000">
              <a:off x="1751138" y="3559296"/>
              <a:ext cx="2743200" cy="1606046"/>
            </a:xfrm>
            <a:prstGeom prst="rect">
              <a:avLst/>
            </a:prstGeom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8A22ADD5-573C-447C-9068-242F7C039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7370" y="3851026"/>
              <a:ext cx="2743200" cy="160604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337797-2FC9-407C-B651-1A6A956C6A92}"/>
                </a:ext>
              </a:extLst>
            </p:cNvPr>
            <p:cNvSpPr txBox="1"/>
            <p:nvPr/>
          </p:nvSpPr>
          <p:spPr>
            <a:xfrm>
              <a:off x="2507672" y="4759036"/>
              <a:ext cx="1507837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3200">
                  <a:solidFill>
                    <a:schemeClr val="bg1"/>
                  </a:solidFill>
                </a:rPr>
                <a:t>Silicates</a:t>
              </a:r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6922678-92BD-4DEA-8103-2600BAA6334E}"/>
              </a:ext>
            </a:extLst>
          </p:cNvPr>
          <p:cNvGrpSpPr/>
          <p:nvPr/>
        </p:nvGrpSpPr>
        <p:grpSpPr>
          <a:xfrm>
            <a:off x="2154654" y="2671618"/>
            <a:ext cx="2426854" cy="2672193"/>
            <a:chOff x="2163619" y="2671618"/>
            <a:chExt cx="2426854" cy="2672193"/>
          </a:xfrm>
        </p:grpSpPr>
        <p:pic>
          <p:nvPicPr>
            <p:cNvPr id="16" name="Graphic 5" descr="Turtle with solid fill">
              <a:extLst>
                <a:ext uri="{FF2B5EF4-FFF2-40B4-BE49-F238E27FC236}">
                  <a16:creationId xmlns:a16="http://schemas.microsoft.com/office/drawing/2014/main" id="{D47FFD17-D507-47D4-8E05-AB6B7E3A5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163619" y="2671618"/>
              <a:ext cx="2426854" cy="242685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73930F-085E-42C9-A212-E4B95CB86E87}"/>
                </a:ext>
              </a:extLst>
            </p:cNvPr>
            <p:cNvSpPr txBox="1"/>
            <p:nvPr/>
          </p:nvSpPr>
          <p:spPr>
            <a:xfrm>
              <a:off x="2507672" y="4759036"/>
              <a:ext cx="1507837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3200">
                  <a:solidFill>
                    <a:schemeClr val="bg1"/>
                  </a:solidFill>
                </a:rPr>
                <a:t>Silicates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10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4" descr="Rabbit with solid fill">
            <a:extLst>
              <a:ext uri="{FF2B5EF4-FFF2-40B4-BE49-F238E27FC236}">
                <a16:creationId xmlns:a16="http://schemas.microsoft.com/office/drawing/2014/main" id="{41C98ACC-7E5A-41AF-A996-DED409825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8364" y="2413288"/>
            <a:ext cx="2565400" cy="25654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97B633-97D9-4468-B929-43836738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  <a:cs typeface="Calibri Light"/>
              </a:rPr>
              <a:t>Carbonate minerals weather congruently, leaving behind only void space.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61C21-79DA-4900-8006-8B31B2B9E4F2}"/>
              </a:ext>
            </a:extLst>
          </p:cNvPr>
          <p:cNvSpPr txBox="1"/>
          <p:nvPr/>
        </p:nvSpPr>
        <p:spPr>
          <a:xfrm>
            <a:off x="7749309" y="4793672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Carbonates</a:t>
            </a:r>
            <a:endParaRPr lang="en-US" sz="3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625A4A1-92C8-44C2-989C-EB1940A3D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0000">
            <a:off x="1728392" y="3314503"/>
            <a:ext cx="2743200" cy="1606046"/>
          </a:xfrm>
          <a:prstGeom prst="rect">
            <a:avLst/>
          </a:prstGeom>
        </p:spPr>
      </p:pic>
      <p:pic>
        <p:nvPicPr>
          <p:cNvPr id="11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896D973B-DAFE-46DA-A94C-BC170D9A5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0000">
            <a:off x="1751138" y="3559296"/>
            <a:ext cx="2743200" cy="160604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A22ADD5-573C-447C-9068-242F7C039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370" y="3851026"/>
            <a:ext cx="2743200" cy="1606046"/>
          </a:xfrm>
          <a:prstGeom prst="rect">
            <a:avLst/>
          </a:prstGeom>
        </p:spPr>
      </p:pic>
      <p:pic>
        <p:nvPicPr>
          <p:cNvPr id="13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1F5D9D17-8DCE-417D-A9D6-1D9B7A908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020000">
            <a:off x="2123924" y="3082527"/>
            <a:ext cx="2743200" cy="16060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337797-2FC9-407C-B651-1A6A956C6A92}"/>
              </a:ext>
            </a:extLst>
          </p:cNvPr>
          <p:cNvSpPr txBox="1"/>
          <p:nvPr/>
        </p:nvSpPr>
        <p:spPr>
          <a:xfrm>
            <a:off x="2507672" y="4759036"/>
            <a:ext cx="15078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Silicates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5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97B633-97D9-4468-B929-43836738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041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 Light"/>
              </a:rPr>
              <a:t>The critical zone may be much deeper in carbonates in comparison to silicates.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5" name="2021-10-07 16-38-08">
            <a:hlinkClick r:id="" action="ppaction://media"/>
            <a:extLst>
              <a:ext uri="{FF2B5EF4-FFF2-40B4-BE49-F238E27FC236}">
                <a16:creationId xmlns:a16="http://schemas.microsoft.com/office/drawing/2014/main" id="{B85DD3F8-E8E7-41C5-8E4F-6B06FD84FB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-2" b="26451"/>
          <a:stretch/>
        </p:blipFill>
        <p:spPr>
          <a:xfrm>
            <a:off x="1424440" y="1753053"/>
            <a:ext cx="9637959" cy="4430033"/>
          </a:xfrm>
        </p:spPr>
      </p:pic>
    </p:spTree>
    <p:extLst>
      <p:ext uri="{BB962C8B-B14F-4D97-AF65-F5344CB8AC3E}">
        <p14:creationId xmlns:p14="http://schemas.microsoft.com/office/powerpoint/2010/main" val="32521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92" r="-112" b="310"/>
          <a:stretch/>
        </p:blipFill>
        <p:spPr>
          <a:xfrm>
            <a:off x="2743455" y="1511955"/>
            <a:ext cx="6853243" cy="495264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E3C510-5769-4FA8-A2B9-C737E4FA9AD2}"/>
              </a:ext>
            </a:extLst>
          </p:cNvPr>
          <p:cNvSpPr/>
          <p:nvPr/>
        </p:nvSpPr>
        <p:spPr>
          <a:xfrm>
            <a:off x="3012141" y="17167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0DDBB2-4947-470E-8C74-D2DE2ABC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9502C5-AEB8-4A8A-97DB-585056FAF7A4}"/>
              </a:ext>
            </a:extLst>
          </p:cNvPr>
          <p:cNvSpPr txBox="1">
            <a:spLocks/>
          </p:cNvSpPr>
          <p:nvPr/>
        </p:nvSpPr>
        <p:spPr>
          <a:xfrm>
            <a:off x="990600" y="2754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cs typeface="Calibri Light"/>
              </a:rPr>
              <a:t>The Conveyor Model of the critical zone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0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92" r="-112" b="310"/>
          <a:stretch/>
        </p:blipFill>
        <p:spPr>
          <a:xfrm>
            <a:off x="2743455" y="1511955"/>
            <a:ext cx="6853243" cy="495264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E3C510-5769-4FA8-A2B9-C737E4FA9AD2}"/>
              </a:ext>
            </a:extLst>
          </p:cNvPr>
          <p:cNvSpPr/>
          <p:nvPr/>
        </p:nvSpPr>
        <p:spPr>
          <a:xfrm>
            <a:off x="3263153" y="1788459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0DDBB2-4947-470E-8C74-D2DE2ABC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9502C5-AEB8-4A8A-97DB-585056FAF7A4}"/>
              </a:ext>
            </a:extLst>
          </p:cNvPr>
          <p:cNvSpPr txBox="1">
            <a:spLocks/>
          </p:cNvSpPr>
          <p:nvPr/>
        </p:nvSpPr>
        <p:spPr>
          <a:xfrm>
            <a:off x="990600" y="2754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cs typeface="Calibri Light"/>
              </a:rPr>
              <a:t>Uplift brings fresh unweathered rock toward the surface.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772B13-13DB-4174-A67C-B0C1A63373C6}"/>
              </a:ext>
            </a:extLst>
          </p:cNvPr>
          <p:cNvSpPr/>
          <p:nvPr/>
        </p:nvSpPr>
        <p:spPr>
          <a:xfrm>
            <a:off x="2689413" y="5446059"/>
            <a:ext cx="4195481" cy="114748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08CA53-2EA3-409D-AFB0-604650861E06}"/>
              </a:ext>
            </a:extLst>
          </p:cNvPr>
          <p:cNvSpPr/>
          <p:nvPr/>
        </p:nvSpPr>
        <p:spPr>
          <a:xfrm>
            <a:off x="3012141" y="17167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88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92" r="-112" b="310"/>
          <a:stretch/>
        </p:blipFill>
        <p:spPr>
          <a:xfrm>
            <a:off x="2743455" y="1511955"/>
            <a:ext cx="6853243" cy="495264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E3C510-5769-4FA8-A2B9-C737E4FA9AD2}"/>
              </a:ext>
            </a:extLst>
          </p:cNvPr>
          <p:cNvSpPr/>
          <p:nvPr/>
        </p:nvSpPr>
        <p:spPr>
          <a:xfrm>
            <a:off x="3263153" y="1788459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0DDBB2-4947-470E-8C74-D2DE2ABC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9502C5-AEB8-4A8A-97DB-585056FAF7A4}"/>
              </a:ext>
            </a:extLst>
          </p:cNvPr>
          <p:cNvSpPr txBox="1">
            <a:spLocks/>
          </p:cNvSpPr>
          <p:nvPr/>
        </p:nvSpPr>
        <p:spPr>
          <a:xfrm>
            <a:off x="990600" y="2754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solidFill>
                  <a:schemeClr val="bg1"/>
                </a:solidFill>
                <a:latin typeface="Arial"/>
                <a:cs typeface="Calibri Light"/>
              </a:rPr>
              <a:t>Meteoric water circulates through the rock producing weathering reactions that generate regolith and soil.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772B13-13DB-4174-A67C-B0C1A63373C6}"/>
              </a:ext>
            </a:extLst>
          </p:cNvPr>
          <p:cNvSpPr/>
          <p:nvPr/>
        </p:nvSpPr>
        <p:spPr>
          <a:xfrm>
            <a:off x="3370730" y="2765612"/>
            <a:ext cx="2698376" cy="2832845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5F382-94C5-467F-A296-ED0931D91AB1}"/>
              </a:ext>
            </a:extLst>
          </p:cNvPr>
          <p:cNvSpPr/>
          <p:nvPr/>
        </p:nvSpPr>
        <p:spPr>
          <a:xfrm>
            <a:off x="3012141" y="17167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5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92" r="-112" b="310"/>
          <a:stretch/>
        </p:blipFill>
        <p:spPr>
          <a:xfrm>
            <a:off x="2743455" y="1511955"/>
            <a:ext cx="6853243" cy="495264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E3C510-5769-4FA8-A2B9-C737E4FA9AD2}"/>
              </a:ext>
            </a:extLst>
          </p:cNvPr>
          <p:cNvSpPr/>
          <p:nvPr/>
        </p:nvSpPr>
        <p:spPr>
          <a:xfrm>
            <a:off x="3263153" y="1788459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0DDBB2-4947-470E-8C74-D2DE2ABC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9502C5-AEB8-4A8A-97DB-585056FAF7A4}"/>
              </a:ext>
            </a:extLst>
          </p:cNvPr>
          <p:cNvSpPr txBox="1">
            <a:spLocks/>
          </p:cNvSpPr>
          <p:nvPr/>
        </p:nvSpPr>
        <p:spPr>
          <a:xfrm>
            <a:off x="990600" y="2754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solidFill>
                  <a:schemeClr val="bg1"/>
                </a:solidFill>
                <a:latin typeface="Arial"/>
                <a:cs typeface="Calibri Light"/>
              </a:rPr>
              <a:t>Weathering products leave the system via solute and sediment fluxes toward the stream channel network.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772B13-13DB-4174-A67C-B0C1A63373C6}"/>
              </a:ext>
            </a:extLst>
          </p:cNvPr>
          <p:cNvSpPr/>
          <p:nvPr/>
        </p:nvSpPr>
        <p:spPr>
          <a:xfrm rot="2040000">
            <a:off x="4670206" y="3147944"/>
            <a:ext cx="3980329" cy="2043952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5F725-322F-491F-9D34-9EBAF0A12C84}"/>
              </a:ext>
            </a:extLst>
          </p:cNvPr>
          <p:cNvSpPr/>
          <p:nvPr/>
        </p:nvSpPr>
        <p:spPr>
          <a:xfrm>
            <a:off x="3012141" y="17167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41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D697-F3AA-44FE-8115-C1DA146F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cs typeface="Calibri Light"/>
              </a:rPr>
              <a:t>Earth's Critical Zone develops through interactions among geological, biological, chemical, hydrological and climate processes</a:t>
            </a:r>
            <a:endParaRPr lang="en-US" sz="36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D3E094A-3FAD-4244-85D4-1280CE5AC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658" y="2096012"/>
            <a:ext cx="3755200" cy="4351338"/>
          </a:xfrm>
        </p:spPr>
      </p:pic>
    </p:spTree>
    <p:extLst>
      <p:ext uri="{BB962C8B-B14F-4D97-AF65-F5344CB8AC3E}">
        <p14:creationId xmlns:p14="http://schemas.microsoft.com/office/powerpoint/2010/main" val="2078637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92" r="-112" b="310"/>
          <a:stretch/>
        </p:blipFill>
        <p:spPr>
          <a:xfrm>
            <a:off x="2743455" y="1511955"/>
            <a:ext cx="6853243" cy="495264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E3C510-5769-4FA8-A2B9-C737E4FA9AD2}"/>
              </a:ext>
            </a:extLst>
          </p:cNvPr>
          <p:cNvSpPr/>
          <p:nvPr/>
        </p:nvSpPr>
        <p:spPr>
          <a:xfrm>
            <a:off x="3263153" y="1788459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5F725-322F-491F-9D34-9EBAF0A12C84}"/>
              </a:ext>
            </a:extLst>
          </p:cNvPr>
          <p:cNvSpPr/>
          <p:nvPr/>
        </p:nvSpPr>
        <p:spPr>
          <a:xfrm>
            <a:off x="3012141" y="17167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B52A44A-41E2-4A88-8A21-1751EBBAB666}"/>
              </a:ext>
            </a:extLst>
          </p:cNvPr>
          <p:cNvSpPr txBox="1">
            <a:spLocks/>
          </p:cNvSpPr>
          <p:nvPr/>
        </p:nvSpPr>
        <p:spPr>
          <a:xfrm>
            <a:off x="990600" y="185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 Light"/>
              </a:rPr>
              <a:t>This system is attracted toward a steady state, where topography and regolith thickness adjust such that uplift is counter-balanced by the solute and sediment fluxes.</a:t>
            </a:r>
            <a:endParaRPr lang="en-US" sz="280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94887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92" r="-112" b="310"/>
          <a:stretch/>
        </p:blipFill>
        <p:spPr>
          <a:xfrm>
            <a:off x="2743455" y="1511955"/>
            <a:ext cx="6853243" cy="495264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E3C510-5769-4FA8-A2B9-C737E4FA9AD2}"/>
              </a:ext>
            </a:extLst>
          </p:cNvPr>
          <p:cNvSpPr/>
          <p:nvPr/>
        </p:nvSpPr>
        <p:spPr>
          <a:xfrm>
            <a:off x="3263153" y="1788459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5F725-322F-491F-9D34-9EBAF0A12C84}"/>
              </a:ext>
            </a:extLst>
          </p:cNvPr>
          <p:cNvSpPr/>
          <p:nvPr/>
        </p:nvSpPr>
        <p:spPr>
          <a:xfrm>
            <a:off x="3012141" y="17167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290136-0AE9-4020-ABB1-A363CFEDF334}"/>
              </a:ext>
            </a:extLst>
          </p:cNvPr>
          <p:cNvSpPr/>
          <p:nvPr/>
        </p:nvSpPr>
        <p:spPr>
          <a:xfrm>
            <a:off x="2779059" y="5347447"/>
            <a:ext cx="2698376" cy="100404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49A80A2-88AE-4DCB-B03C-35B258A8F058}"/>
              </a:ext>
            </a:extLst>
          </p:cNvPr>
          <p:cNvSpPr txBox="1">
            <a:spLocks/>
          </p:cNvSpPr>
          <p:nvPr/>
        </p:nvSpPr>
        <p:spPr>
          <a:xfrm>
            <a:off x="990600" y="185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 Light"/>
              </a:rPr>
              <a:t>This system is attracted toward a steady state, where topography and regolith thickness adjust such that uplift is counter-balanced by the solute and sediment fluxes.</a:t>
            </a:r>
            <a:endParaRPr lang="en-US" sz="280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6591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92" r="-112" b="310"/>
          <a:stretch/>
        </p:blipFill>
        <p:spPr>
          <a:xfrm>
            <a:off x="2743455" y="1511955"/>
            <a:ext cx="6853243" cy="495264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E3C510-5769-4FA8-A2B9-C737E4FA9AD2}"/>
              </a:ext>
            </a:extLst>
          </p:cNvPr>
          <p:cNvSpPr/>
          <p:nvPr/>
        </p:nvSpPr>
        <p:spPr>
          <a:xfrm>
            <a:off x="3263153" y="1788459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9502C5-AEB8-4A8A-97DB-585056FAF7A4}"/>
              </a:ext>
            </a:extLst>
          </p:cNvPr>
          <p:cNvSpPr txBox="1">
            <a:spLocks/>
          </p:cNvSpPr>
          <p:nvPr/>
        </p:nvSpPr>
        <p:spPr>
          <a:xfrm>
            <a:off x="990600" y="185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 Light"/>
              </a:rPr>
              <a:t>This system is attracted toward a steady state, where topography and regolith thickness adjust such that uplift is counter-balanced by the solute and sediment fluxes.</a:t>
            </a:r>
            <a:endParaRPr lang="en-US" sz="280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772B13-13DB-4174-A67C-B0C1A63373C6}"/>
              </a:ext>
            </a:extLst>
          </p:cNvPr>
          <p:cNvSpPr/>
          <p:nvPr/>
        </p:nvSpPr>
        <p:spPr>
          <a:xfrm rot="2040000">
            <a:off x="4670206" y="3147944"/>
            <a:ext cx="3980329" cy="2043952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5F725-322F-491F-9D34-9EBAF0A12C84}"/>
              </a:ext>
            </a:extLst>
          </p:cNvPr>
          <p:cNvSpPr/>
          <p:nvPr/>
        </p:nvSpPr>
        <p:spPr>
          <a:xfrm>
            <a:off x="3012141" y="17167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290136-0AE9-4020-ABB1-A363CFEDF334}"/>
              </a:ext>
            </a:extLst>
          </p:cNvPr>
          <p:cNvSpPr/>
          <p:nvPr/>
        </p:nvSpPr>
        <p:spPr>
          <a:xfrm>
            <a:off x="2779059" y="5347447"/>
            <a:ext cx="2698376" cy="100404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280" b="310"/>
          <a:stretch/>
        </p:blipFill>
        <p:spPr>
          <a:xfrm>
            <a:off x="2751215" y="1376815"/>
            <a:ext cx="7005644" cy="506918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58663F-6C08-4EA7-A120-E76CF4F438C8}"/>
              </a:ext>
            </a:extLst>
          </p:cNvPr>
          <p:cNvSpPr txBox="1">
            <a:spLocks/>
          </p:cNvSpPr>
          <p:nvPr/>
        </p:nvSpPr>
        <p:spPr>
          <a:xfrm>
            <a:off x="990600" y="185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 Light"/>
              </a:rPr>
              <a:t>How might the conveyor model break down in carbonate settings?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2BFB0-9AA3-447A-8629-93EB8F9BCC29}"/>
              </a:ext>
            </a:extLst>
          </p:cNvPr>
          <p:cNvSpPr/>
          <p:nvPr/>
        </p:nvSpPr>
        <p:spPr>
          <a:xfrm>
            <a:off x="3566221" y="15806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31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58663F-6C08-4EA7-A120-E76CF4F438C8}"/>
              </a:ext>
            </a:extLst>
          </p:cNvPr>
          <p:cNvSpPr txBox="1">
            <a:spLocks/>
          </p:cNvSpPr>
          <p:nvPr/>
        </p:nvSpPr>
        <p:spPr>
          <a:xfrm>
            <a:off x="990600" y="185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 Light"/>
              </a:rPr>
              <a:t>In pure carbonates, there's no governor.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B2D855-DB2B-4CC0-8257-D87885A5BFA9}"/>
              </a:ext>
            </a:extLst>
          </p:cNvPr>
          <p:cNvGrpSpPr/>
          <p:nvPr/>
        </p:nvGrpSpPr>
        <p:grpSpPr>
          <a:xfrm>
            <a:off x="9932869" y="1931870"/>
            <a:ext cx="2001669" cy="3002505"/>
            <a:chOff x="9580302" y="1420079"/>
            <a:chExt cx="2354236" cy="3514296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E1EDEE6-ED08-43B4-BF8A-82165BF93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99862" y="1616691"/>
              <a:ext cx="2095500" cy="312420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C93B9F4-F0A6-4E62-BD8A-9EB37BB40754}"/>
                </a:ext>
              </a:extLst>
            </p:cNvPr>
            <p:cNvCxnSpPr/>
            <p:nvPr/>
          </p:nvCxnSpPr>
          <p:spPr>
            <a:xfrm>
              <a:off x="9580302" y="1420079"/>
              <a:ext cx="2354236" cy="3514296"/>
            </a:xfrm>
            <a:prstGeom prst="straightConnector1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39618-8148-4262-9D83-1C2B485AED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05403" y="1545183"/>
              <a:ext cx="2126778" cy="3389192"/>
            </a:xfrm>
            <a:prstGeom prst="straightConnector1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4" descr="Diagram&#10;&#10;Description automatically generated">
            <a:extLst>
              <a:ext uri="{FF2B5EF4-FFF2-40B4-BE49-F238E27FC236}">
                <a16:creationId xmlns:a16="http://schemas.microsoft.com/office/drawing/2014/main" id="{AB278146-3286-4B60-9E6D-D68F6A125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80" b="310"/>
          <a:stretch/>
        </p:blipFill>
        <p:spPr>
          <a:xfrm>
            <a:off x="2751215" y="1376815"/>
            <a:ext cx="7005644" cy="5069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3BEF26-ECBD-422D-BFFA-4CB273018C6E}"/>
              </a:ext>
            </a:extLst>
          </p:cNvPr>
          <p:cNvSpPr/>
          <p:nvPr/>
        </p:nvSpPr>
        <p:spPr>
          <a:xfrm>
            <a:off x="3566221" y="15806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22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58663F-6C08-4EA7-A120-E76CF4F438C8}"/>
              </a:ext>
            </a:extLst>
          </p:cNvPr>
          <p:cNvSpPr txBox="1">
            <a:spLocks/>
          </p:cNvSpPr>
          <p:nvPr/>
        </p:nvSpPr>
        <p:spPr>
          <a:xfrm>
            <a:off x="990600" y="185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 Light"/>
              </a:rPr>
              <a:t>Without insoluble residue to collect on the surface, weathering rates may decouple from topography.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4" descr="Diagram&#10;&#10;Description automatically generated">
            <a:extLst>
              <a:ext uri="{FF2B5EF4-FFF2-40B4-BE49-F238E27FC236}">
                <a16:creationId xmlns:a16="http://schemas.microsoft.com/office/drawing/2014/main" id="{AB278146-3286-4B60-9E6D-D68F6A125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80" b="310"/>
          <a:stretch/>
        </p:blipFill>
        <p:spPr>
          <a:xfrm>
            <a:off x="2751215" y="1376815"/>
            <a:ext cx="7005644" cy="506918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EDB3A6F-3354-4D09-A6E7-163AF18D3671}"/>
              </a:ext>
            </a:extLst>
          </p:cNvPr>
          <p:cNvSpPr/>
          <p:nvPr/>
        </p:nvSpPr>
        <p:spPr>
          <a:xfrm>
            <a:off x="4030104" y="2049238"/>
            <a:ext cx="2698376" cy="100404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9A65F8-1CF0-473B-B45A-6C4A13E56197}"/>
              </a:ext>
            </a:extLst>
          </p:cNvPr>
          <p:cNvSpPr/>
          <p:nvPr/>
        </p:nvSpPr>
        <p:spPr>
          <a:xfrm>
            <a:off x="3566221" y="15806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60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58663F-6C08-4EA7-A120-E76CF4F438C8}"/>
              </a:ext>
            </a:extLst>
          </p:cNvPr>
          <p:cNvSpPr txBox="1">
            <a:spLocks/>
          </p:cNvSpPr>
          <p:nvPr/>
        </p:nvSpPr>
        <p:spPr>
          <a:xfrm>
            <a:off x="990600" y="185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 Light"/>
              </a:rPr>
              <a:t>Without insoluble residue to collect on the surface, weathering rates may decouple from topography.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4" descr="Diagram&#10;&#10;Description automatically generated">
            <a:extLst>
              <a:ext uri="{FF2B5EF4-FFF2-40B4-BE49-F238E27FC236}">
                <a16:creationId xmlns:a16="http://schemas.microsoft.com/office/drawing/2014/main" id="{AB278146-3286-4B60-9E6D-D68F6A125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80" b="310"/>
          <a:stretch/>
        </p:blipFill>
        <p:spPr>
          <a:xfrm>
            <a:off x="2751215" y="1376815"/>
            <a:ext cx="7005644" cy="506918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EDB3A6F-3354-4D09-A6E7-163AF18D3671}"/>
              </a:ext>
            </a:extLst>
          </p:cNvPr>
          <p:cNvSpPr/>
          <p:nvPr/>
        </p:nvSpPr>
        <p:spPr>
          <a:xfrm>
            <a:off x="4030104" y="2049238"/>
            <a:ext cx="2698376" cy="100404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506A440E-8040-4AC6-BF0B-A789AFCF6579}"/>
              </a:ext>
            </a:extLst>
          </p:cNvPr>
          <p:cNvSpPr/>
          <p:nvPr/>
        </p:nvSpPr>
        <p:spPr>
          <a:xfrm>
            <a:off x="4477535" y="1438542"/>
            <a:ext cx="489044" cy="978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D1CA0-DF07-4736-BC2A-28F70E9E5C24}"/>
              </a:ext>
            </a:extLst>
          </p:cNvPr>
          <p:cNvSpPr txBox="1"/>
          <p:nvPr/>
        </p:nvSpPr>
        <p:spPr>
          <a:xfrm>
            <a:off x="4810409" y="15349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Dust input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7135FF-2C63-44F8-9320-3626C7F5A0DB}"/>
              </a:ext>
            </a:extLst>
          </p:cNvPr>
          <p:cNvSpPr/>
          <p:nvPr/>
        </p:nvSpPr>
        <p:spPr>
          <a:xfrm>
            <a:off x="3566221" y="15806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61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280" b="310"/>
          <a:stretch/>
        </p:blipFill>
        <p:spPr>
          <a:xfrm>
            <a:off x="2751215" y="1376815"/>
            <a:ext cx="7005644" cy="506918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58663F-6C08-4EA7-A120-E76CF4F438C8}"/>
              </a:ext>
            </a:extLst>
          </p:cNvPr>
          <p:cNvSpPr txBox="1">
            <a:spLocks/>
          </p:cNvSpPr>
          <p:nvPr/>
        </p:nvSpPr>
        <p:spPr>
          <a:xfrm>
            <a:off x="990600" y="185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 Light"/>
              </a:rPr>
              <a:t>The conveyor model envisions the weathering surfaces as planar, but in carbonates they are often far from planar.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67C669-5F09-4F19-BA55-829646F13794}"/>
              </a:ext>
            </a:extLst>
          </p:cNvPr>
          <p:cNvSpPr/>
          <p:nvPr/>
        </p:nvSpPr>
        <p:spPr>
          <a:xfrm>
            <a:off x="3566221" y="15806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850A0-CB09-43BA-8FCE-DD27DF016F18}"/>
                  </a:ext>
                </a:extLst>
              </p14:cNvPr>
              <p14:cNvContentPartPr/>
              <p14:nvPr/>
            </p14:nvContentPartPr>
            <p14:xfrm>
              <a:off x="2886318" y="2542164"/>
              <a:ext cx="1190625" cy="11811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850A0-CB09-43BA-8FCE-DD27DF016F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2541" y="2434563"/>
                <a:ext cx="1297821" cy="1395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D6CF7B3-1FE2-4C27-9263-A2B95103CA1B}"/>
                  </a:ext>
                </a:extLst>
              </p14:cNvPr>
              <p14:cNvContentPartPr/>
              <p14:nvPr/>
            </p14:nvContentPartPr>
            <p14:xfrm>
              <a:off x="2834363" y="3728956"/>
              <a:ext cx="1257299" cy="1352549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D6CF7B3-1FE2-4C27-9263-A2B95103CA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80340" y="3621212"/>
                <a:ext cx="1364985" cy="1567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F82371F-BB66-4459-A62F-651D3F13FBD0}"/>
                  </a:ext>
                </a:extLst>
              </p14:cNvPr>
              <p14:cNvContentPartPr/>
              <p14:nvPr/>
            </p14:nvContentPartPr>
            <p14:xfrm>
              <a:off x="2903636" y="5191499"/>
              <a:ext cx="1181100" cy="5715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F82371F-BB66-4459-A62F-651D3F13FBD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49606" y="5083260"/>
                <a:ext cx="1288800" cy="7876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ACE6C07-87C3-4292-AF55-68CE9799E4C7}"/>
                  </a:ext>
                </a:extLst>
              </p14:cNvPr>
              <p14:cNvContentPartPr/>
              <p14:nvPr/>
            </p14:nvContentPartPr>
            <p14:xfrm>
              <a:off x="4176522" y="5573481"/>
              <a:ext cx="2333625" cy="55245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ACE6C07-87C3-4292-AF55-68CE9799E4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22495" y="5465440"/>
                <a:ext cx="2441320" cy="768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8A914E3-D2E0-48F7-977C-51670D401237}"/>
                  </a:ext>
                </a:extLst>
              </p14:cNvPr>
              <p14:cNvContentPartPr/>
              <p14:nvPr/>
            </p14:nvContentPartPr>
            <p14:xfrm>
              <a:off x="6522846" y="5650112"/>
              <a:ext cx="1885949" cy="514349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8A914E3-D2E0-48F7-977C-51670D4012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68818" y="5541676"/>
                <a:ext cx="1993645" cy="730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D7D8B92-5D0F-4CDA-93D0-8A77DC2FFC33}"/>
                  </a:ext>
                </a:extLst>
              </p14:cNvPr>
              <p14:cNvContentPartPr/>
              <p14:nvPr/>
            </p14:nvContentPartPr>
            <p14:xfrm>
              <a:off x="6557373" y="4114192"/>
              <a:ext cx="1704975" cy="1285875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D7D8B92-5D0F-4CDA-93D0-8A77DC2FFC3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03338" y="4006226"/>
                <a:ext cx="1812684" cy="1501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EA410EB-C313-4877-8FFF-9AA674723D26}"/>
                  </a:ext>
                </a:extLst>
              </p14:cNvPr>
              <p14:cNvContentPartPr/>
              <p14:nvPr/>
            </p14:nvContentPartPr>
            <p14:xfrm>
              <a:off x="4288260" y="4100062"/>
              <a:ext cx="2152649" cy="125729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EA410EB-C313-4877-8FFF-9AA674723D2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4173" y="3992108"/>
                <a:ext cx="2260462" cy="1472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D6D6BB7-9E6B-4E2B-A40A-7CA9632BD8A0}"/>
                  </a:ext>
                </a:extLst>
              </p14:cNvPr>
              <p14:cNvContentPartPr/>
              <p14:nvPr/>
            </p14:nvContentPartPr>
            <p14:xfrm>
              <a:off x="4328150" y="2498718"/>
              <a:ext cx="2105025" cy="127635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D6D6BB7-9E6B-4E2B-A40A-7CA9632BD8A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74036" y="2390553"/>
                <a:ext cx="2212892" cy="14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462FA3D-8F24-4C0A-BBD4-3C3C4555139E}"/>
                  </a:ext>
                </a:extLst>
              </p14:cNvPr>
              <p14:cNvContentPartPr/>
              <p14:nvPr/>
            </p14:nvContentPartPr>
            <p14:xfrm>
              <a:off x="6470819" y="2499619"/>
              <a:ext cx="1400174" cy="1314449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462FA3D-8F24-4C0A-BBD4-3C3C455513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16911" y="2391848"/>
                <a:ext cx="1507631" cy="15296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5240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280" b="310"/>
          <a:stretch/>
        </p:blipFill>
        <p:spPr>
          <a:xfrm>
            <a:off x="2751215" y="1376815"/>
            <a:ext cx="7005644" cy="506918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58663F-6C08-4EA7-A120-E76CF4F438C8}"/>
              </a:ext>
            </a:extLst>
          </p:cNvPr>
          <p:cNvSpPr txBox="1">
            <a:spLocks/>
          </p:cNvSpPr>
          <p:nvPr/>
        </p:nvSpPr>
        <p:spPr>
          <a:xfrm>
            <a:off x="990600" y="185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 Light"/>
              </a:rPr>
              <a:t>The conveyor model envisions the weathering surfaces as planar, but in carbonates they are often far from planar.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67C669-5F09-4F19-BA55-829646F13794}"/>
              </a:ext>
            </a:extLst>
          </p:cNvPr>
          <p:cNvSpPr/>
          <p:nvPr/>
        </p:nvSpPr>
        <p:spPr>
          <a:xfrm>
            <a:off x="3566221" y="15806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850A0-CB09-43BA-8FCE-DD27DF016F18}"/>
                  </a:ext>
                </a:extLst>
              </p14:cNvPr>
              <p14:cNvContentPartPr/>
              <p14:nvPr/>
            </p14:nvContentPartPr>
            <p14:xfrm>
              <a:off x="2886318" y="2542164"/>
              <a:ext cx="1190625" cy="11811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850A0-CB09-43BA-8FCE-DD27DF016F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2541" y="2434563"/>
                <a:ext cx="1297821" cy="1395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D6CF7B3-1FE2-4C27-9263-A2B95103CA1B}"/>
                  </a:ext>
                </a:extLst>
              </p14:cNvPr>
              <p14:cNvContentPartPr/>
              <p14:nvPr/>
            </p14:nvContentPartPr>
            <p14:xfrm>
              <a:off x="2834363" y="3728956"/>
              <a:ext cx="1257299" cy="1352549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D6CF7B3-1FE2-4C27-9263-A2B95103CA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80340" y="3621212"/>
                <a:ext cx="1364985" cy="1567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F82371F-BB66-4459-A62F-651D3F13FBD0}"/>
                  </a:ext>
                </a:extLst>
              </p14:cNvPr>
              <p14:cNvContentPartPr/>
              <p14:nvPr/>
            </p14:nvContentPartPr>
            <p14:xfrm>
              <a:off x="2903636" y="5191499"/>
              <a:ext cx="1181100" cy="5715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F82371F-BB66-4459-A62F-651D3F13FBD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49606" y="5083260"/>
                <a:ext cx="1288800" cy="7876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ACE6C07-87C3-4292-AF55-68CE9799E4C7}"/>
                  </a:ext>
                </a:extLst>
              </p14:cNvPr>
              <p14:cNvContentPartPr/>
              <p14:nvPr/>
            </p14:nvContentPartPr>
            <p14:xfrm>
              <a:off x="4176522" y="5573481"/>
              <a:ext cx="2333625" cy="55245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ACE6C07-87C3-4292-AF55-68CE9799E4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22495" y="5465440"/>
                <a:ext cx="2441320" cy="768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8A914E3-D2E0-48F7-977C-51670D401237}"/>
                  </a:ext>
                </a:extLst>
              </p14:cNvPr>
              <p14:cNvContentPartPr/>
              <p14:nvPr/>
            </p14:nvContentPartPr>
            <p14:xfrm>
              <a:off x="6522846" y="5650112"/>
              <a:ext cx="1885949" cy="514349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8A914E3-D2E0-48F7-977C-51670D4012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68818" y="5541676"/>
                <a:ext cx="1993645" cy="730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D7D8B92-5D0F-4CDA-93D0-8A77DC2FFC33}"/>
                  </a:ext>
                </a:extLst>
              </p14:cNvPr>
              <p14:cNvContentPartPr/>
              <p14:nvPr/>
            </p14:nvContentPartPr>
            <p14:xfrm>
              <a:off x="6557373" y="4114192"/>
              <a:ext cx="1704975" cy="1285875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D7D8B92-5D0F-4CDA-93D0-8A77DC2FFC3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03338" y="4006226"/>
                <a:ext cx="1812684" cy="1501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EA410EB-C313-4877-8FFF-9AA674723D26}"/>
                  </a:ext>
                </a:extLst>
              </p14:cNvPr>
              <p14:cNvContentPartPr/>
              <p14:nvPr/>
            </p14:nvContentPartPr>
            <p14:xfrm>
              <a:off x="4288260" y="4100062"/>
              <a:ext cx="2152649" cy="125729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EA410EB-C313-4877-8FFF-9AA674723D2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4173" y="3992108"/>
                <a:ext cx="2260462" cy="1472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D6D6BB7-9E6B-4E2B-A40A-7CA9632BD8A0}"/>
                  </a:ext>
                </a:extLst>
              </p14:cNvPr>
              <p14:cNvContentPartPr/>
              <p14:nvPr/>
            </p14:nvContentPartPr>
            <p14:xfrm>
              <a:off x="4328150" y="2498718"/>
              <a:ext cx="2105025" cy="127635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D6D6BB7-9E6B-4E2B-A40A-7CA9632BD8A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74036" y="2390553"/>
                <a:ext cx="2212892" cy="14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462FA3D-8F24-4C0A-BBD4-3C3C4555139E}"/>
                  </a:ext>
                </a:extLst>
              </p14:cNvPr>
              <p14:cNvContentPartPr/>
              <p14:nvPr/>
            </p14:nvContentPartPr>
            <p14:xfrm>
              <a:off x="6470819" y="2499619"/>
              <a:ext cx="1400174" cy="1314449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462FA3D-8F24-4C0A-BBD4-3C3C455513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16911" y="2391848"/>
                <a:ext cx="1507631" cy="1529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6FEC4B-3EA5-40BC-BA37-B0C94B24CD04}"/>
                  </a:ext>
                </a:extLst>
              </p14:cNvPr>
              <p14:cNvContentPartPr/>
              <p14:nvPr/>
            </p14:nvContentPartPr>
            <p14:xfrm>
              <a:off x="1085228" y="2620593"/>
              <a:ext cx="9524" cy="9524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6FEC4B-3EA5-40BC-BA37-B0C94B24CD0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343372" y="-236607"/>
                <a:ext cx="2857200" cy="5714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6F658ED8-FDBE-44B8-A3A4-8F1E7684292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2287" y="1888524"/>
            <a:ext cx="6501244" cy="3704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C4248-B203-4424-A021-4AF98354FD22}"/>
              </a:ext>
            </a:extLst>
          </p:cNvPr>
          <p:cNvSpPr txBox="1"/>
          <p:nvPr/>
        </p:nvSpPr>
        <p:spPr>
          <a:xfrm>
            <a:off x="4378036" y="196215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Williams (2008)</a:t>
            </a:r>
          </a:p>
        </p:txBody>
      </p:sp>
      <p:pic>
        <p:nvPicPr>
          <p:cNvPr id="9" name="Picture 9" descr="A picture containing outdoor, ground, tree, person&#10;&#10;Description automatically generated">
            <a:extLst>
              <a:ext uri="{FF2B5EF4-FFF2-40B4-BE49-F238E27FC236}">
                <a16:creationId xmlns:a16="http://schemas.microsoft.com/office/drawing/2014/main" id="{21AD7E1D-0F49-4834-BF69-06988B8B185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34176" y="1961717"/>
            <a:ext cx="4819648" cy="361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09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280" b="310"/>
          <a:stretch/>
        </p:blipFill>
        <p:spPr>
          <a:xfrm>
            <a:off x="2751215" y="1376815"/>
            <a:ext cx="7005644" cy="506918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58663F-6C08-4EA7-A120-E76CF4F438C8}"/>
              </a:ext>
            </a:extLst>
          </p:cNvPr>
          <p:cNvSpPr txBox="1">
            <a:spLocks/>
          </p:cNvSpPr>
          <p:nvPr/>
        </p:nvSpPr>
        <p:spPr>
          <a:xfrm>
            <a:off x="990600" y="185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cs typeface="Calibri Light"/>
              </a:rPr>
              <a:t>Stream channels and hillslopes can become decoupled within karst terrains, as sediment and solutes are routed sub-vertically into conduits.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2BFB0-9AA3-447A-8629-93EB8F9BCC29}"/>
              </a:ext>
            </a:extLst>
          </p:cNvPr>
          <p:cNvSpPr/>
          <p:nvPr/>
        </p:nvSpPr>
        <p:spPr>
          <a:xfrm>
            <a:off x="3566221" y="15806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35DA67-1977-49B7-ACB6-EC1504F39255}"/>
              </a:ext>
            </a:extLst>
          </p:cNvPr>
          <p:cNvSpPr/>
          <p:nvPr/>
        </p:nvSpPr>
        <p:spPr>
          <a:xfrm>
            <a:off x="3346036" y="2101193"/>
            <a:ext cx="1711240" cy="100404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276C2-D136-4B36-9156-7CBA47819673}"/>
              </a:ext>
            </a:extLst>
          </p:cNvPr>
          <p:cNvSpPr txBox="1"/>
          <p:nvPr/>
        </p:nvSpPr>
        <p:spPr>
          <a:xfrm>
            <a:off x="3598718" y="177165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"Hillslopes"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D0A2E2-A80E-4F4F-8776-4DB3D14C3176}"/>
              </a:ext>
            </a:extLst>
          </p:cNvPr>
          <p:cNvSpPr/>
          <p:nvPr/>
        </p:nvSpPr>
        <p:spPr>
          <a:xfrm>
            <a:off x="7918035" y="4794170"/>
            <a:ext cx="1711240" cy="100404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E51A762-E10D-4CE6-A5B3-F8F5B748AF2F}"/>
                  </a:ext>
                </a:extLst>
              </p14:cNvPr>
              <p14:cNvContentPartPr/>
              <p14:nvPr/>
            </p14:nvContentPartPr>
            <p14:xfrm>
              <a:off x="4158827" y="3010251"/>
              <a:ext cx="4429125" cy="262889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E51A762-E10D-4CE6-A5B3-F8F5B748AF2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4844" y="2902421"/>
                <a:ext cx="4536731" cy="284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4529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D697-F3AA-44FE-8115-C1DA146F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cs typeface="Calibri Light"/>
              </a:rPr>
              <a:t>Earth's Critical Zone develops through interactions among geological, biological, chemical, hydrological and climate processes</a:t>
            </a:r>
            <a:endParaRPr lang="en-US" sz="36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D3E094A-3FAD-4244-85D4-1280CE5AC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658" y="2096012"/>
            <a:ext cx="3755200" cy="4351338"/>
          </a:xfrm>
        </p:spPr>
      </p:pic>
      <p:pic>
        <p:nvPicPr>
          <p:cNvPr id="3" name="Picture 4" descr="Map&#10;&#10;Description automatically generated">
            <a:extLst>
              <a:ext uri="{FF2B5EF4-FFF2-40B4-BE49-F238E27FC236}">
                <a16:creationId xmlns:a16="http://schemas.microsoft.com/office/drawing/2014/main" id="{0D0DFFCB-BA17-456E-B681-34643E012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529" y="2667006"/>
            <a:ext cx="5668296" cy="3699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314440-AA48-4A73-B86F-17E6D1BD4AAF}"/>
              </a:ext>
            </a:extLst>
          </p:cNvPr>
          <p:cNvSpPr txBox="1"/>
          <p:nvPr/>
        </p:nvSpPr>
        <p:spPr>
          <a:xfrm>
            <a:off x="6531077" y="2094270"/>
            <a:ext cx="466049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Critical Zone Observatories</a:t>
            </a:r>
          </a:p>
        </p:txBody>
      </p:sp>
    </p:spTree>
    <p:extLst>
      <p:ext uri="{BB962C8B-B14F-4D97-AF65-F5344CB8AC3E}">
        <p14:creationId xmlns:p14="http://schemas.microsoft.com/office/powerpoint/2010/main" val="1641102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2BD7838-6706-461F-8F0D-DBDD7D0B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280" b="310"/>
          <a:stretch/>
        </p:blipFill>
        <p:spPr>
          <a:xfrm>
            <a:off x="2751215" y="1376815"/>
            <a:ext cx="7005644" cy="506918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58663F-6C08-4EA7-A120-E76CF4F438C8}"/>
              </a:ext>
            </a:extLst>
          </p:cNvPr>
          <p:cNvSpPr txBox="1">
            <a:spLocks/>
          </p:cNvSpPr>
          <p:nvPr/>
        </p:nvSpPr>
        <p:spPr>
          <a:xfrm>
            <a:off x="990600" y="1338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Calibri Light"/>
              </a:rPr>
              <a:t>Subsurface channels within karst conduits may respond to base level lowering by developing new levels rather than knickpoint propagation.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2BFB0-9AA3-447A-8629-93EB8F9BCC29}"/>
              </a:ext>
            </a:extLst>
          </p:cNvPr>
          <p:cNvSpPr/>
          <p:nvPr/>
        </p:nvSpPr>
        <p:spPr>
          <a:xfrm>
            <a:off x="3566221" y="1580641"/>
            <a:ext cx="358589" cy="38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276C2-D136-4B36-9156-7CBA47819673}"/>
              </a:ext>
            </a:extLst>
          </p:cNvPr>
          <p:cNvSpPr txBox="1"/>
          <p:nvPr/>
        </p:nvSpPr>
        <p:spPr>
          <a:xfrm>
            <a:off x="3598718" y="177165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"Hillslopes"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D0A2E2-A80E-4F4F-8776-4DB3D14C3176}"/>
              </a:ext>
            </a:extLst>
          </p:cNvPr>
          <p:cNvSpPr/>
          <p:nvPr/>
        </p:nvSpPr>
        <p:spPr>
          <a:xfrm>
            <a:off x="7918035" y="4794170"/>
            <a:ext cx="1711240" cy="1004046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246BA32-C081-4072-9610-49E81FB06086}"/>
                  </a:ext>
                </a:extLst>
              </p14:cNvPr>
              <p14:cNvContentPartPr/>
              <p14:nvPr/>
            </p14:nvContentPartPr>
            <p14:xfrm>
              <a:off x="2972909" y="3615084"/>
              <a:ext cx="5086350" cy="381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246BA32-C081-4072-9610-49E81FB060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8883" y="3507659"/>
                <a:ext cx="5194041" cy="595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AD9B7BC-D7A3-4679-A842-D7551EF632AD}"/>
                  </a:ext>
                </a:extLst>
              </p14:cNvPr>
              <p14:cNvContentPartPr/>
              <p14:nvPr/>
            </p14:nvContentPartPr>
            <p14:xfrm>
              <a:off x="2773750" y="4975463"/>
              <a:ext cx="5734049" cy="63817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AD9B7BC-D7A3-4679-A842-D7551EF632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19744" y="4868147"/>
                <a:ext cx="5841702" cy="85245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Arrow: Down 12">
            <a:extLst>
              <a:ext uri="{FF2B5EF4-FFF2-40B4-BE49-F238E27FC236}">
                <a16:creationId xmlns:a16="http://schemas.microsoft.com/office/drawing/2014/main" id="{B442205A-6F89-45BE-8777-8CA3D8CC8795}"/>
              </a:ext>
            </a:extLst>
          </p:cNvPr>
          <p:cNvSpPr/>
          <p:nvPr/>
        </p:nvSpPr>
        <p:spPr>
          <a:xfrm>
            <a:off x="8512024" y="3883635"/>
            <a:ext cx="510886" cy="11170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67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ACB63D-2B09-479D-AB4D-B67D0A76AC76}"/>
              </a:ext>
            </a:extLst>
          </p:cNvPr>
          <p:cNvSpPr/>
          <p:nvPr/>
        </p:nvSpPr>
        <p:spPr>
          <a:xfrm>
            <a:off x="2498328" y="291893"/>
            <a:ext cx="6582542" cy="6174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13F0E37D-B3F4-48BD-BE13-9C2DC6337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250" y="422689"/>
            <a:ext cx="5925617" cy="5909974"/>
          </a:xfrm>
        </p:spPr>
      </p:pic>
    </p:spTree>
    <p:extLst>
      <p:ext uri="{BB962C8B-B14F-4D97-AF65-F5344CB8AC3E}">
        <p14:creationId xmlns:p14="http://schemas.microsoft.com/office/powerpoint/2010/main" val="4179970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ACB63D-2B09-479D-AB4D-B67D0A76AC76}"/>
              </a:ext>
            </a:extLst>
          </p:cNvPr>
          <p:cNvSpPr/>
          <p:nvPr/>
        </p:nvSpPr>
        <p:spPr>
          <a:xfrm>
            <a:off x="2498328" y="291893"/>
            <a:ext cx="6582542" cy="6174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13F0E37D-B3F4-48BD-BE13-9C2DC6337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250" y="422689"/>
            <a:ext cx="5925617" cy="5909974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DB0D785-AF81-41DD-AE10-DB9D2F8E37CD}"/>
              </a:ext>
            </a:extLst>
          </p:cNvPr>
          <p:cNvSpPr/>
          <p:nvPr/>
        </p:nvSpPr>
        <p:spPr>
          <a:xfrm>
            <a:off x="4939309" y="1910693"/>
            <a:ext cx="949240" cy="2372182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E0BF61FC-0634-4D7E-81E1-85F803D47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054" y="1559068"/>
            <a:ext cx="5257799" cy="39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7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ACB63D-2B09-479D-AB4D-B67D0A76AC76}"/>
              </a:ext>
            </a:extLst>
          </p:cNvPr>
          <p:cNvSpPr/>
          <p:nvPr/>
        </p:nvSpPr>
        <p:spPr>
          <a:xfrm>
            <a:off x="2498328" y="291893"/>
            <a:ext cx="6582542" cy="6174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13F0E37D-B3F4-48BD-BE13-9C2DC6337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250" y="422689"/>
            <a:ext cx="5925617" cy="5909974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EB01ADB-615D-4F65-B91F-0AE6174569D4}"/>
              </a:ext>
            </a:extLst>
          </p:cNvPr>
          <p:cNvSpPr/>
          <p:nvPr/>
        </p:nvSpPr>
        <p:spPr>
          <a:xfrm>
            <a:off x="5987059" y="1893375"/>
            <a:ext cx="949240" cy="2372182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A picture containing text, cement, stone&#10;&#10;Description automatically generated">
            <a:extLst>
              <a:ext uri="{FF2B5EF4-FFF2-40B4-BE49-F238E27FC236}">
                <a16:creationId xmlns:a16="http://schemas.microsoft.com/office/drawing/2014/main" id="{473E8C7B-3C64-4EB1-B2C0-AB26481AF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98" r="34324" b="405"/>
          <a:stretch/>
        </p:blipFill>
        <p:spPr>
          <a:xfrm>
            <a:off x="7794914" y="1141269"/>
            <a:ext cx="3870890" cy="48612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AFDFE7-DAB6-4794-B14D-C6B47FE3A23F}"/>
              </a:ext>
            </a:extLst>
          </p:cNvPr>
          <p:cNvSpPr/>
          <p:nvPr/>
        </p:nvSpPr>
        <p:spPr>
          <a:xfrm>
            <a:off x="7852472" y="1320868"/>
            <a:ext cx="315294" cy="350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63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ACB63D-2B09-479D-AB4D-B67D0A76AC76}"/>
              </a:ext>
            </a:extLst>
          </p:cNvPr>
          <p:cNvSpPr/>
          <p:nvPr/>
        </p:nvSpPr>
        <p:spPr>
          <a:xfrm>
            <a:off x="2498328" y="291893"/>
            <a:ext cx="6582542" cy="6174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13F0E37D-B3F4-48BD-BE13-9C2DC6337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250" y="422689"/>
            <a:ext cx="5925617" cy="5909974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026B1EF-7EB3-4445-9FCD-74B75A33853B}"/>
              </a:ext>
            </a:extLst>
          </p:cNvPr>
          <p:cNvSpPr/>
          <p:nvPr/>
        </p:nvSpPr>
        <p:spPr>
          <a:xfrm>
            <a:off x="4887355" y="4387193"/>
            <a:ext cx="2092240" cy="96941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A picture containing nature, outdoor, water, waterfall&#10;&#10;Description automatically generated">
            <a:extLst>
              <a:ext uri="{FF2B5EF4-FFF2-40B4-BE49-F238E27FC236}">
                <a16:creationId xmlns:a16="http://schemas.microsoft.com/office/drawing/2014/main" id="{CEC95003-B3EE-4A6A-A8A2-E1DE99E1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792" y="1662978"/>
            <a:ext cx="4704483" cy="35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85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ACB63D-2B09-479D-AB4D-B67D0A76AC76}"/>
              </a:ext>
            </a:extLst>
          </p:cNvPr>
          <p:cNvSpPr/>
          <p:nvPr/>
        </p:nvSpPr>
        <p:spPr>
          <a:xfrm>
            <a:off x="2498328" y="291893"/>
            <a:ext cx="6582542" cy="6174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13F0E37D-B3F4-48BD-BE13-9C2DC6337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250" y="422689"/>
            <a:ext cx="5925617" cy="5909974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FF9491-1CB2-41C5-A7A6-BB05B07B4D1B}"/>
              </a:ext>
            </a:extLst>
          </p:cNvPr>
          <p:cNvSpPr/>
          <p:nvPr/>
        </p:nvSpPr>
        <p:spPr>
          <a:xfrm>
            <a:off x="4904673" y="5279079"/>
            <a:ext cx="2092240" cy="96941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A picture containing outdoor, rock, tree, nature&#10;&#10;Description automatically generated">
            <a:extLst>
              <a:ext uri="{FF2B5EF4-FFF2-40B4-BE49-F238E27FC236}">
                <a16:creationId xmlns:a16="http://schemas.microsoft.com/office/drawing/2014/main" id="{A3A9ABEC-370E-474B-806B-EC4585938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40" y="1627476"/>
            <a:ext cx="4906240" cy="3274001"/>
          </a:xfrm>
          <a:prstGeom prst="rect">
            <a:avLst/>
          </a:prstGeom>
        </p:spPr>
      </p:pic>
      <p:pic>
        <p:nvPicPr>
          <p:cNvPr id="7" name="Picture 7" descr="A picture containing mountain, outdoor, nature, valley&#10;&#10;Description automatically generated">
            <a:extLst>
              <a:ext uri="{FF2B5EF4-FFF2-40B4-BE49-F238E27FC236}">
                <a16:creationId xmlns:a16="http://schemas.microsoft.com/office/drawing/2014/main" id="{D0324FAE-7DE2-4E0C-B00E-B0AB3F85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014" y="1606694"/>
            <a:ext cx="5011881" cy="33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96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58663F-6C08-4EA7-A120-E76CF4F438C8}"/>
              </a:ext>
            </a:extLst>
          </p:cNvPr>
          <p:cNvSpPr txBox="1">
            <a:spLocks/>
          </p:cNvSpPr>
          <p:nvPr/>
        </p:nvSpPr>
        <p:spPr>
          <a:xfrm>
            <a:off x="990600" y="185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solidFill>
                <a:schemeClr val="bg1"/>
              </a:solidFill>
              <a:latin typeface="Arial"/>
              <a:cs typeface="Calibri Ligh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FC5040B-8C36-4114-8758-1529C290A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4" descr="Diagram&#10;&#10;Description automatically generated">
            <a:extLst>
              <a:ext uri="{FF2B5EF4-FFF2-40B4-BE49-F238E27FC236}">
                <a16:creationId xmlns:a16="http://schemas.microsoft.com/office/drawing/2014/main" id="{50C6F963-036B-44F5-A4F7-150C21E64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4" r="243"/>
          <a:stretch/>
        </p:blipFill>
        <p:spPr>
          <a:xfrm>
            <a:off x="364529" y="1580036"/>
            <a:ext cx="11469581" cy="41327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369C82-34F4-45F9-B3A5-7C820FBB8CAF}"/>
              </a:ext>
            </a:extLst>
          </p:cNvPr>
          <p:cNvSpPr/>
          <p:nvPr/>
        </p:nvSpPr>
        <p:spPr>
          <a:xfrm>
            <a:off x="6384228" y="1729746"/>
            <a:ext cx="315294" cy="350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263011-C7E8-4952-BEE7-2B5F2B8EDF93}"/>
              </a:ext>
            </a:extLst>
          </p:cNvPr>
          <p:cNvSpPr/>
          <p:nvPr/>
        </p:nvSpPr>
        <p:spPr>
          <a:xfrm>
            <a:off x="1115277" y="1673990"/>
            <a:ext cx="315294" cy="350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BC4D8230-E349-4CD1-9DB0-F7A8BA1607F5}"/>
              </a:ext>
            </a:extLst>
          </p:cNvPr>
          <p:cNvSpPr/>
          <p:nvPr/>
        </p:nvSpPr>
        <p:spPr>
          <a:xfrm>
            <a:off x="1389850" y="213025"/>
            <a:ext cx="9487828" cy="1059365"/>
          </a:xfrm>
          <a:prstGeom prst="left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cs typeface="Calibri"/>
              </a:rPr>
              <a:t>Carbonate-Silicate Spectrum</a:t>
            </a:r>
          </a:p>
        </p:txBody>
      </p:sp>
    </p:spTree>
    <p:extLst>
      <p:ext uri="{BB962C8B-B14F-4D97-AF65-F5344CB8AC3E}">
        <p14:creationId xmlns:p14="http://schemas.microsoft.com/office/powerpoint/2010/main" val="515368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11F000-4401-42BB-84BC-6F2BA035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956" y="205134"/>
            <a:ext cx="8856088" cy="665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1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7DE9-C40A-43A2-945C-177C6CAB9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cs typeface="Arial"/>
              </a:rPr>
              <a:t>Why is it important to understand critical zone dynamics in carbonate settings?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7" descr="A picture containing outdoor, mountain, rock, nature&#10;&#10;Description automatically generated">
            <a:extLst>
              <a:ext uri="{FF2B5EF4-FFF2-40B4-BE49-F238E27FC236}">
                <a16:creationId xmlns:a16="http://schemas.microsoft.com/office/drawing/2014/main" id="{E8B3D223-873A-47A6-93DA-E999B440F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93" y="1825625"/>
            <a:ext cx="5789413" cy="4351338"/>
          </a:xfrm>
        </p:spPr>
      </p:pic>
    </p:spTree>
    <p:extLst>
      <p:ext uri="{BB962C8B-B14F-4D97-AF65-F5344CB8AC3E}">
        <p14:creationId xmlns:p14="http://schemas.microsoft.com/office/powerpoint/2010/main" val="156603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7DE9-C40A-43A2-945C-177C6CAB9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cs typeface="Arial"/>
              </a:rPr>
              <a:t>Approximately 15% of Earth's ice-free continental surface contains carbonates</a:t>
            </a:r>
            <a:endParaRPr lang="en-US"/>
          </a:p>
        </p:txBody>
      </p:sp>
      <p:pic>
        <p:nvPicPr>
          <p:cNvPr id="4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8318EB22-3877-4A3A-BE37-B065FAA07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475" y="738981"/>
            <a:ext cx="8267700" cy="60007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403BA-AEE3-4816-8241-540707CF61DE}"/>
              </a:ext>
            </a:extLst>
          </p:cNvPr>
          <p:cNvSpPr txBox="1"/>
          <p:nvPr/>
        </p:nvSpPr>
        <p:spPr>
          <a:xfrm>
            <a:off x="2466076" y="6028786"/>
            <a:ext cx="714375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From the World Karst Aquifer Map (Goldscheider et al. 2020).</a:t>
            </a:r>
            <a:endParaRPr lang="en-US" sz="2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91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4BE77A0E-4FCB-4D94-ADA1-3FBDA6120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631" y="1660892"/>
            <a:ext cx="4514380" cy="2574936"/>
          </a:xfrm>
        </p:spPr>
      </p:pic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77F5B96-9ECF-4F71-99A4-63B0A7E6C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7" t="18919" r="60684" b="5651"/>
          <a:stretch/>
        </p:blipFill>
        <p:spPr>
          <a:xfrm>
            <a:off x="6619718" y="1981530"/>
            <a:ext cx="5197065" cy="40077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0204185-B891-4888-8D13-963E0210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cs typeface="Arial"/>
              </a:rPr>
              <a:t>Carbonate water resources are globally important.</a:t>
            </a:r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179B3F0-9AF3-425F-AF47-CF688E9BC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7" y="4471896"/>
            <a:ext cx="5438632" cy="17501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030B28-8D49-4BC3-B5C0-77519AFDA9BF}"/>
              </a:ext>
            </a:extLst>
          </p:cNvPr>
          <p:cNvSpPr txBox="1"/>
          <p:nvPr/>
        </p:nvSpPr>
        <p:spPr>
          <a:xfrm>
            <a:off x="2472519" y="62370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Photo: John Moran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97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7678A14-4AEF-431F-968E-FD7809CD0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3263" y="2222471"/>
            <a:ext cx="5715000" cy="3800475"/>
          </a:xfrm>
        </p:spPr>
      </p:pic>
      <p:pic>
        <p:nvPicPr>
          <p:cNvPr id="5" name="Picture 5" descr="A picture containing house, building&#10;&#10;Description automatically generated">
            <a:extLst>
              <a:ext uri="{FF2B5EF4-FFF2-40B4-BE49-F238E27FC236}">
                <a16:creationId xmlns:a16="http://schemas.microsoft.com/office/drawing/2014/main" id="{41086B8D-B310-4F72-A6B3-3127D86A5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5" y="2432023"/>
            <a:ext cx="5619135" cy="31645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531EDBD-6D05-41D5-9FC6-F6DD7815CF97}"/>
              </a:ext>
            </a:extLst>
          </p:cNvPr>
          <p:cNvSpPr txBox="1">
            <a:spLocks/>
          </p:cNvSpPr>
          <p:nvPr/>
        </p:nvSpPr>
        <p:spPr>
          <a:xfrm>
            <a:off x="840509" y="4482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cs typeface="Calibri Light"/>
              </a:rPr>
              <a:t>Karst terrains, which develop within carbonates, host a range of unique geohazards.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93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83420393-631F-4A65-83FF-23F442864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0382" y="2102716"/>
            <a:ext cx="4811236" cy="4351338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1B7D2D-8BDC-4E51-92F3-B871D29925A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 Light"/>
              </a:rPr>
              <a:t>Carbonate minerals are Earth's largest carbon reservoir and may influence the global carbon cycle on timescales relevant for anthropogenic climate change.</a:t>
            </a:r>
            <a:endParaRPr lang="en-US" sz="280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28FA2-3E4F-4A3D-8BF4-1A7319E36574}"/>
              </a:ext>
            </a:extLst>
          </p:cNvPr>
          <p:cNvSpPr txBox="1"/>
          <p:nvPr/>
        </p:nvSpPr>
        <p:spPr>
          <a:xfrm>
            <a:off x="8592127" y="608676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Martin et al. (2013)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FCCBCD-6A4F-4E4A-A1A8-7A682D58CBBE}"/>
              </a:ext>
            </a:extLst>
          </p:cNvPr>
          <p:cNvSpPr/>
          <p:nvPr/>
        </p:nvSpPr>
        <p:spPr>
          <a:xfrm>
            <a:off x="6842589" y="2527443"/>
            <a:ext cx="667820" cy="2558265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97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46D0D19EAB124C9EC8CDF206BB7E2D" ma:contentTypeVersion="7" ma:contentTypeDescription="Create a new document." ma:contentTypeScope="" ma:versionID="ae0db0f72dd21617e09104cbe8b448f0">
  <xsd:schema xmlns:xsd="http://www.w3.org/2001/XMLSchema" xmlns:xs="http://www.w3.org/2001/XMLSchema" xmlns:p="http://schemas.microsoft.com/office/2006/metadata/properties" xmlns:ns3="6c052612-9f78-4285-ae4f-1ec3a5ae4112" xmlns:ns4="ceb13957-071f-4511-bac4-9b2004bd06b0" targetNamespace="http://schemas.microsoft.com/office/2006/metadata/properties" ma:root="true" ma:fieldsID="9c6f2620d25869ea5096c05da61df7de" ns3:_="" ns4:_="">
    <xsd:import namespace="6c052612-9f78-4285-ae4f-1ec3a5ae4112"/>
    <xsd:import namespace="ceb13957-071f-4511-bac4-9b2004bd06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052612-9f78-4285-ae4f-1ec3a5ae41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13957-071f-4511-bac4-9b2004bd06b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B77F7B-9B52-4D2C-A0D5-74C1D6130A51}">
  <ds:schemaRefs>
    <ds:schemaRef ds:uri="6c052612-9f78-4285-ae4f-1ec3a5ae4112"/>
    <ds:schemaRef ds:uri="ceb13957-071f-4511-bac4-9b2004bd06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77F3FAC-F59C-49E8-8932-6CA0F3C7AF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D6E679-622D-4C35-8C6F-BF07EF8E95E7}">
  <ds:schemaRefs>
    <ds:schemaRef ds:uri="6c052612-9f78-4285-ae4f-1ec3a5ae4112"/>
    <ds:schemaRef ds:uri="ceb13957-071f-4511-bac4-9b2004bd06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3513</TotalTime>
  <Words>608</Words>
  <Application>Microsoft Office PowerPoint</Application>
  <PresentationFormat>Widescreen</PresentationFormat>
  <Paragraphs>51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Defining the need for carbonate critical zone research</vt:lpstr>
      <vt:lpstr>Earth's Critical Zone develops through interactions among geological, biological, chemical, hydrological and climate processes</vt:lpstr>
      <vt:lpstr>Earth's Critical Zone develops through interactions among geological, biological, chemical, hydrological and climate processes</vt:lpstr>
      <vt:lpstr>PowerPoint Presentation</vt:lpstr>
      <vt:lpstr>Why is it important to understand critical zone dynamics in carbonate settings?</vt:lpstr>
      <vt:lpstr>Approximately 15% of Earth's ice-free continental surface contains carbonates</vt:lpstr>
      <vt:lpstr>Carbonate water resources are globally important.</vt:lpstr>
      <vt:lpstr>PowerPoint Presentation</vt:lpstr>
      <vt:lpstr>PowerPoint Presentation</vt:lpstr>
      <vt:lpstr>PowerPoint Presentation</vt:lpstr>
      <vt:lpstr>Why are critical zone dynamics different in carbonate settings?</vt:lpstr>
      <vt:lpstr>Carbonate minerals have much more rapid reaction kinetics than silicate minerals</vt:lpstr>
      <vt:lpstr>Silicate minerals weather incongruently, leaving behind residual mineral phases</vt:lpstr>
      <vt:lpstr>Carbonate minerals weather congruently, leaving behind only void space.</vt:lpstr>
      <vt:lpstr>The critical zone may be much deeper in carbonates in comparison to silicates.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Matthew D. Covington</cp:lastModifiedBy>
  <cp:revision>8</cp:revision>
  <dcterms:created xsi:type="dcterms:W3CDTF">2021-10-06T16:30:48Z</dcterms:created>
  <dcterms:modified xsi:type="dcterms:W3CDTF">2021-10-12T05:33:09Z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0x0101006B46D0D19EAB124C9EC8CDF206BB7E2D</vt:lpwstr>
  </property>
</Properties>
</file>