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73" r:id="rId1"/>
  </p:sldMasterIdLst>
  <p:notesMasterIdLst>
    <p:notesMasterId r:id="rId17"/>
  </p:notesMasterIdLst>
  <p:sldIdLst>
    <p:sldId id="256" r:id="rId2"/>
    <p:sldId id="258" r:id="rId3"/>
    <p:sldId id="261" r:id="rId4"/>
    <p:sldId id="271" r:id="rId5"/>
    <p:sldId id="262" r:id="rId6"/>
    <p:sldId id="269" r:id="rId7"/>
    <p:sldId id="273" r:id="rId8"/>
    <p:sldId id="274" r:id="rId9"/>
    <p:sldId id="354" r:id="rId10"/>
    <p:sldId id="373" r:id="rId11"/>
    <p:sldId id="378" r:id="rId12"/>
    <p:sldId id="374" r:id="rId13"/>
    <p:sldId id="377" r:id="rId14"/>
    <p:sldId id="257" r:id="rId15"/>
    <p:sldId id="376"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5BA210-A337-432F-9384-47A5F0E192D7}" v="21" dt="2022-10-12T03:19:41.9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1" autoAdjust="0"/>
    <p:restoredTop sz="94639" autoAdjust="0"/>
  </p:normalViewPr>
  <p:slideViewPr>
    <p:cSldViewPr snapToGrid="0">
      <p:cViewPr varScale="1">
        <p:scale>
          <a:sx n="85" d="100"/>
          <a:sy n="85" d="100"/>
        </p:scale>
        <p:origin x="75" y="45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ty Porter" userId="bd7cef63f56d3909" providerId="LiveId" clId="{145BA210-A337-432F-9384-47A5F0E192D7}"/>
    <pc:docChg chg="undo redo custSel addSld delSld modSld addSection delSection modSection">
      <pc:chgData name="Misty Porter" userId="bd7cef63f56d3909" providerId="LiveId" clId="{145BA210-A337-432F-9384-47A5F0E192D7}" dt="2022-10-12T03:35:44.776" v="1330" actId="478"/>
      <pc:docMkLst>
        <pc:docMk/>
      </pc:docMkLst>
      <pc:sldChg chg="addSp delSp modSp mod modTransition">
        <pc:chgData name="Misty Porter" userId="bd7cef63f56d3909" providerId="LiveId" clId="{145BA210-A337-432F-9384-47A5F0E192D7}" dt="2022-10-12T02:54:16.889" v="1151"/>
        <pc:sldMkLst>
          <pc:docMk/>
          <pc:sldMk cId="3351470773" sldId="256"/>
        </pc:sldMkLst>
        <pc:spChg chg="mod">
          <ac:chgData name="Misty Porter" userId="bd7cef63f56d3909" providerId="LiveId" clId="{145BA210-A337-432F-9384-47A5F0E192D7}" dt="2022-10-12T02:50:58.423" v="1150" actId="1076"/>
          <ac:spMkLst>
            <pc:docMk/>
            <pc:sldMk cId="3351470773" sldId="256"/>
            <ac:spMk id="2" creationId="{5C724C02-FB2B-4E05-A795-6AFA7D8407C0}"/>
          </ac:spMkLst>
        </pc:spChg>
        <pc:spChg chg="mod">
          <ac:chgData name="Misty Porter" userId="bd7cef63f56d3909" providerId="LiveId" clId="{145BA210-A337-432F-9384-47A5F0E192D7}" dt="2022-10-12T02:28:28.980" v="1027" actId="113"/>
          <ac:spMkLst>
            <pc:docMk/>
            <pc:sldMk cId="3351470773" sldId="256"/>
            <ac:spMk id="3" creationId="{F99722A7-1BDD-47EC-B9E3-5C0E61A600F5}"/>
          </ac:spMkLst>
        </pc:spChg>
        <pc:spChg chg="add del mod">
          <ac:chgData name="Misty Porter" userId="bd7cef63f56d3909" providerId="LiveId" clId="{145BA210-A337-432F-9384-47A5F0E192D7}" dt="2022-10-12T02:48:55.645" v="1148" actId="478"/>
          <ac:spMkLst>
            <pc:docMk/>
            <pc:sldMk cId="3351470773" sldId="256"/>
            <ac:spMk id="4" creationId="{5FA28B3F-AC8D-FE20-000A-1BF9755E89F9}"/>
          </ac:spMkLst>
        </pc:spChg>
        <pc:spChg chg="mod">
          <ac:chgData name="Misty Porter" userId="bd7cef63f56d3909" providerId="LiveId" clId="{145BA210-A337-432F-9384-47A5F0E192D7}" dt="2022-10-12T02:25:17.410" v="998" actId="1076"/>
          <ac:spMkLst>
            <pc:docMk/>
            <pc:sldMk cId="3351470773" sldId="256"/>
            <ac:spMk id="5" creationId="{45BCD147-0CD3-4555-A61F-FF5219D657A4}"/>
          </ac:spMkLst>
        </pc:spChg>
        <pc:spChg chg="del">
          <ac:chgData name="Misty Porter" userId="bd7cef63f56d3909" providerId="LiveId" clId="{145BA210-A337-432F-9384-47A5F0E192D7}" dt="2022-10-12T02:19:56.299" v="220" actId="478"/>
          <ac:spMkLst>
            <pc:docMk/>
            <pc:sldMk cId="3351470773" sldId="256"/>
            <ac:spMk id="6" creationId="{F905EBB7-CEEA-4562-95AD-6A1A95F8C09D}"/>
          </ac:spMkLst>
        </pc:spChg>
      </pc:sldChg>
      <pc:sldChg chg="addSp delSp modSp mod">
        <pc:chgData name="Misty Porter" userId="bd7cef63f56d3909" providerId="LiveId" clId="{145BA210-A337-432F-9384-47A5F0E192D7}" dt="2022-10-12T02:32:57.855" v="1080" actId="14100"/>
        <pc:sldMkLst>
          <pc:docMk/>
          <pc:sldMk cId="4124289749" sldId="257"/>
        </pc:sldMkLst>
        <pc:spChg chg="add mod ord">
          <ac:chgData name="Misty Porter" userId="bd7cef63f56d3909" providerId="LiveId" clId="{145BA210-A337-432F-9384-47A5F0E192D7}" dt="2022-10-12T02:31:54.537" v="1066" actId="171"/>
          <ac:spMkLst>
            <pc:docMk/>
            <pc:sldMk cId="4124289749" sldId="257"/>
            <ac:spMk id="3" creationId="{FB3DC85B-8C45-18F4-29FB-A13A49BD6865}"/>
          </ac:spMkLst>
        </pc:spChg>
        <pc:spChg chg="add del">
          <ac:chgData name="Misty Porter" userId="bd7cef63f56d3909" providerId="LiveId" clId="{145BA210-A337-432F-9384-47A5F0E192D7}" dt="2022-10-12T02:32:05.210" v="1068" actId="478"/>
          <ac:spMkLst>
            <pc:docMk/>
            <pc:sldMk cId="4124289749" sldId="257"/>
            <ac:spMk id="4" creationId="{1EBE265C-7EDD-2FF0-FCA6-C341C034735C}"/>
          </ac:spMkLst>
        </pc:spChg>
        <pc:spChg chg="add mod ord">
          <ac:chgData name="Misty Porter" userId="bd7cef63f56d3909" providerId="LiveId" clId="{145BA210-A337-432F-9384-47A5F0E192D7}" dt="2022-10-12T02:32:45.248" v="1078" actId="171"/>
          <ac:spMkLst>
            <pc:docMk/>
            <pc:sldMk cId="4124289749" sldId="257"/>
            <ac:spMk id="6" creationId="{7E83085B-B9F3-B550-5926-25AF45337ED1}"/>
          </ac:spMkLst>
        </pc:spChg>
        <pc:spChg chg="mod">
          <ac:chgData name="Misty Porter" userId="bd7cef63f56d3909" providerId="LiveId" clId="{145BA210-A337-432F-9384-47A5F0E192D7}" dt="2022-10-12T02:30:38.215" v="1057" actId="27636"/>
          <ac:spMkLst>
            <pc:docMk/>
            <pc:sldMk cId="4124289749" sldId="257"/>
            <ac:spMk id="14" creationId="{00000000-0000-0000-0000-000000000000}"/>
          </ac:spMkLst>
        </pc:spChg>
        <pc:picChg chg="mod">
          <ac:chgData name="Misty Porter" userId="bd7cef63f56d3909" providerId="LiveId" clId="{145BA210-A337-432F-9384-47A5F0E192D7}" dt="2022-10-12T02:32:53.133" v="1079" actId="1076"/>
          <ac:picMkLst>
            <pc:docMk/>
            <pc:sldMk cId="4124289749" sldId="257"/>
            <ac:picMk id="2" creationId="{FEDCDFAE-55FD-493D-856D-2F137D7E885F}"/>
          </ac:picMkLst>
        </pc:picChg>
        <pc:picChg chg="mod">
          <ac:chgData name="Misty Porter" userId="bd7cef63f56d3909" providerId="LiveId" clId="{145BA210-A337-432F-9384-47A5F0E192D7}" dt="2022-10-12T02:32:57.855" v="1080" actId="14100"/>
          <ac:picMkLst>
            <pc:docMk/>
            <pc:sldMk cId="4124289749" sldId="257"/>
            <ac:picMk id="2062" creationId="{0976674A-9A68-4D35-809D-4206273DCF31}"/>
          </ac:picMkLst>
        </pc:picChg>
        <pc:picChg chg="mod">
          <ac:chgData name="Misty Porter" userId="bd7cef63f56d3909" providerId="LiveId" clId="{145BA210-A337-432F-9384-47A5F0E192D7}" dt="2022-10-12T02:30:50.056" v="1060" actId="1076"/>
          <ac:picMkLst>
            <pc:docMk/>
            <pc:sldMk cId="4124289749" sldId="257"/>
            <ac:picMk id="2064" creationId="{76B43190-00F1-4B89-9D1A-B617BA81D524}"/>
          </ac:picMkLst>
        </pc:picChg>
        <pc:picChg chg="mod">
          <ac:chgData name="Misty Porter" userId="bd7cef63f56d3909" providerId="LiveId" clId="{145BA210-A337-432F-9384-47A5F0E192D7}" dt="2022-10-12T02:30:57.118" v="1062" actId="14100"/>
          <ac:picMkLst>
            <pc:docMk/>
            <pc:sldMk cId="4124289749" sldId="257"/>
            <ac:picMk id="2066" creationId="{A82FD8A9-4413-4513-A409-6E88C6693D4F}"/>
          </ac:picMkLst>
        </pc:picChg>
      </pc:sldChg>
      <pc:sldChg chg="modSp mod modTransition">
        <pc:chgData name="Misty Porter" userId="bd7cef63f56d3909" providerId="LiveId" clId="{145BA210-A337-432F-9384-47A5F0E192D7}" dt="2022-10-12T02:54:16.889" v="1151"/>
        <pc:sldMkLst>
          <pc:docMk/>
          <pc:sldMk cId="800447348" sldId="258"/>
        </pc:sldMkLst>
        <pc:spChg chg="mod">
          <ac:chgData name="Misty Porter" userId="bd7cef63f56d3909" providerId="LiveId" clId="{145BA210-A337-432F-9384-47A5F0E192D7}" dt="2022-10-12T02:39:35.216" v="1139" actId="207"/>
          <ac:spMkLst>
            <pc:docMk/>
            <pc:sldMk cId="800447348" sldId="258"/>
            <ac:spMk id="14" creationId="{00000000-0000-0000-0000-000000000000}"/>
          </ac:spMkLst>
        </pc:spChg>
      </pc:sldChg>
      <pc:sldChg chg="del">
        <pc:chgData name="Misty Porter" userId="bd7cef63f56d3909" providerId="LiveId" clId="{145BA210-A337-432F-9384-47A5F0E192D7}" dt="2022-09-27T18:37:23.389" v="48" actId="2696"/>
        <pc:sldMkLst>
          <pc:docMk/>
          <pc:sldMk cId="1511411897" sldId="260"/>
        </pc:sldMkLst>
      </pc:sldChg>
      <pc:sldChg chg="modSp mod modTransition">
        <pc:chgData name="Misty Porter" userId="bd7cef63f56d3909" providerId="LiveId" clId="{145BA210-A337-432F-9384-47A5F0E192D7}" dt="2022-10-12T02:55:12.990" v="1156" actId="6549"/>
        <pc:sldMkLst>
          <pc:docMk/>
          <pc:sldMk cId="3898559790" sldId="261"/>
        </pc:sldMkLst>
        <pc:spChg chg="mod">
          <ac:chgData name="Misty Porter" userId="bd7cef63f56d3909" providerId="LiveId" clId="{145BA210-A337-432F-9384-47A5F0E192D7}" dt="2022-10-12T02:55:12.990" v="1156" actId="6549"/>
          <ac:spMkLst>
            <pc:docMk/>
            <pc:sldMk cId="3898559790" sldId="261"/>
            <ac:spMk id="14" creationId="{00000000-0000-0000-0000-000000000000}"/>
          </ac:spMkLst>
        </pc:spChg>
        <pc:spChg chg="mod">
          <ac:chgData name="Misty Porter" userId="bd7cef63f56d3909" providerId="LiveId" clId="{145BA210-A337-432F-9384-47A5F0E192D7}" dt="2022-10-12T02:54:26.161" v="1152" actId="207"/>
          <ac:spMkLst>
            <pc:docMk/>
            <pc:sldMk cId="3898559790" sldId="261"/>
            <ac:spMk id="18" creationId="{AFF0386A-D69D-48AE-A809-D36DB09B989D}"/>
          </ac:spMkLst>
        </pc:spChg>
      </pc:sldChg>
      <pc:sldChg chg="addSp delSp modSp mod">
        <pc:chgData name="Misty Porter" userId="bd7cef63f56d3909" providerId="LiveId" clId="{145BA210-A337-432F-9384-47A5F0E192D7}" dt="2022-10-12T03:27:53.959" v="1279" actId="6549"/>
        <pc:sldMkLst>
          <pc:docMk/>
          <pc:sldMk cId="176561488" sldId="262"/>
        </pc:sldMkLst>
        <pc:spChg chg="add del mod">
          <ac:chgData name="Misty Porter" userId="bd7cef63f56d3909" providerId="LiveId" clId="{145BA210-A337-432F-9384-47A5F0E192D7}" dt="2022-10-12T03:17:45.783" v="1236"/>
          <ac:spMkLst>
            <pc:docMk/>
            <pc:sldMk cId="176561488" sldId="262"/>
            <ac:spMk id="4" creationId="{368280D1-CDB1-5303-C386-B23D01FC478E}"/>
          </ac:spMkLst>
        </pc:spChg>
        <pc:spChg chg="add mod">
          <ac:chgData name="Misty Porter" userId="bd7cef63f56d3909" providerId="LiveId" clId="{145BA210-A337-432F-9384-47A5F0E192D7}" dt="2022-10-12T03:18:06.457" v="1260" actId="255"/>
          <ac:spMkLst>
            <pc:docMk/>
            <pc:sldMk cId="176561488" sldId="262"/>
            <ac:spMk id="5" creationId="{F846DB37-F74B-CE54-0D64-233649996AE8}"/>
          </ac:spMkLst>
        </pc:spChg>
        <pc:spChg chg="del mod">
          <ac:chgData name="Misty Porter" userId="bd7cef63f56d3909" providerId="LiveId" clId="{145BA210-A337-432F-9384-47A5F0E192D7}" dt="2022-10-12T03:17:33.640" v="1231" actId="478"/>
          <ac:spMkLst>
            <pc:docMk/>
            <pc:sldMk cId="176561488" sldId="262"/>
            <ac:spMk id="13" creationId="{00000000-0000-0000-0000-000000000000}"/>
          </ac:spMkLst>
        </pc:spChg>
        <pc:spChg chg="mod">
          <ac:chgData name="Misty Porter" userId="bd7cef63f56d3909" providerId="LiveId" clId="{145BA210-A337-432F-9384-47A5F0E192D7}" dt="2022-10-12T03:27:53.959" v="1279" actId="6549"/>
          <ac:spMkLst>
            <pc:docMk/>
            <pc:sldMk cId="176561488" sldId="262"/>
            <ac:spMk id="24" creationId="{7C6991BF-0AF8-45A8-AC55-41E9C5A6B0F6}"/>
          </ac:spMkLst>
        </pc:spChg>
      </pc:sldChg>
      <pc:sldChg chg="del mod modShow">
        <pc:chgData name="Misty Porter" userId="bd7cef63f56d3909" providerId="LiveId" clId="{145BA210-A337-432F-9384-47A5F0E192D7}" dt="2022-10-12T02:39:23.592" v="1138" actId="2696"/>
        <pc:sldMkLst>
          <pc:docMk/>
          <pc:sldMk cId="2453232243" sldId="263"/>
        </pc:sldMkLst>
      </pc:sldChg>
      <pc:sldChg chg="del mod modShow">
        <pc:chgData name="Misty Porter" userId="bd7cef63f56d3909" providerId="LiveId" clId="{145BA210-A337-432F-9384-47A5F0E192D7}" dt="2022-10-12T02:39:20.341" v="1137" actId="2696"/>
        <pc:sldMkLst>
          <pc:docMk/>
          <pc:sldMk cId="1007859634" sldId="264"/>
        </pc:sldMkLst>
      </pc:sldChg>
      <pc:sldChg chg="addSp modSp mod modNotesTx">
        <pc:chgData name="Misty Porter" userId="bd7cef63f56d3909" providerId="LiveId" clId="{145BA210-A337-432F-9384-47A5F0E192D7}" dt="2022-10-12T03:29:57.843" v="1306" actId="20577"/>
        <pc:sldMkLst>
          <pc:docMk/>
          <pc:sldMk cId="4222052148" sldId="269"/>
        </pc:sldMkLst>
        <pc:spChg chg="add mod">
          <ac:chgData name="Misty Porter" userId="bd7cef63f56d3909" providerId="LiveId" clId="{145BA210-A337-432F-9384-47A5F0E192D7}" dt="2022-10-12T02:38:51.579" v="1134" actId="1076"/>
          <ac:spMkLst>
            <pc:docMk/>
            <pc:sldMk cId="4222052148" sldId="269"/>
            <ac:spMk id="2" creationId="{DBE00CD1-7EC5-55AF-97BE-D76D1B732BC4}"/>
          </ac:spMkLst>
        </pc:spChg>
        <pc:spChg chg="add mod">
          <ac:chgData name="Misty Porter" userId="bd7cef63f56d3909" providerId="LiveId" clId="{145BA210-A337-432F-9384-47A5F0E192D7}" dt="2022-10-12T02:38:44.591" v="1133" actId="1076"/>
          <ac:spMkLst>
            <pc:docMk/>
            <pc:sldMk cId="4222052148" sldId="269"/>
            <ac:spMk id="3" creationId="{9B361BD1-708D-B4CB-5864-810A6533AC2F}"/>
          </ac:spMkLst>
        </pc:spChg>
        <pc:spChg chg="mod">
          <ac:chgData name="Misty Porter" userId="bd7cef63f56d3909" providerId="LiveId" clId="{145BA210-A337-432F-9384-47A5F0E192D7}" dt="2022-10-12T03:28:36.358" v="1303" actId="27636"/>
          <ac:spMkLst>
            <pc:docMk/>
            <pc:sldMk cId="4222052148" sldId="269"/>
            <ac:spMk id="5" creationId="{DDFB622F-843D-4752-A3FA-4D4225A9A7B1}"/>
          </ac:spMkLst>
        </pc:spChg>
        <pc:spChg chg="mod">
          <ac:chgData name="Misty Porter" userId="bd7cef63f56d3909" providerId="LiveId" clId="{145BA210-A337-432F-9384-47A5F0E192D7}" dt="2022-10-12T02:39:11.166" v="1136" actId="255"/>
          <ac:spMkLst>
            <pc:docMk/>
            <pc:sldMk cId="4222052148" sldId="269"/>
            <ac:spMk id="13" creationId="{00000000-0000-0000-0000-000000000000}"/>
          </ac:spMkLst>
        </pc:spChg>
        <pc:picChg chg="mod">
          <ac:chgData name="Misty Porter" userId="bd7cef63f56d3909" providerId="LiveId" clId="{145BA210-A337-432F-9384-47A5F0E192D7}" dt="2022-09-27T18:30:47.611" v="23" actId="1035"/>
          <ac:picMkLst>
            <pc:docMk/>
            <pc:sldMk cId="4222052148" sldId="269"/>
            <ac:picMk id="6" creationId="{30BD7A11-37EF-4D6D-95F9-41063C06F28B}"/>
          </ac:picMkLst>
        </pc:picChg>
      </pc:sldChg>
      <pc:sldChg chg="del mod modShow">
        <pc:chgData name="Misty Porter" userId="bd7cef63f56d3909" providerId="LiveId" clId="{145BA210-A337-432F-9384-47A5F0E192D7}" dt="2022-10-12T02:37:41.401" v="1120" actId="2696"/>
        <pc:sldMkLst>
          <pc:docMk/>
          <pc:sldMk cId="103605502" sldId="270"/>
        </pc:sldMkLst>
      </pc:sldChg>
      <pc:sldChg chg="addSp delSp modSp mod modTransition modNotesTx">
        <pc:chgData name="Misty Porter" userId="bd7cef63f56d3909" providerId="LiveId" clId="{145BA210-A337-432F-9384-47A5F0E192D7}" dt="2022-10-12T03:29:51.357" v="1304" actId="20577"/>
        <pc:sldMkLst>
          <pc:docMk/>
          <pc:sldMk cId="3667591123" sldId="271"/>
        </pc:sldMkLst>
        <pc:spChg chg="add mod ord">
          <ac:chgData name="Misty Porter" userId="bd7cef63f56d3909" providerId="LiveId" clId="{145BA210-A337-432F-9384-47A5F0E192D7}" dt="2022-10-12T03:16:05.283" v="1211" actId="164"/>
          <ac:spMkLst>
            <pc:docMk/>
            <pc:sldMk cId="3667591123" sldId="271"/>
            <ac:spMk id="3" creationId="{AF4CB9C6-1B48-C543-26AC-E82889F1C155}"/>
          </ac:spMkLst>
        </pc:spChg>
        <pc:spChg chg="add mod">
          <ac:chgData name="Misty Porter" userId="bd7cef63f56d3909" providerId="LiveId" clId="{145BA210-A337-432F-9384-47A5F0E192D7}" dt="2022-10-12T03:18:30.546" v="1276" actId="14100"/>
          <ac:spMkLst>
            <pc:docMk/>
            <pc:sldMk cId="3667591123" sldId="271"/>
            <ac:spMk id="6" creationId="{E333C54A-0072-E750-AAE3-1E35FF071FA2}"/>
          </ac:spMkLst>
        </pc:spChg>
        <pc:spChg chg="add del mod">
          <ac:chgData name="Misty Porter" userId="bd7cef63f56d3909" providerId="LiveId" clId="{145BA210-A337-432F-9384-47A5F0E192D7}" dt="2022-10-12T03:27:44.300" v="1278" actId="478"/>
          <ac:spMkLst>
            <pc:docMk/>
            <pc:sldMk cId="3667591123" sldId="271"/>
            <ac:spMk id="7" creationId="{7D623DA7-F3AD-31D0-CB46-70D4930CD323}"/>
          </ac:spMkLst>
        </pc:spChg>
        <pc:spChg chg="del mod">
          <ac:chgData name="Misty Porter" userId="bd7cef63f56d3909" providerId="LiveId" clId="{145BA210-A337-432F-9384-47A5F0E192D7}" dt="2022-10-12T03:14:35.885" v="1199" actId="478"/>
          <ac:spMkLst>
            <pc:docMk/>
            <pc:sldMk cId="3667591123" sldId="271"/>
            <ac:spMk id="11" creationId="{B2BA50A4-20A9-4B99-B7DA-DF81C5571E08}"/>
          </ac:spMkLst>
        </pc:spChg>
        <pc:spChg chg="mod">
          <ac:chgData name="Misty Porter" userId="bd7cef63f56d3909" providerId="LiveId" clId="{145BA210-A337-432F-9384-47A5F0E192D7}" dt="2022-10-12T03:17:38.735" v="1233" actId="20577"/>
          <ac:spMkLst>
            <pc:docMk/>
            <pc:sldMk cId="3667591123" sldId="271"/>
            <ac:spMk id="13" creationId="{00000000-0000-0000-0000-000000000000}"/>
          </ac:spMkLst>
        </pc:spChg>
        <pc:spChg chg="mod">
          <ac:chgData name="Misty Porter" userId="bd7cef63f56d3909" providerId="LiveId" clId="{145BA210-A337-432F-9384-47A5F0E192D7}" dt="2022-10-12T03:15:29.046" v="1205" actId="14100"/>
          <ac:spMkLst>
            <pc:docMk/>
            <pc:sldMk cId="3667591123" sldId="271"/>
            <ac:spMk id="14" creationId="{00000000-0000-0000-0000-000000000000}"/>
          </ac:spMkLst>
        </pc:spChg>
        <pc:grpChg chg="add mod">
          <ac:chgData name="Misty Porter" userId="bd7cef63f56d3909" providerId="LiveId" clId="{145BA210-A337-432F-9384-47A5F0E192D7}" dt="2022-10-12T03:16:05.283" v="1211" actId="164"/>
          <ac:grpSpMkLst>
            <pc:docMk/>
            <pc:sldMk cId="3667591123" sldId="271"/>
            <ac:grpSpMk id="5" creationId="{FDF86A8F-C225-1221-E049-5F95723A2AE2}"/>
          </ac:grpSpMkLst>
        </pc:grpChg>
        <pc:picChg chg="add mod">
          <ac:chgData name="Misty Porter" userId="bd7cef63f56d3909" providerId="LiveId" clId="{145BA210-A337-432F-9384-47A5F0E192D7}" dt="2022-10-12T03:16:05.283" v="1211" actId="164"/>
          <ac:picMkLst>
            <pc:docMk/>
            <pc:sldMk cId="3667591123" sldId="271"/>
            <ac:picMk id="2" creationId="{C09E9751-5D73-B4F3-9301-AB0529EEB6A6}"/>
          </ac:picMkLst>
        </pc:picChg>
        <pc:picChg chg="del mod">
          <ac:chgData name="Misty Porter" userId="bd7cef63f56d3909" providerId="LiveId" clId="{145BA210-A337-432F-9384-47A5F0E192D7}" dt="2022-10-12T03:14:29.233" v="1197" actId="478"/>
          <ac:picMkLst>
            <pc:docMk/>
            <pc:sldMk cId="3667591123" sldId="271"/>
            <ac:picMk id="4" creationId="{E94FC358-0989-4444-956C-F9E41C211191}"/>
          </ac:picMkLst>
        </pc:picChg>
      </pc:sldChg>
      <pc:sldChg chg="del">
        <pc:chgData name="Misty Porter" userId="bd7cef63f56d3909" providerId="LiveId" clId="{145BA210-A337-432F-9384-47A5F0E192D7}" dt="2022-09-27T18:37:17.532" v="47" actId="2696"/>
        <pc:sldMkLst>
          <pc:docMk/>
          <pc:sldMk cId="1390295786" sldId="272"/>
        </pc:sldMkLst>
      </pc:sldChg>
      <pc:sldChg chg="modSp mod">
        <pc:chgData name="Misty Porter" userId="bd7cef63f56d3909" providerId="LiveId" clId="{145BA210-A337-432F-9384-47A5F0E192D7}" dt="2022-10-12T02:35:24.897" v="1093" actId="27636"/>
        <pc:sldMkLst>
          <pc:docMk/>
          <pc:sldMk cId="605313370" sldId="273"/>
        </pc:sldMkLst>
        <pc:spChg chg="mod">
          <ac:chgData name="Misty Porter" userId="bd7cef63f56d3909" providerId="LiveId" clId="{145BA210-A337-432F-9384-47A5F0E192D7}" dt="2022-10-12T02:35:24.897" v="1093" actId="27636"/>
          <ac:spMkLst>
            <pc:docMk/>
            <pc:sldMk cId="605313370" sldId="273"/>
            <ac:spMk id="2" creationId="{D0E63633-32BF-4C08-9193-49FCA189823B}"/>
          </ac:spMkLst>
        </pc:spChg>
        <pc:spChg chg="mod">
          <ac:chgData name="Misty Porter" userId="bd7cef63f56d3909" providerId="LiveId" clId="{145BA210-A337-432F-9384-47A5F0E192D7}" dt="2022-10-12T02:34:57.855" v="1091" actId="108"/>
          <ac:spMkLst>
            <pc:docMk/>
            <pc:sldMk cId="605313370" sldId="273"/>
            <ac:spMk id="3" creationId="{F6C94DF0-D707-49FD-8029-6D2D06F98F4D}"/>
          </ac:spMkLst>
        </pc:spChg>
        <pc:spChg chg="mod">
          <ac:chgData name="Misty Porter" userId="bd7cef63f56d3909" providerId="LiveId" clId="{145BA210-A337-432F-9384-47A5F0E192D7}" dt="2022-10-12T02:34:35.668" v="1089" actId="1076"/>
          <ac:spMkLst>
            <pc:docMk/>
            <pc:sldMk cId="605313370" sldId="273"/>
            <ac:spMk id="4" creationId="{E10A3FB9-BA99-4004-A57E-72F75499DFC7}"/>
          </ac:spMkLst>
        </pc:spChg>
      </pc:sldChg>
      <pc:sldChg chg="addSp delSp modSp mod">
        <pc:chgData name="Misty Porter" userId="bd7cef63f56d3909" providerId="LiveId" clId="{145BA210-A337-432F-9384-47A5F0E192D7}" dt="2022-10-12T03:13:06.936" v="1190" actId="478"/>
        <pc:sldMkLst>
          <pc:docMk/>
          <pc:sldMk cId="542926739" sldId="274"/>
        </pc:sldMkLst>
        <pc:spChg chg="add del mod">
          <ac:chgData name="Misty Porter" userId="bd7cef63f56d3909" providerId="LiveId" clId="{145BA210-A337-432F-9384-47A5F0E192D7}" dt="2022-10-12T02:46:24.654" v="1142" actId="478"/>
          <ac:spMkLst>
            <pc:docMk/>
            <pc:sldMk cId="542926739" sldId="274"/>
            <ac:spMk id="3" creationId="{9643F23C-FB61-2228-5A2E-F03ACEA732BF}"/>
          </ac:spMkLst>
        </pc:spChg>
        <pc:spChg chg="add del mod">
          <ac:chgData name="Misty Porter" userId="bd7cef63f56d3909" providerId="LiveId" clId="{145BA210-A337-432F-9384-47A5F0E192D7}" dt="2022-10-12T03:13:00.713" v="1188" actId="478"/>
          <ac:spMkLst>
            <pc:docMk/>
            <pc:sldMk cId="542926739" sldId="274"/>
            <ac:spMk id="6" creationId="{FEC41AAE-27DB-4254-81D6-2A504EC03A64}"/>
          </ac:spMkLst>
        </pc:spChg>
        <pc:spChg chg="del mod">
          <ac:chgData name="Misty Porter" userId="bd7cef63f56d3909" providerId="LiveId" clId="{145BA210-A337-432F-9384-47A5F0E192D7}" dt="2022-10-12T03:13:06.936" v="1190" actId="478"/>
          <ac:spMkLst>
            <pc:docMk/>
            <pc:sldMk cId="542926739" sldId="274"/>
            <ac:spMk id="7" creationId="{2BDD86CD-9DE1-4A97-976A-E29733F1F30F}"/>
          </ac:spMkLst>
        </pc:spChg>
        <pc:spChg chg="del mod">
          <ac:chgData name="Misty Porter" userId="bd7cef63f56d3909" providerId="LiveId" clId="{145BA210-A337-432F-9384-47A5F0E192D7}" dt="2022-10-12T03:13:03.707" v="1189" actId="478"/>
          <ac:spMkLst>
            <pc:docMk/>
            <pc:sldMk cId="542926739" sldId="274"/>
            <ac:spMk id="8" creationId="{4EE88A1A-67C9-4417-9DD4-FA51E488CEF9}"/>
          </ac:spMkLst>
        </pc:spChg>
        <pc:graphicFrameChg chg="add del modGraphic">
          <ac:chgData name="Misty Porter" userId="bd7cef63f56d3909" providerId="LiveId" clId="{145BA210-A337-432F-9384-47A5F0E192D7}" dt="2022-10-12T02:46:55.027" v="1144" actId="478"/>
          <ac:graphicFrameMkLst>
            <pc:docMk/>
            <pc:sldMk cId="542926739" sldId="274"/>
            <ac:graphicFrameMk id="9" creationId="{B8E50F60-F08A-8DD0-2A6B-53EFCCC7FC8A}"/>
          </ac:graphicFrameMkLst>
        </pc:graphicFrameChg>
        <pc:picChg chg="add del mod">
          <ac:chgData name="Misty Porter" userId="bd7cef63f56d3909" providerId="LiveId" clId="{145BA210-A337-432F-9384-47A5F0E192D7}" dt="2022-10-12T02:46:24.654" v="1142" actId="478"/>
          <ac:picMkLst>
            <pc:docMk/>
            <pc:sldMk cId="542926739" sldId="274"/>
            <ac:picMk id="5" creationId="{1B06F63B-47CC-4EEE-B7F1-B1136B85023D}"/>
          </ac:picMkLst>
        </pc:picChg>
        <pc:picChg chg="add mod">
          <ac:chgData name="Misty Porter" userId="bd7cef63f56d3909" providerId="LiveId" clId="{145BA210-A337-432F-9384-47A5F0E192D7}" dt="2022-10-12T03:12:52.302" v="1187" actId="931"/>
          <ac:picMkLst>
            <pc:docMk/>
            <pc:sldMk cId="542926739" sldId="274"/>
            <ac:picMk id="11" creationId="{3421CFD6-7D28-8853-8854-D1CFB22D8C68}"/>
          </ac:picMkLst>
        </pc:picChg>
      </pc:sldChg>
      <pc:sldChg chg="add del">
        <pc:chgData name="Misty Porter" userId="bd7cef63f56d3909" providerId="LiveId" clId="{145BA210-A337-432F-9384-47A5F0E192D7}" dt="2022-10-12T02:33:45.292" v="1084" actId="2696"/>
        <pc:sldMkLst>
          <pc:docMk/>
          <pc:sldMk cId="2403590252" sldId="275"/>
        </pc:sldMkLst>
      </pc:sldChg>
      <pc:sldChg chg="del">
        <pc:chgData name="Misty Porter" userId="bd7cef63f56d3909" providerId="LiveId" clId="{145BA210-A337-432F-9384-47A5F0E192D7}" dt="2022-09-27T18:33:45.823" v="40" actId="2696"/>
        <pc:sldMkLst>
          <pc:docMk/>
          <pc:sldMk cId="3365639594" sldId="276"/>
        </pc:sldMkLst>
      </pc:sldChg>
      <pc:sldChg chg="del mod modShow">
        <pc:chgData name="Misty Porter" userId="bd7cef63f56d3909" providerId="LiveId" clId="{145BA210-A337-432F-9384-47A5F0E192D7}" dt="2022-09-27T18:33:38.802" v="38" actId="2696"/>
        <pc:sldMkLst>
          <pc:docMk/>
          <pc:sldMk cId="1283883598" sldId="277"/>
        </pc:sldMkLst>
      </pc:sldChg>
      <pc:sldChg chg="modSp del mod modShow">
        <pc:chgData name="Misty Porter" userId="bd7cef63f56d3909" providerId="LiveId" clId="{145BA210-A337-432F-9384-47A5F0E192D7}" dt="2022-10-12T02:33:18.626" v="1081" actId="2696"/>
        <pc:sldMkLst>
          <pc:docMk/>
          <pc:sldMk cId="493509532" sldId="348"/>
        </pc:sldMkLst>
        <pc:spChg chg="mod">
          <ac:chgData name="Misty Porter" userId="bd7cef63f56d3909" providerId="LiveId" clId="{145BA210-A337-432F-9384-47A5F0E192D7}" dt="2022-10-12T02:25:54.626" v="1005" actId="27636"/>
          <ac:spMkLst>
            <pc:docMk/>
            <pc:sldMk cId="493509532" sldId="348"/>
            <ac:spMk id="3" creationId="{3B8891C1-876D-4978-8931-0DA39CDBC9E8}"/>
          </ac:spMkLst>
        </pc:spChg>
      </pc:sldChg>
      <pc:sldChg chg="modSp del mod">
        <pc:chgData name="Misty Porter" userId="bd7cef63f56d3909" providerId="LiveId" clId="{145BA210-A337-432F-9384-47A5F0E192D7}" dt="2022-10-12T02:34:06.489" v="1088" actId="2696"/>
        <pc:sldMkLst>
          <pc:docMk/>
          <pc:sldMk cId="2668478989" sldId="349"/>
        </pc:sldMkLst>
        <pc:picChg chg="mod">
          <ac:chgData name="Misty Porter" userId="bd7cef63f56d3909" providerId="LiveId" clId="{145BA210-A337-432F-9384-47A5F0E192D7}" dt="2022-10-12T02:33:58.056" v="1087" actId="1076"/>
          <ac:picMkLst>
            <pc:docMk/>
            <pc:sldMk cId="2668478989" sldId="349"/>
            <ac:picMk id="5" creationId="{B4C81A44-DF05-4BFB-AD81-2C5D583ED5C0}"/>
          </ac:picMkLst>
        </pc:picChg>
      </pc:sldChg>
      <pc:sldChg chg="modSp mod">
        <pc:chgData name="Misty Porter" userId="bd7cef63f56d3909" providerId="LiveId" clId="{145BA210-A337-432F-9384-47A5F0E192D7}" dt="2022-10-12T02:25:54.610" v="1003" actId="27636"/>
        <pc:sldMkLst>
          <pc:docMk/>
          <pc:sldMk cId="1096951645" sldId="354"/>
        </pc:sldMkLst>
        <pc:spChg chg="mod">
          <ac:chgData name="Misty Porter" userId="bd7cef63f56d3909" providerId="LiveId" clId="{145BA210-A337-432F-9384-47A5F0E192D7}" dt="2022-10-12T02:25:54.610" v="1003" actId="27636"/>
          <ac:spMkLst>
            <pc:docMk/>
            <pc:sldMk cId="1096951645" sldId="354"/>
            <ac:spMk id="13" creationId="{00000000-0000-0000-0000-000000000000}"/>
          </ac:spMkLst>
        </pc:spChg>
      </pc:sldChg>
      <pc:sldChg chg="del">
        <pc:chgData name="Misty Porter" userId="bd7cef63f56d3909" providerId="LiveId" clId="{145BA210-A337-432F-9384-47A5F0E192D7}" dt="2022-09-27T18:37:13.529" v="46" actId="2696"/>
        <pc:sldMkLst>
          <pc:docMk/>
          <pc:sldMk cId="1969495612" sldId="355"/>
        </pc:sldMkLst>
      </pc:sldChg>
      <pc:sldChg chg="addSp delSp modSp mod modNotesTx">
        <pc:chgData name="Misty Porter" userId="bd7cef63f56d3909" providerId="LiveId" clId="{145BA210-A337-432F-9384-47A5F0E192D7}" dt="2022-10-12T03:35:29.257" v="1327" actId="14100"/>
        <pc:sldMkLst>
          <pc:docMk/>
          <pc:sldMk cId="1473866666" sldId="373"/>
        </pc:sldMkLst>
        <pc:spChg chg="mod">
          <ac:chgData name="Misty Porter" userId="bd7cef63f56d3909" providerId="LiveId" clId="{145BA210-A337-432F-9384-47A5F0E192D7}" dt="2022-09-27T18:29:06.246" v="2" actId="207"/>
          <ac:spMkLst>
            <pc:docMk/>
            <pc:sldMk cId="1473866666" sldId="373"/>
            <ac:spMk id="2" creationId="{00000000-0000-0000-0000-000000000000}"/>
          </ac:spMkLst>
        </pc:spChg>
        <pc:spChg chg="del">
          <ac:chgData name="Misty Porter" userId="bd7cef63f56d3909" providerId="LiveId" clId="{145BA210-A337-432F-9384-47A5F0E192D7}" dt="2022-10-12T03:35:01.075" v="1318" actId="478"/>
          <ac:spMkLst>
            <pc:docMk/>
            <pc:sldMk cId="1473866666" sldId="373"/>
            <ac:spMk id="6" creationId="{BE2EEF37-37D1-4CF3-90B1-88D72153773D}"/>
          </ac:spMkLst>
        </pc:spChg>
        <pc:spChg chg="del">
          <ac:chgData name="Misty Porter" userId="bd7cef63f56d3909" providerId="LiveId" clId="{145BA210-A337-432F-9384-47A5F0E192D7}" dt="2022-10-12T03:35:16.359" v="1323" actId="478"/>
          <ac:spMkLst>
            <pc:docMk/>
            <pc:sldMk cId="1473866666" sldId="373"/>
            <ac:spMk id="7" creationId="{00000000-0000-0000-0000-000000000000}"/>
          </ac:spMkLst>
        </pc:spChg>
        <pc:spChg chg="del mod">
          <ac:chgData name="Misty Porter" userId="bd7cef63f56d3909" providerId="LiveId" clId="{145BA210-A337-432F-9384-47A5F0E192D7}" dt="2022-10-12T03:35:04.963" v="1320" actId="478"/>
          <ac:spMkLst>
            <pc:docMk/>
            <pc:sldMk cId="1473866666" sldId="373"/>
            <ac:spMk id="9" creationId="{60CB4BF9-9DFF-4620-AEBC-B82FC52ED53F}"/>
          </ac:spMkLst>
        </pc:spChg>
        <pc:spChg chg="del">
          <ac:chgData name="Misty Porter" userId="bd7cef63f56d3909" providerId="LiveId" clId="{145BA210-A337-432F-9384-47A5F0E192D7}" dt="2022-10-12T03:35:09.624" v="1321" actId="478"/>
          <ac:spMkLst>
            <pc:docMk/>
            <pc:sldMk cId="1473866666" sldId="373"/>
            <ac:spMk id="10" creationId="{AB678DE2-8432-405B-B279-0FFEB9BBA772}"/>
          </ac:spMkLst>
        </pc:spChg>
        <pc:spChg chg="mod">
          <ac:chgData name="Misty Porter" userId="bd7cef63f56d3909" providerId="LiveId" clId="{145BA210-A337-432F-9384-47A5F0E192D7}" dt="2022-09-27T18:29:02.701" v="1" actId="207"/>
          <ac:spMkLst>
            <pc:docMk/>
            <pc:sldMk cId="1473866666" sldId="373"/>
            <ac:spMk id="11" creationId="{00000000-0000-0000-0000-000000000000}"/>
          </ac:spMkLst>
        </pc:spChg>
        <pc:spChg chg="mod">
          <ac:chgData name="Misty Porter" userId="bd7cef63f56d3909" providerId="LiveId" clId="{145BA210-A337-432F-9384-47A5F0E192D7}" dt="2022-10-12T02:25:54.614" v="1004" actId="27636"/>
          <ac:spMkLst>
            <pc:docMk/>
            <pc:sldMk cId="1473866666" sldId="373"/>
            <ac:spMk id="13" creationId="{00000000-0000-0000-0000-000000000000}"/>
          </ac:spMkLst>
        </pc:spChg>
        <pc:picChg chg="del">
          <ac:chgData name="Misty Porter" userId="bd7cef63f56d3909" providerId="LiveId" clId="{145BA210-A337-432F-9384-47A5F0E192D7}" dt="2022-10-12T03:34:56.899" v="1316" actId="478"/>
          <ac:picMkLst>
            <pc:docMk/>
            <pc:sldMk cId="1473866666" sldId="373"/>
            <ac:picMk id="4" creationId="{5837910D-4609-4896-9B7E-BCAB4C6B0212}"/>
          </ac:picMkLst>
        </pc:picChg>
        <pc:picChg chg="add mod">
          <ac:chgData name="Misty Porter" userId="bd7cef63f56d3909" providerId="LiveId" clId="{145BA210-A337-432F-9384-47A5F0E192D7}" dt="2022-10-12T03:35:29.257" v="1327" actId="14100"/>
          <ac:picMkLst>
            <pc:docMk/>
            <pc:sldMk cId="1473866666" sldId="373"/>
            <ac:picMk id="14" creationId="{951B5EA1-2B17-0627-8E50-18CD67D8986C}"/>
          </ac:picMkLst>
        </pc:picChg>
      </pc:sldChg>
      <pc:sldChg chg="modSp mod">
        <pc:chgData name="Misty Porter" userId="bd7cef63f56d3909" providerId="LiveId" clId="{145BA210-A337-432F-9384-47A5F0E192D7}" dt="2022-10-12T02:40:29.362" v="1140" actId="255"/>
        <pc:sldMkLst>
          <pc:docMk/>
          <pc:sldMk cId="3097959656" sldId="374"/>
        </pc:sldMkLst>
        <pc:spChg chg="mod">
          <ac:chgData name="Misty Porter" userId="bd7cef63f56d3909" providerId="LiveId" clId="{145BA210-A337-432F-9384-47A5F0E192D7}" dt="2022-10-12T02:40:29.362" v="1140" actId="255"/>
          <ac:spMkLst>
            <pc:docMk/>
            <pc:sldMk cId="3097959656" sldId="374"/>
            <ac:spMk id="13" creationId="{00000000-0000-0000-0000-000000000000}"/>
          </ac:spMkLst>
        </pc:spChg>
      </pc:sldChg>
      <pc:sldChg chg="del">
        <pc:chgData name="Misty Porter" userId="bd7cef63f56d3909" providerId="LiveId" clId="{145BA210-A337-432F-9384-47A5F0E192D7}" dt="2022-09-27T18:33:42.702" v="39" actId="2696"/>
        <pc:sldMkLst>
          <pc:docMk/>
          <pc:sldMk cId="611717701" sldId="375"/>
        </pc:sldMkLst>
      </pc:sldChg>
      <pc:sldChg chg="addSp modSp mod">
        <pc:chgData name="Misty Porter" userId="bd7cef63f56d3909" providerId="LiveId" clId="{145BA210-A337-432F-9384-47A5F0E192D7}" dt="2022-10-12T03:11:08.480" v="1186" actId="207"/>
        <pc:sldMkLst>
          <pc:docMk/>
          <pc:sldMk cId="2428631997" sldId="376"/>
        </pc:sldMkLst>
        <pc:spChg chg="mod">
          <ac:chgData name="Misty Porter" userId="bd7cef63f56d3909" providerId="LiveId" clId="{145BA210-A337-432F-9384-47A5F0E192D7}" dt="2022-10-12T03:10:58.254" v="1184" actId="207"/>
          <ac:spMkLst>
            <pc:docMk/>
            <pc:sldMk cId="2428631997" sldId="376"/>
            <ac:spMk id="2" creationId="{00000000-0000-0000-0000-000000000000}"/>
          </ac:spMkLst>
        </pc:spChg>
        <pc:spChg chg="mod">
          <ac:chgData name="Misty Porter" userId="bd7cef63f56d3909" providerId="LiveId" clId="{145BA210-A337-432F-9384-47A5F0E192D7}" dt="2022-10-12T03:09:29.695" v="1157" actId="1076"/>
          <ac:spMkLst>
            <pc:docMk/>
            <pc:sldMk cId="2428631997" sldId="376"/>
            <ac:spMk id="3" creationId="{00000000-0000-0000-0000-000000000000}"/>
          </ac:spMkLst>
        </pc:spChg>
        <pc:spChg chg="mod">
          <ac:chgData name="Misty Porter" userId="bd7cef63f56d3909" providerId="LiveId" clId="{145BA210-A337-432F-9384-47A5F0E192D7}" dt="2022-10-12T03:09:29.695" v="1157" actId="1076"/>
          <ac:spMkLst>
            <pc:docMk/>
            <pc:sldMk cId="2428631997" sldId="376"/>
            <ac:spMk id="4" creationId="{6FAD7864-6D73-4110-8F73-D4BB8AD57C97}"/>
          </ac:spMkLst>
        </pc:spChg>
        <pc:spChg chg="mod">
          <ac:chgData name="Misty Porter" userId="bd7cef63f56d3909" providerId="LiveId" clId="{145BA210-A337-432F-9384-47A5F0E192D7}" dt="2022-10-12T03:11:04.457" v="1185" actId="207"/>
          <ac:spMkLst>
            <pc:docMk/>
            <pc:sldMk cId="2428631997" sldId="376"/>
            <ac:spMk id="5" creationId="{97F4B211-EA3E-4459-8CEB-DC7666406F8E}"/>
          </ac:spMkLst>
        </pc:spChg>
        <pc:spChg chg="mod">
          <ac:chgData name="Misty Porter" userId="bd7cef63f56d3909" providerId="LiveId" clId="{145BA210-A337-432F-9384-47A5F0E192D7}" dt="2022-10-12T03:11:08.480" v="1186" actId="207"/>
          <ac:spMkLst>
            <pc:docMk/>
            <pc:sldMk cId="2428631997" sldId="376"/>
            <ac:spMk id="6" creationId="{3CB255AA-4B73-4E73-905D-388155295DD3}"/>
          </ac:spMkLst>
        </pc:spChg>
        <pc:spChg chg="mod">
          <ac:chgData name="Misty Porter" userId="bd7cef63f56d3909" providerId="LiveId" clId="{145BA210-A337-432F-9384-47A5F0E192D7}" dt="2022-10-12T03:09:29.695" v="1157" actId="1076"/>
          <ac:spMkLst>
            <pc:docMk/>
            <pc:sldMk cId="2428631997" sldId="376"/>
            <ac:spMk id="7" creationId="{5425FFA6-A8DB-4F34-9362-D0625998D78A}"/>
          </ac:spMkLst>
        </pc:spChg>
        <pc:spChg chg="add mod">
          <ac:chgData name="Misty Porter" userId="bd7cef63f56d3909" providerId="LiveId" clId="{145BA210-A337-432F-9384-47A5F0E192D7}" dt="2022-10-12T03:10:42.742" v="1183" actId="1076"/>
          <ac:spMkLst>
            <pc:docMk/>
            <pc:sldMk cId="2428631997" sldId="376"/>
            <ac:spMk id="8" creationId="{F0A1F53E-E1DB-9D36-F4B9-A2CE7CD30A68}"/>
          </ac:spMkLst>
        </pc:spChg>
      </pc:sldChg>
      <pc:sldChg chg="modSp mod">
        <pc:chgData name="Misty Porter" userId="bd7cef63f56d3909" providerId="LiveId" clId="{145BA210-A337-432F-9384-47A5F0E192D7}" dt="2022-09-30T18:27:17.888" v="213" actId="20577"/>
        <pc:sldMkLst>
          <pc:docMk/>
          <pc:sldMk cId="687908459" sldId="377"/>
        </pc:sldMkLst>
        <pc:spChg chg="mod">
          <ac:chgData name="Misty Porter" userId="bd7cef63f56d3909" providerId="LiveId" clId="{145BA210-A337-432F-9384-47A5F0E192D7}" dt="2022-09-30T18:27:17.888" v="213" actId="20577"/>
          <ac:spMkLst>
            <pc:docMk/>
            <pc:sldMk cId="687908459" sldId="377"/>
            <ac:spMk id="4" creationId="{4244BC32-2B01-473D-BCC4-FD180DF22325}"/>
          </ac:spMkLst>
        </pc:spChg>
      </pc:sldChg>
      <pc:sldChg chg="addSp delSp modSp new del mod">
        <pc:chgData name="Misty Porter" userId="bd7cef63f56d3909" providerId="LiveId" clId="{145BA210-A337-432F-9384-47A5F0E192D7}" dt="2022-10-12T02:47:35.371" v="1146" actId="27022"/>
        <pc:sldMkLst>
          <pc:docMk/>
          <pc:sldMk cId="2355076468" sldId="378"/>
        </pc:sldMkLst>
        <pc:graphicFrameChg chg="add del modGraphic">
          <ac:chgData name="Misty Porter" userId="bd7cef63f56d3909" providerId="LiveId" clId="{145BA210-A337-432F-9384-47A5F0E192D7}" dt="2022-10-12T02:47:35.371" v="1146" actId="27022"/>
          <ac:graphicFrameMkLst>
            <pc:docMk/>
            <pc:sldMk cId="2355076468" sldId="378"/>
            <ac:graphicFrameMk id="5" creationId="{DA063093-5ADB-523D-6024-72F39E466DC7}"/>
          </ac:graphicFrameMkLst>
        </pc:graphicFrameChg>
      </pc:sldChg>
      <pc:sldChg chg="del">
        <pc:chgData name="Misty Porter" userId="bd7cef63f56d3909" providerId="LiveId" clId="{145BA210-A337-432F-9384-47A5F0E192D7}" dt="2022-09-27T18:37:09.365" v="45" actId="2696"/>
        <pc:sldMkLst>
          <pc:docMk/>
          <pc:sldMk cId="3693018967" sldId="378"/>
        </pc:sldMkLst>
      </pc:sldChg>
      <pc:sldChg chg="addSp delSp modSp add mod">
        <pc:chgData name="Misty Porter" userId="bd7cef63f56d3909" providerId="LiveId" clId="{145BA210-A337-432F-9384-47A5F0E192D7}" dt="2022-10-12T03:35:44.776" v="1330" actId="478"/>
        <pc:sldMkLst>
          <pc:docMk/>
          <pc:sldMk cId="4120931155" sldId="378"/>
        </pc:sldMkLst>
        <pc:spChg chg="del">
          <ac:chgData name="Misty Porter" userId="bd7cef63f56d3909" providerId="LiveId" clId="{145BA210-A337-432F-9384-47A5F0E192D7}" dt="2022-10-12T03:35:38.448" v="1328" actId="478"/>
          <ac:spMkLst>
            <pc:docMk/>
            <pc:sldMk cId="4120931155" sldId="378"/>
            <ac:spMk id="6" creationId="{BE2EEF37-37D1-4CF3-90B1-88D72153773D}"/>
          </ac:spMkLst>
        </pc:spChg>
        <pc:spChg chg="del">
          <ac:chgData name="Misty Porter" userId="bd7cef63f56d3909" providerId="LiveId" clId="{145BA210-A337-432F-9384-47A5F0E192D7}" dt="2022-10-12T03:34:07.434" v="1315" actId="478"/>
          <ac:spMkLst>
            <pc:docMk/>
            <pc:sldMk cId="4120931155" sldId="378"/>
            <ac:spMk id="7" creationId="{00000000-0000-0000-0000-000000000000}"/>
          </ac:spMkLst>
        </pc:spChg>
        <pc:spChg chg="del">
          <ac:chgData name="Misty Porter" userId="bd7cef63f56d3909" providerId="LiveId" clId="{145BA210-A337-432F-9384-47A5F0E192D7}" dt="2022-10-12T03:35:40.567" v="1329" actId="478"/>
          <ac:spMkLst>
            <pc:docMk/>
            <pc:sldMk cId="4120931155" sldId="378"/>
            <ac:spMk id="9" creationId="{60CB4BF9-9DFF-4620-AEBC-B82FC52ED53F}"/>
          </ac:spMkLst>
        </pc:spChg>
        <pc:spChg chg="del">
          <ac:chgData name="Misty Porter" userId="bd7cef63f56d3909" providerId="LiveId" clId="{145BA210-A337-432F-9384-47A5F0E192D7}" dt="2022-10-12T03:35:44.776" v="1330" actId="478"/>
          <ac:spMkLst>
            <pc:docMk/>
            <pc:sldMk cId="4120931155" sldId="378"/>
            <ac:spMk id="10" creationId="{AB678DE2-8432-405B-B279-0FFEB9BBA772}"/>
          </ac:spMkLst>
        </pc:spChg>
        <pc:picChg chg="del">
          <ac:chgData name="Misty Porter" userId="bd7cef63f56d3909" providerId="LiveId" clId="{145BA210-A337-432F-9384-47A5F0E192D7}" dt="2022-10-12T03:33:40.402" v="1310" actId="478"/>
          <ac:picMkLst>
            <pc:docMk/>
            <pc:sldMk cId="4120931155" sldId="378"/>
            <ac:picMk id="4" creationId="{5837910D-4609-4896-9B7E-BCAB4C6B0212}"/>
          </ac:picMkLst>
        </pc:picChg>
        <pc:picChg chg="add mod ord">
          <ac:chgData name="Misty Porter" userId="bd7cef63f56d3909" providerId="LiveId" clId="{145BA210-A337-432F-9384-47A5F0E192D7}" dt="2022-10-12T03:34:03.831" v="1314" actId="167"/>
          <ac:picMkLst>
            <pc:docMk/>
            <pc:sldMk cId="4120931155" sldId="378"/>
            <ac:picMk id="14" creationId="{DFACFFD5-B36B-82B1-8EA1-5A0F1FE6C4B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184730-6734-4B91-B0F2-5F544E79AD5E}" type="datetimeFigureOut">
              <a:rPr lang="en-US" smtClean="0"/>
              <a:t>10/11/2022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EADB1A-A5FF-4386-95A8-E61154E20379}" type="slidenum">
              <a:rPr lang="en-US" smtClean="0"/>
              <a:t>‹#›</a:t>
            </a:fld>
            <a:endParaRPr lang="en-US"/>
          </a:p>
        </p:txBody>
      </p:sp>
    </p:spTree>
    <p:extLst>
      <p:ext uri="{BB962C8B-B14F-4D97-AF65-F5344CB8AC3E}">
        <p14:creationId xmlns:p14="http://schemas.microsoft.com/office/powerpoint/2010/main" val="3301620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2</a:t>
            </a:fld>
            <a:endParaRPr lang="en-US"/>
          </a:p>
        </p:txBody>
      </p:sp>
    </p:spTree>
    <p:extLst>
      <p:ext uri="{BB962C8B-B14F-4D97-AF65-F5344CB8AC3E}">
        <p14:creationId xmlns:p14="http://schemas.microsoft.com/office/powerpoint/2010/main" val="3434662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 Maybe only have bullet points</a:t>
            </a:r>
          </a:p>
        </p:txBody>
      </p:sp>
      <p:sp>
        <p:nvSpPr>
          <p:cNvPr id="4" name="Slide Number Placeholder 3"/>
          <p:cNvSpPr>
            <a:spLocks noGrp="1"/>
          </p:cNvSpPr>
          <p:nvPr>
            <p:ph type="sldNum" sz="quarter" idx="10"/>
          </p:nvPr>
        </p:nvSpPr>
        <p:spPr/>
        <p:txBody>
          <a:bodyPr/>
          <a:lstStyle/>
          <a:p>
            <a:fld id="{E3B36274-F2B9-4C45-BBB4-0EDF4CD651A7}" type="slidenum">
              <a:rPr lang="en-US"/>
              <a:t>13</a:t>
            </a:fld>
            <a:endParaRPr lang="en-US"/>
          </a:p>
        </p:txBody>
      </p:sp>
    </p:spTree>
    <p:extLst>
      <p:ext uri="{BB962C8B-B14F-4D97-AF65-F5344CB8AC3E}">
        <p14:creationId xmlns:p14="http://schemas.microsoft.com/office/powerpoint/2010/main" val="418564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B36274-F2B9-4C45-BBB4-0EDF4CD651A7}" type="slidenum">
              <a:rPr lang="en-US"/>
              <a:t>14</a:t>
            </a:fld>
            <a:endParaRPr lang="en-US"/>
          </a:p>
        </p:txBody>
      </p:sp>
    </p:spTree>
    <p:extLst>
      <p:ext uri="{BB962C8B-B14F-4D97-AF65-F5344CB8AC3E}">
        <p14:creationId xmlns:p14="http://schemas.microsoft.com/office/powerpoint/2010/main" val="278656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DiscoverWater has the potential to become and even more powerful tool with future work. However, if you are interested in playing with the current version of DiscoverWater, please visit this URL. Thank you for your time.</a:t>
            </a:r>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a:t>15</a:t>
            </a:fld>
            <a:endParaRPr lang="en-US"/>
          </a:p>
        </p:txBody>
      </p:sp>
    </p:spTree>
    <p:extLst>
      <p:ext uri="{BB962C8B-B14F-4D97-AF65-F5344CB8AC3E}">
        <p14:creationId xmlns:p14="http://schemas.microsoft.com/office/powerpoint/2010/main" val="1576852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Point these out *** </a:t>
            </a:r>
            <a:r>
              <a:rPr lang="en-US" baseline="0" dirty="0" err="1"/>
              <a:t>Uley</a:t>
            </a:r>
            <a:r>
              <a:rPr lang="en-US" baseline="0" dirty="0"/>
              <a:t> South Basin in South Australia; North China Plain; Krishna and </a:t>
            </a:r>
            <a:r>
              <a:rPr lang="en-US" baseline="0" dirty="0" err="1"/>
              <a:t>Gadavari</a:t>
            </a:r>
            <a:r>
              <a:rPr lang="en-US" baseline="0" dirty="0"/>
              <a:t> in India; The High Plains aquifer in North America</a:t>
            </a:r>
          </a:p>
        </p:txBody>
      </p:sp>
      <p:sp>
        <p:nvSpPr>
          <p:cNvPr id="4" name="Slide Number Placeholder 3"/>
          <p:cNvSpPr>
            <a:spLocks noGrp="1"/>
          </p:cNvSpPr>
          <p:nvPr>
            <p:ph type="sldNum" sz="quarter" idx="10"/>
          </p:nvPr>
        </p:nvSpPr>
        <p:spPr/>
        <p:txBody>
          <a:bodyPr/>
          <a:lstStyle/>
          <a:p>
            <a:fld id="{E3B36274-F2B9-4C45-BBB4-0EDF4CD651A7}" type="slidenum">
              <a:rPr lang="en-US"/>
              <a:t>3</a:t>
            </a:fld>
            <a:endParaRPr lang="en-US"/>
          </a:p>
        </p:txBody>
      </p:sp>
    </p:spTree>
    <p:extLst>
      <p:ext uri="{BB962C8B-B14F-4D97-AF65-F5344CB8AC3E}">
        <p14:creationId xmlns:p14="http://schemas.microsoft.com/office/powerpoint/2010/main" val="1025863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E3B36274-F2B9-4C45-BBB4-0EDF4CD651A7}" type="slidenum">
              <a:rPr lang="en-US"/>
              <a:t>4</a:t>
            </a:fld>
            <a:endParaRPr lang="en-US"/>
          </a:p>
        </p:txBody>
      </p:sp>
    </p:spTree>
    <p:extLst>
      <p:ext uri="{BB962C8B-B14F-4D97-AF65-F5344CB8AC3E}">
        <p14:creationId xmlns:p14="http://schemas.microsoft.com/office/powerpoint/2010/main" val="2284665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Point these out *** </a:t>
            </a:r>
            <a:r>
              <a:rPr lang="en-US" baseline="0" dirty="0" err="1"/>
              <a:t>Uley</a:t>
            </a:r>
            <a:r>
              <a:rPr lang="en-US" baseline="0" dirty="0"/>
              <a:t> South Basin in South Australia; North China Plain; Krishna and </a:t>
            </a:r>
            <a:r>
              <a:rPr lang="en-US" baseline="0" dirty="0" err="1"/>
              <a:t>Gadavari</a:t>
            </a:r>
            <a:r>
              <a:rPr lang="en-US" baseline="0" dirty="0"/>
              <a:t> in India; The High Plains aquifer in North America</a:t>
            </a:r>
          </a:p>
        </p:txBody>
      </p:sp>
      <p:sp>
        <p:nvSpPr>
          <p:cNvPr id="4" name="Slide Number Placeholder 3"/>
          <p:cNvSpPr>
            <a:spLocks noGrp="1"/>
          </p:cNvSpPr>
          <p:nvPr>
            <p:ph type="sldNum" sz="quarter" idx="10"/>
          </p:nvPr>
        </p:nvSpPr>
        <p:spPr/>
        <p:txBody>
          <a:bodyPr/>
          <a:lstStyle/>
          <a:p>
            <a:fld id="{E3B36274-F2B9-4C45-BBB4-0EDF4CD651A7}" type="slidenum">
              <a:rPr lang="en-US"/>
              <a:t>5</a:t>
            </a:fld>
            <a:endParaRPr lang="en-US"/>
          </a:p>
        </p:txBody>
      </p:sp>
    </p:spTree>
    <p:extLst>
      <p:ext uri="{BB962C8B-B14F-4D97-AF65-F5344CB8AC3E}">
        <p14:creationId xmlns:p14="http://schemas.microsoft.com/office/powerpoint/2010/main" val="1069921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E3B36274-F2B9-4C45-BBB4-0EDF4CD651A7}" type="slidenum">
              <a:rPr lang="en-US"/>
              <a:t>6</a:t>
            </a:fld>
            <a:endParaRPr lang="en-US"/>
          </a:p>
        </p:txBody>
      </p:sp>
    </p:spTree>
    <p:extLst>
      <p:ext uri="{BB962C8B-B14F-4D97-AF65-F5344CB8AC3E}">
        <p14:creationId xmlns:p14="http://schemas.microsoft.com/office/powerpoint/2010/main" val="3726164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From now on, we will only look at one date at a time. The map has been advanced 10 more years to October 2012 to another intense dry period with a PDSI of -3.7 during which the aquifer was pumped at an average of 72 ft</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/s (2 m</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/s) throughout the year. Streamflow was barely flowing at 0.5 ft</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/s (0.01 m</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/s), and groundwater was 73.2 </a:t>
            </a:r>
            <a:r>
              <a:rPr lang="en-US" sz="1200" kern="1200" dirty="0" err="1">
                <a:solidFill>
                  <a:schemeClr val="tx1"/>
                </a:solidFill>
                <a:effectLst/>
                <a:latin typeface="+mn-lt"/>
                <a:ea typeface="+mn-ea"/>
                <a:cs typeface="+mn-cs"/>
              </a:rPr>
              <a:t>ft</a:t>
            </a:r>
            <a:r>
              <a:rPr lang="en-US" sz="1200" kern="1200" dirty="0">
                <a:solidFill>
                  <a:schemeClr val="tx1"/>
                </a:solidFill>
                <a:effectLst/>
                <a:latin typeface="+mn-lt"/>
                <a:ea typeface="+mn-ea"/>
                <a:cs typeface="+mn-cs"/>
              </a:rPr>
              <a:t> (22.3 m) below the surface before dropping to 94.5 </a:t>
            </a:r>
            <a:r>
              <a:rPr lang="en-US" sz="1200" kern="1200" dirty="0" err="1">
                <a:solidFill>
                  <a:schemeClr val="tx1"/>
                </a:solidFill>
                <a:effectLst/>
                <a:latin typeface="+mn-lt"/>
                <a:ea typeface="+mn-ea"/>
                <a:cs typeface="+mn-cs"/>
              </a:rPr>
              <a:t>ft</a:t>
            </a:r>
            <a:r>
              <a:rPr lang="en-US" sz="1200" kern="1200" dirty="0">
                <a:solidFill>
                  <a:schemeClr val="tx1"/>
                </a:solidFill>
                <a:effectLst/>
                <a:latin typeface="+mn-lt"/>
                <a:ea typeface="+mn-ea"/>
                <a:cs typeface="+mn-cs"/>
              </a:rPr>
              <a:t> (28.5 m) the following year.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shows that the impacts of pumping the aquifer are compounded by dry climate.</a:t>
            </a:r>
            <a:endParaRPr lang="en-US"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Looking at a trend for one month showing aquifer &amp; stream response to dry seasons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Looking at trends across multiple decades shows aquifer &amp; stream response to dry seasons in addition to pumping emphasizing human impact / compound effect of pumping and dry climate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aseline="0" dirty="0"/>
          </a:p>
        </p:txBody>
      </p:sp>
      <p:sp>
        <p:nvSpPr>
          <p:cNvPr id="4" name="Slide Number Placeholder 3"/>
          <p:cNvSpPr>
            <a:spLocks noGrp="1"/>
          </p:cNvSpPr>
          <p:nvPr>
            <p:ph type="sldNum" sz="quarter" idx="10"/>
          </p:nvPr>
        </p:nvSpPr>
        <p:spPr/>
        <p:txBody>
          <a:bodyPr/>
          <a:lstStyle/>
          <a:p>
            <a:fld id="{E3B36274-F2B9-4C45-BBB4-0EDF4CD651A7}" type="slidenum">
              <a:rPr lang="en-US"/>
              <a:t>9</a:t>
            </a:fld>
            <a:endParaRPr lang="en-US"/>
          </a:p>
        </p:txBody>
      </p:sp>
    </p:spTree>
    <p:extLst>
      <p:ext uri="{BB962C8B-B14F-4D97-AF65-F5344CB8AC3E}">
        <p14:creationId xmlns:p14="http://schemas.microsoft.com/office/powerpoint/2010/main" val="588053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3B36274-F2B9-4C45-BBB4-0EDF4CD651A7}" type="slidenum">
              <a:rPr lang="en-US"/>
              <a:t>10</a:t>
            </a:fld>
            <a:endParaRPr lang="en-US"/>
          </a:p>
        </p:txBody>
      </p:sp>
    </p:spTree>
    <p:extLst>
      <p:ext uri="{BB962C8B-B14F-4D97-AF65-F5344CB8AC3E}">
        <p14:creationId xmlns:p14="http://schemas.microsoft.com/office/powerpoint/2010/main" val="1706375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3B36274-F2B9-4C45-BBB4-0EDF4CD651A7}" type="slidenum">
              <a:rPr lang="en-US"/>
              <a:t>11</a:t>
            </a:fld>
            <a:endParaRPr lang="en-US"/>
          </a:p>
        </p:txBody>
      </p:sp>
    </p:spTree>
    <p:extLst>
      <p:ext uri="{BB962C8B-B14F-4D97-AF65-F5344CB8AC3E}">
        <p14:creationId xmlns:p14="http://schemas.microsoft.com/office/powerpoint/2010/main" val="3289190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However, the aquifer was being pumped at an average of almost 100 ft</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/s (2.83 m</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/s) throughout the year, which is the same as the overall average streamflow measured at the Syracuse gage station highlighted by the blue line. With groundwater at 85 </a:t>
            </a:r>
            <a:r>
              <a:rPr lang="en-US" sz="1200" kern="1200" dirty="0" err="1">
                <a:solidFill>
                  <a:schemeClr val="tx1"/>
                </a:solidFill>
                <a:effectLst/>
                <a:latin typeface="+mn-lt"/>
                <a:ea typeface="+mn-ea"/>
                <a:cs typeface="+mn-cs"/>
              </a:rPr>
              <a:t>ft</a:t>
            </a:r>
            <a:r>
              <a:rPr lang="en-US" sz="1200" kern="1200" dirty="0">
                <a:solidFill>
                  <a:schemeClr val="tx1"/>
                </a:solidFill>
                <a:effectLst/>
                <a:latin typeface="+mn-lt"/>
                <a:ea typeface="+mn-ea"/>
                <a:cs typeface="+mn-cs"/>
              </a:rPr>
              <a:t> (26 m) below the surface, the hydrologic system is unable to support this much pumping and streamflow drops down to at an average of 21.5 ft</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/s (0.6 m</a:t>
            </a:r>
            <a:r>
              <a:rPr lang="en-US" sz="1200"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/s).</a:t>
            </a:r>
          </a:p>
        </p:txBody>
      </p:sp>
      <p:sp>
        <p:nvSpPr>
          <p:cNvPr id="4" name="Slide Number Placeholder 3"/>
          <p:cNvSpPr>
            <a:spLocks noGrp="1"/>
          </p:cNvSpPr>
          <p:nvPr>
            <p:ph type="sldNum" sz="quarter" idx="10"/>
          </p:nvPr>
        </p:nvSpPr>
        <p:spPr/>
        <p:txBody>
          <a:bodyPr/>
          <a:lstStyle/>
          <a:p>
            <a:fld id="{E3B36274-F2B9-4C45-BBB4-0EDF4CD651A7}" type="slidenum">
              <a:rPr lang="en-US"/>
              <a:t>12</a:t>
            </a:fld>
            <a:endParaRPr lang="en-US"/>
          </a:p>
        </p:txBody>
      </p:sp>
    </p:spTree>
    <p:extLst>
      <p:ext uri="{BB962C8B-B14F-4D97-AF65-F5344CB8AC3E}">
        <p14:creationId xmlns:p14="http://schemas.microsoft.com/office/powerpoint/2010/main" val="4143397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F53EB02-2633-4720-B260-F417502BBBF5}" type="datetime1">
              <a:rPr lang="en-US" smtClean="0"/>
              <a:t>10/11/2022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35326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8D33D3-957B-4D73-A6D3-A725FDE4EA37}" type="datetime1">
              <a:rPr lang="en-US" smtClean="0"/>
              <a:t>10/11/2022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98947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BD1C8C-9C48-40CA-93C5-021E225B7B4C}" type="datetime1">
              <a:rPr lang="en-US" smtClean="0"/>
              <a:t>10/11/2022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86587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0C4C5A-2F63-46CF-BBEA-1E2A25CBC7D0}" type="datetime1">
              <a:rPr lang="en-US" smtClean="0"/>
              <a:t>10/11/2022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65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A658F3-580B-4D3E-BB59-32528F07CE09}" type="datetime1">
              <a:rPr lang="en-US" smtClean="0"/>
              <a:t>10/11/2022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93044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70595A26-0C24-4B44-AB58-DA1D23AD8EA0}" type="datetime1">
              <a:rPr lang="en-US" smtClean="0"/>
              <a:t>10/11/2022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554801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18AE931-AA53-4D8A-88AE-66A55B7B7122}" type="datetime1">
              <a:rPr lang="en-US" smtClean="0"/>
              <a:t>10/11/2022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06473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91BDB6-A9CF-4FBA-A029-11184D017917}" type="datetime1">
              <a:rPr lang="en-US" smtClean="0"/>
              <a:t>10/11/2022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94015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060C3D-6AB3-43EA-BC87-4F0F5C804C5E}" type="datetime1">
              <a:rPr lang="en-US" smtClean="0"/>
              <a:t>10/11/2022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46550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A13D9E-7BF8-4653-A4E1-346DB2E28516}" type="datetime1">
              <a:rPr lang="en-US" smtClean="0"/>
              <a:t>10/11/2022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15368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EF021AB-50C0-4C6A-B316-4FCC5D05D366}" type="datetime1">
              <a:rPr lang="en-US" smtClean="0"/>
              <a:t>10/11/2022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85059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18189E-334B-4E17-BBFB-4A528D8D4C55}" type="datetime1">
              <a:rPr lang="en-US" smtClean="0"/>
              <a:t>10/11/2022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2252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435BC73-878A-4C91-BB0F-DD4187ED1C5A}" type="datetime1">
              <a:rPr lang="en-US" smtClean="0"/>
              <a:t>10/11/2022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28275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3A77D9-CB61-4E6E-9CA3-8C986FA96B45}" type="datetime1">
              <a:rPr lang="en-US" smtClean="0"/>
              <a:t>10/11/2022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80577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D3509-BAA7-43D9-BD47-3809F1C19A6F}" type="datetime1">
              <a:rPr lang="en-US" smtClean="0"/>
              <a:t>10/11/2022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93611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27D884-102F-4E9D-96E9-4EB2D0E65EE0}" type="datetime1">
              <a:rPr lang="en-US" smtClean="0"/>
              <a:t>10/11/2022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4175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24C7BC-F30D-45C9-B968-4A6EDF603E8C}" type="datetime1">
              <a:rPr lang="en-US" smtClean="0"/>
              <a:t>10/11/2022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12881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E388EFF4-1090-4FC8-AE9A-A4AF31E492C1}" type="datetime1">
              <a:rPr lang="en-US" smtClean="0"/>
              <a:t>10/11/2022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07801203"/>
      </p:ext>
    </p:extLst>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Lst>
  <p:hf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disappearingwest.org/rivers/map/index.html" TargetMode="External"/><Relationship Id="rId5" Type="http://schemas.openxmlformats.org/officeDocument/2006/relationships/hyperlink" Target="http://cariboo.bcwatertool.ca/stream" TargetMode="Externa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22.ti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24C02-FB2B-4E05-A795-6AFA7D8407C0}"/>
              </a:ext>
            </a:extLst>
          </p:cNvPr>
          <p:cNvSpPr>
            <a:spLocks noGrp="1"/>
          </p:cNvSpPr>
          <p:nvPr>
            <p:ph type="ctrTitle"/>
          </p:nvPr>
        </p:nvSpPr>
        <p:spPr>
          <a:xfrm>
            <a:off x="1660320" y="227197"/>
            <a:ext cx="8513054" cy="3203205"/>
          </a:xfrm>
        </p:spPr>
        <p:txBody>
          <a:bodyPr>
            <a:noAutofit/>
          </a:bodyPr>
          <a:lstStyle/>
          <a:p>
            <a:pPr algn="ctr"/>
            <a:r>
              <a:rPr lang="en-US" sz="4000" dirty="0"/>
              <a:t>DISCOVERFRAMEWORK: </a:t>
            </a:r>
            <a:br>
              <a:rPr lang="en-US" sz="4000" dirty="0"/>
            </a:br>
            <a:r>
              <a:rPr lang="en-US" sz="4000" dirty="0"/>
              <a:t>A FREEWARE  TOOLKIT  FOR SPATIO-TEMPORAL</a:t>
            </a:r>
            <a:br>
              <a:rPr lang="en-US" sz="4000" dirty="0"/>
            </a:br>
            <a:r>
              <a:rPr lang="en-US" sz="4000" dirty="0"/>
              <a:t>ENVIRONMENTAL DATA VISUALIZATION </a:t>
            </a:r>
            <a:br>
              <a:rPr lang="en-US" sz="4000" dirty="0"/>
            </a:br>
            <a:r>
              <a:rPr lang="en-US" sz="4000" dirty="0"/>
              <a:t>AND DIGITAL STORYTELLING</a:t>
            </a:r>
          </a:p>
        </p:txBody>
      </p:sp>
      <p:sp>
        <p:nvSpPr>
          <p:cNvPr id="3" name="Subtitle 2">
            <a:extLst>
              <a:ext uri="{FF2B5EF4-FFF2-40B4-BE49-F238E27FC236}">
                <a16:creationId xmlns:a16="http://schemas.microsoft.com/office/drawing/2014/main" id="{F99722A7-1BDD-47EC-B9E3-5C0E61A600F5}"/>
              </a:ext>
            </a:extLst>
          </p:cNvPr>
          <p:cNvSpPr>
            <a:spLocks noGrp="1"/>
          </p:cNvSpPr>
          <p:nvPr>
            <p:ph type="subTitle" idx="1"/>
          </p:nvPr>
        </p:nvSpPr>
        <p:spPr>
          <a:xfrm>
            <a:off x="684212" y="2883445"/>
            <a:ext cx="10905668" cy="1912948"/>
          </a:xfrm>
        </p:spPr>
        <p:txBody>
          <a:bodyPr>
            <a:noAutofit/>
          </a:bodyPr>
          <a:lstStyle/>
          <a:p>
            <a:pPr algn="l"/>
            <a:r>
              <a:rPr lang="en-US" sz="1800" b="1" dirty="0"/>
              <a:t>Misty E. Porter</a:t>
            </a:r>
            <a:r>
              <a:rPr lang="en-US" sz="1800" dirty="0"/>
              <a:t> (University of Kansas)</a:t>
            </a:r>
          </a:p>
          <a:p>
            <a:pPr algn="l"/>
            <a:r>
              <a:rPr lang="en-US" sz="1800" dirty="0"/>
              <a:t>Mary C. Hill (University of Kansas)</a:t>
            </a:r>
          </a:p>
          <a:p>
            <a:pPr algn="l"/>
            <a:r>
              <a:rPr lang="en-US" sz="1800" dirty="0"/>
              <a:t>Andrea E. Brookfield (University of Waterloo)</a:t>
            </a:r>
          </a:p>
          <a:p>
            <a:pPr algn="l"/>
            <a:r>
              <a:rPr lang="en-US" sz="1800" dirty="0"/>
              <a:t>Ted D. Harris (Kansas Biological Survey)</a:t>
            </a:r>
          </a:p>
          <a:p>
            <a:pPr algn="l"/>
            <a:r>
              <a:rPr lang="en-US" sz="1800" dirty="0"/>
              <a:t>Xingong Li (University of Kansas)</a:t>
            </a:r>
            <a:endParaRPr lang="en-US" sz="1800" b="1" dirty="0"/>
          </a:p>
        </p:txBody>
      </p:sp>
      <p:sp>
        <p:nvSpPr>
          <p:cNvPr id="5" name="TextBox 4">
            <a:extLst>
              <a:ext uri="{FF2B5EF4-FFF2-40B4-BE49-F238E27FC236}">
                <a16:creationId xmlns:a16="http://schemas.microsoft.com/office/drawing/2014/main" id="{45BCD147-0CD3-4555-A61F-FF5219D657A4}"/>
              </a:ext>
            </a:extLst>
          </p:cNvPr>
          <p:cNvSpPr txBox="1"/>
          <p:nvPr/>
        </p:nvSpPr>
        <p:spPr>
          <a:xfrm>
            <a:off x="9373817" y="5557763"/>
            <a:ext cx="2648482" cy="1015663"/>
          </a:xfrm>
          <a:prstGeom prst="rect">
            <a:avLst/>
          </a:prstGeom>
          <a:noFill/>
        </p:spPr>
        <p:txBody>
          <a:bodyPr wrap="none" rtlCol="0">
            <a:spAutoFit/>
          </a:bodyPr>
          <a:lstStyle/>
          <a:p>
            <a:endParaRPr lang="en-US" sz="2000" dirty="0"/>
          </a:p>
          <a:p>
            <a:r>
              <a:rPr lang="en-US" sz="2000" dirty="0"/>
              <a:t>GSA Connects 2022</a:t>
            </a:r>
          </a:p>
          <a:p>
            <a:r>
              <a:rPr lang="en-US" sz="2000" dirty="0"/>
              <a:t>12 October 2022</a:t>
            </a:r>
          </a:p>
        </p:txBody>
      </p:sp>
    </p:spTree>
    <p:extLst>
      <p:ext uri="{BB962C8B-B14F-4D97-AF65-F5344CB8AC3E}">
        <p14:creationId xmlns:p14="http://schemas.microsoft.com/office/powerpoint/2010/main" val="3351470773"/>
      </p:ext>
    </p:extLst>
  </p:cSld>
  <p:clrMapOvr>
    <a:masterClrMapping/>
  </p:clrMapOvr>
  <mc:AlternateContent xmlns:mc="http://schemas.openxmlformats.org/markup-compatibility/2006">
    <mc:Choice xmlns:p14="http://schemas.microsoft.com/office/powerpoint/2010/main" Requires="p14">
      <p:transition spd="slow" p14:dur="2000" advTm="23481"/>
    </mc:Choice>
    <mc:Fallback>
      <p:transition spd="slow" advTm="2348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325121" y="95939"/>
            <a:ext cx="5232076" cy="1432753"/>
          </a:xfrm>
        </p:spPr>
        <p:txBody>
          <a:bodyPr>
            <a:normAutofit fontScale="90000"/>
          </a:bodyPr>
          <a:lstStyle/>
          <a:p>
            <a:r>
              <a:rPr lang="en-US" cap="none" dirty="0"/>
              <a:t>DiscoverHABs</a:t>
            </a:r>
            <a:br>
              <a:rPr lang="en-US" cap="none" dirty="0"/>
            </a:br>
            <a:r>
              <a:rPr lang="en-US" sz="2200" cap="none" dirty="0"/>
              <a:t>Cyanobacteria Harmful Algal Blooms (HABs) at Cheney Reservoir, KS</a:t>
            </a:r>
          </a:p>
        </p:txBody>
      </p:sp>
      <p:pic>
        <p:nvPicPr>
          <p:cNvPr id="3" name="Picture 2">
            <a:extLst>
              <a:ext uri="{FF2B5EF4-FFF2-40B4-BE49-F238E27FC236}">
                <a16:creationId xmlns:a16="http://schemas.microsoft.com/office/drawing/2014/main" id="{2A5F47D6-253D-49ED-BA04-CA439B9CE305}"/>
              </a:ext>
            </a:extLst>
          </p:cNvPr>
          <p:cNvPicPr>
            <a:picLocks noChangeAspect="1"/>
          </p:cNvPicPr>
          <p:nvPr/>
        </p:nvPicPr>
        <p:blipFill rotWithShape="1">
          <a:blip r:embed="rId3"/>
          <a:srcRect l="33566" t="36968"/>
          <a:stretch/>
        </p:blipFill>
        <p:spPr>
          <a:xfrm>
            <a:off x="325121" y="1759054"/>
            <a:ext cx="5615566" cy="3277414"/>
          </a:xfrm>
          <a:prstGeom prst="rect">
            <a:avLst/>
          </a:prstGeom>
        </p:spPr>
      </p:pic>
      <p:sp>
        <p:nvSpPr>
          <p:cNvPr id="2" name="TextBox 1"/>
          <p:cNvSpPr txBox="1"/>
          <p:nvPr/>
        </p:nvSpPr>
        <p:spPr>
          <a:xfrm>
            <a:off x="3796215" y="3028429"/>
            <a:ext cx="1119217" cy="400110"/>
          </a:xfrm>
          <a:prstGeom prst="rect">
            <a:avLst/>
          </a:prstGeom>
          <a:noFill/>
        </p:spPr>
        <p:txBody>
          <a:bodyPr wrap="none" rtlCol="0">
            <a:spAutoFit/>
          </a:bodyPr>
          <a:lstStyle/>
          <a:p>
            <a:r>
              <a:rPr lang="en-US" sz="2000" dirty="0"/>
              <a:t>Wichita</a:t>
            </a:r>
          </a:p>
        </p:txBody>
      </p:sp>
      <p:sp>
        <p:nvSpPr>
          <p:cNvPr id="11" name="TextBox 10"/>
          <p:cNvSpPr txBox="1"/>
          <p:nvPr/>
        </p:nvSpPr>
        <p:spPr>
          <a:xfrm>
            <a:off x="513592" y="2219778"/>
            <a:ext cx="2353529" cy="400110"/>
          </a:xfrm>
          <a:prstGeom prst="rect">
            <a:avLst/>
          </a:prstGeom>
          <a:noFill/>
        </p:spPr>
        <p:txBody>
          <a:bodyPr wrap="none" rtlCol="0">
            <a:spAutoFit/>
          </a:bodyPr>
          <a:lstStyle/>
          <a:p>
            <a:r>
              <a:rPr lang="en-US" sz="2000" dirty="0"/>
              <a:t>Cheney Reservoir</a:t>
            </a:r>
          </a:p>
        </p:txBody>
      </p:sp>
      <p:sp>
        <p:nvSpPr>
          <p:cNvPr id="5" name="TextBox 4"/>
          <p:cNvSpPr txBox="1"/>
          <p:nvPr/>
        </p:nvSpPr>
        <p:spPr>
          <a:xfrm>
            <a:off x="325122" y="5211039"/>
            <a:ext cx="5615566" cy="1477328"/>
          </a:xfrm>
          <a:prstGeom prst="rect">
            <a:avLst/>
          </a:prstGeom>
          <a:noFill/>
        </p:spPr>
        <p:txBody>
          <a:bodyPr wrap="square" rtlCol="0">
            <a:spAutoFit/>
          </a:bodyPr>
          <a:lstStyle/>
          <a:p>
            <a:r>
              <a:rPr lang="en-US" b="1" dirty="0"/>
              <a:t>Challenge: </a:t>
            </a:r>
            <a:r>
              <a:rPr lang="en-US" dirty="0"/>
              <a:t>many potential explanatory variables. </a:t>
            </a:r>
          </a:p>
          <a:p>
            <a:pPr marL="342900" indent="-342900">
              <a:buFont typeface="Arial" panose="020B0604020202020204" pitchFamily="34" charset="0"/>
              <a:buChar char="•"/>
            </a:pPr>
            <a:r>
              <a:rPr lang="en-US" dirty="0"/>
              <a:t>Added scenario capability to DiscoverWater to focus on selected questions, such as nutrient loading vs environmental factors</a:t>
            </a:r>
          </a:p>
        </p:txBody>
      </p:sp>
      <p:sp>
        <p:nvSpPr>
          <p:cNvPr id="8" name="Slide Number Placeholder 7">
            <a:extLst>
              <a:ext uri="{FF2B5EF4-FFF2-40B4-BE49-F238E27FC236}">
                <a16:creationId xmlns:a16="http://schemas.microsoft.com/office/drawing/2014/main" id="{06AE67E8-2131-A843-60D5-35E383086157}"/>
              </a:ext>
            </a:extLst>
          </p:cNvPr>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14" name="Picture 13">
            <a:extLst>
              <a:ext uri="{FF2B5EF4-FFF2-40B4-BE49-F238E27FC236}">
                <a16:creationId xmlns:a16="http://schemas.microsoft.com/office/drawing/2014/main" id="{951B5EA1-2B17-0627-8E50-18CD67D8986C}"/>
              </a:ext>
            </a:extLst>
          </p:cNvPr>
          <p:cNvPicPr>
            <a:picLocks noChangeAspect="1"/>
          </p:cNvPicPr>
          <p:nvPr/>
        </p:nvPicPr>
        <p:blipFill>
          <a:blip r:embed="rId4"/>
          <a:stretch>
            <a:fillRect/>
          </a:stretch>
        </p:blipFill>
        <p:spPr>
          <a:xfrm>
            <a:off x="5928496" y="-461"/>
            <a:ext cx="6263504" cy="6858461"/>
          </a:xfrm>
          <a:prstGeom prst="rect">
            <a:avLst/>
          </a:prstGeom>
        </p:spPr>
      </p:pic>
    </p:spTree>
    <p:extLst>
      <p:ext uri="{BB962C8B-B14F-4D97-AF65-F5344CB8AC3E}">
        <p14:creationId xmlns:p14="http://schemas.microsoft.com/office/powerpoint/2010/main" val="1473866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FACFFD5-B36B-82B1-8EA1-5A0F1FE6C4B2}"/>
              </a:ext>
            </a:extLst>
          </p:cNvPr>
          <p:cNvPicPr>
            <a:picLocks noChangeAspect="1"/>
          </p:cNvPicPr>
          <p:nvPr/>
        </p:nvPicPr>
        <p:blipFill>
          <a:blip r:embed="rId3"/>
          <a:stretch>
            <a:fillRect/>
          </a:stretch>
        </p:blipFill>
        <p:spPr>
          <a:xfrm>
            <a:off x="5964076" y="0"/>
            <a:ext cx="6215435" cy="6858000"/>
          </a:xfrm>
          <a:prstGeom prst="rect">
            <a:avLst/>
          </a:prstGeom>
        </p:spPr>
      </p:pic>
      <p:sp>
        <p:nvSpPr>
          <p:cNvPr id="13" name="Title 1"/>
          <p:cNvSpPr>
            <a:spLocks noGrp="1"/>
          </p:cNvSpPr>
          <p:nvPr>
            <p:ph type="title"/>
          </p:nvPr>
        </p:nvSpPr>
        <p:spPr>
          <a:xfrm>
            <a:off x="325121" y="95939"/>
            <a:ext cx="5232076" cy="1432753"/>
          </a:xfrm>
        </p:spPr>
        <p:txBody>
          <a:bodyPr>
            <a:normAutofit fontScale="90000"/>
          </a:bodyPr>
          <a:lstStyle/>
          <a:p>
            <a:r>
              <a:rPr lang="en-US" cap="none" dirty="0"/>
              <a:t>DiscoverHABs</a:t>
            </a:r>
            <a:br>
              <a:rPr lang="en-US" cap="none" dirty="0"/>
            </a:br>
            <a:r>
              <a:rPr lang="en-US" sz="2200" cap="none" dirty="0"/>
              <a:t>Cyanobacteria Harmful Algal Blooms (HABs) at Cheney Reservoir, KS</a:t>
            </a:r>
          </a:p>
        </p:txBody>
      </p:sp>
      <p:pic>
        <p:nvPicPr>
          <p:cNvPr id="3" name="Picture 2">
            <a:extLst>
              <a:ext uri="{FF2B5EF4-FFF2-40B4-BE49-F238E27FC236}">
                <a16:creationId xmlns:a16="http://schemas.microsoft.com/office/drawing/2014/main" id="{2A5F47D6-253D-49ED-BA04-CA439B9CE305}"/>
              </a:ext>
            </a:extLst>
          </p:cNvPr>
          <p:cNvPicPr>
            <a:picLocks noChangeAspect="1"/>
          </p:cNvPicPr>
          <p:nvPr/>
        </p:nvPicPr>
        <p:blipFill rotWithShape="1">
          <a:blip r:embed="rId4"/>
          <a:srcRect l="33566" t="36968"/>
          <a:stretch/>
        </p:blipFill>
        <p:spPr>
          <a:xfrm>
            <a:off x="325121" y="1759054"/>
            <a:ext cx="5615566" cy="3277414"/>
          </a:xfrm>
          <a:prstGeom prst="rect">
            <a:avLst/>
          </a:prstGeom>
        </p:spPr>
      </p:pic>
      <p:sp>
        <p:nvSpPr>
          <p:cNvPr id="2" name="TextBox 1"/>
          <p:cNvSpPr txBox="1"/>
          <p:nvPr/>
        </p:nvSpPr>
        <p:spPr>
          <a:xfrm>
            <a:off x="3796215" y="3028429"/>
            <a:ext cx="1119217" cy="400110"/>
          </a:xfrm>
          <a:prstGeom prst="rect">
            <a:avLst/>
          </a:prstGeom>
          <a:noFill/>
        </p:spPr>
        <p:txBody>
          <a:bodyPr wrap="none" rtlCol="0">
            <a:spAutoFit/>
          </a:bodyPr>
          <a:lstStyle/>
          <a:p>
            <a:r>
              <a:rPr lang="en-US" sz="2000" dirty="0"/>
              <a:t>Wichita</a:t>
            </a:r>
          </a:p>
        </p:txBody>
      </p:sp>
      <p:sp>
        <p:nvSpPr>
          <p:cNvPr id="11" name="TextBox 10"/>
          <p:cNvSpPr txBox="1"/>
          <p:nvPr/>
        </p:nvSpPr>
        <p:spPr>
          <a:xfrm>
            <a:off x="513592" y="2219778"/>
            <a:ext cx="2353529" cy="400110"/>
          </a:xfrm>
          <a:prstGeom prst="rect">
            <a:avLst/>
          </a:prstGeom>
          <a:noFill/>
        </p:spPr>
        <p:txBody>
          <a:bodyPr wrap="none" rtlCol="0">
            <a:spAutoFit/>
          </a:bodyPr>
          <a:lstStyle/>
          <a:p>
            <a:r>
              <a:rPr lang="en-US" sz="2000" dirty="0"/>
              <a:t>Cheney Reservoir</a:t>
            </a:r>
          </a:p>
        </p:txBody>
      </p:sp>
      <p:sp>
        <p:nvSpPr>
          <p:cNvPr id="5" name="TextBox 4"/>
          <p:cNvSpPr txBox="1"/>
          <p:nvPr/>
        </p:nvSpPr>
        <p:spPr>
          <a:xfrm>
            <a:off x="325122" y="5211039"/>
            <a:ext cx="5615566" cy="1477328"/>
          </a:xfrm>
          <a:prstGeom prst="rect">
            <a:avLst/>
          </a:prstGeom>
          <a:noFill/>
        </p:spPr>
        <p:txBody>
          <a:bodyPr wrap="square" rtlCol="0">
            <a:spAutoFit/>
          </a:bodyPr>
          <a:lstStyle/>
          <a:p>
            <a:r>
              <a:rPr lang="en-US" b="1" dirty="0"/>
              <a:t>Challenge: </a:t>
            </a:r>
            <a:r>
              <a:rPr lang="en-US" dirty="0"/>
              <a:t>many potential explanatory variables. </a:t>
            </a:r>
          </a:p>
          <a:p>
            <a:pPr marL="342900" indent="-342900">
              <a:buFont typeface="Arial" panose="020B0604020202020204" pitchFamily="34" charset="0"/>
              <a:buChar char="•"/>
            </a:pPr>
            <a:r>
              <a:rPr lang="en-US" dirty="0"/>
              <a:t>Added scenario capability to DiscoverWater to focus on selected questions, such as nutrient loading vs environmental factors</a:t>
            </a:r>
          </a:p>
        </p:txBody>
      </p:sp>
      <p:sp>
        <p:nvSpPr>
          <p:cNvPr id="8" name="Slide Number Placeholder 7">
            <a:extLst>
              <a:ext uri="{FF2B5EF4-FFF2-40B4-BE49-F238E27FC236}">
                <a16:creationId xmlns:a16="http://schemas.microsoft.com/office/drawing/2014/main" id="{06AE67E8-2131-A843-60D5-35E383086157}"/>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Tree>
    <p:extLst>
      <p:ext uri="{BB962C8B-B14F-4D97-AF65-F5344CB8AC3E}">
        <p14:creationId xmlns:p14="http://schemas.microsoft.com/office/powerpoint/2010/main" val="41209311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325120" y="95939"/>
            <a:ext cx="11678085" cy="1432753"/>
          </a:xfrm>
        </p:spPr>
        <p:txBody>
          <a:bodyPr>
            <a:normAutofit fontScale="90000"/>
          </a:bodyPr>
          <a:lstStyle/>
          <a:p>
            <a:r>
              <a:rPr lang="en-US" sz="4000" cap="none" dirty="0" err="1"/>
              <a:t>DiscoverStreams</a:t>
            </a:r>
            <a:r>
              <a:rPr lang="en-US" sz="4000" cap="none" dirty="0"/>
              <a:t> – Concept Design + DiscoverFramework</a:t>
            </a:r>
            <a:br>
              <a:rPr lang="en-US" cap="none" dirty="0"/>
            </a:br>
            <a:r>
              <a:rPr lang="en-US" sz="2200" cap="none" dirty="0"/>
              <a:t>Groundwater impacted streamflow across the U.S.A.</a:t>
            </a:r>
          </a:p>
        </p:txBody>
      </p:sp>
      <p:pic>
        <p:nvPicPr>
          <p:cNvPr id="8" name="Picture 7">
            <a:extLst>
              <a:ext uri="{FF2B5EF4-FFF2-40B4-BE49-F238E27FC236}">
                <a16:creationId xmlns:a16="http://schemas.microsoft.com/office/drawing/2014/main" id="{11BD4C01-E888-4B66-83F3-707CFD7A6939}"/>
              </a:ext>
            </a:extLst>
          </p:cNvPr>
          <p:cNvPicPr>
            <a:picLocks noChangeAspect="1"/>
          </p:cNvPicPr>
          <p:nvPr/>
        </p:nvPicPr>
        <p:blipFill>
          <a:blip r:embed="rId3"/>
          <a:stretch>
            <a:fillRect/>
          </a:stretch>
        </p:blipFill>
        <p:spPr>
          <a:xfrm>
            <a:off x="0" y="1699146"/>
            <a:ext cx="6280807" cy="5158854"/>
          </a:xfrm>
          <a:prstGeom prst="rect">
            <a:avLst/>
          </a:prstGeom>
        </p:spPr>
      </p:pic>
      <p:pic>
        <p:nvPicPr>
          <p:cNvPr id="12" name="Picture 11">
            <a:extLst>
              <a:ext uri="{FF2B5EF4-FFF2-40B4-BE49-F238E27FC236}">
                <a16:creationId xmlns:a16="http://schemas.microsoft.com/office/drawing/2014/main" id="{485132CB-28AF-445E-ABFB-44832D436F5A}"/>
              </a:ext>
            </a:extLst>
          </p:cNvPr>
          <p:cNvPicPr>
            <a:picLocks noChangeAspect="1"/>
          </p:cNvPicPr>
          <p:nvPr/>
        </p:nvPicPr>
        <p:blipFill>
          <a:blip r:embed="rId4"/>
          <a:stretch>
            <a:fillRect/>
          </a:stretch>
        </p:blipFill>
        <p:spPr>
          <a:xfrm>
            <a:off x="6209731" y="1699146"/>
            <a:ext cx="5987588" cy="5158855"/>
          </a:xfrm>
          <a:prstGeom prst="rect">
            <a:avLst/>
          </a:prstGeom>
        </p:spPr>
      </p:pic>
      <p:sp>
        <p:nvSpPr>
          <p:cNvPr id="14" name="TextBox 13">
            <a:extLst>
              <a:ext uri="{FF2B5EF4-FFF2-40B4-BE49-F238E27FC236}">
                <a16:creationId xmlns:a16="http://schemas.microsoft.com/office/drawing/2014/main" id="{33C1F782-B5F8-43B2-8113-3DC966B8A845}"/>
              </a:ext>
            </a:extLst>
          </p:cNvPr>
          <p:cNvSpPr txBox="1"/>
          <p:nvPr/>
        </p:nvSpPr>
        <p:spPr>
          <a:xfrm>
            <a:off x="7640931" y="1422147"/>
            <a:ext cx="3125188" cy="276999"/>
          </a:xfrm>
          <a:prstGeom prst="rect">
            <a:avLst/>
          </a:prstGeom>
          <a:noFill/>
        </p:spPr>
        <p:txBody>
          <a:bodyPr wrap="square" rtlCol="0">
            <a:spAutoFit/>
          </a:bodyPr>
          <a:lstStyle/>
          <a:p>
            <a:r>
              <a:rPr lang="en-US" sz="1200" dirty="0">
                <a:hlinkClick r:id="rId5"/>
              </a:rPr>
              <a:t>http://cariboo.bcwatertool.ca/stream</a:t>
            </a:r>
            <a:endParaRPr lang="en-US" sz="1200" dirty="0">
              <a:solidFill>
                <a:srgbClr val="002060"/>
              </a:solidFill>
            </a:endParaRPr>
          </a:p>
        </p:txBody>
      </p:sp>
      <p:sp>
        <p:nvSpPr>
          <p:cNvPr id="15" name="TextBox 14">
            <a:extLst>
              <a:ext uri="{FF2B5EF4-FFF2-40B4-BE49-F238E27FC236}">
                <a16:creationId xmlns:a16="http://schemas.microsoft.com/office/drawing/2014/main" id="{AD21E789-3F23-48BB-A1C8-322C61BECD87}"/>
              </a:ext>
            </a:extLst>
          </p:cNvPr>
          <p:cNvSpPr txBox="1"/>
          <p:nvPr/>
        </p:nvSpPr>
        <p:spPr>
          <a:xfrm>
            <a:off x="1117868" y="1390192"/>
            <a:ext cx="4045069" cy="276999"/>
          </a:xfrm>
          <a:prstGeom prst="rect">
            <a:avLst/>
          </a:prstGeom>
          <a:noFill/>
        </p:spPr>
        <p:txBody>
          <a:bodyPr wrap="square" rtlCol="0">
            <a:spAutoFit/>
          </a:bodyPr>
          <a:lstStyle/>
          <a:p>
            <a:r>
              <a:rPr lang="en-US" sz="1200" dirty="0">
                <a:hlinkClick r:id="rId6"/>
              </a:rPr>
              <a:t>https://disappearingwest.org/rivers/map/index.html</a:t>
            </a:r>
            <a:endParaRPr lang="en-US" sz="1200" dirty="0">
              <a:solidFill>
                <a:srgbClr val="002060"/>
              </a:solidFill>
            </a:endParaRPr>
          </a:p>
        </p:txBody>
      </p:sp>
      <p:sp>
        <p:nvSpPr>
          <p:cNvPr id="2" name="Slide Number Placeholder 1">
            <a:extLst>
              <a:ext uri="{FF2B5EF4-FFF2-40B4-BE49-F238E27FC236}">
                <a16:creationId xmlns:a16="http://schemas.microsoft.com/office/drawing/2014/main" id="{1F0AF264-F2B0-309D-BA59-96D88DBAEBEC}"/>
              </a:ext>
            </a:extLst>
          </p:cNvPr>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309795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609601" y="457200"/>
            <a:ext cx="9618473" cy="533400"/>
          </a:xfrm>
        </p:spPr>
        <p:txBody>
          <a:bodyPr>
            <a:normAutofit fontScale="90000"/>
          </a:bodyPr>
          <a:lstStyle/>
          <a:p>
            <a:r>
              <a:rPr lang="en-US" cap="none" dirty="0"/>
              <a:t>FEATURE SUMMARY</a:t>
            </a:r>
          </a:p>
        </p:txBody>
      </p:sp>
      <p:sp>
        <p:nvSpPr>
          <p:cNvPr id="4" name="Content Placeholder 2">
            <a:extLst>
              <a:ext uri="{FF2B5EF4-FFF2-40B4-BE49-F238E27FC236}">
                <a16:creationId xmlns:a16="http://schemas.microsoft.com/office/drawing/2014/main" id="{4244BC32-2B01-473D-BCC4-FD180DF22325}"/>
              </a:ext>
            </a:extLst>
          </p:cNvPr>
          <p:cNvSpPr txBox="1">
            <a:spLocks/>
          </p:cNvSpPr>
          <p:nvPr/>
        </p:nvSpPr>
        <p:spPr>
          <a:xfrm>
            <a:off x="626874" y="1262503"/>
            <a:ext cx="11137496" cy="5377133"/>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r>
              <a:rPr lang="en-US" dirty="0">
                <a:solidFill>
                  <a:schemeClr val="tx2">
                    <a:lumMod val="20000"/>
                    <a:lumOff val="80000"/>
                  </a:schemeClr>
                </a:solidFill>
              </a:rPr>
              <a:t>Combine data and map displays to establish context</a:t>
            </a:r>
          </a:p>
          <a:p>
            <a:pPr lvl="1"/>
            <a:r>
              <a:rPr lang="en-US" dirty="0">
                <a:solidFill>
                  <a:schemeClr val="tx2">
                    <a:lumMod val="20000"/>
                    <a:lumOff val="80000"/>
                  </a:schemeClr>
                </a:solidFill>
              </a:rPr>
              <a:t>Examine the data behind the changes observed across the landscape</a:t>
            </a:r>
          </a:p>
          <a:p>
            <a:r>
              <a:rPr lang="en-US" dirty="0">
                <a:solidFill>
                  <a:schemeClr val="tx2">
                    <a:lumMod val="20000"/>
                    <a:lumOff val="80000"/>
                  </a:schemeClr>
                </a:solidFill>
              </a:rPr>
              <a:t>Elucidate trends across multiple datasets</a:t>
            </a:r>
          </a:p>
          <a:p>
            <a:pPr lvl="1"/>
            <a:r>
              <a:rPr lang="en-US" dirty="0">
                <a:solidFill>
                  <a:schemeClr val="tx2">
                    <a:lumMod val="20000"/>
                    <a:lumOff val="80000"/>
                  </a:schemeClr>
                </a:solidFill>
              </a:rPr>
              <a:t>Microscale &amp; macroscale (Local &amp; regional) trends</a:t>
            </a:r>
          </a:p>
          <a:p>
            <a:pPr lvl="1"/>
            <a:r>
              <a:rPr lang="en-US" dirty="0">
                <a:solidFill>
                  <a:schemeClr val="tx2">
                    <a:lumMod val="20000"/>
                    <a:lumOff val="80000"/>
                  </a:schemeClr>
                </a:solidFill>
              </a:rPr>
              <a:t>Wet &amp; dry seasons</a:t>
            </a:r>
          </a:p>
          <a:p>
            <a:pPr lvl="1"/>
            <a:r>
              <a:rPr lang="en-US" dirty="0">
                <a:solidFill>
                  <a:schemeClr val="tx2">
                    <a:lumMod val="20000"/>
                    <a:lumOff val="80000"/>
                  </a:schemeClr>
                </a:solidFill>
              </a:rPr>
              <a:t>Groundwater &amp; surface water interactions</a:t>
            </a:r>
          </a:p>
          <a:p>
            <a:pPr lvl="1"/>
            <a:r>
              <a:rPr lang="en-US" dirty="0">
                <a:solidFill>
                  <a:schemeClr val="tx2">
                    <a:lumMod val="20000"/>
                    <a:lumOff val="80000"/>
                  </a:schemeClr>
                </a:solidFill>
              </a:rPr>
              <a:t>Water quantity &amp; quality</a:t>
            </a:r>
          </a:p>
          <a:p>
            <a:pPr lvl="1"/>
            <a:r>
              <a:rPr lang="en-US" dirty="0">
                <a:solidFill>
                  <a:schemeClr val="tx2">
                    <a:lumMod val="20000"/>
                    <a:lumOff val="80000"/>
                  </a:schemeClr>
                </a:solidFill>
              </a:rPr>
              <a:t>Identify anthropogenic</a:t>
            </a:r>
            <a:r>
              <a:rPr lang="en-US">
                <a:solidFill>
                  <a:schemeClr val="tx2">
                    <a:lumMod val="20000"/>
                    <a:lumOff val="80000"/>
                  </a:schemeClr>
                </a:solidFill>
              </a:rPr>
              <a:t>, climate, </a:t>
            </a:r>
            <a:r>
              <a:rPr lang="en-US" dirty="0">
                <a:solidFill>
                  <a:schemeClr val="tx2">
                    <a:lumMod val="20000"/>
                    <a:lumOff val="80000"/>
                  </a:schemeClr>
                </a:solidFill>
              </a:rPr>
              <a:t>&amp; combined impacts</a:t>
            </a:r>
          </a:p>
          <a:p>
            <a:pPr lvl="1"/>
            <a:r>
              <a:rPr lang="en-US" dirty="0">
                <a:solidFill>
                  <a:schemeClr val="tx2">
                    <a:lumMod val="20000"/>
                    <a:lumOff val="80000"/>
                  </a:schemeClr>
                </a:solidFill>
              </a:rPr>
              <a:t>Scenarios for combinations of parameters</a:t>
            </a:r>
          </a:p>
          <a:p>
            <a:r>
              <a:rPr lang="en-US" dirty="0">
                <a:solidFill>
                  <a:schemeClr val="tx2">
                    <a:lumMod val="20000"/>
                    <a:lumOff val="80000"/>
                  </a:schemeClr>
                </a:solidFill>
              </a:rPr>
              <a:t>Visualize time-series data</a:t>
            </a:r>
          </a:p>
          <a:p>
            <a:pPr lvl="1"/>
            <a:r>
              <a:rPr lang="en-US" dirty="0">
                <a:solidFill>
                  <a:schemeClr val="tx2">
                    <a:lumMod val="20000"/>
                    <a:lumOff val="80000"/>
                  </a:schemeClr>
                </a:solidFill>
              </a:rPr>
              <a:t>Illustrate the past to explain the present to improve the future </a:t>
            </a:r>
          </a:p>
          <a:p>
            <a:pPr lvl="1"/>
            <a:endParaRPr lang="en-US" dirty="0"/>
          </a:p>
        </p:txBody>
      </p:sp>
      <p:sp>
        <p:nvSpPr>
          <p:cNvPr id="2" name="Slide Number Placeholder 1">
            <a:extLst>
              <a:ext uri="{FF2B5EF4-FFF2-40B4-BE49-F238E27FC236}">
                <a16:creationId xmlns:a16="http://schemas.microsoft.com/office/drawing/2014/main" id="{9096DA2D-3CFC-4B21-9C1E-EBDD9134DA22}"/>
              </a:ext>
            </a:extLst>
          </p:cNvPr>
          <p:cNvSpPr>
            <a:spLocks noGrp="1"/>
          </p:cNvSpPr>
          <p:nvPr>
            <p:ph type="sldNum" sz="quarter" idx="12"/>
          </p:nvPr>
        </p:nvSpPr>
        <p:spPr/>
        <p:txBody>
          <a:bodyPr/>
          <a:lstStyle/>
          <a:p>
            <a:fld id="{D57F1E4F-1CFF-5643-939E-217C01CDF565}" type="slidenum">
              <a:rPr lang="en-US" smtClean="0"/>
              <a:pPr/>
              <a:t>13</a:t>
            </a:fld>
            <a:endParaRPr lang="en-US" dirty="0"/>
          </a:p>
        </p:txBody>
      </p:sp>
    </p:spTree>
    <p:extLst>
      <p:ext uri="{BB962C8B-B14F-4D97-AF65-F5344CB8AC3E}">
        <p14:creationId xmlns:p14="http://schemas.microsoft.com/office/powerpoint/2010/main" val="68790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609600" y="457200"/>
            <a:ext cx="9677400" cy="533400"/>
          </a:xfrm>
        </p:spPr>
        <p:txBody>
          <a:bodyPr>
            <a:normAutofit fontScale="90000"/>
          </a:bodyPr>
          <a:lstStyle/>
          <a:p>
            <a:r>
              <a:rPr lang="en-US" dirty="0"/>
              <a:t>Acknowledgements</a:t>
            </a:r>
          </a:p>
        </p:txBody>
      </p:sp>
      <p:sp>
        <p:nvSpPr>
          <p:cNvPr id="14" name="Content Placeholder 2"/>
          <p:cNvSpPr>
            <a:spLocks noGrp="1"/>
          </p:cNvSpPr>
          <p:nvPr>
            <p:ph idx="1"/>
          </p:nvPr>
        </p:nvSpPr>
        <p:spPr>
          <a:xfrm>
            <a:off x="609600" y="1074761"/>
            <a:ext cx="10629331" cy="5684789"/>
          </a:xfrm>
        </p:spPr>
        <p:txBody>
          <a:bodyPr>
            <a:normAutofit/>
          </a:bodyPr>
          <a:lstStyle/>
          <a:p>
            <a:r>
              <a:rPr lang="en-US" dirty="0">
                <a:solidFill>
                  <a:schemeClr val="tx2">
                    <a:lumMod val="20000"/>
                    <a:lumOff val="80000"/>
                  </a:schemeClr>
                </a:solidFill>
              </a:rPr>
              <a:t>FUNDING</a:t>
            </a:r>
          </a:p>
          <a:p>
            <a:pPr lvl="1"/>
            <a:r>
              <a:rPr lang="en-US" dirty="0">
                <a:solidFill>
                  <a:schemeClr val="tx2">
                    <a:lumMod val="20000"/>
                    <a:lumOff val="80000"/>
                  </a:schemeClr>
                </a:solidFill>
              </a:rPr>
              <a:t>University of Kansas Center for Research</a:t>
            </a:r>
          </a:p>
          <a:p>
            <a:pPr lvl="1"/>
            <a:r>
              <a:rPr lang="en-US" dirty="0">
                <a:solidFill>
                  <a:schemeClr val="tx2">
                    <a:lumMod val="20000"/>
                    <a:lumOff val="80000"/>
                  </a:schemeClr>
                </a:solidFill>
              </a:rPr>
              <a:t>University of Kansas Research Excellence Grant</a:t>
            </a:r>
          </a:p>
          <a:p>
            <a:pPr lvl="1"/>
            <a:r>
              <a:rPr lang="en-US" dirty="0">
                <a:solidFill>
                  <a:schemeClr val="tx2">
                    <a:lumMod val="20000"/>
                    <a:lumOff val="80000"/>
                  </a:schemeClr>
                </a:solidFill>
              </a:rPr>
              <a:t>University of Kansas Department of Geology</a:t>
            </a:r>
          </a:p>
          <a:p>
            <a:pPr lvl="1"/>
            <a:r>
              <a:rPr lang="en-US" dirty="0">
                <a:solidFill>
                  <a:schemeClr val="tx2">
                    <a:lumMod val="20000"/>
                    <a:lumOff val="80000"/>
                  </a:schemeClr>
                </a:solidFill>
              </a:rPr>
              <a:t>USGS Powell Center</a:t>
            </a:r>
          </a:p>
          <a:p>
            <a:r>
              <a:rPr lang="en-US" dirty="0">
                <a:solidFill>
                  <a:schemeClr val="tx2">
                    <a:lumMod val="20000"/>
                    <a:lumOff val="80000"/>
                  </a:schemeClr>
                </a:solidFill>
              </a:rPr>
              <a:t>Collaborations</a:t>
            </a:r>
          </a:p>
          <a:p>
            <a:pPr lvl="1"/>
            <a:r>
              <a:rPr lang="en-US" dirty="0">
                <a:solidFill>
                  <a:schemeClr val="tx2">
                    <a:lumMod val="20000"/>
                    <a:lumOff val="80000"/>
                  </a:schemeClr>
                </a:solidFill>
              </a:rPr>
              <a:t>Intelligent Systems for Geoscience (IS-GEO) RCN</a:t>
            </a:r>
          </a:p>
          <a:p>
            <a:pPr lvl="1"/>
            <a:r>
              <a:rPr lang="en-US" dirty="0">
                <a:solidFill>
                  <a:schemeClr val="tx2">
                    <a:lumMod val="20000"/>
                    <a:lumOff val="80000"/>
                  </a:schemeClr>
                </a:solidFill>
              </a:rPr>
              <a:t>Information Sciences Institute – University of Southern California</a:t>
            </a:r>
          </a:p>
          <a:p>
            <a:pPr lvl="1"/>
            <a:r>
              <a:rPr lang="en-US" dirty="0" err="1">
                <a:solidFill>
                  <a:schemeClr val="tx2">
                    <a:lumMod val="20000"/>
                    <a:lumOff val="80000"/>
                  </a:schemeClr>
                </a:solidFill>
              </a:rPr>
              <a:t>EarthCube</a:t>
            </a:r>
            <a:endParaRPr lang="en-US" dirty="0">
              <a:solidFill>
                <a:schemeClr val="tx2">
                  <a:lumMod val="20000"/>
                  <a:lumOff val="80000"/>
                </a:schemeClr>
              </a:solidFill>
            </a:endParaRPr>
          </a:p>
          <a:p>
            <a:pPr lvl="1"/>
            <a:r>
              <a:rPr lang="en-US" dirty="0">
                <a:solidFill>
                  <a:schemeClr val="tx2">
                    <a:lumMod val="20000"/>
                    <a:lumOff val="80000"/>
                  </a:schemeClr>
                </a:solidFill>
              </a:rPr>
              <a:t>Consortium of Universities for the Advancement of Hydrologic Science, Inc (CUAHSI)</a:t>
            </a:r>
          </a:p>
          <a:p>
            <a:r>
              <a:rPr lang="en-US" dirty="0">
                <a:solidFill>
                  <a:schemeClr val="tx2">
                    <a:lumMod val="20000"/>
                    <a:lumOff val="80000"/>
                  </a:schemeClr>
                </a:solidFill>
              </a:rPr>
              <a:t>Published 18 JUN 2021 in Environmental Modeling &amp; Software</a:t>
            </a:r>
          </a:p>
          <a:p>
            <a:pPr lvl="1"/>
            <a:r>
              <a:rPr lang="en-US" dirty="0">
                <a:solidFill>
                  <a:schemeClr val="tx2">
                    <a:lumMod val="20000"/>
                    <a:lumOff val="80000"/>
                  </a:schemeClr>
                </a:solidFill>
              </a:rPr>
              <a:t>https://doi.org/10.1016/j.envsoft.2021.105104</a:t>
            </a:r>
          </a:p>
          <a:p>
            <a:endParaRPr lang="en-US" dirty="0">
              <a:solidFill>
                <a:schemeClr val="tx2">
                  <a:lumMod val="20000"/>
                  <a:lumOff val="80000"/>
                </a:schemeClr>
              </a:solidFill>
            </a:endParaRPr>
          </a:p>
          <a:p>
            <a:pPr lvl="1"/>
            <a:endParaRPr lang="en-US" dirty="0">
              <a:solidFill>
                <a:schemeClr val="tx2">
                  <a:lumMod val="20000"/>
                  <a:lumOff val="80000"/>
                </a:schemeClr>
              </a:solidFill>
            </a:endParaRPr>
          </a:p>
        </p:txBody>
      </p:sp>
      <p:sp>
        <p:nvSpPr>
          <p:cNvPr id="6" name="Rectangle 5">
            <a:extLst>
              <a:ext uri="{FF2B5EF4-FFF2-40B4-BE49-F238E27FC236}">
                <a16:creationId xmlns:a16="http://schemas.microsoft.com/office/drawing/2014/main" id="{7E83085B-B9F3-B550-5926-25AF45337ED1}"/>
              </a:ext>
            </a:extLst>
          </p:cNvPr>
          <p:cNvSpPr/>
          <p:nvPr/>
        </p:nvSpPr>
        <p:spPr>
          <a:xfrm>
            <a:off x="7763985" y="98450"/>
            <a:ext cx="4168094" cy="1380827"/>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Official EarthCube Logos | EarthCube">
            <a:extLst>
              <a:ext uri="{FF2B5EF4-FFF2-40B4-BE49-F238E27FC236}">
                <a16:creationId xmlns:a16="http://schemas.microsoft.com/office/drawing/2014/main" id="{0C4D7BB5-E36E-4EBD-910E-C4C9F2DC0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6675" y="98449"/>
            <a:ext cx="4165683" cy="14232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EDCDFAE-55FD-493D-856D-2F137D7E885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527" b="94624" l="4348" r="93478">
                        <a14:foregroundMark x1="9783" y1="13978" x2="9783" y2="13978"/>
                        <a14:foregroundMark x1="79348" y1="7527" x2="87111" y2="12903"/>
                        <a14:foregroundMark x1="6833" y1="24731" x2="4348" y2="33333"/>
                        <a14:foregroundMark x1="7143" y1="23656" x2="6833" y2="24731"/>
                        <a14:foregroundMark x1="8696" y1="18280" x2="7143" y2="23656"/>
                        <a14:foregroundMark x1="9239" y1="81720" x2="11957" y2="86022"/>
                        <a14:foregroundMark x1="8560" y1="80645" x2="9239" y2="81720"/>
                        <a14:foregroundMark x1="6522" y1="77419" x2="8560" y2="80645"/>
                        <a14:foregroundMark x1="14130" y1="90323" x2="21739" y2="93548"/>
                        <a14:foregroundMark x1="77174" y1="93548" x2="85870" y2="89247"/>
                        <a14:foregroundMark x1="90217" y1="84946" x2="93478" y2="76344"/>
                        <a14:foregroundMark x1="22826" y1="94624" x2="46739" y2="94624"/>
                        <a14:backgroundMark x1="11957" y1="80645" x2="11957" y2="80645"/>
                        <a14:backgroundMark x1="11957" y1="81720" x2="11957" y2="81720"/>
                        <a14:backgroundMark x1="11957" y1="24731" x2="11957" y2="24731"/>
                        <a14:backgroundMark x1="10870" y1="23656" x2="10870" y2="23656"/>
                        <a14:backgroundMark x1="96739" y1="15054" x2="96739" y2="15054"/>
                        <a14:backgroundMark x1="97826" y1="12903" x2="97826" y2="17204"/>
                      </a14:backgroundRemoval>
                    </a14:imgEffect>
                  </a14:imgLayer>
                </a14:imgProps>
              </a:ext>
            </a:extLst>
          </a:blip>
          <a:stretch>
            <a:fillRect/>
          </a:stretch>
        </p:blipFill>
        <p:spPr>
          <a:xfrm>
            <a:off x="10630510" y="1605885"/>
            <a:ext cx="1410981" cy="1426320"/>
          </a:xfrm>
          <a:prstGeom prst="rect">
            <a:avLst/>
          </a:prstGeom>
        </p:spPr>
      </p:pic>
      <p:pic>
        <p:nvPicPr>
          <p:cNvPr id="2062" name="Picture 14" descr="3th. International Congress on Contemporary in Civil Engineering ...">
            <a:extLst>
              <a:ext uri="{FF2B5EF4-FFF2-40B4-BE49-F238E27FC236}">
                <a16:creationId xmlns:a16="http://schemas.microsoft.com/office/drawing/2014/main" id="{0976674A-9A68-4D35-809D-4206273DCF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3348" y="1736397"/>
            <a:ext cx="1894228" cy="1203147"/>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CUAHSI Logos and Usage Standards | Policies | About | CUAHSI ...">
            <a:extLst>
              <a:ext uri="{FF2B5EF4-FFF2-40B4-BE49-F238E27FC236}">
                <a16:creationId xmlns:a16="http://schemas.microsoft.com/office/drawing/2014/main" id="{76B43190-00F1-4B89-9D1A-B617BA81D5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40597" y="5160289"/>
            <a:ext cx="1827224" cy="1649657"/>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Powell Center (@usgsJWP) | Twitter">
            <a:extLst>
              <a:ext uri="{FF2B5EF4-FFF2-40B4-BE49-F238E27FC236}">
                <a16:creationId xmlns:a16="http://schemas.microsoft.com/office/drawing/2014/main" id="{A82FD8A9-4413-4513-A409-6E88C6693D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80005" y="3198519"/>
            <a:ext cx="1410982" cy="14109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B3DC85B-8C45-18F4-29FB-A13A49BD6865}"/>
              </a:ext>
            </a:extLst>
          </p:cNvPr>
          <p:cNvSpPr/>
          <p:nvPr/>
        </p:nvSpPr>
        <p:spPr>
          <a:xfrm>
            <a:off x="5974454" y="168294"/>
            <a:ext cx="1553919" cy="135343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late&#10;&#10;Description automatically generated">
            <a:extLst>
              <a:ext uri="{FF2B5EF4-FFF2-40B4-BE49-F238E27FC236}">
                <a16:creationId xmlns:a16="http://schemas.microsoft.com/office/drawing/2014/main" id="{FAAE67FF-F3A4-4476-8C3B-C04611EB3327}"/>
              </a:ext>
            </a:extLst>
          </p:cNvPr>
          <p:cNvPicPr>
            <a:picLocks noChangeAspect="1"/>
          </p:cNvPicPr>
          <p:nvPr/>
        </p:nvPicPr>
        <p:blipFill>
          <a:blip r:embed="rId9">
            <a:clrChange>
              <a:clrFrom>
                <a:srgbClr val="FFFEFD"/>
              </a:clrFrom>
              <a:clrTo>
                <a:srgbClr val="FFFEFD">
                  <a:alpha val="0"/>
                </a:srgbClr>
              </a:clrTo>
            </a:clrChange>
          </a:blip>
          <a:stretch>
            <a:fillRect/>
          </a:stretch>
        </p:blipFill>
        <p:spPr>
          <a:xfrm>
            <a:off x="5984025" y="187851"/>
            <a:ext cx="1549711" cy="1291426"/>
          </a:xfrm>
          <a:prstGeom prst="rect">
            <a:avLst/>
          </a:prstGeom>
        </p:spPr>
      </p:pic>
      <p:sp>
        <p:nvSpPr>
          <p:cNvPr id="7" name="Slide Number Placeholder 6">
            <a:extLst>
              <a:ext uri="{FF2B5EF4-FFF2-40B4-BE49-F238E27FC236}">
                <a16:creationId xmlns:a16="http://schemas.microsoft.com/office/drawing/2014/main" id="{2A3F4E3F-CAA9-789C-72AB-EA4ED55F9421}"/>
              </a:ext>
            </a:extLst>
          </p:cNvPr>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412428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64103" y="1484338"/>
            <a:ext cx="7500551" cy="845045"/>
          </a:xfrm>
        </p:spPr>
        <p:txBody>
          <a:bodyPr>
            <a:normAutofit/>
          </a:bodyPr>
          <a:lstStyle/>
          <a:p>
            <a:pPr algn="ctr"/>
            <a:r>
              <a:rPr lang="en-US" sz="4800" cap="none" dirty="0">
                <a:solidFill>
                  <a:schemeClr val="tx1">
                    <a:lumMod val="65000"/>
                  </a:schemeClr>
                </a:solidFill>
              </a:rPr>
              <a:t>DiscoverWater</a:t>
            </a:r>
          </a:p>
        </p:txBody>
      </p:sp>
      <p:sp>
        <p:nvSpPr>
          <p:cNvPr id="3" name="TextBox 2"/>
          <p:cNvSpPr txBox="1"/>
          <p:nvPr/>
        </p:nvSpPr>
        <p:spPr>
          <a:xfrm>
            <a:off x="990169" y="2202172"/>
            <a:ext cx="10208243" cy="646331"/>
          </a:xfrm>
          <a:prstGeom prst="rect">
            <a:avLst/>
          </a:prstGeom>
          <a:noFill/>
        </p:spPr>
        <p:txBody>
          <a:bodyPr wrap="none" rtlCol="0">
            <a:spAutoFit/>
          </a:bodyPr>
          <a:lstStyle/>
          <a:p>
            <a:pPr algn="ctr"/>
            <a:r>
              <a:rPr lang="en-US" sz="3600" dirty="0"/>
              <a:t>https://interactiveviz.ku.edu/DiscoverWater/</a:t>
            </a:r>
          </a:p>
        </p:txBody>
      </p:sp>
      <p:sp>
        <p:nvSpPr>
          <p:cNvPr id="4" name="TextBox 3">
            <a:extLst>
              <a:ext uri="{FF2B5EF4-FFF2-40B4-BE49-F238E27FC236}">
                <a16:creationId xmlns:a16="http://schemas.microsoft.com/office/drawing/2014/main" id="{6FAD7864-6D73-4110-8F73-D4BB8AD57C97}"/>
              </a:ext>
            </a:extLst>
          </p:cNvPr>
          <p:cNvSpPr txBox="1"/>
          <p:nvPr/>
        </p:nvSpPr>
        <p:spPr>
          <a:xfrm>
            <a:off x="615868" y="4210614"/>
            <a:ext cx="10197022" cy="523220"/>
          </a:xfrm>
          <a:prstGeom prst="rect">
            <a:avLst/>
          </a:prstGeom>
          <a:noFill/>
        </p:spPr>
        <p:txBody>
          <a:bodyPr wrap="none" rtlCol="0">
            <a:spAutoFit/>
          </a:bodyPr>
          <a:lstStyle/>
          <a:p>
            <a:pPr algn="ctr"/>
            <a:r>
              <a:rPr lang="en-US" sz="2800" dirty="0"/>
              <a:t>https://interactiveviz.ku.edu/DiscoverCheney/Scenario1/</a:t>
            </a:r>
          </a:p>
        </p:txBody>
      </p:sp>
      <p:sp>
        <p:nvSpPr>
          <p:cNvPr id="5" name="Title 1">
            <a:extLst>
              <a:ext uri="{FF2B5EF4-FFF2-40B4-BE49-F238E27FC236}">
                <a16:creationId xmlns:a16="http://schemas.microsoft.com/office/drawing/2014/main" id="{97F4B211-EA3E-4459-8CEB-DC7666406F8E}"/>
              </a:ext>
            </a:extLst>
          </p:cNvPr>
          <p:cNvSpPr txBox="1">
            <a:spLocks/>
          </p:cNvSpPr>
          <p:nvPr/>
        </p:nvSpPr>
        <p:spPr>
          <a:xfrm>
            <a:off x="1991140" y="3195190"/>
            <a:ext cx="7500551" cy="1066800"/>
          </a:xfrm>
          <a:prstGeom prst="rect">
            <a:avLst/>
          </a:prstGeom>
        </p:spPr>
        <p:txBody>
          <a:bodyPr vert="horz" lIns="91440" tIns="45720" rIns="91440" bIns="45720" rtlCol="0" anchor="b">
            <a:normAutofit fontScale="90000" lnSpcReduction="20000"/>
          </a:bodyPr>
          <a:lstStyle>
            <a:lvl1pPr algn="r" defTabSz="914400" rtl="0" eaLnBrk="1" latinLnBrk="0" hangingPunct="1">
              <a:lnSpc>
                <a:spcPct val="89000"/>
              </a:lnSpc>
              <a:spcBef>
                <a:spcPct val="0"/>
              </a:spcBef>
              <a:buNone/>
              <a:defRPr sz="7200" kern="1200" cap="all" baseline="0">
                <a:solidFill>
                  <a:schemeClr val="accent1"/>
                </a:solidFill>
                <a:latin typeface="+mj-lt"/>
                <a:ea typeface="+mj-ea"/>
                <a:cs typeface="+mj-cs"/>
              </a:defRPr>
            </a:lvl1pPr>
          </a:lstStyle>
          <a:p>
            <a:pPr algn="ctr"/>
            <a:r>
              <a:rPr lang="en-US" sz="4800" cap="none" dirty="0" err="1">
                <a:solidFill>
                  <a:schemeClr val="tx1">
                    <a:lumMod val="65000"/>
                  </a:schemeClr>
                </a:solidFill>
              </a:rPr>
              <a:t>DiscoverHABs</a:t>
            </a:r>
            <a:r>
              <a:rPr lang="en-US" sz="4800" cap="none" dirty="0">
                <a:solidFill>
                  <a:schemeClr val="tx1">
                    <a:lumMod val="65000"/>
                  </a:schemeClr>
                </a:solidFill>
              </a:rPr>
              <a:t> – </a:t>
            </a:r>
          </a:p>
          <a:p>
            <a:pPr algn="ctr"/>
            <a:r>
              <a:rPr lang="en-US" sz="4800" cap="none" dirty="0">
                <a:solidFill>
                  <a:schemeClr val="tx1">
                    <a:lumMod val="65000"/>
                  </a:schemeClr>
                </a:solidFill>
              </a:rPr>
              <a:t>Cheney Reservoir</a:t>
            </a:r>
          </a:p>
        </p:txBody>
      </p:sp>
      <p:sp>
        <p:nvSpPr>
          <p:cNvPr id="6" name="Title 1">
            <a:extLst>
              <a:ext uri="{FF2B5EF4-FFF2-40B4-BE49-F238E27FC236}">
                <a16:creationId xmlns:a16="http://schemas.microsoft.com/office/drawing/2014/main" id="{3CB255AA-4B73-4E73-905D-388155295DD3}"/>
              </a:ext>
            </a:extLst>
          </p:cNvPr>
          <p:cNvSpPr txBox="1">
            <a:spLocks/>
          </p:cNvSpPr>
          <p:nvPr/>
        </p:nvSpPr>
        <p:spPr>
          <a:xfrm>
            <a:off x="2131136" y="5029145"/>
            <a:ext cx="7500551" cy="1066800"/>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3600" b="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800" cap="none" dirty="0">
                <a:solidFill>
                  <a:schemeClr val="tx1">
                    <a:lumMod val="65000"/>
                  </a:schemeClr>
                </a:solidFill>
              </a:rPr>
              <a:t>DiscoverFramework</a:t>
            </a:r>
          </a:p>
        </p:txBody>
      </p:sp>
      <p:sp>
        <p:nvSpPr>
          <p:cNvPr id="7" name="TextBox 6">
            <a:extLst>
              <a:ext uri="{FF2B5EF4-FFF2-40B4-BE49-F238E27FC236}">
                <a16:creationId xmlns:a16="http://schemas.microsoft.com/office/drawing/2014/main" id="{5425FFA6-A8DB-4F34-9362-D0625998D78A}"/>
              </a:ext>
            </a:extLst>
          </p:cNvPr>
          <p:cNvSpPr txBox="1"/>
          <p:nvPr/>
        </p:nvSpPr>
        <p:spPr>
          <a:xfrm>
            <a:off x="332671" y="6034389"/>
            <a:ext cx="11803231" cy="646331"/>
          </a:xfrm>
          <a:prstGeom prst="rect">
            <a:avLst/>
          </a:prstGeom>
          <a:noFill/>
        </p:spPr>
        <p:txBody>
          <a:bodyPr wrap="none" rtlCol="0">
            <a:spAutoFit/>
          </a:bodyPr>
          <a:lstStyle/>
          <a:p>
            <a:pPr algn="ctr"/>
            <a:r>
              <a:rPr lang="en-US" sz="3600" dirty="0"/>
              <a:t>https://github.com/mistyblue17/DiscoverFramework</a:t>
            </a:r>
          </a:p>
        </p:txBody>
      </p:sp>
      <p:sp>
        <p:nvSpPr>
          <p:cNvPr id="8" name="Title 1">
            <a:extLst>
              <a:ext uri="{FF2B5EF4-FFF2-40B4-BE49-F238E27FC236}">
                <a16:creationId xmlns:a16="http://schemas.microsoft.com/office/drawing/2014/main" id="{F0A1F53E-E1DB-9D36-F4B9-A2CE7CD30A68}"/>
              </a:ext>
            </a:extLst>
          </p:cNvPr>
          <p:cNvSpPr txBox="1">
            <a:spLocks/>
          </p:cNvSpPr>
          <p:nvPr/>
        </p:nvSpPr>
        <p:spPr>
          <a:xfrm>
            <a:off x="1722881" y="177280"/>
            <a:ext cx="7500551" cy="845045"/>
          </a:xfrm>
          <a:prstGeom prst="rect">
            <a:avLst/>
          </a:prstGeom>
        </p:spPr>
        <p:txBody>
          <a:bodyPr vert="horz" wrap="none" lIns="91440" tIns="45720" rIns="91440" bIns="45720" rtlCol="0" anchor="t">
            <a:normAutofit/>
          </a:bodyPr>
          <a:lstStyle>
            <a:lvl1pPr algn="l" defTabSz="914400" rtl="0" eaLnBrk="1" latinLnBrk="0" hangingPunct="1">
              <a:lnSpc>
                <a:spcPct val="90000"/>
              </a:lnSpc>
              <a:spcBef>
                <a:spcPct val="0"/>
              </a:spcBef>
              <a:buNone/>
              <a:defRPr sz="9600" b="0" kern="120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ea typeface="+mj-ea"/>
                <a:cs typeface="+mj-cs"/>
              </a:defRPr>
            </a:lvl1pPr>
          </a:lstStyle>
          <a:p>
            <a:pPr algn="ctr"/>
            <a:r>
              <a:rPr lang="en-US" sz="4800" dirty="0">
                <a:solidFill>
                  <a:schemeClr val="tx1"/>
                </a:solidFill>
              </a:rPr>
              <a:t>Thank You!</a:t>
            </a:r>
          </a:p>
        </p:txBody>
      </p:sp>
      <p:sp>
        <p:nvSpPr>
          <p:cNvPr id="9" name="Slide Number Placeholder 8">
            <a:extLst>
              <a:ext uri="{FF2B5EF4-FFF2-40B4-BE49-F238E27FC236}">
                <a16:creationId xmlns:a16="http://schemas.microsoft.com/office/drawing/2014/main" id="{B5E8ACB9-37EE-A445-0075-C99766F6BF3E}"/>
              </a:ext>
            </a:extLst>
          </p:cNvPr>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2428631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609600" y="457200"/>
            <a:ext cx="9677400" cy="533400"/>
          </a:xfrm>
        </p:spPr>
        <p:txBody>
          <a:bodyPr>
            <a:normAutofit fontScale="90000"/>
          </a:bodyPr>
          <a:lstStyle/>
          <a:p>
            <a:r>
              <a:rPr lang="en-US" dirty="0"/>
              <a:t>Outline</a:t>
            </a:r>
          </a:p>
        </p:txBody>
      </p:sp>
      <p:sp>
        <p:nvSpPr>
          <p:cNvPr id="14" name="Content Placeholder 2"/>
          <p:cNvSpPr>
            <a:spLocks noGrp="1"/>
          </p:cNvSpPr>
          <p:nvPr>
            <p:ph idx="1"/>
          </p:nvPr>
        </p:nvSpPr>
        <p:spPr>
          <a:xfrm>
            <a:off x="493594" y="1333500"/>
            <a:ext cx="9601200" cy="4848936"/>
          </a:xfrm>
        </p:spPr>
        <p:txBody>
          <a:bodyPr/>
          <a:lstStyle/>
          <a:p>
            <a:r>
              <a:rPr lang="en-US" sz="3200" dirty="0">
                <a:solidFill>
                  <a:schemeClr val="tx1"/>
                </a:solidFill>
              </a:rPr>
              <a:t>Big Picture Overview</a:t>
            </a:r>
          </a:p>
          <a:p>
            <a:r>
              <a:rPr lang="en-US" sz="3200" dirty="0">
                <a:solidFill>
                  <a:schemeClr val="tx1"/>
                </a:solidFill>
              </a:rPr>
              <a:t>The DiscoverFramework</a:t>
            </a:r>
          </a:p>
          <a:p>
            <a:r>
              <a:rPr lang="en-US" sz="3200" dirty="0">
                <a:solidFill>
                  <a:schemeClr val="tx1"/>
                </a:solidFill>
              </a:rPr>
              <a:t>Discover Applications</a:t>
            </a:r>
          </a:p>
          <a:p>
            <a:r>
              <a:rPr lang="en-US" sz="3200" dirty="0">
                <a:solidFill>
                  <a:schemeClr val="tx1"/>
                </a:solidFill>
              </a:rPr>
              <a:t>Summary</a:t>
            </a:r>
          </a:p>
          <a:p>
            <a:r>
              <a:rPr lang="en-US" sz="3200" dirty="0">
                <a:solidFill>
                  <a:schemeClr val="tx1"/>
                </a:solidFill>
              </a:rPr>
              <a:t>Application Links</a:t>
            </a:r>
          </a:p>
          <a:p>
            <a:pPr marL="279082" lvl="1" indent="0">
              <a:buNone/>
            </a:pPr>
            <a:endParaRPr lang="en-US" dirty="0">
              <a:solidFill>
                <a:schemeClr val="bg2">
                  <a:lumMod val="50000"/>
                </a:schemeClr>
              </a:solidFill>
            </a:endParaRPr>
          </a:p>
        </p:txBody>
      </p:sp>
      <p:sp>
        <p:nvSpPr>
          <p:cNvPr id="2" name="Slide Number Placeholder 1">
            <a:extLst>
              <a:ext uri="{FF2B5EF4-FFF2-40B4-BE49-F238E27FC236}">
                <a16:creationId xmlns:a16="http://schemas.microsoft.com/office/drawing/2014/main" id="{54020273-B9AA-09A1-BAA0-B7C3A1FBF26A}"/>
              </a:ext>
            </a:extLst>
          </p:cNvPr>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800447348"/>
      </p:ext>
    </p:extLst>
  </p:cSld>
  <p:clrMapOvr>
    <a:masterClrMapping/>
  </p:clrMapOvr>
  <mc:AlternateContent xmlns:mc="http://schemas.openxmlformats.org/markup-compatibility/2006">
    <mc:Choice xmlns:p14="http://schemas.microsoft.com/office/powerpoint/2010/main" Requires="p14">
      <p:transition spd="med" p14:dur="700" advTm="19308">
        <p:fade/>
      </p:transition>
    </mc:Choice>
    <mc:Fallback>
      <p:transition spd="med" advTm="19308">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685800" y="457200"/>
            <a:ext cx="9601200" cy="533400"/>
          </a:xfrm>
        </p:spPr>
        <p:txBody>
          <a:bodyPr>
            <a:normAutofit fontScale="90000"/>
          </a:bodyPr>
          <a:lstStyle/>
          <a:p>
            <a:r>
              <a:rPr lang="en-US" dirty="0"/>
              <a:t>Groundwater Decline</a:t>
            </a:r>
          </a:p>
        </p:txBody>
      </p:sp>
      <p:sp>
        <p:nvSpPr>
          <p:cNvPr id="14" name="Content Placeholder 2"/>
          <p:cNvSpPr>
            <a:spLocks noGrp="1"/>
          </p:cNvSpPr>
          <p:nvPr>
            <p:ph idx="1"/>
          </p:nvPr>
        </p:nvSpPr>
        <p:spPr>
          <a:xfrm>
            <a:off x="594236" y="1219200"/>
            <a:ext cx="5365240" cy="4953000"/>
          </a:xfrm>
        </p:spPr>
        <p:txBody>
          <a:bodyPr>
            <a:normAutofit lnSpcReduction="10000"/>
          </a:bodyPr>
          <a:lstStyle/>
          <a:p>
            <a:r>
              <a:rPr lang="en-US" dirty="0">
                <a:solidFill>
                  <a:schemeClr val="tx2">
                    <a:lumMod val="20000"/>
                    <a:lumOff val="80000"/>
                  </a:schemeClr>
                </a:solidFill>
              </a:rPr>
              <a:t>Excessively pumping aquifers puts stress on the groundwater supply</a:t>
            </a:r>
          </a:p>
          <a:p>
            <a:r>
              <a:rPr lang="en-US" dirty="0">
                <a:solidFill>
                  <a:schemeClr val="tx2">
                    <a:lumMod val="20000"/>
                    <a:lumOff val="80000"/>
                  </a:schemeClr>
                </a:solidFill>
              </a:rPr>
              <a:t>Adaptive measures have been slow due to a lack of understanding hydrology</a:t>
            </a:r>
          </a:p>
          <a:p>
            <a:r>
              <a:rPr lang="en-US" dirty="0">
                <a:solidFill>
                  <a:schemeClr val="tx2">
                    <a:lumMod val="20000"/>
                    <a:lumOff val="80000"/>
                  </a:schemeClr>
                </a:solidFill>
              </a:rPr>
              <a:t>The situation is critical – agricultural production and livelihoods are threatened</a:t>
            </a:r>
          </a:p>
          <a:p>
            <a:r>
              <a:rPr lang="en-US" dirty="0">
                <a:solidFill>
                  <a:schemeClr val="tx2">
                    <a:lumMod val="20000"/>
                    <a:lumOff val="80000"/>
                  </a:schemeClr>
                </a:solidFill>
              </a:rPr>
              <a:t>Vast amounts of scientific data available but not presented in a way to support making the necessary decisions</a:t>
            </a:r>
          </a:p>
        </p:txBody>
      </p:sp>
      <p:sp>
        <p:nvSpPr>
          <p:cNvPr id="2" name="TextBox 1">
            <a:extLst>
              <a:ext uri="{FF2B5EF4-FFF2-40B4-BE49-F238E27FC236}">
                <a16:creationId xmlns:a16="http://schemas.microsoft.com/office/drawing/2014/main" id="{99D6FB0E-BCF0-4337-9A7D-07AF47F5DD85}"/>
              </a:ext>
            </a:extLst>
          </p:cNvPr>
          <p:cNvSpPr txBox="1"/>
          <p:nvPr/>
        </p:nvSpPr>
        <p:spPr>
          <a:xfrm>
            <a:off x="6045958" y="5462088"/>
            <a:ext cx="5432993" cy="276999"/>
          </a:xfrm>
          <a:prstGeom prst="rect">
            <a:avLst/>
          </a:prstGeom>
          <a:noFill/>
        </p:spPr>
        <p:txBody>
          <a:bodyPr wrap="square" rtlCol="0">
            <a:spAutoFit/>
          </a:bodyPr>
          <a:lstStyle/>
          <a:p>
            <a:r>
              <a:rPr lang="en-US" sz="1200" dirty="0"/>
              <a:t>Adapted from Gleeson et al. 2012</a:t>
            </a:r>
          </a:p>
        </p:txBody>
      </p:sp>
      <p:pic>
        <p:nvPicPr>
          <p:cNvPr id="17" name="Picture 16">
            <a:extLst>
              <a:ext uri="{FF2B5EF4-FFF2-40B4-BE49-F238E27FC236}">
                <a16:creationId xmlns:a16="http://schemas.microsoft.com/office/drawing/2014/main" id="{23BECE17-2A56-45FC-B4E3-25EEEAA6BB38}"/>
              </a:ext>
            </a:extLst>
          </p:cNvPr>
          <p:cNvPicPr>
            <a:picLocks noChangeAspect="1"/>
          </p:cNvPicPr>
          <p:nvPr/>
        </p:nvPicPr>
        <p:blipFill>
          <a:blip r:embed="rId3"/>
          <a:stretch>
            <a:fillRect/>
          </a:stretch>
        </p:blipFill>
        <p:spPr>
          <a:xfrm>
            <a:off x="6045958" y="2107846"/>
            <a:ext cx="5790352" cy="3354242"/>
          </a:xfrm>
          <a:prstGeom prst="rect">
            <a:avLst/>
          </a:prstGeom>
        </p:spPr>
      </p:pic>
      <p:sp>
        <p:nvSpPr>
          <p:cNvPr id="18" name="TextBox 17">
            <a:extLst>
              <a:ext uri="{FF2B5EF4-FFF2-40B4-BE49-F238E27FC236}">
                <a16:creationId xmlns:a16="http://schemas.microsoft.com/office/drawing/2014/main" id="{AFF0386A-D69D-48AE-A809-D36DB09B989D}"/>
              </a:ext>
            </a:extLst>
          </p:cNvPr>
          <p:cNvSpPr txBox="1"/>
          <p:nvPr/>
        </p:nvSpPr>
        <p:spPr>
          <a:xfrm>
            <a:off x="6873923" y="1534640"/>
            <a:ext cx="4289946" cy="533400"/>
          </a:xfrm>
          <a:prstGeom prst="rect">
            <a:avLst/>
          </a:prstGeom>
          <a:noFill/>
        </p:spPr>
        <p:txBody>
          <a:bodyPr wrap="square" rtlCol="0">
            <a:spAutoFit/>
          </a:bodyPr>
          <a:lstStyle/>
          <a:p>
            <a:pPr algn="ctr"/>
            <a:r>
              <a:rPr lang="en-US" sz="1400" dirty="0"/>
              <a:t>Water balance of global aquifers revealed by groundwater footprint</a:t>
            </a:r>
          </a:p>
        </p:txBody>
      </p:sp>
      <p:sp>
        <p:nvSpPr>
          <p:cNvPr id="3" name="Slide Number Placeholder 2">
            <a:extLst>
              <a:ext uri="{FF2B5EF4-FFF2-40B4-BE49-F238E27FC236}">
                <a16:creationId xmlns:a16="http://schemas.microsoft.com/office/drawing/2014/main" id="{5B118C35-EEB4-8AD1-67EE-309EBA2B7127}"/>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3898559790"/>
      </p:ext>
    </p:extLst>
  </p:cSld>
  <p:clrMapOvr>
    <a:masterClrMapping/>
  </p:clrMapOvr>
  <mc:AlternateContent xmlns:mc="http://schemas.openxmlformats.org/markup-compatibility/2006">
    <mc:Choice xmlns:p14="http://schemas.microsoft.com/office/powerpoint/2010/main" Requires="p14">
      <p:transition spd="slow" p14:dur="2000" advTm="1600"/>
    </mc:Choice>
    <mc:Fallback>
      <p:transition spd="slow" advTm="16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685800" y="457200"/>
            <a:ext cx="9601200" cy="533400"/>
          </a:xfrm>
        </p:spPr>
        <p:txBody>
          <a:bodyPr>
            <a:normAutofit fontScale="90000"/>
          </a:bodyPr>
          <a:lstStyle/>
          <a:p>
            <a:r>
              <a:rPr lang="en-US" dirty="0"/>
              <a:t>Stream Depletion</a:t>
            </a:r>
          </a:p>
        </p:txBody>
      </p:sp>
      <p:sp>
        <p:nvSpPr>
          <p:cNvPr id="14" name="Content Placeholder 2"/>
          <p:cNvSpPr>
            <a:spLocks noGrp="1"/>
          </p:cNvSpPr>
          <p:nvPr>
            <p:ph idx="1"/>
          </p:nvPr>
        </p:nvSpPr>
        <p:spPr>
          <a:xfrm>
            <a:off x="594235" y="1219199"/>
            <a:ext cx="11023694" cy="5345373"/>
          </a:xfrm>
        </p:spPr>
        <p:txBody>
          <a:bodyPr/>
          <a:lstStyle/>
          <a:p>
            <a:r>
              <a:rPr lang="en-US" dirty="0">
                <a:solidFill>
                  <a:schemeClr val="tx2">
                    <a:lumMod val="20000"/>
                    <a:lumOff val="80000"/>
                  </a:schemeClr>
                </a:solidFill>
              </a:rPr>
              <a:t>Groundwater declines lead to separation of baseflow in streams from water table resulting in streams no longer flowing perennially</a:t>
            </a:r>
          </a:p>
          <a:p>
            <a:r>
              <a:rPr lang="en-US" dirty="0">
                <a:solidFill>
                  <a:schemeClr val="tx2">
                    <a:lumMod val="20000"/>
                    <a:lumOff val="80000"/>
                  </a:schemeClr>
                </a:solidFill>
              </a:rPr>
              <a:t>Minimum desired flow requirements for water rights and ecosystems not being met</a:t>
            </a:r>
          </a:p>
          <a:p>
            <a:endParaRPr lang="en-US" dirty="0">
              <a:solidFill>
                <a:schemeClr val="tx2">
                  <a:lumMod val="20000"/>
                  <a:lumOff val="80000"/>
                </a:schemeClr>
              </a:solidFill>
            </a:endParaRPr>
          </a:p>
        </p:txBody>
      </p:sp>
      <p:grpSp>
        <p:nvGrpSpPr>
          <p:cNvPr id="5" name="Group 4">
            <a:extLst>
              <a:ext uri="{FF2B5EF4-FFF2-40B4-BE49-F238E27FC236}">
                <a16:creationId xmlns:a16="http://schemas.microsoft.com/office/drawing/2014/main" id="{FDF86A8F-C225-1221-E049-5F95723A2AE2}"/>
              </a:ext>
            </a:extLst>
          </p:cNvPr>
          <p:cNvGrpSpPr/>
          <p:nvPr/>
        </p:nvGrpSpPr>
        <p:grpSpPr>
          <a:xfrm>
            <a:off x="2124289" y="3047218"/>
            <a:ext cx="7943421" cy="3517354"/>
            <a:chOff x="2124289" y="3047218"/>
            <a:chExt cx="7943421" cy="3517354"/>
          </a:xfrm>
        </p:grpSpPr>
        <p:sp>
          <p:nvSpPr>
            <p:cNvPr id="3" name="Rectangle 2">
              <a:extLst>
                <a:ext uri="{FF2B5EF4-FFF2-40B4-BE49-F238E27FC236}">
                  <a16:creationId xmlns:a16="http://schemas.microsoft.com/office/drawing/2014/main" id="{AF4CB9C6-1B48-C543-26AC-E82889F1C155}"/>
                </a:ext>
              </a:extLst>
            </p:cNvPr>
            <p:cNvSpPr/>
            <p:nvPr/>
          </p:nvSpPr>
          <p:spPr>
            <a:xfrm>
              <a:off x="2124290" y="3047218"/>
              <a:ext cx="7943420" cy="351735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Diagram&#10;&#10;Description automatically generated">
              <a:extLst>
                <a:ext uri="{FF2B5EF4-FFF2-40B4-BE49-F238E27FC236}">
                  <a16:creationId xmlns:a16="http://schemas.microsoft.com/office/drawing/2014/main" id="{C09E9751-5D73-B4F3-9301-AB0529EEB6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4289" y="3108926"/>
              <a:ext cx="7855467" cy="3310878"/>
            </a:xfrm>
            <a:prstGeom prst="rect">
              <a:avLst/>
            </a:prstGeom>
          </p:spPr>
        </p:pic>
      </p:grpSp>
      <p:sp>
        <p:nvSpPr>
          <p:cNvPr id="6" name="TextBox 5">
            <a:extLst>
              <a:ext uri="{FF2B5EF4-FFF2-40B4-BE49-F238E27FC236}">
                <a16:creationId xmlns:a16="http://schemas.microsoft.com/office/drawing/2014/main" id="{E333C54A-0072-E750-AAE3-1E35FF071FA2}"/>
              </a:ext>
            </a:extLst>
          </p:cNvPr>
          <p:cNvSpPr txBox="1"/>
          <p:nvPr/>
        </p:nvSpPr>
        <p:spPr>
          <a:xfrm>
            <a:off x="7993988" y="6550147"/>
            <a:ext cx="2334951" cy="276999"/>
          </a:xfrm>
          <a:prstGeom prst="rect">
            <a:avLst/>
          </a:prstGeom>
          <a:noFill/>
        </p:spPr>
        <p:txBody>
          <a:bodyPr wrap="square" rtlCol="0">
            <a:spAutoFit/>
          </a:bodyPr>
          <a:lstStyle/>
          <a:p>
            <a:r>
              <a:rPr lang="en-US" sz="1200" dirty="0"/>
              <a:t>Adapted from Zipper et al. 2022</a:t>
            </a:r>
          </a:p>
        </p:txBody>
      </p:sp>
      <p:sp>
        <p:nvSpPr>
          <p:cNvPr id="8" name="Slide Number Placeholder 7">
            <a:extLst>
              <a:ext uri="{FF2B5EF4-FFF2-40B4-BE49-F238E27FC236}">
                <a16:creationId xmlns:a16="http://schemas.microsoft.com/office/drawing/2014/main" id="{E782FC3A-2D28-BCE0-7F18-EB2DB4107232}"/>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3667591123"/>
      </p:ext>
    </p:extLst>
  </p:cSld>
  <p:clrMapOvr>
    <a:masterClrMapping/>
  </p:clrMapOvr>
  <mc:AlternateContent xmlns:mc="http://schemas.openxmlformats.org/markup-compatibility/2006">
    <mc:Choice xmlns:p14="http://schemas.microsoft.com/office/powerpoint/2010/main" Requires="p14">
      <p:transition spd="slow" p14:dur="2000" advTm="1205"/>
    </mc:Choice>
    <mc:Fallback>
      <p:transition spd="slow" advTm="120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4D50CA09-3310-41F6-999A-B5FEA5F6B990}"/>
              </a:ext>
            </a:extLst>
          </p:cNvPr>
          <p:cNvPicPr>
            <a:picLocks noChangeAspect="1"/>
          </p:cNvPicPr>
          <p:nvPr/>
        </p:nvPicPr>
        <p:blipFill rotWithShape="1">
          <a:blip r:embed="rId3"/>
          <a:srcRect t="50440"/>
          <a:stretch/>
        </p:blipFill>
        <p:spPr>
          <a:xfrm>
            <a:off x="6971944" y="3567499"/>
            <a:ext cx="4943689" cy="2997074"/>
          </a:xfrm>
          <a:prstGeom prst="rect">
            <a:avLst/>
          </a:prstGeom>
        </p:spPr>
      </p:pic>
      <p:sp>
        <p:nvSpPr>
          <p:cNvPr id="18" name="TextBox 17">
            <a:extLst>
              <a:ext uri="{FF2B5EF4-FFF2-40B4-BE49-F238E27FC236}">
                <a16:creationId xmlns:a16="http://schemas.microsoft.com/office/drawing/2014/main" id="{421C0D81-AFD3-457C-9A90-435AF33D97BF}"/>
              </a:ext>
            </a:extLst>
          </p:cNvPr>
          <p:cNvSpPr txBox="1"/>
          <p:nvPr/>
        </p:nvSpPr>
        <p:spPr>
          <a:xfrm>
            <a:off x="6882715" y="6564573"/>
            <a:ext cx="3292140" cy="276999"/>
          </a:xfrm>
          <a:prstGeom prst="rect">
            <a:avLst/>
          </a:prstGeom>
          <a:noFill/>
        </p:spPr>
        <p:txBody>
          <a:bodyPr wrap="square" rtlCol="0">
            <a:spAutoFit/>
          </a:bodyPr>
          <a:lstStyle/>
          <a:p>
            <a:r>
              <a:rPr lang="en-US" sz="1200" dirty="0"/>
              <a:t>Adapted from </a:t>
            </a:r>
            <a:r>
              <a:rPr lang="en-US" sz="1200" dirty="0" err="1"/>
              <a:t>Zohdi</a:t>
            </a:r>
            <a:r>
              <a:rPr lang="en-US" sz="1200" dirty="0"/>
              <a:t> and </a:t>
            </a:r>
            <a:r>
              <a:rPr lang="en-US" sz="1200" dirty="0" err="1"/>
              <a:t>Abbaspour</a:t>
            </a:r>
            <a:r>
              <a:rPr lang="en-US" sz="1200" dirty="0"/>
              <a:t> 2019</a:t>
            </a:r>
          </a:p>
        </p:txBody>
      </p:sp>
      <p:pic>
        <p:nvPicPr>
          <p:cNvPr id="17" name="Picture 16" descr="A close up of a map&#10;&#10;Description automatically generated">
            <a:extLst>
              <a:ext uri="{FF2B5EF4-FFF2-40B4-BE49-F238E27FC236}">
                <a16:creationId xmlns:a16="http://schemas.microsoft.com/office/drawing/2014/main" id="{ACB00117-A858-4624-8FAD-5F5EA8E63F01}"/>
              </a:ext>
            </a:extLst>
          </p:cNvPr>
          <p:cNvPicPr>
            <a:picLocks noChangeAspect="1"/>
          </p:cNvPicPr>
          <p:nvPr/>
        </p:nvPicPr>
        <p:blipFill>
          <a:blip r:embed="rId4"/>
          <a:stretch>
            <a:fillRect/>
          </a:stretch>
        </p:blipFill>
        <p:spPr>
          <a:xfrm>
            <a:off x="6971944" y="136474"/>
            <a:ext cx="4906796" cy="3193576"/>
          </a:xfrm>
          <a:prstGeom prst="rect">
            <a:avLst/>
          </a:prstGeom>
        </p:spPr>
      </p:pic>
      <p:sp>
        <p:nvSpPr>
          <p:cNvPr id="22" name="TextBox 21">
            <a:extLst>
              <a:ext uri="{FF2B5EF4-FFF2-40B4-BE49-F238E27FC236}">
                <a16:creationId xmlns:a16="http://schemas.microsoft.com/office/drawing/2014/main" id="{DE333D9E-C049-4872-8B91-D37DF6E5EE0D}"/>
              </a:ext>
            </a:extLst>
          </p:cNvPr>
          <p:cNvSpPr txBox="1"/>
          <p:nvPr/>
        </p:nvSpPr>
        <p:spPr>
          <a:xfrm>
            <a:off x="9015909" y="292077"/>
            <a:ext cx="497265" cy="276999"/>
          </a:xfrm>
          <a:prstGeom prst="rect">
            <a:avLst/>
          </a:prstGeom>
          <a:noFill/>
        </p:spPr>
        <p:txBody>
          <a:bodyPr wrap="square" rtlCol="0">
            <a:spAutoFit/>
          </a:bodyPr>
          <a:lstStyle/>
          <a:p>
            <a:r>
              <a:rPr lang="en-US" sz="1200" b="1" dirty="0">
                <a:solidFill>
                  <a:schemeClr val="bg1"/>
                </a:solidFill>
                <a:latin typeface="Times New Roman" panose="02020603050405020304" pitchFamily="18" charset="0"/>
                <a:cs typeface="Times New Roman" panose="02020603050405020304" pitchFamily="18" charset="0"/>
              </a:rPr>
              <a:t>2007</a:t>
            </a:r>
          </a:p>
        </p:txBody>
      </p:sp>
      <p:sp>
        <p:nvSpPr>
          <p:cNvPr id="23" name="TextBox 22">
            <a:extLst>
              <a:ext uri="{FF2B5EF4-FFF2-40B4-BE49-F238E27FC236}">
                <a16:creationId xmlns:a16="http://schemas.microsoft.com/office/drawing/2014/main" id="{E7A35267-8E87-4785-8ACD-D7F2E5FCF776}"/>
              </a:ext>
            </a:extLst>
          </p:cNvPr>
          <p:cNvSpPr txBox="1"/>
          <p:nvPr/>
        </p:nvSpPr>
        <p:spPr>
          <a:xfrm>
            <a:off x="6882715" y="3312990"/>
            <a:ext cx="3292140" cy="276999"/>
          </a:xfrm>
          <a:prstGeom prst="rect">
            <a:avLst/>
          </a:prstGeom>
          <a:noFill/>
        </p:spPr>
        <p:txBody>
          <a:bodyPr wrap="square" rtlCol="0">
            <a:spAutoFit/>
          </a:bodyPr>
          <a:lstStyle/>
          <a:p>
            <a:r>
              <a:rPr lang="en-US" sz="1200" dirty="0"/>
              <a:t>Adapted from Loftin et al. 2016</a:t>
            </a:r>
          </a:p>
        </p:txBody>
      </p:sp>
      <p:sp>
        <p:nvSpPr>
          <p:cNvPr id="24" name="Content Placeholder 2">
            <a:extLst>
              <a:ext uri="{FF2B5EF4-FFF2-40B4-BE49-F238E27FC236}">
                <a16:creationId xmlns:a16="http://schemas.microsoft.com/office/drawing/2014/main" id="{7C6991BF-0AF8-45A8-AC55-41E9C5A6B0F6}"/>
              </a:ext>
            </a:extLst>
          </p:cNvPr>
          <p:cNvSpPr txBox="1">
            <a:spLocks/>
          </p:cNvSpPr>
          <p:nvPr/>
        </p:nvSpPr>
        <p:spPr>
          <a:xfrm>
            <a:off x="685800" y="990600"/>
            <a:ext cx="6488952" cy="5573973"/>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r>
              <a:rPr lang="en-US" dirty="0">
                <a:solidFill>
                  <a:schemeClr val="tx2">
                    <a:lumMod val="20000"/>
                    <a:lumOff val="80000"/>
                  </a:schemeClr>
                </a:solidFill>
              </a:rPr>
              <a:t>Many different parameters can contribute to a bloom under various conditions. Exact cause is still not 100% certain</a:t>
            </a:r>
          </a:p>
          <a:p>
            <a:r>
              <a:rPr lang="en-US" dirty="0">
                <a:solidFill>
                  <a:schemeClr val="tx2">
                    <a:lumMod val="20000"/>
                    <a:lumOff val="80000"/>
                  </a:schemeClr>
                </a:solidFill>
              </a:rPr>
              <a:t>Challenging to compare combinations of parameters simultaneously</a:t>
            </a:r>
          </a:p>
          <a:p>
            <a:r>
              <a:rPr lang="en-US" dirty="0">
                <a:solidFill>
                  <a:schemeClr val="tx2">
                    <a:lumMod val="20000"/>
                    <a:lumOff val="80000"/>
                  </a:schemeClr>
                </a:solidFill>
              </a:rPr>
              <a:t>Economic and public safety concerns</a:t>
            </a:r>
          </a:p>
          <a:p>
            <a:r>
              <a:rPr lang="en-US" dirty="0">
                <a:solidFill>
                  <a:schemeClr val="tx2">
                    <a:lumMod val="20000"/>
                    <a:lumOff val="80000"/>
                  </a:schemeClr>
                </a:solidFill>
              </a:rPr>
              <a:t>Need sustainable stewardship of resources to prevent harmful consequences</a:t>
            </a:r>
          </a:p>
        </p:txBody>
      </p:sp>
      <p:sp>
        <p:nvSpPr>
          <p:cNvPr id="5" name="Title 1">
            <a:extLst>
              <a:ext uri="{FF2B5EF4-FFF2-40B4-BE49-F238E27FC236}">
                <a16:creationId xmlns:a16="http://schemas.microsoft.com/office/drawing/2014/main" id="{F846DB37-F74B-CE54-0D64-233649996AE8}"/>
              </a:ext>
            </a:extLst>
          </p:cNvPr>
          <p:cNvSpPr txBox="1">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5000" dirty="0"/>
              <a:t>Harmful Algal Blooms</a:t>
            </a:r>
          </a:p>
        </p:txBody>
      </p:sp>
      <p:sp>
        <p:nvSpPr>
          <p:cNvPr id="6" name="Slide Number Placeholder 5">
            <a:extLst>
              <a:ext uri="{FF2B5EF4-FFF2-40B4-BE49-F238E27FC236}">
                <a16:creationId xmlns:a16="http://schemas.microsoft.com/office/drawing/2014/main" id="{E9DC43F7-CD81-6C6A-0002-54A1C1729CA2}"/>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Tree>
    <p:extLst>
      <p:ext uri="{BB962C8B-B14F-4D97-AF65-F5344CB8AC3E}">
        <p14:creationId xmlns:p14="http://schemas.microsoft.com/office/powerpoint/2010/main" val="176561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685800" y="457200"/>
            <a:ext cx="9181866" cy="533400"/>
          </a:xfrm>
        </p:spPr>
        <p:txBody>
          <a:bodyPr>
            <a:noAutofit/>
          </a:bodyPr>
          <a:lstStyle/>
          <a:p>
            <a:r>
              <a:rPr lang="en-US" sz="4400" dirty="0"/>
              <a:t>How can data visualization with DiscoverFramework help?</a:t>
            </a:r>
          </a:p>
        </p:txBody>
      </p:sp>
      <p:sp>
        <p:nvSpPr>
          <p:cNvPr id="5" name="Content Placeholder 2">
            <a:extLst>
              <a:ext uri="{FF2B5EF4-FFF2-40B4-BE49-F238E27FC236}">
                <a16:creationId xmlns:a16="http://schemas.microsoft.com/office/drawing/2014/main" id="{DDFB622F-843D-4752-A3FA-4D4225A9A7B1}"/>
              </a:ext>
            </a:extLst>
          </p:cNvPr>
          <p:cNvSpPr>
            <a:spLocks noGrp="1"/>
          </p:cNvSpPr>
          <p:nvPr>
            <p:ph idx="1"/>
          </p:nvPr>
        </p:nvSpPr>
        <p:spPr>
          <a:xfrm>
            <a:off x="330574" y="1551227"/>
            <a:ext cx="6488952" cy="5021748"/>
          </a:xfrm>
        </p:spPr>
        <p:txBody>
          <a:bodyPr>
            <a:normAutofit fontScale="92500" lnSpcReduction="20000"/>
          </a:bodyPr>
          <a:lstStyle/>
          <a:p>
            <a:r>
              <a:rPr lang="en-US" dirty="0">
                <a:solidFill>
                  <a:schemeClr val="tx2">
                    <a:lumMod val="20000"/>
                    <a:lumOff val="80000"/>
                  </a:schemeClr>
                </a:solidFill>
              </a:rPr>
              <a:t>PLANET: multi-scale analysis (local to global)</a:t>
            </a:r>
          </a:p>
          <a:p>
            <a:r>
              <a:rPr lang="en-US" dirty="0">
                <a:solidFill>
                  <a:schemeClr val="tx2">
                    <a:lumMod val="20000"/>
                    <a:lumOff val="80000"/>
                  </a:schemeClr>
                </a:solidFill>
              </a:rPr>
              <a:t>RATE: look at the rate of CHANGE through historical data</a:t>
            </a:r>
          </a:p>
          <a:p>
            <a:r>
              <a:rPr lang="en-US" dirty="0">
                <a:solidFill>
                  <a:schemeClr val="tx2">
                    <a:lumMod val="20000"/>
                    <a:lumOff val="80000"/>
                  </a:schemeClr>
                </a:solidFill>
              </a:rPr>
              <a:t>FUTURE: understanding the past is the key to the future (predictive statistics)</a:t>
            </a:r>
          </a:p>
          <a:p>
            <a:r>
              <a:rPr lang="en-US" dirty="0">
                <a:solidFill>
                  <a:schemeClr val="tx2">
                    <a:lumMod val="20000"/>
                    <a:lumOff val="80000"/>
                  </a:schemeClr>
                </a:solidFill>
              </a:rPr>
              <a:t>SYSTEMS: use multiple data sources to look at systems as a whole</a:t>
            </a:r>
          </a:p>
          <a:p>
            <a:r>
              <a:rPr lang="en-US" dirty="0">
                <a:solidFill>
                  <a:schemeClr val="tx2">
                    <a:lumMod val="20000"/>
                    <a:lumOff val="80000"/>
                  </a:schemeClr>
                </a:solidFill>
              </a:rPr>
              <a:t>RESOURCES: water is a key environmental resources necessary for LIFE</a:t>
            </a:r>
          </a:p>
          <a:p>
            <a:r>
              <a:rPr lang="en-US" dirty="0">
                <a:solidFill>
                  <a:schemeClr val="tx2">
                    <a:lumMod val="20000"/>
                    <a:lumOff val="80000"/>
                  </a:schemeClr>
                </a:solidFill>
              </a:rPr>
              <a:t>WASTE: learn where waste is happens so we can CONSUME LESS and work towards BALANCE with the Earth</a:t>
            </a:r>
          </a:p>
          <a:p>
            <a:r>
              <a:rPr lang="en-US" dirty="0">
                <a:solidFill>
                  <a:schemeClr val="tx2">
                    <a:lumMod val="20000"/>
                    <a:lumOff val="80000"/>
                  </a:schemeClr>
                </a:solidFill>
              </a:rPr>
              <a:t>COMMUNITY: inspire collaboration through knowledge discovery</a:t>
            </a:r>
          </a:p>
          <a:p>
            <a:endParaRPr lang="en-US" dirty="0">
              <a:solidFill>
                <a:schemeClr val="tx2">
                  <a:lumMod val="20000"/>
                  <a:lumOff val="80000"/>
                </a:schemeClr>
              </a:solidFill>
            </a:endParaRPr>
          </a:p>
        </p:txBody>
      </p:sp>
      <p:pic>
        <p:nvPicPr>
          <p:cNvPr id="6" name="Picture 5">
            <a:extLst>
              <a:ext uri="{FF2B5EF4-FFF2-40B4-BE49-F238E27FC236}">
                <a16:creationId xmlns:a16="http://schemas.microsoft.com/office/drawing/2014/main" id="{30BD7A11-37EF-4D6D-95F9-41063C06F28B}"/>
              </a:ext>
            </a:extLst>
          </p:cNvPr>
          <p:cNvPicPr>
            <a:picLocks noChangeAspect="1"/>
          </p:cNvPicPr>
          <p:nvPr/>
        </p:nvPicPr>
        <p:blipFill>
          <a:blip r:embed="rId3"/>
          <a:stretch>
            <a:fillRect/>
          </a:stretch>
        </p:blipFill>
        <p:spPr>
          <a:xfrm>
            <a:off x="7401942" y="3931652"/>
            <a:ext cx="4395410" cy="2710650"/>
          </a:xfrm>
          <a:prstGeom prst="rect">
            <a:avLst/>
          </a:prstGeom>
        </p:spPr>
      </p:pic>
      <p:pic>
        <p:nvPicPr>
          <p:cNvPr id="8" name="Picture 7">
            <a:extLst>
              <a:ext uri="{FF2B5EF4-FFF2-40B4-BE49-F238E27FC236}">
                <a16:creationId xmlns:a16="http://schemas.microsoft.com/office/drawing/2014/main" id="{63D5784B-6C34-47AF-BCCB-7DFD997354F2}"/>
              </a:ext>
            </a:extLst>
          </p:cNvPr>
          <p:cNvPicPr>
            <a:picLocks noChangeAspect="1"/>
          </p:cNvPicPr>
          <p:nvPr/>
        </p:nvPicPr>
        <p:blipFill>
          <a:blip r:embed="rId4"/>
          <a:stretch>
            <a:fillRect/>
          </a:stretch>
        </p:blipFill>
        <p:spPr>
          <a:xfrm>
            <a:off x="7401942" y="914930"/>
            <a:ext cx="4395410" cy="2710650"/>
          </a:xfrm>
          <a:prstGeom prst="rect">
            <a:avLst/>
          </a:prstGeom>
        </p:spPr>
      </p:pic>
      <p:sp>
        <p:nvSpPr>
          <p:cNvPr id="2" name="Title 1">
            <a:extLst>
              <a:ext uri="{FF2B5EF4-FFF2-40B4-BE49-F238E27FC236}">
                <a16:creationId xmlns:a16="http://schemas.microsoft.com/office/drawing/2014/main" id="{DBE00CD1-7EC5-55AF-97BE-D76D1B732BC4}"/>
              </a:ext>
            </a:extLst>
          </p:cNvPr>
          <p:cNvSpPr txBox="1">
            <a:spLocks/>
          </p:cNvSpPr>
          <p:nvPr/>
        </p:nvSpPr>
        <p:spPr>
          <a:xfrm>
            <a:off x="7035333" y="3518076"/>
            <a:ext cx="4933244" cy="533400"/>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600" dirty="0"/>
              <a:t>What Do you need to be more sustainable?</a:t>
            </a:r>
          </a:p>
        </p:txBody>
      </p:sp>
      <p:sp>
        <p:nvSpPr>
          <p:cNvPr id="3" name="Title 1">
            <a:extLst>
              <a:ext uri="{FF2B5EF4-FFF2-40B4-BE49-F238E27FC236}">
                <a16:creationId xmlns:a16="http://schemas.microsoft.com/office/drawing/2014/main" id="{9B361BD1-708D-B4CB-5864-810A6533AC2F}"/>
              </a:ext>
            </a:extLst>
          </p:cNvPr>
          <p:cNvSpPr txBox="1">
            <a:spLocks/>
          </p:cNvSpPr>
          <p:nvPr/>
        </p:nvSpPr>
        <p:spPr>
          <a:xfrm>
            <a:off x="7035333" y="495194"/>
            <a:ext cx="4933244" cy="533400"/>
          </a:xfrm>
          <a:prstGeom prst="rect">
            <a:avLst/>
          </a:prstGeom>
          <a:effectLst/>
        </p:spPr>
        <p:txBody>
          <a:bodyPr vert="horz" lIns="91440" tIns="45720" rIns="91440" bIns="45720" rtlCol="0" anchor="ctr">
            <a:normAutofit fontScale="97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1600" dirty="0"/>
              <a:t>What does Sustainability mean to you?</a:t>
            </a:r>
          </a:p>
        </p:txBody>
      </p:sp>
      <p:sp>
        <p:nvSpPr>
          <p:cNvPr id="4" name="Slide Number Placeholder 3">
            <a:extLst>
              <a:ext uri="{FF2B5EF4-FFF2-40B4-BE49-F238E27FC236}">
                <a16:creationId xmlns:a16="http://schemas.microsoft.com/office/drawing/2014/main" id="{5DC8599C-1C65-57F2-2D7A-9D633612C1C6}"/>
              </a:ext>
            </a:extLst>
          </p:cNvPr>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4222052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63633-32BF-4C08-9193-49FCA189823B}"/>
              </a:ext>
            </a:extLst>
          </p:cNvPr>
          <p:cNvSpPr>
            <a:spLocks noGrp="1"/>
          </p:cNvSpPr>
          <p:nvPr>
            <p:ph type="ctrTitle"/>
          </p:nvPr>
        </p:nvSpPr>
        <p:spPr>
          <a:xfrm>
            <a:off x="684211" y="3589360"/>
            <a:ext cx="8534401" cy="698839"/>
          </a:xfrm>
        </p:spPr>
        <p:txBody>
          <a:bodyPr>
            <a:normAutofit/>
          </a:bodyPr>
          <a:lstStyle/>
          <a:p>
            <a:pPr defTabSz="457200"/>
            <a:r>
              <a:rPr lang="en-US" sz="3600" cap="all" dirty="0">
                <a:ln w="3175" cmpd="sng">
                  <a:noFill/>
                </a:ln>
                <a:solidFill>
                  <a:schemeClr val="tx1"/>
                </a:solidFill>
                <a:effectLst/>
              </a:rPr>
              <a:t>Objective</a:t>
            </a:r>
          </a:p>
        </p:txBody>
      </p:sp>
      <p:sp>
        <p:nvSpPr>
          <p:cNvPr id="3" name="Text Placeholder 2">
            <a:extLst>
              <a:ext uri="{FF2B5EF4-FFF2-40B4-BE49-F238E27FC236}">
                <a16:creationId xmlns:a16="http://schemas.microsoft.com/office/drawing/2014/main" id="{F6C94DF0-D707-49FD-8029-6D2D06F98F4D}"/>
              </a:ext>
            </a:extLst>
          </p:cNvPr>
          <p:cNvSpPr>
            <a:spLocks noGrp="1"/>
          </p:cNvSpPr>
          <p:nvPr>
            <p:ph type="subTitle" idx="1"/>
          </p:nvPr>
        </p:nvSpPr>
        <p:spPr>
          <a:xfrm>
            <a:off x="684213" y="4495800"/>
            <a:ext cx="8835100" cy="1498600"/>
          </a:xfrm>
        </p:spPr>
        <p:txBody>
          <a:bodyPr>
            <a:noAutofit/>
          </a:bodyPr>
          <a:lstStyle/>
          <a:p>
            <a:r>
              <a:rPr lang="en-US" sz="2400" dirty="0">
                <a:solidFill>
                  <a:schemeClr val="tx2">
                    <a:lumMod val="60000"/>
                    <a:lumOff val="40000"/>
                  </a:schemeClr>
                </a:solidFill>
              </a:rPr>
              <a:t>Develop a toolkit for scientists that provides them with a way to build applications able to facilitate qualitative and quantitative data analysis, science communication with the public, and a resource to better inform policy.</a:t>
            </a:r>
          </a:p>
          <a:p>
            <a:r>
              <a:rPr lang="en-US" sz="2400" dirty="0">
                <a:solidFill>
                  <a:schemeClr val="tx2">
                    <a:lumMod val="60000"/>
                    <a:lumOff val="40000"/>
                  </a:schemeClr>
                </a:solidFill>
              </a:rPr>
              <a:t> </a:t>
            </a:r>
          </a:p>
        </p:txBody>
      </p:sp>
      <p:sp>
        <p:nvSpPr>
          <p:cNvPr id="4" name="Title 1">
            <a:extLst>
              <a:ext uri="{FF2B5EF4-FFF2-40B4-BE49-F238E27FC236}">
                <a16:creationId xmlns:a16="http://schemas.microsoft.com/office/drawing/2014/main" id="{E10A3FB9-BA99-4004-A57E-72F75499DFC7}"/>
              </a:ext>
            </a:extLst>
          </p:cNvPr>
          <p:cNvSpPr txBox="1">
            <a:spLocks/>
          </p:cNvSpPr>
          <p:nvPr/>
        </p:nvSpPr>
        <p:spPr>
          <a:xfrm>
            <a:off x="684211" y="706460"/>
            <a:ext cx="8534401" cy="698839"/>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3600" b="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Knowledge gap</a:t>
            </a:r>
          </a:p>
        </p:txBody>
      </p:sp>
      <p:sp>
        <p:nvSpPr>
          <p:cNvPr id="5" name="Text Placeholder 2">
            <a:extLst>
              <a:ext uri="{FF2B5EF4-FFF2-40B4-BE49-F238E27FC236}">
                <a16:creationId xmlns:a16="http://schemas.microsoft.com/office/drawing/2014/main" id="{1826A64F-6CC1-4C83-802D-E55E50DB2CA3}"/>
              </a:ext>
            </a:extLst>
          </p:cNvPr>
          <p:cNvSpPr txBox="1">
            <a:spLocks/>
          </p:cNvSpPr>
          <p:nvPr/>
        </p:nvSpPr>
        <p:spPr>
          <a:xfrm>
            <a:off x="684211" y="1612900"/>
            <a:ext cx="8835100" cy="1498600"/>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n-US" sz="2400" dirty="0">
                <a:solidFill>
                  <a:schemeClr val="accent4">
                    <a:lumMod val="20000"/>
                    <a:lumOff val="80000"/>
                  </a:schemeClr>
                </a:solidFill>
              </a:rPr>
              <a:t>The variability of natural systems is confusing. Need ways for people to envision slowly evolving crises. Data and the insights the data contain are largely inaccessible to most stakeholders. </a:t>
            </a:r>
          </a:p>
        </p:txBody>
      </p:sp>
      <p:sp>
        <p:nvSpPr>
          <p:cNvPr id="6" name="Slide Number Placeholder 5">
            <a:extLst>
              <a:ext uri="{FF2B5EF4-FFF2-40B4-BE49-F238E27FC236}">
                <a16:creationId xmlns:a16="http://schemas.microsoft.com/office/drawing/2014/main" id="{1A618F9C-952A-2F1A-C33A-E31F6C45481A}"/>
              </a:ext>
            </a:extLst>
          </p:cNvPr>
          <p:cNvSpPr>
            <a:spLocks noGrp="1"/>
          </p:cNvSpPr>
          <p:nvPr>
            <p:ph type="sldNum" sz="quarter" idx="12"/>
          </p:nvPr>
        </p:nvSpPr>
        <p:spPr/>
        <p:txBody>
          <a:bodyPr/>
          <a:lstStyle/>
          <a:p>
            <a:fld id="{D57F1E4F-1CFF-5643-939E-217C01CDF565}" type="slidenum">
              <a:rPr lang="en-US" smtClean="0"/>
              <a:pPr/>
              <a:t>7</a:t>
            </a:fld>
            <a:endParaRPr lang="en-US" dirty="0"/>
          </a:p>
        </p:txBody>
      </p:sp>
    </p:spTree>
    <p:extLst>
      <p:ext uri="{BB962C8B-B14F-4D97-AF65-F5344CB8AC3E}">
        <p14:creationId xmlns:p14="http://schemas.microsoft.com/office/powerpoint/2010/main" val="605313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map&#10;&#10;Description generated with very high confidence">
            <a:extLst>
              <a:ext uri="{FF2B5EF4-FFF2-40B4-BE49-F238E27FC236}">
                <a16:creationId xmlns:a16="http://schemas.microsoft.com/office/drawing/2014/main" id="{1B06F63B-47CC-4EEE-B7F1-B1136B85023D}"/>
              </a:ext>
            </a:extLst>
          </p:cNvPr>
          <p:cNvPicPr>
            <a:picLocks noGrp="1" noChangeAspect="1"/>
          </p:cNvPicPr>
          <p:nvPr>
            <p:ph idx="1"/>
          </p:nvPr>
        </p:nvPicPr>
        <p:blipFill>
          <a:blip r:embed="rId2"/>
          <a:stretch>
            <a:fillRect/>
          </a:stretch>
        </p:blipFill>
        <p:spPr>
          <a:xfrm>
            <a:off x="2422571" y="71525"/>
            <a:ext cx="7543169" cy="6714950"/>
          </a:xfrm>
        </p:spPr>
      </p:pic>
      <p:pic>
        <p:nvPicPr>
          <p:cNvPr id="11" name="Picture 10">
            <a:extLst>
              <a:ext uri="{FF2B5EF4-FFF2-40B4-BE49-F238E27FC236}">
                <a16:creationId xmlns:a16="http://schemas.microsoft.com/office/drawing/2014/main" id="{3421CFD6-7D28-8853-8854-D1CFB22D8C68}"/>
              </a:ext>
            </a:extLst>
          </p:cNvPr>
          <p:cNvPicPr>
            <a:picLocks noChangeAspect="1"/>
          </p:cNvPicPr>
          <p:nvPr/>
        </p:nvPicPr>
        <p:blipFill>
          <a:blip r:embed="rId3"/>
          <a:stretch>
            <a:fillRect/>
          </a:stretch>
        </p:blipFill>
        <p:spPr>
          <a:xfrm>
            <a:off x="1183256" y="0"/>
            <a:ext cx="9825487" cy="6858000"/>
          </a:xfrm>
          <a:prstGeom prst="rect">
            <a:avLst/>
          </a:prstGeom>
        </p:spPr>
      </p:pic>
      <p:sp>
        <p:nvSpPr>
          <p:cNvPr id="12" name="Slide Number Placeholder 11">
            <a:extLst>
              <a:ext uri="{FF2B5EF4-FFF2-40B4-BE49-F238E27FC236}">
                <a16:creationId xmlns:a16="http://schemas.microsoft.com/office/drawing/2014/main" id="{104BCD1B-AA18-1B73-179A-E6BD4116321E}"/>
              </a:ext>
            </a:extLst>
          </p:cNvPr>
          <p:cNvSpPr>
            <a:spLocks noGrp="1"/>
          </p:cNvSpPr>
          <p:nvPr>
            <p:ph type="sldNum" sz="quarter" idx="12"/>
          </p:nvPr>
        </p:nvSpPr>
        <p:spPr/>
        <p:txBody>
          <a:bodyPr/>
          <a:lstStyle/>
          <a:p>
            <a:fld id="{D57F1E4F-1CFF-5643-939E-217C01CDF565}" type="slidenum">
              <a:rPr lang="en-US" smtClean="0"/>
              <a:pPr/>
              <a:t>8</a:t>
            </a:fld>
            <a:endParaRPr lang="en-US" dirty="0"/>
          </a:p>
        </p:txBody>
      </p:sp>
    </p:spTree>
    <p:extLst>
      <p:ext uri="{BB962C8B-B14F-4D97-AF65-F5344CB8AC3E}">
        <p14:creationId xmlns:p14="http://schemas.microsoft.com/office/powerpoint/2010/main" val="542926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895957" y="225361"/>
            <a:ext cx="4102181" cy="1027172"/>
          </a:xfrm>
        </p:spPr>
        <p:txBody>
          <a:bodyPr>
            <a:normAutofit fontScale="90000"/>
          </a:bodyPr>
          <a:lstStyle/>
          <a:p>
            <a:r>
              <a:rPr lang="en-US" cap="none" dirty="0"/>
              <a:t>DiscoverWater</a:t>
            </a:r>
            <a:br>
              <a:rPr lang="en-US" cap="none" dirty="0"/>
            </a:br>
            <a:r>
              <a:rPr lang="en-US" sz="2200" cap="none" dirty="0"/>
              <a:t>along the Arkansas River, KS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72" y="1477893"/>
            <a:ext cx="5929040" cy="410945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9259" y="0"/>
            <a:ext cx="6443510" cy="6858000"/>
          </a:xfrm>
          <a:prstGeom prst="rect">
            <a:avLst/>
          </a:prstGeom>
        </p:spPr>
      </p:pic>
      <p:sp>
        <p:nvSpPr>
          <p:cNvPr id="6" name="TextBox 5">
            <a:extLst>
              <a:ext uri="{FF2B5EF4-FFF2-40B4-BE49-F238E27FC236}">
                <a16:creationId xmlns:a16="http://schemas.microsoft.com/office/drawing/2014/main" id="{EB751B16-2D1F-404D-97CE-CCECAE235677}"/>
              </a:ext>
            </a:extLst>
          </p:cNvPr>
          <p:cNvSpPr txBox="1"/>
          <p:nvPr/>
        </p:nvSpPr>
        <p:spPr>
          <a:xfrm>
            <a:off x="10820400" y="2209800"/>
            <a:ext cx="681186" cy="153888"/>
          </a:xfrm>
          <a:prstGeom prst="rect">
            <a:avLst/>
          </a:prstGeom>
          <a:solidFill>
            <a:schemeClr val="bg1"/>
          </a:solidFill>
        </p:spPr>
        <p:txBody>
          <a:bodyPr wrap="square" lIns="0" tIns="0" rIns="0" bIns="0" rtlCol="0">
            <a:spAutoFit/>
          </a:bodyPr>
          <a:lstStyle/>
          <a:p>
            <a:r>
              <a:rPr lang="en-US" sz="1000" dirty="0">
                <a:solidFill>
                  <a:schemeClr val="tx1">
                    <a:lumMod val="65000"/>
                    <a:lumOff val="35000"/>
                  </a:schemeClr>
                </a:solidFill>
                <a:latin typeface="Arial Rounded MT Bold" panose="020F0704030504030204" pitchFamily="34" charset="0"/>
                <a:cs typeface="Arial" panose="020B0604020202020204" pitchFamily="34" charset="0"/>
              </a:rPr>
              <a:t>0.01 m3/s</a:t>
            </a:r>
          </a:p>
        </p:txBody>
      </p:sp>
      <p:sp>
        <p:nvSpPr>
          <p:cNvPr id="7" name="TextBox 6">
            <a:extLst>
              <a:ext uri="{FF2B5EF4-FFF2-40B4-BE49-F238E27FC236}">
                <a16:creationId xmlns:a16="http://schemas.microsoft.com/office/drawing/2014/main" id="{EF30052E-3DE7-45BA-8749-BF952A2B6EA9}"/>
              </a:ext>
            </a:extLst>
          </p:cNvPr>
          <p:cNvSpPr txBox="1"/>
          <p:nvPr/>
        </p:nvSpPr>
        <p:spPr>
          <a:xfrm>
            <a:off x="10820400" y="487121"/>
            <a:ext cx="681186" cy="153888"/>
          </a:xfrm>
          <a:prstGeom prst="rect">
            <a:avLst/>
          </a:prstGeom>
          <a:solidFill>
            <a:schemeClr val="bg1"/>
          </a:solidFill>
        </p:spPr>
        <p:txBody>
          <a:bodyPr wrap="square" lIns="0" tIns="0" rIns="0" bIns="0" rtlCol="0">
            <a:spAutoFit/>
          </a:bodyPr>
          <a:lstStyle/>
          <a:p>
            <a:r>
              <a:rPr lang="en-US" sz="1000" dirty="0">
                <a:solidFill>
                  <a:schemeClr val="tx1">
                    <a:lumMod val="65000"/>
                    <a:lumOff val="35000"/>
                  </a:schemeClr>
                </a:solidFill>
                <a:latin typeface="Arial Rounded MT Bold" panose="020F0704030504030204" pitchFamily="34" charset="0"/>
                <a:cs typeface="Arial" panose="020B0604020202020204" pitchFamily="34" charset="0"/>
              </a:rPr>
              <a:t>2.0 m3/s</a:t>
            </a:r>
          </a:p>
        </p:txBody>
      </p:sp>
      <p:sp>
        <p:nvSpPr>
          <p:cNvPr id="8" name="TextBox 7">
            <a:extLst>
              <a:ext uri="{FF2B5EF4-FFF2-40B4-BE49-F238E27FC236}">
                <a16:creationId xmlns:a16="http://schemas.microsoft.com/office/drawing/2014/main" id="{96F1273C-40CF-47B5-88CD-FEC49C1C3321}"/>
              </a:ext>
            </a:extLst>
          </p:cNvPr>
          <p:cNvSpPr txBox="1"/>
          <p:nvPr/>
        </p:nvSpPr>
        <p:spPr>
          <a:xfrm>
            <a:off x="10825636" y="3962400"/>
            <a:ext cx="681186" cy="153888"/>
          </a:xfrm>
          <a:prstGeom prst="rect">
            <a:avLst/>
          </a:prstGeom>
          <a:solidFill>
            <a:schemeClr val="bg1"/>
          </a:solidFill>
        </p:spPr>
        <p:txBody>
          <a:bodyPr wrap="square" lIns="0" tIns="0" rIns="0" bIns="0" rtlCol="0">
            <a:spAutoFit/>
          </a:bodyPr>
          <a:lstStyle/>
          <a:p>
            <a:r>
              <a:rPr lang="en-US" sz="1000" dirty="0">
                <a:solidFill>
                  <a:schemeClr val="tx1">
                    <a:lumMod val="65000"/>
                    <a:lumOff val="35000"/>
                  </a:schemeClr>
                </a:solidFill>
                <a:latin typeface="Arial Rounded MT Bold" panose="020F0704030504030204" pitchFamily="34" charset="0"/>
                <a:cs typeface="Arial" panose="020B0604020202020204" pitchFamily="34" charset="0"/>
              </a:rPr>
              <a:t>22.3 m</a:t>
            </a:r>
          </a:p>
        </p:txBody>
      </p:sp>
      <p:sp>
        <p:nvSpPr>
          <p:cNvPr id="2" name="TextBox 1"/>
          <p:cNvSpPr txBox="1"/>
          <p:nvPr/>
        </p:nvSpPr>
        <p:spPr>
          <a:xfrm>
            <a:off x="75062" y="5737928"/>
            <a:ext cx="5929040" cy="969496"/>
          </a:xfrm>
          <a:prstGeom prst="rect">
            <a:avLst/>
          </a:prstGeom>
          <a:noFill/>
        </p:spPr>
        <p:txBody>
          <a:bodyPr wrap="square" rtlCol="0">
            <a:spAutoFit/>
          </a:bodyPr>
          <a:lstStyle/>
          <a:p>
            <a:r>
              <a:rPr lang="en-US" sz="1900" dirty="0"/>
              <a:t>Base flow during droughts decline precipitously with groundwater pumping.</a:t>
            </a:r>
          </a:p>
          <a:p>
            <a:r>
              <a:rPr lang="en-US" sz="1900" dirty="0"/>
              <a:t>Hidden for 20 years; huge impact in 2012-2013</a:t>
            </a:r>
          </a:p>
        </p:txBody>
      </p:sp>
      <p:sp>
        <p:nvSpPr>
          <p:cNvPr id="3" name="Slide Number Placeholder 2">
            <a:extLst>
              <a:ext uri="{FF2B5EF4-FFF2-40B4-BE49-F238E27FC236}">
                <a16:creationId xmlns:a16="http://schemas.microsoft.com/office/drawing/2014/main" id="{180DE8D2-2A80-7EAC-04D2-118E0DEF4B80}"/>
              </a:ext>
            </a:extLst>
          </p:cNvPr>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109695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1139</TotalTime>
  <Words>1157</Words>
  <Application>Microsoft Office PowerPoint</Application>
  <PresentationFormat>Widescreen</PresentationFormat>
  <Paragraphs>138</Paragraphs>
  <Slides>15</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Arial Rounded MT Bold</vt:lpstr>
      <vt:lpstr>Calibri</vt:lpstr>
      <vt:lpstr>Corbel</vt:lpstr>
      <vt:lpstr>Times New Roman</vt:lpstr>
      <vt:lpstr>Wingdings 3</vt:lpstr>
      <vt:lpstr>Depth</vt:lpstr>
      <vt:lpstr>DISCOVERFRAMEWORK:  A FREEWARE  TOOLKIT  FOR SPATIO-TEMPORAL ENVIRONMENTAL DATA VISUALIZATION  AND DIGITAL STORYTELLING</vt:lpstr>
      <vt:lpstr>Outline</vt:lpstr>
      <vt:lpstr>Groundwater Decline</vt:lpstr>
      <vt:lpstr>Stream Depletion</vt:lpstr>
      <vt:lpstr>Harmful Algal Blooms</vt:lpstr>
      <vt:lpstr>How can data visualization with DiscoverFramework help?</vt:lpstr>
      <vt:lpstr>Objective</vt:lpstr>
      <vt:lpstr>PowerPoint Presentation</vt:lpstr>
      <vt:lpstr>DiscoverWater along the Arkansas River, KS</vt:lpstr>
      <vt:lpstr>DiscoverHABs Cyanobacteria Harmful Algal Blooms (HABs) at Cheney Reservoir, KS</vt:lpstr>
      <vt:lpstr>DiscoverHABs Cyanobacteria Harmful Algal Blooms (HABs) at Cheney Reservoir, KS</vt:lpstr>
      <vt:lpstr>DiscoverStreams – Concept Design + DiscoverFramework Groundwater impacted streamflow across the U.S.A.</vt:lpstr>
      <vt:lpstr>FEATURE SUMMARY</vt:lpstr>
      <vt:lpstr>Acknowledgements</vt:lpstr>
      <vt:lpstr>DiscoverWater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Misty Porter</dc:creator>
  <cp:lastModifiedBy>Misty Porter</cp:lastModifiedBy>
  <cp:revision>2</cp:revision>
  <dcterms:created xsi:type="dcterms:W3CDTF">2020-04-02T22:09:23Z</dcterms:created>
  <dcterms:modified xsi:type="dcterms:W3CDTF">2022-10-12T03:35:53Z</dcterms:modified>
</cp:coreProperties>
</file>