
<file path=[Content_Types].xml><?xml version="1.0" encoding="utf-8"?>
<Types xmlns="http://schemas.openxmlformats.org/package/2006/content-types">
  <Override PartName="/ppt/slideMasters/slideMaster2.xml" ContentType="application/vnd.openxmlformats-officedocument.presentationml.slideMaster+xml"/>
  <Override PartName="/ppt/slideMasters/slideMaster3.xml" ContentType="application/vnd.openxmlformats-officedocument.presentationml.slideMaster+xml"/>
  <Default Extension="png" ContentType="image/png"/>
  <Override PartName="/ppt/theme/theme4.xml" ContentType="application/vnd.openxmlformats-officedocument.theme+xml"/>
  <Override PartName="/ppt/slideMasters/slideMaster1.xml" ContentType="application/vnd.openxmlformats-officedocument.presentationml.slideMaster+xml"/>
  <Override PartName="/ppt/presProps.xml" ContentType="application/vnd.openxmlformats-officedocument.presentationml.presProps+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7" r:id="rId2"/>
    <p:sldMasterId id="2147483653" r:id="rId3"/>
  </p:sldMasterIdLst>
  <p:notesMasterIdLst>
    <p:notesMasterId r:id="rId5"/>
  </p:notesMasterIdLst>
  <p:sldIdLst>
    <p:sldId id="260" r:id="rId4"/>
  </p:sldIdLst>
  <p:sldSz cx="43891200" cy="21945600"/>
  <p:notesSz cx="6858000" cy="9144000"/>
  <p:defaultTextStyle>
    <a:defPPr>
      <a:defRPr lang="en-US"/>
    </a:defPPr>
    <a:lvl1pPr algn="l" defTabSz="3760788" rtl="0" fontAlgn="base">
      <a:spcBef>
        <a:spcPct val="0"/>
      </a:spcBef>
      <a:spcAft>
        <a:spcPct val="0"/>
      </a:spcAft>
      <a:defRPr sz="7400" kern="1200">
        <a:solidFill>
          <a:schemeClr val="tx1"/>
        </a:solidFill>
        <a:latin typeface="Arial" charset="0"/>
        <a:ea typeface="+mn-ea"/>
        <a:cs typeface="Arial" charset="0"/>
      </a:defRPr>
    </a:lvl1pPr>
    <a:lvl2pPr marL="1879600" indent="-1422400" algn="l" defTabSz="3760788" rtl="0" fontAlgn="base">
      <a:spcBef>
        <a:spcPct val="0"/>
      </a:spcBef>
      <a:spcAft>
        <a:spcPct val="0"/>
      </a:spcAft>
      <a:defRPr sz="7400" kern="1200">
        <a:solidFill>
          <a:schemeClr val="tx1"/>
        </a:solidFill>
        <a:latin typeface="Arial" charset="0"/>
        <a:ea typeface="+mn-ea"/>
        <a:cs typeface="Arial" charset="0"/>
      </a:defRPr>
    </a:lvl2pPr>
    <a:lvl3pPr marL="3760788" indent="-2846388" algn="l" defTabSz="3760788" rtl="0" fontAlgn="base">
      <a:spcBef>
        <a:spcPct val="0"/>
      </a:spcBef>
      <a:spcAft>
        <a:spcPct val="0"/>
      </a:spcAft>
      <a:defRPr sz="7400" kern="1200">
        <a:solidFill>
          <a:schemeClr val="tx1"/>
        </a:solidFill>
        <a:latin typeface="Arial" charset="0"/>
        <a:ea typeface="+mn-ea"/>
        <a:cs typeface="Arial" charset="0"/>
      </a:defRPr>
    </a:lvl3pPr>
    <a:lvl4pPr marL="5641975" indent="-4270375" algn="l" defTabSz="3760788" rtl="0" fontAlgn="base">
      <a:spcBef>
        <a:spcPct val="0"/>
      </a:spcBef>
      <a:spcAft>
        <a:spcPct val="0"/>
      </a:spcAft>
      <a:defRPr sz="7400" kern="1200">
        <a:solidFill>
          <a:schemeClr val="tx1"/>
        </a:solidFill>
        <a:latin typeface="Arial" charset="0"/>
        <a:ea typeface="+mn-ea"/>
        <a:cs typeface="Arial" charset="0"/>
      </a:defRPr>
    </a:lvl4pPr>
    <a:lvl5pPr marL="7523163" indent="-5694363" algn="l" defTabSz="3760788" rtl="0" fontAlgn="base">
      <a:spcBef>
        <a:spcPct val="0"/>
      </a:spcBef>
      <a:spcAft>
        <a:spcPct val="0"/>
      </a:spcAft>
      <a:defRPr sz="7400" kern="1200">
        <a:solidFill>
          <a:schemeClr val="tx1"/>
        </a:solidFill>
        <a:latin typeface="Arial" charset="0"/>
        <a:ea typeface="+mn-ea"/>
        <a:cs typeface="Arial" charset="0"/>
      </a:defRPr>
    </a:lvl5pPr>
    <a:lvl6pPr marL="2286000" algn="l" defTabSz="914400" rtl="0" eaLnBrk="1" latinLnBrk="0" hangingPunct="1">
      <a:defRPr sz="7400" kern="1200">
        <a:solidFill>
          <a:schemeClr val="tx1"/>
        </a:solidFill>
        <a:latin typeface="Arial" charset="0"/>
        <a:ea typeface="+mn-ea"/>
        <a:cs typeface="Arial" charset="0"/>
      </a:defRPr>
    </a:lvl6pPr>
    <a:lvl7pPr marL="2743200" algn="l" defTabSz="914400" rtl="0" eaLnBrk="1" latinLnBrk="0" hangingPunct="1">
      <a:defRPr sz="7400" kern="1200">
        <a:solidFill>
          <a:schemeClr val="tx1"/>
        </a:solidFill>
        <a:latin typeface="Arial" charset="0"/>
        <a:ea typeface="+mn-ea"/>
        <a:cs typeface="Arial" charset="0"/>
      </a:defRPr>
    </a:lvl7pPr>
    <a:lvl8pPr marL="3200400" algn="l" defTabSz="914400" rtl="0" eaLnBrk="1" latinLnBrk="0" hangingPunct="1">
      <a:defRPr sz="7400" kern="1200">
        <a:solidFill>
          <a:schemeClr val="tx1"/>
        </a:solidFill>
        <a:latin typeface="Arial" charset="0"/>
        <a:ea typeface="+mn-ea"/>
        <a:cs typeface="Arial" charset="0"/>
      </a:defRPr>
    </a:lvl8pPr>
    <a:lvl9pPr marL="3657600" algn="l" defTabSz="914400" rtl="0" eaLnBrk="1" latinLnBrk="0" hangingPunct="1">
      <a:defRPr sz="74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3F5FA"/>
    <a:srgbClr val="CDD2DE"/>
    <a:srgbClr val="E3E9E5"/>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647" autoAdjust="0"/>
    <p:restoredTop sz="94382" autoAdjust="0"/>
  </p:normalViewPr>
  <p:slideViewPr>
    <p:cSldViewPr snapToGrid="0" snapToObjects="1">
      <p:cViewPr>
        <p:scale>
          <a:sx n="40" d="100"/>
          <a:sy n="40" d="100"/>
        </p:scale>
        <p:origin x="4632" y="2622"/>
      </p:cViewPr>
      <p:guideLst>
        <p:guide orient="horz" pos="13823"/>
        <p:guide orient="horz" pos="40"/>
        <p:guide pos="27370"/>
        <p:guide pos="299"/>
      </p:guideLst>
    </p:cSldViewPr>
  </p:slideViewPr>
  <p:outlineViewPr>
    <p:cViewPr>
      <p:scale>
        <a:sx n="33" d="100"/>
        <a:sy n="33" d="100"/>
      </p:scale>
      <p:origin x="0" y="7686"/>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3761915" fontAlgn="auto">
              <a:spcBef>
                <a:spcPts val="0"/>
              </a:spcBef>
              <a:spcAft>
                <a:spcPts val="0"/>
              </a:spcAft>
              <a:defRPr sz="1200" dirty="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defTabSz="3761915" fontAlgn="auto">
              <a:spcBef>
                <a:spcPts val="0"/>
              </a:spcBef>
              <a:spcAft>
                <a:spcPts val="0"/>
              </a:spcAft>
              <a:defRPr sz="1200" smtClean="0">
                <a:latin typeface="+mn-lt"/>
                <a:cs typeface="+mn-cs"/>
              </a:defRPr>
            </a:lvl1pPr>
          </a:lstStyle>
          <a:p>
            <a:pPr>
              <a:defRPr/>
            </a:pPr>
            <a:fld id="{7D027242-3646-4109-B10C-6EFE3B29A7F9}" type="datetimeFigureOut">
              <a:rPr lang="en-US"/>
              <a:pPr>
                <a:defRPr/>
              </a:pPr>
              <a:t>12/11/2022</a:t>
            </a:fld>
            <a:endParaRPr lang="en-US" dirty="0"/>
          </a:p>
        </p:txBody>
      </p:sp>
      <p:sp>
        <p:nvSpPr>
          <p:cNvPr id="4" name="Slide Image Placeholder 3"/>
          <p:cNvSpPr>
            <a:spLocks noGrp="1" noRot="1" noChangeAspect="1"/>
          </p:cNvSpPr>
          <p:nvPr>
            <p:ph type="sldImg" idx="2"/>
          </p:nvPr>
        </p:nvSpPr>
        <p:spPr>
          <a:xfrm>
            <a:off x="0" y="685800"/>
            <a:ext cx="6858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defTabSz="3761915" fontAlgn="auto">
              <a:spcBef>
                <a:spcPts val="0"/>
              </a:spcBef>
              <a:spcAft>
                <a:spcPts val="0"/>
              </a:spcAft>
              <a:defRPr sz="1200" dirty="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defTabSz="3761915" fontAlgn="auto">
              <a:spcBef>
                <a:spcPts val="0"/>
              </a:spcBef>
              <a:spcAft>
                <a:spcPts val="0"/>
              </a:spcAft>
              <a:defRPr sz="1200" smtClean="0">
                <a:latin typeface="+mn-lt"/>
                <a:cs typeface="+mn-cs"/>
              </a:defRPr>
            </a:lvl1pPr>
          </a:lstStyle>
          <a:p>
            <a:pPr>
              <a:defRPr/>
            </a:pPr>
            <a:fld id="{5C22748D-6E71-49F1-B577-456D7AFFF2C4}"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defTabSz="3760788" rtl="0" fontAlgn="base">
      <a:spcBef>
        <a:spcPct val="30000"/>
      </a:spcBef>
      <a:spcAft>
        <a:spcPct val="0"/>
      </a:spcAft>
      <a:defRPr sz="5000" kern="1200">
        <a:solidFill>
          <a:schemeClr val="tx1"/>
        </a:solidFill>
        <a:latin typeface="+mn-lt"/>
        <a:ea typeface="+mn-ea"/>
        <a:cs typeface="+mn-cs"/>
      </a:defRPr>
    </a:lvl1pPr>
    <a:lvl2pPr marL="1879600" algn="l" defTabSz="3760788" rtl="0" fontAlgn="base">
      <a:spcBef>
        <a:spcPct val="30000"/>
      </a:spcBef>
      <a:spcAft>
        <a:spcPct val="0"/>
      </a:spcAft>
      <a:defRPr sz="5000" kern="1200">
        <a:solidFill>
          <a:schemeClr val="tx1"/>
        </a:solidFill>
        <a:latin typeface="+mn-lt"/>
        <a:ea typeface="+mn-ea"/>
        <a:cs typeface="+mn-cs"/>
      </a:defRPr>
    </a:lvl2pPr>
    <a:lvl3pPr marL="3760788" algn="l" defTabSz="3760788" rtl="0" fontAlgn="base">
      <a:spcBef>
        <a:spcPct val="30000"/>
      </a:spcBef>
      <a:spcAft>
        <a:spcPct val="0"/>
      </a:spcAft>
      <a:defRPr sz="5000" kern="1200">
        <a:solidFill>
          <a:schemeClr val="tx1"/>
        </a:solidFill>
        <a:latin typeface="+mn-lt"/>
        <a:ea typeface="+mn-ea"/>
        <a:cs typeface="+mn-cs"/>
      </a:defRPr>
    </a:lvl3pPr>
    <a:lvl4pPr marL="5641975" algn="l" defTabSz="3760788" rtl="0" fontAlgn="base">
      <a:spcBef>
        <a:spcPct val="30000"/>
      </a:spcBef>
      <a:spcAft>
        <a:spcPct val="0"/>
      </a:spcAft>
      <a:defRPr sz="5000" kern="1200">
        <a:solidFill>
          <a:schemeClr val="tx1"/>
        </a:solidFill>
        <a:latin typeface="+mn-lt"/>
        <a:ea typeface="+mn-ea"/>
        <a:cs typeface="+mn-cs"/>
      </a:defRPr>
    </a:lvl4pPr>
    <a:lvl5pPr marL="7523163" algn="l" defTabSz="3760788" rtl="0" fontAlgn="base">
      <a:spcBef>
        <a:spcPct val="30000"/>
      </a:spcBef>
      <a:spcAft>
        <a:spcPct val="0"/>
      </a:spcAft>
      <a:defRPr sz="5000" kern="1200">
        <a:solidFill>
          <a:schemeClr val="tx1"/>
        </a:solidFill>
        <a:latin typeface="+mn-lt"/>
        <a:ea typeface="+mn-ea"/>
        <a:cs typeface="+mn-cs"/>
      </a:defRPr>
    </a:lvl5pPr>
    <a:lvl6pPr marL="9404787" algn="l" defTabSz="3761915" rtl="0" eaLnBrk="1" latinLnBrk="0" hangingPunct="1">
      <a:defRPr sz="5000" kern="1200">
        <a:solidFill>
          <a:schemeClr val="tx1"/>
        </a:solidFill>
        <a:latin typeface="+mn-lt"/>
        <a:ea typeface="+mn-ea"/>
        <a:cs typeface="+mn-cs"/>
      </a:defRPr>
    </a:lvl6pPr>
    <a:lvl7pPr marL="11285745" algn="l" defTabSz="3761915" rtl="0" eaLnBrk="1" latinLnBrk="0" hangingPunct="1">
      <a:defRPr sz="5000" kern="1200">
        <a:solidFill>
          <a:schemeClr val="tx1"/>
        </a:solidFill>
        <a:latin typeface="+mn-lt"/>
        <a:ea typeface="+mn-ea"/>
        <a:cs typeface="+mn-cs"/>
      </a:defRPr>
    </a:lvl7pPr>
    <a:lvl8pPr marL="13166702" algn="l" defTabSz="3761915" rtl="0" eaLnBrk="1" latinLnBrk="0" hangingPunct="1">
      <a:defRPr sz="5000" kern="1200">
        <a:solidFill>
          <a:schemeClr val="tx1"/>
        </a:solidFill>
        <a:latin typeface="+mn-lt"/>
        <a:ea typeface="+mn-ea"/>
        <a:cs typeface="+mn-cs"/>
      </a:defRPr>
    </a:lvl8pPr>
    <a:lvl9pPr marL="15047660" algn="l" defTabSz="3761915" rtl="0" eaLnBrk="1" latinLnBrk="0" hangingPunct="1">
      <a:defRPr sz="50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74663" y="11021042"/>
            <a:ext cx="8290965" cy="461665"/>
          </a:xfrm>
          <a:prstGeom prst="rect">
            <a:avLst/>
          </a:prstGeom>
        </p:spPr>
        <p:txBody>
          <a:bodyPr wrap="square" lIns="91440" tIns="91440" rIns="91440" bIns="91440">
            <a:spAutoFit/>
          </a:bodyPr>
          <a:lstStyle>
            <a:lvl1pPr marL="0" indent="0">
              <a:buNone/>
              <a:defRPr sz="18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smtClean="0"/>
              <a:t>Click to edit Master text styles</a:t>
            </a:r>
          </a:p>
        </p:txBody>
      </p:sp>
      <p:sp>
        <p:nvSpPr>
          <p:cNvPr id="6" name="Text Placeholder 5"/>
          <p:cNvSpPr>
            <a:spLocks noGrp="1"/>
          </p:cNvSpPr>
          <p:nvPr>
            <p:ph type="body" sz="quarter" idx="11"/>
          </p:nvPr>
        </p:nvSpPr>
        <p:spPr>
          <a:xfrm>
            <a:off x="438087" y="3486491"/>
            <a:ext cx="8290965"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5">
                    <a:lumMod val="50000"/>
                  </a:schemeClr>
                </a:solidFill>
              </a:defRPr>
            </a:lvl1pPr>
          </a:lstStyle>
          <a:p>
            <a:pPr lvl="0"/>
            <a:r>
              <a:rPr lang="en-US" smtClean="0"/>
              <a:t>Click to edit Master text styles</a:t>
            </a:r>
          </a:p>
        </p:txBody>
      </p:sp>
      <p:sp>
        <p:nvSpPr>
          <p:cNvPr id="20" name="Text Placeholder 5"/>
          <p:cNvSpPr>
            <a:spLocks noGrp="1"/>
          </p:cNvSpPr>
          <p:nvPr>
            <p:ph type="body" sz="quarter" idx="20"/>
          </p:nvPr>
        </p:nvSpPr>
        <p:spPr>
          <a:xfrm>
            <a:off x="9128817" y="3486491"/>
            <a:ext cx="8269287"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5">
                    <a:lumMod val="50000"/>
                  </a:schemeClr>
                </a:solidFill>
              </a:defRPr>
            </a:lvl1pPr>
          </a:lstStyle>
          <a:p>
            <a:pPr lvl="0"/>
            <a:r>
              <a:rPr lang="en-US" smtClean="0"/>
              <a:t>Click to edit Master text styles</a:t>
            </a:r>
          </a:p>
        </p:txBody>
      </p:sp>
      <p:sp>
        <p:nvSpPr>
          <p:cNvPr id="21" name="Text Placeholder 3"/>
          <p:cNvSpPr>
            <a:spLocks noGrp="1"/>
          </p:cNvSpPr>
          <p:nvPr>
            <p:ph type="body" sz="quarter" idx="21"/>
          </p:nvPr>
        </p:nvSpPr>
        <p:spPr>
          <a:xfrm>
            <a:off x="438087" y="4100716"/>
            <a:ext cx="8290965" cy="461665"/>
          </a:xfrm>
          <a:prstGeom prst="rect">
            <a:avLst/>
          </a:prstGeom>
        </p:spPr>
        <p:txBody>
          <a:bodyPr wrap="square" lIns="91440" tIns="91440" rIns="91440" bIns="91440">
            <a:spAutoFit/>
          </a:bodyPr>
          <a:lstStyle>
            <a:lvl1pPr marL="0" indent="0">
              <a:buNone/>
              <a:defRPr sz="18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smtClean="0"/>
              <a:t>Click to edit Master text styles</a:t>
            </a:r>
          </a:p>
        </p:txBody>
      </p:sp>
      <p:sp>
        <p:nvSpPr>
          <p:cNvPr id="22" name="Text Placeholder 5"/>
          <p:cNvSpPr>
            <a:spLocks noGrp="1"/>
          </p:cNvSpPr>
          <p:nvPr>
            <p:ph type="body" sz="quarter" idx="22"/>
          </p:nvPr>
        </p:nvSpPr>
        <p:spPr>
          <a:xfrm>
            <a:off x="474663" y="10431876"/>
            <a:ext cx="8290965"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5">
                    <a:lumMod val="50000"/>
                  </a:schemeClr>
                </a:solidFill>
              </a:defRPr>
            </a:lvl1pPr>
          </a:lstStyle>
          <a:p>
            <a:pPr lvl="0"/>
            <a:r>
              <a:rPr lang="en-US" smtClean="0"/>
              <a:t>Click to edit Master text styles</a:t>
            </a:r>
          </a:p>
        </p:txBody>
      </p:sp>
      <p:sp>
        <p:nvSpPr>
          <p:cNvPr id="23" name="Text Placeholder 3"/>
          <p:cNvSpPr>
            <a:spLocks noGrp="1"/>
          </p:cNvSpPr>
          <p:nvPr>
            <p:ph type="body" sz="quarter" idx="23"/>
          </p:nvPr>
        </p:nvSpPr>
        <p:spPr>
          <a:xfrm>
            <a:off x="17804524" y="4075658"/>
            <a:ext cx="8274926" cy="461665"/>
          </a:xfrm>
          <a:prstGeom prst="rect">
            <a:avLst/>
          </a:prstGeom>
        </p:spPr>
        <p:txBody>
          <a:bodyPr wrap="square" lIns="91440" tIns="91440" rIns="91440" bIns="91440">
            <a:spAutoFit/>
          </a:bodyPr>
          <a:lstStyle>
            <a:lvl1pPr marL="0" indent="0">
              <a:buNone/>
              <a:defRPr sz="18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smtClean="0"/>
              <a:t>Click to edit Master text styles</a:t>
            </a:r>
          </a:p>
        </p:txBody>
      </p:sp>
      <p:sp>
        <p:nvSpPr>
          <p:cNvPr id="24" name="Text Placeholder 5"/>
          <p:cNvSpPr>
            <a:spLocks noGrp="1"/>
          </p:cNvSpPr>
          <p:nvPr>
            <p:ph type="body" sz="quarter" idx="24"/>
          </p:nvPr>
        </p:nvSpPr>
        <p:spPr>
          <a:xfrm>
            <a:off x="17797869" y="3486491"/>
            <a:ext cx="8274926"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5">
                    <a:lumMod val="50000"/>
                  </a:schemeClr>
                </a:solidFill>
              </a:defRPr>
            </a:lvl1pPr>
          </a:lstStyle>
          <a:p>
            <a:pPr lvl="0"/>
            <a:r>
              <a:rPr lang="en-US" smtClean="0"/>
              <a:t>Click to edit Master text styles</a:t>
            </a:r>
          </a:p>
        </p:txBody>
      </p:sp>
      <p:sp>
        <p:nvSpPr>
          <p:cNvPr id="25" name="Text Placeholder 5"/>
          <p:cNvSpPr>
            <a:spLocks noGrp="1"/>
          </p:cNvSpPr>
          <p:nvPr>
            <p:ph type="body" sz="quarter" idx="25"/>
          </p:nvPr>
        </p:nvSpPr>
        <p:spPr>
          <a:xfrm>
            <a:off x="35147250" y="3486491"/>
            <a:ext cx="8272463"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5">
                    <a:lumMod val="50000"/>
                  </a:schemeClr>
                </a:solidFill>
              </a:defRPr>
            </a:lvl1pPr>
          </a:lstStyle>
          <a:p>
            <a:pPr lvl="0"/>
            <a:r>
              <a:rPr lang="en-US" smtClean="0"/>
              <a:t>Click to edit Master text styles</a:t>
            </a:r>
          </a:p>
        </p:txBody>
      </p:sp>
      <p:sp>
        <p:nvSpPr>
          <p:cNvPr id="26" name="Text Placeholder 3"/>
          <p:cNvSpPr>
            <a:spLocks noGrp="1"/>
          </p:cNvSpPr>
          <p:nvPr>
            <p:ph type="body" sz="quarter" idx="26"/>
          </p:nvPr>
        </p:nvSpPr>
        <p:spPr>
          <a:xfrm>
            <a:off x="35147249" y="4107188"/>
            <a:ext cx="8272463" cy="461665"/>
          </a:xfrm>
          <a:prstGeom prst="rect">
            <a:avLst/>
          </a:prstGeom>
        </p:spPr>
        <p:txBody>
          <a:bodyPr wrap="square" lIns="91440" tIns="91440" rIns="91440" bIns="91440">
            <a:spAutoFit/>
          </a:bodyPr>
          <a:lstStyle>
            <a:lvl1pPr marL="0" indent="0">
              <a:buNone/>
              <a:defRPr sz="18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smtClean="0"/>
              <a:t>Click to edit Master text styles</a:t>
            </a:r>
          </a:p>
        </p:txBody>
      </p:sp>
      <p:sp>
        <p:nvSpPr>
          <p:cNvPr id="27" name="Text Placeholder 5"/>
          <p:cNvSpPr>
            <a:spLocks noGrp="1"/>
          </p:cNvSpPr>
          <p:nvPr>
            <p:ph type="body" sz="quarter" idx="27"/>
          </p:nvPr>
        </p:nvSpPr>
        <p:spPr>
          <a:xfrm>
            <a:off x="35147249" y="9515157"/>
            <a:ext cx="8272463"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5">
                    <a:lumMod val="50000"/>
                  </a:schemeClr>
                </a:solidFill>
              </a:defRPr>
            </a:lvl1pPr>
          </a:lstStyle>
          <a:p>
            <a:pPr lvl="0"/>
            <a:r>
              <a:rPr lang="en-US" smtClean="0"/>
              <a:t>Click to edit Master text styles</a:t>
            </a:r>
          </a:p>
        </p:txBody>
      </p:sp>
      <p:sp>
        <p:nvSpPr>
          <p:cNvPr id="28" name="Text Placeholder 3"/>
          <p:cNvSpPr>
            <a:spLocks noGrp="1"/>
          </p:cNvSpPr>
          <p:nvPr>
            <p:ph type="body" sz="quarter" idx="28"/>
          </p:nvPr>
        </p:nvSpPr>
        <p:spPr>
          <a:xfrm>
            <a:off x="35147250" y="10104323"/>
            <a:ext cx="8272462" cy="461665"/>
          </a:xfrm>
          <a:prstGeom prst="rect">
            <a:avLst/>
          </a:prstGeom>
        </p:spPr>
        <p:txBody>
          <a:bodyPr wrap="square" lIns="91440" tIns="91440" rIns="91440" bIns="91440">
            <a:spAutoFit/>
          </a:bodyPr>
          <a:lstStyle>
            <a:lvl1pPr marL="0" indent="0">
              <a:buNone/>
              <a:defRPr sz="18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smtClean="0"/>
              <a:t>Click to edit Master text styles</a:t>
            </a:r>
          </a:p>
        </p:txBody>
      </p:sp>
      <p:sp>
        <p:nvSpPr>
          <p:cNvPr id="29" name="Text Placeholder 5"/>
          <p:cNvSpPr>
            <a:spLocks noGrp="1"/>
          </p:cNvSpPr>
          <p:nvPr>
            <p:ph type="body" sz="quarter" idx="29"/>
          </p:nvPr>
        </p:nvSpPr>
        <p:spPr>
          <a:xfrm>
            <a:off x="35147250" y="16609573"/>
            <a:ext cx="8272462"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5">
                    <a:lumMod val="50000"/>
                  </a:schemeClr>
                </a:solidFill>
              </a:defRPr>
            </a:lvl1pPr>
          </a:lstStyle>
          <a:p>
            <a:pPr lvl="0"/>
            <a:r>
              <a:rPr lang="en-US" smtClean="0"/>
              <a:t>Click to edit Master text styles</a:t>
            </a:r>
          </a:p>
        </p:txBody>
      </p:sp>
      <p:sp>
        <p:nvSpPr>
          <p:cNvPr id="30" name="Text Placeholder 3"/>
          <p:cNvSpPr>
            <a:spLocks noGrp="1"/>
          </p:cNvSpPr>
          <p:nvPr>
            <p:ph type="body" sz="quarter" idx="30"/>
          </p:nvPr>
        </p:nvSpPr>
        <p:spPr>
          <a:xfrm>
            <a:off x="35147249" y="17198740"/>
            <a:ext cx="8272463" cy="461665"/>
          </a:xfrm>
          <a:prstGeom prst="rect">
            <a:avLst/>
          </a:prstGeom>
        </p:spPr>
        <p:txBody>
          <a:bodyPr wrap="square" lIns="91440" tIns="91440" rIns="91440" bIns="91440">
            <a:spAutoFit/>
          </a:bodyPr>
          <a:lstStyle>
            <a:lvl1pPr marL="0" indent="0">
              <a:buNone/>
              <a:defRPr sz="18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smtClean="0"/>
              <a:t>Click to edit Master text styles</a:t>
            </a:r>
          </a:p>
        </p:txBody>
      </p:sp>
      <p:sp>
        <p:nvSpPr>
          <p:cNvPr id="60" name="Text Placeholder 3"/>
          <p:cNvSpPr>
            <a:spLocks noGrp="1"/>
          </p:cNvSpPr>
          <p:nvPr>
            <p:ph type="body" sz="quarter" idx="96"/>
          </p:nvPr>
        </p:nvSpPr>
        <p:spPr>
          <a:xfrm>
            <a:off x="9133786" y="4107188"/>
            <a:ext cx="8271345" cy="461665"/>
          </a:xfrm>
          <a:prstGeom prst="rect">
            <a:avLst/>
          </a:prstGeom>
        </p:spPr>
        <p:txBody>
          <a:bodyPr wrap="square" lIns="91440" tIns="91440" rIns="91440" bIns="91440">
            <a:spAutoFit/>
          </a:bodyPr>
          <a:lstStyle>
            <a:lvl1pPr marL="0" indent="0">
              <a:buNone/>
              <a:defRPr sz="18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smtClean="0"/>
              <a:t>Click to edit Master text styles</a:t>
            </a:r>
          </a:p>
        </p:txBody>
      </p:sp>
      <p:sp>
        <p:nvSpPr>
          <p:cNvPr id="76" name="Text Placeholder 3"/>
          <p:cNvSpPr>
            <a:spLocks noGrp="1"/>
          </p:cNvSpPr>
          <p:nvPr>
            <p:ph type="body" sz="quarter" idx="136"/>
          </p:nvPr>
        </p:nvSpPr>
        <p:spPr>
          <a:xfrm>
            <a:off x="26462419" y="4075658"/>
            <a:ext cx="8274926" cy="461665"/>
          </a:xfrm>
          <a:prstGeom prst="rect">
            <a:avLst/>
          </a:prstGeom>
        </p:spPr>
        <p:txBody>
          <a:bodyPr wrap="square" lIns="91440" tIns="91440" rIns="91440" bIns="91440">
            <a:spAutoFit/>
          </a:bodyPr>
          <a:lstStyle>
            <a:lvl1pPr marL="0" indent="0">
              <a:buNone/>
              <a:defRPr sz="18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smtClean="0"/>
              <a:t>Click to edit Master text styles</a:t>
            </a:r>
          </a:p>
        </p:txBody>
      </p:sp>
      <p:sp>
        <p:nvSpPr>
          <p:cNvPr id="77" name="Text Placeholder 5"/>
          <p:cNvSpPr>
            <a:spLocks noGrp="1"/>
          </p:cNvSpPr>
          <p:nvPr>
            <p:ph type="body" sz="quarter" idx="137"/>
          </p:nvPr>
        </p:nvSpPr>
        <p:spPr>
          <a:xfrm>
            <a:off x="26472560" y="3486491"/>
            <a:ext cx="8274926"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5">
                    <a:lumMod val="50000"/>
                  </a:schemeClr>
                </a:solidFill>
              </a:defRPr>
            </a:lvl1pPr>
          </a:lstStyle>
          <a:p>
            <a:pPr lvl="0"/>
            <a:r>
              <a:rPr lang="en-US" smtClean="0"/>
              <a:t>Click to edit Master text styles</a:t>
            </a:r>
          </a:p>
        </p:txBody>
      </p:sp>
      <p:sp>
        <p:nvSpPr>
          <p:cNvPr id="57" name="Text Placeholder 76"/>
          <p:cNvSpPr>
            <a:spLocks noGrp="1"/>
          </p:cNvSpPr>
          <p:nvPr>
            <p:ph type="body" sz="quarter" idx="161"/>
          </p:nvPr>
        </p:nvSpPr>
        <p:spPr>
          <a:xfrm>
            <a:off x="5225143" y="1464829"/>
            <a:ext cx="33440914" cy="963989"/>
          </a:xfrm>
          <a:prstGeom prst="rect">
            <a:avLst/>
          </a:prstGeom>
        </p:spPr>
        <p:txBody>
          <a:bodyPr>
            <a:normAutofit/>
          </a:bodyPr>
          <a:lstStyle>
            <a:lvl1pPr marL="0" indent="0" algn="ctr">
              <a:buFontTx/>
              <a:buNone/>
              <a:defRPr sz="48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smtClean="0"/>
              <a:t>Click to edit Master text styles</a:t>
            </a:r>
          </a:p>
        </p:txBody>
      </p:sp>
      <p:sp>
        <p:nvSpPr>
          <p:cNvPr id="58" name="Text Placeholder 76"/>
          <p:cNvSpPr>
            <a:spLocks noGrp="1"/>
          </p:cNvSpPr>
          <p:nvPr>
            <p:ph type="body" sz="quarter" idx="195"/>
          </p:nvPr>
        </p:nvSpPr>
        <p:spPr>
          <a:xfrm>
            <a:off x="5225143" y="2428819"/>
            <a:ext cx="33440914" cy="634555"/>
          </a:xfrm>
          <a:prstGeom prst="rect">
            <a:avLst/>
          </a:prstGeom>
        </p:spPr>
        <p:txBody>
          <a:bodyPr>
            <a:normAutofit/>
          </a:bodyPr>
          <a:lstStyle>
            <a:lvl1pPr marL="0" indent="0" algn="ctr">
              <a:buFontTx/>
              <a:buNone/>
              <a:defRPr sz="36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smtClean="0"/>
              <a:t>Click to edit Master text styles</a:t>
            </a:r>
          </a:p>
        </p:txBody>
      </p:sp>
      <p:sp>
        <p:nvSpPr>
          <p:cNvPr id="59" name="Text Placeholder 76"/>
          <p:cNvSpPr>
            <a:spLocks noGrp="1"/>
          </p:cNvSpPr>
          <p:nvPr>
            <p:ph type="body" sz="quarter" idx="196"/>
          </p:nvPr>
        </p:nvSpPr>
        <p:spPr>
          <a:xfrm>
            <a:off x="5225143" y="180134"/>
            <a:ext cx="33440914" cy="1284696"/>
          </a:xfrm>
          <a:prstGeom prst="rect">
            <a:avLst/>
          </a:prstGeom>
        </p:spPr>
        <p:txBody>
          <a:bodyPr>
            <a:normAutofit/>
          </a:bodyPr>
          <a:lstStyle>
            <a:lvl1pPr marL="0" indent="0" algn="ctr">
              <a:buFontTx/>
              <a:buNone/>
              <a:defRPr sz="6600" b="1">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 3 columns">
    <p:spTree>
      <p:nvGrpSpPr>
        <p:cNvPr id="1" name=""/>
        <p:cNvGrpSpPr/>
        <p:nvPr/>
      </p:nvGrpSpPr>
      <p:grpSpPr>
        <a:xfrm>
          <a:off x="0" y="0"/>
          <a:ext cx="0" cy="0"/>
          <a:chOff x="0" y="0"/>
          <a:chExt cx="0" cy="0"/>
        </a:xfrm>
      </p:grpSpPr>
      <p:sp>
        <p:nvSpPr>
          <p:cNvPr id="59" name="Text Placeholder 3"/>
          <p:cNvSpPr>
            <a:spLocks noGrp="1"/>
          </p:cNvSpPr>
          <p:nvPr>
            <p:ph type="body" sz="quarter" idx="10"/>
          </p:nvPr>
        </p:nvSpPr>
        <p:spPr>
          <a:xfrm>
            <a:off x="474663" y="11021042"/>
            <a:ext cx="8290965" cy="461665"/>
          </a:xfrm>
          <a:prstGeom prst="rect">
            <a:avLst/>
          </a:prstGeom>
        </p:spPr>
        <p:txBody>
          <a:bodyPr wrap="square" lIns="91440" tIns="91440" rIns="91440" bIns="91440">
            <a:spAutoFit/>
          </a:bodyPr>
          <a:lstStyle>
            <a:lvl1pPr marL="0" indent="0">
              <a:buNone/>
              <a:defRPr sz="18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smtClean="0"/>
              <a:t>Click to edit Master text styles</a:t>
            </a:r>
          </a:p>
        </p:txBody>
      </p:sp>
      <p:sp>
        <p:nvSpPr>
          <p:cNvPr id="62" name="Text Placeholder 5"/>
          <p:cNvSpPr>
            <a:spLocks noGrp="1"/>
          </p:cNvSpPr>
          <p:nvPr>
            <p:ph type="body" sz="quarter" idx="11"/>
          </p:nvPr>
        </p:nvSpPr>
        <p:spPr>
          <a:xfrm>
            <a:off x="474663" y="3523067"/>
            <a:ext cx="8290965"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5">
                    <a:lumMod val="50000"/>
                  </a:schemeClr>
                </a:solidFill>
              </a:defRPr>
            </a:lvl1pPr>
          </a:lstStyle>
          <a:p>
            <a:pPr lvl="0"/>
            <a:r>
              <a:rPr lang="en-US" smtClean="0"/>
              <a:t>Click to edit Master text styles</a:t>
            </a:r>
          </a:p>
        </p:txBody>
      </p:sp>
      <p:sp>
        <p:nvSpPr>
          <p:cNvPr id="70" name="Text Placeholder 5"/>
          <p:cNvSpPr>
            <a:spLocks noGrp="1"/>
          </p:cNvSpPr>
          <p:nvPr>
            <p:ph type="body" sz="quarter" idx="20"/>
          </p:nvPr>
        </p:nvSpPr>
        <p:spPr>
          <a:xfrm>
            <a:off x="474663" y="16603102"/>
            <a:ext cx="8269287"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5">
                    <a:lumMod val="50000"/>
                  </a:schemeClr>
                </a:solidFill>
              </a:defRPr>
            </a:lvl1pPr>
          </a:lstStyle>
          <a:p>
            <a:pPr lvl="0"/>
            <a:r>
              <a:rPr lang="en-US" smtClean="0"/>
              <a:t>Click to edit Master text styles</a:t>
            </a:r>
          </a:p>
        </p:txBody>
      </p:sp>
      <p:sp>
        <p:nvSpPr>
          <p:cNvPr id="71" name="Text Placeholder 3"/>
          <p:cNvSpPr>
            <a:spLocks noGrp="1"/>
          </p:cNvSpPr>
          <p:nvPr>
            <p:ph type="body" sz="quarter" idx="21"/>
          </p:nvPr>
        </p:nvSpPr>
        <p:spPr>
          <a:xfrm>
            <a:off x="26479104" y="4148809"/>
            <a:ext cx="8290965" cy="461665"/>
          </a:xfrm>
          <a:prstGeom prst="rect">
            <a:avLst/>
          </a:prstGeom>
        </p:spPr>
        <p:txBody>
          <a:bodyPr wrap="square" lIns="91440" tIns="91440" rIns="91440" bIns="91440">
            <a:spAutoFit/>
          </a:bodyPr>
          <a:lstStyle>
            <a:lvl1pPr marL="0" indent="0">
              <a:buNone/>
              <a:defRPr sz="18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smtClean="0"/>
              <a:t>Click to edit Master text styles</a:t>
            </a:r>
          </a:p>
        </p:txBody>
      </p:sp>
      <p:sp>
        <p:nvSpPr>
          <p:cNvPr id="73" name="Text Placeholder 5"/>
          <p:cNvSpPr>
            <a:spLocks noGrp="1"/>
          </p:cNvSpPr>
          <p:nvPr>
            <p:ph type="body" sz="quarter" idx="22"/>
          </p:nvPr>
        </p:nvSpPr>
        <p:spPr>
          <a:xfrm>
            <a:off x="474663" y="10431876"/>
            <a:ext cx="8290965"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5">
                    <a:lumMod val="50000"/>
                  </a:schemeClr>
                </a:solidFill>
              </a:defRPr>
            </a:lvl1pPr>
          </a:lstStyle>
          <a:p>
            <a:pPr lvl="0"/>
            <a:r>
              <a:rPr lang="en-US" smtClean="0"/>
              <a:t>Click to edit Master text styles</a:t>
            </a:r>
          </a:p>
        </p:txBody>
      </p:sp>
      <p:sp>
        <p:nvSpPr>
          <p:cNvPr id="76" name="Text Placeholder 5"/>
          <p:cNvSpPr>
            <a:spLocks noGrp="1"/>
          </p:cNvSpPr>
          <p:nvPr>
            <p:ph type="body" sz="quarter" idx="24"/>
          </p:nvPr>
        </p:nvSpPr>
        <p:spPr>
          <a:xfrm>
            <a:off x="9158452" y="3523067"/>
            <a:ext cx="25595974"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5">
                    <a:lumMod val="50000"/>
                  </a:schemeClr>
                </a:solidFill>
              </a:defRPr>
            </a:lvl1pPr>
          </a:lstStyle>
          <a:p>
            <a:pPr lvl="0"/>
            <a:r>
              <a:rPr lang="en-US" smtClean="0"/>
              <a:t>Click to edit Master text styles</a:t>
            </a:r>
          </a:p>
        </p:txBody>
      </p:sp>
      <p:sp>
        <p:nvSpPr>
          <p:cNvPr id="105" name="Text Placeholder 5"/>
          <p:cNvSpPr>
            <a:spLocks noGrp="1"/>
          </p:cNvSpPr>
          <p:nvPr>
            <p:ph type="body" sz="quarter" idx="25"/>
          </p:nvPr>
        </p:nvSpPr>
        <p:spPr>
          <a:xfrm>
            <a:off x="35147250" y="3523067"/>
            <a:ext cx="8272463"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5">
                    <a:lumMod val="50000"/>
                  </a:schemeClr>
                </a:solidFill>
              </a:defRPr>
            </a:lvl1pPr>
          </a:lstStyle>
          <a:p>
            <a:pPr lvl="0"/>
            <a:r>
              <a:rPr lang="en-US" smtClean="0"/>
              <a:t>Click to edit Master text styles</a:t>
            </a:r>
          </a:p>
        </p:txBody>
      </p:sp>
      <p:sp>
        <p:nvSpPr>
          <p:cNvPr id="106" name="Text Placeholder 3"/>
          <p:cNvSpPr>
            <a:spLocks noGrp="1"/>
          </p:cNvSpPr>
          <p:nvPr>
            <p:ph type="body" sz="quarter" idx="26"/>
          </p:nvPr>
        </p:nvSpPr>
        <p:spPr>
          <a:xfrm>
            <a:off x="35147250" y="4148809"/>
            <a:ext cx="8272463" cy="461665"/>
          </a:xfrm>
          <a:prstGeom prst="rect">
            <a:avLst/>
          </a:prstGeom>
        </p:spPr>
        <p:txBody>
          <a:bodyPr wrap="square" lIns="91440" tIns="91440" rIns="91440" bIns="91440">
            <a:spAutoFit/>
          </a:bodyPr>
          <a:lstStyle>
            <a:lvl1pPr marL="0" indent="0">
              <a:buNone/>
              <a:defRPr sz="18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smtClean="0"/>
              <a:t>Click to edit Master text styles</a:t>
            </a:r>
          </a:p>
        </p:txBody>
      </p:sp>
      <p:sp>
        <p:nvSpPr>
          <p:cNvPr id="107" name="Text Placeholder 5"/>
          <p:cNvSpPr>
            <a:spLocks noGrp="1"/>
          </p:cNvSpPr>
          <p:nvPr>
            <p:ph type="body" sz="quarter" idx="27"/>
          </p:nvPr>
        </p:nvSpPr>
        <p:spPr>
          <a:xfrm>
            <a:off x="35147250" y="9515157"/>
            <a:ext cx="8272463"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5">
                    <a:lumMod val="50000"/>
                  </a:schemeClr>
                </a:solidFill>
              </a:defRPr>
            </a:lvl1pPr>
          </a:lstStyle>
          <a:p>
            <a:pPr lvl="0"/>
            <a:r>
              <a:rPr lang="en-US" smtClean="0"/>
              <a:t>Click to edit Master text styles</a:t>
            </a:r>
          </a:p>
        </p:txBody>
      </p:sp>
      <p:sp>
        <p:nvSpPr>
          <p:cNvPr id="108" name="Text Placeholder 3"/>
          <p:cNvSpPr>
            <a:spLocks noGrp="1"/>
          </p:cNvSpPr>
          <p:nvPr>
            <p:ph type="body" sz="quarter" idx="28"/>
          </p:nvPr>
        </p:nvSpPr>
        <p:spPr>
          <a:xfrm>
            <a:off x="35147250" y="10104323"/>
            <a:ext cx="8272462" cy="461665"/>
          </a:xfrm>
          <a:prstGeom prst="rect">
            <a:avLst/>
          </a:prstGeom>
        </p:spPr>
        <p:txBody>
          <a:bodyPr wrap="square" lIns="91440" tIns="91440" rIns="91440" bIns="91440">
            <a:spAutoFit/>
          </a:bodyPr>
          <a:lstStyle>
            <a:lvl1pPr marL="0" indent="0">
              <a:buNone/>
              <a:defRPr sz="18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smtClean="0"/>
              <a:t>Click to edit Master text styles</a:t>
            </a:r>
          </a:p>
        </p:txBody>
      </p:sp>
      <p:sp>
        <p:nvSpPr>
          <p:cNvPr id="109" name="Text Placeholder 5"/>
          <p:cNvSpPr>
            <a:spLocks noGrp="1"/>
          </p:cNvSpPr>
          <p:nvPr>
            <p:ph type="body" sz="quarter" idx="29"/>
          </p:nvPr>
        </p:nvSpPr>
        <p:spPr>
          <a:xfrm>
            <a:off x="35147250" y="16609573"/>
            <a:ext cx="8272462"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5">
                    <a:lumMod val="50000"/>
                  </a:schemeClr>
                </a:solidFill>
              </a:defRPr>
            </a:lvl1pPr>
          </a:lstStyle>
          <a:p>
            <a:pPr lvl="0"/>
            <a:r>
              <a:rPr lang="en-US" smtClean="0"/>
              <a:t>Click to edit Master text styles</a:t>
            </a:r>
          </a:p>
        </p:txBody>
      </p:sp>
      <p:sp>
        <p:nvSpPr>
          <p:cNvPr id="110" name="Text Placeholder 3"/>
          <p:cNvSpPr>
            <a:spLocks noGrp="1"/>
          </p:cNvSpPr>
          <p:nvPr>
            <p:ph type="body" sz="quarter" idx="30"/>
          </p:nvPr>
        </p:nvSpPr>
        <p:spPr>
          <a:xfrm>
            <a:off x="35147250" y="17198740"/>
            <a:ext cx="8272463" cy="461665"/>
          </a:xfrm>
          <a:prstGeom prst="rect">
            <a:avLst/>
          </a:prstGeom>
        </p:spPr>
        <p:txBody>
          <a:bodyPr wrap="square" lIns="91440" tIns="91440" rIns="91440" bIns="91440">
            <a:spAutoFit/>
          </a:bodyPr>
          <a:lstStyle>
            <a:lvl1pPr marL="0" indent="0">
              <a:buNone/>
              <a:defRPr sz="18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smtClean="0"/>
              <a:t>Click to edit Master text styles</a:t>
            </a:r>
          </a:p>
        </p:txBody>
      </p:sp>
      <p:sp>
        <p:nvSpPr>
          <p:cNvPr id="111" name="Text Placeholder 3"/>
          <p:cNvSpPr>
            <a:spLocks noGrp="1"/>
          </p:cNvSpPr>
          <p:nvPr>
            <p:ph type="body" sz="quarter" idx="96"/>
          </p:nvPr>
        </p:nvSpPr>
        <p:spPr>
          <a:xfrm>
            <a:off x="474663" y="17198740"/>
            <a:ext cx="8271345" cy="461665"/>
          </a:xfrm>
          <a:prstGeom prst="rect">
            <a:avLst/>
          </a:prstGeom>
        </p:spPr>
        <p:txBody>
          <a:bodyPr wrap="square" lIns="91440" tIns="91440" rIns="91440" bIns="91440">
            <a:spAutoFit/>
          </a:bodyPr>
          <a:lstStyle>
            <a:lvl1pPr marL="0" indent="0">
              <a:buNone/>
              <a:defRPr sz="18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smtClean="0"/>
              <a:t>Click to edit Master text styles</a:t>
            </a:r>
          </a:p>
        </p:txBody>
      </p:sp>
      <p:sp>
        <p:nvSpPr>
          <p:cNvPr id="149" name="Text Placeholder 3"/>
          <p:cNvSpPr>
            <a:spLocks noGrp="1"/>
          </p:cNvSpPr>
          <p:nvPr>
            <p:ph type="body" sz="quarter" idx="162"/>
          </p:nvPr>
        </p:nvSpPr>
        <p:spPr>
          <a:xfrm>
            <a:off x="9142810" y="4148809"/>
            <a:ext cx="8290965" cy="461665"/>
          </a:xfrm>
          <a:prstGeom prst="rect">
            <a:avLst/>
          </a:prstGeom>
        </p:spPr>
        <p:txBody>
          <a:bodyPr wrap="square" lIns="91440" tIns="91440" rIns="91440" bIns="91440">
            <a:spAutoFit/>
          </a:bodyPr>
          <a:lstStyle>
            <a:lvl1pPr marL="0" indent="0">
              <a:buNone/>
              <a:defRPr sz="1800" baseline="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smtClean="0"/>
              <a:t>Click to edit Master text styles</a:t>
            </a:r>
          </a:p>
        </p:txBody>
      </p:sp>
      <p:sp>
        <p:nvSpPr>
          <p:cNvPr id="60" name="Text Placeholder 3"/>
          <p:cNvSpPr>
            <a:spLocks noGrp="1"/>
          </p:cNvSpPr>
          <p:nvPr>
            <p:ph type="body" sz="quarter" idx="163"/>
          </p:nvPr>
        </p:nvSpPr>
        <p:spPr>
          <a:xfrm>
            <a:off x="17810957" y="4148809"/>
            <a:ext cx="8290965" cy="461665"/>
          </a:xfrm>
          <a:prstGeom prst="rect">
            <a:avLst/>
          </a:prstGeom>
        </p:spPr>
        <p:txBody>
          <a:bodyPr wrap="square" lIns="91440" tIns="91440" rIns="91440" bIns="91440">
            <a:spAutoFit/>
          </a:bodyPr>
          <a:lstStyle>
            <a:lvl1pPr marL="0" indent="0">
              <a:buNone/>
              <a:defRPr sz="1800" b="1">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smtClean="0"/>
              <a:t>Click to edit Master text styles</a:t>
            </a:r>
          </a:p>
        </p:txBody>
      </p:sp>
      <p:sp>
        <p:nvSpPr>
          <p:cNvPr id="61" name="Text Placeholder 3"/>
          <p:cNvSpPr>
            <a:spLocks noGrp="1"/>
          </p:cNvSpPr>
          <p:nvPr>
            <p:ph type="body" sz="quarter" idx="164"/>
          </p:nvPr>
        </p:nvSpPr>
        <p:spPr>
          <a:xfrm>
            <a:off x="474663" y="4148809"/>
            <a:ext cx="8290965" cy="461665"/>
          </a:xfrm>
          <a:prstGeom prst="rect">
            <a:avLst/>
          </a:prstGeom>
        </p:spPr>
        <p:txBody>
          <a:bodyPr wrap="square" lIns="91440" tIns="91440" rIns="91440" bIns="91440">
            <a:spAutoFit/>
          </a:bodyPr>
          <a:lstStyle>
            <a:lvl1pPr marL="0" indent="0">
              <a:buNone/>
              <a:defRPr sz="18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smtClean="0"/>
              <a:t>Click to edit Master text styles</a:t>
            </a:r>
          </a:p>
        </p:txBody>
      </p:sp>
      <p:sp>
        <p:nvSpPr>
          <p:cNvPr id="63" name="Text Placeholder 76"/>
          <p:cNvSpPr>
            <a:spLocks noGrp="1"/>
          </p:cNvSpPr>
          <p:nvPr>
            <p:ph type="body" sz="quarter" idx="165"/>
          </p:nvPr>
        </p:nvSpPr>
        <p:spPr>
          <a:xfrm>
            <a:off x="5225143" y="1464829"/>
            <a:ext cx="33440914" cy="963989"/>
          </a:xfrm>
          <a:prstGeom prst="rect">
            <a:avLst/>
          </a:prstGeom>
        </p:spPr>
        <p:txBody>
          <a:bodyPr>
            <a:normAutofit/>
          </a:bodyPr>
          <a:lstStyle>
            <a:lvl1pPr marL="0" indent="0" algn="ctr">
              <a:buFontTx/>
              <a:buNone/>
              <a:defRPr sz="48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smtClean="0"/>
              <a:t>Click to edit Master text styles</a:t>
            </a:r>
          </a:p>
        </p:txBody>
      </p:sp>
      <p:sp>
        <p:nvSpPr>
          <p:cNvPr id="66" name="Text Placeholder 76"/>
          <p:cNvSpPr>
            <a:spLocks noGrp="1"/>
          </p:cNvSpPr>
          <p:nvPr>
            <p:ph type="body" sz="quarter" idx="195"/>
          </p:nvPr>
        </p:nvSpPr>
        <p:spPr>
          <a:xfrm>
            <a:off x="5225143" y="2428819"/>
            <a:ext cx="33440914" cy="634555"/>
          </a:xfrm>
          <a:prstGeom prst="rect">
            <a:avLst/>
          </a:prstGeom>
        </p:spPr>
        <p:txBody>
          <a:bodyPr>
            <a:normAutofit/>
          </a:bodyPr>
          <a:lstStyle>
            <a:lvl1pPr marL="0" indent="0" algn="ctr">
              <a:buFontTx/>
              <a:buNone/>
              <a:defRPr sz="36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smtClean="0"/>
              <a:t>Click to edit Master text styles</a:t>
            </a:r>
          </a:p>
        </p:txBody>
      </p:sp>
      <p:sp>
        <p:nvSpPr>
          <p:cNvPr id="69" name="Text Placeholder 76"/>
          <p:cNvSpPr>
            <a:spLocks noGrp="1"/>
          </p:cNvSpPr>
          <p:nvPr>
            <p:ph type="body" sz="quarter" idx="196"/>
          </p:nvPr>
        </p:nvSpPr>
        <p:spPr>
          <a:xfrm>
            <a:off x="5225143" y="180134"/>
            <a:ext cx="33440914" cy="1284696"/>
          </a:xfrm>
          <a:prstGeom prst="rect">
            <a:avLst/>
          </a:prstGeom>
        </p:spPr>
        <p:txBody>
          <a:bodyPr>
            <a:normAutofit/>
          </a:bodyPr>
          <a:lstStyle>
            <a:lvl1pPr marL="0" indent="0" algn="ctr">
              <a:buFontTx/>
              <a:buNone/>
              <a:defRPr sz="6600" b="1">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smtClean="0"/>
              <a:t>Click to edit Master text styles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ide center column">
    <p:spTree>
      <p:nvGrpSpPr>
        <p:cNvPr id="1" name=""/>
        <p:cNvGrpSpPr/>
        <p:nvPr/>
      </p:nvGrpSpPr>
      <p:grpSpPr>
        <a:xfrm>
          <a:off x="0" y="0"/>
          <a:ext cx="0" cy="0"/>
          <a:chOff x="0" y="0"/>
          <a:chExt cx="0" cy="0"/>
        </a:xfrm>
      </p:grpSpPr>
      <p:sp>
        <p:nvSpPr>
          <p:cNvPr id="94" name="Text Placeholder 3"/>
          <p:cNvSpPr>
            <a:spLocks noGrp="1"/>
          </p:cNvSpPr>
          <p:nvPr>
            <p:ph type="body" sz="quarter" idx="10"/>
          </p:nvPr>
        </p:nvSpPr>
        <p:spPr>
          <a:xfrm>
            <a:off x="474663" y="11021042"/>
            <a:ext cx="8290965" cy="461665"/>
          </a:xfrm>
          <a:prstGeom prst="rect">
            <a:avLst/>
          </a:prstGeom>
        </p:spPr>
        <p:txBody>
          <a:bodyPr wrap="square" lIns="91440" tIns="91440" rIns="91440" bIns="91440">
            <a:spAutoFit/>
          </a:bodyPr>
          <a:lstStyle>
            <a:lvl1pPr marL="0" indent="0">
              <a:buNone/>
              <a:defRPr sz="18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smtClean="0"/>
              <a:t>Click to edit Master text styles</a:t>
            </a:r>
          </a:p>
        </p:txBody>
      </p:sp>
      <p:sp>
        <p:nvSpPr>
          <p:cNvPr id="95" name="Text Placeholder 5"/>
          <p:cNvSpPr>
            <a:spLocks noGrp="1"/>
          </p:cNvSpPr>
          <p:nvPr>
            <p:ph type="body" sz="quarter" idx="11"/>
          </p:nvPr>
        </p:nvSpPr>
        <p:spPr>
          <a:xfrm>
            <a:off x="474663" y="3729032"/>
            <a:ext cx="8290965"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5">
                    <a:lumMod val="50000"/>
                  </a:schemeClr>
                </a:solidFill>
              </a:defRPr>
            </a:lvl1pPr>
          </a:lstStyle>
          <a:p>
            <a:pPr lvl="0"/>
            <a:r>
              <a:rPr lang="en-US" smtClean="0"/>
              <a:t>Click to edit Master text styles</a:t>
            </a:r>
          </a:p>
        </p:txBody>
      </p:sp>
      <p:sp>
        <p:nvSpPr>
          <p:cNvPr id="100" name="Text Placeholder 5"/>
          <p:cNvSpPr>
            <a:spLocks noGrp="1"/>
          </p:cNvSpPr>
          <p:nvPr>
            <p:ph type="body" sz="quarter" idx="20"/>
          </p:nvPr>
        </p:nvSpPr>
        <p:spPr>
          <a:xfrm>
            <a:off x="474663" y="16603102"/>
            <a:ext cx="8269287"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5">
                    <a:lumMod val="50000"/>
                  </a:schemeClr>
                </a:solidFill>
              </a:defRPr>
            </a:lvl1pPr>
          </a:lstStyle>
          <a:p>
            <a:pPr lvl="0"/>
            <a:r>
              <a:rPr lang="en-US" smtClean="0"/>
              <a:t>Click to edit Master text styles</a:t>
            </a:r>
          </a:p>
        </p:txBody>
      </p:sp>
      <p:sp>
        <p:nvSpPr>
          <p:cNvPr id="101" name="Text Placeholder 3"/>
          <p:cNvSpPr>
            <a:spLocks noGrp="1"/>
          </p:cNvSpPr>
          <p:nvPr>
            <p:ph type="body" sz="quarter" idx="21"/>
          </p:nvPr>
        </p:nvSpPr>
        <p:spPr>
          <a:xfrm>
            <a:off x="474663" y="4332951"/>
            <a:ext cx="8290965" cy="461665"/>
          </a:xfrm>
          <a:prstGeom prst="rect">
            <a:avLst/>
          </a:prstGeom>
        </p:spPr>
        <p:txBody>
          <a:bodyPr wrap="square" lIns="91440" tIns="91440" rIns="91440" bIns="91440">
            <a:spAutoFit/>
          </a:bodyPr>
          <a:lstStyle>
            <a:lvl1pPr marL="0" indent="0">
              <a:buNone/>
              <a:defRPr sz="18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smtClean="0"/>
              <a:t>Click to edit Master text styles</a:t>
            </a:r>
          </a:p>
        </p:txBody>
      </p:sp>
      <p:sp>
        <p:nvSpPr>
          <p:cNvPr id="120" name="Text Placeholder 5"/>
          <p:cNvSpPr>
            <a:spLocks noGrp="1"/>
          </p:cNvSpPr>
          <p:nvPr>
            <p:ph type="body" sz="quarter" idx="22"/>
          </p:nvPr>
        </p:nvSpPr>
        <p:spPr>
          <a:xfrm>
            <a:off x="474663" y="10431876"/>
            <a:ext cx="8290965"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5">
                    <a:lumMod val="50000"/>
                  </a:schemeClr>
                </a:solidFill>
              </a:defRPr>
            </a:lvl1pPr>
          </a:lstStyle>
          <a:p>
            <a:pPr lvl="0"/>
            <a:r>
              <a:rPr lang="en-US" smtClean="0"/>
              <a:t>Click to edit Master text styles</a:t>
            </a:r>
          </a:p>
        </p:txBody>
      </p:sp>
      <p:sp>
        <p:nvSpPr>
          <p:cNvPr id="121" name="Text Placeholder 3"/>
          <p:cNvSpPr>
            <a:spLocks noGrp="1"/>
          </p:cNvSpPr>
          <p:nvPr>
            <p:ph type="body" sz="quarter" idx="23"/>
          </p:nvPr>
        </p:nvSpPr>
        <p:spPr>
          <a:xfrm>
            <a:off x="17818976" y="4332951"/>
            <a:ext cx="8274926" cy="461665"/>
          </a:xfrm>
          <a:prstGeom prst="rect">
            <a:avLst/>
          </a:prstGeom>
        </p:spPr>
        <p:txBody>
          <a:bodyPr wrap="square" lIns="91440" tIns="91440" rIns="91440" bIns="91440">
            <a:spAutoFit/>
          </a:bodyPr>
          <a:lstStyle>
            <a:lvl1pPr marL="0" indent="0">
              <a:buNone/>
              <a:defRPr sz="18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smtClean="0"/>
              <a:t>Click to edit Master text styles</a:t>
            </a:r>
          </a:p>
        </p:txBody>
      </p:sp>
      <p:sp>
        <p:nvSpPr>
          <p:cNvPr id="122" name="Text Placeholder 5"/>
          <p:cNvSpPr>
            <a:spLocks noGrp="1"/>
          </p:cNvSpPr>
          <p:nvPr>
            <p:ph type="body" sz="quarter" idx="24"/>
          </p:nvPr>
        </p:nvSpPr>
        <p:spPr>
          <a:xfrm>
            <a:off x="17818976" y="3729032"/>
            <a:ext cx="8274926"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5">
                    <a:lumMod val="50000"/>
                  </a:schemeClr>
                </a:solidFill>
              </a:defRPr>
            </a:lvl1pPr>
          </a:lstStyle>
          <a:p>
            <a:pPr lvl="0"/>
            <a:r>
              <a:rPr lang="en-US" smtClean="0"/>
              <a:t>Click to edit Master text styles</a:t>
            </a:r>
          </a:p>
        </p:txBody>
      </p:sp>
      <p:sp>
        <p:nvSpPr>
          <p:cNvPr id="123" name="Text Placeholder 5"/>
          <p:cNvSpPr>
            <a:spLocks noGrp="1"/>
          </p:cNvSpPr>
          <p:nvPr>
            <p:ph type="body" sz="quarter" idx="25"/>
          </p:nvPr>
        </p:nvSpPr>
        <p:spPr>
          <a:xfrm>
            <a:off x="35147250" y="3729032"/>
            <a:ext cx="8272463"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5">
                    <a:lumMod val="50000"/>
                  </a:schemeClr>
                </a:solidFill>
              </a:defRPr>
            </a:lvl1pPr>
          </a:lstStyle>
          <a:p>
            <a:pPr lvl="0"/>
            <a:r>
              <a:rPr lang="en-US" smtClean="0"/>
              <a:t>Click to edit Master text styles</a:t>
            </a:r>
          </a:p>
        </p:txBody>
      </p:sp>
      <p:sp>
        <p:nvSpPr>
          <p:cNvPr id="124" name="Text Placeholder 3"/>
          <p:cNvSpPr>
            <a:spLocks noGrp="1"/>
          </p:cNvSpPr>
          <p:nvPr>
            <p:ph type="body" sz="quarter" idx="26"/>
          </p:nvPr>
        </p:nvSpPr>
        <p:spPr>
          <a:xfrm>
            <a:off x="35147249" y="4332951"/>
            <a:ext cx="8272463" cy="461665"/>
          </a:xfrm>
          <a:prstGeom prst="rect">
            <a:avLst/>
          </a:prstGeom>
        </p:spPr>
        <p:txBody>
          <a:bodyPr wrap="square" lIns="91440" tIns="91440" rIns="91440" bIns="91440">
            <a:spAutoFit/>
          </a:bodyPr>
          <a:lstStyle>
            <a:lvl1pPr marL="0" indent="0">
              <a:buNone/>
              <a:defRPr sz="18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smtClean="0"/>
              <a:t>Click to edit Master text styles</a:t>
            </a:r>
          </a:p>
        </p:txBody>
      </p:sp>
      <p:sp>
        <p:nvSpPr>
          <p:cNvPr id="125" name="Text Placeholder 5"/>
          <p:cNvSpPr>
            <a:spLocks noGrp="1"/>
          </p:cNvSpPr>
          <p:nvPr>
            <p:ph type="body" sz="quarter" idx="27"/>
          </p:nvPr>
        </p:nvSpPr>
        <p:spPr>
          <a:xfrm>
            <a:off x="35147249" y="9729403"/>
            <a:ext cx="8272463"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5">
                    <a:lumMod val="50000"/>
                  </a:schemeClr>
                </a:solidFill>
              </a:defRPr>
            </a:lvl1pPr>
          </a:lstStyle>
          <a:p>
            <a:pPr lvl="0"/>
            <a:r>
              <a:rPr lang="en-US" smtClean="0"/>
              <a:t>Click to edit Master text styles</a:t>
            </a:r>
          </a:p>
        </p:txBody>
      </p:sp>
      <p:sp>
        <p:nvSpPr>
          <p:cNvPr id="126" name="Text Placeholder 3"/>
          <p:cNvSpPr>
            <a:spLocks noGrp="1"/>
          </p:cNvSpPr>
          <p:nvPr>
            <p:ph type="body" sz="quarter" idx="28"/>
          </p:nvPr>
        </p:nvSpPr>
        <p:spPr>
          <a:xfrm>
            <a:off x="35147250" y="10325040"/>
            <a:ext cx="8272462" cy="461665"/>
          </a:xfrm>
          <a:prstGeom prst="rect">
            <a:avLst/>
          </a:prstGeom>
        </p:spPr>
        <p:txBody>
          <a:bodyPr wrap="square" lIns="91440" tIns="91440" rIns="91440" bIns="91440">
            <a:spAutoFit/>
          </a:bodyPr>
          <a:lstStyle>
            <a:lvl1pPr marL="0" indent="0">
              <a:buNone/>
              <a:defRPr sz="18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smtClean="0"/>
              <a:t>Click to edit Master text styles</a:t>
            </a:r>
          </a:p>
        </p:txBody>
      </p:sp>
      <p:sp>
        <p:nvSpPr>
          <p:cNvPr id="127" name="Text Placeholder 5"/>
          <p:cNvSpPr>
            <a:spLocks noGrp="1"/>
          </p:cNvSpPr>
          <p:nvPr>
            <p:ph type="body" sz="quarter" idx="29"/>
          </p:nvPr>
        </p:nvSpPr>
        <p:spPr>
          <a:xfrm>
            <a:off x="35147250" y="16603102"/>
            <a:ext cx="8272462"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5">
                    <a:lumMod val="50000"/>
                  </a:schemeClr>
                </a:solidFill>
              </a:defRPr>
            </a:lvl1pPr>
          </a:lstStyle>
          <a:p>
            <a:pPr lvl="0"/>
            <a:r>
              <a:rPr lang="en-US" smtClean="0"/>
              <a:t>Click to edit Master text styles</a:t>
            </a:r>
          </a:p>
        </p:txBody>
      </p:sp>
      <p:sp>
        <p:nvSpPr>
          <p:cNvPr id="128" name="Text Placeholder 3"/>
          <p:cNvSpPr>
            <a:spLocks noGrp="1"/>
          </p:cNvSpPr>
          <p:nvPr>
            <p:ph type="body" sz="quarter" idx="30"/>
          </p:nvPr>
        </p:nvSpPr>
        <p:spPr>
          <a:xfrm>
            <a:off x="35147249" y="17198740"/>
            <a:ext cx="8272463" cy="461665"/>
          </a:xfrm>
          <a:prstGeom prst="rect">
            <a:avLst/>
          </a:prstGeom>
        </p:spPr>
        <p:txBody>
          <a:bodyPr wrap="square" lIns="91440" tIns="91440" rIns="91440" bIns="91440">
            <a:spAutoFit/>
          </a:bodyPr>
          <a:lstStyle>
            <a:lvl1pPr marL="0" indent="0">
              <a:buNone/>
              <a:defRPr sz="18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smtClean="0"/>
              <a:t>Click to edit Master text styles</a:t>
            </a:r>
          </a:p>
        </p:txBody>
      </p:sp>
      <p:sp>
        <p:nvSpPr>
          <p:cNvPr id="129" name="Text Placeholder 3"/>
          <p:cNvSpPr>
            <a:spLocks noGrp="1"/>
          </p:cNvSpPr>
          <p:nvPr>
            <p:ph type="body" sz="quarter" idx="96"/>
          </p:nvPr>
        </p:nvSpPr>
        <p:spPr>
          <a:xfrm>
            <a:off x="474663" y="17198740"/>
            <a:ext cx="8271345" cy="461665"/>
          </a:xfrm>
          <a:prstGeom prst="rect">
            <a:avLst/>
          </a:prstGeom>
        </p:spPr>
        <p:txBody>
          <a:bodyPr wrap="square" lIns="91440" tIns="91440" rIns="91440" bIns="91440">
            <a:spAutoFit/>
          </a:bodyPr>
          <a:lstStyle>
            <a:lvl1pPr marL="0" indent="0">
              <a:buNone/>
              <a:defRPr sz="18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smtClean="0"/>
              <a:t>Click to edit Master text styles</a:t>
            </a:r>
          </a:p>
        </p:txBody>
      </p:sp>
      <p:sp>
        <p:nvSpPr>
          <p:cNvPr id="130" name="Text Placeholder 3"/>
          <p:cNvSpPr>
            <a:spLocks noGrp="1"/>
          </p:cNvSpPr>
          <p:nvPr>
            <p:ph type="body" sz="quarter" idx="150"/>
          </p:nvPr>
        </p:nvSpPr>
        <p:spPr>
          <a:xfrm>
            <a:off x="26483113" y="4332951"/>
            <a:ext cx="8274926" cy="461665"/>
          </a:xfrm>
          <a:prstGeom prst="rect">
            <a:avLst/>
          </a:prstGeom>
        </p:spPr>
        <p:txBody>
          <a:bodyPr wrap="square" lIns="91440" tIns="91440" rIns="91440" bIns="91440">
            <a:spAutoFit/>
          </a:bodyPr>
          <a:lstStyle>
            <a:lvl1pPr marL="0" indent="0">
              <a:buNone/>
              <a:defRPr sz="18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smtClean="0"/>
              <a:t>Click to edit Master text styles</a:t>
            </a:r>
          </a:p>
        </p:txBody>
      </p:sp>
      <p:sp>
        <p:nvSpPr>
          <p:cNvPr id="131" name="Text Placeholder 5"/>
          <p:cNvSpPr>
            <a:spLocks noGrp="1"/>
          </p:cNvSpPr>
          <p:nvPr>
            <p:ph type="body" sz="quarter" idx="151"/>
          </p:nvPr>
        </p:nvSpPr>
        <p:spPr>
          <a:xfrm>
            <a:off x="26483113" y="3729032"/>
            <a:ext cx="8274926"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5">
                    <a:lumMod val="50000"/>
                  </a:schemeClr>
                </a:solidFill>
              </a:defRPr>
            </a:lvl1pPr>
          </a:lstStyle>
          <a:p>
            <a:pPr lvl="0"/>
            <a:r>
              <a:rPr lang="en-US" smtClean="0"/>
              <a:t>Click to edit Master text styles</a:t>
            </a:r>
          </a:p>
        </p:txBody>
      </p:sp>
      <p:sp>
        <p:nvSpPr>
          <p:cNvPr id="132" name="Text Placeholder 3"/>
          <p:cNvSpPr>
            <a:spLocks noGrp="1"/>
          </p:cNvSpPr>
          <p:nvPr>
            <p:ph type="body" sz="quarter" idx="152"/>
          </p:nvPr>
        </p:nvSpPr>
        <p:spPr>
          <a:xfrm>
            <a:off x="9153032" y="4332951"/>
            <a:ext cx="8274926" cy="461665"/>
          </a:xfrm>
          <a:prstGeom prst="rect">
            <a:avLst/>
          </a:prstGeom>
        </p:spPr>
        <p:txBody>
          <a:bodyPr wrap="square" lIns="91440" tIns="91440" rIns="91440" bIns="91440">
            <a:spAutoFit/>
          </a:bodyPr>
          <a:lstStyle>
            <a:lvl1pPr marL="0" indent="0">
              <a:buNone/>
              <a:defRPr sz="18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smtClean="0"/>
              <a:t>Click to edit Master text styles</a:t>
            </a:r>
          </a:p>
        </p:txBody>
      </p:sp>
      <p:sp>
        <p:nvSpPr>
          <p:cNvPr id="133" name="Text Placeholder 5"/>
          <p:cNvSpPr>
            <a:spLocks noGrp="1"/>
          </p:cNvSpPr>
          <p:nvPr>
            <p:ph type="body" sz="quarter" idx="153"/>
          </p:nvPr>
        </p:nvSpPr>
        <p:spPr>
          <a:xfrm>
            <a:off x="9154839" y="3729032"/>
            <a:ext cx="8274926"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5">
                    <a:lumMod val="50000"/>
                  </a:schemeClr>
                </a:solidFill>
              </a:defRPr>
            </a:lvl1pPr>
          </a:lstStyle>
          <a:p>
            <a:pPr lvl="0"/>
            <a:r>
              <a:rPr lang="en-US" smtClean="0"/>
              <a:t>Click to edit Master text styles</a:t>
            </a:r>
          </a:p>
        </p:txBody>
      </p:sp>
      <p:sp>
        <p:nvSpPr>
          <p:cNvPr id="134" name="Text Placeholder 3"/>
          <p:cNvSpPr>
            <a:spLocks noGrp="1"/>
          </p:cNvSpPr>
          <p:nvPr>
            <p:ph type="body" sz="quarter" idx="154"/>
          </p:nvPr>
        </p:nvSpPr>
        <p:spPr>
          <a:xfrm>
            <a:off x="17807726" y="13231413"/>
            <a:ext cx="8274926" cy="461665"/>
          </a:xfrm>
          <a:prstGeom prst="rect">
            <a:avLst/>
          </a:prstGeom>
        </p:spPr>
        <p:txBody>
          <a:bodyPr wrap="square" lIns="91440" tIns="91440" rIns="91440" bIns="91440">
            <a:spAutoFit/>
          </a:bodyPr>
          <a:lstStyle>
            <a:lvl1pPr marL="0" indent="0">
              <a:buNone/>
              <a:defRPr sz="18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smtClean="0"/>
              <a:t>Click to edit Master text styles</a:t>
            </a:r>
          </a:p>
        </p:txBody>
      </p:sp>
      <p:sp>
        <p:nvSpPr>
          <p:cNvPr id="135" name="Text Placeholder 5"/>
          <p:cNvSpPr>
            <a:spLocks noGrp="1"/>
          </p:cNvSpPr>
          <p:nvPr>
            <p:ph type="body" sz="quarter" idx="155"/>
          </p:nvPr>
        </p:nvSpPr>
        <p:spPr>
          <a:xfrm>
            <a:off x="17807726" y="12642246"/>
            <a:ext cx="8274926"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5">
                    <a:lumMod val="50000"/>
                  </a:schemeClr>
                </a:solidFill>
              </a:defRPr>
            </a:lvl1pPr>
          </a:lstStyle>
          <a:p>
            <a:pPr lvl="0"/>
            <a:r>
              <a:rPr lang="en-US" smtClean="0"/>
              <a:t>Click to edit Master text styles</a:t>
            </a:r>
          </a:p>
        </p:txBody>
      </p:sp>
      <p:sp>
        <p:nvSpPr>
          <p:cNvPr id="136" name="Text Placeholder 3"/>
          <p:cNvSpPr>
            <a:spLocks noGrp="1"/>
          </p:cNvSpPr>
          <p:nvPr>
            <p:ph type="body" sz="quarter" idx="156"/>
          </p:nvPr>
        </p:nvSpPr>
        <p:spPr>
          <a:xfrm>
            <a:off x="26462419" y="13231413"/>
            <a:ext cx="8274926" cy="461665"/>
          </a:xfrm>
          <a:prstGeom prst="rect">
            <a:avLst/>
          </a:prstGeom>
        </p:spPr>
        <p:txBody>
          <a:bodyPr wrap="square" lIns="91440" tIns="91440" rIns="91440" bIns="91440">
            <a:spAutoFit/>
          </a:bodyPr>
          <a:lstStyle>
            <a:lvl1pPr marL="0" indent="0">
              <a:buNone/>
              <a:defRPr sz="18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smtClean="0"/>
              <a:t>Click to edit Master text styles</a:t>
            </a:r>
          </a:p>
        </p:txBody>
      </p:sp>
      <p:sp>
        <p:nvSpPr>
          <p:cNvPr id="137" name="Text Placeholder 5"/>
          <p:cNvSpPr>
            <a:spLocks noGrp="1"/>
          </p:cNvSpPr>
          <p:nvPr>
            <p:ph type="body" sz="quarter" idx="157"/>
          </p:nvPr>
        </p:nvSpPr>
        <p:spPr>
          <a:xfrm>
            <a:off x="26462419" y="12642246"/>
            <a:ext cx="8274926"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5">
                    <a:lumMod val="50000"/>
                  </a:schemeClr>
                </a:solidFill>
              </a:defRPr>
            </a:lvl1pPr>
          </a:lstStyle>
          <a:p>
            <a:pPr lvl="0"/>
            <a:r>
              <a:rPr lang="en-US" smtClean="0"/>
              <a:t>Click to edit Master text styles</a:t>
            </a:r>
          </a:p>
        </p:txBody>
      </p:sp>
      <p:sp>
        <p:nvSpPr>
          <p:cNvPr id="138" name="Text Placeholder 3"/>
          <p:cNvSpPr>
            <a:spLocks noGrp="1"/>
          </p:cNvSpPr>
          <p:nvPr>
            <p:ph type="body" sz="quarter" idx="158"/>
          </p:nvPr>
        </p:nvSpPr>
        <p:spPr>
          <a:xfrm>
            <a:off x="9153032" y="13231413"/>
            <a:ext cx="8274926" cy="461665"/>
          </a:xfrm>
          <a:prstGeom prst="rect">
            <a:avLst/>
          </a:prstGeom>
        </p:spPr>
        <p:txBody>
          <a:bodyPr wrap="square" lIns="91440" tIns="91440" rIns="91440" bIns="91440">
            <a:spAutoFit/>
          </a:bodyPr>
          <a:lstStyle>
            <a:lvl1pPr marL="0" indent="0">
              <a:buNone/>
              <a:defRPr sz="18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smtClean="0"/>
              <a:t>Click to edit Master text styles</a:t>
            </a:r>
          </a:p>
        </p:txBody>
      </p:sp>
      <p:sp>
        <p:nvSpPr>
          <p:cNvPr id="139" name="Text Placeholder 5"/>
          <p:cNvSpPr>
            <a:spLocks noGrp="1"/>
          </p:cNvSpPr>
          <p:nvPr>
            <p:ph type="body" sz="quarter" idx="159"/>
          </p:nvPr>
        </p:nvSpPr>
        <p:spPr>
          <a:xfrm>
            <a:off x="9153032" y="12642246"/>
            <a:ext cx="8274926"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5">
                    <a:lumMod val="50000"/>
                  </a:schemeClr>
                </a:solidFill>
              </a:defRPr>
            </a:lvl1pPr>
          </a:lstStyle>
          <a:p>
            <a:pPr lvl="0"/>
            <a:r>
              <a:rPr lang="en-US" smtClean="0"/>
              <a:t>Click to edit Master text styles</a:t>
            </a:r>
          </a:p>
        </p:txBody>
      </p:sp>
      <p:sp>
        <p:nvSpPr>
          <p:cNvPr id="82" name="Text Placeholder 76"/>
          <p:cNvSpPr>
            <a:spLocks noGrp="1"/>
          </p:cNvSpPr>
          <p:nvPr>
            <p:ph type="body" sz="quarter" idx="171"/>
          </p:nvPr>
        </p:nvSpPr>
        <p:spPr>
          <a:xfrm>
            <a:off x="5225143" y="1464829"/>
            <a:ext cx="33440914" cy="963989"/>
          </a:xfrm>
          <a:prstGeom prst="rect">
            <a:avLst/>
          </a:prstGeom>
        </p:spPr>
        <p:txBody>
          <a:bodyPr>
            <a:normAutofit/>
          </a:bodyPr>
          <a:lstStyle>
            <a:lvl1pPr marL="0" indent="0" algn="ctr">
              <a:buFontTx/>
              <a:buNone/>
              <a:defRPr sz="48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smtClean="0"/>
              <a:t>Click to edit Master text styles</a:t>
            </a:r>
          </a:p>
        </p:txBody>
      </p:sp>
      <p:sp>
        <p:nvSpPr>
          <p:cNvPr id="83" name="Text Placeholder 76"/>
          <p:cNvSpPr>
            <a:spLocks noGrp="1"/>
          </p:cNvSpPr>
          <p:nvPr>
            <p:ph type="body" sz="quarter" idx="195"/>
          </p:nvPr>
        </p:nvSpPr>
        <p:spPr>
          <a:xfrm>
            <a:off x="5225143" y="2428819"/>
            <a:ext cx="33440914" cy="634555"/>
          </a:xfrm>
          <a:prstGeom prst="rect">
            <a:avLst/>
          </a:prstGeom>
        </p:spPr>
        <p:txBody>
          <a:bodyPr>
            <a:normAutofit/>
          </a:bodyPr>
          <a:lstStyle>
            <a:lvl1pPr marL="0" indent="0" algn="ctr">
              <a:buFontTx/>
              <a:buNone/>
              <a:defRPr sz="36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smtClean="0"/>
              <a:t>Click to edit Master text styles</a:t>
            </a:r>
          </a:p>
        </p:txBody>
      </p:sp>
      <p:sp>
        <p:nvSpPr>
          <p:cNvPr id="84" name="Text Placeholder 76"/>
          <p:cNvSpPr>
            <a:spLocks noGrp="1"/>
          </p:cNvSpPr>
          <p:nvPr>
            <p:ph type="body" sz="quarter" idx="196"/>
          </p:nvPr>
        </p:nvSpPr>
        <p:spPr>
          <a:xfrm>
            <a:off x="5225143" y="180134"/>
            <a:ext cx="33440914" cy="1284696"/>
          </a:xfrm>
          <a:prstGeom prst="rect">
            <a:avLst/>
          </a:prstGeom>
        </p:spPr>
        <p:txBody>
          <a:bodyPr>
            <a:normAutofit/>
          </a:bodyPr>
          <a:lstStyle>
            <a:lvl1pPr marL="0" indent="0" algn="ctr">
              <a:buFontTx/>
              <a:buNone/>
              <a:defRPr sz="6600" b="1">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0.jpe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hyperlink" Target="http://www.facebook.com/pages/PosterPresentationscom/217914411419?v=app_4949752878&amp;ref=ts"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0.jpe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hyperlink" Target="http://www.facebook.com/pages/PosterPresentationscom/217914411419?v=app_4949752878&amp;ref=ts" TargetMode="External"/><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0.jpe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hyperlink" Target="http://www.facebook.com/pages/PosterPresentationscom/217914411419?v=app_4949752878&amp;ref=ts" TargetMode="External"/><Relationship Id="rId2"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1">
          <a:gsLst>
            <a:gs pos="0">
              <a:srgbClr val="2C3F71"/>
            </a:gs>
            <a:gs pos="50000">
              <a:srgbClr val="ABB9DE"/>
            </a:gs>
            <a:gs pos="100000">
              <a:srgbClr val="E3E8F4"/>
            </a:gs>
          </a:gsLst>
          <a:lin ang="16200000" scaled="1"/>
        </a:gra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0"/>
            <a:ext cx="43891200" cy="3200400"/>
          </a:xfrm>
          <a:prstGeom prst="rect">
            <a:avLst/>
          </a:prstGeom>
          <a:solidFill>
            <a:schemeClr val="accent5">
              <a:lumMod val="75000"/>
            </a:schemeClr>
          </a:solidFill>
          <a:ln w="9525">
            <a:solidFill>
              <a:schemeClr val="tx1"/>
            </a:solidFill>
            <a:miter lim="800000"/>
            <a:headEnd/>
            <a:tailEnd/>
          </a:ln>
          <a:effectLst/>
        </p:spPr>
        <p:txBody>
          <a:bodyPr wrap="none" lIns="78374" tIns="39186" rIns="78374" bIns="39186" anchor="ctr"/>
          <a:lstStyle/>
          <a:p>
            <a:pPr defTabSz="3761915" fontAlgn="auto">
              <a:spcBef>
                <a:spcPts val="0"/>
              </a:spcBef>
              <a:spcAft>
                <a:spcPts val="0"/>
              </a:spcAft>
              <a:defRPr/>
            </a:pPr>
            <a:endParaRPr lang="en-US" dirty="0">
              <a:latin typeface="+mn-lt"/>
              <a:cs typeface="+mn-cs"/>
            </a:endParaRPr>
          </a:p>
        </p:txBody>
      </p:sp>
      <p:sp>
        <p:nvSpPr>
          <p:cNvPr id="9" name="Rectangle 9"/>
          <p:cNvSpPr>
            <a:spLocks noChangeArrowheads="1"/>
          </p:cNvSpPr>
          <p:nvPr/>
        </p:nvSpPr>
        <p:spPr bwMode="auto">
          <a:xfrm>
            <a:off x="0" y="3203575"/>
            <a:ext cx="43891200" cy="101600"/>
          </a:xfrm>
          <a:prstGeom prst="rect">
            <a:avLst/>
          </a:prstGeom>
          <a:solidFill>
            <a:schemeClr val="accent5">
              <a:lumMod val="50000"/>
            </a:schemeClr>
          </a:solidFill>
          <a:ln w="152400">
            <a:noFill/>
            <a:miter lim="800000"/>
            <a:headEnd/>
            <a:tailEnd/>
          </a:ln>
          <a:effectLst/>
        </p:spPr>
        <p:txBody>
          <a:bodyPr wrap="none" lIns="78374" tIns="39186" rIns="78374" bIns="39186" anchor="ctr"/>
          <a:lstStyle/>
          <a:p>
            <a:pPr defTabSz="3761915" fontAlgn="auto">
              <a:spcBef>
                <a:spcPts val="0"/>
              </a:spcBef>
              <a:spcAft>
                <a:spcPts val="0"/>
              </a:spcAft>
              <a:defRPr/>
            </a:pPr>
            <a:endParaRPr lang="en-US" dirty="0">
              <a:latin typeface="+mn-lt"/>
              <a:cs typeface="+mn-cs"/>
            </a:endParaRPr>
          </a:p>
        </p:txBody>
      </p:sp>
      <p:sp>
        <p:nvSpPr>
          <p:cNvPr id="10" name="Text Box 14"/>
          <p:cNvSpPr txBox="1">
            <a:spLocks noChangeArrowheads="1"/>
          </p:cNvSpPr>
          <p:nvPr/>
        </p:nvSpPr>
        <p:spPr bwMode="auto">
          <a:xfrm>
            <a:off x="819150" y="21488400"/>
            <a:ext cx="2514600" cy="288925"/>
          </a:xfrm>
          <a:prstGeom prst="rect">
            <a:avLst/>
          </a:prstGeom>
          <a:noFill/>
          <a:ln w="9525">
            <a:noFill/>
            <a:miter lim="800000"/>
            <a:headEnd/>
            <a:tailEnd/>
          </a:ln>
          <a:effectLst/>
        </p:spPr>
        <p:txBody>
          <a:bodyPr lIns="78225" tIns="39105" rIns="78225" bIns="39105">
            <a:spAutoFit/>
          </a:bodyPr>
          <a:lstStyle/>
          <a:p>
            <a:pPr defTabSz="3761915" eaLnBrk="0" fontAlgn="auto" hangingPunct="0">
              <a:lnSpc>
                <a:spcPct val="65000"/>
              </a:lnSpc>
              <a:spcBef>
                <a:spcPct val="50000"/>
              </a:spcBef>
              <a:spcAft>
                <a:spcPts val="0"/>
              </a:spcAft>
              <a:defRPr/>
            </a:pPr>
            <a:r>
              <a:rPr lang="en-US" sz="500" b="1" dirty="0">
                <a:solidFill>
                  <a:schemeClr val="bg1">
                    <a:lumMod val="75000"/>
                  </a:schemeClr>
                </a:solidFill>
                <a:cs typeface="+mn-cs"/>
              </a:rPr>
              <a:t>RESEARCH POSTER PRESENTATION </a:t>
            </a:r>
            <a:r>
              <a:rPr lang="en-US" sz="500" b="1" dirty="0">
                <a:solidFill>
                  <a:schemeClr val="bg1">
                    <a:lumMod val="75000"/>
                  </a:schemeClr>
                </a:solidFill>
                <a:cs typeface="+mn-cs"/>
              </a:rPr>
              <a:t>DESIGN © </a:t>
            </a:r>
            <a:r>
              <a:rPr lang="en-US" sz="500" b="1" dirty="0">
                <a:solidFill>
                  <a:schemeClr val="bg1">
                    <a:lumMod val="75000"/>
                  </a:schemeClr>
                </a:solidFill>
                <a:cs typeface="+mn-cs"/>
              </a:rPr>
              <a:t>2015</a:t>
            </a:r>
            <a:endParaRPr lang="en-US" sz="500" b="1" dirty="0">
              <a:solidFill>
                <a:schemeClr val="bg1">
                  <a:lumMod val="75000"/>
                </a:schemeClr>
              </a:solidFill>
              <a:cs typeface="+mn-cs"/>
            </a:endParaRPr>
          </a:p>
          <a:p>
            <a:pPr defTabSz="3761915" eaLnBrk="0" fontAlgn="auto" hangingPunct="0">
              <a:lnSpc>
                <a:spcPct val="65000"/>
              </a:lnSpc>
              <a:spcBef>
                <a:spcPct val="50000"/>
              </a:spcBef>
              <a:spcAft>
                <a:spcPts val="0"/>
              </a:spcAft>
              <a:defRPr/>
            </a:pPr>
            <a:r>
              <a:rPr lang="en-US" sz="900" b="1" dirty="0">
                <a:solidFill>
                  <a:schemeClr val="bg1">
                    <a:lumMod val="75000"/>
                  </a:schemeClr>
                </a:solidFill>
                <a:cs typeface="+mn-cs"/>
              </a:rPr>
              <a:t>www.PosterPresentations.com</a:t>
            </a:r>
          </a:p>
        </p:txBody>
      </p:sp>
      <p:sp>
        <p:nvSpPr>
          <p:cNvPr id="25" name="Rectangle 33"/>
          <p:cNvSpPr>
            <a:spLocks noChangeArrowheads="1"/>
          </p:cNvSpPr>
          <p:nvPr/>
        </p:nvSpPr>
        <p:spPr bwMode="auto">
          <a:xfrm>
            <a:off x="458788" y="3505200"/>
            <a:ext cx="8277225" cy="17830800"/>
          </a:xfrm>
          <a:prstGeom prst="roundRect">
            <a:avLst>
              <a:gd name="adj" fmla="val 3855"/>
            </a:avLst>
          </a:prstGeom>
          <a:gradFill flip="none" rotWithShape="1">
            <a:gsLst>
              <a:gs pos="0">
                <a:schemeClr val="accent1">
                  <a:tint val="66000"/>
                  <a:satMod val="160000"/>
                </a:schemeClr>
              </a:gs>
              <a:gs pos="0">
                <a:srgbClr val="CDD2DE"/>
              </a:gs>
              <a:gs pos="100000">
                <a:srgbClr val="F3F5FA"/>
              </a:gs>
            </a:gsLst>
            <a:lin ang="16200000" scaled="1"/>
            <a:tileRect/>
          </a:gradFill>
          <a:ln w="9525">
            <a:solidFill>
              <a:schemeClr val="tx2"/>
            </a:solidFill>
            <a:miter lim="800000"/>
            <a:headEnd/>
            <a:tailEnd/>
          </a:ln>
          <a:effectLst/>
        </p:spPr>
        <p:txBody>
          <a:bodyPr wrap="none" lIns="78374" tIns="39186" rIns="78374" bIns="39186" anchor="ctr"/>
          <a:lstStyle/>
          <a:p>
            <a:pPr defTabSz="3761915" fontAlgn="auto">
              <a:spcBef>
                <a:spcPts val="0"/>
              </a:spcBef>
              <a:spcAft>
                <a:spcPts val="0"/>
              </a:spcAft>
              <a:defRPr/>
            </a:pPr>
            <a:endParaRPr lang="en-US" dirty="0">
              <a:latin typeface="+mn-lt"/>
              <a:cs typeface="+mn-cs"/>
            </a:endParaRPr>
          </a:p>
        </p:txBody>
      </p:sp>
      <p:sp>
        <p:nvSpPr>
          <p:cNvPr id="23" name="Rectangle 33"/>
          <p:cNvSpPr>
            <a:spLocks noChangeArrowheads="1"/>
          </p:cNvSpPr>
          <p:nvPr userDrawn="1"/>
        </p:nvSpPr>
        <p:spPr bwMode="auto">
          <a:xfrm>
            <a:off x="35155188" y="3505200"/>
            <a:ext cx="8277225" cy="17830800"/>
          </a:xfrm>
          <a:prstGeom prst="roundRect">
            <a:avLst>
              <a:gd name="adj" fmla="val 3855"/>
            </a:avLst>
          </a:prstGeom>
          <a:gradFill flip="none" rotWithShape="1">
            <a:gsLst>
              <a:gs pos="0">
                <a:schemeClr val="accent1">
                  <a:tint val="66000"/>
                  <a:satMod val="160000"/>
                </a:schemeClr>
              </a:gs>
              <a:gs pos="0">
                <a:srgbClr val="CDD2DE"/>
              </a:gs>
              <a:gs pos="100000">
                <a:srgbClr val="F3F5FA"/>
              </a:gs>
            </a:gsLst>
            <a:lin ang="16200000" scaled="1"/>
            <a:tileRect/>
          </a:gradFill>
          <a:ln w="9525">
            <a:solidFill>
              <a:schemeClr val="tx2"/>
            </a:solidFill>
            <a:miter lim="800000"/>
            <a:headEnd/>
            <a:tailEnd/>
          </a:ln>
          <a:effectLst/>
        </p:spPr>
        <p:txBody>
          <a:bodyPr wrap="none" lIns="78374" tIns="39186" rIns="78374" bIns="39186" anchor="ctr"/>
          <a:lstStyle/>
          <a:p>
            <a:pPr defTabSz="3761915" fontAlgn="auto">
              <a:spcBef>
                <a:spcPts val="0"/>
              </a:spcBef>
              <a:spcAft>
                <a:spcPts val="0"/>
              </a:spcAft>
              <a:defRPr/>
            </a:pPr>
            <a:endParaRPr lang="en-US" dirty="0">
              <a:latin typeface="+mn-lt"/>
              <a:cs typeface="+mn-cs"/>
            </a:endParaRPr>
          </a:p>
        </p:txBody>
      </p:sp>
      <p:sp>
        <p:nvSpPr>
          <p:cNvPr id="24" name="Rectangle 33"/>
          <p:cNvSpPr>
            <a:spLocks noChangeArrowheads="1"/>
          </p:cNvSpPr>
          <p:nvPr userDrawn="1"/>
        </p:nvSpPr>
        <p:spPr bwMode="auto">
          <a:xfrm>
            <a:off x="9132888" y="3505200"/>
            <a:ext cx="8277225" cy="17830800"/>
          </a:xfrm>
          <a:prstGeom prst="roundRect">
            <a:avLst>
              <a:gd name="adj" fmla="val 3855"/>
            </a:avLst>
          </a:prstGeom>
          <a:gradFill flip="none" rotWithShape="1">
            <a:gsLst>
              <a:gs pos="0">
                <a:schemeClr val="accent1">
                  <a:tint val="66000"/>
                  <a:satMod val="160000"/>
                </a:schemeClr>
              </a:gs>
              <a:gs pos="0">
                <a:srgbClr val="CDD2DE"/>
              </a:gs>
              <a:gs pos="100000">
                <a:srgbClr val="F3F5FA"/>
              </a:gs>
            </a:gsLst>
            <a:lin ang="16200000" scaled="1"/>
            <a:tileRect/>
          </a:gradFill>
          <a:ln w="9525">
            <a:solidFill>
              <a:schemeClr val="tx2"/>
            </a:solidFill>
            <a:miter lim="800000"/>
            <a:headEnd/>
            <a:tailEnd/>
          </a:ln>
          <a:effectLst/>
        </p:spPr>
        <p:txBody>
          <a:bodyPr wrap="none" lIns="78374" tIns="39186" rIns="78374" bIns="39186" anchor="ctr"/>
          <a:lstStyle/>
          <a:p>
            <a:pPr defTabSz="3761915" fontAlgn="auto">
              <a:spcBef>
                <a:spcPts val="0"/>
              </a:spcBef>
              <a:spcAft>
                <a:spcPts val="0"/>
              </a:spcAft>
              <a:defRPr/>
            </a:pPr>
            <a:endParaRPr lang="en-US" dirty="0">
              <a:latin typeface="+mn-lt"/>
              <a:cs typeface="+mn-cs"/>
            </a:endParaRPr>
          </a:p>
        </p:txBody>
      </p:sp>
      <p:sp>
        <p:nvSpPr>
          <p:cNvPr id="30" name="Rectangle 33"/>
          <p:cNvSpPr>
            <a:spLocks noChangeArrowheads="1"/>
          </p:cNvSpPr>
          <p:nvPr userDrawn="1"/>
        </p:nvSpPr>
        <p:spPr bwMode="auto">
          <a:xfrm>
            <a:off x="17806988" y="3505200"/>
            <a:ext cx="8277225" cy="17830800"/>
          </a:xfrm>
          <a:prstGeom prst="roundRect">
            <a:avLst>
              <a:gd name="adj" fmla="val 3855"/>
            </a:avLst>
          </a:prstGeom>
          <a:gradFill flip="none" rotWithShape="1">
            <a:gsLst>
              <a:gs pos="0">
                <a:schemeClr val="accent1">
                  <a:tint val="66000"/>
                  <a:satMod val="160000"/>
                </a:schemeClr>
              </a:gs>
              <a:gs pos="0">
                <a:srgbClr val="CDD2DE"/>
              </a:gs>
              <a:gs pos="100000">
                <a:srgbClr val="F3F5FA"/>
              </a:gs>
            </a:gsLst>
            <a:lin ang="16200000" scaled="1"/>
            <a:tileRect/>
          </a:gradFill>
          <a:ln w="9525">
            <a:solidFill>
              <a:schemeClr val="tx2"/>
            </a:solidFill>
            <a:miter lim="800000"/>
            <a:headEnd/>
            <a:tailEnd/>
          </a:ln>
          <a:effectLst/>
        </p:spPr>
        <p:txBody>
          <a:bodyPr wrap="none" lIns="78374" tIns="39186" rIns="78374" bIns="39186" anchor="ctr"/>
          <a:lstStyle/>
          <a:p>
            <a:pPr defTabSz="3761915" fontAlgn="auto">
              <a:spcBef>
                <a:spcPts val="0"/>
              </a:spcBef>
              <a:spcAft>
                <a:spcPts val="0"/>
              </a:spcAft>
              <a:defRPr/>
            </a:pPr>
            <a:endParaRPr lang="en-US" dirty="0">
              <a:latin typeface="+mn-lt"/>
              <a:cs typeface="+mn-cs"/>
            </a:endParaRPr>
          </a:p>
        </p:txBody>
      </p:sp>
      <p:sp>
        <p:nvSpPr>
          <p:cNvPr id="31" name="Rectangle 33"/>
          <p:cNvSpPr>
            <a:spLocks noChangeArrowheads="1"/>
          </p:cNvSpPr>
          <p:nvPr userDrawn="1"/>
        </p:nvSpPr>
        <p:spPr bwMode="auto">
          <a:xfrm>
            <a:off x="26481088" y="3505200"/>
            <a:ext cx="8277225" cy="17830800"/>
          </a:xfrm>
          <a:prstGeom prst="roundRect">
            <a:avLst>
              <a:gd name="adj" fmla="val 3855"/>
            </a:avLst>
          </a:prstGeom>
          <a:gradFill flip="none" rotWithShape="1">
            <a:gsLst>
              <a:gs pos="0">
                <a:schemeClr val="accent1">
                  <a:tint val="66000"/>
                  <a:satMod val="160000"/>
                </a:schemeClr>
              </a:gs>
              <a:gs pos="0">
                <a:srgbClr val="CDD2DE"/>
              </a:gs>
              <a:gs pos="100000">
                <a:srgbClr val="F3F5FA"/>
              </a:gs>
            </a:gsLst>
            <a:lin ang="16200000" scaled="1"/>
            <a:tileRect/>
          </a:gradFill>
          <a:ln w="9525">
            <a:solidFill>
              <a:schemeClr val="tx2"/>
            </a:solidFill>
            <a:miter lim="800000"/>
            <a:headEnd/>
            <a:tailEnd/>
          </a:ln>
          <a:effectLst/>
        </p:spPr>
        <p:txBody>
          <a:bodyPr wrap="none" lIns="78374" tIns="39186" rIns="78374" bIns="39186" anchor="ctr"/>
          <a:lstStyle/>
          <a:p>
            <a:pPr defTabSz="3761915" fontAlgn="auto">
              <a:spcBef>
                <a:spcPts val="0"/>
              </a:spcBef>
              <a:spcAft>
                <a:spcPts val="0"/>
              </a:spcAft>
              <a:defRPr/>
            </a:pPr>
            <a:endParaRPr lang="en-US" dirty="0">
              <a:latin typeface="+mn-lt"/>
              <a:cs typeface="+mn-cs"/>
            </a:endParaRPr>
          </a:p>
        </p:txBody>
      </p:sp>
      <p:grpSp>
        <p:nvGrpSpPr>
          <p:cNvPr id="1034" name="Group 31"/>
          <p:cNvGrpSpPr>
            <a:grpSpLocks noChangeAspect="1"/>
          </p:cNvGrpSpPr>
          <p:nvPr userDrawn="1"/>
        </p:nvGrpSpPr>
        <p:grpSpPr bwMode="auto">
          <a:xfrm>
            <a:off x="-6886575" y="0"/>
            <a:ext cx="6608762" cy="21945600"/>
            <a:chOff x="-11220550" y="-1"/>
            <a:chExt cx="11014226" cy="27432000"/>
          </a:xfrm>
        </p:grpSpPr>
        <p:sp>
          <p:nvSpPr>
            <p:cNvPr id="37" name="Rectangle 36"/>
            <p:cNvSpPr/>
            <p:nvPr userDrawn="1"/>
          </p:nvSpPr>
          <p:spPr>
            <a:xfrm>
              <a:off x="-11215259" y="-1"/>
              <a:ext cx="11008935" cy="27432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a:lstStyle/>
            <a:p>
              <a:pPr algn="ctr" defTabSz="1517650"/>
              <a:r>
                <a:rPr lang="en-US" sz="2000" b="1">
                  <a:solidFill>
                    <a:srgbClr val="FF0000"/>
                  </a:solidFill>
                  <a:latin typeface="Trebuchet MS" pitchFamily="34" charset="0"/>
                </a:rPr>
                <a:t>(—THIS SIDEBAR DOES NOT PRINT—)</a:t>
              </a:r>
            </a:p>
            <a:p>
              <a:pPr algn="ctr" defTabSz="1517650"/>
              <a:endParaRPr lang="en-US" sz="2000" b="1">
                <a:solidFill>
                  <a:schemeClr val="bg1"/>
                </a:solidFill>
                <a:latin typeface="Trebuchet MS" pitchFamily="34" charset="0"/>
              </a:endParaRPr>
            </a:p>
            <a:p>
              <a:pPr algn="ctr" defTabSz="1517650"/>
              <a:r>
                <a:rPr lang="en-US" sz="2800" b="1">
                  <a:solidFill>
                    <a:schemeClr val="bg1"/>
                  </a:solidFill>
                  <a:latin typeface="Trebuchet MS" pitchFamily="34" charset="0"/>
                </a:rPr>
                <a:t>DESIGN GUIDE</a:t>
              </a:r>
            </a:p>
            <a:p>
              <a:pPr algn="ctr" defTabSz="1517650"/>
              <a:r>
                <a:rPr lang="en-US" sz="1000" b="1">
                  <a:solidFill>
                    <a:srgbClr val="FFFFFF"/>
                  </a:solidFill>
                  <a:latin typeface="Trebuchet MS" pitchFamily="34" charset="0"/>
                </a:rPr>
                <a:t> </a:t>
              </a:r>
            </a:p>
            <a:p>
              <a:pPr defTabSz="1517650"/>
              <a:r>
                <a:rPr lang="en-US" sz="1800">
                  <a:solidFill>
                    <a:srgbClr val="FFFFFF"/>
                  </a:solidFill>
                  <a:latin typeface="Trebuchet MS" pitchFamily="34" charset="0"/>
                </a:rPr>
                <a:t>This PowerPoint 2007 template produces a 48”x96” presentation poster. You can use it to create your research poster and save valuable time placing titles, subtitles, text, and graphics. </a:t>
              </a:r>
            </a:p>
            <a:p>
              <a:pPr defTabSz="1517650"/>
              <a:r>
                <a:rPr lang="en-US" sz="1000">
                  <a:solidFill>
                    <a:srgbClr val="FFFFFF"/>
                  </a:solidFill>
                  <a:latin typeface="Trebuchet MS" pitchFamily="34" charset="0"/>
                </a:rPr>
                <a:t> </a:t>
              </a:r>
            </a:p>
            <a:p>
              <a:pPr defTabSz="1517650"/>
              <a:r>
                <a:rPr lang="en-US" sz="1800">
                  <a:solidFill>
                    <a:srgbClr val="FFFFFF"/>
                  </a:solidFill>
                  <a:latin typeface="Trebuchet MS" pitchFamily="34" charset="0"/>
                </a:rPr>
                <a:t>We provide a series of online answer your poster production questions. To view our template tutorials, go online to </a:t>
              </a:r>
              <a:r>
                <a:rPr lang="en-US" sz="1800" b="1">
                  <a:solidFill>
                    <a:srgbClr val="FFC000"/>
                  </a:solidFill>
                  <a:latin typeface="Trebuchet MS" pitchFamily="34" charset="0"/>
                </a:rPr>
                <a:t>PosterPresentations.com</a:t>
              </a:r>
              <a:r>
                <a:rPr lang="en-US" sz="1800" b="1">
                  <a:solidFill>
                    <a:schemeClr val="bg1"/>
                  </a:solidFill>
                  <a:latin typeface="Trebuchet MS" pitchFamily="34" charset="0"/>
                </a:rPr>
                <a:t> </a:t>
              </a:r>
              <a:r>
                <a:rPr lang="en-US" sz="1800">
                  <a:solidFill>
                    <a:schemeClr val="bg1"/>
                  </a:solidFill>
                  <a:latin typeface="Trebuchet MS" pitchFamily="34" charset="0"/>
                </a:rPr>
                <a:t>and click on HELP DESK.</a:t>
              </a:r>
            </a:p>
            <a:p>
              <a:pPr defTabSz="1517650"/>
              <a:r>
                <a:rPr lang="en-US" sz="1000">
                  <a:solidFill>
                    <a:srgbClr val="FFFFFF"/>
                  </a:solidFill>
                  <a:latin typeface="Trebuchet MS" pitchFamily="34" charset="0"/>
                </a:rPr>
                <a:t> </a:t>
              </a:r>
            </a:p>
            <a:p>
              <a:pPr defTabSz="1517650"/>
              <a:r>
                <a:rPr lang="en-US" sz="1800">
                  <a:solidFill>
                    <a:schemeClr val="bg1"/>
                  </a:solidFill>
                  <a:latin typeface="Trebuchet MS" pitchFamily="34" charset="0"/>
                </a:rPr>
                <a:t>When you are ready to  print your poster, go online to PosterPresentations.com</a:t>
              </a:r>
              <a:br>
                <a:rPr lang="en-US" sz="1800">
                  <a:solidFill>
                    <a:schemeClr val="bg1"/>
                  </a:solidFill>
                  <a:latin typeface="Trebuchet MS" pitchFamily="34" charset="0"/>
                </a:rPr>
              </a:br>
              <a:r>
                <a:rPr lang="en-US" sz="1000">
                  <a:solidFill>
                    <a:schemeClr val="bg1"/>
                  </a:solidFill>
                  <a:latin typeface="Trebuchet MS" pitchFamily="34" charset="0"/>
                </a:rPr>
                <a:t> </a:t>
              </a:r>
            </a:p>
            <a:p>
              <a:pPr defTabSz="1517650"/>
              <a:r>
                <a:rPr lang="en-US" sz="1800">
                  <a:solidFill>
                    <a:schemeClr val="bg1"/>
                  </a:solidFill>
                  <a:latin typeface="Trebuchet MS" pitchFamily="34" charset="0"/>
                </a:rPr>
                <a:t>Need assistance? Call us at </a:t>
              </a:r>
              <a:r>
                <a:rPr lang="en-US" sz="1800">
                  <a:solidFill>
                    <a:srgbClr val="FFC000"/>
                  </a:solidFill>
                  <a:latin typeface="Trebuchet MS" pitchFamily="34" charset="0"/>
                </a:rPr>
                <a:t>1.510.649.3001</a:t>
              </a:r>
            </a:p>
            <a:p>
              <a:pPr defTabSz="1517650"/>
              <a:r>
                <a:rPr lang="en-US" sz="1000" b="1">
                  <a:solidFill>
                    <a:srgbClr val="FFFF00"/>
                  </a:solidFill>
                  <a:latin typeface="Trebuchet MS" pitchFamily="34" charset="0"/>
                </a:rPr>
                <a:t> </a:t>
              </a:r>
            </a:p>
            <a:p>
              <a:pPr defTabSz="1517650"/>
              <a:endParaRPr lang="en-US" sz="1000" b="1">
                <a:solidFill>
                  <a:srgbClr val="FFFF00"/>
                </a:solidFill>
                <a:latin typeface="Trebuchet MS" pitchFamily="34" charset="0"/>
              </a:endParaRPr>
            </a:p>
            <a:p>
              <a:pPr defTabSz="1517650"/>
              <a:endParaRPr lang="en-US" sz="1000" b="1">
                <a:solidFill>
                  <a:srgbClr val="FFFF00"/>
                </a:solidFill>
                <a:latin typeface="Trebuchet MS" pitchFamily="34" charset="0"/>
              </a:endParaRPr>
            </a:p>
            <a:p>
              <a:pPr defTabSz="1517650"/>
              <a:endParaRPr lang="en-US" sz="1000" b="1">
                <a:solidFill>
                  <a:srgbClr val="FFFF00"/>
                </a:solidFill>
                <a:latin typeface="Trebuchet MS" pitchFamily="34" charset="0"/>
              </a:endParaRPr>
            </a:p>
            <a:p>
              <a:pPr defTabSz="1517650"/>
              <a:endParaRPr lang="en-US" sz="1000" b="1">
                <a:solidFill>
                  <a:srgbClr val="FFFF00"/>
                </a:solidFill>
                <a:latin typeface="Trebuchet MS" pitchFamily="34" charset="0"/>
              </a:endParaRPr>
            </a:p>
            <a:p>
              <a:pPr algn="ctr" defTabSz="1517650"/>
              <a:endParaRPr lang="en-US" sz="1600" b="1">
                <a:solidFill>
                  <a:schemeClr val="bg1"/>
                </a:solidFill>
                <a:latin typeface="Trebuchet MS" pitchFamily="34" charset="0"/>
              </a:endParaRPr>
            </a:p>
            <a:p>
              <a:pPr algn="ctr" defTabSz="1517650"/>
              <a:r>
                <a:rPr lang="en-US" sz="2800" b="1">
                  <a:solidFill>
                    <a:schemeClr val="bg1"/>
                  </a:solidFill>
                  <a:latin typeface="Trebuchet MS" pitchFamily="34" charset="0"/>
                </a:rPr>
                <a:t>QUICK START</a:t>
              </a:r>
            </a:p>
            <a:p>
              <a:pPr algn="ctr" defTabSz="1517650"/>
              <a:r>
                <a:rPr lang="en-US" sz="1000" b="1">
                  <a:solidFill>
                    <a:schemeClr val="bg1"/>
                  </a:solidFill>
                  <a:latin typeface="Trebuchet MS" pitchFamily="34" charset="0"/>
                </a:rPr>
                <a:t> </a:t>
              </a:r>
            </a:p>
            <a:p>
              <a:pPr algn="ctr" defTabSz="1517650"/>
              <a:r>
                <a:rPr lang="en-US" sz="2000" b="1">
                  <a:solidFill>
                    <a:srgbClr val="FFC000"/>
                  </a:solidFill>
                  <a:latin typeface="Trebuchet MS" pitchFamily="34" charset="0"/>
                </a:rPr>
                <a:t>Zoom in and out</a:t>
              </a:r>
            </a:p>
            <a:p>
              <a:pPr defTabSz="1517650"/>
              <a:r>
                <a:rPr lang="en-US" sz="1600">
                  <a:solidFill>
                    <a:srgbClr val="BFBFBF"/>
                  </a:solidFill>
                  <a:latin typeface="Trebuchet MS" pitchFamily="34" charset="0"/>
                </a:rPr>
                <a:t>As you work on your poster zoom in and out to the level that is more comfortable to you. Go to VIEW &gt; ZOOM.</a:t>
              </a:r>
            </a:p>
            <a:p>
              <a:pPr defTabSz="1517650"/>
              <a:endParaRPr lang="en-US" sz="1800">
                <a:solidFill>
                  <a:schemeClr val="bg1"/>
                </a:solidFill>
                <a:latin typeface="Trebuchet MS" pitchFamily="34" charset="0"/>
              </a:endParaRPr>
            </a:p>
            <a:p>
              <a:pPr algn="ctr" defTabSz="1517650"/>
              <a:r>
                <a:rPr lang="en-US" sz="2000" b="1">
                  <a:solidFill>
                    <a:srgbClr val="FFC000"/>
                  </a:solidFill>
                  <a:latin typeface="Trebuchet MS" pitchFamily="34" charset="0"/>
                </a:rPr>
                <a:t>Title, Authors, and Affiliations</a:t>
              </a:r>
            </a:p>
            <a:p>
              <a:pPr defTabSz="1517650"/>
              <a:r>
                <a:rPr lang="en-US" sz="1600">
                  <a:solidFill>
                    <a:srgbClr val="BFBFBF"/>
                  </a:solidFill>
                  <a:latin typeface="Trebuchet MS" pitchFamily="34" charset="0"/>
                </a:rPr>
                <a:t>Start designing your poster by adding the title, the names of the authors, and the affiliated institutions. You can type or paste text into the provided boxes. The template will automatically adjust the size of your text to fit the title box. You can manually override this feature and change the size of your text. </a:t>
              </a:r>
            </a:p>
            <a:p>
              <a:pPr defTabSz="1517650"/>
              <a:r>
                <a:rPr lang="en-US" sz="1000">
                  <a:solidFill>
                    <a:srgbClr val="BFBFBF"/>
                  </a:solidFill>
                  <a:latin typeface="Trebuchet MS" pitchFamily="34" charset="0"/>
                </a:rPr>
                <a:t> </a:t>
              </a:r>
            </a:p>
            <a:p>
              <a:pPr defTabSz="1517650"/>
              <a:r>
                <a:rPr lang="en-US" sz="1600" b="1">
                  <a:solidFill>
                    <a:srgbClr val="FFC000"/>
                  </a:solidFill>
                  <a:latin typeface="Trebuchet MS" pitchFamily="34" charset="0"/>
                </a:rPr>
                <a:t>TIP: </a:t>
              </a:r>
              <a:r>
                <a:rPr lang="en-US" sz="1600">
                  <a:solidFill>
                    <a:srgbClr val="BFBFBF"/>
                  </a:solidFill>
                  <a:latin typeface="Trebuchet MS" pitchFamily="34" charset="0"/>
                </a:rPr>
                <a:t>The font size of your title should be bigger than your name(s) and institution name(s).</a:t>
              </a:r>
            </a:p>
            <a:p>
              <a:pPr defTabSz="1517650"/>
              <a:endParaRPr lang="en-US" sz="1600">
                <a:solidFill>
                  <a:srgbClr val="BFBFBF"/>
                </a:solidFill>
                <a:latin typeface="Trebuchet MS" pitchFamily="34" charset="0"/>
              </a:endParaRPr>
            </a:p>
            <a:p>
              <a:pPr defTabSz="1517650"/>
              <a:endParaRPr lang="en-US" sz="1600">
                <a:solidFill>
                  <a:srgbClr val="BFBFBF"/>
                </a:solidFill>
                <a:latin typeface="Trebuchet MS" pitchFamily="34" charset="0"/>
              </a:endParaRPr>
            </a:p>
            <a:p>
              <a:pPr defTabSz="1517650"/>
              <a:r>
                <a:rPr lang="en-US" sz="1800" b="1">
                  <a:solidFill>
                    <a:schemeClr val="bg1"/>
                  </a:solidFill>
                  <a:latin typeface="Trebuchet MS" pitchFamily="34" charset="0"/>
                </a:rPr>
                <a:t/>
              </a:r>
              <a:br>
                <a:rPr lang="en-US" sz="1800" b="1">
                  <a:solidFill>
                    <a:schemeClr val="bg1"/>
                  </a:solidFill>
                  <a:latin typeface="Trebuchet MS" pitchFamily="34" charset="0"/>
                </a:rPr>
              </a:br>
              <a:endParaRPr lang="en-US" sz="1800" b="1">
                <a:solidFill>
                  <a:schemeClr val="bg1"/>
                </a:solidFill>
                <a:latin typeface="Trebuchet MS" pitchFamily="34" charset="0"/>
              </a:endParaRPr>
            </a:p>
            <a:p>
              <a:pPr algn="ctr" defTabSz="1517650"/>
              <a:endParaRPr lang="en-US" sz="1800" b="1">
                <a:solidFill>
                  <a:srgbClr val="FFC000"/>
                </a:solidFill>
                <a:latin typeface="Trebuchet MS" pitchFamily="34" charset="0"/>
              </a:endParaRPr>
            </a:p>
            <a:p>
              <a:pPr algn="ctr" defTabSz="1517650"/>
              <a:endParaRPr lang="en-US" sz="1800" b="1">
                <a:solidFill>
                  <a:srgbClr val="FFC000"/>
                </a:solidFill>
                <a:latin typeface="Trebuchet MS" pitchFamily="34" charset="0"/>
              </a:endParaRPr>
            </a:p>
            <a:p>
              <a:pPr algn="ctr" defTabSz="1517650"/>
              <a:r>
                <a:rPr lang="en-US" sz="2000" b="1">
                  <a:solidFill>
                    <a:srgbClr val="FFC000"/>
                  </a:solidFill>
                  <a:latin typeface="Trebuchet MS" pitchFamily="34" charset="0"/>
                </a:rPr>
                <a:t>Adding Logos / Seals</a:t>
              </a:r>
            </a:p>
            <a:p>
              <a:pPr defTabSz="1517650"/>
              <a:r>
                <a:rPr lang="en-US" sz="1600">
                  <a:solidFill>
                    <a:srgbClr val="BFBFBF"/>
                  </a:solidFill>
                  <a:latin typeface="Trebuchet MS" pitchFamily="34" charset="0"/>
                </a:rPr>
                <a:t>Most often, logos are added on each side of the title. You can insert a logo by dragging and dropping it from your desktop, copy and paste or by going to INSERT &gt; PICTURES. Logos taken from web sites are likely to be low quality when printed. Zoom it at 100% to see what the logo will look like on the final poster and make any necessary adjustments.  </a:t>
              </a:r>
            </a:p>
            <a:p>
              <a:pPr defTabSz="1517650"/>
              <a:endParaRPr lang="en-US" sz="1000">
                <a:solidFill>
                  <a:srgbClr val="BFBFBF"/>
                </a:solidFill>
                <a:latin typeface="Trebuchet MS" pitchFamily="34" charset="0"/>
              </a:endParaRPr>
            </a:p>
            <a:p>
              <a:pPr defTabSz="1517650"/>
              <a:r>
                <a:rPr lang="en-US" sz="1600" b="1">
                  <a:solidFill>
                    <a:srgbClr val="FFC000"/>
                  </a:solidFill>
                  <a:latin typeface="Trebuchet MS" pitchFamily="34" charset="0"/>
                </a:rPr>
                <a:t>TIP: </a:t>
              </a:r>
              <a:r>
                <a:rPr lang="en-US" sz="1600">
                  <a:solidFill>
                    <a:srgbClr val="BFBFBF"/>
                  </a:solidFill>
                  <a:latin typeface="Trebuchet MS" pitchFamily="34" charset="0"/>
                </a:rPr>
                <a:t>See if your company’s logo is available on our free poster templates page.</a:t>
              </a:r>
            </a:p>
            <a:p>
              <a:pPr defTabSz="1517650"/>
              <a:endParaRPr lang="en-US" sz="1600">
                <a:solidFill>
                  <a:srgbClr val="FFFFFF"/>
                </a:solidFill>
                <a:latin typeface="Trebuchet MS" pitchFamily="34" charset="0"/>
              </a:endParaRPr>
            </a:p>
            <a:p>
              <a:pPr algn="ctr" defTabSz="1517650"/>
              <a:r>
                <a:rPr lang="en-US" sz="2000" b="1">
                  <a:solidFill>
                    <a:srgbClr val="FFC000"/>
                  </a:solidFill>
                  <a:latin typeface="Trebuchet MS" pitchFamily="34" charset="0"/>
                </a:rPr>
                <a:t>Photographs / Graphics</a:t>
              </a:r>
            </a:p>
            <a:p>
              <a:pPr defTabSz="1517650"/>
              <a:r>
                <a:rPr lang="en-US" sz="1600">
                  <a:solidFill>
                    <a:srgbClr val="BFBFBF"/>
                  </a:solidFill>
                  <a:latin typeface="Trebuchet MS" pitchFamily="34" charset="0"/>
                </a:rPr>
                <a:t>You can add images by dragging and dropping from your desktop, copy and paste, or by going to INSERT &gt; PICTURES. Resize images proportionally by holding down the SHIFT key and dragging one of the corner handles. For a professional-looking poster, do not distort your images by enlarging them disproportionally.</a:t>
              </a:r>
            </a:p>
            <a:p>
              <a:pPr defTabSz="1517650"/>
              <a:endParaRPr lang="en-US" sz="1600">
                <a:solidFill>
                  <a:srgbClr val="FFFFFF"/>
                </a:solidFill>
                <a:latin typeface="Trebuchet MS" pitchFamily="34" charset="0"/>
              </a:endParaRPr>
            </a:p>
            <a:p>
              <a:pPr algn="ctr" defTabSz="1517650"/>
              <a:endParaRPr lang="en-US" sz="1800" b="1">
                <a:solidFill>
                  <a:srgbClr val="FFC000"/>
                </a:solidFill>
                <a:latin typeface="Trebuchet MS" pitchFamily="34" charset="0"/>
              </a:endParaRPr>
            </a:p>
            <a:p>
              <a:pPr algn="ctr" defTabSz="1517650"/>
              <a:endParaRPr lang="en-US" sz="1800" b="1">
                <a:solidFill>
                  <a:srgbClr val="FFC000"/>
                </a:solidFill>
                <a:latin typeface="Trebuchet MS" pitchFamily="34" charset="0"/>
              </a:endParaRPr>
            </a:p>
            <a:p>
              <a:pPr algn="ctr" defTabSz="1517650"/>
              <a:endParaRPr lang="en-US" sz="1800" b="1">
                <a:solidFill>
                  <a:srgbClr val="FFC000"/>
                </a:solidFill>
                <a:latin typeface="Trebuchet MS" pitchFamily="34" charset="0"/>
              </a:endParaRPr>
            </a:p>
            <a:p>
              <a:pPr algn="ctr" defTabSz="1517650"/>
              <a:endParaRPr lang="en-US" sz="1800" b="1">
                <a:solidFill>
                  <a:srgbClr val="FFC000"/>
                </a:solidFill>
                <a:latin typeface="Trebuchet MS" pitchFamily="34" charset="0"/>
              </a:endParaRPr>
            </a:p>
            <a:p>
              <a:pPr algn="ctr" defTabSz="1517650"/>
              <a:endParaRPr lang="en-US" sz="1800" b="1">
                <a:solidFill>
                  <a:srgbClr val="FFC000"/>
                </a:solidFill>
                <a:latin typeface="Trebuchet MS" pitchFamily="34" charset="0"/>
              </a:endParaRPr>
            </a:p>
            <a:p>
              <a:pPr algn="ctr" defTabSz="1517650"/>
              <a:endParaRPr lang="en-US" sz="1800" b="1">
                <a:solidFill>
                  <a:srgbClr val="FFC000"/>
                </a:solidFill>
                <a:latin typeface="Trebuchet MS" pitchFamily="34" charset="0"/>
              </a:endParaRPr>
            </a:p>
            <a:p>
              <a:pPr algn="ctr" defTabSz="1517650"/>
              <a:endParaRPr lang="en-US" sz="1800" b="1">
                <a:solidFill>
                  <a:srgbClr val="FFC000"/>
                </a:solidFill>
                <a:latin typeface="Trebuchet MS" pitchFamily="34" charset="0"/>
              </a:endParaRPr>
            </a:p>
            <a:p>
              <a:pPr algn="ctr" defTabSz="1517650"/>
              <a:endParaRPr lang="en-US" sz="1800" b="1">
                <a:solidFill>
                  <a:srgbClr val="FFC000"/>
                </a:solidFill>
                <a:latin typeface="Trebuchet MS" pitchFamily="34" charset="0"/>
              </a:endParaRPr>
            </a:p>
            <a:p>
              <a:pPr algn="ctr" defTabSz="1517650"/>
              <a:r>
                <a:rPr lang="en-US" sz="2000" b="1">
                  <a:solidFill>
                    <a:srgbClr val="FFC000"/>
                  </a:solidFill>
                  <a:latin typeface="Trebuchet MS" pitchFamily="34" charset="0"/>
                </a:rPr>
                <a:t>Image Quality Check</a:t>
              </a:r>
            </a:p>
            <a:p>
              <a:pPr defTabSz="1517650"/>
              <a:r>
                <a:rPr lang="en-US" sz="1600">
                  <a:solidFill>
                    <a:srgbClr val="BFBFBF"/>
                  </a:solidFill>
                  <a:latin typeface="Trebuchet MS" pitchFamily="34" charset="0"/>
                </a:rPr>
                <a:t>Zoom in and look at your images at 100% magnification. If they look good they will print well. </a:t>
              </a:r>
              <a:endParaRPr lang="en-US" sz="1800">
                <a:solidFill>
                  <a:srgbClr val="FFFFFF"/>
                </a:solidFill>
                <a:latin typeface="Trebuchet MS" pitchFamily="34" charset="0"/>
              </a:endParaRPr>
            </a:p>
          </p:txBody>
        </p:sp>
        <p:cxnSp>
          <p:nvCxnSpPr>
            <p:cNvPr id="38" name="Straight Connector 37"/>
            <p:cNvCxnSpPr/>
            <p:nvPr userDrawn="1"/>
          </p:nvCxnSpPr>
          <p:spPr>
            <a:xfrm>
              <a:off x="-11220550" y="6609953"/>
              <a:ext cx="11000998" cy="3969"/>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pic>
          <p:nvPicPr>
            <p:cNvPr id="1047" name="Picture 38"/>
            <p:cNvPicPr>
              <a:picLocks noChangeAspect="1"/>
            </p:cNvPicPr>
            <p:nvPr userDrawn="1"/>
          </p:nvPicPr>
          <p:blipFill>
            <a:blip r:embed="rId3" cstate="print"/>
            <a:srcRect/>
            <a:stretch>
              <a:fillRect/>
            </a:stretch>
          </p:blipFill>
          <p:spPr bwMode="auto">
            <a:xfrm>
              <a:off x="-10852997" y="8198113"/>
              <a:ext cx="1597665" cy="1001614"/>
            </a:xfrm>
            <a:prstGeom prst="rect">
              <a:avLst/>
            </a:prstGeom>
            <a:noFill/>
            <a:ln w="9525">
              <a:noFill/>
              <a:miter lim="800000"/>
              <a:headEnd/>
              <a:tailEnd/>
            </a:ln>
          </p:spPr>
        </p:pic>
        <p:pic>
          <p:nvPicPr>
            <p:cNvPr id="1048" name="Picture 39"/>
            <p:cNvPicPr>
              <a:picLocks noChangeAspect="1"/>
            </p:cNvPicPr>
            <p:nvPr userDrawn="1"/>
          </p:nvPicPr>
          <p:blipFill>
            <a:blip r:embed="rId4" cstate="print"/>
            <a:srcRect/>
            <a:stretch>
              <a:fillRect/>
            </a:stretch>
          </p:blipFill>
          <p:spPr bwMode="auto">
            <a:xfrm>
              <a:off x="-10801330" y="12785855"/>
              <a:ext cx="9986807" cy="877998"/>
            </a:xfrm>
            <a:prstGeom prst="rect">
              <a:avLst/>
            </a:prstGeom>
            <a:noFill/>
            <a:ln w="9525">
              <a:noFill/>
              <a:miter lim="800000"/>
              <a:headEnd/>
              <a:tailEnd/>
            </a:ln>
          </p:spPr>
        </p:pic>
        <p:grpSp>
          <p:nvGrpSpPr>
            <p:cNvPr id="1049" name="Group 45"/>
            <p:cNvGrpSpPr>
              <a:grpSpLocks/>
            </p:cNvGrpSpPr>
            <p:nvPr userDrawn="1"/>
          </p:nvGrpSpPr>
          <p:grpSpPr bwMode="auto">
            <a:xfrm>
              <a:off x="-9918368" y="19973444"/>
              <a:ext cx="7631078" cy="1987426"/>
              <a:chOff x="-4550327" y="11384063"/>
              <a:chExt cx="3516822" cy="1095728"/>
            </a:xfrm>
          </p:grpSpPr>
          <p:grpSp>
            <p:nvGrpSpPr>
              <p:cNvPr id="1055" name="Group 51"/>
              <p:cNvGrpSpPr>
                <a:grpSpLocks/>
              </p:cNvGrpSpPr>
              <p:nvPr userDrawn="1"/>
            </p:nvGrpSpPr>
            <p:grpSpPr bwMode="auto">
              <a:xfrm>
                <a:off x="-2817357" y="11384115"/>
                <a:ext cx="624373" cy="894738"/>
                <a:chOff x="-4000962" y="11580582"/>
                <a:chExt cx="779266" cy="1282149"/>
              </a:xfrm>
            </p:grpSpPr>
            <p:pic>
              <p:nvPicPr>
                <p:cNvPr id="1061" name="Picture 57"/>
                <p:cNvPicPr>
                  <a:picLocks noChangeAspect="1"/>
                </p:cNvPicPr>
                <p:nvPr userDrawn="1"/>
              </p:nvPicPr>
              <p:blipFill>
                <a:blip r:embed="rId5" cstate="print"/>
                <a:srcRect/>
                <a:stretch>
                  <a:fillRect/>
                </a:stretch>
              </p:blipFill>
              <p:spPr bwMode="auto">
                <a:xfrm>
                  <a:off x="-3990424" y="11580582"/>
                  <a:ext cx="768728" cy="1090753"/>
                </a:xfrm>
                <a:prstGeom prst="rect">
                  <a:avLst/>
                </a:prstGeom>
                <a:noFill/>
                <a:ln w="9525">
                  <a:noFill/>
                  <a:miter lim="800000"/>
                  <a:headEnd/>
                  <a:tailEnd/>
                </a:ln>
              </p:spPr>
            </p:pic>
            <p:sp>
              <p:nvSpPr>
                <p:cNvPr id="59" name="TextBox 56"/>
                <p:cNvSpPr txBox="1"/>
                <p:nvPr userDrawn="1"/>
              </p:nvSpPr>
              <p:spPr>
                <a:xfrm>
                  <a:off x="-4001660" y="12619368"/>
                  <a:ext cx="779155" cy="243003"/>
                </a:xfrm>
                <a:prstGeom prst="rect">
                  <a:avLst/>
                </a:prstGeom>
                <a:solidFill>
                  <a:schemeClr val="accent1"/>
                </a:solidFill>
                <a:ln>
                  <a:noFill/>
                </a:ln>
              </p:spPr>
              <p:txBody>
                <a:bodyPr lIns="0" tIns="0" rIns="0" bIns="0">
                  <a:spAutoFit/>
                </a:bodyPr>
                <a:lstStyle>
                  <a:defPPr>
                    <a:defRPr lang="en-US"/>
                  </a:defPPr>
                  <a:lvl1pPr marL="0" algn="l" defTabSz="2821436" rtl="0" eaLnBrk="1" latinLnBrk="0" hangingPunct="1">
                    <a:defRPr sz="5600" kern="1200">
                      <a:solidFill>
                        <a:schemeClr val="tx1"/>
                      </a:solidFill>
                      <a:latin typeface="+mn-lt"/>
                      <a:ea typeface="+mn-ea"/>
                      <a:cs typeface="+mn-cs"/>
                    </a:defRPr>
                  </a:lvl1pPr>
                  <a:lvl2pPr marL="1410719" algn="l" defTabSz="2821436" rtl="0" eaLnBrk="1" latinLnBrk="0" hangingPunct="1">
                    <a:defRPr sz="5600" kern="1200">
                      <a:solidFill>
                        <a:schemeClr val="tx1"/>
                      </a:solidFill>
                      <a:latin typeface="+mn-lt"/>
                      <a:ea typeface="+mn-ea"/>
                      <a:cs typeface="+mn-cs"/>
                    </a:defRPr>
                  </a:lvl2pPr>
                  <a:lvl3pPr marL="2821436" algn="l" defTabSz="2821436" rtl="0" eaLnBrk="1" latinLnBrk="0" hangingPunct="1">
                    <a:defRPr sz="5600" kern="1200">
                      <a:solidFill>
                        <a:schemeClr val="tx1"/>
                      </a:solidFill>
                      <a:latin typeface="+mn-lt"/>
                      <a:ea typeface="+mn-ea"/>
                      <a:cs typeface="+mn-cs"/>
                    </a:defRPr>
                  </a:lvl3pPr>
                  <a:lvl4pPr marL="4232155" algn="l" defTabSz="2821436" rtl="0" eaLnBrk="1" latinLnBrk="0" hangingPunct="1">
                    <a:defRPr sz="5600" kern="1200">
                      <a:solidFill>
                        <a:schemeClr val="tx1"/>
                      </a:solidFill>
                      <a:latin typeface="+mn-lt"/>
                      <a:ea typeface="+mn-ea"/>
                      <a:cs typeface="+mn-cs"/>
                    </a:defRPr>
                  </a:lvl4pPr>
                  <a:lvl5pPr marL="5642872" algn="l" defTabSz="2821436" rtl="0" eaLnBrk="1" latinLnBrk="0" hangingPunct="1">
                    <a:defRPr sz="5600" kern="1200">
                      <a:solidFill>
                        <a:schemeClr val="tx1"/>
                      </a:solidFill>
                      <a:latin typeface="+mn-lt"/>
                      <a:ea typeface="+mn-ea"/>
                      <a:cs typeface="+mn-cs"/>
                    </a:defRPr>
                  </a:lvl5pPr>
                  <a:lvl6pPr marL="7053590" algn="l" defTabSz="2821436" rtl="0" eaLnBrk="1" latinLnBrk="0" hangingPunct="1">
                    <a:defRPr sz="5600" kern="1200">
                      <a:solidFill>
                        <a:schemeClr val="tx1"/>
                      </a:solidFill>
                      <a:latin typeface="+mn-lt"/>
                      <a:ea typeface="+mn-ea"/>
                      <a:cs typeface="+mn-cs"/>
                    </a:defRPr>
                  </a:lvl6pPr>
                  <a:lvl7pPr marL="8464309" algn="l" defTabSz="2821436" rtl="0" eaLnBrk="1" latinLnBrk="0" hangingPunct="1">
                    <a:defRPr sz="5600" kern="1200">
                      <a:solidFill>
                        <a:schemeClr val="tx1"/>
                      </a:solidFill>
                      <a:latin typeface="+mn-lt"/>
                      <a:ea typeface="+mn-ea"/>
                      <a:cs typeface="+mn-cs"/>
                    </a:defRPr>
                  </a:lvl7pPr>
                  <a:lvl8pPr marL="9875027" algn="l" defTabSz="2821436" rtl="0" eaLnBrk="1" latinLnBrk="0" hangingPunct="1">
                    <a:defRPr sz="5600" kern="1200">
                      <a:solidFill>
                        <a:schemeClr val="tx1"/>
                      </a:solidFill>
                      <a:latin typeface="+mn-lt"/>
                      <a:ea typeface="+mn-ea"/>
                      <a:cs typeface="+mn-cs"/>
                    </a:defRPr>
                  </a:lvl8pPr>
                  <a:lvl9pPr marL="11285745" algn="l" defTabSz="2821436" rtl="0" eaLnBrk="1" latinLnBrk="0" hangingPunct="1">
                    <a:defRPr sz="5600" kern="1200">
                      <a:solidFill>
                        <a:schemeClr val="tx1"/>
                      </a:solidFill>
                      <a:latin typeface="+mn-lt"/>
                      <a:ea typeface="+mn-ea"/>
                      <a:cs typeface="+mn-cs"/>
                    </a:defRPr>
                  </a:lvl9pPr>
                </a:lstStyle>
                <a:p>
                  <a:pPr algn="ctr" fontAlgn="auto">
                    <a:spcBef>
                      <a:spcPts val="0"/>
                    </a:spcBef>
                    <a:spcAft>
                      <a:spcPts val="0"/>
                    </a:spcAft>
                    <a:defRPr/>
                  </a:pPr>
                  <a:r>
                    <a:rPr lang="en-US" sz="1200" b="1" dirty="0" smtClean="0"/>
                    <a:t>ORIGINAL</a:t>
                  </a:r>
                  <a:endParaRPr lang="en-US" sz="1200" b="1" dirty="0"/>
                </a:p>
              </p:txBody>
            </p:sp>
          </p:grpSp>
          <p:grpSp>
            <p:nvGrpSpPr>
              <p:cNvPr id="1056" name="Group 52"/>
              <p:cNvGrpSpPr>
                <a:grpSpLocks/>
              </p:cNvGrpSpPr>
              <p:nvPr userDrawn="1"/>
            </p:nvGrpSpPr>
            <p:grpSpPr bwMode="auto">
              <a:xfrm>
                <a:off x="-2067022" y="11384063"/>
                <a:ext cx="1033517" cy="907666"/>
                <a:chOff x="-2968273" y="11644275"/>
                <a:chExt cx="1420279" cy="1247336"/>
              </a:xfrm>
            </p:grpSpPr>
            <p:pic>
              <p:nvPicPr>
                <p:cNvPr id="1059" name="Picture 55"/>
                <p:cNvPicPr>
                  <a:picLocks noChangeAspect="1"/>
                </p:cNvPicPr>
                <p:nvPr userDrawn="1"/>
              </p:nvPicPr>
              <p:blipFill>
                <a:blip r:embed="rId5" cstate="print"/>
                <a:srcRect/>
                <a:stretch>
                  <a:fillRect/>
                </a:stretch>
              </p:blipFill>
              <p:spPr bwMode="auto">
                <a:xfrm>
                  <a:off x="-2968273" y="11644275"/>
                  <a:ext cx="1420279" cy="1029695"/>
                </a:xfrm>
                <a:prstGeom prst="rect">
                  <a:avLst/>
                </a:prstGeom>
                <a:noFill/>
                <a:ln w="9525">
                  <a:noFill/>
                  <a:miter lim="800000"/>
                  <a:headEnd/>
                  <a:tailEnd/>
                </a:ln>
              </p:spPr>
            </p:pic>
            <p:sp>
              <p:nvSpPr>
                <p:cNvPr id="57" name="TextBox 54"/>
                <p:cNvSpPr txBox="1"/>
                <p:nvPr userDrawn="1"/>
              </p:nvSpPr>
              <p:spPr>
                <a:xfrm>
                  <a:off x="-2966326" y="12619485"/>
                  <a:ext cx="1417551" cy="272127"/>
                </a:xfrm>
                <a:prstGeom prst="rect">
                  <a:avLst/>
                </a:prstGeom>
                <a:solidFill>
                  <a:srgbClr val="FF0000"/>
                </a:solidFill>
              </p:spPr>
              <p:txBody>
                <a:bodyPr lIns="0" tIns="0" rIns="0" bIns="0">
                  <a:spAutoFit/>
                </a:bodyPr>
                <a:lstStyle>
                  <a:defPPr>
                    <a:defRPr lang="en-US"/>
                  </a:defPPr>
                  <a:lvl1pPr marL="0" algn="l" defTabSz="2821436" rtl="0" eaLnBrk="1" latinLnBrk="0" hangingPunct="1">
                    <a:defRPr sz="5600" kern="1200">
                      <a:solidFill>
                        <a:schemeClr val="tx1"/>
                      </a:solidFill>
                      <a:latin typeface="+mn-lt"/>
                      <a:ea typeface="+mn-ea"/>
                      <a:cs typeface="+mn-cs"/>
                    </a:defRPr>
                  </a:lvl1pPr>
                  <a:lvl2pPr marL="1410719" algn="l" defTabSz="2821436" rtl="0" eaLnBrk="1" latinLnBrk="0" hangingPunct="1">
                    <a:defRPr sz="5600" kern="1200">
                      <a:solidFill>
                        <a:schemeClr val="tx1"/>
                      </a:solidFill>
                      <a:latin typeface="+mn-lt"/>
                      <a:ea typeface="+mn-ea"/>
                      <a:cs typeface="+mn-cs"/>
                    </a:defRPr>
                  </a:lvl2pPr>
                  <a:lvl3pPr marL="2821436" algn="l" defTabSz="2821436" rtl="0" eaLnBrk="1" latinLnBrk="0" hangingPunct="1">
                    <a:defRPr sz="5600" kern="1200">
                      <a:solidFill>
                        <a:schemeClr val="tx1"/>
                      </a:solidFill>
                      <a:latin typeface="+mn-lt"/>
                      <a:ea typeface="+mn-ea"/>
                      <a:cs typeface="+mn-cs"/>
                    </a:defRPr>
                  </a:lvl3pPr>
                  <a:lvl4pPr marL="4232155" algn="l" defTabSz="2821436" rtl="0" eaLnBrk="1" latinLnBrk="0" hangingPunct="1">
                    <a:defRPr sz="5600" kern="1200">
                      <a:solidFill>
                        <a:schemeClr val="tx1"/>
                      </a:solidFill>
                      <a:latin typeface="+mn-lt"/>
                      <a:ea typeface="+mn-ea"/>
                      <a:cs typeface="+mn-cs"/>
                    </a:defRPr>
                  </a:lvl4pPr>
                  <a:lvl5pPr marL="5642872" algn="l" defTabSz="2821436" rtl="0" eaLnBrk="1" latinLnBrk="0" hangingPunct="1">
                    <a:defRPr sz="5600" kern="1200">
                      <a:solidFill>
                        <a:schemeClr val="tx1"/>
                      </a:solidFill>
                      <a:latin typeface="+mn-lt"/>
                      <a:ea typeface="+mn-ea"/>
                      <a:cs typeface="+mn-cs"/>
                    </a:defRPr>
                  </a:lvl5pPr>
                  <a:lvl6pPr marL="7053590" algn="l" defTabSz="2821436" rtl="0" eaLnBrk="1" latinLnBrk="0" hangingPunct="1">
                    <a:defRPr sz="5600" kern="1200">
                      <a:solidFill>
                        <a:schemeClr val="tx1"/>
                      </a:solidFill>
                      <a:latin typeface="+mn-lt"/>
                      <a:ea typeface="+mn-ea"/>
                      <a:cs typeface="+mn-cs"/>
                    </a:defRPr>
                  </a:lvl6pPr>
                  <a:lvl7pPr marL="8464309" algn="l" defTabSz="2821436" rtl="0" eaLnBrk="1" latinLnBrk="0" hangingPunct="1">
                    <a:defRPr sz="5600" kern="1200">
                      <a:solidFill>
                        <a:schemeClr val="tx1"/>
                      </a:solidFill>
                      <a:latin typeface="+mn-lt"/>
                      <a:ea typeface="+mn-ea"/>
                      <a:cs typeface="+mn-cs"/>
                    </a:defRPr>
                  </a:lvl7pPr>
                  <a:lvl8pPr marL="9875027" algn="l" defTabSz="2821436" rtl="0" eaLnBrk="1" latinLnBrk="0" hangingPunct="1">
                    <a:defRPr sz="5600" kern="1200">
                      <a:solidFill>
                        <a:schemeClr val="tx1"/>
                      </a:solidFill>
                      <a:latin typeface="+mn-lt"/>
                      <a:ea typeface="+mn-ea"/>
                      <a:cs typeface="+mn-cs"/>
                    </a:defRPr>
                  </a:lvl8pPr>
                  <a:lvl9pPr marL="11285745" algn="l" defTabSz="2821436" rtl="0" eaLnBrk="1" latinLnBrk="0" hangingPunct="1">
                    <a:defRPr sz="5600" kern="1200">
                      <a:solidFill>
                        <a:schemeClr val="tx1"/>
                      </a:solidFill>
                      <a:latin typeface="+mn-lt"/>
                      <a:ea typeface="+mn-ea"/>
                      <a:cs typeface="+mn-cs"/>
                    </a:defRPr>
                  </a:lvl9pPr>
                </a:lstStyle>
                <a:p>
                  <a:pPr algn="ctr" fontAlgn="auto">
                    <a:spcBef>
                      <a:spcPts val="0"/>
                    </a:spcBef>
                    <a:spcAft>
                      <a:spcPts val="0"/>
                    </a:spcAft>
                    <a:defRPr/>
                  </a:pPr>
                  <a:r>
                    <a:rPr lang="en-US" sz="1400" b="1" dirty="0" smtClean="0">
                      <a:solidFill>
                        <a:schemeClr val="bg1"/>
                      </a:solidFill>
                    </a:rPr>
                    <a:t>DISTORTED</a:t>
                  </a:r>
                  <a:endParaRPr lang="en-US" sz="700" b="1" dirty="0">
                    <a:solidFill>
                      <a:schemeClr val="bg1"/>
                    </a:solidFill>
                  </a:endParaRPr>
                </a:p>
              </p:txBody>
            </p:sp>
          </p:grpSp>
          <p:pic>
            <p:nvPicPr>
              <p:cNvPr id="1057" name="Picture 53"/>
              <p:cNvPicPr>
                <a:picLocks noChangeAspect="1"/>
              </p:cNvPicPr>
              <p:nvPr userDrawn="1"/>
            </p:nvPicPr>
            <p:blipFill>
              <a:blip r:embed="rId6" cstate="print"/>
              <a:srcRect/>
              <a:stretch>
                <a:fillRect/>
              </a:stretch>
            </p:blipFill>
            <p:spPr bwMode="auto">
              <a:xfrm>
                <a:off x="-4550327" y="11384088"/>
                <a:ext cx="1098742" cy="847761"/>
              </a:xfrm>
              <a:prstGeom prst="rect">
                <a:avLst/>
              </a:prstGeom>
              <a:noFill/>
              <a:ln w="9525">
                <a:noFill/>
                <a:miter lim="800000"/>
                <a:headEnd/>
                <a:tailEnd/>
              </a:ln>
            </p:spPr>
          </p:pic>
          <p:sp>
            <p:nvSpPr>
              <p:cNvPr id="55" name="TextBox 52"/>
              <p:cNvSpPr txBox="1"/>
              <p:nvPr userDrawn="1"/>
            </p:nvSpPr>
            <p:spPr>
              <a:xfrm>
                <a:off x="-4505433" y="12281883"/>
                <a:ext cx="1035190" cy="198023"/>
              </a:xfrm>
              <a:prstGeom prst="rect">
                <a:avLst/>
              </a:prstGeom>
              <a:noFill/>
            </p:spPr>
            <p:txBody>
              <a:bodyPr lIns="0" tIns="0" rIns="0" bIns="0">
                <a:spAutoFit/>
              </a:bodyPr>
              <a:lstStyle>
                <a:defPPr>
                  <a:defRPr lang="en-US"/>
                </a:defPPr>
                <a:lvl1pPr marL="0" algn="l" defTabSz="2821436" rtl="0" eaLnBrk="1" latinLnBrk="0" hangingPunct="1">
                  <a:defRPr sz="5600" kern="1200">
                    <a:solidFill>
                      <a:schemeClr val="tx1"/>
                    </a:solidFill>
                    <a:latin typeface="+mn-lt"/>
                    <a:ea typeface="+mn-ea"/>
                    <a:cs typeface="+mn-cs"/>
                  </a:defRPr>
                </a:lvl1pPr>
                <a:lvl2pPr marL="1410719" algn="l" defTabSz="2821436" rtl="0" eaLnBrk="1" latinLnBrk="0" hangingPunct="1">
                  <a:defRPr sz="5600" kern="1200">
                    <a:solidFill>
                      <a:schemeClr val="tx1"/>
                    </a:solidFill>
                    <a:latin typeface="+mn-lt"/>
                    <a:ea typeface="+mn-ea"/>
                    <a:cs typeface="+mn-cs"/>
                  </a:defRPr>
                </a:lvl2pPr>
                <a:lvl3pPr marL="2821436" algn="l" defTabSz="2821436" rtl="0" eaLnBrk="1" latinLnBrk="0" hangingPunct="1">
                  <a:defRPr sz="5600" kern="1200">
                    <a:solidFill>
                      <a:schemeClr val="tx1"/>
                    </a:solidFill>
                    <a:latin typeface="+mn-lt"/>
                    <a:ea typeface="+mn-ea"/>
                    <a:cs typeface="+mn-cs"/>
                  </a:defRPr>
                </a:lvl3pPr>
                <a:lvl4pPr marL="4232155" algn="l" defTabSz="2821436" rtl="0" eaLnBrk="1" latinLnBrk="0" hangingPunct="1">
                  <a:defRPr sz="5600" kern="1200">
                    <a:solidFill>
                      <a:schemeClr val="tx1"/>
                    </a:solidFill>
                    <a:latin typeface="+mn-lt"/>
                    <a:ea typeface="+mn-ea"/>
                    <a:cs typeface="+mn-cs"/>
                  </a:defRPr>
                </a:lvl4pPr>
                <a:lvl5pPr marL="5642872" algn="l" defTabSz="2821436" rtl="0" eaLnBrk="1" latinLnBrk="0" hangingPunct="1">
                  <a:defRPr sz="5600" kern="1200">
                    <a:solidFill>
                      <a:schemeClr val="tx1"/>
                    </a:solidFill>
                    <a:latin typeface="+mn-lt"/>
                    <a:ea typeface="+mn-ea"/>
                    <a:cs typeface="+mn-cs"/>
                  </a:defRPr>
                </a:lvl5pPr>
                <a:lvl6pPr marL="7053590" algn="l" defTabSz="2821436" rtl="0" eaLnBrk="1" latinLnBrk="0" hangingPunct="1">
                  <a:defRPr sz="5600" kern="1200">
                    <a:solidFill>
                      <a:schemeClr val="tx1"/>
                    </a:solidFill>
                    <a:latin typeface="+mn-lt"/>
                    <a:ea typeface="+mn-ea"/>
                    <a:cs typeface="+mn-cs"/>
                  </a:defRPr>
                </a:lvl6pPr>
                <a:lvl7pPr marL="8464309" algn="l" defTabSz="2821436" rtl="0" eaLnBrk="1" latinLnBrk="0" hangingPunct="1">
                  <a:defRPr sz="5600" kern="1200">
                    <a:solidFill>
                      <a:schemeClr val="tx1"/>
                    </a:solidFill>
                    <a:latin typeface="+mn-lt"/>
                    <a:ea typeface="+mn-ea"/>
                    <a:cs typeface="+mn-cs"/>
                  </a:defRPr>
                </a:lvl7pPr>
                <a:lvl8pPr marL="9875027" algn="l" defTabSz="2821436" rtl="0" eaLnBrk="1" latinLnBrk="0" hangingPunct="1">
                  <a:defRPr sz="5600" kern="1200">
                    <a:solidFill>
                      <a:schemeClr val="tx1"/>
                    </a:solidFill>
                    <a:latin typeface="+mn-lt"/>
                    <a:ea typeface="+mn-ea"/>
                    <a:cs typeface="+mn-cs"/>
                  </a:defRPr>
                </a:lvl8pPr>
                <a:lvl9pPr marL="11285745" algn="l" defTabSz="2821436" rtl="0" eaLnBrk="1" latinLnBrk="0" hangingPunct="1">
                  <a:defRPr sz="5600" kern="1200">
                    <a:solidFill>
                      <a:schemeClr val="tx1"/>
                    </a:solidFill>
                    <a:latin typeface="+mn-lt"/>
                    <a:ea typeface="+mn-ea"/>
                    <a:cs typeface="+mn-cs"/>
                  </a:defRPr>
                </a:lvl9pPr>
              </a:lstStyle>
              <a:p>
                <a:pPr algn="ctr" fontAlgn="auto">
                  <a:spcBef>
                    <a:spcPts val="0"/>
                  </a:spcBef>
                  <a:spcAft>
                    <a:spcPts val="0"/>
                  </a:spcAft>
                  <a:defRPr/>
                </a:pPr>
                <a:r>
                  <a:rPr lang="en-US" sz="1400" dirty="0" smtClean="0">
                    <a:solidFill>
                      <a:schemeClr val="bg1"/>
                    </a:solidFill>
                  </a:rPr>
                  <a:t>Corner handles</a:t>
                </a:r>
                <a:endParaRPr lang="en-US" sz="1400" dirty="0">
                  <a:solidFill>
                    <a:schemeClr val="bg1"/>
                  </a:solidFill>
                </a:endParaRPr>
              </a:p>
            </p:txBody>
          </p:sp>
        </p:grpSp>
        <p:grpSp>
          <p:nvGrpSpPr>
            <p:cNvPr id="1050" name="Group 46"/>
            <p:cNvGrpSpPr>
              <a:grpSpLocks/>
            </p:cNvGrpSpPr>
            <p:nvPr userDrawn="1"/>
          </p:nvGrpSpPr>
          <p:grpSpPr bwMode="auto">
            <a:xfrm>
              <a:off x="-9816361" y="23859606"/>
              <a:ext cx="7832477" cy="2027099"/>
              <a:chOff x="-4525041" y="13501739"/>
              <a:chExt cx="3609638" cy="1117602"/>
            </a:xfrm>
          </p:grpSpPr>
          <p:pic>
            <p:nvPicPr>
              <p:cNvPr id="1051" name="Picture 47"/>
              <p:cNvPicPr>
                <a:picLocks noChangeAspect="1" noChangeArrowheads="1"/>
              </p:cNvPicPr>
              <p:nvPr userDrawn="1"/>
            </p:nvPicPr>
            <p:blipFill>
              <a:blip r:embed="rId7" cstate="print"/>
              <a:srcRect/>
              <a:stretch>
                <a:fillRect/>
              </a:stretch>
            </p:blipFill>
            <p:spPr bwMode="auto">
              <a:xfrm>
                <a:off x="-4276681" y="13651779"/>
                <a:ext cx="1512652" cy="772700"/>
              </a:xfrm>
              <a:prstGeom prst="rect">
                <a:avLst/>
              </a:prstGeom>
              <a:noFill/>
              <a:ln w="9525">
                <a:noFill/>
                <a:miter lim="800000"/>
                <a:headEnd/>
                <a:tailEnd/>
              </a:ln>
            </p:spPr>
          </p:pic>
          <p:pic>
            <p:nvPicPr>
              <p:cNvPr id="1052" name="Picture 48"/>
              <p:cNvPicPr>
                <a:picLocks noChangeAspect="1" noChangeArrowheads="1"/>
              </p:cNvPicPr>
              <p:nvPr userDrawn="1"/>
            </p:nvPicPr>
            <p:blipFill>
              <a:blip r:embed="rId8" cstate="print"/>
              <a:srcRect/>
              <a:stretch>
                <a:fillRect/>
              </a:stretch>
            </p:blipFill>
            <p:spPr bwMode="auto">
              <a:xfrm>
                <a:off x="-2693844" y="13651779"/>
                <a:ext cx="1512652" cy="772700"/>
              </a:xfrm>
              <a:prstGeom prst="rect">
                <a:avLst/>
              </a:prstGeom>
              <a:noFill/>
              <a:ln w="9525">
                <a:noFill/>
                <a:miter lim="800000"/>
                <a:headEnd/>
                <a:tailEnd/>
              </a:ln>
            </p:spPr>
          </p:pic>
          <p:sp>
            <p:nvSpPr>
              <p:cNvPr id="50" name="TextBox 47"/>
              <p:cNvSpPr txBox="1"/>
              <p:nvPr userDrawn="1"/>
            </p:nvSpPr>
            <p:spPr>
              <a:xfrm rot="16200000">
                <a:off x="-5017996" y="13995302"/>
                <a:ext cx="1117022" cy="130466"/>
              </a:xfrm>
              <a:prstGeom prst="rect">
                <a:avLst/>
              </a:prstGeom>
              <a:noFill/>
            </p:spPr>
            <p:txBody>
              <a:bodyPr lIns="0" tIns="0" rIns="0" bIns="0">
                <a:spAutoFit/>
              </a:bodyPr>
              <a:lstStyle>
                <a:defPPr>
                  <a:defRPr lang="en-US"/>
                </a:defPPr>
                <a:lvl1pPr marL="0" algn="l" defTabSz="2821436" rtl="0" eaLnBrk="1" latinLnBrk="0" hangingPunct="1">
                  <a:defRPr sz="5600" kern="1200">
                    <a:solidFill>
                      <a:schemeClr val="tx1"/>
                    </a:solidFill>
                    <a:latin typeface="+mn-lt"/>
                    <a:ea typeface="+mn-ea"/>
                    <a:cs typeface="+mn-cs"/>
                  </a:defRPr>
                </a:lvl1pPr>
                <a:lvl2pPr marL="1410719" algn="l" defTabSz="2821436" rtl="0" eaLnBrk="1" latinLnBrk="0" hangingPunct="1">
                  <a:defRPr sz="5600" kern="1200">
                    <a:solidFill>
                      <a:schemeClr val="tx1"/>
                    </a:solidFill>
                    <a:latin typeface="+mn-lt"/>
                    <a:ea typeface="+mn-ea"/>
                    <a:cs typeface="+mn-cs"/>
                  </a:defRPr>
                </a:lvl2pPr>
                <a:lvl3pPr marL="2821436" algn="l" defTabSz="2821436" rtl="0" eaLnBrk="1" latinLnBrk="0" hangingPunct="1">
                  <a:defRPr sz="5600" kern="1200">
                    <a:solidFill>
                      <a:schemeClr val="tx1"/>
                    </a:solidFill>
                    <a:latin typeface="+mn-lt"/>
                    <a:ea typeface="+mn-ea"/>
                    <a:cs typeface="+mn-cs"/>
                  </a:defRPr>
                </a:lvl3pPr>
                <a:lvl4pPr marL="4232155" algn="l" defTabSz="2821436" rtl="0" eaLnBrk="1" latinLnBrk="0" hangingPunct="1">
                  <a:defRPr sz="5600" kern="1200">
                    <a:solidFill>
                      <a:schemeClr val="tx1"/>
                    </a:solidFill>
                    <a:latin typeface="+mn-lt"/>
                    <a:ea typeface="+mn-ea"/>
                    <a:cs typeface="+mn-cs"/>
                  </a:defRPr>
                </a:lvl4pPr>
                <a:lvl5pPr marL="5642872" algn="l" defTabSz="2821436" rtl="0" eaLnBrk="1" latinLnBrk="0" hangingPunct="1">
                  <a:defRPr sz="5600" kern="1200">
                    <a:solidFill>
                      <a:schemeClr val="tx1"/>
                    </a:solidFill>
                    <a:latin typeface="+mn-lt"/>
                    <a:ea typeface="+mn-ea"/>
                    <a:cs typeface="+mn-cs"/>
                  </a:defRPr>
                </a:lvl5pPr>
                <a:lvl6pPr marL="7053590" algn="l" defTabSz="2821436" rtl="0" eaLnBrk="1" latinLnBrk="0" hangingPunct="1">
                  <a:defRPr sz="5600" kern="1200">
                    <a:solidFill>
                      <a:schemeClr val="tx1"/>
                    </a:solidFill>
                    <a:latin typeface="+mn-lt"/>
                    <a:ea typeface="+mn-ea"/>
                    <a:cs typeface="+mn-cs"/>
                  </a:defRPr>
                </a:lvl6pPr>
                <a:lvl7pPr marL="8464309" algn="l" defTabSz="2821436" rtl="0" eaLnBrk="1" latinLnBrk="0" hangingPunct="1">
                  <a:defRPr sz="5600" kern="1200">
                    <a:solidFill>
                      <a:schemeClr val="tx1"/>
                    </a:solidFill>
                    <a:latin typeface="+mn-lt"/>
                    <a:ea typeface="+mn-ea"/>
                    <a:cs typeface="+mn-cs"/>
                  </a:defRPr>
                </a:lvl7pPr>
                <a:lvl8pPr marL="9875027" algn="l" defTabSz="2821436" rtl="0" eaLnBrk="1" latinLnBrk="0" hangingPunct="1">
                  <a:defRPr sz="5600" kern="1200">
                    <a:solidFill>
                      <a:schemeClr val="tx1"/>
                    </a:solidFill>
                    <a:latin typeface="+mn-lt"/>
                    <a:ea typeface="+mn-ea"/>
                    <a:cs typeface="+mn-cs"/>
                  </a:defRPr>
                </a:lvl8pPr>
                <a:lvl9pPr marL="11285745" algn="l" defTabSz="2821436" rtl="0" eaLnBrk="1" latinLnBrk="0" hangingPunct="1">
                  <a:defRPr sz="5600" kern="1200">
                    <a:solidFill>
                      <a:schemeClr val="tx1"/>
                    </a:solidFill>
                    <a:latin typeface="+mn-lt"/>
                    <a:ea typeface="+mn-ea"/>
                    <a:cs typeface="+mn-cs"/>
                  </a:defRPr>
                </a:lvl9pPr>
              </a:lstStyle>
              <a:p>
                <a:pPr algn="ctr" fontAlgn="auto">
                  <a:spcBef>
                    <a:spcPts val="0"/>
                  </a:spcBef>
                  <a:spcAft>
                    <a:spcPts val="0"/>
                  </a:spcAft>
                  <a:defRPr/>
                </a:pPr>
                <a:r>
                  <a:rPr lang="en-US" sz="1100" dirty="0" smtClean="0">
                    <a:solidFill>
                      <a:srgbClr val="92D050"/>
                    </a:solidFill>
                  </a:rPr>
                  <a:t>Good </a:t>
                </a:r>
                <a:r>
                  <a:rPr lang="en-US" sz="1100" dirty="0" smtClean="0">
                    <a:solidFill>
                      <a:schemeClr val="bg1"/>
                    </a:solidFill>
                  </a:rPr>
                  <a:t>printing quality</a:t>
                </a:r>
                <a:endParaRPr lang="en-US" sz="1100" dirty="0">
                  <a:solidFill>
                    <a:schemeClr val="bg1"/>
                  </a:solidFill>
                </a:endParaRPr>
              </a:p>
            </p:txBody>
          </p:sp>
          <p:sp>
            <p:nvSpPr>
              <p:cNvPr id="51" name="TextBox 48"/>
              <p:cNvSpPr txBox="1"/>
              <p:nvPr userDrawn="1"/>
            </p:nvSpPr>
            <p:spPr>
              <a:xfrm rot="16200000">
                <a:off x="-1544808" y="13989816"/>
                <a:ext cx="1117022" cy="141439"/>
              </a:xfrm>
              <a:prstGeom prst="rect">
                <a:avLst/>
              </a:prstGeom>
              <a:noFill/>
            </p:spPr>
            <p:txBody>
              <a:bodyPr lIns="0" tIns="0" rIns="0" bIns="0">
                <a:spAutoFit/>
              </a:bodyPr>
              <a:lstStyle>
                <a:defPPr>
                  <a:defRPr lang="en-US"/>
                </a:defPPr>
                <a:lvl1pPr marL="0" algn="l" defTabSz="2821436" rtl="0" eaLnBrk="1" latinLnBrk="0" hangingPunct="1">
                  <a:defRPr sz="5600" kern="1200">
                    <a:solidFill>
                      <a:schemeClr val="tx1"/>
                    </a:solidFill>
                    <a:latin typeface="+mn-lt"/>
                    <a:ea typeface="+mn-ea"/>
                    <a:cs typeface="+mn-cs"/>
                  </a:defRPr>
                </a:lvl1pPr>
                <a:lvl2pPr marL="1410719" algn="l" defTabSz="2821436" rtl="0" eaLnBrk="1" latinLnBrk="0" hangingPunct="1">
                  <a:defRPr sz="5600" kern="1200">
                    <a:solidFill>
                      <a:schemeClr val="tx1"/>
                    </a:solidFill>
                    <a:latin typeface="+mn-lt"/>
                    <a:ea typeface="+mn-ea"/>
                    <a:cs typeface="+mn-cs"/>
                  </a:defRPr>
                </a:lvl2pPr>
                <a:lvl3pPr marL="2821436" algn="l" defTabSz="2821436" rtl="0" eaLnBrk="1" latinLnBrk="0" hangingPunct="1">
                  <a:defRPr sz="5600" kern="1200">
                    <a:solidFill>
                      <a:schemeClr val="tx1"/>
                    </a:solidFill>
                    <a:latin typeface="+mn-lt"/>
                    <a:ea typeface="+mn-ea"/>
                    <a:cs typeface="+mn-cs"/>
                  </a:defRPr>
                </a:lvl3pPr>
                <a:lvl4pPr marL="4232155" algn="l" defTabSz="2821436" rtl="0" eaLnBrk="1" latinLnBrk="0" hangingPunct="1">
                  <a:defRPr sz="5600" kern="1200">
                    <a:solidFill>
                      <a:schemeClr val="tx1"/>
                    </a:solidFill>
                    <a:latin typeface="+mn-lt"/>
                    <a:ea typeface="+mn-ea"/>
                    <a:cs typeface="+mn-cs"/>
                  </a:defRPr>
                </a:lvl4pPr>
                <a:lvl5pPr marL="5642872" algn="l" defTabSz="2821436" rtl="0" eaLnBrk="1" latinLnBrk="0" hangingPunct="1">
                  <a:defRPr sz="5600" kern="1200">
                    <a:solidFill>
                      <a:schemeClr val="tx1"/>
                    </a:solidFill>
                    <a:latin typeface="+mn-lt"/>
                    <a:ea typeface="+mn-ea"/>
                    <a:cs typeface="+mn-cs"/>
                  </a:defRPr>
                </a:lvl5pPr>
                <a:lvl6pPr marL="7053590" algn="l" defTabSz="2821436" rtl="0" eaLnBrk="1" latinLnBrk="0" hangingPunct="1">
                  <a:defRPr sz="5600" kern="1200">
                    <a:solidFill>
                      <a:schemeClr val="tx1"/>
                    </a:solidFill>
                    <a:latin typeface="+mn-lt"/>
                    <a:ea typeface="+mn-ea"/>
                    <a:cs typeface="+mn-cs"/>
                  </a:defRPr>
                </a:lvl6pPr>
                <a:lvl7pPr marL="8464309" algn="l" defTabSz="2821436" rtl="0" eaLnBrk="1" latinLnBrk="0" hangingPunct="1">
                  <a:defRPr sz="5600" kern="1200">
                    <a:solidFill>
                      <a:schemeClr val="tx1"/>
                    </a:solidFill>
                    <a:latin typeface="+mn-lt"/>
                    <a:ea typeface="+mn-ea"/>
                    <a:cs typeface="+mn-cs"/>
                  </a:defRPr>
                </a:lvl7pPr>
                <a:lvl8pPr marL="9875027" algn="l" defTabSz="2821436" rtl="0" eaLnBrk="1" latinLnBrk="0" hangingPunct="1">
                  <a:defRPr sz="5600" kern="1200">
                    <a:solidFill>
                      <a:schemeClr val="tx1"/>
                    </a:solidFill>
                    <a:latin typeface="+mn-lt"/>
                    <a:ea typeface="+mn-ea"/>
                    <a:cs typeface="+mn-cs"/>
                  </a:defRPr>
                </a:lvl8pPr>
                <a:lvl9pPr marL="11285745" algn="l" defTabSz="2821436" rtl="0" eaLnBrk="1" latinLnBrk="0" hangingPunct="1">
                  <a:defRPr sz="5600" kern="1200">
                    <a:solidFill>
                      <a:schemeClr val="tx1"/>
                    </a:solidFill>
                    <a:latin typeface="+mn-lt"/>
                    <a:ea typeface="+mn-ea"/>
                    <a:cs typeface="+mn-cs"/>
                  </a:defRPr>
                </a:lvl9pPr>
              </a:lstStyle>
              <a:p>
                <a:pPr algn="ctr" fontAlgn="auto">
                  <a:spcBef>
                    <a:spcPts val="0"/>
                  </a:spcBef>
                  <a:spcAft>
                    <a:spcPts val="0"/>
                  </a:spcAft>
                  <a:defRPr/>
                </a:pPr>
                <a:r>
                  <a:rPr lang="en-US" sz="1200" dirty="0" smtClean="0">
                    <a:solidFill>
                      <a:srgbClr val="FF0000"/>
                    </a:solidFill>
                  </a:rPr>
                  <a:t>Bad </a:t>
                </a:r>
                <a:r>
                  <a:rPr lang="en-US" sz="1200" dirty="0" smtClean="0">
                    <a:solidFill>
                      <a:schemeClr val="bg1"/>
                    </a:solidFill>
                  </a:rPr>
                  <a:t>printing quality</a:t>
                </a:r>
                <a:endParaRPr lang="en-US" sz="1200" dirty="0">
                  <a:solidFill>
                    <a:schemeClr val="bg1"/>
                  </a:solidFill>
                </a:endParaRPr>
              </a:p>
            </p:txBody>
          </p:sp>
        </p:grpSp>
      </p:grpSp>
      <p:grpSp>
        <p:nvGrpSpPr>
          <p:cNvPr id="1035" name="Group 59"/>
          <p:cNvGrpSpPr>
            <a:grpSpLocks noChangeAspect="1"/>
          </p:cNvGrpSpPr>
          <p:nvPr userDrawn="1"/>
        </p:nvGrpSpPr>
        <p:grpSpPr bwMode="auto">
          <a:xfrm>
            <a:off x="44323000" y="11113"/>
            <a:ext cx="6632575" cy="21934487"/>
            <a:chOff x="36782324" y="0"/>
            <a:chExt cx="11062139" cy="27432000"/>
          </a:xfrm>
        </p:grpSpPr>
        <p:sp>
          <p:nvSpPr>
            <p:cNvPr id="61" name="Rectangle 60"/>
            <p:cNvSpPr/>
            <p:nvPr userDrawn="1"/>
          </p:nvSpPr>
          <p:spPr>
            <a:xfrm>
              <a:off x="36782324" y="0"/>
              <a:ext cx="11062139" cy="27432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a:lstStyle/>
            <a:p>
              <a:pPr algn="ctr" defTabSz="2820988"/>
              <a:r>
                <a:rPr lang="en-US" sz="3200" b="1">
                  <a:solidFill>
                    <a:schemeClr val="bg1"/>
                  </a:solidFill>
                  <a:latin typeface="Trebuchet MS" pitchFamily="34" charset="0"/>
                </a:rPr>
                <a:t>QUICK START (cont.)</a:t>
              </a:r>
            </a:p>
            <a:p>
              <a:pPr algn="ctr" defTabSz="2820988"/>
              <a:endParaRPr lang="en-US" sz="2800" b="1">
                <a:solidFill>
                  <a:schemeClr val="bg1"/>
                </a:solidFill>
                <a:latin typeface="Trebuchet MS" pitchFamily="34" charset="0"/>
              </a:endParaRPr>
            </a:p>
            <a:p>
              <a:pPr algn="ctr" defTabSz="2820988"/>
              <a:r>
                <a:rPr lang="en-US" sz="2000" b="1">
                  <a:solidFill>
                    <a:srgbClr val="FFC000"/>
                  </a:solidFill>
                  <a:latin typeface="Trebuchet MS" pitchFamily="34" charset="0"/>
                </a:rPr>
                <a:t>How to change the template color theme</a:t>
              </a:r>
            </a:p>
            <a:p>
              <a:pPr marL="0" lvl="2" indent="0" defTabSz="2820988"/>
              <a:r>
                <a:rPr lang="en-US" sz="1600">
                  <a:solidFill>
                    <a:srgbClr val="BFBFBF"/>
                  </a:solidFill>
                  <a:latin typeface="Trebuchet MS" pitchFamily="34" charset="0"/>
                </a:rPr>
                <a:t>You can easily change the color theme of your poster by going to the DESIGN menu, click on COLORS, and choose the color theme of your choice. You can also create your own color theme.</a:t>
              </a:r>
            </a:p>
            <a:p>
              <a:pPr marL="0" lvl="2" indent="0" defTabSz="2820988"/>
              <a:endParaRPr lang="en-US" sz="1600">
                <a:solidFill>
                  <a:srgbClr val="BFBFBF"/>
                </a:solidFill>
                <a:latin typeface="Trebuchet MS" pitchFamily="34" charset="0"/>
              </a:endParaRPr>
            </a:p>
            <a:p>
              <a:pPr defTabSz="2820988"/>
              <a:endParaRPr lang="en-US" sz="1600">
                <a:solidFill>
                  <a:srgbClr val="BFBFBF"/>
                </a:solidFill>
                <a:latin typeface="Trebuchet MS" pitchFamily="34" charset="0"/>
              </a:endParaRPr>
            </a:p>
            <a:p>
              <a:pPr defTabSz="2820988"/>
              <a:endParaRPr lang="en-US" sz="1600">
                <a:solidFill>
                  <a:srgbClr val="BFBFBF"/>
                </a:solidFill>
                <a:latin typeface="Trebuchet MS" pitchFamily="34" charset="0"/>
              </a:endParaRPr>
            </a:p>
            <a:p>
              <a:pPr defTabSz="2820988"/>
              <a:endParaRPr lang="en-US" sz="1600">
                <a:solidFill>
                  <a:srgbClr val="BFBFBF"/>
                </a:solidFill>
                <a:latin typeface="Trebuchet MS" pitchFamily="34" charset="0"/>
              </a:endParaRPr>
            </a:p>
            <a:p>
              <a:pPr defTabSz="2820988"/>
              <a:endParaRPr lang="en-US" sz="1600">
                <a:solidFill>
                  <a:srgbClr val="BFBFBF"/>
                </a:solidFill>
                <a:latin typeface="Trebuchet MS" pitchFamily="34" charset="0"/>
              </a:endParaRPr>
            </a:p>
            <a:p>
              <a:pPr defTabSz="2820988"/>
              <a:endParaRPr lang="en-US" sz="1600">
                <a:solidFill>
                  <a:srgbClr val="BFBFBF"/>
                </a:solidFill>
                <a:latin typeface="Trebuchet MS" pitchFamily="34" charset="0"/>
              </a:endParaRPr>
            </a:p>
            <a:p>
              <a:pPr defTabSz="2820988"/>
              <a:endParaRPr lang="en-US" sz="1600">
                <a:solidFill>
                  <a:srgbClr val="BFBFBF"/>
                </a:solidFill>
                <a:latin typeface="Trebuchet MS" pitchFamily="34" charset="0"/>
              </a:endParaRPr>
            </a:p>
            <a:p>
              <a:pPr defTabSz="2820988"/>
              <a:endParaRPr lang="en-US" sz="1600">
                <a:solidFill>
                  <a:srgbClr val="BFBFBF"/>
                </a:solidFill>
                <a:latin typeface="Trebuchet MS" pitchFamily="34" charset="0"/>
              </a:endParaRPr>
            </a:p>
            <a:p>
              <a:pPr defTabSz="2820988"/>
              <a:endParaRPr lang="en-US" sz="1600">
                <a:solidFill>
                  <a:srgbClr val="BFBFBF"/>
                </a:solidFill>
                <a:latin typeface="Trebuchet MS" pitchFamily="34" charset="0"/>
              </a:endParaRPr>
            </a:p>
            <a:p>
              <a:pPr defTabSz="2820988"/>
              <a:r>
                <a:rPr lang="en-US" sz="1600">
                  <a:solidFill>
                    <a:srgbClr val="BFBFBF"/>
                  </a:solidFill>
                  <a:latin typeface="Trebuchet MS" pitchFamily="34" charset="0"/>
                </a:rPr>
                <a:t>You can also manually change the color of your background by going to VIEW &gt; SLIDE MASTER.  After you finish working on the master be sure to go to VIEW &gt; NORMAL to continue working on your poster.</a:t>
              </a:r>
            </a:p>
            <a:p>
              <a:pPr defTabSz="2820988"/>
              <a:endParaRPr lang="en-US" sz="1600">
                <a:solidFill>
                  <a:srgbClr val="BFBFBF"/>
                </a:solidFill>
                <a:latin typeface="Trebuchet MS" pitchFamily="34" charset="0"/>
              </a:endParaRPr>
            </a:p>
            <a:p>
              <a:pPr algn="ctr" defTabSz="2820988"/>
              <a:r>
                <a:rPr lang="en-US" sz="2000" b="1">
                  <a:solidFill>
                    <a:srgbClr val="FFC000"/>
                  </a:solidFill>
                  <a:latin typeface="Trebuchet MS" pitchFamily="34" charset="0"/>
                </a:rPr>
                <a:t>How to add Text</a:t>
              </a:r>
            </a:p>
            <a:p>
              <a:pPr marL="0" lvl="2" indent="0" defTabSz="2820988"/>
              <a:r>
                <a:rPr lang="en-US" sz="1600">
                  <a:solidFill>
                    <a:srgbClr val="BFBFBF"/>
                  </a:solidFill>
                  <a:latin typeface="Trebuchet MS" pitchFamily="34" charset="0"/>
                </a:rPr>
                <a:t>The template comes with a number of pre-formatted placeholders for headers and text blocks. You can add more blocks by copying and pasting the existing ones or by adding a text box from the HOME menu. </a:t>
              </a:r>
            </a:p>
            <a:p>
              <a:pPr marL="0" lvl="2" indent="0" defTabSz="2820988"/>
              <a:endParaRPr lang="en-US" sz="1600">
                <a:solidFill>
                  <a:srgbClr val="BFBFBF"/>
                </a:solidFill>
                <a:latin typeface="Trebuchet MS" pitchFamily="34" charset="0"/>
              </a:endParaRPr>
            </a:p>
            <a:p>
              <a:pPr algn="ctr" defTabSz="2820988"/>
              <a:r>
                <a:rPr lang="en-US" sz="1600">
                  <a:solidFill>
                    <a:srgbClr val="BFBFBF"/>
                  </a:solidFill>
                  <a:latin typeface="Trebuchet MS" pitchFamily="34" charset="0"/>
                </a:rPr>
                <a:t> </a:t>
              </a:r>
              <a:r>
                <a:rPr lang="en-US" sz="2000" b="1">
                  <a:solidFill>
                    <a:srgbClr val="FFC000"/>
                  </a:solidFill>
                  <a:latin typeface="Trebuchet MS" pitchFamily="34" charset="0"/>
                </a:rPr>
                <a:t>Text size</a:t>
              </a:r>
            </a:p>
            <a:p>
              <a:pPr defTabSz="2820988"/>
              <a:r>
                <a:rPr lang="en-US" sz="1600">
                  <a:solidFill>
                    <a:srgbClr val="BFBFBF"/>
                  </a:solidFill>
                  <a:latin typeface="Trebuchet MS" pitchFamily="34" charset="0"/>
                </a:rPr>
                <a:t>Adjust the size of your text based on how much content you have to present. The default template text offers a good starting point. Follow the conference requirements.</a:t>
              </a:r>
            </a:p>
            <a:p>
              <a:pPr marL="0" lvl="2" indent="0" defTabSz="2820988"/>
              <a:endParaRPr lang="en-US" sz="1600">
                <a:solidFill>
                  <a:srgbClr val="BFBFBF"/>
                </a:solidFill>
                <a:latin typeface="Trebuchet MS" pitchFamily="34" charset="0"/>
              </a:endParaRPr>
            </a:p>
            <a:p>
              <a:pPr algn="ctr" defTabSz="2820988"/>
              <a:r>
                <a:rPr lang="en-US" sz="2000" b="1">
                  <a:solidFill>
                    <a:srgbClr val="FFC000"/>
                  </a:solidFill>
                  <a:latin typeface="Trebuchet MS" pitchFamily="34" charset="0"/>
                </a:rPr>
                <a:t>How to add Tables</a:t>
              </a:r>
            </a:p>
            <a:p>
              <a:pPr marL="971550" lvl="1" indent="0" defTabSz="2820988"/>
              <a:r>
                <a:rPr lang="en-US" sz="1600">
                  <a:solidFill>
                    <a:srgbClr val="BFBFBF"/>
                  </a:solidFill>
                  <a:latin typeface="Trebuchet MS" pitchFamily="34" charset="0"/>
                </a:rPr>
                <a:t>To add a table from scratch go to the INSERT menu and click on TABLE. A drop-down box will help you select rows and columns. </a:t>
              </a:r>
            </a:p>
            <a:p>
              <a:pPr defTabSz="2820988"/>
              <a:r>
                <a:rPr lang="en-US" sz="1600">
                  <a:solidFill>
                    <a:srgbClr val="BFBFBF"/>
                  </a:solidFill>
                  <a:latin typeface="Trebuchet MS" pitchFamily="34" charset="0"/>
                </a:rPr>
                <a:t>You can also copy and a paste a table from Word or another PowerPoint document. A pasted table may need to be re-formatted by RIGHT-CLICK &gt; FORMAT SHAPE, TEXT BOX, Margins.</a:t>
              </a:r>
            </a:p>
            <a:p>
              <a:pPr defTabSz="2820988"/>
              <a:endParaRPr lang="en-US" sz="1600">
                <a:solidFill>
                  <a:srgbClr val="BFBFBF"/>
                </a:solidFill>
                <a:latin typeface="Trebuchet MS" pitchFamily="34" charset="0"/>
              </a:endParaRPr>
            </a:p>
            <a:p>
              <a:pPr algn="ctr" defTabSz="2820988"/>
              <a:r>
                <a:rPr lang="en-US" sz="2000" b="1">
                  <a:solidFill>
                    <a:srgbClr val="FFC000"/>
                  </a:solidFill>
                  <a:latin typeface="Trebuchet MS" pitchFamily="34" charset="0"/>
                </a:rPr>
                <a:t>Graphs / Charts</a:t>
              </a:r>
            </a:p>
            <a:p>
              <a:pPr defTabSz="2820988"/>
              <a:r>
                <a:rPr lang="en-US" sz="1600">
                  <a:solidFill>
                    <a:srgbClr val="BFBFBF"/>
                  </a:solidFill>
                  <a:latin typeface="Trebuchet MS" pitchFamily="34" charset="0"/>
                </a:rPr>
                <a:t>You can simply copy and paste charts and graphs from Excel or Word. Some reformatting may be required depending on how the original document has been created.</a:t>
              </a:r>
            </a:p>
            <a:p>
              <a:pPr defTabSz="2820988"/>
              <a:endParaRPr lang="en-US" sz="1600">
                <a:solidFill>
                  <a:srgbClr val="BFBFBF"/>
                </a:solidFill>
                <a:latin typeface="Trebuchet MS" pitchFamily="34" charset="0"/>
              </a:endParaRPr>
            </a:p>
            <a:p>
              <a:pPr algn="ctr" defTabSz="2820988"/>
              <a:r>
                <a:rPr lang="en-US" sz="2000" b="1">
                  <a:solidFill>
                    <a:srgbClr val="FFC000"/>
                  </a:solidFill>
                  <a:latin typeface="Trebuchet MS" pitchFamily="34" charset="0"/>
                </a:rPr>
                <a:t>How to change the column configuration</a:t>
              </a:r>
            </a:p>
            <a:p>
              <a:pPr defTabSz="2820988"/>
              <a:r>
                <a:rPr lang="en-US" sz="1600">
                  <a:solidFill>
                    <a:srgbClr val="BFBFBF"/>
                  </a:solidFill>
                  <a:latin typeface="Trebuchet MS" pitchFamily="34" charset="0"/>
                </a:rPr>
                <a:t>RIGHT-CLICK on the poster background and select LAYOUT to see the column options available for this template. The poster columns can also be customized on the Master. VIEW &gt; MASTER.</a:t>
              </a:r>
            </a:p>
            <a:p>
              <a:pPr algn="ctr" defTabSz="2820988"/>
              <a:endParaRPr lang="en-US" sz="2000" b="1">
                <a:solidFill>
                  <a:srgbClr val="FFC000"/>
                </a:solidFill>
                <a:latin typeface="Trebuchet MS" pitchFamily="34" charset="0"/>
              </a:endParaRPr>
            </a:p>
            <a:p>
              <a:pPr algn="ctr" defTabSz="2820988"/>
              <a:r>
                <a:rPr lang="en-US" sz="2000" b="1">
                  <a:solidFill>
                    <a:srgbClr val="FFC000"/>
                  </a:solidFill>
                  <a:latin typeface="Trebuchet MS" pitchFamily="34" charset="0"/>
                </a:rPr>
                <a:t>How to remove the info bars</a:t>
              </a:r>
            </a:p>
            <a:p>
              <a:pPr defTabSz="2820988"/>
              <a:r>
                <a:rPr lang="en-US" sz="1600">
                  <a:solidFill>
                    <a:srgbClr val="BFBFBF"/>
                  </a:solidFill>
                  <a:latin typeface="Trebuchet MS" pitchFamily="34" charset="0"/>
                </a:rPr>
                <a:t>If you are working in PowerPoint for Windows and have finished your poster, save as PDF and the bars will not be included. You can also delete them by going to VIEW &gt; MASTER. On the Mac adjust the Page-Setup to match the Page-Setup in PowerPoint before you create a PDF. You can also delete them from the Slide Master.</a:t>
              </a:r>
            </a:p>
            <a:p>
              <a:pPr defTabSz="2820988"/>
              <a:endParaRPr lang="en-US" sz="1600">
                <a:solidFill>
                  <a:srgbClr val="BFBFBF"/>
                </a:solidFill>
                <a:latin typeface="Trebuchet MS" pitchFamily="34" charset="0"/>
              </a:endParaRPr>
            </a:p>
            <a:p>
              <a:pPr algn="ctr" defTabSz="2820988"/>
              <a:r>
                <a:rPr lang="en-US" sz="2000" b="1">
                  <a:solidFill>
                    <a:srgbClr val="FFC000"/>
                  </a:solidFill>
                  <a:latin typeface="Trebuchet MS" pitchFamily="34" charset="0"/>
                </a:rPr>
                <a:t>Save your work</a:t>
              </a:r>
            </a:p>
            <a:p>
              <a:pPr defTabSz="2820988"/>
              <a:r>
                <a:rPr lang="en-US" sz="1600">
                  <a:solidFill>
                    <a:srgbClr val="BFBFBF"/>
                  </a:solidFill>
                  <a:latin typeface="Trebuchet MS" pitchFamily="34" charset="0"/>
                </a:rPr>
                <a:t>Save your template as a PowerPoint document. For printing, save as PowerPoint or “Print-quality” PDF.</a:t>
              </a:r>
            </a:p>
            <a:p>
              <a:pPr defTabSz="2820988"/>
              <a:endParaRPr lang="en-US" sz="1400">
                <a:solidFill>
                  <a:srgbClr val="BFBFBF"/>
                </a:solidFill>
                <a:latin typeface="Trebuchet MS" pitchFamily="34" charset="0"/>
              </a:endParaRPr>
            </a:p>
            <a:p>
              <a:pPr defTabSz="2820988"/>
              <a:endParaRPr lang="en-US" sz="1600">
                <a:solidFill>
                  <a:srgbClr val="BFBFBF"/>
                </a:solidFill>
                <a:latin typeface="Trebuchet MS" pitchFamily="34" charset="0"/>
              </a:endParaRPr>
            </a:p>
          </p:txBody>
        </p:sp>
        <p:pic>
          <p:nvPicPr>
            <p:cNvPr id="1037" name="Picture 61"/>
            <p:cNvPicPr>
              <a:picLocks noChangeAspect="1" noChangeArrowheads="1"/>
            </p:cNvPicPr>
            <p:nvPr userDrawn="1"/>
          </p:nvPicPr>
          <p:blipFill>
            <a:blip r:embed="rId9" cstate="print"/>
            <a:srcRect/>
            <a:stretch>
              <a:fillRect/>
            </a:stretch>
          </p:blipFill>
          <p:spPr bwMode="auto">
            <a:xfrm>
              <a:off x="39547455" y="3688889"/>
              <a:ext cx="5586150" cy="1716939"/>
            </a:xfrm>
            <a:prstGeom prst="rect">
              <a:avLst/>
            </a:prstGeom>
            <a:noFill/>
            <a:ln w="9525">
              <a:noFill/>
              <a:miter lim="800000"/>
              <a:headEnd/>
              <a:tailEnd/>
            </a:ln>
          </p:spPr>
        </p:pic>
        <p:pic>
          <p:nvPicPr>
            <p:cNvPr id="1038" name="Picture 62"/>
            <p:cNvPicPr>
              <a:picLocks noChangeAspect="1"/>
            </p:cNvPicPr>
            <p:nvPr userDrawn="1"/>
          </p:nvPicPr>
          <p:blipFill>
            <a:blip r:embed="rId10" cstate="print"/>
            <a:srcRect/>
            <a:stretch>
              <a:fillRect/>
            </a:stretch>
          </p:blipFill>
          <p:spPr bwMode="auto">
            <a:xfrm>
              <a:off x="37163425" y="7987216"/>
              <a:ext cx="2969584" cy="1140240"/>
            </a:xfrm>
            <a:prstGeom prst="rect">
              <a:avLst/>
            </a:prstGeom>
            <a:noFill/>
            <a:ln w="9525">
              <a:noFill/>
              <a:miter lim="800000"/>
              <a:headEnd/>
              <a:tailEnd/>
            </a:ln>
          </p:spPr>
        </p:pic>
        <p:pic>
          <p:nvPicPr>
            <p:cNvPr id="1039" name="Picture 63"/>
            <p:cNvPicPr>
              <a:picLocks noChangeAspect="1" noChangeArrowheads="1"/>
            </p:cNvPicPr>
            <p:nvPr userDrawn="1"/>
          </p:nvPicPr>
          <p:blipFill>
            <a:blip r:embed="rId11" cstate="print"/>
            <a:srcRect/>
            <a:stretch>
              <a:fillRect/>
            </a:stretch>
          </p:blipFill>
          <p:spPr bwMode="auto">
            <a:xfrm>
              <a:off x="37458231" y="11709174"/>
              <a:ext cx="1482265" cy="825421"/>
            </a:xfrm>
            <a:prstGeom prst="rect">
              <a:avLst/>
            </a:prstGeom>
            <a:noFill/>
            <a:ln w="9525">
              <a:noFill/>
              <a:miter lim="800000"/>
              <a:headEnd/>
              <a:tailEnd/>
            </a:ln>
          </p:spPr>
        </p:pic>
        <p:grpSp>
          <p:nvGrpSpPr>
            <p:cNvPr id="1040" name="Group 64"/>
            <p:cNvGrpSpPr>
              <a:grpSpLocks/>
            </p:cNvGrpSpPr>
            <p:nvPr userDrawn="1"/>
          </p:nvGrpSpPr>
          <p:grpSpPr bwMode="auto">
            <a:xfrm>
              <a:off x="37163426" y="23152348"/>
              <a:ext cx="10354213" cy="1115850"/>
              <a:chOff x="31687960" y="29635357"/>
              <a:chExt cx="9771399" cy="1155811"/>
            </a:xfrm>
          </p:grpSpPr>
          <p:sp>
            <p:nvSpPr>
              <p:cNvPr id="67" name="Rounded Rectangle 66"/>
              <p:cNvSpPr/>
              <p:nvPr userDrawn="1"/>
            </p:nvSpPr>
            <p:spPr>
              <a:xfrm>
                <a:off x="31688119" y="29634499"/>
                <a:ext cx="9772331" cy="108993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2821436" rtl="0" eaLnBrk="1" latinLnBrk="0" hangingPunct="1">
                  <a:defRPr sz="5600" kern="1200">
                    <a:solidFill>
                      <a:schemeClr val="lt1"/>
                    </a:solidFill>
                    <a:latin typeface="+mn-lt"/>
                    <a:ea typeface="+mn-ea"/>
                    <a:cs typeface="+mn-cs"/>
                  </a:defRPr>
                </a:lvl1pPr>
                <a:lvl2pPr marL="1410719" algn="l" defTabSz="2821436" rtl="0" eaLnBrk="1" latinLnBrk="0" hangingPunct="1">
                  <a:defRPr sz="5600" kern="1200">
                    <a:solidFill>
                      <a:schemeClr val="lt1"/>
                    </a:solidFill>
                    <a:latin typeface="+mn-lt"/>
                    <a:ea typeface="+mn-ea"/>
                    <a:cs typeface="+mn-cs"/>
                  </a:defRPr>
                </a:lvl2pPr>
                <a:lvl3pPr marL="2821436" algn="l" defTabSz="2821436" rtl="0" eaLnBrk="1" latinLnBrk="0" hangingPunct="1">
                  <a:defRPr sz="5600" kern="1200">
                    <a:solidFill>
                      <a:schemeClr val="lt1"/>
                    </a:solidFill>
                    <a:latin typeface="+mn-lt"/>
                    <a:ea typeface="+mn-ea"/>
                    <a:cs typeface="+mn-cs"/>
                  </a:defRPr>
                </a:lvl3pPr>
                <a:lvl4pPr marL="4232155" algn="l" defTabSz="2821436" rtl="0" eaLnBrk="1" latinLnBrk="0" hangingPunct="1">
                  <a:defRPr sz="5600" kern="1200">
                    <a:solidFill>
                      <a:schemeClr val="lt1"/>
                    </a:solidFill>
                    <a:latin typeface="+mn-lt"/>
                    <a:ea typeface="+mn-ea"/>
                    <a:cs typeface="+mn-cs"/>
                  </a:defRPr>
                </a:lvl4pPr>
                <a:lvl5pPr marL="5642872" algn="l" defTabSz="2821436" rtl="0" eaLnBrk="1" latinLnBrk="0" hangingPunct="1">
                  <a:defRPr sz="5600" kern="1200">
                    <a:solidFill>
                      <a:schemeClr val="lt1"/>
                    </a:solidFill>
                    <a:latin typeface="+mn-lt"/>
                    <a:ea typeface="+mn-ea"/>
                    <a:cs typeface="+mn-cs"/>
                  </a:defRPr>
                </a:lvl5pPr>
                <a:lvl6pPr marL="7053590" algn="l" defTabSz="2821436" rtl="0" eaLnBrk="1" latinLnBrk="0" hangingPunct="1">
                  <a:defRPr sz="5600" kern="1200">
                    <a:solidFill>
                      <a:schemeClr val="lt1"/>
                    </a:solidFill>
                    <a:latin typeface="+mn-lt"/>
                    <a:ea typeface="+mn-ea"/>
                    <a:cs typeface="+mn-cs"/>
                  </a:defRPr>
                </a:lvl6pPr>
                <a:lvl7pPr marL="8464309" algn="l" defTabSz="2821436" rtl="0" eaLnBrk="1" latinLnBrk="0" hangingPunct="1">
                  <a:defRPr sz="5600" kern="1200">
                    <a:solidFill>
                      <a:schemeClr val="lt1"/>
                    </a:solidFill>
                    <a:latin typeface="+mn-lt"/>
                    <a:ea typeface="+mn-ea"/>
                    <a:cs typeface="+mn-cs"/>
                  </a:defRPr>
                </a:lvl7pPr>
                <a:lvl8pPr marL="9875027" algn="l" defTabSz="2821436" rtl="0" eaLnBrk="1" latinLnBrk="0" hangingPunct="1">
                  <a:defRPr sz="5600" kern="1200">
                    <a:solidFill>
                      <a:schemeClr val="lt1"/>
                    </a:solidFill>
                    <a:latin typeface="+mn-lt"/>
                    <a:ea typeface="+mn-ea"/>
                    <a:cs typeface="+mn-cs"/>
                  </a:defRPr>
                </a:lvl8pPr>
                <a:lvl9pPr marL="11285745" algn="l" defTabSz="2821436" rtl="0" eaLnBrk="1" latinLnBrk="0" hangingPunct="1">
                  <a:defRPr sz="5600" kern="1200">
                    <a:solidFill>
                      <a:schemeClr val="lt1"/>
                    </a:solidFill>
                    <a:latin typeface="+mn-lt"/>
                    <a:ea typeface="+mn-ea"/>
                    <a:cs typeface="+mn-cs"/>
                  </a:defRPr>
                </a:lvl9pPr>
              </a:lstStyle>
              <a:p>
                <a:pPr algn="ctr" fontAlgn="auto">
                  <a:spcBef>
                    <a:spcPts val="0"/>
                  </a:spcBef>
                  <a:spcAft>
                    <a:spcPts val="0"/>
                  </a:spcAft>
                  <a:defRPr/>
                </a:pPr>
                <a:endParaRPr lang="en-US" dirty="0"/>
              </a:p>
            </p:txBody>
          </p:sp>
          <p:pic>
            <p:nvPicPr>
              <p:cNvPr id="1043" name="Picture 67" descr="http://t2.gstatic.com/images?q=tbn:ANd9GcR4APHC6TT9w54M2zn_pvCiBxUNcspYPoVxirLRphBoJabfSvu7zw">
                <a:hlinkClick r:id="rId12"/>
              </p:cNvPr>
              <p:cNvPicPr>
                <a:picLocks noChangeAspect="1" noChangeArrowheads="1"/>
              </p:cNvPicPr>
              <p:nvPr userDrawn="1"/>
            </p:nvPicPr>
            <p:blipFill>
              <a:blip r:embed="rId13" cstate="print"/>
              <a:srcRect/>
              <a:stretch>
                <a:fillRect/>
              </a:stretch>
            </p:blipFill>
            <p:spPr bwMode="auto">
              <a:xfrm>
                <a:off x="31813900" y="29733687"/>
                <a:ext cx="914401" cy="914399"/>
              </a:xfrm>
              <a:prstGeom prst="rect">
                <a:avLst/>
              </a:prstGeom>
              <a:noFill/>
              <a:ln w="9525">
                <a:noFill/>
                <a:miter lim="800000"/>
                <a:headEnd/>
                <a:tailEnd/>
              </a:ln>
            </p:spPr>
          </p:pic>
          <p:sp>
            <p:nvSpPr>
              <p:cNvPr id="69" name="TextBox 66"/>
              <p:cNvSpPr txBox="1"/>
              <p:nvPr userDrawn="1"/>
            </p:nvSpPr>
            <p:spPr>
              <a:xfrm>
                <a:off x="32787537" y="29885390"/>
                <a:ext cx="8672912" cy="904852"/>
              </a:xfrm>
              <a:prstGeom prst="rect">
                <a:avLst/>
              </a:prstGeom>
              <a:noFill/>
              <a:ln>
                <a:noFill/>
              </a:ln>
            </p:spPr>
            <p:txBody>
              <a:bodyPr>
                <a:spAutoFit/>
              </a:bodyPr>
              <a:lstStyle>
                <a:defPPr>
                  <a:defRPr lang="en-US"/>
                </a:defPPr>
                <a:lvl1pPr marL="0" algn="l" defTabSz="2821436" rtl="0" eaLnBrk="1" latinLnBrk="0" hangingPunct="1">
                  <a:defRPr sz="5600" kern="1200">
                    <a:solidFill>
                      <a:schemeClr val="tx1"/>
                    </a:solidFill>
                    <a:latin typeface="+mn-lt"/>
                    <a:ea typeface="+mn-ea"/>
                    <a:cs typeface="+mn-cs"/>
                  </a:defRPr>
                </a:lvl1pPr>
                <a:lvl2pPr marL="1410719" algn="l" defTabSz="2821436" rtl="0" eaLnBrk="1" latinLnBrk="0" hangingPunct="1">
                  <a:defRPr sz="5600" kern="1200">
                    <a:solidFill>
                      <a:schemeClr val="tx1"/>
                    </a:solidFill>
                    <a:latin typeface="+mn-lt"/>
                    <a:ea typeface="+mn-ea"/>
                    <a:cs typeface="+mn-cs"/>
                  </a:defRPr>
                </a:lvl2pPr>
                <a:lvl3pPr marL="2821436" algn="l" defTabSz="2821436" rtl="0" eaLnBrk="1" latinLnBrk="0" hangingPunct="1">
                  <a:defRPr sz="5600" kern="1200">
                    <a:solidFill>
                      <a:schemeClr val="tx1"/>
                    </a:solidFill>
                    <a:latin typeface="+mn-lt"/>
                    <a:ea typeface="+mn-ea"/>
                    <a:cs typeface="+mn-cs"/>
                  </a:defRPr>
                </a:lvl3pPr>
                <a:lvl4pPr marL="4232155" algn="l" defTabSz="2821436" rtl="0" eaLnBrk="1" latinLnBrk="0" hangingPunct="1">
                  <a:defRPr sz="5600" kern="1200">
                    <a:solidFill>
                      <a:schemeClr val="tx1"/>
                    </a:solidFill>
                    <a:latin typeface="+mn-lt"/>
                    <a:ea typeface="+mn-ea"/>
                    <a:cs typeface="+mn-cs"/>
                  </a:defRPr>
                </a:lvl4pPr>
                <a:lvl5pPr marL="5642872" algn="l" defTabSz="2821436" rtl="0" eaLnBrk="1" latinLnBrk="0" hangingPunct="1">
                  <a:defRPr sz="5600" kern="1200">
                    <a:solidFill>
                      <a:schemeClr val="tx1"/>
                    </a:solidFill>
                    <a:latin typeface="+mn-lt"/>
                    <a:ea typeface="+mn-ea"/>
                    <a:cs typeface="+mn-cs"/>
                  </a:defRPr>
                </a:lvl5pPr>
                <a:lvl6pPr marL="7053590" algn="l" defTabSz="2821436" rtl="0" eaLnBrk="1" latinLnBrk="0" hangingPunct="1">
                  <a:defRPr sz="5600" kern="1200">
                    <a:solidFill>
                      <a:schemeClr val="tx1"/>
                    </a:solidFill>
                    <a:latin typeface="+mn-lt"/>
                    <a:ea typeface="+mn-ea"/>
                    <a:cs typeface="+mn-cs"/>
                  </a:defRPr>
                </a:lvl6pPr>
                <a:lvl7pPr marL="8464309" algn="l" defTabSz="2821436" rtl="0" eaLnBrk="1" latinLnBrk="0" hangingPunct="1">
                  <a:defRPr sz="5600" kern="1200">
                    <a:solidFill>
                      <a:schemeClr val="tx1"/>
                    </a:solidFill>
                    <a:latin typeface="+mn-lt"/>
                    <a:ea typeface="+mn-ea"/>
                    <a:cs typeface="+mn-cs"/>
                  </a:defRPr>
                </a:lvl7pPr>
                <a:lvl8pPr marL="9875027" algn="l" defTabSz="2821436" rtl="0" eaLnBrk="1" latinLnBrk="0" hangingPunct="1">
                  <a:defRPr sz="5600" kern="1200">
                    <a:solidFill>
                      <a:schemeClr val="tx1"/>
                    </a:solidFill>
                    <a:latin typeface="+mn-lt"/>
                    <a:ea typeface="+mn-ea"/>
                    <a:cs typeface="+mn-cs"/>
                  </a:defRPr>
                </a:lvl8pPr>
                <a:lvl9pPr marL="11285745" algn="l" defTabSz="2821436" rtl="0" eaLnBrk="1" latinLnBrk="0" hangingPunct="1">
                  <a:defRPr sz="5600" kern="1200">
                    <a:solidFill>
                      <a:schemeClr val="tx1"/>
                    </a:solidFill>
                    <a:latin typeface="+mn-lt"/>
                    <a:ea typeface="+mn-ea"/>
                    <a:cs typeface="+mn-cs"/>
                  </a:defRPr>
                </a:lvl9pPr>
              </a:lstStyle>
              <a:p>
                <a:pPr fontAlgn="auto">
                  <a:spcBef>
                    <a:spcPts val="0"/>
                  </a:spcBef>
                  <a:spcAft>
                    <a:spcPts val="0"/>
                  </a:spcAft>
                  <a:defRPr/>
                </a:pPr>
                <a:r>
                  <a:rPr lang="en-US" sz="1400" dirty="0" smtClean="0">
                    <a:solidFill>
                      <a:schemeClr val="tx2"/>
                    </a:solidFill>
                    <a:latin typeface="Trebuchet MS" pitchFamily="34" charset="0"/>
                  </a:rPr>
                  <a:t>Student discounts are available on our Facebook page.</a:t>
                </a:r>
                <a:br>
                  <a:rPr lang="en-US" sz="1400" dirty="0" smtClean="0">
                    <a:solidFill>
                      <a:schemeClr val="tx2"/>
                    </a:solidFill>
                    <a:latin typeface="Trebuchet MS" pitchFamily="34" charset="0"/>
                  </a:rPr>
                </a:br>
                <a:r>
                  <a:rPr lang="en-US" sz="1400" dirty="0" smtClean="0">
                    <a:solidFill>
                      <a:schemeClr val="tx2"/>
                    </a:solidFill>
                    <a:latin typeface="Trebuchet MS" pitchFamily="34" charset="0"/>
                  </a:rPr>
                  <a:t>Go to </a:t>
                </a:r>
                <a:r>
                  <a:rPr lang="en-US" sz="1400" u="sng" dirty="0" smtClean="0">
                    <a:solidFill>
                      <a:schemeClr val="tx2"/>
                    </a:solidFill>
                    <a:latin typeface="Trebuchet MS" pitchFamily="34" charset="0"/>
                  </a:rPr>
                  <a:t>PosterPresentations.com</a:t>
                </a:r>
                <a:r>
                  <a:rPr lang="en-US" sz="1400" dirty="0" smtClean="0">
                    <a:solidFill>
                      <a:schemeClr val="tx2"/>
                    </a:solidFill>
                    <a:latin typeface="Trebuchet MS" pitchFamily="34" charset="0"/>
                  </a:rPr>
                  <a:t> and click on the FB icon. </a:t>
                </a:r>
                <a:endParaRPr lang="en-US" sz="1400" dirty="0">
                  <a:solidFill>
                    <a:schemeClr val="tx2"/>
                  </a:solidFill>
                  <a:latin typeface="Trebuchet MS" pitchFamily="34" charset="0"/>
                </a:endParaRPr>
              </a:p>
            </p:txBody>
          </p:sp>
        </p:grpSp>
        <p:sp>
          <p:nvSpPr>
            <p:cNvPr id="66" name="TextBox 63"/>
            <p:cNvSpPr txBox="1"/>
            <p:nvPr userDrawn="1"/>
          </p:nvSpPr>
          <p:spPr>
            <a:xfrm>
              <a:off x="37227140" y="24825196"/>
              <a:ext cx="4074829" cy="1078061"/>
            </a:xfrm>
            <a:prstGeom prst="rect">
              <a:avLst/>
            </a:prstGeom>
            <a:noFill/>
          </p:spPr>
          <p:txBody>
            <a:bodyPr wrap="none" lIns="0" tIns="0" rIns="0" bIns="0">
              <a:spAutoFit/>
            </a:bodyPr>
            <a:lstStyle>
              <a:defPPr>
                <a:defRPr lang="en-US"/>
              </a:defPPr>
              <a:lvl1pPr marL="0" algn="l" defTabSz="2821436" rtl="0" eaLnBrk="1" latinLnBrk="0" hangingPunct="1">
                <a:defRPr sz="5600" kern="1200">
                  <a:solidFill>
                    <a:schemeClr val="tx1"/>
                  </a:solidFill>
                  <a:latin typeface="+mn-lt"/>
                  <a:ea typeface="+mn-ea"/>
                  <a:cs typeface="+mn-cs"/>
                </a:defRPr>
              </a:lvl1pPr>
              <a:lvl2pPr marL="1410719" algn="l" defTabSz="2821436" rtl="0" eaLnBrk="1" latinLnBrk="0" hangingPunct="1">
                <a:defRPr sz="5600" kern="1200">
                  <a:solidFill>
                    <a:schemeClr val="tx1"/>
                  </a:solidFill>
                  <a:latin typeface="+mn-lt"/>
                  <a:ea typeface="+mn-ea"/>
                  <a:cs typeface="+mn-cs"/>
                </a:defRPr>
              </a:lvl2pPr>
              <a:lvl3pPr marL="2821436" algn="l" defTabSz="2821436" rtl="0" eaLnBrk="1" latinLnBrk="0" hangingPunct="1">
                <a:defRPr sz="5600" kern="1200">
                  <a:solidFill>
                    <a:schemeClr val="tx1"/>
                  </a:solidFill>
                  <a:latin typeface="+mn-lt"/>
                  <a:ea typeface="+mn-ea"/>
                  <a:cs typeface="+mn-cs"/>
                </a:defRPr>
              </a:lvl3pPr>
              <a:lvl4pPr marL="4232155" algn="l" defTabSz="2821436" rtl="0" eaLnBrk="1" latinLnBrk="0" hangingPunct="1">
                <a:defRPr sz="5600" kern="1200">
                  <a:solidFill>
                    <a:schemeClr val="tx1"/>
                  </a:solidFill>
                  <a:latin typeface="+mn-lt"/>
                  <a:ea typeface="+mn-ea"/>
                  <a:cs typeface="+mn-cs"/>
                </a:defRPr>
              </a:lvl4pPr>
              <a:lvl5pPr marL="5642872" algn="l" defTabSz="2821436" rtl="0" eaLnBrk="1" latinLnBrk="0" hangingPunct="1">
                <a:defRPr sz="5600" kern="1200">
                  <a:solidFill>
                    <a:schemeClr val="tx1"/>
                  </a:solidFill>
                  <a:latin typeface="+mn-lt"/>
                  <a:ea typeface="+mn-ea"/>
                  <a:cs typeface="+mn-cs"/>
                </a:defRPr>
              </a:lvl5pPr>
              <a:lvl6pPr marL="7053590" algn="l" defTabSz="2821436" rtl="0" eaLnBrk="1" latinLnBrk="0" hangingPunct="1">
                <a:defRPr sz="5600" kern="1200">
                  <a:solidFill>
                    <a:schemeClr val="tx1"/>
                  </a:solidFill>
                  <a:latin typeface="+mn-lt"/>
                  <a:ea typeface="+mn-ea"/>
                  <a:cs typeface="+mn-cs"/>
                </a:defRPr>
              </a:lvl6pPr>
              <a:lvl7pPr marL="8464309" algn="l" defTabSz="2821436" rtl="0" eaLnBrk="1" latinLnBrk="0" hangingPunct="1">
                <a:defRPr sz="5600" kern="1200">
                  <a:solidFill>
                    <a:schemeClr val="tx1"/>
                  </a:solidFill>
                  <a:latin typeface="+mn-lt"/>
                  <a:ea typeface="+mn-ea"/>
                  <a:cs typeface="+mn-cs"/>
                </a:defRPr>
              </a:lvl7pPr>
              <a:lvl8pPr marL="9875027" algn="l" defTabSz="2821436" rtl="0" eaLnBrk="1" latinLnBrk="0" hangingPunct="1">
                <a:defRPr sz="5600" kern="1200">
                  <a:solidFill>
                    <a:schemeClr val="tx1"/>
                  </a:solidFill>
                  <a:latin typeface="+mn-lt"/>
                  <a:ea typeface="+mn-ea"/>
                  <a:cs typeface="+mn-cs"/>
                </a:defRPr>
              </a:lvl8pPr>
              <a:lvl9pPr marL="11285745" algn="l" defTabSz="2821436" rtl="0" eaLnBrk="1" latinLnBrk="0" hangingPunct="1">
                <a:defRPr sz="5600" kern="1200">
                  <a:solidFill>
                    <a:schemeClr val="tx1"/>
                  </a:solidFill>
                  <a:latin typeface="+mn-lt"/>
                  <a:ea typeface="+mn-ea"/>
                  <a:cs typeface="+mn-cs"/>
                </a:defRPr>
              </a:lvl9pPr>
            </a:lstStyle>
            <a:p>
              <a:pPr fontAlgn="auto">
                <a:spcBef>
                  <a:spcPts val="0"/>
                </a:spcBef>
                <a:spcAft>
                  <a:spcPts val="0"/>
                </a:spcAft>
                <a:defRPr/>
              </a:pPr>
              <a:r>
                <a:rPr lang="en-US" sz="1400" dirty="0" smtClean="0">
                  <a:solidFill>
                    <a:schemeClr val="bg1"/>
                  </a:solidFill>
                </a:rPr>
                <a:t>© 2015 PosterPresentations.com</a:t>
              </a:r>
            </a:p>
            <a:p>
              <a:pPr marL="173038" fontAlgn="auto">
                <a:spcBef>
                  <a:spcPts val="0"/>
                </a:spcBef>
                <a:spcAft>
                  <a:spcPts val="0"/>
                </a:spcAft>
                <a:defRPr/>
              </a:pPr>
              <a:r>
                <a:rPr lang="en-US" sz="1400" dirty="0" smtClean="0">
                  <a:solidFill>
                    <a:schemeClr val="bg1"/>
                  </a:solidFill>
                </a:rPr>
                <a:t>2117 Fourth Street , Unit C        </a:t>
              </a:r>
            </a:p>
            <a:p>
              <a:pPr marL="173038" fontAlgn="auto">
                <a:spcBef>
                  <a:spcPts val="0"/>
                </a:spcBef>
                <a:spcAft>
                  <a:spcPts val="0"/>
                </a:spcAft>
                <a:defRPr/>
              </a:pPr>
              <a:r>
                <a:rPr lang="en-US" sz="1400" dirty="0" smtClean="0">
                  <a:solidFill>
                    <a:schemeClr val="bg1"/>
                  </a:solidFill>
                </a:rPr>
                <a:t>Berkeley CA 94710</a:t>
              </a:r>
              <a:br>
                <a:rPr lang="en-US" sz="1400" dirty="0" smtClean="0">
                  <a:solidFill>
                    <a:schemeClr val="bg1"/>
                  </a:solidFill>
                </a:rPr>
              </a:br>
              <a:r>
                <a:rPr lang="en-US" sz="1400" b="1" dirty="0" smtClean="0">
                  <a:solidFill>
                    <a:srgbClr val="FFFF00"/>
                  </a:solidFill>
                </a:rPr>
                <a:t>posterpresenter@gmail.com</a:t>
              </a:r>
              <a:endParaRPr lang="en-US" sz="1400" b="1" dirty="0">
                <a:solidFill>
                  <a:srgbClr val="FFFF00"/>
                </a:solidFill>
              </a:endParaRPr>
            </a:p>
          </p:txBody>
        </p:sp>
      </p:grpSp>
    </p:spTree>
  </p:cSld>
  <p:clrMap bg1="lt1" tx1="dk1" bg2="lt2" tx2="dk2" accent1="accent1" accent2="accent2" accent3="accent3" accent4="accent4" accent5="accent5" accent6="accent6" hlink="hlink" folHlink="folHlink"/>
  <p:sldLayoutIdLst>
    <p:sldLayoutId id="2147483658" r:id="rId1"/>
  </p:sldLayoutIdLst>
  <p:timing>
    <p:tnLst>
      <p:par>
        <p:cTn id="1" dur="indefinite" restart="never" nodeType="tmRoot"/>
      </p:par>
    </p:tnLst>
  </p:timing>
  <p:txStyles>
    <p:titleStyle>
      <a:lvl1pPr algn="ctr" defTabSz="3760788" rtl="0" fontAlgn="base">
        <a:spcBef>
          <a:spcPct val="0"/>
        </a:spcBef>
        <a:spcAft>
          <a:spcPct val="0"/>
        </a:spcAft>
        <a:defRPr sz="7500" kern="1200">
          <a:solidFill>
            <a:schemeClr val="bg1"/>
          </a:solidFill>
          <a:latin typeface="Trebuchet MS" pitchFamily="34" charset="0"/>
          <a:ea typeface="+mj-ea"/>
          <a:cs typeface="+mj-cs"/>
        </a:defRPr>
      </a:lvl1pPr>
      <a:lvl2pPr algn="ctr" defTabSz="3760788" rtl="0" fontAlgn="base">
        <a:spcBef>
          <a:spcPct val="0"/>
        </a:spcBef>
        <a:spcAft>
          <a:spcPct val="0"/>
        </a:spcAft>
        <a:defRPr sz="7500">
          <a:solidFill>
            <a:schemeClr val="bg1"/>
          </a:solidFill>
          <a:latin typeface="Trebuchet MS" pitchFamily="34" charset="0"/>
        </a:defRPr>
      </a:lvl2pPr>
      <a:lvl3pPr algn="ctr" defTabSz="3760788" rtl="0" fontAlgn="base">
        <a:spcBef>
          <a:spcPct val="0"/>
        </a:spcBef>
        <a:spcAft>
          <a:spcPct val="0"/>
        </a:spcAft>
        <a:defRPr sz="7500">
          <a:solidFill>
            <a:schemeClr val="bg1"/>
          </a:solidFill>
          <a:latin typeface="Trebuchet MS" pitchFamily="34" charset="0"/>
        </a:defRPr>
      </a:lvl3pPr>
      <a:lvl4pPr algn="ctr" defTabSz="3760788" rtl="0" fontAlgn="base">
        <a:spcBef>
          <a:spcPct val="0"/>
        </a:spcBef>
        <a:spcAft>
          <a:spcPct val="0"/>
        </a:spcAft>
        <a:defRPr sz="7500">
          <a:solidFill>
            <a:schemeClr val="bg1"/>
          </a:solidFill>
          <a:latin typeface="Trebuchet MS" pitchFamily="34" charset="0"/>
        </a:defRPr>
      </a:lvl4pPr>
      <a:lvl5pPr algn="ctr" defTabSz="3760788" rtl="0" fontAlgn="base">
        <a:spcBef>
          <a:spcPct val="0"/>
        </a:spcBef>
        <a:spcAft>
          <a:spcPct val="0"/>
        </a:spcAft>
        <a:defRPr sz="7500">
          <a:solidFill>
            <a:schemeClr val="bg1"/>
          </a:solidFill>
          <a:latin typeface="Trebuchet MS" pitchFamily="34" charset="0"/>
        </a:defRPr>
      </a:lvl5pPr>
      <a:lvl6pPr marL="457200" algn="ctr" defTabSz="3760788" rtl="0" fontAlgn="base">
        <a:spcBef>
          <a:spcPct val="0"/>
        </a:spcBef>
        <a:spcAft>
          <a:spcPct val="0"/>
        </a:spcAft>
        <a:defRPr sz="7500">
          <a:solidFill>
            <a:schemeClr val="bg1"/>
          </a:solidFill>
          <a:latin typeface="Trebuchet MS" pitchFamily="34" charset="0"/>
        </a:defRPr>
      </a:lvl6pPr>
      <a:lvl7pPr marL="914400" algn="ctr" defTabSz="3760788" rtl="0" fontAlgn="base">
        <a:spcBef>
          <a:spcPct val="0"/>
        </a:spcBef>
        <a:spcAft>
          <a:spcPct val="0"/>
        </a:spcAft>
        <a:defRPr sz="7500">
          <a:solidFill>
            <a:schemeClr val="bg1"/>
          </a:solidFill>
          <a:latin typeface="Trebuchet MS" pitchFamily="34" charset="0"/>
        </a:defRPr>
      </a:lvl7pPr>
      <a:lvl8pPr marL="1371600" algn="ctr" defTabSz="3760788" rtl="0" fontAlgn="base">
        <a:spcBef>
          <a:spcPct val="0"/>
        </a:spcBef>
        <a:spcAft>
          <a:spcPct val="0"/>
        </a:spcAft>
        <a:defRPr sz="7500">
          <a:solidFill>
            <a:schemeClr val="bg1"/>
          </a:solidFill>
          <a:latin typeface="Trebuchet MS" pitchFamily="34" charset="0"/>
        </a:defRPr>
      </a:lvl8pPr>
      <a:lvl9pPr marL="1828800" algn="ctr" defTabSz="3760788" rtl="0" fontAlgn="base">
        <a:spcBef>
          <a:spcPct val="0"/>
        </a:spcBef>
        <a:spcAft>
          <a:spcPct val="0"/>
        </a:spcAft>
        <a:defRPr sz="7500">
          <a:solidFill>
            <a:schemeClr val="bg1"/>
          </a:solidFill>
          <a:latin typeface="Trebuchet MS" pitchFamily="34" charset="0"/>
        </a:defRPr>
      </a:lvl9pPr>
    </p:titleStyle>
    <p:bodyStyle>
      <a:lvl1pPr marL="1409700" indent="-1409700" algn="l" defTabSz="3760788" rtl="0" fontAlgn="base">
        <a:spcBef>
          <a:spcPct val="20000"/>
        </a:spcBef>
        <a:spcAft>
          <a:spcPct val="0"/>
        </a:spcAft>
        <a:buFont typeface="Arial" charset="0"/>
        <a:buChar char="•"/>
        <a:defRPr sz="13200" kern="1200">
          <a:solidFill>
            <a:schemeClr val="tx1"/>
          </a:solidFill>
          <a:latin typeface="+mn-lt"/>
          <a:ea typeface="+mn-ea"/>
          <a:cs typeface="+mn-cs"/>
        </a:defRPr>
      </a:lvl1pPr>
      <a:lvl2pPr marL="3055938" indent="-1174750" algn="l" defTabSz="3760788" rtl="0" fontAlgn="base">
        <a:spcBef>
          <a:spcPct val="20000"/>
        </a:spcBef>
        <a:spcAft>
          <a:spcPct val="0"/>
        </a:spcAft>
        <a:buFont typeface="Arial" charset="0"/>
        <a:buChar char="–"/>
        <a:defRPr sz="11600" kern="1200">
          <a:solidFill>
            <a:schemeClr val="tx1"/>
          </a:solidFill>
          <a:latin typeface="+mn-lt"/>
          <a:ea typeface="+mn-ea"/>
          <a:cs typeface="+mn-cs"/>
        </a:defRPr>
      </a:lvl2pPr>
      <a:lvl3pPr marL="4702175" indent="-939800" algn="l" defTabSz="3760788" rtl="0" fontAlgn="base">
        <a:spcBef>
          <a:spcPct val="20000"/>
        </a:spcBef>
        <a:spcAft>
          <a:spcPct val="0"/>
        </a:spcAft>
        <a:buFont typeface="Arial" charset="0"/>
        <a:buChar char="•"/>
        <a:defRPr sz="9900" kern="1200">
          <a:solidFill>
            <a:schemeClr val="tx1"/>
          </a:solidFill>
          <a:latin typeface="+mn-lt"/>
          <a:ea typeface="+mn-ea"/>
          <a:cs typeface="+mn-cs"/>
        </a:defRPr>
      </a:lvl3pPr>
      <a:lvl4pPr marL="6581775" indent="-939800" algn="l" defTabSz="3760788" rtl="0" fontAlgn="base">
        <a:spcBef>
          <a:spcPct val="20000"/>
        </a:spcBef>
        <a:spcAft>
          <a:spcPct val="0"/>
        </a:spcAft>
        <a:buFont typeface="Arial" charset="0"/>
        <a:buChar char="–"/>
        <a:defRPr sz="8300" kern="1200">
          <a:solidFill>
            <a:schemeClr val="tx1"/>
          </a:solidFill>
          <a:latin typeface="+mn-lt"/>
          <a:ea typeface="+mn-ea"/>
          <a:cs typeface="+mn-cs"/>
        </a:defRPr>
      </a:lvl4pPr>
      <a:lvl5pPr marL="8462963" indent="-939800" algn="l" defTabSz="3760788" rtl="0" fontAlgn="base">
        <a:spcBef>
          <a:spcPct val="20000"/>
        </a:spcBef>
        <a:spcAft>
          <a:spcPct val="0"/>
        </a:spcAft>
        <a:buFont typeface="Arial" charset="0"/>
        <a:buChar char="»"/>
        <a:defRPr sz="8300" kern="1200">
          <a:solidFill>
            <a:schemeClr val="tx1"/>
          </a:solidFill>
          <a:latin typeface="+mn-lt"/>
          <a:ea typeface="+mn-ea"/>
          <a:cs typeface="+mn-cs"/>
        </a:defRPr>
      </a:lvl5pPr>
      <a:lvl6pPr marL="10345266"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6pPr>
      <a:lvl7pPr marL="12226223"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7pPr>
      <a:lvl8pPr marL="14107181"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8pPr>
      <a:lvl9pPr marL="15988137"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9pPr>
    </p:bodyStyle>
    <p:otherStyle>
      <a:defPPr>
        <a:defRPr lang="en-US"/>
      </a:defPPr>
      <a:lvl1pPr marL="0" algn="l" defTabSz="3761915" rtl="0" eaLnBrk="1" latinLnBrk="0" hangingPunct="1">
        <a:defRPr sz="7400" kern="1200">
          <a:solidFill>
            <a:schemeClr val="tx1"/>
          </a:solidFill>
          <a:latin typeface="+mn-lt"/>
          <a:ea typeface="+mn-ea"/>
          <a:cs typeface="+mn-cs"/>
        </a:defRPr>
      </a:lvl1pPr>
      <a:lvl2pPr marL="1880958" algn="l" defTabSz="3761915" rtl="0" eaLnBrk="1" latinLnBrk="0" hangingPunct="1">
        <a:defRPr sz="7400" kern="1200">
          <a:solidFill>
            <a:schemeClr val="tx1"/>
          </a:solidFill>
          <a:latin typeface="+mn-lt"/>
          <a:ea typeface="+mn-ea"/>
          <a:cs typeface="+mn-cs"/>
        </a:defRPr>
      </a:lvl2pPr>
      <a:lvl3pPr marL="3761915" algn="l" defTabSz="3761915" rtl="0" eaLnBrk="1" latinLnBrk="0" hangingPunct="1">
        <a:defRPr sz="7400" kern="1200">
          <a:solidFill>
            <a:schemeClr val="tx1"/>
          </a:solidFill>
          <a:latin typeface="+mn-lt"/>
          <a:ea typeface="+mn-ea"/>
          <a:cs typeface="+mn-cs"/>
        </a:defRPr>
      </a:lvl3pPr>
      <a:lvl4pPr marL="5642873" algn="l" defTabSz="3761915" rtl="0" eaLnBrk="1" latinLnBrk="0" hangingPunct="1">
        <a:defRPr sz="7400" kern="1200">
          <a:solidFill>
            <a:schemeClr val="tx1"/>
          </a:solidFill>
          <a:latin typeface="+mn-lt"/>
          <a:ea typeface="+mn-ea"/>
          <a:cs typeface="+mn-cs"/>
        </a:defRPr>
      </a:lvl4pPr>
      <a:lvl5pPr marL="7523829" algn="l" defTabSz="3761915" rtl="0" eaLnBrk="1" latinLnBrk="0" hangingPunct="1">
        <a:defRPr sz="7400" kern="1200">
          <a:solidFill>
            <a:schemeClr val="tx1"/>
          </a:solidFill>
          <a:latin typeface="+mn-lt"/>
          <a:ea typeface="+mn-ea"/>
          <a:cs typeface="+mn-cs"/>
        </a:defRPr>
      </a:lvl5pPr>
      <a:lvl6pPr marL="9404787" algn="l" defTabSz="3761915" rtl="0" eaLnBrk="1" latinLnBrk="0" hangingPunct="1">
        <a:defRPr sz="7400" kern="1200">
          <a:solidFill>
            <a:schemeClr val="tx1"/>
          </a:solidFill>
          <a:latin typeface="+mn-lt"/>
          <a:ea typeface="+mn-ea"/>
          <a:cs typeface="+mn-cs"/>
        </a:defRPr>
      </a:lvl6pPr>
      <a:lvl7pPr marL="11285745" algn="l" defTabSz="3761915" rtl="0" eaLnBrk="1" latinLnBrk="0" hangingPunct="1">
        <a:defRPr sz="7400" kern="1200">
          <a:solidFill>
            <a:schemeClr val="tx1"/>
          </a:solidFill>
          <a:latin typeface="+mn-lt"/>
          <a:ea typeface="+mn-ea"/>
          <a:cs typeface="+mn-cs"/>
        </a:defRPr>
      </a:lvl7pPr>
      <a:lvl8pPr marL="13166702" algn="l" defTabSz="3761915" rtl="0" eaLnBrk="1" latinLnBrk="0" hangingPunct="1">
        <a:defRPr sz="7400" kern="1200">
          <a:solidFill>
            <a:schemeClr val="tx1"/>
          </a:solidFill>
          <a:latin typeface="+mn-lt"/>
          <a:ea typeface="+mn-ea"/>
          <a:cs typeface="+mn-cs"/>
        </a:defRPr>
      </a:lvl8pPr>
      <a:lvl9pPr marL="15047660" algn="l" defTabSz="3761915" rtl="0" eaLnBrk="1" latinLnBrk="0" hangingPunct="1">
        <a:defRPr sz="7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rotWithShape="1">
          <a:gsLst>
            <a:gs pos="0">
              <a:srgbClr val="2C3F71"/>
            </a:gs>
            <a:gs pos="50000">
              <a:srgbClr val="ABB9DE"/>
            </a:gs>
            <a:gs pos="100000">
              <a:srgbClr val="E3E8F4"/>
            </a:gs>
          </a:gsLst>
          <a:lin ang="16200000" scaled="1"/>
        </a:gra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0"/>
            <a:ext cx="43891200" cy="3200400"/>
          </a:xfrm>
          <a:prstGeom prst="rect">
            <a:avLst/>
          </a:prstGeom>
          <a:solidFill>
            <a:schemeClr val="accent5">
              <a:lumMod val="75000"/>
            </a:schemeClr>
          </a:solidFill>
          <a:ln w="9525">
            <a:solidFill>
              <a:schemeClr val="tx1"/>
            </a:solidFill>
            <a:miter lim="800000"/>
            <a:headEnd/>
            <a:tailEnd/>
          </a:ln>
          <a:effectLst/>
        </p:spPr>
        <p:txBody>
          <a:bodyPr wrap="none" lIns="78374" tIns="39186" rIns="78374" bIns="39186" anchor="ctr"/>
          <a:lstStyle/>
          <a:p>
            <a:pPr defTabSz="3761915" fontAlgn="auto">
              <a:spcBef>
                <a:spcPts val="0"/>
              </a:spcBef>
              <a:spcAft>
                <a:spcPts val="0"/>
              </a:spcAft>
              <a:defRPr/>
            </a:pPr>
            <a:endParaRPr lang="en-US" dirty="0">
              <a:latin typeface="+mn-lt"/>
              <a:cs typeface="+mn-cs"/>
            </a:endParaRPr>
          </a:p>
        </p:txBody>
      </p:sp>
      <p:sp>
        <p:nvSpPr>
          <p:cNvPr id="9" name="Rectangle 9"/>
          <p:cNvSpPr>
            <a:spLocks noChangeArrowheads="1"/>
          </p:cNvSpPr>
          <p:nvPr/>
        </p:nvSpPr>
        <p:spPr bwMode="auto">
          <a:xfrm>
            <a:off x="0" y="3203575"/>
            <a:ext cx="43891200" cy="101600"/>
          </a:xfrm>
          <a:prstGeom prst="rect">
            <a:avLst/>
          </a:prstGeom>
          <a:solidFill>
            <a:schemeClr val="accent5">
              <a:lumMod val="50000"/>
            </a:schemeClr>
          </a:solidFill>
          <a:ln w="152400">
            <a:noFill/>
            <a:miter lim="800000"/>
            <a:headEnd/>
            <a:tailEnd/>
          </a:ln>
          <a:effectLst/>
        </p:spPr>
        <p:txBody>
          <a:bodyPr wrap="none" lIns="78374" tIns="39186" rIns="78374" bIns="39186" anchor="ctr"/>
          <a:lstStyle/>
          <a:p>
            <a:pPr defTabSz="3761915" fontAlgn="auto">
              <a:spcBef>
                <a:spcPts val="0"/>
              </a:spcBef>
              <a:spcAft>
                <a:spcPts val="0"/>
              </a:spcAft>
              <a:defRPr/>
            </a:pPr>
            <a:endParaRPr lang="en-US" dirty="0">
              <a:latin typeface="+mn-lt"/>
              <a:cs typeface="+mn-cs"/>
            </a:endParaRPr>
          </a:p>
        </p:txBody>
      </p:sp>
      <p:grpSp>
        <p:nvGrpSpPr>
          <p:cNvPr id="2" name="Group 1"/>
          <p:cNvGrpSpPr/>
          <p:nvPr userDrawn="1"/>
        </p:nvGrpSpPr>
        <p:grpSpPr>
          <a:xfrm>
            <a:off x="457994" y="3505200"/>
            <a:ext cx="42975212" cy="17830800"/>
            <a:chOff x="474663" y="3505200"/>
            <a:chExt cx="42975212" cy="17830800"/>
          </a:xfrm>
          <a:gradFill>
            <a:gsLst>
              <a:gs pos="0">
                <a:schemeClr val="accent1">
                  <a:tint val="66000"/>
                  <a:satMod val="160000"/>
                </a:schemeClr>
              </a:gs>
              <a:gs pos="0">
                <a:srgbClr val="CDD2DE"/>
              </a:gs>
              <a:gs pos="100000">
                <a:srgbClr val="F3F5FA"/>
              </a:gs>
            </a:gsLst>
            <a:lin ang="16200000" scaled="1"/>
          </a:gradFill>
        </p:grpSpPr>
        <p:sp>
          <p:nvSpPr>
            <p:cNvPr id="27" name="Rectangle 33"/>
            <p:cNvSpPr>
              <a:spLocks noChangeArrowheads="1"/>
            </p:cNvSpPr>
            <p:nvPr/>
          </p:nvSpPr>
          <p:spPr bwMode="auto">
            <a:xfrm>
              <a:off x="474663" y="3505200"/>
              <a:ext cx="8278812" cy="17830800"/>
            </a:xfrm>
            <a:prstGeom prst="roundRect">
              <a:avLst>
                <a:gd name="adj" fmla="val 3855"/>
              </a:avLst>
            </a:prstGeom>
            <a:grpFill/>
            <a:ln w="9525">
              <a:solidFill>
                <a:schemeClr val="tx2"/>
              </a:solidFill>
              <a:miter lim="800000"/>
              <a:headEnd/>
              <a:tailEnd/>
            </a:ln>
            <a:effectLst/>
          </p:spPr>
          <p:txBody>
            <a:bodyPr wrap="none" lIns="78374" tIns="39186" rIns="78374" bIns="39186" anchor="ctr"/>
            <a:lstStyle/>
            <a:p>
              <a:pPr defTabSz="3761915" fontAlgn="auto">
                <a:spcBef>
                  <a:spcPts val="0"/>
                </a:spcBef>
                <a:spcAft>
                  <a:spcPts val="0"/>
                </a:spcAft>
                <a:defRPr/>
              </a:pPr>
              <a:endParaRPr lang="en-US" dirty="0">
                <a:latin typeface="+mn-lt"/>
                <a:cs typeface="+mn-cs"/>
              </a:endParaRPr>
            </a:p>
          </p:txBody>
        </p:sp>
        <p:sp>
          <p:nvSpPr>
            <p:cNvPr id="21" name="Rectangle 33"/>
            <p:cNvSpPr>
              <a:spLocks noChangeArrowheads="1"/>
            </p:cNvSpPr>
            <p:nvPr/>
          </p:nvSpPr>
          <p:spPr bwMode="auto">
            <a:xfrm>
              <a:off x="9156304" y="3505200"/>
              <a:ext cx="25611931" cy="17830800"/>
            </a:xfrm>
            <a:prstGeom prst="roundRect">
              <a:avLst>
                <a:gd name="adj" fmla="val 1804"/>
              </a:avLst>
            </a:prstGeom>
            <a:grpFill/>
            <a:ln w="9525">
              <a:solidFill>
                <a:schemeClr val="tx2"/>
              </a:solidFill>
              <a:miter lim="800000"/>
              <a:headEnd/>
              <a:tailEnd/>
            </a:ln>
            <a:effectLst/>
          </p:spPr>
          <p:txBody>
            <a:bodyPr wrap="none" lIns="78374" tIns="39186" rIns="78374" bIns="39186" anchor="ctr"/>
            <a:lstStyle/>
            <a:p>
              <a:pPr defTabSz="3761915" fontAlgn="auto">
                <a:spcBef>
                  <a:spcPts val="0"/>
                </a:spcBef>
                <a:spcAft>
                  <a:spcPts val="0"/>
                </a:spcAft>
                <a:defRPr/>
              </a:pPr>
              <a:endParaRPr lang="en-US" dirty="0">
                <a:latin typeface="+mn-lt"/>
                <a:cs typeface="+mn-cs"/>
              </a:endParaRPr>
            </a:p>
          </p:txBody>
        </p:sp>
        <p:sp>
          <p:nvSpPr>
            <p:cNvPr id="22" name="Rectangle 33"/>
            <p:cNvSpPr>
              <a:spLocks noChangeArrowheads="1"/>
            </p:cNvSpPr>
            <p:nvPr/>
          </p:nvSpPr>
          <p:spPr bwMode="auto">
            <a:xfrm>
              <a:off x="35171063" y="3505200"/>
              <a:ext cx="8278812" cy="17830800"/>
            </a:xfrm>
            <a:prstGeom prst="roundRect">
              <a:avLst>
                <a:gd name="adj" fmla="val 3855"/>
              </a:avLst>
            </a:prstGeom>
            <a:grpFill/>
            <a:ln w="9525">
              <a:solidFill>
                <a:schemeClr val="tx2"/>
              </a:solidFill>
              <a:miter lim="800000"/>
              <a:headEnd/>
              <a:tailEnd/>
            </a:ln>
            <a:effectLst/>
          </p:spPr>
          <p:txBody>
            <a:bodyPr wrap="none" lIns="78374" tIns="39186" rIns="78374" bIns="39186" anchor="ctr"/>
            <a:lstStyle/>
            <a:p>
              <a:pPr defTabSz="3761915" fontAlgn="auto">
                <a:spcBef>
                  <a:spcPts val="0"/>
                </a:spcBef>
                <a:spcAft>
                  <a:spcPts val="0"/>
                </a:spcAft>
                <a:defRPr/>
              </a:pPr>
              <a:endParaRPr lang="en-US" dirty="0">
                <a:latin typeface="+mn-lt"/>
                <a:cs typeface="+mn-cs"/>
              </a:endParaRPr>
            </a:p>
          </p:txBody>
        </p:sp>
      </p:grpSp>
      <p:grpSp>
        <p:nvGrpSpPr>
          <p:cNvPr id="2053" name="Group 37"/>
          <p:cNvGrpSpPr>
            <a:grpSpLocks noChangeAspect="1"/>
          </p:cNvGrpSpPr>
          <p:nvPr userDrawn="1"/>
        </p:nvGrpSpPr>
        <p:grpSpPr bwMode="auto">
          <a:xfrm>
            <a:off x="-6886575" y="0"/>
            <a:ext cx="6608762" cy="21945600"/>
            <a:chOff x="-11220550" y="-1"/>
            <a:chExt cx="11014226" cy="27432000"/>
          </a:xfrm>
        </p:grpSpPr>
        <p:sp>
          <p:nvSpPr>
            <p:cNvPr id="39" name="Rectangle 38"/>
            <p:cNvSpPr/>
            <p:nvPr userDrawn="1"/>
          </p:nvSpPr>
          <p:spPr>
            <a:xfrm>
              <a:off x="-11215259" y="-1"/>
              <a:ext cx="11008935" cy="27432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a:lstStyle/>
            <a:p>
              <a:pPr algn="ctr" defTabSz="1517650"/>
              <a:r>
                <a:rPr lang="en-US" sz="2000" b="1">
                  <a:solidFill>
                    <a:srgbClr val="FF0000"/>
                  </a:solidFill>
                  <a:latin typeface="Trebuchet MS" pitchFamily="34" charset="0"/>
                </a:rPr>
                <a:t>(—THIS SIDEBAR DOES NOT PRINT—)</a:t>
              </a:r>
            </a:p>
            <a:p>
              <a:pPr algn="ctr" defTabSz="1517650"/>
              <a:endParaRPr lang="en-US" sz="2000" b="1">
                <a:solidFill>
                  <a:schemeClr val="bg1"/>
                </a:solidFill>
                <a:latin typeface="Trebuchet MS" pitchFamily="34" charset="0"/>
              </a:endParaRPr>
            </a:p>
            <a:p>
              <a:pPr algn="ctr" defTabSz="1517650"/>
              <a:r>
                <a:rPr lang="en-US" sz="2800" b="1">
                  <a:solidFill>
                    <a:schemeClr val="bg1"/>
                  </a:solidFill>
                  <a:latin typeface="Trebuchet MS" pitchFamily="34" charset="0"/>
                </a:rPr>
                <a:t>DESIGN GUIDE</a:t>
              </a:r>
            </a:p>
            <a:p>
              <a:pPr algn="ctr" defTabSz="1517650"/>
              <a:r>
                <a:rPr lang="en-US" sz="1000" b="1">
                  <a:solidFill>
                    <a:srgbClr val="FFFFFF"/>
                  </a:solidFill>
                  <a:latin typeface="Trebuchet MS" pitchFamily="34" charset="0"/>
                </a:rPr>
                <a:t> </a:t>
              </a:r>
            </a:p>
            <a:p>
              <a:pPr defTabSz="1517650"/>
              <a:r>
                <a:rPr lang="en-US" sz="1800">
                  <a:solidFill>
                    <a:srgbClr val="FFFFFF"/>
                  </a:solidFill>
                  <a:latin typeface="Trebuchet MS" pitchFamily="34" charset="0"/>
                </a:rPr>
                <a:t>This PowerPoint 2007 template produces a 48”x96” presentation poster. You can use it to create your research poster and save valuable time placing titles, subtitles, text, and graphics. </a:t>
              </a:r>
            </a:p>
            <a:p>
              <a:pPr defTabSz="1517650"/>
              <a:r>
                <a:rPr lang="en-US" sz="1000">
                  <a:solidFill>
                    <a:srgbClr val="FFFFFF"/>
                  </a:solidFill>
                  <a:latin typeface="Trebuchet MS" pitchFamily="34" charset="0"/>
                </a:rPr>
                <a:t> </a:t>
              </a:r>
            </a:p>
            <a:p>
              <a:pPr defTabSz="1517650"/>
              <a:r>
                <a:rPr lang="en-US" sz="1800">
                  <a:solidFill>
                    <a:srgbClr val="FFFFFF"/>
                  </a:solidFill>
                  <a:latin typeface="Trebuchet MS" pitchFamily="34" charset="0"/>
                </a:rPr>
                <a:t>We provide a series of online answer your poster production questions. To view our template tutorials, go online to </a:t>
              </a:r>
              <a:r>
                <a:rPr lang="en-US" sz="1800" b="1">
                  <a:solidFill>
                    <a:srgbClr val="FFC000"/>
                  </a:solidFill>
                  <a:latin typeface="Trebuchet MS" pitchFamily="34" charset="0"/>
                </a:rPr>
                <a:t>PosterPresentations.com</a:t>
              </a:r>
              <a:r>
                <a:rPr lang="en-US" sz="1800" b="1">
                  <a:solidFill>
                    <a:schemeClr val="bg1"/>
                  </a:solidFill>
                  <a:latin typeface="Trebuchet MS" pitchFamily="34" charset="0"/>
                </a:rPr>
                <a:t> </a:t>
              </a:r>
              <a:r>
                <a:rPr lang="en-US" sz="1800">
                  <a:solidFill>
                    <a:schemeClr val="bg1"/>
                  </a:solidFill>
                  <a:latin typeface="Trebuchet MS" pitchFamily="34" charset="0"/>
                </a:rPr>
                <a:t>and click on HELP DESK.</a:t>
              </a:r>
            </a:p>
            <a:p>
              <a:pPr defTabSz="1517650"/>
              <a:r>
                <a:rPr lang="en-US" sz="1000">
                  <a:solidFill>
                    <a:srgbClr val="FFFFFF"/>
                  </a:solidFill>
                  <a:latin typeface="Trebuchet MS" pitchFamily="34" charset="0"/>
                </a:rPr>
                <a:t> </a:t>
              </a:r>
            </a:p>
            <a:p>
              <a:pPr defTabSz="1517650"/>
              <a:r>
                <a:rPr lang="en-US" sz="1800">
                  <a:solidFill>
                    <a:schemeClr val="bg1"/>
                  </a:solidFill>
                  <a:latin typeface="Trebuchet MS" pitchFamily="34" charset="0"/>
                </a:rPr>
                <a:t>When you are ready to  print your poster, go online to PosterPresentations.com</a:t>
              </a:r>
              <a:br>
                <a:rPr lang="en-US" sz="1800">
                  <a:solidFill>
                    <a:schemeClr val="bg1"/>
                  </a:solidFill>
                  <a:latin typeface="Trebuchet MS" pitchFamily="34" charset="0"/>
                </a:rPr>
              </a:br>
              <a:r>
                <a:rPr lang="en-US" sz="1000">
                  <a:solidFill>
                    <a:schemeClr val="bg1"/>
                  </a:solidFill>
                  <a:latin typeface="Trebuchet MS" pitchFamily="34" charset="0"/>
                </a:rPr>
                <a:t> </a:t>
              </a:r>
            </a:p>
            <a:p>
              <a:pPr defTabSz="1517650"/>
              <a:r>
                <a:rPr lang="en-US" sz="1800">
                  <a:solidFill>
                    <a:schemeClr val="bg1"/>
                  </a:solidFill>
                  <a:latin typeface="Trebuchet MS" pitchFamily="34" charset="0"/>
                </a:rPr>
                <a:t>Need assistance? Call us at </a:t>
              </a:r>
              <a:r>
                <a:rPr lang="en-US" sz="1800">
                  <a:solidFill>
                    <a:srgbClr val="FFC000"/>
                  </a:solidFill>
                  <a:latin typeface="Trebuchet MS" pitchFamily="34" charset="0"/>
                </a:rPr>
                <a:t>1.510.649.3001</a:t>
              </a:r>
            </a:p>
            <a:p>
              <a:pPr defTabSz="1517650"/>
              <a:r>
                <a:rPr lang="en-US" sz="1000" b="1">
                  <a:solidFill>
                    <a:srgbClr val="FFFF00"/>
                  </a:solidFill>
                  <a:latin typeface="Trebuchet MS" pitchFamily="34" charset="0"/>
                </a:rPr>
                <a:t> </a:t>
              </a:r>
            </a:p>
            <a:p>
              <a:pPr defTabSz="1517650"/>
              <a:endParaRPr lang="en-US" sz="1000" b="1">
                <a:solidFill>
                  <a:srgbClr val="FFFF00"/>
                </a:solidFill>
                <a:latin typeface="Trebuchet MS" pitchFamily="34" charset="0"/>
              </a:endParaRPr>
            </a:p>
            <a:p>
              <a:pPr defTabSz="1517650"/>
              <a:endParaRPr lang="en-US" sz="1000" b="1">
                <a:solidFill>
                  <a:srgbClr val="FFFF00"/>
                </a:solidFill>
                <a:latin typeface="Trebuchet MS" pitchFamily="34" charset="0"/>
              </a:endParaRPr>
            </a:p>
            <a:p>
              <a:pPr defTabSz="1517650"/>
              <a:endParaRPr lang="en-US" sz="1000" b="1">
                <a:solidFill>
                  <a:srgbClr val="FFFF00"/>
                </a:solidFill>
                <a:latin typeface="Trebuchet MS" pitchFamily="34" charset="0"/>
              </a:endParaRPr>
            </a:p>
            <a:p>
              <a:pPr defTabSz="1517650"/>
              <a:endParaRPr lang="en-US" sz="1000" b="1">
                <a:solidFill>
                  <a:srgbClr val="FFFF00"/>
                </a:solidFill>
                <a:latin typeface="Trebuchet MS" pitchFamily="34" charset="0"/>
              </a:endParaRPr>
            </a:p>
            <a:p>
              <a:pPr algn="ctr" defTabSz="1517650"/>
              <a:endParaRPr lang="en-US" sz="1600" b="1">
                <a:solidFill>
                  <a:schemeClr val="bg1"/>
                </a:solidFill>
                <a:latin typeface="Trebuchet MS" pitchFamily="34" charset="0"/>
              </a:endParaRPr>
            </a:p>
            <a:p>
              <a:pPr algn="ctr" defTabSz="1517650"/>
              <a:r>
                <a:rPr lang="en-US" sz="2800" b="1">
                  <a:solidFill>
                    <a:schemeClr val="bg1"/>
                  </a:solidFill>
                  <a:latin typeface="Trebuchet MS" pitchFamily="34" charset="0"/>
                </a:rPr>
                <a:t>QUICK START</a:t>
              </a:r>
            </a:p>
            <a:p>
              <a:pPr algn="ctr" defTabSz="1517650"/>
              <a:r>
                <a:rPr lang="en-US" sz="1000" b="1">
                  <a:solidFill>
                    <a:schemeClr val="bg1"/>
                  </a:solidFill>
                  <a:latin typeface="Trebuchet MS" pitchFamily="34" charset="0"/>
                </a:rPr>
                <a:t> </a:t>
              </a:r>
            </a:p>
            <a:p>
              <a:pPr algn="ctr" defTabSz="1517650"/>
              <a:r>
                <a:rPr lang="en-US" sz="2000" b="1">
                  <a:solidFill>
                    <a:srgbClr val="FFC000"/>
                  </a:solidFill>
                  <a:latin typeface="Trebuchet MS" pitchFamily="34" charset="0"/>
                </a:rPr>
                <a:t>Zoom in and out</a:t>
              </a:r>
            </a:p>
            <a:p>
              <a:pPr defTabSz="1517650"/>
              <a:r>
                <a:rPr lang="en-US" sz="1600">
                  <a:solidFill>
                    <a:srgbClr val="BFBFBF"/>
                  </a:solidFill>
                  <a:latin typeface="Trebuchet MS" pitchFamily="34" charset="0"/>
                </a:rPr>
                <a:t>As you work on your poster zoom in and out to the level that is more comfortable to you. Go to VIEW &gt; ZOOM.</a:t>
              </a:r>
            </a:p>
            <a:p>
              <a:pPr defTabSz="1517650"/>
              <a:endParaRPr lang="en-US" sz="1800">
                <a:solidFill>
                  <a:schemeClr val="bg1"/>
                </a:solidFill>
                <a:latin typeface="Trebuchet MS" pitchFamily="34" charset="0"/>
              </a:endParaRPr>
            </a:p>
            <a:p>
              <a:pPr algn="ctr" defTabSz="1517650"/>
              <a:r>
                <a:rPr lang="en-US" sz="2000" b="1">
                  <a:solidFill>
                    <a:srgbClr val="FFC000"/>
                  </a:solidFill>
                  <a:latin typeface="Trebuchet MS" pitchFamily="34" charset="0"/>
                </a:rPr>
                <a:t>Title, Authors, and Affiliations</a:t>
              </a:r>
            </a:p>
            <a:p>
              <a:pPr defTabSz="1517650"/>
              <a:r>
                <a:rPr lang="en-US" sz="1600">
                  <a:solidFill>
                    <a:srgbClr val="BFBFBF"/>
                  </a:solidFill>
                  <a:latin typeface="Trebuchet MS" pitchFamily="34" charset="0"/>
                </a:rPr>
                <a:t>Start designing your poster by adding the title, the names of the authors, and the affiliated institutions. You can type or paste text into the provided boxes. The template will automatically adjust the size of your text to fit the title box. You can manually override this feature and change the size of your text. </a:t>
              </a:r>
            </a:p>
            <a:p>
              <a:pPr defTabSz="1517650"/>
              <a:r>
                <a:rPr lang="en-US" sz="1000">
                  <a:solidFill>
                    <a:srgbClr val="BFBFBF"/>
                  </a:solidFill>
                  <a:latin typeface="Trebuchet MS" pitchFamily="34" charset="0"/>
                </a:rPr>
                <a:t> </a:t>
              </a:r>
            </a:p>
            <a:p>
              <a:pPr defTabSz="1517650"/>
              <a:r>
                <a:rPr lang="en-US" sz="1600" b="1">
                  <a:solidFill>
                    <a:srgbClr val="FFC000"/>
                  </a:solidFill>
                  <a:latin typeface="Trebuchet MS" pitchFamily="34" charset="0"/>
                </a:rPr>
                <a:t>TIP: </a:t>
              </a:r>
              <a:r>
                <a:rPr lang="en-US" sz="1600">
                  <a:solidFill>
                    <a:srgbClr val="BFBFBF"/>
                  </a:solidFill>
                  <a:latin typeface="Trebuchet MS" pitchFamily="34" charset="0"/>
                </a:rPr>
                <a:t>The font size of your title should be bigger than your name(s) and institution name(s).</a:t>
              </a:r>
            </a:p>
            <a:p>
              <a:pPr defTabSz="1517650"/>
              <a:endParaRPr lang="en-US" sz="1600">
                <a:solidFill>
                  <a:srgbClr val="BFBFBF"/>
                </a:solidFill>
                <a:latin typeface="Trebuchet MS" pitchFamily="34" charset="0"/>
              </a:endParaRPr>
            </a:p>
            <a:p>
              <a:pPr defTabSz="1517650"/>
              <a:endParaRPr lang="en-US" sz="1600">
                <a:solidFill>
                  <a:srgbClr val="BFBFBF"/>
                </a:solidFill>
                <a:latin typeface="Trebuchet MS" pitchFamily="34" charset="0"/>
              </a:endParaRPr>
            </a:p>
            <a:p>
              <a:pPr defTabSz="1517650"/>
              <a:r>
                <a:rPr lang="en-US" sz="1800" b="1">
                  <a:solidFill>
                    <a:schemeClr val="bg1"/>
                  </a:solidFill>
                  <a:latin typeface="Trebuchet MS" pitchFamily="34" charset="0"/>
                </a:rPr>
                <a:t/>
              </a:r>
              <a:br>
                <a:rPr lang="en-US" sz="1800" b="1">
                  <a:solidFill>
                    <a:schemeClr val="bg1"/>
                  </a:solidFill>
                  <a:latin typeface="Trebuchet MS" pitchFamily="34" charset="0"/>
                </a:rPr>
              </a:br>
              <a:endParaRPr lang="en-US" sz="1800" b="1">
                <a:solidFill>
                  <a:schemeClr val="bg1"/>
                </a:solidFill>
                <a:latin typeface="Trebuchet MS" pitchFamily="34" charset="0"/>
              </a:endParaRPr>
            </a:p>
            <a:p>
              <a:pPr algn="ctr" defTabSz="1517650"/>
              <a:endParaRPr lang="en-US" sz="1800" b="1">
                <a:solidFill>
                  <a:srgbClr val="FFC000"/>
                </a:solidFill>
                <a:latin typeface="Trebuchet MS" pitchFamily="34" charset="0"/>
              </a:endParaRPr>
            </a:p>
            <a:p>
              <a:pPr algn="ctr" defTabSz="1517650"/>
              <a:endParaRPr lang="en-US" sz="1800" b="1">
                <a:solidFill>
                  <a:srgbClr val="FFC000"/>
                </a:solidFill>
                <a:latin typeface="Trebuchet MS" pitchFamily="34" charset="0"/>
              </a:endParaRPr>
            </a:p>
            <a:p>
              <a:pPr algn="ctr" defTabSz="1517650"/>
              <a:r>
                <a:rPr lang="en-US" sz="2000" b="1">
                  <a:solidFill>
                    <a:srgbClr val="FFC000"/>
                  </a:solidFill>
                  <a:latin typeface="Trebuchet MS" pitchFamily="34" charset="0"/>
                </a:rPr>
                <a:t>Adding Logos / Seals</a:t>
              </a:r>
            </a:p>
            <a:p>
              <a:pPr defTabSz="1517650"/>
              <a:r>
                <a:rPr lang="en-US" sz="1600">
                  <a:solidFill>
                    <a:srgbClr val="BFBFBF"/>
                  </a:solidFill>
                  <a:latin typeface="Trebuchet MS" pitchFamily="34" charset="0"/>
                </a:rPr>
                <a:t>Most often, logos are added on each side of the title. You can insert a logo by dragging and dropping it from your desktop, copy and paste or by going to INSERT &gt; PICTURES. Logos taken from web sites are likely to be low quality when printed. Zoom it at 100% to see what the logo will look like on the final poster and make any necessary adjustments.  </a:t>
              </a:r>
            </a:p>
            <a:p>
              <a:pPr defTabSz="1517650"/>
              <a:endParaRPr lang="en-US" sz="1000">
                <a:solidFill>
                  <a:srgbClr val="BFBFBF"/>
                </a:solidFill>
                <a:latin typeface="Trebuchet MS" pitchFamily="34" charset="0"/>
              </a:endParaRPr>
            </a:p>
            <a:p>
              <a:pPr defTabSz="1517650"/>
              <a:r>
                <a:rPr lang="en-US" sz="1600" b="1">
                  <a:solidFill>
                    <a:srgbClr val="FFC000"/>
                  </a:solidFill>
                  <a:latin typeface="Trebuchet MS" pitchFamily="34" charset="0"/>
                </a:rPr>
                <a:t>TIP: </a:t>
              </a:r>
              <a:r>
                <a:rPr lang="en-US" sz="1600">
                  <a:solidFill>
                    <a:srgbClr val="BFBFBF"/>
                  </a:solidFill>
                  <a:latin typeface="Trebuchet MS" pitchFamily="34" charset="0"/>
                </a:rPr>
                <a:t>See if your company’s logo is available on our free poster templates page.</a:t>
              </a:r>
            </a:p>
            <a:p>
              <a:pPr defTabSz="1517650"/>
              <a:endParaRPr lang="en-US" sz="1600">
                <a:solidFill>
                  <a:srgbClr val="FFFFFF"/>
                </a:solidFill>
                <a:latin typeface="Trebuchet MS" pitchFamily="34" charset="0"/>
              </a:endParaRPr>
            </a:p>
            <a:p>
              <a:pPr algn="ctr" defTabSz="1517650"/>
              <a:r>
                <a:rPr lang="en-US" sz="2000" b="1">
                  <a:solidFill>
                    <a:srgbClr val="FFC000"/>
                  </a:solidFill>
                  <a:latin typeface="Trebuchet MS" pitchFamily="34" charset="0"/>
                </a:rPr>
                <a:t>Photographs / Graphics</a:t>
              </a:r>
            </a:p>
            <a:p>
              <a:pPr defTabSz="1517650"/>
              <a:r>
                <a:rPr lang="en-US" sz="1600">
                  <a:solidFill>
                    <a:srgbClr val="BFBFBF"/>
                  </a:solidFill>
                  <a:latin typeface="Trebuchet MS" pitchFamily="34" charset="0"/>
                </a:rPr>
                <a:t>You can add images by dragging and dropping from your desktop, copy and paste, or by going to INSERT &gt; PICTURES. Resize images proportionally by holding down the SHIFT key and dragging one of the corner handles. For a professional-looking poster, do not distort your images by enlarging them disproportionally.</a:t>
              </a:r>
            </a:p>
            <a:p>
              <a:pPr defTabSz="1517650"/>
              <a:endParaRPr lang="en-US" sz="1600">
                <a:solidFill>
                  <a:srgbClr val="FFFFFF"/>
                </a:solidFill>
                <a:latin typeface="Trebuchet MS" pitchFamily="34" charset="0"/>
              </a:endParaRPr>
            </a:p>
            <a:p>
              <a:pPr algn="ctr" defTabSz="1517650"/>
              <a:endParaRPr lang="en-US" sz="1800" b="1">
                <a:solidFill>
                  <a:srgbClr val="FFC000"/>
                </a:solidFill>
                <a:latin typeface="Trebuchet MS" pitchFamily="34" charset="0"/>
              </a:endParaRPr>
            </a:p>
            <a:p>
              <a:pPr algn="ctr" defTabSz="1517650"/>
              <a:endParaRPr lang="en-US" sz="1800" b="1">
                <a:solidFill>
                  <a:srgbClr val="FFC000"/>
                </a:solidFill>
                <a:latin typeface="Trebuchet MS" pitchFamily="34" charset="0"/>
              </a:endParaRPr>
            </a:p>
            <a:p>
              <a:pPr algn="ctr" defTabSz="1517650"/>
              <a:endParaRPr lang="en-US" sz="1800" b="1">
                <a:solidFill>
                  <a:srgbClr val="FFC000"/>
                </a:solidFill>
                <a:latin typeface="Trebuchet MS" pitchFamily="34" charset="0"/>
              </a:endParaRPr>
            </a:p>
            <a:p>
              <a:pPr algn="ctr" defTabSz="1517650"/>
              <a:endParaRPr lang="en-US" sz="1800" b="1">
                <a:solidFill>
                  <a:srgbClr val="FFC000"/>
                </a:solidFill>
                <a:latin typeface="Trebuchet MS" pitchFamily="34" charset="0"/>
              </a:endParaRPr>
            </a:p>
            <a:p>
              <a:pPr algn="ctr" defTabSz="1517650"/>
              <a:endParaRPr lang="en-US" sz="1800" b="1">
                <a:solidFill>
                  <a:srgbClr val="FFC000"/>
                </a:solidFill>
                <a:latin typeface="Trebuchet MS" pitchFamily="34" charset="0"/>
              </a:endParaRPr>
            </a:p>
            <a:p>
              <a:pPr algn="ctr" defTabSz="1517650"/>
              <a:endParaRPr lang="en-US" sz="1800" b="1">
                <a:solidFill>
                  <a:srgbClr val="FFC000"/>
                </a:solidFill>
                <a:latin typeface="Trebuchet MS" pitchFamily="34" charset="0"/>
              </a:endParaRPr>
            </a:p>
            <a:p>
              <a:pPr algn="ctr" defTabSz="1517650"/>
              <a:endParaRPr lang="en-US" sz="1800" b="1">
                <a:solidFill>
                  <a:srgbClr val="FFC000"/>
                </a:solidFill>
                <a:latin typeface="Trebuchet MS" pitchFamily="34" charset="0"/>
              </a:endParaRPr>
            </a:p>
            <a:p>
              <a:pPr algn="ctr" defTabSz="1517650"/>
              <a:endParaRPr lang="en-US" sz="1800" b="1">
                <a:solidFill>
                  <a:srgbClr val="FFC000"/>
                </a:solidFill>
                <a:latin typeface="Trebuchet MS" pitchFamily="34" charset="0"/>
              </a:endParaRPr>
            </a:p>
            <a:p>
              <a:pPr algn="ctr" defTabSz="1517650"/>
              <a:r>
                <a:rPr lang="en-US" sz="2000" b="1">
                  <a:solidFill>
                    <a:srgbClr val="FFC000"/>
                  </a:solidFill>
                  <a:latin typeface="Trebuchet MS" pitchFamily="34" charset="0"/>
                </a:rPr>
                <a:t>Image Quality Check</a:t>
              </a:r>
            </a:p>
            <a:p>
              <a:pPr defTabSz="1517650"/>
              <a:r>
                <a:rPr lang="en-US" sz="1600">
                  <a:solidFill>
                    <a:srgbClr val="BFBFBF"/>
                  </a:solidFill>
                  <a:latin typeface="Trebuchet MS" pitchFamily="34" charset="0"/>
                </a:rPr>
                <a:t>Zoom in and look at your images at 100% magnification. If they look good they will print well. </a:t>
              </a:r>
              <a:endParaRPr lang="en-US" sz="1800">
                <a:solidFill>
                  <a:srgbClr val="FFFFFF"/>
                </a:solidFill>
                <a:latin typeface="Trebuchet MS" pitchFamily="34" charset="0"/>
              </a:endParaRPr>
            </a:p>
          </p:txBody>
        </p:sp>
        <p:cxnSp>
          <p:nvCxnSpPr>
            <p:cNvPr id="40" name="Straight Connector 39"/>
            <p:cNvCxnSpPr/>
            <p:nvPr userDrawn="1"/>
          </p:nvCxnSpPr>
          <p:spPr>
            <a:xfrm>
              <a:off x="-11220550" y="6609953"/>
              <a:ext cx="11000998" cy="3969"/>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pic>
          <p:nvPicPr>
            <p:cNvPr id="2067" name="Picture 40"/>
            <p:cNvPicPr>
              <a:picLocks noChangeAspect="1"/>
            </p:cNvPicPr>
            <p:nvPr userDrawn="1"/>
          </p:nvPicPr>
          <p:blipFill>
            <a:blip r:embed="rId3" cstate="print"/>
            <a:srcRect/>
            <a:stretch>
              <a:fillRect/>
            </a:stretch>
          </p:blipFill>
          <p:spPr bwMode="auto">
            <a:xfrm>
              <a:off x="-10852997" y="8198113"/>
              <a:ext cx="1597665" cy="1001614"/>
            </a:xfrm>
            <a:prstGeom prst="rect">
              <a:avLst/>
            </a:prstGeom>
            <a:noFill/>
            <a:ln w="9525">
              <a:noFill/>
              <a:miter lim="800000"/>
              <a:headEnd/>
              <a:tailEnd/>
            </a:ln>
          </p:spPr>
        </p:pic>
        <p:pic>
          <p:nvPicPr>
            <p:cNvPr id="2068" name="Picture 41"/>
            <p:cNvPicPr>
              <a:picLocks noChangeAspect="1"/>
            </p:cNvPicPr>
            <p:nvPr userDrawn="1"/>
          </p:nvPicPr>
          <p:blipFill>
            <a:blip r:embed="rId4" cstate="print"/>
            <a:srcRect/>
            <a:stretch>
              <a:fillRect/>
            </a:stretch>
          </p:blipFill>
          <p:spPr bwMode="auto">
            <a:xfrm>
              <a:off x="-10801330" y="12785855"/>
              <a:ext cx="9986807" cy="877998"/>
            </a:xfrm>
            <a:prstGeom prst="rect">
              <a:avLst/>
            </a:prstGeom>
            <a:noFill/>
            <a:ln w="9525">
              <a:noFill/>
              <a:miter lim="800000"/>
              <a:headEnd/>
              <a:tailEnd/>
            </a:ln>
          </p:spPr>
        </p:pic>
        <p:grpSp>
          <p:nvGrpSpPr>
            <p:cNvPr id="2069" name="Group 42"/>
            <p:cNvGrpSpPr>
              <a:grpSpLocks/>
            </p:cNvGrpSpPr>
            <p:nvPr userDrawn="1"/>
          </p:nvGrpSpPr>
          <p:grpSpPr bwMode="auto">
            <a:xfrm>
              <a:off x="-9918368" y="19973444"/>
              <a:ext cx="7631078" cy="1987426"/>
              <a:chOff x="-4550327" y="11384063"/>
              <a:chExt cx="3516822" cy="1095728"/>
            </a:xfrm>
          </p:grpSpPr>
          <p:grpSp>
            <p:nvGrpSpPr>
              <p:cNvPr id="2075" name="Group 48"/>
              <p:cNvGrpSpPr>
                <a:grpSpLocks/>
              </p:cNvGrpSpPr>
              <p:nvPr userDrawn="1"/>
            </p:nvGrpSpPr>
            <p:grpSpPr bwMode="auto">
              <a:xfrm>
                <a:off x="-2817357" y="11384115"/>
                <a:ext cx="624373" cy="894738"/>
                <a:chOff x="-4000962" y="11580582"/>
                <a:chExt cx="779266" cy="1282149"/>
              </a:xfrm>
            </p:grpSpPr>
            <p:pic>
              <p:nvPicPr>
                <p:cNvPr id="2081" name="Picture 54"/>
                <p:cNvPicPr>
                  <a:picLocks noChangeAspect="1"/>
                </p:cNvPicPr>
                <p:nvPr userDrawn="1"/>
              </p:nvPicPr>
              <p:blipFill>
                <a:blip r:embed="rId5" cstate="print"/>
                <a:srcRect/>
                <a:stretch>
                  <a:fillRect/>
                </a:stretch>
              </p:blipFill>
              <p:spPr bwMode="auto">
                <a:xfrm>
                  <a:off x="-3990424" y="11580582"/>
                  <a:ext cx="768728" cy="1090753"/>
                </a:xfrm>
                <a:prstGeom prst="rect">
                  <a:avLst/>
                </a:prstGeom>
                <a:noFill/>
                <a:ln w="9525">
                  <a:noFill/>
                  <a:miter lim="800000"/>
                  <a:headEnd/>
                  <a:tailEnd/>
                </a:ln>
              </p:spPr>
            </p:pic>
            <p:sp>
              <p:nvSpPr>
                <p:cNvPr id="56" name="TextBox 56"/>
                <p:cNvSpPr txBox="1"/>
                <p:nvPr userDrawn="1"/>
              </p:nvSpPr>
              <p:spPr>
                <a:xfrm>
                  <a:off x="-4001660" y="12619368"/>
                  <a:ext cx="779155" cy="243003"/>
                </a:xfrm>
                <a:prstGeom prst="rect">
                  <a:avLst/>
                </a:prstGeom>
                <a:solidFill>
                  <a:schemeClr val="accent1"/>
                </a:solidFill>
                <a:ln>
                  <a:noFill/>
                </a:ln>
              </p:spPr>
              <p:txBody>
                <a:bodyPr lIns="0" tIns="0" rIns="0" bIns="0">
                  <a:spAutoFit/>
                </a:bodyPr>
                <a:lstStyle>
                  <a:defPPr>
                    <a:defRPr lang="en-US"/>
                  </a:defPPr>
                  <a:lvl1pPr marL="0" algn="l" defTabSz="2821436" rtl="0" eaLnBrk="1" latinLnBrk="0" hangingPunct="1">
                    <a:defRPr sz="5600" kern="1200">
                      <a:solidFill>
                        <a:schemeClr val="tx1"/>
                      </a:solidFill>
                      <a:latin typeface="+mn-lt"/>
                      <a:ea typeface="+mn-ea"/>
                      <a:cs typeface="+mn-cs"/>
                    </a:defRPr>
                  </a:lvl1pPr>
                  <a:lvl2pPr marL="1410719" algn="l" defTabSz="2821436" rtl="0" eaLnBrk="1" latinLnBrk="0" hangingPunct="1">
                    <a:defRPr sz="5600" kern="1200">
                      <a:solidFill>
                        <a:schemeClr val="tx1"/>
                      </a:solidFill>
                      <a:latin typeface="+mn-lt"/>
                      <a:ea typeface="+mn-ea"/>
                      <a:cs typeface="+mn-cs"/>
                    </a:defRPr>
                  </a:lvl2pPr>
                  <a:lvl3pPr marL="2821436" algn="l" defTabSz="2821436" rtl="0" eaLnBrk="1" latinLnBrk="0" hangingPunct="1">
                    <a:defRPr sz="5600" kern="1200">
                      <a:solidFill>
                        <a:schemeClr val="tx1"/>
                      </a:solidFill>
                      <a:latin typeface="+mn-lt"/>
                      <a:ea typeface="+mn-ea"/>
                      <a:cs typeface="+mn-cs"/>
                    </a:defRPr>
                  </a:lvl3pPr>
                  <a:lvl4pPr marL="4232155" algn="l" defTabSz="2821436" rtl="0" eaLnBrk="1" latinLnBrk="0" hangingPunct="1">
                    <a:defRPr sz="5600" kern="1200">
                      <a:solidFill>
                        <a:schemeClr val="tx1"/>
                      </a:solidFill>
                      <a:latin typeface="+mn-lt"/>
                      <a:ea typeface="+mn-ea"/>
                      <a:cs typeface="+mn-cs"/>
                    </a:defRPr>
                  </a:lvl4pPr>
                  <a:lvl5pPr marL="5642872" algn="l" defTabSz="2821436" rtl="0" eaLnBrk="1" latinLnBrk="0" hangingPunct="1">
                    <a:defRPr sz="5600" kern="1200">
                      <a:solidFill>
                        <a:schemeClr val="tx1"/>
                      </a:solidFill>
                      <a:latin typeface="+mn-lt"/>
                      <a:ea typeface="+mn-ea"/>
                      <a:cs typeface="+mn-cs"/>
                    </a:defRPr>
                  </a:lvl5pPr>
                  <a:lvl6pPr marL="7053590" algn="l" defTabSz="2821436" rtl="0" eaLnBrk="1" latinLnBrk="0" hangingPunct="1">
                    <a:defRPr sz="5600" kern="1200">
                      <a:solidFill>
                        <a:schemeClr val="tx1"/>
                      </a:solidFill>
                      <a:latin typeface="+mn-lt"/>
                      <a:ea typeface="+mn-ea"/>
                      <a:cs typeface="+mn-cs"/>
                    </a:defRPr>
                  </a:lvl6pPr>
                  <a:lvl7pPr marL="8464309" algn="l" defTabSz="2821436" rtl="0" eaLnBrk="1" latinLnBrk="0" hangingPunct="1">
                    <a:defRPr sz="5600" kern="1200">
                      <a:solidFill>
                        <a:schemeClr val="tx1"/>
                      </a:solidFill>
                      <a:latin typeface="+mn-lt"/>
                      <a:ea typeface="+mn-ea"/>
                      <a:cs typeface="+mn-cs"/>
                    </a:defRPr>
                  </a:lvl7pPr>
                  <a:lvl8pPr marL="9875027" algn="l" defTabSz="2821436" rtl="0" eaLnBrk="1" latinLnBrk="0" hangingPunct="1">
                    <a:defRPr sz="5600" kern="1200">
                      <a:solidFill>
                        <a:schemeClr val="tx1"/>
                      </a:solidFill>
                      <a:latin typeface="+mn-lt"/>
                      <a:ea typeface="+mn-ea"/>
                      <a:cs typeface="+mn-cs"/>
                    </a:defRPr>
                  </a:lvl8pPr>
                  <a:lvl9pPr marL="11285745" algn="l" defTabSz="2821436" rtl="0" eaLnBrk="1" latinLnBrk="0" hangingPunct="1">
                    <a:defRPr sz="5600" kern="1200">
                      <a:solidFill>
                        <a:schemeClr val="tx1"/>
                      </a:solidFill>
                      <a:latin typeface="+mn-lt"/>
                      <a:ea typeface="+mn-ea"/>
                      <a:cs typeface="+mn-cs"/>
                    </a:defRPr>
                  </a:lvl9pPr>
                </a:lstStyle>
                <a:p>
                  <a:pPr algn="ctr" fontAlgn="auto">
                    <a:spcBef>
                      <a:spcPts val="0"/>
                    </a:spcBef>
                    <a:spcAft>
                      <a:spcPts val="0"/>
                    </a:spcAft>
                    <a:defRPr/>
                  </a:pPr>
                  <a:r>
                    <a:rPr lang="en-US" sz="1200" b="1" dirty="0" smtClean="0"/>
                    <a:t>ORIGINAL</a:t>
                  </a:r>
                  <a:endParaRPr lang="en-US" sz="1200" b="1" dirty="0"/>
                </a:p>
              </p:txBody>
            </p:sp>
          </p:grpSp>
          <p:grpSp>
            <p:nvGrpSpPr>
              <p:cNvPr id="2076" name="Group 49"/>
              <p:cNvGrpSpPr>
                <a:grpSpLocks/>
              </p:cNvGrpSpPr>
              <p:nvPr userDrawn="1"/>
            </p:nvGrpSpPr>
            <p:grpSpPr bwMode="auto">
              <a:xfrm>
                <a:off x="-2067022" y="11384063"/>
                <a:ext cx="1033517" cy="907666"/>
                <a:chOff x="-2968273" y="11644275"/>
                <a:chExt cx="1420279" cy="1247336"/>
              </a:xfrm>
            </p:grpSpPr>
            <p:pic>
              <p:nvPicPr>
                <p:cNvPr id="2079" name="Picture 52"/>
                <p:cNvPicPr>
                  <a:picLocks noChangeAspect="1"/>
                </p:cNvPicPr>
                <p:nvPr userDrawn="1"/>
              </p:nvPicPr>
              <p:blipFill>
                <a:blip r:embed="rId5" cstate="print"/>
                <a:srcRect/>
                <a:stretch>
                  <a:fillRect/>
                </a:stretch>
              </p:blipFill>
              <p:spPr bwMode="auto">
                <a:xfrm>
                  <a:off x="-2968273" y="11644275"/>
                  <a:ext cx="1420279" cy="1029695"/>
                </a:xfrm>
                <a:prstGeom prst="rect">
                  <a:avLst/>
                </a:prstGeom>
                <a:noFill/>
                <a:ln w="9525">
                  <a:noFill/>
                  <a:miter lim="800000"/>
                  <a:headEnd/>
                  <a:tailEnd/>
                </a:ln>
              </p:spPr>
            </p:pic>
            <p:sp>
              <p:nvSpPr>
                <p:cNvPr id="54" name="TextBox 54"/>
                <p:cNvSpPr txBox="1"/>
                <p:nvPr userDrawn="1"/>
              </p:nvSpPr>
              <p:spPr>
                <a:xfrm>
                  <a:off x="-2966326" y="12619485"/>
                  <a:ext cx="1417551" cy="272127"/>
                </a:xfrm>
                <a:prstGeom prst="rect">
                  <a:avLst/>
                </a:prstGeom>
                <a:solidFill>
                  <a:srgbClr val="FF0000"/>
                </a:solidFill>
              </p:spPr>
              <p:txBody>
                <a:bodyPr lIns="0" tIns="0" rIns="0" bIns="0">
                  <a:spAutoFit/>
                </a:bodyPr>
                <a:lstStyle>
                  <a:defPPr>
                    <a:defRPr lang="en-US"/>
                  </a:defPPr>
                  <a:lvl1pPr marL="0" algn="l" defTabSz="2821436" rtl="0" eaLnBrk="1" latinLnBrk="0" hangingPunct="1">
                    <a:defRPr sz="5600" kern="1200">
                      <a:solidFill>
                        <a:schemeClr val="tx1"/>
                      </a:solidFill>
                      <a:latin typeface="+mn-lt"/>
                      <a:ea typeface="+mn-ea"/>
                      <a:cs typeface="+mn-cs"/>
                    </a:defRPr>
                  </a:lvl1pPr>
                  <a:lvl2pPr marL="1410719" algn="l" defTabSz="2821436" rtl="0" eaLnBrk="1" latinLnBrk="0" hangingPunct="1">
                    <a:defRPr sz="5600" kern="1200">
                      <a:solidFill>
                        <a:schemeClr val="tx1"/>
                      </a:solidFill>
                      <a:latin typeface="+mn-lt"/>
                      <a:ea typeface="+mn-ea"/>
                      <a:cs typeface="+mn-cs"/>
                    </a:defRPr>
                  </a:lvl2pPr>
                  <a:lvl3pPr marL="2821436" algn="l" defTabSz="2821436" rtl="0" eaLnBrk="1" latinLnBrk="0" hangingPunct="1">
                    <a:defRPr sz="5600" kern="1200">
                      <a:solidFill>
                        <a:schemeClr val="tx1"/>
                      </a:solidFill>
                      <a:latin typeface="+mn-lt"/>
                      <a:ea typeface="+mn-ea"/>
                      <a:cs typeface="+mn-cs"/>
                    </a:defRPr>
                  </a:lvl3pPr>
                  <a:lvl4pPr marL="4232155" algn="l" defTabSz="2821436" rtl="0" eaLnBrk="1" latinLnBrk="0" hangingPunct="1">
                    <a:defRPr sz="5600" kern="1200">
                      <a:solidFill>
                        <a:schemeClr val="tx1"/>
                      </a:solidFill>
                      <a:latin typeface="+mn-lt"/>
                      <a:ea typeface="+mn-ea"/>
                      <a:cs typeface="+mn-cs"/>
                    </a:defRPr>
                  </a:lvl4pPr>
                  <a:lvl5pPr marL="5642872" algn="l" defTabSz="2821436" rtl="0" eaLnBrk="1" latinLnBrk="0" hangingPunct="1">
                    <a:defRPr sz="5600" kern="1200">
                      <a:solidFill>
                        <a:schemeClr val="tx1"/>
                      </a:solidFill>
                      <a:latin typeface="+mn-lt"/>
                      <a:ea typeface="+mn-ea"/>
                      <a:cs typeface="+mn-cs"/>
                    </a:defRPr>
                  </a:lvl5pPr>
                  <a:lvl6pPr marL="7053590" algn="l" defTabSz="2821436" rtl="0" eaLnBrk="1" latinLnBrk="0" hangingPunct="1">
                    <a:defRPr sz="5600" kern="1200">
                      <a:solidFill>
                        <a:schemeClr val="tx1"/>
                      </a:solidFill>
                      <a:latin typeface="+mn-lt"/>
                      <a:ea typeface="+mn-ea"/>
                      <a:cs typeface="+mn-cs"/>
                    </a:defRPr>
                  </a:lvl6pPr>
                  <a:lvl7pPr marL="8464309" algn="l" defTabSz="2821436" rtl="0" eaLnBrk="1" latinLnBrk="0" hangingPunct="1">
                    <a:defRPr sz="5600" kern="1200">
                      <a:solidFill>
                        <a:schemeClr val="tx1"/>
                      </a:solidFill>
                      <a:latin typeface="+mn-lt"/>
                      <a:ea typeface="+mn-ea"/>
                      <a:cs typeface="+mn-cs"/>
                    </a:defRPr>
                  </a:lvl7pPr>
                  <a:lvl8pPr marL="9875027" algn="l" defTabSz="2821436" rtl="0" eaLnBrk="1" latinLnBrk="0" hangingPunct="1">
                    <a:defRPr sz="5600" kern="1200">
                      <a:solidFill>
                        <a:schemeClr val="tx1"/>
                      </a:solidFill>
                      <a:latin typeface="+mn-lt"/>
                      <a:ea typeface="+mn-ea"/>
                      <a:cs typeface="+mn-cs"/>
                    </a:defRPr>
                  </a:lvl8pPr>
                  <a:lvl9pPr marL="11285745" algn="l" defTabSz="2821436" rtl="0" eaLnBrk="1" latinLnBrk="0" hangingPunct="1">
                    <a:defRPr sz="5600" kern="1200">
                      <a:solidFill>
                        <a:schemeClr val="tx1"/>
                      </a:solidFill>
                      <a:latin typeface="+mn-lt"/>
                      <a:ea typeface="+mn-ea"/>
                      <a:cs typeface="+mn-cs"/>
                    </a:defRPr>
                  </a:lvl9pPr>
                </a:lstStyle>
                <a:p>
                  <a:pPr algn="ctr" fontAlgn="auto">
                    <a:spcBef>
                      <a:spcPts val="0"/>
                    </a:spcBef>
                    <a:spcAft>
                      <a:spcPts val="0"/>
                    </a:spcAft>
                    <a:defRPr/>
                  </a:pPr>
                  <a:r>
                    <a:rPr lang="en-US" sz="1400" b="1" dirty="0" smtClean="0">
                      <a:solidFill>
                        <a:schemeClr val="bg1"/>
                      </a:solidFill>
                    </a:rPr>
                    <a:t>DISTORTED</a:t>
                  </a:r>
                  <a:endParaRPr lang="en-US" sz="700" b="1" dirty="0">
                    <a:solidFill>
                      <a:schemeClr val="bg1"/>
                    </a:solidFill>
                  </a:endParaRPr>
                </a:p>
              </p:txBody>
            </p:sp>
          </p:grpSp>
          <p:pic>
            <p:nvPicPr>
              <p:cNvPr id="2077" name="Picture 50"/>
              <p:cNvPicPr>
                <a:picLocks noChangeAspect="1"/>
              </p:cNvPicPr>
              <p:nvPr userDrawn="1"/>
            </p:nvPicPr>
            <p:blipFill>
              <a:blip r:embed="rId6" cstate="print"/>
              <a:srcRect/>
              <a:stretch>
                <a:fillRect/>
              </a:stretch>
            </p:blipFill>
            <p:spPr bwMode="auto">
              <a:xfrm>
                <a:off x="-4550327" y="11384088"/>
                <a:ext cx="1098742" cy="847761"/>
              </a:xfrm>
              <a:prstGeom prst="rect">
                <a:avLst/>
              </a:prstGeom>
              <a:noFill/>
              <a:ln w="9525">
                <a:noFill/>
                <a:miter lim="800000"/>
                <a:headEnd/>
                <a:tailEnd/>
              </a:ln>
            </p:spPr>
          </p:pic>
          <p:sp>
            <p:nvSpPr>
              <p:cNvPr id="52" name="TextBox 52"/>
              <p:cNvSpPr txBox="1"/>
              <p:nvPr userDrawn="1"/>
            </p:nvSpPr>
            <p:spPr>
              <a:xfrm>
                <a:off x="-4505433" y="12281883"/>
                <a:ext cx="1035190" cy="198023"/>
              </a:xfrm>
              <a:prstGeom prst="rect">
                <a:avLst/>
              </a:prstGeom>
              <a:noFill/>
            </p:spPr>
            <p:txBody>
              <a:bodyPr lIns="0" tIns="0" rIns="0" bIns="0">
                <a:spAutoFit/>
              </a:bodyPr>
              <a:lstStyle>
                <a:defPPr>
                  <a:defRPr lang="en-US"/>
                </a:defPPr>
                <a:lvl1pPr marL="0" algn="l" defTabSz="2821436" rtl="0" eaLnBrk="1" latinLnBrk="0" hangingPunct="1">
                  <a:defRPr sz="5600" kern="1200">
                    <a:solidFill>
                      <a:schemeClr val="tx1"/>
                    </a:solidFill>
                    <a:latin typeface="+mn-lt"/>
                    <a:ea typeface="+mn-ea"/>
                    <a:cs typeface="+mn-cs"/>
                  </a:defRPr>
                </a:lvl1pPr>
                <a:lvl2pPr marL="1410719" algn="l" defTabSz="2821436" rtl="0" eaLnBrk="1" latinLnBrk="0" hangingPunct="1">
                  <a:defRPr sz="5600" kern="1200">
                    <a:solidFill>
                      <a:schemeClr val="tx1"/>
                    </a:solidFill>
                    <a:latin typeface="+mn-lt"/>
                    <a:ea typeface="+mn-ea"/>
                    <a:cs typeface="+mn-cs"/>
                  </a:defRPr>
                </a:lvl2pPr>
                <a:lvl3pPr marL="2821436" algn="l" defTabSz="2821436" rtl="0" eaLnBrk="1" latinLnBrk="0" hangingPunct="1">
                  <a:defRPr sz="5600" kern="1200">
                    <a:solidFill>
                      <a:schemeClr val="tx1"/>
                    </a:solidFill>
                    <a:latin typeface="+mn-lt"/>
                    <a:ea typeface="+mn-ea"/>
                    <a:cs typeface="+mn-cs"/>
                  </a:defRPr>
                </a:lvl3pPr>
                <a:lvl4pPr marL="4232155" algn="l" defTabSz="2821436" rtl="0" eaLnBrk="1" latinLnBrk="0" hangingPunct="1">
                  <a:defRPr sz="5600" kern="1200">
                    <a:solidFill>
                      <a:schemeClr val="tx1"/>
                    </a:solidFill>
                    <a:latin typeface="+mn-lt"/>
                    <a:ea typeface="+mn-ea"/>
                    <a:cs typeface="+mn-cs"/>
                  </a:defRPr>
                </a:lvl4pPr>
                <a:lvl5pPr marL="5642872" algn="l" defTabSz="2821436" rtl="0" eaLnBrk="1" latinLnBrk="0" hangingPunct="1">
                  <a:defRPr sz="5600" kern="1200">
                    <a:solidFill>
                      <a:schemeClr val="tx1"/>
                    </a:solidFill>
                    <a:latin typeface="+mn-lt"/>
                    <a:ea typeface="+mn-ea"/>
                    <a:cs typeface="+mn-cs"/>
                  </a:defRPr>
                </a:lvl5pPr>
                <a:lvl6pPr marL="7053590" algn="l" defTabSz="2821436" rtl="0" eaLnBrk="1" latinLnBrk="0" hangingPunct="1">
                  <a:defRPr sz="5600" kern="1200">
                    <a:solidFill>
                      <a:schemeClr val="tx1"/>
                    </a:solidFill>
                    <a:latin typeface="+mn-lt"/>
                    <a:ea typeface="+mn-ea"/>
                    <a:cs typeface="+mn-cs"/>
                  </a:defRPr>
                </a:lvl6pPr>
                <a:lvl7pPr marL="8464309" algn="l" defTabSz="2821436" rtl="0" eaLnBrk="1" latinLnBrk="0" hangingPunct="1">
                  <a:defRPr sz="5600" kern="1200">
                    <a:solidFill>
                      <a:schemeClr val="tx1"/>
                    </a:solidFill>
                    <a:latin typeface="+mn-lt"/>
                    <a:ea typeface="+mn-ea"/>
                    <a:cs typeface="+mn-cs"/>
                  </a:defRPr>
                </a:lvl7pPr>
                <a:lvl8pPr marL="9875027" algn="l" defTabSz="2821436" rtl="0" eaLnBrk="1" latinLnBrk="0" hangingPunct="1">
                  <a:defRPr sz="5600" kern="1200">
                    <a:solidFill>
                      <a:schemeClr val="tx1"/>
                    </a:solidFill>
                    <a:latin typeface="+mn-lt"/>
                    <a:ea typeface="+mn-ea"/>
                    <a:cs typeface="+mn-cs"/>
                  </a:defRPr>
                </a:lvl8pPr>
                <a:lvl9pPr marL="11285745" algn="l" defTabSz="2821436" rtl="0" eaLnBrk="1" latinLnBrk="0" hangingPunct="1">
                  <a:defRPr sz="5600" kern="1200">
                    <a:solidFill>
                      <a:schemeClr val="tx1"/>
                    </a:solidFill>
                    <a:latin typeface="+mn-lt"/>
                    <a:ea typeface="+mn-ea"/>
                    <a:cs typeface="+mn-cs"/>
                  </a:defRPr>
                </a:lvl9pPr>
              </a:lstStyle>
              <a:p>
                <a:pPr algn="ctr" fontAlgn="auto">
                  <a:spcBef>
                    <a:spcPts val="0"/>
                  </a:spcBef>
                  <a:spcAft>
                    <a:spcPts val="0"/>
                  </a:spcAft>
                  <a:defRPr/>
                </a:pPr>
                <a:r>
                  <a:rPr lang="en-US" sz="1400" dirty="0" smtClean="0">
                    <a:solidFill>
                      <a:schemeClr val="bg1"/>
                    </a:solidFill>
                  </a:rPr>
                  <a:t>Corner handles</a:t>
                </a:r>
                <a:endParaRPr lang="en-US" sz="1400" dirty="0">
                  <a:solidFill>
                    <a:schemeClr val="bg1"/>
                  </a:solidFill>
                </a:endParaRPr>
              </a:p>
            </p:txBody>
          </p:sp>
        </p:grpSp>
        <p:grpSp>
          <p:nvGrpSpPr>
            <p:cNvPr id="2070" name="Group 43"/>
            <p:cNvGrpSpPr>
              <a:grpSpLocks/>
            </p:cNvGrpSpPr>
            <p:nvPr userDrawn="1"/>
          </p:nvGrpSpPr>
          <p:grpSpPr bwMode="auto">
            <a:xfrm>
              <a:off x="-9816361" y="23859606"/>
              <a:ext cx="7832477" cy="2027099"/>
              <a:chOff x="-4525041" y="13501739"/>
              <a:chExt cx="3609638" cy="1117602"/>
            </a:xfrm>
          </p:grpSpPr>
          <p:pic>
            <p:nvPicPr>
              <p:cNvPr id="2071" name="Picture 44"/>
              <p:cNvPicPr>
                <a:picLocks noChangeAspect="1" noChangeArrowheads="1"/>
              </p:cNvPicPr>
              <p:nvPr userDrawn="1"/>
            </p:nvPicPr>
            <p:blipFill>
              <a:blip r:embed="rId7" cstate="print"/>
              <a:srcRect/>
              <a:stretch>
                <a:fillRect/>
              </a:stretch>
            </p:blipFill>
            <p:spPr bwMode="auto">
              <a:xfrm>
                <a:off x="-4276681" y="13651779"/>
                <a:ext cx="1512652" cy="772700"/>
              </a:xfrm>
              <a:prstGeom prst="rect">
                <a:avLst/>
              </a:prstGeom>
              <a:noFill/>
              <a:ln w="9525">
                <a:noFill/>
                <a:miter lim="800000"/>
                <a:headEnd/>
                <a:tailEnd/>
              </a:ln>
            </p:spPr>
          </p:pic>
          <p:pic>
            <p:nvPicPr>
              <p:cNvPr id="2072" name="Picture 45"/>
              <p:cNvPicPr>
                <a:picLocks noChangeAspect="1" noChangeArrowheads="1"/>
              </p:cNvPicPr>
              <p:nvPr userDrawn="1"/>
            </p:nvPicPr>
            <p:blipFill>
              <a:blip r:embed="rId8" cstate="print"/>
              <a:srcRect/>
              <a:stretch>
                <a:fillRect/>
              </a:stretch>
            </p:blipFill>
            <p:spPr bwMode="auto">
              <a:xfrm>
                <a:off x="-2693844" y="13651779"/>
                <a:ext cx="1512652" cy="772700"/>
              </a:xfrm>
              <a:prstGeom prst="rect">
                <a:avLst/>
              </a:prstGeom>
              <a:noFill/>
              <a:ln w="9525">
                <a:noFill/>
                <a:miter lim="800000"/>
                <a:headEnd/>
                <a:tailEnd/>
              </a:ln>
            </p:spPr>
          </p:pic>
          <p:sp>
            <p:nvSpPr>
              <p:cNvPr id="47" name="TextBox 47"/>
              <p:cNvSpPr txBox="1"/>
              <p:nvPr userDrawn="1"/>
            </p:nvSpPr>
            <p:spPr>
              <a:xfrm rot="16200000">
                <a:off x="-5017996" y="13995302"/>
                <a:ext cx="1117022" cy="130466"/>
              </a:xfrm>
              <a:prstGeom prst="rect">
                <a:avLst/>
              </a:prstGeom>
              <a:noFill/>
            </p:spPr>
            <p:txBody>
              <a:bodyPr lIns="0" tIns="0" rIns="0" bIns="0">
                <a:spAutoFit/>
              </a:bodyPr>
              <a:lstStyle>
                <a:defPPr>
                  <a:defRPr lang="en-US"/>
                </a:defPPr>
                <a:lvl1pPr marL="0" algn="l" defTabSz="2821436" rtl="0" eaLnBrk="1" latinLnBrk="0" hangingPunct="1">
                  <a:defRPr sz="5600" kern="1200">
                    <a:solidFill>
                      <a:schemeClr val="tx1"/>
                    </a:solidFill>
                    <a:latin typeface="+mn-lt"/>
                    <a:ea typeface="+mn-ea"/>
                    <a:cs typeface="+mn-cs"/>
                  </a:defRPr>
                </a:lvl1pPr>
                <a:lvl2pPr marL="1410719" algn="l" defTabSz="2821436" rtl="0" eaLnBrk="1" latinLnBrk="0" hangingPunct="1">
                  <a:defRPr sz="5600" kern="1200">
                    <a:solidFill>
                      <a:schemeClr val="tx1"/>
                    </a:solidFill>
                    <a:latin typeface="+mn-lt"/>
                    <a:ea typeface="+mn-ea"/>
                    <a:cs typeface="+mn-cs"/>
                  </a:defRPr>
                </a:lvl2pPr>
                <a:lvl3pPr marL="2821436" algn="l" defTabSz="2821436" rtl="0" eaLnBrk="1" latinLnBrk="0" hangingPunct="1">
                  <a:defRPr sz="5600" kern="1200">
                    <a:solidFill>
                      <a:schemeClr val="tx1"/>
                    </a:solidFill>
                    <a:latin typeface="+mn-lt"/>
                    <a:ea typeface="+mn-ea"/>
                    <a:cs typeface="+mn-cs"/>
                  </a:defRPr>
                </a:lvl3pPr>
                <a:lvl4pPr marL="4232155" algn="l" defTabSz="2821436" rtl="0" eaLnBrk="1" latinLnBrk="0" hangingPunct="1">
                  <a:defRPr sz="5600" kern="1200">
                    <a:solidFill>
                      <a:schemeClr val="tx1"/>
                    </a:solidFill>
                    <a:latin typeface="+mn-lt"/>
                    <a:ea typeface="+mn-ea"/>
                    <a:cs typeface="+mn-cs"/>
                  </a:defRPr>
                </a:lvl4pPr>
                <a:lvl5pPr marL="5642872" algn="l" defTabSz="2821436" rtl="0" eaLnBrk="1" latinLnBrk="0" hangingPunct="1">
                  <a:defRPr sz="5600" kern="1200">
                    <a:solidFill>
                      <a:schemeClr val="tx1"/>
                    </a:solidFill>
                    <a:latin typeface="+mn-lt"/>
                    <a:ea typeface="+mn-ea"/>
                    <a:cs typeface="+mn-cs"/>
                  </a:defRPr>
                </a:lvl5pPr>
                <a:lvl6pPr marL="7053590" algn="l" defTabSz="2821436" rtl="0" eaLnBrk="1" latinLnBrk="0" hangingPunct="1">
                  <a:defRPr sz="5600" kern="1200">
                    <a:solidFill>
                      <a:schemeClr val="tx1"/>
                    </a:solidFill>
                    <a:latin typeface="+mn-lt"/>
                    <a:ea typeface="+mn-ea"/>
                    <a:cs typeface="+mn-cs"/>
                  </a:defRPr>
                </a:lvl6pPr>
                <a:lvl7pPr marL="8464309" algn="l" defTabSz="2821436" rtl="0" eaLnBrk="1" latinLnBrk="0" hangingPunct="1">
                  <a:defRPr sz="5600" kern="1200">
                    <a:solidFill>
                      <a:schemeClr val="tx1"/>
                    </a:solidFill>
                    <a:latin typeface="+mn-lt"/>
                    <a:ea typeface="+mn-ea"/>
                    <a:cs typeface="+mn-cs"/>
                  </a:defRPr>
                </a:lvl7pPr>
                <a:lvl8pPr marL="9875027" algn="l" defTabSz="2821436" rtl="0" eaLnBrk="1" latinLnBrk="0" hangingPunct="1">
                  <a:defRPr sz="5600" kern="1200">
                    <a:solidFill>
                      <a:schemeClr val="tx1"/>
                    </a:solidFill>
                    <a:latin typeface="+mn-lt"/>
                    <a:ea typeface="+mn-ea"/>
                    <a:cs typeface="+mn-cs"/>
                  </a:defRPr>
                </a:lvl8pPr>
                <a:lvl9pPr marL="11285745" algn="l" defTabSz="2821436" rtl="0" eaLnBrk="1" latinLnBrk="0" hangingPunct="1">
                  <a:defRPr sz="5600" kern="1200">
                    <a:solidFill>
                      <a:schemeClr val="tx1"/>
                    </a:solidFill>
                    <a:latin typeface="+mn-lt"/>
                    <a:ea typeface="+mn-ea"/>
                    <a:cs typeface="+mn-cs"/>
                  </a:defRPr>
                </a:lvl9pPr>
              </a:lstStyle>
              <a:p>
                <a:pPr algn="ctr" fontAlgn="auto">
                  <a:spcBef>
                    <a:spcPts val="0"/>
                  </a:spcBef>
                  <a:spcAft>
                    <a:spcPts val="0"/>
                  </a:spcAft>
                  <a:defRPr/>
                </a:pPr>
                <a:r>
                  <a:rPr lang="en-US" sz="1100" dirty="0" smtClean="0">
                    <a:solidFill>
                      <a:srgbClr val="92D050"/>
                    </a:solidFill>
                  </a:rPr>
                  <a:t>Good </a:t>
                </a:r>
                <a:r>
                  <a:rPr lang="en-US" sz="1100" dirty="0" smtClean="0">
                    <a:solidFill>
                      <a:schemeClr val="bg1"/>
                    </a:solidFill>
                  </a:rPr>
                  <a:t>printing quality</a:t>
                </a:r>
                <a:endParaRPr lang="en-US" sz="1100" dirty="0">
                  <a:solidFill>
                    <a:schemeClr val="bg1"/>
                  </a:solidFill>
                </a:endParaRPr>
              </a:p>
            </p:txBody>
          </p:sp>
          <p:sp>
            <p:nvSpPr>
              <p:cNvPr id="48" name="TextBox 48"/>
              <p:cNvSpPr txBox="1"/>
              <p:nvPr userDrawn="1"/>
            </p:nvSpPr>
            <p:spPr>
              <a:xfrm rot="16200000">
                <a:off x="-1544808" y="13989816"/>
                <a:ext cx="1117022" cy="141439"/>
              </a:xfrm>
              <a:prstGeom prst="rect">
                <a:avLst/>
              </a:prstGeom>
              <a:noFill/>
            </p:spPr>
            <p:txBody>
              <a:bodyPr lIns="0" tIns="0" rIns="0" bIns="0">
                <a:spAutoFit/>
              </a:bodyPr>
              <a:lstStyle>
                <a:defPPr>
                  <a:defRPr lang="en-US"/>
                </a:defPPr>
                <a:lvl1pPr marL="0" algn="l" defTabSz="2821436" rtl="0" eaLnBrk="1" latinLnBrk="0" hangingPunct="1">
                  <a:defRPr sz="5600" kern="1200">
                    <a:solidFill>
                      <a:schemeClr val="tx1"/>
                    </a:solidFill>
                    <a:latin typeface="+mn-lt"/>
                    <a:ea typeface="+mn-ea"/>
                    <a:cs typeface="+mn-cs"/>
                  </a:defRPr>
                </a:lvl1pPr>
                <a:lvl2pPr marL="1410719" algn="l" defTabSz="2821436" rtl="0" eaLnBrk="1" latinLnBrk="0" hangingPunct="1">
                  <a:defRPr sz="5600" kern="1200">
                    <a:solidFill>
                      <a:schemeClr val="tx1"/>
                    </a:solidFill>
                    <a:latin typeface="+mn-lt"/>
                    <a:ea typeface="+mn-ea"/>
                    <a:cs typeface="+mn-cs"/>
                  </a:defRPr>
                </a:lvl2pPr>
                <a:lvl3pPr marL="2821436" algn="l" defTabSz="2821436" rtl="0" eaLnBrk="1" latinLnBrk="0" hangingPunct="1">
                  <a:defRPr sz="5600" kern="1200">
                    <a:solidFill>
                      <a:schemeClr val="tx1"/>
                    </a:solidFill>
                    <a:latin typeface="+mn-lt"/>
                    <a:ea typeface="+mn-ea"/>
                    <a:cs typeface="+mn-cs"/>
                  </a:defRPr>
                </a:lvl3pPr>
                <a:lvl4pPr marL="4232155" algn="l" defTabSz="2821436" rtl="0" eaLnBrk="1" latinLnBrk="0" hangingPunct="1">
                  <a:defRPr sz="5600" kern="1200">
                    <a:solidFill>
                      <a:schemeClr val="tx1"/>
                    </a:solidFill>
                    <a:latin typeface="+mn-lt"/>
                    <a:ea typeface="+mn-ea"/>
                    <a:cs typeface="+mn-cs"/>
                  </a:defRPr>
                </a:lvl4pPr>
                <a:lvl5pPr marL="5642872" algn="l" defTabSz="2821436" rtl="0" eaLnBrk="1" latinLnBrk="0" hangingPunct="1">
                  <a:defRPr sz="5600" kern="1200">
                    <a:solidFill>
                      <a:schemeClr val="tx1"/>
                    </a:solidFill>
                    <a:latin typeface="+mn-lt"/>
                    <a:ea typeface="+mn-ea"/>
                    <a:cs typeface="+mn-cs"/>
                  </a:defRPr>
                </a:lvl5pPr>
                <a:lvl6pPr marL="7053590" algn="l" defTabSz="2821436" rtl="0" eaLnBrk="1" latinLnBrk="0" hangingPunct="1">
                  <a:defRPr sz="5600" kern="1200">
                    <a:solidFill>
                      <a:schemeClr val="tx1"/>
                    </a:solidFill>
                    <a:latin typeface="+mn-lt"/>
                    <a:ea typeface="+mn-ea"/>
                    <a:cs typeface="+mn-cs"/>
                  </a:defRPr>
                </a:lvl6pPr>
                <a:lvl7pPr marL="8464309" algn="l" defTabSz="2821436" rtl="0" eaLnBrk="1" latinLnBrk="0" hangingPunct="1">
                  <a:defRPr sz="5600" kern="1200">
                    <a:solidFill>
                      <a:schemeClr val="tx1"/>
                    </a:solidFill>
                    <a:latin typeface="+mn-lt"/>
                    <a:ea typeface="+mn-ea"/>
                    <a:cs typeface="+mn-cs"/>
                  </a:defRPr>
                </a:lvl7pPr>
                <a:lvl8pPr marL="9875027" algn="l" defTabSz="2821436" rtl="0" eaLnBrk="1" latinLnBrk="0" hangingPunct="1">
                  <a:defRPr sz="5600" kern="1200">
                    <a:solidFill>
                      <a:schemeClr val="tx1"/>
                    </a:solidFill>
                    <a:latin typeface="+mn-lt"/>
                    <a:ea typeface="+mn-ea"/>
                    <a:cs typeface="+mn-cs"/>
                  </a:defRPr>
                </a:lvl8pPr>
                <a:lvl9pPr marL="11285745" algn="l" defTabSz="2821436" rtl="0" eaLnBrk="1" latinLnBrk="0" hangingPunct="1">
                  <a:defRPr sz="5600" kern="1200">
                    <a:solidFill>
                      <a:schemeClr val="tx1"/>
                    </a:solidFill>
                    <a:latin typeface="+mn-lt"/>
                    <a:ea typeface="+mn-ea"/>
                    <a:cs typeface="+mn-cs"/>
                  </a:defRPr>
                </a:lvl9pPr>
              </a:lstStyle>
              <a:p>
                <a:pPr algn="ctr" fontAlgn="auto">
                  <a:spcBef>
                    <a:spcPts val="0"/>
                  </a:spcBef>
                  <a:spcAft>
                    <a:spcPts val="0"/>
                  </a:spcAft>
                  <a:defRPr/>
                </a:pPr>
                <a:r>
                  <a:rPr lang="en-US" sz="1200" dirty="0" smtClean="0">
                    <a:solidFill>
                      <a:srgbClr val="FF0000"/>
                    </a:solidFill>
                  </a:rPr>
                  <a:t>Bad </a:t>
                </a:r>
                <a:r>
                  <a:rPr lang="en-US" sz="1200" dirty="0" smtClean="0">
                    <a:solidFill>
                      <a:schemeClr val="bg1"/>
                    </a:solidFill>
                  </a:rPr>
                  <a:t>printing quality</a:t>
                </a:r>
                <a:endParaRPr lang="en-US" sz="1200" dirty="0">
                  <a:solidFill>
                    <a:schemeClr val="bg1"/>
                  </a:solidFill>
                </a:endParaRPr>
              </a:p>
            </p:txBody>
          </p:sp>
        </p:grpSp>
      </p:grpSp>
      <p:grpSp>
        <p:nvGrpSpPr>
          <p:cNvPr id="2054" name="Group 56"/>
          <p:cNvGrpSpPr>
            <a:grpSpLocks noChangeAspect="1"/>
          </p:cNvGrpSpPr>
          <p:nvPr userDrawn="1"/>
        </p:nvGrpSpPr>
        <p:grpSpPr bwMode="auto">
          <a:xfrm>
            <a:off x="44323000" y="11113"/>
            <a:ext cx="6632575" cy="21934487"/>
            <a:chOff x="36782324" y="0"/>
            <a:chExt cx="11062139" cy="27432000"/>
          </a:xfrm>
        </p:grpSpPr>
        <p:sp>
          <p:nvSpPr>
            <p:cNvPr id="58" name="Rectangle 57"/>
            <p:cNvSpPr/>
            <p:nvPr userDrawn="1"/>
          </p:nvSpPr>
          <p:spPr>
            <a:xfrm>
              <a:off x="36782324" y="0"/>
              <a:ext cx="11062139" cy="27432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a:lstStyle/>
            <a:p>
              <a:pPr algn="ctr" defTabSz="2820988"/>
              <a:r>
                <a:rPr lang="en-US" sz="3200" b="1">
                  <a:solidFill>
                    <a:schemeClr val="bg1"/>
                  </a:solidFill>
                  <a:latin typeface="Trebuchet MS" pitchFamily="34" charset="0"/>
                </a:rPr>
                <a:t>QUICK START (cont.)</a:t>
              </a:r>
            </a:p>
            <a:p>
              <a:pPr algn="ctr" defTabSz="2820988"/>
              <a:endParaRPr lang="en-US" sz="2800" b="1">
                <a:solidFill>
                  <a:schemeClr val="bg1"/>
                </a:solidFill>
                <a:latin typeface="Trebuchet MS" pitchFamily="34" charset="0"/>
              </a:endParaRPr>
            </a:p>
            <a:p>
              <a:pPr algn="ctr" defTabSz="2820988"/>
              <a:r>
                <a:rPr lang="en-US" sz="2000" b="1">
                  <a:solidFill>
                    <a:srgbClr val="FFC000"/>
                  </a:solidFill>
                  <a:latin typeface="Trebuchet MS" pitchFamily="34" charset="0"/>
                </a:rPr>
                <a:t>How to change the template color theme</a:t>
              </a:r>
            </a:p>
            <a:p>
              <a:pPr marL="0" lvl="2" indent="0" defTabSz="2820988"/>
              <a:r>
                <a:rPr lang="en-US" sz="1600">
                  <a:solidFill>
                    <a:srgbClr val="BFBFBF"/>
                  </a:solidFill>
                  <a:latin typeface="Trebuchet MS" pitchFamily="34" charset="0"/>
                </a:rPr>
                <a:t>You can easily change the color theme of your poster by going to the DESIGN menu, click on COLORS, and choose the color theme of your choice. You can also create your own color theme.</a:t>
              </a:r>
            </a:p>
            <a:p>
              <a:pPr marL="0" lvl="2" indent="0" defTabSz="2820988"/>
              <a:endParaRPr lang="en-US" sz="1600">
                <a:solidFill>
                  <a:srgbClr val="BFBFBF"/>
                </a:solidFill>
                <a:latin typeface="Trebuchet MS" pitchFamily="34" charset="0"/>
              </a:endParaRPr>
            </a:p>
            <a:p>
              <a:pPr defTabSz="2820988"/>
              <a:endParaRPr lang="en-US" sz="1600">
                <a:solidFill>
                  <a:srgbClr val="BFBFBF"/>
                </a:solidFill>
                <a:latin typeface="Trebuchet MS" pitchFamily="34" charset="0"/>
              </a:endParaRPr>
            </a:p>
            <a:p>
              <a:pPr defTabSz="2820988"/>
              <a:endParaRPr lang="en-US" sz="1600">
                <a:solidFill>
                  <a:srgbClr val="BFBFBF"/>
                </a:solidFill>
                <a:latin typeface="Trebuchet MS" pitchFamily="34" charset="0"/>
              </a:endParaRPr>
            </a:p>
            <a:p>
              <a:pPr defTabSz="2820988"/>
              <a:endParaRPr lang="en-US" sz="1600">
                <a:solidFill>
                  <a:srgbClr val="BFBFBF"/>
                </a:solidFill>
                <a:latin typeface="Trebuchet MS" pitchFamily="34" charset="0"/>
              </a:endParaRPr>
            </a:p>
            <a:p>
              <a:pPr defTabSz="2820988"/>
              <a:endParaRPr lang="en-US" sz="1600">
                <a:solidFill>
                  <a:srgbClr val="BFBFBF"/>
                </a:solidFill>
                <a:latin typeface="Trebuchet MS" pitchFamily="34" charset="0"/>
              </a:endParaRPr>
            </a:p>
            <a:p>
              <a:pPr defTabSz="2820988"/>
              <a:endParaRPr lang="en-US" sz="1600">
                <a:solidFill>
                  <a:srgbClr val="BFBFBF"/>
                </a:solidFill>
                <a:latin typeface="Trebuchet MS" pitchFamily="34" charset="0"/>
              </a:endParaRPr>
            </a:p>
            <a:p>
              <a:pPr defTabSz="2820988"/>
              <a:endParaRPr lang="en-US" sz="1600">
                <a:solidFill>
                  <a:srgbClr val="BFBFBF"/>
                </a:solidFill>
                <a:latin typeface="Trebuchet MS" pitchFamily="34" charset="0"/>
              </a:endParaRPr>
            </a:p>
            <a:p>
              <a:pPr defTabSz="2820988"/>
              <a:endParaRPr lang="en-US" sz="1600">
                <a:solidFill>
                  <a:srgbClr val="BFBFBF"/>
                </a:solidFill>
                <a:latin typeface="Trebuchet MS" pitchFamily="34" charset="0"/>
              </a:endParaRPr>
            </a:p>
            <a:p>
              <a:pPr defTabSz="2820988"/>
              <a:endParaRPr lang="en-US" sz="1600">
                <a:solidFill>
                  <a:srgbClr val="BFBFBF"/>
                </a:solidFill>
                <a:latin typeface="Trebuchet MS" pitchFamily="34" charset="0"/>
              </a:endParaRPr>
            </a:p>
            <a:p>
              <a:pPr defTabSz="2820988"/>
              <a:r>
                <a:rPr lang="en-US" sz="1600">
                  <a:solidFill>
                    <a:srgbClr val="BFBFBF"/>
                  </a:solidFill>
                  <a:latin typeface="Trebuchet MS" pitchFamily="34" charset="0"/>
                </a:rPr>
                <a:t>You can also manually change the color of your background by going to VIEW &gt; SLIDE MASTER.  After you finish working on the master be sure to go to VIEW &gt; NORMAL to continue working on your poster.</a:t>
              </a:r>
            </a:p>
            <a:p>
              <a:pPr defTabSz="2820988"/>
              <a:endParaRPr lang="en-US" sz="1600">
                <a:solidFill>
                  <a:srgbClr val="BFBFBF"/>
                </a:solidFill>
                <a:latin typeface="Trebuchet MS" pitchFamily="34" charset="0"/>
              </a:endParaRPr>
            </a:p>
            <a:p>
              <a:pPr algn="ctr" defTabSz="2820988"/>
              <a:r>
                <a:rPr lang="en-US" sz="2000" b="1">
                  <a:solidFill>
                    <a:srgbClr val="FFC000"/>
                  </a:solidFill>
                  <a:latin typeface="Trebuchet MS" pitchFamily="34" charset="0"/>
                </a:rPr>
                <a:t>How to add Text</a:t>
              </a:r>
            </a:p>
            <a:p>
              <a:pPr marL="0" lvl="2" indent="0" defTabSz="2820988"/>
              <a:r>
                <a:rPr lang="en-US" sz="1600">
                  <a:solidFill>
                    <a:srgbClr val="BFBFBF"/>
                  </a:solidFill>
                  <a:latin typeface="Trebuchet MS" pitchFamily="34" charset="0"/>
                </a:rPr>
                <a:t>The template comes with a number of pre-formatted placeholders for headers and text blocks. You can add more blocks by copying and pasting the existing ones or by adding a text box from the HOME menu. </a:t>
              </a:r>
            </a:p>
            <a:p>
              <a:pPr marL="0" lvl="2" indent="0" defTabSz="2820988"/>
              <a:endParaRPr lang="en-US" sz="1600">
                <a:solidFill>
                  <a:srgbClr val="BFBFBF"/>
                </a:solidFill>
                <a:latin typeface="Trebuchet MS" pitchFamily="34" charset="0"/>
              </a:endParaRPr>
            </a:p>
            <a:p>
              <a:pPr algn="ctr" defTabSz="2820988"/>
              <a:r>
                <a:rPr lang="en-US" sz="1600">
                  <a:solidFill>
                    <a:srgbClr val="BFBFBF"/>
                  </a:solidFill>
                  <a:latin typeface="Trebuchet MS" pitchFamily="34" charset="0"/>
                </a:rPr>
                <a:t> </a:t>
              </a:r>
              <a:r>
                <a:rPr lang="en-US" sz="2000" b="1">
                  <a:solidFill>
                    <a:srgbClr val="FFC000"/>
                  </a:solidFill>
                  <a:latin typeface="Trebuchet MS" pitchFamily="34" charset="0"/>
                </a:rPr>
                <a:t>Text size</a:t>
              </a:r>
            </a:p>
            <a:p>
              <a:pPr defTabSz="2820988"/>
              <a:r>
                <a:rPr lang="en-US" sz="1600">
                  <a:solidFill>
                    <a:srgbClr val="BFBFBF"/>
                  </a:solidFill>
                  <a:latin typeface="Trebuchet MS" pitchFamily="34" charset="0"/>
                </a:rPr>
                <a:t>Adjust the size of your text based on how much content you have to present. The default template text offers a good starting point. Follow the conference requirements.</a:t>
              </a:r>
            </a:p>
            <a:p>
              <a:pPr marL="0" lvl="2" indent="0" defTabSz="2820988"/>
              <a:endParaRPr lang="en-US" sz="1600">
                <a:solidFill>
                  <a:srgbClr val="BFBFBF"/>
                </a:solidFill>
                <a:latin typeface="Trebuchet MS" pitchFamily="34" charset="0"/>
              </a:endParaRPr>
            </a:p>
            <a:p>
              <a:pPr algn="ctr" defTabSz="2820988"/>
              <a:r>
                <a:rPr lang="en-US" sz="2000" b="1">
                  <a:solidFill>
                    <a:srgbClr val="FFC000"/>
                  </a:solidFill>
                  <a:latin typeface="Trebuchet MS" pitchFamily="34" charset="0"/>
                </a:rPr>
                <a:t>How to add Tables</a:t>
              </a:r>
            </a:p>
            <a:p>
              <a:pPr marL="971550" lvl="1" indent="0" defTabSz="2820988"/>
              <a:r>
                <a:rPr lang="en-US" sz="1600">
                  <a:solidFill>
                    <a:srgbClr val="BFBFBF"/>
                  </a:solidFill>
                  <a:latin typeface="Trebuchet MS" pitchFamily="34" charset="0"/>
                </a:rPr>
                <a:t>To add a table from scratch go to the INSERT menu and click on TABLE. A drop-down box will help you select rows and columns. </a:t>
              </a:r>
            </a:p>
            <a:p>
              <a:pPr defTabSz="2820988"/>
              <a:r>
                <a:rPr lang="en-US" sz="1600">
                  <a:solidFill>
                    <a:srgbClr val="BFBFBF"/>
                  </a:solidFill>
                  <a:latin typeface="Trebuchet MS" pitchFamily="34" charset="0"/>
                </a:rPr>
                <a:t>You can also copy and a paste a table from Word or another PowerPoint document. A pasted table may need to be re-formatted by RIGHT-CLICK &gt; FORMAT SHAPE, TEXT BOX, Margins.</a:t>
              </a:r>
            </a:p>
            <a:p>
              <a:pPr defTabSz="2820988"/>
              <a:endParaRPr lang="en-US" sz="1600">
                <a:solidFill>
                  <a:srgbClr val="BFBFBF"/>
                </a:solidFill>
                <a:latin typeface="Trebuchet MS" pitchFamily="34" charset="0"/>
              </a:endParaRPr>
            </a:p>
            <a:p>
              <a:pPr algn="ctr" defTabSz="2820988"/>
              <a:r>
                <a:rPr lang="en-US" sz="2000" b="1">
                  <a:solidFill>
                    <a:srgbClr val="FFC000"/>
                  </a:solidFill>
                  <a:latin typeface="Trebuchet MS" pitchFamily="34" charset="0"/>
                </a:rPr>
                <a:t>Graphs / Charts</a:t>
              </a:r>
            </a:p>
            <a:p>
              <a:pPr defTabSz="2820988"/>
              <a:r>
                <a:rPr lang="en-US" sz="1600">
                  <a:solidFill>
                    <a:srgbClr val="BFBFBF"/>
                  </a:solidFill>
                  <a:latin typeface="Trebuchet MS" pitchFamily="34" charset="0"/>
                </a:rPr>
                <a:t>You can simply copy and paste charts and graphs from Excel or Word. Some reformatting may be required depending on how the original document has been created.</a:t>
              </a:r>
            </a:p>
            <a:p>
              <a:pPr defTabSz="2820988"/>
              <a:endParaRPr lang="en-US" sz="1600">
                <a:solidFill>
                  <a:srgbClr val="BFBFBF"/>
                </a:solidFill>
                <a:latin typeface="Trebuchet MS" pitchFamily="34" charset="0"/>
              </a:endParaRPr>
            </a:p>
            <a:p>
              <a:pPr algn="ctr" defTabSz="2820988"/>
              <a:r>
                <a:rPr lang="en-US" sz="2000" b="1">
                  <a:solidFill>
                    <a:srgbClr val="FFC000"/>
                  </a:solidFill>
                  <a:latin typeface="Trebuchet MS" pitchFamily="34" charset="0"/>
                </a:rPr>
                <a:t>How to change the column configuration</a:t>
              </a:r>
            </a:p>
            <a:p>
              <a:pPr defTabSz="2820988"/>
              <a:r>
                <a:rPr lang="en-US" sz="1600">
                  <a:solidFill>
                    <a:srgbClr val="BFBFBF"/>
                  </a:solidFill>
                  <a:latin typeface="Trebuchet MS" pitchFamily="34" charset="0"/>
                </a:rPr>
                <a:t>RIGHT-CLICK on the poster background and select LAYOUT to see the column options available for this template. The poster columns can also be customized on the Master. VIEW &gt; MASTER.</a:t>
              </a:r>
            </a:p>
            <a:p>
              <a:pPr algn="ctr" defTabSz="2820988"/>
              <a:endParaRPr lang="en-US" sz="2000" b="1">
                <a:solidFill>
                  <a:srgbClr val="FFC000"/>
                </a:solidFill>
                <a:latin typeface="Trebuchet MS" pitchFamily="34" charset="0"/>
              </a:endParaRPr>
            </a:p>
            <a:p>
              <a:pPr algn="ctr" defTabSz="2820988"/>
              <a:r>
                <a:rPr lang="en-US" sz="2000" b="1">
                  <a:solidFill>
                    <a:srgbClr val="FFC000"/>
                  </a:solidFill>
                  <a:latin typeface="Trebuchet MS" pitchFamily="34" charset="0"/>
                </a:rPr>
                <a:t>How to remove the info bars</a:t>
              </a:r>
            </a:p>
            <a:p>
              <a:pPr defTabSz="2820988"/>
              <a:r>
                <a:rPr lang="en-US" sz="1600">
                  <a:solidFill>
                    <a:srgbClr val="BFBFBF"/>
                  </a:solidFill>
                  <a:latin typeface="Trebuchet MS" pitchFamily="34" charset="0"/>
                </a:rPr>
                <a:t>If you are working in PowerPoint for Windows and have finished your poster, save as PDF and the bars will not be included. You can also delete them by going to VIEW &gt; MASTER. On the Mac adjust the Page-Setup to match the Page-Setup in PowerPoint before you create a PDF. You can also delete them from the Slide Master.</a:t>
              </a:r>
            </a:p>
            <a:p>
              <a:pPr defTabSz="2820988"/>
              <a:endParaRPr lang="en-US" sz="1600">
                <a:solidFill>
                  <a:srgbClr val="BFBFBF"/>
                </a:solidFill>
                <a:latin typeface="Trebuchet MS" pitchFamily="34" charset="0"/>
              </a:endParaRPr>
            </a:p>
            <a:p>
              <a:pPr algn="ctr" defTabSz="2820988"/>
              <a:r>
                <a:rPr lang="en-US" sz="2000" b="1">
                  <a:solidFill>
                    <a:srgbClr val="FFC000"/>
                  </a:solidFill>
                  <a:latin typeface="Trebuchet MS" pitchFamily="34" charset="0"/>
                </a:rPr>
                <a:t>Save your work</a:t>
              </a:r>
            </a:p>
            <a:p>
              <a:pPr defTabSz="2820988"/>
              <a:r>
                <a:rPr lang="en-US" sz="1600">
                  <a:solidFill>
                    <a:srgbClr val="BFBFBF"/>
                  </a:solidFill>
                  <a:latin typeface="Trebuchet MS" pitchFamily="34" charset="0"/>
                </a:rPr>
                <a:t>Save your template as a PowerPoint document. For printing, save as PowerPoint or “Print-quality” PDF.</a:t>
              </a:r>
            </a:p>
            <a:p>
              <a:pPr defTabSz="2820988"/>
              <a:endParaRPr lang="en-US" sz="1400">
                <a:solidFill>
                  <a:srgbClr val="BFBFBF"/>
                </a:solidFill>
                <a:latin typeface="Trebuchet MS" pitchFamily="34" charset="0"/>
              </a:endParaRPr>
            </a:p>
            <a:p>
              <a:pPr defTabSz="2820988"/>
              <a:endParaRPr lang="en-US" sz="1600">
                <a:solidFill>
                  <a:srgbClr val="BFBFBF"/>
                </a:solidFill>
                <a:latin typeface="Trebuchet MS" pitchFamily="34" charset="0"/>
              </a:endParaRPr>
            </a:p>
          </p:txBody>
        </p:sp>
        <p:pic>
          <p:nvPicPr>
            <p:cNvPr id="2058" name="Picture 87"/>
            <p:cNvPicPr>
              <a:picLocks noChangeAspect="1" noChangeArrowheads="1"/>
            </p:cNvPicPr>
            <p:nvPr userDrawn="1"/>
          </p:nvPicPr>
          <p:blipFill>
            <a:blip r:embed="rId9" cstate="print"/>
            <a:srcRect/>
            <a:stretch>
              <a:fillRect/>
            </a:stretch>
          </p:blipFill>
          <p:spPr bwMode="auto">
            <a:xfrm>
              <a:off x="39547455" y="3688889"/>
              <a:ext cx="5586150" cy="1716939"/>
            </a:xfrm>
            <a:prstGeom prst="rect">
              <a:avLst/>
            </a:prstGeom>
            <a:noFill/>
            <a:ln w="9525">
              <a:noFill/>
              <a:miter lim="800000"/>
              <a:headEnd/>
              <a:tailEnd/>
            </a:ln>
          </p:spPr>
        </p:pic>
        <p:pic>
          <p:nvPicPr>
            <p:cNvPr id="2059" name="Picture 88"/>
            <p:cNvPicPr>
              <a:picLocks noChangeAspect="1"/>
            </p:cNvPicPr>
            <p:nvPr userDrawn="1"/>
          </p:nvPicPr>
          <p:blipFill>
            <a:blip r:embed="rId10" cstate="print"/>
            <a:srcRect/>
            <a:stretch>
              <a:fillRect/>
            </a:stretch>
          </p:blipFill>
          <p:spPr bwMode="auto">
            <a:xfrm>
              <a:off x="37163425" y="7987216"/>
              <a:ext cx="2969584" cy="1140240"/>
            </a:xfrm>
            <a:prstGeom prst="rect">
              <a:avLst/>
            </a:prstGeom>
            <a:noFill/>
            <a:ln w="9525">
              <a:noFill/>
              <a:miter lim="800000"/>
              <a:headEnd/>
              <a:tailEnd/>
            </a:ln>
          </p:spPr>
        </p:pic>
        <p:pic>
          <p:nvPicPr>
            <p:cNvPr id="2060" name="Picture 89"/>
            <p:cNvPicPr>
              <a:picLocks noChangeAspect="1" noChangeArrowheads="1"/>
            </p:cNvPicPr>
            <p:nvPr userDrawn="1"/>
          </p:nvPicPr>
          <p:blipFill>
            <a:blip r:embed="rId11" cstate="print"/>
            <a:srcRect/>
            <a:stretch>
              <a:fillRect/>
            </a:stretch>
          </p:blipFill>
          <p:spPr bwMode="auto">
            <a:xfrm>
              <a:off x="37458231" y="11709174"/>
              <a:ext cx="1482265" cy="825421"/>
            </a:xfrm>
            <a:prstGeom prst="rect">
              <a:avLst/>
            </a:prstGeom>
            <a:noFill/>
            <a:ln w="9525">
              <a:noFill/>
              <a:miter lim="800000"/>
              <a:headEnd/>
              <a:tailEnd/>
            </a:ln>
          </p:spPr>
        </p:pic>
        <p:grpSp>
          <p:nvGrpSpPr>
            <p:cNvPr id="2061" name="Group 90"/>
            <p:cNvGrpSpPr>
              <a:grpSpLocks/>
            </p:cNvGrpSpPr>
            <p:nvPr userDrawn="1"/>
          </p:nvGrpSpPr>
          <p:grpSpPr bwMode="auto">
            <a:xfrm>
              <a:off x="37163426" y="23152348"/>
              <a:ext cx="10354213" cy="1115850"/>
              <a:chOff x="31687960" y="29635357"/>
              <a:chExt cx="9771399" cy="1155811"/>
            </a:xfrm>
          </p:grpSpPr>
          <p:sp>
            <p:nvSpPr>
              <p:cNvPr id="93" name="Rounded Rectangle 92"/>
              <p:cNvSpPr/>
              <p:nvPr userDrawn="1"/>
            </p:nvSpPr>
            <p:spPr>
              <a:xfrm>
                <a:off x="31688119" y="29634499"/>
                <a:ext cx="9772331" cy="108993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2821436" rtl="0" eaLnBrk="1" latinLnBrk="0" hangingPunct="1">
                  <a:defRPr sz="5600" kern="1200">
                    <a:solidFill>
                      <a:schemeClr val="lt1"/>
                    </a:solidFill>
                    <a:latin typeface="+mn-lt"/>
                    <a:ea typeface="+mn-ea"/>
                    <a:cs typeface="+mn-cs"/>
                  </a:defRPr>
                </a:lvl1pPr>
                <a:lvl2pPr marL="1410719" algn="l" defTabSz="2821436" rtl="0" eaLnBrk="1" latinLnBrk="0" hangingPunct="1">
                  <a:defRPr sz="5600" kern="1200">
                    <a:solidFill>
                      <a:schemeClr val="lt1"/>
                    </a:solidFill>
                    <a:latin typeface="+mn-lt"/>
                    <a:ea typeface="+mn-ea"/>
                    <a:cs typeface="+mn-cs"/>
                  </a:defRPr>
                </a:lvl2pPr>
                <a:lvl3pPr marL="2821436" algn="l" defTabSz="2821436" rtl="0" eaLnBrk="1" latinLnBrk="0" hangingPunct="1">
                  <a:defRPr sz="5600" kern="1200">
                    <a:solidFill>
                      <a:schemeClr val="lt1"/>
                    </a:solidFill>
                    <a:latin typeface="+mn-lt"/>
                    <a:ea typeface="+mn-ea"/>
                    <a:cs typeface="+mn-cs"/>
                  </a:defRPr>
                </a:lvl3pPr>
                <a:lvl4pPr marL="4232155" algn="l" defTabSz="2821436" rtl="0" eaLnBrk="1" latinLnBrk="0" hangingPunct="1">
                  <a:defRPr sz="5600" kern="1200">
                    <a:solidFill>
                      <a:schemeClr val="lt1"/>
                    </a:solidFill>
                    <a:latin typeface="+mn-lt"/>
                    <a:ea typeface="+mn-ea"/>
                    <a:cs typeface="+mn-cs"/>
                  </a:defRPr>
                </a:lvl4pPr>
                <a:lvl5pPr marL="5642872" algn="l" defTabSz="2821436" rtl="0" eaLnBrk="1" latinLnBrk="0" hangingPunct="1">
                  <a:defRPr sz="5600" kern="1200">
                    <a:solidFill>
                      <a:schemeClr val="lt1"/>
                    </a:solidFill>
                    <a:latin typeface="+mn-lt"/>
                    <a:ea typeface="+mn-ea"/>
                    <a:cs typeface="+mn-cs"/>
                  </a:defRPr>
                </a:lvl5pPr>
                <a:lvl6pPr marL="7053590" algn="l" defTabSz="2821436" rtl="0" eaLnBrk="1" latinLnBrk="0" hangingPunct="1">
                  <a:defRPr sz="5600" kern="1200">
                    <a:solidFill>
                      <a:schemeClr val="lt1"/>
                    </a:solidFill>
                    <a:latin typeface="+mn-lt"/>
                    <a:ea typeface="+mn-ea"/>
                    <a:cs typeface="+mn-cs"/>
                  </a:defRPr>
                </a:lvl6pPr>
                <a:lvl7pPr marL="8464309" algn="l" defTabSz="2821436" rtl="0" eaLnBrk="1" latinLnBrk="0" hangingPunct="1">
                  <a:defRPr sz="5600" kern="1200">
                    <a:solidFill>
                      <a:schemeClr val="lt1"/>
                    </a:solidFill>
                    <a:latin typeface="+mn-lt"/>
                    <a:ea typeface="+mn-ea"/>
                    <a:cs typeface="+mn-cs"/>
                  </a:defRPr>
                </a:lvl7pPr>
                <a:lvl8pPr marL="9875027" algn="l" defTabSz="2821436" rtl="0" eaLnBrk="1" latinLnBrk="0" hangingPunct="1">
                  <a:defRPr sz="5600" kern="1200">
                    <a:solidFill>
                      <a:schemeClr val="lt1"/>
                    </a:solidFill>
                    <a:latin typeface="+mn-lt"/>
                    <a:ea typeface="+mn-ea"/>
                    <a:cs typeface="+mn-cs"/>
                  </a:defRPr>
                </a:lvl8pPr>
                <a:lvl9pPr marL="11285745" algn="l" defTabSz="2821436" rtl="0" eaLnBrk="1" latinLnBrk="0" hangingPunct="1">
                  <a:defRPr sz="5600" kern="1200">
                    <a:solidFill>
                      <a:schemeClr val="lt1"/>
                    </a:solidFill>
                    <a:latin typeface="+mn-lt"/>
                    <a:ea typeface="+mn-ea"/>
                    <a:cs typeface="+mn-cs"/>
                  </a:defRPr>
                </a:lvl9pPr>
              </a:lstStyle>
              <a:p>
                <a:pPr algn="ctr" fontAlgn="auto">
                  <a:spcBef>
                    <a:spcPts val="0"/>
                  </a:spcBef>
                  <a:spcAft>
                    <a:spcPts val="0"/>
                  </a:spcAft>
                  <a:defRPr/>
                </a:pPr>
                <a:endParaRPr lang="en-US" dirty="0"/>
              </a:p>
            </p:txBody>
          </p:sp>
          <p:pic>
            <p:nvPicPr>
              <p:cNvPr id="2063" name="Picture 93" descr="http://t2.gstatic.com/images?q=tbn:ANd9GcR4APHC6TT9w54M2zn_pvCiBxUNcspYPoVxirLRphBoJabfSvu7zw">
                <a:hlinkClick r:id="rId12"/>
              </p:cNvPr>
              <p:cNvPicPr>
                <a:picLocks noChangeAspect="1" noChangeArrowheads="1"/>
              </p:cNvPicPr>
              <p:nvPr userDrawn="1"/>
            </p:nvPicPr>
            <p:blipFill>
              <a:blip r:embed="rId13" cstate="print"/>
              <a:srcRect/>
              <a:stretch>
                <a:fillRect/>
              </a:stretch>
            </p:blipFill>
            <p:spPr bwMode="auto">
              <a:xfrm>
                <a:off x="31813900" y="29733687"/>
                <a:ext cx="914401" cy="914399"/>
              </a:xfrm>
              <a:prstGeom prst="rect">
                <a:avLst/>
              </a:prstGeom>
              <a:noFill/>
              <a:ln w="9525">
                <a:noFill/>
                <a:miter lim="800000"/>
                <a:headEnd/>
                <a:tailEnd/>
              </a:ln>
            </p:spPr>
          </p:pic>
          <p:sp>
            <p:nvSpPr>
              <p:cNvPr id="95" name="TextBox 66"/>
              <p:cNvSpPr txBox="1"/>
              <p:nvPr userDrawn="1"/>
            </p:nvSpPr>
            <p:spPr>
              <a:xfrm>
                <a:off x="32787537" y="29885390"/>
                <a:ext cx="8672912" cy="904852"/>
              </a:xfrm>
              <a:prstGeom prst="rect">
                <a:avLst/>
              </a:prstGeom>
              <a:noFill/>
              <a:ln>
                <a:noFill/>
              </a:ln>
            </p:spPr>
            <p:txBody>
              <a:bodyPr>
                <a:spAutoFit/>
              </a:bodyPr>
              <a:lstStyle>
                <a:defPPr>
                  <a:defRPr lang="en-US"/>
                </a:defPPr>
                <a:lvl1pPr marL="0" algn="l" defTabSz="2821436" rtl="0" eaLnBrk="1" latinLnBrk="0" hangingPunct="1">
                  <a:defRPr sz="5600" kern="1200">
                    <a:solidFill>
                      <a:schemeClr val="tx1"/>
                    </a:solidFill>
                    <a:latin typeface="+mn-lt"/>
                    <a:ea typeface="+mn-ea"/>
                    <a:cs typeface="+mn-cs"/>
                  </a:defRPr>
                </a:lvl1pPr>
                <a:lvl2pPr marL="1410719" algn="l" defTabSz="2821436" rtl="0" eaLnBrk="1" latinLnBrk="0" hangingPunct="1">
                  <a:defRPr sz="5600" kern="1200">
                    <a:solidFill>
                      <a:schemeClr val="tx1"/>
                    </a:solidFill>
                    <a:latin typeface="+mn-lt"/>
                    <a:ea typeface="+mn-ea"/>
                    <a:cs typeface="+mn-cs"/>
                  </a:defRPr>
                </a:lvl2pPr>
                <a:lvl3pPr marL="2821436" algn="l" defTabSz="2821436" rtl="0" eaLnBrk="1" latinLnBrk="0" hangingPunct="1">
                  <a:defRPr sz="5600" kern="1200">
                    <a:solidFill>
                      <a:schemeClr val="tx1"/>
                    </a:solidFill>
                    <a:latin typeface="+mn-lt"/>
                    <a:ea typeface="+mn-ea"/>
                    <a:cs typeface="+mn-cs"/>
                  </a:defRPr>
                </a:lvl3pPr>
                <a:lvl4pPr marL="4232155" algn="l" defTabSz="2821436" rtl="0" eaLnBrk="1" latinLnBrk="0" hangingPunct="1">
                  <a:defRPr sz="5600" kern="1200">
                    <a:solidFill>
                      <a:schemeClr val="tx1"/>
                    </a:solidFill>
                    <a:latin typeface="+mn-lt"/>
                    <a:ea typeface="+mn-ea"/>
                    <a:cs typeface="+mn-cs"/>
                  </a:defRPr>
                </a:lvl4pPr>
                <a:lvl5pPr marL="5642872" algn="l" defTabSz="2821436" rtl="0" eaLnBrk="1" latinLnBrk="0" hangingPunct="1">
                  <a:defRPr sz="5600" kern="1200">
                    <a:solidFill>
                      <a:schemeClr val="tx1"/>
                    </a:solidFill>
                    <a:latin typeface="+mn-lt"/>
                    <a:ea typeface="+mn-ea"/>
                    <a:cs typeface="+mn-cs"/>
                  </a:defRPr>
                </a:lvl5pPr>
                <a:lvl6pPr marL="7053590" algn="l" defTabSz="2821436" rtl="0" eaLnBrk="1" latinLnBrk="0" hangingPunct="1">
                  <a:defRPr sz="5600" kern="1200">
                    <a:solidFill>
                      <a:schemeClr val="tx1"/>
                    </a:solidFill>
                    <a:latin typeface="+mn-lt"/>
                    <a:ea typeface="+mn-ea"/>
                    <a:cs typeface="+mn-cs"/>
                  </a:defRPr>
                </a:lvl6pPr>
                <a:lvl7pPr marL="8464309" algn="l" defTabSz="2821436" rtl="0" eaLnBrk="1" latinLnBrk="0" hangingPunct="1">
                  <a:defRPr sz="5600" kern="1200">
                    <a:solidFill>
                      <a:schemeClr val="tx1"/>
                    </a:solidFill>
                    <a:latin typeface="+mn-lt"/>
                    <a:ea typeface="+mn-ea"/>
                    <a:cs typeface="+mn-cs"/>
                  </a:defRPr>
                </a:lvl7pPr>
                <a:lvl8pPr marL="9875027" algn="l" defTabSz="2821436" rtl="0" eaLnBrk="1" latinLnBrk="0" hangingPunct="1">
                  <a:defRPr sz="5600" kern="1200">
                    <a:solidFill>
                      <a:schemeClr val="tx1"/>
                    </a:solidFill>
                    <a:latin typeface="+mn-lt"/>
                    <a:ea typeface="+mn-ea"/>
                    <a:cs typeface="+mn-cs"/>
                  </a:defRPr>
                </a:lvl8pPr>
                <a:lvl9pPr marL="11285745" algn="l" defTabSz="2821436" rtl="0" eaLnBrk="1" latinLnBrk="0" hangingPunct="1">
                  <a:defRPr sz="5600" kern="1200">
                    <a:solidFill>
                      <a:schemeClr val="tx1"/>
                    </a:solidFill>
                    <a:latin typeface="+mn-lt"/>
                    <a:ea typeface="+mn-ea"/>
                    <a:cs typeface="+mn-cs"/>
                  </a:defRPr>
                </a:lvl9pPr>
              </a:lstStyle>
              <a:p>
                <a:pPr fontAlgn="auto">
                  <a:spcBef>
                    <a:spcPts val="0"/>
                  </a:spcBef>
                  <a:spcAft>
                    <a:spcPts val="0"/>
                  </a:spcAft>
                  <a:defRPr/>
                </a:pPr>
                <a:r>
                  <a:rPr lang="en-US" sz="1400" dirty="0" smtClean="0">
                    <a:solidFill>
                      <a:schemeClr val="tx2"/>
                    </a:solidFill>
                    <a:latin typeface="Trebuchet MS" pitchFamily="34" charset="0"/>
                  </a:rPr>
                  <a:t>Student discounts are available on our Facebook page.</a:t>
                </a:r>
                <a:br>
                  <a:rPr lang="en-US" sz="1400" dirty="0" smtClean="0">
                    <a:solidFill>
                      <a:schemeClr val="tx2"/>
                    </a:solidFill>
                    <a:latin typeface="Trebuchet MS" pitchFamily="34" charset="0"/>
                  </a:rPr>
                </a:br>
                <a:r>
                  <a:rPr lang="en-US" sz="1400" dirty="0" smtClean="0">
                    <a:solidFill>
                      <a:schemeClr val="tx2"/>
                    </a:solidFill>
                    <a:latin typeface="Trebuchet MS" pitchFamily="34" charset="0"/>
                  </a:rPr>
                  <a:t>Go to </a:t>
                </a:r>
                <a:r>
                  <a:rPr lang="en-US" sz="1400" u="sng" dirty="0" smtClean="0">
                    <a:solidFill>
                      <a:schemeClr val="tx2"/>
                    </a:solidFill>
                    <a:latin typeface="Trebuchet MS" pitchFamily="34" charset="0"/>
                  </a:rPr>
                  <a:t>PosterPresentations.com</a:t>
                </a:r>
                <a:r>
                  <a:rPr lang="en-US" sz="1400" dirty="0" smtClean="0">
                    <a:solidFill>
                      <a:schemeClr val="tx2"/>
                    </a:solidFill>
                    <a:latin typeface="Trebuchet MS" pitchFamily="34" charset="0"/>
                  </a:rPr>
                  <a:t> and click on the FB icon. </a:t>
                </a:r>
                <a:endParaRPr lang="en-US" sz="1400" dirty="0">
                  <a:solidFill>
                    <a:schemeClr val="tx2"/>
                  </a:solidFill>
                  <a:latin typeface="Trebuchet MS" pitchFamily="34" charset="0"/>
                </a:endParaRPr>
              </a:p>
            </p:txBody>
          </p:sp>
        </p:grpSp>
      </p:grpSp>
      <p:sp>
        <p:nvSpPr>
          <p:cNvPr id="60" name="TextBox 63"/>
          <p:cNvSpPr txBox="1"/>
          <p:nvPr userDrawn="1"/>
        </p:nvSpPr>
        <p:spPr>
          <a:xfrm>
            <a:off x="44589700" y="19861213"/>
            <a:ext cx="2443163" cy="862012"/>
          </a:xfrm>
          <a:prstGeom prst="rect">
            <a:avLst/>
          </a:prstGeom>
          <a:noFill/>
        </p:spPr>
        <p:txBody>
          <a:bodyPr wrap="none" lIns="0" tIns="0" rIns="0" bIns="0">
            <a:spAutoFit/>
          </a:bodyPr>
          <a:lstStyle>
            <a:defPPr>
              <a:defRPr lang="en-US"/>
            </a:defPPr>
            <a:lvl1pPr marL="0" algn="l" defTabSz="2821436" rtl="0" eaLnBrk="1" latinLnBrk="0" hangingPunct="1">
              <a:defRPr sz="5600" kern="1200">
                <a:solidFill>
                  <a:schemeClr val="tx1"/>
                </a:solidFill>
                <a:latin typeface="+mn-lt"/>
                <a:ea typeface="+mn-ea"/>
                <a:cs typeface="+mn-cs"/>
              </a:defRPr>
            </a:lvl1pPr>
            <a:lvl2pPr marL="1410719" algn="l" defTabSz="2821436" rtl="0" eaLnBrk="1" latinLnBrk="0" hangingPunct="1">
              <a:defRPr sz="5600" kern="1200">
                <a:solidFill>
                  <a:schemeClr val="tx1"/>
                </a:solidFill>
                <a:latin typeface="+mn-lt"/>
                <a:ea typeface="+mn-ea"/>
                <a:cs typeface="+mn-cs"/>
              </a:defRPr>
            </a:lvl2pPr>
            <a:lvl3pPr marL="2821436" algn="l" defTabSz="2821436" rtl="0" eaLnBrk="1" latinLnBrk="0" hangingPunct="1">
              <a:defRPr sz="5600" kern="1200">
                <a:solidFill>
                  <a:schemeClr val="tx1"/>
                </a:solidFill>
                <a:latin typeface="+mn-lt"/>
                <a:ea typeface="+mn-ea"/>
                <a:cs typeface="+mn-cs"/>
              </a:defRPr>
            </a:lvl3pPr>
            <a:lvl4pPr marL="4232155" algn="l" defTabSz="2821436" rtl="0" eaLnBrk="1" latinLnBrk="0" hangingPunct="1">
              <a:defRPr sz="5600" kern="1200">
                <a:solidFill>
                  <a:schemeClr val="tx1"/>
                </a:solidFill>
                <a:latin typeface="+mn-lt"/>
                <a:ea typeface="+mn-ea"/>
                <a:cs typeface="+mn-cs"/>
              </a:defRPr>
            </a:lvl4pPr>
            <a:lvl5pPr marL="5642872" algn="l" defTabSz="2821436" rtl="0" eaLnBrk="1" latinLnBrk="0" hangingPunct="1">
              <a:defRPr sz="5600" kern="1200">
                <a:solidFill>
                  <a:schemeClr val="tx1"/>
                </a:solidFill>
                <a:latin typeface="+mn-lt"/>
                <a:ea typeface="+mn-ea"/>
                <a:cs typeface="+mn-cs"/>
              </a:defRPr>
            </a:lvl5pPr>
            <a:lvl6pPr marL="7053590" algn="l" defTabSz="2821436" rtl="0" eaLnBrk="1" latinLnBrk="0" hangingPunct="1">
              <a:defRPr sz="5600" kern="1200">
                <a:solidFill>
                  <a:schemeClr val="tx1"/>
                </a:solidFill>
                <a:latin typeface="+mn-lt"/>
                <a:ea typeface="+mn-ea"/>
                <a:cs typeface="+mn-cs"/>
              </a:defRPr>
            </a:lvl6pPr>
            <a:lvl7pPr marL="8464309" algn="l" defTabSz="2821436" rtl="0" eaLnBrk="1" latinLnBrk="0" hangingPunct="1">
              <a:defRPr sz="5600" kern="1200">
                <a:solidFill>
                  <a:schemeClr val="tx1"/>
                </a:solidFill>
                <a:latin typeface="+mn-lt"/>
                <a:ea typeface="+mn-ea"/>
                <a:cs typeface="+mn-cs"/>
              </a:defRPr>
            </a:lvl7pPr>
            <a:lvl8pPr marL="9875027" algn="l" defTabSz="2821436" rtl="0" eaLnBrk="1" latinLnBrk="0" hangingPunct="1">
              <a:defRPr sz="5600" kern="1200">
                <a:solidFill>
                  <a:schemeClr val="tx1"/>
                </a:solidFill>
                <a:latin typeface="+mn-lt"/>
                <a:ea typeface="+mn-ea"/>
                <a:cs typeface="+mn-cs"/>
              </a:defRPr>
            </a:lvl8pPr>
            <a:lvl9pPr marL="11285745" algn="l" defTabSz="2821436" rtl="0" eaLnBrk="1" latinLnBrk="0" hangingPunct="1">
              <a:defRPr sz="5600" kern="1200">
                <a:solidFill>
                  <a:schemeClr val="tx1"/>
                </a:solidFill>
                <a:latin typeface="+mn-lt"/>
                <a:ea typeface="+mn-ea"/>
                <a:cs typeface="+mn-cs"/>
              </a:defRPr>
            </a:lvl9pPr>
          </a:lstStyle>
          <a:p>
            <a:pPr fontAlgn="auto">
              <a:spcBef>
                <a:spcPts val="0"/>
              </a:spcBef>
              <a:spcAft>
                <a:spcPts val="0"/>
              </a:spcAft>
              <a:defRPr/>
            </a:pPr>
            <a:r>
              <a:rPr lang="en-US" sz="1400" dirty="0" smtClean="0">
                <a:solidFill>
                  <a:schemeClr val="bg1"/>
                </a:solidFill>
              </a:rPr>
              <a:t>© 2015 PosterPresentations.com</a:t>
            </a:r>
          </a:p>
          <a:p>
            <a:pPr marL="173038" fontAlgn="auto">
              <a:spcBef>
                <a:spcPts val="0"/>
              </a:spcBef>
              <a:spcAft>
                <a:spcPts val="0"/>
              </a:spcAft>
              <a:defRPr/>
            </a:pPr>
            <a:r>
              <a:rPr lang="en-US" sz="1400" dirty="0" smtClean="0">
                <a:solidFill>
                  <a:schemeClr val="bg1"/>
                </a:solidFill>
              </a:rPr>
              <a:t>2117 Fourth Street , Unit C        </a:t>
            </a:r>
          </a:p>
          <a:p>
            <a:pPr marL="173038" fontAlgn="auto">
              <a:spcBef>
                <a:spcPts val="0"/>
              </a:spcBef>
              <a:spcAft>
                <a:spcPts val="0"/>
              </a:spcAft>
              <a:defRPr/>
            </a:pPr>
            <a:r>
              <a:rPr lang="en-US" sz="1400" dirty="0" smtClean="0">
                <a:solidFill>
                  <a:schemeClr val="bg1"/>
                </a:solidFill>
              </a:rPr>
              <a:t>Berkeley CA 94710</a:t>
            </a:r>
            <a:br>
              <a:rPr lang="en-US" sz="1400" dirty="0" smtClean="0">
                <a:solidFill>
                  <a:schemeClr val="bg1"/>
                </a:solidFill>
              </a:rPr>
            </a:br>
            <a:r>
              <a:rPr lang="en-US" sz="1400" b="1" dirty="0" smtClean="0">
                <a:solidFill>
                  <a:srgbClr val="FFFF00"/>
                </a:solidFill>
              </a:rPr>
              <a:t>posterpresenter@gmail.com</a:t>
            </a:r>
            <a:endParaRPr lang="en-US" sz="1400" b="1" dirty="0">
              <a:solidFill>
                <a:srgbClr val="FFFF00"/>
              </a:solidFill>
            </a:endParaRPr>
          </a:p>
        </p:txBody>
      </p:sp>
      <p:sp>
        <p:nvSpPr>
          <p:cNvPr id="61" name="Text Box 14"/>
          <p:cNvSpPr txBox="1">
            <a:spLocks noChangeArrowheads="1"/>
          </p:cNvSpPr>
          <p:nvPr userDrawn="1"/>
        </p:nvSpPr>
        <p:spPr bwMode="auto">
          <a:xfrm>
            <a:off x="819150" y="21488400"/>
            <a:ext cx="2514600" cy="288925"/>
          </a:xfrm>
          <a:prstGeom prst="rect">
            <a:avLst/>
          </a:prstGeom>
          <a:noFill/>
          <a:ln w="9525">
            <a:noFill/>
            <a:miter lim="800000"/>
            <a:headEnd/>
            <a:tailEnd/>
          </a:ln>
          <a:effectLst/>
        </p:spPr>
        <p:txBody>
          <a:bodyPr lIns="78225" tIns="39105" rIns="78225" bIns="39105">
            <a:spAutoFit/>
          </a:bodyPr>
          <a:lstStyle/>
          <a:p>
            <a:pPr defTabSz="3761915" eaLnBrk="0" fontAlgn="auto" hangingPunct="0">
              <a:lnSpc>
                <a:spcPct val="65000"/>
              </a:lnSpc>
              <a:spcBef>
                <a:spcPct val="50000"/>
              </a:spcBef>
              <a:spcAft>
                <a:spcPts val="0"/>
              </a:spcAft>
              <a:defRPr/>
            </a:pPr>
            <a:r>
              <a:rPr lang="en-US" sz="500" b="1" dirty="0">
                <a:solidFill>
                  <a:schemeClr val="bg1">
                    <a:lumMod val="75000"/>
                  </a:schemeClr>
                </a:solidFill>
                <a:cs typeface="+mn-cs"/>
              </a:rPr>
              <a:t>RESEARCH POSTER PRESENTATION </a:t>
            </a:r>
            <a:r>
              <a:rPr lang="en-US" sz="500" b="1" dirty="0">
                <a:solidFill>
                  <a:schemeClr val="bg1">
                    <a:lumMod val="75000"/>
                  </a:schemeClr>
                </a:solidFill>
                <a:cs typeface="+mn-cs"/>
              </a:rPr>
              <a:t>DESIGN © </a:t>
            </a:r>
            <a:r>
              <a:rPr lang="en-US" sz="500" b="1" dirty="0">
                <a:solidFill>
                  <a:schemeClr val="bg1">
                    <a:lumMod val="75000"/>
                  </a:schemeClr>
                </a:solidFill>
                <a:cs typeface="+mn-cs"/>
              </a:rPr>
              <a:t>2015</a:t>
            </a:r>
            <a:endParaRPr lang="en-US" sz="500" b="1" dirty="0">
              <a:solidFill>
                <a:schemeClr val="bg1">
                  <a:lumMod val="75000"/>
                </a:schemeClr>
              </a:solidFill>
              <a:cs typeface="+mn-cs"/>
            </a:endParaRPr>
          </a:p>
          <a:p>
            <a:pPr defTabSz="3761915" eaLnBrk="0" fontAlgn="auto" hangingPunct="0">
              <a:lnSpc>
                <a:spcPct val="65000"/>
              </a:lnSpc>
              <a:spcBef>
                <a:spcPct val="50000"/>
              </a:spcBef>
              <a:spcAft>
                <a:spcPts val="0"/>
              </a:spcAft>
              <a:defRPr/>
            </a:pPr>
            <a:r>
              <a:rPr lang="en-US" sz="900" b="1" dirty="0">
                <a:solidFill>
                  <a:schemeClr val="bg1">
                    <a:lumMod val="75000"/>
                  </a:schemeClr>
                </a:solidFill>
                <a:cs typeface="+mn-cs"/>
              </a:rPr>
              <a:t>www.PosterPresentations.com</a:t>
            </a:r>
          </a:p>
        </p:txBody>
      </p:sp>
    </p:spTree>
  </p:cSld>
  <p:clrMap bg1="lt1" tx1="dk1" bg2="lt2" tx2="dk2" accent1="accent1" accent2="accent2" accent3="accent3" accent4="accent4" accent5="accent5" accent6="accent6" hlink="hlink" folHlink="folHlink"/>
  <p:sldLayoutIdLst>
    <p:sldLayoutId id="2147483659" r:id="rId1"/>
  </p:sldLayoutIdLst>
  <p:timing>
    <p:tnLst>
      <p:par>
        <p:cTn id="1" dur="indefinite" restart="never" nodeType="tmRoot"/>
      </p:par>
    </p:tnLst>
  </p:timing>
  <p:txStyles>
    <p:titleStyle>
      <a:lvl1pPr algn="ctr" defTabSz="3760788" rtl="0" fontAlgn="base">
        <a:spcBef>
          <a:spcPct val="0"/>
        </a:spcBef>
        <a:spcAft>
          <a:spcPct val="0"/>
        </a:spcAft>
        <a:defRPr sz="7500" kern="1200">
          <a:solidFill>
            <a:schemeClr val="bg1"/>
          </a:solidFill>
          <a:latin typeface="Trebuchet MS" pitchFamily="34" charset="0"/>
          <a:ea typeface="+mj-ea"/>
          <a:cs typeface="+mj-cs"/>
        </a:defRPr>
      </a:lvl1pPr>
      <a:lvl2pPr algn="ctr" defTabSz="3760788" rtl="0" fontAlgn="base">
        <a:spcBef>
          <a:spcPct val="0"/>
        </a:spcBef>
        <a:spcAft>
          <a:spcPct val="0"/>
        </a:spcAft>
        <a:defRPr sz="7500">
          <a:solidFill>
            <a:schemeClr val="bg1"/>
          </a:solidFill>
          <a:latin typeface="Trebuchet MS" pitchFamily="34" charset="0"/>
        </a:defRPr>
      </a:lvl2pPr>
      <a:lvl3pPr algn="ctr" defTabSz="3760788" rtl="0" fontAlgn="base">
        <a:spcBef>
          <a:spcPct val="0"/>
        </a:spcBef>
        <a:spcAft>
          <a:spcPct val="0"/>
        </a:spcAft>
        <a:defRPr sz="7500">
          <a:solidFill>
            <a:schemeClr val="bg1"/>
          </a:solidFill>
          <a:latin typeface="Trebuchet MS" pitchFamily="34" charset="0"/>
        </a:defRPr>
      </a:lvl3pPr>
      <a:lvl4pPr algn="ctr" defTabSz="3760788" rtl="0" fontAlgn="base">
        <a:spcBef>
          <a:spcPct val="0"/>
        </a:spcBef>
        <a:spcAft>
          <a:spcPct val="0"/>
        </a:spcAft>
        <a:defRPr sz="7500">
          <a:solidFill>
            <a:schemeClr val="bg1"/>
          </a:solidFill>
          <a:latin typeface="Trebuchet MS" pitchFamily="34" charset="0"/>
        </a:defRPr>
      </a:lvl4pPr>
      <a:lvl5pPr algn="ctr" defTabSz="3760788" rtl="0" fontAlgn="base">
        <a:spcBef>
          <a:spcPct val="0"/>
        </a:spcBef>
        <a:spcAft>
          <a:spcPct val="0"/>
        </a:spcAft>
        <a:defRPr sz="7500">
          <a:solidFill>
            <a:schemeClr val="bg1"/>
          </a:solidFill>
          <a:latin typeface="Trebuchet MS" pitchFamily="34" charset="0"/>
        </a:defRPr>
      </a:lvl5pPr>
      <a:lvl6pPr marL="457200" algn="ctr" defTabSz="3760788" rtl="0" fontAlgn="base">
        <a:spcBef>
          <a:spcPct val="0"/>
        </a:spcBef>
        <a:spcAft>
          <a:spcPct val="0"/>
        </a:spcAft>
        <a:defRPr sz="7500">
          <a:solidFill>
            <a:schemeClr val="bg1"/>
          </a:solidFill>
          <a:latin typeface="Trebuchet MS" pitchFamily="34" charset="0"/>
        </a:defRPr>
      </a:lvl6pPr>
      <a:lvl7pPr marL="914400" algn="ctr" defTabSz="3760788" rtl="0" fontAlgn="base">
        <a:spcBef>
          <a:spcPct val="0"/>
        </a:spcBef>
        <a:spcAft>
          <a:spcPct val="0"/>
        </a:spcAft>
        <a:defRPr sz="7500">
          <a:solidFill>
            <a:schemeClr val="bg1"/>
          </a:solidFill>
          <a:latin typeface="Trebuchet MS" pitchFamily="34" charset="0"/>
        </a:defRPr>
      </a:lvl7pPr>
      <a:lvl8pPr marL="1371600" algn="ctr" defTabSz="3760788" rtl="0" fontAlgn="base">
        <a:spcBef>
          <a:spcPct val="0"/>
        </a:spcBef>
        <a:spcAft>
          <a:spcPct val="0"/>
        </a:spcAft>
        <a:defRPr sz="7500">
          <a:solidFill>
            <a:schemeClr val="bg1"/>
          </a:solidFill>
          <a:latin typeface="Trebuchet MS" pitchFamily="34" charset="0"/>
        </a:defRPr>
      </a:lvl8pPr>
      <a:lvl9pPr marL="1828800" algn="ctr" defTabSz="3760788" rtl="0" fontAlgn="base">
        <a:spcBef>
          <a:spcPct val="0"/>
        </a:spcBef>
        <a:spcAft>
          <a:spcPct val="0"/>
        </a:spcAft>
        <a:defRPr sz="7500">
          <a:solidFill>
            <a:schemeClr val="bg1"/>
          </a:solidFill>
          <a:latin typeface="Trebuchet MS" pitchFamily="34" charset="0"/>
        </a:defRPr>
      </a:lvl9pPr>
    </p:titleStyle>
    <p:bodyStyle>
      <a:lvl1pPr marL="1409700" indent="-1409700" algn="l" defTabSz="3760788" rtl="0" fontAlgn="base">
        <a:spcBef>
          <a:spcPct val="20000"/>
        </a:spcBef>
        <a:spcAft>
          <a:spcPct val="0"/>
        </a:spcAft>
        <a:buFont typeface="Arial" charset="0"/>
        <a:buChar char="•"/>
        <a:defRPr sz="13200" kern="1200">
          <a:solidFill>
            <a:schemeClr val="tx1"/>
          </a:solidFill>
          <a:latin typeface="+mn-lt"/>
          <a:ea typeface="+mn-ea"/>
          <a:cs typeface="+mn-cs"/>
        </a:defRPr>
      </a:lvl1pPr>
      <a:lvl2pPr marL="3055938" indent="-1174750" algn="l" defTabSz="3760788" rtl="0" fontAlgn="base">
        <a:spcBef>
          <a:spcPct val="20000"/>
        </a:spcBef>
        <a:spcAft>
          <a:spcPct val="0"/>
        </a:spcAft>
        <a:buFont typeface="Arial" charset="0"/>
        <a:buChar char="–"/>
        <a:defRPr sz="11600" kern="1200">
          <a:solidFill>
            <a:schemeClr val="tx1"/>
          </a:solidFill>
          <a:latin typeface="+mn-lt"/>
          <a:ea typeface="+mn-ea"/>
          <a:cs typeface="+mn-cs"/>
        </a:defRPr>
      </a:lvl2pPr>
      <a:lvl3pPr marL="4702175" indent="-939800" algn="l" defTabSz="3760788" rtl="0" fontAlgn="base">
        <a:spcBef>
          <a:spcPct val="20000"/>
        </a:spcBef>
        <a:spcAft>
          <a:spcPct val="0"/>
        </a:spcAft>
        <a:buFont typeface="Arial" charset="0"/>
        <a:buChar char="•"/>
        <a:defRPr sz="9900" kern="1200">
          <a:solidFill>
            <a:schemeClr val="tx1"/>
          </a:solidFill>
          <a:latin typeface="+mn-lt"/>
          <a:ea typeface="+mn-ea"/>
          <a:cs typeface="+mn-cs"/>
        </a:defRPr>
      </a:lvl3pPr>
      <a:lvl4pPr marL="6581775" indent="-939800" algn="l" defTabSz="3760788" rtl="0" fontAlgn="base">
        <a:spcBef>
          <a:spcPct val="20000"/>
        </a:spcBef>
        <a:spcAft>
          <a:spcPct val="0"/>
        </a:spcAft>
        <a:buFont typeface="Arial" charset="0"/>
        <a:buChar char="–"/>
        <a:defRPr sz="8300" kern="1200">
          <a:solidFill>
            <a:schemeClr val="tx1"/>
          </a:solidFill>
          <a:latin typeface="+mn-lt"/>
          <a:ea typeface="+mn-ea"/>
          <a:cs typeface="+mn-cs"/>
        </a:defRPr>
      </a:lvl4pPr>
      <a:lvl5pPr marL="8462963" indent="-939800" algn="l" defTabSz="3760788" rtl="0" fontAlgn="base">
        <a:spcBef>
          <a:spcPct val="20000"/>
        </a:spcBef>
        <a:spcAft>
          <a:spcPct val="0"/>
        </a:spcAft>
        <a:buFont typeface="Arial" charset="0"/>
        <a:buChar char="»"/>
        <a:defRPr sz="8300" kern="1200">
          <a:solidFill>
            <a:schemeClr val="tx1"/>
          </a:solidFill>
          <a:latin typeface="+mn-lt"/>
          <a:ea typeface="+mn-ea"/>
          <a:cs typeface="+mn-cs"/>
        </a:defRPr>
      </a:lvl5pPr>
      <a:lvl6pPr marL="10345266"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6pPr>
      <a:lvl7pPr marL="12226223"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7pPr>
      <a:lvl8pPr marL="14107181"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8pPr>
      <a:lvl9pPr marL="15988137"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9pPr>
    </p:bodyStyle>
    <p:otherStyle>
      <a:defPPr>
        <a:defRPr lang="en-US"/>
      </a:defPPr>
      <a:lvl1pPr marL="0" algn="l" defTabSz="3761915" rtl="0" eaLnBrk="1" latinLnBrk="0" hangingPunct="1">
        <a:defRPr sz="7400" kern="1200">
          <a:solidFill>
            <a:schemeClr val="tx1"/>
          </a:solidFill>
          <a:latin typeface="+mn-lt"/>
          <a:ea typeface="+mn-ea"/>
          <a:cs typeface="+mn-cs"/>
        </a:defRPr>
      </a:lvl1pPr>
      <a:lvl2pPr marL="1880958" algn="l" defTabSz="3761915" rtl="0" eaLnBrk="1" latinLnBrk="0" hangingPunct="1">
        <a:defRPr sz="7400" kern="1200">
          <a:solidFill>
            <a:schemeClr val="tx1"/>
          </a:solidFill>
          <a:latin typeface="+mn-lt"/>
          <a:ea typeface="+mn-ea"/>
          <a:cs typeface="+mn-cs"/>
        </a:defRPr>
      </a:lvl2pPr>
      <a:lvl3pPr marL="3761915" algn="l" defTabSz="3761915" rtl="0" eaLnBrk="1" latinLnBrk="0" hangingPunct="1">
        <a:defRPr sz="7400" kern="1200">
          <a:solidFill>
            <a:schemeClr val="tx1"/>
          </a:solidFill>
          <a:latin typeface="+mn-lt"/>
          <a:ea typeface="+mn-ea"/>
          <a:cs typeface="+mn-cs"/>
        </a:defRPr>
      </a:lvl3pPr>
      <a:lvl4pPr marL="5642873" algn="l" defTabSz="3761915" rtl="0" eaLnBrk="1" latinLnBrk="0" hangingPunct="1">
        <a:defRPr sz="7400" kern="1200">
          <a:solidFill>
            <a:schemeClr val="tx1"/>
          </a:solidFill>
          <a:latin typeface="+mn-lt"/>
          <a:ea typeface="+mn-ea"/>
          <a:cs typeface="+mn-cs"/>
        </a:defRPr>
      </a:lvl4pPr>
      <a:lvl5pPr marL="7523829" algn="l" defTabSz="3761915" rtl="0" eaLnBrk="1" latinLnBrk="0" hangingPunct="1">
        <a:defRPr sz="7400" kern="1200">
          <a:solidFill>
            <a:schemeClr val="tx1"/>
          </a:solidFill>
          <a:latin typeface="+mn-lt"/>
          <a:ea typeface="+mn-ea"/>
          <a:cs typeface="+mn-cs"/>
        </a:defRPr>
      </a:lvl5pPr>
      <a:lvl6pPr marL="9404787" algn="l" defTabSz="3761915" rtl="0" eaLnBrk="1" latinLnBrk="0" hangingPunct="1">
        <a:defRPr sz="7400" kern="1200">
          <a:solidFill>
            <a:schemeClr val="tx1"/>
          </a:solidFill>
          <a:latin typeface="+mn-lt"/>
          <a:ea typeface="+mn-ea"/>
          <a:cs typeface="+mn-cs"/>
        </a:defRPr>
      </a:lvl6pPr>
      <a:lvl7pPr marL="11285745" algn="l" defTabSz="3761915" rtl="0" eaLnBrk="1" latinLnBrk="0" hangingPunct="1">
        <a:defRPr sz="7400" kern="1200">
          <a:solidFill>
            <a:schemeClr val="tx1"/>
          </a:solidFill>
          <a:latin typeface="+mn-lt"/>
          <a:ea typeface="+mn-ea"/>
          <a:cs typeface="+mn-cs"/>
        </a:defRPr>
      </a:lvl7pPr>
      <a:lvl8pPr marL="13166702" algn="l" defTabSz="3761915" rtl="0" eaLnBrk="1" latinLnBrk="0" hangingPunct="1">
        <a:defRPr sz="7400" kern="1200">
          <a:solidFill>
            <a:schemeClr val="tx1"/>
          </a:solidFill>
          <a:latin typeface="+mn-lt"/>
          <a:ea typeface="+mn-ea"/>
          <a:cs typeface="+mn-cs"/>
        </a:defRPr>
      </a:lvl8pPr>
      <a:lvl9pPr marL="15047660" algn="l" defTabSz="3761915" rtl="0" eaLnBrk="1" latinLnBrk="0" hangingPunct="1">
        <a:defRPr sz="7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rotWithShape="1">
          <a:gsLst>
            <a:gs pos="0">
              <a:srgbClr val="2C3F71"/>
            </a:gs>
            <a:gs pos="50000">
              <a:srgbClr val="ABB9DE"/>
            </a:gs>
            <a:gs pos="100000">
              <a:srgbClr val="E3E8F4"/>
            </a:gs>
          </a:gsLst>
          <a:lin ang="16200000" scaled="1"/>
        </a:gra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0"/>
            <a:ext cx="43891200" cy="3200400"/>
          </a:xfrm>
          <a:prstGeom prst="rect">
            <a:avLst/>
          </a:prstGeom>
          <a:solidFill>
            <a:schemeClr val="accent5">
              <a:lumMod val="75000"/>
            </a:schemeClr>
          </a:solidFill>
          <a:ln w="9525">
            <a:solidFill>
              <a:schemeClr val="tx1"/>
            </a:solidFill>
            <a:miter lim="800000"/>
            <a:headEnd/>
            <a:tailEnd/>
          </a:ln>
          <a:effectLst/>
        </p:spPr>
        <p:txBody>
          <a:bodyPr wrap="none" lIns="78374" tIns="39186" rIns="78374" bIns="39186" anchor="ctr"/>
          <a:lstStyle/>
          <a:p>
            <a:pPr defTabSz="3761915" fontAlgn="auto">
              <a:spcBef>
                <a:spcPts val="0"/>
              </a:spcBef>
              <a:spcAft>
                <a:spcPts val="0"/>
              </a:spcAft>
              <a:defRPr/>
            </a:pPr>
            <a:endParaRPr lang="en-US" dirty="0">
              <a:latin typeface="+mn-lt"/>
              <a:cs typeface="+mn-cs"/>
            </a:endParaRPr>
          </a:p>
        </p:txBody>
      </p:sp>
      <p:sp>
        <p:nvSpPr>
          <p:cNvPr id="9" name="Rectangle 9"/>
          <p:cNvSpPr>
            <a:spLocks noChangeArrowheads="1"/>
          </p:cNvSpPr>
          <p:nvPr/>
        </p:nvSpPr>
        <p:spPr bwMode="auto">
          <a:xfrm>
            <a:off x="0" y="3203575"/>
            <a:ext cx="43891200" cy="101600"/>
          </a:xfrm>
          <a:prstGeom prst="rect">
            <a:avLst/>
          </a:prstGeom>
          <a:solidFill>
            <a:schemeClr val="accent5">
              <a:lumMod val="50000"/>
            </a:schemeClr>
          </a:solidFill>
          <a:ln w="152400">
            <a:noFill/>
            <a:miter lim="800000"/>
            <a:headEnd/>
            <a:tailEnd/>
          </a:ln>
          <a:effectLst/>
        </p:spPr>
        <p:txBody>
          <a:bodyPr wrap="none" lIns="78374" tIns="39186" rIns="78374" bIns="39186" anchor="ctr"/>
          <a:lstStyle/>
          <a:p>
            <a:pPr defTabSz="3761915" fontAlgn="auto">
              <a:spcBef>
                <a:spcPts val="0"/>
              </a:spcBef>
              <a:spcAft>
                <a:spcPts val="0"/>
              </a:spcAft>
              <a:defRPr/>
            </a:pPr>
            <a:endParaRPr lang="en-US" dirty="0">
              <a:latin typeface="+mn-lt"/>
              <a:cs typeface="+mn-cs"/>
            </a:endParaRPr>
          </a:p>
        </p:txBody>
      </p:sp>
      <p:sp>
        <p:nvSpPr>
          <p:cNvPr id="27" name="Rectangle 33"/>
          <p:cNvSpPr>
            <a:spLocks noChangeArrowheads="1"/>
          </p:cNvSpPr>
          <p:nvPr/>
        </p:nvSpPr>
        <p:spPr bwMode="auto">
          <a:xfrm>
            <a:off x="474663" y="3679825"/>
            <a:ext cx="8278812" cy="17546638"/>
          </a:xfrm>
          <a:prstGeom prst="roundRect">
            <a:avLst>
              <a:gd name="adj" fmla="val 4738"/>
            </a:avLst>
          </a:prstGeom>
          <a:gradFill>
            <a:gsLst>
              <a:gs pos="0">
                <a:schemeClr val="accent1">
                  <a:tint val="66000"/>
                  <a:satMod val="160000"/>
                </a:schemeClr>
              </a:gs>
              <a:gs pos="0">
                <a:srgbClr val="CDD2DE"/>
              </a:gs>
              <a:gs pos="100000">
                <a:srgbClr val="F3F5FA"/>
              </a:gs>
            </a:gsLst>
            <a:lin ang="16200000" scaled="1"/>
          </a:gradFill>
          <a:ln w="9525">
            <a:solidFill>
              <a:schemeClr val="tx2"/>
            </a:solidFill>
            <a:miter lim="800000"/>
            <a:headEnd/>
            <a:tailEnd/>
          </a:ln>
          <a:effectLst/>
        </p:spPr>
        <p:txBody>
          <a:bodyPr wrap="none" lIns="78374" tIns="39186" rIns="78374" bIns="39186" anchor="ctr"/>
          <a:lstStyle/>
          <a:p>
            <a:pPr defTabSz="3761915" fontAlgn="auto">
              <a:spcBef>
                <a:spcPts val="0"/>
              </a:spcBef>
              <a:spcAft>
                <a:spcPts val="0"/>
              </a:spcAft>
              <a:defRPr/>
            </a:pPr>
            <a:endParaRPr lang="en-US" dirty="0">
              <a:latin typeface="+mn-lt"/>
              <a:cs typeface="+mn-cs"/>
            </a:endParaRPr>
          </a:p>
        </p:txBody>
      </p:sp>
      <p:sp>
        <p:nvSpPr>
          <p:cNvPr id="35" name="Rectangle 33"/>
          <p:cNvSpPr>
            <a:spLocks noChangeArrowheads="1"/>
          </p:cNvSpPr>
          <p:nvPr/>
        </p:nvSpPr>
        <p:spPr bwMode="auto">
          <a:xfrm>
            <a:off x="9148763" y="3679825"/>
            <a:ext cx="8278812" cy="8602663"/>
          </a:xfrm>
          <a:prstGeom prst="roundRect">
            <a:avLst>
              <a:gd name="adj" fmla="val 4738"/>
            </a:avLst>
          </a:prstGeom>
          <a:gradFill>
            <a:gsLst>
              <a:gs pos="0">
                <a:schemeClr val="accent1">
                  <a:tint val="66000"/>
                  <a:satMod val="160000"/>
                </a:schemeClr>
              </a:gs>
              <a:gs pos="0">
                <a:srgbClr val="CDD2DE"/>
              </a:gs>
              <a:gs pos="100000">
                <a:srgbClr val="F3F5FA"/>
              </a:gs>
            </a:gsLst>
            <a:lin ang="16200000" scaled="1"/>
          </a:gradFill>
          <a:ln w="9525">
            <a:solidFill>
              <a:schemeClr val="tx2"/>
            </a:solidFill>
            <a:miter lim="800000"/>
            <a:headEnd/>
            <a:tailEnd/>
          </a:ln>
          <a:effectLst/>
        </p:spPr>
        <p:txBody>
          <a:bodyPr wrap="none" lIns="78374" tIns="39186" rIns="78374" bIns="39186" anchor="ctr"/>
          <a:lstStyle/>
          <a:p>
            <a:pPr defTabSz="3761915" fontAlgn="auto">
              <a:spcBef>
                <a:spcPts val="0"/>
              </a:spcBef>
              <a:spcAft>
                <a:spcPts val="0"/>
              </a:spcAft>
              <a:defRPr/>
            </a:pPr>
            <a:endParaRPr lang="en-US" dirty="0">
              <a:latin typeface="+mn-lt"/>
              <a:cs typeface="+mn-cs"/>
            </a:endParaRPr>
          </a:p>
        </p:txBody>
      </p:sp>
      <p:sp>
        <p:nvSpPr>
          <p:cNvPr id="26" name="Rectangle 33"/>
          <p:cNvSpPr>
            <a:spLocks noChangeArrowheads="1"/>
          </p:cNvSpPr>
          <p:nvPr userDrawn="1"/>
        </p:nvSpPr>
        <p:spPr bwMode="auto">
          <a:xfrm>
            <a:off x="35171063" y="3679825"/>
            <a:ext cx="8278812" cy="17546638"/>
          </a:xfrm>
          <a:prstGeom prst="roundRect">
            <a:avLst>
              <a:gd name="adj" fmla="val 4738"/>
            </a:avLst>
          </a:prstGeom>
          <a:gradFill>
            <a:gsLst>
              <a:gs pos="0">
                <a:schemeClr val="accent1">
                  <a:tint val="66000"/>
                  <a:satMod val="160000"/>
                </a:schemeClr>
              </a:gs>
              <a:gs pos="0">
                <a:srgbClr val="CDD2DE"/>
              </a:gs>
              <a:gs pos="100000">
                <a:srgbClr val="F3F5FA"/>
              </a:gs>
            </a:gsLst>
            <a:lin ang="16200000" scaled="1"/>
          </a:gradFill>
          <a:ln w="9525">
            <a:solidFill>
              <a:schemeClr val="tx2"/>
            </a:solidFill>
            <a:miter lim="800000"/>
            <a:headEnd/>
            <a:tailEnd/>
          </a:ln>
          <a:effectLst/>
        </p:spPr>
        <p:txBody>
          <a:bodyPr wrap="none" lIns="78374" tIns="39186" rIns="78374" bIns="39186" anchor="ctr"/>
          <a:lstStyle/>
          <a:p>
            <a:pPr defTabSz="3761915" fontAlgn="auto">
              <a:spcBef>
                <a:spcPts val="0"/>
              </a:spcBef>
              <a:spcAft>
                <a:spcPts val="0"/>
              </a:spcAft>
              <a:defRPr/>
            </a:pPr>
            <a:endParaRPr lang="en-US" dirty="0">
              <a:latin typeface="+mn-lt"/>
              <a:cs typeface="+mn-cs"/>
            </a:endParaRPr>
          </a:p>
        </p:txBody>
      </p:sp>
      <p:sp>
        <p:nvSpPr>
          <p:cNvPr id="29" name="Rectangle 33"/>
          <p:cNvSpPr>
            <a:spLocks noChangeArrowheads="1"/>
          </p:cNvSpPr>
          <p:nvPr userDrawn="1"/>
        </p:nvSpPr>
        <p:spPr bwMode="auto">
          <a:xfrm>
            <a:off x="17822863" y="3679825"/>
            <a:ext cx="8278812" cy="8602663"/>
          </a:xfrm>
          <a:prstGeom prst="roundRect">
            <a:avLst>
              <a:gd name="adj" fmla="val 4738"/>
            </a:avLst>
          </a:prstGeom>
          <a:gradFill>
            <a:gsLst>
              <a:gs pos="0">
                <a:schemeClr val="accent1">
                  <a:tint val="66000"/>
                  <a:satMod val="160000"/>
                </a:schemeClr>
              </a:gs>
              <a:gs pos="0">
                <a:srgbClr val="CDD2DE"/>
              </a:gs>
              <a:gs pos="100000">
                <a:srgbClr val="F3F5FA"/>
              </a:gs>
            </a:gsLst>
            <a:lin ang="16200000" scaled="1"/>
          </a:gradFill>
          <a:ln w="9525">
            <a:solidFill>
              <a:schemeClr val="tx2"/>
            </a:solidFill>
            <a:miter lim="800000"/>
            <a:headEnd/>
            <a:tailEnd/>
          </a:ln>
          <a:effectLst/>
        </p:spPr>
        <p:txBody>
          <a:bodyPr wrap="none" lIns="78374" tIns="39186" rIns="78374" bIns="39186" anchor="ctr"/>
          <a:lstStyle/>
          <a:p>
            <a:pPr defTabSz="3761915" fontAlgn="auto">
              <a:spcBef>
                <a:spcPts val="0"/>
              </a:spcBef>
              <a:spcAft>
                <a:spcPts val="0"/>
              </a:spcAft>
              <a:defRPr/>
            </a:pPr>
            <a:endParaRPr lang="en-US" dirty="0">
              <a:latin typeface="+mn-lt"/>
              <a:cs typeface="+mn-cs"/>
            </a:endParaRPr>
          </a:p>
        </p:txBody>
      </p:sp>
      <p:sp>
        <p:nvSpPr>
          <p:cNvPr id="31" name="Rectangle 33"/>
          <p:cNvSpPr>
            <a:spLocks noChangeArrowheads="1"/>
          </p:cNvSpPr>
          <p:nvPr userDrawn="1"/>
        </p:nvSpPr>
        <p:spPr bwMode="auto">
          <a:xfrm>
            <a:off x="26496963" y="3679825"/>
            <a:ext cx="8278812" cy="8602663"/>
          </a:xfrm>
          <a:prstGeom prst="roundRect">
            <a:avLst>
              <a:gd name="adj" fmla="val 4738"/>
            </a:avLst>
          </a:prstGeom>
          <a:gradFill>
            <a:gsLst>
              <a:gs pos="0">
                <a:schemeClr val="accent1">
                  <a:tint val="66000"/>
                  <a:satMod val="160000"/>
                </a:schemeClr>
              </a:gs>
              <a:gs pos="0">
                <a:srgbClr val="CDD2DE"/>
              </a:gs>
              <a:gs pos="100000">
                <a:srgbClr val="F3F5FA"/>
              </a:gs>
            </a:gsLst>
            <a:lin ang="16200000" scaled="1"/>
          </a:gradFill>
          <a:ln w="9525">
            <a:solidFill>
              <a:schemeClr val="tx2"/>
            </a:solidFill>
            <a:miter lim="800000"/>
            <a:headEnd/>
            <a:tailEnd/>
          </a:ln>
          <a:effectLst/>
        </p:spPr>
        <p:txBody>
          <a:bodyPr wrap="none" lIns="78374" tIns="39186" rIns="78374" bIns="39186" anchor="ctr"/>
          <a:lstStyle/>
          <a:p>
            <a:pPr defTabSz="3761915" fontAlgn="auto">
              <a:spcBef>
                <a:spcPts val="0"/>
              </a:spcBef>
              <a:spcAft>
                <a:spcPts val="0"/>
              </a:spcAft>
              <a:defRPr/>
            </a:pPr>
            <a:endParaRPr lang="en-US" dirty="0">
              <a:latin typeface="+mn-lt"/>
              <a:cs typeface="+mn-cs"/>
            </a:endParaRPr>
          </a:p>
        </p:txBody>
      </p:sp>
      <p:sp>
        <p:nvSpPr>
          <p:cNvPr id="32" name="Rectangle 33"/>
          <p:cNvSpPr>
            <a:spLocks noChangeArrowheads="1"/>
          </p:cNvSpPr>
          <p:nvPr userDrawn="1"/>
        </p:nvSpPr>
        <p:spPr bwMode="auto">
          <a:xfrm>
            <a:off x="9148763" y="12623800"/>
            <a:ext cx="8278812" cy="8602663"/>
          </a:xfrm>
          <a:prstGeom prst="roundRect">
            <a:avLst>
              <a:gd name="adj" fmla="val 4738"/>
            </a:avLst>
          </a:prstGeom>
          <a:gradFill>
            <a:gsLst>
              <a:gs pos="0">
                <a:schemeClr val="accent1">
                  <a:tint val="66000"/>
                  <a:satMod val="160000"/>
                </a:schemeClr>
              </a:gs>
              <a:gs pos="0">
                <a:srgbClr val="CDD2DE"/>
              </a:gs>
              <a:gs pos="100000">
                <a:srgbClr val="F3F5FA"/>
              </a:gs>
            </a:gsLst>
            <a:lin ang="16200000" scaled="1"/>
          </a:gradFill>
          <a:ln w="9525">
            <a:solidFill>
              <a:schemeClr val="tx2"/>
            </a:solidFill>
            <a:miter lim="800000"/>
            <a:headEnd/>
            <a:tailEnd/>
          </a:ln>
          <a:effectLst/>
        </p:spPr>
        <p:txBody>
          <a:bodyPr wrap="none" lIns="78374" tIns="39186" rIns="78374" bIns="39186" anchor="ctr"/>
          <a:lstStyle/>
          <a:p>
            <a:pPr defTabSz="3761915" fontAlgn="auto">
              <a:spcBef>
                <a:spcPts val="0"/>
              </a:spcBef>
              <a:spcAft>
                <a:spcPts val="0"/>
              </a:spcAft>
              <a:defRPr/>
            </a:pPr>
            <a:endParaRPr lang="en-US" dirty="0">
              <a:latin typeface="+mn-lt"/>
              <a:cs typeface="+mn-cs"/>
            </a:endParaRPr>
          </a:p>
        </p:txBody>
      </p:sp>
      <p:sp>
        <p:nvSpPr>
          <p:cNvPr id="33" name="Rectangle 33"/>
          <p:cNvSpPr>
            <a:spLocks noChangeArrowheads="1"/>
          </p:cNvSpPr>
          <p:nvPr userDrawn="1"/>
        </p:nvSpPr>
        <p:spPr bwMode="auto">
          <a:xfrm>
            <a:off x="17822863" y="12623800"/>
            <a:ext cx="8278812" cy="8602663"/>
          </a:xfrm>
          <a:prstGeom prst="roundRect">
            <a:avLst>
              <a:gd name="adj" fmla="val 4738"/>
            </a:avLst>
          </a:prstGeom>
          <a:gradFill>
            <a:gsLst>
              <a:gs pos="0">
                <a:schemeClr val="accent1">
                  <a:tint val="66000"/>
                  <a:satMod val="160000"/>
                </a:schemeClr>
              </a:gs>
              <a:gs pos="0">
                <a:srgbClr val="CDD2DE"/>
              </a:gs>
              <a:gs pos="100000">
                <a:srgbClr val="F3F5FA"/>
              </a:gs>
            </a:gsLst>
            <a:lin ang="16200000" scaled="1"/>
          </a:gradFill>
          <a:ln w="9525">
            <a:solidFill>
              <a:schemeClr val="tx2"/>
            </a:solidFill>
            <a:miter lim="800000"/>
            <a:headEnd/>
            <a:tailEnd/>
          </a:ln>
          <a:effectLst/>
        </p:spPr>
        <p:txBody>
          <a:bodyPr wrap="none" lIns="78374" tIns="39186" rIns="78374" bIns="39186" anchor="ctr"/>
          <a:lstStyle/>
          <a:p>
            <a:pPr defTabSz="3761915" fontAlgn="auto">
              <a:spcBef>
                <a:spcPts val="0"/>
              </a:spcBef>
              <a:spcAft>
                <a:spcPts val="0"/>
              </a:spcAft>
              <a:defRPr/>
            </a:pPr>
            <a:endParaRPr lang="en-US" dirty="0">
              <a:latin typeface="+mn-lt"/>
              <a:cs typeface="+mn-cs"/>
            </a:endParaRPr>
          </a:p>
        </p:txBody>
      </p:sp>
      <p:sp>
        <p:nvSpPr>
          <p:cNvPr id="39" name="Rectangle 33"/>
          <p:cNvSpPr>
            <a:spLocks noChangeArrowheads="1"/>
          </p:cNvSpPr>
          <p:nvPr userDrawn="1"/>
        </p:nvSpPr>
        <p:spPr bwMode="auto">
          <a:xfrm>
            <a:off x="26496963" y="12623800"/>
            <a:ext cx="8278812" cy="8602663"/>
          </a:xfrm>
          <a:prstGeom prst="roundRect">
            <a:avLst>
              <a:gd name="adj" fmla="val 4738"/>
            </a:avLst>
          </a:prstGeom>
          <a:gradFill>
            <a:gsLst>
              <a:gs pos="0">
                <a:schemeClr val="accent1">
                  <a:tint val="66000"/>
                  <a:satMod val="160000"/>
                </a:schemeClr>
              </a:gs>
              <a:gs pos="0">
                <a:srgbClr val="CDD2DE"/>
              </a:gs>
              <a:gs pos="100000">
                <a:srgbClr val="F3F5FA"/>
              </a:gs>
            </a:gsLst>
            <a:lin ang="16200000" scaled="1"/>
          </a:gradFill>
          <a:ln w="9525">
            <a:solidFill>
              <a:schemeClr val="tx2"/>
            </a:solidFill>
            <a:miter lim="800000"/>
            <a:headEnd/>
            <a:tailEnd/>
          </a:ln>
          <a:effectLst/>
        </p:spPr>
        <p:txBody>
          <a:bodyPr wrap="none" lIns="78374" tIns="39186" rIns="78374" bIns="39186" anchor="ctr"/>
          <a:lstStyle/>
          <a:p>
            <a:pPr defTabSz="3761915" fontAlgn="auto">
              <a:spcBef>
                <a:spcPts val="0"/>
              </a:spcBef>
              <a:spcAft>
                <a:spcPts val="0"/>
              </a:spcAft>
              <a:defRPr/>
            </a:pPr>
            <a:endParaRPr lang="en-US" dirty="0">
              <a:latin typeface="+mn-lt"/>
              <a:cs typeface="+mn-cs"/>
            </a:endParaRPr>
          </a:p>
        </p:txBody>
      </p:sp>
      <p:grpSp>
        <p:nvGrpSpPr>
          <p:cNvPr id="3084" name="Group 41"/>
          <p:cNvGrpSpPr>
            <a:grpSpLocks noChangeAspect="1"/>
          </p:cNvGrpSpPr>
          <p:nvPr userDrawn="1"/>
        </p:nvGrpSpPr>
        <p:grpSpPr bwMode="auto">
          <a:xfrm>
            <a:off x="-6886575" y="0"/>
            <a:ext cx="6608762" cy="21945600"/>
            <a:chOff x="-11220550" y="-1"/>
            <a:chExt cx="11014226" cy="27432000"/>
          </a:xfrm>
        </p:grpSpPr>
        <p:sp>
          <p:nvSpPr>
            <p:cNvPr id="43" name="Rectangle 42"/>
            <p:cNvSpPr/>
            <p:nvPr userDrawn="1"/>
          </p:nvSpPr>
          <p:spPr>
            <a:xfrm>
              <a:off x="-11215259" y="-1"/>
              <a:ext cx="11008935" cy="27432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a:lstStyle/>
            <a:p>
              <a:pPr algn="ctr" defTabSz="1517650"/>
              <a:r>
                <a:rPr lang="en-US" sz="2000" b="1">
                  <a:solidFill>
                    <a:srgbClr val="FF0000"/>
                  </a:solidFill>
                  <a:latin typeface="Trebuchet MS" pitchFamily="34" charset="0"/>
                </a:rPr>
                <a:t>(—THIS SIDEBAR DOES NOT PRINT—)</a:t>
              </a:r>
            </a:p>
            <a:p>
              <a:pPr algn="ctr" defTabSz="1517650"/>
              <a:endParaRPr lang="en-US" sz="2000" b="1">
                <a:solidFill>
                  <a:schemeClr val="bg1"/>
                </a:solidFill>
                <a:latin typeface="Trebuchet MS" pitchFamily="34" charset="0"/>
              </a:endParaRPr>
            </a:p>
            <a:p>
              <a:pPr algn="ctr" defTabSz="1517650"/>
              <a:r>
                <a:rPr lang="en-US" sz="2800" b="1">
                  <a:solidFill>
                    <a:schemeClr val="bg1"/>
                  </a:solidFill>
                  <a:latin typeface="Trebuchet MS" pitchFamily="34" charset="0"/>
                </a:rPr>
                <a:t>DESIGN GUIDE</a:t>
              </a:r>
            </a:p>
            <a:p>
              <a:pPr algn="ctr" defTabSz="1517650"/>
              <a:r>
                <a:rPr lang="en-US" sz="1000" b="1">
                  <a:solidFill>
                    <a:srgbClr val="FFFFFF"/>
                  </a:solidFill>
                  <a:latin typeface="Trebuchet MS" pitchFamily="34" charset="0"/>
                </a:rPr>
                <a:t> </a:t>
              </a:r>
            </a:p>
            <a:p>
              <a:pPr defTabSz="1517650"/>
              <a:r>
                <a:rPr lang="en-US" sz="1800">
                  <a:solidFill>
                    <a:srgbClr val="FFFFFF"/>
                  </a:solidFill>
                  <a:latin typeface="Trebuchet MS" pitchFamily="34" charset="0"/>
                </a:rPr>
                <a:t>This PowerPoint 2007 template produces a 48”x96” presentation poster. You can use it to create your research poster and save valuable time placing titles, subtitles, text, and graphics. </a:t>
              </a:r>
            </a:p>
            <a:p>
              <a:pPr defTabSz="1517650"/>
              <a:r>
                <a:rPr lang="en-US" sz="1000">
                  <a:solidFill>
                    <a:srgbClr val="FFFFFF"/>
                  </a:solidFill>
                  <a:latin typeface="Trebuchet MS" pitchFamily="34" charset="0"/>
                </a:rPr>
                <a:t> </a:t>
              </a:r>
            </a:p>
            <a:p>
              <a:pPr defTabSz="1517650"/>
              <a:r>
                <a:rPr lang="en-US" sz="1800">
                  <a:solidFill>
                    <a:srgbClr val="FFFFFF"/>
                  </a:solidFill>
                  <a:latin typeface="Trebuchet MS" pitchFamily="34" charset="0"/>
                </a:rPr>
                <a:t>We provide a series of online answer your poster production questions. To view our template tutorials, go online to </a:t>
              </a:r>
              <a:r>
                <a:rPr lang="en-US" sz="1800" b="1">
                  <a:solidFill>
                    <a:srgbClr val="FFC000"/>
                  </a:solidFill>
                  <a:latin typeface="Trebuchet MS" pitchFamily="34" charset="0"/>
                </a:rPr>
                <a:t>PosterPresentations.com</a:t>
              </a:r>
              <a:r>
                <a:rPr lang="en-US" sz="1800" b="1">
                  <a:solidFill>
                    <a:schemeClr val="bg1"/>
                  </a:solidFill>
                  <a:latin typeface="Trebuchet MS" pitchFamily="34" charset="0"/>
                </a:rPr>
                <a:t> </a:t>
              </a:r>
              <a:r>
                <a:rPr lang="en-US" sz="1800">
                  <a:solidFill>
                    <a:schemeClr val="bg1"/>
                  </a:solidFill>
                  <a:latin typeface="Trebuchet MS" pitchFamily="34" charset="0"/>
                </a:rPr>
                <a:t>and click on HELP DESK.</a:t>
              </a:r>
            </a:p>
            <a:p>
              <a:pPr defTabSz="1517650"/>
              <a:r>
                <a:rPr lang="en-US" sz="1000">
                  <a:solidFill>
                    <a:srgbClr val="FFFFFF"/>
                  </a:solidFill>
                  <a:latin typeface="Trebuchet MS" pitchFamily="34" charset="0"/>
                </a:rPr>
                <a:t> </a:t>
              </a:r>
            </a:p>
            <a:p>
              <a:pPr defTabSz="1517650"/>
              <a:r>
                <a:rPr lang="en-US" sz="1800">
                  <a:solidFill>
                    <a:schemeClr val="bg1"/>
                  </a:solidFill>
                  <a:latin typeface="Trebuchet MS" pitchFamily="34" charset="0"/>
                </a:rPr>
                <a:t>When you are ready to  print your poster, go online to PosterPresentations.com</a:t>
              </a:r>
              <a:br>
                <a:rPr lang="en-US" sz="1800">
                  <a:solidFill>
                    <a:schemeClr val="bg1"/>
                  </a:solidFill>
                  <a:latin typeface="Trebuchet MS" pitchFamily="34" charset="0"/>
                </a:rPr>
              </a:br>
              <a:r>
                <a:rPr lang="en-US" sz="1000">
                  <a:solidFill>
                    <a:schemeClr val="bg1"/>
                  </a:solidFill>
                  <a:latin typeface="Trebuchet MS" pitchFamily="34" charset="0"/>
                </a:rPr>
                <a:t> </a:t>
              </a:r>
            </a:p>
            <a:p>
              <a:pPr defTabSz="1517650"/>
              <a:r>
                <a:rPr lang="en-US" sz="1800">
                  <a:solidFill>
                    <a:schemeClr val="bg1"/>
                  </a:solidFill>
                  <a:latin typeface="Trebuchet MS" pitchFamily="34" charset="0"/>
                </a:rPr>
                <a:t>Need assistance? Call us at </a:t>
              </a:r>
              <a:r>
                <a:rPr lang="en-US" sz="1800">
                  <a:solidFill>
                    <a:srgbClr val="FFC000"/>
                  </a:solidFill>
                  <a:latin typeface="Trebuchet MS" pitchFamily="34" charset="0"/>
                </a:rPr>
                <a:t>1.510.649.3001</a:t>
              </a:r>
            </a:p>
            <a:p>
              <a:pPr defTabSz="1517650"/>
              <a:r>
                <a:rPr lang="en-US" sz="1000" b="1">
                  <a:solidFill>
                    <a:srgbClr val="FFFF00"/>
                  </a:solidFill>
                  <a:latin typeface="Trebuchet MS" pitchFamily="34" charset="0"/>
                </a:rPr>
                <a:t> </a:t>
              </a:r>
            </a:p>
            <a:p>
              <a:pPr defTabSz="1517650"/>
              <a:endParaRPr lang="en-US" sz="1000" b="1">
                <a:solidFill>
                  <a:srgbClr val="FFFF00"/>
                </a:solidFill>
                <a:latin typeface="Trebuchet MS" pitchFamily="34" charset="0"/>
              </a:endParaRPr>
            </a:p>
            <a:p>
              <a:pPr defTabSz="1517650"/>
              <a:endParaRPr lang="en-US" sz="1000" b="1">
                <a:solidFill>
                  <a:srgbClr val="FFFF00"/>
                </a:solidFill>
                <a:latin typeface="Trebuchet MS" pitchFamily="34" charset="0"/>
              </a:endParaRPr>
            </a:p>
            <a:p>
              <a:pPr defTabSz="1517650"/>
              <a:endParaRPr lang="en-US" sz="1000" b="1">
                <a:solidFill>
                  <a:srgbClr val="FFFF00"/>
                </a:solidFill>
                <a:latin typeface="Trebuchet MS" pitchFamily="34" charset="0"/>
              </a:endParaRPr>
            </a:p>
            <a:p>
              <a:pPr defTabSz="1517650"/>
              <a:endParaRPr lang="en-US" sz="1000" b="1">
                <a:solidFill>
                  <a:srgbClr val="FFFF00"/>
                </a:solidFill>
                <a:latin typeface="Trebuchet MS" pitchFamily="34" charset="0"/>
              </a:endParaRPr>
            </a:p>
            <a:p>
              <a:pPr algn="ctr" defTabSz="1517650"/>
              <a:endParaRPr lang="en-US" sz="1600" b="1">
                <a:solidFill>
                  <a:schemeClr val="bg1"/>
                </a:solidFill>
                <a:latin typeface="Trebuchet MS" pitchFamily="34" charset="0"/>
              </a:endParaRPr>
            </a:p>
            <a:p>
              <a:pPr algn="ctr" defTabSz="1517650"/>
              <a:r>
                <a:rPr lang="en-US" sz="2800" b="1">
                  <a:solidFill>
                    <a:schemeClr val="bg1"/>
                  </a:solidFill>
                  <a:latin typeface="Trebuchet MS" pitchFamily="34" charset="0"/>
                </a:rPr>
                <a:t>QUICK START</a:t>
              </a:r>
            </a:p>
            <a:p>
              <a:pPr algn="ctr" defTabSz="1517650"/>
              <a:r>
                <a:rPr lang="en-US" sz="1000" b="1">
                  <a:solidFill>
                    <a:schemeClr val="bg1"/>
                  </a:solidFill>
                  <a:latin typeface="Trebuchet MS" pitchFamily="34" charset="0"/>
                </a:rPr>
                <a:t> </a:t>
              </a:r>
            </a:p>
            <a:p>
              <a:pPr algn="ctr" defTabSz="1517650"/>
              <a:r>
                <a:rPr lang="en-US" sz="2000" b="1">
                  <a:solidFill>
                    <a:srgbClr val="FFC000"/>
                  </a:solidFill>
                  <a:latin typeface="Trebuchet MS" pitchFamily="34" charset="0"/>
                </a:rPr>
                <a:t>Zoom in and out</a:t>
              </a:r>
            </a:p>
            <a:p>
              <a:pPr defTabSz="1517650"/>
              <a:r>
                <a:rPr lang="en-US" sz="1600">
                  <a:solidFill>
                    <a:srgbClr val="BFBFBF"/>
                  </a:solidFill>
                  <a:latin typeface="Trebuchet MS" pitchFamily="34" charset="0"/>
                </a:rPr>
                <a:t>As you work on your poster zoom in and out to the level that is more comfortable to you. Go to VIEW &gt; ZOOM.</a:t>
              </a:r>
            </a:p>
            <a:p>
              <a:pPr defTabSz="1517650"/>
              <a:endParaRPr lang="en-US" sz="1800">
                <a:solidFill>
                  <a:schemeClr val="bg1"/>
                </a:solidFill>
                <a:latin typeface="Trebuchet MS" pitchFamily="34" charset="0"/>
              </a:endParaRPr>
            </a:p>
            <a:p>
              <a:pPr algn="ctr" defTabSz="1517650"/>
              <a:r>
                <a:rPr lang="en-US" sz="2000" b="1">
                  <a:solidFill>
                    <a:srgbClr val="FFC000"/>
                  </a:solidFill>
                  <a:latin typeface="Trebuchet MS" pitchFamily="34" charset="0"/>
                </a:rPr>
                <a:t>Title, Authors, and Affiliations</a:t>
              </a:r>
            </a:p>
            <a:p>
              <a:pPr defTabSz="1517650"/>
              <a:r>
                <a:rPr lang="en-US" sz="1600">
                  <a:solidFill>
                    <a:srgbClr val="BFBFBF"/>
                  </a:solidFill>
                  <a:latin typeface="Trebuchet MS" pitchFamily="34" charset="0"/>
                </a:rPr>
                <a:t>Start designing your poster by adding the title, the names of the authors, and the affiliated institutions. You can type or paste text into the provided boxes. The template will automatically adjust the size of your text to fit the title box. You can manually override this feature and change the size of your text. </a:t>
              </a:r>
            </a:p>
            <a:p>
              <a:pPr defTabSz="1517650"/>
              <a:r>
                <a:rPr lang="en-US" sz="1000">
                  <a:solidFill>
                    <a:srgbClr val="BFBFBF"/>
                  </a:solidFill>
                  <a:latin typeface="Trebuchet MS" pitchFamily="34" charset="0"/>
                </a:rPr>
                <a:t> </a:t>
              </a:r>
            </a:p>
            <a:p>
              <a:pPr defTabSz="1517650"/>
              <a:r>
                <a:rPr lang="en-US" sz="1600" b="1">
                  <a:solidFill>
                    <a:srgbClr val="FFC000"/>
                  </a:solidFill>
                  <a:latin typeface="Trebuchet MS" pitchFamily="34" charset="0"/>
                </a:rPr>
                <a:t>TIP: </a:t>
              </a:r>
              <a:r>
                <a:rPr lang="en-US" sz="1600">
                  <a:solidFill>
                    <a:srgbClr val="BFBFBF"/>
                  </a:solidFill>
                  <a:latin typeface="Trebuchet MS" pitchFamily="34" charset="0"/>
                </a:rPr>
                <a:t>The font size of your title should be bigger than your name(s) and institution name(s).</a:t>
              </a:r>
            </a:p>
            <a:p>
              <a:pPr defTabSz="1517650"/>
              <a:endParaRPr lang="en-US" sz="1600">
                <a:solidFill>
                  <a:srgbClr val="BFBFBF"/>
                </a:solidFill>
                <a:latin typeface="Trebuchet MS" pitchFamily="34" charset="0"/>
              </a:endParaRPr>
            </a:p>
            <a:p>
              <a:pPr defTabSz="1517650"/>
              <a:endParaRPr lang="en-US" sz="1600">
                <a:solidFill>
                  <a:srgbClr val="BFBFBF"/>
                </a:solidFill>
                <a:latin typeface="Trebuchet MS" pitchFamily="34" charset="0"/>
              </a:endParaRPr>
            </a:p>
            <a:p>
              <a:pPr defTabSz="1517650"/>
              <a:r>
                <a:rPr lang="en-US" sz="1800" b="1">
                  <a:solidFill>
                    <a:schemeClr val="bg1"/>
                  </a:solidFill>
                  <a:latin typeface="Trebuchet MS" pitchFamily="34" charset="0"/>
                </a:rPr>
                <a:t/>
              </a:r>
              <a:br>
                <a:rPr lang="en-US" sz="1800" b="1">
                  <a:solidFill>
                    <a:schemeClr val="bg1"/>
                  </a:solidFill>
                  <a:latin typeface="Trebuchet MS" pitchFamily="34" charset="0"/>
                </a:rPr>
              </a:br>
              <a:endParaRPr lang="en-US" sz="1800" b="1">
                <a:solidFill>
                  <a:schemeClr val="bg1"/>
                </a:solidFill>
                <a:latin typeface="Trebuchet MS" pitchFamily="34" charset="0"/>
              </a:endParaRPr>
            </a:p>
            <a:p>
              <a:pPr algn="ctr" defTabSz="1517650"/>
              <a:endParaRPr lang="en-US" sz="1800" b="1">
                <a:solidFill>
                  <a:srgbClr val="FFC000"/>
                </a:solidFill>
                <a:latin typeface="Trebuchet MS" pitchFamily="34" charset="0"/>
              </a:endParaRPr>
            </a:p>
            <a:p>
              <a:pPr algn="ctr" defTabSz="1517650"/>
              <a:endParaRPr lang="en-US" sz="1800" b="1">
                <a:solidFill>
                  <a:srgbClr val="FFC000"/>
                </a:solidFill>
                <a:latin typeface="Trebuchet MS" pitchFamily="34" charset="0"/>
              </a:endParaRPr>
            </a:p>
            <a:p>
              <a:pPr algn="ctr" defTabSz="1517650"/>
              <a:r>
                <a:rPr lang="en-US" sz="2000" b="1">
                  <a:solidFill>
                    <a:srgbClr val="FFC000"/>
                  </a:solidFill>
                  <a:latin typeface="Trebuchet MS" pitchFamily="34" charset="0"/>
                </a:rPr>
                <a:t>Adding Logos / Seals</a:t>
              </a:r>
            </a:p>
            <a:p>
              <a:pPr defTabSz="1517650"/>
              <a:r>
                <a:rPr lang="en-US" sz="1600">
                  <a:solidFill>
                    <a:srgbClr val="BFBFBF"/>
                  </a:solidFill>
                  <a:latin typeface="Trebuchet MS" pitchFamily="34" charset="0"/>
                </a:rPr>
                <a:t>Most often, logos are added on each side of the title. You can insert a logo by dragging and dropping it from your desktop, copy and paste or by going to INSERT &gt; PICTURES. Logos taken from web sites are likely to be low quality when printed. Zoom it at 100% to see what the logo will look like on the final poster and make any necessary adjustments.  </a:t>
              </a:r>
            </a:p>
            <a:p>
              <a:pPr defTabSz="1517650"/>
              <a:endParaRPr lang="en-US" sz="1000">
                <a:solidFill>
                  <a:srgbClr val="BFBFBF"/>
                </a:solidFill>
                <a:latin typeface="Trebuchet MS" pitchFamily="34" charset="0"/>
              </a:endParaRPr>
            </a:p>
            <a:p>
              <a:pPr defTabSz="1517650"/>
              <a:r>
                <a:rPr lang="en-US" sz="1600" b="1">
                  <a:solidFill>
                    <a:srgbClr val="FFC000"/>
                  </a:solidFill>
                  <a:latin typeface="Trebuchet MS" pitchFamily="34" charset="0"/>
                </a:rPr>
                <a:t>TIP: </a:t>
              </a:r>
              <a:r>
                <a:rPr lang="en-US" sz="1600">
                  <a:solidFill>
                    <a:srgbClr val="BFBFBF"/>
                  </a:solidFill>
                  <a:latin typeface="Trebuchet MS" pitchFamily="34" charset="0"/>
                </a:rPr>
                <a:t>See if your company’s logo is available on our free poster templates page.</a:t>
              </a:r>
            </a:p>
            <a:p>
              <a:pPr defTabSz="1517650"/>
              <a:endParaRPr lang="en-US" sz="1600">
                <a:solidFill>
                  <a:srgbClr val="FFFFFF"/>
                </a:solidFill>
                <a:latin typeface="Trebuchet MS" pitchFamily="34" charset="0"/>
              </a:endParaRPr>
            </a:p>
            <a:p>
              <a:pPr algn="ctr" defTabSz="1517650"/>
              <a:r>
                <a:rPr lang="en-US" sz="2000" b="1">
                  <a:solidFill>
                    <a:srgbClr val="FFC000"/>
                  </a:solidFill>
                  <a:latin typeface="Trebuchet MS" pitchFamily="34" charset="0"/>
                </a:rPr>
                <a:t>Photographs / Graphics</a:t>
              </a:r>
            </a:p>
            <a:p>
              <a:pPr defTabSz="1517650"/>
              <a:r>
                <a:rPr lang="en-US" sz="1600">
                  <a:solidFill>
                    <a:srgbClr val="BFBFBF"/>
                  </a:solidFill>
                  <a:latin typeface="Trebuchet MS" pitchFamily="34" charset="0"/>
                </a:rPr>
                <a:t>You can add images by dragging and dropping from your desktop, copy and paste, or by going to INSERT &gt; PICTURES. Resize images proportionally by holding down the SHIFT key and dragging one of the corner handles. For a professional-looking poster, do not distort your images by enlarging them disproportionally.</a:t>
              </a:r>
            </a:p>
            <a:p>
              <a:pPr defTabSz="1517650"/>
              <a:endParaRPr lang="en-US" sz="1600">
                <a:solidFill>
                  <a:srgbClr val="FFFFFF"/>
                </a:solidFill>
                <a:latin typeface="Trebuchet MS" pitchFamily="34" charset="0"/>
              </a:endParaRPr>
            </a:p>
            <a:p>
              <a:pPr algn="ctr" defTabSz="1517650"/>
              <a:endParaRPr lang="en-US" sz="1800" b="1">
                <a:solidFill>
                  <a:srgbClr val="FFC000"/>
                </a:solidFill>
                <a:latin typeface="Trebuchet MS" pitchFamily="34" charset="0"/>
              </a:endParaRPr>
            </a:p>
            <a:p>
              <a:pPr algn="ctr" defTabSz="1517650"/>
              <a:endParaRPr lang="en-US" sz="1800" b="1">
                <a:solidFill>
                  <a:srgbClr val="FFC000"/>
                </a:solidFill>
                <a:latin typeface="Trebuchet MS" pitchFamily="34" charset="0"/>
              </a:endParaRPr>
            </a:p>
            <a:p>
              <a:pPr algn="ctr" defTabSz="1517650"/>
              <a:endParaRPr lang="en-US" sz="1800" b="1">
                <a:solidFill>
                  <a:srgbClr val="FFC000"/>
                </a:solidFill>
                <a:latin typeface="Trebuchet MS" pitchFamily="34" charset="0"/>
              </a:endParaRPr>
            </a:p>
            <a:p>
              <a:pPr algn="ctr" defTabSz="1517650"/>
              <a:endParaRPr lang="en-US" sz="1800" b="1">
                <a:solidFill>
                  <a:srgbClr val="FFC000"/>
                </a:solidFill>
                <a:latin typeface="Trebuchet MS" pitchFamily="34" charset="0"/>
              </a:endParaRPr>
            </a:p>
            <a:p>
              <a:pPr algn="ctr" defTabSz="1517650"/>
              <a:endParaRPr lang="en-US" sz="1800" b="1">
                <a:solidFill>
                  <a:srgbClr val="FFC000"/>
                </a:solidFill>
                <a:latin typeface="Trebuchet MS" pitchFamily="34" charset="0"/>
              </a:endParaRPr>
            </a:p>
            <a:p>
              <a:pPr algn="ctr" defTabSz="1517650"/>
              <a:endParaRPr lang="en-US" sz="1800" b="1">
                <a:solidFill>
                  <a:srgbClr val="FFC000"/>
                </a:solidFill>
                <a:latin typeface="Trebuchet MS" pitchFamily="34" charset="0"/>
              </a:endParaRPr>
            </a:p>
            <a:p>
              <a:pPr algn="ctr" defTabSz="1517650"/>
              <a:endParaRPr lang="en-US" sz="1800" b="1">
                <a:solidFill>
                  <a:srgbClr val="FFC000"/>
                </a:solidFill>
                <a:latin typeface="Trebuchet MS" pitchFamily="34" charset="0"/>
              </a:endParaRPr>
            </a:p>
            <a:p>
              <a:pPr algn="ctr" defTabSz="1517650"/>
              <a:endParaRPr lang="en-US" sz="1800" b="1">
                <a:solidFill>
                  <a:srgbClr val="FFC000"/>
                </a:solidFill>
                <a:latin typeface="Trebuchet MS" pitchFamily="34" charset="0"/>
              </a:endParaRPr>
            </a:p>
            <a:p>
              <a:pPr algn="ctr" defTabSz="1517650"/>
              <a:r>
                <a:rPr lang="en-US" sz="2000" b="1">
                  <a:solidFill>
                    <a:srgbClr val="FFC000"/>
                  </a:solidFill>
                  <a:latin typeface="Trebuchet MS" pitchFamily="34" charset="0"/>
                </a:rPr>
                <a:t>Image Quality Check</a:t>
              </a:r>
            </a:p>
            <a:p>
              <a:pPr defTabSz="1517650"/>
              <a:r>
                <a:rPr lang="en-US" sz="1600">
                  <a:solidFill>
                    <a:srgbClr val="BFBFBF"/>
                  </a:solidFill>
                  <a:latin typeface="Trebuchet MS" pitchFamily="34" charset="0"/>
                </a:rPr>
                <a:t>Zoom in and look at your images at 100% magnification. If they look good they will print well. </a:t>
              </a:r>
              <a:endParaRPr lang="en-US" sz="1800">
                <a:solidFill>
                  <a:srgbClr val="FFFFFF"/>
                </a:solidFill>
                <a:latin typeface="Trebuchet MS" pitchFamily="34" charset="0"/>
              </a:endParaRPr>
            </a:p>
          </p:txBody>
        </p:sp>
        <p:cxnSp>
          <p:nvCxnSpPr>
            <p:cNvPr id="44" name="Straight Connector 43"/>
            <p:cNvCxnSpPr/>
            <p:nvPr userDrawn="1"/>
          </p:nvCxnSpPr>
          <p:spPr>
            <a:xfrm>
              <a:off x="-11220550" y="6609953"/>
              <a:ext cx="11000998" cy="3969"/>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pic>
          <p:nvPicPr>
            <p:cNvPr id="3098" name="Picture 44"/>
            <p:cNvPicPr>
              <a:picLocks noChangeAspect="1"/>
            </p:cNvPicPr>
            <p:nvPr userDrawn="1"/>
          </p:nvPicPr>
          <p:blipFill>
            <a:blip r:embed="rId3" cstate="print"/>
            <a:srcRect/>
            <a:stretch>
              <a:fillRect/>
            </a:stretch>
          </p:blipFill>
          <p:spPr bwMode="auto">
            <a:xfrm>
              <a:off x="-10852997" y="8198113"/>
              <a:ext cx="1597665" cy="1001614"/>
            </a:xfrm>
            <a:prstGeom prst="rect">
              <a:avLst/>
            </a:prstGeom>
            <a:noFill/>
            <a:ln w="9525">
              <a:noFill/>
              <a:miter lim="800000"/>
              <a:headEnd/>
              <a:tailEnd/>
            </a:ln>
          </p:spPr>
        </p:pic>
        <p:pic>
          <p:nvPicPr>
            <p:cNvPr id="3099" name="Picture 45"/>
            <p:cNvPicPr>
              <a:picLocks noChangeAspect="1"/>
            </p:cNvPicPr>
            <p:nvPr userDrawn="1"/>
          </p:nvPicPr>
          <p:blipFill>
            <a:blip r:embed="rId4" cstate="print"/>
            <a:srcRect/>
            <a:stretch>
              <a:fillRect/>
            </a:stretch>
          </p:blipFill>
          <p:spPr bwMode="auto">
            <a:xfrm>
              <a:off x="-10801330" y="12785855"/>
              <a:ext cx="9986807" cy="877998"/>
            </a:xfrm>
            <a:prstGeom prst="rect">
              <a:avLst/>
            </a:prstGeom>
            <a:noFill/>
            <a:ln w="9525">
              <a:noFill/>
              <a:miter lim="800000"/>
              <a:headEnd/>
              <a:tailEnd/>
            </a:ln>
          </p:spPr>
        </p:pic>
        <p:grpSp>
          <p:nvGrpSpPr>
            <p:cNvPr id="3100" name="Group 46"/>
            <p:cNvGrpSpPr>
              <a:grpSpLocks/>
            </p:cNvGrpSpPr>
            <p:nvPr userDrawn="1"/>
          </p:nvGrpSpPr>
          <p:grpSpPr bwMode="auto">
            <a:xfrm>
              <a:off x="-9918368" y="19973444"/>
              <a:ext cx="7631078" cy="1987426"/>
              <a:chOff x="-4550327" y="11384063"/>
              <a:chExt cx="3516822" cy="1095728"/>
            </a:xfrm>
          </p:grpSpPr>
          <p:grpSp>
            <p:nvGrpSpPr>
              <p:cNvPr id="3106" name="Group 52"/>
              <p:cNvGrpSpPr>
                <a:grpSpLocks/>
              </p:cNvGrpSpPr>
              <p:nvPr userDrawn="1"/>
            </p:nvGrpSpPr>
            <p:grpSpPr bwMode="auto">
              <a:xfrm>
                <a:off x="-2817357" y="11384115"/>
                <a:ext cx="624373" cy="894738"/>
                <a:chOff x="-4000962" y="11580582"/>
                <a:chExt cx="779266" cy="1282149"/>
              </a:xfrm>
            </p:grpSpPr>
            <p:pic>
              <p:nvPicPr>
                <p:cNvPr id="3112" name="Picture 58"/>
                <p:cNvPicPr>
                  <a:picLocks noChangeAspect="1"/>
                </p:cNvPicPr>
                <p:nvPr userDrawn="1"/>
              </p:nvPicPr>
              <p:blipFill>
                <a:blip r:embed="rId5" cstate="print"/>
                <a:srcRect/>
                <a:stretch>
                  <a:fillRect/>
                </a:stretch>
              </p:blipFill>
              <p:spPr bwMode="auto">
                <a:xfrm>
                  <a:off x="-3990424" y="11580582"/>
                  <a:ext cx="768728" cy="1090753"/>
                </a:xfrm>
                <a:prstGeom prst="rect">
                  <a:avLst/>
                </a:prstGeom>
                <a:noFill/>
                <a:ln w="9525">
                  <a:noFill/>
                  <a:miter lim="800000"/>
                  <a:headEnd/>
                  <a:tailEnd/>
                </a:ln>
              </p:spPr>
            </p:pic>
            <p:sp>
              <p:nvSpPr>
                <p:cNvPr id="60" name="TextBox 56"/>
                <p:cNvSpPr txBox="1"/>
                <p:nvPr userDrawn="1"/>
              </p:nvSpPr>
              <p:spPr>
                <a:xfrm>
                  <a:off x="-4001660" y="12619368"/>
                  <a:ext cx="779155" cy="243003"/>
                </a:xfrm>
                <a:prstGeom prst="rect">
                  <a:avLst/>
                </a:prstGeom>
                <a:solidFill>
                  <a:schemeClr val="accent1"/>
                </a:solidFill>
                <a:ln>
                  <a:noFill/>
                </a:ln>
              </p:spPr>
              <p:txBody>
                <a:bodyPr lIns="0" tIns="0" rIns="0" bIns="0">
                  <a:spAutoFit/>
                </a:bodyPr>
                <a:lstStyle>
                  <a:defPPr>
                    <a:defRPr lang="en-US"/>
                  </a:defPPr>
                  <a:lvl1pPr marL="0" algn="l" defTabSz="2821436" rtl="0" eaLnBrk="1" latinLnBrk="0" hangingPunct="1">
                    <a:defRPr sz="5600" kern="1200">
                      <a:solidFill>
                        <a:schemeClr val="tx1"/>
                      </a:solidFill>
                      <a:latin typeface="+mn-lt"/>
                      <a:ea typeface="+mn-ea"/>
                      <a:cs typeface="+mn-cs"/>
                    </a:defRPr>
                  </a:lvl1pPr>
                  <a:lvl2pPr marL="1410719" algn="l" defTabSz="2821436" rtl="0" eaLnBrk="1" latinLnBrk="0" hangingPunct="1">
                    <a:defRPr sz="5600" kern="1200">
                      <a:solidFill>
                        <a:schemeClr val="tx1"/>
                      </a:solidFill>
                      <a:latin typeface="+mn-lt"/>
                      <a:ea typeface="+mn-ea"/>
                      <a:cs typeface="+mn-cs"/>
                    </a:defRPr>
                  </a:lvl2pPr>
                  <a:lvl3pPr marL="2821436" algn="l" defTabSz="2821436" rtl="0" eaLnBrk="1" latinLnBrk="0" hangingPunct="1">
                    <a:defRPr sz="5600" kern="1200">
                      <a:solidFill>
                        <a:schemeClr val="tx1"/>
                      </a:solidFill>
                      <a:latin typeface="+mn-lt"/>
                      <a:ea typeface="+mn-ea"/>
                      <a:cs typeface="+mn-cs"/>
                    </a:defRPr>
                  </a:lvl3pPr>
                  <a:lvl4pPr marL="4232155" algn="l" defTabSz="2821436" rtl="0" eaLnBrk="1" latinLnBrk="0" hangingPunct="1">
                    <a:defRPr sz="5600" kern="1200">
                      <a:solidFill>
                        <a:schemeClr val="tx1"/>
                      </a:solidFill>
                      <a:latin typeface="+mn-lt"/>
                      <a:ea typeface="+mn-ea"/>
                      <a:cs typeface="+mn-cs"/>
                    </a:defRPr>
                  </a:lvl4pPr>
                  <a:lvl5pPr marL="5642872" algn="l" defTabSz="2821436" rtl="0" eaLnBrk="1" latinLnBrk="0" hangingPunct="1">
                    <a:defRPr sz="5600" kern="1200">
                      <a:solidFill>
                        <a:schemeClr val="tx1"/>
                      </a:solidFill>
                      <a:latin typeface="+mn-lt"/>
                      <a:ea typeface="+mn-ea"/>
                      <a:cs typeface="+mn-cs"/>
                    </a:defRPr>
                  </a:lvl5pPr>
                  <a:lvl6pPr marL="7053590" algn="l" defTabSz="2821436" rtl="0" eaLnBrk="1" latinLnBrk="0" hangingPunct="1">
                    <a:defRPr sz="5600" kern="1200">
                      <a:solidFill>
                        <a:schemeClr val="tx1"/>
                      </a:solidFill>
                      <a:latin typeface="+mn-lt"/>
                      <a:ea typeface="+mn-ea"/>
                      <a:cs typeface="+mn-cs"/>
                    </a:defRPr>
                  </a:lvl6pPr>
                  <a:lvl7pPr marL="8464309" algn="l" defTabSz="2821436" rtl="0" eaLnBrk="1" latinLnBrk="0" hangingPunct="1">
                    <a:defRPr sz="5600" kern="1200">
                      <a:solidFill>
                        <a:schemeClr val="tx1"/>
                      </a:solidFill>
                      <a:latin typeface="+mn-lt"/>
                      <a:ea typeface="+mn-ea"/>
                      <a:cs typeface="+mn-cs"/>
                    </a:defRPr>
                  </a:lvl7pPr>
                  <a:lvl8pPr marL="9875027" algn="l" defTabSz="2821436" rtl="0" eaLnBrk="1" latinLnBrk="0" hangingPunct="1">
                    <a:defRPr sz="5600" kern="1200">
                      <a:solidFill>
                        <a:schemeClr val="tx1"/>
                      </a:solidFill>
                      <a:latin typeface="+mn-lt"/>
                      <a:ea typeface="+mn-ea"/>
                      <a:cs typeface="+mn-cs"/>
                    </a:defRPr>
                  </a:lvl8pPr>
                  <a:lvl9pPr marL="11285745" algn="l" defTabSz="2821436" rtl="0" eaLnBrk="1" latinLnBrk="0" hangingPunct="1">
                    <a:defRPr sz="5600" kern="1200">
                      <a:solidFill>
                        <a:schemeClr val="tx1"/>
                      </a:solidFill>
                      <a:latin typeface="+mn-lt"/>
                      <a:ea typeface="+mn-ea"/>
                      <a:cs typeface="+mn-cs"/>
                    </a:defRPr>
                  </a:lvl9pPr>
                </a:lstStyle>
                <a:p>
                  <a:pPr algn="ctr" fontAlgn="auto">
                    <a:spcBef>
                      <a:spcPts val="0"/>
                    </a:spcBef>
                    <a:spcAft>
                      <a:spcPts val="0"/>
                    </a:spcAft>
                    <a:defRPr/>
                  </a:pPr>
                  <a:r>
                    <a:rPr lang="en-US" sz="1200" b="1" dirty="0" smtClean="0"/>
                    <a:t>ORIGINAL</a:t>
                  </a:r>
                  <a:endParaRPr lang="en-US" sz="1200" b="1" dirty="0"/>
                </a:p>
              </p:txBody>
            </p:sp>
          </p:grpSp>
          <p:grpSp>
            <p:nvGrpSpPr>
              <p:cNvPr id="3107" name="Group 53"/>
              <p:cNvGrpSpPr>
                <a:grpSpLocks/>
              </p:cNvGrpSpPr>
              <p:nvPr userDrawn="1"/>
            </p:nvGrpSpPr>
            <p:grpSpPr bwMode="auto">
              <a:xfrm>
                <a:off x="-2067022" y="11384063"/>
                <a:ext cx="1033517" cy="907666"/>
                <a:chOff x="-2968273" y="11644275"/>
                <a:chExt cx="1420279" cy="1247336"/>
              </a:xfrm>
            </p:grpSpPr>
            <p:pic>
              <p:nvPicPr>
                <p:cNvPr id="3110" name="Picture 56"/>
                <p:cNvPicPr>
                  <a:picLocks noChangeAspect="1"/>
                </p:cNvPicPr>
                <p:nvPr userDrawn="1"/>
              </p:nvPicPr>
              <p:blipFill>
                <a:blip r:embed="rId5" cstate="print"/>
                <a:srcRect/>
                <a:stretch>
                  <a:fillRect/>
                </a:stretch>
              </p:blipFill>
              <p:spPr bwMode="auto">
                <a:xfrm>
                  <a:off x="-2968273" y="11644275"/>
                  <a:ext cx="1420279" cy="1029695"/>
                </a:xfrm>
                <a:prstGeom prst="rect">
                  <a:avLst/>
                </a:prstGeom>
                <a:noFill/>
                <a:ln w="9525">
                  <a:noFill/>
                  <a:miter lim="800000"/>
                  <a:headEnd/>
                  <a:tailEnd/>
                </a:ln>
              </p:spPr>
            </p:pic>
            <p:sp>
              <p:nvSpPr>
                <p:cNvPr id="58" name="TextBox 54"/>
                <p:cNvSpPr txBox="1"/>
                <p:nvPr userDrawn="1"/>
              </p:nvSpPr>
              <p:spPr>
                <a:xfrm>
                  <a:off x="-2966326" y="12619485"/>
                  <a:ext cx="1417551" cy="272127"/>
                </a:xfrm>
                <a:prstGeom prst="rect">
                  <a:avLst/>
                </a:prstGeom>
                <a:solidFill>
                  <a:srgbClr val="FF0000"/>
                </a:solidFill>
              </p:spPr>
              <p:txBody>
                <a:bodyPr lIns="0" tIns="0" rIns="0" bIns="0">
                  <a:spAutoFit/>
                </a:bodyPr>
                <a:lstStyle>
                  <a:defPPr>
                    <a:defRPr lang="en-US"/>
                  </a:defPPr>
                  <a:lvl1pPr marL="0" algn="l" defTabSz="2821436" rtl="0" eaLnBrk="1" latinLnBrk="0" hangingPunct="1">
                    <a:defRPr sz="5600" kern="1200">
                      <a:solidFill>
                        <a:schemeClr val="tx1"/>
                      </a:solidFill>
                      <a:latin typeface="+mn-lt"/>
                      <a:ea typeface="+mn-ea"/>
                      <a:cs typeface="+mn-cs"/>
                    </a:defRPr>
                  </a:lvl1pPr>
                  <a:lvl2pPr marL="1410719" algn="l" defTabSz="2821436" rtl="0" eaLnBrk="1" latinLnBrk="0" hangingPunct="1">
                    <a:defRPr sz="5600" kern="1200">
                      <a:solidFill>
                        <a:schemeClr val="tx1"/>
                      </a:solidFill>
                      <a:latin typeface="+mn-lt"/>
                      <a:ea typeface="+mn-ea"/>
                      <a:cs typeface="+mn-cs"/>
                    </a:defRPr>
                  </a:lvl2pPr>
                  <a:lvl3pPr marL="2821436" algn="l" defTabSz="2821436" rtl="0" eaLnBrk="1" latinLnBrk="0" hangingPunct="1">
                    <a:defRPr sz="5600" kern="1200">
                      <a:solidFill>
                        <a:schemeClr val="tx1"/>
                      </a:solidFill>
                      <a:latin typeface="+mn-lt"/>
                      <a:ea typeface="+mn-ea"/>
                      <a:cs typeface="+mn-cs"/>
                    </a:defRPr>
                  </a:lvl3pPr>
                  <a:lvl4pPr marL="4232155" algn="l" defTabSz="2821436" rtl="0" eaLnBrk="1" latinLnBrk="0" hangingPunct="1">
                    <a:defRPr sz="5600" kern="1200">
                      <a:solidFill>
                        <a:schemeClr val="tx1"/>
                      </a:solidFill>
                      <a:latin typeface="+mn-lt"/>
                      <a:ea typeface="+mn-ea"/>
                      <a:cs typeface="+mn-cs"/>
                    </a:defRPr>
                  </a:lvl4pPr>
                  <a:lvl5pPr marL="5642872" algn="l" defTabSz="2821436" rtl="0" eaLnBrk="1" latinLnBrk="0" hangingPunct="1">
                    <a:defRPr sz="5600" kern="1200">
                      <a:solidFill>
                        <a:schemeClr val="tx1"/>
                      </a:solidFill>
                      <a:latin typeface="+mn-lt"/>
                      <a:ea typeface="+mn-ea"/>
                      <a:cs typeface="+mn-cs"/>
                    </a:defRPr>
                  </a:lvl5pPr>
                  <a:lvl6pPr marL="7053590" algn="l" defTabSz="2821436" rtl="0" eaLnBrk="1" latinLnBrk="0" hangingPunct="1">
                    <a:defRPr sz="5600" kern="1200">
                      <a:solidFill>
                        <a:schemeClr val="tx1"/>
                      </a:solidFill>
                      <a:latin typeface="+mn-lt"/>
                      <a:ea typeface="+mn-ea"/>
                      <a:cs typeface="+mn-cs"/>
                    </a:defRPr>
                  </a:lvl6pPr>
                  <a:lvl7pPr marL="8464309" algn="l" defTabSz="2821436" rtl="0" eaLnBrk="1" latinLnBrk="0" hangingPunct="1">
                    <a:defRPr sz="5600" kern="1200">
                      <a:solidFill>
                        <a:schemeClr val="tx1"/>
                      </a:solidFill>
                      <a:latin typeface="+mn-lt"/>
                      <a:ea typeface="+mn-ea"/>
                      <a:cs typeface="+mn-cs"/>
                    </a:defRPr>
                  </a:lvl7pPr>
                  <a:lvl8pPr marL="9875027" algn="l" defTabSz="2821436" rtl="0" eaLnBrk="1" latinLnBrk="0" hangingPunct="1">
                    <a:defRPr sz="5600" kern="1200">
                      <a:solidFill>
                        <a:schemeClr val="tx1"/>
                      </a:solidFill>
                      <a:latin typeface="+mn-lt"/>
                      <a:ea typeface="+mn-ea"/>
                      <a:cs typeface="+mn-cs"/>
                    </a:defRPr>
                  </a:lvl8pPr>
                  <a:lvl9pPr marL="11285745" algn="l" defTabSz="2821436" rtl="0" eaLnBrk="1" latinLnBrk="0" hangingPunct="1">
                    <a:defRPr sz="5600" kern="1200">
                      <a:solidFill>
                        <a:schemeClr val="tx1"/>
                      </a:solidFill>
                      <a:latin typeface="+mn-lt"/>
                      <a:ea typeface="+mn-ea"/>
                      <a:cs typeface="+mn-cs"/>
                    </a:defRPr>
                  </a:lvl9pPr>
                </a:lstStyle>
                <a:p>
                  <a:pPr algn="ctr" fontAlgn="auto">
                    <a:spcBef>
                      <a:spcPts val="0"/>
                    </a:spcBef>
                    <a:spcAft>
                      <a:spcPts val="0"/>
                    </a:spcAft>
                    <a:defRPr/>
                  </a:pPr>
                  <a:r>
                    <a:rPr lang="en-US" sz="1400" b="1" dirty="0" smtClean="0">
                      <a:solidFill>
                        <a:schemeClr val="bg1"/>
                      </a:solidFill>
                    </a:rPr>
                    <a:t>DISTORTED</a:t>
                  </a:r>
                  <a:endParaRPr lang="en-US" sz="700" b="1" dirty="0">
                    <a:solidFill>
                      <a:schemeClr val="bg1"/>
                    </a:solidFill>
                  </a:endParaRPr>
                </a:p>
              </p:txBody>
            </p:sp>
          </p:grpSp>
          <p:pic>
            <p:nvPicPr>
              <p:cNvPr id="3108" name="Picture 54"/>
              <p:cNvPicPr>
                <a:picLocks noChangeAspect="1"/>
              </p:cNvPicPr>
              <p:nvPr userDrawn="1"/>
            </p:nvPicPr>
            <p:blipFill>
              <a:blip r:embed="rId6" cstate="print"/>
              <a:srcRect/>
              <a:stretch>
                <a:fillRect/>
              </a:stretch>
            </p:blipFill>
            <p:spPr bwMode="auto">
              <a:xfrm>
                <a:off x="-4550327" y="11384088"/>
                <a:ext cx="1098742" cy="847761"/>
              </a:xfrm>
              <a:prstGeom prst="rect">
                <a:avLst/>
              </a:prstGeom>
              <a:noFill/>
              <a:ln w="9525">
                <a:noFill/>
                <a:miter lim="800000"/>
                <a:headEnd/>
                <a:tailEnd/>
              </a:ln>
            </p:spPr>
          </p:pic>
          <p:sp>
            <p:nvSpPr>
              <p:cNvPr id="56" name="TextBox 52"/>
              <p:cNvSpPr txBox="1"/>
              <p:nvPr userDrawn="1"/>
            </p:nvSpPr>
            <p:spPr>
              <a:xfrm>
                <a:off x="-4505433" y="12281883"/>
                <a:ext cx="1035190" cy="198023"/>
              </a:xfrm>
              <a:prstGeom prst="rect">
                <a:avLst/>
              </a:prstGeom>
              <a:noFill/>
            </p:spPr>
            <p:txBody>
              <a:bodyPr lIns="0" tIns="0" rIns="0" bIns="0">
                <a:spAutoFit/>
              </a:bodyPr>
              <a:lstStyle>
                <a:defPPr>
                  <a:defRPr lang="en-US"/>
                </a:defPPr>
                <a:lvl1pPr marL="0" algn="l" defTabSz="2821436" rtl="0" eaLnBrk="1" latinLnBrk="0" hangingPunct="1">
                  <a:defRPr sz="5600" kern="1200">
                    <a:solidFill>
                      <a:schemeClr val="tx1"/>
                    </a:solidFill>
                    <a:latin typeface="+mn-lt"/>
                    <a:ea typeface="+mn-ea"/>
                    <a:cs typeface="+mn-cs"/>
                  </a:defRPr>
                </a:lvl1pPr>
                <a:lvl2pPr marL="1410719" algn="l" defTabSz="2821436" rtl="0" eaLnBrk="1" latinLnBrk="0" hangingPunct="1">
                  <a:defRPr sz="5600" kern="1200">
                    <a:solidFill>
                      <a:schemeClr val="tx1"/>
                    </a:solidFill>
                    <a:latin typeface="+mn-lt"/>
                    <a:ea typeface="+mn-ea"/>
                    <a:cs typeface="+mn-cs"/>
                  </a:defRPr>
                </a:lvl2pPr>
                <a:lvl3pPr marL="2821436" algn="l" defTabSz="2821436" rtl="0" eaLnBrk="1" latinLnBrk="0" hangingPunct="1">
                  <a:defRPr sz="5600" kern="1200">
                    <a:solidFill>
                      <a:schemeClr val="tx1"/>
                    </a:solidFill>
                    <a:latin typeface="+mn-lt"/>
                    <a:ea typeface="+mn-ea"/>
                    <a:cs typeface="+mn-cs"/>
                  </a:defRPr>
                </a:lvl3pPr>
                <a:lvl4pPr marL="4232155" algn="l" defTabSz="2821436" rtl="0" eaLnBrk="1" latinLnBrk="0" hangingPunct="1">
                  <a:defRPr sz="5600" kern="1200">
                    <a:solidFill>
                      <a:schemeClr val="tx1"/>
                    </a:solidFill>
                    <a:latin typeface="+mn-lt"/>
                    <a:ea typeface="+mn-ea"/>
                    <a:cs typeface="+mn-cs"/>
                  </a:defRPr>
                </a:lvl4pPr>
                <a:lvl5pPr marL="5642872" algn="l" defTabSz="2821436" rtl="0" eaLnBrk="1" latinLnBrk="0" hangingPunct="1">
                  <a:defRPr sz="5600" kern="1200">
                    <a:solidFill>
                      <a:schemeClr val="tx1"/>
                    </a:solidFill>
                    <a:latin typeface="+mn-lt"/>
                    <a:ea typeface="+mn-ea"/>
                    <a:cs typeface="+mn-cs"/>
                  </a:defRPr>
                </a:lvl5pPr>
                <a:lvl6pPr marL="7053590" algn="l" defTabSz="2821436" rtl="0" eaLnBrk="1" latinLnBrk="0" hangingPunct="1">
                  <a:defRPr sz="5600" kern="1200">
                    <a:solidFill>
                      <a:schemeClr val="tx1"/>
                    </a:solidFill>
                    <a:latin typeface="+mn-lt"/>
                    <a:ea typeface="+mn-ea"/>
                    <a:cs typeface="+mn-cs"/>
                  </a:defRPr>
                </a:lvl6pPr>
                <a:lvl7pPr marL="8464309" algn="l" defTabSz="2821436" rtl="0" eaLnBrk="1" latinLnBrk="0" hangingPunct="1">
                  <a:defRPr sz="5600" kern="1200">
                    <a:solidFill>
                      <a:schemeClr val="tx1"/>
                    </a:solidFill>
                    <a:latin typeface="+mn-lt"/>
                    <a:ea typeface="+mn-ea"/>
                    <a:cs typeface="+mn-cs"/>
                  </a:defRPr>
                </a:lvl7pPr>
                <a:lvl8pPr marL="9875027" algn="l" defTabSz="2821436" rtl="0" eaLnBrk="1" latinLnBrk="0" hangingPunct="1">
                  <a:defRPr sz="5600" kern="1200">
                    <a:solidFill>
                      <a:schemeClr val="tx1"/>
                    </a:solidFill>
                    <a:latin typeface="+mn-lt"/>
                    <a:ea typeface="+mn-ea"/>
                    <a:cs typeface="+mn-cs"/>
                  </a:defRPr>
                </a:lvl8pPr>
                <a:lvl9pPr marL="11285745" algn="l" defTabSz="2821436" rtl="0" eaLnBrk="1" latinLnBrk="0" hangingPunct="1">
                  <a:defRPr sz="5600" kern="1200">
                    <a:solidFill>
                      <a:schemeClr val="tx1"/>
                    </a:solidFill>
                    <a:latin typeface="+mn-lt"/>
                    <a:ea typeface="+mn-ea"/>
                    <a:cs typeface="+mn-cs"/>
                  </a:defRPr>
                </a:lvl9pPr>
              </a:lstStyle>
              <a:p>
                <a:pPr algn="ctr" fontAlgn="auto">
                  <a:spcBef>
                    <a:spcPts val="0"/>
                  </a:spcBef>
                  <a:spcAft>
                    <a:spcPts val="0"/>
                  </a:spcAft>
                  <a:defRPr/>
                </a:pPr>
                <a:r>
                  <a:rPr lang="en-US" sz="1400" dirty="0" smtClean="0">
                    <a:solidFill>
                      <a:schemeClr val="bg1"/>
                    </a:solidFill>
                  </a:rPr>
                  <a:t>Corner handles</a:t>
                </a:r>
                <a:endParaRPr lang="en-US" sz="1400" dirty="0">
                  <a:solidFill>
                    <a:schemeClr val="bg1"/>
                  </a:solidFill>
                </a:endParaRPr>
              </a:p>
            </p:txBody>
          </p:sp>
        </p:grpSp>
        <p:grpSp>
          <p:nvGrpSpPr>
            <p:cNvPr id="3101" name="Group 47"/>
            <p:cNvGrpSpPr>
              <a:grpSpLocks/>
            </p:cNvGrpSpPr>
            <p:nvPr userDrawn="1"/>
          </p:nvGrpSpPr>
          <p:grpSpPr bwMode="auto">
            <a:xfrm>
              <a:off x="-9816361" y="23859606"/>
              <a:ext cx="7832477" cy="2027099"/>
              <a:chOff x="-4525041" y="13501739"/>
              <a:chExt cx="3609638" cy="1117602"/>
            </a:xfrm>
          </p:grpSpPr>
          <p:pic>
            <p:nvPicPr>
              <p:cNvPr id="3102" name="Picture 48"/>
              <p:cNvPicPr>
                <a:picLocks noChangeAspect="1" noChangeArrowheads="1"/>
              </p:cNvPicPr>
              <p:nvPr userDrawn="1"/>
            </p:nvPicPr>
            <p:blipFill>
              <a:blip r:embed="rId7" cstate="print"/>
              <a:srcRect/>
              <a:stretch>
                <a:fillRect/>
              </a:stretch>
            </p:blipFill>
            <p:spPr bwMode="auto">
              <a:xfrm>
                <a:off x="-4276681" y="13651779"/>
                <a:ext cx="1512652" cy="772700"/>
              </a:xfrm>
              <a:prstGeom prst="rect">
                <a:avLst/>
              </a:prstGeom>
              <a:noFill/>
              <a:ln w="9525">
                <a:noFill/>
                <a:miter lim="800000"/>
                <a:headEnd/>
                <a:tailEnd/>
              </a:ln>
            </p:spPr>
          </p:pic>
          <p:pic>
            <p:nvPicPr>
              <p:cNvPr id="3103" name="Picture 49"/>
              <p:cNvPicPr>
                <a:picLocks noChangeAspect="1" noChangeArrowheads="1"/>
              </p:cNvPicPr>
              <p:nvPr userDrawn="1"/>
            </p:nvPicPr>
            <p:blipFill>
              <a:blip r:embed="rId8" cstate="print"/>
              <a:srcRect/>
              <a:stretch>
                <a:fillRect/>
              </a:stretch>
            </p:blipFill>
            <p:spPr bwMode="auto">
              <a:xfrm>
                <a:off x="-2693844" y="13651779"/>
                <a:ext cx="1512652" cy="772700"/>
              </a:xfrm>
              <a:prstGeom prst="rect">
                <a:avLst/>
              </a:prstGeom>
              <a:noFill/>
              <a:ln w="9525">
                <a:noFill/>
                <a:miter lim="800000"/>
                <a:headEnd/>
                <a:tailEnd/>
              </a:ln>
            </p:spPr>
          </p:pic>
          <p:sp>
            <p:nvSpPr>
              <p:cNvPr id="51" name="TextBox 47"/>
              <p:cNvSpPr txBox="1"/>
              <p:nvPr userDrawn="1"/>
            </p:nvSpPr>
            <p:spPr>
              <a:xfrm rot="16200000">
                <a:off x="-5017996" y="13995302"/>
                <a:ext cx="1117022" cy="130466"/>
              </a:xfrm>
              <a:prstGeom prst="rect">
                <a:avLst/>
              </a:prstGeom>
              <a:noFill/>
            </p:spPr>
            <p:txBody>
              <a:bodyPr lIns="0" tIns="0" rIns="0" bIns="0">
                <a:spAutoFit/>
              </a:bodyPr>
              <a:lstStyle>
                <a:defPPr>
                  <a:defRPr lang="en-US"/>
                </a:defPPr>
                <a:lvl1pPr marL="0" algn="l" defTabSz="2821436" rtl="0" eaLnBrk="1" latinLnBrk="0" hangingPunct="1">
                  <a:defRPr sz="5600" kern="1200">
                    <a:solidFill>
                      <a:schemeClr val="tx1"/>
                    </a:solidFill>
                    <a:latin typeface="+mn-lt"/>
                    <a:ea typeface="+mn-ea"/>
                    <a:cs typeface="+mn-cs"/>
                  </a:defRPr>
                </a:lvl1pPr>
                <a:lvl2pPr marL="1410719" algn="l" defTabSz="2821436" rtl="0" eaLnBrk="1" latinLnBrk="0" hangingPunct="1">
                  <a:defRPr sz="5600" kern="1200">
                    <a:solidFill>
                      <a:schemeClr val="tx1"/>
                    </a:solidFill>
                    <a:latin typeface="+mn-lt"/>
                    <a:ea typeface="+mn-ea"/>
                    <a:cs typeface="+mn-cs"/>
                  </a:defRPr>
                </a:lvl2pPr>
                <a:lvl3pPr marL="2821436" algn="l" defTabSz="2821436" rtl="0" eaLnBrk="1" latinLnBrk="0" hangingPunct="1">
                  <a:defRPr sz="5600" kern="1200">
                    <a:solidFill>
                      <a:schemeClr val="tx1"/>
                    </a:solidFill>
                    <a:latin typeface="+mn-lt"/>
                    <a:ea typeface="+mn-ea"/>
                    <a:cs typeface="+mn-cs"/>
                  </a:defRPr>
                </a:lvl3pPr>
                <a:lvl4pPr marL="4232155" algn="l" defTabSz="2821436" rtl="0" eaLnBrk="1" latinLnBrk="0" hangingPunct="1">
                  <a:defRPr sz="5600" kern="1200">
                    <a:solidFill>
                      <a:schemeClr val="tx1"/>
                    </a:solidFill>
                    <a:latin typeface="+mn-lt"/>
                    <a:ea typeface="+mn-ea"/>
                    <a:cs typeface="+mn-cs"/>
                  </a:defRPr>
                </a:lvl4pPr>
                <a:lvl5pPr marL="5642872" algn="l" defTabSz="2821436" rtl="0" eaLnBrk="1" latinLnBrk="0" hangingPunct="1">
                  <a:defRPr sz="5600" kern="1200">
                    <a:solidFill>
                      <a:schemeClr val="tx1"/>
                    </a:solidFill>
                    <a:latin typeface="+mn-lt"/>
                    <a:ea typeface="+mn-ea"/>
                    <a:cs typeface="+mn-cs"/>
                  </a:defRPr>
                </a:lvl5pPr>
                <a:lvl6pPr marL="7053590" algn="l" defTabSz="2821436" rtl="0" eaLnBrk="1" latinLnBrk="0" hangingPunct="1">
                  <a:defRPr sz="5600" kern="1200">
                    <a:solidFill>
                      <a:schemeClr val="tx1"/>
                    </a:solidFill>
                    <a:latin typeface="+mn-lt"/>
                    <a:ea typeface="+mn-ea"/>
                    <a:cs typeface="+mn-cs"/>
                  </a:defRPr>
                </a:lvl6pPr>
                <a:lvl7pPr marL="8464309" algn="l" defTabSz="2821436" rtl="0" eaLnBrk="1" latinLnBrk="0" hangingPunct="1">
                  <a:defRPr sz="5600" kern="1200">
                    <a:solidFill>
                      <a:schemeClr val="tx1"/>
                    </a:solidFill>
                    <a:latin typeface="+mn-lt"/>
                    <a:ea typeface="+mn-ea"/>
                    <a:cs typeface="+mn-cs"/>
                  </a:defRPr>
                </a:lvl7pPr>
                <a:lvl8pPr marL="9875027" algn="l" defTabSz="2821436" rtl="0" eaLnBrk="1" latinLnBrk="0" hangingPunct="1">
                  <a:defRPr sz="5600" kern="1200">
                    <a:solidFill>
                      <a:schemeClr val="tx1"/>
                    </a:solidFill>
                    <a:latin typeface="+mn-lt"/>
                    <a:ea typeface="+mn-ea"/>
                    <a:cs typeface="+mn-cs"/>
                  </a:defRPr>
                </a:lvl8pPr>
                <a:lvl9pPr marL="11285745" algn="l" defTabSz="2821436" rtl="0" eaLnBrk="1" latinLnBrk="0" hangingPunct="1">
                  <a:defRPr sz="5600" kern="1200">
                    <a:solidFill>
                      <a:schemeClr val="tx1"/>
                    </a:solidFill>
                    <a:latin typeface="+mn-lt"/>
                    <a:ea typeface="+mn-ea"/>
                    <a:cs typeface="+mn-cs"/>
                  </a:defRPr>
                </a:lvl9pPr>
              </a:lstStyle>
              <a:p>
                <a:pPr algn="ctr" fontAlgn="auto">
                  <a:spcBef>
                    <a:spcPts val="0"/>
                  </a:spcBef>
                  <a:spcAft>
                    <a:spcPts val="0"/>
                  </a:spcAft>
                  <a:defRPr/>
                </a:pPr>
                <a:r>
                  <a:rPr lang="en-US" sz="1100" dirty="0" smtClean="0">
                    <a:solidFill>
                      <a:srgbClr val="92D050"/>
                    </a:solidFill>
                  </a:rPr>
                  <a:t>Good </a:t>
                </a:r>
                <a:r>
                  <a:rPr lang="en-US" sz="1100" dirty="0" smtClean="0">
                    <a:solidFill>
                      <a:schemeClr val="bg1"/>
                    </a:solidFill>
                  </a:rPr>
                  <a:t>printing quality</a:t>
                </a:r>
                <a:endParaRPr lang="en-US" sz="1100" dirty="0">
                  <a:solidFill>
                    <a:schemeClr val="bg1"/>
                  </a:solidFill>
                </a:endParaRPr>
              </a:p>
            </p:txBody>
          </p:sp>
          <p:sp>
            <p:nvSpPr>
              <p:cNvPr id="52" name="TextBox 48"/>
              <p:cNvSpPr txBox="1"/>
              <p:nvPr userDrawn="1"/>
            </p:nvSpPr>
            <p:spPr>
              <a:xfrm rot="16200000">
                <a:off x="-1544808" y="13989816"/>
                <a:ext cx="1117022" cy="141439"/>
              </a:xfrm>
              <a:prstGeom prst="rect">
                <a:avLst/>
              </a:prstGeom>
              <a:noFill/>
            </p:spPr>
            <p:txBody>
              <a:bodyPr lIns="0" tIns="0" rIns="0" bIns="0">
                <a:spAutoFit/>
              </a:bodyPr>
              <a:lstStyle>
                <a:defPPr>
                  <a:defRPr lang="en-US"/>
                </a:defPPr>
                <a:lvl1pPr marL="0" algn="l" defTabSz="2821436" rtl="0" eaLnBrk="1" latinLnBrk="0" hangingPunct="1">
                  <a:defRPr sz="5600" kern="1200">
                    <a:solidFill>
                      <a:schemeClr val="tx1"/>
                    </a:solidFill>
                    <a:latin typeface="+mn-lt"/>
                    <a:ea typeface="+mn-ea"/>
                    <a:cs typeface="+mn-cs"/>
                  </a:defRPr>
                </a:lvl1pPr>
                <a:lvl2pPr marL="1410719" algn="l" defTabSz="2821436" rtl="0" eaLnBrk="1" latinLnBrk="0" hangingPunct="1">
                  <a:defRPr sz="5600" kern="1200">
                    <a:solidFill>
                      <a:schemeClr val="tx1"/>
                    </a:solidFill>
                    <a:latin typeface="+mn-lt"/>
                    <a:ea typeface="+mn-ea"/>
                    <a:cs typeface="+mn-cs"/>
                  </a:defRPr>
                </a:lvl2pPr>
                <a:lvl3pPr marL="2821436" algn="l" defTabSz="2821436" rtl="0" eaLnBrk="1" latinLnBrk="0" hangingPunct="1">
                  <a:defRPr sz="5600" kern="1200">
                    <a:solidFill>
                      <a:schemeClr val="tx1"/>
                    </a:solidFill>
                    <a:latin typeface="+mn-lt"/>
                    <a:ea typeface="+mn-ea"/>
                    <a:cs typeface="+mn-cs"/>
                  </a:defRPr>
                </a:lvl3pPr>
                <a:lvl4pPr marL="4232155" algn="l" defTabSz="2821436" rtl="0" eaLnBrk="1" latinLnBrk="0" hangingPunct="1">
                  <a:defRPr sz="5600" kern="1200">
                    <a:solidFill>
                      <a:schemeClr val="tx1"/>
                    </a:solidFill>
                    <a:latin typeface="+mn-lt"/>
                    <a:ea typeface="+mn-ea"/>
                    <a:cs typeface="+mn-cs"/>
                  </a:defRPr>
                </a:lvl4pPr>
                <a:lvl5pPr marL="5642872" algn="l" defTabSz="2821436" rtl="0" eaLnBrk="1" latinLnBrk="0" hangingPunct="1">
                  <a:defRPr sz="5600" kern="1200">
                    <a:solidFill>
                      <a:schemeClr val="tx1"/>
                    </a:solidFill>
                    <a:latin typeface="+mn-lt"/>
                    <a:ea typeface="+mn-ea"/>
                    <a:cs typeface="+mn-cs"/>
                  </a:defRPr>
                </a:lvl5pPr>
                <a:lvl6pPr marL="7053590" algn="l" defTabSz="2821436" rtl="0" eaLnBrk="1" latinLnBrk="0" hangingPunct="1">
                  <a:defRPr sz="5600" kern="1200">
                    <a:solidFill>
                      <a:schemeClr val="tx1"/>
                    </a:solidFill>
                    <a:latin typeface="+mn-lt"/>
                    <a:ea typeface="+mn-ea"/>
                    <a:cs typeface="+mn-cs"/>
                  </a:defRPr>
                </a:lvl6pPr>
                <a:lvl7pPr marL="8464309" algn="l" defTabSz="2821436" rtl="0" eaLnBrk="1" latinLnBrk="0" hangingPunct="1">
                  <a:defRPr sz="5600" kern="1200">
                    <a:solidFill>
                      <a:schemeClr val="tx1"/>
                    </a:solidFill>
                    <a:latin typeface="+mn-lt"/>
                    <a:ea typeface="+mn-ea"/>
                    <a:cs typeface="+mn-cs"/>
                  </a:defRPr>
                </a:lvl7pPr>
                <a:lvl8pPr marL="9875027" algn="l" defTabSz="2821436" rtl="0" eaLnBrk="1" latinLnBrk="0" hangingPunct="1">
                  <a:defRPr sz="5600" kern="1200">
                    <a:solidFill>
                      <a:schemeClr val="tx1"/>
                    </a:solidFill>
                    <a:latin typeface="+mn-lt"/>
                    <a:ea typeface="+mn-ea"/>
                    <a:cs typeface="+mn-cs"/>
                  </a:defRPr>
                </a:lvl8pPr>
                <a:lvl9pPr marL="11285745" algn="l" defTabSz="2821436" rtl="0" eaLnBrk="1" latinLnBrk="0" hangingPunct="1">
                  <a:defRPr sz="5600" kern="1200">
                    <a:solidFill>
                      <a:schemeClr val="tx1"/>
                    </a:solidFill>
                    <a:latin typeface="+mn-lt"/>
                    <a:ea typeface="+mn-ea"/>
                    <a:cs typeface="+mn-cs"/>
                  </a:defRPr>
                </a:lvl9pPr>
              </a:lstStyle>
              <a:p>
                <a:pPr algn="ctr" fontAlgn="auto">
                  <a:spcBef>
                    <a:spcPts val="0"/>
                  </a:spcBef>
                  <a:spcAft>
                    <a:spcPts val="0"/>
                  </a:spcAft>
                  <a:defRPr/>
                </a:pPr>
                <a:r>
                  <a:rPr lang="en-US" sz="1200" dirty="0" smtClean="0">
                    <a:solidFill>
                      <a:srgbClr val="FF0000"/>
                    </a:solidFill>
                  </a:rPr>
                  <a:t>Bad </a:t>
                </a:r>
                <a:r>
                  <a:rPr lang="en-US" sz="1200" dirty="0" smtClean="0">
                    <a:solidFill>
                      <a:schemeClr val="bg1"/>
                    </a:solidFill>
                  </a:rPr>
                  <a:t>printing quality</a:t>
                </a:r>
                <a:endParaRPr lang="en-US" sz="1200" dirty="0">
                  <a:solidFill>
                    <a:schemeClr val="bg1"/>
                  </a:solidFill>
                </a:endParaRPr>
              </a:p>
            </p:txBody>
          </p:sp>
        </p:grpSp>
      </p:grpSp>
      <p:grpSp>
        <p:nvGrpSpPr>
          <p:cNvPr id="3085" name="Group 60"/>
          <p:cNvGrpSpPr>
            <a:grpSpLocks noChangeAspect="1"/>
          </p:cNvGrpSpPr>
          <p:nvPr userDrawn="1"/>
        </p:nvGrpSpPr>
        <p:grpSpPr bwMode="auto">
          <a:xfrm>
            <a:off x="44323000" y="11113"/>
            <a:ext cx="6632575" cy="21934487"/>
            <a:chOff x="36782324" y="0"/>
            <a:chExt cx="11062139" cy="27432000"/>
          </a:xfrm>
        </p:grpSpPr>
        <p:sp>
          <p:nvSpPr>
            <p:cNvPr id="62" name="Rectangle 61"/>
            <p:cNvSpPr/>
            <p:nvPr userDrawn="1"/>
          </p:nvSpPr>
          <p:spPr>
            <a:xfrm>
              <a:off x="36782324" y="0"/>
              <a:ext cx="11062139" cy="27432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a:lstStyle/>
            <a:p>
              <a:pPr algn="ctr" defTabSz="2820988"/>
              <a:r>
                <a:rPr lang="en-US" sz="3200" b="1">
                  <a:solidFill>
                    <a:schemeClr val="bg1"/>
                  </a:solidFill>
                  <a:latin typeface="Trebuchet MS" pitchFamily="34" charset="0"/>
                </a:rPr>
                <a:t>QUICK START (cont.)</a:t>
              </a:r>
            </a:p>
            <a:p>
              <a:pPr algn="ctr" defTabSz="2820988"/>
              <a:endParaRPr lang="en-US" sz="2800" b="1">
                <a:solidFill>
                  <a:schemeClr val="bg1"/>
                </a:solidFill>
                <a:latin typeface="Trebuchet MS" pitchFamily="34" charset="0"/>
              </a:endParaRPr>
            </a:p>
            <a:p>
              <a:pPr algn="ctr" defTabSz="2820988"/>
              <a:r>
                <a:rPr lang="en-US" sz="2000" b="1">
                  <a:solidFill>
                    <a:srgbClr val="FFC000"/>
                  </a:solidFill>
                  <a:latin typeface="Trebuchet MS" pitchFamily="34" charset="0"/>
                </a:rPr>
                <a:t>How to change the template color theme</a:t>
              </a:r>
            </a:p>
            <a:p>
              <a:pPr marL="0" lvl="2" indent="0" defTabSz="2820988"/>
              <a:r>
                <a:rPr lang="en-US" sz="1600">
                  <a:solidFill>
                    <a:srgbClr val="BFBFBF"/>
                  </a:solidFill>
                  <a:latin typeface="Trebuchet MS" pitchFamily="34" charset="0"/>
                </a:rPr>
                <a:t>You can easily change the color theme of your poster by going to the DESIGN menu, click on COLORS, and choose the color theme of your choice. You can also create your own color theme.</a:t>
              </a:r>
            </a:p>
            <a:p>
              <a:pPr marL="0" lvl="2" indent="0" defTabSz="2820988"/>
              <a:endParaRPr lang="en-US" sz="1600">
                <a:solidFill>
                  <a:srgbClr val="BFBFBF"/>
                </a:solidFill>
                <a:latin typeface="Trebuchet MS" pitchFamily="34" charset="0"/>
              </a:endParaRPr>
            </a:p>
            <a:p>
              <a:pPr defTabSz="2820988"/>
              <a:endParaRPr lang="en-US" sz="1600">
                <a:solidFill>
                  <a:srgbClr val="BFBFBF"/>
                </a:solidFill>
                <a:latin typeface="Trebuchet MS" pitchFamily="34" charset="0"/>
              </a:endParaRPr>
            </a:p>
            <a:p>
              <a:pPr defTabSz="2820988"/>
              <a:endParaRPr lang="en-US" sz="1600">
                <a:solidFill>
                  <a:srgbClr val="BFBFBF"/>
                </a:solidFill>
                <a:latin typeface="Trebuchet MS" pitchFamily="34" charset="0"/>
              </a:endParaRPr>
            </a:p>
            <a:p>
              <a:pPr defTabSz="2820988"/>
              <a:endParaRPr lang="en-US" sz="1600">
                <a:solidFill>
                  <a:srgbClr val="BFBFBF"/>
                </a:solidFill>
                <a:latin typeface="Trebuchet MS" pitchFamily="34" charset="0"/>
              </a:endParaRPr>
            </a:p>
            <a:p>
              <a:pPr defTabSz="2820988"/>
              <a:endParaRPr lang="en-US" sz="1600">
                <a:solidFill>
                  <a:srgbClr val="BFBFBF"/>
                </a:solidFill>
                <a:latin typeface="Trebuchet MS" pitchFamily="34" charset="0"/>
              </a:endParaRPr>
            </a:p>
            <a:p>
              <a:pPr defTabSz="2820988"/>
              <a:endParaRPr lang="en-US" sz="1600">
                <a:solidFill>
                  <a:srgbClr val="BFBFBF"/>
                </a:solidFill>
                <a:latin typeface="Trebuchet MS" pitchFamily="34" charset="0"/>
              </a:endParaRPr>
            </a:p>
            <a:p>
              <a:pPr defTabSz="2820988"/>
              <a:endParaRPr lang="en-US" sz="1600">
                <a:solidFill>
                  <a:srgbClr val="BFBFBF"/>
                </a:solidFill>
                <a:latin typeface="Trebuchet MS" pitchFamily="34" charset="0"/>
              </a:endParaRPr>
            </a:p>
            <a:p>
              <a:pPr defTabSz="2820988"/>
              <a:endParaRPr lang="en-US" sz="1600">
                <a:solidFill>
                  <a:srgbClr val="BFBFBF"/>
                </a:solidFill>
                <a:latin typeface="Trebuchet MS" pitchFamily="34" charset="0"/>
              </a:endParaRPr>
            </a:p>
            <a:p>
              <a:pPr defTabSz="2820988"/>
              <a:endParaRPr lang="en-US" sz="1600">
                <a:solidFill>
                  <a:srgbClr val="BFBFBF"/>
                </a:solidFill>
                <a:latin typeface="Trebuchet MS" pitchFamily="34" charset="0"/>
              </a:endParaRPr>
            </a:p>
            <a:p>
              <a:pPr defTabSz="2820988"/>
              <a:r>
                <a:rPr lang="en-US" sz="1600">
                  <a:solidFill>
                    <a:srgbClr val="BFBFBF"/>
                  </a:solidFill>
                  <a:latin typeface="Trebuchet MS" pitchFamily="34" charset="0"/>
                </a:rPr>
                <a:t>You can also manually change the color of your background by going to VIEW &gt; SLIDE MASTER.  After you finish working on the master be sure to go to VIEW &gt; NORMAL to continue working on your poster.</a:t>
              </a:r>
            </a:p>
            <a:p>
              <a:pPr defTabSz="2820988"/>
              <a:endParaRPr lang="en-US" sz="1600">
                <a:solidFill>
                  <a:srgbClr val="BFBFBF"/>
                </a:solidFill>
                <a:latin typeface="Trebuchet MS" pitchFamily="34" charset="0"/>
              </a:endParaRPr>
            </a:p>
            <a:p>
              <a:pPr algn="ctr" defTabSz="2820988"/>
              <a:r>
                <a:rPr lang="en-US" sz="2000" b="1">
                  <a:solidFill>
                    <a:srgbClr val="FFC000"/>
                  </a:solidFill>
                  <a:latin typeface="Trebuchet MS" pitchFamily="34" charset="0"/>
                </a:rPr>
                <a:t>How to add Text</a:t>
              </a:r>
            </a:p>
            <a:p>
              <a:pPr marL="0" lvl="2" indent="0" defTabSz="2820988"/>
              <a:r>
                <a:rPr lang="en-US" sz="1600">
                  <a:solidFill>
                    <a:srgbClr val="BFBFBF"/>
                  </a:solidFill>
                  <a:latin typeface="Trebuchet MS" pitchFamily="34" charset="0"/>
                </a:rPr>
                <a:t>The template comes with a number of pre-formatted placeholders for headers and text blocks. You can add more blocks by copying and pasting the existing ones or by adding a text box from the HOME menu. </a:t>
              </a:r>
            </a:p>
            <a:p>
              <a:pPr marL="0" lvl="2" indent="0" defTabSz="2820988"/>
              <a:endParaRPr lang="en-US" sz="1600">
                <a:solidFill>
                  <a:srgbClr val="BFBFBF"/>
                </a:solidFill>
                <a:latin typeface="Trebuchet MS" pitchFamily="34" charset="0"/>
              </a:endParaRPr>
            </a:p>
            <a:p>
              <a:pPr algn="ctr" defTabSz="2820988"/>
              <a:r>
                <a:rPr lang="en-US" sz="1600">
                  <a:solidFill>
                    <a:srgbClr val="BFBFBF"/>
                  </a:solidFill>
                  <a:latin typeface="Trebuchet MS" pitchFamily="34" charset="0"/>
                </a:rPr>
                <a:t> </a:t>
              </a:r>
              <a:r>
                <a:rPr lang="en-US" sz="2000" b="1">
                  <a:solidFill>
                    <a:srgbClr val="FFC000"/>
                  </a:solidFill>
                  <a:latin typeface="Trebuchet MS" pitchFamily="34" charset="0"/>
                </a:rPr>
                <a:t>Text size</a:t>
              </a:r>
            </a:p>
            <a:p>
              <a:pPr defTabSz="2820988"/>
              <a:r>
                <a:rPr lang="en-US" sz="1600">
                  <a:solidFill>
                    <a:srgbClr val="BFBFBF"/>
                  </a:solidFill>
                  <a:latin typeface="Trebuchet MS" pitchFamily="34" charset="0"/>
                </a:rPr>
                <a:t>Adjust the size of your text based on how much content you have to present. The default template text offers a good starting point. Follow the conference requirements.</a:t>
              </a:r>
            </a:p>
            <a:p>
              <a:pPr marL="0" lvl="2" indent="0" defTabSz="2820988"/>
              <a:endParaRPr lang="en-US" sz="1600">
                <a:solidFill>
                  <a:srgbClr val="BFBFBF"/>
                </a:solidFill>
                <a:latin typeface="Trebuchet MS" pitchFamily="34" charset="0"/>
              </a:endParaRPr>
            </a:p>
            <a:p>
              <a:pPr algn="ctr" defTabSz="2820988"/>
              <a:r>
                <a:rPr lang="en-US" sz="2000" b="1">
                  <a:solidFill>
                    <a:srgbClr val="FFC000"/>
                  </a:solidFill>
                  <a:latin typeface="Trebuchet MS" pitchFamily="34" charset="0"/>
                </a:rPr>
                <a:t>How to add Tables</a:t>
              </a:r>
            </a:p>
            <a:p>
              <a:pPr marL="971550" lvl="1" indent="0" defTabSz="2820988"/>
              <a:r>
                <a:rPr lang="en-US" sz="1600">
                  <a:solidFill>
                    <a:srgbClr val="BFBFBF"/>
                  </a:solidFill>
                  <a:latin typeface="Trebuchet MS" pitchFamily="34" charset="0"/>
                </a:rPr>
                <a:t>To add a table from scratch go to the INSERT menu and click on TABLE. A drop-down box will help you select rows and columns. </a:t>
              </a:r>
            </a:p>
            <a:p>
              <a:pPr defTabSz="2820988"/>
              <a:r>
                <a:rPr lang="en-US" sz="1600">
                  <a:solidFill>
                    <a:srgbClr val="BFBFBF"/>
                  </a:solidFill>
                  <a:latin typeface="Trebuchet MS" pitchFamily="34" charset="0"/>
                </a:rPr>
                <a:t>You can also copy and a paste a table from Word or another PowerPoint document. A pasted table may need to be re-formatted by RIGHT-CLICK &gt; FORMAT SHAPE, TEXT BOX, Margins.</a:t>
              </a:r>
            </a:p>
            <a:p>
              <a:pPr defTabSz="2820988"/>
              <a:endParaRPr lang="en-US" sz="1600">
                <a:solidFill>
                  <a:srgbClr val="BFBFBF"/>
                </a:solidFill>
                <a:latin typeface="Trebuchet MS" pitchFamily="34" charset="0"/>
              </a:endParaRPr>
            </a:p>
            <a:p>
              <a:pPr algn="ctr" defTabSz="2820988"/>
              <a:r>
                <a:rPr lang="en-US" sz="2000" b="1">
                  <a:solidFill>
                    <a:srgbClr val="FFC000"/>
                  </a:solidFill>
                  <a:latin typeface="Trebuchet MS" pitchFamily="34" charset="0"/>
                </a:rPr>
                <a:t>Graphs / Charts</a:t>
              </a:r>
            </a:p>
            <a:p>
              <a:pPr defTabSz="2820988"/>
              <a:r>
                <a:rPr lang="en-US" sz="1600">
                  <a:solidFill>
                    <a:srgbClr val="BFBFBF"/>
                  </a:solidFill>
                  <a:latin typeface="Trebuchet MS" pitchFamily="34" charset="0"/>
                </a:rPr>
                <a:t>You can simply copy and paste charts and graphs from Excel or Word. Some reformatting may be required depending on how the original document has been created.</a:t>
              </a:r>
            </a:p>
            <a:p>
              <a:pPr defTabSz="2820988"/>
              <a:endParaRPr lang="en-US" sz="1600">
                <a:solidFill>
                  <a:srgbClr val="BFBFBF"/>
                </a:solidFill>
                <a:latin typeface="Trebuchet MS" pitchFamily="34" charset="0"/>
              </a:endParaRPr>
            </a:p>
            <a:p>
              <a:pPr algn="ctr" defTabSz="2820988"/>
              <a:r>
                <a:rPr lang="en-US" sz="2000" b="1">
                  <a:solidFill>
                    <a:srgbClr val="FFC000"/>
                  </a:solidFill>
                  <a:latin typeface="Trebuchet MS" pitchFamily="34" charset="0"/>
                </a:rPr>
                <a:t>How to change the column configuration</a:t>
              </a:r>
            </a:p>
            <a:p>
              <a:pPr defTabSz="2820988"/>
              <a:r>
                <a:rPr lang="en-US" sz="1600">
                  <a:solidFill>
                    <a:srgbClr val="BFBFBF"/>
                  </a:solidFill>
                  <a:latin typeface="Trebuchet MS" pitchFamily="34" charset="0"/>
                </a:rPr>
                <a:t>RIGHT-CLICK on the poster background and select LAYOUT to see the column options available for this template. The poster columns can also be customized on the Master. VIEW &gt; MASTER.</a:t>
              </a:r>
            </a:p>
            <a:p>
              <a:pPr algn="ctr" defTabSz="2820988"/>
              <a:endParaRPr lang="en-US" sz="2000" b="1">
                <a:solidFill>
                  <a:srgbClr val="FFC000"/>
                </a:solidFill>
                <a:latin typeface="Trebuchet MS" pitchFamily="34" charset="0"/>
              </a:endParaRPr>
            </a:p>
            <a:p>
              <a:pPr algn="ctr" defTabSz="2820988"/>
              <a:r>
                <a:rPr lang="en-US" sz="2000" b="1">
                  <a:solidFill>
                    <a:srgbClr val="FFC000"/>
                  </a:solidFill>
                  <a:latin typeface="Trebuchet MS" pitchFamily="34" charset="0"/>
                </a:rPr>
                <a:t>How to remove the info bars</a:t>
              </a:r>
            </a:p>
            <a:p>
              <a:pPr defTabSz="2820988"/>
              <a:r>
                <a:rPr lang="en-US" sz="1600">
                  <a:solidFill>
                    <a:srgbClr val="BFBFBF"/>
                  </a:solidFill>
                  <a:latin typeface="Trebuchet MS" pitchFamily="34" charset="0"/>
                </a:rPr>
                <a:t>If you are working in PowerPoint for Windows and have finished your poster, save as PDF and the bars will not be included. You can also delete them by going to VIEW &gt; MASTER. On the Mac adjust the Page-Setup to match the Page-Setup in PowerPoint before you create a PDF. You can also delete them from the Slide Master.</a:t>
              </a:r>
            </a:p>
            <a:p>
              <a:pPr defTabSz="2820988"/>
              <a:endParaRPr lang="en-US" sz="1600">
                <a:solidFill>
                  <a:srgbClr val="BFBFBF"/>
                </a:solidFill>
                <a:latin typeface="Trebuchet MS" pitchFamily="34" charset="0"/>
              </a:endParaRPr>
            </a:p>
            <a:p>
              <a:pPr algn="ctr" defTabSz="2820988"/>
              <a:r>
                <a:rPr lang="en-US" sz="2000" b="1">
                  <a:solidFill>
                    <a:srgbClr val="FFC000"/>
                  </a:solidFill>
                  <a:latin typeface="Trebuchet MS" pitchFamily="34" charset="0"/>
                </a:rPr>
                <a:t>Save your work</a:t>
              </a:r>
            </a:p>
            <a:p>
              <a:pPr defTabSz="2820988"/>
              <a:r>
                <a:rPr lang="en-US" sz="1600">
                  <a:solidFill>
                    <a:srgbClr val="BFBFBF"/>
                  </a:solidFill>
                  <a:latin typeface="Trebuchet MS" pitchFamily="34" charset="0"/>
                </a:rPr>
                <a:t>Save your template as a PowerPoint document. For printing, save as PowerPoint or “Print-quality” PDF.</a:t>
              </a:r>
            </a:p>
            <a:p>
              <a:pPr defTabSz="2820988"/>
              <a:endParaRPr lang="en-US" sz="1400">
                <a:solidFill>
                  <a:srgbClr val="BFBFBF"/>
                </a:solidFill>
                <a:latin typeface="Trebuchet MS" pitchFamily="34" charset="0"/>
              </a:endParaRPr>
            </a:p>
            <a:p>
              <a:pPr defTabSz="2820988"/>
              <a:endParaRPr lang="en-US" sz="1600">
                <a:solidFill>
                  <a:srgbClr val="BFBFBF"/>
                </a:solidFill>
                <a:latin typeface="Trebuchet MS" pitchFamily="34" charset="0"/>
              </a:endParaRPr>
            </a:p>
          </p:txBody>
        </p:sp>
        <p:pic>
          <p:nvPicPr>
            <p:cNvPr id="3089" name="Picture 62"/>
            <p:cNvPicPr>
              <a:picLocks noChangeAspect="1" noChangeArrowheads="1"/>
            </p:cNvPicPr>
            <p:nvPr userDrawn="1"/>
          </p:nvPicPr>
          <p:blipFill>
            <a:blip r:embed="rId9" cstate="print"/>
            <a:srcRect/>
            <a:stretch>
              <a:fillRect/>
            </a:stretch>
          </p:blipFill>
          <p:spPr bwMode="auto">
            <a:xfrm>
              <a:off x="39547455" y="3688889"/>
              <a:ext cx="5586150" cy="1716939"/>
            </a:xfrm>
            <a:prstGeom prst="rect">
              <a:avLst/>
            </a:prstGeom>
            <a:noFill/>
            <a:ln w="9525">
              <a:noFill/>
              <a:miter lim="800000"/>
              <a:headEnd/>
              <a:tailEnd/>
            </a:ln>
          </p:spPr>
        </p:pic>
        <p:pic>
          <p:nvPicPr>
            <p:cNvPr id="3090" name="Picture 63"/>
            <p:cNvPicPr>
              <a:picLocks noChangeAspect="1"/>
            </p:cNvPicPr>
            <p:nvPr userDrawn="1"/>
          </p:nvPicPr>
          <p:blipFill>
            <a:blip r:embed="rId10" cstate="print"/>
            <a:srcRect/>
            <a:stretch>
              <a:fillRect/>
            </a:stretch>
          </p:blipFill>
          <p:spPr bwMode="auto">
            <a:xfrm>
              <a:off x="37163425" y="7987216"/>
              <a:ext cx="2969584" cy="1140240"/>
            </a:xfrm>
            <a:prstGeom prst="rect">
              <a:avLst/>
            </a:prstGeom>
            <a:noFill/>
            <a:ln w="9525">
              <a:noFill/>
              <a:miter lim="800000"/>
              <a:headEnd/>
              <a:tailEnd/>
            </a:ln>
          </p:spPr>
        </p:pic>
        <p:pic>
          <p:nvPicPr>
            <p:cNvPr id="3091" name="Picture 64"/>
            <p:cNvPicPr>
              <a:picLocks noChangeAspect="1" noChangeArrowheads="1"/>
            </p:cNvPicPr>
            <p:nvPr userDrawn="1"/>
          </p:nvPicPr>
          <p:blipFill>
            <a:blip r:embed="rId11" cstate="print"/>
            <a:srcRect/>
            <a:stretch>
              <a:fillRect/>
            </a:stretch>
          </p:blipFill>
          <p:spPr bwMode="auto">
            <a:xfrm>
              <a:off x="37458231" y="11709174"/>
              <a:ext cx="1482265" cy="825421"/>
            </a:xfrm>
            <a:prstGeom prst="rect">
              <a:avLst/>
            </a:prstGeom>
            <a:noFill/>
            <a:ln w="9525">
              <a:noFill/>
              <a:miter lim="800000"/>
              <a:headEnd/>
              <a:tailEnd/>
            </a:ln>
          </p:spPr>
        </p:pic>
        <p:grpSp>
          <p:nvGrpSpPr>
            <p:cNvPr id="3092" name="Group 65"/>
            <p:cNvGrpSpPr>
              <a:grpSpLocks/>
            </p:cNvGrpSpPr>
            <p:nvPr userDrawn="1"/>
          </p:nvGrpSpPr>
          <p:grpSpPr bwMode="auto">
            <a:xfrm>
              <a:off x="37163426" y="23152348"/>
              <a:ext cx="10354213" cy="1115850"/>
              <a:chOff x="31687960" y="29635357"/>
              <a:chExt cx="9771399" cy="1155811"/>
            </a:xfrm>
          </p:grpSpPr>
          <p:sp>
            <p:nvSpPr>
              <p:cNvPr id="97" name="Rounded Rectangle 96"/>
              <p:cNvSpPr/>
              <p:nvPr userDrawn="1"/>
            </p:nvSpPr>
            <p:spPr>
              <a:xfrm>
                <a:off x="31688119" y="29634499"/>
                <a:ext cx="9772331" cy="108993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2821436" rtl="0" eaLnBrk="1" latinLnBrk="0" hangingPunct="1">
                  <a:defRPr sz="5600" kern="1200">
                    <a:solidFill>
                      <a:schemeClr val="lt1"/>
                    </a:solidFill>
                    <a:latin typeface="+mn-lt"/>
                    <a:ea typeface="+mn-ea"/>
                    <a:cs typeface="+mn-cs"/>
                  </a:defRPr>
                </a:lvl1pPr>
                <a:lvl2pPr marL="1410719" algn="l" defTabSz="2821436" rtl="0" eaLnBrk="1" latinLnBrk="0" hangingPunct="1">
                  <a:defRPr sz="5600" kern="1200">
                    <a:solidFill>
                      <a:schemeClr val="lt1"/>
                    </a:solidFill>
                    <a:latin typeface="+mn-lt"/>
                    <a:ea typeface="+mn-ea"/>
                    <a:cs typeface="+mn-cs"/>
                  </a:defRPr>
                </a:lvl2pPr>
                <a:lvl3pPr marL="2821436" algn="l" defTabSz="2821436" rtl="0" eaLnBrk="1" latinLnBrk="0" hangingPunct="1">
                  <a:defRPr sz="5600" kern="1200">
                    <a:solidFill>
                      <a:schemeClr val="lt1"/>
                    </a:solidFill>
                    <a:latin typeface="+mn-lt"/>
                    <a:ea typeface="+mn-ea"/>
                    <a:cs typeface="+mn-cs"/>
                  </a:defRPr>
                </a:lvl3pPr>
                <a:lvl4pPr marL="4232155" algn="l" defTabSz="2821436" rtl="0" eaLnBrk="1" latinLnBrk="0" hangingPunct="1">
                  <a:defRPr sz="5600" kern="1200">
                    <a:solidFill>
                      <a:schemeClr val="lt1"/>
                    </a:solidFill>
                    <a:latin typeface="+mn-lt"/>
                    <a:ea typeface="+mn-ea"/>
                    <a:cs typeface="+mn-cs"/>
                  </a:defRPr>
                </a:lvl4pPr>
                <a:lvl5pPr marL="5642872" algn="l" defTabSz="2821436" rtl="0" eaLnBrk="1" latinLnBrk="0" hangingPunct="1">
                  <a:defRPr sz="5600" kern="1200">
                    <a:solidFill>
                      <a:schemeClr val="lt1"/>
                    </a:solidFill>
                    <a:latin typeface="+mn-lt"/>
                    <a:ea typeface="+mn-ea"/>
                    <a:cs typeface="+mn-cs"/>
                  </a:defRPr>
                </a:lvl5pPr>
                <a:lvl6pPr marL="7053590" algn="l" defTabSz="2821436" rtl="0" eaLnBrk="1" latinLnBrk="0" hangingPunct="1">
                  <a:defRPr sz="5600" kern="1200">
                    <a:solidFill>
                      <a:schemeClr val="lt1"/>
                    </a:solidFill>
                    <a:latin typeface="+mn-lt"/>
                    <a:ea typeface="+mn-ea"/>
                    <a:cs typeface="+mn-cs"/>
                  </a:defRPr>
                </a:lvl6pPr>
                <a:lvl7pPr marL="8464309" algn="l" defTabSz="2821436" rtl="0" eaLnBrk="1" latinLnBrk="0" hangingPunct="1">
                  <a:defRPr sz="5600" kern="1200">
                    <a:solidFill>
                      <a:schemeClr val="lt1"/>
                    </a:solidFill>
                    <a:latin typeface="+mn-lt"/>
                    <a:ea typeface="+mn-ea"/>
                    <a:cs typeface="+mn-cs"/>
                  </a:defRPr>
                </a:lvl7pPr>
                <a:lvl8pPr marL="9875027" algn="l" defTabSz="2821436" rtl="0" eaLnBrk="1" latinLnBrk="0" hangingPunct="1">
                  <a:defRPr sz="5600" kern="1200">
                    <a:solidFill>
                      <a:schemeClr val="lt1"/>
                    </a:solidFill>
                    <a:latin typeface="+mn-lt"/>
                    <a:ea typeface="+mn-ea"/>
                    <a:cs typeface="+mn-cs"/>
                  </a:defRPr>
                </a:lvl8pPr>
                <a:lvl9pPr marL="11285745" algn="l" defTabSz="2821436" rtl="0" eaLnBrk="1" latinLnBrk="0" hangingPunct="1">
                  <a:defRPr sz="5600" kern="1200">
                    <a:solidFill>
                      <a:schemeClr val="lt1"/>
                    </a:solidFill>
                    <a:latin typeface="+mn-lt"/>
                    <a:ea typeface="+mn-ea"/>
                    <a:cs typeface="+mn-cs"/>
                  </a:defRPr>
                </a:lvl9pPr>
              </a:lstStyle>
              <a:p>
                <a:pPr algn="ctr" fontAlgn="auto">
                  <a:spcBef>
                    <a:spcPts val="0"/>
                  </a:spcBef>
                  <a:spcAft>
                    <a:spcPts val="0"/>
                  </a:spcAft>
                  <a:defRPr/>
                </a:pPr>
                <a:endParaRPr lang="en-US" dirty="0"/>
              </a:p>
            </p:txBody>
          </p:sp>
          <p:pic>
            <p:nvPicPr>
              <p:cNvPr id="3094" name="Picture 97" descr="http://t2.gstatic.com/images?q=tbn:ANd9GcR4APHC6TT9w54M2zn_pvCiBxUNcspYPoVxirLRphBoJabfSvu7zw">
                <a:hlinkClick r:id="rId12"/>
              </p:cNvPr>
              <p:cNvPicPr>
                <a:picLocks noChangeAspect="1" noChangeArrowheads="1"/>
              </p:cNvPicPr>
              <p:nvPr userDrawn="1"/>
            </p:nvPicPr>
            <p:blipFill>
              <a:blip r:embed="rId13" cstate="print"/>
              <a:srcRect/>
              <a:stretch>
                <a:fillRect/>
              </a:stretch>
            </p:blipFill>
            <p:spPr bwMode="auto">
              <a:xfrm>
                <a:off x="31813900" y="29733687"/>
                <a:ext cx="914401" cy="914399"/>
              </a:xfrm>
              <a:prstGeom prst="rect">
                <a:avLst/>
              </a:prstGeom>
              <a:noFill/>
              <a:ln w="9525">
                <a:noFill/>
                <a:miter lim="800000"/>
                <a:headEnd/>
                <a:tailEnd/>
              </a:ln>
            </p:spPr>
          </p:pic>
          <p:sp>
            <p:nvSpPr>
              <p:cNvPr id="99" name="TextBox 66"/>
              <p:cNvSpPr txBox="1"/>
              <p:nvPr userDrawn="1"/>
            </p:nvSpPr>
            <p:spPr>
              <a:xfrm>
                <a:off x="32787537" y="29885390"/>
                <a:ext cx="8672912" cy="904852"/>
              </a:xfrm>
              <a:prstGeom prst="rect">
                <a:avLst/>
              </a:prstGeom>
              <a:noFill/>
              <a:ln>
                <a:noFill/>
              </a:ln>
            </p:spPr>
            <p:txBody>
              <a:bodyPr>
                <a:spAutoFit/>
              </a:bodyPr>
              <a:lstStyle>
                <a:defPPr>
                  <a:defRPr lang="en-US"/>
                </a:defPPr>
                <a:lvl1pPr marL="0" algn="l" defTabSz="2821436" rtl="0" eaLnBrk="1" latinLnBrk="0" hangingPunct="1">
                  <a:defRPr sz="5600" kern="1200">
                    <a:solidFill>
                      <a:schemeClr val="tx1"/>
                    </a:solidFill>
                    <a:latin typeface="+mn-lt"/>
                    <a:ea typeface="+mn-ea"/>
                    <a:cs typeface="+mn-cs"/>
                  </a:defRPr>
                </a:lvl1pPr>
                <a:lvl2pPr marL="1410719" algn="l" defTabSz="2821436" rtl="0" eaLnBrk="1" latinLnBrk="0" hangingPunct="1">
                  <a:defRPr sz="5600" kern="1200">
                    <a:solidFill>
                      <a:schemeClr val="tx1"/>
                    </a:solidFill>
                    <a:latin typeface="+mn-lt"/>
                    <a:ea typeface="+mn-ea"/>
                    <a:cs typeface="+mn-cs"/>
                  </a:defRPr>
                </a:lvl2pPr>
                <a:lvl3pPr marL="2821436" algn="l" defTabSz="2821436" rtl="0" eaLnBrk="1" latinLnBrk="0" hangingPunct="1">
                  <a:defRPr sz="5600" kern="1200">
                    <a:solidFill>
                      <a:schemeClr val="tx1"/>
                    </a:solidFill>
                    <a:latin typeface="+mn-lt"/>
                    <a:ea typeface="+mn-ea"/>
                    <a:cs typeface="+mn-cs"/>
                  </a:defRPr>
                </a:lvl3pPr>
                <a:lvl4pPr marL="4232155" algn="l" defTabSz="2821436" rtl="0" eaLnBrk="1" latinLnBrk="0" hangingPunct="1">
                  <a:defRPr sz="5600" kern="1200">
                    <a:solidFill>
                      <a:schemeClr val="tx1"/>
                    </a:solidFill>
                    <a:latin typeface="+mn-lt"/>
                    <a:ea typeface="+mn-ea"/>
                    <a:cs typeface="+mn-cs"/>
                  </a:defRPr>
                </a:lvl4pPr>
                <a:lvl5pPr marL="5642872" algn="l" defTabSz="2821436" rtl="0" eaLnBrk="1" latinLnBrk="0" hangingPunct="1">
                  <a:defRPr sz="5600" kern="1200">
                    <a:solidFill>
                      <a:schemeClr val="tx1"/>
                    </a:solidFill>
                    <a:latin typeface="+mn-lt"/>
                    <a:ea typeface="+mn-ea"/>
                    <a:cs typeface="+mn-cs"/>
                  </a:defRPr>
                </a:lvl5pPr>
                <a:lvl6pPr marL="7053590" algn="l" defTabSz="2821436" rtl="0" eaLnBrk="1" latinLnBrk="0" hangingPunct="1">
                  <a:defRPr sz="5600" kern="1200">
                    <a:solidFill>
                      <a:schemeClr val="tx1"/>
                    </a:solidFill>
                    <a:latin typeface="+mn-lt"/>
                    <a:ea typeface="+mn-ea"/>
                    <a:cs typeface="+mn-cs"/>
                  </a:defRPr>
                </a:lvl6pPr>
                <a:lvl7pPr marL="8464309" algn="l" defTabSz="2821436" rtl="0" eaLnBrk="1" latinLnBrk="0" hangingPunct="1">
                  <a:defRPr sz="5600" kern="1200">
                    <a:solidFill>
                      <a:schemeClr val="tx1"/>
                    </a:solidFill>
                    <a:latin typeface="+mn-lt"/>
                    <a:ea typeface="+mn-ea"/>
                    <a:cs typeface="+mn-cs"/>
                  </a:defRPr>
                </a:lvl7pPr>
                <a:lvl8pPr marL="9875027" algn="l" defTabSz="2821436" rtl="0" eaLnBrk="1" latinLnBrk="0" hangingPunct="1">
                  <a:defRPr sz="5600" kern="1200">
                    <a:solidFill>
                      <a:schemeClr val="tx1"/>
                    </a:solidFill>
                    <a:latin typeface="+mn-lt"/>
                    <a:ea typeface="+mn-ea"/>
                    <a:cs typeface="+mn-cs"/>
                  </a:defRPr>
                </a:lvl8pPr>
                <a:lvl9pPr marL="11285745" algn="l" defTabSz="2821436" rtl="0" eaLnBrk="1" latinLnBrk="0" hangingPunct="1">
                  <a:defRPr sz="5600" kern="1200">
                    <a:solidFill>
                      <a:schemeClr val="tx1"/>
                    </a:solidFill>
                    <a:latin typeface="+mn-lt"/>
                    <a:ea typeface="+mn-ea"/>
                    <a:cs typeface="+mn-cs"/>
                  </a:defRPr>
                </a:lvl9pPr>
              </a:lstStyle>
              <a:p>
                <a:pPr fontAlgn="auto">
                  <a:spcBef>
                    <a:spcPts val="0"/>
                  </a:spcBef>
                  <a:spcAft>
                    <a:spcPts val="0"/>
                  </a:spcAft>
                  <a:defRPr/>
                </a:pPr>
                <a:r>
                  <a:rPr lang="en-US" sz="1400" dirty="0" smtClean="0">
                    <a:solidFill>
                      <a:schemeClr val="tx2"/>
                    </a:solidFill>
                    <a:latin typeface="Trebuchet MS" pitchFamily="34" charset="0"/>
                  </a:rPr>
                  <a:t>Student discounts are available on our Facebook page.</a:t>
                </a:r>
                <a:br>
                  <a:rPr lang="en-US" sz="1400" dirty="0" smtClean="0">
                    <a:solidFill>
                      <a:schemeClr val="tx2"/>
                    </a:solidFill>
                    <a:latin typeface="Trebuchet MS" pitchFamily="34" charset="0"/>
                  </a:rPr>
                </a:br>
                <a:r>
                  <a:rPr lang="en-US" sz="1400" dirty="0" smtClean="0">
                    <a:solidFill>
                      <a:schemeClr val="tx2"/>
                    </a:solidFill>
                    <a:latin typeface="Trebuchet MS" pitchFamily="34" charset="0"/>
                  </a:rPr>
                  <a:t>Go to </a:t>
                </a:r>
                <a:r>
                  <a:rPr lang="en-US" sz="1400" u="sng" dirty="0" smtClean="0">
                    <a:solidFill>
                      <a:schemeClr val="tx2"/>
                    </a:solidFill>
                    <a:latin typeface="Trebuchet MS" pitchFamily="34" charset="0"/>
                  </a:rPr>
                  <a:t>PosterPresentations.com</a:t>
                </a:r>
                <a:r>
                  <a:rPr lang="en-US" sz="1400" dirty="0" smtClean="0">
                    <a:solidFill>
                      <a:schemeClr val="tx2"/>
                    </a:solidFill>
                    <a:latin typeface="Trebuchet MS" pitchFamily="34" charset="0"/>
                  </a:rPr>
                  <a:t> and click on the FB icon. </a:t>
                </a:r>
                <a:endParaRPr lang="en-US" sz="1400" dirty="0">
                  <a:solidFill>
                    <a:schemeClr val="tx2"/>
                  </a:solidFill>
                  <a:latin typeface="Trebuchet MS" pitchFamily="34" charset="0"/>
                </a:endParaRPr>
              </a:p>
            </p:txBody>
          </p:sp>
        </p:grpSp>
      </p:grpSp>
      <p:sp>
        <p:nvSpPr>
          <p:cNvPr id="69" name="TextBox 63"/>
          <p:cNvSpPr txBox="1"/>
          <p:nvPr userDrawn="1"/>
        </p:nvSpPr>
        <p:spPr>
          <a:xfrm>
            <a:off x="44589700" y="19861213"/>
            <a:ext cx="2443163" cy="862012"/>
          </a:xfrm>
          <a:prstGeom prst="rect">
            <a:avLst/>
          </a:prstGeom>
          <a:noFill/>
        </p:spPr>
        <p:txBody>
          <a:bodyPr wrap="none" lIns="0" tIns="0" rIns="0" bIns="0">
            <a:spAutoFit/>
          </a:bodyPr>
          <a:lstStyle>
            <a:defPPr>
              <a:defRPr lang="en-US"/>
            </a:defPPr>
            <a:lvl1pPr marL="0" algn="l" defTabSz="2821436" rtl="0" eaLnBrk="1" latinLnBrk="0" hangingPunct="1">
              <a:defRPr sz="5600" kern="1200">
                <a:solidFill>
                  <a:schemeClr val="tx1"/>
                </a:solidFill>
                <a:latin typeface="+mn-lt"/>
                <a:ea typeface="+mn-ea"/>
                <a:cs typeface="+mn-cs"/>
              </a:defRPr>
            </a:lvl1pPr>
            <a:lvl2pPr marL="1410719" algn="l" defTabSz="2821436" rtl="0" eaLnBrk="1" latinLnBrk="0" hangingPunct="1">
              <a:defRPr sz="5600" kern="1200">
                <a:solidFill>
                  <a:schemeClr val="tx1"/>
                </a:solidFill>
                <a:latin typeface="+mn-lt"/>
                <a:ea typeface="+mn-ea"/>
                <a:cs typeface="+mn-cs"/>
              </a:defRPr>
            </a:lvl2pPr>
            <a:lvl3pPr marL="2821436" algn="l" defTabSz="2821436" rtl="0" eaLnBrk="1" latinLnBrk="0" hangingPunct="1">
              <a:defRPr sz="5600" kern="1200">
                <a:solidFill>
                  <a:schemeClr val="tx1"/>
                </a:solidFill>
                <a:latin typeface="+mn-lt"/>
                <a:ea typeface="+mn-ea"/>
                <a:cs typeface="+mn-cs"/>
              </a:defRPr>
            </a:lvl3pPr>
            <a:lvl4pPr marL="4232155" algn="l" defTabSz="2821436" rtl="0" eaLnBrk="1" latinLnBrk="0" hangingPunct="1">
              <a:defRPr sz="5600" kern="1200">
                <a:solidFill>
                  <a:schemeClr val="tx1"/>
                </a:solidFill>
                <a:latin typeface="+mn-lt"/>
                <a:ea typeface="+mn-ea"/>
                <a:cs typeface="+mn-cs"/>
              </a:defRPr>
            </a:lvl4pPr>
            <a:lvl5pPr marL="5642872" algn="l" defTabSz="2821436" rtl="0" eaLnBrk="1" latinLnBrk="0" hangingPunct="1">
              <a:defRPr sz="5600" kern="1200">
                <a:solidFill>
                  <a:schemeClr val="tx1"/>
                </a:solidFill>
                <a:latin typeface="+mn-lt"/>
                <a:ea typeface="+mn-ea"/>
                <a:cs typeface="+mn-cs"/>
              </a:defRPr>
            </a:lvl5pPr>
            <a:lvl6pPr marL="7053590" algn="l" defTabSz="2821436" rtl="0" eaLnBrk="1" latinLnBrk="0" hangingPunct="1">
              <a:defRPr sz="5600" kern="1200">
                <a:solidFill>
                  <a:schemeClr val="tx1"/>
                </a:solidFill>
                <a:latin typeface="+mn-lt"/>
                <a:ea typeface="+mn-ea"/>
                <a:cs typeface="+mn-cs"/>
              </a:defRPr>
            </a:lvl6pPr>
            <a:lvl7pPr marL="8464309" algn="l" defTabSz="2821436" rtl="0" eaLnBrk="1" latinLnBrk="0" hangingPunct="1">
              <a:defRPr sz="5600" kern="1200">
                <a:solidFill>
                  <a:schemeClr val="tx1"/>
                </a:solidFill>
                <a:latin typeface="+mn-lt"/>
                <a:ea typeface="+mn-ea"/>
                <a:cs typeface="+mn-cs"/>
              </a:defRPr>
            </a:lvl7pPr>
            <a:lvl8pPr marL="9875027" algn="l" defTabSz="2821436" rtl="0" eaLnBrk="1" latinLnBrk="0" hangingPunct="1">
              <a:defRPr sz="5600" kern="1200">
                <a:solidFill>
                  <a:schemeClr val="tx1"/>
                </a:solidFill>
                <a:latin typeface="+mn-lt"/>
                <a:ea typeface="+mn-ea"/>
                <a:cs typeface="+mn-cs"/>
              </a:defRPr>
            </a:lvl8pPr>
            <a:lvl9pPr marL="11285745" algn="l" defTabSz="2821436" rtl="0" eaLnBrk="1" latinLnBrk="0" hangingPunct="1">
              <a:defRPr sz="5600" kern="1200">
                <a:solidFill>
                  <a:schemeClr val="tx1"/>
                </a:solidFill>
                <a:latin typeface="+mn-lt"/>
                <a:ea typeface="+mn-ea"/>
                <a:cs typeface="+mn-cs"/>
              </a:defRPr>
            </a:lvl9pPr>
          </a:lstStyle>
          <a:p>
            <a:pPr fontAlgn="auto">
              <a:spcBef>
                <a:spcPts val="0"/>
              </a:spcBef>
              <a:spcAft>
                <a:spcPts val="0"/>
              </a:spcAft>
              <a:defRPr/>
            </a:pPr>
            <a:r>
              <a:rPr lang="en-US" sz="1400" dirty="0" smtClean="0">
                <a:solidFill>
                  <a:schemeClr val="bg1"/>
                </a:solidFill>
              </a:rPr>
              <a:t>© 2015 PosterPresentations.com</a:t>
            </a:r>
          </a:p>
          <a:p>
            <a:pPr marL="173038" fontAlgn="auto">
              <a:spcBef>
                <a:spcPts val="0"/>
              </a:spcBef>
              <a:spcAft>
                <a:spcPts val="0"/>
              </a:spcAft>
              <a:defRPr/>
            </a:pPr>
            <a:r>
              <a:rPr lang="en-US" sz="1400" dirty="0" smtClean="0">
                <a:solidFill>
                  <a:schemeClr val="bg1"/>
                </a:solidFill>
              </a:rPr>
              <a:t>2117 Fourth Street , Unit C        </a:t>
            </a:r>
          </a:p>
          <a:p>
            <a:pPr marL="173038" fontAlgn="auto">
              <a:spcBef>
                <a:spcPts val="0"/>
              </a:spcBef>
              <a:spcAft>
                <a:spcPts val="0"/>
              </a:spcAft>
              <a:defRPr/>
            </a:pPr>
            <a:r>
              <a:rPr lang="en-US" sz="1400" dirty="0" smtClean="0">
                <a:solidFill>
                  <a:schemeClr val="bg1"/>
                </a:solidFill>
              </a:rPr>
              <a:t>Berkeley CA 94710</a:t>
            </a:r>
            <a:br>
              <a:rPr lang="en-US" sz="1400" dirty="0" smtClean="0">
                <a:solidFill>
                  <a:schemeClr val="bg1"/>
                </a:solidFill>
              </a:rPr>
            </a:br>
            <a:r>
              <a:rPr lang="en-US" sz="1400" b="1" dirty="0" smtClean="0">
                <a:solidFill>
                  <a:srgbClr val="FFFF00"/>
                </a:solidFill>
              </a:rPr>
              <a:t>posterpresenter@gmail.com</a:t>
            </a:r>
            <a:endParaRPr lang="en-US" sz="1400" b="1" dirty="0">
              <a:solidFill>
                <a:srgbClr val="FFFF00"/>
              </a:solidFill>
            </a:endParaRPr>
          </a:p>
        </p:txBody>
      </p:sp>
      <p:sp>
        <p:nvSpPr>
          <p:cNvPr id="70" name="Text Box 14"/>
          <p:cNvSpPr txBox="1">
            <a:spLocks noChangeArrowheads="1"/>
          </p:cNvSpPr>
          <p:nvPr userDrawn="1"/>
        </p:nvSpPr>
        <p:spPr bwMode="auto">
          <a:xfrm>
            <a:off x="819150" y="21488400"/>
            <a:ext cx="2514600" cy="288925"/>
          </a:xfrm>
          <a:prstGeom prst="rect">
            <a:avLst/>
          </a:prstGeom>
          <a:noFill/>
          <a:ln w="9525">
            <a:noFill/>
            <a:miter lim="800000"/>
            <a:headEnd/>
            <a:tailEnd/>
          </a:ln>
          <a:effectLst/>
        </p:spPr>
        <p:txBody>
          <a:bodyPr lIns="78225" tIns="39105" rIns="78225" bIns="39105">
            <a:spAutoFit/>
          </a:bodyPr>
          <a:lstStyle/>
          <a:p>
            <a:pPr defTabSz="3761915" eaLnBrk="0" fontAlgn="auto" hangingPunct="0">
              <a:lnSpc>
                <a:spcPct val="65000"/>
              </a:lnSpc>
              <a:spcBef>
                <a:spcPct val="50000"/>
              </a:spcBef>
              <a:spcAft>
                <a:spcPts val="0"/>
              </a:spcAft>
              <a:defRPr/>
            </a:pPr>
            <a:r>
              <a:rPr lang="en-US" sz="500" b="1" dirty="0">
                <a:solidFill>
                  <a:schemeClr val="bg1">
                    <a:lumMod val="75000"/>
                  </a:schemeClr>
                </a:solidFill>
                <a:cs typeface="+mn-cs"/>
              </a:rPr>
              <a:t>RESEARCH POSTER PRESENTATION </a:t>
            </a:r>
            <a:r>
              <a:rPr lang="en-US" sz="500" b="1" dirty="0">
                <a:solidFill>
                  <a:schemeClr val="bg1">
                    <a:lumMod val="75000"/>
                  </a:schemeClr>
                </a:solidFill>
                <a:cs typeface="+mn-cs"/>
              </a:rPr>
              <a:t>DESIGN © </a:t>
            </a:r>
            <a:r>
              <a:rPr lang="en-US" sz="500" b="1" dirty="0">
                <a:solidFill>
                  <a:schemeClr val="bg1">
                    <a:lumMod val="75000"/>
                  </a:schemeClr>
                </a:solidFill>
                <a:cs typeface="+mn-cs"/>
              </a:rPr>
              <a:t>2015</a:t>
            </a:r>
            <a:endParaRPr lang="en-US" sz="500" b="1" dirty="0">
              <a:solidFill>
                <a:schemeClr val="bg1">
                  <a:lumMod val="75000"/>
                </a:schemeClr>
              </a:solidFill>
              <a:cs typeface="+mn-cs"/>
            </a:endParaRPr>
          </a:p>
          <a:p>
            <a:pPr defTabSz="3761915" eaLnBrk="0" fontAlgn="auto" hangingPunct="0">
              <a:lnSpc>
                <a:spcPct val="65000"/>
              </a:lnSpc>
              <a:spcBef>
                <a:spcPct val="50000"/>
              </a:spcBef>
              <a:spcAft>
                <a:spcPts val="0"/>
              </a:spcAft>
              <a:defRPr/>
            </a:pPr>
            <a:r>
              <a:rPr lang="en-US" sz="900" b="1" dirty="0">
                <a:solidFill>
                  <a:schemeClr val="bg1">
                    <a:lumMod val="75000"/>
                  </a:schemeClr>
                </a:solidFill>
                <a:cs typeface="+mn-cs"/>
              </a:rPr>
              <a:t>www.PosterPresentations.com</a:t>
            </a:r>
          </a:p>
        </p:txBody>
      </p:sp>
    </p:spTree>
  </p:cSld>
  <p:clrMap bg1="lt1" tx1="dk1" bg2="lt2" tx2="dk2" accent1="accent1" accent2="accent2" accent3="accent3" accent4="accent4" accent5="accent5" accent6="accent6" hlink="hlink" folHlink="folHlink"/>
  <p:sldLayoutIdLst>
    <p:sldLayoutId id="2147483660" r:id="rId1"/>
  </p:sldLayoutIdLst>
  <p:timing>
    <p:tnLst>
      <p:par>
        <p:cTn id="1" dur="indefinite" restart="never" nodeType="tmRoot"/>
      </p:par>
    </p:tnLst>
  </p:timing>
  <p:txStyles>
    <p:titleStyle>
      <a:lvl1pPr algn="ctr" defTabSz="3760788" rtl="0" fontAlgn="base">
        <a:spcBef>
          <a:spcPct val="0"/>
        </a:spcBef>
        <a:spcAft>
          <a:spcPct val="0"/>
        </a:spcAft>
        <a:defRPr sz="7500" kern="1200">
          <a:solidFill>
            <a:schemeClr val="bg1"/>
          </a:solidFill>
          <a:latin typeface="Trebuchet MS" pitchFamily="34" charset="0"/>
          <a:ea typeface="+mj-ea"/>
          <a:cs typeface="+mj-cs"/>
        </a:defRPr>
      </a:lvl1pPr>
      <a:lvl2pPr algn="ctr" defTabSz="3760788" rtl="0" fontAlgn="base">
        <a:spcBef>
          <a:spcPct val="0"/>
        </a:spcBef>
        <a:spcAft>
          <a:spcPct val="0"/>
        </a:spcAft>
        <a:defRPr sz="7500">
          <a:solidFill>
            <a:schemeClr val="bg1"/>
          </a:solidFill>
          <a:latin typeface="Trebuchet MS" pitchFamily="34" charset="0"/>
        </a:defRPr>
      </a:lvl2pPr>
      <a:lvl3pPr algn="ctr" defTabSz="3760788" rtl="0" fontAlgn="base">
        <a:spcBef>
          <a:spcPct val="0"/>
        </a:spcBef>
        <a:spcAft>
          <a:spcPct val="0"/>
        </a:spcAft>
        <a:defRPr sz="7500">
          <a:solidFill>
            <a:schemeClr val="bg1"/>
          </a:solidFill>
          <a:latin typeface="Trebuchet MS" pitchFamily="34" charset="0"/>
        </a:defRPr>
      </a:lvl3pPr>
      <a:lvl4pPr algn="ctr" defTabSz="3760788" rtl="0" fontAlgn="base">
        <a:spcBef>
          <a:spcPct val="0"/>
        </a:spcBef>
        <a:spcAft>
          <a:spcPct val="0"/>
        </a:spcAft>
        <a:defRPr sz="7500">
          <a:solidFill>
            <a:schemeClr val="bg1"/>
          </a:solidFill>
          <a:latin typeface="Trebuchet MS" pitchFamily="34" charset="0"/>
        </a:defRPr>
      </a:lvl4pPr>
      <a:lvl5pPr algn="ctr" defTabSz="3760788" rtl="0" fontAlgn="base">
        <a:spcBef>
          <a:spcPct val="0"/>
        </a:spcBef>
        <a:spcAft>
          <a:spcPct val="0"/>
        </a:spcAft>
        <a:defRPr sz="7500">
          <a:solidFill>
            <a:schemeClr val="bg1"/>
          </a:solidFill>
          <a:latin typeface="Trebuchet MS" pitchFamily="34" charset="0"/>
        </a:defRPr>
      </a:lvl5pPr>
      <a:lvl6pPr marL="457200" algn="ctr" defTabSz="3760788" rtl="0" fontAlgn="base">
        <a:spcBef>
          <a:spcPct val="0"/>
        </a:spcBef>
        <a:spcAft>
          <a:spcPct val="0"/>
        </a:spcAft>
        <a:defRPr sz="7500">
          <a:solidFill>
            <a:schemeClr val="bg1"/>
          </a:solidFill>
          <a:latin typeface="Trebuchet MS" pitchFamily="34" charset="0"/>
        </a:defRPr>
      </a:lvl6pPr>
      <a:lvl7pPr marL="914400" algn="ctr" defTabSz="3760788" rtl="0" fontAlgn="base">
        <a:spcBef>
          <a:spcPct val="0"/>
        </a:spcBef>
        <a:spcAft>
          <a:spcPct val="0"/>
        </a:spcAft>
        <a:defRPr sz="7500">
          <a:solidFill>
            <a:schemeClr val="bg1"/>
          </a:solidFill>
          <a:latin typeface="Trebuchet MS" pitchFamily="34" charset="0"/>
        </a:defRPr>
      </a:lvl7pPr>
      <a:lvl8pPr marL="1371600" algn="ctr" defTabSz="3760788" rtl="0" fontAlgn="base">
        <a:spcBef>
          <a:spcPct val="0"/>
        </a:spcBef>
        <a:spcAft>
          <a:spcPct val="0"/>
        </a:spcAft>
        <a:defRPr sz="7500">
          <a:solidFill>
            <a:schemeClr val="bg1"/>
          </a:solidFill>
          <a:latin typeface="Trebuchet MS" pitchFamily="34" charset="0"/>
        </a:defRPr>
      </a:lvl8pPr>
      <a:lvl9pPr marL="1828800" algn="ctr" defTabSz="3760788" rtl="0" fontAlgn="base">
        <a:spcBef>
          <a:spcPct val="0"/>
        </a:spcBef>
        <a:spcAft>
          <a:spcPct val="0"/>
        </a:spcAft>
        <a:defRPr sz="7500">
          <a:solidFill>
            <a:schemeClr val="bg1"/>
          </a:solidFill>
          <a:latin typeface="Trebuchet MS" pitchFamily="34" charset="0"/>
        </a:defRPr>
      </a:lvl9pPr>
    </p:titleStyle>
    <p:bodyStyle>
      <a:lvl1pPr marL="1409700" indent="-1409700" algn="l" defTabSz="3760788" rtl="0" fontAlgn="base">
        <a:spcBef>
          <a:spcPct val="20000"/>
        </a:spcBef>
        <a:spcAft>
          <a:spcPct val="0"/>
        </a:spcAft>
        <a:buFont typeface="Arial" charset="0"/>
        <a:buChar char="•"/>
        <a:defRPr sz="13200" kern="1200">
          <a:solidFill>
            <a:schemeClr val="tx1"/>
          </a:solidFill>
          <a:latin typeface="+mn-lt"/>
          <a:ea typeface="+mn-ea"/>
          <a:cs typeface="+mn-cs"/>
        </a:defRPr>
      </a:lvl1pPr>
      <a:lvl2pPr marL="3055938" indent="-1174750" algn="l" defTabSz="3760788" rtl="0" fontAlgn="base">
        <a:spcBef>
          <a:spcPct val="20000"/>
        </a:spcBef>
        <a:spcAft>
          <a:spcPct val="0"/>
        </a:spcAft>
        <a:buFont typeface="Arial" charset="0"/>
        <a:buChar char="–"/>
        <a:defRPr sz="11600" kern="1200">
          <a:solidFill>
            <a:schemeClr val="tx1"/>
          </a:solidFill>
          <a:latin typeface="+mn-lt"/>
          <a:ea typeface="+mn-ea"/>
          <a:cs typeface="+mn-cs"/>
        </a:defRPr>
      </a:lvl2pPr>
      <a:lvl3pPr marL="4702175" indent="-939800" algn="l" defTabSz="3760788" rtl="0" fontAlgn="base">
        <a:spcBef>
          <a:spcPct val="20000"/>
        </a:spcBef>
        <a:spcAft>
          <a:spcPct val="0"/>
        </a:spcAft>
        <a:buFont typeface="Arial" charset="0"/>
        <a:buChar char="•"/>
        <a:defRPr sz="9900" kern="1200">
          <a:solidFill>
            <a:schemeClr val="tx1"/>
          </a:solidFill>
          <a:latin typeface="+mn-lt"/>
          <a:ea typeface="+mn-ea"/>
          <a:cs typeface="+mn-cs"/>
        </a:defRPr>
      </a:lvl3pPr>
      <a:lvl4pPr marL="6581775" indent="-939800" algn="l" defTabSz="3760788" rtl="0" fontAlgn="base">
        <a:spcBef>
          <a:spcPct val="20000"/>
        </a:spcBef>
        <a:spcAft>
          <a:spcPct val="0"/>
        </a:spcAft>
        <a:buFont typeface="Arial" charset="0"/>
        <a:buChar char="–"/>
        <a:defRPr sz="8300" kern="1200">
          <a:solidFill>
            <a:schemeClr val="tx1"/>
          </a:solidFill>
          <a:latin typeface="+mn-lt"/>
          <a:ea typeface="+mn-ea"/>
          <a:cs typeface="+mn-cs"/>
        </a:defRPr>
      </a:lvl4pPr>
      <a:lvl5pPr marL="8462963" indent="-939800" algn="l" defTabSz="3760788" rtl="0" fontAlgn="base">
        <a:spcBef>
          <a:spcPct val="20000"/>
        </a:spcBef>
        <a:spcAft>
          <a:spcPct val="0"/>
        </a:spcAft>
        <a:buFont typeface="Arial" charset="0"/>
        <a:buChar char="»"/>
        <a:defRPr sz="8300" kern="1200">
          <a:solidFill>
            <a:schemeClr val="tx1"/>
          </a:solidFill>
          <a:latin typeface="+mn-lt"/>
          <a:ea typeface="+mn-ea"/>
          <a:cs typeface="+mn-cs"/>
        </a:defRPr>
      </a:lvl5pPr>
      <a:lvl6pPr marL="10345266"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6pPr>
      <a:lvl7pPr marL="12226223"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7pPr>
      <a:lvl8pPr marL="14107181"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8pPr>
      <a:lvl9pPr marL="15988137"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9pPr>
    </p:bodyStyle>
    <p:otherStyle>
      <a:defPPr>
        <a:defRPr lang="en-US"/>
      </a:defPPr>
      <a:lvl1pPr marL="0" algn="l" defTabSz="3761915" rtl="0" eaLnBrk="1" latinLnBrk="0" hangingPunct="1">
        <a:defRPr sz="7400" kern="1200">
          <a:solidFill>
            <a:schemeClr val="tx1"/>
          </a:solidFill>
          <a:latin typeface="+mn-lt"/>
          <a:ea typeface="+mn-ea"/>
          <a:cs typeface="+mn-cs"/>
        </a:defRPr>
      </a:lvl1pPr>
      <a:lvl2pPr marL="1880958" algn="l" defTabSz="3761915" rtl="0" eaLnBrk="1" latinLnBrk="0" hangingPunct="1">
        <a:defRPr sz="7400" kern="1200">
          <a:solidFill>
            <a:schemeClr val="tx1"/>
          </a:solidFill>
          <a:latin typeface="+mn-lt"/>
          <a:ea typeface="+mn-ea"/>
          <a:cs typeface="+mn-cs"/>
        </a:defRPr>
      </a:lvl2pPr>
      <a:lvl3pPr marL="3761915" algn="l" defTabSz="3761915" rtl="0" eaLnBrk="1" latinLnBrk="0" hangingPunct="1">
        <a:defRPr sz="7400" kern="1200">
          <a:solidFill>
            <a:schemeClr val="tx1"/>
          </a:solidFill>
          <a:latin typeface="+mn-lt"/>
          <a:ea typeface="+mn-ea"/>
          <a:cs typeface="+mn-cs"/>
        </a:defRPr>
      </a:lvl3pPr>
      <a:lvl4pPr marL="5642873" algn="l" defTabSz="3761915" rtl="0" eaLnBrk="1" latinLnBrk="0" hangingPunct="1">
        <a:defRPr sz="7400" kern="1200">
          <a:solidFill>
            <a:schemeClr val="tx1"/>
          </a:solidFill>
          <a:latin typeface="+mn-lt"/>
          <a:ea typeface="+mn-ea"/>
          <a:cs typeface="+mn-cs"/>
        </a:defRPr>
      </a:lvl4pPr>
      <a:lvl5pPr marL="7523829" algn="l" defTabSz="3761915" rtl="0" eaLnBrk="1" latinLnBrk="0" hangingPunct="1">
        <a:defRPr sz="7400" kern="1200">
          <a:solidFill>
            <a:schemeClr val="tx1"/>
          </a:solidFill>
          <a:latin typeface="+mn-lt"/>
          <a:ea typeface="+mn-ea"/>
          <a:cs typeface="+mn-cs"/>
        </a:defRPr>
      </a:lvl5pPr>
      <a:lvl6pPr marL="9404787" algn="l" defTabSz="3761915" rtl="0" eaLnBrk="1" latinLnBrk="0" hangingPunct="1">
        <a:defRPr sz="7400" kern="1200">
          <a:solidFill>
            <a:schemeClr val="tx1"/>
          </a:solidFill>
          <a:latin typeface="+mn-lt"/>
          <a:ea typeface="+mn-ea"/>
          <a:cs typeface="+mn-cs"/>
        </a:defRPr>
      </a:lvl6pPr>
      <a:lvl7pPr marL="11285745" algn="l" defTabSz="3761915" rtl="0" eaLnBrk="1" latinLnBrk="0" hangingPunct="1">
        <a:defRPr sz="7400" kern="1200">
          <a:solidFill>
            <a:schemeClr val="tx1"/>
          </a:solidFill>
          <a:latin typeface="+mn-lt"/>
          <a:ea typeface="+mn-ea"/>
          <a:cs typeface="+mn-cs"/>
        </a:defRPr>
      </a:lvl7pPr>
      <a:lvl8pPr marL="13166702" algn="l" defTabSz="3761915" rtl="0" eaLnBrk="1" latinLnBrk="0" hangingPunct="1">
        <a:defRPr sz="7400" kern="1200">
          <a:solidFill>
            <a:schemeClr val="tx1"/>
          </a:solidFill>
          <a:latin typeface="+mn-lt"/>
          <a:ea typeface="+mn-ea"/>
          <a:cs typeface="+mn-cs"/>
        </a:defRPr>
      </a:lvl8pPr>
      <a:lvl9pPr marL="15047660" algn="l" defTabSz="3761915" rtl="0" eaLnBrk="1" latinLnBrk="0" hangingPunct="1">
        <a:defRPr sz="7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6.jpeg"/><Relationship Id="rId13" Type="http://schemas.openxmlformats.org/officeDocument/2006/relationships/image" Target="../media/image21.jpeg"/><Relationship Id="rId3" Type="http://schemas.openxmlformats.org/officeDocument/2006/relationships/image" Target="../media/image11.png"/><Relationship Id="rId7" Type="http://schemas.openxmlformats.org/officeDocument/2006/relationships/image" Target="../media/image15.jpeg"/><Relationship Id="rId12" Type="http://schemas.openxmlformats.org/officeDocument/2006/relationships/image" Target="../media/image20.jpeg"/><Relationship Id="rId2" Type="http://schemas.openxmlformats.org/officeDocument/2006/relationships/hyperlink" Target="mailto:danielconnelly@comcast.net" TargetMode="External"/><Relationship Id="rId1" Type="http://schemas.openxmlformats.org/officeDocument/2006/relationships/slideLayout" Target="../slideLayouts/slideLayout1.xml"/><Relationship Id="rId6" Type="http://schemas.openxmlformats.org/officeDocument/2006/relationships/image" Target="../media/image14.jpeg"/><Relationship Id="rId11" Type="http://schemas.openxmlformats.org/officeDocument/2006/relationships/image" Target="../media/image19.jpeg"/><Relationship Id="rId5" Type="http://schemas.openxmlformats.org/officeDocument/2006/relationships/image" Target="../media/image13.jpeg"/><Relationship Id="rId10" Type="http://schemas.openxmlformats.org/officeDocument/2006/relationships/image" Target="../media/image18.jpeg"/><Relationship Id="rId4" Type="http://schemas.openxmlformats.org/officeDocument/2006/relationships/image" Target="../media/image12.jpeg"/><Relationship Id="rId9" Type="http://schemas.openxmlformats.org/officeDocument/2006/relationships/image" Target="../media/image17.jpeg"/><Relationship Id="rId1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438150" y="3486150"/>
            <a:ext cx="8291513" cy="588963"/>
          </a:xfrm>
        </p:spPr>
        <p:txBody>
          <a:bodyPr/>
          <a:lstStyle/>
          <a:p>
            <a:pPr defTabSz="3761915" fontAlgn="auto">
              <a:spcAft>
                <a:spcPts val="0"/>
              </a:spcAft>
              <a:buFont typeface="Arial" pitchFamily="34" charset="0"/>
              <a:buNone/>
              <a:defRPr/>
            </a:pPr>
            <a:r>
              <a:rPr lang="en-US" dirty="0" smtClean="0"/>
              <a:t>Abstract</a:t>
            </a:r>
            <a:endParaRPr lang="en-US" dirty="0"/>
          </a:p>
        </p:txBody>
      </p:sp>
      <p:sp>
        <p:nvSpPr>
          <p:cNvPr id="4" name="Text Placeholder 3"/>
          <p:cNvSpPr>
            <a:spLocks noGrp="1"/>
          </p:cNvSpPr>
          <p:nvPr>
            <p:ph type="body" sz="quarter" idx="20"/>
          </p:nvPr>
        </p:nvSpPr>
        <p:spPr>
          <a:xfrm>
            <a:off x="9123363" y="3486150"/>
            <a:ext cx="8269287" cy="1870075"/>
          </a:xfrm>
        </p:spPr>
        <p:txBody>
          <a:bodyPr/>
          <a:lstStyle/>
          <a:p>
            <a:pPr defTabSz="3761915" fontAlgn="auto">
              <a:spcAft>
                <a:spcPts val="0"/>
              </a:spcAft>
              <a:buFont typeface="Arial" pitchFamily="34" charset="0"/>
              <a:buNone/>
              <a:defRPr/>
            </a:pPr>
            <a:r>
              <a:rPr lang="en-US" dirty="0" smtClean="0"/>
              <a:t>. </a:t>
            </a:r>
            <a:r>
              <a:rPr lang="en-US" dirty="0" smtClean="0">
                <a:solidFill>
                  <a:schemeClr val="tx1"/>
                </a:solidFill>
              </a:rPr>
              <a:t>The Interplay of Volcanism, Tectonism, and Impacts across the Solar System  11-T99</a:t>
            </a:r>
            <a:r>
              <a:rPr lang="en-US" sz="1800" dirty="0" smtClean="0">
                <a:solidFill>
                  <a:schemeClr val="tx1"/>
                </a:solidFill>
              </a:rPr>
              <a:t>  session</a:t>
            </a:r>
          </a:p>
          <a:p>
            <a:pPr defTabSz="3761915" fontAlgn="auto">
              <a:spcAft>
                <a:spcPts val="0"/>
              </a:spcAft>
              <a:buFont typeface="Arial" pitchFamily="34" charset="0"/>
              <a:buNone/>
              <a:defRPr/>
            </a:pPr>
            <a:r>
              <a:rPr lang="en-US" sz="1800" dirty="0" smtClean="0">
                <a:solidFill>
                  <a:schemeClr val="tx1"/>
                </a:solidFill>
              </a:rPr>
              <a:t>Was asking for this</a:t>
            </a:r>
            <a:endParaRPr lang="en-US" sz="1800" u="none" dirty="0" smtClean="0">
              <a:solidFill>
                <a:schemeClr val="tx1"/>
              </a:solidFill>
            </a:endParaRPr>
          </a:p>
          <a:p>
            <a:pPr defTabSz="3761915" fontAlgn="auto">
              <a:spcAft>
                <a:spcPts val="0"/>
              </a:spcAft>
              <a:buFont typeface="Arial" pitchFamily="34" charset="0"/>
              <a:buNone/>
              <a:defRPr/>
            </a:pPr>
            <a:endParaRPr lang="en-US" dirty="0"/>
          </a:p>
        </p:txBody>
      </p:sp>
      <p:sp>
        <p:nvSpPr>
          <p:cNvPr id="5" name="Text Placeholder 4"/>
          <p:cNvSpPr>
            <a:spLocks noGrp="1"/>
          </p:cNvSpPr>
          <p:nvPr>
            <p:ph type="body" sz="quarter" idx="21"/>
          </p:nvPr>
        </p:nvSpPr>
        <p:spPr>
          <a:xfrm>
            <a:off x="438150" y="4100513"/>
            <a:ext cx="8291513" cy="16546512"/>
          </a:xfrm>
        </p:spPr>
        <p:txBody>
          <a:bodyPr/>
          <a:lstStyle/>
          <a:p>
            <a:pPr defTabSz="3761915" fontAlgn="auto">
              <a:spcAft>
                <a:spcPts val="0"/>
              </a:spcAft>
              <a:buFont typeface="Arial" pitchFamily="34" charset="0"/>
              <a:buNone/>
              <a:defRPr/>
            </a:pPr>
            <a:r>
              <a:rPr lang="en-US" sz="2800" dirty="0" smtClean="0">
                <a:solidFill>
                  <a:schemeClr val="tx1"/>
                </a:solidFill>
              </a:rPr>
              <a:t>The interplay between impacts, tectonism and volcanism is a lot for one presentation. I show one impact </a:t>
            </a:r>
            <a:r>
              <a:rPr lang="en-US" sz="2800" i="1" dirty="0" smtClean="0">
                <a:solidFill>
                  <a:schemeClr val="tx1"/>
                </a:solidFill>
              </a:rPr>
              <a:t>MAPCIS </a:t>
            </a:r>
            <a:r>
              <a:rPr lang="en-US" sz="2800" dirty="0" smtClean="0">
                <a:solidFill>
                  <a:schemeClr val="tx1"/>
                </a:solidFill>
              </a:rPr>
              <a:t>~542Ma, is the Eular point for rotation of the South Australia Element/Cratons from the North Australia Element/Cratons. Rift initiation coeval to the Petermann orogeny ~550-535Ma is well dated through divided matching mafic provinces north and south of the Tasman Line as well as drill cores which map the extent of </a:t>
            </a:r>
            <a:r>
              <a:rPr lang="en-US" sz="2800" i="1" dirty="0" smtClean="0">
                <a:solidFill>
                  <a:schemeClr val="tx1"/>
                </a:solidFill>
              </a:rPr>
              <a:t>Acraman</a:t>
            </a:r>
            <a:r>
              <a:rPr lang="en-US" sz="2800" dirty="0" smtClean="0">
                <a:solidFill>
                  <a:schemeClr val="tx1"/>
                </a:solidFill>
              </a:rPr>
              <a:t> impact ~590Ma missing ejecta layer and the existence of Mooracoochie volcanics ~517ma within the rift. The rifting appears to have ended with the Delamarian orogeny ~514-490Ma collision of the South Australia Element with Antarctica. Post impact volcanism is hotly debated. The </a:t>
            </a:r>
            <a:r>
              <a:rPr lang="en-US" sz="2800" i="1" dirty="0" smtClean="0">
                <a:solidFill>
                  <a:schemeClr val="tx1"/>
                </a:solidFill>
              </a:rPr>
              <a:t>Kalkarindji</a:t>
            </a:r>
            <a:r>
              <a:rPr lang="en-US" sz="2800" dirty="0" smtClean="0">
                <a:solidFill>
                  <a:schemeClr val="tx1"/>
                </a:solidFill>
              </a:rPr>
              <a:t> LIP ~510Ma and </a:t>
            </a:r>
            <a:r>
              <a:rPr lang="en-US" sz="2800" i="1" dirty="0" smtClean="0">
                <a:solidFill>
                  <a:schemeClr val="tx1"/>
                </a:solidFill>
              </a:rPr>
              <a:t>Mooracoochie</a:t>
            </a:r>
            <a:r>
              <a:rPr lang="en-US" sz="2800" dirty="0" smtClean="0">
                <a:solidFill>
                  <a:schemeClr val="tx1"/>
                </a:solidFill>
              </a:rPr>
              <a:t> volcanics ~517Ma dated after </a:t>
            </a:r>
            <a:r>
              <a:rPr lang="en-US" sz="2800" i="1" dirty="0" smtClean="0">
                <a:solidFill>
                  <a:schemeClr val="tx1"/>
                </a:solidFill>
              </a:rPr>
              <a:t>MAPCIS</a:t>
            </a:r>
            <a:r>
              <a:rPr lang="en-US" sz="2800" dirty="0" smtClean="0">
                <a:solidFill>
                  <a:schemeClr val="tx1"/>
                </a:solidFill>
              </a:rPr>
              <a:t>, form an almost complete ring around the crater. Besides defining </a:t>
            </a:r>
            <a:r>
              <a:rPr lang="en-US" sz="2800" i="1" dirty="0" smtClean="0">
                <a:solidFill>
                  <a:schemeClr val="tx1"/>
                </a:solidFill>
              </a:rPr>
              <a:t>MAPCIS</a:t>
            </a:r>
            <a:r>
              <a:rPr lang="en-US" sz="2800" dirty="0" smtClean="0">
                <a:solidFill>
                  <a:schemeClr val="tx1"/>
                </a:solidFill>
              </a:rPr>
              <a:t> structure and constraining age, the lack of Kalkarindji volcanics as well as no known volcanism within the 300,000 km</a:t>
            </a:r>
            <a:r>
              <a:rPr lang="en-US" sz="2800" baseline="30000" dirty="0" smtClean="0">
                <a:solidFill>
                  <a:schemeClr val="tx1"/>
                </a:solidFill>
              </a:rPr>
              <a:t>2</a:t>
            </a:r>
            <a:r>
              <a:rPr lang="en-US" sz="2800" dirty="0" smtClean="0">
                <a:solidFill>
                  <a:schemeClr val="tx1"/>
                </a:solidFill>
              </a:rPr>
              <a:t> crater for the last 542 million years raises questions. Is volcanism suppressed in other large impacts? A review of the known largest confirmed impacts of </a:t>
            </a:r>
            <a:r>
              <a:rPr lang="en-US" sz="2800" i="1" dirty="0" smtClean="0">
                <a:solidFill>
                  <a:schemeClr val="tx1"/>
                </a:solidFill>
              </a:rPr>
              <a:t>Vredefort</a:t>
            </a:r>
            <a:r>
              <a:rPr lang="en-US" sz="2800" dirty="0" smtClean="0">
                <a:solidFill>
                  <a:schemeClr val="tx1"/>
                </a:solidFill>
              </a:rPr>
              <a:t> 2023Ma, </a:t>
            </a:r>
            <a:r>
              <a:rPr lang="en-US" sz="2800" i="1" dirty="0" smtClean="0">
                <a:solidFill>
                  <a:schemeClr val="tx1"/>
                </a:solidFill>
              </a:rPr>
              <a:t>Chicxulub</a:t>
            </a:r>
            <a:r>
              <a:rPr lang="en-US" sz="2800" dirty="0" smtClean="0">
                <a:solidFill>
                  <a:schemeClr val="tx1"/>
                </a:solidFill>
              </a:rPr>
              <a:t> 65Ma, and </a:t>
            </a:r>
            <a:r>
              <a:rPr lang="en-US" sz="2800" i="1" dirty="0" smtClean="0">
                <a:solidFill>
                  <a:schemeClr val="tx1"/>
                </a:solidFill>
              </a:rPr>
              <a:t>Acraman</a:t>
            </a:r>
            <a:r>
              <a:rPr lang="en-US" sz="2800" dirty="0" smtClean="0">
                <a:solidFill>
                  <a:schemeClr val="tx1"/>
                </a:solidFill>
              </a:rPr>
              <a:t> 590Ma as well as others such as </a:t>
            </a:r>
            <a:r>
              <a:rPr lang="en-US" sz="2800" i="1" dirty="0" smtClean="0">
                <a:solidFill>
                  <a:schemeClr val="tx1"/>
                </a:solidFill>
              </a:rPr>
              <a:t>Chesapeake Bay</a:t>
            </a:r>
            <a:r>
              <a:rPr lang="en-US" sz="2800" dirty="0" smtClean="0">
                <a:solidFill>
                  <a:schemeClr val="tx1"/>
                </a:solidFill>
              </a:rPr>
              <a:t> 35Ma and </a:t>
            </a:r>
            <a:r>
              <a:rPr lang="en-US" sz="2800" i="1" dirty="0" smtClean="0">
                <a:solidFill>
                  <a:schemeClr val="tx1"/>
                </a:solidFill>
              </a:rPr>
              <a:t>Beaverhead</a:t>
            </a:r>
            <a:r>
              <a:rPr lang="en-US" sz="2800" dirty="0" smtClean="0">
                <a:solidFill>
                  <a:schemeClr val="tx1"/>
                </a:solidFill>
              </a:rPr>
              <a:t> 600Ma suggest an absence or significant hiatus of volcanism post impact within the presumed crater rims. </a:t>
            </a:r>
            <a:r>
              <a:rPr lang="en-US" sz="2800" i="1" dirty="0" smtClean="0">
                <a:solidFill>
                  <a:schemeClr val="tx1"/>
                </a:solidFill>
              </a:rPr>
              <a:t>Beaverhead</a:t>
            </a:r>
            <a:r>
              <a:rPr lang="en-US" sz="2800" dirty="0" smtClean="0">
                <a:solidFill>
                  <a:schemeClr val="tx1"/>
                </a:solidFill>
              </a:rPr>
              <a:t> impact in Idaho is particularly interesting as it surrounded by volcanic events of the Northwest USA including the Yellowstone hotspot. Gravity images suggest that hotspot volcanism may have been deflected around the area of </a:t>
            </a:r>
            <a:r>
              <a:rPr lang="en-US" sz="2800" i="1" dirty="0" smtClean="0">
                <a:solidFill>
                  <a:schemeClr val="tx1"/>
                </a:solidFill>
              </a:rPr>
              <a:t>Beaverhead</a:t>
            </a:r>
            <a:r>
              <a:rPr lang="en-US" sz="2800" dirty="0" smtClean="0">
                <a:solidFill>
                  <a:schemeClr val="tx1"/>
                </a:solidFill>
              </a:rPr>
              <a:t> impact.</a:t>
            </a:r>
          </a:p>
          <a:p>
            <a:pPr defTabSz="3761915" fontAlgn="auto">
              <a:spcAft>
                <a:spcPts val="0"/>
              </a:spcAft>
              <a:buFont typeface="Arial" pitchFamily="34" charset="0"/>
              <a:buNone/>
              <a:defRPr/>
            </a:pPr>
            <a:r>
              <a:rPr lang="en-US" sz="2800" dirty="0" smtClean="0">
                <a:solidFill>
                  <a:schemeClr val="tx1"/>
                </a:solidFill>
              </a:rPr>
              <a:t>These falsifiable observations shed light on post impact effects on tectonism and volcanism. Are large impacts part of the process of formation of stable buoyant continental crustal core? Do large impacts play an active part in plate tectonics? More questions than answers, but there are now places to look.</a:t>
            </a:r>
          </a:p>
          <a:p>
            <a:pPr defTabSz="3761915" fontAlgn="auto">
              <a:spcAft>
                <a:spcPts val="0"/>
              </a:spcAft>
              <a:buFont typeface="Arial" pitchFamily="34" charset="0"/>
              <a:buNone/>
              <a:defRPr/>
            </a:pPr>
            <a:endParaRPr lang="en-US" dirty="0"/>
          </a:p>
        </p:txBody>
      </p:sp>
      <p:sp>
        <p:nvSpPr>
          <p:cNvPr id="7" name="Text Placeholder 6"/>
          <p:cNvSpPr>
            <a:spLocks noGrp="1"/>
          </p:cNvSpPr>
          <p:nvPr>
            <p:ph type="body" sz="quarter" idx="23"/>
          </p:nvPr>
        </p:nvSpPr>
        <p:spPr>
          <a:xfrm>
            <a:off x="17803813" y="4075113"/>
            <a:ext cx="8275637" cy="461962"/>
          </a:xfrm>
        </p:spPr>
        <p:txBody>
          <a:bodyPr/>
          <a:lstStyle/>
          <a:p>
            <a:pPr defTabSz="3761915" fontAlgn="auto">
              <a:spcAft>
                <a:spcPts val="0"/>
              </a:spcAft>
              <a:buFont typeface="Arial" pitchFamily="34" charset="0"/>
              <a:buNone/>
              <a:defRPr/>
            </a:pPr>
            <a:endParaRPr lang="en-US" dirty="0"/>
          </a:p>
        </p:txBody>
      </p:sp>
      <p:sp>
        <p:nvSpPr>
          <p:cNvPr id="8" name="Text Placeholder 7"/>
          <p:cNvSpPr>
            <a:spLocks noGrp="1"/>
          </p:cNvSpPr>
          <p:nvPr>
            <p:ph type="body" sz="quarter" idx="24"/>
          </p:nvPr>
        </p:nvSpPr>
        <p:spPr>
          <a:xfrm>
            <a:off x="17797463" y="3486150"/>
            <a:ext cx="8275637" cy="588963"/>
          </a:xfrm>
        </p:spPr>
        <p:txBody>
          <a:bodyPr/>
          <a:lstStyle/>
          <a:p>
            <a:pPr defTabSz="3761915" fontAlgn="auto">
              <a:spcAft>
                <a:spcPts val="0"/>
              </a:spcAft>
              <a:buFont typeface="Arial" pitchFamily="34" charset="0"/>
              <a:buNone/>
              <a:defRPr/>
            </a:pPr>
            <a:r>
              <a:rPr lang="en-US" dirty="0" smtClean="0"/>
              <a:t>Other large Impacts</a:t>
            </a:r>
            <a:endParaRPr lang="en-US" dirty="0"/>
          </a:p>
        </p:txBody>
      </p:sp>
      <p:sp>
        <p:nvSpPr>
          <p:cNvPr id="9" name="Text Placeholder 8"/>
          <p:cNvSpPr>
            <a:spLocks noGrp="1"/>
          </p:cNvSpPr>
          <p:nvPr>
            <p:ph type="body" sz="quarter" idx="25"/>
          </p:nvPr>
        </p:nvSpPr>
        <p:spPr>
          <a:xfrm>
            <a:off x="35147250" y="3486150"/>
            <a:ext cx="8272463" cy="588963"/>
          </a:xfrm>
        </p:spPr>
        <p:txBody>
          <a:bodyPr/>
          <a:lstStyle/>
          <a:p>
            <a:pPr defTabSz="3761915" fontAlgn="auto">
              <a:spcAft>
                <a:spcPts val="0"/>
              </a:spcAft>
              <a:buFont typeface="Arial" pitchFamily="34" charset="0"/>
              <a:buNone/>
              <a:defRPr/>
            </a:pPr>
            <a:r>
              <a:rPr lang="en-US" dirty="0" smtClean="0"/>
              <a:t>Discussion </a:t>
            </a:r>
            <a:endParaRPr lang="en-US" dirty="0"/>
          </a:p>
        </p:txBody>
      </p:sp>
      <p:sp>
        <p:nvSpPr>
          <p:cNvPr id="4104" name="Text Placeholder 9"/>
          <p:cNvSpPr>
            <a:spLocks noGrp="1"/>
          </p:cNvSpPr>
          <p:nvPr>
            <p:ph type="body" sz="quarter" idx="26"/>
          </p:nvPr>
        </p:nvSpPr>
        <p:spPr bwMode="auto">
          <a:xfrm>
            <a:off x="35147250" y="4106863"/>
            <a:ext cx="8272463" cy="7596187"/>
          </a:xfrm>
          <a:noFill/>
          <a:ln>
            <a:miter lim="800000"/>
            <a:headEnd/>
            <a:tailEnd/>
          </a:ln>
        </p:spPr>
        <p:txBody>
          <a:bodyPr vert="horz" numCol="1" anchor="t" anchorCtr="0" compatLnSpc="1">
            <a:prstTxWarp prst="textNoShape">
              <a:avLst/>
            </a:prstTxWarp>
          </a:bodyPr>
          <a:lstStyle/>
          <a:p>
            <a:r>
              <a:rPr lang="en-US" sz="2800" smtClean="0">
                <a:solidFill>
                  <a:schemeClr val="tx1"/>
                </a:solidFill>
              </a:rPr>
              <a:t>This is a fun poster.  All of this information is too much for one sheet of paper and would be better served by an oral presentation.  These are interesting observations that came through years of study of the MAPCIS impact, but this poster is not as important as second poster approved for the same time slot today.   I can only be at one.   You can find me two boards away at 128. </a:t>
            </a:r>
            <a:br>
              <a:rPr lang="en-US" sz="2800" smtClean="0">
                <a:solidFill>
                  <a:schemeClr val="tx1"/>
                </a:solidFill>
              </a:rPr>
            </a:br>
            <a:r>
              <a:rPr lang="en-US" sz="3600" u="sng" smtClean="0">
                <a:solidFill>
                  <a:srgbClr val="FF0000"/>
                </a:solidFill>
              </a:rPr>
              <a:t>LONSDALEITE IN MUSGRAVE PSEUDOTACHYLITES: THE PETROGRAPHIC EVIDENCES OF IMPACT</a:t>
            </a:r>
            <a:r>
              <a:rPr lang="en-US" sz="2800" smtClean="0">
                <a:solidFill>
                  <a:srgbClr val="FF0000"/>
                </a:solidFill>
              </a:rPr>
              <a:t/>
            </a:r>
            <a:br>
              <a:rPr lang="en-US" sz="2800" smtClean="0">
                <a:solidFill>
                  <a:srgbClr val="FF0000"/>
                </a:solidFill>
              </a:rPr>
            </a:br>
            <a:r>
              <a:rPr lang="en-US" sz="2800" smtClean="0">
                <a:solidFill>
                  <a:srgbClr val="FF0000"/>
                </a:solidFill>
              </a:rPr>
              <a:t>The finding of lonsdaleite (hexagonal diamond) at the microscopic level gives credence to the very existence of this impact known as MAPCIS.</a:t>
            </a:r>
          </a:p>
          <a:p>
            <a:r>
              <a:rPr lang="en-US" smtClean="0">
                <a:solidFill>
                  <a:srgbClr val="FF0000"/>
                </a:solidFill>
              </a:rPr>
              <a:t/>
            </a:r>
            <a:br>
              <a:rPr lang="en-US" smtClean="0">
                <a:solidFill>
                  <a:srgbClr val="FF0000"/>
                </a:solidFill>
              </a:rPr>
            </a:br>
            <a:r>
              <a:rPr lang="en-US" smtClean="0">
                <a:solidFill>
                  <a:srgbClr val="FF0000"/>
                </a:solidFill>
              </a:rPr>
              <a:t/>
            </a:r>
            <a:br>
              <a:rPr lang="en-US" smtClean="0">
                <a:solidFill>
                  <a:srgbClr val="FF0000"/>
                </a:solidFill>
              </a:rPr>
            </a:br>
            <a:endParaRPr lang="en-US" smtClean="0">
              <a:solidFill>
                <a:srgbClr val="FF0000"/>
              </a:solidFill>
            </a:endParaRPr>
          </a:p>
        </p:txBody>
      </p:sp>
      <p:sp>
        <p:nvSpPr>
          <p:cNvPr id="11" name="Text Placeholder 10"/>
          <p:cNvSpPr>
            <a:spLocks noGrp="1"/>
          </p:cNvSpPr>
          <p:nvPr>
            <p:ph type="body" sz="quarter" idx="27"/>
          </p:nvPr>
        </p:nvSpPr>
        <p:spPr>
          <a:xfrm>
            <a:off x="35147250" y="17060863"/>
            <a:ext cx="8272463" cy="588962"/>
          </a:xfrm>
        </p:spPr>
        <p:txBody>
          <a:bodyPr/>
          <a:lstStyle/>
          <a:p>
            <a:pPr defTabSz="3761915" fontAlgn="auto">
              <a:spcAft>
                <a:spcPts val="0"/>
              </a:spcAft>
              <a:buFont typeface="Arial" pitchFamily="34" charset="0"/>
              <a:buNone/>
              <a:defRPr/>
            </a:pPr>
            <a:r>
              <a:rPr lang="en-US" dirty="0" smtClean="0"/>
              <a:t>References on request</a:t>
            </a:r>
            <a:endParaRPr lang="en-US" dirty="0"/>
          </a:p>
        </p:txBody>
      </p:sp>
      <p:sp>
        <p:nvSpPr>
          <p:cNvPr id="13" name="Text Placeholder 12"/>
          <p:cNvSpPr>
            <a:spLocks noGrp="1"/>
          </p:cNvSpPr>
          <p:nvPr>
            <p:ph type="body" sz="quarter" idx="29"/>
          </p:nvPr>
        </p:nvSpPr>
        <p:spPr>
          <a:xfrm>
            <a:off x="35147250" y="18556288"/>
            <a:ext cx="8272463" cy="588962"/>
          </a:xfrm>
        </p:spPr>
        <p:txBody>
          <a:bodyPr/>
          <a:lstStyle/>
          <a:p>
            <a:pPr defTabSz="3761915" fontAlgn="auto">
              <a:spcAft>
                <a:spcPts val="0"/>
              </a:spcAft>
              <a:buFont typeface="Arial" pitchFamily="34" charset="0"/>
              <a:buNone/>
              <a:defRPr/>
            </a:pPr>
            <a:r>
              <a:rPr lang="en-US" dirty="0" smtClean="0"/>
              <a:t>Contact</a:t>
            </a:r>
            <a:endParaRPr lang="en-US" dirty="0"/>
          </a:p>
        </p:txBody>
      </p:sp>
      <p:sp>
        <p:nvSpPr>
          <p:cNvPr id="14" name="Text Placeholder 13"/>
          <p:cNvSpPr>
            <a:spLocks noGrp="1"/>
          </p:cNvSpPr>
          <p:nvPr>
            <p:ph type="body" sz="quarter" idx="30"/>
          </p:nvPr>
        </p:nvSpPr>
        <p:spPr>
          <a:xfrm>
            <a:off x="35147250" y="19145250"/>
            <a:ext cx="8272463" cy="1501775"/>
          </a:xfrm>
        </p:spPr>
        <p:txBody>
          <a:bodyPr/>
          <a:lstStyle/>
          <a:p>
            <a:pPr defTabSz="3761915" fontAlgn="auto">
              <a:spcAft>
                <a:spcPts val="0"/>
              </a:spcAft>
              <a:buFont typeface="Arial" pitchFamily="34" charset="0"/>
              <a:buNone/>
              <a:defRPr/>
            </a:pPr>
            <a:r>
              <a:rPr lang="en-US" sz="3200" dirty="0" smtClean="0">
                <a:solidFill>
                  <a:srgbClr val="C00000"/>
                </a:solidFill>
                <a:hlinkClick r:id="rId2"/>
              </a:rPr>
              <a:t>danielconnelly@comcast.net</a:t>
            </a:r>
            <a:r>
              <a:rPr lang="en-US" sz="3200" dirty="0" smtClean="0">
                <a:solidFill>
                  <a:schemeClr val="tx1"/>
                </a:solidFill>
              </a:rPr>
              <a:t/>
            </a:r>
            <a:br>
              <a:rPr lang="en-US" sz="3200" dirty="0" smtClean="0">
                <a:solidFill>
                  <a:schemeClr val="tx1"/>
                </a:solidFill>
              </a:rPr>
            </a:br>
            <a:r>
              <a:rPr lang="en-US" sz="3200" dirty="0" smtClean="0">
                <a:solidFill>
                  <a:schemeClr val="tx1"/>
                </a:solidFill>
              </a:rPr>
              <a:t>Like MAPCIS IMPACT CRATER on Facebook</a:t>
            </a:r>
          </a:p>
          <a:p>
            <a:pPr defTabSz="3761915" fontAlgn="auto">
              <a:spcAft>
                <a:spcPts val="0"/>
              </a:spcAft>
              <a:buFont typeface="Arial" pitchFamily="34" charset="0"/>
              <a:buNone/>
              <a:defRPr/>
            </a:pPr>
            <a:endParaRPr lang="en-US" dirty="0"/>
          </a:p>
        </p:txBody>
      </p:sp>
      <p:sp>
        <p:nvSpPr>
          <p:cNvPr id="4108" name="Text Placeholder 14"/>
          <p:cNvSpPr>
            <a:spLocks noGrp="1"/>
          </p:cNvSpPr>
          <p:nvPr>
            <p:ph type="body" sz="quarter" idx="96"/>
          </p:nvPr>
        </p:nvSpPr>
        <p:spPr bwMode="auto">
          <a:xfrm>
            <a:off x="9123363" y="4537075"/>
            <a:ext cx="8259762" cy="2789238"/>
          </a:xfrm>
          <a:noFill/>
          <a:ln>
            <a:miter lim="800000"/>
            <a:headEnd/>
            <a:tailEnd/>
          </a:ln>
        </p:spPr>
        <p:txBody>
          <a:bodyPr vert="horz" numCol="1" anchor="t" anchorCtr="0" compatLnSpc="1">
            <a:prstTxWarp prst="textNoShape">
              <a:avLst/>
            </a:prstTxWarp>
          </a:bodyPr>
          <a:lstStyle/>
          <a:p>
            <a:endParaRPr lang="en-US" sz="2000" smtClean="0">
              <a:solidFill>
                <a:schemeClr val="tx1"/>
              </a:solidFill>
            </a:endParaRPr>
          </a:p>
          <a:p>
            <a:r>
              <a:rPr lang="en-US" sz="2000" smtClean="0">
                <a:solidFill>
                  <a:schemeClr val="tx1"/>
                </a:solidFill>
              </a:rPr>
              <a:t>This poster is based on several presentations an papers going back to 2009  </a:t>
            </a:r>
          </a:p>
          <a:p>
            <a:r>
              <a:rPr lang="en-US" sz="2000" smtClean="0">
                <a:solidFill>
                  <a:schemeClr val="tx1"/>
                </a:solidFill>
              </a:rPr>
              <a:t>Impact: Massive Australian Precambrian/Cambrian Impact Structure  ~542Ma</a:t>
            </a:r>
            <a:br>
              <a:rPr lang="en-US" sz="2000" smtClean="0">
                <a:solidFill>
                  <a:schemeClr val="tx1"/>
                </a:solidFill>
              </a:rPr>
            </a:br>
            <a:r>
              <a:rPr lang="en-US" sz="2000" smtClean="0">
                <a:solidFill>
                  <a:schemeClr val="tx1"/>
                </a:solidFill>
              </a:rPr>
              <a:t>Peripheral post impact volcanism: Kalkarindji LIP ~510 Ma + Mooracoochie Volcanics ~517Ma</a:t>
            </a:r>
            <a:br>
              <a:rPr lang="en-US" sz="2000" smtClean="0">
                <a:solidFill>
                  <a:schemeClr val="tx1"/>
                </a:solidFill>
              </a:rPr>
            </a:br>
            <a:r>
              <a:rPr lang="en-US" sz="2000" smtClean="0">
                <a:solidFill>
                  <a:schemeClr val="tx1"/>
                </a:solidFill>
              </a:rPr>
              <a:t>Craton movement: Rifting of South Australia Craton from the North Australia Craton ~542Ma  ending with the Delamarian orogeny ~514-490Ma</a:t>
            </a:r>
            <a:br>
              <a:rPr lang="en-US" sz="2000" smtClean="0">
                <a:solidFill>
                  <a:schemeClr val="tx1"/>
                </a:solidFill>
              </a:rPr>
            </a:br>
            <a:r>
              <a:rPr lang="en-US" sz="2000" smtClean="0">
                <a:solidFill>
                  <a:schemeClr val="tx1"/>
                </a:solidFill>
              </a:rPr>
              <a:t>Hiatus of volcanism within  the MAPCIS crater rim since ~542Ma</a:t>
            </a:r>
            <a:br>
              <a:rPr lang="en-US" sz="2000" smtClean="0">
                <a:solidFill>
                  <a:schemeClr val="tx1"/>
                </a:solidFill>
              </a:rPr>
            </a:br>
            <a:r>
              <a:rPr lang="en-US" sz="2000" smtClean="0">
                <a:solidFill>
                  <a:schemeClr val="tx1"/>
                </a:solidFill>
              </a:rPr>
              <a:t>Similar hiatus observation in other large impacts.</a:t>
            </a:r>
          </a:p>
        </p:txBody>
      </p:sp>
      <p:sp>
        <p:nvSpPr>
          <p:cNvPr id="16" name="Text Placeholder 15"/>
          <p:cNvSpPr>
            <a:spLocks noGrp="1"/>
          </p:cNvSpPr>
          <p:nvPr>
            <p:ph type="body" sz="quarter" idx="136"/>
          </p:nvPr>
        </p:nvSpPr>
        <p:spPr>
          <a:xfrm>
            <a:off x="26462038" y="4075113"/>
            <a:ext cx="8275637" cy="1016000"/>
          </a:xfrm>
        </p:spPr>
        <p:txBody>
          <a:bodyPr/>
          <a:lstStyle/>
          <a:p>
            <a:pPr defTabSz="3761915" fontAlgn="auto">
              <a:spcAft>
                <a:spcPts val="0"/>
              </a:spcAft>
              <a:buFont typeface="Arial" pitchFamily="34" charset="0"/>
              <a:buNone/>
              <a:defRPr/>
            </a:pPr>
            <a:r>
              <a:rPr lang="en-US" dirty="0" smtClean="0"/>
              <a:t>The movement of the north American plate has moved the core of the Beaverhead impact westward bringing it into proximity to several active and recently active volcanic zones</a:t>
            </a:r>
            <a:endParaRPr lang="en-US" dirty="0"/>
          </a:p>
        </p:txBody>
      </p:sp>
      <p:sp>
        <p:nvSpPr>
          <p:cNvPr id="17" name="Text Placeholder 16"/>
          <p:cNvSpPr>
            <a:spLocks noGrp="1"/>
          </p:cNvSpPr>
          <p:nvPr>
            <p:ph type="body" sz="quarter" idx="137"/>
          </p:nvPr>
        </p:nvSpPr>
        <p:spPr>
          <a:xfrm>
            <a:off x="26473150" y="3486150"/>
            <a:ext cx="8274050" cy="588963"/>
          </a:xfrm>
        </p:spPr>
        <p:txBody>
          <a:bodyPr/>
          <a:lstStyle/>
          <a:p>
            <a:pPr defTabSz="3761915" fontAlgn="auto">
              <a:spcAft>
                <a:spcPts val="0"/>
              </a:spcAft>
              <a:buFont typeface="Arial" pitchFamily="34" charset="0"/>
              <a:buNone/>
              <a:defRPr/>
            </a:pPr>
            <a:r>
              <a:rPr lang="en-US" dirty="0" smtClean="0"/>
              <a:t>Beaverhead Impact and Northwest Volcanics</a:t>
            </a:r>
            <a:endParaRPr lang="en-US" dirty="0"/>
          </a:p>
        </p:txBody>
      </p:sp>
      <p:sp>
        <p:nvSpPr>
          <p:cNvPr id="4111" name="Text Placeholder 17"/>
          <p:cNvSpPr>
            <a:spLocks noGrp="1"/>
          </p:cNvSpPr>
          <p:nvPr>
            <p:ph type="body" sz="quarter" idx="161"/>
          </p:nvPr>
        </p:nvSpPr>
        <p:spPr bwMode="auto">
          <a:xfrm>
            <a:off x="5224463" y="1465263"/>
            <a:ext cx="33442275" cy="963612"/>
          </a:xfrm>
          <a:noFill/>
          <a:ln>
            <a:miter lim="800000"/>
            <a:headEnd/>
            <a:tailEnd/>
          </a:ln>
        </p:spPr>
        <p:txBody>
          <a:bodyPr vert="horz" wrap="square" lIns="91440" tIns="45720" rIns="91440" bIns="45720" numCol="1" anchor="t" anchorCtr="0" compatLnSpc="1">
            <a:prstTxWarp prst="textNoShape">
              <a:avLst/>
            </a:prstTxWarp>
          </a:bodyPr>
          <a:lstStyle/>
          <a:p>
            <a:r>
              <a:rPr lang="en-US" smtClean="0"/>
              <a:t>Daniel Connelly </a:t>
            </a:r>
          </a:p>
        </p:txBody>
      </p:sp>
      <p:sp>
        <p:nvSpPr>
          <p:cNvPr id="19" name="Text Placeholder 18"/>
          <p:cNvSpPr>
            <a:spLocks noGrp="1"/>
          </p:cNvSpPr>
          <p:nvPr>
            <p:ph type="body" sz="quarter" idx="195"/>
          </p:nvPr>
        </p:nvSpPr>
        <p:spPr>
          <a:xfrm>
            <a:off x="5224463" y="2428875"/>
            <a:ext cx="33442275" cy="635000"/>
          </a:xfrm>
        </p:spPr>
        <p:txBody>
          <a:bodyPr>
            <a:normAutofit fontScale="40000" lnSpcReduction="20000"/>
          </a:bodyPr>
          <a:lstStyle/>
          <a:p>
            <a:pPr defTabSz="3761915" fontAlgn="auto">
              <a:spcAft>
                <a:spcPts val="0"/>
              </a:spcAft>
              <a:defRPr/>
            </a:pPr>
            <a:r>
              <a:rPr lang="en-US" sz="6400" dirty="0" smtClean="0"/>
              <a:t>MAPCIS Research Project </a:t>
            </a:r>
            <a:r>
              <a:rPr lang="en-US" sz="6400" i="1" dirty="0" smtClean="0">
                <a:solidFill>
                  <a:schemeClr val="accent2">
                    <a:lumMod val="20000"/>
                    <a:lumOff val="80000"/>
                  </a:schemeClr>
                </a:solidFill>
                <a:latin typeface="Arial" panose="020B0604020202020204" pitchFamily="34" charset="0"/>
                <a:cs typeface="Arial" panose="020B0604020202020204" pitchFamily="34" charset="0"/>
                <a:hlinkClick r:id="rId2"/>
              </a:rPr>
              <a:t>danielconnelly@comcast.net</a:t>
            </a:r>
            <a:endParaRPr lang="en-US" sz="6400" dirty="0" smtClean="0"/>
          </a:p>
          <a:p>
            <a:pPr defTabSz="3761915" fontAlgn="auto">
              <a:spcAft>
                <a:spcPts val="0"/>
              </a:spcAft>
              <a:defRPr/>
            </a:pPr>
            <a:r>
              <a:rPr lang="en-US" dirty="0" smtClean="0"/>
              <a:t> </a:t>
            </a:r>
            <a:endParaRPr lang="en-US" dirty="0"/>
          </a:p>
        </p:txBody>
      </p:sp>
      <p:sp>
        <p:nvSpPr>
          <p:cNvPr id="4113" name="Text Placeholder 19"/>
          <p:cNvSpPr>
            <a:spLocks noGrp="1"/>
          </p:cNvSpPr>
          <p:nvPr>
            <p:ph type="body" sz="quarter" idx="196"/>
          </p:nvPr>
        </p:nvSpPr>
        <p:spPr bwMode="auto">
          <a:xfrm>
            <a:off x="5224463" y="179388"/>
            <a:ext cx="33442275" cy="1285875"/>
          </a:xfrm>
          <a:noFill/>
          <a:ln>
            <a:miter lim="800000"/>
            <a:headEnd/>
            <a:tailEnd/>
          </a:ln>
        </p:spPr>
        <p:txBody>
          <a:bodyPr vert="horz" wrap="square" lIns="91440" tIns="45720" rIns="91440" bIns="45720" numCol="1" anchor="t" anchorCtr="0" compatLnSpc="1">
            <a:prstTxWarp prst="textNoShape">
              <a:avLst/>
            </a:prstTxWarp>
          </a:bodyPr>
          <a:lstStyle/>
          <a:p>
            <a:r>
              <a:rPr lang="en-US" smtClean="0"/>
              <a:t>LARGE EARTH IMPACTS: ACTIVATING PLATE TECTONICS AND CONSTRAINING VOLCANISM?</a:t>
            </a:r>
          </a:p>
        </p:txBody>
      </p:sp>
      <p:pic>
        <p:nvPicPr>
          <p:cNvPr id="4114" name="Picture 3"/>
          <p:cNvPicPr>
            <a:picLocks noChangeAspect="1" noChangeArrowheads="1"/>
          </p:cNvPicPr>
          <p:nvPr/>
        </p:nvPicPr>
        <p:blipFill>
          <a:blip r:embed="rId3" cstate="print"/>
          <a:srcRect/>
          <a:stretch>
            <a:fillRect/>
          </a:stretch>
        </p:blipFill>
        <p:spPr bwMode="auto">
          <a:xfrm>
            <a:off x="838200" y="0"/>
            <a:ext cx="2589213" cy="3074988"/>
          </a:xfrm>
          <a:prstGeom prst="rect">
            <a:avLst/>
          </a:prstGeom>
          <a:noFill/>
          <a:ln w="9525">
            <a:noFill/>
            <a:miter lim="800000"/>
            <a:headEnd/>
            <a:tailEnd/>
          </a:ln>
        </p:spPr>
      </p:pic>
      <p:pic>
        <p:nvPicPr>
          <p:cNvPr id="4115" name="Picture 2" descr="C:\Users\Administrator\Desktop\gsa 2022-10-01 073845.jpg"/>
          <p:cNvPicPr>
            <a:picLocks noChangeAspect="1" noChangeArrowheads="1"/>
          </p:cNvPicPr>
          <p:nvPr/>
        </p:nvPicPr>
        <p:blipFill>
          <a:blip r:embed="rId4" cstate="print"/>
          <a:srcRect/>
          <a:stretch>
            <a:fillRect/>
          </a:stretch>
        </p:blipFill>
        <p:spPr bwMode="auto">
          <a:xfrm>
            <a:off x="38123813" y="500063"/>
            <a:ext cx="5553075" cy="2247900"/>
          </a:xfrm>
          <a:prstGeom prst="rect">
            <a:avLst/>
          </a:prstGeom>
          <a:noFill/>
          <a:ln w="12700">
            <a:solidFill>
              <a:schemeClr val="tx1"/>
            </a:solidFill>
            <a:miter lim="800000"/>
            <a:headEnd/>
            <a:tailEnd/>
          </a:ln>
        </p:spPr>
      </p:pic>
      <p:pic>
        <p:nvPicPr>
          <p:cNvPr id="4116" name="Picture 22" descr="Kalkarindji 2022-10-08 170106.jpg"/>
          <p:cNvPicPr>
            <a:picLocks noChangeAspect="1"/>
          </p:cNvPicPr>
          <p:nvPr/>
        </p:nvPicPr>
        <p:blipFill>
          <a:blip r:embed="rId5" cstate="print"/>
          <a:srcRect/>
          <a:stretch>
            <a:fillRect/>
          </a:stretch>
        </p:blipFill>
        <p:spPr bwMode="auto">
          <a:xfrm>
            <a:off x="9144000" y="12207875"/>
            <a:ext cx="8264525" cy="5146675"/>
          </a:xfrm>
          <a:prstGeom prst="rect">
            <a:avLst/>
          </a:prstGeom>
          <a:noFill/>
          <a:ln w="9525">
            <a:noFill/>
            <a:miter lim="800000"/>
            <a:headEnd/>
            <a:tailEnd/>
          </a:ln>
        </p:spPr>
      </p:pic>
      <p:pic>
        <p:nvPicPr>
          <p:cNvPr id="4117" name="Picture 23" descr="surface 2022-10-08 170636.jpg"/>
          <p:cNvPicPr>
            <a:picLocks noChangeAspect="1"/>
          </p:cNvPicPr>
          <p:nvPr/>
        </p:nvPicPr>
        <p:blipFill>
          <a:blip r:embed="rId6" cstate="print"/>
          <a:srcRect/>
          <a:stretch>
            <a:fillRect/>
          </a:stretch>
        </p:blipFill>
        <p:spPr bwMode="auto">
          <a:xfrm>
            <a:off x="9144000" y="7534275"/>
            <a:ext cx="8269288" cy="4673600"/>
          </a:xfrm>
          <a:prstGeom prst="rect">
            <a:avLst/>
          </a:prstGeom>
          <a:noFill/>
          <a:ln w="9525">
            <a:noFill/>
            <a:miter lim="800000"/>
            <a:headEnd/>
            <a:tailEnd/>
          </a:ln>
        </p:spPr>
      </p:pic>
      <p:pic>
        <p:nvPicPr>
          <p:cNvPr id="4118" name="Picture 24" descr="sudbury 2022-10-08 180235.jpg"/>
          <p:cNvPicPr>
            <a:picLocks noChangeAspect="1"/>
          </p:cNvPicPr>
          <p:nvPr/>
        </p:nvPicPr>
        <p:blipFill>
          <a:blip r:embed="rId7" cstate="print"/>
          <a:srcRect/>
          <a:stretch>
            <a:fillRect/>
          </a:stretch>
        </p:blipFill>
        <p:spPr bwMode="auto">
          <a:xfrm>
            <a:off x="17797463" y="9042400"/>
            <a:ext cx="8027987" cy="4589463"/>
          </a:xfrm>
          <a:prstGeom prst="rect">
            <a:avLst/>
          </a:prstGeom>
          <a:noFill/>
          <a:ln w="9525">
            <a:noFill/>
            <a:miter lim="800000"/>
            <a:headEnd/>
            <a:tailEnd/>
          </a:ln>
        </p:spPr>
      </p:pic>
      <p:pic>
        <p:nvPicPr>
          <p:cNvPr id="4119" name="Picture 25" descr="Vredefort 2022-10-08 175937.jpg"/>
          <p:cNvPicPr>
            <a:picLocks noChangeAspect="1"/>
          </p:cNvPicPr>
          <p:nvPr/>
        </p:nvPicPr>
        <p:blipFill>
          <a:blip r:embed="rId8" cstate="print"/>
          <a:srcRect/>
          <a:stretch>
            <a:fillRect/>
          </a:stretch>
        </p:blipFill>
        <p:spPr bwMode="auto">
          <a:xfrm>
            <a:off x="17887950" y="4075113"/>
            <a:ext cx="7937500" cy="4627562"/>
          </a:xfrm>
          <a:prstGeom prst="rect">
            <a:avLst/>
          </a:prstGeom>
          <a:noFill/>
          <a:ln w="9525">
            <a:noFill/>
            <a:miter lim="800000"/>
            <a:headEnd/>
            <a:tailEnd/>
          </a:ln>
        </p:spPr>
      </p:pic>
      <p:pic>
        <p:nvPicPr>
          <p:cNvPr id="4120" name="Picture 26" descr="Beaverhead3 2022-10-08 181152.jpg"/>
          <p:cNvPicPr>
            <a:picLocks noChangeAspect="1"/>
          </p:cNvPicPr>
          <p:nvPr/>
        </p:nvPicPr>
        <p:blipFill>
          <a:blip r:embed="rId9" cstate="print"/>
          <a:srcRect/>
          <a:stretch>
            <a:fillRect/>
          </a:stretch>
        </p:blipFill>
        <p:spPr bwMode="auto">
          <a:xfrm>
            <a:off x="26473150" y="13843000"/>
            <a:ext cx="7453313" cy="5948363"/>
          </a:xfrm>
          <a:prstGeom prst="rect">
            <a:avLst/>
          </a:prstGeom>
          <a:noFill/>
          <a:ln w="9525">
            <a:noFill/>
            <a:miter lim="800000"/>
            <a:headEnd/>
            <a:tailEnd/>
          </a:ln>
        </p:spPr>
      </p:pic>
      <p:pic>
        <p:nvPicPr>
          <p:cNvPr id="4121" name="Picture 27" descr="Beaverhead2 2022-10-08 180943.jpg"/>
          <p:cNvPicPr>
            <a:picLocks noChangeAspect="1"/>
          </p:cNvPicPr>
          <p:nvPr/>
        </p:nvPicPr>
        <p:blipFill>
          <a:blip r:embed="rId10" cstate="print"/>
          <a:srcRect/>
          <a:stretch>
            <a:fillRect/>
          </a:stretch>
        </p:blipFill>
        <p:spPr bwMode="auto">
          <a:xfrm>
            <a:off x="26473150" y="9429750"/>
            <a:ext cx="7453313" cy="4546600"/>
          </a:xfrm>
          <a:prstGeom prst="rect">
            <a:avLst/>
          </a:prstGeom>
          <a:noFill/>
          <a:ln w="9525">
            <a:noFill/>
            <a:miter lim="800000"/>
            <a:headEnd/>
            <a:tailEnd/>
          </a:ln>
        </p:spPr>
      </p:pic>
      <p:pic>
        <p:nvPicPr>
          <p:cNvPr id="4122" name="Picture 28" descr="Beaverhead1 2022-10-08 180812.jpg"/>
          <p:cNvPicPr>
            <a:picLocks noChangeAspect="1"/>
          </p:cNvPicPr>
          <p:nvPr/>
        </p:nvPicPr>
        <p:blipFill>
          <a:blip r:embed="rId11" cstate="print"/>
          <a:srcRect/>
          <a:stretch>
            <a:fillRect/>
          </a:stretch>
        </p:blipFill>
        <p:spPr bwMode="auto">
          <a:xfrm>
            <a:off x="26473150" y="5640388"/>
            <a:ext cx="7986713" cy="3789362"/>
          </a:xfrm>
          <a:prstGeom prst="rect">
            <a:avLst/>
          </a:prstGeom>
          <a:noFill/>
          <a:ln w="9525">
            <a:noFill/>
            <a:miter lim="800000"/>
            <a:headEnd/>
            <a:tailEnd/>
          </a:ln>
        </p:spPr>
      </p:pic>
      <p:pic>
        <p:nvPicPr>
          <p:cNvPr id="4123" name="Picture 29" descr="tasman 2022-10-08 181736.jpg"/>
          <p:cNvPicPr>
            <a:picLocks noChangeAspect="1"/>
          </p:cNvPicPr>
          <p:nvPr/>
        </p:nvPicPr>
        <p:blipFill>
          <a:blip r:embed="rId12" cstate="print"/>
          <a:srcRect/>
          <a:stretch>
            <a:fillRect/>
          </a:stretch>
        </p:blipFill>
        <p:spPr bwMode="auto">
          <a:xfrm>
            <a:off x="9139238" y="17354550"/>
            <a:ext cx="4702175" cy="3790950"/>
          </a:xfrm>
          <a:prstGeom prst="rect">
            <a:avLst/>
          </a:prstGeom>
          <a:noFill/>
          <a:ln w="9525">
            <a:noFill/>
            <a:miter lim="800000"/>
            <a:headEnd/>
            <a:tailEnd/>
          </a:ln>
        </p:spPr>
      </p:pic>
      <p:pic>
        <p:nvPicPr>
          <p:cNvPr id="4124" name="Picture 30" descr="large impacts 2022-10-08 180651.jpg"/>
          <p:cNvPicPr>
            <a:picLocks noChangeAspect="1"/>
          </p:cNvPicPr>
          <p:nvPr/>
        </p:nvPicPr>
        <p:blipFill>
          <a:blip r:embed="rId13" cstate="print"/>
          <a:srcRect/>
          <a:stretch>
            <a:fillRect/>
          </a:stretch>
        </p:blipFill>
        <p:spPr bwMode="auto">
          <a:xfrm>
            <a:off x="17887950" y="13669963"/>
            <a:ext cx="7937500" cy="4891087"/>
          </a:xfrm>
          <a:prstGeom prst="rect">
            <a:avLst/>
          </a:prstGeom>
          <a:noFill/>
          <a:ln w="9525">
            <a:noFill/>
            <a:miter lim="800000"/>
            <a:headEnd/>
            <a:tailEnd/>
          </a:ln>
        </p:spPr>
      </p:pic>
      <p:sp>
        <p:nvSpPr>
          <p:cNvPr id="4125" name="TextBox 31"/>
          <p:cNvSpPr txBox="1">
            <a:spLocks noChangeArrowheads="1"/>
          </p:cNvSpPr>
          <p:nvPr/>
        </p:nvSpPr>
        <p:spPr bwMode="auto">
          <a:xfrm>
            <a:off x="35147250" y="17354550"/>
            <a:ext cx="8002588" cy="1201738"/>
          </a:xfrm>
          <a:prstGeom prst="rect">
            <a:avLst/>
          </a:prstGeom>
          <a:noFill/>
          <a:ln w="9525">
            <a:noFill/>
            <a:miter lim="800000"/>
            <a:headEnd/>
            <a:tailEnd/>
          </a:ln>
        </p:spPr>
        <p:txBody>
          <a:bodyPr>
            <a:spAutoFit/>
          </a:bodyPr>
          <a:lstStyle/>
          <a:p>
            <a:r>
              <a:rPr lang="en-US" sz="1800" b="1">
                <a:latin typeface="Calibri" pitchFamily="34" charset="0"/>
              </a:rPr>
              <a:t/>
            </a:r>
            <a:br>
              <a:rPr lang="en-US" sz="1800" b="1">
                <a:latin typeface="Calibri" pitchFamily="34" charset="0"/>
              </a:rPr>
            </a:br>
            <a:r>
              <a:rPr lang="en-US" sz="1800" b="1">
                <a:latin typeface="Calibri" pitchFamily="34" charset="0"/>
              </a:rPr>
              <a:t>I would like to thank my wife Dr. Malgorzata Piszcz-Connelly for financing this endeavor and tons of moral support.</a:t>
            </a:r>
          </a:p>
          <a:p>
            <a:endParaRPr lang="en-US" sz="1800">
              <a:latin typeface="Times New Roman" pitchFamily="18" charset="0"/>
              <a:cs typeface="Times New Roman" pitchFamily="18" charset="0"/>
            </a:endParaRPr>
          </a:p>
        </p:txBody>
      </p:sp>
      <p:pic>
        <p:nvPicPr>
          <p:cNvPr id="4126" name="Picture 33" descr="Bias2 2022-10-08 183911.jpg"/>
          <p:cNvPicPr>
            <a:picLocks noChangeAspect="1"/>
          </p:cNvPicPr>
          <p:nvPr/>
        </p:nvPicPr>
        <p:blipFill>
          <a:blip r:embed="rId14" cstate="print"/>
          <a:srcRect/>
          <a:stretch>
            <a:fillRect/>
          </a:stretch>
        </p:blipFill>
        <p:spPr bwMode="auto">
          <a:xfrm>
            <a:off x="35147250" y="11720513"/>
            <a:ext cx="8272463" cy="4386262"/>
          </a:xfrm>
          <a:prstGeom prst="rect">
            <a:avLst/>
          </a:prstGeom>
          <a:noFill/>
          <a:ln w="9525">
            <a:noFill/>
            <a:miter lim="800000"/>
            <a:headEnd/>
            <a:tailEnd/>
          </a:ln>
        </p:spPr>
      </p:pic>
      <p:sp>
        <p:nvSpPr>
          <p:cNvPr id="4127" name="TextBox 34"/>
          <p:cNvSpPr txBox="1">
            <a:spLocks noChangeArrowheads="1"/>
          </p:cNvSpPr>
          <p:nvPr/>
        </p:nvSpPr>
        <p:spPr bwMode="auto">
          <a:xfrm>
            <a:off x="26763663" y="19791363"/>
            <a:ext cx="7162800" cy="1016000"/>
          </a:xfrm>
          <a:prstGeom prst="rect">
            <a:avLst/>
          </a:prstGeom>
          <a:noFill/>
          <a:ln w="9525">
            <a:noFill/>
            <a:miter lim="800000"/>
            <a:headEnd/>
            <a:tailEnd/>
          </a:ln>
        </p:spPr>
        <p:txBody>
          <a:bodyPr>
            <a:spAutoFit/>
          </a:bodyPr>
          <a:lstStyle/>
          <a:p>
            <a:r>
              <a:rPr lang="en-US" sz="2000">
                <a:latin typeface="Times New Roman" pitchFamily="18" charset="0"/>
                <a:cs typeface="Times New Roman" pitchFamily="18" charset="0"/>
              </a:rPr>
              <a:t>The overlay shows that volcanic events including  the Yellowstone hotspot  appear to be defected by the core of the ~600Ma Beverhead impact</a:t>
            </a:r>
          </a:p>
        </p:txBody>
      </p:sp>
      <p:sp>
        <p:nvSpPr>
          <p:cNvPr id="4128" name="TextBox 35"/>
          <p:cNvSpPr txBox="1">
            <a:spLocks noChangeArrowheads="1"/>
          </p:cNvSpPr>
          <p:nvPr/>
        </p:nvSpPr>
        <p:spPr bwMode="auto">
          <a:xfrm>
            <a:off x="13841413" y="17354550"/>
            <a:ext cx="3551237" cy="2863850"/>
          </a:xfrm>
          <a:prstGeom prst="rect">
            <a:avLst/>
          </a:prstGeom>
          <a:noFill/>
          <a:ln w="9525">
            <a:noFill/>
            <a:miter lim="800000"/>
            <a:headEnd/>
            <a:tailEnd/>
          </a:ln>
        </p:spPr>
        <p:txBody>
          <a:bodyPr>
            <a:spAutoFit/>
          </a:bodyPr>
          <a:lstStyle/>
          <a:p>
            <a:r>
              <a:rPr lang="en-US" sz="1800">
                <a:latin typeface="Times New Roman" pitchFamily="18" charset="0"/>
                <a:cs typeface="Times New Roman" pitchFamily="18" charset="0"/>
              </a:rPr>
              <a:t>The post MAPCIS volcanics from the above image fill part of the Tasman gap even as older mafic provinces are divided by the rifting.</a:t>
            </a:r>
            <a:br>
              <a:rPr lang="en-US" sz="1800">
                <a:latin typeface="Times New Roman" pitchFamily="18" charset="0"/>
                <a:cs typeface="Times New Roman" pitchFamily="18" charset="0"/>
              </a:rPr>
            </a:br>
            <a:r>
              <a:rPr lang="en-US" sz="1800">
                <a:latin typeface="Times New Roman" pitchFamily="18" charset="0"/>
                <a:cs typeface="Times New Roman" pitchFamily="18" charset="0"/>
              </a:rPr>
              <a:t>MAPCIS center is the Eular point for the rotation which ends with the collision with Antarctic during the Delamarian orogeny.</a:t>
            </a:r>
            <a:br>
              <a:rPr lang="en-US" sz="1800">
                <a:latin typeface="Times New Roman" pitchFamily="18" charset="0"/>
                <a:cs typeface="Times New Roman" pitchFamily="18" charset="0"/>
              </a:rPr>
            </a:br>
            <a:r>
              <a:rPr lang="en-US" sz="1800">
                <a:latin typeface="Times New Roman" pitchFamily="18" charset="0"/>
                <a:cs typeface="Times New Roman" pitchFamily="18" charset="0"/>
              </a:rPr>
              <a:t>This suggests large impacts might stimulate plate movement.</a:t>
            </a:r>
          </a:p>
        </p:txBody>
      </p:sp>
    </p:spTree>
  </p:cSld>
  <p:clrMapOvr>
    <a:masterClrMapping/>
  </p:clrMapOvr>
</p:sld>
</file>

<file path=ppt/theme/theme1.xml><?xml version="1.0" encoding="utf-8"?>
<a:theme xmlns:a="http://schemas.openxmlformats.org/drawingml/2006/main" name="PosterPresentations.com-48x96-Template">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8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1_Classic 3 Columns">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8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Classic - Wide Center">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800" dirty="0">
            <a:latin typeface="Times New Roman" panose="02020603050405020304" pitchFamily="18" charset="0"/>
            <a:cs typeface="Times New Roman" panose="02020603050405020304" pitchFamily="18" charset="0"/>
          </a:defRPr>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PosterPresentations.com-48x96-Template</Template>
  <TotalTime>13552</TotalTime>
  <Words>553</Words>
  <Application>Microsoft Office PowerPoint</Application>
  <PresentationFormat>Custom</PresentationFormat>
  <Paragraphs>24</Paragraphs>
  <Slides>1</Slides>
  <Notes>0</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vt:i4>
      </vt:variant>
    </vt:vector>
  </HeadingPairs>
  <TitlesOfParts>
    <vt:vector size="8" baseType="lpstr">
      <vt:lpstr>Calibri</vt:lpstr>
      <vt:lpstr>Arial</vt:lpstr>
      <vt:lpstr>Trebuchet MS</vt:lpstr>
      <vt:lpstr>Times New Roman</vt:lpstr>
      <vt:lpstr>PosterPresentations.com-48x96-Template</vt:lpstr>
      <vt:lpstr>1_Classic 3 Columns</vt:lpstr>
      <vt:lpstr>Classic - Wide Center</vt:lpstr>
      <vt:lpstr>Slide 1</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CanterburyMedia</dc:creator>
  <cp:lastModifiedBy>Administrator</cp:lastModifiedBy>
  <cp:revision>44</cp:revision>
  <dcterms:created xsi:type="dcterms:W3CDTF">2012-02-09T21:25:37Z</dcterms:created>
  <dcterms:modified xsi:type="dcterms:W3CDTF">2022-12-11T08:33:59Z</dcterms:modified>
</cp:coreProperties>
</file>