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56" r:id="rId2"/>
    <p:sldId id="337" r:id="rId3"/>
    <p:sldId id="338" r:id="rId4"/>
    <p:sldId id="257" r:id="rId5"/>
    <p:sldId id="381" r:id="rId6"/>
    <p:sldId id="413" r:id="rId7"/>
    <p:sldId id="355" r:id="rId8"/>
    <p:sldId id="410" r:id="rId9"/>
    <p:sldId id="405" r:id="rId10"/>
    <p:sldId id="403" r:id="rId11"/>
    <p:sldId id="339" r:id="rId12"/>
    <p:sldId id="412" r:id="rId13"/>
    <p:sldId id="392" r:id="rId14"/>
    <p:sldId id="357" r:id="rId15"/>
    <p:sldId id="353" r:id="rId16"/>
    <p:sldId id="393" r:id="rId17"/>
    <p:sldId id="394" r:id="rId18"/>
    <p:sldId id="258" r:id="rId19"/>
    <p:sldId id="361" r:id="rId20"/>
    <p:sldId id="360" r:id="rId21"/>
    <p:sldId id="407" r:id="rId22"/>
    <p:sldId id="399" r:id="rId23"/>
    <p:sldId id="400" r:id="rId24"/>
    <p:sldId id="402" r:id="rId25"/>
    <p:sldId id="401" r:id="rId26"/>
    <p:sldId id="409" r:id="rId27"/>
    <p:sldId id="40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ton, Robert K" initials="DRK" lastIdx="1" clrIdx="0">
    <p:extLst>
      <p:ext uri="{19B8F6BF-5375-455C-9EA6-DF929625EA0E}">
        <p15:presenceInfo xmlns:p15="http://schemas.microsoft.com/office/powerpoint/2012/main" userId="S::rkdenton@terracon.com::132f68d6-6bff-4758-b79c-5fdd5aa51f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74AD"/>
    <a:srgbClr val="4482BB"/>
    <a:srgbClr val="FFFFFF"/>
    <a:srgbClr val="FF3300"/>
    <a:srgbClr val="CC3300"/>
    <a:srgbClr val="FFD2CD"/>
    <a:srgbClr val="F8D7D4"/>
    <a:srgbClr val="D0E2FC"/>
    <a:srgbClr val="D8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21244F-D933-4A37-B75B-575D71EABBE4}" v="996" dt="2022-04-01T16:40:10.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462" autoAdjust="0"/>
    <p:restoredTop sz="92950" autoAdjust="0"/>
  </p:normalViewPr>
  <p:slideViewPr>
    <p:cSldViewPr snapToGrid="0">
      <p:cViewPr varScale="1">
        <p:scale>
          <a:sx n="100" d="100"/>
          <a:sy n="100" d="100"/>
        </p:scale>
        <p:origin x="114" y="1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5940"/>
    </p:cViewPr>
  </p:sorterViewPr>
  <p:notesViewPr>
    <p:cSldViewPr snapToGrid="0">
      <p:cViewPr varScale="1">
        <p:scale>
          <a:sx n="61" d="100"/>
          <a:sy n="61" d="100"/>
        </p:scale>
        <p:origin x="-169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ton, Robert K" userId="132f68d6-6bff-4758-b79c-5fdd5aa51fdb" providerId="ADAL" clId="{CA21244F-D933-4A37-B75B-575D71EABBE4}"/>
    <pc:docChg chg="undo redo custSel addSld delSld modSld sldOrd modMainMaster">
      <pc:chgData name="Denton, Robert K" userId="132f68d6-6bff-4758-b79c-5fdd5aa51fdb" providerId="ADAL" clId="{CA21244F-D933-4A37-B75B-575D71EABBE4}" dt="2022-04-02T16:08:36.328" v="12005" actId="1076"/>
      <pc:docMkLst>
        <pc:docMk/>
      </pc:docMkLst>
      <pc:sldChg chg="addSp delSp modSp mod delAnim">
        <pc:chgData name="Denton, Robert K" userId="132f68d6-6bff-4758-b79c-5fdd5aa51fdb" providerId="ADAL" clId="{CA21244F-D933-4A37-B75B-575D71EABBE4}" dt="2022-03-17T17:44:06.322" v="11309" actId="20577"/>
        <pc:sldMkLst>
          <pc:docMk/>
          <pc:sldMk cId="0" sldId="256"/>
        </pc:sldMkLst>
        <pc:spChg chg="del mod">
          <ac:chgData name="Denton, Robert K" userId="132f68d6-6bff-4758-b79c-5fdd5aa51fdb" providerId="ADAL" clId="{CA21244F-D933-4A37-B75B-575D71EABBE4}" dt="2022-01-27T15:07:03.837" v="252" actId="478"/>
          <ac:spMkLst>
            <pc:docMk/>
            <pc:sldMk cId="0" sldId="256"/>
            <ac:spMk id="2" creationId="{00000000-0000-0000-0000-000000000000}"/>
          </ac:spMkLst>
        </pc:spChg>
        <pc:spChg chg="mod">
          <ac:chgData name="Denton, Robert K" userId="132f68d6-6bff-4758-b79c-5fdd5aa51fdb" providerId="ADAL" clId="{CA21244F-D933-4A37-B75B-575D71EABBE4}" dt="2022-02-03T16:10:54.188" v="6891" actId="20577"/>
          <ac:spMkLst>
            <pc:docMk/>
            <pc:sldMk cId="0" sldId="256"/>
            <ac:spMk id="56322" creationId="{00000000-0000-0000-0000-000000000000}"/>
          </ac:spMkLst>
        </pc:spChg>
        <pc:spChg chg="mod">
          <ac:chgData name="Denton, Robert K" userId="132f68d6-6bff-4758-b79c-5fdd5aa51fdb" providerId="ADAL" clId="{CA21244F-D933-4A37-B75B-575D71EABBE4}" dt="2022-03-17T17:44:06.322" v="11309" actId="20577"/>
          <ac:spMkLst>
            <pc:docMk/>
            <pc:sldMk cId="0" sldId="256"/>
            <ac:spMk id="56323" creationId="{00000000-0000-0000-0000-000000000000}"/>
          </ac:spMkLst>
        </pc:spChg>
        <pc:picChg chg="del">
          <ac:chgData name="Denton, Robert K" userId="132f68d6-6bff-4758-b79c-5fdd5aa51fdb" providerId="ADAL" clId="{CA21244F-D933-4A37-B75B-575D71EABBE4}" dt="2022-01-27T15:07:01.236" v="250" actId="478"/>
          <ac:picMkLst>
            <pc:docMk/>
            <pc:sldMk cId="0" sldId="256"/>
            <ac:picMk id="4" creationId="{00000000-0000-0000-0000-000000000000}"/>
          </ac:picMkLst>
        </pc:picChg>
        <pc:picChg chg="add mod">
          <ac:chgData name="Denton, Robert K" userId="132f68d6-6bff-4758-b79c-5fdd5aa51fdb" providerId="ADAL" clId="{CA21244F-D933-4A37-B75B-575D71EABBE4}" dt="2022-01-27T15:15:47.989" v="303" actId="1076"/>
          <ac:picMkLst>
            <pc:docMk/>
            <pc:sldMk cId="0" sldId="256"/>
            <ac:picMk id="1026" creationId="{B3C0C7DE-D383-4697-9100-62491E1C58BE}"/>
          </ac:picMkLst>
        </pc:picChg>
        <pc:picChg chg="add mod">
          <ac:chgData name="Denton, Robert K" userId="132f68d6-6bff-4758-b79c-5fdd5aa51fdb" providerId="ADAL" clId="{CA21244F-D933-4A37-B75B-575D71EABBE4}" dt="2022-01-27T15:16:08.155" v="306" actId="14100"/>
          <ac:picMkLst>
            <pc:docMk/>
            <pc:sldMk cId="0" sldId="256"/>
            <ac:picMk id="1028" creationId="{E633DABA-C606-44B2-9F72-587713A795DF}"/>
          </ac:picMkLst>
        </pc:picChg>
      </pc:sldChg>
      <pc:sldChg chg="addSp delSp modSp mod ord delAnim modAnim">
        <pc:chgData name="Denton, Robert K" userId="132f68d6-6bff-4758-b79c-5fdd5aa51fdb" providerId="ADAL" clId="{CA21244F-D933-4A37-B75B-575D71EABBE4}" dt="2022-03-17T17:45:40.181" v="11339" actId="1076"/>
        <pc:sldMkLst>
          <pc:docMk/>
          <pc:sldMk cId="2240511697" sldId="257"/>
        </pc:sldMkLst>
        <pc:spChg chg="del mod">
          <ac:chgData name="Denton, Robert K" userId="132f68d6-6bff-4758-b79c-5fdd5aa51fdb" providerId="ADAL" clId="{CA21244F-D933-4A37-B75B-575D71EABBE4}" dt="2022-01-24T21:29:07.565" v="31" actId="478"/>
          <ac:spMkLst>
            <pc:docMk/>
            <pc:sldMk cId="2240511697" sldId="257"/>
            <ac:spMk id="2" creationId="{00000000-0000-0000-0000-000000000000}"/>
          </ac:spMkLst>
        </pc:spChg>
        <pc:spChg chg="add mod">
          <ac:chgData name="Denton, Robert K" userId="132f68d6-6bff-4758-b79c-5fdd5aa51fdb" providerId="ADAL" clId="{CA21244F-D933-4A37-B75B-575D71EABBE4}" dt="2022-03-17T17:45:40.181" v="11339" actId="1076"/>
          <ac:spMkLst>
            <pc:docMk/>
            <pc:sldMk cId="2240511697" sldId="257"/>
            <ac:spMk id="3" creationId="{62419C5C-97B6-4D6C-93B6-2AEDF608EB5D}"/>
          </ac:spMkLst>
        </pc:spChg>
        <pc:spChg chg="add del mod">
          <ac:chgData name="Denton, Robert K" userId="132f68d6-6bff-4758-b79c-5fdd5aa51fdb" providerId="ADAL" clId="{CA21244F-D933-4A37-B75B-575D71EABBE4}" dt="2022-01-24T21:28:58.574" v="26" actId="478"/>
          <ac:spMkLst>
            <pc:docMk/>
            <pc:sldMk cId="2240511697" sldId="257"/>
            <ac:spMk id="5" creationId="{9110EE64-67BC-42E2-A232-9827BC2EB51F}"/>
          </ac:spMkLst>
        </pc:spChg>
        <pc:spChg chg="add del mod">
          <ac:chgData name="Denton, Robert K" userId="132f68d6-6bff-4758-b79c-5fdd5aa51fdb" providerId="ADAL" clId="{CA21244F-D933-4A37-B75B-575D71EABBE4}" dt="2022-01-24T21:29:04.627" v="29" actId="478"/>
          <ac:spMkLst>
            <pc:docMk/>
            <pc:sldMk cId="2240511697" sldId="257"/>
            <ac:spMk id="7" creationId="{1B7A2AB3-A7F2-4453-BD88-97E3850F05A6}"/>
          </ac:spMkLst>
        </pc:spChg>
        <pc:spChg chg="add mod">
          <ac:chgData name="Denton, Robert K" userId="132f68d6-6bff-4758-b79c-5fdd5aa51fdb" providerId="ADAL" clId="{CA21244F-D933-4A37-B75B-575D71EABBE4}" dt="2022-02-03T15:56:04.896" v="6430" actId="164"/>
          <ac:spMkLst>
            <pc:docMk/>
            <pc:sldMk cId="2240511697" sldId="257"/>
            <ac:spMk id="14" creationId="{6DC94924-2D85-426F-AABC-BF4EFB10B558}"/>
          </ac:spMkLst>
        </pc:spChg>
        <pc:spChg chg="add del mod topLvl">
          <ac:chgData name="Denton, Robert K" userId="132f68d6-6bff-4758-b79c-5fdd5aa51fdb" providerId="ADAL" clId="{CA21244F-D933-4A37-B75B-575D71EABBE4}" dt="2022-02-23T15:13:15.052" v="10263" actId="478"/>
          <ac:spMkLst>
            <pc:docMk/>
            <pc:sldMk cId="2240511697" sldId="257"/>
            <ac:spMk id="17" creationId="{17B625BE-79AE-490D-AABD-F3115333300F}"/>
          </ac:spMkLst>
        </pc:spChg>
        <pc:spChg chg="add del mod topLvl">
          <ac:chgData name="Denton, Robert K" userId="132f68d6-6bff-4758-b79c-5fdd5aa51fdb" providerId="ADAL" clId="{CA21244F-D933-4A37-B75B-575D71EABBE4}" dt="2022-02-23T15:13:18.073" v="10265" actId="478"/>
          <ac:spMkLst>
            <pc:docMk/>
            <pc:sldMk cId="2240511697" sldId="257"/>
            <ac:spMk id="18" creationId="{CCF13B29-05BD-4772-85CB-BF5AA783A52A}"/>
          </ac:spMkLst>
        </pc:spChg>
        <pc:spChg chg="add mod">
          <ac:chgData name="Denton, Robert K" userId="132f68d6-6bff-4758-b79c-5fdd5aa51fdb" providerId="ADAL" clId="{CA21244F-D933-4A37-B75B-575D71EABBE4}" dt="2022-02-07T20:18:49.676" v="7193" actId="1076"/>
          <ac:spMkLst>
            <pc:docMk/>
            <pc:sldMk cId="2240511697" sldId="257"/>
            <ac:spMk id="19" creationId="{5700CADA-D027-4FC4-8779-B9E993D9BBBC}"/>
          </ac:spMkLst>
        </pc:spChg>
        <pc:spChg chg="add mod topLvl">
          <ac:chgData name="Denton, Robert K" userId="132f68d6-6bff-4758-b79c-5fdd5aa51fdb" providerId="ADAL" clId="{CA21244F-D933-4A37-B75B-575D71EABBE4}" dt="2022-02-07T20:18:49.676" v="7193" actId="1076"/>
          <ac:spMkLst>
            <pc:docMk/>
            <pc:sldMk cId="2240511697" sldId="257"/>
            <ac:spMk id="20" creationId="{BB831681-3036-4702-8ED2-EFE4BB024364}"/>
          </ac:spMkLst>
        </pc:spChg>
        <pc:spChg chg="add mod topLvl">
          <ac:chgData name="Denton, Robert K" userId="132f68d6-6bff-4758-b79c-5fdd5aa51fdb" providerId="ADAL" clId="{CA21244F-D933-4A37-B75B-575D71EABBE4}" dt="2022-02-07T20:18:49.676" v="7193" actId="1076"/>
          <ac:spMkLst>
            <pc:docMk/>
            <pc:sldMk cId="2240511697" sldId="257"/>
            <ac:spMk id="21" creationId="{2BF37795-36CE-4EB0-8CE4-E4CFB8AC2BFC}"/>
          </ac:spMkLst>
        </pc:spChg>
        <pc:spChg chg="add mod topLvl">
          <ac:chgData name="Denton, Robert K" userId="132f68d6-6bff-4758-b79c-5fdd5aa51fdb" providerId="ADAL" clId="{CA21244F-D933-4A37-B75B-575D71EABBE4}" dt="2022-03-17T17:45:39.728" v="11338" actId="20577"/>
          <ac:spMkLst>
            <pc:docMk/>
            <pc:sldMk cId="2240511697" sldId="257"/>
            <ac:spMk id="22" creationId="{464787D4-FC14-42D4-AD28-02D4129664EF}"/>
          </ac:spMkLst>
        </pc:spChg>
        <pc:spChg chg="add mod">
          <ac:chgData name="Denton, Robert K" userId="132f68d6-6bff-4758-b79c-5fdd5aa51fdb" providerId="ADAL" clId="{CA21244F-D933-4A37-B75B-575D71EABBE4}" dt="2022-02-07T20:18:39.325" v="7191" actId="1076"/>
          <ac:spMkLst>
            <pc:docMk/>
            <pc:sldMk cId="2240511697" sldId="257"/>
            <ac:spMk id="23" creationId="{AD97C7E3-95FF-4831-9AE3-0D70420B1373}"/>
          </ac:spMkLst>
        </pc:spChg>
        <pc:spChg chg="add mod">
          <ac:chgData name="Denton, Robert K" userId="132f68d6-6bff-4758-b79c-5fdd5aa51fdb" providerId="ADAL" clId="{CA21244F-D933-4A37-B75B-575D71EABBE4}" dt="2022-01-24T21:43:53.222" v="143" actId="164"/>
          <ac:spMkLst>
            <pc:docMk/>
            <pc:sldMk cId="2240511697" sldId="257"/>
            <ac:spMk id="24" creationId="{B242FF16-9A42-4DD1-A19F-5299B1B7198D}"/>
          </ac:spMkLst>
        </pc:spChg>
        <pc:spChg chg="add mod">
          <ac:chgData name="Denton, Robert K" userId="132f68d6-6bff-4758-b79c-5fdd5aa51fdb" providerId="ADAL" clId="{CA21244F-D933-4A37-B75B-575D71EABBE4}" dt="2022-02-07T20:18:39.325" v="7191" actId="1076"/>
          <ac:spMkLst>
            <pc:docMk/>
            <pc:sldMk cId="2240511697" sldId="257"/>
            <ac:spMk id="25" creationId="{DE8AA3AD-F627-4516-B2FD-1CEEC450B02D}"/>
          </ac:spMkLst>
        </pc:spChg>
        <pc:spChg chg="add mod">
          <ac:chgData name="Denton, Robert K" userId="132f68d6-6bff-4758-b79c-5fdd5aa51fdb" providerId="ADAL" clId="{CA21244F-D933-4A37-B75B-575D71EABBE4}" dt="2022-02-07T20:18:39.325" v="7191" actId="1076"/>
          <ac:spMkLst>
            <pc:docMk/>
            <pc:sldMk cId="2240511697" sldId="257"/>
            <ac:spMk id="27" creationId="{FFFFD625-1CAF-4173-B0E6-5EC1CBB98B2F}"/>
          </ac:spMkLst>
        </pc:spChg>
        <pc:spChg chg="del">
          <ac:chgData name="Denton, Robert K" userId="132f68d6-6bff-4758-b79c-5fdd5aa51fdb" providerId="ADAL" clId="{CA21244F-D933-4A37-B75B-575D71EABBE4}" dt="2022-01-24T21:28:56.676" v="25" actId="478"/>
          <ac:spMkLst>
            <pc:docMk/>
            <pc:sldMk cId="2240511697" sldId="257"/>
            <ac:spMk id="56322" creationId="{00000000-0000-0000-0000-000000000000}"/>
          </ac:spMkLst>
        </pc:spChg>
        <pc:spChg chg="del">
          <ac:chgData name="Denton, Robert K" userId="132f68d6-6bff-4758-b79c-5fdd5aa51fdb" providerId="ADAL" clId="{CA21244F-D933-4A37-B75B-575D71EABBE4}" dt="2022-01-24T21:29:01.833" v="28" actId="478"/>
          <ac:spMkLst>
            <pc:docMk/>
            <pc:sldMk cId="2240511697" sldId="257"/>
            <ac:spMk id="56323" creationId="{00000000-0000-0000-0000-000000000000}"/>
          </ac:spMkLst>
        </pc:spChg>
        <pc:grpChg chg="add mod">
          <ac:chgData name="Denton, Robert K" userId="132f68d6-6bff-4758-b79c-5fdd5aa51fdb" providerId="ADAL" clId="{CA21244F-D933-4A37-B75B-575D71EABBE4}" dt="2022-02-03T15:56:04.896" v="6430" actId="164"/>
          <ac:grpSpMkLst>
            <pc:docMk/>
            <pc:sldMk cId="2240511697" sldId="257"/>
            <ac:grpSpMk id="2" creationId="{9A76CB6C-7B81-4370-9834-40E9C4AF794D}"/>
          </ac:grpSpMkLst>
        </pc:grpChg>
        <pc:grpChg chg="add mod">
          <ac:chgData name="Denton, Robert K" userId="132f68d6-6bff-4758-b79c-5fdd5aa51fdb" providerId="ADAL" clId="{CA21244F-D933-4A37-B75B-575D71EABBE4}" dt="2022-02-07T20:18:39.325" v="7191" actId="1076"/>
          <ac:grpSpMkLst>
            <pc:docMk/>
            <pc:sldMk cId="2240511697" sldId="257"/>
            <ac:grpSpMk id="4" creationId="{21CBCCA0-189B-45EC-8F32-AA4FBF8F3CB2}"/>
          </ac:grpSpMkLst>
        </pc:grpChg>
        <pc:grpChg chg="add del mod">
          <ac:chgData name="Denton, Robert K" userId="132f68d6-6bff-4758-b79c-5fdd5aa51fdb" providerId="ADAL" clId="{CA21244F-D933-4A37-B75B-575D71EABBE4}" dt="2022-01-24T21:40:31.941" v="91" actId="165"/>
          <ac:grpSpMkLst>
            <pc:docMk/>
            <pc:sldMk cId="2240511697" sldId="257"/>
            <ac:grpSpMk id="15" creationId="{EAD9BDF6-A71F-4040-9BA3-E653227182A2}"/>
          </ac:grpSpMkLst>
        </pc:grpChg>
        <pc:grpChg chg="add mod">
          <ac:chgData name="Denton, Robert K" userId="132f68d6-6bff-4758-b79c-5fdd5aa51fdb" providerId="ADAL" clId="{CA21244F-D933-4A37-B75B-575D71EABBE4}" dt="2022-02-07T20:18:49.676" v="7193" actId="1076"/>
          <ac:grpSpMkLst>
            <pc:docMk/>
            <pc:sldMk cId="2240511697" sldId="257"/>
            <ac:grpSpMk id="16" creationId="{F69DAEB3-E479-4692-942B-FCA2519CFB00}"/>
          </ac:grpSpMkLst>
        </pc:grpChg>
        <pc:grpChg chg="add del mod">
          <ac:chgData name="Denton, Robert K" userId="132f68d6-6bff-4758-b79c-5fdd5aa51fdb" providerId="ADAL" clId="{CA21244F-D933-4A37-B75B-575D71EABBE4}" dt="2022-02-01T21:33:02.428" v="5535" actId="165"/>
          <ac:grpSpMkLst>
            <pc:docMk/>
            <pc:sldMk cId="2240511697" sldId="257"/>
            <ac:grpSpMk id="23" creationId="{84DA39BB-6F55-405F-929C-B3046758D372}"/>
          </ac:grpSpMkLst>
        </pc:grpChg>
        <pc:grpChg chg="add mod">
          <ac:chgData name="Denton, Robert K" userId="132f68d6-6bff-4758-b79c-5fdd5aa51fdb" providerId="ADAL" clId="{CA21244F-D933-4A37-B75B-575D71EABBE4}" dt="2022-02-03T15:56:04.896" v="6430" actId="164"/>
          <ac:grpSpMkLst>
            <pc:docMk/>
            <pc:sldMk cId="2240511697" sldId="257"/>
            <ac:grpSpMk id="28" creationId="{CA430E97-256C-4BE9-98C9-2ED4AEAD1288}"/>
          </ac:grpSpMkLst>
        </pc:grpChg>
        <pc:picChg chg="del">
          <ac:chgData name="Denton, Robert K" userId="132f68d6-6bff-4758-b79c-5fdd5aa51fdb" providerId="ADAL" clId="{CA21244F-D933-4A37-B75B-575D71EABBE4}" dt="2022-01-24T21:28:59.379" v="27" actId="478"/>
          <ac:picMkLst>
            <pc:docMk/>
            <pc:sldMk cId="2240511697" sldId="257"/>
            <ac:picMk id="4" creationId="{00000000-0000-0000-0000-000000000000}"/>
          </ac:picMkLst>
        </pc:picChg>
        <pc:picChg chg="add mod">
          <ac:chgData name="Denton, Robert K" userId="132f68d6-6bff-4758-b79c-5fdd5aa51fdb" providerId="ADAL" clId="{CA21244F-D933-4A37-B75B-575D71EABBE4}" dt="2022-01-24T21:29:40.348" v="33" actId="1076"/>
          <ac:picMkLst>
            <pc:docMk/>
            <pc:sldMk cId="2240511697" sldId="257"/>
            <ac:picMk id="9" creationId="{9879EE58-10DD-4D6F-A01B-80AF5D583DA3}"/>
          </ac:picMkLst>
        </pc:picChg>
        <pc:picChg chg="add mod">
          <ac:chgData name="Denton, Robert K" userId="132f68d6-6bff-4758-b79c-5fdd5aa51fdb" providerId="ADAL" clId="{CA21244F-D933-4A37-B75B-575D71EABBE4}" dt="2022-01-24T21:30:40.428" v="36" actId="1076"/>
          <ac:picMkLst>
            <pc:docMk/>
            <pc:sldMk cId="2240511697" sldId="257"/>
            <ac:picMk id="11" creationId="{27C8688E-3CBD-4A26-8195-F02FE7A7323E}"/>
          </ac:picMkLst>
        </pc:picChg>
        <pc:picChg chg="add mod">
          <ac:chgData name="Denton, Robert K" userId="132f68d6-6bff-4758-b79c-5fdd5aa51fdb" providerId="ADAL" clId="{CA21244F-D933-4A37-B75B-575D71EABBE4}" dt="2022-01-24T21:31:04.616" v="39" actId="1076"/>
          <ac:picMkLst>
            <pc:docMk/>
            <pc:sldMk cId="2240511697" sldId="257"/>
            <ac:picMk id="13" creationId="{3CA6973B-2F7B-4621-B7D2-D608C346031D}"/>
          </ac:picMkLst>
        </pc:picChg>
        <pc:cxnChg chg="add mod">
          <ac:chgData name="Denton, Robert K" userId="132f68d6-6bff-4758-b79c-5fdd5aa51fdb" providerId="ADAL" clId="{CA21244F-D933-4A37-B75B-575D71EABBE4}" dt="2022-01-24T21:43:53.222" v="143" actId="164"/>
          <ac:cxnSpMkLst>
            <pc:docMk/>
            <pc:sldMk cId="2240511697" sldId="257"/>
            <ac:cxnSpMk id="26" creationId="{7D46D511-9B42-437E-834B-A597DA9921F2}"/>
          </ac:cxnSpMkLst>
        </pc:cxnChg>
      </pc:sldChg>
      <pc:sldChg chg="delSp new del mod">
        <pc:chgData name="Denton, Robert K" userId="132f68d6-6bff-4758-b79c-5fdd5aa51fdb" providerId="ADAL" clId="{CA21244F-D933-4A37-B75B-575D71EABBE4}" dt="2022-01-24T21:13:57.553" v="7" actId="47"/>
        <pc:sldMkLst>
          <pc:docMk/>
          <pc:sldMk cId="2563878806" sldId="257"/>
        </pc:sldMkLst>
        <pc:spChg chg="del">
          <ac:chgData name="Denton, Robert K" userId="132f68d6-6bff-4758-b79c-5fdd5aa51fdb" providerId="ADAL" clId="{CA21244F-D933-4A37-B75B-575D71EABBE4}" dt="2022-01-24T21:13:37.351" v="4" actId="478"/>
          <ac:spMkLst>
            <pc:docMk/>
            <pc:sldMk cId="2563878806" sldId="257"/>
            <ac:spMk id="2" creationId="{80BE241A-1150-4643-A255-089A213E4102}"/>
          </ac:spMkLst>
        </pc:spChg>
        <pc:spChg chg="del">
          <ac:chgData name="Denton, Robert K" userId="132f68d6-6bff-4758-b79c-5fdd5aa51fdb" providerId="ADAL" clId="{CA21244F-D933-4A37-B75B-575D71EABBE4}" dt="2022-01-24T21:13:39.268" v="5" actId="478"/>
          <ac:spMkLst>
            <pc:docMk/>
            <pc:sldMk cId="2563878806" sldId="257"/>
            <ac:spMk id="3" creationId="{AA59D71B-4D07-4452-8E71-E44AD73B0AC5}"/>
          </ac:spMkLst>
        </pc:spChg>
      </pc:sldChg>
      <pc:sldChg chg="add del">
        <pc:chgData name="Denton, Robert K" userId="132f68d6-6bff-4758-b79c-5fdd5aa51fdb" providerId="ADAL" clId="{CA21244F-D933-4A37-B75B-575D71EABBE4}" dt="2022-01-24T21:13:29.981" v="2" actId="2696"/>
        <pc:sldMkLst>
          <pc:docMk/>
          <pc:sldMk cId="74952801" sldId="258"/>
        </pc:sldMkLst>
      </pc:sldChg>
      <pc:sldChg chg="addSp delSp modSp new mod">
        <pc:chgData name="Denton, Robert K" userId="132f68d6-6bff-4758-b79c-5fdd5aa51fdb" providerId="ADAL" clId="{CA21244F-D933-4A37-B75B-575D71EABBE4}" dt="2022-03-07T15:09:23.694" v="10627" actId="478"/>
        <pc:sldMkLst>
          <pc:docMk/>
          <pc:sldMk cId="3878073712" sldId="258"/>
        </pc:sldMkLst>
        <pc:spChg chg="del">
          <ac:chgData name="Denton, Robert K" userId="132f68d6-6bff-4758-b79c-5fdd5aa51fdb" providerId="ADAL" clId="{CA21244F-D933-4A37-B75B-575D71EABBE4}" dt="2022-01-27T15:17:17.926" v="312" actId="478"/>
          <ac:spMkLst>
            <pc:docMk/>
            <pc:sldMk cId="3878073712" sldId="258"/>
            <ac:spMk id="2" creationId="{203AD8EA-18C1-4518-8A26-C816C08A5750}"/>
          </ac:spMkLst>
        </pc:spChg>
        <pc:spChg chg="del">
          <ac:chgData name="Denton, Robert K" userId="132f68d6-6bff-4758-b79c-5fdd5aa51fdb" providerId="ADAL" clId="{CA21244F-D933-4A37-B75B-575D71EABBE4}" dt="2022-01-27T15:17:19.150" v="313" actId="478"/>
          <ac:spMkLst>
            <pc:docMk/>
            <pc:sldMk cId="3878073712" sldId="258"/>
            <ac:spMk id="3" creationId="{955B925B-3E32-4035-9BA4-0B91C88CDEFE}"/>
          </ac:spMkLst>
        </pc:spChg>
        <pc:spChg chg="add mod">
          <ac:chgData name="Denton, Robert K" userId="132f68d6-6bff-4758-b79c-5fdd5aa51fdb" providerId="ADAL" clId="{CA21244F-D933-4A37-B75B-575D71EABBE4}" dt="2022-01-31T20:45:57.510" v="4797" actId="207"/>
          <ac:spMkLst>
            <pc:docMk/>
            <pc:sldMk cId="3878073712" sldId="258"/>
            <ac:spMk id="4" creationId="{4BCC2789-065B-480D-915C-C32EAFE5D182}"/>
          </ac:spMkLst>
        </pc:spChg>
        <pc:spChg chg="add mod">
          <ac:chgData name="Denton, Robert K" userId="132f68d6-6bff-4758-b79c-5fdd5aa51fdb" providerId="ADAL" clId="{CA21244F-D933-4A37-B75B-575D71EABBE4}" dt="2022-01-30T17:41:32.708" v="580" actId="20577"/>
          <ac:spMkLst>
            <pc:docMk/>
            <pc:sldMk cId="3878073712" sldId="258"/>
            <ac:spMk id="8" creationId="{F6A1D410-1D5E-41A9-B4DD-417FECE66A03}"/>
          </ac:spMkLst>
        </pc:spChg>
        <pc:spChg chg="add mod">
          <ac:chgData name="Denton, Robert K" userId="132f68d6-6bff-4758-b79c-5fdd5aa51fdb" providerId="ADAL" clId="{CA21244F-D933-4A37-B75B-575D71EABBE4}" dt="2022-01-31T20:56:37.566" v="5018" actId="1076"/>
          <ac:spMkLst>
            <pc:docMk/>
            <pc:sldMk cId="3878073712" sldId="258"/>
            <ac:spMk id="10" creationId="{E6284A2C-0AE5-4995-B4B1-F3B5AE11340A}"/>
          </ac:spMkLst>
        </pc:spChg>
        <pc:spChg chg="add mod">
          <ac:chgData name="Denton, Robert K" userId="132f68d6-6bff-4758-b79c-5fdd5aa51fdb" providerId="ADAL" clId="{CA21244F-D933-4A37-B75B-575D71EABBE4}" dt="2022-01-30T17:40:57.060" v="558" actId="20577"/>
          <ac:spMkLst>
            <pc:docMk/>
            <pc:sldMk cId="3878073712" sldId="258"/>
            <ac:spMk id="12" creationId="{4A1D44F3-84BC-4056-99E5-C7FF75D5077A}"/>
          </ac:spMkLst>
        </pc:spChg>
        <pc:spChg chg="add mod">
          <ac:chgData name="Denton, Robert K" userId="132f68d6-6bff-4758-b79c-5fdd5aa51fdb" providerId="ADAL" clId="{CA21244F-D933-4A37-B75B-575D71EABBE4}" dt="2022-01-30T17:41:18.807" v="569" actId="1076"/>
          <ac:spMkLst>
            <pc:docMk/>
            <pc:sldMk cId="3878073712" sldId="258"/>
            <ac:spMk id="13" creationId="{D4B7FC48-A637-4F7C-A899-804D7462BA44}"/>
          </ac:spMkLst>
        </pc:spChg>
        <pc:spChg chg="add mod">
          <ac:chgData name="Denton, Robert K" userId="132f68d6-6bff-4758-b79c-5fdd5aa51fdb" providerId="ADAL" clId="{CA21244F-D933-4A37-B75B-575D71EABBE4}" dt="2022-01-30T17:42:09.617" v="609" actId="20577"/>
          <ac:spMkLst>
            <pc:docMk/>
            <pc:sldMk cId="3878073712" sldId="258"/>
            <ac:spMk id="14" creationId="{FCA34ACC-3DE8-478F-9059-FAFD0AD595BA}"/>
          </ac:spMkLst>
        </pc:spChg>
        <pc:spChg chg="add mod">
          <ac:chgData name="Denton, Robert K" userId="132f68d6-6bff-4758-b79c-5fdd5aa51fdb" providerId="ADAL" clId="{CA21244F-D933-4A37-B75B-575D71EABBE4}" dt="2022-01-31T20:45:45.265" v="4796" actId="207"/>
          <ac:spMkLst>
            <pc:docMk/>
            <pc:sldMk cId="3878073712" sldId="258"/>
            <ac:spMk id="15" creationId="{F6BCCF77-73B3-4C77-BA4B-449EDA8A1CDD}"/>
          </ac:spMkLst>
        </pc:spChg>
        <pc:spChg chg="add mod">
          <ac:chgData name="Denton, Robert K" userId="132f68d6-6bff-4758-b79c-5fdd5aa51fdb" providerId="ADAL" clId="{CA21244F-D933-4A37-B75B-575D71EABBE4}" dt="2022-02-03T16:30:53.238" v="7063" actId="20577"/>
          <ac:spMkLst>
            <pc:docMk/>
            <pc:sldMk cId="3878073712" sldId="258"/>
            <ac:spMk id="16" creationId="{73FC3DE7-D682-48AE-B3BB-77050420773A}"/>
          </ac:spMkLst>
        </pc:spChg>
        <pc:graphicFrameChg chg="add mod modGraphic">
          <ac:chgData name="Denton, Robert K" userId="132f68d6-6bff-4758-b79c-5fdd5aa51fdb" providerId="ADAL" clId="{CA21244F-D933-4A37-B75B-575D71EABBE4}" dt="2022-02-22T19:35:53.622" v="10065" actId="1076"/>
          <ac:graphicFrameMkLst>
            <pc:docMk/>
            <pc:sldMk cId="3878073712" sldId="258"/>
            <ac:graphicFrameMk id="2" creationId="{BF85D791-89C1-493E-B40C-88F7D136D1CD}"/>
          </ac:graphicFrameMkLst>
        </pc:graphicFrameChg>
        <pc:picChg chg="add mod">
          <ac:chgData name="Denton, Robert K" userId="132f68d6-6bff-4758-b79c-5fdd5aa51fdb" providerId="ADAL" clId="{CA21244F-D933-4A37-B75B-575D71EABBE4}" dt="2022-01-28T21:16:36.347" v="360" actId="1076"/>
          <ac:picMkLst>
            <pc:docMk/>
            <pc:sldMk cId="3878073712" sldId="258"/>
            <ac:picMk id="3" creationId="{4AB8C714-9702-4F91-8438-373FD65A50D8}"/>
          </ac:picMkLst>
        </pc:picChg>
        <pc:picChg chg="add del mod">
          <ac:chgData name="Denton, Robert K" userId="132f68d6-6bff-4758-b79c-5fdd5aa51fdb" providerId="ADAL" clId="{CA21244F-D933-4A37-B75B-575D71EABBE4}" dt="2022-01-27T15:23:03.284" v="349" actId="478"/>
          <ac:picMkLst>
            <pc:docMk/>
            <pc:sldMk cId="3878073712" sldId="258"/>
            <ac:picMk id="4" creationId="{D7A2A9BA-101B-4363-B81F-FAD4664F6C51}"/>
          </ac:picMkLst>
        </pc:picChg>
        <pc:picChg chg="add del mod">
          <ac:chgData name="Denton, Robert K" userId="132f68d6-6bff-4758-b79c-5fdd5aa51fdb" providerId="ADAL" clId="{CA21244F-D933-4A37-B75B-575D71EABBE4}" dt="2022-03-07T15:09:23.694" v="10627" actId="478"/>
          <ac:picMkLst>
            <pc:docMk/>
            <pc:sldMk cId="3878073712" sldId="258"/>
            <ac:picMk id="5" creationId="{DA4A6C3C-19E3-46E8-97A4-384527B6D287}"/>
          </ac:picMkLst>
        </pc:picChg>
        <pc:picChg chg="add mod">
          <ac:chgData name="Denton, Robert K" userId="132f68d6-6bff-4758-b79c-5fdd5aa51fdb" providerId="ADAL" clId="{CA21244F-D933-4A37-B75B-575D71EABBE4}" dt="2022-01-30T17:37:26.843" v="485" actId="1076"/>
          <ac:picMkLst>
            <pc:docMk/>
            <pc:sldMk cId="3878073712" sldId="258"/>
            <ac:picMk id="6" creationId="{1BB541EE-63B6-4EF1-8726-621D346086C9}"/>
          </ac:picMkLst>
        </pc:picChg>
        <pc:picChg chg="add mod">
          <ac:chgData name="Denton, Robert K" userId="132f68d6-6bff-4758-b79c-5fdd5aa51fdb" providerId="ADAL" clId="{CA21244F-D933-4A37-B75B-575D71EABBE4}" dt="2022-01-28T21:19:03.042" v="393" actId="14100"/>
          <ac:picMkLst>
            <pc:docMk/>
            <pc:sldMk cId="3878073712" sldId="258"/>
            <ac:picMk id="7" creationId="{0210D909-5541-4226-9D67-06F53122B955}"/>
          </ac:picMkLst>
        </pc:picChg>
        <pc:picChg chg="add mod">
          <ac:chgData name="Denton, Robert K" userId="132f68d6-6bff-4758-b79c-5fdd5aa51fdb" providerId="ADAL" clId="{CA21244F-D933-4A37-B75B-575D71EABBE4}" dt="2022-01-30T17:34:04.621" v="464" actId="1076"/>
          <ac:picMkLst>
            <pc:docMk/>
            <pc:sldMk cId="3878073712" sldId="258"/>
            <ac:picMk id="9" creationId="{CEFA2100-585C-4E59-9068-279FDED1FC8F}"/>
          </ac:picMkLst>
        </pc:picChg>
        <pc:picChg chg="add mod">
          <ac:chgData name="Denton, Robert K" userId="132f68d6-6bff-4758-b79c-5fdd5aa51fdb" providerId="ADAL" clId="{CA21244F-D933-4A37-B75B-575D71EABBE4}" dt="2022-01-30T17:34:08.153" v="465" actId="1076"/>
          <ac:picMkLst>
            <pc:docMk/>
            <pc:sldMk cId="3878073712" sldId="258"/>
            <ac:picMk id="11" creationId="{4FD73464-0B5C-4DE9-9385-0E831908B5EC}"/>
          </ac:picMkLst>
        </pc:picChg>
        <pc:picChg chg="add del mod">
          <ac:chgData name="Denton, Robert K" userId="132f68d6-6bff-4758-b79c-5fdd5aa51fdb" providerId="ADAL" clId="{CA21244F-D933-4A37-B75B-575D71EABBE4}" dt="2022-03-07T15:09:23.119" v="10626"/>
          <ac:picMkLst>
            <pc:docMk/>
            <pc:sldMk cId="3878073712" sldId="258"/>
            <ac:picMk id="1026" creationId="{472463A8-082F-4A1E-B130-65F1C097F5F2}"/>
          </ac:picMkLst>
        </pc:picChg>
      </pc:sldChg>
      <pc:sldChg chg="del">
        <pc:chgData name="Denton, Robert K" userId="132f68d6-6bff-4758-b79c-5fdd5aa51fdb" providerId="ADAL" clId="{CA21244F-D933-4A37-B75B-575D71EABBE4}" dt="2022-01-24T21:13:29.981" v="2" actId="2696"/>
        <pc:sldMkLst>
          <pc:docMk/>
          <pc:sldMk cId="3876095851" sldId="259"/>
        </pc:sldMkLst>
      </pc:sldChg>
      <pc:sldChg chg="del">
        <pc:chgData name="Denton, Robert K" userId="132f68d6-6bff-4758-b79c-5fdd5aa51fdb" providerId="ADAL" clId="{CA21244F-D933-4A37-B75B-575D71EABBE4}" dt="2022-01-24T21:13:29.981" v="2" actId="2696"/>
        <pc:sldMkLst>
          <pc:docMk/>
          <pc:sldMk cId="4229383850" sldId="260"/>
        </pc:sldMkLst>
      </pc:sldChg>
      <pc:sldChg chg="del">
        <pc:chgData name="Denton, Robert K" userId="132f68d6-6bff-4758-b79c-5fdd5aa51fdb" providerId="ADAL" clId="{CA21244F-D933-4A37-B75B-575D71EABBE4}" dt="2022-01-24T21:13:29.981" v="2" actId="2696"/>
        <pc:sldMkLst>
          <pc:docMk/>
          <pc:sldMk cId="2823781212" sldId="261"/>
        </pc:sldMkLst>
      </pc:sldChg>
      <pc:sldChg chg="del">
        <pc:chgData name="Denton, Robert K" userId="132f68d6-6bff-4758-b79c-5fdd5aa51fdb" providerId="ADAL" clId="{CA21244F-D933-4A37-B75B-575D71EABBE4}" dt="2022-01-24T21:13:29.981" v="2" actId="2696"/>
        <pc:sldMkLst>
          <pc:docMk/>
          <pc:sldMk cId="1876978852" sldId="262"/>
        </pc:sldMkLst>
      </pc:sldChg>
      <pc:sldChg chg="del">
        <pc:chgData name="Denton, Robert K" userId="132f68d6-6bff-4758-b79c-5fdd5aa51fdb" providerId="ADAL" clId="{CA21244F-D933-4A37-B75B-575D71EABBE4}" dt="2022-01-24T21:13:29.981" v="2" actId="2696"/>
        <pc:sldMkLst>
          <pc:docMk/>
          <pc:sldMk cId="1995694203" sldId="263"/>
        </pc:sldMkLst>
      </pc:sldChg>
      <pc:sldChg chg="del">
        <pc:chgData name="Denton, Robert K" userId="132f68d6-6bff-4758-b79c-5fdd5aa51fdb" providerId="ADAL" clId="{CA21244F-D933-4A37-B75B-575D71EABBE4}" dt="2022-01-24T21:13:29.981" v="2" actId="2696"/>
        <pc:sldMkLst>
          <pc:docMk/>
          <pc:sldMk cId="638821741" sldId="265"/>
        </pc:sldMkLst>
      </pc:sldChg>
      <pc:sldChg chg="del">
        <pc:chgData name="Denton, Robert K" userId="132f68d6-6bff-4758-b79c-5fdd5aa51fdb" providerId="ADAL" clId="{CA21244F-D933-4A37-B75B-575D71EABBE4}" dt="2022-01-24T21:13:29.981" v="2" actId="2696"/>
        <pc:sldMkLst>
          <pc:docMk/>
          <pc:sldMk cId="2538973729" sldId="266"/>
        </pc:sldMkLst>
      </pc:sldChg>
      <pc:sldChg chg="del">
        <pc:chgData name="Denton, Robert K" userId="132f68d6-6bff-4758-b79c-5fdd5aa51fdb" providerId="ADAL" clId="{CA21244F-D933-4A37-B75B-575D71EABBE4}" dt="2022-01-24T21:13:29.981" v="2" actId="2696"/>
        <pc:sldMkLst>
          <pc:docMk/>
          <pc:sldMk cId="483697529" sldId="267"/>
        </pc:sldMkLst>
      </pc:sldChg>
      <pc:sldChg chg="del">
        <pc:chgData name="Denton, Robert K" userId="132f68d6-6bff-4758-b79c-5fdd5aa51fdb" providerId="ADAL" clId="{CA21244F-D933-4A37-B75B-575D71EABBE4}" dt="2022-01-24T21:13:29.981" v="2" actId="2696"/>
        <pc:sldMkLst>
          <pc:docMk/>
          <pc:sldMk cId="209273080" sldId="268"/>
        </pc:sldMkLst>
      </pc:sldChg>
      <pc:sldChg chg="del">
        <pc:chgData name="Denton, Robert K" userId="132f68d6-6bff-4758-b79c-5fdd5aa51fdb" providerId="ADAL" clId="{CA21244F-D933-4A37-B75B-575D71EABBE4}" dt="2022-01-24T21:13:29.981" v="2" actId="2696"/>
        <pc:sldMkLst>
          <pc:docMk/>
          <pc:sldMk cId="1047430105" sldId="269"/>
        </pc:sldMkLst>
      </pc:sldChg>
      <pc:sldChg chg="del">
        <pc:chgData name="Denton, Robert K" userId="132f68d6-6bff-4758-b79c-5fdd5aa51fdb" providerId="ADAL" clId="{CA21244F-D933-4A37-B75B-575D71EABBE4}" dt="2022-01-24T21:13:29.981" v="2" actId="2696"/>
        <pc:sldMkLst>
          <pc:docMk/>
          <pc:sldMk cId="1939239606" sldId="270"/>
        </pc:sldMkLst>
      </pc:sldChg>
      <pc:sldChg chg="del">
        <pc:chgData name="Denton, Robert K" userId="132f68d6-6bff-4758-b79c-5fdd5aa51fdb" providerId="ADAL" clId="{CA21244F-D933-4A37-B75B-575D71EABBE4}" dt="2022-01-24T21:13:29.981" v="2" actId="2696"/>
        <pc:sldMkLst>
          <pc:docMk/>
          <pc:sldMk cId="1758424459" sldId="271"/>
        </pc:sldMkLst>
      </pc:sldChg>
      <pc:sldChg chg="del">
        <pc:chgData name="Denton, Robert K" userId="132f68d6-6bff-4758-b79c-5fdd5aa51fdb" providerId="ADAL" clId="{CA21244F-D933-4A37-B75B-575D71EABBE4}" dt="2022-01-24T21:13:29.981" v="2" actId="2696"/>
        <pc:sldMkLst>
          <pc:docMk/>
          <pc:sldMk cId="3689601572" sldId="272"/>
        </pc:sldMkLst>
      </pc:sldChg>
      <pc:sldChg chg="del">
        <pc:chgData name="Denton, Robert K" userId="132f68d6-6bff-4758-b79c-5fdd5aa51fdb" providerId="ADAL" clId="{CA21244F-D933-4A37-B75B-575D71EABBE4}" dt="2022-01-24T21:13:29.981" v="2" actId="2696"/>
        <pc:sldMkLst>
          <pc:docMk/>
          <pc:sldMk cId="2382385010" sldId="273"/>
        </pc:sldMkLst>
      </pc:sldChg>
      <pc:sldChg chg="del">
        <pc:chgData name="Denton, Robert K" userId="132f68d6-6bff-4758-b79c-5fdd5aa51fdb" providerId="ADAL" clId="{CA21244F-D933-4A37-B75B-575D71EABBE4}" dt="2022-01-24T21:13:29.981" v="2" actId="2696"/>
        <pc:sldMkLst>
          <pc:docMk/>
          <pc:sldMk cId="2631837434" sldId="274"/>
        </pc:sldMkLst>
      </pc:sldChg>
      <pc:sldChg chg="del">
        <pc:chgData name="Denton, Robert K" userId="132f68d6-6bff-4758-b79c-5fdd5aa51fdb" providerId="ADAL" clId="{CA21244F-D933-4A37-B75B-575D71EABBE4}" dt="2022-01-24T21:13:29.981" v="2" actId="2696"/>
        <pc:sldMkLst>
          <pc:docMk/>
          <pc:sldMk cId="225698688" sldId="275"/>
        </pc:sldMkLst>
      </pc:sldChg>
      <pc:sldChg chg="del">
        <pc:chgData name="Denton, Robert K" userId="132f68d6-6bff-4758-b79c-5fdd5aa51fdb" providerId="ADAL" clId="{CA21244F-D933-4A37-B75B-575D71EABBE4}" dt="2022-01-24T21:13:29.981" v="2" actId="2696"/>
        <pc:sldMkLst>
          <pc:docMk/>
          <pc:sldMk cId="1797570826" sldId="276"/>
        </pc:sldMkLst>
      </pc:sldChg>
      <pc:sldChg chg="del">
        <pc:chgData name="Denton, Robert K" userId="132f68d6-6bff-4758-b79c-5fdd5aa51fdb" providerId="ADAL" clId="{CA21244F-D933-4A37-B75B-575D71EABBE4}" dt="2022-01-24T21:13:29.981" v="2" actId="2696"/>
        <pc:sldMkLst>
          <pc:docMk/>
          <pc:sldMk cId="1570052217" sldId="277"/>
        </pc:sldMkLst>
      </pc:sldChg>
      <pc:sldChg chg="del">
        <pc:chgData name="Denton, Robert K" userId="132f68d6-6bff-4758-b79c-5fdd5aa51fdb" providerId="ADAL" clId="{CA21244F-D933-4A37-B75B-575D71EABBE4}" dt="2022-01-24T21:13:29.981" v="2" actId="2696"/>
        <pc:sldMkLst>
          <pc:docMk/>
          <pc:sldMk cId="3129029371" sldId="278"/>
        </pc:sldMkLst>
      </pc:sldChg>
      <pc:sldChg chg="del">
        <pc:chgData name="Denton, Robert K" userId="132f68d6-6bff-4758-b79c-5fdd5aa51fdb" providerId="ADAL" clId="{CA21244F-D933-4A37-B75B-575D71EABBE4}" dt="2022-01-24T21:13:29.981" v="2" actId="2696"/>
        <pc:sldMkLst>
          <pc:docMk/>
          <pc:sldMk cId="3307358269" sldId="279"/>
        </pc:sldMkLst>
      </pc:sldChg>
      <pc:sldChg chg="del">
        <pc:chgData name="Denton, Robert K" userId="132f68d6-6bff-4758-b79c-5fdd5aa51fdb" providerId="ADAL" clId="{CA21244F-D933-4A37-B75B-575D71EABBE4}" dt="2022-01-24T21:13:29.981" v="2" actId="2696"/>
        <pc:sldMkLst>
          <pc:docMk/>
          <pc:sldMk cId="2604892446" sldId="280"/>
        </pc:sldMkLst>
      </pc:sldChg>
      <pc:sldChg chg="del">
        <pc:chgData name="Denton, Robert K" userId="132f68d6-6bff-4758-b79c-5fdd5aa51fdb" providerId="ADAL" clId="{CA21244F-D933-4A37-B75B-575D71EABBE4}" dt="2022-01-24T21:13:29.981" v="2" actId="2696"/>
        <pc:sldMkLst>
          <pc:docMk/>
          <pc:sldMk cId="3111278288" sldId="282"/>
        </pc:sldMkLst>
      </pc:sldChg>
      <pc:sldChg chg="del">
        <pc:chgData name="Denton, Robert K" userId="132f68d6-6bff-4758-b79c-5fdd5aa51fdb" providerId="ADAL" clId="{CA21244F-D933-4A37-B75B-575D71EABBE4}" dt="2022-01-24T21:13:29.981" v="2" actId="2696"/>
        <pc:sldMkLst>
          <pc:docMk/>
          <pc:sldMk cId="1418999063" sldId="284"/>
        </pc:sldMkLst>
      </pc:sldChg>
      <pc:sldChg chg="del">
        <pc:chgData name="Denton, Robert K" userId="132f68d6-6bff-4758-b79c-5fdd5aa51fdb" providerId="ADAL" clId="{CA21244F-D933-4A37-B75B-575D71EABBE4}" dt="2022-01-24T21:13:29.981" v="2" actId="2696"/>
        <pc:sldMkLst>
          <pc:docMk/>
          <pc:sldMk cId="1139692624" sldId="288"/>
        </pc:sldMkLst>
      </pc:sldChg>
      <pc:sldChg chg="del">
        <pc:chgData name="Denton, Robert K" userId="132f68d6-6bff-4758-b79c-5fdd5aa51fdb" providerId="ADAL" clId="{CA21244F-D933-4A37-B75B-575D71EABBE4}" dt="2022-01-24T21:13:29.981" v="2" actId="2696"/>
        <pc:sldMkLst>
          <pc:docMk/>
          <pc:sldMk cId="2909379581" sldId="289"/>
        </pc:sldMkLst>
      </pc:sldChg>
      <pc:sldChg chg="modSp del mod">
        <pc:chgData name="Denton, Robert K" userId="132f68d6-6bff-4758-b79c-5fdd5aa51fdb" providerId="ADAL" clId="{CA21244F-D933-4A37-B75B-575D71EABBE4}" dt="2022-03-12T16:22:57.457" v="10928" actId="313"/>
        <pc:sldMkLst>
          <pc:docMk/>
          <pc:sldMk cId="0" sldId="337"/>
        </pc:sldMkLst>
        <pc:spChg chg="mod">
          <ac:chgData name="Denton, Robert K" userId="132f68d6-6bff-4758-b79c-5fdd5aa51fdb" providerId="ADAL" clId="{CA21244F-D933-4A37-B75B-575D71EABBE4}" dt="2022-03-12T16:21:12.736" v="10804" actId="1076"/>
          <ac:spMkLst>
            <pc:docMk/>
            <pc:sldMk cId="0" sldId="337"/>
            <ac:spMk id="238594" creationId="{1CA6A023-75F4-4175-A6AB-BA3B9B06F737}"/>
          </ac:spMkLst>
        </pc:spChg>
        <pc:spChg chg="mod">
          <ac:chgData name="Denton, Robert K" userId="132f68d6-6bff-4758-b79c-5fdd5aa51fdb" providerId="ADAL" clId="{CA21244F-D933-4A37-B75B-575D71EABBE4}" dt="2022-02-14T17:08:33.183" v="8869" actId="27636"/>
          <ac:spMkLst>
            <pc:docMk/>
            <pc:sldMk cId="0" sldId="337"/>
            <ac:spMk id="238594" creationId="{B2499E96-3CAC-49F4-976C-6B6C90FC424D}"/>
          </ac:spMkLst>
        </pc:spChg>
        <pc:spChg chg="mod">
          <ac:chgData name="Denton, Robert K" userId="132f68d6-6bff-4758-b79c-5fdd5aa51fdb" providerId="ADAL" clId="{CA21244F-D933-4A37-B75B-575D71EABBE4}" dt="2022-02-16T15:09:16.832" v="9049" actId="1076"/>
          <ac:spMkLst>
            <pc:docMk/>
            <pc:sldMk cId="0" sldId="337"/>
            <ac:spMk id="238595" creationId="{92F3EB05-430D-47B6-AF1D-8274869B5282}"/>
          </ac:spMkLst>
        </pc:spChg>
        <pc:spChg chg="mod">
          <ac:chgData name="Denton, Robert K" userId="132f68d6-6bff-4758-b79c-5fdd5aa51fdb" providerId="ADAL" clId="{CA21244F-D933-4A37-B75B-575D71EABBE4}" dt="2022-03-12T16:22:57.457" v="10928" actId="313"/>
          <ac:spMkLst>
            <pc:docMk/>
            <pc:sldMk cId="0" sldId="337"/>
            <ac:spMk id="238595" creationId="{EFE3DE00-44C1-4653-9CFB-AB9757C10D58}"/>
          </ac:spMkLst>
        </pc:spChg>
      </pc:sldChg>
      <pc:sldChg chg="addSp delSp modSp add del mod addCm delCm">
        <pc:chgData name="Denton, Robert K" userId="132f68d6-6bff-4758-b79c-5fdd5aa51fdb" providerId="ADAL" clId="{CA21244F-D933-4A37-B75B-575D71EABBE4}" dt="2022-02-03T16:09:47.389" v="6867" actId="20577"/>
        <pc:sldMkLst>
          <pc:docMk/>
          <pc:sldMk cId="0" sldId="338"/>
        </pc:sldMkLst>
        <pc:spChg chg="add del mod">
          <ac:chgData name="Denton, Robert K" userId="132f68d6-6bff-4758-b79c-5fdd5aa51fdb" providerId="ADAL" clId="{CA21244F-D933-4A37-B75B-575D71EABBE4}" dt="2022-02-03T15:39:58.502" v="6064" actId="478"/>
          <ac:spMkLst>
            <pc:docMk/>
            <pc:sldMk cId="0" sldId="338"/>
            <ac:spMk id="2" creationId="{86CB7868-4009-4768-9870-CCF82858E099}"/>
          </ac:spMkLst>
        </pc:spChg>
        <pc:spChg chg="add del mod">
          <ac:chgData name="Denton, Robert K" userId="132f68d6-6bff-4758-b79c-5fdd5aa51fdb" providerId="ADAL" clId="{CA21244F-D933-4A37-B75B-575D71EABBE4}" dt="2022-02-03T15:40:57.448" v="6075"/>
          <ac:spMkLst>
            <pc:docMk/>
            <pc:sldMk cId="0" sldId="338"/>
            <ac:spMk id="3" creationId="{571B0C2F-121E-46E2-A0C2-FB0DC49A230B}"/>
          </ac:spMkLst>
        </pc:spChg>
        <pc:spChg chg="add mod">
          <ac:chgData name="Denton, Robert K" userId="132f68d6-6bff-4758-b79c-5fdd5aa51fdb" providerId="ADAL" clId="{CA21244F-D933-4A37-B75B-575D71EABBE4}" dt="2022-02-03T16:09:47.389" v="6867" actId="20577"/>
          <ac:spMkLst>
            <pc:docMk/>
            <pc:sldMk cId="0" sldId="338"/>
            <ac:spMk id="4" creationId="{57C8274F-D238-40C9-8E75-A3374FF700B4}"/>
          </ac:spMkLst>
        </pc:spChg>
        <pc:spChg chg="mod">
          <ac:chgData name="Denton, Robert K" userId="132f68d6-6bff-4758-b79c-5fdd5aa51fdb" providerId="ADAL" clId="{CA21244F-D933-4A37-B75B-575D71EABBE4}" dt="2022-02-03T15:40:24.310" v="6069" actId="14100"/>
          <ac:spMkLst>
            <pc:docMk/>
            <pc:sldMk cId="0" sldId="338"/>
            <ac:spMk id="7172" creationId="{84074295-A76B-4774-B0C7-285168C64C67}"/>
          </ac:spMkLst>
        </pc:spChg>
        <pc:spChg chg="mod">
          <ac:chgData name="Denton, Robert K" userId="132f68d6-6bff-4758-b79c-5fdd5aa51fdb" providerId="ADAL" clId="{CA21244F-D933-4A37-B75B-575D71EABBE4}" dt="2022-02-03T15:40:18.797" v="6068" actId="207"/>
          <ac:spMkLst>
            <pc:docMk/>
            <pc:sldMk cId="0" sldId="338"/>
            <ac:spMk id="7173" creationId="{87AFA9EE-441B-4AFE-9B29-609D348AC6EA}"/>
          </ac:spMkLst>
        </pc:spChg>
        <pc:picChg chg="mod">
          <ac:chgData name="Denton, Robert K" userId="132f68d6-6bff-4758-b79c-5fdd5aa51fdb" providerId="ADAL" clId="{CA21244F-D933-4A37-B75B-575D71EABBE4}" dt="2022-01-27T15:21:07.548" v="334" actId="14100"/>
          <ac:picMkLst>
            <pc:docMk/>
            <pc:sldMk cId="0" sldId="338"/>
            <ac:picMk id="7170" creationId="{FFA90AF7-B442-4253-B383-4CBBB4E0D3FE}"/>
          </ac:picMkLst>
        </pc:picChg>
        <pc:picChg chg="mod">
          <ac:chgData name="Denton, Robert K" userId="132f68d6-6bff-4758-b79c-5fdd5aa51fdb" providerId="ADAL" clId="{CA21244F-D933-4A37-B75B-575D71EABBE4}" dt="2022-02-03T15:52:12.175" v="6422" actId="1076"/>
          <ac:picMkLst>
            <pc:docMk/>
            <pc:sldMk cId="0" sldId="338"/>
            <ac:picMk id="7171" creationId="{161DA319-73E0-4AB4-958E-5119B6247B3B}"/>
          </ac:picMkLst>
        </pc:picChg>
      </pc:sldChg>
      <pc:sldChg chg="addSp delSp modSp ord">
        <pc:chgData name="Denton, Robert K" userId="132f68d6-6bff-4758-b79c-5fdd5aa51fdb" providerId="ADAL" clId="{CA21244F-D933-4A37-B75B-575D71EABBE4}" dt="2022-03-25T16:26:34.391" v="11451"/>
        <pc:sldMkLst>
          <pc:docMk/>
          <pc:sldMk cId="0" sldId="339"/>
        </pc:sldMkLst>
        <pc:picChg chg="add del mod">
          <ac:chgData name="Denton, Robert K" userId="132f68d6-6bff-4758-b79c-5fdd5aa51fdb" providerId="ADAL" clId="{CA21244F-D933-4A37-B75B-575D71EABBE4}" dt="2022-02-07T20:40:58.270" v="7196" actId="478"/>
          <ac:picMkLst>
            <pc:docMk/>
            <pc:sldMk cId="0" sldId="339"/>
            <ac:picMk id="3" creationId="{B9103245-D347-406B-A325-4A633B6CCF3A}"/>
          </ac:picMkLst>
        </pc:picChg>
        <pc:picChg chg="add mod">
          <ac:chgData name="Denton, Robert K" userId="132f68d6-6bff-4758-b79c-5fdd5aa51fdb" providerId="ADAL" clId="{CA21244F-D933-4A37-B75B-575D71EABBE4}" dt="2022-02-07T21:05:33.042" v="7199" actId="1076"/>
          <ac:picMkLst>
            <pc:docMk/>
            <pc:sldMk cId="0" sldId="339"/>
            <ac:picMk id="1026" creationId="{FD661F0E-E132-417C-9529-0A3889FEAAFA}"/>
          </ac:picMkLst>
        </pc:picChg>
        <pc:picChg chg="del mod">
          <ac:chgData name="Denton, Robert K" userId="132f68d6-6bff-4758-b79c-5fdd5aa51fdb" providerId="ADAL" clId="{CA21244F-D933-4A37-B75B-575D71EABBE4}" dt="2022-02-07T20:40:40.564" v="7194" actId="21"/>
          <ac:picMkLst>
            <pc:docMk/>
            <pc:sldMk cId="0" sldId="339"/>
            <ac:picMk id="8194" creationId="{BB0FBCF5-CF6E-4B48-9F18-A260906CFBF5}"/>
          </ac:picMkLst>
        </pc:picChg>
      </pc:sldChg>
      <pc:sldChg chg="modSp add del mod modAnim">
        <pc:chgData name="Denton, Robert K" userId="132f68d6-6bff-4758-b79c-5fdd5aa51fdb" providerId="ADAL" clId="{CA21244F-D933-4A37-B75B-575D71EABBE4}" dt="2022-01-24T21:28:47.801" v="24" actId="2696"/>
        <pc:sldMkLst>
          <pc:docMk/>
          <pc:sldMk cId="0" sldId="341"/>
        </pc:sldMkLst>
        <pc:spChg chg="mod">
          <ac:chgData name="Denton, Robert K" userId="132f68d6-6bff-4758-b79c-5fdd5aa51fdb" providerId="ADAL" clId="{CA21244F-D933-4A37-B75B-575D71EABBE4}" dt="2022-01-24T21:19:11.817" v="21" actId="207"/>
          <ac:spMkLst>
            <pc:docMk/>
            <pc:sldMk cId="0" sldId="341"/>
            <ac:spMk id="9231" creationId="{D690870F-2A95-47E2-859A-CFCFAC3C7846}"/>
          </ac:spMkLst>
        </pc:spChg>
        <pc:spChg chg="mod">
          <ac:chgData name="Denton, Robert K" userId="132f68d6-6bff-4758-b79c-5fdd5aa51fdb" providerId="ADAL" clId="{CA21244F-D933-4A37-B75B-575D71EABBE4}" dt="2022-01-24T21:19:35.070" v="23" actId="1076"/>
          <ac:spMkLst>
            <pc:docMk/>
            <pc:sldMk cId="0" sldId="341"/>
            <ac:spMk id="9235" creationId="{4C8ECB77-C968-4C0E-9B78-DF1AF204D551}"/>
          </ac:spMkLst>
        </pc:spChg>
      </pc:sldChg>
      <pc:sldChg chg="modSp del">
        <pc:chgData name="Denton, Robert K" userId="132f68d6-6bff-4758-b79c-5fdd5aa51fdb" providerId="ADAL" clId="{CA21244F-D933-4A37-B75B-575D71EABBE4}" dt="2022-02-02T20:49:43.860" v="6020" actId="47"/>
        <pc:sldMkLst>
          <pc:docMk/>
          <pc:sldMk cId="0" sldId="345"/>
        </pc:sldMkLst>
        <pc:spChg chg="mod">
          <ac:chgData name="Denton, Robert K" userId="132f68d6-6bff-4758-b79c-5fdd5aa51fdb" providerId="ADAL" clId="{CA21244F-D933-4A37-B75B-575D71EABBE4}" dt="2022-02-02T20:49:18.537" v="6019" actId="14100"/>
          <ac:spMkLst>
            <pc:docMk/>
            <pc:sldMk cId="0" sldId="345"/>
            <ac:spMk id="18436" creationId="{B9F3C5BE-E8CE-400E-8527-3D083DBEA72A}"/>
          </ac:spMkLst>
        </pc:spChg>
        <pc:spChg chg="mod">
          <ac:chgData name="Denton, Robert K" userId="132f68d6-6bff-4758-b79c-5fdd5aa51fdb" providerId="ADAL" clId="{CA21244F-D933-4A37-B75B-575D71EABBE4}" dt="2022-02-02T20:49:18.537" v="6019" actId="14100"/>
          <ac:spMkLst>
            <pc:docMk/>
            <pc:sldMk cId="0" sldId="345"/>
            <ac:spMk id="18437" creationId="{5C5A93E7-E1A9-43CC-A912-DE725E20F037}"/>
          </ac:spMkLst>
        </pc:spChg>
        <pc:grpChg chg="mod">
          <ac:chgData name="Denton, Robert K" userId="132f68d6-6bff-4758-b79c-5fdd5aa51fdb" providerId="ADAL" clId="{CA21244F-D933-4A37-B75B-575D71EABBE4}" dt="2022-02-02T20:49:18.537" v="6019" actId="14100"/>
          <ac:grpSpMkLst>
            <pc:docMk/>
            <pc:sldMk cId="0" sldId="345"/>
            <ac:grpSpMk id="313352" creationId="{C41876CE-F677-41BD-930B-393FD612BD5A}"/>
          </ac:grpSpMkLst>
        </pc:grpChg>
      </pc:sldChg>
      <pc:sldChg chg="modSp mod">
        <pc:chgData name="Denton, Robert K" userId="132f68d6-6bff-4758-b79c-5fdd5aa51fdb" providerId="ADAL" clId="{CA21244F-D933-4A37-B75B-575D71EABBE4}" dt="2022-01-31T21:37:09.734" v="5096" actId="1076"/>
        <pc:sldMkLst>
          <pc:docMk/>
          <pc:sldMk cId="0" sldId="353"/>
        </pc:sldMkLst>
        <pc:spChg chg="mod">
          <ac:chgData name="Denton, Robert K" userId="132f68d6-6bff-4758-b79c-5fdd5aa51fdb" providerId="ADAL" clId="{CA21244F-D933-4A37-B75B-575D71EABBE4}" dt="2022-01-31T21:37:09.734" v="5096" actId="1076"/>
          <ac:spMkLst>
            <pc:docMk/>
            <pc:sldMk cId="0" sldId="353"/>
            <ac:spMk id="324612" creationId="{724B06F8-1CF9-4D17-8D4B-3B2D743284FF}"/>
          </ac:spMkLst>
        </pc:spChg>
        <pc:picChg chg="mod">
          <ac:chgData name="Denton, Robert K" userId="132f68d6-6bff-4758-b79c-5fdd5aa51fdb" providerId="ADAL" clId="{CA21244F-D933-4A37-B75B-575D71EABBE4}" dt="2022-01-27T16:11:44.401" v="355" actId="1076"/>
          <ac:picMkLst>
            <pc:docMk/>
            <pc:sldMk cId="0" sldId="353"/>
            <ac:picMk id="25603" creationId="{AFD77B06-3E8C-44F0-840F-292769A6B69E}"/>
          </ac:picMkLst>
        </pc:picChg>
      </pc:sldChg>
      <pc:sldChg chg="addSp modSp mod">
        <pc:chgData name="Denton, Robert K" userId="132f68d6-6bff-4758-b79c-5fdd5aa51fdb" providerId="ADAL" clId="{CA21244F-D933-4A37-B75B-575D71EABBE4}" dt="2022-02-16T15:13:56.709" v="9062" actId="20577"/>
        <pc:sldMkLst>
          <pc:docMk/>
          <pc:sldMk cId="0" sldId="355"/>
        </pc:sldMkLst>
        <pc:spChg chg="add mod">
          <ac:chgData name="Denton, Robert K" userId="132f68d6-6bff-4758-b79c-5fdd5aa51fdb" providerId="ADAL" clId="{CA21244F-D933-4A37-B75B-575D71EABBE4}" dt="2022-01-31T17:46:22.518" v="2262" actId="164"/>
          <ac:spMkLst>
            <pc:docMk/>
            <pc:sldMk cId="0" sldId="355"/>
            <ac:spMk id="2" creationId="{C9A5F1B1-B223-472D-97E7-060D4EB2E099}"/>
          </ac:spMkLst>
        </pc:spChg>
        <pc:spChg chg="add mod">
          <ac:chgData name="Denton, Robert K" userId="132f68d6-6bff-4758-b79c-5fdd5aa51fdb" providerId="ADAL" clId="{CA21244F-D933-4A37-B75B-575D71EABBE4}" dt="2022-01-31T17:46:22.518" v="2262" actId="164"/>
          <ac:spMkLst>
            <pc:docMk/>
            <pc:sldMk cId="0" sldId="355"/>
            <ac:spMk id="3" creationId="{DCCD9A33-BFB8-4A3B-B0B1-49068B8F8378}"/>
          </ac:spMkLst>
        </pc:spChg>
        <pc:spChg chg="add mod">
          <ac:chgData name="Denton, Robert K" userId="132f68d6-6bff-4758-b79c-5fdd5aa51fdb" providerId="ADAL" clId="{CA21244F-D933-4A37-B75B-575D71EABBE4}" dt="2022-02-16T15:13:56.709" v="9062" actId="20577"/>
          <ac:spMkLst>
            <pc:docMk/>
            <pc:sldMk cId="0" sldId="355"/>
            <ac:spMk id="4" creationId="{5777258C-F306-4168-81BF-D8CA1001D9EA}"/>
          </ac:spMkLst>
        </pc:spChg>
        <pc:grpChg chg="add mod">
          <ac:chgData name="Denton, Robert K" userId="132f68d6-6bff-4758-b79c-5fdd5aa51fdb" providerId="ADAL" clId="{CA21244F-D933-4A37-B75B-575D71EABBE4}" dt="2022-01-31T17:46:26.726" v="2263" actId="1076"/>
          <ac:grpSpMkLst>
            <pc:docMk/>
            <pc:sldMk cId="0" sldId="355"/>
            <ac:grpSpMk id="5" creationId="{A90487D8-DFA2-4CD7-A8E2-1FE57AD8F4B3}"/>
          </ac:grpSpMkLst>
        </pc:grpChg>
        <pc:picChg chg="mod">
          <ac:chgData name="Denton, Robert K" userId="132f68d6-6bff-4758-b79c-5fdd5aa51fdb" providerId="ADAL" clId="{CA21244F-D933-4A37-B75B-575D71EABBE4}" dt="2022-01-31T17:46:40.230" v="2265" actId="1076"/>
          <ac:picMkLst>
            <pc:docMk/>
            <pc:sldMk cId="0" sldId="355"/>
            <ac:picMk id="14338" creationId="{B629F16D-B5F7-4457-8889-EF459D1DBDAD}"/>
          </ac:picMkLst>
        </pc:picChg>
      </pc:sldChg>
      <pc:sldChg chg="modSp mod">
        <pc:chgData name="Denton, Robert K" userId="132f68d6-6bff-4758-b79c-5fdd5aa51fdb" providerId="ADAL" clId="{CA21244F-D933-4A37-B75B-575D71EABBE4}" dt="2022-01-31T21:36:25.349" v="5079" actId="1076"/>
        <pc:sldMkLst>
          <pc:docMk/>
          <pc:sldMk cId="0" sldId="357"/>
        </pc:sldMkLst>
        <pc:spChg chg="mod">
          <ac:chgData name="Denton, Robert K" userId="132f68d6-6bff-4758-b79c-5fdd5aa51fdb" providerId="ADAL" clId="{CA21244F-D933-4A37-B75B-575D71EABBE4}" dt="2022-01-27T15:26:50.796" v="352" actId="207"/>
          <ac:spMkLst>
            <pc:docMk/>
            <pc:sldMk cId="0" sldId="357"/>
            <ac:spMk id="19459" creationId="{E7C67045-9F78-464F-A0E4-9FCD24F6DE10}"/>
          </ac:spMkLst>
        </pc:spChg>
        <pc:spChg chg="mod">
          <ac:chgData name="Denton, Robert K" userId="132f68d6-6bff-4758-b79c-5fdd5aa51fdb" providerId="ADAL" clId="{CA21244F-D933-4A37-B75B-575D71EABBE4}" dt="2022-01-31T21:36:25.349" v="5079" actId="1076"/>
          <ac:spMkLst>
            <pc:docMk/>
            <pc:sldMk cId="0" sldId="357"/>
            <ac:spMk id="19460" creationId="{E8050C87-EA36-44EE-BD54-794B271A7AE6}"/>
          </ac:spMkLst>
        </pc:spChg>
      </pc:sldChg>
      <pc:sldChg chg="addSp delSp modSp mod ord modAnim">
        <pc:chgData name="Denton, Robert K" userId="132f68d6-6bff-4758-b79c-5fdd5aa51fdb" providerId="ADAL" clId="{CA21244F-D933-4A37-B75B-575D71EABBE4}" dt="2022-03-13T17:35:49.730" v="10996" actId="207"/>
        <pc:sldMkLst>
          <pc:docMk/>
          <pc:sldMk cId="0" sldId="360"/>
        </pc:sldMkLst>
        <pc:spChg chg="add mod">
          <ac:chgData name="Denton, Robert K" userId="132f68d6-6bff-4758-b79c-5fdd5aa51fdb" providerId="ADAL" clId="{CA21244F-D933-4A37-B75B-575D71EABBE4}" dt="2022-02-01T20:59:39.750" v="5501" actId="1076"/>
          <ac:spMkLst>
            <pc:docMk/>
            <pc:sldMk cId="0" sldId="360"/>
            <ac:spMk id="2" creationId="{2DA14189-4085-4D96-ACEA-BE70E05F28AF}"/>
          </ac:spMkLst>
        </pc:spChg>
        <pc:spChg chg="add mod">
          <ac:chgData name="Denton, Robert K" userId="132f68d6-6bff-4758-b79c-5fdd5aa51fdb" providerId="ADAL" clId="{CA21244F-D933-4A37-B75B-575D71EABBE4}" dt="2022-02-01T21:00:39.857" v="5530" actId="1076"/>
          <ac:spMkLst>
            <pc:docMk/>
            <pc:sldMk cId="0" sldId="360"/>
            <ac:spMk id="4" creationId="{FD5B088E-6A1A-40CC-AE51-2B6BB6B023F9}"/>
          </ac:spMkLst>
        </pc:spChg>
        <pc:spChg chg="add del mod">
          <ac:chgData name="Denton, Robert K" userId="132f68d6-6bff-4758-b79c-5fdd5aa51fdb" providerId="ADAL" clId="{CA21244F-D933-4A37-B75B-575D71EABBE4}" dt="2022-02-03T16:30:09.753" v="7039" actId="478"/>
          <ac:spMkLst>
            <pc:docMk/>
            <pc:sldMk cId="0" sldId="360"/>
            <ac:spMk id="14" creationId="{15E31692-FE8C-45DA-936D-543F820220A3}"/>
          </ac:spMkLst>
        </pc:spChg>
        <pc:spChg chg="mod">
          <ac:chgData name="Denton, Robert K" userId="132f68d6-6bff-4758-b79c-5fdd5aa51fdb" providerId="ADAL" clId="{CA21244F-D933-4A37-B75B-575D71EABBE4}" dt="2022-01-31T15:58:55.628" v="732" actId="1076"/>
          <ac:spMkLst>
            <pc:docMk/>
            <pc:sldMk cId="0" sldId="360"/>
            <ac:spMk id="26626" creationId="{57802F9B-97F7-43D2-9394-BDA04BEEEA22}"/>
          </ac:spMkLst>
        </pc:spChg>
        <pc:spChg chg="mod">
          <ac:chgData name="Denton, Robert K" userId="132f68d6-6bff-4758-b79c-5fdd5aa51fdb" providerId="ADAL" clId="{CA21244F-D933-4A37-B75B-575D71EABBE4}" dt="2022-01-31T16:02:00.200" v="763" actId="1076"/>
          <ac:spMkLst>
            <pc:docMk/>
            <pc:sldMk cId="0" sldId="360"/>
            <ac:spMk id="26628" creationId="{D19C8353-F678-4A28-930F-1C57D3D9009D}"/>
          </ac:spMkLst>
        </pc:spChg>
        <pc:spChg chg="mod">
          <ac:chgData name="Denton, Robert K" userId="132f68d6-6bff-4758-b79c-5fdd5aa51fdb" providerId="ADAL" clId="{CA21244F-D933-4A37-B75B-575D71EABBE4}" dt="2022-01-31T16:01:41.537" v="759" actId="255"/>
          <ac:spMkLst>
            <pc:docMk/>
            <pc:sldMk cId="0" sldId="360"/>
            <ac:spMk id="26629" creationId="{1C2E83A3-387C-4579-A740-AD7385B3E643}"/>
          </ac:spMkLst>
        </pc:spChg>
        <pc:spChg chg="mod">
          <ac:chgData name="Denton, Robert K" userId="132f68d6-6bff-4758-b79c-5fdd5aa51fdb" providerId="ADAL" clId="{CA21244F-D933-4A37-B75B-575D71EABBE4}" dt="2022-03-13T17:35:49.730" v="10996" actId="207"/>
          <ac:spMkLst>
            <pc:docMk/>
            <pc:sldMk cId="0" sldId="360"/>
            <ac:spMk id="26630" creationId="{113A56EF-63A9-4F1A-8F1E-7C7EAC01BA88}"/>
          </ac:spMkLst>
        </pc:spChg>
        <pc:spChg chg="mod">
          <ac:chgData name="Denton, Robert K" userId="132f68d6-6bff-4758-b79c-5fdd5aa51fdb" providerId="ADAL" clId="{CA21244F-D933-4A37-B75B-575D71EABBE4}" dt="2022-01-31T15:59:27.790" v="738" actId="1076"/>
          <ac:spMkLst>
            <pc:docMk/>
            <pc:sldMk cId="0" sldId="360"/>
            <ac:spMk id="26632" creationId="{9CCB654C-CD59-4F18-87AF-CF22D60C0DDF}"/>
          </ac:spMkLst>
        </pc:spChg>
        <pc:grpChg chg="add mod">
          <ac:chgData name="Denton, Robert K" userId="132f68d6-6bff-4758-b79c-5fdd5aa51fdb" providerId="ADAL" clId="{CA21244F-D933-4A37-B75B-575D71EABBE4}" dt="2022-02-28T19:49:57.367" v="10387" actId="164"/>
          <ac:grpSpMkLst>
            <pc:docMk/>
            <pc:sldMk cId="0" sldId="360"/>
            <ac:grpSpMk id="13" creationId="{BE8008E0-36AE-450B-A60D-8BAC216D5ECC}"/>
          </ac:grpSpMkLst>
        </pc:grpChg>
        <pc:picChg chg="add mod">
          <ac:chgData name="Denton, Robert K" userId="132f68d6-6bff-4758-b79c-5fdd5aa51fdb" providerId="ADAL" clId="{CA21244F-D933-4A37-B75B-575D71EABBE4}" dt="2022-01-31T16:00:31.883" v="747" actId="1076"/>
          <ac:picMkLst>
            <pc:docMk/>
            <pc:sldMk cId="0" sldId="360"/>
            <ac:picMk id="3" creationId="{44CA9C2C-531B-4FF2-AFD0-79EBD92C7384}"/>
          </ac:picMkLst>
        </pc:picChg>
        <pc:picChg chg="add mod">
          <ac:chgData name="Denton, Robert K" userId="132f68d6-6bff-4758-b79c-5fdd5aa51fdb" providerId="ADAL" clId="{CA21244F-D933-4A37-B75B-575D71EABBE4}" dt="2022-01-31T16:01:44.424" v="760" actId="1076"/>
          <ac:picMkLst>
            <pc:docMk/>
            <pc:sldMk cId="0" sldId="360"/>
            <ac:picMk id="5" creationId="{A200DEAA-83BB-4D51-9BA8-9154E23F104F}"/>
          </ac:picMkLst>
        </pc:picChg>
        <pc:picChg chg="add mod">
          <ac:chgData name="Denton, Robert K" userId="132f68d6-6bff-4758-b79c-5fdd5aa51fdb" providerId="ADAL" clId="{CA21244F-D933-4A37-B75B-575D71EABBE4}" dt="2022-02-02T20:53:10.618" v="6058" actId="14100"/>
          <ac:picMkLst>
            <pc:docMk/>
            <pc:sldMk cId="0" sldId="360"/>
            <ac:picMk id="7" creationId="{07ECA751-8092-455E-9C1F-23B264715A20}"/>
          </ac:picMkLst>
        </pc:picChg>
        <pc:picChg chg="mod">
          <ac:chgData name="Denton, Robert K" userId="132f68d6-6bff-4758-b79c-5fdd5aa51fdb" providerId="ADAL" clId="{CA21244F-D933-4A37-B75B-575D71EABBE4}" dt="2022-01-31T16:01:45.788" v="761" actId="1076"/>
          <ac:picMkLst>
            <pc:docMk/>
            <pc:sldMk cId="0" sldId="360"/>
            <ac:picMk id="26627" creationId="{F85F0C80-ACEA-4A5B-AE93-5018E5E4CF1D}"/>
          </ac:picMkLst>
        </pc:picChg>
        <pc:picChg chg="mod">
          <ac:chgData name="Denton, Robert K" userId="132f68d6-6bff-4758-b79c-5fdd5aa51fdb" providerId="ADAL" clId="{CA21244F-D933-4A37-B75B-575D71EABBE4}" dt="2022-01-31T15:59:25.035" v="737" actId="1076"/>
          <ac:picMkLst>
            <pc:docMk/>
            <pc:sldMk cId="0" sldId="360"/>
            <ac:picMk id="26631" creationId="{B83E4D10-9AD1-4087-9CE0-2DF8E5A7496B}"/>
          </ac:picMkLst>
        </pc:picChg>
        <pc:picChg chg="del mod">
          <ac:chgData name="Denton, Robert K" userId="132f68d6-6bff-4758-b79c-5fdd5aa51fdb" providerId="ADAL" clId="{CA21244F-D933-4A37-B75B-575D71EABBE4}" dt="2022-02-01T21:00:55.157" v="5531" actId="478"/>
          <ac:picMkLst>
            <pc:docMk/>
            <pc:sldMk cId="0" sldId="360"/>
            <ac:picMk id="26633" creationId="{A99A8A0A-92AA-4298-9027-13BD013233EF}"/>
          </ac:picMkLst>
        </pc:picChg>
        <pc:picChg chg="del">
          <ac:chgData name="Denton, Robert K" userId="132f68d6-6bff-4758-b79c-5fdd5aa51fdb" providerId="ADAL" clId="{CA21244F-D933-4A37-B75B-575D71EABBE4}" dt="2022-01-31T15:59:19.125" v="736" actId="478"/>
          <ac:picMkLst>
            <pc:docMk/>
            <pc:sldMk cId="0" sldId="360"/>
            <ac:picMk id="26634" creationId="{96C7EEEE-5C07-47EA-9D9B-36569E45A2F5}"/>
          </ac:picMkLst>
        </pc:picChg>
        <pc:picChg chg="del mod">
          <ac:chgData name="Denton, Robert K" userId="132f68d6-6bff-4758-b79c-5fdd5aa51fdb" providerId="ADAL" clId="{CA21244F-D933-4A37-B75B-575D71EABBE4}" dt="2022-01-31T16:00:09.441" v="740" actId="478"/>
          <ac:picMkLst>
            <pc:docMk/>
            <pc:sldMk cId="0" sldId="360"/>
            <ac:picMk id="26635" creationId="{8A0CC897-9861-4FD4-B079-BC3F8536E37D}"/>
          </ac:picMkLst>
        </pc:picChg>
        <pc:cxnChg chg="add mod">
          <ac:chgData name="Denton, Robert K" userId="132f68d6-6bff-4758-b79c-5fdd5aa51fdb" providerId="ADAL" clId="{CA21244F-D933-4A37-B75B-575D71EABBE4}" dt="2022-02-28T19:50:49.215" v="10389" actId="1076"/>
          <ac:cxnSpMkLst>
            <pc:docMk/>
            <pc:sldMk cId="0" sldId="360"/>
            <ac:cxnSpMk id="8" creationId="{0B2563F5-40E0-4578-892D-7C8496A29A52}"/>
          </ac:cxnSpMkLst>
        </pc:cxnChg>
        <pc:cxnChg chg="add mod">
          <ac:chgData name="Denton, Robert K" userId="132f68d6-6bff-4758-b79c-5fdd5aa51fdb" providerId="ADAL" clId="{CA21244F-D933-4A37-B75B-575D71EABBE4}" dt="2022-02-28T19:50:49.215" v="10389" actId="1076"/>
          <ac:cxnSpMkLst>
            <pc:docMk/>
            <pc:sldMk cId="0" sldId="360"/>
            <ac:cxnSpMk id="17" creationId="{EC237075-4920-4096-B801-D722AD850B03}"/>
          </ac:cxnSpMkLst>
        </pc:cxnChg>
      </pc:sldChg>
      <pc:sldChg chg="addSp delSp modSp mod modAnim">
        <pc:chgData name="Denton, Robert K" userId="132f68d6-6bff-4758-b79c-5fdd5aa51fdb" providerId="ADAL" clId="{CA21244F-D933-4A37-B75B-575D71EABBE4}" dt="2022-03-17T17:51:30.844" v="11445" actId="478"/>
        <pc:sldMkLst>
          <pc:docMk/>
          <pc:sldMk cId="0" sldId="361"/>
        </pc:sldMkLst>
        <pc:spChg chg="add mod">
          <ac:chgData name="Denton, Robert K" userId="132f68d6-6bff-4758-b79c-5fdd5aa51fdb" providerId="ADAL" clId="{CA21244F-D933-4A37-B75B-575D71EABBE4}" dt="2022-01-31T16:14:43.474" v="866" actId="1076"/>
          <ac:spMkLst>
            <pc:docMk/>
            <pc:sldMk cId="0" sldId="361"/>
            <ac:spMk id="2" creationId="{3C526EB3-263D-4EBC-827A-61034ADC8DF0}"/>
          </ac:spMkLst>
        </pc:spChg>
        <pc:spChg chg="add mod">
          <ac:chgData name="Denton, Robert K" userId="132f68d6-6bff-4758-b79c-5fdd5aa51fdb" providerId="ADAL" clId="{CA21244F-D933-4A37-B75B-575D71EABBE4}" dt="2022-02-22T19:40:24.200" v="10103" actId="20577"/>
          <ac:spMkLst>
            <pc:docMk/>
            <pc:sldMk cId="0" sldId="361"/>
            <ac:spMk id="3" creationId="{56D377DC-B890-4CE2-9926-633ADA4C8391}"/>
          </ac:spMkLst>
        </pc:spChg>
        <pc:spChg chg="add del mod">
          <ac:chgData name="Denton, Robert K" userId="132f68d6-6bff-4758-b79c-5fdd5aa51fdb" providerId="ADAL" clId="{CA21244F-D933-4A37-B75B-575D71EABBE4}" dt="2022-02-16T16:21:11.845" v="9341" actId="478"/>
          <ac:spMkLst>
            <pc:docMk/>
            <pc:sldMk cId="0" sldId="361"/>
            <ac:spMk id="3" creationId="{6A302C45-DB03-4648-99BE-3042A463BE92}"/>
          </ac:spMkLst>
        </pc:spChg>
        <pc:spChg chg="add mod">
          <ac:chgData name="Denton, Robert K" userId="132f68d6-6bff-4758-b79c-5fdd5aa51fdb" providerId="ADAL" clId="{CA21244F-D933-4A37-B75B-575D71EABBE4}" dt="2022-01-31T16:14:40.068" v="865" actId="1076"/>
          <ac:spMkLst>
            <pc:docMk/>
            <pc:sldMk cId="0" sldId="361"/>
            <ac:spMk id="19" creationId="{C5223443-00FC-4304-80DF-261DA7444E61}"/>
          </ac:spMkLst>
        </pc:spChg>
        <pc:spChg chg="del mod">
          <ac:chgData name="Denton, Robert K" userId="132f68d6-6bff-4758-b79c-5fdd5aa51fdb" providerId="ADAL" clId="{CA21244F-D933-4A37-B75B-575D71EABBE4}" dt="2022-01-31T16:35:52.128" v="867"/>
          <ac:spMkLst>
            <pc:docMk/>
            <pc:sldMk cId="0" sldId="361"/>
            <ac:spMk id="20" creationId="{8881DF73-EEBC-46FF-B4DC-0F0EDF43151F}"/>
          </ac:spMkLst>
        </pc:spChg>
        <pc:spChg chg="add mod">
          <ac:chgData name="Denton, Robert K" userId="132f68d6-6bff-4758-b79c-5fdd5aa51fdb" providerId="ADAL" clId="{CA21244F-D933-4A37-B75B-575D71EABBE4}" dt="2022-02-11T18:40:46.657" v="7226" actId="1076"/>
          <ac:spMkLst>
            <pc:docMk/>
            <pc:sldMk cId="0" sldId="361"/>
            <ac:spMk id="20" creationId="{962350DF-1673-4CC7-AE0D-DB53E39026E8}"/>
          </ac:spMkLst>
        </pc:spChg>
        <pc:spChg chg="mod">
          <ac:chgData name="Denton, Robert K" userId="132f68d6-6bff-4758-b79c-5fdd5aa51fdb" providerId="ADAL" clId="{CA21244F-D933-4A37-B75B-575D71EABBE4}" dt="2022-01-31T16:14:21.417" v="862" actId="1076"/>
          <ac:spMkLst>
            <pc:docMk/>
            <pc:sldMk cId="0" sldId="361"/>
            <ac:spMk id="27657" creationId="{6C4C3176-65D9-4DB7-B1BF-4783E2439214}"/>
          </ac:spMkLst>
        </pc:spChg>
        <pc:spChg chg="mod">
          <ac:chgData name="Denton, Robert K" userId="132f68d6-6bff-4758-b79c-5fdd5aa51fdb" providerId="ADAL" clId="{CA21244F-D933-4A37-B75B-575D71EABBE4}" dt="2022-02-16T16:21:29.905" v="9346" actId="1076"/>
          <ac:spMkLst>
            <pc:docMk/>
            <pc:sldMk cId="0" sldId="361"/>
            <ac:spMk id="27660" creationId="{C99BFC47-E40F-44FE-A225-2EE77BD592D1}"/>
          </ac:spMkLst>
        </pc:spChg>
        <pc:spChg chg="mod">
          <ac:chgData name="Denton, Robert K" userId="132f68d6-6bff-4758-b79c-5fdd5aa51fdb" providerId="ADAL" clId="{CA21244F-D933-4A37-B75B-575D71EABBE4}" dt="2022-01-31T16:14:19.900" v="861" actId="1076"/>
          <ac:spMkLst>
            <pc:docMk/>
            <pc:sldMk cId="0" sldId="361"/>
            <ac:spMk id="27662" creationId="{20858611-4A41-459B-B366-F6F6B2084DC6}"/>
          </ac:spMkLst>
        </pc:spChg>
        <pc:spChg chg="mod">
          <ac:chgData name="Denton, Robert K" userId="132f68d6-6bff-4758-b79c-5fdd5aa51fdb" providerId="ADAL" clId="{CA21244F-D933-4A37-B75B-575D71EABBE4}" dt="2022-02-16T16:34:49.576" v="9686" actId="1076"/>
          <ac:spMkLst>
            <pc:docMk/>
            <pc:sldMk cId="0" sldId="361"/>
            <ac:spMk id="336898" creationId="{20805D87-9ABB-4A42-95F2-6EEFF4F2DBFA}"/>
          </ac:spMkLst>
        </pc:spChg>
        <pc:spChg chg="mod">
          <ac:chgData name="Denton, Robert K" userId="132f68d6-6bff-4758-b79c-5fdd5aa51fdb" providerId="ADAL" clId="{CA21244F-D933-4A37-B75B-575D71EABBE4}" dt="2022-02-16T16:21:23.372" v="9345" actId="1076"/>
          <ac:spMkLst>
            <pc:docMk/>
            <pc:sldMk cId="0" sldId="361"/>
            <ac:spMk id="336899" creationId="{B37813A9-98D7-4546-82B8-3E813C7BDE22}"/>
          </ac:spMkLst>
        </pc:spChg>
        <pc:grpChg chg="mod">
          <ac:chgData name="Denton, Robert K" userId="132f68d6-6bff-4758-b79c-5fdd5aa51fdb" providerId="ADAL" clId="{CA21244F-D933-4A37-B75B-575D71EABBE4}" dt="2022-01-31T16:14:19.900" v="861" actId="1076"/>
          <ac:grpSpMkLst>
            <pc:docMk/>
            <pc:sldMk cId="0" sldId="361"/>
            <ac:grpSpMk id="27652" creationId="{D9442A8A-5BFB-4CEA-9417-F6D31794F5AE}"/>
          </ac:grpSpMkLst>
        </pc:grpChg>
        <pc:grpChg chg="mod">
          <ac:chgData name="Denton, Robert K" userId="132f68d6-6bff-4758-b79c-5fdd5aa51fdb" providerId="ADAL" clId="{CA21244F-D933-4A37-B75B-575D71EABBE4}" dt="2022-02-16T16:21:29.905" v="9346" actId="1076"/>
          <ac:grpSpMkLst>
            <pc:docMk/>
            <pc:sldMk cId="0" sldId="361"/>
            <ac:grpSpMk id="27653" creationId="{0B6DE938-66CA-4A21-A6FB-EEA5E7B01BA8}"/>
          </ac:grpSpMkLst>
        </pc:grpChg>
        <pc:grpChg chg="mod">
          <ac:chgData name="Denton, Robert K" userId="132f68d6-6bff-4758-b79c-5fdd5aa51fdb" providerId="ADAL" clId="{CA21244F-D933-4A37-B75B-575D71EABBE4}" dt="2022-01-31T16:14:21.417" v="862" actId="1076"/>
          <ac:grpSpMkLst>
            <pc:docMk/>
            <pc:sldMk cId="0" sldId="361"/>
            <ac:grpSpMk id="27654" creationId="{F209F331-116C-4845-8887-28DBFE5BC4FE}"/>
          </ac:grpSpMkLst>
        </pc:grpChg>
        <pc:picChg chg="add del mod">
          <ac:chgData name="Denton, Robert K" userId="132f68d6-6bff-4758-b79c-5fdd5aa51fdb" providerId="ADAL" clId="{CA21244F-D933-4A37-B75B-575D71EABBE4}" dt="2022-03-17T17:51:30.844" v="11445" actId="478"/>
          <ac:picMkLst>
            <pc:docMk/>
            <pc:sldMk cId="0" sldId="361"/>
            <ac:picMk id="4" creationId="{250AF81C-9041-46B7-BFAD-713407F6D13C}"/>
          </ac:picMkLst>
        </pc:picChg>
        <pc:picChg chg="add del mod">
          <ac:chgData name="Denton, Robert K" userId="132f68d6-6bff-4758-b79c-5fdd5aa51fdb" providerId="ADAL" clId="{CA21244F-D933-4A37-B75B-575D71EABBE4}" dt="2022-01-31T16:14:17.827" v="860" actId="478"/>
          <ac:picMkLst>
            <pc:docMk/>
            <pc:sldMk cId="0" sldId="361"/>
            <ac:picMk id="15" creationId="{5C48073B-6E58-4C99-80A6-D105D8E7CF9C}"/>
          </ac:picMkLst>
        </pc:picChg>
        <pc:picChg chg="add del mod">
          <ac:chgData name="Denton, Robert K" userId="132f68d6-6bff-4758-b79c-5fdd5aa51fdb" providerId="ADAL" clId="{CA21244F-D933-4A37-B75B-575D71EABBE4}" dt="2022-01-31T20:49:03.528" v="4799" actId="478"/>
          <ac:picMkLst>
            <pc:docMk/>
            <pc:sldMk cId="0" sldId="361"/>
            <ac:picMk id="18" creationId="{3D5551AF-DACE-4D19-8875-ABA2634CD070}"/>
          </ac:picMkLst>
        </pc:picChg>
        <pc:picChg chg="add mod">
          <ac:chgData name="Denton, Robert K" userId="132f68d6-6bff-4758-b79c-5fdd5aa51fdb" providerId="ADAL" clId="{CA21244F-D933-4A37-B75B-575D71EABBE4}" dt="2022-01-31T16:14:40.068" v="865" actId="1076"/>
          <ac:picMkLst>
            <pc:docMk/>
            <pc:sldMk cId="0" sldId="361"/>
            <ac:picMk id="1026" creationId="{AD82DE6B-1243-4843-B481-9EEA0AFE17C8}"/>
          </ac:picMkLst>
        </pc:picChg>
        <pc:picChg chg="add mod">
          <ac:chgData name="Denton, Robert K" userId="132f68d6-6bff-4758-b79c-5fdd5aa51fdb" providerId="ADAL" clId="{CA21244F-D933-4A37-B75B-575D71EABBE4}" dt="2022-01-31T16:14:43.474" v="866" actId="1076"/>
          <ac:picMkLst>
            <pc:docMk/>
            <pc:sldMk cId="0" sldId="361"/>
            <ac:picMk id="1028" creationId="{9E48FC12-4379-4061-A27E-CBF7B8C6E720}"/>
          </ac:picMkLst>
        </pc:picChg>
        <pc:picChg chg="del mod">
          <ac:chgData name="Denton, Robert K" userId="132f68d6-6bff-4758-b79c-5fdd5aa51fdb" providerId="ADAL" clId="{CA21244F-D933-4A37-B75B-575D71EABBE4}" dt="2022-01-31T16:05:20.123" v="787" actId="478"/>
          <ac:picMkLst>
            <pc:docMk/>
            <pc:sldMk cId="0" sldId="361"/>
            <ac:picMk id="27655" creationId="{38D2B12B-0C9B-43B4-969A-CC468D64FCCC}"/>
          </ac:picMkLst>
        </pc:picChg>
        <pc:picChg chg="mod">
          <ac:chgData name="Denton, Robert K" userId="132f68d6-6bff-4758-b79c-5fdd5aa51fdb" providerId="ADAL" clId="{CA21244F-D933-4A37-B75B-575D71EABBE4}" dt="2022-01-31T16:14:21.417" v="862" actId="1076"/>
          <ac:picMkLst>
            <pc:docMk/>
            <pc:sldMk cId="0" sldId="361"/>
            <ac:picMk id="27656" creationId="{BA57688A-4473-4512-9A59-B5A68C5501A4}"/>
          </ac:picMkLst>
        </pc:picChg>
        <pc:picChg chg="mod">
          <ac:chgData name="Denton, Robert K" userId="132f68d6-6bff-4758-b79c-5fdd5aa51fdb" providerId="ADAL" clId="{CA21244F-D933-4A37-B75B-575D71EABBE4}" dt="2022-02-16T16:21:29.905" v="9346" actId="1076"/>
          <ac:picMkLst>
            <pc:docMk/>
            <pc:sldMk cId="0" sldId="361"/>
            <ac:picMk id="27658" creationId="{2625C212-3697-4C52-9A67-C08F088FD772}"/>
          </ac:picMkLst>
        </pc:picChg>
        <pc:picChg chg="mod">
          <ac:chgData name="Denton, Robert K" userId="132f68d6-6bff-4758-b79c-5fdd5aa51fdb" providerId="ADAL" clId="{CA21244F-D933-4A37-B75B-575D71EABBE4}" dt="2022-02-16T16:21:29.905" v="9346" actId="1076"/>
          <ac:picMkLst>
            <pc:docMk/>
            <pc:sldMk cId="0" sldId="361"/>
            <ac:picMk id="27659" creationId="{CA74884D-1980-4A91-BB77-0C67FE8304A0}"/>
          </ac:picMkLst>
        </pc:picChg>
        <pc:picChg chg="mod">
          <ac:chgData name="Denton, Robert K" userId="132f68d6-6bff-4758-b79c-5fdd5aa51fdb" providerId="ADAL" clId="{CA21244F-D933-4A37-B75B-575D71EABBE4}" dt="2022-01-31T16:14:19.900" v="861" actId="1076"/>
          <ac:picMkLst>
            <pc:docMk/>
            <pc:sldMk cId="0" sldId="361"/>
            <ac:picMk id="27661" creationId="{39B34CD9-C8AC-47F9-AFDF-0B8E93957F15}"/>
          </ac:picMkLst>
        </pc:picChg>
      </pc:sldChg>
      <pc:sldChg chg="addSp modSp mod ord">
        <pc:chgData name="Denton, Robert K" userId="132f68d6-6bff-4758-b79c-5fdd5aa51fdb" providerId="ADAL" clId="{CA21244F-D933-4A37-B75B-575D71EABBE4}" dt="2022-02-22T17:44:51.302" v="9783" actId="14100"/>
        <pc:sldMkLst>
          <pc:docMk/>
          <pc:sldMk cId="0" sldId="381"/>
        </pc:sldMkLst>
        <pc:picChg chg="add mod">
          <ac:chgData name="Denton, Robert K" userId="132f68d6-6bff-4758-b79c-5fdd5aa51fdb" providerId="ADAL" clId="{CA21244F-D933-4A37-B75B-575D71EABBE4}" dt="2022-02-22T17:43:47.951" v="9773" actId="1076"/>
          <ac:picMkLst>
            <pc:docMk/>
            <pc:sldMk cId="0" sldId="381"/>
            <ac:picMk id="3" creationId="{2F6A8CCF-FFBD-4C5E-8A4D-A48DBAB476FD}"/>
          </ac:picMkLst>
        </pc:picChg>
        <pc:picChg chg="mod">
          <ac:chgData name="Denton, Robert K" userId="132f68d6-6bff-4758-b79c-5fdd5aa51fdb" providerId="ADAL" clId="{CA21244F-D933-4A37-B75B-575D71EABBE4}" dt="2022-02-22T17:43:01.741" v="9764" actId="1076"/>
          <ac:picMkLst>
            <pc:docMk/>
            <pc:sldMk cId="0" sldId="381"/>
            <ac:picMk id="16386" creationId="{B2F822D3-9E23-43F6-8126-818331F50A4E}"/>
          </ac:picMkLst>
        </pc:picChg>
        <pc:picChg chg="mod">
          <ac:chgData name="Denton, Robert K" userId="132f68d6-6bff-4758-b79c-5fdd5aa51fdb" providerId="ADAL" clId="{CA21244F-D933-4A37-B75B-575D71EABBE4}" dt="2022-02-22T17:43:03.296" v="9765" actId="1076"/>
          <ac:picMkLst>
            <pc:docMk/>
            <pc:sldMk cId="0" sldId="381"/>
            <ac:picMk id="16387" creationId="{D536E498-10AC-431A-9B42-DE48DB71C3B4}"/>
          </ac:picMkLst>
        </pc:picChg>
        <pc:cxnChg chg="add mod">
          <ac:chgData name="Denton, Robert K" userId="132f68d6-6bff-4758-b79c-5fdd5aa51fdb" providerId="ADAL" clId="{CA21244F-D933-4A37-B75B-575D71EABBE4}" dt="2022-02-22T17:44:33.556" v="9781" actId="208"/>
          <ac:cxnSpMkLst>
            <pc:docMk/>
            <pc:sldMk cId="0" sldId="381"/>
            <ac:cxnSpMk id="5" creationId="{B5EF2F8D-3552-471B-B0C7-479B4089ABB9}"/>
          </ac:cxnSpMkLst>
        </pc:cxnChg>
        <pc:cxnChg chg="add mod">
          <ac:chgData name="Denton, Robert K" userId="132f68d6-6bff-4758-b79c-5fdd5aa51fdb" providerId="ADAL" clId="{CA21244F-D933-4A37-B75B-575D71EABBE4}" dt="2022-02-22T17:44:25.873" v="9780" actId="208"/>
          <ac:cxnSpMkLst>
            <pc:docMk/>
            <pc:sldMk cId="0" sldId="381"/>
            <ac:cxnSpMk id="10" creationId="{19C276E3-977A-4EA3-B2DF-5E886302CA4A}"/>
          </ac:cxnSpMkLst>
        </pc:cxnChg>
        <pc:cxnChg chg="add mod">
          <ac:chgData name="Denton, Robert K" userId="132f68d6-6bff-4758-b79c-5fdd5aa51fdb" providerId="ADAL" clId="{CA21244F-D933-4A37-B75B-575D71EABBE4}" dt="2022-02-22T17:44:51.302" v="9783" actId="14100"/>
          <ac:cxnSpMkLst>
            <pc:docMk/>
            <pc:sldMk cId="0" sldId="381"/>
            <ac:cxnSpMk id="12" creationId="{42221DD7-0131-4CB8-9DCA-8423455541FC}"/>
          </ac:cxnSpMkLst>
        </pc:cxnChg>
      </pc:sldChg>
      <pc:sldChg chg="addSp modSp mod ord">
        <pc:chgData name="Denton, Robert K" userId="132f68d6-6bff-4758-b79c-5fdd5aa51fdb" providerId="ADAL" clId="{CA21244F-D933-4A37-B75B-575D71EABBE4}" dt="2022-04-02T16:08:36.328" v="12005" actId="1076"/>
        <pc:sldMkLst>
          <pc:docMk/>
          <pc:sldMk cId="0" sldId="392"/>
        </pc:sldMkLst>
        <pc:spChg chg="mod">
          <ac:chgData name="Denton, Robert K" userId="132f68d6-6bff-4758-b79c-5fdd5aa51fdb" providerId="ADAL" clId="{CA21244F-D933-4A37-B75B-575D71EABBE4}" dt="2022-02-08T20:46:49.008" v="7211" actId="1076"/>
          <ac:spMkLst>
            <pc:docMk/>
            <pc:sldMk cId="0" sldId="392"/>
            <ac:spMk id="382978" creationId="{042EB8E5-4BF1-4DB1-9E19-0CC4F6A18544}"/>
          </ac:spMkLst>
        </pc:spChg>
        <pc:spChg chg="mod">
          <ac:chgData name="Denton, Robert K" userId="132f68d6-6bff-4758-b79c-5fdd5aa51fdb" providerId="ADAL" clId="{CA21244F-D933-4A37-B75B-575D71EABBE4}" dt="2022-04-02T16:08:31.702" v="12004" actId="1076"/>
          <ac:spMkLst>
            <pc:docMk/>
            <pc:sldMk cId="0" sldId="392"/>
            <ac:spMk id="382979" creationId="{51CDE41E-086F-467E-A56E-7FB57E3C1C0A}"/>
          </ac:spMkLst>
        </pc:spChg>
        <pc:picChg chg="add mod">
          <ac:chgData name="Denton, Robert K" userId="132f68d6-6bff-4758-b79c-5fdd5aa51fdb" providerId="ADAL" clId="{CA21244F-D933-4A37-B75B-575D71EABBE4}" dt="2022-04-02T16:08:36.328" v="12005" actId="1076"/>
          <ac:picMkLst>
            <pc:docMk/>
            <pc:sldMk cId="0" sldId="392"/>
            <ac:picMk id="3" creationId="{4E38C638-AAAA-4B66-ACC3-0B28D0AB207A}"/>
          </ac:picMkLst>
        </pc:picChg>
      </pc:sldChg>
      <pc:sldChg chg="addSp delSp modSp new mod ord setBg">
        <pc:chgData name="Denton, Robert K" userId="132f68d6-6bff-4758-b79c-5fdd5aa51fdb" providerId="ADAL" clId="{CA21244F-D933-4A37-B75B-575D71EABBE4}" dt="2022-03-05T15:47:45.504" v="10619" actId="478"/>
        <pc:sldMkLst>
          <pc:docMk/>
          <pc:sldMk cId="2153948546" sldId="393"/>
        </pc:sldMkLst>
        <pc:spChg chg="del">
          <ac:chgData name="Denton, Robert K" userId="132f68d6-6bff-4758-b79c-5fdd5aa51fdb" providerId="ADAL" clId="{CA21244F-D933-4A37-B75B-575D71EABBE4}" dt="2022-01-28T21:20:38.349" v="404" actId="478"/>
          <ac:spMkLst>
            <pc:docMk/>
            <pc:sldMk cId="2153948546" sldId="393"/>
            <ac:spMk id="2" creationId="{75B49E9E-52E9-4FEC-B3DA-DDEBCDA2CC42}"/>
          </ac:spMkLst>
        </pc:spChg>
        <pc:spChg chg="del">
          <ac:chgData name="Denton, Robert K" userId="132f68d6-6bff-4758-b79c-5fdd5aa51fdb" providerId="ADAL" clId="{CA21244F-D933-4A37-B75B-575D71EABBE4}" dt="2022-01-28T21:20:41.804" v="405" actId="478"/>
          <ac:spMkLst>
            <pc:docMk/>
            <pc:sldMk cId="2153948546" sldId="393"/>
            <ac:spMk id="3" creationId="{66CC9CF1-CDF0-4D40-8930-F3CBF05F45AE}"/>
          </ac:spMkLst>
        </pc:spChg>
        <pc:spChg chg="add mod">
          <ac:chgData name="Denton, Robert K" userId="132f68d6-6bff-4758-b79c-5fdd5aa51fdb" providerId="ADAL" clId="{CA21244F-D933-4A37-B75B-575D71EABBE4}" dt="2022-01-30T17:45:33.593" v="618" actId="1076"/>
          <ac:spMkLst>
            <pc:docMk/>
            <pc:sldMk cId="2153948546" sldId="393"/>
            <ac:spMk id="6" creationId="{4A19F4E9-218F-4B43-98B7-89768C9E0FC0}"/>
          </ac:spMkLst>
        </pc:spChg>
        <pc:spChg chg="add mod">
          <ac:chgData name="Denton, Robert K" userId="132f68d6-6bff-4758-b79c-5fdd5aa51fdb" providerId="ADAL" clId="{CA21244F-D933-4A37-B75B-575D71EABBE4}" dt="2022-01-31T21:39:36.566" v="5108" actId="207"/>
          <ac:spMkLst>
            <pc:docMk/>
            <pc:sldMk cId="2153948546" sldId="393"/>
            <ac:spMk id="11" creationId="{3A12E96D-406E-4418-92AE-9A3ADAD99981}"/>
          </ac:spMkLst>
        </pc:spChg>
        <pc:spChg chg="add mod">
          <ac:chgData name="Denton, Robert K" userId="132f68d6-6bff-4758-b79c-5fdd5aa51fdb" providerId="ADAL" clId="{CA21244F-D933-4A37-B75B-575D71EABBE4}" dt="2022-02-16T15:27:21.770" v="9082" actId="1076"/>
          <ac:spMkLst>
            <pc:docMk/>
            <pc:sldMk cId="2153948546" sldId="393"/>
            <ac:spMk id="13" creationId="{F8C94B07-2FDF-4307-A62A-B7E9FD704A44}"/>
          </ac:spMkLst>
        </pc:spChg>
        <pc:spChg chg="add del">
          <ac:chgData name="Denton, Robert K" userId="132f68d6-6bff-4758-b79c-5fdd5aa51fdb" providerId="ADAL" clId="{CA21244F-D933-4A37-B75B-575D71EABBE4}" dt="2022-01-28T21:28:11.379" v="424" actId="26606"/>
          <ac:spMkLst>
            <pc:docMk/>
            <pc:sldMk cId="2153948546" sldId="393"/>
            <ac:spMk id="15" creationId="{42A4FC2C-047E-45A5-965D-8E1E3BF09BC6}"/>
          </ac:spMkLst>
        </pc:spChg>
        <pc:picChg chg="add mod">
          <ac:chgData name="Denton, Robert K" userId="132f68d6-6bff-4758-b79c-5fdd5aa51fdb" providerId="ADAL" clId="{CA21244F-D933-4A37-B75B-575D71EABBE4}" dt="2022-01-28T21:28:11.379" v="424" actId="26606"/>
          <ac:picMkLst>
            <pc:docMk/>
            <pc:sldMk cId="2153948546" sldId="393"/>
            <ac:picMk id="4" creationId="{B584F298-93BF-4E3A-BD38-5B17BAD0E036}"/>
          </ac:picMkLst>
        </pc:picChg>
        <pc:picChg chg="add del mod">
          <ac:chgData name="Denton, Robert K" userId="132f68d6-6bff-4758-b79c-5fdd5aa51fdb" providerId="ADAL" clId="{CA21244F-D933-4A37-B75B-575D71EABBE4}" dt="2022-03-05T15:44:53.467" v="10610" actId="22"/>
          <ac:picMkLst>
            <pc:docMk/>
            <pc:sldMk cId="2153948546" sldId="393"/>
            <ac:picMk id="5" creationId="{9DEC6006-8FD9-483B-A4EC-8C1FF3A398FE}"/>
          </ac:picMkLst>
        </pc:picChg>
        <pc:picChg chg="add del mod">
          <ac:chgData name="Denton, Robert K" userId="132f68d6-6bff-4758-b79c-5fdd5aa51fdb" providerId="ADAL" clId="{CA21244F-D933-4A37-B75B-575D71EABBE4}" dt="2022-01-28T21:26:42.843" v="414" actId="478"/>
          <ac:picMkLst>
            <pc:docMk/>
            <pc:sldMk cId="2153948546" sldId="393"/>
            <ac:picMk id="6" creationId="{AD93751D-D0C3-4B52-84D5-34768A6E5EAB}"/>
          </ac:picMkLst>
        </pc:picChg>
        <pc:picChg chg="add mod">
          <ac:chgData name="Denton, Robert K" userId="132f68d6-6bff-4758-b79c-5fdd5aa51fdb" providerId="ADAL" clId="{CA21244F-D933-4A37-B75B-575D71EABBE4}" dt="2022-01-31T21:38:07.768" v="5098" actId="1076"/>
          <ac:picMkLst>
            <pc:docMk/>
            <pc:sldMk cId="2153948546" sldId="393"/>
            <ac:picMk id="7" creationId="{135FD6F3-2A77-4796-B00D-AD63BFCC272C}"/>
          </ac:picMkLst>
        </pc:picChg>
        <pc:picChg chg="add del mod">
          <ac:chgData name="Denton, Robert K" userId="132f68d6-6bff-4758-b79c-5fdd5aa51fdb" providerId="ADAL" clId="{CA21244F-D933-4A37-B75B-575D71EABBE4}" dt="2022-03-05T15:44:08.021" v="10600" actId="14100"/>
          <ac:picMkLst>
            <pc:docMk/>
            <pc:sldMk cId="2153948546" sldId="393"/>
            <ac:picMk id="8" creationId="{B5A08256-E74F-4DFB-9E8E-2C96A0DBE0A0}"/>
          </ac:picMkLst>
        </pc:picChg>
        <pc:picChg chg="add mod">
          <ac:chgData name="Denton, Robert K" userId="132f68d6-6bff-4758-b79c-5fdd5aa51fdb" providerId="ADAL" clId="{CA21244F-D933-4A37-B75B-575D71EABBE4}" dt="2022-01-31T21:38:57.983" v="5100" actId="1076"/>
          <ac:picMkLst>
            <pc:docMk/>
            <pc:sldMk cId="2153948546" sldId="393"/>
            <ac:picMk id="9" creationId="{B582DCFF-C7C2-43FB-BA76-AB828A545FFD}"/>
          </ac:picMkLst>
        </pc:picChg>
        <pc:picChg chg="add mod ord">
          <ac:chgData name="Denton, Robert K" userId="132f68d6-6bff-4758-b79c-5fdd5aa51fdb" providerId="ADAL" clId="{CA21244F-D933-4A37-B75B-575D71EABBE4}" dt="2022-03-05T15:44:54.464" v="10612" actId="14100"/>
          <ac:picMkLst>
            <pc:docMk/>
            <pc:sldMk cId="2153948546" sldId="393"/>
            <ac:picMk id="10" creationId="{E7899B8F-CBBF-458B-B073-83548321D4D1}"/>
          </ac:picMkLst>
        </pc:picChg>
        <pc:picChg chg="add del">
          <ac:chgData name="Denton, Robert K" userId="132f68d6-6bff-4758-b79c-5fdd5aa51fdb" providerId="ADAL" clId="{CA21244F-D933-4A37-B75B-575D71EABBE4}" dt="2022-03-05T15:45:17.998" v="10614" actId="478"/>
          <ac:picMkLst>
            <pc:docMk/>
            <pc:sldMk cId="2153948546" sldId="393"/>
            <ac:picMk id="14" creationId="{B044377E-6F1D-4DFB-B34F-4D4FAE13E62D}"/>
          </ac:picMkLst>
        </pc:picChg>
        <pc:picChg chg="add del mod">
          <ac:chgData name="Denton, Robert K" userId="132f68d6-6bff-4758-b79c-5fdd5aa51fdb" providerId="ADAL" clId="{CA21244F-D933-4A37-B75B-575D71EABBE4}" dt="2022-02-16T16:03:14.166" v="9094"/>
          <ac:picMkLst>
            <pc:docMk/>
            <pc:sldMk cId="2153948546" sldId="393"/>
            <ac:picMk id="15" creationId="{E2132631-9322-495C-B372-EBC6A8F6CACC}"/>
          </ac:picMkLst>
        </pc:picChg>
        <pc:picChg chg="add del mod">
          <ac:chgData name="Denton, Robert K" userId="132f68d6-6bff-4758-b79c-5fdd5aa51fdb" providerId="ADAL" clId="{CA21244F-D933-4A37-B75B-575D71EABBE4}" dt="2022-03-05T15:47:45.504" v="10619" actId="478"/>
          <ac:picMkLst>
            <pc:docMk/>
            <pc:sldMk cId="2153948546" sldId="393"/>
            <ac:picMk id="16" creationId="{A6AC11A9-02D6-472A-BB41-ED5DF7C1CD4F}"/>
          </ac:picMkLst>
        </pc:picChg>
        <pc:picChg chg="add del mod">
          <ac:chgData name="Denton, Robert K" userId="132f68d6-6bff-4758-b79c-5fdd5aa51fdb" providerId="ADAL" clId="{CA21244F-D933-4A37-B75B-575D71EABBE4}" dt="2022-02-14T17:03:31.265" v="8811"/>
          <ac:picMkLst>
            <pc:docMk/>
            <pc:sldMk cId="2153948546" sldId="393"/>
            <ac:picMk id="1026" creationId="{76D6526B-9573-4BF2-86C0-3EF792ED5539}"/>
          </ac:picMkLst>
        </pc:picChg>
        <pc:cxnChg chg="add mod">
          <ac:chgData name="Denton, Robert K" userId="132f68d6-6bff-4758-b79c-5fdd5aa51fdb" providerId="ADAL" clId="{CA21244F-D933-4A37-B75B-575D71EABBE4}" dt="2022-02-16T15:26:50.270" v="9075" actId="1076"/>
          <ac:cxnSpMkLst>
            <pc:docMk/>
            <pc:sldMk cId="2153948546" sldId="393"/>
            <ac:cxnSpMk id="3" creationId="{6C375088-0A69-4D18-A4A4-2CFCB9C5E426}"/>
          </ac:cxnSpMkLst>
        </pc:cxnChg>
      </pc:sldChg>
      <pc:sldChg chg="addSp delSp modSp new mod ord">
        <pc:chgData name="Denton, Robert K" userId="132f68d6-6bff-4758-b79c-5fdd5aa51fdb" providerId="ADAL" clId="{CA21244F-D933-4A37-B75B-575D71EABBE4}" dt="2022-02-22T17:45:54.486" v="9795" actId="20577"/>
        <pc:sldMkLst>
          <pc:docMk/>
          <pc:sldMk cId="1582018907" sldId="394"/>
        </pc:sldMkLst>
        <pc:spChg chg="del">
          <ac:chgData name="Denton, Robert K" userId="132f68d6-6bff-4758-b79c-5fdd5aa51fdb" providerId="ADAL" clId="{CA21244F-D933-4A37-B75B-575D71EABBE4}" dt="2022-01-28T21:28:42.937" v="426" actId="478"/>
          <ac:spMkLst>
            <pc:docMk/>
            <pc:sldMk cId="1582018907" sldId="394"/>
            <ac:spMk id="2" creationId="{9D008C41-9ED6-4D2A-834F-76A20EDF3B81}"/>
          </ac:spMkLst>
        </pc:spChg>
        <pc:spChg chg="add mod">
          <ac:chgData name="Denton, Robert K" userId="132f68d6-6bff-4758-b79c-5fdd5aa51fdb" providerId="ADAL" clId="{CA21244F-D933-4A37-B75B-575D71EABBE4}" dt="2022-01-31T15:53:04.192" v="650" actId="1076"/>
          <ac:spMkLst>
            <pc:docMk/>
            <pc:sldMk cId="1582018907" sldId="394"/>
            <ac:spMk id="2" creationId="{DA7688F2-8423-406C-BE8B-C60351CE7403}"/>
          </ac:spMkLst>
        </pc:spChg>
        <pc:spChg chg="del">
          <ac:chgData name="Denton, Robert K" userId="132f68d6-6bff-4758-b79c-5fdd5aa51fdb" providerId="ADAL" clId="{CA21244F-D933-4A37-B75B-575D71EABBE4}" dt="2022-01-28T21:28:45.036" v="427" actId="478"/>
          <ac:spMkLst>
            <pc:docMk/>
            <pc:sldMk cId="1582018907" sldId="394"/>
            <ac:spMk id="3" creationId="{914CD569-1809-409B-A266-AF9535DAAE18}"/>
          </ac:spMkLst>
        </pc:spChg>
        <pc:spChg chg="add mod">
          <ac:chgData name="Denton, Robert K" userId="132f68d6-6bff-4758-b79c-5fdd5aa51fdb" providerId="ADAL" clId="{CA21244F-D933-4A37-B75B-575D71EABBE4}" dt="2022-01-31T15:54:55.281" v="703" actId="1076"/>
          <ac:spMkLst>
            <pc:docMk/>
            <pc:sldMk cId="1582018907" sldId="394"/>
            <ac:spMk id="3" creationId="{E7AD667F-7A64-4D86-9D9F-35CECABEB50E}"/>
          </ac:spMkLst>
        </pc:spChg>
        <pc:spChg chg="mod">
          <ac:chgData name="Denton, Robert K" userId="132f68d6-6bff-4758-b79c-5fdd5aa51fdb" providerId="ADAL" clId="{CA21244F-D933-4A37-B75B-575D71EABBE4}" dt="2022-01-31T15:55:38.102" v="712" actId="1076"/>
          <ac:spMkLst>
            <pc:docMk/>
            <pc:sldMk cId="1582018907" sldId="394"/>
            <ac:spMk id="13" creationId="{81ABB9FC-D78F-4B17-92B2-0C430EF9B7C7}"/>
          </ac:spMkLst>
        </pc:spChg>
        <pc:spChg chg="mod">
          <ac:chgData name="Denton, Robert K" userId="132f68d6-6bff-4758-b79c-5fdd5aa51fdb" providerId="ADAL" clId="{CA21244F-D933-4A37-B75B-575D71EABBE4}" dt="2022-01-31T15:55:38.102" v="712" actId="1076"/>
          <ac:spMkLst>
            <pc:docMk/>
            <pc:sldMk cId="1582018907" sldId="394"/>
            <ac:spMk id="14" creationId="{57F33D56-447A-48B4-96E1-3C34B994D383}"/>
          </ac:spMkLst>
        </pc:spChg>
        <pc:spChg chg="add mod">
          <ac:chgData name="Denton, Robert K" userId="132f68d6-6bff-4758-b79c-5fdd5aa51fdb" providerId="ADAL" clId="{CA21244F-D933-4A37-B75B-575D71EABBE4}" dt="2022-02-22T17:45:54.486" v="9795" actId="20577"/>
          <ac:spMkLst>
            <pc:docMk/>
            <pc:sldMk cId="1582018907" sldId="394"/>
            <ac:spMk id="15" creationId="{65AE223D-DAD6-49D4-AB5A-90F31D048BDB}"/>
          </ac:spMkLst>
        </pc:spChg>
        <pc:spChg chg="add mod">
          <ac:chgData name="Denton, Robert K" userId="132f68d6-6bff-4758-b79c-5fdd5aa51fdb" providerId="ADAL" clId="{CA21244F-D933-4A37-B75B-575D71EABBE4}" dt="2022-01-31T15:56:03.251" v="728" actId="20577"/>
          <ac:spMkLst>
            <pc:docMk/>
            <pc:sldMk cId="1582018907" sldId="394"/>
            <ac:spMk id="16" creationId="{1F92637C-94A9-410C-81D4-2FE43CE4C605}"/>
          </ac:spMkLst>
        </pc:spChg>
        <pc:grpChg chg="add del mod">
          <ac:chgData name="Denton, Robert K" userId="132f68d6-6bff-4758-b79c-5fdd5aa51fdb" providerId="ADAL" clId="{CA21244F-D933-4A37-B75B-575D71EABBE4}" dt="2022-01-28T21:31:04.097" v="440" actId="165"/>
          <ac:grpSpMkLst>
            <pc:docMk/>
            <pc:sldMk cId="1582018907" sldId="394"/>
            <ac:grpSpMk id="9" creationId="{6B337B9E-2D42-4A72-8340-24F4CA1B151C}"/>
          </ac:grpSpMkLst>
        </pc:grpChg>
        <pc:grpChg chg="add mod">
          <ac:chgData name="Denton, Robert K" userId="132f68d6-6bff-4758-b79c-5fdd5aa51fdb" providerId="ADAL" clId="{CA21244F-D933-4A37-B75B-575D71EABBE4}" dt="2022-01-31T15:55:38.102" v="712" actId="1076"/>
          <ac:grpSpMkLst>
            <pc:docMk/>
            <pc:sldMk cId="1582018907" sldId="394"/>
            <ac:grpSpMk id="10" creationId="{E1417A95-8F06-45FD-8B17-769611A4CD0C}"/>
          </ac:grpSpMkLst>
        </pc:grpChg>
        <pc:picChg chg="add mod">
          <ac:chgData name="Denton, Robert K" userId="132f68d6-6bff-4758-b79c-5fdd5aa51fdb" providerId="ADAL" clId="{CA21244F-D933-4A37-B75B-575D71EABBE4}" dt="2022-01-31T15:53:23.893" v="653" actId="1076"/>
          <ac:picMkLst>
            <pc:docMk/>
            <pc:sldMk cId="1582018907" sldId="394"/>
            <ac:picMk id="4" creationId="{C9F58598-95F1-43D1-9542-652D5200CD59}"/>
          </ac:picMkLst>
        </pc:picChg>
        <pc:picChg chg="add mod topLvl">
          <ac:chgData name="Denton, Robert K" userId="132f68d6-6bff-4758-b79c-5fdd5aa51fdb" providerId="ADAL" clId="{CA21244F-D933-4A37-B75B-575D71EABBE4}" dt="2022-01-28T21:31:40.627" v="448" actId="1076"/>
          <ac:picMkLst>
            <pc:docMk/>
            <pc:sldMk cId="1582018907" sldId="394"/>
            <ac:picMk id="5" creationId="{AD986542-A6E2-4697-BD95-AD136F05B21F}"/>
          </ac:picMkLst>
        </pc:picChg>
        <pc:picChg chg="add mod topLvl">
          <ac:chgData name="Denton, Robert K" userId="132f68d6-6bff-4758-b79c-5fdd5aa51fdb" providerId="ADAL" clId="{CA21244F-D933-4A37-B75B-575D71EABBE4}" dt="2022-01-31T15:53:20.141" v="652" actId="1076"/>
          <ac:picMkLst>
            <pc:docMk/>
            <pc:sldMk cId="1582018907" sldId="394"/>
            <ac:picMk id="6" creationId="{B63685F7-40CC-4C4A-AAAD-4E48192A2CC2}"/>
          </ac:picMkLst>
        </pc:picChg>
        <pc:picChg chg="add mod topLvl">
          <ac:chgData name="Denton, Robert K" userId="132f68d6-6bff-4758-b79c-5fdd5aa51fdb" providerId="ADAL" clId="{CA21244F-D933-4A37-B75B-575D71EABBE4}" dt="2022-01-28T21:31:39.494" v="447" actId="1076"/>
          <ac:picMkLst>
            <pc:docMk/>
            <pc:sldMk cId="1582018907" sldId="394"/>
            <ac:picMk id="7" creationId="{778F9D14-561F-4A26-871C-4006E5211380}"/>
          </ac:picMkLst>
        </pc:picChg>
        <pc:picChg chg="add mod topLvl">
          <ac:chgData name="Denton, Robert K" userId="132f68d6-6bff-4758-b79c-5fdd5aa51fdb" providerId="ADAL" clId="{CA21244F-D933-4A37-B75B-575D71EABBE4}" dt="2022-01-28T21:31:04.097" v="440" actId="165"/>
          <ac:picMkLst>
            <pc:docMk/>
            <pc:sldMk cId="1582018907" sldId="394"/>
            <ac:picMk id="8" creationId="{F793C1C0-81FD-4398-BDD0-7651A632B125}"/>
          </ac:picMkLst>
        </pc:picChg>
        <pc:picChg chg="mod">
          <ac:chgData name="Denton, Robert K" userId="132f68d6-6bff-4758-b79c-5fdd5aa51fdb" providerId="ADAL" clId="{CA21244F-D933-4A37-B75B-575D71EABBE4}" dt="2022-01-31T15:55:38.102" v="712" actId="1076"/>
          <ac:picMkLst>
            <pc:docMk/>
            <pc:sldMk cId="1582018907" sldId="394"/>
            <ac:picMk id="11" creationId="{DEB1BE82-A10D-4F4C-B691-DF0C3AA0513E}"/>
          </ac:picMkLst>
        </pc:picChg>
        <pc:picChg chg="mod">
          <ac:chgData name="Denton, Robert K" userId="132f68d6-6bff-4758-b79c-5fdd5aa51fdb" providerId="ADAL" clId="{CA21244F-D933-4A37-B75B-575D71EABBE4}" dt="2022-01-31T15:55:38.102" v="712" actId="1076"/>
          <ac:picMkLst>
            <pc:docMk/>
            <pc:sldMk cId="1582018907" sldId="394"/>
            <ac:picMk id="12" creationId="{B9011F1A-31A0-4756-B213-9FEE87DB76C3}"/>
          </ac:picMkLst>
        </pc:picChg>
      </pc:sldChg>
      <pc:sldChg chg="delSp new del mod">
        <pc:chgData name="Denton, Robert K" userId="132f68d6-6bff-4758-b79c-5fdd5aa51fdb" providerId="ADAL" clId="{CA21244F-D933-4A37-B75B-575D71EABBE4}" dt="2022-01-31T16:02:23.946" v="766" actId="47"/>
        <pc:sldMkLst>
          <pc:docMk/>
          <pc:sldMk cId="439640536" sldId="395"/>
        </pc:sldMkLst>
        <pc:spChg chg="del">
          <ac:chgData name="Denton, Robert K" userId="132f68d6-6bff-4758-b79c-5fdd5aa51fdb" providerId="ADAL" clId="{CA21244F-D933-4A37-B75B-575D71EABBE4}" dt="2022-01-31T15:58:31.888" v="730" actId="478"/>
          <ac:spMkLst>
            <pc:docMk/>
            <pc:sldMk cId="439640536" sldId="395"/>
            <ac:spMk id="2" creationId="{AD5B901A-2F3E-4D91-BA83-625B6D8DD6B8}"/>
          </ac:spMkLst>
        </pc:spChg>
        <pc:spChg chg="del">
          <ac:chgData name="Denton, Robert K" userId="132f68d6-6bff-4758-b79c-5fdd5aa51fdb" providerId="ADAL" clId="{CA21244F-D933-4A37-B75B-575D71EABBE4}" dt="2022-01-31T15:58:33.641" v="731" actId="478"/>
          <ac:spMkLst>
            <pc:docMk/>
            <pc:sldMk cId="439640536" sldId="395"/>
            <ac:spMk id="3" creationId="{4AE873E9-53EC-4E3A-BE72-B7B6AE83EA00}"/>
          </ac:spMkLst>
        </pc:spChg>
      </pc:sldChg>
      <pc:sldChg chg="modSp mod">
        <pc:chgData name="Denton, Robert K" userId="132f68d6-6bff-4758-b79c-5fdd5aa51fdb" providerId="ADAL" clId="{CA21244F-D933-4A37-B75B-575D71EABBE4}" dt="2022-03-27T16:50:08.686" v="11867" actId="1076"/>
        <pc:sldMkLst>
          <pc:docMk/>
          <pc:sldMk cId="0" sldId="399"/>
        </pc:sldMkLst>
        <pc:spChg chg="mod">
          <ac:chgData name="Denton, Robert K" userId="132f68d6-6bff-4758-b79c-5fdd5aa51fdb" providerId="ADAL" clId="{CA21244F-D933-4A37-B75B-575D71EABBE4}" dt="2022-02-12T17:50:06.708" v="8078" actId="255"/>
          <ac:spMkLst>
            <pc:docMk/>
            <pc:sldMk cId="0" sldId="399"/>
            <ac:spMk id="396290" creationId="{E1DF0B7B-3F24-4A44-962C-830F17CDA35A}"/>
          </ac:spMkLst>
        </pc:spChg>
        <pc:spChg chg="mod">
          <ac:chgData name="Denton, Robert K" userId="132f68d6-6bff-4758-b79c-5fdd5aa51fdb" providerId="ADAL" clId="{CA21244F-D933-4A37-B75B-575D71EABBE4}" dt="2022-03-27T16:50:08.686" v="11867" actId="1076"/>
          <ac:spMkLst>
            <pc:docMk/>
            <pc:sldMk cId="0" sldId="399"/>
            <ac:spMk id="396291" creationId="{30A858FD-D444-4521-B3B2-6265DEAEF635}"/>
          </ac:spMkLst>
        </pc:spChg>
      </pc:sldChg>
      <pc:sldChg chg="addSp delSp modSp new mod modAnim">
        <pc:chgData name="Denton, Robert K" userId="132f68d6-6bff-4758-b79c-5fdd5aa51fdb" providerId="ADAL" clId="{CA21244F-D933-4A37-B75B-575D71EABBE4}" dt="2022-02-28T19:53:35.836" v="10410"/>
        <pc:sldMkLst>
          <pc:docMk/>
          <pc:sldMk cId="4163430274" sldId="400"/>
        </pc:sldMkLst>
        <pc:spChg chg="del">
          <ac:chgData name="Denton, Robert K" userId="132f68d6-6bff-4758-b79c-5fdd5aa51fdb" providerId="ADAL" clId="{CA21244F-D933-4A37-B75B-575D71EABBE4}" dt="2022-01-31T16:37:39.919" v="888" actId="478"/>
          <ac:spMkLst>
            <pc:docMk/>
            <pc:sldMk cId="4163430274" sldId="400"/>
            <ac:spMk id="2" creationId="{91257357-9006-4578-B864-65D0AC4FA0E4}"/>
          </ac:spMkLst>
        </pc:spChg>
        <pc:spChg chg="add mod">
          <ac:chgData name="Denton, Robert K" userId="132f68d6-6bff-4758-b79c-5fdd5aa51fdb" providerId="ADAL" clId="{CA21244F-D933-4A37-B75B-575D71EABBE4}" dt="2022-02-28T19:53:18.626" v="10409" actId="164"/>
          <ac:spMkLst>
            <pc:docMk/>
            <pc:sldMk cId="4163430274" sldId="400"/>
            <ac:spMk id="2" creationId="{C8301332-8397-41FD-85BF-4A78B296D8C6}"/>
          </ac:spMkLst>
        </pc:spChg>
        <pc:spChg chg="del">
          <ac:chgData name="Denton, Robert K" userId="132f68d6-6bff-4758-b79c-5fdd5aa51fdb" providerId="ADAL" clId="{CA21244F-D933-4A37-B75B-575D71EABBE4}" dt="2022-01-31T16:37:42.138" v="889" actId="478"/>
          <ac:spMkLst>
            <pc:docMk/>
            <pc:sldMk cId="4163430274" sldId="400"/>
            <ac:spMk id="3" creationId="{CB40D15E-7091-4CCF-9746-BBCA9A724575}"/>
          </ac:spMkLst>
        </pc:spChg>
        <pc:spChg chg="add mod">
          <ac:chgData name="Denton, Robert K" userId="132f68d6-6bff-4758-b79c-5fdd5aa51fdb" providerId="ADAL" clId="{CA21244F-D933-4A37-B75B-575D71EABBE4}" dt="2022-02-11T18:42:25.276" v="7230" actId="20577"/>
          <ac:spMkLst>
            <pc:docMk/>
            <pc:sldMk cId="4163430274" sldId="400"/>
            <ac:spMk id="32" creationId="{773FC2D3-76D7-4275-98A2-FB0B6A72E3BA}"/>
          </ac:spMkLst>
        </pc:spChg>
        <pc:spChg chg="add mod">
          <ac:chgData name="Denton, Robert K" userId="132f68d6-6bff-4758-b79c-5fdd5aa51fdb" providerId="ADAL" clId="{CA21244F-D933-4A37-B75B-575D71EABBE4}" dt="2022-02-11T18:42:32.126" v="7234" actId="20577"/>
          <ac:spMkLst>
            <pc:docMk/>
            <pc:sldMk cId="4163430274" sldId="400"/>
            <ac:spMk id="33" creationId="{8DD1489D-F960-4E54-9987-AD31CE38BCD8}"/>
          </ac:spMkLst>
        </pc:spChg>
        <pc:spChg chg="add mod">
          <ac:chgData name="Denton, Robert K" userId="132f68d6-6bff-4758-b79c-5fdd5aa51fdb" providerId="ADAL" clId="{CA21244F-D933-4A37-B75B-575D71EABBE4}" dt="2022-02-11T18:42:40.171" v="7238" actId="20577"/>
          <ac:spMkLst>
            <pc:docMk/>
            <pc:sldMk cId="4163430274" sldId="400"/>
            <ac:spMk id="34" creationId="{59A4789D-B5CA-4CD5-A588-BE52399702E6}"/>
          </ac:spMkLst>
        </pc:spChg>
        <pc:grpChg chg="add mod">
          <ac:chgData name="Denton, Robert K" userId="132f68d6-6bff-4758-b79c-5fdd5aa51fdb" providerId="ADAL" clId="{CA21244F-D933-4A37-B75B-575D71EABBE4}" dt="2022-02-28T19:53:18.626" v="10409" actId="164"/>
          <ac:grpSpMkLst>
            <pc:docMk/>
            <pc:sldMk cId="4163430274" sldId="400"/>
            <ac:grpSpMk id="3" creationId="{34FBE001-F261-4102-9C12-7B4BDA06241C}"/>
          </ac:grpSpMkLst>
        </pc:grpChg>
        <pc:picChg chg="add mod">
          <ac:chgData name="Denton, Robert K" userId="132f68d6-6bff-4758-b79c-5fdd5aa51fdb" providerId="ADAL" clId="{CA21244F-D933-4A37-B75B-575D71EABBE4}" dt="2022-01-31T16:47:58.122" v="961" actId="1076"/>
          <ac:picMkLst>
            <pc:docMk/>
            <pc:sldMk cId="4163430274" sldId="400"/>
            <ac:picMk id="5" creationId="{8D800B1B-C5E0-4143-A661-F34E10F27F2E}"/>
          </ac:picMkLst>
        </pc:picChg>
        <pc:picChg chg="add mod">
          <ac:chgData name="Denton, Robert K" userId="132f68d6-6bff-4758-b79c-5fdd5aa51fdb" providerId="ADAL" clId="{CA21244F-D933-4A37-B75B-575D71EABBE4}" dt="2022-01-31T16:53:00.930" v="988" actId="1076"/>
          <ac:picMkLst>
            <pc:docMk/>
            <pc:sldMk cId="4163430274" sldId="400"/>
            <ac:picMk id="7" creationId="{CB7BAF43-22EB-41FB-AF19-47E442EA5DD3}"/>
          </ac:picMkLst>
        </pc:picChg>
        <pc:picChg chg="add mod">
          <ac:chgData name="Denton, Robert K" userId="132f68d6-6bff-4758-b79c-5fdd5aa51fdb" providerId="ADAL" clId="{CA21244F-D933-4A37-B75B-575D71EABBE4}" dt="2022-01-31T16:43:18.930" v="923" actId="1076"/>
          <ac:picMkLst>
            <pc:docMk/>
            <pc:sldMk cId="4163430274" sldId="400"/>
            <ac:picMk id="9" creationId="{7C9D1F0F-6997-43E8-B9CD-E944DA0B58E1}"/>
          </ac:picMkLst>
        </pc:picChg>
        <pc:picChg chg="add mod">
          <ac:chgData name="Denton, Robert K" userId="132f68d6-6bff-4758-b79c-5fdd5aa51fdb" providerId="ADAL" clId="{CA21244F-D933-4A37-B75B-575D71EABBE4}" dt="2022-01-31T16:44:13.543" v="931" actId="1076"/>
          <ac:picMkLst>
            <pc:docMk/>
            <pc:sldMk cId="4163430274" sldId="400"/>
            <ac:picMk id="11" creationId="{1CFEA3A5-0497-4A77-97CE-A8960094D26E}"/>
          </ac:picMkLst>
        </pc:picChg>
        <pc:picChg chg="add mod">
          <ac:chgData name="Denton, Robert K" userId="132f68d6-6bff-4758-b79c-5fdd5aa51fdb" providerId="ADAL" clId="{CA21244F-D933-4A37-B75B-575D71EABBE4}" dt="2022-01-31T16:44:15.287" v="932" actId="1076"/>
          <ac:picMkLst>
            <pc:docMk/>
            <pc:sldMk cId="4163430274" sldId="400"/>
            <ac:picMk id="13" creationId="{F35EE661-BE56-421A-A907-8FAC567230C1}"/>
          </ac:picMkLst>
        </pc:picChg>
        <pc:picChg chg="add mod">
          <ac:chgData name="Denton, Robert K" userId="132f68d6-6bff-4758-b79c-5fdd5aa51fdb" providerId="ADAL" clId="{CA21244F-D933-4A37-B75B-575D71EABBE4}" dt="2022-01-31T16:46:10.661" v="947" actId="14100"/>
          <ac:picMkLst>
            <pc:docMk/>
            <pc:sldMk cId="4163430274" sldId="400"/>
            <ac:picMk id="15" creationId="{13D21581-24F5-4184-ADA1-D1406F2605D0}"/>
          </ac:picMkLst>
        </pc:picChg>
        <pc:picChg chg="add mod">
          <ac:chgData name="Denton, Robert K" userId="132f68d6-6bff-4758-b79c-5fdd5aa51fdb" providerId="ADAL" clId="{CA21244F-D933-4A37-B75B-575D71EABBE4}" dt="2022-01-31T16:46:12.983" v="948" actId="1076"/>
          <ac:picMkLst>
            <pc:docMk/>
            <pc:sldMk cId="4163430274" sldId="400"/>
            <ac:picMk id="17" creationId="{42DDE34A-B796-4CCA-98C2-0BF1CC333A4D}"/>
          </ac:picMkLst>
        </pc:picChg>
        <pc:picChg chg="add del mod">
          <ac:chgData name="Denton, Robert K" userId="132f68d6-6bff-4758-b79c-5fdd5aa51fdb" providerId="ADAL" clId="{CA21244F-D933-4A37-B75B-575D71EABBE4}" dt="2022-01-31T16:47:14.522" v="953" actId="478"/>
          <ac:picMkLst>
            <pc:docMk/>
            <pc:sldMk cId="4163430274" sldId="400"/>
            <ac:picMk id="19" creationId="{76F6C39E-CCB1-402C-B00D-C69EAEF7EFBB}"/>
          </ac:picMkLst>
        </pc:picChg>
        <pc:picChg chg="add mod">
          <ac:chgData name="Denton, Robert K" userId="132f68d6-6bff-4758-b79c-5fdd5aa51fdb" providerId="ADAL" clId="{CA21244F-D933-4A37-B75B-575D71EABBE4}" dt="2022-01-31T16:47:44.004" v="960" actId="14100"/>
          <ac:picMkLst>
            <pc:docMk/>
            <pc:sldMk cId="4163430274" sldId="400"/>
            <ac:picMk id="21" creationId="{A9977845-CEE9-4C1B-9D9C-C8ED3F8B3BEA}"/>
          </ac:picMkLst>
        </pc:picChg>
        <pc:picChg chg="add mod">
          <ac:chgData name="Denton, Robert K" userId="132f68d6-6bff-4758-b79c-5fdd5aa51fdb" providerId="ADAL" clId="{CA21244F-D933-4A37-B75B-575D71EABBE4}" dt="2022-01-31T16:48:34.840" v="969" actId="14100"/>
          <ac:picMkLst>
            <pc:docMk/>
            <pc:sldMk cId="4163430274" sldId="400"/>
            <ac:picMk id="23" creationId="{B409EACF-F0C1-444B-82F5-EA7844588C54}"/>
          </ac:picMkLst>
        </pc:picChg>
        <pc:picChg chg="add del mod">
          <ac:chgData name="Denton, Robert K" userId="132f68d6-6bff-4758-b79c-5fdd5aa51fdb" providerId="ADAL" clId="{CA21244F-D933-4A37-B75B-575D71EABBE4}" dt="2022-01-31T16:49:54.851" v="974"/>
          <ac:picMkLst>
            <pc:docMk/>
            <pc:sldMk cId="4163430274" sldId="400"/>
            <ac:picMk id="25" creationId="{38840323-3187-40FB-AD67-51F91495C5F5}"/>
          </ac:picMkLst>
        </pc:picChg>
        <pc:picChg chg="add mod">
          <ac:chgData name="Denton, Robert K" userId="132f68d6-6bff-4758-b79c-5fdd5aa51fdb" providerId="ADAL" clId="{CA21244F-D933-4A37-B75B-575D71EABBE4}" dt="2022-01-31T16:50:08.543" v="980" actId="14100"/>
          <ac:picMkLst>
            <pc:docMk/>
            <pc:sldMk cId="4163430274" sldId="400"/>
            <ac:picMk id="27" creationId="{DEA17A74-0486-4A29-B72F-0378ABED884B}"/>
          </ac:picMkLst>
        </pc:picChg>
        <pc:picChg chg="add mod">
          <ac:chgData name="Denton, Robert K" userId="132f68d6-6bff-4758-b79c-5fdd5aa51fdb" providerId="ADAL" clId="{CA21244F-D933-4A37-B75B-575D71EABBE4}" dt="2022-01-31T16:52:49.980" v="987" actId="14100"/>
          <ac:picMkLst>
            <pc:docMk/>
            <pc:sldMk cId="4163430274" sldId="400"/>
            <ac:picMk id="29" creationId="{AF2A8AE9-C44E-4384-AA1E-571F75908BD1}"/>
          </ac:picMkLst>
        </pc:picChg>
        <pc:picChg chg="add mod">
          <ac:chgData name="Denton, Robert K" userId="132f68d6-6bff-4758-b79c-5fdd5aa51fdb" providerId="ADAL" clId="{CA21244F-D933-4A37-B75B-575D71EABBE4}" dt="2022-02-28T19:53:18.626" v="10409" actId="164"/>
          <ac:picMkLst>
            <pc:docMk/>
            <pc:sldMk cId="4163430274" sldId="400"/>
            <ac:picMk id="31" creationId="{2AE2473F-F79E-42CC-A5A4-E4C0A1EB39A9}"/>
          </ac:picMkLst>
        </pc:picChg>
      </pc:sldChg>
      <pc:sldChg chg="addSp delSp modSp mod delAnim modAnim">
        <pc:chgData name="Denton, Robert K" userId="132f68d6-6bff-4758-b79c-5fdd5aa51fdb" providerId="ADAL" clId="{CA21244F-D933-4A37-B75B-575D71EABBE4}" dt="2022-03-31T17:53:02.936" v="11926" actId="1076"/>
        <pc:sldMkLst>
          <pc:docMk/>
          <pc:sldMk cId="0" sldId="401"/>
        </pc:sldMkLst>
        <pc:spChg chg="add del mod">
          <ac:chgData name="Denton, Robert K" userId="132f68d6-6bff-4758-b79c-5fdd5aa51fdb" providerId="ADAL" clId="{CA21244F-D933-4A37-B75B-575D71EABBE4}" dt="2022-02-12T17:29:35.910" v="7274"/>
          <ac:spMkLst>
            <pc:docMk/>
            <pc:sldMk cId="0" sldId="401"/>
            <ac:spMk id="2" creationId="{419229DA-8C62-4291-915B-A49BA0CC3392}"/>
          </ac:spMkLst>
        </pc:spChg>
        <pc:spChg chg="add mod">
          <ac:chgData name="Denton, Robert K" userId="132f68d6-6bff-4758-b79c-5fdd5aa51fdb" providerId="ADAL" clId="{CA21244F-D933-4A37-B75B-575D71EABBE4}" dt="2022-02-28T19:56:48.939" v="10418" actId="313"/>
          <ac:spMkLst>
            <pc:docMk/>
            <pc:sldMk cId="0" sldId="401"/>
            <ac:spMk id="3" creationId="{D1A77DE6-2CF5-41D8-A103-C84621B8558E}"/>
          </ac:spMkLst>
        </pc:spChg>
        <pc:spChg chg="add mod">
          <ac:chgData name="Denton, Robert K" userId="132f68d6-6bff-4758-b79c-5fdd5aa51fdb" providerId="ADAL" clId="{CA21244F-D933-4A37-B75B-575D71EABBE4}" dt="2022-03-31T17:53:02.936" v="11926" actId="1076"/>
          <ac:spMkLst>
            <pc:docMk/>
            <pc:sldMk cId="0" sldId="401"/>
            <ac:spMk id="5" creationId="{00AA312A-A2C3-4E9D-A9B2-DC3BC77B8A23}"/>
          </ac:spMkLst>
        </pc:spChg>
        <pc:spChg chg="add mod">
          <ac:chgData name="Denton, Robert K" userId="132f68d6-6bff-4758-b79c-5fdd5aa51fdb" providerId="ADAL" clId="{CA21244F-D933-4A37-B75B-575D71EABBE4}" dt="2022-03-16T16:23:54.053" v="11094" actId="122"/>
          <ac:spMkLst>
            <pc:docMk/>
            <pc:sldMk cId="0" sldId="401"/>
            <ac:spMk id="6" creationId="{383A3DDE-A253-4B42-BBFC-4014034DDDEF}"/>
          </ac:spMkLst>
        </pc:spChg>
        <pc:spChg chg="del mod">
          <ac:chgData name="Denton, Robert K" userId="132f68d6-6bff-4758-b79c-5fdd5aa51fdb" providerId="ADAL" clId="{CA21244F-D933-4A37-B75B-575D71EABBE4}" dt="2022-03-16T16:22:00.152" v="11082" actId="478"/>
          <ac:spMkLst>
            <pc:docMk/>
            <pc:sldMk cId="0" sldId="401"/>
            <ac:spMk id="44037" creationId="{D9DCF8B9-BE08-4AA5-BECC-5E3EFB0C1B33}"/>
          </ac:spMkLst>
        </pc:spChg>
        <pc:spChg chg="del mod">
          <ac:chgData name="Denton, Robert K" userId="132f68d6-6bff-4758-b79c-5fdd5aa51fdb" providerId="ADAL" clId="{CA21244F-D933-4A37-B75B-575D71EABBE4}" dt="2022-03-16T16:21:55.672" v="11081" actId="478"/>
          <ac:spMkLst>
            <pc:docMk/>
            <pc:sldMk cId="0" sldId="401"/>
            <ac:spMk id="44038" creationId="{725DDCBB-F434-4F76-9FCA-AAAF8EFEE429}"/>
          </ac:spMkLst>
        </pc:spChg>
        <pc:spChg chg="mod">
          <ac:chgData name="Denton, Robert K" userId="132f68d6-6bff-4758-b79c-5fdd5aa51fdb" providerId="ADAL" clId="{CA21244F-D933-4A37-B75B-575D71EABBE4}" dt="2022-03-16T16:22:57.877" v="11085" actId="164"/>
          <ac:spMkLst>
            <pc:docMk/>
            <pc:sldMk cId="0" sldId="401"/>
            <ac:spMk id="44039" creationId="{7AB2D3F7-5FAA-42BC-BA45-11F357199B6A}"/>
          </ac:spMkLst>
        </pc:spChg>
        <pc:spChg chg="add del mod">
          <ac:chgData name="Denton, Robert K" userId="132f68d6-6bff-4758-b79c-5fdd5aa51fdb" providerId="ADAL" clId="{CA21244F-D933-4A37-B75B-575D71EABBE4}" dt="2022-03-16T16:22:57.877" v="11085" actId="164"/>
          <ac:spMkLst>
            <pc:docMk/>
            <pc:sldMk cId="0" sldId="401"/>
            <ac:spMk id="398343" creationId="{1052E98F-4B2E-4554-98EC-5E75CEC487B4}"/>
          </ac:spMkLst>
        </pc:spChg>
        <pc:grpChg chg="add mod">
          <ac:chgData name="Denton, Robert K" userId="132f68d6-6bff-4758-b79c-5fdd5aa51fdb" providerId="ADAL" clId="{CA21244F-D933-4A37-B75B-575D71EABBE4}" dt="2022-03-16T16:22:57.877" v="11085" actId="164"/>
          <ac:grpSpMkLst>
            <pc:docMk/>
            <pc:sldMk cId="0" sldId="401"/>
            <ac:grpSpMk id="2" creationId="{D1D0C33A-130B-4726-802E-A2E90DD2CFFB}"/>
          </ac:grpSpMkLst>
        </pc:grpChg>
        <pc:grpChg chg="add del mod">
          <ac:chgData name="Denton, Robert K" userId="132f68d6-6bff-4758-b79c-5fdd5aa51fdb" providerId="ADAL" clId="{CA21244F-D933-4A37-B75B-575D71EABBE4}" dt="2022-03-31T17:40:22.322" v="11897" actId="478"/>
          <ac:grpSpMkLst>
            <pc:docMk/>
            <pc:sldMk cId="0" sldId="401"/>
            <ac:grpSpMk id="7" creationId="{83B9B048-20A2-4298-B405-D3736D9A3E98}"/>
          </ac:grpSpMkLst>
        </pc:grpChg>
        <pc:grpChg chg="add del mod">
          <ac:chgData name="Denton, Robert K" userId="132f68d6-6bff-4758-b79c-5fdd5aa51fdb" providerId="ADAL" clId="{CA21244F-D933-4A37-B75B-575D71EABBE4}" dt="2022-03-16T16:22:00.152" v="11082" actId="478"/>
          <ac:grpSpMkLst>
            <pc:docMk/>
            <pc:sldMk cId="0" sldId="401"/>
            <ac:grpSpMk id="398339" creationId="{EDE787D1-5B25-4F8D-BDD9-953289EEAB77}"/>
          </ac:grpSpMkLst>
        </pc:grpChg>
        <pc:picChg chg="mod">
          <ac:chgData name="Denton, Robert K" userId="132f68d6-6bff-4758-b79c-5fdd5aa51fdb" providerId="ADAL" clId="{CA21244F-D933-4A37-B75B-575D71EABBE4}" dt="2022-03-16T16:15:58.438" v="11035" actId="1076"/>
          <ac:picMkLst>
            <pc:docMk/>
            <pc:sldMk cId="0" sldId="401"/>
            <ac:picMk id="44034" creationId="{A229FCE6-5886-4560-99D6-7416CE97A35D}"/>
          </ac:picMkLst>
        </pc:picChg>
        <pc:cxnChg chg="add mod">
          <ac:chgData name="Denton, Robert K" userId="132f68d6-6bff-4758-b79c-5fdd5aa51fdb" providerId="ADAL" clId="{CA21244F-D933-4A37-B75B-575D71EABBE4}" dt="2022-02-22T21:14:54.509" v="10238" actId="164"/>
          <ac:cxnSpMkLst>
            <pc:docMk/>
            <pc:sldMk cId="0" sldId="401"/>
            <ac:cxnSpMk id="4" creationId="{A896FD52-34A3-4C03-9319-427D840104BF}"/>
          </ac:cxnSpMkLst>
        </pc:cxnChg>
        <pc:cxnChg chg="add del mod">
          <ac:chgData name="Denton, Robert K" userId="132f68d6-6bff-4758-b79c-5fdd5aa51fdb" providerId="ADAL" clId="{CA21244F-D933-4A37-B75B-575D71EABBE4}" dt="2022-02-22T21:14:13.627" v="10199" actId="478"/>
          <ac:cxnSpMkLst>
            <pc:docMk/>
            <pc:sldMk cId="0" sldId="401"/>
            <ac:cxnSpMk id="5" creationId="{32B55E4C-80EE-4993-BD23-81D2E19672F4}"/>
          </ac:cxnSpMkLst>
        </pc:cxnChg>
      </pc:sldChg>
      <pc:sldChg chg="addSp modSp mod modAnim">
        <pc:chgData name="Denton, Robert K" userId="132f68d6-6bff-4758-b79c-5fdd5aa51fdb" providerId="ADAL" clId="{CA21244F-D933-4A37-B75B-575D71EABBE4}" dt="2022-03-16T16:11:02.162" v="11004"/>
        <pc:sldMkLst>
          <pc:docMk/>
          <pc:sldMk cId="0" sldId="402"/>
        </pc:sldMkLst>
        <pc:spChg chg="add mod">
          <ac:chgData name="Denton, Robert K" userId="132f68d6-6bff-4758-b79c-5fdd5aa51fdb" providerId="ADAL" clId="{CA21244F-D933-4A37-B75B-575D71EABBE4}" dt="2022-02-28T15:06:32.156" v="10285" actId="1076"/>
          <ac:spMkLst>
            <pc:docMk/>
            <pc:sldMk cId="0" sldId="402"/>
            <ac:spMk id="2" creationId="{4850EDEF-93D3-408C-AEBF-5B825352F3BB}"/>
          </ac:spMkLst>
        </pc:spChg>
        <pc:spChg chg="mod">
          <ac:chgData name="Denton, Robert K" userId="132f68d6-6bff-4758-b79c-5fdd5aa51fdb" providerId="ADAL" clId="{CA21244F-D933-4A37-B75B-575D71EABBE4}" dt="2022-02-28T15:06:45.622" v="10287" actId="14100"/>
          <ac:spMkLst>
            <pc:docMk/>
            <pc:sldMk cId="0" sldId="402"/>
            <ac:spMk id="45063" creationId="{250EED83-A187-4A18-963B-71CFC52D27DC}"/>
          </ac:spMkLst>
        </pc:spChg>
        <pc:spChg chg="mod">
          <ac:chgData name="Denton, Robert K" userId="132f68d6-6bff-4758-b79c-5fdd5aa51fdb" providerId="ADAL" clId="{CA21244F-D933-4A37-B75B-575D71EABBE4}" dt="2022-02-28T15:06:45.622" v="10287" actId="14100"/>
          <ac:spMkLst>
            <pc:docMk/>
            <pc:sldMk cId="0" sldId="402"/>
            <ac:spMk id="45064" creationId="{7F30DEF0-8B0F-428D-A76A-40A46F9FC6B5}"/>
          </ac:spMkLst>
        </pc:spChg>
        <pc:spChg chg="mod">
          <ac:chgData name="Denton, Robert K" userId="132f68d6-6bff-4758-b79c-5fdd5aa51fdb" providerId="ADAL" clId="{CA21244F-D933-4A37-B75B-575D71EABBE4}" dt="2022-02-28T15:06:45.622" v="10287" actId="14100"/>
          <ac:spMkLst>
            <pc:docMk/>
            <pc:sldMk cId="0" sldId="402"/>
            <ac:spMk id="45065" creationId="{B291F296-B8C0-473B-B4B5-D7F508CBBF62}"/>
          </ac:spMkLst>
        </pc:spChg>
        <pc:spChg chg="mod">
          <ac:chgData name="Denton, Robert K" userId="132f68d6-6bff-4758-b79c-5fdd5aa51fdb" providerId="ADAL" clId="{CA21244F-D933-4A37-B75B-575D71EABBE4}" dt="2022-02-28T15:06:45.622" v="10287" actId="14100"/>
          <ac:spMkLst>
            <pc:docMk/>
            <pc:sldMk cId="0" sldId="402"/>
            <ac:spMk id="45067" creationId="{6E8EFC3C-7CB2-4D5D-90CD-16BF38286A72}"/>
          </ac:spMkLst>
        </pc:spChg>
        <pc:spChg chg="mod">
          <ac:chgData name="Denton, Robert K" userId="132f68d6-6bff-4758-b79c-5fdd5aa51fdb" providerId="ADAL" clId="{CA21244F-D933-4A37-B75B-575D71EABBE4}" dt="2022-02-28T15:06:45.622" v="10287" actId="14100"/>
          <ac:spMkLst>
            <pc:docMk/>
            <pc:sldMk cId="0" sldId="402"/>
            <ac:spMk id="45068" creationId="{B586F5A5-5768-4F33-BF53-8D597B36D198}"/>
          </ac:spMkLst>
        </pc:spChg>
        <pc:spChg chg="mod">
          <ac:chgData name="Denton, Robert K" userId="132f68d6-6bff-4758-b79c-5fdd5aa51fdb" providerId="ADAL" clId="{CA21244F-D933-4A37-B75B-575D71EABBE4}" dt="2022-02-28T15:07:49.501" v="10326" actId="14100"/>
          <ac:spMkLst>
            <pc:docMk/>
            <pc:sldMk cId="0" sldId="402"/>
            <ac:spMk id="45069" creationId="{6A8E6715-9A35-4FA2-B2C8-1B0A6AF865F6}"/>
          </ac:spMkLst>
        </pc:spChg>
        <pc:spChg chg="mod">
          <ac:chgData name="Denton, Robert K" userId="132f68d6-6bff-4758-b79c-5fdd5aa51fdb" providerId="ADAL" clId="{CA21244F-D933-4A37-B75B-575D71EABBE4}" dt="2022-02-28T15:07:49.501" v="10326" actId="14100"/>
          <ac:spMkLst>
            <pc:docMk/>
            <pc:sldMk cId="0" sldId="402"/>
            <ac:spMk id="45070" creationId="{3A76F8CD-B60D-4A00-B100-0E84E852C34E}"/>
          </ac:spMkLst>
        </pc:spChg>
        <pc:spChg chg="mod">
          <ac:chgData name="Denton, Robert K" userId="132f68d6-6bff-4758-b79c-5fdd5aa51fdb" providerId="ADAL" clId="{CA21244F-D933-4A37-B75B-575D71EABBE4}" dt="2022-02-28T15:07:49.501" v="10326" actId="14100"/>
          <ac:spMkLst>
            <pc:docMk/>
            <pc:sldMk cId="0" sldId="402"/>
            <ac:spMk id="45071" creationId="{E746677C-5FE4-42B1-8F2F-D8DF0356E2CD}"/>
          </ac:spMkLst>
        </pc:spChg>
        <pc:spChg chg="mod">
          <ac:chgData name="Denton, Robert K" userId="132f68d6-6bff-4758-b79c-5fdd5aa51fdb" providerId="ADAL" clId="{CA21244F-D933-4A37-B75B-575D71EABBE4}" dt="2022-02-28T15:07:49.501" v="10326" actId="14100"/>
          <ac:spMkLst>
            <pc:docMk/>
            <pc:sldMk cId="0" sldId="402"/>
            <ac:spMk id="45072" creationId="{8E3D4BFB-FEC6-4F70-AE6A-B88D19205178}"/>
          </ac:spMkLst>
        </pc:spChg>
        <pc:spChg chg="mod">
          <ac:chgData name="Denton, Robert K" userId="132f68d6-6bff-4758-b79c-5fdd5aa51fdb" providerId="ADAL" clId="{CA21244F-D933-4A37-B75B-575D71EABBE4}" dt="2022-02-22T21:12:49.714" v="10182" actId="1076"/>
          <ac:spMkLst>
            <pc:docMk/>
            <pc:sldMk cId="0" sldId="402"/>
            <ac:spMk id="45073" creationId="{E5042290-3855-4146-A56F-F0B5FF288E42}"/>
          </ac:spMkLst>
        </pc:spChg>
        <pc:spChg chg="mod">
          <ac:chgData name="Denton, Robert K" userId="132f68d6-6bff-4758-b79c-5fdd5aa51fdb" providerId="ADAL" clId="{CA21244F-D933-4A37-B75B-575D71EABBE4}" dt="2022-02-22T21:12:49.714" v="10182" actId="1076"/>
          <ac:spMkLst>
            <pc:docMk/>
            <pc:sldMk cId="0" sldId="402"/>
            <ac:spMk id="45074" creationId="{97D75533-2489-4922-9B7F-5E778A41FDF2}"/>
          </ac:spMkLst>
        </pc:spChg>
        <pc:spChg chg="mod">
          <ac:chgData name="Denton, Robert K" userId="132f68d6-6bff-4758-b79c-5fdd5aa51fdb" providerId="ADAL" clId="{CA21244F-D933-4A37-B75B-575D71EABBE4}" dt="2022-02-22T21:12:49.714" v="10182" actId="1076"/>
          <ac:spMkLst>
            <pc:docMk/>
            <pc:sldMk cId="0" sldId="402"/>
            <ac:spMk id="45075" creationId="{2EEB8143-1DEB-42B9-BD66-BB98B2B00F9B}"/>
          </ac:spMkLst>
        </pc:spChg>
        <pc:spChg chg="mod">
          <ac:chgData name="Denton, Robert K" userId="132f68d6-6bff-4758-b79c-5fdd5aa51fdb" providerId="ADAL" clId="{CA21244F-D933-4A37-B75B-575D71EABBE4}" dt="2022-02-22T21:12:49.714" v="10182" actId="1076"/>
          <ac:spMkLst>
            <pc:docMk/>
            <pc:sldMk cId="0" sldId="402"/>
            <ac:spMk id="45076" creationId="{A95900E7-5F8E-49E6-8B9A-DBFA874230DA}"/>
          </ac:spMkLst>
        </pc:spChg>
        <pc:grpChg chg="add mod">
          <ac:chgData name="Denton, Robert K" userId="132f68d6-6bff-4758-b79c-5fdd5aa51fdb" providerId="ADAL" clId="{CA21244F-D933-4A37-B75B-575D71EABBE4}" dt="2022-03-16T16:10:31.153" v="11003" actId="164"/>
          <ac:grpSpMkLst>
            <pc:docMk/>
            <pc:sldMk cId="0" sldId="402"/>
            <ac:grpSpMk id="5" creationId="{B08C4C70-B3EC-41AF-A5E3-22C16985EF41}"/>
          </ac:grpSpMkLst>
        </pc:grpChg>
        <pc:grpChg chg="mod">
          <ac:chgData name="Denton, Robert K" userId="132f68d6-6bff-4758-b79c-5fdd5aa51fdb" providerId="ADAL" clId="{CA21244F-D933-4A37-B75B-575D71EABBE4}" dt="2022-02-28T15:06:45.622" v="10287" actId="14100"/>
          <ac:grpSpMkLst>
            <pc:docMk/>
            <pc:sldMk cId="0" sldId="402"/>
            <ac:grpSpMk id="45062" creationId="{2A7CF24E-5D98-4FBD-9D9F-26707DD697AF}"/>
          </ac:grpSpMkLst>
        </pc:grpChg>
        <pc:grpChg chg="mod">
          <ac:chgData name="Denton, Robert K" userId="132f68d6-6bff-4758-b79c-5fdd5aa51fdb" providerId="ADAL" clId="{CA21244F-D933-4A37-B75B-575D71EABBE4}" dt="2022-02-28T15:06:45.622" v="10287" actId="14100"/>
          <ac:grpSpMkLst>
            <pc:docMk/>
            <pc:sldMk cId="0" sldId="402"/>
            <ac:grpSpMk id="45066" creationId="{5BD15253-A650-4952-AA89-C00807E65800}"/>
          </ac:grpSpMkLst>
        </pc:grpChg>
        <pc:grpChg chg="mod">
          <ac:chgData name="Denton, Robert K" userId="132f68d6-6bff-4758-b79c-5fdd5aa51fdb" providerId="ADAL" clId="{CA21244F-D933-4A37-B75B-575D71EABBE4}" dt="2022-02-22T21:12:49.714" v="10182" actId="1076"/>
          <ac:grpSpMkLst>
            <pc:docMk/>
            <pc:sldMk cId="0" sldId="402"/>
            <ac:grpSpMk id="399363" creationId="{152D9951-2E10-41E4-AEC5-A06D9E7D06C6}"/>
          </ac:grpSpMkLst>
        </pc:grpChg>
        <pc:grpChg chg="mod">
          <ac:chgData name="Denton, Robert K" userId="132f68d6-6bff-4758-b79c-5fdd5aa51fdb" providerId="ADAL" clId="{CA21244F-D933-4A37-B75B-575D71EABBE4}" dt="2022-02-28T15:07:49.501" v="10326" actId="14100"/>
          <ac:grpSpMkLst>
            <pc:docMk/>
            <pc:sldMk cId="0" sldId="402"/>
            <ac:grpSpMk id="399368" creationId="{57341603-948F-4273-A00B-02FC20586CF0}"/>
          </ac:grpSpMkLst>
        </pc:grpChg>
        <pc:grpChg chg="mod">
          <ac:chgData name="Denton, Robert K" userId="132f68d6-6bff-4758-b79c-5fdd5aa51fdb" providerId="ADAL" clId="{CA21244F-D933-4A37-B75B-575D71EABBE4}" dt="2022-03-16T16:10:31.153" v="11003" actId="164"/>
          <ac:grpSpMkLst>
            <pc:docMk/>
            <pc:sldMk cId="0" sldId="402"/>
            <ac:grpSpMk id="399373" creationId="{EB8FEDEC-44FB-48A2-B65F-14DF558A2541}"/>
          </ac:grpSpMkLst>
        </pc:grpChg>
        <pc:picChg chg="mod">
          <ac:chgData name="Denton, Robert K" userId="132f68d6-6bff-4758-b79c-5fdd5aa51fdb" providerId="ADAL" clId="{CA21244F-D933-4A37-B75B-575D71EABBE4}" dt="2022-01-31T17:02:04.543" v="1057" actId="1076"/>
          <ac:picMkLst>
            <pc:docMk/>
            <pc:sldMk cId="0" sldId="402"/>
            <ac:picMk id="45058" creationId="{A7D48A15-9F58-468D-8080-848280436DC3}"/>
          </ac:picMkLst>
        </pc:picChg>
        <pc:cxnChg chg="add mod">
          <ac:chgData name="Denton, Robert K" userId="132f68d6-6bff-4758-b79c-5fdd5aa51fdb" providerId="ADAL" clId="{CA21244F-D933-4A37-B75B-575D71EABBE4}" dt="2022-03-16T16:10:31.153" v="11003" actId="164"/>
          <ac:cxnSpMkLst>
            <pc:docMk/>
            <pc:sldMk cId="0" sldId="402"/>
            <ac:cxnSpMk id="4" creationId="{1537DBBB-4B3F-492E-81BC-F78005C25A7B}"/>
          </ac:cxnSpMkLst>
        </pc:cxnChg>
      </pc:sldChg>
      <pc:sldChg chg="addSp delSp modSp mod ord modAnim">
        <pc:chgData name="Denton, Robert K" userId="132f68d6-6bff-4758-b79c-5fdd5aa51fdb" providerId="ADAL" clId="{CA21244F-D933-4A37-B75B-575D71EABBE4}" dt="2022-04-02T16:07:17.647" v="11995" actId="1076"/>
        <pc:sldMkLst>
          <pc:docMk/>
          <pc:sldMk cId="0" sldId="403"/>
        </pc:sldMkLst>
        <pc:spChg chg="add mod">
          <ac:chgData name="Denton, Robert K" userId="132f68d6-6bff-4758-b79c-5fdd5aa51fdb" providerId="ADAL" clId="{CA21244F-D933-4A37-B75B-575D71EABBE4}" dt="2022-04-02T16:07:17.647" v="11995" actId="1076"/>
          <ac:spMkLst>
            <pc:docMk/>
            <pc:sldMk cId="0" sldId="403"/>
            <ac:spMk id="4" creationId="{79963515-DECC-40F4-8B4E-DDA39E94A825}"/>
          </ac:spMkLst>
        </pc:spChg>
        <pc:spChg chg="add mod">
          <ac:chgData name="Denton, Robert K" userId="132f68d6-6bff-4758-b79c-5fdd5aa51fdb" providerId="ADAL" clId="{CA21244F-D933-4A37-B75B-575D71EABBE4}" dt="2022-04-01T16:40:47.448" v="11992" actId="1076"/>
          <ac:spMkLst>
            <pc:docMk/>
            <pc:sldMk cId="0" sldId="403"/>
            <ac:spMk id="8" creationId="{0BF9384C-7F05-42D5-9E53-72602E6402A7}"/>
          </ac:spMkLst>
        </pc:spChg>
        <pc:spChg chg="del mod">
          <ac:chgData name="Denton, Robert K" userId="132f68d6-6bff-4758-b79c-5fdd5aa51fdb" providerId="ADAL" clId="{CA21244F-D933-4A37-B75B-575D71EABBE4}" dt="2022-03-31T17:39:58.388" v="11896" actId="478"/>
          <ac:spMkLst>
            <pc:docMk/>
            <pc:sldMk cId="0" sldId="403"/>
            <ac:spMk id="397315" creationId="{1CD5732F-65CE-4F34-A497-A516812B7A67}"/>
          </ac:spMkLst>
        </pc:spChg>
        <pc:picChg chg="add mod ord">
          <ac:chgData name="Denton, Robert K" userId="132f68d6-6bff-4758-b79c-5fdd5aa51fdb" providerId="ADAL" clId="{CA21244F-D933-4A37-B75B-575D71EABBE4}" dt="2022-04-01T16:36:34.647" v="11966" actId="1076"/>
          <ac:picMkLst>
            <pc:docMk/>
            <pc:sldMk cId="0" sldId="403"/>
            <ac:picMk id="3" creationId="{DB8D7EBE-F8B7-4213-874C-47C139F713FF}"/>
          </ac:picMkLst>
        </pc:picChg>
        <pc:picChg chg="del mod">
          <ac:chgData name="Denton, Robert K" userId="132f68d6-6bff-4758-b79c-5fdd5aa51fdb" providerId="ADAL" clId="{CA21244F-D933-4A37-B75B-575D71EABBE4}" dt="2022-04-01T16:35:20.570" v="11960" actId="478"/>
          <ac:picMkLst>
            <pc:docMk/>
            <pc:sldMk cId="0" sldId="403"/>
            <ac:picMk id="43010" creationId="{D6EA5893-6D27-42BA-9E08-538C9705843E}"/>
          </ac:picMkLst>
        </pc:picChg>
        <pc:cxnChg chg="add mod">
          <ac:chgData name="Denton, Robert K" userId="132f68d6-6bff-4758-b79c-5fdd5aa51fdb" providerId="ADAL" clId="{CA21244F-D933-4A37-B75B-575D71EABBE4}" dt="2022-04-01T16:40:44.311" v="11991" actId="14100"/>
          <ac:cxnSpMkLst>
            <pc:docMk/>
            <pc:sldMk cId="0" sldId="403"/>
            <ac:cxnSpMk id="6" creationId="{58E6BD2A-B03C-4986-B6A1-D61DF2F8139A}"/>
          </ac:cxnSpMkLst>
        </pc:cxnChg>
      </pc:sldChg>
      <pc:sldChg chg="new del">
        <pc:chgData name="Denton, Robert K" userId="132f68d6-6bff-4758-b79c-5fdd5aa51fdb" providerId="ADAL" clId="{CA21244F-D933-4A37-B75B-575D71EABBE4}" dt="2022-01-31T20:21:20.619" v="2389" actId="47"/>
        <pc:sldMkLst>
          <pc:docMk/>
          <pc:sldMk cId="196212613" sldId="404"/>
        </pc:sldMkLst>
      </pc:sldChg>
      <pc:sldChg chg="addSp modSp new del mod">
        <pc:chgData name="Denton, Robert K" userId="132f68d6-6bff-4758-b79c-5fdd5aa51fdb" providerId="ADAL" clId="{CA21244F-D933-4A37-B75B-575D71EABBE4}" dt="2022-01-31T20:21:05.947" v="2387" actId="47"/>
        <pc:sldMkLst>
          <pc:docMk/>
          <pc:sldMk cId="1178947039" sldId="404"/>
        </pc:sldMkLst>
        <pc:spChg chg="add mod">
          <ac:chgData name="Denton, Robert K" userId="132f68d6-6bff-4758-b79c-5fdd5aa51fdb" providerId="ADAL" clId="{CA21244F-D933-4A37-B75B-575D71EABBE4}" dt="2022-01-31T20:20:38.448" v="2386" actId="1076"/>
          <ac:spMkLst>
            <pc:docMk/>
            <pc:sldMk cId="1178947039" sldId="404"/>
            <ac:spMk id="2" creationId="{2C1B8B17-4135-48E0-AFEF-B8B2EA061202}"/>
          </ac:spMkLst>
        </pc:spChg>
      </pc:sldChg>
      <pc:sldChg chg="addSp modSp new mod">
        <pc:chgData name="Denton, Robert K" userId="132f68d6-6bff-4758-b79c-5fdd5aa51fdb" providerId="ADAL" clId="{CA21244F-D933-4A37-B75B-575D71EABBE4}" dt="2022-03-13T17:36:46.446" v="10998" actId="33524"/>
        <pc:sldMkLst>
          <pc:docMk/>
          <pc:sldMk cId="1356394893" sldId="404"/>
        </pc:sldMkLst>
        <pc:spChg chg="add mod">
          <ac:chgData name="Denton, Robert K" userId="132f68d6-6bff-4758-b79c-5fdd5aa51fdb" providerId="ADAL" clId="{CA21244F-D933-4A37-B75B-575D71EABBE4}" dt="2022-01-31T20:50:38.054" v="4805" actId="1076"/>
          <ac:spMkLst>
            <pc:docMk/>
            <pc:sldMk cId="1356394893" sldId="404"/>
            <ac:spMk id="2" creationId="{D9E54E27-7BA6-43B3-AE54-4371906A8952}"/>
          </ac:spMkLst>
        </pc:spChg>
        <pc:spChg chg="add mod">
          <ac:chgData name="Denton, Robert K" userId="132f68d6-6bff-4758-b79c-5fdd5aa51fdb" providerId="ADAL" clId="{CA21244F-D933-4A37-B75B-575D71EABBE4}" dt="2022-03-13T17:36:46.446" v="10998" actId="33524"/>
          <ac:spMkLst>
            <pc:docMk/>
            <pc:sldMk cId="1356394893" sldId="404"/>
            <ac:spMk id="3" creationId="{B33316B8-D541-47FC-8A4C-5F3906F680E4}"/>
          </ac:spMkLst>
        </pc:spChg>
      </pc:sldChg>
      <pc:sldChg chg="addSp delSp modSp new mod ord delAnim modAnim">
        <pc:chgData name="Denton, Robert K" userId="132f68d6-6bff-4758-b79c-5fdd5aa51fdb" providerId="ADAL" clId="{CA21244F-D933-4A37-B75B-575D71EABBE4}" dt="2022-03-31T17:35:04.991" v="11890" actId="478"/>
        <pc:sldMkLst>
          <pc:docMk/>
          <pc:sldMk cId="3316172331" sldId="405"/>
        </pc:sldMkLst>
        <pc:spChg chg="del">
          <ac:chgData name="Denton, Robert K" userId="132f68d6-6bff-4758-b79c-5fdd5aa51fdb" providerId="ADAL" clId="{CA21244F-D933-4A37-B75B-575D71EABBE4}" dt="2022-02-02T20:09:01.196" v="5538" actId="478"/>
          <ac:spMkLst>
            <pc:docMk/>
            <pc:sldMk cId="3316172331" sldId="405"/>
            <ac:spMk id="2" creationId="{1C735C16-D0E1-4641-9513-068C7B08ED97}"/>
          </ac:spMkLst>
        </pc:spChg>
        <pc:spChg chg="del">
          <ac:chgData name="Denton, Robert K" userId="132f68d6-6bff-4758-b79c-5fdd5aa51fdb" providerId="ADAL" clId="{CA21244F-D933-4A37-B75B-575D71EABBE4}" dt="2022-02-02T20:09:03.834" v="5539" actId="478"/>
          <ac:spMkLst>
            <pc:docMk/>
            <pc:sldMk cId="3316172331" sldId="405"/>
            <ac:spMk id="3" creationId="{0E314CA4-53BA-4BCC-BAF5-9F09C2206B3C}"/>
          </ac:spMkLst>
        </pc:spChg>
        <pc:spChg chg="add del mod">
          <ac:chgData name="Denton, Robert K" userId="132f68d6-6bff-4758-b79c-5fdd5aa51fdb" providerId="ADAL" clId="{CA21244F-D933-4A37-B75B-575D71EABBE4}" dt="2022-02-02T20:10:18.629" v="5541"/>
          <ac:spMkLst>
            <pc:docMk/>
            <pc:sldMk cId="3316172331" sldId="405"/>
            <ac:spMk id="4" creationId="{8B2B4B14-F083-494D-875B-55D3E67D45EA}"/>
          </ac:spMkLst>
        </pc:spChg>
        <pc:spChg chg="add del mod">
          <ac:chgData name="Denton, Robert K" userId="132f68d6-6bff-4758-b79c-5fdd5aa51fdb" providerId="ADAL" clId="{CA21244F-D933-4A37-B75B-575D71EABBE4}" dt="2022-02-02T20:10:34.869" v="5546" actId="478"/>
          <ac:spMkLst>
            <pc:docMk/>
            <pc:sldMk cId="3316172331" sldId="405"/>
            <ac:spMk id="5" creationId="{01DEA8FD-DB2B-44D4-A64D-9226DFC5D8D4}"/>
          </ac:spMkLst>
        </pc:spChg>
        <pc:spChg chg="add del mod">
          <ac:chgData name="Denton, Robert K" userId="132f68d6-6bff-4758-b79c-5fdd5aa51fdb" providerId="ADAL" clId="{CA21244F-D933-4A37-B75B-575D71EABBE4}" dt="2022-03-31T17:35:04.991" v="11890" actId="478"/>
          <ac:spMkLst>
            <pc:docMk/>
            <pc:sldMk cId="3316172331" sldId="405"/>
            <ac:spMk id="8" creationId="{AC04FDD7-767F-4201-AAF3-C3289661B834}"/>
          </ac:spMkLst>
        </pc:spChg>
        <pc:spChg chg="mod">
          <ac:chgData name="Denton, Robert K" userId="132f68d6-6bff-4758-b79c-5fdd5aa51fdb" providerId="ADAL" clId="{CA21244F-D933-4A37-B75B-575D71EABBE4}" dt="2022-02-02T20:16:35.452" v="5563" actId="1076"/>
          <ac:spMkLst>
            <pc:docMk/>
            <pc:sldMk cId="3316172331" sldId="405"/>
            <ac:spMk id="17" creationId="{DE30916E-BD61-46E9-8BE1-E56B95FE6654}"/>
          </ac:spMkLst>
        </pc:spChg>
        <pc:spChg chg="mod">
          <ac:chgData name="Denton, Robert K" userId="132f68d6-6bff-4758-b79c-5fdd5aa51fdb" providerId="ADAL" clId="{CA21244F-D933-4A37-B75B-575D71EABBE4}" dt="2022-02-02T20:16:35.452" v="5563" actId="1076"/>
          <ac:spMkLst>
            <pc:docMk/>
            <pc:sldMk cId="3316172331" sldId="405"/>
            <ac:spMk id="18" creationId="{87F1382B-CD9B-4EBE-AF2B-5324CA9F4B72}"/>
          </ac:spMkLst>
        </pc:spChg>
        <pc:spChg chg="mod">
          <ac:chgData name="Denton, Robert K" userId="132f68d6-6bff-4758-b79c-5fdd5aa51fdb" providerId="ADAL" clId="{CA21244F-D933-4A37-B75B-575D71EABBE4}" dt="2022-02-02T20:16:35.452" v="5563" actId="1076"/>
          <ac:spMkLst>
            <pc:docMk/>
            <pc:sldMk cId="3316172331" sldId="405"/>
            <ac:spMk id="19" creationId="{60DB387F-FADC-4A67-83FE-669A15864B5B}"/>
          </ac:spMkLst>
        </pc:spChg>
        <pc:spChg chg="mod">
          <ac:chgData name="Denton, Robert K" userId="132f68d6-6bff-4758-b79c-5fdd5aa51fdb" providerId="ADAL" clId="{CA21244F-D933-4A37-B75B-575D71EABBE4}" dt="2022-02-02T20:16:35.452" v="5563" actId="1076"/>
          <ac:spMkLst>
            <pc:docMk/>
            <pc:sldMk cId="3316172331" sldId="405"/>
            <ac:spMk id="20" creationId="{0BC5EB15-18E8-4368-AA4A-F104632421A1}"/>
          </ac:spMkLst>
        </pc:spChg>
        <pc:spChg chg="mod">
          <ac:chgData name="Denton, Robert K" userId="132f68d6-6bff-4758-b79c-5fdd5aa51fdb" providerId="ADAL" clId="{CA21244F-D933-4A37-B75B-575D71EABBE4}" dt="2022-02-02T20:16:35.452" v="5563" actId="1076"/>
          <ac:spMkLst>
            <pc:docMk/>
            <pc:sldMk cId="3316172331" sldId="405"/>
            <ac:spMk id="21" creationId="{DE9E87F0-B3F3-41CC-8823-DC77EE718A70}"/>
          </ac:spMkLst>
        </pc:spChg>
        <pc:spChg chg="mod">
          <ac:chgData name="Denton, Robert K" userId="132f68d6-6bff-4758-b79c-5fdd5aa51fdb" providerId="ADAL" clId="{CA21244F-D933-4A37-B75B-575D71EABBE4}" dt="2022-02-02T20:16:35.452" v="5563" actId="1076"/>
          <ac:spMkLst>
            <pc:docMk/>
            <pc:sldMk cId="3316172331" sldId="405"/>
            <ac:spMk id="23" creationId="{DED948E9-6B2D-4007-AD10-4028069BDD45}"/>
          </ac:spMkLst>
        </pc:spChg>
        <pc:spChg chg="mod">
          <ac:chgData name="Denton, Robert K" userId="132f68d6-6bff-4758-b79c-5fdd5aa51fdb" providerId="ADAL" clId="{CA21244F-D933-4A37-B75B-575D71EABBE4}" dt="2022-02-02T20:16:35.452" v="5563" actId="1076"/>
          <ac:spMkLst>
            <pc:docMk/>
            <pc:sldMk cId="3316172331" sldId="405"/>
            <ac:spMk id="24" creationId="{96CC6983-3163-4687-9829-D4B819977C1E}"/>
          </ac:spMkLst>
        </pc:spChg>
        <pc:spChg chg="mod">
          <ac:chgData name="Denton, Robert K" userId="132f68d6-6bff-4758-b79c-5fdd5aa51fdb" providerId="ADAL" clId="{CA21244F-D933-4A37-B75B-575D71EABBE4}" dt="2022-02-02T20:16:35.452" v="5563" actId="1076"/>
          <ac:spMkLst>
            <pc:docMk/>
            <pc:sldMk cId="3316172331" sldId="405"/>
            <ac:spMk id="25" creationId="{30A00F53-F88A-4AA6-A358-4DF3855963AA}"/>
          </ac:spMkLst>
        </pc:spChg>
        <pc:spChg chg="mod">
          <ac:chgData name="Denton, Robert K" userId="132f68d6-6bff-4758-b79c-5fdd5aa51fdb" providerId="ADAL" clId="{CA21244F-D933-4A37-B75B-575D71EABBE4}" dt="2022-02-02T20:16:35.452" v="5563" actId="1076"/>
          <ac:spMkLst>
            <pc:docMk/>
            <pc:sldMk cId="3316172331" sldId="405"/>
            <ac:spMk id="26" creationId="{0C6515A1-0905-45D1-A672-97DFB9F30B2A}"/>
          </ac:spMkLst>
        </pc:spChg>
        <pc:spChg chg="mod">
          <ac:chgData name="Denton, Robert K" userId="132f68d6-6bff-4758-b79c-5fdd5aa51fdb" providerId="ADAL" clId="{CA21244F-D933-4A37-B75B-575D71EABBE4}" dt="2022-02-02T20:16:35.452" v="5563" actId="1076"/>
          <ac:spMkLst>
            <pc:docMk/>
            <pc:sldMk cId="3316172331" sldId="405"/>
            <ac:spMk id="27" creationId="{6A7EF1A8-4319-4D80-A5FC-60FBDD049B5A}"/>
          </ac:spMkLst>
        </pc:spChg>
        <pc:spChg chg="mod">
          <ac:chgData name="Denton, Robert K" userId="132f68d6-6bff-4758-b79c-5fdd5aa51fdb" providerId="ADAL" clId="{CA21244F-D933-4A37-B75B-575D71EABBE4}" dt="2022-02-02T20:16:35.452" v="5563" actId="1076"/>
          <ac:spMkLst>
            <pc:docMk/>
            <pc:sldMk cId="3316172331" sldId="405"/>
            <ac:spMk id="28" creationId="{6F401B0B-8AF5-4215-A96D-D8E9C47933F8}"/>
          </ac:spMkLst>
        </pc:spChg>
        <pc:spChg chg="add del mod">
          <ac:chgData name="Denton, Robert K" userId="132f68d6-6bff-4758-b79c-5fdd5aa51fdb" providerId="ADAL" clId="{CA21244F-D933-4A37-B75B-575D71EABBE4}" dt="2022-02-02T20:35:20.235" v="5646" actId="478"/>
          <ac:spMkLst>
            <pc:docMk/>
            <pc:sldMk cId="3316172331" sldId="405"/>
            <ac:spMk id="36" creationId="{12B063A4-838A-4E34-A34F-400350E484F6}"/>
          </ac:spMkLst>
        </pc:spChg>
        <pc:spChg chg="add del mod">
          <ac:chgData name="Denton, Robert K" userId="132f68d6-6bff-4758-b79c-5fdd5aa51fdb" providerId="ADAL" clId="{CA21244F-D933-4A37-B75B-575D71EABBE4}" dt="2022-02-02T20:35:16.587" v="5644" actId="478"/>
          <ac:spMkLst>
            <pc:docMk/>
            <pc:sldMk cId="3316172331" sldId="405"/>
            <ac:spMk id="38" creationId="{D61E1DFD-9DB4-4794-887B-2592CBE7D35F}"/>
          </ac:spMkLst>
        </pc:spChg>
        <pc:spChg chg="add del mod">
          <ac:chgData name="Denton, Robert K" userId="132f68d6-6bff-4758-b79c-5fdd5aa51fdb" providerId="ADAL" clId="{CA21244F-D933-4A37-B75B-575D71EABBE4}" dt="2022-02-02T20:35:11.019" v="5641" actId="478"/>
          <ac:spMkLst>
            <pc:docMk/>
            <pc:sldMk cId="3316172331" sldId="405"/>
            <ac:spMk id="39" creationId="{D13A8310-C67B-4368-80C5-E99CDFCA366C}"/>
          </ac:spMkLst>
        </pc:spChg>
        <pc:spChg chg="add mod">
          <ac:chgData name="Denton, Robert K" userId="132f68d6-6bff-4758-b79c-5fdd5aa51fdb" providerId="ADAL" clId="{CA21244F-D933-4A37-B75B-575D71EABBE4}" dt="2022-02-08T20:49:26.225" v="7224" actId="20577"/>
          <ac:spMkLst>
            <pc:docMk/>
            <pc:sldMk cId="3316172331" sldId="405"/>
            <ac:spMk id="41" creationId="{E7F55A4C-8F7F-4E86-9BEC-C37AEE700A5D}"/>
          </ac:spMkLst>
        </pc:spChg>
        <pc:grpChg chg="add del mod">
          <ac:chgData name="Denton, Robert K" userId="132f68d6-6bff-4758-b79c-5fdd5aa51fdb" providerId="ADAL" clId="{CA21244F-D933-4A37-B75B-575D71EABBE4}" dt="2022-02-02T20:16:43.494" v="5564" actId="478"/>
          <ac:grpSpMkLst>
            <pc:docMk/>
            <pc:sldMk cId="3316172331" sldId="405"/>
            <ac:grpSpMk id="10" creationId="{995D96B1-3E5D-4288-ACBA-174265058E02}"/>
          </ac:grpSpMkLst>
        </pc:grpChg>
        <pc:picChg chg="add del mod">
          <ac:chgData name="Denton, Robert K" userId="132f68d6-6bff-4758-b79c-5fdd5aa51fdb" providerId="ADAL" clId="{CA21244F-D933-4A37-B75B-575D71EABBE4}" dt="2022-03-29T20:36:11.415" v="11870" actId="478"/>
          <ac:picMkLst>
            <pc:docMk/>
            <pc:sldMk cId="3316172331" sldId="405"/>
            <ac:picMk id="3" creationId="{119B1743-5EA1-4188-82CF-8F50E4961FA0}"/>
          </ac:picMkLst>
        </pc:picChg>
        <pc:picChg chg="add del mod">
          <ac:chgData name="Denton, Robert K" userId="132f68d6-6bff-4758-b79c-5fdd5aa51fdb" providerId="ADAL" clId="{CA21244F-D933-4A37-B75B-575D71EABBE4}" dt="2022-03-29T20:42:05.010" v="11879" actId="478"/>
          <ac:picMkLst>
            <pc:docMk/>
            <pc:sldMk cId="3316172331" sldId="405"/>
            <ac:picMk id="5" creationId="{5BEE3729-0567-4FEF-BF65-C021F9D8AD94}"/>
          </ac:picMkLst>
        </pc:picChg>
        <pc:picChg chg="add del mod">
          <ac:chgData name="Denton, Robert K" userId="132f68d6-6bff-4758-b79c-5fdd5aa51fdb" providerId="ADAL" clId="{CA21244F-D933-4A37-B75B-575D71EABBE4}" dt="2022-02-02T20:14:55.058" v="5554" actId="478"/>
          <ac:picMkLst>
            <pc:docMk/>
            <pc:sldMk cId="3316172331" sldId="405"/>
            <ac:picMk id="7" creationId="{6B3B9A84-7A31-470B-8434-04D982549928}"/>
          </ac:picMkLst>
        </pc:picChg>
        <pc:picChg chg="add del mod">
          <ac:chgData name="Denton, Robert K" userId="132f68d6-6bff-4758-b79c-5fdd5aa51fdb" providerId="ADAL" clId="{CA21244F-D933-4A37-B75B-575D71EABBE4}" dt="2022-03-31T17:35:04.180" v="11889" actId="478"/>
          <ac:picMkLst>
            <pc:docMk/>
            <pc:sldMk cId="3316172331" sldId="405"/>
            <ac:picMk id="7" creationId="{75E2C44C-01C8-4F5A-B67A-45DC006934A7}"/>
          </ac:picMkLst>
        </pc:picChg>
        <pc:picChg chg="add del mod">
          <ac:chgData name="Denton, Robert K" userId="132f68d6-6bff-4758-b79c-5fdd5aa51fdb" providerId="ADAL" clId="{CA21244F-D933-4A37-B75B-575D71EABBE4}" dt="2022-02-02T20:14:56.263" v="5555" actId="478"/>
          <ac:picMkLst>
            <pc:docMk/>
            <pc:sldMk cId="3316172331" sldId="405"/>
            <ac:picMk id="8" creationId="{F29559F3-3A1C-4AA3-A26A-8254FF00CF6D}"/>
          </ac:picMkLst>
        </pc:picChg>
        <pc:picChg chg="add del mod">
          <ac:chgData name="Denton, Robert K" userId="132f68d6-6bff-4758-b79c-5fdd5aa51fdb" providerId="ADAL" clId="{CA21244F-D933-4A37-B75B-575D71EABBE4}" dt="2022-02-02T20:14:56.864" v="5556" actId="478"/>
          <ac:picMkLst>
            <pc:docMk/>
            <pc:sldMk cId="3316172331" sldId="405"/>
            <ac:picMk id="9" creationId="{A9D06F47-6D96-44C6-A8FD-1C71EFFE542C}"/>
          </ac:picMkLst>
        </pc:picChg>
        <pc:picChg chg="mod">
          <ac:chgData name="Denton, Robert K" userId="132f68d6-6bff-4758-b79c-5fdd5aa51fdb" providerId="ADAL" clId="{CA21244F-D933-4A37-B75B-575D71EABBE4}" dt="2022-02-02T20:16:35.452" v="5563" actId="1076"/>
          <ac:picMkLst>
            <pc:docMk/>
            <pc:sldMk cId="3316172331" sldId="405"/>
            <ac:picMk id="11" creationId="{7B3D1B71-15E4-4E69-9FBE-C0514EFA2BCC}"/>
          </ac:picMkLst>
        </pc:picChg>
        <pc:picChg chg="mod">
          <ac:chgData name="Denton, Robert K" userId="132f68d6-6bff-4758-b79c-5fdd5aa51fdb" providerId="ADAL" clId="{CA21244F-D933-4A37-B75B-575D71EABBE4}" dt="2022-02-02T20:16:35.452" v="5563" actId="1076"/>
          <ac:picMkLst>
            <pc:docMk/>
            <pc:sldMk cId="3316172331" sldId="405"/>
            <ac:picMk id="12" creationId="{A51E1F67-4675-45C3-8B39-15BAF5F340D7}"/>
          </ac:picMkLst>
        </pc:picChg>
        <pc:picChg chg="mod">
          <ac:chgData name="Denton, Robert K" userId="132f68d6-6bff-4758-b79c-5fdd5aa51fdb" providerId="ADAL" clId="{CA21244F-D933-4A37-B75B-575D71EABBE4}" dt="2022-02-02T20:16:35.452" v="5563" actId="1076"/>
          <ac:picMkLst>
            <pc:docMk/>
            <pc:sldMk cId="3316172331" sldId="405"/>
            <ac:picMk id="13" creationId="{1D89FE77-7337-402E-8808-1BB02EA8F3F0}"/>
          </ac:picMkLst>
        </pc:picChg>
        <pc:picChg chg="mod">
          <ac:chgData name="Denton, Robert K" userId="132f68d6-6bff-4758-b79c-5fdd5aa51fdb" providerId="ADAL" clId="{CA21244F-D933-4A37-B75B-575D71EABBE4}" dt="2022-02-02T20:16:35.452" v="5563" actId="1076"/>
          <ac:picMkLst>
            <pc:docMk/>
            <pc:sldMk cId="3316172331" sldId="405"/>
            <ac:picMk id="14" creationId="{5566EACA-F1C5-461A-86C9-5403A31D4B59}"/>
          </ac:picMkLst>
        </pc:picChg>
        <pc:picChg chg="mod">
          <ac:chgData name="Denton, Robert K" userId="132f68d6-6bff-4758-b79c-5fdd5aa51fdb" providerId="ADAL" clId="{CA21244F-D933-4A37-B75B-575D71EABBE4}" dt="2022-02-02T20:16:35.452" v="5563" actId="1076"/>
          <ac:picMkLst>
            <pc:docMk/>
            <pc:sldMk cId="3316172331" sldId="405"/>
            <ac:picMk id="15" creationId="{888BB74B-5645-4CB6-BC45-61440AF40AF3}"/>
          </ac:picMkLst>
        </pc:picChg>
        <pc:picChg chg="mod">
          <ac:chgData name="Denton, Robert K" userId="132f68d6-6bff-4758-b79c-5fdd5aa51fdb" providerId="ADAL" clId="{CA21244F-D933-4A37-B75B-575D71EABBE4}" dt="2022-02-02T20:16:35.452" v="5563" actId="1076"/>
          <ac:picMkLst>
            <pc:docMk/>
            <pc:sldMk cId="3316172331" sldId="405"/>
            <ac:picMk id="16" creationId="{51EE4A88-B130-4B0B-8CC4-792F5F9935C7}"/>
          </ac:picMkLst>
        </pc:picChg>
        <pc:picChg chg="mod">
          <ac:chgData name="Denton, Robert K" userId="132f68d6-6bff-4758-b79c-5fdd5aa51fdb" providerId="ADAL" clId="{CA21244F-D933-4A37-B75B-575D71EABBE4}" dt="2022-02-02T20:16:35.452" v="5563" actId="1076"/>
          <ac:picMkLst>
            <pc:docMk/>
            <pc:sldMk cId="3316172331" sldId="405"/>
            <ac:picMk id="22" creationId="{0E017DEB-418D-45AB-8C9D-818224CFB976}"/>
          </ac:picMkLst>
        </pc:picChg>
        <pc:picChg chg="add del mod">
          <ac:chgData name="Denton, Robert K" userId="132f68d6-6bff-4758-b79c-5fdd5aa51fdb" providerId="ADAL" clId="{CA21244F-D933-4A37-B75B-575D71EABBE4}" dt="2022-02-02T20:21:17.726" v="5570" actId="478"/>
          <ac:picMkLst>
            <pc:docMk/>
            <pc:sldMk cId="3316172331" sldId="405"/>
            <ac:picMk id="29" creationId="{0DC162FE-CBE5-449C-8B21-B9D166504910}"/>
          </ac:picMkLst>
        </pc:picChg>
        <pc:picChg chg="add del">
          <ac:chgData name="Denton, Robert K" userId="132f68d6-6bff-4758-b79c-5fdd5aa51fdb" providerId="ADAL" clId="{CA21244F-D933-4A37-B75B-575D71EABBE4}" dt="2022-02-02T20:22:34.044" v="5572" actId="478"/>
          <ac:picMkLst>
            <pc:docMk/>
            <pc:sldMk cId="3316172331" sldId="405"/>
            <ac:picMk id="30" creationId="{D8CF06BB-E7C6-49B4-AC48-6636C8D38FDF}"/>
          </ac:picMkLst>
        </pc:picChg>
        <pc:picChg chg="add del mod">
          <ac:chgData name="Denton, Robert K" userId="132f68d6-6bff-4758-b79c-5fdd5aa51fdb" providerId="ADAL" clId="{CA21244F-D933-4A37-B75B-575D71EABBE4}" dt="2022-03-29T20:41:53.905" v="11877" actId="478"/>
          <ac:picMkLst>
            <pc:docMk/>
            <pc:sldMk cId="3316172331" sldId="405"/>
            <ac:picMk id="31" creationId="{F242CF8F-56E5-4385-9214-96B517AC866E}"/>
          </ac:picMkLst>
        </pc:picChg>
        <pc:picChg chg="add mod">
          <ac:chgData name="Denton, Robert K" userId="132f68d6-6bff-4758-b79c-5fdd5aa51fdb" providerId="ADAL" clId="{CA21244F-D933-4A37-B75B-575D71EABBE4}" dt="2022-02-02T20:24:08.085" v="5583" actId="1076"/>
          <ac:picMkLst>
            <pc:docMk/>
            <pc:sldMk cId="3316172331" sldId="405"/>
            <ac:picMk id="32" creationId="{AD53B758-8472-4C58-A070-D3BE84D375FD}"/>
          </ac:picMkLst>
        </pc:picChg>
        <pc:picChg chg="add mod">
          <ac:chgData name="Denton, Robert K" userId="132f68d6-6bff-4758-b79c-5fdd5aa51fdb" providerId="ADAL" clId="{CA21244F-D933-4A37-B75B-575D71EABBE4}" dt="2022-02-02T20:25:59.150" v="5588" actId="14100"/>
          <ac:picMkLst>
            <pc:docMk/>
            <pc:sldMk cId="3316172331" sldId="405"/>
            <ac:picMk id="33" creationId="{AA71535D-05E7-4F7D-B1EF-F8529446AC4D}"/>
          </ac:picMkLst>
        </pc:picChg>
        <pc:picChg chg="add mod">
          <ac:chgData name="Denton, Robert K" userId="132f68d6-6bff-4758-b79c-5fdd5aa51fdb" providerId="ADAL" clId="{CA21244F-D933-4A37-B75B-575D71EABBE4}" dt="2022-02-02T20:26:39.556" v="5591" actId="1076"/>
          <ac:picMkLst>
            <pc:docMk/>
            <pc:sldMk cId="3316172331" sldId="405"/>
            <ac:picMk id="34" creationId="{A2970D48-972B-4F78-88D2-FFC2E644DEA6}"/>
          </ac:picMkLst>
        </pc:picChg>
        <pc:picChg chg="add mod">
          <ac:chgData name="Denton, Robert K" userId="132f68d6-6bff-4758-b79c-5fdd5aa51fdb" providerId="ADAL" clId="{CA21244F-D933-4A37-B75B-575D71EABBE4}" dt="2022-02-02T20:30:58.848" v="5604" actId="1076"/>
          <ac:picMkLst>
            <pc:docMk/>
            <pc:sldMk cId="3316172331" sldId="405"/>
            <ac:picMk id="35" creationId="{6D3D272A-1B88-47CB-9769-1EBFB057D001}"/>
          </ac:picMkLst>
        </pc:picChg>
        <pc:picChg chg="add mod">
          <ac:chgData name="Denton, Robert K" userId="132f68d6-6bff-4758-b79c-5fdd5aa51fdb" providerId="ADAL" clId="{CA21244F-D933-4A37-B75B-575D71EABBE4}" dt="2022-02-08T20:49:22.695" v="7221" actId="1076"/>
          <ac:picMkLst>
            <pc:docMk/>
            <pc:sldMk cId="3316172331" sldId="405"/>
            <ac:picMk id="37" creationId="{258DC1EF-873A-479A-B0BE-531C8E01A2DB}"/>
          </ac:picMkLst>
        </pc:picChg>
        <pc:picChg chg="add mod">
          <ac:chgData name="Denton, Robert K" userId="132f68d6-6bff-4758-b79c-5fdd5aa51fdb" providerId="ADAL" clId="{CA21244F-D933-4A37-B75B-575D71EABBE4}" dt="2022-02-02T20:36:12.001" v="5650" actId="14100"/>
          <ac:picMkLst>
            <pc:docMk/>
            <pc:sldMk cId="3316172331" sldId="405"/>
            <ac:picMk id="40" creationId="{9F998E03-5A44-4EA7-ADC4-3B719F3820E9}"/>
          </ac:picMkLst>
        </pc:picChg>
      </pc:sldChg>
      <pc:sldChg chg="addSp delSp modSp new del mod setBg">
        <pc:chgData name="Denton, Robert K" userId="132f68d6-6bff-4758-b79c-5fdd5aa51fdb" providerId="ADAL" clId="{CA21244F-D933-4A37-B75B-575D71EABBE4}" dt="2022-02-28T19:54:50.592" v="10411" actId="2696"/>
        <pc:sldMkLst>
          <pc:docMk/>
          <pc:sldMk cId="1167867435" sldId="406"/>
        </pc:sldMkLst>
        <pc:spChg chg="del">
          <ac:chgData name="Denton, Robert K" userId="132f68d6-6bff-4758-b79c-5fdd5aa51fdb" providerId="ADAL" clId="{CA21244F-D933-4A37-B75B-575D71EABBE4}" dt="2022-02-11T21:17:46.930" v="7240" actId="478"/>
          <ac:spMkLst>
            <pc:docMk/>
            <pc:sldMk cId="1167867435" sldId="406"/>
            <ac:spMk id="2" creationId="{BA74947D-66AB-4435-BE62-0C3F9640D0F9}"/>
          </ac:spMkLst>
        </pc:spChg>
        <pc:spChg chg="del">
          <ac:chgData name="Denton, Robert K" userId="132f68d6-6bff-4758-b79c-5fdd5aa51fdb" providerId="ADAL" clId="{CA21244F-D933-4A37-B75B-575D71EABBE4}" dt="2022-02-11T21:17:48.873" v="7241" actId="478"/>
          <ac:spMkLst>
            <pc:docMk/>
            <pc:sldMk cId="1167867435" sldId="406"/>
            <ac:spMk id="3" creationId="{ECBD35C0-8F4A-4D5F-8528-F63A23F3C950}"/>
          </ac:spMkLst>
        </pc:spChg>
        <pc:spChg chg="add del">
          <ac:chgData name="Denton, Robert K" userId="132f68d6-6bff-4758-b79c-5fdd5aa51fdb" providerId="ADAL" clId="{CA21244F-D933-4A37-B75B-575D71EABBE4}" dt="2022-02-11T21:40:36.783" v="7256" actId="26606"/>
          <ac:spMkLst>
            <pc:docMk/>
            <pc:sldMk cId="1167867435" sldId="406"/>
            <ac:spMk id="10" creationId="{B670DBD5-770C-4383-9F54-5B86E86BD5BB}"/>
          </ac:spMkLst>
        </pc:spChg>
        <pc:spChg chg="add del">
          <ac:chgData name="Denton, Robert K" userId="132f68d6-6bff-4758-b79c-5fdd5aa51fdb" providerId="ADAL" clId="{CA21244F-D933-4A37-B75B-575D71EABBE4}" dt="2022-02-11T21:40:42.622" v="7259" actId="26606"/>
          <ac:spMkLst>
            <pc:docMk/>
            <pc:sldMk cId="1167867435" sldId="406"/>
            <ac:spMk id="12" creationId="{CB44330D-EA18-4254-AA95-EB49948539B8}"/>
          </ac:spMkLst>
        </pc:spChg>
        <pc:spChg chg="add del">
          <ac:chgData name="Denton, Robert K" userId="132f68d6-6bff-4758-b79c-5fdd5aa51fdb" providerId="ADAL" clId="{CA21244F-D933-4A37-B75B-575D71EABBE4}" dt="2022-02-11T21:40:42.622" v="7259" actId="26606"/>
          <ac:spMkLst>
            <pc:docMk/>
            <pc:sldMk cId="1167867435" sldId="406"/>
            <ac:spMk id="13" creationId="{32BC26D8-82FB-445E-AA49-62A77D7C1EE0}"/>
          </ac:spMkLst>
        </pc:spChg>
        <pc:picChg chg="add del mod">
          <ac:chgData name="Denton, Robert K" userId="132f68d6-6bff-4758-b79c-5fdd5aa51fdb" providerId="ADAL" clId="{CA21244F-D933-4A37-B75B-575D71EABBE4}" dt="2022-02-13T16:54:18.280" v="8804" actId="478"/>
          <ac:picMkLst>
            <pc:docMk/>
            <pc:sldMk cId="1167867435" sldId="406"/>
            <ac:picMk id="3" creationId="{D81F1D76-DDF0-4AB1-B9CA-26087B2C9C31}"/>
          </ac:picMkLst>
        </pc:picChg>
        <pc:picChg chg="add mod">
          <ac:chgData name="Denton, Robert K" userId="132f68d6-6bff-4758-b79c-5fdd5aa51fdb" providerId="ADAL" clId="{CA21244F-D933-4A37-B75B-575D71EABBE4}" dt="2022-02-11T21:40:42.622" v="7259" actId="26606"/>
          <ac:picMkLst>
            <pc:docMk/>
            <pc:sldMk cId="1167867435" sldId="406"/>
            <ac:picMk id="5" creationId="{55CD0186-7BFA-45A1-B810-756452EC1656}"/>
          </ac:picMkLst>
        </pc:picChg>
        <pc:picChg chg="add del mod">
          <ac:chgData name="Denton, Robert K" userId="132f68d6-6bff-4758-b79c-5fdd5aa51fdb" providerId="ADAL" clId="{CA21244F-D933-4A37-B75B-575D71EABBE4}" dt="2022-02-11T21:18:50.598" v="7247" actId="478"/>
          <ac:picMkLst>
            <pc:docMk/>
            <pc:sldMk cId="1167867435" sldId="406"/>
            <ac:picMk id="1026" creationId="{D8CF54D9-57EA-4FDC-8ECB-085E2FD57BDD}"/>
          </ac:picMkLst>
        </pc:picChg>
      </pc:sldChg>
      <pc:sldChg chg="addSp modSp new mod">
        <pc:chgData name="Denton, Robert K" userId="132f68d6-6bff-4758-b79c-5fdd5aa51fdb" providerId="ADAL" clId="{CA21244F-D933-4A37-B75B-575D71EABBE4}" dt="2022-02-22T19:40:43.307" v="10104" actId="1076"/>
        <pc:sldMkLst>
          <pc:docMk/>
          <pc:sldMk cId="3001551168" sldId="407"/>
        </pc:sldMkLst>
        <pc:spChg chg="add mod">
          <ac:chgData name="Denton, Robert K" userId="132f68d6-6bff-4758-b79c-5fdd5aa51fdb" providerId="ADAL" clId="{CA21244F-D933-4A37-B75B-575D71EABBE4}" dt="2022-02-22T19:40:43.307" v="10104" actId="1076"/>
          <ac:spMkLst>
            <pc:docMk/>
            <pc:sldMk cId="3001551168" sldId="407"/>
            <ac:spMk id="5" creationId="{20819AA6-E0F6-4F42-A975-D8FFF91B9B15}"/>
          </ac:spMkLst>
        </pc:spChg>
        <pc:spChg chg="add mod">
          <ac:chgData name="Denton, Robert K" userId="132f68d6-6bff-4758-b79c-5fdd5aa51fdb" providerId="ADAL" clId="{CA21244F-D933-4A37-B75B-575D71EABBE4}" dt="2022-02-16T16:30:20.637" v="9536" actId="1076"/>
          <ac:spMkLst>
            <pc:docMk/>
            <pc:sldMk cId="3001551168" sldId="407"/>
            <ac:spMk id="8" creationId="{D91A2DAA-04B8-4B25-87A6-CAA57A8341D4}"/>
          </ac:spMkLst>
        </pc:spChg>
        <pc:spChg chg="add mod">
          <ac:chgData name="Denton, Robert K" userId="132f68d6-6bff-4758-b79c-5fdd5aa51fdb" providerId="ADAL" clId="{CA21244F-D933-4A37-B75B-575D71EABBE4}" dt="2022-02-16T16:34:27.349" v="9684" actId="1076"/>
          <ac:spMkLst>
            <pc:docMk/>
            <pc:sldMk cId="3001551168" sldId="407"/>
            <ac:spMk id="9" creationId="{AF16F516-8B36-439F-8299-DCB2879655D6}"/>
          </ac:spMkLst>
        </pc:spChg>
        <pc:picChg chg="add mod">
          <ac:chgData name="Denton, Robert K" userId="132f68d6-6bff-4758-b79c-5fdd5aa51fdb" providerId="ADAL" clId="{CA21244F-D933-4A37-B75B-575D71EABBE4}" dt="2022-02-16T16:21:57.485" v="9348" actId="1076"/>
          <ac:picMkLst>
            <pc:docMk/>
            <pc:sldMk cId="3001551168" sldId="407"/>
            <ac:picMk id="2" creationId="{1E7CD925-F4B6-40D1-A244-5CE937E001E8}"/>
          </ac:picMkLst>
        </pc:picChg>
        <pc:picChg chg="add mod">
          <ac:chgData name="Denton, Robert K" userId="132f68d6-6bff-4758-b79c-5fdd5aa51fdb" providerId="ADAL" clId="{CA21244F-D933-4A37-B75B-575D71EABBE4}" dt="2022-02-16T16:22:21.726" v="9357" actId="1076"/>
          <ac:picMkLst>
            <pc:docMk/>
            <pc:sldMk cId="3001551168" sldId="407"/>
            <ac:picMk id="3" creationId="{6B9745E6-A9F7-4A0E-9D77-3400FADD89F0}"/>
          </ac:picMkLst>
        </pc:picChg>
        <pc:picChg chg="add mod">
          <ac:chgData name="Denton, Robert K" userId="132f68d6-6bff-4758-b79c-5fdd5aa51fdb" providerId="ADAL" clId="{CA21244F-D933-4A37-B75B-575D71EABBE4}" dt="2022-02-16T16:22:20.356" v="9356" actId="1076"/>
          <ac:picMkLst>
            <pc:docMk/>
            <pc:sldMk cId="3001551168" sldId="407"/>
            <ac:picMk id="4" creationId="{E2B2CDE2-B040-47CA-BD79-74AB33BB9B02}"/>
          </ac:picMkLst>
        </pc:picChg>
        <pc:picChg chg="add mod">
          <ac:chgData name="Denton, Robert K" userId="132f68d6-6bff-4758-b79c-5fdd5aa51fdb" providerId="ADAL" clId="{CA21244F-D933-4A37-B75B-575D71EABBE4}" dt="2022-02-16T16:30:22.062" v="9537" actId="1076"/>
          <ac:picMkLst>
            <pc:docMk/>
            <pc:sldMk cId="3001551168" sldId="407"/>
            <ac:picMk id="7" creationId="{71285471-5861-4264-87EB-C9E837771085}"/>
          </ac:picMkLst>
        </pc:picChg>
      </pc:sldChg>
      <pc:sldChg chg="addSp delSp modSp add del mod modAnim">
        <pc:chgData name="Denton, Robert K" userId="132f68d6-6bff-4758-b79c-5fdd5aa51fdb" providerId="ADAL" clId="{CA21244F-D933-4A37-B75B-575D71EABBE4}" dt="2022-03-17T16:24:19.928" v="11095" actId="2696"/>
        <pc:sldMkLst>
          <pc:docMk/>
          <pc:sldMk cId="3108637014" sldId="408"/>
        </pc:sldMkLst>
        <pc:spChg chg="add mod topLvl">
          <ac:chgData name="Denton, Robert K" userId="132f68d6-6bff-4758-b79c-5fdd5aa51fdb" providerId="ADAL" clId="{CA21244F-D933-4A37-B75B-575D71EABBE4}" dt="2022-02-28T19:23:32.820" v="10372" actId="164"/>
          <ac:spMkLst>
            <pc:docMk/>
            <pc:sldMk cId="3108637014" sldId="408"/>
            <ac:spMk id="2" creationId="{6B27B7FB-E3F7-48AB-B09A-5CEF00481203}"/>
          </ac:spMkLst>
        </pc:spChg>
        <pc:spChg chg="add del mod">
          <ac:chgData name="Denton, Robert K" userId="132f68d6-6bff-4758-b79c-5fdd5aa51fdb" providerId="ADAL" clId="{CA21244F-D933-4A37-B75B-575D71EABBE4}" dt="2022-02-24T20:38:17.668" v="10271" actId="478"/>
          <ac:spMkLst>
            <pc:docMk/>
            <pc:sldMk cId="3108637014" sldId="408"/>
            <ac:spMk id="2" creationId="{DA118D10-EB1A-4119-9C6D-E21DE8FA36A7}"/>
          </ac:spMkLst>
        </pc:spChg>
        <pc:spChg chg="add mod topLvl">
          <ac:chgData name="Denton, Robert K" userId="132f68d6-6bff-4758-b79c-5fdd5aa51fdb" providerId="ADAL" clId="{CA21244F-D933-4A37-B75B-575D71EABBE4}" dt="2022-02-28T19:23:32.820" v="10372" actId="164"/>
          <ac:spMkLst>
            <pc:docMk/>
            <pc:sldMk cId="3108637014" sldId="408"/>
            <ac:spMk id="3" creationId="{AC140463-2AAC-451D-B1C8-A5CE4ADFEA5B}"/>
          </ac:spMkLst>
        </pc:spChg>
        <pc:spChg chg="mod">
          <ac:chgData name="Denton, Robert K" userId="132f68d6-6bff-4758-b79c-5fdd5aa51fdb" providerId="ADAL" clId="{CA21244F-D933-4A37-B75B-575D71EABBE4}" dt="2022-02-28T19:20:19.186" v="10360" actId="164"/>
          <ac:spMkLst>
            <pc:docMk/>
            <pc:sldMk cId="3108637014" sldId="408"/>
            <ac:spMk id="6" creationId="{7469CCC8-7194-4587-96DC-01A61C5B8D74}"/>
          </ac:spMkLst>
        </pc:spChg>
        <pc:spChg chg="mod">
          <ac:chgData name="Denton, Robert K" userId="132f68d6-6bff-4758-b79c-5fdd5aa51fdb" providerId="ADAL" clId="{CA21244F-D933-4A37-B75B-575D71EABBE4}" dt="2022-02-28T19:20:19.186" v="10360" actId="164"/>
          <ac:spMkLst>
            <pc:docMk/>
            <pc:sldMk cId="3108637014" sldId="408"/>
            <ac:spMk id="8" creationId="{E3512475-B92C-4ED6-8E82-E49C2C2D577E}"/>
          </ac:spMkLst>
        </pc:spChg>
        <pc:spChg chg="mod">
          <ac:chgData name="Denton, Robert K" userId="132f68d6-6bff-4758-b79c-5fdd5aa51fdb" providerId="ADAL" clId="{CA21244F-D933-4A37-B75B-575D71EABBE4}" dt="2022-02-28T19:20:19.186" v="10360" actId="164"/>
          <ac:spMkLst>
            <pc:docMk/>
            <pc:sldMk cId="3108637014" sldId="408"/>
            <ac:spMk id="11" creationId="{E0B52E4F-789B-4DFE-A2A7-DD5F5D82923D}"/>
          </ac:spMkLst>
        </pc:spChg>
        <pc:spChg chg="mod">
          <ac:chgData name="Denton, Robert K" userId="132f68d6-6bff-4758-b79c-5fdd5aa51fdb" providerId="ADAL" clId="{CA21244F-D933-4A37-B75B-575D71EABBE4}" dt="2022-02-28T19:20:19.186" v="10360" actId="164"/>
          <ac:spMkLst>
            <pc:docMk/>
            <pc:sldMk cId="3108637014" sldId="408"/>
            <ac:spMk id="14" creationId="{F17847A0-5442-428C-ACF9-76CC560D0E78}"/>
          </ac:spMkLst>
        </pc:spChg>
        <pc:spChg chg="mod">
          <ac:chgData name="Denton, Robert K" userId="132f68d6-6bff-4758-b79c-5fdd5aa51fdb" providerId="ADAL" clId="{CA21244F-D933-4A37-B75B-575D71EABBE4}" dt="2022-02-28T19:20:19.186" v="10360" actId="164"/>
          <ac:spMkLst>
            <pc:docMk/>
            <pc:sldMk cId="3108637014" sldId="408"/>
            <ac:spMk id="15" creationId="{3655F614-9CD6-4FE5-A1AB-4A48ADA94F8F}"/>
          </ac:spMkLst>
        </pc:spChg>
        <pc:spChg chg="mod">
          <ac:chgData name="Denton, Robert K" userId="132f68d6-6bff-4758-b79c-5fdd5aa51fdb" providerId="ADAL" clId="{CA21244F-D933-4A37-B75B-575D71EABBE4}" dt="2022-02-14T21:10:30.568" v="9003" actId="1076"/>
          <ac:spMkLst>
            <pc:docMk/>
            <pc:sldMk cId="3108637014" sldId="408"/>
            <ac:spMk id="22" creationId="{6B31AB91-C6DA-4476-9C2A-E90240CE70E0}"/>
          </ac:spMkLst>
        </pc:spChg>
        <pc:spChg chg="mod">
          <ac:chgData name="Denton, Robert K" userId="132f68d6-6bff-4758-b79c-5fdd5aa51fdb" providerId="ADAL" clId="{CA21244F-D933-4A37-B75B-575D71EABBE4}" dt="2022-02-14T21:10:18.142" v="9000" actId="1076"/>
          <ac:spMkLst>
            <pc:docMk/>
            <pc:sldMk cId="3108637014" sldId="408"/>
            <ac:spMk id="24" creationId="{F26EC009-493B-484D-B66F-075990136046}"/>
          </ac:spMkLst>
        </pc:spChg>
        <pc:spChg chg="mod">
          <ac:chgData name="Denton, Robert K" userId="132f68d6-6bff-4758-b79c-5fdd5aa51fdb" providerId="ADAL" clId="{CA21244F-D933-4A37-B75B-575D71EABBE4}" dt="2022-02-14T21:11:31.258" v="9012" actId="1076"/>
          <ac:spMkLst>
            <pc:docMk/>
            <pc:sldMk cId="3108637014" sldId="408"/>
            <ac:spMk id="25" creationId="{6EBBA087-6435-477A-B8C8-C23A17C3297B}"/>
          </ac:spMkLst>
        </pc:spChg>
        <pc:spChg chg="mod">
          <ac:chgData name="Denton, Robert K" userId="132f68d6-6bff-4758-b79c-5fdd5aa51fdb" providerId="ADAL" clId="{CA21244F-D933-4A37-B75B-575D71EABBE4}" dt="2022-02-16T20:33:58.401" v="9759" actId="20577"/>
          <ac:spMkLst>
            <pc:docMk/>
            <pc:sldMk cId="3108637014" sldId="408"/>
            <ac:spMk id="27" creationId="{7B7E1251-CBB0-44CE-AE3D-0BD23946C893}"/>
          </ac:spMkLst>
        </pc:spChg>
        <pc:spChg chg="mod">
          <ac:chgData name="Denton, Robert K" userId="132f68d6-6bff-4758-b79c-5fdd5aa51fdb" providerId="ADAL" clId="{CA21244F-D933-4A37-B75B-575D71EABBE4}" dt="2022-02-14T21:13:11.169" v="9016" actId="1076"/>
          <ac:spMkLst>
            <pc:docMk/>
            <pc:sldMk cId="3108637014" sldId="408"/>
            <ac:spMk id="28" creationId="{C42CD409-C49D-4994-8DB5-6486708E02D3}"/>
          </ac:spMkLst>
        </pc:spChg>
        <pc:spChg chg="mod">
          <ac:chgData name="Denton, Robert K" userId="132f68d6-6bff-4758-b79c-5fdd5aa51fdb" providerId="ADAL" clId="{CA21244F-D933-4A37-B75B-575D71EABBE4}" dt="2022-02-14T21:10:56.357" v="9007" actId="1076"/>
          <ac:spMkLst>
            <pc:docMk/>
            <pc:sldMk cId="3108637014" sldId="408"/>
            <ac:spMk id="29" creationId="{13C859CA-730E-494B-B1D2-4F1220EC7C9B}"/>
          </ac:spMkLst>
        </pc:spChg>
        <pc:spChg chg="del mod">
          <ac:chgData name="Denton, Robert K" userId="132f68d6-6bff-4758-b79c-5fdd5aa51fdb" providerId="ADAL" clId="{CA21244F-D933-4A37-B75B-575D71EABBE4}" dt="2022-02-16T16:37:27.224" v="9703" actId="478"/>
          <ac:spMkLst>
            <pc:docMk/>
            <pc:sldMk cId="3108637014" sldId="408"/>
            <ac:spMk id="36" creationId="{1E7F724B-D698-4E6C-9F9B-1FF9FC7217C2}"/>
          </ac:spMkLst>
        </pc:spChg>
        <pc:spChg chg="del mod">
          <ac:chgData name="Denton, Robert K" userId="132f68d6-6bff-4758-b79c-5fdd5aa51fdb" providerId="ADAL" clId="{CA21244F-D933-4A37-B75B-575D71EABBE4}" dt="2022-02-16T16:37:33.999" v="9705" actId="478"/>
          <ac:spMkLst>
            <pc:docMk/>
            <pc:sldMk cId="3108637014" sldId="408"/>
            <ac:spMk id="37" creationId="{9B488E76-8ED7-4E70-98BD-4A8C17F17B8C}"/>
          </ac:spMkLst>
        </pc:spChg>
        <pc:spChg chg="del mod">
          <ac:chgData name="Denton, Robert K" userId="132f68d6-6bff-4758-b79c-5fdd5aa51fdb" providerId="ADAL" clId="{CA21244F-D933-4A37-B75B-575D71EABBE4}" dt="2022-02-16T16:37:23.898" v="9702" actId="478"/>
          <ac:spMkLst>
            <pc:docMk/>
            <pc:sldMk cId="3108637014" sldId="408"/>
            <ac:spMk id="1027" creationId="{A777BB5E-7916-4CD7-A60C-2347624AE3F1}"/>
          </ac:spMkLst>
        </pc:spChg>
        <pc:grpChg chg="add mod">
          <ac:chgData name="Denton, Robert K" userId="132f68d6-6bff-4758-b79c-5fdd5aa51fdb" providerId="ADAL" clId="{CA21244F-D933-4A37-B75B-575D71EABBE4}" dt="2022-02-14T21:09:39.203" v="8997" actId="164"/>
          <ac:grpSpMkLst>
            <pc:docMk/>
            <pc:sldMk cId="3108637014" sldId="408"/>
            <ac:grpSpMk id="2" creationId="{19A7D2E2-AE93-4F9F-8F9C-4A7DDA4DA74B}"/>
          </ac:grpSpMkLst>
        </pc:grpChg>
        <pc:grpChg chg="add mod">
          <ac:chgData name="Denton, Robert K" userId="132f68d6-6bff-4758-b79c-5fdd5aa51fdb" providerId="ADAL" clId="{CA21244F-D933-4A37-B75B-575D71EABBE4}" dt="2022-02-28T19:19:05.732" v="10349" actId="164"/>
          <ac:grpSpMkLst>
            <pc:docMk/>
            <pc:sldMk cId="3108637014" sldId="408"/>
            <ac:grpSpMk id="5" creationId="{A17E1993-5CD5-480D-93A3-A0446F607DE0}"/>
          </ac:grpSpMkLst>
        </pc:grpChg>
        <pc:grpChg chg="add del mod">
          <ac:chgData name="Denton, Robert K" userId="132f68d6-6bff-4758-b79c-5fdd5aa51fdb" providerId="ADAL" clId="{CA21244F-D933-4A37-B75B-575D71EABBE4}" dt="2022-02-28T19:20:19.186" v="10360" actId="164"/>
          <ac:grpSpMkLst>
            <pc:docMk/>
            <pc:sldMk cId="3108637014" sldId="408"/>
            <ac:grpSpMk id="7" creationId="{20553A2B-9662-4DE6-876A-EDF083189EEF}"/>
          </ac:grpSpMkLst>
        </pc:grpChg>
        <pc:grpChg chg="add del mod">
          <ac:chgData name="Denton, Robert K" userId="132f68d6-6bff-4758-b79c-5fdd5aa51fdb" providerId="ADAL" clId="{CA21244F-D933-4A37-B75B-575D71EABBE4}" dt="2022-02-28T19:22:30.623" v="10367" actId="165"/>
          <ac:grpSpMkLst>
            <pc:docMk/>
            <pc:sldMk cId="3108637014" sldId="408"/>
            <ac:grpSpMk id="9" creationId="{E05F2FA5-2E5F-4F77-AD06-BD3F744E3134}"/>
          </ac:grpSpMkLst>
        </pc:grpChg>
        <pc:grpChg chg="mod">
          <ac:chgData name="Denton, Robert K" userId="132f68d6-6bff-4758-b79c-5fdd5aa51fdb" providerId="ADAL" clId="{CA21244F-D933-4A37-B75B-575D71EABBE4}" dt="2022-02-28T19:20:19.186" v="10360" actId="164"/>
          <ac:grpSpMkLst>
            <pc:docMk/>
            <pc:sldMk cId="3108637014" sldId="408"/>
            <ac:grpSpMk id="10" creationId="{B2CFA34E-CC75-4590-B00F-5F174FDA87E0}"/>
          </ac:grpSpMkLst>
        </pc:grpChg>
        <pc:grpChg chg="add mod">
          <ac:chgData name="Denton, Robert K" userId="132f68d6-6bff-4758-b79c-5fdd5aa51fdb" providerId="ADAL" clId="{CA21244F-D933-4A37-B75B-575D71EABBE4}" dt="2022-02-28T19:23:32.820" v="10372" actId="164"/>
          <ac:grpSpMkLst>
            <pc:docMk/>
            <pc:sldMk cId="3108637014" sldId="408"/>
            <ac:grpSpMk id="12" creationId="{3FE0763F-6FA4-4C42-B963-436056D9A43A}"/>
          </ac:grpSpMkLst>
        </pc:grpChg>
        <pc:grpChg chg="mod topLvl">
          <ac:chgData name="Denton, Robert K" userId="132f68d6-6bff-4758-b79c-5fdd5aa51fdb" providerId="ADAL" clId="{CA21244F-D933-4A37-B75B-575D71EABBE4}" dt="2022-02-28T19:20:19.186" v="10360" actId="164"/>
          <ac:grpSpMkLst>
            <pc:docMk/>
            <pc:sldMk cId="3108637014" sldId="408"/>
            <ac:grpSpMk id="16" creationId="{D2389818-52D7-453B-B78E-AD2E1A0D8E27}"/>
          </ac:grpSpMkLst>
        </pc:grpChg>
        <pc:picChg chg="mod">
          <ac:chgData name="Denton, Robert K" userId="132f68d6-6bff-4758-b79c-5fdd5aa51fdb" providerId="ADAL" clId="{CA21244F-D933-4A37-B75B-575D71EABBE4}" dt="2022-02-28T19:20:19.186" v="10360" actId="164"/>
          <ac:picMkLst>
            <pc:docMk/>
            <pc:sldMk cId="3108637014" sldId="408"/>
            <ac:picMk id="4" creationId="{52C5C2BD-F315-416C-AC92-0EA8031862ED}"/>
          </ac:picMkLst>
        </pc:picChg>
        <pc:picChg chg="mod">
          <ac:chgData name="Denton, Robert K" userId="132f68d6-6bff-4758-b79c-5fdd5aa51fdb" providerId="ADAL" clId="{CA21244F-D933-4A37-B75B-575D71EABBE4}" dt="2022-02-14T21:11:26.211" v="9011" actId="1076"/>
          <ac:picMkLst>
            <pc:docMk/>
            <pc:sldMk cId="3108637014" sldId="408"/>
            <ac:picMk id="1026" creationId="{BB6495A7-0989-4B1C-9539-C66F0BBC6A71}"/>
          </ac:picMkLst>
        </pc:picChg>
      </pc:sldChg>
      <pc:sldChg chg="addSp modSp new del">
        <pc:chgData name="Denton, Robert K" userId="132f68d6-6bff-4758-b79c-5fdd5aa51fdb" providerId="ADAL" clId="{CA21244F-D933-4A37-B75B-575D71EABBE4}" dt="2022-03-12T16:07:48.287" v="10628" actId="2696"/>
        <pc:sldMkLst>
          <pc:docMk/>
          <pc:sldMk cId="416134127" sldId="409"/>
        </pc:sldMkLst>
        <pc:picChg chg="add mod">
          <ac:chgData name="Denton, Robert K" userId="132f68d6-6bff-4758-b79c-5fdd5aa51fdb" providerId="ADAL" clId="{CA21244F-D933-4A37-B75B-575D71EABBE4}" dt="2022-02-24T21:05:17.753" v="10279"/>
          <ac:picMkLst>
            <pc:docMk/>
            <pc:sldMk cId="416134127" sldId="409"/>
            <ac:picMk id="1026" creationId="{A21A4C40-EDE1-4894-8EE0-732B22C00C4C}"/>
          </ac:picMkLst>
        </pc:picChg>
      </pc:sldChg>
      <pc:sldChg chg="addSp modSp mod">
        <pc:chgData name="Denton, Robert K" userId="132f68d6-6bff-4758-b79c-5fdd5aa51fdb" providerId="ADAL" clId="{CA21244F-D933-4A37-B75B-575D71EABBE4}" dt="2022-03-12T16:10:29.011" v="10631" actId="1076"/>
        <pc:sldMkLst>
          <pc:docMk/>
          <pc:sldMk cId="1854930149" sldId="409"/>
        </pc:sldMkLst>
        <pc:spChg chg="add mod">
          <ac:chgData name="Denton, Robert K" userId="132f68d6-6bff-4758-b79c-5fdd5aa51fdb" providerId="ADAL" clId="{CA21244F-D933-4A37-B75B-575D71EABBE4}" dt="2022-03-12T16:10:29.011" v="10631" actId="1076"/>
          <ac:spMkLst>
            <pc:docMk/>
            <pc:sldMk cId="1854930149" sldId="409"/>
            <ac:spMk id="2" creationId="{0D07A427-F3CF-4888-8D2D-643BB08F9042}"/>
          </ac:spMkLst>
        </pc:spChg>
      </pc:sldChg>
      <pc:sldChg chg="addSp delSp modSp add del mod modAnim">
        <pc:chgData name="Denton, Robert K" userId="132f68d6-6bff-4758-b79c-5fdd5aa51fdb" providerId="ADAL" clId="{CA21244F-D933-4A37-B75B-575D71EABBE4}" dt="2022-03-12T16:30:40.050" v="10995" actId="692"/>
        <pc:sldMkLst>
          <pc:docMk/>
          <pc:sldMk cId="0" sldId="410"/>
        </pc:sldMkLst>
        <pc:spChg chg="add mod">
          <ac:chgData name="Denton, Robert K" userId="132f68d6-6bff-4758-b79c-5fdd5aa51fdb" providerId="ADAL" clId="{CA21244F-D933-4A37-B75B-575D71EABBE4}" dt="2022-03-12T16:29:56.689" v="10990" actId="164"/>
          <ac:spMkLst>
            <pc:docMk/>
            <pc:sldMk cId="0" sldId="410"/>
            <ac:spMk id="3" creationId="{E07C477D-36FC-45E2-9DDE-B1C87C5BE3C0}"/>
          </ac:spMkLst>
        </pc:spChg>
        <pc:spChg chg="mod topLvl">
          <ac:chgData name="Denton, Robert K" userId="132f68d6-6bff-4758-b79c-5fdd5aa51fdb" providerId="ADAL" clId="{CA21244F-D933-4A37-B75B-575D71EABBE4}" dt="2022-03-12T16:29:56.689" v="10990" actId="164"/>
          <ac:spMkLst>
            <pc:docMk/>
            <pc:sldMk cId="0" sldId="410"/>
            <ac:spMk id="400387" creationId="{88DFE08A-40C8-4100-B9B2-C6D60485D572}"/>
          </ac:spMkLst>
        </pc:spChg>
        <pc:spChg chg="mod topLvl">
          <ac:chgData name="Denton, Robert K" userId="132f68d6-6bff-4758-b79c-5fdd5aa51fdb" providerId="ADAL" clId="{CA21244F-D933-4A37-B75B-575D71EABBE4}" dt="2022-03-12T16:29:56.689" v="10990" actId="164"/>
          <ac:spMkLst>
            <pc:docMk/>
            <pc:sldMk cId="0" sldId="410"/>
            <ac:spMk id="400389" creationId="{DAB4585E-1E2D-4E88-BEC1-952DC7F227E0}"/>
          </ac:spMkLst>
        </pc:spChg>
        <pc:spChg chg="mod topLvl">
          <ac:chgData name="Denton, Robert K" userId="132f68d6-6bff-4758-b79c-5fdd5aa51fdb" providerId="ADAL" clId="{CA21244F-D933-4A37-B75B-575D71EABBE4}" dt="2022-03-12T16:29:56.689" v="10990" actId="164"/>
          <ac:spMkLst>
            <pc:docMk/>
            <pc:sldMk cId="0" sldId="410"/>
            <ac:spMk id="400390" creationId="{33879C7F-D4B0-405E-98A0-E3BDF19755DF}"/>
          </ac:spMkLst>
        </pc:spChg>
        <pc:spChg chg="mod topLvl">
          <ac:chgData name="Denton, Robert K" userId="132f68d6-6bff-4758-b79c-5fdd5aa51fdb" providerId="ADAL" clId="{CA21244F-D933-4A37-B75B-575D71EABBE4}" dt="2022-03-12T16:30:34.349" v="10994" actId="692"/>
          <ac:spMkLst>
            <pc:docMk/>
            <pc:sldMk cId="0" sldId="410"/>
            <ac:spMk id="400391" creationId="{E1BB8BAB-BFD7-4DD5-8731-0D58D11109F1}"/>
          </ac:spMkLst>
        </pc:spChg>
        <pc:spChg chg="mod topLvl">
          <ac:chgData name="Denton, Robert K" userId="132f68d6-6bff-4758-b79c-5fdd5aa51fdb" providerId="ADAL" clId="{CA21244F-D933-4A37-B75B-575D71EABBE4}" dt="2022-03-12T16:30:40.050" v="10995" actId="692"/>
          <ac:spMkLst>
            <pc:docMk/>
            <pc:sldMk cId="0" sldId="410"/>
            <ac:spMk id="400392" creationId="{95BDA658-4BBD-4E31-8E2E-3488E0EE0802}"/>
          </ac:spMkLst>
        </pc:spChg>
        <pc:grpChg chg="add del mod">
          <ac:chgData name="Denton, Robert K" userId="132f68d6-6bff-4758-b79c-5fdd5aa51fdb" providerId="ADAL" clId="{CA21244F-D933-4A37-B75B-575D71EABBE4}" dt="2022-03-12T16:25:30.978" v="10939" actId="165"/>
          <ac:grpSpMkLst>
            <pc:docMk/>
            <pc:sldMk cId="0" sldId="410"/>
            <ac:grpSpMk id="2" creationId="{8C6A241A-ED9D-4D99-9A0F-D51E175AB39B}"/>
          </ac:grpSpMkLst>
        </pc:grpChg>
        <pc:grpChg chg="add mod">
          <ac:chgData name="Denton, Robert K" userId="132f68d6-6bff-4758-b79c-5fdd5aa51fdb" providerId="ADAL" clId="{CA21244F-D933-4A37-B75B-575D71EABBE4}" dt="2022-03-12T16:29:56.689" v="10990" actId="164"/>
          <ac:grpSpMkLst>
            <pc:docMk/>
            <pc:sldMk cId="0" sldId="410"/>
            <ac:grpSpMk id="4" creationId="{2BB85F8B-E6E7-493E-AC08-2AB251823CBB}"/>
          </ac:grpSpMkLst>
        </pc:grpChg>
        <pc:picChg chg="mod topLvl">
          <ac:chgData name="Denton, Robert K" userId="132f68d6-6bff-4758-b79c-5fdd5aa51fdb" providerId="ADAL" clId="{CA21244F-D933-4A37-B75B-575D71EABBE4}" dt="2022-03-12T16:25:30.978" v="10939" actId="165"/>
          <ac:picMkLst>
            <pc:docMk/>
            <pc:sldMk cId="0" sldId="410"/>
            <ac:picMk id="10242" creationId="{D3DB9E48-E8B0-4C3F-8E40-04BE6EEF3637}"/>
          </ac:picMkLst>
        </pc:picChg>
      </pc:sldChg>
      <pc:sldChg chg="addSp modSp new del mod">
        <pc:chgData name="Denton, Robert K" userId="132f68d6-6bff-4758-b79c-5fdd5aa51fdb" providerId="ADAL" clId="{CA21244F-D933-4A37-B75B-575D71EABBE4}" dt="2022-03-27T16:45:39.440" v="11731" actId="2696"/>
        <pc:sldMkLst>
          <pc:docMk/>
          <pc:sldMk cId="215270298" sldId="411"/>
        </pc:sldMkLst>
        <pc:picChg chg="add mod">
          <ac:chgData name="Denton, Robert K" userId="132f68d6-6bff-4758-b79c-5fdd5aa51fdb" providerId="ADAL" clId="{CA21244F-D933-4A37-B75B-575D71EABBE4}" dt="2022-03-27T15:44:54.626" v="11457" actId="1076"/>
          <ac:picMkLst>
            <pc:docMk/>
            <pc:sldMk cId="215270298" sldId="411"/>
            <ac:picMk id="3" creationId="{605D2516-7DE2-4817-AAE6-8F47C1CD99C4}"/>
          </ac:picMkLst>
        </pc:picChg>
      </pc:sldChg>
      <pc:sldChg chg="addSp delSp modSp new mod">
        <pc:chgData name="Denton, Robert K" userId="132f68d6-6bff-4758-b79c-5fdd5aa51fdb" providerId="ADAL" clId="{CA21244F-D933-4A37-B75B-575D71EABBE4}" dt="2022-03-27T16:42:16.650" v="11730" actId="20577"/>
        <pc:sldMkLst>
          <pc:docMk/>
          <pc:sldMk cId="2568037126" sldId="412"/>
        </pc:sldMkLst>
        <pc:spChg chg="add mod">
          <ac:chgData name="Denton, Robert K" userId="132f68d6-6bff-4758-b79c-5fdd5aa51fdb" providerId="ADAL" clId="{CA21244F-D933-4A37-B75B-575D71EABBE4}" dt="2022-03-27T16:21:19.748" v="11585" actId="20577"/>
          <ac:spMkLst>
            <pc:docMk/>
            <pc:sldMk cId="2568037126" sldId="412"/>
            <ac:spMk id="2" creationId="{B3554677-7B21-4CEF-9AB9-6144EE6D7587}"/>
          </ac:spMkLst>
        </pc:spChg>
        <pc:spChg chg="add mod">
          <ac:chgData name="Denton, Robert K" userId="132f68d6-6bff-4758-b79c-5fdd5aa51fdb" providerId="ADAL" clId="{CA21244F-D933-4A37-B75B-575D71EABBE4}" dt="2022-03-27T16:31:41.796" v="11605" actId="114"/>
          <ac:spMkLst>
            <pc:docMk/>
            <pc:sldMk cId="2568037126" sldId="412"/>
            <ac:spMk id="11" creationId="{26A055AB-ACE4-4C5F-AB2C-CACBAB663874}"/>
          </ac:spMkLst>
        </pc:spChg>
        <pc:spChg chg="add mod">
          <ac:chgData name="Denton, Robert K" userId="132f68d6-6bff-4758-b79c-5fdd5aa51fdb" providerId="ADAL" clId="{CA21244F-D933-4A37-B75B-575D71EABBE4}" dt="2022-03-27T16:31:52.309" v="11607" actId="114"/>
          <ac:spMkLst>
            <pc:docMk/>
            <pc:sldMk cId="2568037126" sldId="412"/>
            <ac:spMk id="12" creationId="{1EFA334D-8D06-49A7-A91A-E9552D197699}"/>
          </ac:spMkLst>
        </pc:spChg>
        <pc:spChg chg="add mod">
          <ac:chgData name="Denton, Robert K" userId="132f68d6-6bff-4758-b79c-5fdd5aa51fdb" providerId="ADAL" clId="{CA21244F-D933-4A37-B75B-575D71EABBE4}" dt="2022-03-27T16:31:46.969" v="11606" actId="114"/>
          <ac:spMkLst>
            <pc:docMk/>
            <pc:sldMk cId="2568037126" sldId="412"/>
            <ac:spMk id="13" creationId="{9D619D7C-2121-4D65-B0C7-DA7C62332747}"/>
          </ac:spMkLst>
        </pc:spChg>
        <pc:spChg chg="add mod">
          <ac:chgData name="Denton, Robert K" userId="132f68d6-6bff-4758-b79c-5fdd5aa51fdb" providerId="ADAL" clId="{CA21244F-D933-4A37-B75B-575D71EABBE4}" dt="2022-03-27T16:31:56.965" v="11608" actId="114"/>
          <ac:spMkLst>
            <pc:docMk/>
            <pc:sldMk cId="2568037126" sldId="412"/>
            <ac:spMk id="17" creationId="{30753361-6131-4CC5-8B10-14CC3E7A05AA}"/>
          </ac:spMkLst>
        </pc:spChg>
        <pc:spChg chg="add mod">
          <ac:chgData name="Denton, Robert K" userId="132f68d6-6bff-4758-b79c-5fdd5aa51fdb" providerId="ADAL" clId="{CA21244F-D933-4A37-B75B-575D71EABBE4}" dt="2022-03-27T16:39:35.124" v="11649" actId="1076"/>
          <ac:spMkLst>
            <pc:docMk/>
            <pc:sldMk cId="2568037126" sldId="412"/>
            <ac:spMk id="26" creationId="{A947BFBB-46AF-42D4-9333-F19E09F8F0FF}"/>
          </ac:spMkLst>
        </pc:spChg>
        <pc:spChg chg="add mod">
          <ac:chgData name="Denton, Robert K" userId="132f68d6-6bff-4758-b79c-5fdd5aa51fdb" providerId="ADAL" clId="{CA21244F-D933-4A37-B75B-575D71EABBE4}" dt="2022-03-27T16:40:09.413" v="11670" actId="255"/>
          <ac:spMkLst>
            <pc:docMk/>
            <pc:sldMk cId="2568037126" sldId="412"/>
            <ac:spMk id="27" creationId="{2CDDB1A2-28ED-4D15-A988-B261069A7962}"/>
          </ac:spMkLst>
        </pc:spChg>
        <pc:spChg chg="add mod">
          <ac:chgData name="Denton, Robert K" userId="132f68d6-6bff-4758-b79c-5fdd5aa51fdb" providerId="ADAL" clId="{CA21244F-D933-4A37-B75B-575D71EABBE4}" dt="2022-03-27T16:41:56.691" v="11721" actId="208"/>
          <ac:spMkLst>
            <pc:docMk/>
            <pc:sldMk cId="2568037126" sldId="412"/>
            <ac:spMk id="28" creationId="{6CA145BD-D80F-4CF6-B49A-A6487F24D9B1}"/>
          </ac:spMkLst>
        </pc:spChg>
        <pc:spChg chg="add mod">
          <ac:chgData name="Denton, Robert K" userId="132f68d6-6bff-4758-b79c-5fdd5aa51fdb" providerId="ADAL" clId="{CA21244F-D933-4A37-B75B-575D71EABBE4}" dt="2022-03-27T16:42:16.650" v="11730" actId="20577"/>
          <ac:spMkLst>
            <pc:docMk/>
            <pc:sldMk cId="2568037126" sldId="412"/>
            <ac:spMk id="29" creationId="{3CA3EA99-92E5-4D2E-95B3-D87CD9593E6F}"/>
          </ac:spMkLst>
        </pc:spChg>
        <pc:graphicFrameChg chg="add del mod">
          <ac:chgData name="Denton, Robert K" userId="132f68d6-6bff-4758-b79c-5fdd5aa51fdb" providerId="ADAL" clId="{CA21244F-D933-4A37-B75B-575D71EABBE4}" dt="2022-03-27T16:11:55.522" v="11503" actId="478"/>
          <ac:graphicFrameMkLst>
            <pc:docMk/>
            <pc:sldMk cId="2568037126" sldId="412"/>
            <ac:graphicFrameMk id="3" creationId="{0420F439-76C8-4610-96A0-C4D799D40CA8}"/>
          </ac:graphicFrameMkLst>
        </pc:graphicFrameChg>
        <pc:graphicFrameChg chg="add del mod">
          <ac:chgData name="Denton, Robert K" userId="132f68d6-6bff-4758-b79c-5fdd5aa51fdb" providerId="ADAL" clId="{CA21244F-D933-4A37-B75B-575D71EABBE4}" dt="2022-03-27T16:13:03.023" v="11505" actId="478"/>
          <ac:graphicFrameMkLst>
            <pc:docMk/>
            <pc:sldMk cId="2568037126" sldId="412"/>
            <ac:graphicFrameMk id="4" creationId="{73D0A3A0-C7ED-430B-AFDB-57B2506EDF36}"/>
          </ac:graphicFrameMkLst>
        </pc:graphicFrameChg>
        <pc:picChg chg="add mod">
          <ac:chgData name="Denton, Robert K" userId="132f68d6-6bff-4758-b79c-5fdd5aa51fdb" providerId="ADAL" clId="{CA21244F-D933-4A37-B75B-575D71EABBE4}" dt="2022-03-27T16:14:49.025" v="11517" actId="1076"/>
          <ac:picMkLst>
            <pc:docMk/>
            <pc:sldMk cId="2568037126" sldId="412"/>
            <ac:picMk id="6" creationId="{18B4CA0F-84A7-43D3-B9C0-A3082BF1227D}"/>
          </ac:picMkLst>
        </pc:picChg>
        <pc:picChg chg="add mod">
          <ac:chgData name="Denton, Robert K" userId="132f68d6-6bff-4758-b79c-5fdd5aa51fdb" providerId="ADAL" clId="{CA21244F-D933-4A37-B75B-575D71EABBE4}" dt="2022-03-27T16:19:30.568" v="11578" actId="1076"/>
          <ac:picMkLst>
            <pc:docMk/>
            <pc:sldMk cId="2568037126" sldId="412"/>
            <ac:picMk id="8" creationId="{CBA4095C-7F37-4184-8F85-A2790AC8A1DE}"/>
          </ac:picMkLst>
        </pc:picChg>
        <pc:picChg chg="add mod">
          <ac:chgData name="Denton, Robert K" userId="132f68d6-6bff-4758-b79c-5fdd5aa51fdb" providerId="ADAL" clId="{CA21244F-D933-4A37-B75B-575D71EABBE4}" dt="2022-03-27T16:15:52.490" v="11530" actId="1076"/>
          <ac:picMkLst>
            <pc:docMk/>
            <pc:sldMk cId="2568037126" sldId="412"/>
            <ac:picMk id="10" creationId="{CCF170C3-2884-41FE-9ADB-3D3F8EF40100}"/>
          </ac:picMkLst>
        </pc:picChg>
        <pc:picChg chg="add mod">
          <ac:chgData name="Denton, Robert K" userId="132f68d6-6bff-4758-b79c-5fdd5aa51fdb" providerId="ADAL" clId="{CA21244F-D933-4A37-B75B-575D71EABBE4}" dt="2022-03-27T16:29:02.239" v="11596" actId="14100"/>
          <ac:picMkLst>
            <pc:docMk/>
            <pc:sldMk cId="2568037126" sldId="412"/>
            <ac:picMk id="15" creationId="{77ABA024-C2D2-4C15-9C12-B68B97D6C650}"/>
          </ac:picMkLst>
        </pc:picChg>
        <pc:picChg chg="add mod">
          <ac:chgData name="Denton, Robert K" userId="132f68d6-6bff-4758-b79c-5fdd5aa51fdb" providerId="ADAL" clId="{CA21244F-D933-4A37-B75B-575D71EABBE4}" dt="2022-03-27T16:38:12.386" v="11629" actId="1076"/>
          <ac:picMkLst>
            <pc:docMk/>
            <pc:sldMk cId="2568037126" sldId="412"/>
            <ac:picMk id="19" creationId="{D46E3355-46EA-4C81-BF20-D35EE44D911A}"/>
          </ac:picMkLst>
        </pc:picChg>
        <pc:picChg chg="add mod">
          <ac:chgData name="Denton, Robert K" userId="132f68d6-6bff-4758-b79c-5fdd5aa51fdb" providerId="ADAL" clId="{CA21244F-D933-4A37-B75B-575D71EABBE4}" dt="2022-03-27T16:38:13.605" v="11630" actId="1076"/>
          <ac:picMkLst>
            <pc:docMk/>
            <pc:sldMk cId="2568037126" sldId="412"/>
            <ac:picMk id="21" creationId="{49A40DEC-766C-432F-83C9-DFBB14814B4E}"/>
          </ac:picMkLst>
        </pc:picChg>
        <pc:picChg chg="add mod">
          <ac:chgData name="Denton, Robert K" userId="132f68d6-6bff-4758-b79c-5fdd5aa51fdb" providerId="ADAL" clId="{CA21244F-D933-4A37-B75B-575D71EABBE4}" dt="2022-03-27T16:39:01.586" v="11637" actId="1076"/>
          <ac:picMkLst>
            <pc:docMk/>
            <pc:sldMk cId="2568037126" sldId="412"/>
            <ac:picMk id="23" creationId="{B9E8218A-B443-4984-9E00-63DE51584C01}"/>
          </ac:picMkLst>
        </pc:picChg>
        <pc:picChg chg="add mod">
          <ac:chgData name="Denton, Robert K" userId="132f68d6-6bff-4758-b79c-5fdd5aa51fdb" providerId="ADAL" clId="{CA21244F-D933-4A37-B75B-575D71EABBE4}" dt="2022-03-27T16:38:58.108" v="11636" actId="1076"/>
          <ac:picMkLst>
            <pc:docMk/>
            <pc:sldMk cId="2568037126" sldId="412"/>
            <ac:picMk id="25" creationId="{BDEE07FE-920E-4DA3-86A9-41402E70EA85}"/>
          </ac:picMkLst>
        </pc:picChg>
      </pc:sldChg>
      <pc:sldChg chg="addSp modSp new del mod ord">
        <pc:chgData name="Denton, Robert K" userId="132f68d6-6bff-4758-b79c-5fdd5aa51fdb" providerId="ADAL" clId="{CA21244F-D933-4A37-B75B-575D71EABBE4}" dt="2022-03-31T17:53:44.590" v="11927" actId="47"/>
        <pc:sldMkLst>
          <pc:docMk/>
          <pc:sldMk cId="540580121" sldId="413"/>
        </pc:sldMkLst>
        <pc:picChg chg="add mod">
          <ac:chgData name="Denton, Robert K" userId="132f68d6-6bff-4758-b79c-5fdd5aa51fdb" providerId="ADAL" clId="{CA21244F-D933-4A37-B75B-575D71EABBE4}" dt="2022-03-27T16:47:30.885" v="11748" actId="1076"/>
          <ac:picMkLst>
            <pc:docMk/>
            <pc:sldMk cId="540580121" sldId="413"/>
            <ac:picMk id="3" creationId="{29585D33-D789-4597-BF6F-649F3065A37F}"/>
          </ac:picMkLst>
        </pc:picChg>
      </pc:sldChg>
      <pc:sldChg chg="addSp modSp new mod modAnim">
        <pc:chgData name="Denton, Robert K" userId="132f68d6-6bff-4758-b79c-5fdd5aa51fdb" providerId="ADAL" clId="{CA21244F-D933-4A37-B75B-575D71EABBE4}" dt="2022-04-01T16:20:27.974" v="11959" actId="14100"/>
        <pc:sldMkLst>
          <pc:docMk/>
          <pc:sldMk cId="1592629928" sldId="413"/>
        </pc:sldMkLst>
        <pc:spChg chg="add mod">
          <ac:chgData name="Denton, Robert K" userId="132f68d6-6bff-4758-b79c-5fdd5aa51fdb" providerId="ADAL" clId="{CA21244F-D933-4A37-B75B-575D71EABBE4}" dt="2022-04-01T16:20:27.974" v="11959" actId="14100"/>
          <ac:spMkLst>
            <pc:docMk/>
            <pc:sldMk cId="1592629928" sldId="413"/>
            <ac:spMk id="4" creationId="{67CEF49F-90AF-4BFF-891E-791C06CDE717}"/>
          </ac:spMkLst>
        </pc:spChg>
        <pc:picChg chg="add mod">
          <ac:chgData name="Denton, Robert K" userId="132f68d6-6bff-4758-b79c-5fdd5aa51fdb" providerId="ADAL" clId="{CA21244F-D933-4A37-B75B-575D71EABBE4}" dt="2022-04-01T16:16:28.204" v="11938" actId="1076"/>
          <ac:picMkLst>
            <pc:docMk/>
            <pc:sldMk cId="1592629928" sldId="413"/>
            <ac:picMk id="2" creationId="{92C5D6DE-3C76-419F-85DE-561DD988BC10}"/>
          </ac:picMkLst>
        </pc:picChg>
        <pc:picChg chg="add mod">
          <ac:chgData name="Denton, Robert K" userId="132f68d6-6bff-4758-b79c-5fdd5aa51fdb" providerId="ADAL" clId="{CA21244F-D933-4A37-B75B-575D71EABBE4}" dt="2022-04-01T16:16:30.372" v="11939" actId="1076"/>
          <ac:picMkLst>
            <pc:docMk/>
            <pc:sldMk cId="1592629928" sldId="413"/>
            <ac:picMk id="3" creationId="{B4A8E183-B946-4E56-AC84-5705AC95A771}"/>
          </ac:picMkLst>
        </pc:picChg>
      </pc:sldChg>
      <pc:sldMasterChg chg="delSldLayout modSldLayout">
        <pc:chgData name="Denton, Robert K" userId="132f68d6-6bff-4758-b79c-5fdd5aa51fdb" providerId="ADAL" clId="{CA21244F-D933-4A37-B75B-575D71EABBE4}" dt="2022-01-27T15:19:28.784" v="324" actId="1076"/>
        <pc:sldMasterMkLst>
          <pc:docMk/>
          <pc:sldMasterMk cId="2641855964" sldId="2147483684"/>
        </pc:sldMasterMkLst>
        <pc:sldLayoutChg chg="delSp modSp mod">
          <pc:chgData name="Denton, Robert K" userId="132f68d6-6bff-4758-b79c-5fdd5aa51fdb" providerId="ADAL" clId="{CA21244F-D933-4A37-B75B-575D71EABBE4}" dt="2022-01-27T15:19:28.784" v="324" actId="1076"/>
          <pc:sldLayoutMkLst>
            <pc:docMk/>
            <pc:sldMasterMk cId="2641855964" sldId="2147483684"/>
            <pc:sldLayoutMk cId="3648532774" sldId="2147483691"/>
          </pc:sldLayoutMkLst>
          <pc:picChg chg="del mod">
            <ac:chgData name="Denton, Robert K" userId="132f68d6-6bff-4758-b79c-5fdd5aa51fdb" providerId="ADAL" clId="{CA21244F-D933-4A37-B75B-575D71EABBE4}" dt="2022-01-27T15:19:20.062" v="322" actId="478"/>
            <ac:picMkLst>
              <pc:docMk/>
              <pc:sldMasterMk cId="2641855964" sldId="2147483684"/>
              <pc:sldLayoutMk cId="3648532774" sldId="2147483691"/>
              <ac:picMk id="6" creationId="{C9069EE3-CE59-46DE-A6D5-4C9BF93A504D}"/>
            </ac:picMkLst>
          </pc:picChg>
          <pc:picChg chg="mod">
            <ac:chgData name="Denton, Robert K" userId="132f68d6-6bff-4758-b79c-5fdd5aa51fdb" providerId="ADAL" clId="{CA21244F-D933-4A37-B75B-575D71EABBE4}" dt="2022-01-27T15:19:28.784" v="324" actId="1076"/>
            <ac:picMkLst>
              <pc:docMk/>
              <pc:sldMasterMk cId="2641855964" sldId="2147483684"/>
              <pc:sldLayoutMk cId="3648532774" sldId="2147483691"/>
              <ac:picMk id="1026" creationId="{92B8771D-4B1D-4527-8D1F-65B0E6EBC79B}"/>
            </ac:picMkLst>
          </pc:picChg>
        </pc:sldLayoutChg>
        <pc:sldLayoutChg chg="del">
          <pc:chgData name="Denton, Robert K" userId="132f68d6-6bff-4758-b79c-5fdd5aa51fdb" providerId="ADAL" clId="{CA21244F-D933-4A37-B75B-575D71EABBE4}" dt="2022-01-24T21:16:00.895" v="13" actId="2696"/>
          <pc:sldLayoutMkLst>
            <pc:docMk/>
            <pc:sldMasterMk cId="2641855964" sldId="2147483684"/>
            <pc:sldLayoutMk cId="1091521133" sldId="2147483696"/>
          </pc:sldLayoutMkLst>
        </pc:sldLayoutChg>
        <pc:sldLayoutChg chg="del">
          <pc:chgData name="Denton, Robert K" userId="132f68d6-6bff-4758-b79c-5fdd5aa51fdb" providerId="ADAL" clId="{CA21244F-D933-4A37-B75B-575D71EABBE4}" dt="2022-01-24T21:28:47.801" v="24" actId="2696"/>
          <pc:sldLayoutMkLst>
            <pc:docMk/>
            <pc:sldMasterMk cId="2641855964" sldId="2147483684"/>
            <pc:sldLayoutMk cId="3789064078"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Narrow" panose="020B0606020202030204" pitchFamily="34" charset="0"/>
              </a:defRPr>
            </a:lvl1pPr>
          </a:lstStyle>
          <a:p>
            <a:pPr>
              <a:defRPr/>
            </a:pPr>
            <a:endParaRPr 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Narrow" panose="020B0606020202030204"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Narrow" panose="020B0606020202030204" pitchFamily="34" charset="0"/>
              </a:defRPr>
            </a:lvl1pPr>
          </a:lstStyle>
          <a:p>
            <a:pPr>
              <a:defRPr/>
            </a:pPr>
            <a:endParaRPr lang="en-US"/>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Narrow" panose="020B0606020202030204" pitchFamily="34" charset="0"/>
              </a:defRPr>
            </a:lvl1pPr>
          </a:lstStyle>
          <a:p>
            <a:pPr>
              <a:defRPr/>
            </a:pPr>
            <a:fld id="{13736215-6132-48B3-A302-C406D5459C0A}" type="slidenum">
              <a:rPr lang="en-US"/>
              <a:pPr>
                <a:defRPr/>
              </a:pPr>
              <a:t>‹#›</a:t>
            </a:fld>
            <a:endParaRPr lang="en-US"/>
          </a:p>
        </p:txBody>
      </p:sp>
    </p:spTree>
    <p:extLst>
      <p:ext uri="{BB962C8B-B14F-4D97-AF65-F5344CB8AC3E}">
        <p14:creationId xmlns:p14="http://schemas.microsoft.com/office/powerpoint/2010/main" val="279101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anose="020B0606020202030204" pitchFamily="34" charset="0"/>
        <a:ea typeface="+mn-ea"/>
        <a:cs typeface="Arial" panose="020B0604020202020204" pitchFamily="34" charset="0"/>
      </a:defRPr>
    </a:lvl1pPr>
    <a:lvl2pPr marL="457200" algn="l" rtl="0" eaLnBrk="0" fontAlgn="base" hangingPunct="0">
      <a:spcBef>
        <a:spcPct val="30000"/>
      </a:spcBef>
      <a:spcAft>
        <a:spcPct val="0"/>
      </a:spcAft>
      <a:defRPr kumimoji="1" sz="1200" kern="1200">
        <a:solidFill>
          <a:schemeClr val="tx1"/>
        </a:solidFill>
        <a:latin typeface="Arial Narrow" panose="020B0606020202030204" pitchFamily="34" charset="0"/>
        <a:ea typeface="+mn-ea"/>
        <a:cs typeface="Arial" panose="020B0604020202020204" pitchFamily="34" charset="0"/>
      </a:defRPr>
    </a:lvl2pPr>
    <a:lvl3pPr marL="914400" algn="l" rtl="0" eaLnBrk="0" fontAlgn="base" hangingPunct="0">
      <a:spcBef>
        <a:spcPct val="30000"/>
      </a:spcBef>
      <a:spcAft>
        <a:spcPct val="0"/>
      </a:spcAft>
      <a:defRPr kumimoji="1" sz="1200" kern="1200">
        <a:solidFill>
          <a:schemeClr val="tx1"/>
        </a:solidFill>
        <a:latin typeface="Arial Narrow" panose="020B0606020202030204" pitchFamily="34" charset="0"/>
        <a:ea typeface="+mn-ea"/>
        <a:cs typeface="Arial" panose="020B0604020202020204" pitchFamily="34" charset="0"/>
      </a:defRPr>
    </a:lvl3pPr>
    <a:lvl4pPr marL="1371600" algn="l" rtl="0" eaLnBrk="0" fontAlgn="base" hangingPunct="0">
      <a:spcBef>
        <a:spcPct val="30000"/>
      </a:spcBef>
      <a:spcAft>
        <a:spcPct val="0"/>
      </a:spcAft>
      <a:defRPr kumimoji="1" sz="1200" kern="1200">
        <a:solidFill>
          <a:schemeClr val="tx1"/>
        </a:solidFill>
        <a:latin typeface="Arial Narrow" panose="020B0606020202030204" pitchFamily="34" charset="0"/>
        <a:ea typeface="+mn-ea"/>
        <a:cs typeface="Arial" panose="020B0604020202020204" pitchFamily="34" charset="0"/>
      </a:defRPr>
    </a:lvl4pPr>
    <a:lvl5pPr marL="1828800" algn="l" rtl="0" eaLnBrk="0" fontAlgn="base" hangingPunct="0">
      <a:spcBef>
        <a:spcPct val="30000"/>
      </a:spcBef>
      <a:spcAft>
        <a:spcPct val="0"/>
      </a:spcAft>
      <a:defRPr kumimoji="1" sz="12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Unicode MS" panose="020B0604020202020204" pitchFamily="34" charset="-128"/>
                <a:cs typeface="Arial" panose="020B0604020202020204" pitchFamily="34" charset="0"/>
              </a:defRPr>
            </a:lvl1pPr>
            <a:lvl2pPr marL="742950" indent="-285750">
              <a:defRPr>
                <a:solidFill>
                  <a:schemeClr val="tx1"/>
                </a:solidFill>
                <a:latin typeface="Arial Unicode MS" panose="020B0604020202020204" pitchFamily="34" charset="-128"/>
                <a:cs typeface="Arial" panose="020B0604020202020204" pitchFamily="34" charset="0"/>
              </a:defRPr>
            </a:lvl2pPr>
            <a:lvl3pPr marL="1143000" indent="-228600">
              <a:defRPr>
                <a:solidFill>
                  <a:schemeClr val="tx1"/>
                </a:solidFill>
                <a:latin typeface="Arial Unicode MS" panose="020B0604020202020204" pitchFamily="34" charset="-128"/>
                <a:cs typeface="Arial" panose="020B0604020202020204" pitchFamily="34" charset="0"/>
              </a:defRPr>
            </a:lvl3pPr>
            <a:lvl4pPr marL="1600200" indent="-228600">
              <a:defRPr>
                <a:solidFill>
                  <a:schemeClr val="tx1"/>
                </a:solidFill>
                <a:latin typeface="Arial Unicode MS" panose="020B0604020202020204" pitchFamily="34" charset="-128"/>
                <a:cs typeface="Arial" panose="020B0604020202020204" pitchFamily="34" charset="0"/>
              </a:defRPr>
            </a:lvl4pPr>
            <a:lvl5pPr marL="2057400" indent="-22860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fld id="{378ECC48-496F-473E-88BD-D99C191A3BB0}" type="slidenum">
              <a:rPr lang="en-US" altLang="en-US">
                <a:latin typeface="Arial Narrow" panose="020B0606020202030204" pitchFamily="34" charset="0"/>
              </a:rPr>
              <a:pPr/>
              <a:t>1</a:t>
            </a:fld>
            <a:endParaRPr lang="en-US" altLang="en-US">
              <a:latin typeface="Arial Narrow" panose="020B0606020202030204" pitchFamily="34" charset="0"/>
            </a:endParaRPr>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10173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25</a:t>
            </a:fld>
            <a:endParaRPr lang="en-US"/>
          </a:p>
        </p:txBody>
      </p:sp>
    </p:spTree>
    <p:extLst>
      <p:ext uri="{BB962C8B-B14F-4D97-AF65-F5344CB8AC3E}">
        <p14:creationId xmlns:p14="http://schemas.microsoft.com/office/powerpoint/2010/main" val="62576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Unicode MS" panose="020B0604020202020204" pitchFamily="34" charset="-128"/>
                <a:cs typeface="Arial" panose="020B0604020202020204" pitchFamily="34" charset="0"/>
              </a:defRPr>
            </a:lvl1pPr>
            <a:lvl2pPr marL="742950" indent="-285750">
              <a:defRPr>
                <a:solidFill>
                  <a:schemeClr val="tx1"/>
                </a:solidFill>
                <a:latin typeface="Arial Unicode MS" panose="020B0604020202020204" pitchFamily="34" charset="-128"/>
                <a:cs typeface="Arial" panose="020B0604020202020204" pitchFamily="34" charset="0"/>
              </a:defRPr>
            </a:lvl2pPr>
            <a:lvl3pPr marL="1143000" indent="-228600">
              <a:defRPr>
                <a:solidFill>
                  <a:schemeClr val="tx1"/>
                </a:solidFill>
                <a:latin typeface="Arial Unicode MS" panose="020B0604020202020204" pitchFamily="34" charset="-128"/>
                <a:cs typeface="Arial" panose="020B0604020202020204" pitchFamily="34" charset="0"/>
              </a:defRPr>
            </a:lvl3pPr>
            <a:lvl4pPr marL="1600200" indent="-228600">
              <a:defRPr>
                <a:solidFill>
                  <a:schemeClr val="tx1"/>
                </a:solidFill>
                <a:latin typeface="Arial Unicode MS" panose="020B0604020202020204" pitchFamily="34" charset="-128"/>
                <a:cs typeface="Arial" panose="020B0604020202020204" pitchFamily="34" charset="0"/>
              </a:defRPr>
            </a:lvl4pPr>
            <a:lvl5pPr marL="2057400" indent="-22860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fld id="{378ECC48-496F-473E-88BD-D99C191A3BB0}" type="slidenum">
              <a:rPr lang="en-US" altLang="en-US">
                <a:latin typeface="Arial Narrow" panose="020B0606020202030204" pitchFamily="34" charset="0"/>
              </a:rPr>
              <a:pPr/>
              <a:t>4</a:t>
            </a:fld>
            <a:endParaRPr lang="en-US" altLang="en-US">
              <a:latin typeface="Arial Narrow" panose="020B0606020202030204" pitchFamily="34" charset="0"/>
            </a:endParaRPr>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56184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BEBAE6B-BD07-4FA5-ADB5-44B8CFA585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Unicode MS" pitchFamily="34" charset="-128"/>
                <a:cs typeface="Arial" panose="020B0604020202020204" pitchFamily="34" charset="0"/>
              </a:defRPr>
            </a:lvl1pPr>
            <a:lvl2pPr marL="742950" indent="-285750">
              <a:defRPr>
                <a:solidFill>
                  <a:schemeClr val="tx1"/>
                </a:solidFill>
                <a:latin typeface="Arial Unicode MS" pitchFamily="34" charset="-128"/>
                <a:cs typeface="Arial" panose="020B0604020202020204" pitchFamily="34" charset="0"/>
              </a:defRPr>
            </a:lvl2pPr>
            <a:lvl3pPr marL="1143000" indent="-228600">
              <a:defRPr>
                <a:solidFill>
                  <a:schemeClr val="tx1"/>
                </a:solidFill>
                <a:latin typeface="Arial Unicode MS" pitchFamily="34" charset="-128"/>
                <a:cs typeface="Arial" panose="020B0604020202020204" pitchFamily="34" charset="0"/>
              </a:defRPr>
            </a:lvl3pPr>
            <a:lvl4pPr marL="1600200" indent="-228600">
              <a:defRPr>
                <a:solidFill>
                  <a:schemeClr val="tx1"/>
                </a:solidFill>
                <a:latin typeface="Arial Unicode MS" pitchFamily="34" charset="-128"/>
                <a:cs typeface="Arial" panose="020B0604020202020204" pitchFamily="34" charset="0"/>
              </a:defRPr>
            </a:lvl4pPr>
            <a:lvl5pPr marL="2057400" indent="-228600">
              <a:defRPr>
                <a:solidFill>
                  <a:schemeClr val="tx1"/>
                </a:solidFill>
                <a:latin typeface="Arial Unicode MS"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9pPr>
          </a:lstStyle>
          <a:p>
            <a:fld id="{871A7A7D-46C6-40DD-87DA-F5DB901921D4}" type="slidenum">
              <a:rPr lang="en-US" altLang="en-US" smtClean="0">
                <a:latin typeface="Arial Narrow" panose="020B0606020202030204" pitchFamily="34" charset="0"/>
              </a:rPr>
              <a:pPr/>
              <a:t>7</a:t>
            </a:fld>
            <a:endParaRPr lang="en-US" altLang="en-US">
              <a:latin typeface="Arial Narrow" panose="020B0606020202030204" pitchFamily="34" charset="0"/>
            </a:endParaRPr>
          </a:p>
        </p:txBody>
      </p:sp>
      <p:sp>
        <p:nvSpPr>
          <p:cNvPr id="15363" name="Rectangle 2">
            <a:extLst>
              <a:ext uri="{FF2B5EF4-FFF2-40B4-BE49-F238E27FC236}">
                <a16:creationId xmlns:a16="http://schemas.microsoft.com/office/drawing/2014/main" id="{CFC2A6AC-860F-4FC1-A766-005AC6516F51}"/>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5C4AED9-91C9-417F-B7C6-E285280E9A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99B4749-BD12-4684-AF6B-40604D7F60DC}"/>
              </a:ext>
            </a:extLst>
          </p:cNvPr>
          <p:cNvSpPr>
            <a:spLocks noGrp="1" noChangeArrowheads="1"/>
          </p:cNvSpPr>
          <p:nvPr>
            <p:ph type="sldNum" sz="quarter" idx="5"/>
          </p:nvPr>
        </p:nvSpPr>
        <p:spPr>
          <a:noFill/>
        </p:spPr>
        <p:txBody>
          <a:bodyPr/>
          <a:lstStyle>
            <a:lvl1pPr>
              <a:defRPr>
                <a:solidFill>
                  <a:schemeClr val="tx1"/>
                </a:solidFill>
                <a:latin typeface="Arial Unicode MS" pitchFamily="34" charset="-128"/>
                <a:cs typeface="Arial" panose="020B0604020202020204" pitchFamily="34" charset="0"/>
              </a:defRPr>
            </a:lvl1pPr>
            <a:lvl2pPr marL="742950" indent="-285750">
              <a:defRPr>
                <a:solidFill>
                  <a:schemeClr val="tx1"/>
                </a:solidFill>
                <a:latin typeface="Arial Unicode MS" pitchFamily="34" charset="-128"/>
                <a:cs typeface="Arial" panose="020B0604020202020204" pitchFamily="34" charset="0"/>
              </a:defRPr>
            </a:lvl2pPr>
            <a:lvl3pPr marL="1143000" indent="-228600">
              <a:defRPr>
                <a:solidFill>
                  <a:schemeClr val="tx1"/>
                </a:solidFill>
                <a:latin typeface="Arial Unicode MS" pitchFamily="34" charset="-128"/>
                <a:cs typeface="Arial" panose="020B0604020202020204" pitchFamily="34" charset="0"/>
              </a:defRPr>
            </a:lvl3pPr>
            <a:lvl4pPr marL="1600200" indent="-228600">
              <a:defRPr>
                <a:solidFill>
                  <a:schemeClr val="tx1"/>
                </a:solidFill>
                <a:latin typeface="Arial Unicode MS" pitchFamily="34" charset="-128"/>
                <a:cs typeface="Arial" panose="020B0604020202020204" pitchFamily="34" charset="0"/>
              </a:defRPr>
            </a:lvl4pPr>
            <a:lvl5pPr marL="2057400" indent="-228600">
              <a:defRPr>
                <a:solidFill>
                  <a:schemeClr val="tx1"/>
                </a:solidFill>
                <a:latin typeface="Arial Unicode MS"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itchFamily="34" charset="-128"/>
                <a:cs typeface="Arial" panose="020B0604020202020204" pitchFamily="34" charset="0"/>
              </a:defRPr>
            </a:lvl9pPr>
          </a:lstStyle>
          <a:p>
            <a:fld id="{5C956300-9374-4DAD-97AB-8626BF1C6C16}" type="slidenum">
              <a:rPr lang="en-US" altLang="en-US">
                <a:latin typeface="Arial Narrow" panose="020B0606020202030204" pitchFamily="34" charset="0"/>
              </a:rPr>
              <a:pPr/>
              <a:t>8</a:t>
            </a:fld>
            <a:endParaRPr lang="en-US" altLang="en-US">
              <a:latin typeface="Arial Narrow" panose="020B0606020202030204" pitchFamily="34" charset="0"/>
            </a:endParaRPr>
          </a:p>
        </p:txBody>
      </p:sp>
      <p:sp>
        <p:nvSpPr>
          <p:cNvPr id="11267" name="Rectangle 2">
            <a:extLst>
              <a:ext uri="{FF2B5EF4-FFF2-40B4-BE49-F238E27FC236}">
                <a16:creationId xmlns:a16="http://schemas.microsoft.com/office/drawing/2014/main" id="{2F6E37F9-18C6-4700-A00A-13EAEE9863F7}"/>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0B2F64A5-4C91-44F8-A25C-6F131E24A2F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13</a:t>
            </a:fld>
            <a:endParaRPr lang="en-US"/>
          </a:p>
        </p:txBody>
      </p:sp>
    </p:spTree>
    <p:extLst>
      <p:ext uri="{BB962C8B-B14F-4D97-AF65-F5344CB8AC3E}">
        <p14:creationId xmlns:p14="http://schemas.microsoft.com/office/powerpoint/2010/main" val="402879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17</a:t>
            </a:fld>
            <a:endParaRPr lang="en-US"/>
          </a:p>
        </p:txBody>
      </p:sp>
    </p:spTree>
    <p:extLst>
      <p:ext uri="{BB962C8B-B14F-4D97-AF65-F5344CB8AC3E}">
        <p14:creationId xmlns:p14="http://schemas.microsoft.com/office/powerpoint/2010/main" val="59460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18</a:t>
            </a:fld>
            <a:endParaRPr lang="en-US"/>
          </a:p>
        </p:txBody>
      </p:sp>
    </p:spTree>
    <p:extLst>
      <p:ext uri="{BB962C8B-B14F-4D97-AF65-F5344CB8AC3E}">
        <p14:creationId xmlns:p14="http://schemas.microsoft.com/office/powerpoint/2010/main" val="215681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20</a:t>
            </a:fld>
            <a:endParaRPr lang="en-US"/>
          </a:p>
        </p:txBody>
      </p:sp>
    </p:spTree>
    <p:extLst>
      <p:ext uri="{BB962C8B-B14F-4D97-AF65-F5344CB8AC3E}">
        <p14:creationId xmlns:p14="http://schemas.microsoft.com/office/powerpoint/2010/main" val="266446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36215-6132-48B3-A302-C406D5459C0A}" type="slidenum">
              <a:rPr lang="en-US" smtClean="0"/>
              <a:pPr>
                <a:defRPr/>
              </a:pPr>
              <a:t>23</a:t>
            </a:fld>
            <a:endParaRPr lang="en-US"/>
          </a:p>
        </p:txBody>
      </p:sp>
    </p:spTree>
    <p:extLst>
      <p:ext uri="{BB962C8B-B14F-4D97-AF65-F5344CB8AC3E}">
        <p14:creationId xmlns:p14="http://schemas.microsoft.com/office/powerpoint/2010/main" val="360432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8AD432-50E1-413C-BCB4-D39ADA024B2C}" type="slidenum">
              <a:rPr lang="en-US" smtClean="0"/>
              <a:pPr>
                <a:defRPr/>
              </a:pPr>
              <a:t>‹#›</a:t>
            </a:fld>
            <a:endParaRPr lang="en-US"/>
          </a:p>
        </p:txBody>
      </p:sp>
      <p:pic>
        <p:nvPicPr>
          <p:cNvPr id="8" name="Picture 7">
            <a:extLst>
              <a:ext uri="{FF2B5EF4-FFF2-40B4-BE49-F238E27FC236}">
                <a16:creationId xmlns:a16="http://schemas.microsoft.com/office/drawing/2014/main" id="{20A8C51F-EF1E-43F1-B71C-5A9748B46BB1}"/>
              </a:ext>
            </a:extLst>
          </p:cNvPr>
          <p:cNvPicPr>
            <a:picLocks noChangeAspect="1"/>
          </p:cNvPicPr>
          <p:nvPr userDrawn="1"/>
        </p:nvPicPr>
        <p:blipFill>
          <a:blip r:embed="rId2"/>
          <a:stretch>
            <a:fillRect/>
          </a:stretch>
        </p:blipFill>
        <p:spPr>
          <a:xfrm>
            <a:off x="10582" y="6136482"/>
            <a:ext cx="884748" cy="700087"/>
          </a:xfrm>
          <a:prstGeom prst="rect">
            <a:avLst/>
          </a:prstGeom>
        </p:spPr>
      </p:pic>
      <p:pic>
        <p:nvPicPr>
          <p:cNvPr id="9" name="Picture 367577737">
            <a:extLst>
              <a:ext uri="{FF2B5EF4-FFF2-40B4-BE49-F238E27FC236}">
                <a16:creationId xmlns:a16="http://schemas.microsoft.com/office/drawing/2014/main" id="{8382681F-3DBC-4C89-8218-298B8FA974E5}"/>
              </a:ext>
            </a:extLst>
          </p:cNvPr>
          <p:cNvPicPr>
            <a:picLocks noChangeArrowheads="1"/>
          </p:cNvPicPr>
          <p:nvPr userDrawn="1"/>
        </p:nvPicPr>
        <p:blipFill>
          <a:blip r:embed="rId3">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6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700B5A-E7AB-4711-B74F-40F5C1259B7F}" type="slidenum">
              <a:rPr lang="en-US" smtClean="0"/>
              <a:pPr>
                <a:defRPr/>
              </a:pPr>
              <a:t>‹#›</a:t>
            </a:fld>
            <a:endParaRPr lang="en-US"/>
          </a:p>
        </p:txBody>
      </p:sp>
      <p:pic>
        <p:nvPicPr>
          <p:cNvPr id="8" name="Picture 367577737">
            <a:extLst>
              <a:ext uri="{FF2B5EF4-FFF2-40B4-BE49-F238E27FC236}">
                <a16:creationId xmlns:a16="http://schemas.microsoft.com/office/drawing/2014/main" id="{A5EB5537-40CD-485B-B184-DC17139A5ED4}"/>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7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4753F41-068B-4FFD-AE55-198CD1F7B4A1}" type="slidenum">
              <a:rPr lang="en-US" smtClean="0"/>
              <a:pPr>
                <a:defRPr/>
              </a:pPr>
              <a:t>‹#›</a:t>
            </a:fld>
            <a:endParaRPr lang="en-US"/>
          </a:p>
        </p:txBody>
      </p:sp>
      <p:pic>
        <p:nvPicPr>
          <p:cNvPr id="7" name="Picture 367577737">
            <a:extLst>
              <a:ext uri="{FF2B5EF4-FFF2-40B4-BE49-F238E27FC236}">
                <a16:creationId xmlns:a16="http://schemas.microsoft.com/office/drawing/2014/main" id="{5CF877F7-9B49-4C17-AE1C-BB51E2E283E8}"/>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08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B38D6432-E211-4A41-A2EF-C3FDEC351F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3">
            <a:extLst>
              <a:ext uri="{FF2B5EF4-FFF2-40B4-BE49-F238E27FC236}">
                <a16:creationId xmlns:a16="http://schemas.microsoft.com/office/drawing/2014/main" id="{5A122817-3D3A-488A-A280-FFD2DD3FA3D5}"/>
              </a:ext>
            </a:extLst>
          </p:cNvPr>
          <p:cNvSpPr>
            <a:spLocks noGrp="1" noChangeArrowheads="1"/>
          </p:cNvSpPr>
          <p:nvPr>
            <p:ph type="sldNum" sz="quarter" idx="11"/>
          </p:nvPr>
        </p:nvSpPr>
        <p:spPr>
          <a:ln/>
        </p:spPr>
        <p:txBody>
          <a:bodyPr/>
          <a:lstStyle>
            <a:lvl1pPr>
              <a:defRPr/>
            </a:lvl1pPr>
          </a:lstStyle>
          <a:p>
            <a:pPr>
              <a:defRPr/>
            </a:pPr>
            <a:fld id="{F0724764-9826-455A-A422-6CA2E47F55F9}" type="slidenum">
              <a:rPr lang="en-US" altLang="en-US"/>
              <a:pPr>
                <a:defRPr/>
              </a:pPr>
              <a:t>‹#›</a:t>
            </a:fld>
            <a:endParaRPr lang="en-US" altLang="en-US"/>
          </a:p>
        </p:txBody>
      </p:sp>
      <p:sp>
        <p:nvSpPr>
          <p:cNvPr id="8" name="Rectangle 14">
            <a:extLst>
              <a:ext uri="{FF2B5EF4-FFF2-40B4-BE49-F238E27FC236}">
                <a16:creationId xmlns:a16="http://schemas.microsoft.com/office/drawing/2014/main" id="{ED7AA988-0E20-4CA3-B605-7C7FBA9DB2A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7829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D68FF0-A702-4733-8169-44C7E7591C11}" type="slidenum">
              <a:rPr lang="en-US" smtClean="0"/>
              <a:pPr>
                <a:defRPr/>
              </a:pPr>
              <a:t>‹#›</a:t>
            </a:fld>
            <a:endParaRPr lang="en-US"/>
          </a:p>
        </p:txBody>
      </p:sp>
      <p:pic>
        <p:nvPicPr>
          <p:cNvPr id="8" name="Picture 367577737">
            <a:extLst>
              <a:ext uri="{FF2B5EF4-FFF2-40B4-BE49-F238E27FC236}">
                <a16:creationId xmlns:a16="http://schemas.microsoft.com/office/drawing/2014/main" id="{ACC625CA-D0FA-426D-BE0A-065D124AD64C}"/>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87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A204CD-51D6-489D-92A3-9954A215C5AD}" type="slidenum">
              <a:rPr lang="en-US" smtClean="0"/>
              <a:pPr>
                <a:defRPr/>
              </a:pPr>
              <a:t>‹#›</a:t>
            </a:fld>
            <a:endParaRPr lang="en-US"/>
          </a:p>
        </p:txBody>
      </p:sp>
      <p:pic>
        <p:nvPicPr>
          <p:cNvPr id="8" name="Picture 367577737">
            <a:extLst>
              <a:ext uri="{FF2B5EF4-FFF2-40B4-BE49-F238E27FC236}">
                <a16:creationId xmlns:a16="http://schemas.microsoft.com/office/drawing/2014/main" id="{45842884-087B-44C6-9823-152A44007C76}"/>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90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33759C2-B942-4B63-B148-646E83BBE87E}" type="slidenum">
              <a:rPr lang="en-US" smtClean="0"/>
              <a:pPr>
                <a:defRPr/>
              </a:pPr>
              <a:t>‹#›</a:t>
            </a:fld>
            <a:endParaRPr lang="en-US"/>
          </a:p>
        </p:txBody>
      </p:sp>
    </p:spTree>
    <p:extLst>
      <p:ext uri="{BB962C8B-B14F-4D97-AF65-F5344CB8AC3E}">
        <p14:creationId xmlns:p14="http://schemas.microsoft.com/office/powerpoint/2010/main" val="246643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A143216-5CF4-4A21-9196-D7FB5F96CBBA}" type="slidenum">
              <a:rPr lang="en-US" smtClean="0"/>
              <a:pPr>
                <a:defRPr/>
              </a:pPr>
              <a:t>‹#›</a:t>
            </a:fld>
            <a:endParaRPr lang="en-US"/>
          </a:p>
        </p:txBody>
      </p:sp>
      <p:pic>
        <p:nvPicPr>
          <p:cNvPr id="11" name="Picture 367577737">
            <a:extLst>
              <a:ext uri="{FF2B5EF4-FFF2-40B4-BE49-F238E27FC236}">
                <a16:creationId xmlns:a16="http://schemas.microsoft.com/office/drawing/2014/main" id="{57AFCE3C-240B-442A-8DDC-F238E0584851}"/>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127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1865BEF-F0B5-41A6-9FE8-EFE19D182762}" type="slidenum">
              <a:rPr lang="en-US" smtClean="0"/>
              <a:pPr>
                <a:defRPr/>
              </a:pPr>
              <a:t>‹#›</a:t>
            </a:fld>
            <a:endParaRPr lang="en-US"/>
          </a:p>
        </p:txBody>
      </p:sp>
      <p:pic>
        <p:nvPicPr>
          <p:cNvPr id="7" name="Picture 367577737">
            <a:extLst>
              <a:ext uri="{FF2B5EF4-FFF2-40B4-BE49-F238E27FC236}">
                <a16:creationId xmlns:a16="http://schemas.microsoft.com/office/drawing/2014/main" id="{47B8F5C4-CB56-454B-BA30-4320A6C4DC66}"/>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91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E75FF4D-11F9-4705-8A90-E8D88C3A4511}" type="slidenum">
              <a:rPr lang="en-US" smtClean="0"/>
              <a:pPr>
                <a:defRPr/>
              </a:pPr>
              <a:t>‹#›</a:t>
            </a:fld>
            <a:endParaRPr lang="en-US"/>
          </a:p>
        </p:txBody>
      </p:sp>
      <p:pic>
        <p:nvPicPr>
          <p:cNvPr id="1026" name="Picture 367577737">
            <a:extLst>
              <a:ext uri="{FF2B5EF4-FFF2-40B4-BE49-F238E27FC236}">
                <a16:creationId xmlns:a16="http://schemas.microsoft.com/office/drawing/2014/main" id="{92B8771D-4B1D-4527-8D1F-65B0E6EBC79B}"/>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415588" y="6429375"/>
            <a:ext cx="161448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53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6096000" y="4679950"/>
            <a:ext cx="2743200" cy="365125"/>
          </a:xfrm>
        </p:spPr>
        <p:txBody>
          <a:bodyPr/>
          <a:lstStyle/>
          <a:p>
            <a:pPr>
              <a:defRPr/>
            </a:pPr>
            <a:fld id="{F159357D-6CB3-40AA-B753-C766F6A86EE5}" type="slidenum">
              <a:rPr lang="en-US" smtClean="0"/>
              <a:pPr>
                <a:defRPr/>
              </a:pPr>
              <a:t>‹#›</a:t>
            </a:fld>
            <a:endParaRPr lang="en-US"/>
          </a:p>
        </p:txBody>
      </p:sp>
      <p:pic>
        <p:nvPicPr>
          <p:cNvPr id="9" name="Picture 367577737">
            <a:extLst>
              <a:ext uri="{FF2B5EF4-FFF2-40B4-BE49-F238E27FC236}">
                <a16:creationId xmlns:a16="http://schemas.microsoft.com/office/drawing/2014/main" id="{EB6B9042-D83C-4238-8306-77C84DFEBC06}"/>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63044" y="6435725"/>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06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FBAFE6-F8C8-4348-A12A-7B1C5A5C324F}" type="slidenum">
              <a:rPr lang="en-US" smtClean="0"/>
              <a:pPr>
                <a:defRPr/>
              </a:pPr>
              <a:t>‹#›</a:t>
            </a:fld>
            <a:endParaRPr lang="en-US"/>
          </a:p>
        </p:txBody>
      </p:sp>
      <p:pic>
        <p:nvPicPr>
          <p:cNvPr id="9" name="Picture 367577737">
            <a:extLst>
              <a:ext uri="{FF2B5EF4-FFF2-40B4-BE49-F238E27FC236}">
                <a16:creationId xmlns:a16="http://schemas.microsoft.com/office/drawing/2014/main" id="{30153641-78AD-4EFC-95F5-5EB7417D6F47}"/>
              </a:ext>
            </a:extLst>
          </p:cNvPr>
          <p:cNvPicPr>
            <a:picLocks noChangeArrowheads="1"/>
          </p:cNvPicPr>
          <p:nvPr userDrawn="1"/>
        </p:nvPicPr>
        <p:blipFill>
          <a:blip r:embed="rId2">
            <a:extLst>
              <a:ext uri="{28A0092B-C50C-407E-A947-70E740481C1C}">
                <a14:useLocalDpi xmlns:a14="http://schemas.microsoft.com/office/drawing/2010/main" val="0"/>
              </a:ext>
            </a:extLst>
          </a:blip>
          <a:srcRect b="24001"/>
          <a:stretch>
            <a:fillRect/>
          </a:stretch>
        </p:blipFill>
        <p:spPr bwMode="auto">
          <a:xfrm>
            <a:off x="10196513" y="6432550"/>
            <a:ext cx="18764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6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56A144E-48D0-4F00-AE4A-368371BAA1FA}" type="slidenum">
              <a:rPr lang="en-US" smtClean="0"/>
              <a:pPr>
                <a:defRPr/>
              </a:pPr>
              <a:t>‹#›</a:t>
            </a:fld>
            <a:endParaRPr lang="en-US"/>
          </a:p>
        </p:txBody>
      </p:sp>
      <p:pic>
        <p:nvPicPr>
          <p:cNvPr id="7" name="Picture 6">
            <a:extLst>
              <a:ext uri="{FF2B5EF4-FFF2-40B4-BE49-F238E27FC236}">
                <a16:creationId xmlns:a16="http://schemas.microsoft.com/office/drawing/2014/main" id="{7CF00E16-FEC6-4971-821C-2C6E8BBED0B4}"/>
              </a:ext>
            </a:extLst>
          </p:cNvPr>
          <p:cNvPicPr>
            <a:picLocks noChangeAspect="1"/>
          </p:cNvPicPr>
          <p:nvPr userDrawn="1"/>
        </p:nvPicPr>
        <p:blipFill>
          <a:blip r:embed="rId14"/>
          <a:stretch>
            <a:fillRect/>
          </a:stretch>
        </p:blipFill>
        <p:spPr>
          <a:xfrm>
            <a:off x="10582" y="6136482"/>
            <a:ext cx="884748" cy="700087"/>
          </a:xfrm>
          <a:prstGeom prst="rect">
            <a:avLst/>
          </a:prstGeom>
        </p:spPr>
      </p:pic>
    </p:spTree>
    <p:extLst>
      <p:ext uri="{BB962C8B-B14F-4D97-AF65-F5344CB8AC3E}">
        <p14:creationId xmlns:p14="http://schemas.microsoft.com/office/powerpoint/2010/main" val="2641855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image" Target="../media/image70.jpg"/><Relationship Id="rId7" Type="http://schemas.openxmlformats.org/officeDocument/2006/relationships/image" Target="../media/image74.jpg"/><Relationship Id="rId12" Type="http://schemas.openxmlformats.org/officeDocument/2006/relationships/image" Target="../media/image7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jpg"/><Relationship Id="rId11" Type="http://schemas.openxmlformats.org/officeDocument/2006/relationships/image" Target="../media/image78.jpe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 Id="rId14" Type="http://schemas.openxmlformats.org/officeDocument/2006/relationships/image" Target="../media/image81.jpg"/></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1296531" y="-80065"/>
            <a:ext cx="9598938" cy="2069835"/>
          </a:xfrm>
        </p:spPr>
        <p:txBody>
          <a:bodyPr>
            <a:normAutofit fontScale="90000"/>
          </a:bodyPr>
          <a:lstStyle/>
          <a:p>
            <a:pPr eaLnBrk="1" hangingPunct="1">
              <a:defRPr/>
            </a:pPr>
            <a:r>
              <a:rPr lang="en-US" sz="3600" b="0" dirty="0">
                <a:latin typeface="Tahoma" panose="020B0604030504040204" pitchFamily="34" charset="0"/>
              </a:rPr>
              <a:t>Albemarle Sound, a modern analog for the Ellisdale Fossil Site (Late Cretaceous, Campanian)</a:t>
            </a:r>
            <a:br>
              <a:rPr lang="en-US" sz="3600" b="0" dirty="0">
                <a:latin typeface="Tahoma" panose="020B0604030504040204" pitchFamily="34" charset="0"/>
              </a:rPr>
            </a:br>
            <a:r>
              <a:rPr lang="en-US" sz="4800" dirty="0">
                <a:latin typeface="Tahoma" panose="020B0604030504040204" pitchFamily="34" charset="0"/>
              </a:rPr>
              <a:t> </a:t>
            </a:r>
            <a:endParaRPr lang="en-US" sz="3200" i="1" dirty="0">
              <a:latin typeface="Tahoma" panose="020B0604030504040204" pitchFamily="34" charset="0"/>
            </a:endParaRPr>
          </a:p>
        </p:txBody>
      </p:sp>
      <p:sp>
        <p:nvSpPr>
          <p:cNvPr id="56323" name="Rectangle 3"/>
          <p:cNvSpPr>
            <a:spLocks noGrp="1" noChangeArrowheads="1"/>
          </p:cNvSpPr>
          <p:nvPr>
            <p:ph type="subTitle" idx="1"/>
          </p:nvPr>
        </p:nvSpPr>
        <p:spPr>
          <a:xfrm>
            <a:off x="2359025" y="5489592"/>
            <a:ext cx="7473950" cy="992777"/>
          </a:xfrm>
        </p:spPr>
        <p:txBody>
          <a:bodyPr>
            <a:noAutofit/>
          </a:bodyPr>
          <a:lstStyle/>
          <a:p>
            <a:pPr eaLnBrk="1" hangingPunct="1">
              <a:lnSpc>
                <a:spcPct val="50000"/>
              </a:lnSpc>
              <a:defRPr/>
            </a:pPr>
            <a:r>
              <a:rPr lang="en-US" sz="1100" dirty="0">
                <a:latin typeface="Tahoma" panose="020B0604030504040204" pitchFamily="34" charset="0"/>
              </a:rPr>
              <a:t>Robert K. Denton Jr., CPG, LPSS</a:t>
            </a:r>
          </a:p>
          <a:p>
            <a:pPr eaLnBrk="1" hangingPunct="1">
              <a:lnSpc>
                <a:spcPct val="50000"/>
              </a:lnSpc>
              <a:defRPr/>
            </a:pPr>
            <a:r>
              <a:rPr lang="en-US" sz="1100" dirty="0">
                <a:latin typeface="Tahoma" panose="020B0604030504040204" pitchFamily="34" charset="0"/>
              </a:rPr>
              <a:t>Senior Geologist </a:t>
            </a:r>
          </a:p>
          <a:p>
            <a:pPr eaLnBrk="1" hangingPunct="1">
              <a:lnSpc>
                <a:spcPct val="50000"/>
              </a:lnSpc>
              <a:defRPr/>
            </a:pPr>
            <a:r>
              <a:rPr lang="en-US" sz="1100" b="1" dirty="0">
                <a:latin typeface="Tahoma" panose="020B0604030504040204" pitchFamily="34" charset="0"/>
              </a:rPr>
              <a:t>Terracon Consultants Inc.</a:t>
            </a:r>
          </a:p>
          <a:p>
            <a:pPr eaLnBrk="1" hangingPunct="1">
              <a:lnSpc>
                <a:spcPct val="50000"/>
              </a:lnSpc>
              <a:defRPr/>
            </a:pPr>
            <a:r>
              <a:rPr lang="en-US" sz="1100" dirty="0">
                <a:latin typeface="Tahoma" panose="020B0604030504040204" pitchFamily="34" charset="0"/>
              </a:rPr>
              <a:t>Associate Research Scientist</a:t>
            </a:r>
          </a:p>
          <a:p>
            <a:pPr eaLnBrk="1" hangingPunct="1">
              <a:lnSpc>
                <a:spcPct val="50000"/>
              </a:lnSpc>
              <a:defRPr/>
            </a:pPr>
            <a:r>
              <a:rPr lang="en-US" sz="1100" dirty="0">
                <a:latin typeface="Tahoma" panose="020B0604030504040204" pitchFamily="34" charset="0"/>
              </a:rPr>
              <a:t>Dept. of Natural History</a:t>
            </a:r>
          </a:p>
          <a:p>
            <a:pPr>
              <a:lnSpc>
                <a:spcPct val="50000"/>
              </a:lnSpc>
              <a:defRPr/>
            </a:pPr>
            <a:r>
              <a:rPr lang="en-US" sz="1100" b="1" dirty="0">
                <a:latin typeface="Tahoma" panose="020B0604030504040204" pitchFamily="34" charset="0"/>
              </a:rPr>
              <a:t>NJ State Museum</a:t>
            </a:r>
          </a:p>
          <a:p>
            <a:pPr eaLnBrk="1" hangingPunct="1">
              <a:lnSpc>
                <a:spcPct val="50000"/>
              </a:lnSpc>
              <a:defRPr/>
            </a:pPr>
            <a:endParaRPr lang="en-US" sz="1100" dirty="0">
              <a:latin typeface="Tahoma" panose="020B0604030504040204" pitchFamily="34" charset="0"/>
            </a:endParaRPr>
          </a:p>
          <a:p>
            <a:pPr eaLnBrk="1" hangingPunct="1">
              <a:lnSpc>
                <a:spcPct val="80000"/>
              </a:lnSpc>
              <a:defRPr/>
            </a:pPr>
            <a:endParaRPr lang="en-US" sz="1100" dirty="0">
              <a:latin typeface="Tahoma" panose="020B0604030504040204" pitchFamily="34" charset="0"/>
            </a:endParaRPr>
          </a:p>
        </p:txBody>
      </p:sp>
      <p:pic>
        <p:nvPicPr>
          <p:cNvPr id="1026" name="Picture 2" descr="Set Sail on the Albemarle Loop - Carolina Country">
            <a:extLst>
              <a:ext uri="{FF2B5EF4-FFF2-40B4-BE49-F238E27FC236}">
                <a16:creationId xmlns:a16="http://schemas.microsoft.com/office/drawing/2014/main" id="{B3C0C7DE-D383-4697-9100-62491E1C5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41" y="1642490"/>
            <a:ext cx="5008145" cy="3756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33DABA-C606-44B2-9F72-587713A79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384" y="1636294"/>
            <a:ext cx="6047495" cy="3756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B8D7EBE-F8B7-4213-874C-47C139F71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342900"/>
            <a:ext cx="10629900" cy="6019800"/>
          </a:xfrm>
          <a:prstGeom prst="rect">
            <a:avLst/>
          </a:prstGeom>
        </p:spPr>
      </p:pic>
      <p:sp>
        <p:nvSpPr>
          <p:cNvPr id="4" name="Star: 5 Points 3">
            <a:extLst>
              <a:ext uri="{FF2B5EF4-FFF2-40B4-BE49-F238E27FC236}">
                <a16:creationId xmlns:a16="http://schemas.microsoft.com/office/drawing/2014/main" id="{79963515-DECC-40F4-8B4E-DDA39E94A825}"/>
              </a:ext>
            </a:extLst>
          </p:cNvPr>
          <p:cNvSpPr/>
          <p:nvPr/>
        </p:nvSpPr>
        <p:spPr>
          <a:xfrm>
            <a:off x="4862131" y="2889123"/>
            <a:ext cx="200025" cy="1619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E6BD2A-B03C-4986-B6A1-D61DF2F8139A}"/>
              </a:ext>
            </a:extLst>
          </p:cNvPr>
          <p:cNvCxnSpPr>
            <a:cxnSpLocks/>
          </p:cNvCxnSpPr>
          <p:nvPr/>
        </p:nvCxnSpPr>
        <p:spPr>
          <a:xfrm>
            <a:off x="8558784" y="6182487"/>
            <a:ext cx="203606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F9384C-7F05-42D5-9E53-72602E6402A7}"/>
              </a:ext>
            </a:extLst>
          </p:cNvPr>
          <p:cNvSpPr txBox="1"/>
          <p:nvPr/>
        </p:nvSpPr>
        <p:spPr>
          <a:xfrm>
            <a:off x="9225598" y="5874710"/>
            <a:ext cx="702436" cy="307777"/>
          </a:xfrm>
          <a:prstGeom prst="rect">
            <a:avLst/>
          </a:prstGeom>
          <a:noFill/>
        </p:spPr>
        <p:txBody>
          <a:bodyPr wrap="none" rtlCol="0">
            <a:spAutoFit/>
          </a:bodyPr>
          <a:lstStyle/>
          <a:p>
            <a:r>
              <a:rPr lang="en-US" sz="1400" dirty="0">
                <a:solidFill>
                  <a:schemeClr val="bg1"/>
                </a:solidFill>
              </a:rPr>
              <a:t>5 miles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FD661F0E-E132-417C-9529-0A3889FEA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21" y="135925"/>
            <a:ext cx="9296357" cy="6177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554677-7B21-4CEF-9AB9-6144EE6D7587}"/>
              </a:ext>
            </a:extLst>
          </p:cNvPr>
          <p:cNvSpPr txBox="1"/>
          <p:nvPr/>
        </p:nvSpPr>
        <p:spPr>
          <a:xfrm>
            <a:off x="2190589" y="62817"/>
            <a:ext cx="2818849" cy="369332"/>
          </a:xfrm>
          <a:prstGeom prst="rect">
            <a:avLst/>
          </a:prstGeom>
          <a:noFill/>
        </p:spPr>
        <p:txBody>
          <a:bodyPr wrap="none" rtlCol="0">
            <a:spAutoFit/>
          </a:bodyPr>
          <a:lstStyle/>
          <a:p>
            <a:r>
              <a:rPr lang="en-US" dirty="0"/>
              <a:t>Plants found as macrofossils</a:t>
            </a:r>
          </a:p>
        </p:txBody>
      </p:sp>
      <p:pic>
        <p:nvPicPr>
          <p:cNvPr id="6" name="Picture 5">
            <a:extLst>
              <a:ext uri="{FF2B5EF4-FFF2-40B4-BE49-F238E27FC236}">
                <a16:creationId xmlns:a16="http://schemas.microsoft.com/office/drawing/2014/main" id="{18B4CA0F-84A7-43D3-B9C0-A3082BF1227D}"/>
              </a:ext>
            </a:extLst>
          </p:cNvPr>
          <p:cNvPicPr>
            <a:picLocks noChangeAspect="1"/>
          </p:cNvPicPr>
          <p:nvPr/>
        </p:nvPicPr>
        <p:blipFill>
          <a:blip r:embed="rId2"/>
          <a:stretch>
            <a:fillRect/>
          </a:stretch>
        </p:blipFill>
        <p:spPr>
          <a:xfrm flipH="1">
            <a:off x="944647" y="549535"/>
            <a:ext cx="2538929" cy="2879465"/>
          </a:xfrm>
          <a:prstGeom prst="rect">
            <a:avLst/>
          </a:prstGeom>
        </p:spPr>
      </p:pic>
      <p:pic>
        <p:nvPicPr>
          <p:cNvPr id="8" name="Picture 7" descr="A flower on a tree&#10;&#10;Description automatically generated with low confidence">
            <a:extLst>
              <a:ext uri="{FF2B5EF4-FFF2-40B4-BE49-F238E27FC236}">
                <a16:creationId xmlns:a16="http://schemas.microsoft.com/office/drawing/2014/main" id="{CBA4095C-7F37-4184-8F85-A2790AC8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7" y="3772242"/>
            <a:ext cx="3381632" cy="2254421"/>
          </a:xfrm>
          <a:prstGeom prst="rect">
            <a:avLst/>
          </a:prstGeom>
        </p:spPr>
      </p:pic>
      <p:pic>
        <p:nvPicPr>
          <p:cNvPr id="10" name="Picture 9" descr="A close up of a pine tree&#10;&#10;Description automatically generated with medium confidence">
            <a:extLst>
              <a:ext uri="{FF2B5EF4-FFF2-40B4-BE49-F238E27FC236}">
                <a16:creationId xmlns:a16="http://schemas.microsoft.com/office/drawing/2014/main" id="{CCF170C3-2884-41FE-9ADB-3D3F8EF40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222" y="549535"/>
            <a:ext cx="3381632" cy="2536224"/>
          </a:xfrm>
          <a:prstGeom prst="rect">
            <a:avLst/>
          </a:prstGeom>
        </p:spPr>
      </p:pic>
      <p:sp>
        <p:nvSpPr>
          <p:cNvPr id="11" name="TextBox 10">
            <a:extLst>
              <a:ext uri="{FF2B5EF4-FFF2-40B4-BE49-F238E27FC236}">
                <a16:creationId xmlns:a16="http://schemas.microsoft.com/office/drawing/2014/main" id="{26A055AB-ACE4-4C5F-AB2C-CACBAB663874}"/>
              </a:ext>
            </a:extLst>
          </p:cNvPr>
          <p:cNvSpPr txBox="1"/>
          <p:nvPr/>
        </p:nvSpPr>
        <p:spPr>
          <a:xfrm>
            <a:off x="1506641" y="3361720"/>
            <a:ext cx="1414939" cy="369332"/>
          </a:xfrm>
          <a:prstGeom prst="rect">
            <a:avLst/>
          </a:prstGeom>
          <a:noFill/>
        </p:spPr>
        <p:txBody>
          <a:bodyPr wrap="none" rtlCol="0">
            <a:spAutoFit/>
          </a:bodyPr>
          <a:lstStyle/>
          <a:p>
            <a:r>
              <a:rPr lang="en-US" i="1" dirty="0"/>
              <a:t>Metasequoia</a:t>
            </a:r>
          </a:p>
        </p:txBody>
      </p:sp>
      <p:sp>
        <p:nvSpPr>
          <p:cNvPr id="12" name="TextBox 11">
            <a:extLst>
              <a:ext uri="{FF2B5EF4-FFF2-40B4-BE49-F238E27FC236}">
                <a16:creationId xmlns:a16="http://schemas.microsoft.com/office/drawing/2014/main" id="{1EFA334D-8D06-49A7-A91A-E9552D197699}"/>
              </a:ext>
            </a:extLst>
          </p:cNvPr>
          <p:cNvSpPr txBox="1"/>
          <p:nvPr/>
        </p:nvSpPr>
        <p:spPr>
          <a:xfrm>
            <a:off x="1487244" y="6026663"/>
            <a:ext cx="1453731" cy="369332"/>
          </a:xfrm>
          <a:prstGeom prst="rect">
            <a:avLst/>
          </a:prstGeom>
          <a:noFill/>
        </p:spPr>
        <p:txBody>
          <a:bodyPr wrap="none" rtlCol="0">
            <a:spAutoFit/>
          </a:bodyPr>
          <a:lstStyle/>
          <a:p>
            <a:r>
              <a:rPr lang="en-US" i="1" dirty="0"/>
              <a:t>Leriodendron</a:t>
            </a:r>
          </a:p>
        </p:txBody>
      </p:sp>
      <p:sp>
        <p:nvSpPr>
          <p:cNvPr id="13" name="TextBox 12">
            <a:extLst>
              <a:ext uri="{FF2B5EF4-FFF2-40B4-BE49-F238E27FC236}">
                <a16:creationId xmlns:a16="http://schemas.microsoft.com/office/drawing/2014/main" id="{9D619D7C-2121-4D65-B0C7-DA7C62332747}"/>
              </a:ext>
            </a:extLst>
          </p:cNvPr>
          <p:cNvSpPr txBox="1"/>
          <p:nvPr/>
        </p:nvSpPr>
        <p:spPr>
          <a:xfrm>
            <a:off x="4926041" y="3056238"/>
            <a:ext cx="679994" cy="369332"/>
          </a:xfrm>
          <a:prstGeom prst="rect">
            <a:avLst/>
          </a:prstGeom>
          <a:noFill/>
        </p:spPr>
        <p:txBody>
          <a:bodyPr wrap="none" rtlCol="0">
            <a:spAutoFit/>
          </a:bodyPr>
          <a:lstStyle/>
          <a:p>
            <a:r>
              <a:rPr lang="en-US" i="1" dirty="0"/>
              <a:t>Picea</a:t>
            </a:r>
          </a:p>
        </p:txBody>
      </p:sp>
      <p:pic>
        <p:nvPicPr>
          <p:cNvPr id="15" name="Picture 14" descr="A body of water surrounded by trees&#10;&#10;Description automatically generated">
            <a:extLst>
              <a:ext uri="{FF2B5EF4-FFF2-40B4-BE49-F238E27FC236}">
                <a16:creationId xmlns:a16="http://schemas.microsoft.com/office/drawing/2014/main" id="{77ABA024-C2D2-4C15-9C12-B68B97D6C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425" y="3490439"/>
            <a:ext cx="3381632" cy="2536224"/>
          </a:xfrm>
          <a:prstGeom prst="rect">
            <a:avLst/>
          </a:prstGeom>
        </p:spPr>
      </p:pic>
      <p:sp>
        <p:nvSpPr>
          <p:cNvPr id="17" name="TextBox 16">
            <a:extLst>
              <a:ext uri="{FF2B5EF4-FFF2-40B4-BE49-F238E27FC236}">
                <a16:creationId xmlns:a16="http://schemas.microsoft.com/office/drawing/2014/main" id="{30753361-6131-4CC5-8B10-14CC3E7A05AA}"/>
              </a:ext>
            </a:extLst>
          </p:cNvPr>
          <p:cNvSpPr txBox="1"/>
          <p:nvPr/>
        </p:nvSpPr>
        <p:spPr>
          <a:xfrm>
            <a:off x="4310635" y="6004951"/>
            <a:ext cx="2590800" cy="369332"/>
          </a:xfrm>
          <a:prstGeom prst="rect">
            <a:avLst/>
          </a:prstGeom>
          <a:noFill/>
        </p:spPr>
        <p:txBody>
          <a:bodyPr wrap="square">
            <a:spAutoFit/>
          </a:bodyPr>
          <a:lstStyle/>
          <a:p>
            <a:pPr algn="ctr"/>
            <a:r>
              <a:rPr lang="en-US" i="1" dirty="0">
                <a:solidFill>
                  <a:srgbClr val="202122"/>
                </a:solidFill>
                <a:effectLst/>
              </a:rPr>
              <a:t>Chamaecyparis</a:t>
            </a:r>
            <a:endParaRPr lang="en-US" i="1" dirty="0"/>
          </a:p>
        </p:txBody>
      </p:sp>
      <p:pic>
        <p:nvPicPr>
          <p:cNvPr id="19" name="Picture 18">
            <a:extLst>
              <a:ext uri="{FF2B5EF4-FFF2-40B4-BE49-F238E27FC236}">
                <a16:creationId xmlns:a16="http://schemas.microsoft.com/office/drawing/2014/main" id="{D46E3355-46EA-4C81-BF20-D35EE44D911A}"/>
              </a:ext>
            </a:extLst>
          </p:cNvPr>
          <p:cNvPicPr>
            <a:picLocks noChangeAspect="1"/>
          </p:cNvPicPr>
          <p:nvPr/>
        </p:nvPicPr>
        <p:blipFill>
          <a:blip r:embed="rId6"/>
          <a:stretch>
            <a:fillRect/>
          </a:stretch>
        </p:blipFill>
        <p:spPr>
          <a:xfrm>
            <a:off x="8265955" y="549535"/>
            <a:ext cx="2718051" cy="1455754"/>
          </a:xfrm>
          <a:prstGeom prst="rect">
            <a:avLst/>
          </a:prstGeom>
        </p:spPr>
      </p:pic>
      <p:pic>
        <p:nvPicPr>
          <p:cNvPr id="21" name="Picture 20">
            <a:extLst>
              <a:ext uri="{FF2B5EF4-FFF2-40B4-BE49-F238E27FC236}">
                <a16:creationId xmlns:a16="http://schemas.microsoft.com/office/drawing/2014/main" id="{49A40DEC-766C-432F-83C9-DFBB14814B4E}"/>
              </a:ext>
            </a:extLst>
          </p:cNvPr>
          <p:cNvPicPr>
            <a:picLocks noChangeAspect="1"/>
          </p:cNvPicPr>
          <p:nvPr/>
        </p:nvPicPr>
        <p:blipFill>
          <a:blip r:embed="rId7"/>
          <a:stretch>
            <a:fillRect/>
          </a:stretch>
        </p:blipFill>
        <p:spPr>
          <a:xfrm>
            <a:off x="8265956" y="2156528"/>
            <a:ext cx="2718050" cy="1389858"/>
          </a:xfrm>
          <a:prstGeom prst="rect">
            <a:avLst/>
          </a:prstGeom>
        </p:spPr>
      </p:pic>
      <p:pic>
        <p:nvPicPr>
          <p:cNvPr id="23" name="Picture 22">
            <a:extLst>
              <a:ext uri="{FF2B5EF4-FFF2-40B4-BE49-F238E27FC236}">
                <a16:creationId xmlns:a16="http://schemas.microsoft.com/office/drawing/2014/main" id="{B9E8218A-B443-4984-9E00-63DE51584C01}"/>
              </a:ext>
            </a:extLst>
          </p:cNvPr>
          <p:cNvPicPr>
            <a:picLocks noChangeAspect="1"/>
          </p:cNvPicPr>
          <p:nvPr/>
        </p:nvPicPr>
        <p:blipFill>
          <a:blip r:embed="rId8"/>
          <a:stretch>
            <a:fillRect/>
          </a:stretch>
        </p:blipFill>
        <p:spPr>
          <a:xfrm>
            <a:off x="8265956" y="3650136"/>
            <a:ext cx="2718050" cy="1539381"/>
          </a:xfrm>
          <a:prstGeom prst="rect">
            <a:avLst/>
          </a:prstGeom>
        </p:spPr>
      </p:pic>
      <p:pic>
        <p:nvPicPr>
          <p:cNvPr id="25" name="Picture 24">
            <a:extLst>
              <a:ext uri="{FF2B5EF4-FFF2-40B4-BE49-F238E27FC236}">
                <a16:creationId xmlns:a16="http://schemas.microsoft.com/office/drawing/2014/main" id="{BDEE07FE-920E-4DA3-86A9-41402E70EA85}"/>
              </a:ext>
            </a:extLst>
          </p:cNvPr>
          <p:cNvPicPr>
            <a:picLocks noChangeAspect="1"/>
          </p:cNvPicPr>
          <p:nvPr/>
        </p:nvPicPr>
        <p:blipFill>
          <a:blip r:embed="rId9"/>
          <a:stretch>
            <a:fillRect/>
          </a:stretch>
        </p:blipFill>
        <p:spPr>
          <a:xfrm>
            <a:off x="8265955" y="5293267"/>
            <a:ext cx="1298237" cy="1423368"/>
          </a:xfrm>
          <a:prstGeom prst="rect">
            <a:avLst/>
          </a:prstGeom>
        </p:spPr>
      </p:pic>
      <p:sp>
        <p:nvSpPr>
          <p:cNvPr id="26" name="TextBox 25">
            <a:extLst>
              <a:ext uri="{FF2B5EF4-FFF2-40B4-BE49-F238E27FC236}">
                <a16:creationId xmlns:a16="http://schemas.microsoft.com/office/drawing/2014/main" id="{A947BFBB-46AF-42D4-9333-F19E09F8F0FF}"/>
              </a:ext>
            </a:extLst>
          </p:cNvPr>
          <p:cNvSpPr txBox="1"/>
          <p:nvPr/>
        </p:nvSpPr>
        <p:spPr>
          <a:xfrm>
            <a:off x="8526249" y="128328"/>
            <a:ext cx="2197461" cy="369332"/>
          </a:xfrm>
          <a:prstGeom prst="rect">
            <a:avLst/>
          </a:prstGeom>
          <a:noFill/>
        </p:spPr>
        <p:txBody>
          <a:bodyPr wrap="none" rtlCol="0">
            <a:spAutoFit/>
          </a:bodyPr>
          <a:lstStyle/>
          <a:p>
            <a:r>
              <a:rPr lang="en-US" dirty="0"/>
              <a:t>Plants found as seeds</a:t>
            </a:r>
          </a:p>
        </p:txBody>
      </p:sp>
      <p:sp>
        <p:nvSpPr>
          <p:cNvPr id="27" name="TextBox 26">
            <a:extLst>
              <a:ext uri="{FF2B5EF4-FFF2-40B4-BE49-F238E27FC236}">
                <a16:creationId xmlns:a16="http://schemas.microsoft.com/office/drawing/2014/main" id="{2CDDB1A2-28ED-4D15-A988-B261069A7962}"/>
              </a:ext>
            </a:extLst>
          </p:cNvPr>
          <p:cNvSpPr txBox="1"/>
          <p:nvPr/>
        </p:nvSpPr>
        <p:spPr>
          <a:xfrm>
            <a:off x="9564192" y="5820285"/>
            <a:ext cx="1651734" cy="307777"/>
          </a:xfrm>
          <a:prstGeom prst="rect">
            <a:avLst/>
          </a:prstGeom>
          <a:noFill/>
        </p:spPr>
        <p:txBody>
          <a:bodyPr wrap="none" rtlCol="0">
            <a:spAutoFit/>
          </a:bodyPr>
          <a:lstStyle/>
          <a:p>
            <a:r>
              <a:rPr lang="en-US" sz="1400" dirty="0"/>
              <a:t>Lycopsid megaspore</a:t>
            </a:r>
          </a:p>
        </p:txBody>
      </p:sp>
      <p:sp>
        <p:nvSpPr>
          <p:cNvPr id="28" name="Right Brace 27">
            <a:extLst>
              <a:ext uri="{FF2B5EF4-FFF2-40B4-BE49-F238E27FC236}">
                <a16:creationId xmlns:a16="http://schemas.microsoft.com/office/drawing/2014/main" id="{6CA145BD-D80F-4CF6-B49A-A6487F24D9B1}"/>
              </a:ext>
            </a:extLst>
          </p:cNvPr>
          <p:cNvSpPr/>
          <p:nvPr/>
        </p:nvSpPr>
        <p:spPr>
          <a:xfrm>
            <a:off x="11077575" y="549535"/>
            <a:ext cx="169778" cy="4639982"/>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CA3EA99-92E5-4D2E-95B3-D87CD9593E6F}"/>
              </a:ext>
            </a:extLst>
          </p:cNvPr>
          <p:cNvSpPr txBox="1"/>
          <p:nvPr/>
        </p:nvSpPr>
        <p:spPr>
          <a:xfrm>
            <a:off x="11247353" y="2683476"/>
            <a:ext cx="734881" cy="369332"/>
          </a:xfrm>
          <a:prstGeom prst="rect">
            <a:avLst/>
          </a:prstGeom>
          <a:noFill/>
        </p:spPr>
        <p:txBody>
          <a:bodyPr wrap="none" rtlCol="0">
            <a:spAutoFit/>
          </a:bodyPr>
          <a:lstStyle/>
          <a:p>
            <a:r>
              <a:rPr lang="en-US" dirty="0"/>
              <a:t>Indet.</a:t>
            </a:r>
          </a:p>
        </p:txBody>
      </p:sp>
    </p:spTree>
    <p:extLst>
      <p:ext uri="{BB962C8B-B14F-4D97-AF65-F5344CB8AC3E}">
        <p14:creationId xmlns:p14="http://schemas.microsoft.com/office/powerpoint/2010/main" val="256803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042EB8E5-4BF1-4DB1-9E19-0CC4F6A18544}"/>
              </a:ext>
            </a:extLst>
          </p:cNvPr>
          <p:cNvSpPr>
            <a:spLocks noGrp="1" noRot="1" noChangeArrowheads="1"/>
          </p:cNvSpPr>
          <p:nvPr>
            <p:ph type="title"/>
          </p:nvPr>
        </p:nvSpPr>
        <p:spPr>
          <a:xfrm>
            <a:off x="838200" y="165100"/>
            <a:ext cx="10515600" cy="1325563"/>
          </a:xfrm>
        </p:spPr>
        <p:txBody>
          <a:bodyPr/>
          <a:lstStyle/>
          <a:p>
            <a:pPr algn="ctr" eaLnBrk="1" hangingPunct="1">
              <a:defRPr/>
            </a:pPr>
            <a:r>
              <a:rPr lang="en-US" altLang="en-US" dirty="0">
                <a:latin typeface="Arial Unicode MS" pitchFamily="34" charset="-128"/>
              </a:rPr>
              <a:t>Palynological Analysis</a:t>
            </a:r>
          </a:p>
        </p:txBody>
      </p:sp>
      <p:sp>
        <p:nvSpPr>
          <p:cNvPr id="382979" name="Rectangle 3">
            <a:extLst>
              <a:ext uri="{FF2B5EF4-FFF2-40B4-BE49-F238E27FC236}">
                <a16:creationId xmlns:a16="http://schemas.microsoft.com/office/drawing/2014/main" id="{51CDE41E-086F-467E-A56E-7FB57E3C1C0A}"/>
              </a:ext>
            </a:extLst>
          </p:cNvPr>
          <p:cNvSpPr>
            <a:spLocks noGrp="1" noChangeArrowheads="1"/>
          </p:cNvSpPr>
          <p:nvPr>
            <p:ph type="body" idx="1"/>
          </p:nvPr>
        </p:nvSpPr>
        <p:spPr>
          <a:xfrm>
            <a:off x="177532" y="1481710"/>
            <a:ext cx="6438900" cy="4525963"/>
          </a:xfrm>
        </p:spPr>
        <p:txBody>
          <a:bodyPr>
            <a:normAutofit fontScale="92500" lnSpcReduction="20000"/>
          </a:bodyPr>
          <a:lstStyle/>
          <a:p>
            <a:pPr eaLnBrk="1" hangingPunct="1">
              <a:lnSpc>
                <a:spcPct val="90000"/>
              </a:lnSpc>
              <a:spcAft>
                <a:spcPts val="600"/>
              </a:spcAft>
              <a:defRPr/>
            </a:pPr>
            <a:r>
              <a:rPr lang="en-US" altLang="en-US" sz="2400" dirty="0"/>
              <a:t>Samples were collected from silty clay layers immediately above and below the vertebrate-bearing pebble stratum.</a:t>
            </a:r>
          </a:p>
          <a:p>
            <a:pPr eaLnBrk="1" hangingPunct="1">
              <a:lnSpc>
                <a:spcPct val="90000"/>
              </a:lnSpc>
              <a:spcAft>
                <a:spcPts val="600"/>
              </a:spcAft>
              <a:defRPr/>
            </a:pPr>
            <a:r>
              <a:rPr lang="en-US" altLang="en-US" sz="2400" dirty="0"/>
              <a:t>Palynological analysis performed by Ray Christopher (USGS). All pollen identified as the Normapolles Group.</a:t>
            </a:r>
          </a:p>
          <a:p>
            <a:pPr eaLnBrk="1" hangingPunct="1">
              <a:lnSpc>
                <a:spcPct val="90000"/>
              </a:lnSpc>
              <a:spcAft>
                <a:spcPts val="600"/>
              </a:spcAft>
              <a:defRPr/>
            </a:pPr>
            <a:r>
              <a:rPr lang="en-US" altLang="en-US" sz="2400" dirty="0"/>
              <a:t>Correlations with Wolfe’s zonation scheme for the Raritan and Salisbury Embayments established an approximate Middle Campanian age (80.9 – 76.3 Ma).</a:t>
            </a:r>
          </a:p>
          <a:p>
            <a:pPr eaLnBrk="1" hangingPunct="1">
              <a:lnSpc>
                <a:spcPct val="90000"/>
              </a:lnSpc>
              <a:spcAft>
                <a:spcPts val="600"/>
              </a:spcAft>
              <a:defRPr/>
            </a:pPr>
            <a:r>
              <a:rPr lang="en-US" altLang="en-US" sz="2400" dirty="0"/>
              <a:t>The pollen assemblage appeared to be most comparable with a non-marine, freshwater terrestrial environment of deposition (i.e.: no  marine dinoflagellates)!</a:t>
            </a:r>
          </a:p>
          <a:p>
            <a:pPr eaLnBrk="1" hangingPunct="1">
              <a:lnSpc>
                <a:spcPct val="90000"/>
              </a:lnSpc>
              <a:buFont typeface="Wingdings" panose="05000000000000000000" pitchFamily="2" charset="2"/>
              <a:buNone/>
              <a:defRPr/>
            </a:pPr>
            <a:endParaRPr lang="en-US" altLang="en-US" sz="2400" dirty="0"/>
          </a:p>
        </p:txBody>
      </p:sp>
      <p:pic>
        <p:nvPicPr>
          <p:cNvPr id="3" name="Picture 2">
            <a:extLst>
              <a:ext uri="{FF2B5EF4-FFF2-40B4-BE49-F238E27FC236}">
                <a16:creationId xmlns:a16="http://schemas.microsoft.com/office/drawing/2014/main" id="{4E38C638-AAAA-4B66-ACC3-0B28D0AB207A}"/>
              </a:ext>
            </a:extLst>
          </p:cNvPr>
          <p:cNvPicPr>
            <a:picLocks noChangeAspect="1"/>
          </p:cNvPicPr>
          <p:nvPr/>
        </p:nvPicPr>
        <p:blipFill>
          <a:blip r:embed="rId3"/>
          <a:stretch>
            <a:fillRect/>
          </a:stretch>
        </p:blipFill>
        <p:spPr>
          <a:xfrm>
            <a:off x="6741105" y="1377797"/>
            <a:ext cx="5139251" cy="47337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878F023-8A91-4ACE-813C-7DD4AFE70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474664"/>
            <a:ext cx="8680450" cy="590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3">
            <a:extLst>
              <a:ext uri="{FF2B5EF4-FFF2-40B4-BE49-F238E27FC236}">
                <a16:creationId xmlns:a16="http://schemas.microsoft.com/office/drawing/2014/main" id="{E7C67045-9F78-464F-A0E4-9FCD24F6DE10}"/>
              </a:ext>
            </a:extLst>
          </p:cNvPr>
          <p:cNvSpPr txBox="1">
            <a:spLocks noChangeArrowheads="1"/>
          </p:cNvSpPr>
          <p:nvPr/>
        </p:nvSpPr>
        <p:spPr bwMode="auto">
          <a:xfrm>
            <a:off x="2727325" y="192088"/>
            <a:ext cx="685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2400" dirty="0">
                <a:latin typeface="Tahoma" panose="020B0604030504040204" pitchFamily="34" charset="0"/>
              </a:rPr>
              <a:t>Total of Number of Identifiable Specimens (NISP)</a:t>
            </a:r>
          </a:p>
        </p:txBody>
      </p:sp>
      <p:sp>
        <p:nvSpPr>
          <p:cNvPr id="19460" name="Text Box 4">
            <a:extLst>
              <a:ext uri="{FF2B5EF4-FFF2-40B4-BE49-F238E27FC236}">
                <a16:creationId xmlns:a16="http://schemas.microsoft.com/office/drawing/2014/main" id="{E8050C87-EA36-44EE-BD54-794B271A7AE6}"/>
              </a:ext>
            </a:extLst>
          </p:cNvPr>
          <p:cNvSpPr txBox="1">
            <a:spLocks noChangeArrowheads="1"/>
          </p:cNvSpPr>
          <p:nvPr/>
        </p:nvSpPr>
        <p:spPr bwMode="auto">
          <a:xfrm>
            <a:off x="6477000" y="6221929"/>
            <a:ext cx="3103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2400" dirty="0">
                <a:solidFill>
                  <a:schemeClr val="bg2"/>
                </a:solidFill>
                <a:latin typeface="Tahoma" panose="020B0604030504040204" pitchFamily="34" charset="0"/>
              </a:rPr>
              <a:t>Grand Total = 18,816</a:t>
            </a:r>
          </a:p>
        </p:txBody>
      </p:sp>
      <p:sp>
        <p:nvSpPr>
          <p:cNvPr id="19461" name="Text Box 5">
            <a:extLst>
              <a:ext uri="{FF2B5EF4-FFF2-40B4-BE49-F238E27FC236}">
                <a16:creationId xmlns:a16="http://schemas.microsoft.com/office/drawing/2014/main" id="{6B32248B-6991-4B6B-9E7F-74B559F47842}"/>
              </a:ext>
            </a:extLst>
          </p:cNvPr>
          <p:cNvSpPr txBox="1">
            <a:spLocks noChangeArrowheads="1"/>
          </p:cNvSpPr>
          <p:nvPr/>
        </p:nvSpPr>
        <p:spPr bwMode="auto">
          <a:xfrm>
            <a:off x="1703388" y="6265863"/>
            <a:ext cx="43098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a:solidFill>
                  <a:schemeClr val="bg2"/>
                </a:solidFill>
                <a:latin typeface="Arial Unicode MS" pitchFamily="34" charset="-128"/>
              </a:rPr>
              <a:t>(Data</a:t>
            </a:r>
            <a:r>
              <a:rPr lang="en-US" altLang="en-US" sz="1800">
                <a:latin typeface="Arial Unicode MS" pitchFamily="34" charset="-128"/>
              </a:rPr>
              <a:t> </a:t>
            </a:r>
            <a:r>
              <a:rPr lang="en-US" altLang="en-US" sz="1800">
                <a:solidFill>
                  <a:schemeClr val="bg2"/>
                </a:solidFill>
                <a:latin typeface="Arial Unicode MS" pitchFamily="34" charset="-128"/>
              </a:rPr>
              <a:t>compiled by B. Grandstaff – 1995)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2" name="Rectangle 4">
            <a:extLst>
              <a:ext uri="{FF2B5EF4-FFF2-40B4-BE49-F238E27FC236}">
                <a16:creationId xmlns:a16="http://schemas.microsoft.com/office/drawing/2014/main" id="{724B06F8-1CF9-4D17-8D4B-3B2D743284FF}"/>
              </a:ext>
            </a:extLst>
          </p:cNvPr>
          <p:cNvSpPr>
            <a:spLocks noGrp="1" noRot="1" noChangeArrowheads="1"/>
          </p:cNvSpPr>
          <p:nvPr>
            <p:ph type="title"/>
          </p:nvPr>
        </p:nvSpPr>
        <p:spPr>
          <a:xfrm>
            <a:off x="1081087" y="0"/>
            <a:ext cx="10029825" cy="1143000"/>
          </a:xfrm>
        </p:spPr>
        <p:txBody>
          <a:bodyPr/>
          <a:lstStyle/>
          <a:p>
            <a:pPr eaLnBrk="1" hangingPunct="1">
              <a:defRPr/>
            </a:pPr>
            <a:r>
              <a:rPr lang="en-US" altLang="en-US" sz="3600" dirty="0">
                <a:latin typeface="Arial" panose="020B0604020202020204" pitchFamily="34" charset="0"/>
              </a:rPr>
              <a:t>Terrestrial</a:t>
            </a:r>
            <a:r>
              <a:rPr lang="en-US" altLang="en-US" sz="4000" dirty="0">
                <a:latin typeface="Arial" panose="020B0604020202020204" pitchFamily="34" charset="0"/>
              </a:rPr>
              <a:t> </a:t>
            </a:r>
            <a:r>
              <a:rPr lang="en-US" altLang="en-US" sz="3600" dirty="0">
                <a:latin typeface="Arial" panose="020B0604020202020204" pitchFamily="34" charset="0"/>
              </a:rPr>
              <a:t>Microvertebrate</a:t>
            </a:r>
            <a:r>
              <a:rPr lang="en-US" altLang="en-US" sz="4000" dirty="0">
                <a:latin typeface="Arial" panose="020B0604020202020204" pitchFamily="34" charset="0"/>
              </a:rPr>
              <a:t> </a:t>
            </a:r>
            <a:r>
              <a:rPr lang="en-US" altLang="en-US" sz="3600" dirty="0">
                <a:latin typeface="Arial" panose="020B0604020202020204" pitchFamily="34" charset="0"/>
              </a:rPr>
              <a:t>Breakdown by NISP</a:t>
            </a:r>
          </a:p>
        </p:txBody>
      </p:sp>
      <p:pic>
        <p:nvPicPr>
          <p:cNvPr id="25603" name="Picture 5">
            <a:extLst>
              <a:ext uri="{FF2B5EF4-FFF2-40B4-BE49-F238E27FC236}">
                <a16:creationId xmlns:a16="http://schemas.microsoft.com/office/drawing/2014/main" id="{AFD77B06-3E8C-44F0-840F-292769A6B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13" y="1219281"/>
            <a:ext cx="6886574" cy="522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protoskull">
            <a:extLst>
              <a:ext uri="{FF2B5EF4-FFF2-40B4-BE49-F238E27FC236}">
                <a16:creationId xmlns:a16="http://schemas.microsoft.com/office/drawing/2014/main" id="{B584F298-93BF-4E3A-BD38-5B17BAD0E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62" y="110466"/>
            <a:ext cx="5285714" cy="321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5A08256-E74F-4DFB-9E8E-2C96A0DBE0A0}"/>
              </a:ext>
            </a:extLst>
          </p:cNvPr>
          <p:cNvPicPr>
            <a:picLocks noChangeAspect="1"/>
          </p:cNvPicPr>
          <p:nvPr/>
        </p:nvPicPr>
        <p:blipFill>
          <a:blip r:embed="rId3"/>
          <a:stretch>
            <a:fillRect/>
          </a:stretch>
        </p:blipFill>
        <p:spPr>
          <a:xfrm>
            <a:off x="1018862" y="3429000"/>
            <a:ext cx="5285714" cy="2961905"/>
          </a:xfrm>
          <a:prstGeom prst="rect">
            <a:avLst/>
          </a:prstGeom>
        </p:spPr>
      </p:pic>
      <p:pic>
        <p:nvPicPr>
          <p:cNvPr id="10" name="Picture 9">
            <a:extLst>
              <a:ext uri="{FF2B5EF4-FFF2-40B4-BE49-F238E27FC236}">
                <a16:creationId xmlns:a16="http://schemas.microsoft.com/office/drawing/2014/main" id="{E7899B8F-CBBF-458B-B073-83548321D4D1}"/>
              </a:ext>
            </a:extLst>
          </p:cNvPr>
          <p:cNvPicPr>
            <a:picLocks noChangeAspect="1"/>
          </p:cNvPicPr>
          <p:nvPr/>
        </p:nvPicPr>
        <p:blipFill>
          <a:blip r:embed="rId4"/>
          <a:stretch>
            <a:fillRect/>
          </a:stretch>
        </p:blipFill>
        <p:spPr>
          <a:xfrm>
            <a:off x="6709719" y="110466"/>
            <a:ext cx="4244168" cy="4177723"/>
          </a:xfrm>
          <a:prstGeom prst="rect">
            <a:avLst/>
          </a:prstGeom>
        </p:spPr>
      </p:pic>
      <p:sp>
        <p:nvSpPr>
          <p:cNvPr id="6" name="TextBox 5">
            <a:extLst>
              <a:ext uri="{FF2B5EF4-FFF2-40B4-BE49-F238E27FC236}">
                <a16:creationId xmlns:a16="http://schemas.microsoft.com/office/drawing/2014/main" id="{4A19F4E9-218F-4B43-98B7-89768C9E0FC0}"/>
              </a:ext>
            </a:extLst>
          </p:cNvPr>
          <p:cNvSpPr txBox="1"/>
          <p:nvPr/>
        </p:nvSpPr>
        <p:spPr>
          <a:xfrm>
            <a:off x="613719" y="2955170"/>
            <a:ext cx="6096000" cy="369332"/>
          </a:xfrm>
          <a:prstGeom prst="rect">
            <a:avLst/>
          </a:prstGeom>
          <a:noFill/>
        </p:spPr>
        <p:txBody>
          <a:bodyPr wrap="square">
            <a:spAutoFit/>
          </a:bodyPr>
          <a:lstStyle/>
          <a:p>
            <a:pPr algn="ctr" eaLnBrk="1" hangingPunct="1">
              <a:spcBef>
                <a:spcPct val="0"/>
              </a:spcBef>
              <a:buClrTx/>
              <a:buSzTx/>
              <a:buFontTx/>
              <a:buNone/>
            </a:pPr>
            <a:r>
              <a:rPr lang="en-US" altLang="en-US" sz="1800" i="1" dirty="0">
                <a:latin typeface="Tahoma" panose="020B0604030504040204" pitchFamily="34" charset="0"/>
              </a:rPr>
              <a:t>Prototeius stageri</a:t>
            </a:r>
          </a:p>
        </p:txBody>
      </p:sp>
      <p:pic>
        <p:nvPicPr>
          <p:cNvPr id="7" name="Picture 29" descr="lacertoidea">
            <a:extLst>
              <a:ext uri="{FF2B5EF4-FFF2-40B4-BE49-F238E27FC236}">
                <a16:creationId xmlns:a16="http://schemas.microsoft.com/office/drawing/2014/main" id="{135FD6F3-2A77-4796-B00D-AD63BFCC2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719" y="4384309"/>
            <a:ext cx="2998458" cy="21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esert-animals4">
            <a:extLst>
              <a:ext uri="{FF2B5EF4-FFF2-40B4-BE49-F238E27FC236}">
                <a16:creationId xmlns:a16="http://schemas.microsoft.com/office/drawing/2014/main" id="{B582DCFF-C7C2-43FB-BA76-AB828A545F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4088" y="4751022"/>
            <a:ext cx="2005012"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1">
            <a:extLst>
              <a:ext uri="{FF2B5EF4-FFF2-40B4-BE49-F238E27FC236}">
                <a16:creationId xmlns:a16="http://schemas.microsoft.com/office/drawing/2014/main" id="{3A12E96D-406E-4418-92AE-9A3ADAD99981}"/>
              </a:ext>
            </a:extLst>
          </p:cNvPr>
          <p:cNvSpPr txBox="1">
            <a:spLocks noChangeArrowheads="1"/>
          </p:cNvSpPr>
          <p:nvPr/>
        </p:nvSpPr>
        <p:spPr bwMode="auto">
          <a:xfrm>
            <a:off x="9844088" y="4476384"/>
            <a:ext cx="18970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200" i="1" dirty="0" err="1">
                <a:solidFill>
                  <a:schemeClr val="bg1"/>
                </a:solidFill>
                <a:latin typeface="Arial Unicode MS" pitchFamily="34" charset="-128"/>
              </a:rPr>
              <a:t>Callopistes</a:t>
            </a:r>
            <a:r>
              <a:rPr lang="en-US" altLang="en-US" sz="1200" i="1" dirty="0">
                <a:solidFill>
                  <a:schemeClr val="bg1"/>
                </a:solidFill>
                <a:latin typeface="Arial Unicode MS" pitchFamily="34" charset="-128"/>
              </a:rPr>
              <a:t> </a:t>
            </a:r>
            <a:r>
              <a:rPr lang="en-US" altLang="en-US" sz="1200" i="1" dirty="0" err="1">
                <a:solidFill>
                  <a:schemeClr val="bg1"/>
                </a:solidFill>
                <a:latin typeface="Arial Unicode MS" pitchFamily="34" charset="-128"/>
              </a:rPr>
              <a:t>flavipunctatus</a:t>
            </a:r>
            <a:endParaRPr lang="en-US" altLang="en-US" sz="1200" i="1" dirty="0">
              <a:solidFill>
                <a:schemeClr val="bg1"/>
              </a:solidFill>
              <a:latin typeface="Arial Unicode MS" pitchFamily="34" charset="-128"/>
            </a:endParaRPr>
          </a:p>
        </p:txBody>
      </p:sp>
      <p:cxnSp>
        <p:nvCxnSpPr>
          <p:cNvPr id="3" name="Straight Connector 2">
            <a:extLst>
              <a:ext uri="{FF2B5EF4-FFF2-40B4-BE49-F238E27FC236}">
                <a16:creationId xmlns:a16="http://schemas.microsoft.com/office/drawing/2014/main" id="{6C375088-0A69-4D18-A4A4-2CFCB9C5E426}"/>
              </a:ext>
            </a:extLst>
          </p:cNvPr>
          <p:cNvCxnSpPr>
            <a:cxnSpLocks/>
          </p:cNvCxnSpPr>
          <p:nvPr/>
        </p:nvCxnSpPr>
        <p:spPr>
          <a:xfrm>
            <a:off x="1430655" y="281178"/>
            <a:ext cx="7143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C94B07-2FDF-4307-A62A-B7E9FD704A44}"/>
              </a:ext>
            </a:extLst>
          </p:cNvPr>
          <p:cNvSpPr txBox="1"/>
          <p:nvPr/>
        </p:nvSpPr>
        <p:spPr>
          <a:xfrm>
            <a:off x="1515171" y="247177"/>
            <a:ext cx="545342" cy="276999"/>
          </a:xfrm>
          <a:prstGeom prst="rect">
            <a:avLst/>
          </a:prstGeom>
          <a:noFill/>
        </p:spPr>
        <p:txBody>
          <a:bodyPr wrap="none" rtlCol="0">
            <a:spAutoFit/>
          </a:bodyPr>
          <a:lstStyle/>
          <a:p>
            <a:r>
              <a:rPr lang="en-US" sz="1200" dirty="0"/>
              <a:t>5 mm</a:t>
            </a:r>
          </a:p>
        </p:txBody>
      </p:sp>
    </p:spTree>
    <p:extLst>
      <p:ext uri="{BB962C8B-B14F-4D97-AF65-F5344CB8AC3E}">
        <p14:creationId xmlns:p14="http://schemas.microsoft.com/office/powerpoint/2010/main" val="215394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guanid">
            <a:extLst>
              <a:ext uri="{FF2B5EF4-FFF2-40B4-BE49-F238E27FC236}">
                <a16:creationId xmlns:a16="http://schemas.microsoft.com/office/drawing/2014/main" id="{C9F58598-95F1-43D1-9542-652D5200C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17" y="623416"/>
            <a:ext cx="4269657" cy="34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GP15430 Picture 3">
            <a:extLst>
              <a:ext uri="{FF2B5EF4-FFF2-40B4-BE49-F238E27FC236}">
                <a16:creationId xmlns:a16="http://schemas.microsoft.com/office/drawing/2014/main" id="{AD986542-A6E2-4697-BD95-AD136F05B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891" y="792473"/>
            <a:ext cx="1538438" cy="279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GP15419 Picture 8">
            <a:extLst>
              <a:ext uri="{FF2B5EF4-FFF2-40B4-BE49-F238E27FC236}">
                <a16:creationId xmlns:a16="http://schemas.microsoft.com/office/drawing/2014/main" id="{B63685F7-40CC-4C4A-AAAD-4E48192A2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746" y="4646733"/>
            <a:ext cx="3204661" cy="12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nguine01a">
            <a:extLst>
              <a:ext uri="{FF2B5EF4-FFF2-40B4-BE49-F238E27FC236}">
                <a16:creationId xmlns:a16="http://schemas.microsoft.com/office/drawing/2014/main" id="{778F9D14-561F-4A26-871C-4006E5211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0939" y="946019"/>
            <a:ext cx="3351944" cy="248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115">
            <a:extLst>
              <a:ext uri="{FF2B5EF4-FFF2-40B4-BE49-F238E27FC236}">
                <a16:creationId xmlns:a16="http://schemas.microsoft.com/office/drawing/2014/main" id="{F793C1C0-81FD-4398-BDD0-7651A632B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7623" y="391771"/>
            <a:ext cx="2109658" cy="346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E1417A95-8F06-45FD-8B17-769611A4CD0C}"/>
              </a:ext>
            </a:extLst>
          </p:cNvPr>
          <p:cNvGrpSpPr/>
          <p:nvPr/>
        </p:nvGrpSpPr>
        <p:grpSpPr>
          <a:xfrm>
            <a:off x="6759281" y="4040224"/>
            <a:ext cx="2109657" cy="2569821"/>
            <a:chOff x="3195638" y="4278313"/>
            <a:chExt cx="2000250" cy="2368550"/>
          </a:xfrm>
        </p:grpSpPr>
        <p:pic>
          <p:nvPicPr>
            <p:cNvPr id="11" name="Picture 14" descr="GP15413 Picture 1">
              <a:extLst>
                <a:ext uri="{FF2B5EF4-FFF2-40B4-BE49-F238E27FC236}">
                  <a16:creationId xmlns:a16="http://schemas.microsoft.com/office/drawing/2014/main" id="{DEB1BE82-A10D-4F4C-B691-DF0C3AA05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0913" y="4278313"/>
              <a:ext cx="1519237"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apture">
              <a:extLst>
                <a:ext uri="{FF2B5EF4-FFF2-40B4-BE49-F238E27FC236}">
                  <a16:creationId xmlns:a16="http://schemas.microsoft.com/office/drawing/2014/main" id="{B9011F1A-31A0-4756-B213-9FEE87DB7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5638" y="5514975"/>
              <a:ext cx="20002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7">
              <a:extLst>
                <a:ext uri="{FF2B5EF4-FFF2-40B4-BE49-F238E27FC236}">
                  <a16:creationId xmlns:a16="http://schemas.microsoft.com/office/drawing/2014/main" id="{81ABB9FC-D78F-4B17-92B2-0C430EF9B7C7}"/>
                </a:ext>
              </a:extLst>
            </p:cNvPr>
            <p:cNvSpPr>
              <a:spLocks noChangeShapeType="1"/>
            </p:cNvSpPr>
            <p:nvPr/>
          </p:nvSpPr>
          <p:spPr bwMode="auto">
            <a:xfrm>
              <a:off x="3838575" y="4794250"/>
              <a:ext cx="150813" cy="9223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8">
              <a:extLst>
                <a:ext uri="{FF2B5EF4-FFF2-40B4-BE49-F238E27FC236}">
                  <a16:creationId xmlns:a16="http://schemas.microsoft.com/office/drawing/2014/main" id="{57F33D56-447A-48B4-96E1-3C34B994D383}"/>
                </a:ext>
              </a:extLst>
            </p:cNvPr>
            <p:cNvSpPr>
              <a:spLocks noChangeShapeType="1"/>
            </p:cNvSpPr>
            <p:nvPr/>
          </p:nvSpPr>
          <p:spPr bwMode="auto">
            <a:xfrm flipH="1">
              <a:off x="4391025" y="4421188"/>
              <a:ext cx="573088" cy="12668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TextBox 1">
            <a:extLst>
              <a:ext uri="{FF2B5EF4-FFF2-40B4-BE49-F238E27FC236}">
                <a16:creationId xmlns:a16="http://schemas.microsoft.com/office/drawing/2014/main" id="{DA7688F2-8423-406C-BE8B-C60351CE7403}"/>
              </a:ext>
            </a:extLst>
          </p:cNvPr>
          <p:cNvSpPr txBox="1"/>
          <p:nvPr/>
        </p:nvSpPr>
        <p:spPr>
          <a:xfrm>
            <a:off x="8020050" y="391770"/>
            <a:ext cx="1937838" cy="369332"/>
          </a:xfrm>
          <a:prstGeom prst="rect">
            <a:avLst/>
          </a:prstGeom>
          <a:noFill/>
        </p:spPr>
        <p:txBody>
          <a:bodyPr wrap="none" rtlCol="0">
            <a:spAutoFit/>
          </a:bodyPr>
          <a:lstStyle/>
          <a:p>
            <a:r>
              <a:rPr lang="en-US" dirty="0"/>
              <a:t>cf. </a:t>
            </a:r>
            <a:r>
              <a:rPr lang="en-US" dirty="0" err="1"/>
              <a:t>Anguinae</a:t>
            </a:r>
            <a:r>
              <a:rPr lang="en-US" dirty="0"/>
              <a:t> Indet.</a:t>
            </a:r>
          </a:p>
        </p:txBody>
      </p:sp>
      <p:sp>
        <p:nvSpPr>
          <p:cNvPr id="3" name="TextBox 2">
            <a:extLst>
              <a:ext uri="{FF2B5EF4-FFF2-40B4-BE49-F238E27FC236}">
                <a16:creationId xmlns:a16="http://schemas.microsoft.com/office/drawing/2014/main" id="{E7AD667F-7A64-4D86-9D9F-35CECABEB50E}"/>
              </a:ext>
            </a:extLst>
          </p:cNvPr>
          <p:cNvSpPr txBox="1"/>
          <p:nvPr/>
        </p:nvSpPr>
        <p:spPr>
          <a:xfrm>
            <a:off x="1332597" y="158860"/>
            <a:ext cx="1968296" cy="369332"/>
          </a:xfrm>
          <a:prstGeom prst="rect">
            <a:avLst/>
          </a:prstGeom>
          <a:noFill/>
        </p:spPr>
        <p:txBody>
          <a:bodyPr wrap="none" rtlCol="0">
            <a:spAutoFit/>
          </a:bodyPr>
          <a:lstStyle/>
          <a:p>
            <a:r>
              <a:rPr lang="en-US" dirty="0"/>
              <a:t>cf. Iguanidae </a:t>
            </a:r>
            <a:r>
              <a:rPr lang="en-US" dirty="0" err="1"/>
              <a:t>indet</a:t>
            </a:r>
            <a:r>
              <a:rPr lang="en-US" dirty="0"/>
              <a:t>.</a:t>
            </a:r>
          </a:p>
        </p:txBody>
      </p:sp>
      <p:sp>
        <p:nvSpPr>
          <p:cNvPr id="15" name="TextBox 14">
            <a:extLst>
              <a:ext uri="{FF2B5EF4-FFF2-40B4-BE49-F238E27FC236}">
                <a16:creationId xmlns:a16="http://schemas.microsoft.com/office/drawing/2014/main" id="{65AE223D-DAD6-49D4-AB5A-90F31D048BDB}"/>
              </a:ext>
            </a:extLst>
          </p:cNvPr>
          <p:cNvSpPr txBox="1"/>
          <p:nvPr/>
        </p:nvSpPr>
        <p:spPr>
          <a:xfrm>
            <a:off x="2934928" y="5989879"/>
            <a:ext cx="2324547" cy="369332"/>
          </a:xfrm>
          <a:prstGeom prst="rect">
            <a:avLst/>
          </a:prstGeom>
          <a:noFill/>
        </p:spPr>
        <p:txBody>
          <a:bodyPr wrap="none" rtlCol="0">
            <a:spAutoFit/>
          </a:bodyPr>
          <a:lstStyle/>
          <a:p>
            <a:r>
              <a:rPr lang="en-US" dirty="0"/>
              <a:t>cf. </a:t>
            </a:r>
            <a:r>
              <a:rPr lang="en-US" dirty="0" err="1"/>
              <a:t>Xenosauridae</a:t>
            </a:r>
            <a:r>
              <a:rPr lang="en-US" dirty="0"/>
              <a:t> </a:t>
            </a:r>
            <a:r>
              <a:rPr lang="en-US" dirty="0" err="1"/>
              <a:t>indet</a:t>
            </a:r>
            <a:r>
              <a:rPr lang="en-US" dirty="0"/>
              <a:t>.</a:t>
            </a:r>
          </a:p>
        </p:txBody>
      </p:sp>
      <p:sp>
        <p:nvSpPr>
          <p:cNvPr id="16" name="TextBox 15">
            <a:extLst>
              <a:ext uri="{FF2B5EF4-FFF2-40B4-BE49-F238E27FC236}">
                <a16:creationId xmlns:a16="http://schemas.microsoft.com/office/drawing/2014/main" id="{1F92637C-94A9-410C-81D4-2FE43CE4C605}"/>
              </a:ext>
            </a:extLst>
          </p:cNvPr>
          <p:cNvSpPr txBox="1"/>
          <p:nvPr/>
        </p:nvSpPr>
        <p:spPr>
          <a:xfrm>
            <a:off x="8670939" y="4731029"/>
            <a:ext cx="2568908" cy="369332"/>
          </a:xfrm>
          <a:prstGeom prst="rect">
            <a:avLst/>
          </a:prstGeom>
          <a:noFill/>
        </p:spPr>
        <p:txBody>
          <a:bodyPr wrap="none" rtlCol="0">
            <a:spAutoFit/>
          </a:bodyPr>
          <a:lstStyle/>
          <a:p>
            <a:r>
              <a:rPr lang="en-US" dirty="0"/>
              <a:t>cf. </a:t>
            </a:r>
            <a:r>
              <a:rPr lang="en-US" dirty="0" err="1"/>
              <a:t>Helodermatidae</a:t>
            </a:r>
            <a:r>
              <a:rPr lang="en-US" dirty="0"/>
              <a:t> </a:t>
            </a:r>
            <a:r>
              <a:rPr lang="en-US" dirty="0" err="1"/>
              <a:t>indet</a:t>
            </a:r>
            <a:r>
              <a:rPr lang="en-US" dirty="0"/>
              <a:t>.</a:t>
            </a:r>
          </a:p>
        </p:txBody>
      </p:sp>
    </p:spTree>
    <p:extLst>
      <p:ext uri="{BB962C8B-B14F-4D97-AF65-F5344CB8AC3E}">
        <p14:creationId xmlns:p14="http://schemas.microsoft.com/office/powerpoint/2010/main" val="158201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nature, shore&#10;&#10;Description automatically generated">
            <a:extLst>
              <a:ext uri="{FF2B5EF4-FFF2-40B4-BE49-F238E27FC236}">
                <a16:creationId xmlns:a16="http://schemas.microsoft.com/office/drawing/2014/main" id="{4AB8C714-9702-4F91-8438-373FD65A5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49" y="89586"/>
            <a:ext cx="4246605" cy="3184954"/>
          </a:xfrm>
          <a:prstGeom prst="rect">
            <a:avLst/>
          </a:prstGeom>
        </p:spPr>
      </p:pic>
      <p:pic>
        <p:nvPicPr>
          <p:cNvPr id="5" name="Picture 4" descr="A lizard on the ground&#10;&#10;Description automatically generated with medium confidence">
            <a:extLst>
              <a:ext uri="{FF2B5EF4-FFF2-40B4-BE49-F238E27FC236}">
                <a16:creationId xmlns:a16="http://schemas.microsoft.com/office/drawing/2014/main" id="{DA4A6C3C-19E3-46E8-97A4-384527B6D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011" y="103487"/>
            <a:ext cx="3737147" cy="2491432"/>
          </a:xfrm>
          <a:prstGeom prst="rect">
            <a:avLst/>
          </a:prstGeom>
        </p:spPr>
      </p:pic>
      <p:pic>
        <p:nvPicPr>
          <p:cNvPr id="7" name="Picture 6" descr="A snake on the ground&#10;&#10;Description automatically generated with medium confidence">
            <a:extLst>
              <a:ext uri="{FF2B5EF4-FFF2-40B4-BE49-F238E27FC236}">
                <a16:creationId xmlns:a16="http://schemas.microsoft.com/office/drawing/2014/main" id="{0210D909-5541-4226-9D67-06F53122B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715" y="103487"/>
            <a:ext cx="3735026" cy="2491432"/>
          </a:xfrm>
          <a:prstGeom prst="rect">
            <a:avLst/>
          </a:prstGeom>
        </p:spPr>
      </p:pic>
      <p:pic>
        <p:nvPicPr>
          <p:cNvPr id="9" name="Picture 8" descr="A picture containing tree, outdoor, grass, plant&#10;&#10;Description automatically generated">
            <a:extLst>
              <a:ext uri="{FF2B5EF4-FFF2-40B4-BE49-F238E27FC236}">
                <a16:creationId xmlns:a16="http://schemas.microsoft.com/office/drawing/2014/main" id="{CEFA2100-585C-4E59-9068-279FDED1F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264" y="3583461"/>
            <a:ext cx="3997926" cy="2998445"/>
          </a:xfrm>
          <a:prstGeom prst="rect">
            <a:avLst/>
          </a:prstGeom>
        </p:spPr>
      </p:pic>
      <p:pic>
        <p:nvPicPr>
          <p:cNvPr id="11" name="Picture 10" descr="A green lizard on a rock&#10;&#10;Description automatically generated with low confidence">
            <a:extLst>
              <a:ext uri="{FF2B5EF4-FFF2-40B4-BE49-F238E27FC236}">
                <a16:creationId xmlns:a16="http://schemas.microsoft.com/office/drawing/2014/main" id="{4FD73464-0B5C-4DE9-9385-0E831908B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7238" y="4090474"/>
            <a:ext cx="3737148" cy="2491432"/>
          </a:xfrm>
          <a:prstGeom prst="rect">
            <a:avLst/>
          </a:prstGeom>
        </p:spPr>
      </p:pic>
      <p:graphicFrame>
        <p:nvGraphicFramePr>
          <p:cNvPr id="2" name="Table 1">
            <a:extLst>
              <a:ext uri="{FF2B5EF4-FFF2-40B4-BE49-F238E27FC236}">
                <a16:creationId xmlns:a16="http://schemas.microsoft.com/office/drawing/2014/main" id="{BF85D791-89C1-493E-B40C-88F7D136D1CD}"/>
              </a:ext>
            </a:extLst>
          </p:cNvPr>
          <p:cNvGraphicFramePr>
            <a:graphicFrameLocks noGrp="1"/>
          </p:cNvGraphicFramePr>
          <p:nvPr>
            <p:extLst>
              <p:ext uri="{D42A27DB-BD31-4B8C-83A1-F6EECF244321}">
                <p14:modId xmlns:p14="http://schemas.microsoft.com/office/powerpoint/2010/main" val="3927974093"/>
              </p:ext>
            </p:extLst>
          </p:nvPr>
        </p:nvGraphicFramePr>
        <p:xfrm>
          <a:off x="5264108" y="2709707"/>
          <a:ext cx="6134100" cy="1129665"/>
        </p:xfrm>
        <a:graphic>
          <a:graphicData uri="http://schemas.openxmlformats.org/drawingml/2006/table">
            <a:tbl>
              <a:tblPr>
                <a:tableStyleId>{5C22544A-7EE6-4342-B048-85BDC9FD1C3A}</a:tableStyleId>
              </a:tblPr>
              <a:tblGrid>
                <a:gridCol w="774299">
                  <a:extLst>
                    <a:ext uri="{9D8B030D-6E8A-4147-A177-3AD203B41FA5}">
                      <a16:colId xmlns:a16="http://schemas.microsoft.com/office/drawing/2014/main" val="2246718049"/>
                    </a:ext>
                  </a:extLst>
                </a:gridCol>
                <a:gridCol w="1094808">
                  <a:extLst>
                    <a:ext uri="{9D8B030D-6E8A-4147-A177-3AD203B41FA5}">
                      <a16:colId xmlns:a16="http://schemas.microsoft.com/office/drawing/2014/main" val="2250192703"/>
                    </a:ext>
                  </a:extLst>
                </a:gridCol>
                <a:gridCol w="1053555">
                  <a:extLst>
                    <a:ext uri="{9D8B030D-6E8A-4147-A177-3AD203B41FA5}">
                      <a16:colId xmlns:a16="http://schemas.microsoft.com/office/drawing/2014/main" val="2330950454"/>
                    </a:ext>
                  </a:extLst>
                </a:gridCol>
                <a:gridCol w="1142409">
                  <a:extLst>
                    <a:ext uri="{9D8B030D-6E8A-4147-A177-3AD203B41FA5}">
                      <a16:colId xmlns:a16="http://schemas.microsoft.com/office/drawing/2014/main" val="3959145383"/>
                    </a:ext>
                  </a:extLst>
                </a:gridCol>
                <a:gridCol w="1002781">
                  <a:extLst>
                    <a:ext uri="{9D8B030D-6E8A-4147-A177-3AD203B41FA5}">
                      <a16:colId xmlns:a16="http://schemas.microsoft.com/office/drawing/2014/main" val="3858435723"/>
                    </a:ext>
                  </a:extLst>
                </a:gridCol>
                <a:gridCol w="1066248">
                  <a:extLst>
                    <a:ext uri="{9D8B030D-6E8A-4147-A177-3AD203B41FA5}">
                      <a16:colId xmlns:a16="http://schemas.microsoft.com/office/drawing/2014/main" val="2511848722"/>
                    </a:ext>
                  </a:extLst>
                </a:gridCol>
              </a:tblGrid>
              <a:tr h="190500">
                <a:tc>
                  <a:txBody>
                    <a:bodyPr/>
                    <a:lstStyle/>
                    <a:p>
                      <a:pPr algn="ctr" fontAlgn="ctr"/>
                      <a:r>
                        <a:rPr lang="en-US" sz="1100" u="none" strike="noStrike">
                          <a:effectLst/>
                        </a:rPr>
                        <a:t>Family</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Ellisdale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North Carolina</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Barrier Island</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Roanoke Island</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Mainland</a:t>
                      </a:r>
                      <a:endParaRPr lang="en-U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7306935"/>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8142315"/>
                  </a:ext>
                </a:extLst>
              </a:tr>
              <a:tr h="0">
                <a:tc>
                  <a:txBody>
                    <a:bodyPr/>
                    <a:lstStyle/>
                    <a:p>
                      <a:pPr algn="ctr" fontAlgn="b"/>
                      <a:r>
                        <a:rPr lang="en-US" sz="1100" u="none" strike="noStrike" dirty="0">
                          <a:effectLst/>
                        </a:rPr>
                        <a:t>Teiidae</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i="1" u="none" strike="noStrike" dirty="0">
                          <a:effectLst/>
                        </a:rPr>
                        <a:t>Prototeius</a:t>
                      </a:r>
                      <a:endParaRPr lang="en-US" sz="11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i="1" u="none" strike="noStrike" dirty="0">
                          <a:effectLst/>
                        </a:rPr>
                        <a:t>Aspidoscelis</a:t>
                      </a:r>
                      <a:endParaRPr lang="en-US" sz="11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7818785"/>
                  </a:ext>
                </a:extLst>
              </a:tr>
              <a:tr h="190500">
                <a:tc>
                  <a:txBody>
                    <a:bodyPr/>
                    <a:lstStyle/>
                    <a:p>
                      <a:pPr algn="ctr" fontAlgn="b"/>
                      <a:r>
                        <a:rPr lang="en-US" sz="1100" u="none" strike="noStrike" dirty="0">
                          <a:effectLst/>
                        </a:rPr>
                        <a:t>Anguidae</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Anguinae sp.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i="1" u="none" strike="noStrike" dirty="0">
                          <a:effectLst/>
                        </a:rPr>
                        <a:t>Ophisaurus</a:t>
                      </a:r>
                      <a:endParaRPr lang="en-US" sz="11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8061998"/>
                  </a:ext>
                </a:extLst>
              </a:tr>
              <a:tr h="190500">
                <a:tc>
                  <a:txBody>
                    <a:bodyPr/>
                    <a:lstStyle/>
                    <a:p>
                      <a:pPr algn="ctr" fontAlgn="b"/>
                      <a:r>
                        <a:rPr lang="en-US" sz="1100" u="none" strike="noStrike">
                          <a:effectLst/>
                        </a:rPr>
                        <a:t>Iguanidae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Iguanidae sp.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i="1" u="none" strike="noStrike" dirty="0">
                          <a:effectLst/>
                        </a:rPr>
                        <a:t>Anolis</a:t>
                      </a:r>
                      <a:endParaRPr lang="en-US" sz="11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1408153"/>
                  </a:ext>
                </a:extLst>
              </a:tr>
              <a:tr h="190500">
                <a:tc>
                  <a:txBody>
                    <a:bodyPr/>
                    <a:lstStyle/>
                    <a:p>
                      <a:pPr algn="ctr" fontAlgn="b"/>
                      <a:r>
                        <a:rPr lang="en-US" sz="1100" u="none" strike="noStrike" dirty="0">
                          <a:effectLst/>
                        </a:rPr>
                        <a:t>Scincidae</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800" b="0" i="0" u="none" strike="noStrike" dirty="0">
                          <a:solidFill>
                            <a:srgbClr val="000000"/>
                          </a:solidFill>
                          <a:effectLst/>
                          <a:latin typeface="Calibri" panose="020F0502020204030204" pitchFamily="34" charset="0"/>
                        </a:rPr>
                        <a:t>Not represented in fauna</a:t>
                      </a:r>
                    </a:p>
                  </a:txBody>
                  <a:tcPr marL="9525" marR="9525" marT="9525" marB="0" anchor="b"/>
                </a:tc>
                <a:tc>
                  <a:txBody>
                    <a:bodyPr/>
                    <a:lstStyle/>
                    <a:p>
                      <a:pPr algn="ctr" fontAlgn="b"/>
                      <a:r>
                        <a:rPr lang="en-US" sz="1100" i="1" u="none" strike="noStrike" dirty="0">
                          <a:effectLst/>
                        </a:rPr>
                        <a:t>Plestiodon</a:t>
                      </a:r>
                      <a:endParaRPr lang="en-US" sz="11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0832184"/>
                  </a:ext>
                </a:extLst>
              </a:tr>
            </a:tbl>
          </a:graphicData>
        </a:graphic>
      </p:graphicFrame>
      <p:pic>
        <p:nvPicPr>
          <p:cNvPr id="6" name="Picture 5" descr="A picture containing reptile, lizard&#10;&#10;Description automatically generated">
            <a:extLst>
              <a:ext uri="{FF2B5EF4-FFF2-40B4-BE49-F238E27FC236}">
                <a16:creationId xmlns:a16="http://schemas.microsoft.com/office/drawing/2014/main" id="{1BB541EE-63B6-4EF1-8726-621D34608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3509" y="4090474"/>
            <a:ext cx="2946566" cy="1964377"/>
          </a:xfrm>
          <a:prstGeom prst="rect">
            <a:avLst/>
          </a:prstGeom>
        </p:spPr>
      </p:pic>
      <p:sp>
        <p:nvSpPr>
          <p:cNvPr id="8" name="TextBox 7">
            <a:extLst>
              <a:ext uri="{FF2B5EF4-FFF2-40B4-BE49-F238E27FC236}">
                <a16:creationId xmlns:a16="http://schemas.microsoft.com/office/drawing/2014/main" id="{F6A1D410-1D5E-41A9-B4DD-417FECE66A03}"/>
              </a:ext>
            </a:extLst>
          </p:cNvPr>
          <p:cNvSpPr txBox="1"/>
          <p:nvPr/>
        </p:nvSpPr>
        <p:spPr>
          <a:xfrm>
            <a:off x="5360840" y="89586"/>
            <a:ext cx="2147639" cy="338554"/>
          </a:xfrm>
          <a:prstGeom prst="rect">
            <a:avLst/>
          </a:prstGeom>
          <a:noFill/>
        </p:spPr>
        <p:txBody>
          <a:bodyPr wrap="none" rtlCol="0">
            <a:spAutoFit/>
          </a:bodyPr>
          <a:lstStyle/>
          <a:p>
            <a:r>
              <a:rPr lang="en-US" sz="1600" i="1" dirty="0">
                <a:solidFill>
                  <a:srgbClr val="FFFFFF"/>
                </a:solidFill>
              </a:rPr>
              <a:t>Aspidoscelis sexlineatus</a:t>
            </a:r>
          </a:p>
        </p:txBody>
      </p:sp>
      <p:sp>
        <p:nvSpPr>
          <p:cNvPr id="12" name="TextBox 11">
            <a:extLst>
              <a:ext uri="{FF2B5EF4-FFF2-40B4-BE49-F238E27FC236}">
                <a16:creationId xmlns:a16="http://schemas.microsoft.com/office/drawing/2014/main" id="{4A1D44F3-84BC-4056-99E5-C7FF75D5077A}"/>
              </a:ext>
            </a:extLst>
          </p:cNvPr>
          <p:cNvSpPr txBox="1"/>
          <p:nvPr/>
        </p:nvSpPr>
        <p:spPr>
          <a:xfrm>
            <a:off x="9170747" y="61014"/>
            <a:ext cx="1883464" cy="338554"/>
          </a:xfrm>
          <a:prstGeom prst="rect">
            <a:avLst/>
          </a:prstGeom>
          <a:noFill/>
        </p:spPr>
        <p:txBody>
          <a:bodyPr wrap="none" rtlCol="0">
            <a:spAutoFit/>
          </a:bodyPr>
          <a:lstStyle/>
          <a:p>
            <a:r>
              <a:rPr lang="en-US" sz="1600" i="1" dirty="0">
                <a:solidFill>
                  <a:srgbClr val="FFFFFF"/>
                </a:solidFill>
              </a:rPr>
              <a:t>Ophisaurus ventralis</a:t>
            </a:r>
          </a:p>
        </p:txBody>
      </p:sp>
      <p:sp>
        <p:nvSpPr>
          <p:cNvPr id="13" name="TextBox 12">
            <a:extLst>
              <a:ext uri="{FF2B5EF4-FFF2-40B4-BE49-F238E27FC236}">
                <a16:creationId xmlns:a16="http://schemas.microsoft.com/office/drawing/2014/main" id="{D4B7FC48-A637-4F7C-A899-804D7462BA44}"/>
              </a:ext>
            </a:extLst>
          </p:cNvPr>
          <p:cNvSpPr txBox="1"/>
          <p:nvPr/>
        </p:nvSpPr>
        <p:spPr>
          <a:xfrm>
            <a:off x="6291091" y="4090474"/>
            <a:ext cx="1709442" cy="338554"/>
          </a:xfrm>
          <a:prstGeom prst="rect">
            <a:avLst/>
          </a:prstGeom>
          <a:noFill/>
        </p:spPr>
        <p:txBody>
          <a:bodyPr wrap="none" rtlCol="0">
            <a:spAutoFit/>
          </a:bodyPr>
          <a:lstStyle/>
          <a:p>
            <a:r>
              <a:rPr lang="en-US" sz="1600" i="1" dirty="0">
                <a:solidFill>
                  <a:srgbClr val="FFFFFF"/>
                </a:solidFill>
              </a:rPr>
              <a:t>Anolis carolinensis</a:t>
            </a:r>
          </a:p>
        </p:txBody>
      </p:sp>
      <p:sp>
        <p:nvSpPr>
          <p:cNvPr id="14" name="TextBox 13">
            <a:extLst>
              <a:ext uri="{FF2B5EF4-FFF2-40B4-BE49-F238E27FC236}">
                <a16:creationId xmlns:a16="http://schemas.microsoft.com/office/drawing/2014/main" id="{FCA34ACC-3DE8-478F-9059-FAFD0AD595BA}"/>
              </a:ext>
            </a:extLst>
          </p:cNvPr>
          <p:cNvSpPr txBox="1"/>
          <p:nvPr/>
        </p:nvSpPr>
        <p:spPr>
          <a:xfrm>
            <a:off x="9455048" y="6054366"/>
            <a:ext cx="2146998" cy="338554"/>
          </a:xfrm>
          <a:prstGeom prst="rect">
            <a:avLst/>
          </a:prstGeom>
          <a:noFill/>
        </p:spPr>
        <p:txBody>
          <a:bodyPr wrap="none" rtlCol="0">
            <a:spAutoFit/>
          </a:bodyPr>
          <a:lstStyle/>
          <a:p>
            <a:r>
              <a:rPr lang="en-US" sz="1600" i="1" dirty="0">
                <a:solidFill>
                  <a:srgbClr val="FFFFFF"/>
                </a:solidFill>
              </a:rPr>
              <a:t>Plestiodon </a:t>
            </a:r>
            <a:r>
              <a:rPr lang="en-US" sz="1600" i="1" dirty="0" err="1">
                <a:solidFill>
                  <a:srgbClr val="FFFFFF"/>
                </a:solidFill>
              </a:rPr>
              <a:t>inexpectatus</a:t>
            </a:r>
            <a:endParaRPr lang="en-US" sz="1600" i="1" dirty="0">
              <a:solidFill>
                <a:srgbClr val="FFFFFF"/>
              </a:solidFill>
            </a:endParaRPr>
          </a:p>
        </p:txBody>
      </p:sp>
      <p:sp>
        <p:nvSpPr>
          <p:cNvPr id="4" name="TextBox 3">
            <a:extLst>
              <a:ext uri="{FF2B5EF4-FFF2-40B4-BE49-F238E27FC236}">
                <a16:creationId xmlns:a16="http://schemas.microsoft.com/office/drawing/2014/main" id="{4BCC2789-065B-480D-915C-C32EAFE5D182}"/>
              </a:ext>
            </a:extLst>
          </p:cNvPr>
          <p:cNvSpPr txBox="1"/>
          <p:nvPr/>
        </p:nvSpPr>
        <p:spPr>
          <a:xfrm>
            <a:off x="782402" y="2875003"/>
            <a:ext cx="3225498" cy="369332"/>
          </a:xfrm>
          <a:prstGeom prst="rect">
            <a:avLst/>
          </a:prstGeom>
          <a:noFill/>
        </p:spPr>
        <p:txBody>
          <a:bodyPr wrap="none" rtlCol="0">
            <a:spAutoFit/>
          </a:bodyPr>
          <a:lstStyle/>
          <a:p>
            <a:r>
              <a:rPr lang="en-US" dirty="0">
                <a:solidFill>
                  <a:schemeClr val="bg1"/>
                </a:solidFill>
              </a:rPr>
              <a:t>Barrier island dune environment</a:t>
            </a:r>
          </a:p>
        </p:txBody>
      </p:sp>
      <p:sp>
        <p:nvSpPr>
          <p:cNvPr id="15" name="TextBox 14">
            <a:extLst>
              <a:ext uri="{FF2B5EF4-FFF2-40B4-BE49-F238E27FC236}">
                <a16:creationId xmlns:a16="http://schemas.microsoft.com/office/drawing/2014/main" id="{F6BCCF77-73B3-4C77-BA4B-449EDA8A1CDD}"/>
              </a:ext>
            </a:extLst>
          </p:cNvPr>
          <p:cNvSpPr txBox="1"/>
          <p:nvPr/>
        </p:nvSpPr>
        <p:spPr>
          <a:xfrm>
            <a:off x="1434478" y="6208254"/>
            <a:ext cx="2939394" cy="369332"/>
          </a:xfrm>
          <a:prstGeom prst="rect">
            <a:avLst/>
          </a:prstGeom>
          <a:noFill/>
        </p:spPr>
        <p:txBody>
          <a:bodyPr wrap="none" rtlCol="0">
            <a:spAutoFit/>
          </a:bodyPr>
          <a:lstStyle/>
          <a:p>
            <a:r>
              <a:rPr lang="en-US" dirty="0">
                <a:solidFill>
                  <a:schemeClr val="bg1"/>
                </a:solidFill>
              </a:rPr>
              <a:t>Barrier island maritime forest</a:t>
            </a:r>
          </a:p>
        </p:txBody>
      </p:sp>
      <p:sp>
        <p:nvSpPr>
          <p:cNvPr id="10" name="TextBox 9">
            <a:extLst>
              <a:ext uri="{FF2B5EF4-FFF2-40B4-BE49-F238E27FC236}">
                <a16:creationId xmlns:a16="http://schemas.microsoft.com/office/drawing/2014/main" id="{E6284A2C-0AE5-4995-B4B1-F3B5AE11340A}"/>
              </a:ext>
            </a:extLst>
          </p:cNvPr>
          <p:cNvSpPr txBox="1"/>
          <p:nvPr/>
        </p:nvSpPr>
        <p:spPr>
          <a:xfrm>
            <a:off x="5360840" y="3839372"/>
            <a:ext cx="5745484" cy="215444"/>
          </a:xfrm>
          <a:prstGeom prst="rect">
            <a:avLst/>
          </a:prstGeom>
          <a:noFill/>
        </p:spPr>
        <p:txBody>
          <a:bodyPr wrap="none" rtlCol="0">
            <a:spAutoFit/>
          </a:bodyPr>
          <a:lstStyle/>
          <a:p>
            <a:r>
              <a:rPr lang="en-US" sz="800" dirty="0"/>
              <a:t>(from Gaul, R., W. Jr. and Mitchell, J. C. 2007, The Herpetofauna of Dare County, North Carolina, Jour. NC Acad. Sci. 123(2) pp. 65-109)</a:t>
            </a:r>
          </a:p>
        </p:txBody>
      </p:sp>
      <p:sp>
        <p:nvSpPr>
          <p:cNvPr id="16" name="TextBox 15">
            <a:extLst>
              <a:ext uri="{FF2B5EF4-FFF2-40B4-BE49-F238E27FC236}">
                <a16:creationId xmlns:a16="http://schemas.microsoft.com/office/drawing/2014/main" id="{73FC3DE7-D682-48AE-B3BB-77050420773A}"/>
              </a:ext>
            </a:extLst>
          </p:cNvPr>
          <p:cNvSpPr txBox="1"/>
          <p:nvPr/>
        </p:nvSpPr>
        <p:spPr>
          <a:xfrm>
            <a:off x="5880081" y="6602176"/>
            <a:ext cx="3881191" cy="230832"/>
          </a:xfrm>
          <a:prstGeom prst="rect">
            <a:avLst/>
          </a:prstGeom>
          <a:noFill/>
        </p:spPr>
        <p:txBody>
          <a:bodyPr wrap="none" rtlCol="0">
            <a:spAutoFit/>
          </a:bodyPr>
          <a:lstStyle/>
          <a:p>
            <a:r>
              <a:rPr lang="en-US" sz="900" dirty="0"/>
              <a:t>Photographs courtesy of Amphibians and Reptiles of NC (https://herpsofnc.org)</a:t>
            </a:r>
          </a:p>
        </p:txBody>
      </p:sp>
    </p:spTree>
    <p:extLst>
      <p:ext uri="{BB962C8B-B14F-4D97-AF65-F5344CB8AC3E}">
        <p14:creationId xmlns:p14="http://schemas.microsoft.com/office/powerpoint/2010/main" val="387807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20805D87-9ABB-4A42-95F2-6EEFF4F2DBFA}"/>
              </a:ext>
            </a:extLst>
          </p:cNvPr>
          <p:cNvSpPr>
            <a:spLocks noGrp="1" noRot="1" noChangeArrowheads="1"/>
          </p:cNvSpPr>
          <p:nvPr>
            <p:ph type="title"/>
          </p:nvPr>
        </p:nvSpPr>
        <p:spPr>
          <a:xfrm>
            <a:off x="560146" y="420095"/>
            <a:ext cx="8229601" cy="1384300"/>
          </a:xfrm>
        </p:spPr>
        <p:txBody>
          <a:bodyPr/>
          <a:lstStyle/>
          <a:p>
            <a:pPr eaLnBrk="1" hangingPunct="1">
              <a:defRPr/>
            </a:pPr>
            <a:r>
              <a:rPr lang="en-US" altLang="en-US" sz="4000" dirty="0">
                <a:latin typeface="Arial" panose="020B0604020202020204" pitchFamily="34" charset="0"/>
              </a:rPr>
              <a:t>Caudata:</a:t>
            </a:r>
            <a:br>
              <a:rPr lang="en-US" altLang="en-US" sz="3600" dirty="0">
                <a:latin typeface="Arial" panose="020B0604020202020204" pitchFamily="34" charset="0"/>
              </a:rPr>
            </a:br>
            <a:r>
              <a:rPr lang="en-US" altLang="en-US" sz="3600" dirty="0" err="1">
                <a:latin typeface="Arial Unicode MS" pitchFamily="34" charset="-128"/>
              </a:rPr>
              <a:t>Batrachosauroididae</a:t>
            </a:r>
            <a:endParaRPr lang="en-US" altLang="en-US" sz="3600" dirty="0">
              <a:latin typeface="Arial Unicode MS" pitchFamily="34" charset="-128"/>
            </a:endParaRPr>
          </a:p>
        </p:txBody>
      </p:sp>
      <p:sp>
        <p:nvSpPr>
          <p:cNvPr id="336899" name="Rectangle 3">
            <a:extLst>
              <a:ext uri="{FF2B5EF4-FFF2-40B4-BE49-F238E27FC236}">
                <a16:creationId xmlns:a16="http://schemas.microsoft.com/office/drawing/2014/main" id="{B37813A9-98D7-4546-82B8-3E813C7BDE22}"/>
              </a:ext>
            </a:extLst>
          </p:cNvPr>
          <p:cNvSpPr>
            <a:spLocks noGrp="1" noChangeArrowheads="1"/>
          </p:cNvSpPr>
          <p:nvPr>
            <p:ph type="body" sz="half" idx="1"/>
          </p:nvPr>
        </p:nvSpPr>
        <p:spPr>
          <a:xfrm>
            <a:off x="1163438" y="2400210"/>
            <a:ext cx="5164138" cy="1508125"/>
          </a:xfrm>
        </p:spPr>
        <p:txBody>
          <a:bodyPr/>
          <a:lstStyle/>
          <a:p>
            <a:pPr eaLnBrk="1" hangingPunct="1">
              <a:buFont typeface="Wingdings" panose="05000000000000000000" pitchFamily="2" charset="2"/>
              <a:buNone/>
              <a:defRPr/>
            </a:pPr>
            <a:r>
              <a:rPr lang="en-US" altLang="en-US" i="1" dirty="0">
                <a:latin typeface="Arial" panose="020B0604020202020204" pitchFamily="34" charset="0"/>
              </a:rPr>
              <a:t>Parrisia neocesariensis</a:t>
            </a:r>
          </a:p>
        </p:txBody>
      </p:sp>
      <p:grpSp>
        <p:nvGrpSpPr>
          <p:cNvPr id="27652" name="Group 4">
            <a:extLst>
              <a:ext uri="{FF2B5EF4-FFF2-40B4-BE49-F238E27FC236}">
                <a16:creationId xmlns:a16="http://schemas.microsoft.com/office/drawing/2014/main" id="{D9442A8A-5BFB-4CEA-9417-F6D31794F5AE}"/>
              </a:ext>
            </a:extLst>
          </p:cNvPr>
          <p:cNvGrpSpPr>
            <a:grpSpLocks/>
          </p:cNvGrpSpPr>
          <p:nvPr/>
        </p:nvGrpSpPr>
        <p:grpSpPr bwMode="auto">
          <a:xfrm>
            <a:off x="8994899" y="3228977"/>
            <a:ext cx="2776537" cy="1905000"/>
            <a:chOff x="3675" y="960"/>
            <a:chExt cx="1749" cy="1200"/>
          </a:xfrm>
        </p:grpSpPr>
        <p:pic>
          <p:nvPicPr>
            <p:cNvPr id="27661" name="Picture 5">
              <a:extLst>
                <a:ext uri="{FF2B5EF4-FFF2-40B4-BE49-F238E27FC236}">
                  <a16:creationId xmlns:a16="http://schemas.microsoft.com/office/drawing/2014/main" id="{39B34CD9-C8AC-47F9-AFDF-0B8E93957F15}"/>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t="7156"/>
            <a:stretch>
              <a:fillRect/>
            </a:stretch>
          </p:blipFill>
          <p:spPr bwMode="auto">
            <a:xfrm>
              <a:off x="3675" y="960"/>
              <a:ext cx="1749" cy="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2" name="Text Box 6">
              <a:extLst>
                <a:ext uri="{FF2B5EF4-FFF2-40B4-BE49-F238E27FC236}">
                  <a16:creationId xmlns:a16="http://schemas.microsoft.com/office/drawing/2014/main" id="{20858611-4A41-459B-B366-F6F6B2084DC6}"/>
                </a:ext>
              </a:extLst>
            </p:cNvPr>
            <p:cNvSpPr txBox="1">
              <a:spLocks noChangeArrowheads="1"/>
            </p:cNvSpPr>
            <p:nvPr/>
          </p:nvSpPr>
          <p:spPr bwMode="auto">
            <a:xfrm>
              <a:off x="4214" y="1872"/>
              <a:ext cx="75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a:latin typeface="Arial" panose="020B0604020202020204" pitchFamily="34" charset="0"/>
                </a:rPr>
                <a:t>dentary</a:t>
              </a:r>
            </a:p>
          </p:txBody>
        </p:sp>
      </p:grpSp>
      <p:grpSp>
        <p:nvGrpSpPr>
          <p:cNvPr id="27653" name="Group 7">
            <a:extLst>
              <a:ext uri="{FF2B5EF4-FFF2-40B4-BE49-F238E27FC236}">
                <a16:creationId xmlns:a16="http://schemas.microsoft.com/office/drawing/2014/main" id="{0B6DE938-66CA-4A21-A6FB-EEA5E7B01BA8}"/>
              </a:ext>
            </a:extLst>
          </p:cNvPr>
          <p:cNvGrpSpPr>
            <a:grpSpLocks/>
          </p:cNvGrpSpPr>
          <p:nvPr/>
        </p:nvGrpSpPr>
        <p:grpSpPr bwMode="auto">
          <a:xfrm>
            <a:off x="604604" y="2990243"/>
            <a:ext cx="4984751" cy="2547936"/>
            <a:chOff x="175" y="3297"/>
            <a:chExt cx="3140" cy="1605"/>
          </a:xfrm>
        </p:grpSpPr>
        <p:pic>
          <p:nvPicPr>
            <p:cNvPr id="27658" name="Picture 8">
              <a:extLst>
                <a:ext uri="{FF2B5EF4-FFF2-40B4-BE49-F238E27FC236}">
                  <a16:creationId xmlns:a16="http://schemas.microsoft.com/office/drawing/2014/main" id="{2625C212-3697-4C52-9A67-C08F088FD772}"/>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b="3847"/>
            <a:stretch>
              <a:fillRect/>
            </a:stretch>
          </p:blipFill>
          <p:spPr bwMode="auto">
            <a:xfrm>
              <a:off x="2353" y="3315"/>
              <a:ext cx="962"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9" descr="Parrisia atlantals JVP">
              <a:extLst>
                <a:ext uri="{FF2B5EF4-FFF2-40B4-BE49-F238E27FC236}">
                  <a16:creationId xmlns:a16="http://schemas.microsoft.com/office/drawing/2014/main" id="{CA74884D-1980-4A91-BB77-0C67FE8304A0}"/>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31670" t="7111" r="3011" b="21777"/>
            <a:stretch>
              <a:fillRect/>
            </a:stretch>
          </p:blipFill>
          <p:spPr bwMode="auto">
            <a:xfrm>
              <a:off x="175" y="3297"/>
              <a:ext cx="2059" cy="1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60" name="Text Box 10">
              <a:extLst>
                <a:ext uri="{FF2B5EF4-FFF2-40B4-BE49-F238E27FC236}">
                  <a16:creationId xmlns:a16="http://schemas.microsoft.com/office/drawing/2014/main" id="{C99BFC47-E40F-44FE-A225-2EE77BD592D1}"/>
                </a:ext>
              </a:extLst>
            </p:cNvPr>
            <p:cNvSpPr txBox="1">
              <a:spLocks noChangeArrowheads="1"/>
            </p:cNvSpPr>
            <p:nvPr/>
          </p:nvSpPr>
          <p:spPr bwMode="auto">
            <a:xfrm>
              <a:off x="883" y="4650"/>
              <a:ext cx="185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000" dirty="0">
                  <a:latin typeface="Arial" panose="020B0604020202020204" pitchFamily="34" charset="0"/>
                </a:rPr>
                <a:t>atlas vertebra (holotype)</a:t>
              </a:r>
            </a:p>
          </p:txBody>
        </p:sp>
      </p:grpSp>
      <p:grpSp>
        <p:nvGrpSpPr>
          <p:cNvPr id="27654" name="Group 11">
            <a:extLst>
              <a:ext uri="{FF2B5EF4-FFF2-40B4-BE49-F238E27FC236}">
                <a16:creationId xmlns:a16="http://schemas.microsoft.com/office/drawing/2014/main" id="{F209F331-116C-4845-8887-28DBFE5BC4FE}"/>
              </a:ext>
            </a:extLst>
          </p:cNvPr>
          <p:cNvGrpSpPr>
            <a:grpSpLocks/>
          </p:cNvGrpSpPr>
          <p:nvPr/>
        </p:nvGrpSpPr>
        <p:grpSpPr bwMode="auto">
          <a:xfrm>
            <a:off x="5817947" y="2765425"/>
            <a:ext cx="2971800" cy="2859087"/>
            <a:chOff x="3600" y="2327"/>
            <a:chExt cx="1872" cy="1801"/>
          </a:xfrm>
        </p:grpSpPr>
        <p:pic>
          <p:nvPicPr>
            <p:cNvPr id="27656" name="Picture 12" descr="Parrisia dorsal verts">
              <a:extLst>
                <a:ext uri="{FF2B5EF4-FFF2-40B4-BE49-F238E27FC236}">
                  <a16:creationId xmlns:a16="http://schemas.microsoft.com/office/drawing/2014/main" id="{BA57688A-4473-4512-9A59-B5A68C5501A4}"/>
                </a:ext>
              </a:extLst>
            </p:cNvPr>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l="4303" t="2052" r="3993" b="11122"/>
            <a:stretch>
              <a:fillRect/>
            </a:stretch>
          </p:blipFill>
          <p:spPr bwMode="auto">
            <a:xfrm>
              <a:off x="3600" y="2327"/>
              <a:ext cx="1872"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3">
              <a:extLst>
                <a:ext uri="{FF2B5EF4-FFF2-40B4-BE49-F238E27FC236}">
                  <a16:creationId xmlns:a16="http://schemas.microsoft.com/office/drawing/2014/main" id="{6C4C3176-65D9-4DB7-B1BF-4783E2439214}"/>
                </a:ext>
              </a:extLst>
            </p:cNvPr>
            <p:cNvSpPr txBox="1">
              <a:spLocks noChangeArrowheads="1"/>
            </p:cNvSpPr>
            <p:nvPr/>
          </p:nvSpPr>
          <p:spPr bwMode="auto">
            <a:xfrm>
              <a:off x="3792" y="3840"/>
              <a:ext cx="150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a:latin typeface="Arial" panose="020B0604020202020204" pitchFamily="34" charset="0"/>
                </a:rPr>
                <a:t>dorsal vertebrae</a:t>
              </a:r>
            </a:p>
          </p:txBody>
        </p:sp>
      </p:grpSp>
      <p:pic>
        <p:nvPicPr>
          <p:cNvPr id="1026" name="Picture 2">
            <a:extLst>
              <a:ext uri="{FF2B5EF4-FFF2-40B4-BE49-F238E27FC236}">
                <a16:creationId xmlns:a16="http://schemas.microsoft.com/office/drawing/2014/main" id="{AD82DE6B-1243-4843-B481-9EEA0AFE17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334" y="402160"/>
            <a:ext cx="2538413" cy="1693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by Kevin Stohlgren">
            <a:extLst>
              <a:ext uri="{FF2B5EF4-FFF2-40B4-BE49-F238E27FC236}">
                <a16:creationId xmlns:a16="http://schemas.microsoft.com/office/drawing/2014/main" id="{9E48FC12-4379-4061-A27E-CBF7B8C6E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4899" y="411682"/>
            <a:ext cx="2525588" cy="1683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526EB3-263D-4EBC-827A-61034ADC8DF0}"/>
              </a:ext>
            </a:extLst>
          </p:cNvPr>
          <p:cNvSpPr txBox="1"/>
          <p:nvPr/>
        </p:nvSpPr>
        <p:spPr>
          <a:xfrm>
            <a:off x="9487688" y="2040400"/>
            <a:ext cx="1890261" cy="369332"/>
          </a:xfrm>
          <a:prstGeom prst="rect">
            <a:avLst/>
          </a:prstGeom>
          <a:noFill/>
        </p:spPr>
        <p:txBody>
          <a:bodyPr wrap="none" rtlCol="0">
            <a:spAutoFit/>
          </a:bodyPr>
          <a:lstStyle/>
          <a:p>
            <a:r>
              <a:rPr lang="en-US" i="1" dirty="0"/>
              <a:t>Amphiuma means</a:t>
            </a:r>
          </a:p>
        </p:txBody>
      </p:sp>
      <p:sp>
        <p:nvSpPr>
          <p:cNvPr id="19" name="TextBox 18">
            <a:extLst>
              <a:ext uri="{FF2B5EF4-FFF2-40B4-BE49-F238E27FC236}">
                <a16:creationId xmlns:a16="http://schemas.microsoft.com/office/drawing/2014/main" id="{C5223443-00FC-4304-80DF-261DA7444E61}"/>
              </a:ext>
            </a:extLst>
          </p:cNvPr>
          <p:cNvSpPr txBox="1"/>
          <p:nvPr/>
        </p:nvSpPr>
        <p:spPr>
          <a:xfrm>
            <a:off x="6758087" y="2030878"/>
            <a:ext cx="1524905" cy="369332"/>
          </a:xfrm>
          <a:prstGeom prst="rect">
            <a:avLst/>
          </a:prstGeom>
          <a:noFill/>
        </p:spPr>
        <p:txBody>
          <a:bodyPr wrap="none" rtlCol="0">
            <a:spAutoFit/>
          </a:bodyPr>
          <a:lstStyle/>
          <a:p>
            <a:r>
              <a:rPr lang="en-US" i="1" dirty="0"/>
              <a:t>Siren </a:t>
            </a:r>
            <a:r>
              <a:rPr lang="en-US" i="1" dirty="0" err="1"/>
              <a:t>lacertina</a:t>
            </a:r>
            <a:endParaRPr lang="en-US" i="1" dirty="0"/>
          </a:p>
        </p:txBody>
      </p:sp>
      <p:pic>
        <p:nvPicPr>
          <p:cNvPr id="4" name="Picture 3">
            <a:extLst>
              <a:ext uri="{FF2B5EF4-FFF2-40B4-BE49-F238E27FC236}">
                <a16:creationId xmlns:a16="http://schemas.microsoft.com/office/drawing/2014/main" id="{250AF81C-9041-46B7-BFAD-713407F6D13C}"/>
              </a:ext>
            </a:extLst>
          </p:cNvPr>
          <p:cNvPicPr>
            <a:picLocks noChangeAspect="1"/>
          </p:cNvPicPr>
          <p:nvPr/>
        </p:nvPicPr>
        <p:blipFill>
          <a:blip r:embed="rId8"/>
          <a:stretch>
            <a:fillRect/>
          </a:stretch>
        </p:blipFill>
        <p:spPr>
          <a:xfrm>
            <a:off x="8994899" y="5167312"/>
            <a:ext cx="2713387" cy="1503363"/>
          </a:xfrm>
          <a:prstGeom prst="rect">
            <a:avLst/>
          </a:prstGeom>
        </p:spPr>
      </p:pic>
      <p:sp>
        <p:nvSpPr>
          <p:cNvPr id="20" name="TextBox 19">
            <a:extLst>
              <a:ext uri="{FF2B5EF4-FFF2-40B4-BE49-F238E27FC236}">
                <a16:creationId xmlns:a16="http://schemas.microsoft.com/office/drawing/2014/main" id="{962350DF-1673-4CC7-AE0D-DB53E39026E8}"/>
              </a:ext>
            </a:extLst>
          </p:cNvPr>
          <p:cNvSpPr txBox="1"/>
          <p:nvPr/>
        </p:nvSpPr>
        <p:spPr>
          <a:xfrm>
            <a:off x="6951728" y="51151"/>
            <a:ext cx="3881191" cy="230832"/>
          </a:xfrm>
          <a:prstGeom prst="rect">
            <a:avLst/>
          </a:prstGeom>
          <a:noFill/>
        </p:spPr>
        <p:txBody>
          <a:bodyPr wrap="none" rtlCol="0">
            <a:spAutoFit/>
          </a:bodyPr>
          <a:lstStyle/>
          <a:p>
            <a:r>
              <a:rPr lang="en-US" sz="900" dirty="0"/>
              <a:t>Photographs courtesy of Amphibians and Reptiles of NC (https://herpsofnc.org)</a:t>
            </a:r>
          </a:p>
        </p:txBody>
      </p:sp>
      <p:sp>
        <p:nvSpPr>
          <p:cNvPr id="3" name="TextBox 2">
            <a:extLst>
              <a:ext uri="{FF2B5EF4-FFF2-40B4-BE49-F238E27FC236}">
                <a16:creationId xmlns:a16="http://schemas.microsoft.com/office/drawing/2014/main" id="{56D377DC-B890-4CE2-9926-633ADA4C8391}"/>
              </a:ext>
            </a:extLst>
          </p:cNvPr>
          <p:cNvSpPr txBox="1"/>
          <p:nvPr/>
        </p:nvSpPr>
        <p:spPr>
          <a:xfrm>
            <a:off x="1728554" y="5618625"/>
            <a:ext cx="6554438" cy="923330"/>
          </a:xfrm>
          <a:prstGeom prst="rect">
            <a:avLst/>
          </a:prstGeom>
          <a:noFill/>
        </p:spPr>
        <p:txBody>
          <a:bodyPr wrap="square" rtlCol="0">
            <a:spAutoFit/>
          </a:bodyPr>
          <a:lstStyle/>
          <a:p>
            <a:r>
              <a:rPr lang="en-US" dirty="0"/>
              <a:t>Oddly, the remains of </a:t>
            </a:r>
            <a:r>
              <a:rPr lang="en-US" i="1" dirty="0"/>
              <a:t>Parrisia</a:t>
            </a:r>
            <a:r>
              <a:rPr lang="en-US" dirty="0"/>
              <a:t> were among the best preserved microvertebrate specimens…yet salamander remains are incredibly fragile. How could this be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1CA6A023-75F4-4175-A6AB-BA3B9B06F737}"/>
              </a:ext>
            </a:extLst>
          </p:cNvPr>
          <p:cNvSpPr>
            <a:spLocks noGrp="1" noRot="1" noChangeArrowheads="1"/>
          </p:cNvSpPr>
          <p:nvPr>
            <p:ph type="title"/>
          </p:nvPr>
        </p:nvSpPr>
        <p:spPr>
          <a:xfrm>
            <a:off x="1968499" y="0"/>
            <a:ext cx="8229600" cy="1384300"/>
          </a:xfrm>
        </p:spPr>
        <p:txBody>
          <a:bodyPr>
            <a:normAutofit fontScale="90000"/>
          </a:bodyPr>
          <a:lstStyle/>
          <a:p>
            <a:pPr eaLnBrk="1" hangingPunct="1">
              <a:defRPr/>
            </a:pPr>
            <a:r>
              <a:rPr lang="en-US" altLang="en-US" sz="4800" dirty="0">
                <a:latin typeface="Arial" panose="020B0604020202020204" pitchFamily="34" charset="0"/>
              </a:rPr>
              <a:t>Brief History of the Ellisdale Site</a:t>
            </a:r>
          </a:p>
        </p:txBody>
      </p:sp>
      <p:sp>
        <p:nvSpPr>
          <p:cNvPr id="238595" name="Rectangle 3">
            <a:extLst>
              <a:ext uri="{FF2B5EF4-FFF2-40B4-BE49-F238E27FC236}">
                <a16:creationId xmlns:a16="http://schemas.microsoft.com/office/drawing/2014/main" id="{EFE3DE00-44C1-4653-9CFB-AB9757C10D58}"/>
              </a:ext>
            </a:extLst>
          </p:cNvPr>
          <p:cNvSpPr>
            <a:spLocks noGrp="1" noChangeArrowheads="1"/>
          </p:cNvSpPr>
          <p:nvPr>
            <p:ph type="body" idx="1"/>
          </p:nvPr>
        </p:nvSpPr>
        <p:spPr>
          <a:xfrm>
            <a:off x="1458075" y="1221971"/>
            <a:ext cx="9250449" cy="4114800"/>
          </a:xfrm>
        </p:spPr>
        <p:txBody>
          <a:bodyPr>
            <a:noAutofit/>
          </a:bodyPr>
          <a:lstStyle/>
          <a:p>
            <a:pPr eaLnBrk="1" hangingPunct="1">
              <a:lnSpc>
                <a:spcPct val="120000"/>
              </a:lnSpc>
              <a:spcBef>
                <a:spcPts val="0"/>
              </a:spcBef>
              <a:defRPr/>
            </a:pPr>
            <a:r>
              <a:rPr lang="en-US" altLang="en-US" sz="1800" dirty="0">
                <a:latin typeface="Arial" panose="020B0604020202020204" pitchFamily="34" charset="0"/>
                <a:cs typeface="Arial" panose="020B0604020202020204" pitchFamily="34" charset="0"/>
              </a:rPr>
              <a:t>First vertebrate specimens were discovered in August 1980 by Robert K. Denton Jr. and Robert C. O’Neill (aka: “The Bobs”).</a:t>
            </a:r>
          </a:p>
          <a:p>
            <a:pPr eaLnBrk="1" hangingPunct="1">
              <a:lnSpc>
                <a:spcPct val="120000"/>
              </a:lnSpc>
              <a:spcBef>
                <a:spcPts val="0"/>
              </a:spcBef>
              <a:buFont typeface="Wingdings" panose="05000000000000000000" pitchFamily="2" charset="2"/>
              <a:buNone/>
              <a:defRPr/>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ts val="0"/>
              </a:spcBef>
              <a:defRPr/>
            </a:pPr>
            <a:r>
              <a:rPr lang="en-US" altLang="en-US" sz="1800" dirty="0">
                <a:latin typeface="Arial" panose="020B0604020202020204" pitchFamily="34" charset="0"/>
                <a:cs typeface="Arial" panose="020B0604020202020204" pitchFamily="34" charset="0"/>
              </a:rPr>
              <a:t>Reported in 1985 by David Parris and Robert Denton at the 45</a:t>
            </a:r>
            <a:r>
              <a:rPr lang="en-US" altLang="en-US" sz="1800" baseline="30000" dirty="0">
                <a:latin typeface="Arial" panose="020B0604020202020204" pitchFamily="34" charset="0"/>
                <a:cs typeface="Arial" panose="020B0604020202020204" pitchFamily="34" charset="0"/>
              </a:rPr>
              <a:t>th</a:t>
            </a:r>
            <a:r>
              <a:rPr lang="en-US" altLang="en-US" sz="1800" dirty="0">
                <a:latin typeface="Arial" panose="020B0604020202020204" pitchFamily="34" charset="0"/>
                <a:cs typeface="Arial" panose="020B0604020202020204" pitchFamily="34" charset="0"/>
              </a:rPr>
              <a:t> Society of Vertebrate Paleontology Annual Meeting, Rapid City, SD.</a:t>
            </a:r>
          </a:p>
          <a:p>
            <a:pPr eaLnBrk="1" hangingPunct="1">
              <a:lnSpc>
                <a:spcPct val="120000"/>
              </a:lnSpc>
              <a:spcBef>
                <a:spcPts val="0"/>
              </a:spcBef>
              <a:buFont typeface="Wingdings" panose="05000000000000000000" pitchFamily="2" charset="2"/>
              <a:buNone/>
              <a:defRPr/>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ts val="0"/>
              </a:spcBef>
              <a:defRPr/>
            </a:pPr>
            <a:r>
              <a:rPr lang="en-US" altLang="en-US" sz="1800" dirty="0">
                <a:latin typeface="Arial" panose="020B0604020202020204" pitchFamily="34" charset="0"/>
                <a:cs typeface="Arial" panose="020B0604020202020204" pitchFamily="34" charset="0"/>
              </a:rPr>
              <a:t>Excavated and studied with grant funding provided by the National Geographic Society in 1986 and 1987, included taxonomic, taphonomic and sedimentological investigations.</a:t>
            </a:r>
          </a:p>
          <a:p>
            <a:pPr eaLnBrk="1" hangingPunct="1">
              <a:lnSpc>
                <a:spcPct val="120000"/>
              </a:lnSpc>
              <a:spcBef>
                <a:spcPts val="0"/>
              </a:spcBef>
              <a:defRPr/>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ts val="0"/>
              </a:spcBef>
              <a:defRPr/>
            </a:pPr>
            <a:r>
              <a:rPr lang="en-US" altLang="en-US" sz="1800" i="1" dirty="0">
                <a:latin typeface="Arial" panose="020B0604020202020204" pitchFamily="34" charset="0"/>
                <a:cs typeface="Arial" panose="020B0604020202020204" pitchFamily="34" charset="0"/>
              </a:rPr>
              <a:t>Prototeius stageri</a:t>
            </a:r>
            <a:r>
              <a:rPr lang="en-US" altLang="en-US" sz="1800" dirty="0">
                <a:latin typeface="Arial" panose="020B0604020202020204" pitchFamily="34" charset="0"/>
                <a:cs typeface="Arial" panose="020B0604020202020204" pitchFamily="34" charset="0"/>
              </a:rPr>
              <a:t> and </a:t>
            </a:r>
            <a:r>
              <a:rPr lang="en-US" altLang="en-US" sz="1800" i="1" dirty="0">
                <a:latin typeface="Arial" panose="020B0604020202020204" pitchFamily="34" charset="0"/>
                <a:cs typeface="Arial" panose="020B0604020202020204" pitchFamily="34" charset="0"/>
              </a:rPr>
              <a:t>Parrisia neocesariensis, </a:t>
            </a:r>
            <a:r>
              <a:rPr lang="en-US" altLang="en-US" sz="1800" dirty="0">
                <a:latin typeface="Arial" panose="020B0604020202020204" pitchFamily="34" charset="0"/>
                <a:cs typeface="Arial" panose="020B0604020202020204" pitchFamily="34" charset="0"/>
              </a:rPr>
              <a:t>formally described in the Journal of Vertebrate Paleontology in 1995 and 1998, respectively.</a:t>
            </a:r>
          </a:p>
          <a:p>
            <a:pPr eaLnBrk="1" hangingPunct="1">
              <a:lnSpc>
                <a:spcPct val="120000"/>
              </a:lnSpc>
              <a:spcBef>
                <a:spcPts val="0"/>
              </a:spcBef>
              <a:buFont typeface="Wingdings" panose="05000000000000000000" pitchFamily="2" charset="2"/>
              <a:buNone/>
              <a:defRPr/>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ts val="0"/>
              </a:spcBef>
              <a:defRPr/>
            </a:pPr>
            <a:r>
              <a:rPr lang="en-US" altLang="en-US" sz="1800" dirty="0">
                <a:latin typeface="Arial" panose="020B0604020202020204" pitchFamily="34" charset="0"/>
                <a:cs typeface="Arial" panose="020B0604020202020204" pitchFamily="34" charset="0"/>
              </a:rPr>
              <a:t>All specimens are housed at the NJ State Museum; both field and lab work continue today.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57802F9B-97F7-43D2-9394-BDA04BEEEA22}"/>
              </a:ext>
            </a:extLst>
          </p:cNvPr>
          <p:cNvSpPr txBox="1">
            <a:spLocks noChangeArrowheads="1"/>
          </p:cNvSpPr>
          <p:nvPr/>
        </p:nvSpPr>
        <p:spPr bwMode="auto">
          <a:xfrm>
            <a:off x="2417763" y="142877"/>
            <a:ext cx="56070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4800" dirty="0">
                <a:latin typeface="Arial" panose="020B0604020202020204" pitchFamily="34" charset="0"/>
              </a:rPr>
              <a:t>Anura: </a:t>
            </a:r>
            <a:r>
              <a:rPr lang="en-US" altLang="en-US" sz="3600" dirty="0">
                <a:latin typeface="Arial" panose="020B0604020202020204" pitchFamily="34" charset="0"/>
              </a:rPr>
              <a:t>Frogs and Toads</a:t>
            </a:r>
          </a:p>
        </p:txBody>
      </p:sp>
      <p:pic>
        <p:nvPicPr>
          <p:cNvPr id="26627" name="Picture 3" descr="frog ilia">
            <a:extLst>
              <a:ext uri="{FF2B5EF4-FFF2-40B4-BE49-F238E27FC236}">
                <a16:creationId xmlns:a16="http://schemas.microsoft.com/office/drawing/2014/main" id="{F85F0C80-ACEA-4A5B-AE93-5018E5E4CF1D}"/>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3535" t="3337" r="5811" b="23663"/>
          <a:stretch>
            <a:fillRect/>
          </a:stretch>
        </p:blipFill>
        <p:spPr bwMode="auto">
          <a:xfrm>
            <a:off x="2201862" y="1075696"/>
            <a:ext cx="4384675" cy="371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D19C8353-F678-4A28-930F-1C57D3D9009D}"/>
              </a:ext>
            </a:extLst>
          </p:cNvPr>
          <p:cNvSpPr txBox="1">
            <a:spLocks noChangeArrowheads="1"/>
          </p:cNvSpPr>
          <p:nvPr/>
        </p:nvSpPr>
        <p:spPr bwMode="auto">
          <a:xfrm>
            <a:off x="2165224" y="4897066"/>
            <a:ext cx="22910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dirty="0">
                <a:latin typeface="Arial" panose="020B0604020202020204" pitchFamily="34" charset="0"/>
              </a:rPr>
              <a:t>A. Discoglossid</a:t>
            </a:r>
          </a:p>
        </p:txBody>
      </p:sp>
      <p:sp>
        <p:nvSpPr>
          <p:cNvPr id="26629" name="Text Box 5">
            <a:extLst>
              <a:ext uri="{FF2B5EF4-FFF2-40B4-BE49-F238E27FC236}">
                <a16:creationId xmlns:a16="http://schemas.microsoft.com/office/drawing/2014/main" id="{1C2E83A3-387C-4579-A740-AD7385B3E643}"/>
              </a:ext>
            </a:extLst>
          </p:cNvPr>
          <p:cNvSpPr txBox="1">
            <a:spLocks noChangeArrowheads="1"/>
          </p:cNvSpPr>
          <p:nvPr/>
        </p:nvSpPr>
        <p:spPr bwMode="auto">
          <a:xfrm>
            <a:off x="5309394" y="4897067"/>
            <a:ext cx="18453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dirty="0">
                <a:latin typeface="Arial" panose="020B0604020202020204" pitchFamily="34" charset="0"/>
              </a:rPr>
              <a:t>B. Pelobatid</a:t>
            </a:r>
          </a:p>
        </p:txBody>
      </p:sp>
      <p:sp>
        <p:nvSpPr>
          <p:cNvPr id="26630" name="Text Box 6">
            <a:extLst>
              <a:ext uri="{FF2B5EF4-FFF2-40B4-BE49-F238E27FC236}">
                <a16:creationId xmlns:a16="http://schemas.microsoft.com/office/drawing/2014/main" id="{113A56EF-63A9-4F1A-8F1E-7C7EAC01BA88}"/>
              </a:ext>
            </a:extLst>
          </p:cNvPr>
          <p:cNvSpPr txBox="1">
            <a:spLocks noChangeArrowheads="1"/>
          </p:cNvSpPr>
          <p:nvPr/>
        </p:nvSpPr>
        <p:spPr bwMode="auto">
          <a:xfrm>
            <a:off x="4394200" y="2782888"/>
            <a:ext cx="55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dirty="0">
                <a:solidFill>
                  <a:schemeClr val="bg1"/>
                </a:solidFill>
                <a:latin typeface="Arial" panose="020B0604020202020204" pitchFamily="34" charset="0"/>
              </a:rPr>
              <a:t>ilia</a:t>
            </a:r>
          </a:p>
        </p:txBody>
      </p:sp>
      <p:pic>
        <p:nvPicPr>
          <p:cNvPr id="26631" name="Picture 8" descr="pelobatid humerus">
            <a:extLst>
              <a:ext uri="{FF2B5EF4-FFF2-40B4-BE49-F238E27FC236}">
                <a16:creationId xmlns:a16="http://schemas.microsoft.com/office/drawing/2014/main" id="{B83E4D10-9AD1-4087-9CE0-2DF8E5A7496B}"/>
              </a:ext>
            </a:extLst>
          </p:cNvPr>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l="30302" t="8371" r="15152" b="36064"/>
          <a:stretch>
            <a:fillRect/>
          </a:stretch>
        </p:blipFill>
        <p:spPr bwMode="auto">
          <a:xfrm>
            <a:off x="7443788" y="1166019"/>
            <a:ext cx="3352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9">
            <a:extLst>
              <a:ext uri="{FF2B5EF4-FFF2-40B4-BE49-F238E27FC236}">
                <a16:creationId xmlns:a16="http://schemas.microsoft.com/office/drawing/2014/main" id="{9CCB654C-CD59-4F18-87AF-CF22D60C0DDF}"/>
              </a:ext>
            </a:extLst>
          </p:cNvPr>
          <p:cNvSpPr txBox="1">
            <a:spLocks noChangeArrowheads="1"/>
          </p:cNvSpPr>
          <p:nvPr/>
        </p:nvSpPr>
        <p:spPr bwMode="auto">
          <a:xfrm>
            <a:off x="7654131" y="3638153"/>
            <a:ext cx="293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2400" dirty="0">
                <a:latin typeface="Arial" panose="020B0604020202020204" pitchFamily="34" charset="0"/>
              </a:rPr>
              <a:t>Hylid distal humerus</a:t>
            </a:r>
          </a:p>
        </p:txBody>
      </p:sp>
      <p:pic>
        <p:nvPicPr>
          <p:cNvPr id="3" name="Picture 2" descr="A green frog on a grey surface&#10;&#10;Description automatically generated with low confidence">
            <a:extLst>
              <a:ext uri="{FF2B5EF4-FFF2-40B4-BE49-F238E27FC236}">
                <a16:creationId xmlns:a16="http://schemas.microsoft.com/office/drawing/2014/main" id="{44CA9C2C-531B-4FF2-AFD0-79EBD92C7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9124" y="4095353"/>
            <a:ext cx="1868548" cy="1885215"/>
          </a:xfrm>
          <a:prstGeom prst="rect">
            <a:avLst/>
          </a:prstGeom>
        </p:spPr>
      </p:pic>
      <p:pic>
        <p:nvPicPr>
          <p:cNvPr id="5" name="Picture 4" descr="A picture containing frog&#10;&#10;Description automatically generated">
            <a:extLst>
              <a:ext uri="{FF2B5EF4-FFF2-40B4-BE49-F238E27FC236}">
                <a16:creationId xmlns:a16="http://schemas.microsoft.com/office/drawing/2014/main" id="{A200DEAA-83BB-4D51-9BA8-9154E23F1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7807" y="5357718"/>
            <a:ext cx="1868549" cy="1245699"/>
          </a:xfrm>
          <a:prstGeom prst="rect">
            <a:avLst/>
          </a:prstGeom>
        </p:spPr>
      </p:pic>
      <p:sp>
        <p:nvSpPr>
          <p:cNvPr id="2" name="TextBox 1">
            <a:extLst>
              <a:ext uri="{FF2B5EF4-FFF2-40B4-BE49-F238E27FC236}">
                <a16:creationId xmlns:a16="http://schemas.microsoft.com/office/drawing/2014/main" id="{2DA14189-4085-4D96-ACEA-BE70E05F28AF}"/>
              </a:ext>
            </a:extLst>
          </p:cNvPr>
          <p:cNvSpPr txBox="1"/>
          <p:nvPr/>
        </p:nvSpPr>
        <p:spPr>
          <a:xfrm>
            <a:off x="8577410" y="5904367"/>
            <a:ext cx="1085554" cy="307777"/>
          </a:xfrm>
          <a:prstGeom prst="rect">
            <a:avLst/>
          </a:prstGeom>
          <a:noFill/>
        </p:spPr>
        <p:txBody>
          <a:bodyPr wrap="none" rtlCol="0">
            <a:spAutoFit/>
          </a:bodyPr>
          <a:lstStyle/>
          <a:p>
            <a:r>
              <a:rPr lang="en-US" sz="1400" i="1" dirty="0"/>
              <a:t>Hyla cinerea</a:t>
            </a:r>
          </a:p>
        </p:txBody>
      </p:sp>
      <p:sp>
        <p:nvSpPr>
          <p:cNvPr id="4" name="TextBox 3">
            <a:extLst>
              <a:ext uri="{FF2B5EF4-FFF2-40B4-BE49-F238E27FC236}">
                <a16:creationId xmlns:a16="http://schemas.microsoft.com/office/drawing/2014/main" id="{FD5B088E-6A1A-40CC-AE51-2B6BB6B023F9}"/>
              </a:ext>
            </a:extLst>
          </p:cNvPr>
          <p:cNvSpPr txBox="1"/>
          <p:nvPr/>
        </p:nvSpPr>
        <p:spPr>
          <a:xfrm>
            <a:off x="5336419" y="6555790"/>
            <a:ext cx="1791324" cy="307777"/>
          </a:xfrm>
          <a:prstGeom prst="rect">
            <a:avLst/>
          </a:prstGeom>
          <a:noFill/>
        </p:spPr>
        <p:txBody>
          <a:bodyPr wrap="none" rtlCol="0">
            <a:spAutoFit/>
          </a:bodyPr>
          <a:lstStyle/>
          <a:p>
            <a:r>
              <a:rPr lang="en-US" sz="1400" i="1" dirty="0"/>
              <a:t>Scaphiopus holbrookii</a:t>
            </a:r>
          </a:p>
        </p:txBody>
      </p:sp>
      <p:pic>
        <p:nvPicPr>
          <p:cNvPr id="7" name="Picture 6" descr="A frog on the ground&#10;&#10;Description automatically generated with medium confidence">
            <a:extLst>
              <a:ext uri="{FF2B5EF4-FFF2-40B4-BE49-F238E27FC236}">
                <a16:creationId xmlns:a16="http://schemas.microsoft.com/office/drawing/2014/main" id="{07ECA751-8092-455E-9C1F-23B264715A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862" y="5308830"/>
            <a:ext cx="2192338" cy="1457990"/>
          </a:xfrm>
          <a:prstGeom prst="rect">
            <a:avLst/>
          </a:prstGeom>
        </p:spPr>
      </p:pic>
      <p:grpSp>
        <p:nvGrpSpPr>
          <p:cNvPr id="13" name="Group 12">
            <a:extLst>
              <a:ext uri="{FF2B5EF4-FFF2-40B4-BE49-F238E27FC236}">
                <a16:creationId xmlns:a16="http://schemas.microsoft.com/office/drawing/2014/main" id="{BE8008E0-36AE-450B-A60D-8BAC216D5ECC}"/>
              </a:ext>
            </a:extLst>
          </p:cNvPr>
          <p:cNvGrpSpPr/>
          <p:nvPr/>
        </p:nvGrpSpPr>
        <p:grpSpPr>
          <a:xfrm>
            <a:off x="2201862" y="5308830"/>
            <a:ext cx="2192338" cy="1457990"/>
            <a:chOff x="2201862" y="5308830"/>
            <a:chExt cx="2192338" cy="1457990"/>
          </a:xfrm>
        </p:grpSpPr>
        <p:cxnSp>
          <p:nvCxnSpPr>
            <p:cNvPr id="8" name="Straight Connector 7">
              <a:extLst>
                <a:ext uri="{FF2B5EF4-FFF2-40B4-BE49-F238E27FC236}">
                  <a16:creationId xmlns:a16="http://schemas.microsoft.com/office/drawing/2014/main" id="{0B2563F5-40E0-4578-892D-7C8496A29A52}"/>
                </a:ext>
              </a:extLst>
            </p:cNvPr>
            <p:cNvCxnSpPr>
              <a:cxnSpLocks/>
            </p:cNvCxnSpPr>
            <p:nvPr/>
          </p:nvCxnSpPr>
          <p:spPr>
            <a:xfrm>
              <a:off x="2201862" y="5308830"/>
              <a:ext cx="2192338" cy="14579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237075-4920-4096-B801-D722AD850B03}"/>
                </a:ext>
              </a:extLst>
            </p:cNvPr>
            <p:cNvCxnSpPr>
              <a:cxnSpLocks/>
            </p:cNvCxnSpPr>
            <p:nvPr/>
          </p:nvCxnSpPr>
          <p:spPr>
            <a:xfrm flipH="1">
              <a:off x="2201862" y="5308830"/>
              <a:ext cx="2192338" cy="14579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CD925-F4B6-40D1-A244-5CE937E00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8" y="161926"/>
            <a:ext cx="5234695" cy="501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result for mud turtle">
            <a:extLst>
              <a:ext uri="{FF2B5EF4-FFF2-40B4-BE49-F238E27FC236}">
                <a16:creationId xmlns:a16="http://schemas.microsoft.com/office/drawing/2014/main" id="{6B9745E6-A9F7-4A0E-9D77-3400FADD8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320" y="5166011"/>
            <a:ext cx="2434773" cy="162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result for snapping turtle">
            <a:extLst>
              <a:ext uri="{FF2B5EF4-FFF2-40B4-BE49-F238E27FC236}">
                <a16:creationId xmlns:a16="http://schemas.microsoft.com/office/drawing/2014/main" id="{E2B2CDE2-B040-47CA-BD79-74AB33BB9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346" y="5166011"/>
            <a:ext cx="2085974" cy="162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819AA6-E0F6-4F42-A975-D8FFF91B9B15}"/>
              </a:ext>
            </a:extLst>
          </p:cNvPr>
          <p:cNvSpPr txBox="1"/>
          <p:nvPr/>
        </p:nvSpPr>
        <p:spPr>
          <a:xfrm>
            <a:off x="5820402" y="837177"/>
            <a:ext cx="6172200" cy="1077218"/>
          </a:xfrm>
          <a:prstGeom prst="rect">
            <a:avLst/>
          </a:prstGeom>
          <a:noFill/>
        </p:spPr>
        <p:txBody>
          <a:bodyPr wrap="square" rtlCol="0">
            <a:spAutoFit/>
          </a:bodyPr>
          <a:lstStyle/>
          <a:p>
            <a:r>
              <a:rPr lang="en-US" sz="1600" dirty="0"/>
              <a:t>Though fragmentary, the remains of at least three taxa of chelonians and with inferred freshwater habitat preferences have been found at Ellisdale, including the earliest </a:t>
            </a:r>
            <a:r>
              <a:rPr lang="en-US" sz="1600" dirty="0" err="1"/>
              <a:t>chelydroid</a:t>
            </a:r>
            <a:r>
              <a:rPr lang="en-US" sz="1600" dirty="0"/>
              <a:t> from the Appalachian subcontinent of the Late Cretaceous.</a:t>
            </a:r>
          </a:p>
        </p:txBody>
      </p:sp>
      <p:pic>
        <p:nvPicPr>
          <p:cNvPr id="7" name="Picture 6" descr="Text, letter&#10;&#10;Description automatically generated">
            <a:extLst>
              <a:ext uri="{FF2B5EF4-FFF2-40B4-BE49-F238E27FC236}">
                <a16:creationId xmlns:a16="http://schemas.microsoft.com/office/drawing/2014/main" id="{71285471-5861-4264-87EB-C9E837771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041" y="2201191"/>
            <a:ext cx="5035010" cy="3776258"/>
          </a:xfrm>
          <a:prstGeom prst="rect">
            <a:avLst/>
          </a:prstGeom>
        </p:spPr>
      </p:pic>
      <p:sp>
        <p:nvSpPr>
          <p:cNvPr id="8" name="TextBox 7">
            <a:extLst>
              <a:ext uri="{FF2B5EF4-FFF2-40B4-BE49-F238E27FC236}">
                <a16:creationId xmlns:a16="http://schemas.microsoft.com/office/drawing/2014/main" id="{D91A2DAA-04B8-4B25-87A6-CAA57A8341D4}"/>
              </a:ext>
            </a:extLst>
          </p:cNvPr>
          <p:cNvSpPr txBox="1"/>
          <p:nvPr/>
        </p:nvSpPr>
        <p:spPr>
          <a:xfrm>
            <a:off x="7768922" y="5977449"/>
            <a:ext cx="1793248" cy="369332"/>
          </a:xfrm>
          <a:prstGeom prst="rect">
            <a:avLst/>
          </a:prstGeom>
          <a:noFill/>
        </p:spPr>
        <p:txBody>
          <a:bodyPr wrap="none" rtlCol="0">
            <a:spAutoFit/>
          </a:bodyPr>
          <a:lstStyle/>
          <a:p>
            <a:r>
              <a:rPr lang="en-US" dirty="0"/>
              <a:t>Pan-</a:t>
            </a:r>
            <a:r>
              <a:rPr lang="en-US" dirty="0" err="1"/>
              <a:t>Trionychidae</a:t>
            </a:r>
            <a:endParaRPr lang="en-US" dirty="0"/>
          </a:p>
        </p:txBody>
      </p:sp>
      <p:sp>
        <p:nvSpPr>
          <p:cNvPr id="9" name="TextBox 8">
            <a:extLst>
              <a:ext uri="{FF2B5EF4-FFF2-40B4-BE49-F238E27FC236}">
                <a16:creationId xmlns:a16="http://schemas.microsoft.com/office/drawing/2014/main" id="{AF16F516-8B36-439F-8299-DCB2879655D6}"/>
              </a:ext>
            </a:extLst>
          </p:cNvPr>
          <p:cNvSpPr txBox="1"/>
          <p:nvPr/>
        </p:nvSpPr>
        <p:spPr>
          <a:xfrm>
            <a:off x="7348126" y="298922"/>
            <a:ext cx="3116751" cy="584775"/>
          </a:xfrm>
          <a:prstGeom prst="rect">
            <a:avLst/>
          </a:prstGeom>
          <a:noFill/>
        </p:spPr>
        <p:txBody>
          <a:bodyPr wrap="none" rtlCol="0">
            <a:spAutoFit/>
          </a:bodyPr>
          <a:lstStyle/>
          <a:p>
            <a:r>
              <a:rPr lang="en-US" sz="3200" dirty="0"/>
              <a:t>Chelonia (Turtles)</a:t>
            </a:r>
          </a:p>
        </p:txBody>
      </p:sp>
    </p:spTree>
    <p:extLst>
      <p:ext uri="{BB962C8B-B14F-4D97-AF65-F5344CB8AC3E}">
        <p14:creationId xmlns:p14="http://schemas.microsoft.com/office/powerpoint/2010/main" val="300155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E1DF0B7B-3F24-4A44-962C-830F17CDA35A}"/>
              </a:ext>
            </a:extLst>
          </p:cNvPr>
          <p:cNvSpPr>
            <a:spLocks noGrp="1" noRot="1" noChangeArrowheads="1"/>
          </p:cNvSpPr>
          <p:nvPr>
            <p:ph type="title"/>
          </p:nvPr>
        </p:nvSpPr>
        <p:spPr>
          <a:xfrm>
            <a:off x="838200" y="79375"/>
            <a:ext cx="10515600" cy="1325563"/>
          </a:xfrm>
        </p:spPr>
        <p:txBody>
          <a:bodyPr>
            <a:normAutofit/>
          </a:bodyPr>
          <a:lstStyle/>
          <a:p>
            <a:pPr eaLnBrk="1" hangingPunct="1">
              <a:defRPr/>
            </a:pPr>
            <a:r>
              <a:rPr lang="en-US" altLang="en-US" sz="4000" dirty="0">
                <a:latin typeface="Arial Unicode MS" pitchFamily="34" charset="-128"/>
              </a:rPr>
              <a:t>Environment of Deposition: Tidal Freshwater?</a:t>
            </a:r>
          </a:p>
        </p:txBody>
      </p:sp>
      <p:sp>
        <p:nvSpPr>
          <p:cNvPr id="396291" name="Rectangle 3">
            <a:extLst>
              <a:ext uri="{FF2B5EF4-FFF2-40B4-BE49-F238E27FC236}">
                <a16:creationId xmlns:a16="http://schemas.microsoft.com/office/drawing/2014/main" id="{30A858FD-D444-4521-B3B2-6265DEAEF635}"/>
              </a:ext>
            </a:extLst>
          </p:cNvPr>
          <p:cNvSpPr>
            <a:spLocks noGrp="1" noChangeArrowheads="1"/>
          </p:cNvSpPr>
          <p:nvPr>
            <p:ph type="body" idx="1"/>
          </p:nvPr>
        </p:nvSpPr>
        <p:spPr>
          <a:xfrm>
            <a:off x="838200" y="1595438"/>
            <a:ext cx="10515600" cy="4351338"/>
          </a:xfrm>
        </p:spPr>
        <p:txBody>
          <a:bodyPr>
            <a:normAutofit fontScale="92500" lnSpcReduction="10000"/>
          </a:bodyPr>
          <a:lstStyle/>
          <a:p>
            <a:pPr>
              <a:lnSpc>
                <a:spcPct val="80000"/>
              </a:lnSpc>
              <a:spcAft>
                <a:spcPts val="1200"/>
              </a:spcAft>
              <a:defRPr/>
            </a:pPr>
            <a:r>
              <a:rPr lang="en-US" altLang="en-US" sz="2000" dirty="0"/>
              <a:t>Analysis of long bone and wood orientation showed a chaotic current flow, indicative of a tidal regime.</a:t>
            </a:r>
          </a:p>
          <a:p>
            <a:pPr>
              <a:lnSpc>
                <a:spcPct val="80000"/>
              </a:lnSpc>
              <a:spcAft>
                <a:spcPts val="1200"/>
              </a:spcAft>
              <a:defRPr/>
            </a:pPr>
            <a:r>
              <a:rPr lang="en-US" altLang="en-US" sz="2000" dirty="0"/>
              <a:t>Plant remains were all water-loving but salt-intolerant taxa.</a:t>
            </a:r>
          </a:p>
          <a:p>
            <a:pPr eaLnBrk="1" hangingPunct="1">
              <a:lnSpc>
                <a:spcPct val="80000"/>
              </a:lnSpc>
              <a:spcAft>
                <a:spcPts val="1200"/>
              </a:spcAft>
              <a:defRPr/>
            </a:pPr>
            <a:r>
              <a:rPr lang="en-US" altLang="en-US" sz="2000" dirty="0"/>
              <a:t>Palynology indicated a complete lack of marine dinoflagellate cysts or other marine elements in the organic component of the sediments strongly suggesting a non-marine, freshwater depositional environment.</a:t>
            </a:r>
          </a:p>
          <a:p>
            <a:pPr eaLnBrk="1" hangingPunct="1">
              <a:lnSpc>
                <a:spcPct val="80000"/>
              </a:lnSpc>
              <a:spcAft>
                <a:spcPts val="1200"/>
              </a:spcAft>
              <a:defRPr/>
            </a:pPr>
            <a:r>
              <a:rPr lang="en-US" altLang="en-US" sz="2000" dirty="0"/>
              <a:t>The Exquisite preservation of the amphibian fossils suggested that they were “proximal” to the depositional environment. As amphibians are salt-intolerant they would have been unable to survive for long in brackish or salt water.</a:t>
            </a:r>
          </a:p>
          <a:p>
            <a:pPr eaLnBrk="1" hangingPunct="1">
              <a:lnSpc>
                <a:spcPct val="80000"/>
              </a:lnSpc>
              <a:spcAft>
                <a:spcPts val="1200"/>
              </a:spcAft>
              <a:defRPr/>
            </a:pPr>
            <a:r>
              <a:rPr lang="en-US" altLang="en-US" sz="2000" dirty="0"/>
              <a:t>Most identifiable elasmobranchs (sharks, rays and skates), osteichthyan (bony fish), and chelonian (turtle) fossils from the site were from obligate freshwater and/or estuarine-brackish water taxa.  </a:t>
            </a:r>
          </a:p>
          <a:p>
            <a:pPr eaLnBrk="1" hangingPunct="1">
              <a:lnSpc>
                <a:spcPct val="80000"/>
              </a:lnSpc>
              <a:spcAft>
                <a:spcPts val="1200"/>
              </a:spcAft>
              <a:defRPr/>
            </a:pPr>
            <a:r>
              <a:rPr lang="en-US" altLang="en-US" sz="2000" dirty="0"/>
              <a:t>Presence of </a:t>
            </a:r>
            <a:r>
              <a:rPr lang="en-US" altLang="en-US" sz="2000" i="1" dirty="0"/>
              <a:t>in-situ</a:t>
            </a:r>
            <a:r>
              <a:rPr lang="en-US" altLang="en-US" sz="2000" dirty="0"/>
              <a:t>, authigenic siderite (FeCO</a:t>
            </a:r>
            <a:r>
              <a:rPr lang="en-US" altLang="en-US" sz="2000" baseline="-25000" dirty="0"/>
              <a:t>3</a:t>
            </a:r>
            <a:r>
              <a:rPr lang="en-US" altLang="en-US" sz="2000" dirty="0"/>
              <a:t>) concretions in the stratum below the pebble layer suggests a low-sulfate (freshwater) environment of deposition.</a:t>
            </a:r>
          </a:p>
          <a:p>
            <a:pPr eaLnBrk="1" hangingPunct="1">
              <a:lnSpc>
                <a:spcPct val="80000"/>
              </a:lnSpc>
              <a:spcAft>
                <a:spcPts val="1200"/>
              </a:spcAft>
              <a:buFont typeface="Wingdings" panose="05000000000000000000" pitchFamily="2" charset="2"/>
              <a:buNone/>
              <a:defRPr/>
            </a:pPr>
            <a:endParaRPr lang="en-US" altLang="en-US" sz="2000" dirty="0"/>
          </a:p>
          <a:p>
            <a:pPr eaLnBrk="1" hangingPunct="1">
              <a:lnSpc>
                <a:spcPct val="80000"/>
              </a:lnSpc>
              <a:defRPr/>
            </a:pPr>
            <a:endParaRPr lang="en-US" altLang="en-US" sz="2000" dirty="0"/>
          </a:p>
          <a:p>
            <a:pPr eaLnBrk="1" hangingPunct="1">
              <a:lnSpc>
                <a:spcPct val="80000"/>
              </a:lnSpc>
              <a:defRPr/>
            </a:pPr>
            <a:endParaRPr lang="en-US" alt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urtle swimming in water&#10;&#10;Description automatically generated with medium confidence">
            <a:extLst>
              <a:ext uri="{FF2B5EF4-FFF2-40B4-BE49-F238E27FC236}">
                <a16:creationId xmlns:a16="http://schemas.microsoft.com/office/drawing/2014/main" id="{8D800B1B-C5E0-4143-A661-F34E10F27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5" y="177628"/>
            <a:ext cx="4176584" cy="1545974"/>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CB7BAF43-22EB-41FB-AF19-47E442EA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55" y="1789798"/>
            <a:ext cx="4176584" cy="3132438"/>
          </a:xfrm>
          <a:prstGeom prst="rect">
            <a:avLst/>
          </a:prstGeom>
        </p:spPr>
      </p:pic>
      <p:pic>
        <p:nvPicPr>
          <p:cNvPr id="9" name="Picture 8" descr="A picture containing green&#10;&#10;Description automatically generated">
            <a:extLst>
              <a:ext uri="{FF2B5EF4-FFF2-40B4-BE49-F238E27FC236}">
                <a16:creationId xmlns:a16="http://schemas.microsoft.com/office/drawing/2014/main" id="{7C9D1F0F-6997-43E8-B9CD-E944DA0B5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952" y="177628"/>
            <a:ext cx="2914136" cy="218560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CFEA3A5-0497-4A77-97CE-A8960094D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601" y="485772"/>
            <a:ext cx="1546831" cy="1422532"/>
          </a:xfrm>
          <a:prstGeom prst="rect">
            <a:avLst/>
          </a:prstGeom>
        </p:spPr>
      </p:pic>
      <p:pic>
        <p:nvPicPr>
          <p:cNvPr id="13" name="Picture 12" descr="A picture containing text, old&#10;&#10;Description automatically generated">
            <a:extLst>
              <a:ext uri="{FF2B5EF4-FFF2-40B4-BE49-F238E27FC236}">
                <a16:creationId xmlns:a16="http://schemas.microsoft.com/office/drawing/2014/main" id="{F35EE661-BE56-421A-A907-8FAC56723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945" y="484864"/>
            <a:ext cx="1787709" cy="1423440"/>
          </a:xfrm>
          <a:prstGeom prst="rect">
            <a:avLst/>
          </a:prstGeom>
        </p:spPr>
      </p:pic>
      <p:pic>
        <p:nvPicPr>
          <p:cNvPr id="15" name="Picture 14" descr="A picture containing rock, fish&#10;&#10;Description automatically generated">
            <a:extLst>
              <a:ext uri="{FF2B5EF4-FFF2-40B4-BE49-F238E27FC236}">
                <a16:creationId xmlns:a16="http://schemas.microsoft.com/office/drawing/2014/main" id="{13D21581-24F5-4184-ADA1-D1406F2605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953" y="2472124"/>
            <a:ext cx="2914136" cy="163920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2DDE34A-B796-4CCA-98C2-0BF1CC333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65" y="2616307"/>
            <a:ext cx="1978638" cy="1221494"/>
          </a:xfrm>
          <a:prstGeom prst="rect">
            <a:avLst/>
          </a:prstGeom>
        </p:spPr>
      </p:pic>
      <p:pic>
        <p:nvPicPr>
          <p:cNvPr id="21" name="Picture 20" descr="A picture containing text, meter, device, gauge&#10;&#10;Description automatically generated">
            <a:extLst>
              <a:ext uri="{FF2B5EF4-FFF2-40B4-BE49-F238E27FC236}">
                <a16:creationId xmlns:a16="http://schemas.microsoft.com/office/drawing/2014/main" id="{A9977845-CEE9-4C1B-9D9C-C8ED3F8B3B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3079" y="2603607"/>
            <a:ext cx="2140815" cy="1246894"/>
          </a:xfrm>
          <a:prstGeom prst="rect">
            <a:avLst/>
          </a:prstGeom>
        </p:spPr>
      </p:pic>
      <p:pic>
        <p:nvPicPr>
          <p:cNvPr id="23" name="Picture 22" descr="A fish in the water&#10;&#10;Description automatically generated with medium confidence">
            <a:extLst>
              <a:ext uri="{FF2B5EF4-FFF2-40B4-BE49-F238E27FC236}">
                <a16:creationId xmlns:a16="http://schemas.microsoft.com/office/drawing/2014/main" id="{B409EACF-F0C1-444B-82F5-EA7844588C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7952" y="4220219"/>
            <a:ext cx="2914136" cy="1944145"/>
          </a:xfrm>
          <a:prstGeom prst="rect">
            <a:avLst/>
          </a:prstGeom>
        </p:spPr>
      </p:pic>
      <p:pic>
        <p:nvPicPr>
          <p:cNvPr id="27" name="Picture 26" descr="A picture containing text, plate, clock, tableware&#10;&#10;Description automatically generated">
            <a:extLst>
              <a:ext uri="{FF2B5EF4-FFF2-40B4-BE49-F238E27FC236}">
                <a16:creationId xmlns:a16="http://schemas.microsoft.com/office/drawing/2014/main" id="{DEA17A74-0486-4A29-B72F-0378ABED88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4601" y="4545804"/>
            <a:ext cx="1967302" cy="1110019"/>
          </a:xfrm>
          <a:prstGeom prst="rect">
            <a:avLst/>
          </a:prstGeom>
        </p:spPr>
      </p:pic>
      <p:pic>
        <p:nvPicPr>
          <p:cNvPr id="29" name="Picture 28" descr="Text&#10;&#10;Description automatically generated">
            <a:extLst>
              <a:ext uri="{FF2B5EF4-FFF2-40B4-BE49-F238E27FC236}">
                <a16:creationId xmlns:a16="http://schemas.microsoft.com/office/drawing/2014/main" id="{AF2A8AE9-C44E-4384-AA1E-571F75908B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93080" y="4545804"/>
            <a:ext cx="1851040" cy="1110019"/>
          </a:xfrm>
          <a:prstGeom prst="rect">
            <a:avLst/>
          </a:prstGeom>
        </p:spPr>
      </p:pic>
      <p:sp>
        <p:nvSpPr>
          <p:cNvPr id="32" name="TextBox 31">
            <a:extLst>
              <a:ext uri="{FF2B5EF4-FFF2-40B4-BE49-F238E27FC236}">
                <a16:creationId xmlns:a16="http://schemas.microsoft.com/office/drawing/2014/main" id="{773FC2D3-76D7-4275-98A2-FB0B6A72E3BA}"/>
              </a:ext>
            </a:extLst>
          </p:cNvPr>
          <p:cNvSpPr txBox="1"/>
          <p:nvPr/>
        </p:nvSpPr>
        <p:spPr>
          <a:xfrm>
            <a:off x="8532584" y="2039144"/>
            <a:ext cx="2047805" cy="369332"/>
          </a:xfrm>
          <a:prstGeom prst="rect">
            <a:avLst/>
          </a:prstGeom>
          <a:noFill/>
        </p:spPr>
        <p:txBody>
          <a:bodyPr wrap="none" rtlCol="0">
            <a:spAutoFit/>
          </a:bodyPr>
          <a:lstStyle/>
          <a:p>
            <a:r>
              <a:rPr lang="en-US" dirty="0"/>
              <a:t>cf. Lepisosteidae sp.</a:t>
            </a:r>
          </a:p>
        </p:txBody>
      </p:sp>
      <p:sp>
        <p:nvSpPr>
          <p:cNvPr id="33" name="TextBox 32">
            <a:extLst>
              <a:ext uri="{FF2B5EF4-FFF2-40B4-BE49-F238E27FC236}">
                <a16:creationId xmlns:a16="http://schemas.microsoft.com/office/drawing/2014/main" id="{8DD1489D-F960-4E54-9987-AD31CE38BCD8}"/>
              </a:ext>
            </a:extLst>
          </p:cNvPr>
          <p:cNvSpPr txBox="1"/>
          <p:nvPr/>
        </p:nvSpPr>
        <p:spPr>
          <a:xfrm>
            <a:off x="8659102" y="3873666"/>
            <a:ext cx="1541512" cy="369332"/>
          </a:xfrm>
          <a:prstGeom prst="rect">
            <a:avLst/>
          </a:prstGeom>
          <a:noFill/>
        </p:spPr>
        <p:txBody>
          <a:bodyPr wrap="none" rtlCol="0">
            <a:spAutoFit/>
          </a:bodyPr>
          <a:lstStyle/>
          <a:p>
            <a:r>
              <a:rPr lang="en-US" dirty="0"/>
              <a:t>cf. Amiidae sp.</a:t>
            </a:r>
          </a:p>
        </p:txBody>
      </p:sp>
      <p:sp>
        <p:nvSpPr>
          <p:cNvPr id="34" name="TextBox 33">
            <a:extLst>
              <a:ext uri="{FF2B5EF4-FFF2-40B4-BE49-F238E27FC236}">
                <a16:creationId xmlns:a16="http://schemas.microsoft.com/office/drawing/2014/main" id="{59A4789D-B5CA-4CD5-A588-BE52399702E6}"/>
              </a:ext>
            </a:extLst>
          </p:cNvPr>
          <p:cNvSpPr txBox="1"/>
          <p:nvPr/>
        </p:nvSpPr>
        <p:spPr>
          <a:xfrm>
            <a:off x="8533515" y="5781648"/>
            <a:ext cx="2099357" cy="369332"/>
          </a:xfrm>
          <a:prstGeom prst="rect">
            <a:avLst/>
          </a:prstGeom>
          <a:noFill/>
        </p:spPr>
        <p:txBody>
          <a:bodyPr wrap="none" rtlCol="0">
            <a:spAutoFit/>
          </a:bodyPr>
          <a:lstStyle/>
          <a:p>
            <a:r>
              <a:rPr lang="en-US" dirty="0"/>
              <a:t>cf. Acipenseridae sp.</a:t>
            </a:r>
          </a:p>
        </p:txBody>
      </p:sp>
      <p:grpSp>
        <p:nvGrpSpPr>
          <p:cNvPr id="3" name="Group 2">
            <a:extLst>
              <a:ext uri="{FF2B5EF4-FFF2-40B4-BE49-F238E27FC236}">
                <a16:creationId xmlns:a16="http://schemas.microsoft.com/office/drawing/2014/main" id="{34FBE001-F261-4102-9C12-7B4BDA06241C}"/>
              </a:ext>
            </a:extLst>
          </p:cNvPr>
          <p:cNvGrpSpPr/>
          <p:nvPr/>
        </p:nvGrpSpPr>
        <p:grpSpPr>
          <a:xfrm>
            <a:off x="975155" y="4988432"/>
            <a:ext cx="4830061" cy="1762050"/>
            <a:chOff x="975155" y="4988432"/>
            <a:chExt cx="4830061" cy="1762050"/>
          </a:xfrm>
        </p:grpSpPr>
        <p:pic>
          <p:nvPicPr>
            <p:cNvPr id="31" name="Picture 30" descr="A picture containing rock&#10;&#10;Description automatically generated">
              <a:extLst>
                <a:ext uri="{FF2B5EF4-FFF2-40B4-BE49-F238E27FC236}">
                  <a16:creationId xmlns:a16="http://schemas.microsoft.com/office/drawing/2014/main" id="{2AE2473F-F79E-42CC-A5A4-E4C0A1EB39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155" y="4988432"/>
              <a:ext cx="3300283" cy="1762050"/>
            </a:xfrm>
            <a:prstGeom prst="rect">
              <a:avLst/>
            </a:prstGeom>
          </p:spPr>
        </p:pic>
        <p:sp>
          <p:nvSpPr>
            <p:cNvPr id="2" name="TextBox 1">
              <a:extLst>
                <a:ext uri="{FF2B5EF4-FFF2-40B4-BE49-F238E27FC236}">
                  <a16:creationId xmlns:a16="http://schemas.microsoft.com/office/drawing/2014/main" id="{C8301332-8397-41FD-85BF-4A78B296D8C6}"/>
                </a:ext>
              </a:extLst>
            </p:cNvPr>
            <p:cNvSpPr txBox="1"/>
            <p:nvPr/>
          </p:nvSpPr>
          <p:spPr>
            <a:xfrm>
              <a:off x="4275438" y="6381150"/>
              <a:ext cx="1529778" cy="369332"/>
            </a:xfrm>
            <a:prstGeom prst="rect">
              <a:avLst/>
            </a:prstGeom>
            <a:noFill/>
          </p:spPr>
          <p:txBody>
            <a:bodyPr wrap="none" rtlCol="0">
              <a:spAutoFit/>
            </a:bodyPr>
            <a:lstStyle/>
            <a:p>
              <a:r>
                <a:rPr lang="en-US" i="1" dirty="0"/>
                <a:t>Siren </a:t>
              </a:r>
              <a:r>
                <a:rPr lang="en-US" i="1" dirty="0" err="1"/>
                <a:t>lacertina</a:t>
              </a:r>
              <a:endParaRPr lang="en-US" i="1" dirty="0"/>
            </a:p>
          </p:txBody>
        </p:sp>
      </p:grpSp>
    </p:spTree>
    <p:extLst>
      <p:ext uri="{BB962C8B-B14F-4D97-AF65-F5344CB8AC3E}">
        <p14:creationId xmlns:p14="http://schemas.microsoft.com/office/powerpoint/2010/main" val="41634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alinity_maps">
            <a:extLst>
              <a:ext uri="{FF2B5EF4-FFF2-40B4-BE49-F238E27FC236}">
                <a16:creationId xmlns:a16="http://schemas.microsoft.com/office/drawing/2014/main" id="{A7D48A15-9F58-468D-8080-848280436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88" t="9865" r="7768" b="5644"/>
          <a:stretch>
            <a:fillRect/>
          </a:stretch>
        </p:blipFill>
        <p:spPr bwMode="auto">
          <a:xfrm>
            <a:off x="1818481" y="165893"/>
            <a:ext cx="8555037"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63" name="Group 3">
            <a:extLst>
              <a:ext uri="{FF2B5EF4-FFF2-40B4-BE49-F238E27FC236}">
                <a16:creationId xmlns:a16="http://schemas.microsoft.com/office/drawing/2014/main" id="{152D9951-2E10-41E4-AEC5-A06D9E7D06C6}"/>
              </a:ext>
            </a:extLst>
          </p:cNvPr>
          <p:cNvGrpSpPr>
            <a:grpSpLocks/>
          </p:cNvGrpSpPr>
          <p:nvPr/>
        </p:nvGrpSpPr>
        <p:grpSpPr bwMode="auto">
          <a:xfrm>
            <a:off x="2881313" y="822325"/>
            <a:ext cx="3490912" cy="3806827"/>
            <a:chOff x="855" y="518"/>
            <a:chExt cx="2199" cy="2398"/>
          </a:xfrm>
        </p:grpSpPr>
        <p:sp>
          <p:nvSpPr>
            <p:cNvPr id="45073" name="Text Box 4">
              <a:extLst>
                <a:ext uri="{FF2B5EF4-FFF2-40B4-BE49-F238E27FC236}">
                  <a16:creationId xmlns:a16="http://schemas.microsoft.com/office/drawing/2014/main" id="{E5042290-3855-4146-A56F-F0B5FF288E42}"/>
                </a:ext>
              </a:extLst>
            </p:cNvPr>
            <p:cNvSpPr txBox="1">
              <a:spLocks noChangeArrowheads="1"/>
            </p:cNvSpPr>
            <p:nvPr/>
          </p:nvSpPr>
          <p:spPr bwMode="auto">
            <a:xfrm>
              <a:off x="855" y="518"/>
              <a:ext cx="85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i="1" dirty="0">
                  <a:latin typeface="Arial Unicode MS" pitchFamily="34" charset="-128"/>
                </a:rPr>
                <a:t>Siren &amp; Amphiuma</a:t>
              </a:r>
            </a:p>
          </p:txBody>
        </p:sp>
        <p:sp>
          <p:nvSpPr>
            <p:cNvPr id="45074" name="Line 5">
              <a:extLst>
                <a:ext uri="{FF2B5EF4-FFF2-40B4-BE49-F238E27FC236}">
                  <a16:creationId xmlns:a16="http://schemas.microsoft.com/office/drawing/2014/main" id="{97D75533-2489-4922-9B7F-5E778A41FDF2}"/>
                </a:ext>
              </a:extLst>
            </p:cNvPr>
            <p:cNvSpPr>
              <a:spLocks noChangeShapeType="1"/>
            </p:cNvSpPr>
            <p:nvPr/>
          </p:nvSpPr>
          <p:spPr bwMode="auto">
            <a:xfrm>
              <a:off x="1611" y="835"/>
              <a:ext cx="1046" cy="231"/>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5" name="Line 6">
              <a:extLst>
                <a:ext uri="{FF2B5EF4-FFF2-40B4-BE49-F238E27FC236}">
                  <a16:creationId xmlns:a16="http://schemas.microsoft.com/office/drawing/2014/main" id="{2EEB8143-1DEB-42B9-BD66-BB98B2B00F9B}"/>
                </a:ext>
              </a:extLst>
            </p:cNvPr>
            <p:cNvSpPr>
              <a:spLocks noChangeShapeType="1"/>
            </p:cNvSpPr>
            <p:nvPr/>
          </p:nvSpPr>
          <p:spPr bwMode="auto">
            <a:xfrm flipV="1">
              <a:off x="1645" y="668"/>
              <a:ext cx="1409" cy="1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6" name="Line 7">
              <a:extLst>
                <a:ext uri="{FF2B5EF4-FFF2-40B4-BE49-F238E27FC236}">
                  <a16:creationId xmlns:a16="http://schemas.microsoft.com/office/drawing/2014/main" id="{A95900E7-5F8E-49E6-8B9A-DBFA874230DA}"/>
                </a:ext>
              </a:extLst>
            </p:cNvPr>
            <p:cNvSpPr>
              <a:spLocks noChangeShapeType="1"/>
            </p:cNvSpPr>
            <p:nvPr/>
          </p:nvSpPr>
          <p:spPr bwMode="auto">
            <a:xfrm>
              <a:off x="1611" y="885"/>
              <a:ext cx="350" cy="20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9368" name="Group 8">
            <a:extLst>
              <a:ext uri="{FF2B5EF4-FFF2-40B4-BE49-F238E27FC236}">
                <a16:creationId xmlns:a16="http://schemas.microsoft.com/office/drawing/2014/main" id="{57341603-948F-4273-A00B-02FC20586CF0}"/>
              </a:ext>
            </a:extLst>
          </p:cNvPr>
          <p:cNvGrpSpPr>
            <a:grpSpLocks/>
          </p:cNvGrpSpPr>
          <p:nvPr/>
        </p:nvGrpSpPr>
        <p:grpSpPr bwMode="auto">
          <a:xfrm>
            <a:off x="6653213" y="650875"/>
            <a:ext cx="3609975" cy="2012950"/>
            <a:chOff x="3231" y="410"/>
            <a:chExt cx="2274" cy="1268"/>
          </a:xfrm>
        </p:grpSpPr>
        <p:sp>
          <p:nvSpPr>
            <p:cNvPr id="45069" name="Text Box 9">
              <a:extLst>
                <a:ext uri="{FF2B5EF4-FFF2-40B4-BE49-F238E27FC236}">
                  <a16:creationId xmlns:a16="http://schemas.microsoft.com/office/drawing/2014/main" id="{6A8E6715-9A35-4FA2-B2C8-1B0A6AF865F6}"/>
                </a:ext>
              </a:extLst>
            </p:cNvPr>
            <p:cNvSpPr txBox="1">
              <a:spLocks noChangeArrowheads="1"/>
            </p:cNvSpPr>
            <p:nvPr/>
          </p:nvSpPr>
          <p:spPr bwMode="auto">
            <a:xfrm>
              <a:off x="3999" y="410"/>
              <a:ext cx="150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dirty="0">
                  <a:latin typeface="Arial Unicode MS" pitchFamily="34" charset="-128"/>
                </a:rPr>
                <a:t>Hylid and </a:t>
              </a:r>
              <a:r>
                <a:rPr lang="en-US" altLang="en-US" sz="1800" dirty="0" err="1">
                  <a:latin typeface="Arial Unicode MS" pitchFamily="34" charset="-128"/>
                </a:rPr>
                <a:t>Ranid</a:t>
              </a:r>
              <a:r>
                <a:rPr lang="en-US" altLang="en-US" sz="1800" dirty="0">
                  <a:latin typeface="Arial Unicode MS" pitchFamily="34" charset="-128"/>
                </a:rPr>
                <a:t> frogs</a:t>
              </a:r>
            </a:p>
            <a:p>
              <a:pPr eaLnBrk="1" hangingPunct="1">
                <a:spcBef>
                  <a:spcPct val="0"/>
                </a:spcBef>
                <a:buClrTx/>
                <a:buSzTx/>
                <a:buFontTx/>
                <a:buNone/>
              </a:pPr>
              <a:r>
                <a:rPr lang="en-US" altLang="en-US" sz="1800" dirty="0">
                  <a:latin typeface="Arial Unicode MS" pitchFamily="34" charset="-128"/>
                </a:rPr>
                <a:t>Spadefoot toads</a:t>
              </a:r>
            </a:p>
          </p:txBody>
        </p:sp>
        <p:sp>
          <p:nvSpPr>
            <p:cNvPr id="45070" name="Line 10">
              <a:extLst>
                <a:ext uri="{FF2B5EF4-FFF2-40B4-BE49-F238E27FC236}">
                  <a16:creationId xmlns:a16="http://schemas.microsoft.com/office/drawing/2014/main" id="{3A76F8CD-B60D-4A00-B100-0E84E852C34E}"/>
                </a:ext>
              </a:extLst>
            </p:cNvPr>
            <p:cNvSpPr>
              <a:spLocks noChangeShapeType="1"/>
            </p:cNvSpPr>
            <p:nvPr/>
          </p:nvSpPr>
          <p:spPr bwMode="auto">
            <a:xfrm flipH="1">
              <a:off x="3556" y="526"/>
              <a:ext cx="468"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1" name="Line 11">
              <a:extLst>
                <a:ext uri="{FF2B5EF4-FFF2-40B4-BE49-F238E27FC236}">
                  <a16:creationId xmlns:a16="http://schemas.microsoft.com/office/drawing/2014/main" id="{E746677C-5FE4-42B1-8F2F-D8DF0356E2CD}"/>
                </a:ext>
              </a:extLst>
            </p:cNvPr>
            <p:cNvSpPr>
              <a:spLocks noChangeShapeType="1"/>
            </p:cNvSpPr>
            <p:nvPr/>
          </p:nvSpPr>
          <p:spPr bwMode="auto">
            <a:xfrm flipH="1">
              <a:off x="3231" y="618"/>
              <a:ext cx="801" cy="7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2" name="Line 12">
              <a:extLst>
                <a:ext uri="{FF2B5EF4-FFF2-40B4-BE49-F238E27FC236}">
                  <a16:creationId xmlns:a16="http://schemas.microsoft.com/office/drawing/2014/main" id="{8E3D4BFB-FEC6-4F70-AE6A-B88D19205178}"/>
                </a:ext>
              </a:extLst>
            </p:cNvPr>
            <p:cNvSpPr>
              <a:spLocks noChangeShapeType="1"/>
            </p:cNvSpPr>
            <p:nvPr/>
          </p:nvSpPr>
          <p:spPr bwMode="auto">
            <a:xfrm flipH="1">
              <a:off x="3799" y="817"/>
              <a:ext cx="284" cy="8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Left Brace 1">
            <a:extLst>
              <a:ext uri="{FF2B5EF4-FFF2-40B4-BE49-F238E27FC236}">
                <a16:creationId xmlns:a16="http://schemas.microsoft.com/office/drawing/2014/main" id="{4850EDEF-93D3-408C-AEBF-5B825352F3BB}"/>
              </a:ext>
            </a:extLst>
          </p:cNvPr>
          <p:cNvSpPr/>
          <p:nvPr/>
        </p:nvSpPr>
        <p:spPr>
          <a:xfrm>
            <a:off x="8458197" y="3762375"/>
            <a:ext cx="171450" cy="86677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
            <a:extLst>
              <a:ext uri="{FF2B5EF4-FFF2-40B4-BE49-F238E27FC236}">
                <a16:creationId xmlns:a16="http://schemas.microsoft.com/office/drawing/2014/main" id="{B08C4C70-B3EC-41AF-A5E3-22C16985EF41}"/>
              </a:ext>
            </a:extLst>
          </p:cNvPr>
          <p:cNvGrpSpPr/>
          <p:nvPr/>
        </p:nvGrpSpPr>
        <p:grpSpPr>
          <a:xfrm>
            <a:off x="5981700" y="3570288"/>
            <a:ext cx="4060823" cy="2227262"/>
            <a:chOff x="5981700" y="3570288"/>
            <a:chExt cx="4060823" cy="2227262"/>
          </a:xfrm>
        </p:grpSpPr>
        <p:grpSp>
          <p:nvGrpSpPr>
            <p:cNvPr id="399373" name="Group 13">
              <a:extLst>
                <a:ext uri="{FF2B5EF4-FFF2-40B4-BE49-F238E27FC236}">
                  <a16:creationId xmlns:a16="http://schemas.microsoft.com/office/drawing/2014/main" id="{EB8FEDEC-44FB-48A2-B65F-14DF558A2541}"/>
                </a:ext>
              </a:extLst>
            </p:cNvPr>
            <p:cNvGrpSpPr>
              <a:grpSpLocks/>
            </p:cNvGrpSpPr>
            <p:nvPr/>
          </p:nvGrpSpPr>
          <p:grpSpPr bwMode="auto">
            <a:xfrm>
              <a:off x="7327899" y="3570288"/>
              <a:ext cx="2714624" cy="1497012"/>
              <a:chOff x="3623" y="2129"/>
              <a:chExt cx="1710" cy="943"/>
            </a:xfrm>
          </p:grpSpPr>
          <p:grpSp>
            <p:nvGrpSpPr>
              <p:cNvPr id="45062" name="Group 14">
                <a:extLst>
                  <a:ext uri="{FF2B5EF4-FFF2-40B4-BE49-F238E27FC236}">
                    <a16:creationId xmlns:a16="http://schemas.microsoft.com/office/drawing/2014/main" id="{2A7CF24E-5D98-4FBD-9D9F-26707DD697AF}"/>
                  </a:ext>
                </a:extLst>
              </p:cNvPr>
              <p:cNvGrpSpPr>
                <a:grpSpLocks/>
              </p:cNvGrpSpPr>
              <p:nvPr/>
            </p:nvGrpSpPr>
            <p:grpSpPr bwMode="auto">
              <a:xfrm>
                <a:off x="4447" y="2160"/>
                <a:ext cx="886" cy="705"/>
                <a:chOff x="4455" y="575"/>
                <a:chExt cx="886" cy="705"/>
              </a:xfrm>
            </p:grpSpPr>
            <p:sp>
              <p:nvSpPr>
                <p:cNvPr id="45065" name="Text Box 15">
                  <a:extLst>
                    <a:ext uri="{FF2B5EF4-FFF2-40B4-BE49-F238E27FC236}">
                      <a16:creationId xmlns:a16="http://schemas.microsoft.com/office/drawing/2014/main" id="{B291F296-B8C0-473B-B4B5-D7F508CBBF62}"/>
                    </a:ext>
                  </a:extLst>
                </p:cNvPr>
                <p:cNvSpPr txBox="1">
                  <a:spLocks noChangeArrowheads="1"/>
                </p:cNvSpPr>
                <p:nvPr/>
              </p:nvSpPr>
              <p:spPr bwMode="auto">
                <a:xfrm>
                  <a:off x="4457" y="812"/>
                  <a:ext cx="8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i="1" dirty="0">
                      <a:latin typeface="Arial Unicode MS" pitchFamily="34" charset="-128"/>
                    </a:rPr>
                    <a:t>Lepisosteus</a:t>
                  </a:r>
                </a:p>
              </p:txBody>
            </p:sp>
            <p:grpSp>
              <p:nvGrpSpPr>
                <p:cNvPr id="45066" name="Group 16">
                  <a:extLst>
                    <a:ext uri="{FF2B5EF4-FFF2-40B4-BE49-F238E27FC236}">
                      <a16:creationId xmlns:a16="http://schemas.microsoft.com/office/drawing/2014/main" id="{5BD15253-A650-4952-AA89-C00807E65800}"/>
                    </a:ext>
                  </a:extLst>
                </p:cNvPr>
                <p:cNvGrpSpPr>
                  <a:grpSpLocks/>
                </p:cNvGrpSpPr>
                <p:nvPr/>
              </p:nvGrpSpPr>
              <p:grpSpPr bwMode="auto">
                <a:xfrm>
                  <a:off x="4455" y="575"/>
                  <a:ext cx="761" cy="705"/>
                  <a:chOff x="4455" y="575"/>
                  <a:chExt cx="761" cy="705"/>
                </a:xfrm>
              </p:grpSpPr>
              <p:sp>
                <p:nvSpPr>
                  <p:cNvPr id="45067" name="Text Box 17">
                    <a:extLst>
                      <a:ext uri="{FF2B5EF4-FFF2-40B4-BE49-F238E27FC236}">
                        <a16:creationId xmlns:a16="http://schemas.microsoft.com/office/drawing/2014/main" id="{6E8EFC3C-7CB2-4D5D-90CD-16BF38286A72}"/>
                      </a:ext>
                    </a:extLst>
                  </p:cNvPr>
                  <p:cNvSpPr txBox="1">
                    <a:spLocks noChangeArrowheads="1"/>
                  </p:cNvSpPr>
                  <p:nvPr/>
                </p:nvSpPr>
                <p:spPr bwMode="auto">
                  <a:xfrm>
                    <a:off x="4455" y="575"/>
                    <a:ext cx="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i="1" dirty="0">
                        <a:latin typeface="Arial Unicode MS" pitchFamily="34" charset="-128"/>
                      </a:rPr>
                      <a:t>Amia</a:t>
                    </a:r>
                  </a:p>
                </p:txBody>
              </p:sp>
              <p:sp>
                <p:nvSpPr>
                  <p:cNvPr id="45068" name="Text Box 18">
                    <a:extLst>
                      <a:ext uri="{FF2B5EF4-FFF2-40B4-BE49-F238E27FC236}">
                        <a16:creationId xmlns:a16="http://schemas.microsoft.com/office/drawing/2014/main" id="{B586F5A5-5768-4F33-BF53-8D597B36D198}"/>
                      </a:ext>
                    </a:extLst>
                  </p:cNvPr>
                  <p:cNvSpPr txBox="1">
                    <a:spLocks noChangeArrowheads="1"/>
                  </p:cNvSpPr>
                  <p:nvPr/>
                </p:nvSpPr>
                <p:spPr bwMode="auto">
                  <a:xfrm>
                    <a:off x="4460" y="1049"/>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i="1" dirty="0">
                        <a:latin typeface="Arial Unicode MS" pitchFamily="34" charset="-128"/>
                      </a:rPr>
                      <a:t>Acipenser</a:t>
                    </a:r>
                  </a:p>
                </p:txBody>
              </p:sp>
            </p:grpSp>
          </p:grpSp>
          <p:sp>
            <p:nvSpPr>
              <p:cNvPr id="45063" name="Line 19">
                <a:extLst>
                  <a:ext uri="{FF2B5EF4-FFF2-40B4-BE49-F238E27FC236}">
                    <a16:creationId xmlns:a16="http://schemas.microsoft.com/office/drawing/2014/main" id="{250EED83-A187-4A18-963B-71CFC52D27DC}"/>
                  </a:ext>
                </a:extLst>
              </p:cNvPr>
              <p:cNvSpPr>
                <a:spLocks noChangeShapeType="1"/>
              </p:cNvSpPr>
              <p:nvPr/>
            </p:nvSpPr>
            <p:spPr bwMode="auto">
              <a:xfrm flipH="1" flipV="1">
                <a:off x="3623" y="2129"/>
                <a:ext cx="615" cy="3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Line 20">
                <a:extLst>
                  <a:ext uri="{FF2B5EF4-FFF2-40B4-BE49-F238E27FC236}">
                    <a16:creationId xmlns:a16="http://schemas.microsoft.com/office/drawing/2014/main" id="{7F30DEF0-8B0F-428D-A76A-40A46F9FC6B5}"/>
                  </a:ext>
                </a:extLst>
              </p:cNvPr>
              <p:cNvSpPr>
                <a:spLocks noChangeShapeType="1"/>
              </p:cNvSpPr>
              <p:nvPr/>
            </p:nvSpPr>
            <p:spPr bwMode="auto">
              <a:xfrm flipH="1">
                <a:off x="3982" y="2580"/>
                <a:ext cx="256" cy="4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4" name="Straight Arrow Connector 3">
              <a:extLst>
                <a:ext uri="{FF2B5EF4-FFF2-40B4-BE49-F238E27FC236}">
                  <a16:creationId xmlns:a16="http://schemas.microsoft.com/office/drawing/2014/main" id="{1537DBBB-4B3F-492E-81BC-F78005C25A7B}"/>
                </a:ext>
              </a:extLst>
            </p:cNvPr>
            <p:cNvCxnSpPr/>
            <p:nvPr/>
          </p:nvCxnSpPr>
          <p:spPr>
            <a:xfrm flipH="1">
              <a:off x="5981700" y="4210050"/>
              <a:ext cx="2322511" cy="1587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368"/>
                                        </p:tgtEl>
                                        <p:attrNameLst>
                                          <p:attrName>style.visibility</p:attrName>
                                        </p:attrNameLst>
                                      </p:cBhvr>
                                      <p:to>
                                        <p:strVal val="visible"/>
                                      </p:to>
                                    </p:set>
                                    <p:animEffect transition="in" filter="checkerboard(across)">
                                      <p:cBhvr>
                                        <p:cTn id="7" dur="500"/>
                                        <p:tgtEl>
                                          <p:spTgt spid="399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99363"/>
                                        </p:tgtEl>
                                        <p:attrNameLst>
                                          <p:attrName>style.visibility</p:attrName>
                                        </p:attrNameLst>
                                      </p:cBhvr>
                                      <p:to>
                                        <p:strVal val="visible"/>
                                      </p:to>
                                    </p:set>
                                    <p:animEffect transition="in" filter="checkerboard(across)">
                                      <p:cBhvr>
                                        <p:cTn id="12" dur="500"/>
                                        <p:tgtEl>
                                          <p:spTgt spid="39936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rrituck_aerial_sal">
            <a:extLst>
              <a:ext uri="{FF2B5EF4-FFF2-40B4-BE49-F238E27FC236}">
                <a16:creationId xmlns:a16="http://schemas.microsoft.com/office/drawing/2014/main" id="{A229FCE6-5886-4560-99D6-7416CE97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4" y="76201"/>
            <a:ext cx="7967661" cy="624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1D0C33A-130B-4726-802E-A2E90DD2CFFB}"/>
              </a:ext>
            </a:extLst>
          </p:cNvPr>
          <p:cNvGrpSpPr/>
          <p:nvPr/>
        </p:nvGrpSpPr>
        <p:grpSpPr>
          <a:xfrm>
            <a:off x="8714681" y="1865377"/>
            <a:ext cx="2706653" cy="1136849"/>
            <a:chOff x="8714681" y="1865377"/>
            <a:chExt cx="2706653" cy="1136849"/>
          </a:xfrm>
        </p:grpSpPr>
        <p:sp>
          <p:nvSpPr>
            <p:cNvPr id="44039" name="Line 6">
              <a:extLst>
                <a:ext uri="{FF2B5EF4-FFF2-40B4-BE49-F238E27FC236}">
                  <a16:creationId xmlns:a16="http://schemas.microsoft.com/office/drawing/2014/main" id="{7AB2D3F7-5FAA-42BC-BA45-11F357199B6A}"/>
                </a:ext>
              </a:extLst>
            </p:cNvPr>
            <p:cNvSpPr>
              <a:spLocks noChangeShapeType="1"/>
            </p:cNvSpPr>
            <p:nvPr/>
          </p:nvSpPr>
          <p:spPr bwMode="auto">
            <a:xfrm flipH="1">
              <a:off x="8714681" y="2575188"/>
              <a:ext cx="1189037" cy="4270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343" name="Text Box 7">
              <a:extLst>
                <a:ext uri="{FF2B5EF4-FFF2-40B4-BE49-F238E27FC236}">
                  <a16:creationId xmlns:a16="http://schemas.microsoft.com/office/drawing/2014/main" id="{1052E98F-4B2E-4554-98EC-5E75CEC487B4}"/>
                </a:ext>
              </a:extLst>
            </p:cNvPr>
            <p:cNvSpPr txBox="1">
              <a:spLocks noChangeArrowheads="1"/>
            </p:cNvSpPr>
            <p:nvPr/>
          </p:nvSpPr>
          <p:spPr bwMode="auto">
            <a:xfrm>
              <a:off x="9903718" y="1865377"/>
              <a:ext cx="151761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800" dirty="0">
                  <a:solidFill>
                    <a:schemeClr val="bg1"/>
                  </a:solidFill>
                  <a:latin typeface="Arial Unicode MS" pitchFamily="34" charset="-128"/>
                </a:rPr>
                <a:t>Ash Wednesday Storm 1962</a:t>
              </a:r>
            </a:p>
          </p:txBody>
        </p:sp>
      </p:grpSp>
      <p:sp>
        <p:nvSpPr>
          <p:cNvPr id="3" name="TextBox 2">
            <a:extLst>
              <a:ext uri="{FF2B5EF4-FFF2-40B4-BE49-F238E27FC236}">
                <a16:creationId xmlns:a16="http://schemas.microsoft.com/office/drawing/2014/main" id="{D1A77DE6-2CF5-41D8-A103-C84621B8558E}"/>
              </a:ext>
            </a:extLst>
          </p:cNvPr>
          <p:cNvSpPr txBox="1"/>
          <p:nvPr/>
        </p:nvSpPr>
        <p:spPr>
          <a:xfrm>
            <a:off x="173731" y="1244773"/>
            <a:ext cx="3667125" cy="3600986"/>
          </a:xfrm>
          <a:prstGeom prst="rect">
            <a:avLst/>
          </a:prstGeom>
          <a:noFill/>
        </p:spPr>
        <p:txBody>
          <a:bodyPr wrap="square" rtlCol="0">
            <a:spAutoFit/>
          </a:bodyPr>
          <a:lstStyle/>
          <a:p>
            <a:r>
              <a:rPr lang="en-US" dirty="0"/>
              <a:t>A study of the storm surge effects of Hurricane Michael (October 2018) on coastal species in Florida found that there was little effect on populations of anurans (frogs), squamates (lizards and snakes), and chelonians (turtles). However, significant mass mortality was noted among </a:t>
            </a:r>
            <a:r>
              <a:rPr lang="en-US" i="1" dirty="0"/>
              <a:t>Amphiuma means </a:t>
            </a:r>
            <a:r>
              <a:rPr lang="en-US" dirty="0"/>
              <a:t>(Two Toed Amphiuma) an obligate aquatic salamander. </a:t>
            </a:r>
          </a:p>
          <a:p>
            <a:r>
              <a:rPr lang="en-US" sz="1200" dirty="0"/>
              <a:t>(Walls, et al., 2019, “Seeking Shelter from </a:t>
            </a:r>
            <a:r>
              <a:rPr lang="en-US" sz="1200"/>
              <a:t>the Storm”: </a:t>
            </a:r>
            <a:r>
              <a:rPr lang="en-US" sz="1200" dirty="0"/>
              <a:t>Conservation and management of imperiled species in a changing climate, Ecology and Evolution, 9:7122 – 7133.) </a:t>
            </a:r>
          </a:p>
        </p:txBody>
      </p:sp>
      <p:sp>
        <p:nvSpPr>
          <p:cNvPr id="5" name="Star: 5 Points 4">
            <a:extLst>
              <a:ext uri="{FF2B5EF4-FFF2-40B4-BE49-F238E27FC236}">
                <a16:creationId xmlns:a16="http://schemas.microsoft.com/office/drawing/2014/main" id="{00AA312A-A2C3-4E9D-A9B2-DC3BC77B8A23}"/>
              </a:ext>
            </a:extLst>
          </p:cNvPr>
          <p:cNvSpPr/>
          <p:nvPr/>
        </p:nvSpPr>
        <p:spPr>
          <a:xfrm>
            <a:off x="6162675" y="2246079"/>
            <a:ext cx="200025" cy="1619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1A4C40-EDE1-4894-8EE0-732B22C00C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819150"/>
            <a:ext cx="12192000" cy="5218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07A427-F3CF-4888-8D2D-643BB08F9042}"/>
              </a:ext>
            </a:extLst>
          </p:cNvPr>
          <p:cNvSpPr txBox="1"/>
          <p:nvPr/>
        </p:nvSpPr>
        <p:spPr>
          <a:xfrm>
            <a:off x="4059224" y="6234545"/>
            <a:ext cx="4073551" cy="369332"/>
          </a:xfrm>
          <a:prstGeom prst="rect">
            <a:avLst/>
          </a:prstGeom>
          <a:noFill/>
        </p:spPr>
        <p:txBody>
          <a:bodyPr wrap="none" rtlCol="0">
            <a:spAutoFit/>
          </a:bodyPr>
          <a:lstStyle/>
          <a:p>
            <a:r>
              <a:rPr lang="en-US" b="0" i="0">
                <a:solidFill>
                  <a:srgbClr val="383838"/>
                </a:solidFill>
                <a:effectLst/>
                <a:latin typeface="Georgia" panose="02040502050405020303" pitchFamily="18" charset="0"/>
              </a:rPr>
              <a:t>Ellisdale aftermath by Dhruv Franklin</a:t>
            </a:r>
            <a:endParaRPr lang="en-US" dirty="0"/>
          </a:p>
        </p:txBody>
      </p:sp>
    </p:spTree>
    <p:extLst>
      <p:ext uri="{BB962C8B-B14F-4D97-AF65-F5344CB8AC3E}">
        <p14:creationId xmlns:p14="http://schemas.microsoft.com/office/powerpoint/2010/main" val="1854930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54E27-7BA6-43B3-AE54-4371906A8952}"/>
              </a:ext>
            </a:extLst>
          </p:cNvPr>
          <p:cNvSpPr txBox="1"/>
          <p:nvPr/>
        </p:nvSpPr>
        <p:spPr>
          <a:xfrm>
            <a:off x="4838220" y="139839"/>
            <a:ext cx="2515560" cy="707886"/>
          </a:xfrm>
          <a:prstGeom prst="rect">
            <a:avLst/>
          </a:prstGeom>
          <a:noFill/>
        </p:spPr>
        <p:txBody>
          <a:bodyPr wrap="none" rtlCol="0">
            <a:spAutoFit/>
          </a:bodyPr>
          <a:lstStyle/>
          <a:p>
            <a:r>
              <a:rPr lang="en-US" sz="4000" b="1" dirty="0"/>
              <a:t>SUMMARY</a:t>
            </a:r>
          </a:p>
        </p:txBody>
      </p:sp>
      <p:sp>
        <p:nvSpPr>
          <p:cNvPr id="3" name="TextBox 2">
            <a:extLst>
              <a:ext uri="{FF2B5EF4-FFF2-40B4-BE49-F238E27FC236}">
                <a16:creationId xmlns:a16="http://schemas.microsoft.com/office/drawing/2014/main" id="{B33316B8-D541-47FC-8A4C-5F3906F680E4}"/>
              </a:ext>
            </a:extLst>
          </p:cNvPr>
          <p:cNvSpPr txBox="1"/>
          <p:nvPr/>
        </p:nvSpPr>
        <p:spPr>
          <a:xfrm>
            <a:off x="1104900" y="1010037"/>
            <a:ext cx="9982200" cy="51552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700" dirty="0"/>
              <a:t>The bony fish families Amiidae, Lepisosteidae and Acipenseridae are all represented at Ellisdale and as extant taxa in the freshwater and brackish water sounds of the North Carolina Outer Banks.</a:t>
            </a:r>
          </a:p>
          <a:p>
            <a:pPr marL="285750" indent="-285750">
              <a:spcAft>
                <a:spcPts val="1200"/>
              </a:spcAft>
              <a:buFont typeface="Arial" panose="020B0604020202020204" pitchFamily="34" charset="0"/>
              <a:buChar char="•"/>
            </a:pPr>
            <a:r>
              <a:rPr lang="en-US" sz="1700" dirty="0"/>
              <a:t>Three of the five lizard families known from the Ellisdale site (Teiidae, Anguidae and Iguanidae) are all represented by extant taxa found in the barrier island dune and maritime forest environments. It is of note that the Ellisdale lizard assemblage is dominated by the teiid </a:t>
            </a:r>
            <a:r>
              <a:rPr lang="en-US" sz="1700" i="1" dirty="0"/>
              <a:t>P. stageri</a:t>
            </a:r>
            <a:r>
              <a:rPr lang="en-US" sz="1700" dirty="0"/>
              <a:t>, and that one of the most abundant ground-dwelling lizards found in the dune environment today is the teiid </a:t>
            </a:r>
            <a:r>
              <a:rPr lang="en-US" sz="1700" i="1" dirty="0"/>
              <a:t>A. sexlineatus. </a:t>
            </a:r>
          </a:p>
          <a:p>
            <a:pPr marL="285750" indent="-285750">
              <a:spcAft>
                <a:spcPts val="1200"/>
              </a:spcAft>
              <a:buFont typeface="Arial" panose="020B0604020202020204" pitchFamily="34" charset="0"/>
              <a:buChar char="•"/>
            </a:pPr>
            <a:r>
              <a:rPr lang="en-US" sz="1700" dirty="0"/>
              <a:t>Snake fossils have yet to be identified at Ellisdale, but the presence of a putative helodermatid lizard in the fossil fauna suggests these relatively large, venomous lizards many have occupied a similar ecological niche to snakes.</a:t>
            </a:r>
          </a:p>
          <a:p>
            <a:pPr marL="285750" indent="-285750">
              <a:spcAft>
                <a:spcPts val="1200"/>
              </a:spcAft>
              <a:buFont typeface="Arial" panose="020B0604020202020204" pitchFamily="34" charset="0"/>
              <a:buChar char="•"/>
            </a:pPr>
            <a:r>
              <a:rPr lang="en-US" sz="1700" dirty="0"/>
              <a:t>Both frogs and salamanders are represented in the Ellisdale fauna, including the neotonous aquatic batrachosauroidid salamander (</a:t>
            </a:r>
            <a:r>
              <a:rPr lang="en-US" sz="1700" i="1" dirty="0"/>
              <a:t>Parrisia neocesariensis</a:t>
            </a:r>
            <a:r>
              <a:rPr lang="en-US" sz="1700" dirty="0"/>
              <a:t>). At least two neotonous aquatic salamanders (</a:t>
            </a:r>
            <a:r>
              <a:rPr lang="en-US" sz="1700" i="1" dirty="0"/>
              <a:t>Siren</a:t>
            </a:r>
            <a:r>
              <a:rPr lang="en-US" sz="1700" dirty="0"/>
              <a:t>, </a:t>
            </a:r>
            <a:r>
              <a:rPr lang="en-US" sz="1700" i="1" dirty="0"/>
              <a:t>Amphiuma</a:t>
            </a:r>
            <a:r>
              <a:rPr lang="en-US" sz="1700" dirty="0"/>
              <a:t>) are present today in the freshwater portions of the Albemarle and Currituck sounds and river estuaries upstream.</a:t>
            </a:r>
          </a:p>
          <a:p>
            <a:pPr marL="285750" indent="-285750">
              <a:spcAft>
                <a:spcPts val="1200"/>
              </a:spcAft>
              <a:buFont typeface="Arial" panose="020B0604020202020204" pitchFamily="34" charset="0"/>
              <a:buChar char="•"/>
            </a:pPr>
            <a:r>
              <a:rPr lang="en-US" sz="1700" dirty="0"/>
              <a:t>The discovery of fragile, yet remarkably well-preserved bones of </a:t>
            </a:r>
            <a:r>
              <a:rPr lang="en-US" sz="1700" i="1" dirty="0"/>
              <a:t>P. neocesariensis, </a:t>
            </a:r>
            <a:r>
              <a:rPr lang="en-US" sz="1700" dirty="0"/>
              <a:t>suggest a mass mortality event may have occurred, possibly the result of a coastal storm that flooded the sounds and estuaries with high-salinity water</a:t>
            </a:r>
            <a:r>
              <a:rPr lang="en-US" sz="1700" i="1" dirty="0"/>
              <a:t>. </a:t>
            </a:r>
            <a:r>
              <a:rPr lang="en-US" sz="1700" dirty="0"/>
              <a:t>The fossil-bearing stratum at the base of the transgressive sequence may have been a result of this storm.</a:t>
            </a:r>
          </a:p>
        </p:txBody>
      </p:sp>
    </p:spTree>
    <p:extLst>
      <p:ext uri="{BB962C8B-B14F-4D97-AF65-F5344CB8AC3E}">
        <p14:creationId xmlns:p14="http://schemas.microsoft.com/office/powerpoint/2010/main" val="1356394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Location_map">
            <a:extLst>
              <a:ext uri="{FF2B5EF4-FFF2-40B4-BE49-F238E27FC236}">
                <a16:creationId xmlns:a16="http://schemas.microsoft.com/office/drawing/2014/main" id="{FFA90AF7-B442-4253-B383-4CBBB4E0D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8875057"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161DA319-73E0-4AB4-958E-5119B6247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1" y="819010"/>
            <a:ext cx="1895474" cy="34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Line 6">
            <a:extLst>
              <a:ext uri="{FF2B5EF4-FFF2-40B4-BE49-F238E27FC236}">
                <a16:creationId xmlns:a16="http://schemas.microsoft.com/office/drawing/2014/main" id="{84074295-A76B-4774-B0C7-285168C64C67}"/>
              </a:ext>
            </a:extLst>
          </p:cNvPr>
          <p:cNvSpPr>
            <a:spLocks noChangeShapeType="1"/>
          </p:cNvSpPr>
          <p:nvPr/>
        </p:nvSpPr>
        <p:spPr bwMode="auto">
          <a:xfrm flipH="1">
            <a:off x="5762625" y="2856707"/>
            <a:ext cx="567204" cy="8104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3" name="Text Box 7">
            <a:extLst>
              <a:ext uri="{FF2B5EF4-FFF2-40B4-BE49-F238E27FC236}">
                <a16:creationId xmlns:a16="http://schemas.microsoft.com/office/drawing/2014/main" id="{87AFA9EE-441B-4AFE-9B29-609D348AC6EA}"/>
              </a:ext>
            </a:extLst>
          </p:cNvPr>
          <p:cNvSpPr txBox="1">
            <a:spLocks noChangeArrowheads="1"/>
          </p:cNvSpPr>
          <p:nvPr/>
        </p:nvSpPr>
        <p:spPr bwMode="auto">
          <a:xfrm>
            <a:off x="6173788" y="2541861"/>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1800" dirty="0">
                <a:latin typeface="Arial Unicode MS" pitchFamily="34" charset="-128"/>
              </a:rPr>
              <a:t>SITE</a:t>
            </a:r>
          </a:p>
        </p:txBody>
      </p:sp>
      <p:sp>
        <p:nvSpPr>
          <p:cNvPr id="4" name="TextBox 3">
            <a:extLst>
              <a:ext uri="{FF2B5EF4-FFF2-40B4-BE49-F238E27FC236}">
                <a16:creationId xmlns:a16="http://schemas.microsoft.com/office/drawing/2014/main" id="{57C8274F-D238-40C9-8E75-A3374FF700B4}"/>
              </a:ext>
            </a:extLst>
          </p:cNvPr>
          <p:cNvSpPr txBox="1"/>
          <p:nvPr/>
        </p:nvSpPr>
        <p:spPr>
          <a:xfrm>
            <a:off x="6688317" y="6029325"/>
            <a:ext cx="3425938" cy="769441"/>
          </a:xfrm>
          <a:prstGeom prst="rect">
            <a:avLst/>
          </a:prstGeom>
          <a:noFill/>
        </p:spPr>
        <p:txBody>
          <a:bodyPr wrap="none" rtlCol="0">
            <a:spAutoFit/>
          </a:bodyPr>
          <a:lstStyle/>
          <a:p>
            <a:r>
              <a:rPr lang="en-US" sz="1100" dirty="0"/>
              <a:t>Kw = Wenonah Fm. (Upper Campanian)</a:t>
            </a:r>
          </a:p>
          <a:p>
            <a:r>
              <a:rPr lang="en-US" sz="1100" dirty="0" err="1"/>
              <a:t>Kmt</a:t>
            </a:r>
            <a:r>
              <a:rPr lang="en-US" sz="1100" dirty="0"/>
              <a:t> = Marshalltown Fm. (Upper – Middle Campanian)</a:t>
            </a:r>
          </a:p>
          <a:p>
            <a:r>
              <a:rPr lang="en-US" sz="1100" dirty="0" err="1"/>
              <a:t>Ket</a:t>
            </a:r>
            <a:r>
              <a:rPr lang="en-US" sz="1100" dirty="0"/>
              <a:t> = Englishtown Formation (Middle Campanian)</a:t>
            </a:r>
          </a:p>
          <a:p>
            <a:r>
              <a:rPr lang="en-US" sz="1100" dirty="0" err="1"/>
              <a:t>Kwb</a:t>
            </a:r>
            <a:r>
              <a:rPr lang="en-US" sz="1100" dirty="0"/>
              <a:t> = Woodbury Formation (Middle - Lower Campanian)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79EE58-10DD-4D6F-A01B-80AF5D583DA3}"/>
              </a:ext>
            </a:extLst>
          </p:cNvPr>
          <p:cNvPicPr>
            <a:picLocks noChangeAspect="1"/>
          </p:cNvPicPr>
          <p:nvPr/>
        </p:nvPicPr>
        <p:blipFill>
          <a:blip r:embed="rId3"/>
          <a:stretch>
            <a:fillRect/>
          </a:stretch>
        </p:blipFill>
        <p:spPr>
          <a:xfrm>
            <a:off x="2870537" y="0"/>
            <a:ext cx="4797489" cy="6858000"/>
          </a:xfrm>
          <a:prstGeom prst="rect">
            <a:avLst/>
          </a:prstGeom>
        </p:spPr>
      </p:pic>
      <p:pic>
        <p:nvPicPr>
          <p:cNvPr id="11" name="Picture 10">
            <a:extLst>
              <a:ext uri="{FF2B5EF4-FFF2-40B4-BE49-F238E27FC236}">
                <a16:creationId xmlns:a16="http://schemas.microsoft.com/office/drawing/2014/main" id="{27C8688E-3CBD-4A26-8195-F02FE7A7323E}"/>
              </a:ext>
            </a:extLst>
          </p:cNvPr>
          <p:cNvPicPr>
            <a:picLocks noChangeAspect="1"/>
          </p:cNvPicPr>
          <p:nvPr/>
        </p:nvPicPr>
        <p:blipFill>
          <a:blip r:embed="rId4"/>
          <a:stretch>
            <a:fillRect/>
          </a:stretch>
        </p:blipFill>
        <p:spPr>
          <a:xfrm>
            <a:off x="8716390" y="156410"/>
            <a:ext cx="2292070" cy="2217893"/>
          </a:xfrm>
          <a:prstGeom prst="rect">
            <a:avLst/>
          </a:prstGeom>
        </p:spPr>
      </p:pic>
      <p:pic>
        <p:nvPicPr>
          <p:cNvPr id="13" name="Picture 12">
            <a:extLst>
              <a:ext uri="{FF2B5EF4-FFF2-40B4-BE49-F238E27FC236}">
                <a16:creationId xmlns:a16="http://schemas.microsoft.com/office/drawing/2014/main" id="{3CA6973B-2F7B-4621-B7D2-D608C346031D}"/>
              </a:ext>
            </a:extLst>
          </p:cNvPr>
          <p:cNvPicPr>
            <a:picLocks noChangeAspect="1"/>
          </p:cNvPicPr>
          <p:nvPr/>
        </p:nvPicPr>
        <p:blipFill>
          <a:blip r:embed="rId5"/>
          <a:stretch>
            <a:fillRect/>
          </a:stretch>
        </p:blipFill>
        <p:spPr>
          <a:xfrm>
            <a:off x="8580306" y="2911641"/>
            <a:ext cx="2564238" cy="2882617"/>
          </a:xfrm>
          <a:prstGeom prst="rect">
            <a:avLst/>
          </a:prstGeom>
        </p:spPr>
      </p:pic>
      <p:grpSp>
        <p:nvGrpSpPr>
          <p:cNvPr id="16" name="Group 15">
            <a:extLst>
              <a:ext uri="{FF2B5EF4-FFF2-40B4-BE49-F238E27FC236}">
                <a16:creationId xmlns:a16="http://schemas.microsoft.com/office/drawing/2014/main" id="{F69DAEB3-E479-4692-942B-FCA2519CFB00}"/>
              </a:ext>
            </a:extLst>
          </p:cNvPr>
          <p:cNvGrpSpPr/>
          <p:nvPr/>
        </p:nvGrpSpPr>
        <p:grpSpPr>
          <a:xfrm>
            <a:off x="472558" y="140238"/>
            <a:ext cx="2048055" cy="5739664"/>
            <a:chOff x="472558" y="140238"/>
            <a:chExt cx="2048055" cy="5739664"/>
          </a:xfrm>
        </p:grpSpPr>
        <p:sp>
          <p:nvSpPr>
            <p:cNvPr id="19" name="Line 8">
              <a:extLst>
                <a:ext uri="{FF2B5EF4-FFF2-40B4-BE49-F238E27FC236}">
                  <a16:creationId xmlns:a16="http://schemas.microsoft.com/office/drawing/2014/main" id="{5700CADA-D027-4FC4-8779-B9E993D9BBBC}"/>
                </a:ext>
              </a:extLst>
            </p:cNvPr>
            <p:cNvSpPr>
              <a:spLocks noChangeShapeType="1"/>
            </p:cNvSpPr>
            <p:nvPr/>
          </p:nvSpPr>
          <p:spPr bwMode="auto">
            <a:xfrm>
              <a:off x="809625" y="5572125"/>
              <a:ext cx="1671012" cy="0"/>
            </a:xfrm>
            <a:prstGeom prst="line">
              <a:avLst/>
            </a:prstGeom>
            <a:noFill/>
            <a:ln w="158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0" name="Text Box 9">
              <a:extLst>
                <a:ext uri="{FF2B5EF4-FFF2-40B4-BE49-F238E27FC236}">
                  <a16:creationId xmlns:a16="http://schemas.microsoft.com/office/drawing/2014/main" id="{BB831681-3036-4702-8ED2-EFE4BB024364}"/>
                </a:ext>
              </a:extLst>
            </p:cNvPr>
            <p:cNvSpPr txBox="1">
              <a:spLocks noChangeArrowheads="1"/>
            </p:cNvSpPr>
            <p:nvPr/>
          </p:nvSpPr>
          <p:spPr bwMode="auto">
            <a:xfrm>
              <a:off x="472558" y="5264348"/>
              <a:ext cx="20292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400" dirty="0">
                  <a:latin typeface="Tahoma" panose="020B0604030504040204" pitchFamily="34" charset="0"/>
                </a:rPr>
                <a:t>Marshalltown Fm.</a:t>
              </a:r>
            </a:p>
          </p:txBody>
        </p:sp>
        <p:sp>
          <p:nvSpPr>
            <p:cNvPr id="21" name="Text Box 9">
              <a:extLst>
                <a:ext uri="{FF2B5EF4-FFF2-40B4-BE49-F238E27FC236}">
                  <a16:creationId xmlns:a16="http://schemas.microsoft.com/office/drawing/2014/main" id="{2BF37795-36CE-4EB0-8CE4-E4CFB8AC2BFC}"/>
                </a:ext>
              </a:extLst>
            </p:cNvPr>
            <p:cNvSpPr txBox="1">
              <a:spLocks noChangeArrowheads="1"/>
            </p:cNvSpPr>
            <p:nvPr/>
          </p:nvSpPr>
          <p:spPr bwMode="auto">
            <a:xfrm>
              <a:off x="491387" y="5572125"/>
              <a:ext cx="20292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400" dirty="0">
                  <a:latin typeface="Tahoma" panose="020B0604030504040204" pitchFamily="34" charset="0"/>
                </a:rPr>
                <a:t>Englishtown Fm.</a:t>
              </a:r>
            </a:p>
          </p:txBody>
        </p:sp>
        <p:sp>
          <p:nvSpPr>
            <p:cNvPr id="22" name="Text Box 11">
              <a:extLst>
                <a:ext uri="{FF2B5EF4-FFF2-40B4-BE49-F238E27FC236}">
                  <a16:creationId xmlns:a16="http://schemas.microsoft.com/office/drawing/2014/main" id="{464787D4-FC14-42D4-AD28-02D4129664EF}"/>
                </a:ext>
              </a:extLst>
            </p:cNvPr>
            <p:cNvSpPr txBox="1">
              <a:spLocks noChangeArrowheads="1"/>
            </p:cNvSpPr>
            <p:nvPr/>
          </p:nvSpPr>
          <p:spPr bwMode="auto">
            <a:xfrm>
              <a:off x="776432" y="140238"/>
              <a:ext cx="135325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endParaRPr lang="en-US" altLang="en-US" sz="1800" dirty="0">
                <a:latin typeface="Tahoma" panose="020B0604030504040204" pitchFamily="34" charset="0"/>
              </a:endParaRPr>
            </a:p>
            <a:p>
              <a:pPr algn="ctr" eaLnBrk="1" hangingPunct="1">
                <a:spcBef>
                  <a:spcPct val="0"/>
                </a:spcBef>
                <a:buClrTx/>
                <a:buSzTx/>
                <a:buFontTx/>
                <a:buNone/>
              </a:pPr>
              <a:r>
                <a:rPr lang="en-US" altLang="en-US" sz="2000" dirty="0">
                  <a:latin typeface="+mn-lt"/>
                </a:rPr>
                <a:t>Olsen</a:t>
              </a:r>
            </a:p>
            <a:p>
              <a:pPr algn="ctr" eaLnBrk="1" hangingPunct="1">
                <a:spcBef>
                  <a:spcPct val="0"/>
                </a:spcBef>
                <a:buClrTx/>
                <a:buSzTx/>
                <a:buFontTx/>
                <a:buNone/>
              </a:pPr>
              <a:r>
                <a:rPr lang="en-US" altLang="en-US" sz="2000" dirty="0">
                  <a:latin typeface="+mn-lt"/>
                </a:rPr>
                <a:t>NJGS, 1988</a:t>
              </a:r>
            </a:p>
          </p:txBody>
        </p:sp>
      </p:grpSp>
      <p:grpSp>
        <p:nvGrpSpPr>
          <p:cNvPr id="2" name="Group 1">
            <a:extLst>
              <a:ext uri="{FF2B5EF4-FFF2-40B4-BE49-F238E27FC236}">
                <a16:creationId xmlns:a16="http://schemas.microsoft.com/office/drawing/2014/main" id="{9A76CB6C-7B81-4370-9834-40E9C4AF794D}"/>
              </a:ext>
            </a:extLst>
          </p:cNvPr>
          <p:cNvGrpSpPr/>
          <p:nvPr/>
        </p:nvGrpSpPr>
        <p:grpSpPr>
          <a:xfrm>
            <a:off x="3052763" y="5055156"/>
            <a:ext cx="4654755" cy="369332"/>
            <a:chOff x="3052763" y="5055156"/>
            <a:chExt cx="4654755" cy="369332"/>
          </a:xfrm>
        </p:grpSpPr>
        <p:sp>
          <p:nvSpPr>
            <p:cNvPr id="14" name="Freeform: Shape 13">
              <a:extLst>
                <a:ext uri="{FF2B5EF4-FFF2-40B4-BE49-F238E27FC236}">
                  <a16:creationId xmlns:a16="http://schemas.microsoft.com/office/drawing/2014/main" id="{6DC94924-2D85-426F-AABC-BF4EFB10B558}"/>
                </a:ext>
              </a:extLst>
            </p:cNvPr>
            <p:cNvSpPr/>
            <p:nvPr/>
          </p:nvSpPr>
          <p:spPr>
            <a:xfrm>
              <a:off x="3052763" y="5291138"/>
              <a:ext cx="1833562" cy="133350"/>
            </a:xfrm>
            <a:custGeom>
              <a:avLst/>
              <a:gdLst>
                <a:gd name="connsiteX0" fmla="*/ 0 w 1833562"/>
                <a:gd name="connsiteY0" fmla="*/ 114300 h 133350"/>
                <a:gd name="connsiteX1" fmla="*/ 204787 w 1833562"/>
                <a:gd name="connsiteY1" fmla="*/ 128587 h 133350"/>
                <a:gd name="connsiteX2" fmla="*/ 361950 w 1833562"/>
                <a:gd name="connsiteY2" fmla="*/ 104775 h 133350"/>
                <a:gd name="connsiteX3" fmla="*/ 509587 w 1833562"/>
                <a:gd name="connsiteY3" fmla="*/ 114300 h 133350"/>
                <a:gd name="connsiteX4" fmla="*/ 614362 w 1833562"/>
                <a:gd name="connsiteY4" fmla="*/ 133350 h 133350"/>
                <a:gd name="connsiteX5" fmla="*/ 704850 w 1833562"/>
                <a:gd name="connsiteY5" fmla="*/ 114300 h 133350"/>
                <a:gd name="connsiteX6" fmla="*/ 842962 w 1833562"/>
                <a:gd name="connsiteY6" fmla="*/ 128587 h 133350"/>
                <a:gd name="connsiteX7" fmla="*/ 971550 w 1833562"/>
                <a:gd name="connsiteY7" fmla="*/ 123825 h 133350"/>
                <a:gd name="connsiteX8" fmla="*/ 1190625 w 1833562"/>
                <a:gd name="connsiteY8" fmla="*/ 123825 h 133350"/>
                <a:gd name="connsiteX9" fmla="*/ 1390650 w 1833562"/>
                <a:gd name="connsiteY9" fmla="*/ 104775 h 133350"/>
                <a:gd name="connsiteX10" fmla="*/ 1576387 w 1833562"/>
                <a:gd name="connsiteY10" fmla="*/ 119062 h 133350"/>
                <a:gd name="connsiteX11" fmla="*/ 1704975 w 1833562"/>
                <a:gd name="connsiteY11" fmla="*/ 114300 h 133350"/>
                <a:gd name="connsiteX12" fmla="*/ 1804987 w 1833562"/>
                <a:gd name="connsiteY12" fmla="*/ 100012 h 133350"/>
                <a:gd name="connsiteX13" fmla="*/ 1833562 w 1833562"/>
                <a:gd name="connsiteY13" fmla="*/ 95250 h 133350"/>
                <a:gd name="connsiteX14" fmla="*/ 1833562 w 1833562"/>
                <a:gd name="connsiteY14" fmla="*/ 28575 h 133350"/>
                <a:gd name="connsiteX15" fmla="*/ 1752600 w 1833562"/>
                <a:gd name="connsiteY15" fmla="*/ 52387 h 133350"/>
                <a:gd name="connsiteX16" fmla="*/ 1666875 w 1833562"/>
                <a:gd name="connsiteY16" fmla="*/ 23812 h 133350"/>
                <a:gd name="connsiteX17" fmla="*/ 1624012 w 1833562"/>
                <a:gd name="connsiteY17" fmla="*/ 14287 h 133350"/>
                <a:gd name="connsiteX18" fmla="*/ 1538287 w 1833562"/>
                <a:gd name="connsiteY18" fmla="*/ 9525 h 133350"/>
                <a:gd name="connsiteX19" fmla="*/ 1476375 w 1833562"/>
                <a:gd name="connsiteY19" fmla="*/ 42862 h 133350"/>
                <a:gd name="connsiteX20" fmla="*/ 1428750 w 1833562"/>
                <a:gd name="connsiteY20" fmla="*/ 33337 h 133350"/>
                <a:gd name="connsiteX21" fmla="*/ 1304925 w 1833562"/>
                <a:gd name="connsiteY21" fmla="*/ 33337 h 133350"/>
                <a:gd name="connsiteX22" fmla="*/ 1162050 w 1833562"/>
                <a:gd name="connsiteY22" fmla="*/ 14287 h 133350"/>
                <a:gd name="connsiteX23" fmla="*/ 966787 w 1833562"/>
                <a:gd name="connsiteY23" fmla="*/ 19050 h 133350"/>
                <a:gd name="connsiteX24" fmla="*/ 814387 w 1833562"/>
                <a:gd name="connsiteY24" fmla="*/ 4762 h 133350"/>
                <a:gd name="connsiteX25" fmla="*/ 704850 w 1833562"/>
                <a:gd name="connsiteY25" fmla="*/ 0 h 133350"/>
                <a:gd name="connsiteX26" fmla="*/ 642937 w 1833562"/>
                <a:gd name="connsiteY26" fmla="*/ 47625 h 133350"/>
                <a:gd name="connsiteX27" fmla="*/ 495300 w 1833562"/>
                <a:gd name="connsiteY27" fmla="*/ 19050 h 133350"/>
                <a:gd name="connsiteX28" fmla="*/ 366712 w 1833562"/>
                <a:gd name="connsiteY28" fmla="*/ 28575 h 133350"/>
                <a:gd name="connsiteX29" fmla="*/ 204787 w 1833562"/>
                <a:gd name="connsiteY29" fmla="*/ 23812 h 133350"/>
                <a:gd name="connsiteX30" fmla="*/ 95250 w 1833562"/>
                <a:gd name="connsiteY30" fmla="*/ 42862 h 133350"/>
                <a:gd name="connsiteX31" fmla="*/ 4762 w 1833562"/>
                <a:gd name="connsiteY31" fmla="*/ 42862 h 133350"/>
                <a:gd name="connsiteX32" fmla="*/ 0 w 1833562"/>
                <a:gd name="connsiteY32" fmla="*/ 1143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3562" h="133350">
                  <a:moveTo>
                    <a:pt x="0" y="114300"/>
                  </a:moveTo>
                  <a:lnTo>
                    <a:pt x="204787" y="128587"/>
                  </a:lnTo>
                  <a:lnTo>
                    <a:pt x="361950" y="104775"/>
                  </a:lnTo>
                  <a:lnTo>
                    <a:pt x="509587" y="114300"/>
                  </a:lnTo>
                  <a:lnTo>
                    <a:pt x="614362" y="133350"/>
                  </a:lnTo>
                  <a:lnTo>
                    <a:pt x="704850" y="114300"/>
                  </a:lnTo>
                  <a:lnTo>
                    <a:pt x="842962" y="128587"/>
                  </a:lnTo>
                  <a:lnTo>
                    <a:pt x="971550" y="123825"/>
                  </a:lnTo>
                  <a:lnTo>
                    <a:pt x="1190625" y="123825"/>
                  </a:lnTo>
                  <a:lnTo>
                    <a:pt x="1390650" y="104775"/>
                  </a:lnTo>
                  <a:lnTo>
                    <a:pt x="1576387" y="119062"/>
                  </a:lnTo>
                  <a:lnTo>
                    <a:pt x="1704975" y="114300"/>
                  </a:lnTo>
                  <a:lnTo>
                    <a:pt x="1804987" y="100012"/>
                  </a:lnTo>
                  <a:lnTo>
                    <a:pt x="1833562" y="95250"/>
                  </a:lnTo>
                  <a:lnTo>
                    <a:pt x="1833562" y="28575"/>
                  </a:lnTo>
                  <a:lnTo>
                    <a:pt x="1752600" y="52387"/>
                  </a:lnTo>
                  <a:lnTo>
                    <a:pt x="1666875" y="23812"/>
                  </a:lnTo>
                  <a:cubicBezTo>
                    <a:pt x="1652587" y="20637"/>
                    <a:pt x="1638486" y="16458"/>
                    <a:pt x="1624012" y="14287"/>
                  </a:cubicBezTo>
                  <a:cubicBezTo>
                    <a:pt x="1585557" y="8519"/>
                    <a:pt x="1573316" y="9525"/>
                    <a:pt x="1538287" y="9525"/>
                  </a:cubicBezTo>
                  <a:lnTo>
                    <a:pt x="1476375" y="42862"/>
                  </a:lnTo>
                  <a:lnTo>
                    <a:pt x="1428750" y="33337"/>
                  </a:lnTo>
                  <a:lnTo>
                    <a:pt x="1304925" y="33337"/>
                  </a:lnTo>
                  <a:lnTo>
                    <a:pt x="1162050" y="14287"/>
                  </a:lnTo>
                  <a:lnTo>
                    <a:pt x="966787" y="19050"/>
                  </a:lnTo>
                  <a:lnTo>
                    <a:pt x="814387" y="4762"/>
                  </a:lnTo>
                  <a:lnTo>
                    <a:pt x="704850" y="0"/>
                  </a:lnTo>
                  <a:lnTo>
                    <a:pt x="642937" y="47625"/>
                  </a:lnTo>
                  <a:lnTo>
                    <a:pt x="495300" y="19050"/>
                  </a:lnTo>
                  <a:lnTo>
                    <a:pt x="366712" y="28575"/>
                  </a:lnTo>
                  <a:lnTo>
                    <a:pt x="204787" y="23812"/>
                  </a:lnTo>
                  <a:lnTo>
                    <a:pt x="95250" y="42862"/>
                  </a:lnTo>
                  <a:lnTo>
                    <a:pt x="4762" y="42862"/>
                  </a:lnTo>
                  <a:lnTo>
                    <a:pt x="0" y="11430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A430E97-256C-4BE9-98C9-2ED4AEAD1288}"/>
                </a:ext>
              </a:extLst>
            </p:cNvPr>
            <p:cNvGrpSpPr/>
            <p:nvPr/>
          </p:nvGrpSpPr>
          <p:grpSpPr>
            <a:xfrm>
              <a:off x="4925818" y="5055156"/>
              <a:ext cx="2781700" cy="369332"/>
              <a:chOff x="4925818" y="5055156"/>
              <a:chExt cx="2781700" cy="369332"/>
            </a:xfrm>
          </p:grpSpPr>
          <p:sp>
            <p:nvSpPr>
              <p:cNvPr id="24" name="TextBox 23">
                <a:extLst>
                  <a:ext uri="{FF2B5EF4-FFF2-40B4-BE49-F238E27FC236}">
                    <a16:creationId xmlns:a16="http://schemas.microsoft.com/office/drawing/2014/main" id="{B242FF16-9A42-4DD1-A19F-5299B1B7198D}"/>
                  </a:ext>
                </a:extLst>
              </p:cNvPr>
              <p:cNvSpPr txBox="1"/>
              <p:nvPr/>
            </p:nvSpPr>
            <p:spPr>
              <a:xfrm>
                <a:off x="5505120" y="5055156"/>
                <a:ext cx="2202398" cy="369332"/>
              </a:xfrm>
              <a:prstGeom prst="rect">
                <a:avLst/>
              </a:prstGeom>
              <a:noFill/>
            </p:spPr>
            <p:txBody>
              <a:bodyPr wrap="none" rtlCol="0">
                <a:spAutoFit/>
              </a:bodyPr>
              <a:lstStyle/>
              <a:p>
                <a:r>
                  <a:rPr lang="en-US" dirty="0"/>
                  <a:t>vertebrate fossil layer</a:t>
                </a:r>
              </a:p>
            </p:txBody>
          </p:sp>
          <p:cxnSp>
            <p:nvCxnSpPr>
              <p:cNvPr id="26" name="Straight Arrow Connector 25">
                <a:extLst>
                  <a:ext uri="{FF2B5EF4-FFF2-40B4-BE49-F238E27FC236}">
                    <a16:creationId xmlns:a16="http://schemas.microsoft.com/office/drawing/2014/main" id="{7D46D511-9B42-437E-834B-A597DA9921F2}"/>
                  </a:ext>
                </a:extLst>
              </p:cNvPr>
              <p:cNvCxnSpPr>
                <a:cxnSpLocks/>
                <a:stCxn id="24" idx="1"/>
              </p:cNvCxnSpPr>
              <p:nvPr/>
            </p:nvCxnSpPr>
            <p:spPr>
              <a:xfrm flipH="1">
                <a:off x="4925818" y="5239822"/>
                <a:ext cx="579302" cy="117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21CBCCA0-189B-45EC-8F32-AA4FBF8F3CB2}"/>
              </a:ext>
            </a:extLst>
          </p:cNvPr>
          <p:cNvGrpSpPr/>
          <p:nvPr/>
        </p:nvGrpSpPr>
        <p:grpSpPr>
          <a:xfrm>
            <a:off x="601544" y="506809"/>
            <a:ext cx="2119600" cy="1892940"/>
            <a:chOff x="601544" y="506809"/>
            <a:chExt cx="2119600" cy="1892940"/>
          </a:xfrm>
        </p:grpSpPr>
        <p:sp>
          <p:nvSpPr>
            <p:cNvPr id="23" name="Line 8">
              <a:extLst>
                <a:ext uri="{FF2B5EF4-FFF2-40B4-BE49-F238E27FC236}">
                  <a16:creationId xmlns:a16="http://schemas.microsoft.com/office/drawing/2014/main" id="{AD97C7E3-95FF-4831-9AE3-0D70420B1373}"/>
                </a:ext>
              </a:extLst>
            </p:cNvPr>
            <p:cNvSpPr>
              <a:spLocks noChangeShapeType="1"/>
            </p:cNvSpPr>
            <p:nvPr/>
          </p:nvSpPr>
          <p:spPr bwMode="auto">
            <a:xfrm>
              <a:off x="830772" y="2095507"/>
              <a:ext cx="1671012" cy="0"/>
            </a:xfrm>
            <a:prstGeom prst="line">
              <a:avLst/>
            </a:prstGeom>
            <a:noFill/>
            <a:ln w="158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5" name="Text Box 9">
              <a:extLst>
                <a:ext uri="{FF2B5EF4-FFF2-40B4-BE49-F238E27FC236}">
                  <a16:creationId xmlns:a16="http://schemas.microsoft.com/office/drawing/2014/main" id="{DE8AA3AD-F627-4516-B2FD-1CEEC450B02D}"/>
                </a:ext>
              </a:extLst>
            </p:cNvPr>
            <p:cNvSpPr txBox="1">
              <a:spLocks noChangeArrowheads="1"/>
            </p:cNvSpPr>
            <p:nvPr/>
          </p:nvSpPr>
          <p:spPr bwMode="auto">
            <a:xfrm>
              <a:off x="691918" y="1743328"/>
              <a:ext cx="20292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400" dirty="0">
                  <a:latin typeface="Tahoma" panose="020B0604030504040204" pitchFamily="34" charset="0"/>
                </a:rPr>
                <a:t>Marshalltown Fm.</a:t>
              </a:r>
            </a:p>
          </p:txBody>
        </p:sp>
        <p:sp>
          <p:nvSpPr>
            <p:cNvPr id="27" name="Text Box 9">
              <a:extLst>
                <a:ext uri="{FF2B5EF4-FFF2-40B4-BE49-F238E27FC236}">
                  <a16:creationId xmlns:a16="http://schemas.microsoft.com/office/drawing/2014/main" id="{FFFFD625-1CAF-4173-B0E6-5EC1CBB98B2F}"/>
                </a:ext>
              </a:extLst>
            </p:cNvPr>
            <p:cNvSpPr txBox="1">
              <a:spLocks noChangeArrowheads="1"/>
            </p:cNvSpPr>
            <p:nvPr/>
          </p:nvSpPr>
          <p:spPr bwMode="auto">
            <a:xfrm>
              <a:off x="691918" y="2091972"/>
              <a:ext cx="20292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400" dirty="0">
                  <a:latin typeface="Tahoma" panose="020B0604030504040204" pitchFamily="34" charset="0"/>
                </a:rPr>
                <a:t>Englishtown Fm.</a:t>
              </a:r>
            </a:p>
          </p:txBody>
        </p:sp>
        <p:sp>
          <p:nvSpPr>
            <p:cNvPr id="3" name="TextBox 2">
              <a:extLst>
                <a:ext uri="{FF2B5EF4-FFF2-40B4-BE49-F238E27FC236}">
                  <a16:creationId xmlns:a16="http://schemas.microsoft.com/office/drawing/2014/main" id="{62419C5C-97B6-4D6C-93B6-2AEDF608EB5D}"/>
                </a:ext>
              </a:extLst>
            </p:cNvPr>
            <p:cNvSpPr txBox="1"/>
            <p:nvPr/>
          </p:nvSpPr>
          <p:spPr>
            <a:xfrm>
              <a:off x="601544" y="506809"/>
              <a:ext cx="1947008" cy="707886"/>
            </a:xfrm>
            <a:prstGeom prst="rect">
              <a:avLst/>
            </a:prstGeom>
            <a:noFill/>
          </p:spPr>
          <p:txBody>
            <a:bodyPr wrap="none" rtlCol="0">
              <a:spAutoFit/>
            </a:bodyPr>
            <a:lstStyle/>
            <a:p>
              <a:r>
                <a:rPr lang="en-US" sz="2000" dirty="0"/>
                <a:t>Owens &amp; Minard</a:t>
              </a:r>
            </a:p>
            <a:p>
              <a:pPr algn="ctr"/>
              <a:r>
                <a:rPr lang="en-US" sz="2000" dirty="0"/>
                <a:t>USGS, 1966</a:t>
              </a:r>
            </a:p>
          </p:txBody>
        </p:sp>
      </p:grpSp>
    </p:spTree>
    <p:extLst>
      <p:ext uri="{BB962C8B-B14F-4D97-AF65-F5344CB8AC3E}">
        <p14:creationId xmlns:p14="http://schemas.microsoft.com/office/powerpoint/2010/main" val="22405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001">
            <a:extLst>
              <a:ext uri="{FF2B5EF4-FFF2-40B4-BE49-F238E27FC236}">
                <a16:creationId xmlns:a16="http://schemas.microsoft.com/office/drawing/2014/main" id="{B2F822D3-9E23-43F6-8126-818331F50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951" y="1625599"/>
            <a:ext cx="42640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bone_bed_slab1">
            <a:extLst>
              <a:ext uri="{FF2B5EF4-FFF2-40B4-BE49-F238E27FC236}">
                <a16:creationId xmlns:a16="http://schemas.microsoft.com/office/drawing/2014/main" id="{D536E498-10AC-431A-9B42-DE48DB71C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338" y="92073"/>
            <a:ext cx="40116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6A8CCF-FFBD-4C5E-8A4D-A48DBAB476FD}"/>
              </a:ext>
            </a:extLst>
          </p:cNvPr>
          <p:cNvPicPr>
            <a:picLocks noChangeAspect="1"/>
          </p:cNvPicPr>
          <p:nvPr/>
        </p:nvPicPr>
        <p:blipFill>
          <a:blip r:embed="rId4"/>
          <a:stretch>
            <a:fillRect/>
          </a:stretch>
        </p:blipFill>
        <p:spPr>
          <a:xfrm>
            <a:off x="200024" y="3157537"/>
            <a:ext cx="2206355" cy="542925"/>
          </a:xfrm>
          <a:prstGeom prst="rect">
            <a:avLst/>
          </a:prstGeom>
        </p:spPr>
      </p:pic>
      <p:cxnSp>
        <p:nvCxnSpPr>
          <p:cNvPr id="5" name="Straight Arrow Connector 4">
            <a:extLst>
              <a:ext uri="{FF2B5EF4-FFF2-40B4-BE49-F238E27FC236}">
                <a16:creationId xmlns:a16="http://schemas.microsoft.com/office/drawing/2014/main" id="{B5EF2F8D-3552-471B-B0C7-479B4089ABB9}"/>
              </a:ext>
            </a:extLst>
          </p:cNvPr>
          <p:cNvCxnSpPr>
            <a:cxnSpLocks/>
          </p:cNvCxnSpPr>
          <p:nvPr/>
        </p:nvCxnSpPr>
        <p:spPr>
          <a:xfrm flipV="1">
            <a:off x="2469880" y="3243260"/>
            <a:ext cx="738457" cy="714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C276E3-977A-4EA3-B2DF-5E886302CA4A}"/>
              </a:ext>
            </a:extLst>
          </p:cNvPr>
          <p:cNvCxnSpPr>
            <a:cxnSpLocks/>
          </p:cNvCxnSpPr>
          <p:nvPr/>
        </p:nvCxnSpPr>
        <p:spPr>
          <a:xfrm flipV="1">
            <a:off x="2480064" y="1625599"/>
            <a:ext cx="1406136" cy="15676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2221DD7-0131-4CB8-9DCA-8423455541FC}"/>
              </a:ext>
            </a:extLst>
          </p:cNvPr>
          <p:cNvCxnSpPr>
            <a:cxnSpLocks/>
            <a:stCxn id="3" idx="3"/>
          </p:cNvCxnSpPr>
          <p:nvPr/>
        </p:nvCxnSpPr>
        <p:spPr>
          <a:xfrm>
            <a:off x="2406379" y="3429000"/>
            <a:ext cx="1327421" cy="13938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C5D6DE-3C76-419F-85DE-561DD988B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578"/>
            <a:ext cx="7897091" cy="5187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4A8E183-B946-4E56-AC84-5705AC95A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285" y="446578"/>
            <a:ext cx="3918585" cy="518795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67CEF49F-90AF-4BFF-891E-791C06CDE717}"/>
              </a:ext>
            </a:extLst>
          </p:cNvPr>
          <p:cNvSpPr/>
          <p:nvPr/>
        </p:nvSpPr>
        <p:spPr>
          <a:xfrm>
            <a:off x="10448926" y="4805853"/>
            <a:ext cx="1428750" cy="828675"/>
          </a:xfrm>
          <a:custGeom>
            <a:avLst/>
            <a:gdLst>
              <a:gd name="connsiteX0" fmla="*/ 762000 w 1400175"/>
              <a:gd name="connsiteY0" fmla="*/ 0 h 828675"/>
              <a:gd name="connsiteX1" fmla="*/ 0 w 1400175"/>
              <a:gd name="connsiteY1" fmla="*/ 314325 h 828675"/>
              <a:gd name="connsiteX2" fmla="*/ 228600 w 1400175"/>
              <a:gd name="connsiteY2" fmla="*/ 828675 h 828675"/>
              <a:gd name="connsiteX3" fmla="*/ 1123950 w 1400175"/>
              <a:gd name="connsiteY3" fmla="*/ 581025 h 828675"/>
              <a:gd name="connsiteX4" fmla="*/ 1304925 w 1400175"/>
              <a:gd name="connsiteY4" fmla="*/ 495300 h 828675"/>
              <a:gd name="connsiteX5" fmla="*/ 1400175 w 1400175"/>
              <a:gd name="connsiteY5" fmla="*/ 400050 h 828675"/>
              <a:gd name="connsiteX6" fmla="*/ 1295400 w 1400175"/>
              <a:gd name="connsiteY6" fmla="*/ 247650 h 828675"/>
              <a:gd name="connsiteX7" fmla="*/ 1238250 w 1400175"/>
              <a:gd name="connsiteY7" fmla="*/ 200025 h 828675"/>
              <a:gd name="connsiteX8" fmla="*/ 1095375 w 1400175"/>
              <a:gd name="connsiteY8" fmla="*/ 333375 h 828675"/>
              <a:gd name="connsiteX9" fmla="*/ 762000 w 1400175"/>
              <a:gd name="connsiteY9"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175" h="828675">
                <a:moveTo>
                  <a:pt x="762000" y="0"/>
                </a:moveTo>
                <a:lnTo>
                  <a:pt x="0" y="314325"/>
                </a:lnTo>
                <a:lnTo>
                  <a:pt x="228600" y="828675"/>
                </a:lnTo>
                <a:lnTo>
                  <a:pt x="1123950" y="581025"/>
                </a:lnTo>
                <a:lnTo>
                  <a:pt x="1304925" y="495300"/>
                </a:lnTo>
                <a:lnTo>
                  <a:pt x="1400175" y="400050"/>
                </a:lnTo>
                <a:lnTo>
                  <a:pt x="1295400" y="247650"/>
                </a:lnTo>
                <a:lnTo>
                  <a:pt x="1238250" y="200025"/>
                </a:lnTo>
                <a:lnTo>
                  <a:pt x="1095375" y="333375"/>
                </a:lnTo>
                <a:lnTo>
                  <a:pt x="762000" y="0"/>
                </a:lnTo>
                <a:close/>
              </a:path>
            </a:pathLst>
          </a:custGeom>
          <a:solidFill>
            <a:schemeClr val="accent4"/>
          </a:solid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‘92 Pit</a:t>
            </a:r>
          </a:p>
        </p:txBody>
      </p:sp>
    </p:spTree>
    <p:extLst>
      <p:ext uri="{BB962C8B-B14F-4D97-AF65-F5344CB8AC3E}">
        <p14:creationId xmlns:p14="http://schemas.microsoft.com/office/powerpoint/2010/main" val="159262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ide-215">
            <a:extLst>
              <a:ext uri="{FF2B5EF4-FFF2-40B4-BE49-F238E27FC236}">
                <a16:creationId xmlns:a16="http://schemas.microsoft.com/office/drawing/2014/main" id="{B629F16D-B5F7-4457-8889-EF459D1D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11" y="352425"/>
            <a:ext cx="833268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90487D8-DFA2-4CD7-A8E2-1FE57AD8F4B3}"/>
              </a:ext>
            </a:extLst>
          </p:cNvPr>
          <p:cNvGrpSpPr/>
          <p:nvPr/>
        </p:nvGrpSpPr>
        <p:grpSpPr>
          <a:xfrm>
            <a:off x="8713696" y="533400"/>
            <a:ext cx="3137077" cy="564299"/>
            <a:chOff x="8713698" y="342900"/>
            <a:chExt cx="3137077" cy="564299"/>
          </a:xfrm>
        </p:grpSpPr>
        <p:sp>
          <p:nvSpPr>
            <p:cNvPr id="2" name="TextBox 1">
              <a:extLst>
                <a:ext uri="{FF2B5EF4-FFF2-40B4-BE49-F238E27FC236}">
                  <a16:creationId xmlns:a16="http://schemas.microsoft.com/office/drawing/2014/main" id="{C9A5F1B1-B223-472D-97E7-060D4EB2E099}"/>
                </a:ext>
              </a:extLst>
            </p:cNvPr>
            <p:cNvSpPr txBox="1"/>
            <p:nvPr/>
          </p:nvSpPr>
          <p:spPr>
            <a:xfrm>
              <a:off x="8939324" y="342900"/>
              <a:ext cx="286187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TAPHONOMIC STUDY</a:t>
              </a:r>
            </a:p>
          </p:txBody>
        </p:sp>
        <p:sp>
          <p:nvSpPr>
            <p:cNvPr id="3" name="TextBox 2">
              <a:extLst>
                <a:ext uri="{FF2B5EF4-FFF2-40B4-BE49-F238E27FC236}">
                  <a16:creationId xmlns:a16="http://schemas.microsoft.com/office/drawing/2014/main" id="{DCCD9A33-BFB8-4A3B-B0B1-49068B8F8378}"/>
                </a:ext>
              </a:extLst>
            </p:cNvPr>
            <p:cNvSpPr txBox="1"/>
            <p:nvPr/>
          </p:nvSpPr>
          <p:spPr>
            <a:xfrm>
              <a:off x="8713698" y="630200"/>
              <a:ext cx="3137077" cy="276999"/>
            </a:xfrm>
            <a:prstGeom prst="rect">
              <a:avLst/>
            </a:prstGeom>
            <a:noFill/>
          </p:spPr>
          <p:txBody>
            <a:bodyPr wrap="none" rtlCol="0">
              <a:spAutoFit/>
            </a:bodyPr>
            <a:lstStyle/>
            <a:p>
              <a:r>
                <a:rPr lang="en-US" sz="1200" dirty="0"/>
                <a:t>(National Geographic Society Grant 1986-1987)</a:t>
              </a:r>
            </a:p>
          </p:txBody>
        </p:sp>
      </p:grpSp>
      <p:sp>
        <p:nvSpPr>
          <p:cNvPr id="4" name="TextBox 3">
            <a:extLst>
              <a:ext uri="{FF2B5EF4-FFF2-40B4-BE49-F238E27FC236}">
                <a16:creationId xmlns:a16="http://schemas.microsoft.com/office/drawing/2014/main" id="{5777258C-F306-4168-81BF-D8CA1001D9EA}"/>
              </a:ext>
            </a:extLst>
          </p:cNvPr>
          <p:cNvSpPr txBox="1"/>
          <p:nvPr/>
        </p:nvSpPr>
        <p:spPr>
          <a:xfrm>
            <a:off x="8486773" y="1186584"/>
            <a:ext cx="3590925" cy="4928529"/>
          </a:xfrm>
          <a:prstGeom prst="rect">
            <a:avLst/>
          </a:prstGeom>
          <a:noFill/>
        </p:spPr>
        <p:txBody>
          <a:bodyPr wrap="square" rtlCol="0">
            <a:spAutoFit/>
          </a:bodyPr>
          <a:lstStyle/>
          <a:p>
            <a:pPr marL="285750" indent="-285750">
              <a:lnSpc>
                <a:spcPct val="70000"/>
              </a:lnSpc>
              <a:spcAft>
                <a:spcPts val="1000"/>
              </a:spcAft>
              <a:buFont typeface="Arial" panose="020B0604020202020204" pitchFamily="34" charset="0"/>
              <a:buChar char="•"/>
            </a:pPr>
            <a:r>
              <a:rPr lang="en-US" dirty="0"/>
              <a:t>Chaotic orientation of lignitized wood and long bones indicated a tidal regime.</a:t>
            </a:r>
          </a:p>
          <a:p>
            <a:pPr marL="285750" indent="-285750">
              <a:lnSpc>
                <a:spcPct val="70000"/>
              </a:lnSpc>
              <a:spcAft>
                <a:spcPts val="1000"/>
              </a:spcAft>
              <a:buFont typeface="Arial" panose="020B0604020202020204" pitchFamily="34" charset="0"/>
              <a:buChar char="•"/>
            </a:pPr>
            <a:r>
              <a:rPr lang="en-US" dirty="0"/>
              <a:t>Condition of the fossils showed the presence of a “proximal” faunal component (well-preserved remains of terrestrial and shallow water taxa) and a distal faunal component (worn and abraded remains of inland and open water marine taxa).</a:t>
            </a:r>
          </a:p>
          <a:p>
            <a:pPr marL="285750" indent="-285750">
              <a:lnSpc>
                <a:spcPct val="70000"/>
              </a:lnSpc>
              <a:spcAft>
                <a:spcPts val="1000"/>
              </a:spcAft>
              <a:buFont typeface="Arial" panose="020B0604020202020204" pitchFamily="34" charset="0"/>
              <a:buChar char="•"/>
            </a:pPr>
            <a:r>
              <a:rPr lang="en-US" dirty="0"/>
              <a:t>Sedimentological analysis performed as part of the taphonomic study suggested that the fossil-bearing “pebble layer” (lag deposit) was the result of a coastal storm during the Marshalltown transgression, resulting in the “mixed” distal and proximal faunal components.</a:t>
            </a:r>
          </a:p>
          <a:p>
            <a:pPr marL="285750" indent="-285750">
              <a:lnSpc>
                <a:spcPct val="70000"/>
              </a:lnSpc>
              <a:spcAft>
                <a:spcPts val="800"/>
              </a:spcAft>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8" name="Text Box 4">
            <a:extLst>
              <a:ext uri="{FF2B5EF4-FFF2-40B4-BE49-F238E27FC236}">
                <a16:creationId xmlns:a16="http://schemas.microsoft.com/office/drawing/2014/main" id="{A9513513-EE77-4E24-8B68-8D06A617B676}"/>
              </a:ext>
            </a:extLst>
          </p:cNvPr>
          <p:cNvSpPr txBox="1">
            <a:spLocks noChangeArrowheads="1"/>
          </p:cNvSpPr>
          <p:nvPr/>
        </p:nvSpPr>
        <p:spPr bwMode="auto">
          <a:xfrm>
            <a:off x="5260975" y="4043364"/>
            <a:ext cx="590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200">
                <a:solidFill>
                  <a:schemeClr val="bg2"/>
                </a:solidFill>
                <a:latin typeface="Tahoma" panose="020B0604030504040204" pitchFamily="34" charset="0"/>
              </a:rPr>
              <a:t>Beach</a:t>
            </a:r>
          </a:p>
        </p:txBody>
      </p:sp>
      <p:pic>
        <p:nvPicPr>
          <p:cNvPr id="10242" name="Picture 2" descr="barrier-island">
            <a:extLst>
              <a:ext uri="{FF2B5EF4-FFF2-40B4-BE49-F238E27FC236}">
                <a16:creationId xmlns:a16="http://schemas.microsoft.com/office/drawing/2014/main" id="{D3DB9E48-E8B0-4C3F-8E40-04BE6EEF3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044" y="282633"/>
            <a:ext cx="8163098" cy="59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1" name="Line 7">
            <a:extLst>
              <a:ext uri="{FF2B5EF4-FFF2-40B4-BE49-F238E27FC236}">
                <a16:creationId xmlns:a16="http://schemas.microsoft.com/office/drawing/2014/main" id="{E1BB8BAB-BFD7-4DD5-8731-0D58D11109F1}"/>
              </a:ext>
            </a:extLst>
          </p:cNvPr>
          <p:cNvSpPr>
            <a:spLocks noChangeShapeType="1"/>
          </p:cNvSpPr>
          <p:nvPr/>
        </p:nvSpPr>
        <p:spPr bwMode="auto">
          <a:xfrm>
            <a:off x="3228664" y="1382101"/>
            <a:ext cx="4897859"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00392" name="Line 8">
            <a:extLst>
              <a:ext uri="{FF2B5EF4-FFF2-40B4-BE49-F238E27FC236}">
                <a16:creationId xmlns:a16="http://schemas.microsoft.com/office/drawing/2014/main" id="{95BDA658-4BBD-4E31-8E2E-3488E0EE0802}"/>
              </a:ext>
            </a:extLst>
          </p:cNvPr>
          <p:cNvSpPr>
            <a:spLocks noChangeShapeType="1"/>
          </p:cNvSpPr>
          <p:nvPr/>
        </p:nvSpPr>
        <p:spPr bwMode="auto">
          <a:xfrm>
            <a:off x="1955220" y="5151703"/>
            <a:ext cx="675904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4" name="Group 3">
            <a:extLst>
              <a:ext uri="{FF2B5EF4-FFF2-40B4-BE49-F238E27FC236}">
                <a16:creationId xmlns:a16="http://schemas.microsoft.com/office/drawing/2014/main" id="{2BB85F8B-E6E7-493E-AC08-2AB251823CBB}"/>
              </a:ext>
            </a:extLst>
          </p:cNvPr>
          <p:cNvGrpSpPr/>
          <p:nvPr/>
        </p:nvGrpSpPr>
        <p:grpSpPr>
          <a:xfrm>
            <a:off x="2700279" y="2500136"/>
            <a:ext cx="6199136" cy="1693635"/>
            <a:chOff x="2700279" y="2500136"/>
            <a:chExt cx="6199136" cy="1693635"/>
          </a:xfrm>
        </p:grpSpPr>
        <p:sp>
          <p:nvSpPr>
            <p:cNvPr id="400387" name="Text Box 3">
              <a:extLst>
                <a:ext uri="{FF2B5EF4-FFF2-40B4-BE49-F238E27FC236}">
                  <a16:creationId xmlns:a16="http://schemas.microsoft.com/office/drawing/2014/main" id="{88DFE08A-40C8-4100-B9B2-C6D60485D572}"/>
                </a:ext>
              </a:extLst>
            </p:cNvPr>
            <p:cNvSpPr txBox="1">
              <a:spLocks noChangeArrowheads="1"/>
            </p:cNvSpPr>
            <p:nvPr/>
          </p:nvSpPr>
          <p:spPr bwMode="auto">
            <a:xfrm>
              <a:off x="2700279" y="2500136"/>
              <a:ext cx="8114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rPr>
                <a:t>Marine</a:t>
              </a:r>
            </a:p>
          </p:txBody>
        </p:sp>
        <p:sp>
          <p:nvSpPr>
            <p:cNvPr id="400389" name="Text Box 5">
              <a:extLst>
                <a:ext uri="{FF2B5EF4-FFF2-40B4-BE49-F238E27FC236}">
                  <a16:creationId xmlns:a16="http://schemas.microsoft.com/office/drawing/2014/main" id="{DAB4585E-1E2D-4E88-BEC1-952DC7F227E0}"/>
                </a:ext>
              </a:extLst>
            </p:cNvPr>
            <p:cNvSpPr txBox="1">
              <a:spLocks noChangeArrowheads="1"/>
            </p:cNvSpPr>
            <p:nvPr/>
          </p:nvSpPr>
          <p:spPr bwMode="auto">
            <a:xfrm>
              <a:off x="6253703" y="3020396"/>
              <a:ext cx="11212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rPr>
                <a:t>Tidal Flats</a:t>
              </a:r>
            </a:p>
          </p:txBody>
        </p:sp>
        <p:sp>
          <p:nvSpPr>
            <p:cNvPr id="400390" name="Text Box 6">
              <a:extLst>
                <a:ext uri="{FF2B5EF4-FFF2-40B4-BE49-F238E27FC236}">
                  <a16:creationId xmlns:a16="http://schemas.microsoft.com/office/drawing/2014/main" id="{33879C7F-D4B0-405E-98A0-E3BDF19755DF}"/>
                </a:ext>
              </a:extLst>
            </p:cNvPr>
            <p:cNvSpPr txBox="1">
              <a:spLocks noChangeArrowheads="1"/>
            </p:cNvSpPr>
            <p:nvPr/>
          </p:nvSpPr>
          <p:spPr bwMode="auto">
            <a:xfrm>
              <a:off x="7849126" y="2638636"/>
              <a:ext cx="10502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rPr>
                <a:t>Back Bay</a:t>
              </a:r>
            </a:p>
          </p:txBody>
        </p:sp>
        <p:sp>
          <p:nvSpPr>
            <p:cNvPr id="3" name="TextBox 2">
              <a:extLst>
                <a:ext uri="{FF2B5EF4-FFF2-40B4-BE49-F238E27FC236}">
                  <a16:creationId xmlns:a16="http://schemas.microsoft.com/office/drawing/2014/main" id="{E07C477D-36FC-45E2-9DDE-B1C87C5BE3C0}"/>
                </a:ext>
              </a:extLst>
            </p:cNvPr>
            <p:cNvSpPr txBox="1"/>
            <p:nvPr/>
          </p:nvSpPr>
          <p:spPr>
            <a:xfrm>
              <a:off x="4398883" y="3855217"/>
              <a:ext cx="14382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Barrier Beach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0391"/>
                                        </p:tgtEl>
                                        <p:attrNameLst>
                                          <p:attrName>style.visibility</p:attrName>
                                        </p:attrNameLst>
                                      </p:cBhvr>
                                      <p:to>
                                        <p:strVal val="visible"/>
                                      </p:to>
                                    </p:set>
                                    <p:animEffect transition="in" filter="fade">
                                      <p:cBhvr>
                                        <p:cTn id="13" dur="500"/>
                                        <p:tgtEl>
                                          <p:spTgt spid="40039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0392"/>
                                        </p:tgtEl>
                                        <p:attrNameLst>
                                          <p:attrName>style.visibility</p:attrName>
                                        </p:attrNameLst>
                                      </p:cBhvr>
                                      <p:to>
                                        <p:strVal val="visible"/>
                                      </p:to>
                                    </p:set>
                                    <p:animEffect transition="in" filter="fade">
                                      <p:cBhvr>
                                        <p:cTn id="16" dur="500"/>
                                        <p:tgtEl>
                                          <p:spTgt spid="400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1" grpId="0" animBg="1"/>
      <p:bldP spid="4003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242CF8F-56E5-4385-9214-96B517AC866E}"/>
              </a:ext>
            </a:extLst>
          </p:cNvPr>
          <p:cNvPicPr>
            <a:picLocks noChangeAspect="1"/>
          </p:cNvPicPr>
          <p:nvPr/>
        </p:nvPicPr>
        <p:blipFill>
          <a:blip r:embed="rId2"/>
          <a:stretch>
            <a:fillRect/>
          </a:stretch>
        </p:blipFill>
        <p:spPr>
          <a:xfrm>
            <a:off x="1213555" y="0"/>
            <a:ext cx="6212856" cy="6602498"/>
          </a:xfrm>
          <a:prstGeom prst="rect">
            <a:avLst/>
          </a:prstGeom>
        </p:spPr>
      </p:pic>
      <p:pic>
        <p:nvPicPr>
          <p:cNvPr id="32" name="Picture 31">
            <a:extLst>
              <a:ext uri="{FF2B5EF4-FFF2-40B4-BE49-F238E27FC236}">
                <a16:creationId xmlns:a16="http://schemas.microsoft.com/office/drawing/2014/main" id="{AD53B758-8472-4C58-A070-D3BE84D375FD}"/>
              </a:ext>
            </a:extLst>
          </p:cNvPr>
          <p:cNvPicPr>
            <a:picLocks noChangeAspect="1"/>
          </p:cNvPicPr>
          <p:nvPr/>
        </p:nvPicPr>
        <p:blipFill>
          <a:blip r:embed="rId3"/>
          <a:stretch>
            <a:fillRect/>
          </a:stretch>
        </p:blipFill>
        <p:spPr>
          <a:xfrm>
            <a:off x="1309691" y="3611433"/>
            <a:ext cx="6116720" cy="3246567"/>
          </a:xfrm>
          <a:prstGeom prst="rect">
            <a:avLst/>
          </a:prstGeom>
        </p:spPr>
      </p:pic>
      <p:pic>
        <p:nvPicPr>
          <p:cNvPr id="33" name="Picture 32">
            <a:extLst>
              <a:ext uri="{FF2B5EF4-FFF2-40B4-BE49-F238E27FC236}">
                <a16:creationId xmlns:a16="http://schemas.microsoft.com/office/drawing/2014/main" id="{AA71535D-05E7-4F7D-B1EF-F8529446AC4D}"/>
              </a:ext>
            </a:extLst>
          </p:cNvPr>
          <p:cNvPicPr>
            <a:picLocks noChangeAspect="1"/>
          </p:cNvPicPr>
          <p:nvPr/>
        </p:nvPicPr>
        <p:blipFill>
          <a:blip r:embed="rId4"/>
          <a:stretch>
            <a:fillRect/>
          </a:stretch>
        </p:blipFill>
        <p:spPr>
          <a:xfrm>
            <a:off x="3716565" y="3814764"/>
            <a:ext cx="169313" cy="1885950"/>
          </a:xfrm>
          <a:prstGeom prst="rect">
            <a:avLst/>
          </a:prstGeom>
        </p:spPr>
      </p:pic>
      <p:pic>
        <p:nvPicPr>
          <p:cNvPr id="34" name="Picture 33">
            <a:extLst>
              <a:ext uri="{FF2B5EF4-FFF2-40B4-BE49-F238E27FC236}">
                <a16:creationId xmlns:a16="http://schemas.microsoft.com/office/drawing/2014/main" id="{A2970D48-972B-4F78-88D2-FFC2E644DEA6}"/>
              </a:ext>
            </a:extLst>
          </p:cNvPr>
          <p:cNvPicPr>
            <a:picLocks noChangeAspect="1"/>
          </p:cNvPicPr>
          <p:nvPr/>
        </p:nvPicPr>
        <p:blipFill>
          <a:blip r:embed="rId5"/>
          <a:stretch>
            <a:fillRect/>
          </a:stretch>
        </p:blipFill>
        <p:spPr>
          <a:xfrm>
            <a:off x="1396981" y="458220"/>
            <a:ext cx="2012969" cy="511462"/>
          </a:xfrm>
          <a:prstGeom prst="rect">
            <a:avLst/>
          </a:prstGeom>
        </p:spPr>
      </p:pic>
      <p:pic>
        <p:nvPicPr>
          <p:cNvPr id="35" name="Picture 34">
            <a:extLst>
              <a:ext uri="{FF2B5EF4-FFF2-40B4-BE49-F238E27FC236}">
                <a16:creationId xmlns:a16="http://schemas.microsoft.com/office/drawing/2014/main" id="{6D3D272A-1B88-47CB-9769-1EBFB057D001}"/>
              </a:ext>
            </a:extLst>
          </p:cNvPr>
          <p:cNvPicPr>
            <a:picLocks noChangeAspect="1"/>
          </p:cNvPicPr>
          <p:nvPr/>
        </p:nvPicPr>
        <p:blipFill>
          <a:blip r:embed="rId6"/>
          <a:stretch>
            <a:fillRect/>
          </a:stretch>
        </p:blipFill>
        <p:spPr>
          <a:xfrm>
            <a:off x="8556117" y="4969163"/>
            <a:ext cx="1512035" cy="1463102"/>
          </a:xfrm>
          <a:prstGeom prst="rect">
            <a:avLst/>
          </a:prstGeom>
        </p:spPr>
      </p:pic>
      <p:pic>
        <p:nvPicPr>
          <p:cNvPr id="37" name="Picture 36">
            <a:extLst>
              <a:ext uri="{FF2B5EF4-FFF2-40B4-BE49-F238E27FC236}">
                <a16:creationId xmlns:a16="http://schemas.microsoft.com/office/drawing/2014/main" id="{258DC1EF-873A-479A-B0BE-531C8E01A2D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744354" y="2777340"/>
            <a:ext cx="493819" cy="3654925"/>
          </a:xfrm>
          <a:prstGeom prst="rect">
            <a:avLst/>
          </a:prstGeom>
        </p:spPr>
      </p:pic>
      <p:pic>
        <p:nvPicPr>
          <p:cNvPr id="40" name="Picture 39">
            <a:extLst>
              <a:ext uri="{FF2B5EF4-FFF2-40B4-BE49-F238E27FC236}">
                <a16:creationId xmlns:a16="http://schemas.microsoft.com/office/drawing/2014/main" id="{9F998E03-5A44-4EA7-ADC4-3B719F3820E9}"/>
              </a:ext>
            </a:extLst>
          </p:cNvPr>
          <p:cNvPicPr>
            <a:picLocks noChangeAspect="1"/>
          </p:cNvPicPr>
          <p:nvPr/>
        </p:nvPicPr>
        <p:blipFill>
          <a:blip r:embed="rId9"/>
          <a:stretch>
            <a:fillRect/>
          </a:stretch>
        </p:blipFill>
        <p:spPr>
          <a:xfrm>
            <a:off x="1848307" y="205544"/>
            <a:ext cx="2613131" cy="1956631"/>
          </a:xfrm>
          <a:prstGeom prst="rect">
            <a:avLst/>
          </a:prstGeom>
        </p:spPr>
      </p:pic>
      <p:sp>
        <p:nvSpPr>
          <p:cNvPr id="41" name="TextBox 40">
            <a:extLst>
              <a:ext uri="{FF2B5EF4-FFF2-40B4-BE49-F238E27FC236}">
                <a16:creationId xmlns:a16="http://schemas.microsoft.com/office/drawing/2014/main" id="{E7F55A4C-8F7F-4E86-9BEC-C37AEE700A5D}"/>
              </a:ext>
            </a:extLst>
          </p:cNvPr>
          <p:cNvSpPr txBox="1"/>
          <p:nvPr/>
        </p:nvSpPr>
        <p:spPr>
          <a:xfrm>
            <a:off x="6905625" y="10489"/>
            <a:ext cx="5153025" cy="2677656"/>
          </a:xfrm>
          <a:prstGeom prst="rect">
            <a:avLst/>
          </a:prstGeom>
          <a:noFill/>
        </p:spPr>
        <p:txBody>
          <a:bodyPr wrap="square" rtlCol="0">
            <a:spAutoFit/>
          </a:bodyPr>
          <a:lstStyle/>
          <a:p>
            <a:pPr algn="just"/>
            <a:r>
              <a:rPr lang="en-US" sz="1400" dirty="0"/>
              <a:t>The Englishtown/Marshalltown transgressive lag at Ellisdale is different from previously described sections along the strike. The Crosswicks Creek valley is the only place where the 3.0-meter-thick sequence of bedded clays and a 2.0-meter-thick unit of well-sorted sands are present, which has been informally described as the “Ellisdale Member” of the Marshalltown Formation. </a:t>
            </a:r>
          </a:p>
          <a:p>
            <a:pPr algn="just"/>
            <a:endParaRPr lang="en-US" sz="1400" dirty="0"/>
          </a:p>
          <a:p>
            <a:pPr algn="just"/>
            <a:r>
              <a:rPr lang="en-US" sz="1400" dirty="0"/>
              <a:t>The overall transgressive sequence suggests that the Ellisdale Member was deposited within a stratigraphic low lying between the Raritan Embayment and the southern New Jersey stratigraphic high, with the lenticular beds possibly representing the estuary of a significant Cretaceous river.</a:t>
            </a:r>
          </a:p>
        </p:txBody>
      </p:sp>
    </p:spTree>
    <p:extLst>
      <p:ext uri="{BB962C8B-B14F-4D97-AF65-F5344CB8AC3E}">
        <p14:creationId xmlns:p14="http://schemas.microsoft.com/office/powerpoint/2010/main" val="3316172331"/>
      </p:ext>
    </p:extLst>
  </p:cSld>
  <p:clrMapOvr>
    <a:masterClrMapping/>
  </p:clrMapOvr>
</p:sld>
</file>

<file path=ppt/theme/theme1.xml><?xml version="1.0" encoding="utf-8"?>
<a:theme xmlns:a="http://schemas.openxmlformats.org/drawingml/2006/main" name="Strea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6127</TotalTime>
  <Words>1405</Words>
  <Application>Microsoft Office PowerPoint</Application>
  <PresentationFormat>Widescreen</PresentationFormat>
  <Paragraphs>166</Paragraphs>
  <Slides>27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Narrow</vt:lpstr>
      <vt:lpstr>Arial Unicode MS</vt:lpstr>
      <vt:lpstr>Calibri</vt:lpstr>
      <vt:lpstr>Calibri Light</vt:lpstr>
      <vt:lpstr>Georgia</vt:lpstr>
      <vt:lpstr>Tahoma</vt:lpstr>
      <vt:lpstr>Wingdings</vt:lpstr>
      <vt:lpstr>Stream</vt:lpstr>
      <vt:lpstr>Albemarle Sound, a modern analog for the Ellisdale Fossil Site (Late Cretaceous, Campanian)  </vt:lpstr>
      <vt:lpstr>Brief History of the Ellisdale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Palynological Analysis</vt:lpstr>
      <vt:lpstr>PowerPoint Presentation</vt:lpstr>
      <vt:lpstr>Terrestrial Microvertebrate Breakdown by NISP</vt:lpstr>
      <vt:lpstr>PowerPoint Presentation</vt:lpstr>
      <vt:lpstr>PowerPoint Presentation</vt:lpstr>
      <vt:lpstr>PowerPoint Presentation</vt:lpstr>
      <vt:lpstr>Caudata: Batrachosauroididae</vt:lpstr>
      <vt:lpstr>PowerPoint Presentation</vt:lpstr>
      <vt:lpstr>PowerPoint Presentation</vt:lpstr>
      <vt:lpstr>Environment of Deposition: Tidal Freshwater?</vt:lpstr>
      <vt:lpstr>PowerPoint Presentation</vt:lpstr>
      <vt:lpstr>PowerPoint Presentation</vt:lpstr>
      <vt:lpstr>PowerPoint Presentation</vt:lpstr>
      <vt:lpstr>PowerPoint Presentation</vt:lpstr>
      <vt:lpstr>PowerPoint Presentation</vt:lpstr>
    </vt:vector>
  </TitlesOfParts>
  <Company>Specialized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Mammals of the Carolinas</dc:title>
  <dc:subject>The Ellisdalean Land Fauna</dc:subject>
  <dc:creator>Bob Denton</dc:creator>
  <cp:keywords>GSA SE 2014</cp:keywords>
  <cp:lastModifiedBy>Denton, Robert K</cp:lastModifiedBy>
  <cp:revision>304</cp:revision>
  <cp:lastPrinted>1601-01-01T00:00:00Z</cp:lastPrinted>
  <dcterms:created xsi:type="dcterms:W3CDTF">2004-03-19T19:57:54Z</dcterms:created>
  <dcterms:modified xsi:type="dcterms:W3CDTF">2022-04-02T16:08:46Z</dcterms:modified>
  <cp:category>Paleontology</cp:category>
</cp:coreProperties>
</file>