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53" r:id="rId5"/>
    <p:sldMasterId id="2147483705" r:id="rId6"/>
  </p:sldMasterIdLst>
  <p:notesMasterIdLst>
    <p:notesMasterId r:id="rId8"/>
  </p:notesMasterIdLst>
  <p:sldIdLst>
    <p:sldId id="256" r:id="rId7"/>
  </p:sldIdLst>
  <p:sldSz cx="32918400" cy="19202400"/>
  <p:notesSz cx="37407850" cy="64839850"/>
  <p:defaultTextStyle>
    <a:defPPr>
      <a:defRPr lang="en-US"/>
    </a:defPPr>
    <a:lvl1pPr marL="0" algn="l" defTabSz="3134197" rtl="0" eaLnBrk="1" latinLnBrk="0" hangingPunct="1">
      <a:defRPr sz="6099" kern="1200">
        <a:solidFill>
          <a:schemeClr val="tx1"/>
        </a:solidFill>
        <a:latin typeface="+mn-lt"/>
        <a:ea typeface="+mn-ea"/>
        <a:cs typeface="+mn-cs"/>
      </a:defRPr>
    </a:lvl1pPr>
    <a:lvl2pPr marL="1567100" algn="l" defTabSz="3134197" rtl="0" eaLnBrk="1" latinLnBrk="0" hangingPunct="1">
      <a:defRPr sz="6099" kern="1200">
        <a:solidFill>
          <a:schemeClr val="tx1"/>
        </a:solidFill>
        <a:latin typeface="+mn-lt"/>
        <a:ea typeface="+mn-ea"/>
        <a:cs typeface="+mn-cs"/>
      </a:defRPr>
    </a:lvl2pPr>
    <a:lvl3pPr marL="3134197" algn="l" defTabSz="3134197" rtl="0" eaLnBrk="1" latinLnBrk="0" hangingPunct="1">
      <a:defRPr sz="6099" kern="1200">
        <a:solidFill>
          <a:schemeClr val="tx1"/>
        </a:solidFill>
        <a:latin typeface="+mn-lt"/>
        <a:ea typeface="+mn-ea"/>
        <a:cs typeface="+mn-cs"/>
      </a:defRPr>
    </a:lvl3pPr>
    <a:lvl4pPr marL="4701296" algn="l" defTabSz="3134197" rtl="0" eaLnBrk="1" latinLnBrk="0" hangingPunct="1">
      <a:defRPr sz="6099" kern="1200">
        <a:solidFill>
          <a:schemeClr val="tx1"/>
        </a:solidFill>
        <a:latin typeface="+mn-lt"/>
        <a:ea typeface="+mn-ea"/>
        <a:cs typeface="+mn-cs"/>
      </a:defRPr>
    </a:lvl4pPr>
    <a:lvl5pPr marL="6268395" algn="l" defTabSz="3134197" rtl="0" eaLnBrk="1" latinLnBrk="0" hangingPunct="1">
      <a:defRPr sz="6099" kern="1200">
        <a:solidFill>
          <a:schemeClr val="tx1"/>
        </a:solidFill>
        <a:latin typeface="+mn-lt"/>
        <a:ea typeface="+mn-ea"/>
        <a:cs typeface="+mn-cs"/>
      </a:defRPr>
    </a:lvl5pPr>
    <a:lvl6pPr marL="7835494" algn="l" defTabSz="3134197" rtl="0" eaLnBrk="1" latinLnBrk="0" hangingPunct="1">
      <a:defRPr sz="6099" kern="1200">
        <a:solidFill>
          <a:schemeClr val="tx1"/>
        </a:solidFill>
        <a:latin typeface="+mn-lt"/>
        <a:ea typeface="+mn-ea"/>
        <a:cs typeface="+mn-cs"/>
      </a:defRPr>
    </a:lvl6pPr>
    <a:lvl7pPr marL="9402594" algn="l" defTabSz="3134197" rtl="0" eaLnBrk="1" latinLnBrk="0" hangingPunct="1">
      <a:defRPr sz="6099" kern="1200">
        <a:solidFill>
          <a:schemeClr val="tx1"/>
        </a:solidFill>
        <a:latin typeface="+mn-lt"/>
        <a:ea typeface="+mn-ea"/>
        <a:cs typeface="+mn-cs"/>
      </a:defRPr>
    </a:lvl7pPr>
    <a:lvl8pPr marL="10969692" algn="l" defTabSz="3134197" rtl="0" eaLnBrk="1" latinLnBrk="0" hangingPunct="1">
      <a:defRPr sz="6099" kern="1200">
        <a:solidFill>
          <a:schemeClr val="tx1"/>
        </a:solidFill>
        <a:latin typeface="+mn-lt"/>
        <a:ea typeface="+mn-ea"/>
        <a:cs typeface="+mn-cs"/>
      </a:defRPr>
    </a:lvl8pPr>
    <a:lvl9pPr marL="12536792" algn="l" defTabSz="3134197" rtl="0" eaLnBrk="1" latinLnBrk="0" hangingPunct="1">
      <a:defRPr sz="60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userDrawn="1">
          <p15:clr>
            <a:srgbClr val="A4A3A4"/>
          </p15:clr>
        </p15:guide>
        <p15:guide id="2" orient="horz" pos="168" userDrawn="1">
          <p15:clr>
            <a:srgbClr val="A4A3A4"/>
          </p15:clr>
        </p15:guide>
        <p15:guide id="3" orient="horz" pos="11760" userDrawn="1">
          <p15:clr>
            <a:srgbClr val="A4A3A4"/>
          </p15:clr>
        </p15:guide>
        <p15:guide id="4" orient="horz" userDrawn="1">
          <p15:clr>
            <a:srgbClr val="A4A3A4"/>
          </p15:clr>
        </p15:guide>
        <p15:guide id="5" pos="436" userDrawn="1">
          <p15:clr>
            <a:srgbClr val="A4A3A4"/>
          </p15:clr>
        </p15:guide>
        <p15:guide id="6" pos="20302" userDrawn="1">
          <p15:clr>
            <a:srgbClr val="A4A3A4"/>
          </p15:clr>
        </p15:guide>
      </p15:sldGuideLst>
    </p:ext>
    <p:ext uri="{2D200454-40CA-4A62-9FC3-DE9A4176ACB9}">
      <p15:notesGuideLst xmlns:p15="http://schemas.microsoft.com/office/powerpoint/2012/main">
        <p15:guide id="1" orient="horz" pos="20423" userDrawn="1">
          <p15:clr>
            <a:srgbClr val="A4A3A4"/>
          </p15:clr>
        </p15:guide>
        <p15:guide id="2" pos="117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0C670-B2E0-431B-A0DA-0DEEA063D1FD}" v="5" dt="2022-04-06T18:10:09.884"/>
    <p1510:client id="{93CCF1D3-987E-4C33-A564-D69A11E9F6D0}" v="82" vWet="86" dt="2022-04-06T17:14:55.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936"/>
        <p:guide orient="horz" pos="168"/>
        <p:guide orient="horz" pos="11760"/>
        <p:guide orient="horz"/>
        <p:guide pos="436"/>
        <p:guide pos="20302"/>
      </p:guideLst>
    </p:cSldViewPr>
  </p:slideViewPr>
  <p:notesViewPr>
    <p:cSldViewPr snapToGrid="0">
      <p:cViewPr>
        <p:scale>
          <a:sx n="1" d="2"/>
          <a:sy n="1" d="2"/>
        </p:scale>
        <p:origin x="0" y="0"/>
      </p:cViewPr>
      <p:guideLst>
        <p:guide orient="horz" pos="20423"/>
        <p:guide pos="117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an Maharjan" userId="be479f61-263b-4b56-ab5c-4cd6aa6c1aa9" providerId="ADAL" clId="{93CCF1D3-987E-4C33-A564-D69A11E9F6D0}"/>
    <pc:docChg chg="undo redo custSel modSld">
      <pc:chgData name="Madan Maharjan" userId="be479f61-263b-4b56-ab5c-4cd6aa6c1aa9" providerId="ADAL" clId="{93CCF1D3-987E-4C33-A564-D69A11E9F6D0}" dt="2022-04-06T15:49:15.038" v="5360" actId="1036"/>
      <pc:docMkLst>
        <pc:docMk/>
      </pc:docMkLst>
      <pc:sldChg chg="addSp delSp modSp mod">
        <pc:chgData name="Madan Maharjan" userId="be479f61-263b-4b56-ab5c-4cd6aa6c1aa9" providerId="ADAL" clId="{93CCF1D3-987E-4C33-A564-D69A11E9F6D0}" dt="2022-04-06T15:49:15.038" v="5360" actId="1036"/>
        <pc:sldMkLst>
          <pc:docMk/>
          <pc:sldMk cId="2914394851" sldId="256"/>
        </pc:sldMkLst>
        <pc:spChg chg="mod">
          <ac:chgData name="Madan Maharjan" userId="be479f61-263b-4b56-ab5c-4cd6aa6c1aa9" providerId="ADAL" clId="{93CCF1D3-987E-4C33-A564-D69A11E9F6D0}" dt="2022-04-05T17:13:57.603" v="2425" actId="14100"/>
          <ac:spMkLst>
            <pc:docMk/>
            <pc:sldMk cId="2914394851" sldId="256"/>
            <ac:spMk id="5" creationId="{5F2B7B9A-0A45-4C05-AB65-B8B3FE0CD9B5}"/>
          </ac:spMkLst>
        </pc:spChg>
        <pc:spChg chg="mod">
          <ac:chgData name="Madan Maharjan" userId="be479f61-263b-4b56-ab5c-4cd6aa6c1aa9" providerId="ADAL" clId="{93CCF1D3-987E-4C33-A564-D69A11E9F6D0}" dt="2022-04-06T15:38:06.381" v="4609" actId="20577"/>
          <ac:spMkLst>
            <pc:docMk/>
            <pc:sldMk cId="2914394851" sldId="256"/>
            <ac:spMk id="7" creationId="{5226C52C-8EA5-4B29-82D9-C2D8DBF8B6F3}"/>
          </ac:spMkLst>
        </pc:spChg>
        <pc:spChg chg="mod">
          <ac:chgData name="Madan Maharjan" userId="be479f61-263b-4b56-ab5c-4cd6aa6c1aa9" providerId="ADAL" clId="{93CCF1D3-987E-4C33-A564-D69A11E9F6D0}" dt="2022-04-06T15:20:44.814" v="4335" actId="1036"/>
          <ac:spMkLst>
            <pc:docMk/>
            <pc:sldMk cId="2914394851" sldId="256"/>
            <ac:spMk id="9" creationId="{5A4A205B-4D0A-46B1-9B6F-1DCB3DEAEC90}"/>
          </ac:spMkLst>
        </pc:spChg>
        <pc:spChg chg="add del mod">
          <ac:chgData name="Madan Maharjan" userId="be479f61-263b-4b56-ab5c-4cd6aa6c1aa9" providerId="ADAL" clId="{93CCF1D3-987E-4C33-A564-D69A11E9F6D0}" dt="2022-04-04T16:56:15.733" v="619" actId="478"/>
          <ac:spMkLst>
            <pc:docMk/>
            <pc:sldMk cId="2914394851" sldId="256"/>
            <ac:spMk id="10" creationId="{C9803207-9635-4889-84FF-3DCC8B6AE8E9}"/>
          </ac:spMkLst>
        </pc:spChg>
        <pc:spChg chg="del mod">
          <ac:chgData name="Madan Maharjan" userId="be479f61-263b-4b56-ab5c-4cd6aa6c1aa9" providerId="ADAL" clId="{93CCF1D3-987E-4C33-A564-D69A11E9F6D0}" dt="2022-04-04T19:11:08.545" v="1555" actId="21"/>
          <ac:spMkLst>
            <pc:docMk/>
            <pc:sldMk cId="2914394851" sldId="256"/>
            <ac:spMk id="13" creationId="{F01B4483-691A-41FC-BC5C-061F995BF8C8}"/>
          </ac:spMkLst>
        </pc:spChg>
        <pc:spChg chg="mod">
          <ac:chgData name="Madan Maharjan" userId="be479f61-263b-4b56-ab5c-4cd6aa6c1aa9" providerId="ADAL" clId="{93CCF1D3-987E-4C33-A564-D69A11E9F6D0}" dt="2022-04-06T15:33:52.480" v="4523" actId="20577"/>
          <ac:spMkLst>
            <pc:docMk/>
            <pc:sldMk cId="2914394851" sldId="256"/>
            <ac:spMk id="21" creationId="{00000000-0000-0000-0000-000000000000}"/>
          </ac:spMkLst>
        </pc:spChg>
        <pc:spChg chg="mod">
          <ac:chgData name="Madan Maharjan" userId="be479f61-263b-4b56-ab5c-4cd6aa6c1aa9" providerId="ADAL" clId="{93CCF1D3-987E-4C33-A564-D69A11E9F6D0}" dt="2022-04-06T15:30:43.215" v="4429" actId="1035"/>
          <ac:spMkLst>
            <pc:docMk/>
            <pc:sldMk cId="2914394851" sldId="256"/>
            <ac:spMk id="22" creationId="{00000000-0000-0000-0000-000000000000}"/>
          </ac:spMkLst>
        </pc:spChg>
        <pc:spChg chg="mod">
          <ac:chgData name="Madan Maharjan" userId="be479f61-263b-4b56-ab5c-4cd6aa6c1aa9" providerId="ADAL" clId="{93CCF1D3-987E-4C33-A564-D69A11E9F6D0}" dt="2022-04-04T16:22:42.764" v="317" actId="6549"/>
          <ac:spMkLst>
            <pc:docMk/>
            <pc:sldMk cId="2914394851" sldId="256"/>
            <ac:spMk id="25" creationId="{00000000-0000-0000-0000-000000000000}"/>
          </ac:spMkLst>
        </pc:spChg>
        <pc:spChg chg="mod">
          <ac:chgData name="Madan Maharjan" userId="be479f61-263b-4b56-ab5c-4cd6aa6c1aa9" providerId="ADAL" clId="{93CCF1D3-987E-4C33-A564-D69A11E9F6D0}" dt="2022-04-06T15:34:16.205" v="4528" actId="1036"/>
          <ac:spMkLst>
            <pc:docMk/>
            <pc:sldMk cId="2914394851" sldId="256"/>
            <ac:spMk id="26" creationId="{00000000-0000-0000-0000-000000000000}"/>
          </ac:spMkLst>
        </pc:spChg>
        <pc:spChg chg="del">
          <ac:chgData name="Madan Maharjan" userId="be479f61-263b-4b56-ab5c-4cd6aa6c1aa9" providerId="ADAL" clId="{93CCF1D3-987E-4C33-A564-D69A11E9F6D0}" dt="2022-04-04T16:32:58.763" v="415" actId="478"/>
          <ac:spMkLst>
            <pc:docMk/>
            <pc:sldMk cId="2914394851" sldId="256"/>
            <ac:spMk id="27" creationId="{00000000-0000-0000-0000-000000000000}"/>
          </ac:spMkLst>
        </pc:spChg>
        <pc:spChg chg="mod">
          <ac:chgData name="Madan Maharjan" userId="be479f61-263b-4b56-ab5c-4cd6aa6c1aa9" providerId="ADAL" clId="{93CCF1D3-987E-4C33-A564-D69A11E9F6D0}" dt="2022-04-04T18:41:43.231" v="1142" actId="1036"/>
          <ac:spMkLst>
            <pc:docMk/>
            <pc:sldMk cId="2914394851" sldId="256"/>
            <ac:spMk id="28" creationId="{00000000-0000-0000-0000-000000000000}"/>
          </ac:spMkLst>
        </pc:spChg>
        <pc:spChg chg="mod">
          <ac:chgData name="Madan Maharjan" userId="be479f61-263b-4b56-ab5c-4cd6aa6c1aa9" providerId="ADAL" clId="{93CCF1D3-987E-4C33-A564-D69A11E9F6D0}" dt="2022-04-04T18:31:22.023" v="1055" actId="1076"/>
          <ac:spMkLst>
            <pc:docMk/>
            <pc:sldMk cId="2914394851" sldId="256"/>
            <ac:spMk id="30" creationId="{00000000-0000-0000-0000-000000000000}"/>
          </ac:spMkLst>
        </pc:spChg>
        <pc:spChg chg="mod">
          <ac:chgData name="Madan Maharjan" userId="be479f61-263b-4b56-ab5c-4cd6aa6c1aa9" providerId="ADAL" clId="{93CCF1D3-987E-4C33-A564-D69A11E9F6D0}" dt="2022-04-06T15:49:05.965" v="5354" actId="1035"/>
          <ac:spMkLst>
            <pc:docMk/>
            <pc:sldMk cId="2914394851" sldId="256"/>
            <ac:spMk id="31" creationId="{00000000-0000-0000-0000-000000000000}"/>
          </ac:spMkLst>
        </pc:spChg>
        <pc:spChg chg="mod">
          <ac:chgData name="Madan Maharjan" userId="be479f61-263b-4b56-ab5c-4cd6aa6c1aa9" providerId="ADAL" clId="{93CCF1D3-987E-4C33-A564-D69A11E9F6D0}" dt="2022-04-06T15:37:37.602" v="4604" actId="313"/>
          <ac:spMkLst>
            <pc:docMk/>
            <pc:sldMk cId="2914394851" sldId="256"/>
            <ac:spMk id="33" creationId="{BB8A491A-F5F8-4A8F-966D-AA1D42B283ED}"/>
          </ac:spMkLst>
        </pc:spChg>
        <pc:spChg chg="mod">
          <ac:chgData name="Madan Maharjan" userId="be479f61-263b-4b56-ab5c-4cd6aa6c1aa9" providerId="ADAL" clId="{93CCF1D3-987E-4C33-A564-D69A11E9F6D0}" dt="2022-04-06T15:38:36.333" v="4625" actId="1037"/>
          <ac:spMkLst>
            <pc:docMk/>
            <pc:sldMk cId="2914394851" sldId="256"/>
            <ac:spMk id="34" creationId="{36F270C5-B7F7-4705-8A40-47060D2FF4F2}"/>
          </ac:spMkLst>
        </pc:spChg>
        <pc:spChg chg="add mod">
          <ac:chgData name="Madan Maharjan" userId="be479f61-263b-4b56-ab5c-4cd6aa6c1aa9" providerId="ADAL" clId="{93CCF1D3-987E-4C33-A564-D69A11E9F6D0}" dt="2022-04-05T17:34:13.167" v="3431" actId="20577"/>
          <ac:spMkLst>
            <pc:docMk/>
            <pc:sldMk cId="2914394851" sldId="256"/>
            <ac:spMk id="39" creationId="{07342703-06B5-4512-827D-1D4F9CA4F423}"/>
          </ac:spMkLst>
        </pc:spChg>
        <pc:spChg chg="add mod">
          <ac:chgData name="Madan Maharjan" userId="be479f61-263b-4b56-ab5c-4cd6aa6c1aa9" providerId="ADAL" clId="{93CCF1D3-987E-4C33-A564-D69A11E9F6D0}" dt="2022-04-05T17:35:28.461" v="3437" actId="1076"/>
          <ac:spMkLst>
            <pc:docMk/>
            <pc:sldMk cId="2914394851" sldId="256"/>
            <ac:spMk id="41" creationId="{A414BFD2-15DE-4458-9AC1-74A89BF813C3}"/>
          </ac:spMkLst>
        </pc:spChg>
        <pc:spChg chg="add del mod">
          <ac:chgData name="Madan Maharjan" userId="be479f61-263b-4b56-ab5c-4cd6aa6c1aa9" providerId="ADAL" clId="{93CCF1D3-987E-4C33-A564-D69A11E9F6D0}" dt="2022-04-04T16:22:31.098" v="315"/>
          <ac:spMkLst>
            <pc:docMk/>
            <pc:sldMk cId="2914394851" sldId="256"/>
            <ac:spMk id="46" creationId="{B1FBC5A1-DC64-413B-BF71-AEB7AB9C1AB8}"/>
          </ac:spMkLst>
        </pc:spChg>
        <pc:spChg chg="add del mod">
          <ac:chgData name="Madan Maharjan" userId="be479f61-263b-4b56-ab5c-4cd6aa6c1aa9" providerId="ADAL" clId="{93CCF1D3-987E-4C33-A564-D69A11E9F6D0}" dt="2022-04-04T16:22:31.098" v="315"/>
          <ac:spMkLst>
            <pc:docMk/>
            <pc:sldMk cId="2914394851" sldId="256"/>
            <ac:spMk id="47" creationId="{9F694387-1752-414B-80F2-FC9AB5A1C3F7}"/>
          </ac:spMkLst>
        </pc:spChg>
        <pc:spChg chg="add del mod">
          <ac:chgData name="Madan Maharjan" userId="be479f61-263b-4b56-ab5c-4cd6aa6c1aa9" providerId="ADAL" clId="{93CCF1D3-987E-4C33-A564-D69A11E9F6D0}" dt="2022-04-04T16:22:31.098" v="315"/>
          <ac:spMkLst>
            <pc:docMk/>
            <pc:sldMk cId="2914394851" sldId="256"/>
            <ac:spMk id="48" creationId="{618E07BD-A534-4478-8E8F-629EC037E430}"/>
          </ac:spMkLst>
        </pc:spChg>
        <pc:spChg chg="add del mod">
          <ac:chgData name="Madan Maharjan" userId="be479f61-263b-4b56-ab5c-4cd6aa6c1aa9" providerId="ADAL" clId="{93CCF1D3-987E-4C33-A564-D69A11E9F6D0}" dt="2022-04-04T16:22:31.098" v="315"/>
          <ac:spMkLst>
            <pc:docMk/>
            <pc:sldMk cId="2914394851" sldId="256"/>
            <ac:spMk id="49" creationId="{40519B72-CAFE-4F9D-90E2-A55A8F410519}"/>
          </ac:spMkLst>
        </pc:spChg>
        <pc:spChg chg="add del mod">
          <ac:chgData name="Madan Maharjan" userId="be479f61-263b-4b56-ab5c-4cd6aa6c1aa9" providerId="ADAL" clId="{93CCF1D3-987E-4C33-A564-D69A11E9F6D0}" dt="2022-04-04T16:22:31.098" v="315"/>
          <ac:spMkLst>
            <pc:docMk/>
            <pc:sldMk cId="2914394851" sldId="256"/>
            <ac:spMk id="50" creationId="{7DB8C9B9-CF4B-48B6-9311-82AF762483A8}"/>
          </ac:spMkLst>
        </pc:spChg>
        <pc:spChg chg="add del mod">
          <ac:chgData name="Madan Maharjan" userId="be479f61-263b-4b56-ab5c-4cd6aa6c1aa9" providerId="ADAL" clId="{93CCF1D3-987E-4C33-A564-D69A11E9F6D0}" dt="2022-04-04T16:22:31.098" v="315"/>
          <ac:spMkLst>
            <pc:docMk/>
            <pc:sldMk cId="2914394851" sldId="256"/>
            <ac:spMk id="51" creationId="{AEA38D7F-92DE-45AB-8479-F8EEA997E38A}"/>
          </ac:spMkLst>
        </pc:spChg>
        <pc:spChg chg="mod">
          <ac:chgData name="Madan Maharjan" userId="be479f61-263b-4b56-ab5c-4cd6aa6c1aa9" providerId="ADAL" clId="{93CCF1D3-987E-4C33-A564-D69A11E9F6D0}" dt="2022-04-05T17:16:02.707" v="2531" actId="14100"/>
          <ac:spMkLst>
            <pc:docMk/>
            <pc:sldMk cId="2914394851" sldId="256"/>
            <ac:spMk id="52" creationId="{F01B4483-691A-41FC-BC5C-061F995BF8C8}"/>
          </ac:spMkLst>
        </pc:spChg>
        <pc:spChg chg="del mod">
          <ac:chgData name="Madan Maharjan" userId="be479f61-263b-4b56-ab5c-4cd6aa6c1aa9" providerId="ADAL" clId="{93CCF1D3-987E-4C33-A564-D69A11E9F6D0}" dt="2022-04-04T19:19:19.645" v="2240" actId="478"/>
          <ac:spMkLst>
            <pc:docMk/>
            <pc:sldMk cId="2914394851" sldId="256"/>
            <ac:spMk id="53" creationId="{5226C52C-8EA5-4B29-82D9-C2D8DBF8B6F3}"/>
          </ac:spMkLst>
        </pc:spChg>
        <pc:spChg chg="add del mod">
          <ac:chgData name="Madan Maharjan" userId="be479f61-263b-4b56-ab5c-4cd6aa6c1aa9" providerId="ADAL" clId="{93CCF1D3-987E-4C33-A564-D69A11E9F6D0}" dt="2022-04-04T16:22:31.098" v="315"/>
          <ac:spMkLst>
            <pc:docMk/>
            <pc:sldMk cId="2914394851" sldId="256"/>
            <ac:spMk id="54" creationId="{1B84F8EC-848A-4337-A545-6A28A59E7CA9}"/>
          </ac:spMkLst>
        </pc:spChg>
        <pc:spChg chg="add del mod">
          <ac:chgData name="Madan Maharjan" userId="be479f61-263b-4b56-ab5c-4cd6aa6c1aa9" providerId="ADAL" clId="{93CCF1D3-987E-4C33-A564-D69A11E9F6D0}" dt="2022-04-04T16:22:31.098" v="315"/>
          <ac:spMkLst>
            <pc:docMk/>
            <pc:sldMk cId="2914394851" sldId="256"/>
            <ac:spMk id="55" creationId="{09551828-E07A-4B5F-A847-7A8CC489E8F0}"/>
          </ac:spMkLst>
        </pc:spChg>
        <pc:spChg chg="add del mod">
          <ac:chgData name="Madan Maharjan" userId="be479f61-263b-4b56-ab5c-4cd6aa6c1aa9" providerId="ADAL" clId="{93CCF1D3-987E-4C33-A564-D69A11E9F6D0}" dt="2022-04-04T16:22:31.098" v="315"/>
          <ac:spMkLst>
            <pc:docMk/>
            <pc:sldMk cId="2914394851" sldId="256"/>
            <ac:spMk id="56" creationId="{6B440746-AC19-466D-8C82-FFE339130174}"/>
          </ac:spMkLst>
        </pc:spChg>
        <pc:spChg chg="add del mod">
          <ac:chgData name="Madan Maharjan" userId="be479f61-263b-4b56-ab5c-4cd6aa6c1aa9" providerId="ADAL" clId="{93CCF1D3-987E-4C33-A564-D69A11E9F6D0}" dt="2022-04-04T16:22:31.098" v="315"/>
          <ac:spMkLst>
            <pc:docMk/>
            <pc:sldMk cId="2914394851" sldId="256"/>
            <ac:spMk id="57" creationId="{CF080B1A-50AA-4AAE-953C-018C01CAF0C6}"/>
          </ac:spMkLst>
        </pc:spChg>
        <pc:spChg chg="add del mod">
          <ac:chgData name="Madan Maharjan" userId="be479f61-263b-4b56-ab5c-4cd6aa6c1aa9" providerId="ADAL" clId="{93CCF1D3-987E-4C33-A564-D69A11E9F6D0}" dt="2022-04-04T16:22:31.098" v="315"/>
          <ac:spMkLst>
            <pc:docMk/>
            <pc:sldMk cId="2914394851" sldId="256"/>
            <ac:spMk id="58" creationId="{A12B274D-5560-4A4E-B1C1-DD32CAB7C961}"/>
          </ac:spMkLst>
        </pc:spChg>
        <pc:spChg chg="add del mod">
          <ac:chgData name="Madan Maharjan" userId="be479f61-263b-4b56-ab5c-4cd6aa6c1aa9" providerId="ADAL" clId="{93CCF1D3-987E-4C33-A564-D69A11E9F6D0}" dt="2022-04-04T16:22:31.098" v="315"/>
          <ac:spMkLst>
            <pc:docMk/>
            <pc:sldMk cId="2914394851" sldId="256"/>
            <ac:spMk id="59" creationId="{6D3D37CE-EF0D-4FE0-93A9-DF5A4E41E595}"/>
          </ac:spMkLst>
        </pc:spChg>
        <pc:spChg chg="add del mod">
          <ac:chgData name="Madan Maharjan" userId="be479f61-263b-4b56-ab5c-4cd6aa6c1aa9" providerId="ADAL" clId="{93CCF1D3-987E-4C33-A564-D69A11E9F6D0}" dt="2022-04-04T16:22:31.098" v="315"/>
          <ac:spMkLst>
            <pc:docMk/>
            <pc:sldMk cId="2914394851" sldId="256"/>
            <ac:spMk id="60" creationId="{B8C5FD3E-5666-4D5E-851B-ED9469689AE2}"/>
          </ac:spMkLst>
        </pc:spChg>
        <pc:spChg chg="add del mod">
          <ac:chgData name="Madan Maharjan" userId="be479f61-263b-4b56-ab5c-4cd6aa6c1aa9" providerId="ADAL" clId="{93CCF1D3-987E-4C33-A564-D69A11E9F6D0}" dt="2022-04-04T16:22:31.098" v="315"/>
          <ac:spMkLst>
            <pc:docMk/>
            <pc:sldMk cId="2914394851" sldId="256"/>
            <ac:spMk id="61" creationId="{0F5C8B70-C34E-47E1-B5F8-87528428417A}"/>
          </ac:spMkLst>
        </pc:spChg>
        <pc:spChg chg="add del mod">
          <ac:chgData name="Madan Maharjan" userId="be479f61-263b-4b56-ab5c-4cd6aa6c1aa9" providerId="ADAL" clId="{93CCF1D3-987E-4C33-A564-D69A11E9F6D0}" dt="2022-04-04T16:22:31.098" v="315"/>
          <ac:spMkLst>
            <pc:docMk/>
            <pc:sldMk cId="2914394851" sldId="256"/>
            <ac:spMk id="62" creationId="{D8412902-F0D8-45C1-ACA9-872B79C19523}"/>
          </ac:spMkLst>
        </pc:spChg>
        <pc:spChg chg="add del mod">
          <ac:chgData name="Madan Maharjan" userId="be479f61-263b-4b56-ab5c-4cd6aa6c1aa9" providerId="ADAL" clId="{93CCF1D3-987E-4C33-A564-D69A11E9F6D0}" dt="2022-04-04T16:22:31.098" v="315"/>
          <ac:spMkLst>
            <pc:docMk/>
            <pc:sldMk cId="2914394851" sldId="256"/>
            <ac:spMk id="66" creationId="{40C49387-AB34-4EE9-BCF1-34A643720F86}"/>
          </ac:spMkLst>
        </pc:spChg>
        <pc:spChg chg="add del mod">
          <ac:chgData name="Madan Maharjan" userId="be479f61-263b-4b56-ab5c-4cd6aa6c1aa9" providerId="ADAL" clId="{93CCF1D3-987E-4C33-A564-D69A11E9F6D0}" dt="2022-04-04T16:22:31.098" v="315"/>
          <ac:spMkLst>
            <pc:docMk/>
            <pc:sldMk cId="2914394851" sldId="256"/>
            <ac:spMk id="67" creationId="{3E173D74-9DEB-49FF-B930-264EA32992BD}"/>
          </ac:spMkLst>
        </pc:spChg>
        <pc:spChg chg="add del mod">
          <ac:chgData name="Madan Maharjan" userId="be479f61-263b-4b56-ab5c-4cd6aa6c1aa9" providerId="ADAL" clId="{93CCF1D3-987E-4C33-A564-D69A11E9F6D0}" dt="2022-04-04T16:22:31.098" v="315"/>
          <ac:spMkLst>
            <pc:docMk/>
            <pc:sldMk cId="2914394851" sldId="256"/>
            <ac:spMk id="68" creationId="{5D322BA9-0B53-4E19-9005-05F02B926636}"/>
          </ac:spMkLst>
        </pc:spChg>
        <pc:spChg chg="add del mod">
          <ac:chgData name="Madan Maharjan" userId="be479f61-263b-4b56-ab5c-4cd6aa6c1aa9" providerId="ADAL" clId="{93CCF1D3-987E-4C33-A564-D69A11E9F6D0}" dt="2022-04-04T16:22:31.098" v="315"/>
          <ac:spMkLst>
            <pc:docMk/>
            <pc:sldMk cId="2914394851" sldId="256"/>
            <ac:spMk id="69" creationId="{5324ED37-70C5-4D08-BF64-81868313241F}"/>
          </ac:spMkLst>
        </pc:spChg>
        <pc:spChg chg="add del mod">
          <ac:chgData name="Madan Maharjan" userId="be479f61-263b-4b56-ab5c-4cd6aa6c1aa9" providerId="ADAL" clId="{93CCF1D3-987E-4C33-A564-D69A11E9F6D0}" dt="2022-04-04T16:22:31.098" v="315"/>
          <ac:spMkLst>
            <pc:docMk/>
            <pc:sldMk cId="2914394851" sldId="256"/>
            <ac:spMk id="70" creationId="{671C38F5-0292-443C-8F8D-2C3BECAAF65E}"/>
          </ac:spMkLst>
        </pc:spChg>
        <pc:spChg chg="add mod">
          <ac:chgData name="Madan Maharjan" userId="be479f61-263b-4b56-ab5c-4cd6aa6c1aa9" providerId="ADAL" clId="{93CCF1D3-987E-4C33-A564-D69A11E9F6D0}" dt="2022-04-06T15:35:56.925" v="4549" actId="1036"/>
          <ac:spMkLst>
            <pc:docMk/>
            <pc:sldMk cId="2914394851" sldId="256"/>
            <ac:spMk id="71" creationId="{35E99E87-FDFE-4B6B-8219-78198BC107FE}"/>
          </ac:spMkLst>
        </pc:spChg>
        <pc:spChg chg="add del mod">
          <ac:chgData name="Madan Maharjan" userId="be479f61-263b-4b56-ab5c-4cd6aa6c1aa9" providerId="ADAL" clId="{93CCF1D3-987E-4C33-A564-D69A11E9F6D0}" dt="2022-04-06T15:49:15.038" v="5360" actId="1036"/>
          <ac:spMkLst>
            <pc:docMk/>
            <pc:sldMk cId="2914394851" sldId="256"/>
            <ac:spMk id="80" creationId="{E5BCBA79-B689-4D5F-90D2-C7551CBE953D}"/>
          </ac:spMkLst>
        </pc:spChg>
        <pc:spChg chg="add mod">
          <ac:chgData name="Madan Maharjan" userId="be479f61-263b-4b56-ab5c-4cd6aa6c1aa9" providerId="ADAL" clId="{93CCF1D3-987E-4C33-A564-D69A11E9F6D0}" dt="2022-04-06T15:19:36.877" v="4211" actId="1035"/>
          <ac:spMkLst>
            <pc:docMk/>
            <pc:sldMk cId="2914394851" sldId="256"/>
            <ac:spMk id="83" creationId="{33559B49-FA6C-4ED4-AF26-C90CE67B5036}"/>
          </ac:spMkLst>
        </pc:spChg>
        <pc:spChg chg="add del mod">
          <ac:chgData name="Madan Maharjan" userId="be479f61-263b-4b56-ab5c-4cd6aa6c1aa9" providerId="ADAL" clId="{93CCF1D3-987E-4C33-A564-D69A11E9F6D0}" dt="2022-04-04T16:41:40.075" v="465"/>
          <ac:spMkLst>
            <pc:docMk/>
            <pc:sldMk cId="2914394851" sldId="256"/>
            <ac:spMk id="84" creationId="{55A7680D-2D4A-4D8B-8D18-E3F716D85CC8}"/>
          </ac:spMkLst>
        </pc:spChg>
        <pc:spChg chg="add mod">
          <ac:chgData name="Madan Maharjan" userId="be479f61-263b-4b56-ab5c-4cd6aa6c1aa9" providerId="ADAL" clId="{93CCF1D3-987E-4C33-A564-D69A11E9F6D0}" dt="2022-04-06T15:19:43.727" v="4239" actId="1036"/>
          <ac:spMkLst>
            <pc:docMk/>
            <pc:sldMk cId="2914394851" sldId="256"/>
            <ac:spMk id="89" creationId="{3C6248CC-4000-49E6-B7D8-402AAF2007EB}"/>
          </ac:spMkLst>
        </pc:spChg>
        <pc:spChg chg="add mod">
          <ac:chgData name="Madan Maharjan" userId="be479f61-263b-4b56-ab5c-4cd6aa6c1aa9" providerId="ADAL" clId="{93CCF1D3-987E-4C33-A564-D69A11E9F6D0}" dt="2022-04-06T15:19:29.906" v="4180" actId="1035"/>
          <ac:spMkLst>
            <pc:docMk/>
            <pc:sldMk cId="2914394851" sldId="256"/>
            <ac:spMk id="91" creationId="{674E76B6-9BEE-4A47-9F14-8DABB93EF938}"/>
          </ac:spMkLst>
        </pc:spChg>
        <pc:spChg chg="add mod">
          <ac:chgData name="Madan Maharjan" userId="be479f61-263b-4b56-ab5c-4cd6aa6c1aa9" providerId="ADAL" clId="{93CCF1D3-987E-4C33-A564-D69A11E9F6D0}" dt="2022-04-06T15:35:52.507" v="4542" actId="1036"/>
          <ac:spMkLst>
            <pc:docMk/>
            <pc:sldMk cId="2914394851" sldId="256"/>
            <ac:spMk id="92" creationId="{7FFD792C-112F-4919-8540-3107A27918B2}"/>
          </ac:spMkLst>
        </pc:spChg>
        <pc:spChg chg="mod">
          <ac:chgData name="Madan Maharjan" userId="be479f61-263b-4b56-ab5c-4cd6aa6c1aa9" providerId="ADAL" clId="{93CCF1D3-987E-4C33-A564-D69A11E9F6D0}" dt="2022-04-06T15:49:00.205" v="5351" actId="1036"/>
          <ac:spMkLst>
            <pc:docMk/>
            <pc:sldMk cId="2914394851" sldId="256"/>
            <ac:spMk id="226" creationId="{00000000-0000-0000-0000-000000000000}"/>
          </ac:spMkLst>
        </pc:spChg>
        <pc:spChg chg="mod">
          <ac:chgData name="Madan Maharjan" userId="be479f61-263b-4b56-ab5c-4cd6aa6c1aa9" providerId="ADAL" clId="{93CCF1D3-987E-4C33-A564-D69A11E9F6D0}" dt="2022-04-06T15:19:22.926" v="4155" actId="1036"/>
          <ac:spMkLst>
            <pc:docMk/>
            <pc:sldMk cId="2914394851" sldId="256"/>
            <ac:spMk id="227" creationId="{00000000-0000-0000-0000-000000000000}"/>
          </ac:spMkLst>
        </pc:spChg>
        <pc:spChg chg="add del mod">
          <ac:chgData name="Madan Maharjan" userId="be479f61-263b-4b56-ab5c-4cd6aa6c1aa9" providerId="ADAL" clId="{93CCF1D3-987E-4C33-A564-D69A11E9F6D0}" dt="2022-04-06T15:19:13.950" v="4116" actId="1036"/>
          <ac:spMkLst>
            <pc:docMk/>
            <pc:sldMk cId="2914394851" sldId="256"/>
            <ac:spMk id="228" creationId="{00000000-0000-0000-0000-000000000000}"/>
          </ac:spMkLst>
        </pc:spChg>
        <pc:spChg chg="mod">
          <ac:chgData name="Madan Maharjan" userId="be479f61-263b-4b56-ab5c-4cd6aa6c1aa9" providerId="ADAL" clId="{93CCF1D3-987E-4C33-A564-D69A11E9F6D0}" dt="2022-04-04T17:07:16.841" v="678" actId="1035"/>
          <ac:spMkLst>
            <pc:docMk/>
            <pc:sldMk cId="2914394851" sldId="256"/>
            <ac:spMk id="231" creationId="{00000000-0000-0000-0000-000000000000}"/>
          </ac:spMkLst>
        </pc:spChg>
        <pc:spChg chg="mod">
          <ac:chgData name="Madan Maharjan" userId="be479f61-263b-4b56-ab5c-4cd6aa6c1aa9" providerId="ADAL" clId="{93CCF1D3-987E-4C33-A564-D69A11E9F6D0}" dt="2022-04-04T16:02:17.888" v="93"/>
          <ac:spMkLst>
            <pc:docMk/>
            <pc:sldMk cId="2914394851" sldId="256"/>
            <ac:spMk id="233" creationId="{00000000-0000-0000-0000-000000000000}"/>
          </ac:spMkLst>
        </pc:spChg>
        <pc:grpChg chg="add mod">
          <ac:chgData name="Madan Maharjan" userId="be479f61-263b-4b56-ab5c-4cd6aa6c1aa9" providerId="ADAL" clId="{93CCF1D3-987E-4C33-A564-D69A11E9F6D0}" dt="2022-04-04T16:22:30.426" v="314" actId="164"/>
          <ac:grpSpMkLst>
            <pc:docMk/>
            <pc:sldMk cId="2914394851" sldId="256"/>
            <ac:grpSpMk id="3" creationId="{76D51453-4494-444D-A20C-668E24B9D48A}"/>
          </ac:grpSpMkLst>
        </pc:grpChg>
        <pc:graphicFrameChg chg="del">
          <ac:chgData name="Madan Maharjan" userId="be479f61-263b-4b56-ab5c-4cd6aa6c1aa9" providerId="ADAL" clId="{93CCF1D3-987E-4C33-A564-D69A11E9F6D0}" dt="2022-04-04T16:23:26.994" v="351" actId="478"/>
          <ac:graphicFrameMkLst>
            <pc:docMk/>
            <pc:sldMk cId="2914394851" sldId="256"/>
            <ac:graphicFrameMk id="16" creationId="{00000000-0000-0000-0000-000000000000}"/>
          </ac:graphicFrameMkLst>
        </pc:graphicFrameChg>
        <pc:picChg chg="add mod">
          <ac:chgData name="Madan Maharjan" userId="be479f61-263b-4b56-ab5c-4cd6aa6c1aa9" providerId="ADAL" clId="{93CCF1D3-987E-4C33-A564-D69A11E9F6D0}" dt="2022-04-06T15:25:20.175" v="4371" actId="1035"/>
          <ac:picMkLst>
            <pc:docMk/>
            <pc:sldMk cId="2914394851" sldId="256"/>
            <ac:picMk id="4" creationId="{35B3DA0D-BB81-40B8-9656-B689C1D55D45}"/>
          </ac:picMkLst>
        </pc:picChg>
        <pc:picChg chg="add del mod">
          <ac:chgData name="Madan Maharjan" userId="be479f61-263b-4b56-ab5c-4cd6aa6c1aa9" providerId="ADAL" clId="{93CCF1D3-987E-4C33-A564-D69A11E9F6D0}" dt="2022-04-06T15:24:17.128" v="4346" actId="478"/>
          <ac:picMkLst>
            <pc:docMk/>
            <pc:sldMk cId="2914394851" sldId="256"/>
            <ac:picMk id="6" creationId="{F4B861D7-8D78-4072-946C-340DA615E873}"/>
          </ac:picMkLst>
        </pc:picChg>
        <pc:picChg chg="add del mod">
          <ac:chgData name="Madan Maharjan" userId="be479f61-263b-4b56-ab5c-4cd6aa6c1aa9" providerId="ADAL" clId="{93CCF1D3-987E-4C33-A564-D69A11E9F6D0}" dt="2022-04-04T17:05:39.316" v="661" actId="478"/>
          <ac:picMkLst>
            <pc:docMk/>
            <pc:sldMk cId="2914394851" sldId="256"/>
            <ac:picMk id="12" creationId="{244773B0-54A1-4B59-9DC5-D9B75B624537}"/>
          </ac:picMkLst>
        </pc:picChg>
        <pc:picChg chg="del">
          <ac:chgData name="Madan Maharjan" userId="be479f61-263b-4b56-ab5c-4cd6aa6c1aa9" providerId="ADAL" clId="{93CCF1D3-987E-4C33-A564-D69A11E9F6D0}" dt="2022-04-04T16:23:21.178" v="344" actId="478"/>
          <ac:picMkLst>
            <pc:docMk/>
            <pc:sldMk cId="2914394851" sldId="256"/>
            <ac:picMk id="14" creationId="{00000000-0000-0000-0000-000000000000}"/>
          </ac:picMkLst>
        </pc:picChg>
        <pc:picChg chg="del">
          <ac:chgData name="Madan Maharjan" userId="be479f61-263b-4b56-ab5c-4cd6aa6c1aa9" providerId="ADAL" clId="{93CCF1D3-987E-4C33-A564-D69A11E9F6D0}" dt="2022-04-04T16:23:23.111" v="346" actId="478"/>
          <ac:picMkLst>
            <pc:docMk/>
            <pc:sldMk cId="2914394851" sldId="256"/>
            <ac:picMk id="15" creationId="{00000000-0000-0000-0000-000000000000}"/>
          </ac:picMkLst>
        </pc:picChg>
        <pc:picChg chg="add del mod">
          <ac:chgData name="Madan Maharjan" userId="be479f61-263b-4b56-ab5c-4cd6aa6c1aa9" providerId="ADAL" clId="{93CCF1D3-987E-4C33-A564-D69A11E9F6D0}" dt="2022-04-04T16:47:40.024" v="511" actId="478"/>
          <ac:picMkLst>
            <pc:docMk/>
            <pc:sldMk cId="2914394851" sldId="256"/>
            <ac:picMk id="18" creationId="{9BFF3C6D-E0EF-4F50-94EC-3F78F65BBB1C}"/>
          </ac:picMkLst>
        </pc:picChg>
        <pc:picChg chg="add mod ord">
          <ac:chgData name="Madan Maharjan" userId="be479f61-263b-4b56-ab5c-4cd6aa6c1aa9" providerId="ADAL" clId="{93CCF1D3-987E-4C33-A564-D69A11E9F6D0}" dt="2022-04-06T15:35:47.844" v="4536" actId="1076"/>
          <ac:picMkLst>
            <pc:docMk/>
            <pc:sldMk cId="2914394851" sldId="256"/>
            <ac:picMk id="20" creationId="{AB1D928C-EDB4-4E74-AD76-653E34311634}"/>
          </ac:picMkLst>
        </pc:picChg>
        <pc:picChg chg="del">
          <ac:chgData name="Madan Maharjan" userId="be479f61-263b-4b56-ab5c-4cd6aa6c1aa9" providerId="ADAL" clId="{93CCF1D3-987E-4C33-A564-D69A11E9F6D0}" dt="2022-04-04T16:17:07.960" v="182" actId="478"/>
          <ac:picMkLst>
            <pc:docMk/>
            <pc:sldMk cId="2914394851" sldId="256"/>
            <ac:picMk id="23" creationId="{00000000-0000-0000-0000-000000000000}"/>
          </ac:picMkLst>
        </pc:picChg>
        <pc:picChg chg="add mod ord">
          <ac:chgData name="Madan Maharjan" userId="be479f61-263b-4b56-ab5c-4cd6aa6c1aa9" providerId="ADAL" clId="{93CCF1D3-987E-4C33-A564-D69A11E9F6D0}" dt="2022-04-04T19:13:49.645" v="1726" actId="14100"/>
          <ac:picMkLst>
            <pc:docMk/>
            <pc:sldMk cId="2914394851" sldId="256"/>
            <ac:picMk id="29" creationId="{8134698D-72CD-4DFD-A4BC-75E6ACD4446E}"/>
          </ac:picMkLst>
        </pc:picChg>
        <pc:picChg chg="add del mod">
          <ac:chgData name="Madan Maharjan" userId="be479f61-263b-4b56-ab5c-4cd6aa6c1aa9" providerId="ADAL" clId="{93CCF1D3-987E-4C33-A564-D69A11E9F6D0}" dt="2022-04-04T16:21:14.231" v="301" actId="478"/>
          <ac:picMkLst>
            <pc:docMk/>
            <pc:sldMk cId="2914394851" sldId="256"/>
            <ac:picMk id="36" creationId="{ACFB614B-7244-48F8-8C04-D7B73B44B44B}"/>
          </ac:picMkLst>
        </pc:picChg>
        <pc:picChg chg="del">
          <ac:chgData name="Madan Maharjan" userId="be479f61-263b-4b56-ab5c-4cd6aa6c1aa9" providerId="ADAL" clId="{93CCF1D3-987E-4C33-A564-D69A11E9F6D0}" dt="2022-04-04T16:23:22.313" v="345" actId="478"/>
          <ac:picMkLst>
            <pc:docMk/>
            <pc:sldMk cId="2914394851" sldId="256"/>
            <ac:picMk id="37" creationId="{00000000-0000-0000-0000-000000000000}"/>
          </ac:picMkLst>
        </pc:picChg>
        <pc:picChg chg="add del mod">
          <ac:chgData name="Madan Maharjan" userId="be479f61-263b-4b56-ab5c-4cd6aa6c1aa9" providerId="ADAL" clId="{93CCF1D3-987E-4C33-A564-D69A11E9F6D0}" dt="2022-04-04T16:22:31.098" v="315"/>
          <ac:picMkLst>
            <pc:docMk/>
            <pc:sldMk cId="2914394851" sldId="256"/>
            <ac:picMk id="38" creationId="{D881E8F2-A8F5-4861-BC7C-9F9BBE00907B}"/>
          </ac:picMkLst>
        </pc:picChg>
        <pc:picChg chg="del">
          <ac:chgData name="Madan Maharjan" userId="be479f61-263b-4b56-ab5c-4cd6aa6c1aa9" providerId="ADAL" clId="{93CCF1D3-987E-4C33-A564-D69A11E9F6D0}" dt="2022-04-04T16:23:25.528" v="349" actId="478"/>
          <ac:picMkLst>
            <pc:docMk/>
            <pc:sldMk cId="2914394851" sldId="256"/>
            <ac:picMk id="40" creationId="{00000000-0000-0000-0000-000000000000}"/>
          </ac:picMkLst>
        </pc:picChg>
        <pc:picChg chg="del">
          <ac:chgData name="Madan Maharjan" userId="be479f61-263b-4b56-ab5c-4cd6aa6c1aa9" providerId="ADAL" clId="{93CCF1D3-987E-4C33-A564-D69A11E9F6D0}" dt="2022-04-04T16:23:24.569" v="348" actId="478"/>
          <ac:picMkLst>
            <pc:docMk/>
            <pc:sldMk cId="2914394851" sldId="256"/>
            <ac:picMk id="41" creationId="{00000000-0000-0000-0000-000000000000}"/>
          </ac:picMkLst>
        </pc:picChg>
        <pc:picChg chg="del">
          <ac:chgData name="Madan Maharjan" userId="be479f61-263b-4b56-ab5c-4cd6aa6c1aa9" providerId="ADAL" clId="{93CCF1D3-987E-4C33-A564-D69A11E9F6D0}" dt="2022-04-04T16:23:26.220" v="350" actId="478"/>
          <ac:picMkLst>
            <pc:docMk/>
            <pc:sldMk cId="2914394851" sldId="256"/>
            <ac:picMk id="42" creationId="{00000000-0000-0000-0000-000000000000}"/>
          </ac:picMkLst>
        </pc:picChg>
        <pc:picChg chg="del">
          <ac:chgData name="Madan Maharjan" userId="be479f61-263b-4b56-ab5c-4cd6aa6c1aa9" providerId="ADAL" clId="{93CCF1D3-987E-4C33-A564-D69A11E9F6D0}" dt="2022-04-04T16:23:28.967" v="352" actId="478"/>
          <ac:picMkLst>
            <pc:docMk/>
            <pc:sldMk cId="2914394851" sldId="256"/>
            <ac:picMk id="43" creationId="{00000000-0000-0000-0000-000000000000}"/>
          </ac:picMkLst>
        </pc:picChg>
        <pc:picChg chg="del">
          <ac:chgData name="Madan Maharjan" userId="be479f61-263b-4b56-ab5c-4cd6aa6c1aa9" providerId="ADAL" clId="{93CCF1D3-987E-4C33-A564-D69A11E9F6D0}" dt="2022-04-04T16:23:23.880" v="347" actId="478"/>
          <ac:picMkLst>
            <pc:docMk/>
            <pc:sldMk cId="2914394851" sldId="256"/>
            <ac:picMk id="45" creationId="{00000000-0000-0000-0000-000000000000}"/>
          </ac:picMkLst>
        </pc:picChg>
        <pc:picChg chg="add del mod">
          <ac:chgData name="Madan Maharjan" userId="be479f61-263b-4b56-ab5c-4cd6aa6c1aa9" providerId="ADAL" clId="{93CCF1D3-987E-4C33-A564-D69A11E9F6D0}" dt="2022-04-04T16:45:43.846" v="503" actId="478"/>
          <ac:picMkLst>
            <pc:docMk/>
            <pc:sldMk cId="2914394851" sldId="256"/>
            <ac:picMk id="72" creationId="{70412F6C-0AA7-4013-A671-756A1A192A56}"/>
          </ac:picMkLst>
        </pc:picChg>
        <pc:picChg chg="add mod ord">
          <ac:chgData name="Madan Maharjan" userId="be479f61-263b-4b56-ab5c-4cd6aa6c1aa9" providerId="ADAL" clId="{93CCF1D3-987E-4C33-A564-D69A11E9F6D0}" dt="2022-04-04T18:40:21.748" v="1108" actId="1038"/>
          <ac:picMkLst>
            <pc:docMk/>
            <pc:sldMk cId="2914394851" sldId="256"/>
            <ac:picMk id="73" creationId="{07B691F7-DB48-4C0D-A3E9-A1C0F1806976}"/>
          </ac:picMkLst>
        </pc:picChg>
        <pc:picChg chg="add del mod">
          <ac:chgData name="Madan Maharjan" userId="be479f61-263b-4b56-ab5c-4cd6aa6c1aa9" providerId="ADAL" clId="{93CCF1D3-987E-4C33-A564-D69A11E9F6D0}" dt="2022-04-04T16:39:10.070" v="426" actId="478"/>
          <ac:picMkLst>
            <pc:docMk/>
            <pc:sldMk cId="2914394851" sldId="256"/>
            <ac:picMk id="74" creationId="{D373936B-5B66-4DEC-B36D-E8422A99D2D3}"/>
          </ac:picMkLst>
        </pc:picChg>
        <pc:picChg chg="add del mod">
          <ac:chgData name="Madan Maharjan" userId="be479f61-263b-4b56-ab5c-4cd6aa6c1aa9" providerId="ADAL" clId="{93CCF1D3-987E-4C33-A564-D69A11E9F6D0}" dt="2022-04-04T16:45:01.398" v="493" actId="478"/>
          <ac:picMkLst>
            <pc:docMk/>
            <pc:sldMk cId="2914394851" sldId="256"/>
            <ac:picMk id="75" creationId="{432C43C8-8CB8-4B60-B9F4-A9F9D7C1DFAD}"/>
          </ac:picMkLst>
        </pc:picChg>
        <pc:picChg chg="add del mod">
          <ac:chgData name="Madan Maharjan" userId="be479f61-263b-4b56-ab5c-4cd6aa6c1aa9" providerId="ADAL" clId="{93CCF1D3-987E-4C33-A564-D69A11E9F6D0}" dt="2022-04-04T16:32:46.790" v="414" actId="478"/>
          <ac:picMkLst>
            <pc:docMk/>
            <pc:sldMk cId="2914394851" sldId="256"/>
            <ac:picMk id="76" creationId="{7348BED5-6ACF-418F-ADD0-B68C2905ADFD}"/>
          </ac:picMkLst>
        </pc:picChg>
        <pc:picChg chg="add mod ord">
          <ac:chgData name="Madan Maharjan" userId="be479f61-263b-4b56-ab5c-4cd6aa6c1aa9" providerId="ADAL" clId="{93CCF1D3-987E-4C33-A564-D69A11E9F6D0}" dt="2022-04-06T15:37:28.077" v="4602" actId="1036"/>
          <ac:picMkLst>
            <pc:docMk/>
            <pc:sldMk cId="2914394851" sldId="256"/>
            <ac:picMk id="77" creationId="{D923FA00-FD3C-493C-84F5-58A6D3A5057D}"/>
          </ac:picMkLst>
        </pc:picChg>
        <pc:picChg chg="add mod ord">
          <ac:chgData name="Madan Maharjan" userId="be479f61-263b-4b56-ab5c-4cd6aa6c1aa9" providerId="ADAL" clId="{93CCF1D3-987E-4C33-A564-D69A11E9F6D0}" dt="2022-04-05T17:21:16.913" v="2944" actId="1035"/>
          <ac:picMkLst>
            <pc:docMk/>
            <pc:sldMk cId="2914394851" sldId="256"/>
            <ac:picMk id="78" creationId="{C2AC99E5-711D-49A4-8BFB-7B32780217B1}"/>
          </ac:picMkLst>
        </pc:picChg>
        <pc:picChg chg="add mod">
          <ac:chgData name="Madan Maharjan" userId="be479f61-263b-4b56-ab5c-4cd6aa6c1aa9" providerId="ADAL" clId="{93CCF1D3-987E-4C33-A564-D69A11E9F6D0}" dt="2022-04-05T17:22:50.992" v="3072" actId="1076"/>
          <ac:picMkLst>
            <pc:docMk/>
            <pc:sldMk cId="2914394851" sldId="256"/>
            <ac:picMk id="79" creationId="{C13FCE66-AD6B-4F3A-849B-214E0F4069C3}"/>
          </ac:picMkLst>
        </pc:picChg>
        <pc:picChg chg="add mod">
          <ac:chgData name="Madan Maharjan" userId="be479f61-263b-4b56-ab5c-4cd6aa6c1aa9" providerId="ADAL" clId="{93CCF1D3-987E-4C33-A564-D69A11E9F6D0}" dt="2022-04-04T18:40:41.445" v="1116" actId="1036"/>
          <ac:picMkLst>
            <pc:docMk/>
            <pc:sldMk cId="2914394851" sldId="256"/>
            <ac:picMk id="81" creationId="{D9F90FEF-39F7-4623-B485-B61A089FC912}"/>
          </ac:picMkLst>
        </pc:picChg>
        <pc:picChg chg="add mod">
          <ac:chgData name="Madan Maharjan" userId="be479f61-263b-4b56-ab5c-4cd6aa6c1aa9" providerId="ADAL" clId="{93CCF1D3-987E-4C33-A564-D69A11E9F6D0}" dt="2022-04-05T17:35:22.601" v="3436" actId="1076"/>
          <ac:picMkLst>
            <pc:docMk/>
            <pc:sldMk cId="2914394851" sldId="256"/>
            <ac:picMk id="82" creationId="{63B89AF5-916A-4F6E-B2B3-81624032BC49}"/>
          </ac:picMkLst>
        </pc:picChg>
        <pc:picChg chg="add del mod">
          <ac:chgData name="Madan Maharjan" userId="be479f61-263b-4b56-ab5c-4cd6aa6c1aa9" providerId="ADAL" clId="{93CCF1D3-987E-4C33-A564-D69A11E9F6D0}" dt="2022-04-04T18:11:19.843" v="946" actId="478"/>
          <ac:picMkLst>
            <pc:docMk/>
            <pc:sldMk cId="2914394851" sldId="256"/>
            <ac:picMk id="1026" creationId="{ECA4393F-31FE-43A9-A021-72E04ED891A8}"/>
          </ac:picMkLst>
        </pc:picChg>
        <pc:picChg chg="add mod">
          <ac:chgData name="Madan Maharjan" userId="be479f61-263b-4b56-ab5c-4cd6aa6c1aa9" providerId="ADAL" clId="{93CCF1D3-987E-4C33-A564-D69A11E9F6D0}" dt="2022-04-04T18:11:27.098" v="948" actId="14100"/>
          <ac:picMkLst>
            <pc:docMk/>
            <pc:sldMk cId="2914394851" sldId="256"/>
            <ac:picMk id="1028" creationId="{53F4A343-A857-4DF0-9698-454908BCCC0D}"/>
          </ac:picMkLst>
        </pc:picChg>
        <pc:cxnChg chg="add del mod">
          <ac:chgData name="Madan Maharjan" userId="be479f61-263b-4b56-ab5c-4cd6aa6c1aa9" providerId="ADAL" clId="{93CCF1D3-987E-4C33-A564-D69A11E9F6D0}" dt="2022-04-04T16:22:31.098" v="315"/>
          <ac:cxnSpMkLst>
            <pc:docMk/>
            <pc:sldMk cId="2914394851" sldId="256"/>
            <ac:cxnSpMk id="39" creationId="{5F8D1B88-7670-4681-94F0-28DBF4DBE8AD}"/>
          </ac:cxnSpMkLst>
        </pc:cxnChg>
        <pc:cxnChg chg="add del mod">
          <ac:chgData name="Madan Maharjan" userId="be479f61-263b-4b56-ab5c-4cd6aa6c1aa9" providerId="ADAL" clId="{93CCF1D3-987E-4C33-A564-D69A11E9F6D0}" dt="2022-04-04T16:22:31.098" v="315"/>
          <ac:cxnSpMkLst>
            <pc:docMk/>
            <pc:sldMk cId="2914394851" sldId="256"/>
            <ac:cxnSpMk id="63" creationId="{FAA48C69-2BB1-4C54-898A-C101A33D44C7}"/>
          </ac:cxnSpMkLst>
        </pc:cxnChg>
        <pc:cxnChg chg="add del mod">
          <ac:chgData name="Madan Maharjan" userId="be479f61-263b-4b56-ab5c-4cd6aa6c1aa9" providerId="ADAL" clId="{93CCF1D3-987E-4C33-A564-D69A11E9F6D0}" dt="2022-04-04T16:22:31.098" v="315"/>
          <ac:cxnSpMkLst>
            <pc:docMk/>
            <pc:sldMk cId="2914394851" sldId="256"/>
            <ac:cxnSpMk id="64" creationId="{0CE0449D-3FC8-437E-A69F-101502449A18}"/>
          </ac:cxnSpMkLst>
        </pc:cxnChg>
        <pc:cxnChg chg="add del mod">
          <ac:chgData name="Madan Maharjan" userId="be479f61-263b-4b56-ab5c-4cd6aa6c1aa9" providerId="ADAL" clId="{93CCF1D3-987E-4C33-A564-D69A11E9F6D0}" dt="2022-04-04T16:22:31.098" v="315"/>
          <ac:cxnSpMkLst>
            <pc:docMk/>
            <pc:sldMk cId="2914394851" sldId="256"/>
            <ac:cxnSpMk id="65" creationId="{AB2EFF3B-1EE6-4E87-BAAD-391617C2B5C7}"/>
          </ac:cxnSpMkLst>
        </pc:cxnChg>
      </pc:sldChg>
    </pc:docChg>
  </pc:docChgLst>
  <pc:docChgLst>
    <pc:chgData name="Madan Maharjan" userId="be479f61-263b-4b56-ab5c-4cd6aa6c1aa9" providerId="ADAL" clId="{20F0C670-B2E0-431B-A0DA-0DEEA063D1FD}"/>
    <pc:docChg chg="modSld modNotesMaster">
      <pc:chgData name="Madan Maharjan" userId="be479f61-263b-4b56-ab5c-4cd6aa6c1aa9" providerId="ADAL" clId="{20F0C670-B2E0-431B-A0DA-0DEEA063D1FD}" dt="2022-04-06T18:10:09.883" v="4"/>
      <pc:docMkLst>
        <pc:docMk/>
      </pc:docMkLst>
      <pc:sldChg chg="modNotes">
        <pc:chgData name="Madan Maharjan" userId="be479f61-263b-4b56-ab5c-4cd6aa6c1aa9" providerId="ADAL" clId="{20F0C670-B2E0-431B-A0DA-0DEEA063D1FD}" dt="2022-04-06T18:10:09.883" v="4"/>
        <pc:sldMkLst>
          <pc:docMk/>
          <pc:sldMk cId="2914394851"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6210068" cy="3241993"/>
          </a:xfrm>
          <a:prstGeom prst="rect">
            <a:avLst/>
          </a:prstGeom>
        </p:spPr>
        <p:txBody>
          <a:bodyPr vert="horz" lIns="584119" tIns="292062" rIns="584119" bIns="292062" rtlCol="0"/>
          <a:lstStyle>
            <a:lvl1pPr algn="l">
              <a:defRPr sz="7500"/>
            </a:lvl1pPr>
          </a:lstStyle>
          <a:p>
            <a:endParaRPr lang="en-US"/>
          </a:p>
        </p:txBody>
      </p:sp>
      <p:sp>
        <p:nvSpPr>
          <p:cNvPr id="3" name="Date Placeholder 2"/>
          <p:cNvSpPr>
            <a:spLocks noGrp="1"/>
          </p:cNvSpPr>
          <p:nvPr>
            <p:ph type="dt" idx="1"/>
          </p:nvPr>
        </p:nvSpPr>
        <p:spPr>
          <a:xfrm>
            <a:off x="21189129" y="0"/>
            <a:ext cx="16210068" cy="3241993"/>
          </a:xfrm>
          <a:prstGeom prst="rect">
            <a:avLst/>
          </a:prstGeom>
        </p:spPr>
        <p:txBody>
          <a:bodyPr vert="horz" lIns="584119" tIns="292062" rIns="584119" bIns="292062" rtlCol="0"/>
          <a:lstStyle>
            <a:lvl1pPr algn="r">
              <a:defRPr sz="7500"/>
            </a:lvl1pPr>
          </a:lstStyle>
          <a:p>
            <a:fld id="{E6CC2317-6751-4CD4-9995-8782DD78E936}" type="datetimeFigureOut">
              <a:rPr lang="en-US" smtClean="0"/>
              <a:pPr/>
              <a:t>4/6/2022</a:t>
            </a:fld>
            <a:endParaRPr lang="en-US"/>
          </a:p>
        </p:txBody>
      </p:sp>
      <p:sp>
        <p:nvSpPr>
          <p:cNvPr id="4" name="Slide Image Placeholder 3"/>
          <p:cNvSpPr>
            <a:spLocks noGrp="1" noRot="1" noChangeAspect="1"/>
          </p:cNvSpPr>
          <p:nvPr>
            <p:ph type="sldImg" idx="2"/>
          </p:nvPr>
        </p:nvSpPr>
        <p:spPr>
          <a:xfrm>
            <a:off x="-2136775" y="4860925"/>
            <a:ext cx="41681400" cy="24315738"/>
          </a:xfrm>
          <a:prstGeom prst="rect">
            <a:avLst/>
          </a:prstGeom>
          <a:noFill/>
          <a:ln w="12700">
            <a:solidFill>
              <a:prstClr val="black"/>
            </a:solidFill>
          </a:ln>
        </p:spPr>
        <p:txBody>
          <a:bodyPr vert="horz" lIns="584119" tIns="292062" rIns="584119" bIns="292062" rtlCol="0" anchor="ctr"/>
          <a:lstStyle/>
          <a:p>
            <a:endParaRPr lang="en-US"/>
          </a:p>
        </p:txBody>
      </p:sp>
      <p:sp>
        <p:nvSpPr>
          <p:cNvPr id="5" name="Notes Placeholder 4"/>
          <p:cNvSpPr>
            <a:spLocks noGrp="1"/>
          </p:cNvSpPr>
          <p:nvPr>
            <p:ph type="body" sz="quarter" idx="3"/>
          </p:nvPr>
        </p:nvSpPr>
        <p:spPr>
          <a:xfrm>
            <a:off x="3740785" y="30798931"/>
            <a:ext cx="29926280" cy="29177932"/>
          </a:xfrm>
          <a:prstGeom prst="rect">
            <a:avLst/>
          </a:prstGeom>
        </p:spPr>
        <p:txBody>
          <a:bodyPr vert="horz" lIns="584119" tIns="292062" rIns="584119" bIns="2920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1586606"/>
            <a:ext cx="16210068" cy="3241993"/>
          </a:xfrm>
          <a:prstGeom prst="rect">
            <a:avLst/>
          </a:prstGeom>
        </p:spPr>
        <p:txBody>
          <a:bodyPr vert="horz" lIns="584119" tIns="292062" rIns="584119" bIns="292062" rtlCol="0" anchor="b"/>
          <a:lstStyle>
            <a:lvl1pPr algn="l">
              <a:defRPr sz="7500"/>
            </a:lvl1pPr>
          </a:lstStyle>
          <a:p>
            <a:endParaRPr lang="en-US"/>
          </a:p>
        </p:txBody>
      </p:sp>
      <p:sp>
        <p:nvSpPr>
          <p:cNvPr id="7" name="Slide Number Placeholder 6"/>
          <p:cNvSpPr>
            <a:spLocks noGrp="1"/>
          </p:cNvSpPr>
          <p:nvPr>
            <p:ph type="sldNum" sz="quarter" idx="5"/>
          </p:nvPr>
        </p:nvSpPr>
        <p:spPr>
          <a:xfrm>
            <a:off x="21189129" y="61586606"/>
            <a:ext cx="16210068" cy="3241993"/>
          </a:xfrm>
          <a:prstGeom prst="rect">
            <a:avLst/>
          </a:prstGeom>
        </p:spPr>
        <p:txBody>
          <a:bodyPr vert="horz" lIns="584119" tIns="292062" rIns="584119" bIns="292062" rtlCol="0" anchor="b"/>
          <a:lstStyle>
            <a:lvl1pPr algn="r">
              <a:defRPr sz="75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404021828"/>
      </p:ext>
    </p:extLst>
  </p:cSld>
  <p:clrMap bg1="lt1" tx1="dk1" bg2="lt2" tx2="dk2" accent1="accent1" accent2="accent2" accent3="accent3" accent4="accent4" accent5="accent5" accent6="accent6" hlink="hlink" folHlink="folHlink"/>
  <p:notesStyle>
    <a:lvl1pPr marL="0" algn="l" defTabSz="3134197" rtl="0" eaLnBrk="1" latinLnBrk="0" hangingPunct="1">
      <a:defRPr sz="4100" kern="1200">
        <a:solidFill>
          <a:schemeClr val="tx1"/>
        </a:solidFill>
        <a:latin typeface="+mn-lt"/>
        <a:ea typeface="+mn-ea"/>
        <a:cs typeface="+mn-cs"/>
      </a:defRPr>
    </a:lvl1pPr>
    <a:lvl2pPr marL="1567100" algn="l" defTabSz="3134197" rtl="0" eaLnBrk="1" latinLnBrk="0" hangingPunct="1">
      <a:defRPr sz="4100" kern="1200">
        <a:solidFill>
          <a:schemeClr val="tx1"/>
        </a:solidFill>
        <a:latin typeface="+mn-lt"/>
        <a:ea typeface="+mn-ea"/>
        <a:cs typeface="+mn-cs"/>
      </a:defRPr>
    </a:lvl2pPr>
    <a:lvl3pPr marL="3134197" algn="l" defTabSz="3134197" rtl="0" eaLnBrk="1" latinLnBrk="0" hangingPunct="1">
      <a:defRPr sz="4100" kern="1200">
        <a:solidFill>
          <a:schemeClr val="tx1"/>
        </a:solidFill>
        <a:latin typeface="+mn-lt"/>
        <a:ea typeface="+mn-ea"/>
        <a:cs typeface="+mn-cs"/>
      </a:defRPr>
    </a:lvl3pPr>
    <a:lvl4pPr marL="4701296" algn="l" defTabSz="3134197" rtl="0" eaLnBrk="1" latinLnBrk="0" hangingPunct="1">
      <a:defRPr sz="4100" kern="1200">
        <a:solidFill>
          <a:schemeClr val="tx1"/>
        </a:solidFill>
        <a:latin typeface="+mn-lt"/>
        <a:ea typeface="+mn-ea"/>
        <a:cs typeface="+mn-cs"/>
      </a:defRPr>
    </a:lvl4pPr>
    <a:lvl5pPr marL="6268395" algn="l" defTabSz="3134197" rtl="0" eaLnBrk="1" latinLnBrk="0" hangingPunct="1">
      <a:defRPr sz="4100" kern="1200">
        <a:solidFill>
          <a:schemeClr val="tx1"/>
        </a:solidFill>
        <a:latin typeface="+mn-lt"/>
        <a:ea typeface="+mn-ea"/>
        <a:cs typeface="+mn-cs"/>
      </a:defRPr>
    </a:lvl5pPr>
    <a:lvl6pPr marL="7835494" algn="l" defTabSz="3134197" rtl="0" eaLnBrk="1" latinLnBrk="0" hangingPunct="1">
      <a:defRPr sz="4100" kern="1200">
        <a:solidFill>
          <a:schemeClr val="tx1"/>
        </a:solidFill>
        <a:latin typeface="+mn-lt"/>
        <a:ea typeface="+mn-ea"/>
        <a:cs typeface="+mn-cs"/>
      </a:defRPr>
    </a:lvl6pPr>
    <a:lvl7pPr marL="9402594" algn="l" defTabSz="3134197" rtl="0" eaLnBrk="1" latinLnBrk="0" hangingPunct="1">
      <a:defRPr sz="4100" kern="1200">
        <a:solidFill>
          <a:schemeClr val="tx1"/>
        </a:solidFill>
        <a:latin typeface="+mn-lt"/>
        <a:ea typeface="+mn-ea"/>
        <a:cs typeface="+mn-cs"/>
      </a:defRPr>
    </a:lvl7pPr>
    <a:lvl8pPr marL="10969692" algn="l" defTabSz="3134197" rtl="0" eaLnBrk="1" latinLnBrk="0" hangingPunct="1">
      <a:defRPr sz="4100" kern="1200">
        <a:solidFill>
          <a:schemeClr val="tx1"/>
        </a:solidFill>
        <a:latin typeface="+mn-lt"/>
        <a:ea typeface="+mn-ea"/>
        <a:cs typeface="+mn-cs"/>
      </a:defRPr>
    </a:lvl8pPr>
    <a:lvl9pPr marL="12536792" algn="l" defTabSz="3134197"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6775" y="4860925"/>
            <a:ext cx="41681400" cy="24315738"/>
          </a:xfrm>
        </p:spPr>
      </p:sp>
      <p:sp>
        <p:nvSpPr>
          <p:cNvPr id="3" name="Notes Placeholder 2"/>
          <p:cNvSpPr>
            <a:spLocks noGrp="1"/>
          </p:cNvSpPr>
          <p:nvPr>
            <p:ph type="body" idx="1"/>
          </p:nvPr>
        </p:nvSpPr>
        <p:spPr/>
        <p:txBody>
          <a:bodyPr>
            <a:normAutofit/>
          </a:bodyPr>
          <a:lstStyle/>
          <a:p>
            <a:r>
              <a:rPr lang="en-US"/>
              <a:t>Printing in double size (200%)</a:t>
            </a:r>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a:p>
        </p:txBody>
      </p:sp>
    </p:spTree>
    <p:extLst>
      <p:ext uri="{BB962C8B-B14F-4D97-AF65-F5344CB8AC3E}">
        <p14:creationId xmlns:p14="http://schemas.microsoft.com/office/powerpoint/2010/main" val="367701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574759"/>
            <a:ext cx="1019345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691755" y="3110155"/>
            <a:ext cx="10179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Type in or paste your text here</a:t>
            </a:r>
          </a:p>
        </p:txBody>
      </p:sp>
      <p:sp>
        <p:nvSpPr>
          <p:cNvPr id="20" name="Text Placeholder 5"/>
          <p:cNvSpPr>
            <a:spLocks noGrp="1"/>
          </p:cNvSpPr>
          <p:nvPr>
            <p:ph type="body" sz="quarter" idx="20" hasCustomPrompt="1"/>
          </p:nvPr>
        </p:nvSpPr>
        <p:spPr>
          <a:xfrm>
            <a:off x="706560" y="10096875"/>
            <a:ext cx="1017984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OBJECTIVES</a:t>
            </a:r>
          </a:p>
        </p:txBody>
      </p:sp>
      <p:sp>
        <p:nvSpPr>
          <p:cNvPr id="21" name="Text Placeholder 3"/>
          <p:cNvSpPr>
            <a:spLocks noGrp="1"/>
          </p:cNvSpPr>
          <p:nvPr>
            <p:ph type="body" sz="quarter" idx="21" hasCustomPrompt="1"/>
          </p:nvPr>
        </p:nvSpPr>
        <p:spPr>
          <a:xfrm>
            <a:off x="11365709" y="12530349"/>
            <a:ext cx="10178651"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11365709" y="12039628"/>
            <a:ext cx="10178651"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MATERIALS &amp; METHODS</a:t>
            </a:r>
          </a:p>
        </p:txBody>
      </p:sp>
      <p:sp>
        <p:nvSpPr>
          <p:cNvPr id="23" name="Text Placeholder 3"/>
          <p:cNvSpPr>
            <a:spLocks noGrp="1"/>
          </p:cNvSpPr>
          <p:nvPr>
            <p:ph type="body" sz="quarter" idx="23" hasCustomPrompt="1"/>
          </p:nvPr>
        </p:nvSpPr>
        <p:spPr>
          <a:xfrm>
            <a:off x="11371663" y="3579389"/>
            <a:ext cx="10178651"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11365708" y="3110155"/>
            <a:ext cx="10184606"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RESULTS</a:t>
            </a:r>
          </a:p>
        </p:txBody>
      </p:sp>
      <p:sp>
        <p:nvSpPr>
          <p:cNvPr id="25" name="Text Placeholder 5"/>
          <p:cNvSpPr>
            <a:spLocks noGrp="1"/>
          </p:cNvSpPr>
          <p:nvPr>
            <p:ph type="body" sz="quarter" idx="25" hasCustomPrompt="1"/>
          </p:nvPr>
        </p:nvSpPr>
        <p:spPr>
          <a:xfrm>
            <a:off x="22046807" y="3110155"/>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CONCLUSIONS</a:t>
            </a:r>
          </a:p>
        </p:txBody>
      </p:sp>
      <p:sp>
        <p:nvSpPr>
          <p:cNvPr id="26" name="Text Placeholder 3"/>
          <p:cNvSpPr>
            <a:spLocks noGrp="1"/>
          </p:cNvSpPr>
          <p:nvPr>
            <p:ph type="body" sz="quarter" idx="26" hasCustomPrompt="1"/>
          </p:nvPr>
        </p:nvSpPr>
        <p:spPr>
          <a:xfrm>
            <a:off x="22046807" y="3574759"/>
            <a:ext cx="10182022"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22046807" y="10078146"/>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22046807" y="15018124"/>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Type in or paste your text here</a:t>
            </a:r>
          </a:p>
        </p:txBody>
      </p:sp>
      <p:sp>
        <p:nvSpPr>
          <p:cNvPr id="63" name="Text Placeholder 76"/>
          <p:cNvSpPr>
            <a:spLocks noGrp="1"/>
          </p:cNvSpPr>
          <p:nvPr>
            <p:ph type="body" sz="quarter" idx="161" hasCustomPrompt="1"/>
          </p:nvPr>
        </p:nvSpPr>
        <p:spPr>
          <a:xfrm>
            <a:off x="4406951" y="1366763"/>
            <a:ext cx="24109797" cy="76683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64" name="Text Placeholder 76"/>
          <p:cNvSpPr>
            <a:spLocks noGrp="1"/>
          </p:cNvSpPr>
          <p:nvPr>
            <p:ph type="body" sz="quarter" idx="195" hasCustomPrompt="1"/>
          </p:nvPr>
        </p:nvSpPr>
        <p:spPr>
          <a:xfrm>
            <a:off x="4406951" y="2137991"/>
            <a:ext cx="24109797"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65" name="Text Placeholder 76"/>
          <p:cNvSpPr>
            <a:spLocks noGrp="1"/>
          </p:cNvSpPr>
          <p:nvPr>
            <p:ph type="body" sz="quarter" idx="196" hasCustomPrompt="1"/>
          </p:nvPr>
        </p:nvSpPr>
        <p:spPr>
          <a:xfrm>
            <a:off x="4406951" y="273839"/>
            <a:ext cx="24109797" cy="1092924"/>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9048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2765146" y="1320225"/>
            <a:ext cx="11850624" cy="4864608"/>
          </a:xfrm>
        </p:spPr>
        <p:txBody>
          <a:bodyPr>
            <a:noAutofit/>
          </a:bodyPr>
          <a:lstStyle>
            <a:lvl1pPr>
              <a:lnSpc>
                <a:spcPct val="80000"/>
              </a:lnSpc>
              <a:defRPr sz="10800"/>
            </a:lvl1pPr>
          </a:lstStyle>
          <a:p>
            <a:r>
              <a:rPr lang="en-US"/>
              <a:t>Click to edit Master title style</a:t>
            </a:r>
          </a:p>
        </p:txBody>
      </p:sp>
      <p:sp>
        <p:nvSpPr>
          <p:cNvPr id="3" name="Content Placeholder 2"/>
          <p:cNvSpPr>
            <a:spLocks noGrp="1"/>
          </p:cNvSpPr>
          <p:nvPr>
            <p:ph idx="1"/>
          </p:nvPr>
        </p:nvSpPr>
        <p:spPr>
          <a:xfrm>
            <a:off x="15430501" y="2304288"/>
            <a:ext cx="15331745" cy="14517014"/>
          </a:xfrm>
        </p:spPr>
        <p:txBody>
          <a:bodyPr/>
          <a:lstStyle>
            <a:lvl1pPr>
              <a:defRPr sz="6480"/>
            </a:lvl1pPr>
            <a:lvl2pPr>
              <a:defRPr sz="5400"/>
            </a:lvl2pPr>
            <a:lvl3pPr>
              <a:defRPr sz="4320"/>
            </a:lvl3pPr>
            <a:lvl4pPr>
              <a:defRPr sz="4320"/>
            </a:lvl4pPr>
            <a:lvl5pPr>
              <a:defRPr sz="4320"/>
            </a:lvl5pPr>
            <a:lvl6pPr>
              <a:defRPr sz="4320"/>
            </a:lvl6pPr>
            <a:lvl7pPr>
              <a:defRPr sz="4320"/>
            </a:lvl7pPr>
            <a:lvl8pPr>
              <a:defRPr sz="4320"/>
            </a:lvl8pPr>
            <a:lvl9pPr>
              <a:defRPr sz="4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65146" y="6321018"/>
            <a:ext cx="11850624" cy="10534423"/>
          </a:xfrm>
        </p:spPr>
        <p:txBody>
          <a:bodyPr lIns="91440" rIns="91440">
            <a:normAutofit/>
          </a:bodyPr>
          <a:lstStyle>
            <a:lvl1pPr marL="0" indent="0">
              <a:lnSpc>
                <a:spcPct val="108000"/>
              </a:lnSpc>
              <a:spcBef>
                <a:spcPts val="1620"/>
              </a:spcBef>
              <a:buNone/>
              <a:defRPr sz="4320"/>
            </a:lvl1pPr>
            <a:lvl2pPr marL="1234440" indent="0">
              <a:buNone/>
              <a:defRPr sz="3240"/>
            </a:lvl2pPr>
            <a:lvl3pPr marL="2468880" indent="0">
              <a:buNone/>
              <a:defRPr sz="2700"/>
            </a:lvl3pPr>
            <a:lvl4pPr marL="3703320" indent="0">
              <a:buNone/>
              <a:defRPr sz="2430"/>
            </a:lvl4pPr>
            <a:lvl5pPr marL="4937760" indent="0">
              <a:buNone/>
              <a:defRPr sz="2430"/>
            </a:lvl5pPr>
            <a:lvl6pPr marL="6172200" indent="0">
              <a:buNone/>
              <a:defRPr sz="2430"/>
            </a:lvl6pPr>
            <a:lvl7pPr marL="7406640" indent="0">
              <a:buNone/>
              <a:defRPr sz="2430"/>
            </a:lvl7pPr>
            <a:lvl8pPr marL="8641080" indent="0">
              <a:buNone/>
              <a:defRPr sz="2430"/>
            </a:lvl8pPr>
            <a:lvl9pPr marL="9875520" indent="0">
              <a:buNone/>
              <a:defRPr sz="243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7813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4440" y="13888386"/>
            <a:ext cx="20985480" cy="4096512"/>
          </a:xfrm>
        </p:spPr>
        <p:txBody>
          <a:bodyPr anchor="ctr">
            <a:normAutofit/>
          </a:bodyPr>
          <a:lstStyle>
            <a:lvl1pPr algn="r">
              <a:defRPr sz="13500" spc="540" baseline="0"/>
            </a:lvl1pPr>
          </a:lstStyle>
          <a:p>
            <a:r>
              <a:rPr lang="en-US"/>
              <a:t>Click to edit Master title style</a:t>
            </a:r>
          </a:p>
        </p:txBody>
      </p:sp>
      <p:sp>
        <p:nvSpPr>
          <p:cNvPr id="3" name="Picture Placeholder 2"/>
          <p:cNvSpPr>
            <a:spLocks noGrp="1" noChangeAspect="1"/>
          </p:cNvSpPr>
          <p:nvPr>
            <p:ph type="pic" idx="1"/>
          </p:nvPr>
        </p:nvSpPr>
        <p:spPr>
          <a:xfrm>
            <a:off x="0" y="-3"/>
            <a:ext cx="32910170" cy="12801600"/>
          </a:xfrm>
          <a:solidFill>
            <a:schemeClr val="accent1">
              <a:lumMod val="60000"/>
              <a:lumOff val="40000"/>
            </a:schemeClr>
          </a:solidFill>
        </p:spPr>
        <p:txBody>
          <a:bodyPr lIns="457200" tIns="365760" rIns="45720" bIns="45720" anchor="t"/>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Click icon to add picture</a:t>
            </a:r>
          </a:p>
        </p:txBody>
      </p:sp>
      <p:sp>
        <p:nvSpPr>
          <p:cNvPr id="4" name="Text Placeholder 3"/>
          <p:cNvSpPr>
            <a:spLocks noGrp="1"/>
          </p:cNvSpPr>
          <p:nvPr>
            <p:ph type="body" sz="half" idx="2"/>
          </p:nvPr>
        </p:nvSpPr>
        <p:spPr>
          <a:xfrm>
            <a:off x="23248620" y="13888386"/>
            <a:ext cx="8641080" cy="4096512"/>
          </a:xfrm>
        </p:spPr>
        <p:txBody>
          <a:bodyPr lIns="91440" rIns="91440" anchor="ctr">
            <a:normAutofit/>
          </a:bodyPr>
          <a:lstStyle>
            <a:lvl1pPr marL="0" indent="0">
              <a:lnSpc>
                <a:spcPct val="100000"/>
              </a:lnSpc>
              <a:spcBef>
                <a:spcPts val="0"/>
              </a:spcBef>
              <a:buNone/>
              <a:defRPr sz="4860">
                <a:solidFill>
                  <a:schemeClr val="tx1">
                    <a:lumMod val="95000"/>
                    <a:lumOff val="5000"/>
                  </a:schemeClr>
                </a:solidFill>
              </a:defRPr>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a:p>
        </p:txBody>
      </p:sp>
      <p:cxnSp>
        <p:nvCxnSpPr>
          <p:cNvPr id="8" name="Straight Connector 7"/>
          <p:cNvCxnSpPr/>
          <p:nvPr/>
        </p:nvCxnSpPr>
        <p:spPr>
          <a:xfrm flipV="1">
            <a:off x="22644476" y="14739497"/>
            <a:ext cx="0" cy="2560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70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60101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3" y="2133600"/>
            <a:ext cx="7098030" cy="1514856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2674623" y="2133600"/>
            <a:ext cx="20471130" cy="151485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7" name="Straight Connector 6"/>
          <p:cNvCxnSpPr/>
          <p:nvPr/>
        </p:nvCxnSpPr>
        <p:spPr>
          <a:xfrm rot="5400000" flipV="1">
            <a:off x="27157680" y="211656"/>
            <a:ext cx="0" cy="24688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027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550696"/>
            <a:ext cx="7542610" cy="523604"/>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6" name="Text Placeholder 5"/>
          <p:cNvSpPr>
            <a:spLocks noGrp="1"/>
          </p:cNvSpPr>
          <p:nvPr>
            <p:ph type="body" sz="quarter" idx="11" hasCustomPrompt="1"/>
          </p:nvPr>
        </p:nvSpPr>
        <p:spPr>
          <a:xfrm>
            <a:off x="691756" y="3126313"/>
            <a:ext cx="7536656" cy="422732"/>
          </a:xfrm>
          <a:prstGeom prst="rect">
            <a:avLst/>
          </a:prstGeom>
          <a:noFill/>
        </p:spPr>
        <p:txBody>
          <a:bodyPr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INTRODUCTION or ABSTRACT</a:t>
            </a:r>
          </a:p>
        </p:txBody>
      </p:sp>
      <p:sp>
        <p:nvSpPr>
          <p:cNvPr id="19" name="Text Placeholder 3"/>
          <p:cNvSpPr>
            <a:spLocks noGrp="1"/>
          </p:cNvSpPr>
          <p:nvPr>
            <p:ph type="body" sz="quarter" idx="19" hasCustomPrompt="1"/>
          </p:nvPr>
        </p:nvSpPr>
        <p:spPr>
          <a:xfrm>
            <a:off x="676949" y="8825780"/>
            <a:ext cx="7543800" cy="523604"/>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0" name="Text Placeholder 5"/>
          <p:cNvSpPr>
            <a:spLocks noGrp="1"/>
          </p:cNvSpPr>
          <p:nvPr>
            <p:ph type="body" sz="quarter" idx="20" hasCustomPrompt="1"/>
          </p:nvPr>
        </p:nvSpPr>
        <p:spPr>
          <a:xfrm>
            <a:off x="691756" y="8345264"/>
            <a:ext cx="7537847" cy="422732"/>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OBJECTIVES</a:t>
            </a:r>
          </a:p>
        </p:txBody>
      </p:sp>
      <p:sp>
        <p:nvSpPr>
          <p:cNvPr id="21" name="Text Placeholder 3"/>
          <p:cNvSpPr>
            <a:spLocks noGrp="1"/>
          </p:cNvSpPr>
          <p:nvPr>
            <p:ph type="body" sz="quarter" idx="21" hasCustomPrompt="1"/>
          </p:nvPr>
        </p:nvSpPr>
        <p:spPr>
          <a:xfrm>
            <a:off x="8696188" y="3570128"/>
            <a:ext cx="15540036" cy="523604"/>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2" name="Text Placeholder 5"/>
          <p:cNvSpPr>
            <a:spLocks noGrp="1"/>
          </p:cNvSpPr>
          <p:nvPr>
            <p:ph type="body" sz="quarter" idx="22" hasCustomPrompt="1"/>
          </p:nvPr>
        </p:nvSpPr>
        <p:spPr>
          <a:xfrm>
            <a:off x="8696187" y="3126313"/>
            <a:ext cx="15540038" cy="422732"/>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(header)  MATERIALS &amp; METHODS</a:t>
            </a:r>
          </a:p>
        </p:txBody>
      </p:sp>
      <p:sp>
        <p:nvSpPr>
          <p:cNvPr id="23" name="Text Placeholder 3"/>
          <p:cNvSpPr>
            <a:spLocks noGrp="1"/>
          </p:cNvSpPr>
          <p:nvPr>
            <p:ph type="body" sz="quarter" idx="23" hasCustomPrompt="1"/>
          </p:nvPr>
        </p:nvSpPr>
        <p:spPr>
          <a:xfrm>
            <a:off x="8696187" y="12796679"/>
            <a:ext cx="15540038" cy="523604"/>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4" name="Text Placeholder 5"/>
          <p:cNvSpPr>
            <a:spLocks noGrp="1"/>
          </p:cNvSpPr>
          <p:nvPr>
            <p:ph type="body" sz="quarter" idx="24" hasCustomPrompt="1"/>
          </p:nvPr>
        </p:nvSpPr>
        <p:spPr>
          <a:xfrm>
            <a:off x="8696187" y="12348234"/>
            <a:ext cx="15540038" cy="422732"/>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RESULTS</a:t>
            </a:r>
          </a:p>
        </p:txBody>
      </p:sp>
      <p:sp>
        <p:nvSpPr>
          <p:cNvPr id="25" name="Text Placeholder 5"/>
          <p:cNvSpPr>
            <a:spLocks noGrp="1"/>
          </p:cNvSpPr>
          <p:nvPr>
            <p:ph type="body" sz="quarter" idx="25" hasCustomPrompt="1"/>
          </p:nvPr>
        </p:nvSpPr>
        <p:spPr>
          <a:xfrm>
            <a:off x="24715629" y="3126313"/>
            <a:ext cx="7535264" cy="422732"/>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CONCLUSIONS</a:t>
            </a:r>
          </a:p>
        </p:txBody>
      </p:sp>
      <p:sp>
        <p:nvSpPr>
          <p:cNvPr id="26" name="Text Placeholder 3"/>
          <p:cNvSpPr>
            <a:spLocks noGrp="1"/>
          </p:cNvSpPr>
          <p:nvPr>
            <p:ph type="body" sz="quarter" idx="26" hasCustomPrompt="1"/>
          </p:nvPr>
        </p:nvSpPr>
        <p:spPr>
          <a:xfrm>
            <a:off x="24715629" y="3574759"/>
            <a:ext cx="7535264" cy="523604"/>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7" name="Text Placeholder 5"/>
          <p:cNvSpPr>
            <a:spLocks noGrp="1"/>
          </p:cNvSpPr>
          <p:nvPr>
            <p:ph type="body" sz="quarter" idx="27" hasCustomPrompt="1"/>
          </p:nvPr>
        </p:nvSpPr>
        <p:spPr>
          <a:xfrm>
            <a:off x="24715629" y="8380396"/>
            <a:ext cx="7535264" cy="422732"/>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REFERENCES</a:t>
            </a:r>
          </a:p>
        </p:txBody>
      </p:sp>
      <p:sp>
        <p:nvSpPr>
          <p:cNvPr id="28" name="Text Placeholder 3"/>
          <p:cNvSpPr>
            <a:spLocks noGrp="1"/>
          </p:cNvSpPr>
          <p:nvPr>
            <p:ph type="body" sz="quarter" idx="28" hasCustomPrompt="1"/>
          </p:nvPr>
        </p:nvSpPr>
        <p:spPr>
          <a:xfrm>
            <a:off x="24713742" y="8828841"/>
            <a:ext cx="7539038" cy="523604"/>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9" name="Text Placeholder 5"/>
          <p:cNvSpPr>
            <a:spLocks noGrp="1"/>
          </p:cNvSpPr>
          <p:nvPr>
            <p:ph type="body" sz="quarter" idx="29" hasCustomPrompt="1"/>
          </p:nvPr>
        </p:nvSpPr>
        <p:spPr>
          <a:xfrm>
            <a:off x="24715629" y="15034282"/>
            <a:ext cx="7535264" cy="422732"/>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ACKNOWLEDGEMENTS or CONTACT</a:t>
            </a:r>
          </a:p>
        </p:txBody>
      </p:sp>
      <p:sp>
        <p:nvSpPr>
          <p:cNvPr id="30" name="Text Placeholder 3"/>
          <p:cNvSpPr>
            <a:spLocks noGrp="1"/>
          </p:cNvSpPr>
          <p:nvPr>
            <p:ph type="body" sz="quarter" idx="30" hasCustomPrompt="1"/>
          </p:nvPr>
        </p:nvSpPr>
        <p:spPr>
          <a:xfrm>
            <a:off x="24713742" y="15486960"/>
            <a:ext cx="7539038" cy="523604"/>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73" name="Text Placeholder 76"/>
          <p:cNvSpPr>
            <a:spLocks noGrp="1"/>
          </p:cNvSpPr>
          <p:nvPr>
            <p:ph type="body" sz="quarter" idx="161" hasCustomPrompt="1"/>
          </p:nvPr>
        </p:nvSpPr>
        <p:spPr>
          <a:xfrm>
            <a:off x="4406951" y="1366763"/>
            <a:ext cx="24109797" cy="76683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74" name="Text Placeholder 76"/>
          <p:cNvSpPr>
            <a:spLocks noGrp="1"/>
          </p:cNvSpPr>
          <p:nvPr>
            <p:ph type="body" sz="quarter" idx="195" hasCustomPrompt="1"/>
          </p:nvPr>
        </p:nvSpPr>
        <p:spPr>
          <a:xfrm>
            <a:off x="4406951" y="2137991"/>
            <a:ext cx="24109797"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75" name="Text Placeholder 76"/>
          <p:cNvSpPr>
            <a:spLocks noGrp="1"/>
          </p:cNvSpPr>
          <p:nvPr>
            <p:ph type="body" sz="quarter" idx="196" hasCustomPrompt="1"/>
          </p:nvPr>
        </p:nvSpPr>
        <p:spPr>
          <a:xfrm>
            <a:off x="4406951" y="273839"/>
            <a:ext cx="24109797" cy="1092924"/>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extLst>
      <p:ext uri="{BB962C8B-B14F-4D97-AF65-F5344CB8AC3E}">
        <p14:creationId xmlns:p14="http://schemas.microsoft.com/office/powerpoint/2010/main" val="193502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ide center column">
    <p:bg>
      <p:bgPr>
        <a:pattFill prst="openDmnd">
          <a:fgClr>
            <a:schemeClr val="bg2">
              <a:lumMod val="50000"/>
            </a:schemeClr>
          </a:fgClr>
          <a:bgClr>
            <a:schemeClr val="bg1"/>
          </a:bgClr>
        </a:patt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550696"/>
            <a:ext cx="7542610"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6" name="Text Placeholder 5"/>
          <p:cNvSpPr>
            <a:spLocks noGrp="1"/>
          </p:cNvSpPr>
          <p:nvPr>
            <p:ph type="body" sz="quarter" idx="11" hasCustomPrompt="1"/>
          </p:nvPr>
        </p:nvSpPr>
        <p:spPr>
          <a:xfrm>
            <a:off x="691756" y="3110155"/>
            <a:ext cx="7536656" cy="455049"/>
          </a:xfrm>
          <a:prstGeom prst="rect">
            <a:avLst/>
          </a:prstGeom>
          <a:noFill/>
        </p:spPr>
        <p:txBody>
          <a:bodyPr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INTRODUCTION or ABSTRACT</a:t>
            </a:r>
          </a:p>
        </p:txBody>
      </p:sp>
      <p:sp>
        <p:nvSpPr>
          <p:cNvPr id="19" name="Text Placeholder 3"/>
          <p:cNvSpPr>
            <a:spLocks noGrp="1"/>
          </p:cNvSpPr>
          <p:nvPr>
            <p:ph type="body" sz="quarter" idx="19" hasCustomPrompt="1"/>
          </p:nvPr>
        </p:nvSpPr>
        <p:spPr>
          <a:xfrm>
            <a:off x="676949" y="8825780"/>
            <a:ext cx="7543800"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0" name="Text Placeholder 5"/>
          <p:cNvSpPr>
            <a:spLocks noGrp="1"/>
          </p:cNvSpPr>
          <p:nvPr>
            <p:ph type="body" sz="quarter" idx="20" hasCustomPrompt="1"/>
          </p:nvPr>
        </p:nvSpPr>
        <p:spPr>
          <a:xfrm>
            <a:off x="691756" y="8329106"/>
            <a:ext cx="7537847"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OBJECTIVES</a:t>
            </a:r>
          </a:p>
        </p:txBody>
      </p:sp>
      <p:sp>
        <p:nvSpPr>
          <p:cNvPr id="21" name="Text Placeholder 3"/>
          <p:cNvSpPr>
            <a:spLocks noGrp="1"/>
          </p:cNvSpPr>
          <p:nvPr>
            <p:ph type="body" sz="quarter" idx="21" hasCustomPrompt="1"/>
          </p:nvPr>
        </p:nvSpPr>
        <p:spPr>
          <a:xfrm>
            <a:off x="8696188" y="3570128"/>
            <a:ext cx="15540036"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2" name="Text Placeholder 5"/>
          <p:cNvSpPr>
            <a:spLocks noGrp="1"/>
          </p:cNvSpPr>
          <p:nvPr>
            <p:ph type="body" sz="quarter" idx="22" hasCustomPrompt="1"/>
          </p:nvPr>
        </p:nvSpPr>
        <p:spPr>
          <a:xfrm>
            <a:off x="8696187" y="3110155"/>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(header)  MATERIALS &amp; METHODS</a:t>
            </a:r>
          </a:p>
        </p:txBody>
      </p:sp>
      <p:sp>
        <p:nvSpPr>
          <p:cNvPr id="23" name="Text Placeholder 3"/>
          <p:cNvSpPr>
            <a:spLocks noGrp="1"/>
          </p:cNvSpPr>
          <p:nvPr>
            <p:ph type="body" sz="quarter" idx="23" hasCustomPrompt="1"/>
          </p:nvPr>
        </p:nvSpPr>
        <p:spPr>
          <a:xfrm>
            <a:off x="8696187" y="12796679"/>
            <a:ext cx="15540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4" name="Text Placeholder 5"/>
          <p:cNvSpPr>
            <a:spLocks noGrp="1"/>
          </p:cNvSpPr>
          <p:nvPr>
            <p:ph type="body" sz="quarter" idx="24" hasCustomPrompt="1"/>
          </p:nvPr>
        </p:nvSpPr>
        <p:spPr>
          <a:xfrm>
            <a:off x="8696187" y="12332076"/>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RESULTS</a:t>
            </a:r>
          </a:p>
        </p:txBody>
      </p:sp>
      <p:sp>
        <p:nvSpPr>
          <p:cNvPr id="25" name="Text Placeholder 5"/>
          <p:cNvSpPr>
            <a:spLocks noGrp="1"/>
          </p:cNvSpPr>
          <p:nvPr>
            <p:ph type="body" sz="quarter" idx="25" hasCustomPrompt="1"/>
          </p:nvPr>
        </p:nvSpPr>
        <p:spPr>
          <a:xfrm>
            <a:off x="24715629" y="3110155"/>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CONCLUSIONS</a:t>
            </a:r>
          </a:p>
        </p:txBody>
      </p:sp>
      <p:sp>
        <p:nvSpPr>
          <p:cNvPr id="26" name="Text Placeholder 3"/>
          <p:cNvSpPr>
            <a:spLocks noGrp="1"/>
          </p:cNvSpPr>
          <p:nvPr>
            <p:ph type="body" sz="quarter" idx="26" hasCustomPrompt="1"/>
          </p:nvPr>
        </p:nvSpPr>
        <p:spPr>
          <a:xfrm>
            <a:off x="24715629" y="3574759"/>
            <a:ext cx="7535264"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7" name="Text Placeholder 5"/>
          <p:cNvSpPr>
            <a:spLocks noGrp="1"/>
          </p:cNvSpPr>
          <p:nvPr>
            <p:ph type="body" sz="quarter" idx="27" hasCustomPrompt="1"/>
          </p:nvPr>
        </p:nvSpPr>
        <p:spPr>
          <a:xfrm>
            <a:off x="24715629" y="8364238"/>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REFERENCES</a:t>
            </a:r>
          </a:p>
        </p:txBody>
      </p:sp>
      <p:sp>
        <p:nvSpPr>
          <p:cNvPr id="28" name="Text Placeholder 3"/>
          <p:cNvSpPr>
            <a:spLocks noGrp="1"/>
          </p:cNvSpPr>
          <p:nvPr>
            <p:ph type="body" sz="quarter" idx="28" hasCustomPrompt="1"/>
          </p:nvPr>
        </p:nvSpPr>
        <p:spPr>
          <a:xfrm>
            <a:off x="24713742" y="8828841"/>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9" name="Text Placeholder 5"/>
          <p:cNvSpPr>
            <a:spLocks noGrp="1"/>
          </p:cNvSpPr>
          <p:nvPr>
            <p:ph type="body" sz="quarter" idx="29" hasCustomPrompt="1"/>
          </p:nvPr>
        </p:nvSpPr>
        <p:spPr>
          <a:xfrm>
            <a:off x="24715629" y="15018124"/>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ACKNOWLEDGEMENTS or CONTACT</a:t>
            </a:r>
          </a:p>
        </p:txBody>
      </p:sp>
      <p:sp>
        <p:nvSpPr>
          <p:cNvPr id="30" name="Text Placeholder 3"/>
          <p:cNvSpPr>
            <a:spLocks noGrp="1"/>
          </p:cNvSpPr>
          <p:nvPr>
            <p:ph type="body" sz="quarter" idx="30" hasCustomPrompt="1"/>
          </p:nvPr>
        </p:nvSpPr>
        <p:spPr>
          <a:xfrm>
            <a:off x="24713742" y="15486960"/>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73" name="Text Placeholder 76"/>
          <p:cNvSpPr>
            <a:spLocks noGrp="1"/>
          </p:cNvSpPr>
          <p:nvPr>
            <p:ph type="body" sz="quarter" idx="161" hasCustomPrompt="1"/>
          </p:nvPr>
        </p:nvSpPr>
        <p:spPr>
          <a:xfrm>
            <a:off x="4406951" y="1366763"/>
            <a:ext cx="24109797" cy="76683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74" name="Text Placeholder 76"/>
          <p:cNvSpPr>
            <a:spLocks noGrp="1"/>
          </p:cNvSpPr>
          <p:nvPr>
            <p:ph type="body" sz="quarter" idx="195" hasCustomPrompt="1"/>
          </p:nvPr>
        </p:nvSpPr>
        <p:spPr>
          <a:xfrm>
            <a:off x="4406951" y="2137991"/>
            <a:ext cx="24109797"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75" name="Text Placeholder 76"/>
          <p:cNvSpPr>
            <a:spLocks noGrp="1"/>
          </p:cNvSpPr>
          <p:nvPr>
            <p:ph type="body" sz="quarter" idx="196" hasCustomPrompt="1"/>
          </p:nvPr>
        </p:nvSpPr>
        <p:spPr>
          <a:xfrm>
            <a:off x="4406951" y="273839"/>
            <a:ext cx="24109797" cy="1092924"/>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extLst>
      <p:ext uri="{BB962C8B-B14F-4D97-AF65-F5344CB8AC3E}">
        <p14:creationId xmlns:p14="http://schemas.microsoft.com/office/powerpoint/2010/main" val="37540115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550696"/>
            <a:ext cx="7542610"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6" name="Text Placeholder 5"/>
          <p:cNvSpPr>
            <a:spLocks noGrp="1"/>
          </p:cNvSpPr>
          <p:nvPr>
            <p:ph type="body" sz="quarter" idx="11" hasCustomPrompt="1"/>
          </p:nvPr>
        </p:nvSpPr>
        <p:spPr>
          <a:xfrm>
            <a:off x="691756" y="3110155"/>
            <a:ext cx="7536656" cy="455049"/>
          </a:xfrm>
          <a:prstGeom prst="rect">
            <a:avLst/>
          </a:prstGeom>
          <a:noFill/>
        </p:spPr>
        <p:txBody>
          <a:bodyPr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INTRODUCTION or ABSTRACT</a:t>
            </a:r>
          </a:p>
        </p:txBody>
      </p:sp>
      <p:sp>
        <p:nvSpPr>
          <p:cNvPr id="19" name="Text Placeholder 3"/>
          <p:cNvSpPr>
            <a:spLocks noGrp="1"/>
          </p:cNvSpPr>
          <p:nvPr>
            <p:ph type="body" sz="quarter" idx="19" hasCustomPrompt="1"/>
          </p:nvPr>
        </p:nvSpPr>
        <p:spPr>
          <a:xfrm>
            <a:off x="676949" y="8825780"/>
            <a:ext cx="7543800"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0" name="Text Placeholder 5"/>
          <p:cNvSpPr>
            <a:spLocks noGrp="1"/>
          </p:cNvSpPr>
          <p:nvPr>
            <p:ph type="body" sz="quarter" idx="20" hasCustomPrompt="1"/>
          </p:nvPr>
        </p:nvSpPr>
        <p:spPr>
          <a:xfrm>
            <a:off x="691756" y="8329106"/>
            <a:ext cx="7537847"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OBJECTIVES</a:t>
            </a:r>
          </a:p>
        </p:txBody>
      </p:sp>
      <p:sp>
        <p:nvSpPr>
          <p:cNvPr id="21" name="Text Placeholder 3"/>
          <p:cNvSpPr>
            <a:spLocks noGrp="1"/>
          </p:cNvSpPr>
          <p:nvPr>
            <p:ph type="body" sz="quarter" idx="21" hasCustomPrompt="1"/>
          </p:nvPr>
        </p:nvSpPr>
        <p:spPr>
          <a:xfrm>
            <a:off x="8696188" y="3570128"/>
            <a:ext cx="15540036"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2" name="Text Placeholder 5"/>
          <p:cNvSpPr>
            <a:spLocks noGrp="1"/>
          </p:cNvSpPr>
          <p:nvPr>
            <p:ph type="body" sz="quarter" idx="22" hasCustomPrompt="1"/>
          </p:nvPr>
        </p:nvSpPr>
        <p:spPr>
          <a:xfrm>
            <a:off x="8696187" y="3110155"/>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(header)  MATERIALS &amp; METHODS</a:t>
            </a:r>
          </a:p>
        </p:txBody>
      </p:sp>
      <p:sp>
        <p:nvSpPr>
          <p:cNvPr id="23" name="Text Placeholder 3"/>
          <p:cNvSpPr>
            <a:spLocks noGrp="1"/>
          </p:cNvSpPr>
          <p:nvPr>
            <p:ph type="body" sz="quarter" idx="23" hasCustomPrompt="1"/>
          </p:nvPr>
        </p:nvSpPr>
        <p:spPr>
          <a:xfrm>
            <a:off x="8696187" y="12796679"/>
            <a:ext cx="15540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4" name="Text Placeholder 5"/>
          <p:cNvSpPr>
            <a:spLocks noGrp="1"/>
          </p:cNvSpPr>
          <p:nvPr>
            <p:ph type="body" sz="quarter" idx="24" hasCustomPrompt="1"/>
          </p:nvPr>
        </p:nvSpPr>
        <p:spPr>
          <a:xfrm>
            <a:off x="8696187" y="12332076"/>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RESULTS</a:t>
            </a:r>
          </a:p>
        </p:txBody>
      </p:sp>
      <p:sp>
        <p:nvSpPr>
          <p:cNvPr id="25" name="Text Placeholder 5"/>
          <p:cNvSpPr>
            <a:spLocks noGrp="1"/>
          </p:cNvSpPr>
          <p:nvPr>
            <p:ph type="body" sz="quarter" idx="25" hasCustomPrompt="1"/>
          </p:nvPr>
        </p:nvSpPr>
        <p:spPr>
          <a:xfrm>
            <a:off x="24715629" y="3110155"/>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CONCLUSIONS</a:t>
            </a:r>
          </a:p>
        </p:txBody>
      </p:sp>
      <p:sp>
        <p:nvSpPr>
          <p:cNvPr id="26" name="Text Placeholder 3"/>
          <p:cNvSpPr>
            <a:spLocks noGrp="1"/>
          </p:cNvSpPr>
          <p:nvPr>
            <p:ph type="body" sz="quarter" idx="26" hasCustomPrompt="1"/>
          </p:nvPr>
        </p:nvSpPr>
        <p:spPr>
          <a:xfrm>
            <a:off x="24715629" y="3574759"/>
            <a:ext cx="7535264"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7" name="Text Placeholder 5"/>
          <p:cNvSpPr>
            <a:spLocks noGrp="1"/>
          </p:cNvSpPr>
          <p:nvPr>
            <p:ph type="body" sz="quarter" idx="27" hasCustomPrompt="1"/>
          </p:nvPr>
        </p:nvSpPr>
        <p:spPr>
          <a:xfrm>
            <a:off x="24715629" y="8364238"/>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REFERENCES</a:t>
            </a:r>
          </a:p>
        </p:txBody>
      </p:sp>
      <p:sp>
        <p:nvSpPr>
          <p:cNvPr id="28" name="Text Placeholder 3"/>
          <p:cNvSpPr>
            <a:spLocks noGrp="1"/>
          </p:cNvSpPr>
          <p:nvPr>
            <p:ph type="body" sz="quarter" idx="28" hasCustomPrompt="1"/>
          </p:nvPr>
        </p:nvSpPr>
        <p:spPr>
          <a:xfrm>
            <a:off x="24713742" y="8828841"/>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29" name="Text Placeholder 5"/>
          <p:cNvSpPr>
            <a:spLocks noGrp="1"/>
          </p:cNvSpPr>
          <p:nvPr>
            <p:ph type="body" sz="quarter" idx="29" hasCustomPrompt="1"/>
          </p:nvPr>
        </p:nvSpPr>
        <p:spPr>
          <a:xfrm>
            <a:off x="24715629" y="15018124"/>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a:t>(click to add)  ACKNOWLEDGEMENTS or CONTACT</a:t>
            </a:r>
          </a:p>
        </p:txBody>
      </p:sp>
      <p:sp>
        <p:nvSpPr>
          <p:cNvPr id="30" name="Text Placeholder 3"/>
          <p:cNvSpPr>
            <a:spLocks noGrp="1"/>
          </p:cNvSpPr>
          <p:nvPr>
            <p:ph type="body" sz="quarter" idx="30" hasCustomPrompt="1"/>
          </p:nvPr>
        </p:nvSpPr>
        <p:spPr>
          <a:xfrm>
            <a:off x="24713742" y="15486960"/>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a:t>Enter your text here</a:t>
            </a:r>
          </a:p>
        </p:txBody>
      </p:sp>
      <p:sp>
        <p:nvSpPr>
          <p:cNvPr id="73" name="Text Placeholder 76"/>
          <p:cNvSpPr>
            <a:spLocks noGrp="1"/>
          </p:cNvSpPr>
          <p:nvPr>
            <p:ph type="body" sz="quarter" idx="161" hasCustomPrompt="1"/>
          </p:nvPr>
        </p:nvSpPr>
        <p:spPr>
          <a:xfrm>
            <a:off x="4406951" y="1366763"/>
            <a:ext cx="24109797" cy="76683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74" name="Text Placeholder 76"/>
          <p:cNvSpPr>
            <a:spLocks noGrp="1"/>
          </p:cNvSpPr>
          <p:nvPr>
            <p:ph type="body" sz="quarter" idx="195" hasCustomPrompt="1"/>
          </p:nvPr>
        </p:nvSpPr>
        <p:spPr>
          <a:xfrm>
            <a:off x="4406951" y="2137991"/>
            <a:ext cx="24109797"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75" name="Text Placeholder 76"/>
          <p:cNvSpPr>
            <a:spLocks noGrp="1"/>
          </p:cNvSpPr>
          <p:nvPr>
            <p:ph type="body" sz="quarter" idx="196" hasCustomPrompt="1"/>
          </p:nvPr>
        </p:nvSpPr>
        <p:spPr>
          <a:xfrm>
            <a:off x="4406951" y="273839"/>
            <a:ext cx="24109797" cy="1092924"/>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2"/>
            <a:ext cx="32918400" cy="128016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3" y="2"/>
            <a:ext cx="32918400" cy="12801603"/>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34440" y="13888384"/>
            <a:ext cx="20985480" cy="4096512"/>
          </a:xfrm>
        </p:spPr>
        <p:txBody>
          <a:bodyPr anchor="ctr">
            <a:normAutofit/>
          </a:bodyPr>
          <a:lstStyle>
            <a:lvl1pPr algn="r">
              <a:defRPr sz="13500" spc="540" baseline="0"/>
            </a:lvl1pPr>
          </a:lstStyle>
          <a:p>
            <a:r>
              <a:rPr lang="en-US"/>
              <a:t>Click to edit Master title style</a:t>
            </a:r>
          </a:p>
        </p:txBody>
      </p:sp>
      <p:sp>
        <p:nvSpPr>
          <p:cNvPr id="3" name="Subtitle 2"/>
          <p:cNvSpPr>
            <a:spLocks noGrp="1"/>
          </p:cNvSpPr>
          <p:nvPr>
            <p:ph type="subTitle" idx="1"/>
          </p:nvPr>
        </p:nvSpPr>
        <p:spPr>
          <a:xfrm>
            <a:off x="23248620" y="13888384"/>
            <a:ext cx="8641080" cy="4096512"/>
          </a:xfrm>
        </p:spPr>
        <p:txBody>
          <a:bodyPr lIns="91440" rIns="91440" anchor="ctr">
            <a:normAutofit/>
          </a:bodyPr>
          <a:lstStyle>
            <a:lvl1pPr marL="0" indent="0" algn="l">
              <a:lnSpc>
                <a:spcPct val="100000"/>
              </a:lnSpc>
              <a:spcBef>
                <a:spcPts val="0"/>
              </a:spcBef>
              <a:buNone/>
              <a:defRPr sz="4860">
                <a:solidFill>
                  <a:schemeClr val="tx1">
                    <a:lumMod val="95000"/>
                    <a:lumOff val="5000"/>
                  </a:schemeClr>
                </a:solidFill>
              </a:defRPr>
            </a:lvl1pPr>
            <a:lvl2pPr marL="1234440" indent="0" algn="ctr">
              <a:buNone/>
              <a:defRPr sz="4860"/>
            </a:lvl2pPr>
            <a:lvl3pPr marL="2468880" indent="0" algn="ctr">
              <a:buNone/>
              <a:defRPr sz="4860"/>
            </a:lvl3pPr>
            <a:lvl4pPr marL="3703320" indent="0" algn="ctr">
              <a:buNone/>
              <a:defRPr sz="4860"/>
            </a:lvl4pPr>
            <a:lvl5pPr marL="4937760" indent="0" algn="ctr">
              <a:buNone/>
              <a:defRPr sz="4860"/>
            </a:lvl5pPr>
            <a:lvl6pPr marL="6172200" indent="0" algn="ctr">
              <a:buNone/>
              <a:defRPr sz="4860"/>
            </a:lvl6pPr>
            <a:lvl7pPr marL="7406640" indent="0" algn="ctr">
              <a:buNone/>
              <a:defRPr sz="4860"/>
            </a:lvl7pPr>
            <a:lvl8pPr marL="8641080" indent="0" algn="ctr">
              <a:buNone/>
              <a:defRPr sz="4860"/>
            </a:lvl8pPr>
            <a:lvl9pPr marL="9875520" indent="0" algn="ctr">
              <a:buNone/>
              <a:defRPr sz="486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22644476" y="14739497"/>
            <a:ext cx="0" cy="256032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42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01001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2"/>
            <a:ext cx="32918400" cy="128016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3" y="2"/>
            <a:ext cx="32918400" cy="12801603"/>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34440" y="13888384"/>
            <a:ext cx="20985480" cy="4096512"/>
          </a:xfrm>
        </p:spPr>
        <p:txBody>
          <a:bodyPr anchor="ctr">
            <a:normAutofit/>
          </a:bodyPr>
          <a:lstStyle>
            <a:lvl1pPr algn="r">
              <a:defRPr sz="13500" b="0" spc="540" baseline="0"/>
            </a:lvl1pPr>
          </a:lstStyle>
          <a:p>
            <a:r>
              <a:rPr lang="en-US"/>
              <a:t>Click to edit Master title style</a:t>
            </a:r>
          </a:p>
        </p:txBody>
      </p:sp>
      <p:sp>
        <p:nvSpPr>
          <p:cNvPr id="3" name="Text Placeholder 2"/>
          <p:cNvSpPr>
            <a:spLocks noGrp="1"/>
          </p:cNvSpPr>
          <p:nvPr>
            <p:ph type="body" idx="1"/>
          </p:nvPr>
        </p:nvSpPr>
        <p:spPr>
          <a:xfrm>
            <a:off x="23248620" y="13888384"/>
            <a:ext cx="8641080" cy="4096512"/>
          </a:xfrm>
        </p:spPr>
        <p:txBody>
          <a:bodyPr lIns="91440" rIns="91440" anchor="ctr">
            <a:normAutofit/>
          </a:bodyPr>
          <a:lstStyle>
            <a:lvl1pPr marL="0" indent="0">
              <a:lnSpc>
                <a:spcPct val="100000"/>
              </a:lnSpc>
              <a:spcBef>
                <a:spcPts val="0"/>
              </a:spcBef>
              <a:buNone/>
              <a:defRPr sz="4860">
                <a:solidFill>
                  <a:schemeClr val="tx1">
                    <a:lumMod val="95000"/>
                    <a:lumOff val="5000"/>
                  </a:schemeClr>
                </a:solidFill>
              </a:defRPr>
            </a:lvl1pPr>
            <a:lvl2pPr marL="1234440" indent="0">
              <a:buNone/>
              <a:defRPr sz="4860">
                <a:solidFill>
                  <a:schemeClr val="tx1">
                    <a:tint val="75000"/>
                  </a:schemeClr>
                </a:solidFill>
              </a:defRPr>
            </a:lvl2pPr>
            <a:lvl3pPr marL="2468880" indent="0">
              <a:buNone/>
              <a:defRPr sz="4320">
                <a:solidFill>
                  <a:schemeClr val="tx1">
                    <a:tint val="75000"/>
                  </a:schemeClr>
                </a:solidFill>
              </a:defRPr>
            </a:lvl3pPr>
            <a:lvl4pPr marL="3703320" indent="0">
              <a:buNone/>
              <a:defRPr sz="3780">
                <a:solidFill>
                  <a:schemeClr val="tx1">
                    <a:tint val="75000"/>
                  </a:schemeClr>
                </a:solidFill>
              </a:defRPr>
            </a:lvl4pPr>
            <a:lvl5pPr marL="4937760" indent="0">
              <a:buNone/>
              <a:defRPr sz="3780">
                <a:solidFill>
                  <a:schemeClr val="tx1">
                    <a:tint val="75000"/>
                  </a:schemeClr>
                </a:solidFill>
              </a:defRPr>
            </a:lvl5pPr>
            <a:lvl6pPr marL="6172200" indent="0">
              <a:buNone/>
              <a:defRPr sz="3780">
                <a:solidFill>
                  <a:schemeClr val="tx1">
                    <a:tint val="75000"/>
                  </a:schemeClr>
                </a:solidFill>
              </a:defRPr>
            </a:lvl6pPr>
            <a:lvl7pPr marL="7406640" indent="0">
              <a:buNone/>
              <a:defRPr sz="3780">
                <a:solidFill>
                  <a:schemeClr val="tx1">
                    <a:tint val="75000"/>
                  </a:schemeClr>
                </a:solidFill>
              </a:defRPr>
            </a:lvl7pPr>
            <a:lvl8pPr marL="8641080" indent="0">
              <a:buNone/>
              <a:defRPr sz="3780">
                <a:solidFill>
                  <a:schemeClr val="tx1">
                    <a:tint val="75000"/>
                  </a:schemeClr>
                </a:solidFill>
              </a:defRPr>
            </a:lvl8pPr>
            <a:lvl9pPr marL="9875520" indent="0">
              <a:buNone/>
              <a:defRPr sz="37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22644476" y="14739497"/>
            <a:ext cx="0" cy="256032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5146" y="1638606"/>
            <a:ext cx="26244194" cy="4198925"/>
          </a:xfrm>
        </p:spPr>
        <p:txBody>
          <a:bodyPr/>
          <a:lstStyle/>
          <a:p>
            <a:r>
              <a:rPr lang="en-US"/>
              <a:t>Click to edit Master title style</a:t>
            </a:r>
          </a:p>
        </p:txBody>
      </p:sp>
      <p:sp>
        <p:nvSpPr>
          <p:cNvPr id="3" name="Content Placeholder 2"/>
          <p:cNvSpPr>
            <a:spLocks noGrp="1"/>
          </p:cNvSpPr>
          <p:nvPr>
            <p:ph sz="half" idx="1"/>
          </p:nvPr>
        </p:nvSpPr>
        <p:spPr>
          <a:xfrm>
            <a:off x="2765143" y="6400800"/>
            <a:ext cx="12838176" cy="11265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171164" y="6400800"/>
            <a:ext cx="12838176" cy="11265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1590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765146" y="6102981"/>
            <a:ext cx="12838176" cy="2304288"/>
          </a:xfrm>
        </p:spPr>
        <p:txBody>
          <a:bodyPr lIns="137160" rIns="137160" anchor="ctr">
            <a:normAutofit/>
          </a:bodyPr>
          <a:lstStyle>
            <a:lvl1pPr marL="0" indent="0">
              <a:spcBef>
                <a:spcPts val="0"/>
              </a:spcBef>
              <a:spcAft>
                <a:spcPts val="0"/>
              </a:spcAft>
              <a:buNone/>
              <a:defRPr sz="6210" b="0" cap="none" baseline="0">
                <a:solidFill>
                  <a:schemeClr val="accent1"/>
                </a:solidFill>
                <a:latin typeface="+mn-lt"/>
              </a:defRPr>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p:cNvSpPr>
            <a:spLocks noGrp="1"/>
          </p:cNvSpPr>
          <p:nvPr>
            <p:ph sz="half" idx="2"/>
          </p:nvPr>
        </p:nvSpPr>
        <p:spPr>
          <a:xfrm>
            <a:off x="2765146" y="8309806"/>
            <a:ext cx="12838176" cy="9356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175398" y="6102981"/>
            <a:ext cx="12838176" cy="2304288"/>
          </a:xfrm>
        </p:spPr>
        <p:txBody>
          <a:bodyPr lIns="137160" rIns="137160" anchor="ctr">
            <a:normAutofit/>
          </a:bodyPr>
          <a:lstStyle>
            <a:lvl1pPr marL="0" indent="0">
              <a:spcBef>
                <a:spcPts val="0"/>
              </a:spcBef>
              <a:spcAft>
                <a:spcPts val="0"/>
              </a:spcAft>
              <a:buNone/>
              <a:defRPr lang="en-US" sz="6210" b="0" kern="1200" cap="none" baseline="0" dirty="0">
                <a:solidFill>
                  <a:schemeClr val="accent1"/>
                </a:solidFill>
                <a:latin typeface="+mn-lt"/>
                <a:ea typeface="+mn-ea"/>
                <a:cs typeface="+mn-cs"/>
              </a:defRPr>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marL="0" lvl="0" indent="0" algn="l" defTabSz="2468880" rtl="0" eaLnBrk="1" latinLnBrk="0" hangingPunct="1">
              <a:lnSpc>
                <a:spcPct val="90000"/>
              </a:lnSpc>
              <a:spcBef>
                <a:spcPts val="4860"/>
              </a:spcBef>
              <a:buNone/>
            </a:pPr>
            <a:r>
              <a:rPr lang="en-US"/>
              <a:t>Click to edit Master text styles</a:t>
            </a:r>
          </a:p>
        </p:txBody>
      </p:sp>
      <p:sp>
        <p:nvSpPr>
          <p:cNvPr id="6" name="Content Placeholder 5"/>
          <p:cNvSpPr>
            <a:spLocks noGrp="1"/>
          </p:cNvSpPr>
          <p:nvPr>
            <p:ph sz="quarter" idx="4"/>
          </p:nvPr>
        </p:nvSpPr>
        <p:spPr>
          <a:xfrm>
            <a:off x="16175398" y="8309806"/>
            <a:ext cx="12838176" cy="9356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21462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8048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wmf"/><Relationship Id="rId4" Type="http://schemas.openxmlformats.org/officeDocument/2006/relationships/image" Target="../media/image1.png"/><Relationship Id="rId9" Type="http://schemas.openxmlformats.org/officeDocument/2006/relationships/image" Target="../media/image6.wmf"/><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18" Type="http://schemas.openxmlformats.org/officeDocument/2006/relationships/image" Target="../media/image5.wmf"/><Relationship Id="rId3" Type="http://schemas.openxmlformats.org/officeDocument/2006/relationships/slideLayout" Target="../slideLayouts/slideLayout6.xml"/><Relationship Id="rId21" Type="http://schemas.openxmlformats.org/officeDocument/2006/relationships/image" Target="../media/image8.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4.png"/><Relationship Id="rId2" Type="http://schemas.openxmlformats.org/officeDocument/2006/relationships/slideLayout" Target="../slideLayouts/slideLayout5.xml"/><Relationship Id="rId16" Type="http://schemas.openxmlformats.org/officeDocument/2006/relationships/image" Target="../media/image3.png"/><Relationship Id="rId20" Type="http://schemas.openxmlformats.org/officeDocument/2006/relationships/image" Target="../media/image7.wmf"/><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image" Target="../media/image10.jpeg"/><Relationship Id="rId5" Type="http://schemas.openxmlformats.org/officeDocument/2006/relationships/slideLayout" Target="../slideLayouts/slideLayout8.xml"/><Relationship Id="rId15" Type="http://schemas.openxmlformats.org/officeDocument/2006/relationships/image" Target="../media/image2.png"/><Relationship Id="rId23" Type="http://schemas.openxmlformats.org/officeDocument/2006/relationships/hyperlink" Target="http://www.facebook.com/pages/PosterPresentationscom/217914411419?v=app_4949752878&amp;ref=ts" TargetMode="External"/><Relationship Id="rId10" Type="http://schemas.openxmlformats.org/officeDocument/2006/relationships/slideLayout" Target="../slideLayouts/slideLayout13.xml"/><Relationship Id="rId19" Type="http://schemas.openxmlformats.org/officeDocument/2006/relationships/image" Target="../media/image6.wmf"/><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 Id="rId22" Type="http://schemas.openxmlformats.org/officeDocument/2006/relationships/image" Target="../media/image9.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74558" y="18716148"/>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800" b="1">
                <a:solidFill>
                  <a:schemeClr val="bg1">
                    <a:lumMod val="75000"/>
                  </a:schemeClr>
                </a:solidFill>
                <a:latin typeface="Arial" charset="0"/>
              </a:rPr>
              <a:t>www.PosterPresentations.com</a:t>
            </a:r>
          </a:p>
        </p:txBody>
      </p:sp>
      <p:grpSp>
        <p:nvGrpSpPr>
          <p:cNvPr id="23" name="Group 22"/>
          <p:cNvGrpSpPr>
            <a:grpSpLocks noChangeAspect="1"/>
          </p:cNvGrpSpPr>
          <p:nvPr userDrawn="1"/>
        </p:nvGrpSpPr>
        <p:grpSpPr>
          <a:xfrm>
            <a:off x="-6886463" y="2"/>
            <a:ext cx="6608534" cy="19202398"/>
            <a:chOff x="-11220549" y="-1"/>
            <a:chExt cx="11014225" cy="27432000"/>
          </a:xfrm>
        </p:grpSpPr>
        <p:sp>
          <p:nvSpPr>
            <p:cNvPr id="24" name="Rectangle 23"/>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a:solidFill>
                    <a:srgbClr val="FF0000"/>
                  </a:solidFill>
                  <a:latin typeface="Trebuchet MS" pitchFamily="34" charset="0"/>
                </a:rPr>
                <a:t>(—THIS SIDEBAR DOES NOT PRINT—)</a:t>
              </a:r>
              <a:endParaRPr lang="en-US" sz="1800" b="1" spc="600">
                <a:solidFill>
                  <a:schemeClr val="bg1"/>
                </a:solidFill>
                <a:latin typeface="Trebuchet MS" pitchFamily="34" charset="0"/>
              </a:endParaRPr>
            </a:p>
            <a:p>
              <a:pPr algn="ctr"/>
              <a:r>
                <a:rPr lang="en-US" sz="2400" b="1" spc="600">
                  <a:solidFill>
                    <a:schemeClr val="bg1"/>
                  </a:solidFill>
                  <a:latin typeface="Trebuchet MS" pitchFamily="34" charset="0"/>
                </a:rPr>
                <a:t>DESIGN</a:t>
              </a:r>
              <a:r>
                <a:rPr lang="en-US" sz="2400" b="1" spc="600" baseline="0">
                  <a:solidFill>
                    <a:schemeClr val="bg1"/>
                  </a:solidFill>
                  <a:latin typeface="Trebuchet MS" pitchFamily="34" charset="0"/>
                </a:rPr>
                <a:t> </a:t>
              </a:r>
              <a:r>
                <a:rPr lang="en-US" sz="2400" b="1" spc="600">
                  <a:solidFill>
                    <a:schemeClr val="bg1"/>
                  </a:solidFill>
                  <a:latin typeface="Trebuchet MS" pitchFamily="34" charset="0"/>
                </a:rPr>
                <a:t>GUIDE</a:t>
              </a:r>
            </a:p>
            <a:p>
              <a:pPr algn="ctr"/>
              <a:r>
                <a:rPr lang="en-US" sz="1000" b="1">
                  <a:latin typeface="Trebuchet MS" pitchFamily="34" charset="0"/>
                </a:rPr>
                <a:t> </a:t>
              </a:r>
            </a:p>
            <a:p>
              <a:pPr defTabSz="3765639"/>
              <a:r>
                <a:rPr lang="en-US" sz="1600" i="0">
                  <a:latin typeface="Trebuchet MS" pitchFamily="34" charset="0"/>
                </a:rPr>
                <a:t>This PowerPoint</a:t>
              </a:r>
              <a:r>
                <a:rPr lang="en-US" sz="1600" i="0" baseline="0">
                  <a:latin typeface="Trebuchet MS" pitchFamily="34" charset="0"/>
                </a:rPr>
                <a:t> </a:t>
              </a:r>
              <a:r>
                <a:rPr lang="en-US" sz="1600" i="0">
                  <a:latin typeface="Trebuchet MS" pitchFamily="34" charset="0"/>
                </a:rPr>
                <a:t>2007 template produces</a:t>
              </a:r>
              <a:r>
                <a:rPr lang="en-US" sz="1600" i="0" baseline="0">
                  <a:latin typeface="Trebuchet MS" pitchFamily="34" charset="0"/>
                </a:rPr>
                <a:t> </a:t>
              </a:r>
              <a:r>
                <a:rPr lang="en-US" sz="1600" i="0">
                  <a:latin typeface="Trebuchet MS" pitchFamily="34" charset="0"/>
                </a:rPr>
                <a:t>a 42”x72” presentation poster. </a:t>
              </a:r>
              <a:r>
                <a:rPr lang="en-US" sz="1600">
                  <a:latin typeface="Trebuchet MS" pitchFamily="34" charset="0"/>
                </a:rPr>
                <a:t>You</a:t>
              </a:r>
              <a:r>
                <a:rPr lang="en-US" sz="1600" baseline="0">
                  <a:latin typeface="Trebuchet MS" pitchFamily="34" charset="0"/>
                </a:rPr>
                <a:t> can u</a:t>
              </a:r>
              <a:r>
                <a:rPr lang="en-US" sz="1600">
                  <a:latin typeface="Trebuchet MS" pitchFamily="34" charset="0"/>
                </a:rPr>
                <a:t>se</a:t>
              </a:r>
              <a:r>
                <a:rPr lang="en-US" sz="1600" baseline="0">
                  <a:latin typeface="Trebuchet MS" pitchFamily="34" charset="0"/>
                </a:rPr>
                <a:t> it to create your research poster and </a:t>
              </a:r>
              <a:r>
                <a:rPr lang="en-US" sz="1600">
                  <a:latin typeface="Trebuchet MS" pitchFamily="34" charset="0"/>
                </a:rPr>
                <a:t>save valuable time placing titles, subtitles,</a:t>
              </a:r>
              <a:r>
                <a:rPr lang="en-US" sz="1600" baseline="0">
                  <a:latin typeface="Trebuchet MS" pitchFamily="34" charset="0"/>
                </a:rPr>
                <a:t> text, and graphics</a:t>
              </a:r>
              <a:r>
                <a:rPr lang="en-US" sz="1600">
                  <a:latin typeface="Trebuchet MS" pitchFamily="34" charset="0"/>
                </a:rPr>
                <a:t>. </a:t>
              </a:r>
            </a:p>
            <a:p>
              <a:pPr defTabSz="3765639"/>
              <a:r>
                <a:rPr lang="en-US" sz="1000">
                  <a:latin typeface="Trebuchet MS" pitchFamily="34" charset="0"/>
                </a:rPr>
                <a:t> </a:t>
              </a:r>
            </a:p>
            <a:p>
              <a:pPr defTabSz="4389219"/>
              <a:r>
                <a:rPr lang="en-US" sz="1600">
                  <a:latin typeface="Trebuchet MS" pitchFamily="34" charset="0"/>
                </a:rPr>
                <a:t>We provide a series of online answer your poster production questions. To view our template tutorials, go online to </a:t>
              </a:r>
              <a:r>
                <a:rPr lang="en-US" sz="1600" b="1">
                  <a:solidFill>
                    <a:srgbClr val="FFC000"/>
                  </a:solidFill>
                  <a:latin typeface="Trebuchet MS" pitchFamily="34" charset="0"/>
                </a:rPr>
                <a:t>PosterPresentations.com</a:t>
              </a:r>
              <a:r>
                <a:rPr lang="en-US" sz="1600" b="1">
                  <a:solidFill>
                    <a:schemeClr val="bg1"/>
                  </a:solidFill>
                  <a:latin typeface="Trebuchet MS" pitchFamily="34" charset="0"/>
                </a:rPr>
                <a:t> </a:t>
              </a:r>
              <a:r>
                <a:rPr lang="en-US" sz="1600">
                  <a:solidFill>
                    <a:schemeClr val="bg1"/>
                  </a:solidFill>
                  <a:latin typeface="Trebuchet MS" pitchFamily="34" charset="0"/>
                </a:rPr>
                <a:t>and click on HELP DESK.</a:t>
              </a:r>
            </a:p>
            <a:p>
              <a:pPr defTabSz="4389219"/>
              <a:r>
                <a:rPr lang="en-US" sz="1000">
                  <a:latin typeface="Trebuchet MS" pitchFamily="34" charset="0"/>
                </a:rPr>
                <a:t> </a:t>
              </a:r>
            </a:p>
            <a:p>
              <a:pPr defTabSz="4389219"/>
              <a:r>
                <a:rPr lang="en-US" sz="1600">
                  <a:solidFill>
                    <a:schemeClr val="bg1"/>
                  </a:solidFill>
                  <a:latin typeface="Trebuchet MS" pitchFamily="34" charset="0"/>
                </a:rPr>
                <a:t>When</a:t>
              </a:r>
              <a:r>
                <a:rPr lang="en-US" sz="1600" baseline="0">
                  <a:solidFill>
                    <a:schemeClr val="bg1"/>
                  </a:solidFill>
                  <a:latin typeface="Trebuchet MS" pitchFamily="34" charset="0"/>
                </a:rPr>
                <a:t> you are ready to</a:t>
              </a:r>
              <a:r>
                <a:rPr lang="en-US" sz="1600">
                  <a:solidFill>
                    <a:schemeClr val="bg1"/>
                  </a:solidFill>
                  <a:latin typeface="Trebuchet MS" pitchFamily="34" charset="0"/>
                </a:rPr>
                <a:t> </a:t>
              </a:r>
              <a:r>
                <a:rPr lang="en-US" sz="1600" baseline="0">
                  <a:solidFill>
                    <a:schemeClr val="bg1"/>
                  </a:solidFill>
                  <a:latin typeface="Trebuchet MS" pitchFamily="34" charset="0"/>
                </a:rPr>
                <a:t> print your poster</a:t>
              </a:r>
              <a:r>
                <a:rPr lang="en-US" sz="1600">
                  <a:solidFill>
                    <a:schemeClr val="bg1"/>
                  </a:solidFill>
                  <a:latin typeface="Trebuchet MS" pitchFamily="34" charset="0"/>
                </a:rPr>
                <a:t>,</a:t>
              </a:r>
              <a:r>
                <a:rPr lang="en-US" sz="1600" baseline="0">
                  <a:solidFill>
                    <a:schemeClr val="bg1"/>
                  </a:solidFill>
                  <a:latin typeface="Trebuchet MS" pitchFamily="34" charset="0"/>
                </a:rPr>
                <a:t> go online to </a:t>
              </a:r>
              <a:r>
                <a:rPr lang="en-US" sz="1600" b="0">
                  <a:solidFill>
                    <a:schemeClr val="bg1"/>
                  </a:solidFill>
                  <a:latin typeface="Trebuchet MS" pitchFamily="34" charset="0"/>
                </a:rPr>
                <a:t>PosterPresentations.com</a:t>
              </a:r>
              <a:br>
                <a:rPr lang="en-US" sz="1600">
                  <a:solidFill>
                    <a:schemeClr val="bg1"/>
                  </a:solidFill>
                  <a:latin typeface="Trebuchet MS" pitchFamily="34" charset="0"/>
                </a:rPr>
              </a:br>
              <a:r>
                <a:rPr lang="en-US" sz="1000">
                  <a:solidFill>
                    <a:schemeClr val="bg1"/>
                  </a:solidFill>
                  <a:latin typeface="Trebuchet MS" pitchFamily="34" charset="0"/>
                </a:rPr>
                <a:t> </a:t>
              </a:r>
            </a:p>
            <a:p>
              <a:pPr algn="l" defTabSz="3765639"/>
              <a:r>
                <a:rPr lang="en-US" sz="1600" b="0">
                  <a:solidFill>
                    <a:schemeClr val="bg1"/>
                  </a:solidFill>
                  <a:latin typeface="Trebuchet MS" pitchFamily="34" charset="0"/>
                </a:rPr>
                <a:t>Need</a:t>
              </a:r>
              <a:r>
                <a:rPr lang="en-US" sz="1600" b="0" baseline="0">
                  <a:solidFill>
                    <a:schemeClr val="bg1"/>
                  </a:solidFill>
                  <a:latin typeface="Trebuchet MS" pitchFamily="34" charset="0"/>
                </a:rPr>
                <a:t> assistance? Call us at </a:t>
              </a:r>
              <a:r>
                <a:rPr lang="en-US" sz="1600" b="0">
                  <a:solidFill>
                    <a:srgbClr val="FFC000"/>
                  </a:solidFill>
                  <a:latin typeface="Trebuchet MS" pitchFamily="34" charset="0"/>
                </a:rPr>
                <a:t>1.510.649.3001</a:t>
              </a:r>
            </a:p>
            <a:p>
              <a:pPr algn="l" defTabSz="3765639"/>
              <a:endParaRPr lang="en-US" sz="1600" b="0">
                <a:solidFill>
                  <a:srgbClr val="FFC000"/>
                </a:solidFill>
                <a:latin typeface="Trebuchet MS" pitchFamily="34" charset="0"/>
              </a:endParaRPr>
            </a:p>
            <a:p>
              <a:pPr algn="l" defTabSz="3765639"/>
              <a:endParaRPr lang="en-US" sz="1600" b="0">
                <a:solidFill>
                  <a:srgbClr val="FFC000"/>
                </a:solidFill>
                <a:latin typeface="Trebuchet MS" pitchFamily="34" charset="0"/>
              </a:endParaRPr>
            </a:p>
            <a:p>
              <a:pPr algn="l" defTabSz="3765639"/>
              <a:r>
                <a:rPr lang="en-US" sz="1000" b="1">
                  <a:solidFill>
                    <a:srgbClr val="FFFF00"/>
                  </a:solidFill>
                  <a:latin typeface="Trebuchet MS" pitchFamily="34" charset="0"/>
                </a:rPr>
                <a:t> </a:t>
              </a:r>
              <a:endParaRPr lang="en-US" sz="1600" b="1">
                <a:solidFill>
                  <a:schemeClr val="bg1"/>
                </a:solidFill>
                <a:latin typeface="Trebuchet MS" pitchFamily="34" charset="0"/>
              </a:endParaRPr>
            </a:p>
            <a:p>
              <a:pPr algn="ctr"/>
              <a:r>
                <a:rPr lang="en-US" sz="2400" b="1" spc="600">
                  <a:solidFill>
                    <a:schemeClr val="bg1"/>
                  </a:solidFill>
                  <a:latin typeface="Trebuchet MS" pitchFamily="34" charset="0"/>
                </a:rPr>
                <a:t>QUICK START</a:t>
              </a:r>
            </a:p>
            <a:p>
              <a:pPr algn="ctr"/>
              <a:r>
                <a:rPr lang="en-US" sz="1000" b="1" baseline="0">
                  <a:solidFill>
                    <a:schemeClr val="bg1"/>
                  </a:solidFill>
                  <a:latin typeface="Trebuchet MS" pitchFamily="34" charset="0"/>
                </a:rPr>
                <a:t> </a:t>
              </a:r>
            </a:p>
            <a:p>
              <a:pPr algn="ctr"/>
              <a:r>
                <a:rPr lang="en-US" sz="1800" b="1" baseline="0">
                  <a:solidFill>
                    <a:srgbClr val="FFC000"/>
                  </a:solidFill>
                  <a:latin typeface="Trebuchet MS" pitchFamily="34" charset="0"/>
                </a:rPr>
                <a:t>Zoom in and out</a:t>
              </a:r>
            </a:p>
            <a:p>
              <a:pPr marL="1203325" indent="0" algn="l" defTabSz="850900"/>
              <a:r>
                <a:rPr lang="en-US" sz="1400" b="0" baseline="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a:solidFill>
                  <a:schemeClr val="bg1"/>
                </a:solidFill>
                <a:latin typeface="Trebuchet MS" pitchFamily="34" charset="0"/>
              </a:endParaRPr>
            </a:p>
            <a:p>
              <a:pPr algn="ctr"/>
              <a:r>
                <a:rPr lang="en-US" sz="1800" b="1" baseline="0">
                  <a:solidFill>
                    <a:srgbClr val="FFC000"/>
                  </a:solidFill>
                  <a:latin typeface="Trebuchet MS" pitchFamily="34" charset="0"/>
                </a:rPr>
                <a:t>Title, Authors, and Affiliations</a:t>
              </a:r>
            </a:p>
            <a:p>
              <a:pPr algn="l"/>
              <a:r>
                <a:rPr lang="en-US" sz="1400" b="0" baseline="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a:solidFill>
                    <a:schemeClr val="bg1">
                      <a:lumMod val="75000"/>
                    </a:schemeClr>
                  </a:solidFill>
                  <a:latin typeface="Trebuchet MS" pitchFamily="34" charset="0"/>
                </a:rPr>
                <a:t> </a:t>
              </a:r>
            </a:p>
            <a:p>
              <a:pPr algn="l"/>
              <a:r>
                <a:rPr lang="en-US" sz="1400" b="1" spc="300" baseline="0">
                  <a:solidFill>
                    <a:srgbClr val="FFC000"/>
                  </a:solidFill>
                  <a:latin typeface="Trebuchet MS" pitchFamily="34" charset="0"/>
                </a:rPr>
                <a:t>TIP</a:t>
              </a:r>
              <a:r>
                <a:rPr lang="en-US" sz="1400" b="1" baseline="0">
                  <a:solidFill>
                    <a:srgbClr val="FFC000"/>
                  </a:solidFill>
                  <a:latin typeface="Trebuchet MS" pitchFamily="34" charset="0"/>
                </a:rPr>
                <a:t>: </a:t>
              </a:r>
              <a:r>
                <a:rPr lang="en-US" sz="1400" b="0" baseline="0">
                  <a:solidFill>
                    <a:schemeClr val="bg1">
                      <a:lumMod val="75000"/>
                    </a:schemeClr>
                  </a:solidFill>
                  <a:latin typeface="Trebuchet MS" pitchFamily="34" charset="0"/>
                </a:rPr>
                <a:t>The font size of your title should be bigger than your name(s) and institution name(s).</a:t>
              </a:r>
            </a:p>
            <a:p>
              <a:pPr algn="l"/>
              <a:endParaRPr lang="en-US" sz="1600" b="1" baseline="0">
                <a:solidFill>
                  <a:schemeClr val="bg1"/>
                </a:solidFill>
                <a:latin typeface="Trebuchet MS" pitchFamily="34" charset="0"/>
              </a:endParaRPr>
            </a:p>
            <a:p>
              <a:pPr algn="l"/>
              <a:br>
                <a:rPr lang="en-US" sz="1600" b="1" baseline="0">
                  <a:solidFill>
                    <a:schemeClr val="bg1"/>
                  </a:solidFill>
                  <a:latin typeface="Trebuchet MS" pitchFamily="34" charset="0"/>
                </a:rPr>
              </a:br>
              <a:endParaRPr lang="en-US" sz="1600" b="1">
                <a:solidFill>
                  <a:schemeClr val="bg1"/>
                </a:solidFill>
                <a:latin typeface="Trebuchet MS" pitchFamily="34" charset="0"/>
              </a:endParaRPr>
            </a:p>
            <a:p>
              <a:pPr algn="ctr"/>
              <a:endParaRPr lang="en-US" sz="1600" b="1">
                <a:solidFill>
                  <a:srgbClr val="FFC000"/>
                </a:solidFill>
                <a:latin typeface="Trebuchet MS" pitchFamily="34" charset="0"/>
              </a:endParaRPr>
            </a:p>
            <a:p>
              <a:pPr algn="ctr"/>
              <a:endParaRPr lang="en-US" sz="1600" b="1">
                <a:solidFill>
                  <a:srgbClr val="FFC000"/>
                </a:solidFill>
                <a:latin typeface="Trebuchet MS" pitchFamily="34" charset="0"/>
              </a:endParaRPr>
            </a:p>
            <a:p>
              <a:pPr algn="ctr"/>
              <a:r>
                <a:rPr lang="en-US" sz="1800" b="1">
                  <a:solidFill>
                    <a:srgbClr val="FFC000"/>
                  </a:solidFill>
                  <a:latin typeface="Trebuchet MS" pitchFamily="34" charset="0"/>
                </a:rPr>
                <a:t>Adding Logos</a:t>
              </a:r>
              <a:r>
                <a:rPr lang="en-US" sz="1800" b="1" baseline="0">
                  <a:solidFill>
                    <a:srgbClr val="FFC000"/>
                  </a:solidFill>
                  <a:latin typeface="Trebuchet MS" pitchFamily="34" charset="0"/>
                </a:rPr>
                <a:t> / Seals</a:t>
              </a:r>
            </a:p>
            <a:p>
              <a:pPr algn="l"/>
              <a:r>
                <a:rPr lang="en-US" sz="1400" b="0" baseline="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a:solidFill>
                  <a:schemeClr val="bg1">
                    <a:lumMod val="75000"/>
                  </a:schemeClr>
                </a:solidFill>
                <a:latin typeface="Trebuchet MS" pitchFamily="34" charset="0"/>
              </a:endParaRPr>
            </a:p>
            <a:p>
              <a:pPr algn="l"/>
              <a:r>
                <a:rPr lang="en-US" sz="1400" b="1" spc="300" baseline="0">
                  <a:solidFill>
                    <a:srgbClr val="FFC000"/>
                  </a:solidFill>
                  <a:latin typeface="Trebuchet MS" pitchFamily="34" charset="0"/>
                </a:rPr>
                <a:t>TIP:</a:t>
              </a:r>
              <a:r>
                <a:rPr lang="en-US" sz="1400" b="1" spc="0" baseline="0">
                  <a:solidFill>
                    <a:srgbClr val="FFC000"/>
                  </a:solidFill>
                  <a:latin typeface="Trebuchet MS" pitchFamily="34" charset="0"/>
                </a:rPr>
                <a:t> </a:t>
              </a:r>
              <a:r>
                <a:rPr lang="en-US" sz="1400" b="0" baseline="0">
                  <a:solidFill>
                    <a:schemeClr val="bg1">
                      <a:lumMod val="75000"/>
                    </a:schemeClr>
                  </a:solidFill>
                  <a:latin typeface="Trebuchet MS" pitchFamily="34" charset="0"/>
                </a:rPr>
                <a:t>See if your company’s logo is available on our free poster templates page.</a:t>
              </a:r>
            </a:p>
            <a:p>
              <a:pPr algn="l"/>
              <a:endParaRPr lang="en-US" sz="1400" b="0" baseline="0">
                <a:latin typeface="Trebuchet MS" pitchFamily="34" charset="0"/>
              </a:endParaRPr>
            </a:p>
            <a:p>
              <a:pPr algn="ctr"/>
              <a:r>
                <a:rPr lang="en-US" sz="1800" b="1" baseline="0">
                  <a:solidFill>
                    <a:srgbClr val="FFC000"/>
                  </a:solidFill>
                  <a:latin typeface="Trebuchet MS" pitchFamily="34" charset="0"/>
                </a:rPr>
                <a:t>Photographs / Graphics</a:t>
              </a:r>
            </a:p>
            <a:p>
              <a:pPr algn="l" defTabSz="977900"/>
              <a:r>
                <a:rPr lang="en-US" sz="1400" b="0" baseline="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a:solidFill>
                    <a:schemeClr val="bg1">
                      <a:lumMod val="75000"/>
                    </a:schemeClr>
                  </a:solidFill>
                  <a:latin typeface="Trebuchet MS" pitchFamily="34" charset="0"/>
                </a:rPr>
                <a:t>disproportionally.</a:t>
              </a:r>
            </a:p>
            <a:p>
              <a:pPr algn="l" defTabSz="977900"/>
              <a:endParaRPr lang="en-US" sz="1400" b="0" baseline="0">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r>
                <a:rPr lang="en-US" sz="1800" b="1" baseline="0">
                  <a:solidFill>
                    <a:srgbClr val="FFC000"/>
                  </a:solidFill>
                  <a:latin typeface="Trebuchet MS" pitchFamily="34" charset="0"/>
                </a:rPr>
                <a:t>Image Quality Check</a:t>
              </a:r>
            </a:p>
            <a:p>
              <a:pPr lvl="0" algn="l" defTabSz="977900"/>
              <a:r>
                <a:rPr lang="en-US" sz="1400" b="0" baseline="0">
                  <a:solidFill>
                    <a:schemeClr val="bg1">
                      <a:lumMod val="75000"/>
                    </a:schemeClr>
                  </a:solidFill>
                  <a:latin typeface="Trebuchet MS" pitchFamily="34" charset="0"/>
                </a:rPr>
                <a:t>Zoom in and look at your images at 100% magnification. If they look good they will print well. </a:t>
              </a:r>
              <a:endParaRPr lang="en-US" sz="1600" b="0">
                <a:latin typeface="Trebuchet MS" pitchFamily="34" charset="0"/>
              </a:endParaRPr>
            </a:p>
          </p:txBody>
        </p:sp>
        <p:cxnSp>
          <p:nvCxnSpPr>
            <p:cNvPr id="33" name="Straight Connector 32"/>
            <p:cNvCxnSpPr/>
            <p:nvPr userDrawn="1"/>
          </p:nvCxnSpPr>
          <p:spPr>
            <a:xfrm>
              <a:off x="-11220549" y="5663750"/>
              <a:ext cx="10999745"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userDrawn="1"/>
          </p:nvPicPr>
          <p:blipFill>
            <a:blip r:embed="rId4"/>
            <a:stretch>
              <a:fillRect/>
            </a:stretch>
          </p:blipFill>
          <p:spPr>
            <a:xfrm>
              <a:off x="-10736022" y="7070058"/>
              <a:ext cx="1597665" cy="1001614"/>
            </a:xfrm>
            <a:prstGeom prst="rect">
              <a:avLst/>
            </a:prstGeom>
          </p:spPr>
        </p:pic>
        <p:pic>
          <p:nvPicPr>
            <p:cNvPr id="35" name="Picture 34"/>
            <p:cNvPicPr>
              <a:picLocks noChangeAspect="1"/>
            </p:cNvPicPr>
            <p:nvPr userDrawn="1"/>
          </p:nvPicPr>
          <p:blipFill>
            <a:blip r:embed="rId5"/>
            <a:stretch>
              <a:fillRect/>
            </a:stretch>
          </p:blipFill>
          <p:spPr>
            <a:xfrm>
              <a:off x="-10736022" y="11080322"/>
              <a:ext cx="9986807" cy="877997"/>
            </a:xfrm>
            <a:prstGeom prst="rect">
              <a:avLst/>
            </a:prstGeom>
          </p:spPr>
        </p:pic>
        <p:grpSp>
          <p:nvGrpSpPr>
            <p:cNvPr id="36" name="Group 35"/>
            <p:cNvGrpSpPr/>
            <p:nvPr userDrawn="1"/>
          </p:nvGrpSpPr>
          <p:grpSpPr>
            <a:xfrm>
              <a:off x="-9844889" y="17817180"/>
              <a:ext cx="7631078" cy="1936127"/>
              <a:chOff x="-4516464" y="10195246"/>
              <a:chExt cx="3516822" cy="1067445"/>
            </a:xfrm>
          </p:grpSpPr>
          <p:grpSp>
            <p:nvGrpSpPr>
              <p:cNvPr id="42" name="Group 41"/>
              <p:cNvGrpSpPr/>
              <p:nvPr userDrawn="1"/>
            </p:nvGrpSpPr>
            <p:grpSpPr>
              <a:xfrm>
                <a:off x="-2783494" y="10195288"/>
                <a:ext cx="624373" cy="870495"/>
                <a:chOff x="-3958698" y="9877015"/>
                <a:chExt cx="779266" cy="1247410"/>
              </a:xfrm>
            </p:grpSpPr>
            <p:pic>
              <p:nvPicPr>
                <p:cNvPr id="54" name="Picture 53"/>
                <p:cNvPicPr>
                  <a:picLocks noChangeAspect="1"/>
                </p:cNvPicPr>
                <p:nvPr userDrawn="1"/>
              </p:nvPicPr>
              <p:blipFill>
                <a:blip r:embed="rId6"/>
                <a:stretch>
                  <a:fillRect/>
                </a:stretch>
              </p:blipFill>
              <p:spPr>
                <a:xfrm>
                  <a:off x="-3948160" y="9877015"/>
                  <a:ext cx="768728" cy="1090752"/>
                </a:xfrm>
                <a:prstGeom prst="rect">
                  <a:avLst/>
                </a:prstGeom>
              </p:spPr>
            </p:pic>
            <p:sp>
              <p:nvSpPr>
                <p:cNvPr id="55" name="TextBox 56"/>
                <p:cNvSpPr txBox="1"/>
                <p:nvPr userDrawn="1"/>
              </p:nvSpPr>
              <p:spPr>
                <a:xfrm>
                  <a:off x="-3958698" y="10916003"/>
                  <a:ext cx="779263" cy="208422"/>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a:solidFill>
                        <a:schemeClr val="tx1"/>
                      </a:solidFill>
                    </a:rPr>
                    <a:t>ORIGINAL</a:t>
                  </a:r>
                </a:p>
              </p:txBody>
            </p:sp>
          </p:grpSp>
          <p:grpSp>
            <p:nvGrpSpPr>
              <p:cNvPr id="43" name="Group 42"/>
              <p:cNvGrpSpPr/>
              <p:nvPr userDrawn="1"/>
            </p:nvGrpSpPr>
            <p:grpSpPr>
              <a:xfrm>
                <a:off x="-2033159" y="10195246"/>
                <a:ext cx="1033517" cy="879385"/>
                <a:chOff x="-2921738" y="10010570"/>
                <a:chExt cx="1420279" cy="1208471"/>
              </a:xfrm>
            </p:grpSpPr>
            <p:pic>
              <p:nvPicPr>
                <p:cNvPr id="52" name="Picture 51"/>
                <p:cNvPicPr>
                  <a:picLocks noChangeAspect="1"/>
                </p:cNvPicPr>
                <p:nvPr userDrawn="1"/>
              </p:nvPicPr>
              <p:blipFill>
                <a:blip r:embed="rId6"/>
                <a:stretch>
                  <a:fillRect/>
                </a:stretch>
              </p:blipFill>
              <p:spPr>
                <a:xfrm>
                  <a:off x="-2921738" y="10010570"/>
                  <a:ext cx="1420279" cy="1029695"/>
                </a:xfrm>
                <a:prstGeom prst="rect">
                  <a:avLst/>
                </a:prstGeom>
              </p:spPr>
            </p:pic>
            <p:sp>
              <p:nvSpPr>
                <p:cNvPr id="53" name="TextBox 54"/>
                <p:cNvSpPr txBox="1"/>
                <p:nvPr userDrawn="1"/>
              </p:nvSpPr>
              <p:spPr>
                <a:xfrm>
                  <a:off x="-2918992" y="10985853"/>
                  <a:ext cx="1417533" cy="233188"/>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a:solidFill>
                        <a:schemeClr val="bg1"/>
                      </a:solidFill>
                    </a:rPr>
                    <a:t>DISTORTED</a:t>
                  </a:r>
                  <a:endParaRPr lang="en-US" sz="700" b="1">
                    <a:solidFill>
                      <a:schemeClr val="bg1"/>
                    </a:solidFill>
                  </a:endParaRPr>
                </a:p>
              </p:txBody>
            </p:sp>
          </p:grpSp>
          <p:pic>
            <p:nvPicPr>
              <p:cNvPr id="44" name="Picture 43"/>
              <p:cNvPicPr>
                <a:picLocks noChangeAspect="1"/>
              </p:cNvPicPr>
              <p:nvPr userDrawn="1"/>
            </p:nvPicPr>
            <p:blipFill>
              <a:blip r:embed="rId7"/>
              <a:stretch>
                <a:fillRect/>
              </a:stretch>
            </p:blipFill>
            <p:spPr>
              <a:xfrm>
                <a:off x="-4516464" y="10195268"/>
                <a:ext cx="1098742" cy="847761"/>
              </a:xfrm>
              <a:prstGeom prst="rect">
                <a:avLst/>
              </a:prstGeom>
            </p:spPr>
          </p:pic>
          <p:sp>
            <p:nvSpPr>
              <p:cNvPr id="51" name="TextBox 52"/>
              <p:cNvSpPr txBox="1"/>
              <p:nvPr userDrawn="1"/>
            </p:nvSpPr>
            <p:spPr>
              <a:xfrm>
                <a:off x="-4471893" y="11093004"/>
                <a:ext cx="1035685" cy="169687"/>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a:solidFill>
                      <a:schemeClr val="bg1"/>
                    </a:solidFill>
                  </a:rPr>
                  <a:t>Corner</a:t>
                </a:r>
                <a:r>
                  <a:rPr lang="en-US" sz="1400" baseline="0">
                    <a:solidFill>
                      <a:schemeClr val="bg1"/>
                    </a:solidFill>
                  </a:rPr>
                  <a:t> handles</a:t>
                </a:r>
                <a:endParaRPr lang="en-US" sz="1400">
                  <a:solidFill>
                    <a:schemeClr val="bg1"/>
                  </a:solidFill>
                </a:endParaRPr>
              </a:p>
            </p:txBody>
          </p:sp>
        </p:grpSp>
        <p:grpSp>
          <p:nvGrpSpPr>
            <p:cNvPr id="37" name="Group 36"/>
            <p:cNvGrpSpPr/>
            <p:nvPr userDrawn="1"/>
          </p:nvGrpSpPr>
          <p:grpSpPr>
            <a:xfrm>
              <a:off x="-9604625" y="22201809"/>
              <a:ext cx="7832477" cy="2027099"/>
              <a:chOff x="-4427461" y="12587745"/>
              <a:chExt cx="3609638" cy="1117602"/>
            </a:xfrm>
          </p:grpSpPr>
          <p:pic>
            <p:nvPicPr>
              <p:cNvPr id="38" name="Picture 37"/>
              <p:cNvPicPr/>
              <p:nvPr userDrawn="1"/>
            </p:nvPicPr>
            <p:blipFill>
              <a:blip r:embed="rId8"/>
              <a:stretch>
                <a:fillRect/>
              </a:stretch>
            </p:blipFill>
            <p:spPr>
              <a:xfrm>
                <a:off x="-4179101" y="12737786"/>
                <a:ext cx="1512652" cy="772700"/>
              </a:xfrm>
              <a:prstGeom prst="rect">
                <a:avLst/>
              </a:prstGeom>
            </p:spPr>
          </p:pic>
          <p:pic>
            <p:nvPicPr>
              <p:cNvPr id="39" name="Picture 38"/>
              <p:cNvPicPr/>
              <p:nvPr userDrawn="1"/>
            </p:nvPicPr>
            <p:blipFill>
              <a:blip r:embed="rId9"/>
              <a:stretch>
                <a:fillRect/>
              </a:stretch>
            </p:blipFill>
            <p:spPr>
              <a:xfrm>
                <a:off x="-2596264" y="12737785"/>
                <a:ext cx="1512652" cy="772700"/>
              </a:xfrm>
              <a:prstGeom prst="rect">
                <a:avLst/>
              </a:prstGeom>
            </p:spPr>
          </p:pic>
          <p:sp>
            <p:nvSpPr>
              <p:cNvPr id="40" name="TextBox 47"/>
              <p:cNvSpPr txBox="1"/>
              <p:nvPr userDrawn="1"/>
            </p:nvSpPr>
            <p:spPr>
              <a:xfrm rot="16200000">
                <a:off x="-4921252" y="13081537"/>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a:solidFill>
                      <a:srgbClr val="92D050"/>
                    </a:solidFill>
                  </a:rPr>
                  <a:t>Good</a:t>
                </a:r>
                <a:r>
                  <a:rPr lang="en-US" sz="1100" baseline="0">
                    <a:solidFill>
                      <a:srgbClr val="92D050"/>
                    </a:solidFill>
                  </a:rPr>
                  <a:t> </a:t>
                </a:r>
                <a:r>
                  <a:rPr lang="en-US" sz="1100" baseline="0">
                    <a:solidFill>
                      <a:schemeClr val="bg1"/>
                    </a:solidFill>
                  </a:rPr>
                  <a:t>printing quality</a:t>
                </a:r>
                <a:endParaRPr lang="en-US" sz="1100">
                  <a:solidFill>
                    <a:schemeClr val="bg1"/>
                  </a:solidFill>
                </a:endParaRPr>
              </a:p>
            </p:txBody>
          </p:sp>
          <p:sp>
            <p:nvSpPr>
              <p:cNvPr id="41" name="TextBox 48"/>
              <p:cNvSpPr txBox="1"/>
              <p:nvPr userDrawn="1"/>
            </p:nvSpPr>
            <p:spPr>
              <a:xfrm rot="16200000">
                <a:off x="-1447544" y="13075625"/>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a:solidFill>
                      <a:srgbClr val="FF0000"/>
                    </a:solidFill>
                  </a:rPr>
                  <a:t>Bad </a:t>
                </a:r>
                <a:r>
                  <a:rPr lang="en-US" sz="1200">
                    <a:solidFill>
                      <a:schemeClr val="bg1"/>
                    </a:solidFill>
                  </a:rPr>
                  <a:t>printing quality</a:t>
                </a:r>
              </a:p>
            </p:txBody>
          </p:sp>
        </p:grpSp>
      </p:grpSp>
      <p:grpSp>
        <p:nvGrpSpPr>
          <p:cNvPr id="56" name="Group 55"/>
          <p:cNvGrpSpPr>
            <a:grpSpLocks noChangeAspect="1"/>
          </p:cNvGrpSpPr>
          <p:nvPr userDrawn="1"/>
        </p:nvGrpSpPr>
        <p:grpSpPr>
          <a:xfrm>
            <a:off x="33196329" y="11218"/>
            <a:ext cx="6632760" cy="19191183"/>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2800" b="1" spc="600">
                  <a:solidFill>
                    <a:schemeClr val="bg1"/>
                  </a:solidFill>
                  <a:latin typeface="Trebuchet MS" pitchFamily="34" charset="0"/>
                </a:rPr>
                <a:t>QUICK START (cont.)</a:t>
              </a:r>
            </a:p>
            <a:p>
              <a:pPr algn="ctr"/>
              <a:endParaRPr lang="en-US" sz="2400" b="1" baseline="0">
                <a:solidFill>
                  <a:schemeClr val="bg1"/>
                </a:solidFill>
                <a:latin typeface="Trebuchet MS" pitchFamily="34" charset="0"/>
              </a:endParaRPr>
            </a:p>
            <a:p>
              <a:pPr algn="ctr"/>
              <a:r>
                <a:rPr lang="en-US" sz="1800" b="1" baseline="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r>
                <a:rPr lang="en-US" sz="1400" b="0" baseline="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a:solidFill>
                  <a:schemeClr val="bg1">
                    <a:lumMod val="75000"/>
                  </a:schemeClr>
                </a:solidFill>
                <a:latin typeface="Trebuchet MS" pitchFamily="34" charset="0"/>
              </a:endParaRPr>
            </a:p>
            <a:p>
              <a:pPr algn="ctr"/>
              <a:r>
                <a:rPr lang="en-US" sz="1800" b="1" baseline="0">
                  <a:solidFill>
                    <a:srgbClr val="FFC000"/>
                  </a:solidFill>
                  <a:latin typeface="Trebuchet MS" pitchFamily="34" charset="0"/>
                </a:rPr>
                <a:t>How to add Text</a:t>
              </a:r>
            </a:p>
            <a:p>
              <a:pPr marL="1730375" lvl="2" indent="0" algn="l" defTabSz="114300"/>
              <a:r>
                <a:rPr lang="en-US" sz="1400" b="0" baseline="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a:solidFill>
                    <a:schemeClr val="bg1">
                      <a:lumMod val="75000"/>
                    </a:schemeClr>
                  </a:solidFill>
                  <a:latin typeface="Trebuchet MS" pitchFamily="34" charset="0"/>
                </a:rPr>
                <a:t> </a:t>
              </a:r>
              <a:r>
                <a:rPr kumimoji="0" lang="en-US" sz="1800" b="1" i="0" u="none" strike="noStrike" kern="1200" cap="none" spc="0" normalizeH="0" baseline="0" noProof="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a:solidFill>
                  <a:schemeClr val="bg1">
                    <a:lumMod val="75000"/>
                  </a:schemeClr>
                </a:solidFill>
                <a:latin typeface="Trebuchet MS" pitchFamily="34" charset="0"/>
              </a:endParaRPr>
            </a:p>
            <a:p>
              <a:pPr marL="1518341" lvl="2" indent="0" algn="l" defTabSz="114300"/>
              <a:endParaRPr lang="en-US" sz="1400" b="0" baseline="0">
                <a:solidFill>
                  <a:schemeClr val="bg1">
                    <a:lumMod val="75000"/>
                  </a:schemeClr>
                </a:solidFill>
                <a:latin typeface="Trebuchet MS" pitchFamily="34" charset="0"/>
              </a:endParaRPr>
            </a:p>
            <a:p>
              <a:pPr algn="ctr"/>
              <a:r>
                <a:rPr lang="en-US" sz="1800" b="1" baseline="0">
                  <a:solidFill>
                    <a:srgbClr val="FFC000"/>
                  </a:solidFill>
                  <a:latin typeface="Trebuchet MS" pitchFamily="34" charset="0"/>
                </a:rPr>
                <a:t>How to add Tables</a:t>
              </a:r>
            </a:p>
            <a:p>
              <a:pPr marL="971550" lvl="1" indent="0" algn="l" defTabSz="114300"/>
              <a:r>
                <a:rPr lang="en-US" sz="1400" b="0" baseline="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lumMod val="75000"/>
                  </a:prstClr>
                </a:solidFill>
                <a:effectLst/>
                <a:uLnTx/>
                <a:uFillTx/>
                <a:latin typeface="Trebuchet MS" pitchFamily="34" charset="0"/>
              </a:endParaRPr>
            </a:p>
          </p:txBody>
        </p:sp>
        <p:pic>
          <p:nvPicPr>
            <p:cNvPr id="58" name="Picture 57"/>
            <p:cNvPicPr/>
            <p:nvPr userDrawn="1"/>
          </p:nvPicPr>
          <p:blipFill>
            <a:blip r:embed="rId10"/>
            <a:stretch>
              <a:fillRect/>
            </a:stretch>
          </p:blipFill>
          <p:spPr>
            <a:xfrm>
              <a:off x="39540164" y="3399421"/>
              <a:ext cx="5586150" cy="1716939"/>
            </a:xfrm>
            <a:prstGeom prst="rect">
              <a:avLst/>
            </a:prstGeom>
          </p:spPr>
        </p:pic>
        <p:pic>
          <p:nvPicPr>
            <p:cNvPr id="59" name="Picture 58"/>
            <p:cNvPicPr>
              <a:picLocks noChangeAspect="1"/>
            </p:cNvPicPr>
            <p:nvPr userDrawn="1"/>
          </p:nvPicPr>
          <p:blipFill>
            <a:blip r:embed="rId11"/>
            <a:stretch>
              <a:fillRect/>
            </a:stretch>
          </p:blipFill>
          <p:spPr>
            <a:xfrm>
              <a:off x="37296876" y="7200202"/>
              <a:ext cx="2969584" cy="1140240"/>
            </a:xfrm>
            <a:prstGeom prst="rect">
              <a:avLst/>
            </a:prstGeom>
            <a:ln>
              <a:noFill/>
            </a:ln>
          </p:spPr>
        </p:pic>
        <p:pic>
          <p:nvPicPr>
            <p:cNvPr id="60" name="Picture 59"/>
            <p:cNvPicPr/>
            <p:nvPr userDrawn="1"/>
          </p:nvPicPr>
          <p:blipFill>
            <a:blip r:embed="rId12"/>
            <a:stretch>
              <a:fillRect/>
            </a:stretch>
          </p:blipFill>
          <p:spPr>
            <a:xfrm>
              <a:off x="37524683" y="10986709"/>
              <a:ext cx="1482265" cy="825421"/>
            </a:xfrm>
            <a:prstGeom prst="rect">
              <a:avLst/>
            </a:prstGeom>
          </p:spPr>
        </p:pic>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sz="5600"/>
              </a:p>
            </p:txBody>
          </p:sp>
          <p:pic>
            <p:nvPicPr>
              <p:cNvPr id="64" name="Picture 63" descr="http://t2.gstatic.com/images?q=tbn:ANd9GcR4APHC6TT9w54M2zn_pvCiBxUNcspYPoVxirLRphBoJabfSvu7zw">
                <a:hlinkClick r:id="rId13"/>
              </p:cNvPr>
              <p:cNvPicPr>
                <a:picLocks noChangeAspect="1" noChangeArrowheads="1"/>
              </p:cNvPicPr>
              <p:nvPr userDrawn="1"/>
            </p:nvPicPr>
            <p:blipFill>
              <a:blip r:embed="rId14" cstate="print"/>
              <a:srcRect/>
              <a:stretch>
                <a:fillRect/>
              </a:stretch>
            </p:blipFill>
            <p:spPr bwMode="auto">
              <a:xfrm>
                <a:off x="31813900" y="29733687"/>
                <a:ext cx="914401" cy="914399"/>
              </a:xfrm>
              <a:prstGeom prst="rect">
                <a:avLst/>
              </a:prstGeom>
              <a:noFill/>
              <a:ln>
                <a:noFill/>
              </a:ln>
            </p:spPr>
          </p:pic>
          <p:sp>
            <p:nvSpPr>
              <p:cNvPr id="65" name="TextBox 66"/>
              <p:cNvSpPr txBox="1"/>
              <p:nvPr userDrawn="1"/>
            </p:nvSpPr>
            <p:spPr>
              <a:xfrm>
                <a:off x="32788169" y="29700257"/>
                <a:ext cx="8671190" cy="774678"/>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a:solidFill>
                      <a:schemeClr val="tx2"/>
                    </a:solidFill>
                    <a:latin typeface="Trebuchet MS" pitchFamily="34" charset="0"/>
                  </a:rPr>
                  <a:t>Student</a:t>
                </a:r>
                <a:r>
                  <a:rPr lang="en-US" sz="1400" baseline="0">
                    <a:solidFill>
                      <a:schemeClr val="tx2"/>
                    </a:solidFill>
                    <a:latin typeface="Trebuchet MS" pitchFamily="34" charset="0"/>
                  </a:rPr>
                  <a:t> discounts are available on our </a:t>
                </a:r>
                <a:r>
                  <a:rPr lang="en-US" sz="1400" baseline="0" err="1">
                    <a:solidFill>
                      <a:schemeClr val="tx2"/>
                    </a:solidFill>
                    <a:latin typeface="Trebuchet MS" pitchFamily="34" charset="0"/>
                  </a:rPr>
                  <a:t>Facebook</a:t>
                </a:r>
                <a:r>
                  <a:rPr lang="en-US" sz="1400" baseline="0">
                    <a:solidFill>
                      <a:schemeClr val="tx2"/>
                    </a:solidFill>
                    <a:latin typeface="Trebuchet MS" pitchFamily="34" charset="0"/>
                  </a:rPr>
                  <a:t> page.</a:t>
                </a:r>
                <a:br>
                  <a:rPr lang="en-US" sz="1400" baseline="0">
                    <a:solidFill>
                      <a:schemeClr val="tx2"/>
                    </a:solidFill>
                    <a:latin typeface="Trebuchet MS" pitchFamily="34" charset="0"/>
                  </a:rPr>
                </a:br>
                <a:r>
                  <a:rPr lang="en-US" sz="1400" baseline="0">
                    <a:solidFill>
                      <a:schemeClr val="tx2"/>
                    </a:solidFill>
                    <a:latin typeface="Trebuchet MS" pitchFamily="34" charset="0"/>
                  </a:rPr>
                  <a:t>Go to </a:t>
                </a:r>
                <a:r>
                  <a:rPr lang="en-US" sz="1400" u="sng" baseline="0">
                    <a:solidFill>
                      <a:schemeClr val="tx2"/>
                    </a:solidFill>
                    <a:latin typeface="Trebuchet MS" pitchFamily="34" charset="0"/>
                  </a:rPr>
                  <a:t>PosterPresentations.com</a:t>
                </a:r>
                <a:r>
                  <a:rPr lang="en-US" sz="1400" baseline="0">
                    <a:solidFill>
                      <a:schemeClr val="tx2"/>
                    </a:solidFill>
                    <a:latin typeface="Trebuchet MS" pitchFamily="34" charset="0"/>
                  </a:rPr>
                  <a:t> and click on the FB icon. </a:t>
                </a:r>
                <a:endParaRPr lang="en-US" sz="1400">
                  <a:solidFill>
                    <a:schemeClr val="tx2"/>
                  </a:solidFill>
                  <a:latin typeface="Trebuchet MS" pitchFamily="34" charset="0"/>
                </a:endParaRPr>
              </a:p>
            </p:txBody>
          </p:sp>
        </p:grpSp>
      </p:grpSp>
      <p:sp>
        <p:nvSpPr>
          <p:cNvPr id="45" name="Rounded Rectangle 44"/>
          <p:cNvSpPr/>
          <p:nvPr userDrawn="1"/>
        </p:nvSpPr>
        <p:spPr>
          <a:xfrm>
            <a:off x="0" y="-1"/>
            <a:ext cx="32918400" cy="275890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487"/>
          </a:p>
        </p:txBody>
      </p:sp>
      <p:cxnSp>
        <p:nvCxnSpPr>
          <p:cNvPr id="46" name="Straight Connector 45"/>
          <p:cNvCxnSpPr/>
          <p:nvPr userDrawn="1"/>
        </p:nvCxnSpPr>
        <p:spPr>
          <a:xfrm>
            <a:off x="0" y="2758907"/>
            <a:ext cx="329184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Rounded Rectangle 46"/>
          <p:cNvSpPr/>
          <p:nvPr userDrawn="1"/>
        </p:nvSpPr>
        <p:spPr>
          <a:xfrm>
            <a:off x="431631" y="3111531"/>
            <a:ext cx="10456818"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487"/>
          </a:p>
        </p:txBody>
      </p:sp>
      <p:sp>
        <p:nvSpPr>
          <p:cNvPr id="48" name="Rounded Rectangle 47"/>
          <p:cNvSpPr/>
          <p:nvPr userDrawn="1"/>
        </p:nvSpPr>
        <p:spPr>
          <a:xfrm>
            <a:off x="11116955" y="3111531"/>
            <a:ext cx="10427259"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487"/>
          </a:p>
        </p:txBody>
      </p:sp>
      <p:sp>
        <p:nvSpPr>
          <p:cNvPr id="49" name="Rounded Rectangle 48"/>
          <p:cNvSpPr/>
          <p:nvPr userDrawn="1"/>
        </p:nvSpPr>
        <p:spPr>
          <a:xfrm>
            <a:off x="21998828" y="3111531"/>
            <a:ext cx="10201151"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487"/>
          </a:p>
        </p:txBody>
      </p:sp>
      <p:sp>
        <p:nvSpPr>
          <p:cNvPr id="62" name="TextBox 61"/>
          <p:cNvSpPr txBox="1"/>
          <p:nvPr userDrawn="1"/>
        </p:nvSpPr>
        <p:spPr>
          <a:xfrm>
            <a:off x="33196329" y="17663423"/>
            <a:ext cx="3034194" cy="835381"/>
          </a:xfrm>
          <a:prstGeom prst="rect">
            <a:avLst/>
          </a:prstGeom>
          <a:noFill/>
        </p:spPr>
        <p:txBody>
          <a:bodyPr wrap="square" lIns="65304" tIns="32651" rIns="65304" bIns="32651" rtlCol="0">
            <a:spAutoFit/>
          </a:bodyPr>
          <a:lstStyle/>
          <a:p>
            <a:pPr marL="171450" indent="3175">
              <a:lnSpc>
                <a:spcPct val="100000"/>
              </a:lnSpc>
            </a:pPr>
            <a:r>
              <a:rPr lang="en-US" sz="1400">
                <a:solidFill>
                  <a:schemeClr val="bg1"/>
                </a:solidFill>
              </a:rPr>
              <a:t>©2015</a:t>
            </a:r>
            <a:r>
              <a:rPr lang="en-US" sz="1400" baseline="0">
                <a:solidFill>
                  <a:schemeClr val="bg1"/>
                </a:solidFill>
              </a:rPr>
              <a:t> </a:t>
            </a:r>
            <a:r>
              <a:rPr lang="en-US" sz="1400">
                <a:solidFill>
                  <a:schemeClr val="bg1"/>
                </a:solidFill>
              </a:rPr>
              <a:t>PosterPresentations.com</a:t>
            </a:r>
          </a:p>
          <a:p>
            <a:pPr marL="341313" indent="0">
              <a:lnSpc>
                <a:spcPct val="100000"/>
              </a:lnSpc>
            </a:pPr>
            <a:r>
              <a:rPr lang="en-US" sz="1200">
                <a:solidFill>
                  <a:schemeClr val="bg1"/>
                </a:solidFill>
              </a:rPr>
              <a:t>2117 Fourth Street ,</a:t>
            </a:r>
            <a:r>
              <a:rPr lang="en-US" sz="1200" baseline="0">
                <a:solidFill>
                  <a:schemeClr val="bg1"/>
                </a:solidFill>
              </a:rPr>
              <a:t> Unit C</a:t>
            </a:r>
          </a:p>
          <a:p>
            <a:pPr marL="341313" indent="0">
              <a:lnSpc>
                <a:spcPct val="100000"/>
              </a:lnSpc>
            </a:pPr>
            <a:r>
              <a:rPr lang="en-US" sz="1200" baseline="0">
                <a:solidFill>
                  <a:schemeClr val="bg1"/>
                </a:solidFill>
              </a:rPr>
              <a:t>Berkeley CA </a:t>
            </a:r>
            <a:r>
              <a:rPr lang="en-US" sz="1100" baseline="0">
                <a:solidFill>
                  <a:schemeClr val="bg1"/>
                </a:solidFill>
              </a:rPr>
              <a:t>94710</a:t>
            </a:r>
            <a:endParaRPr lang="en-US" sz="1200" baseline="0">
              <a:solidFill>
                <a:schemeClr val="bg1"/>
              </a:solidFill>
            </a:endParaRPr>
          </a:p>
          <a:p>
            <a:pPr marL="341313" indent="0">
              <a:lnSpc>
                <a:spcPct val="100000"/>
              </a:lnSpc>
            </a:pPr>
            <a:r>
              <a:rPr lang="en-US" sz="1200" b="1" baseline="0">
                <a:solidFill>
                  <a:srgbClr val="FFFF00"/>
                </a:solidFill>
              </a:rPr>
              <a:t>posterpresenter@gmail.com</a:t>
            </a:r>
            <a:endParaRPr lang="en-US" sz="1400" b="1">
              <a:solidFill>
                <a:srgbClr val="FFFF00"/>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78" r:id="rId2"/>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22" name="Group 21"/>
          <p:cNvGrpSpPr>
            <a:grpSpLocks noChangeAspect="1"/>
          </p:cNvGrpSpPr>
          <p:nvPr userDrawn="1"/>
        </p:nvGrpSpPr>
        <p:grpSpPr>
          <a:xfrm>
            <a:off x="-6886463" y="2"/>
            <a:ext cx="6608534" cy="19202398"/>
            <a:chOff x="-11220549" y="-1"/>
            <a:chExt cx="11014225" cy="27432000"/>
          </a:xfrm>
        </p:grpSpPr>
        <p:sp>
          <p:nvSpPr>
            <p:cNvPr id="27" name="Rectangle 26"/>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a:solidFill>
                    <a:srgbClr val="FF0000"/>
                  </a:solidFill>
                  <a:latin typeface="Trebuchet MS" pitchFamily="34" charset="0"/>
                </a:rPr>
                <a:t>(—THIS SIDEBAR DOES NOT PRINT—)</a:t>
              </a:r>
              <a:endParaRPr lang="en-US" sz="1800" b="1" spc="600">
                <a:solidFill>
                  <a:schemeClr val="bg1"/>
                </a:solidFill>
                <a:latin typeface="Trebuchet MS" pitchFamily="34" charset="0"/>
              </a:endParaRPr>
            </a:p>
            <a:p>
              <a:pPr algn="ctr"/>
              <a:r>
                <a:rPr lang="en-US" sz="2400" b="1" spc="600">
                  <a:solidFill>
                    <a:schemeClr val="bg1"/>
                  </a:solidFill>
                  <a:latin typeface="Trebuchet MS" pitchFamily="34" charset="0"/>
                </a:rPr>
                <a:t>DESIGN</a:t>
              </a:r>
              <a:r>
                <a:rPr lang="en-US" sz="2400" b="1" spc="600" baseline="0">
                  <a:solidFill>
                    <a:schemeClr val="bg1"/>
                  </a:solidFill>
                  <a:latin typeface="Trebuchet MS" pitchFamily="34" charset="0"/>
                </a:rPr>
                <a:t> </a:t>
              </a:r>
              <a:r>
                <a:rPr lang="en-US" sz="2400" b="1" spc="600">
                  <a:solidFill>
                    <a:schemeClr val="bg1"/>
                  </a:solidFill>
                  <a:latin typeface="Trebuchet MS" pitchFamily="34" charset="0"/>
                </a:rPr>
                <a:t>GUIDE</a:t>
              </a:r>
            </a:p>
            <a:p>
              <a:pPr algn="ctr"/>
              <a:r>
                <a:rPr lang="en-US" sz="1000" b="1">
                  <a:latin typeface="Trebuchet MS" pitchFamily="34" charset="0"/>
                </a:rPr>
                <a:t> </a:t>
              </a:r>
            </a:p>
            <a:p>
              <a:pPr defTabSz="3765639"/>
              <a:r>
                <a:rPr lang="en-US" sz="1600" i="0">
                  <a:latin typeface="Trebuchet MS" pitchFamily="34" charset="0"/>
                </a:rPr>
                <a:t>This PowerPoint</a:t>
              </a:r>
              <a:r>
                <a:rPr lang="en-US" sz="1600" i="0" baseline="0">
                  <a:latin typeface="Trebuchet MS" pitchFamily="34" charset="0"/>
                </a:rPr>
                <a:t> </a:t>
              </a:r>
              <a:r>
                <a:rPr lang="en-US" sz="1600" i="0">
                  <a:latin typeface="Trebuchet MS" pitchFamily="34" charset="0"/>
                </a:rPr>
                <a:t>2007 template produces</a:t>
              </a:r>
              <a:r>
                <a:rPr lang="en-US" sz="1600" i="0" baseline="0">
                  <a:latin typeface="Trebuchet MS" pitchFamily="34" charset="0"/>
                </a:rPr>
                <a:t> </a:t>
              </a:r>
              <a:r>
                <a:rPr lang="en-US" sz="1600" i="0">
                  <a:latin typeface="Trebuchet MS" pitchFamily="34" charset="0"/>
                </a:rPr>
                <a:t>a 42”x72” presentation poster. </a:t>
              </a:r>
              <a:r>
                <a:rPr lang="en-US" sz="1600">
                  <a:latin typeface="Trebuchet MS" pitchFamily="34" charset="0"/>
                </a:rPr>
                <a:t>You</a:t>
              </a:r>
              <a:r>
                <a:rPr lang="en-US" sz="1600" baseline="0">
                  <a:latin typeface="Trebuchet MS" pitchFamily="34" charset="0"/>
                </a:rPr>
                <a:t> can u</a:t>
              </a:r>
              <a:r>
                <a:rPr lang="en-US" sz="1600">
                  <a:latin typeface="Trebuchet MS" pitchFamily="34" charset="0"/>
                </a:rPr>
                <a:t>se</a:t>
              </a:r>
              <a:r>
                <a:rPr lang="en-US" sz="1600" baseline="0">
                  <a:latin typeface="Trebuchet MS" pitchFamily="34" charset="0"/>
                </a:rPr>
                <a:t> it to create your research poster and </a:t>
              </a:r>
              <a:r>
                <a:rPr lang="en-US" sz="1600">
                  <a:latin typeface="Trebuchet MS" pitchFamily="34" charset="0"/>
                </a:rPr>
                <a:t>save valuable time placing titles, subtitles,</a:t>
              </a:r>
              <a:r>
                <a:rPr lang="en-US" sz="1600" baseline="0">
                  <a:latin typeface="Trebuchet MS" pitchFamily="34" charset="0"/>
                </a:rPr>
                <a:t> text, and graphics</a:t>
              </a:r>
              <a:r>
                <a:rPr lang="en-US" sz="1600">
                  <a:latin typeface="Trebuchet MS" pitchFamily="34" charset="0"/>
                </a:rPr>
                <a:t>. </a:t>
              </a:r>
            </a:p>
            <a:p>
              <a:pPr defTabSz="3765639"/>
              <a:r>
                <a:rPr lang="en-US" sz="1000">
                  <a:latin typeface="Trebuchet MS" pitchFamily="34" charset="0"/>
                </a:rPr>
                <a:t> </a:t>
              </a:r>
            </a:p>
            <a:p>
              <a:pPr defTabSz="4389219"/>
              <a:r>
                <a:rPr lang="en-US" sz="1600">
                  <a:latin typeface="Trebuchet MS" pitchFamily="34" charset="0"/>
                </a:rPr>
                <a:t>We provide a series of online answer your poster production questions. To view our template tutorials, go online to </a:t>
              </a:r>
              <a:r>
                <a:rPr lang="en-US" sz="1600" b="1">
                  <a:solidFill>
                    <a:srgbClr val="FFC000"/>
                  </a:solidFill>
                  <a:latin typeface="Trebuchet MS" pitchFamily="34" charset="0"/>
                </a:rPr>
                <a:t>PosterPresentations.com</a:t>
              </a:r>
              <a:r>
                <a:rPr lang="en-US" sz="1600" b="1">
                  <a:solidFill>
                    <a:schemeClr val="bg1"/>
                  </a:solidFill>
                  <a:latin typeface="Trebuchet MS" pitchFamily="34" charset="0"/>
                </a:rPr>
                <a:t> </a:t>
              </a:r>
              <a:r>
                <a:rPr lang="en-US" sz="1600">
                  <a:solidFill>
                    <a:schemeClr val="bg1"/>
                  </a:solidFill>
                  <a:latin typeface="Trebuchet MS" pitchFamily="34" charset="0"/>
                </a:rPr>
                <a:t>and click on HELP DESK.</a:t>
              </a:r>
            </a:p>
            <a:p>
              <a:pPr defTabSz="4389219"/>
              <a:r>
                <a:rPr lang="en-US" sz="1000">
                  <a:latin typeface="Trebuchet MS" pitchFamily="34" charset="0"/>
                </a:rPr>
                <a:t> </a:t>
              </a:r>
            </a:p>
            <a:p>
              <a:pPr defTabSz="4389219"/>
              <a:r>
                <a:rPr lang="en-US" sz="1600">
                  <a:solidFill>
                    <a:schemeClr val="bg1"/>
                  </a:solidFill>
                  <a:latin typeface="Trebuchet MS" pitchFamily="34" charset="0"/>
                </a:rPr>
                <a:t>When</a:t>
              </a:r>
              <a:r>
                <a:rPr lang="en-US" sz="1600" baseline="0">
                  <a:solidFill>
                    <a:schemeClr val="bg1"/>
                  </a:solidFill>
                  <a:latin typeface="Trebuchet MS" pitchFamily="34" charset="0"/>
                </a:rPr>
                <a:t> you are ready to</a:t>
              </a:r>
              <a:r>
                <a:rPr lang="en-US" sz="1600">
                  <a:solidFill>
                    <a:schemeClr val="bg1"/>
                  </a:solidFill>
                  <a:latin typeface="Trebuchet MS" pitchFamily="34" charset="0"/>
                </a:rPr>
                <a:t> </a:t>
              </a:r>
              <a:r>
                <a:rPr lang="en-US" sz="1600" baseline="0">
                  <a:solidFill>
                    <a:schemeClr val="bg1"/>
                  </a:solidFill>
                  <a:latin typeface="Trebuchet MS" pitchFamily="34" charset="0"/>
                </a:rPr>
                <a:t> print your poster</a:t>
              </a:r>
              <a:r>
                <a:rPr lang="en-US" sz="1600">
                  <a:solidFill>
                    <a:schemeClr val="bg1"/>
                  </a:solidFill>
                  <a:latin typeface="Trebuchet MS" pitchFamily="34" charset="0"/>
                </a:rPr>
                <a:t>,</a:t>
              </a:r>
              <a:r>
                <a:rPr lang="en-US" sz="1600" baseline="0">
                  <a:solidFill>
                    <a:schemeClr val="bg1"/>
                  </a:solidFill>
                  <a:latin typeface="Trebuchet MS" pitchFamily="34" charset="0"/>
                </a:rPr>
                <a:t> go online to </a:t>
              </a:r>
              <a:r>
                <a:rPr lang="en-US" sz="1600" b="0">
                  <a:solidFill>
                    <a:schemeClr val="bg1"/>
                  </a:solidFill>
                  <a:latin typeface="Trebuchet MS" pitchFamily="34" charset="0"/>
                </a:rPr>
                <a:t>PosterPresentations.com</a:t>
              </a:r>
              <a:br>
                <a:rPr lang="en-US" sz="1600">
                  <a:solidFill>
                    <a:schemeClr val="bg1"/>
                  </a:solidFill>
                  <a:latin typeface="Trebuchet MS" pitchFamily="34" charset="0"/>
                </a:rPr>
              </a:br>
              <a:r>
                <a:rPr lang="en-US" sz="1000">
                  <a:solidFill>
                    <a:schemeClr val="bg1"/>
                  </a:solidFill>
                  <a:latin typeface="Trebuchet MS" pitchFamily="34" charset="0"/>
                </a:rPr>
                <a:t> </a:t>
              </a:r>
            </a:p>
            <a:p>
              <a:pPr algn="l" defTabSz="3765639"/>
              <a:r>
                <a:rPr lang="en-US" sz="1600" b="0">
                  <a:solidFill>
                    <a:schemeClr val="bg1"/>
                  </a:solidFill>
                  <a:latin typeface="Trebuchet MS" pitchFamily="34" charset="0"/>
                </a:rPr>
                <a:t>Need</a:t>
              </a:r>
              <a:r>
                <a:rPr lang="en-US" sz="1600" b="0" baseline="0">
                  <a:solidFill>
                    <a:schemeClr val="bg1"/>
                  </a:solidFill>
                  <a:latin typeface="Trebuchet MS" pitchFamily="34" charset="0"/>
                </a:rPr>
                <a:t> assistance? Call us at </a:t>
              </a:r>
              <a:r>
                <a:rPr lang="en-US" sz="1600" b="0">
                  <a:solidFill>
                    <a:srgbClr val="FFC000"/>
                  </a:solidFill>
                  <a:latin typeface="Trebuchet MS" pitchFamily="34" charset="0"/>
                </a:rPr>
                <a:t>1.510.649.3001</a:t>
              </a:r>
            </a:p>
            <a:p>
              <a:pPr algn="l" defTabSz="3765639"/>
              <a:endParaRPr lang="en-US" sz="1600" b="0">
                <a:solidFill>
                  <a:srgbClr val="FFC000"/>
                </a:solidFill>
                <a:latin typeface="Trebuchet MS" pitchFamily="34" charset="0"/>
              </a:endParaRPr>
            </a:p>
            <a:p>
              <a:pPr algn="l" defTabSz="3765639"/>
              <a:endParaRPr lang="en-US" sz="1600" b="0">
                <a:solidFill>
                  <a:srgbClr val="FFC000"/>
                </a:solidFill>
                <a:latin typeface="Trebuchet MS" pitchFamily="34" charset="0"/>
              </a:endParaRPr>
            </a:p>
            <a:p>
              <a:pPr algn="l" defTabSz="3765639"/>
              <a:r>
                <a:rPr lang="en-US" sz="1000" b="1">
                  <a:solidFill>
                    <a:srgbClr val="FFFF00"/>
                  </a:solidFill>
                  <a:latin typeface="Trebuchet MS" pitchFamily="34" charset="0"/>
                </a:rPr>
                <a:t> </a:t>
              </a:r>
              <a:endParaRPr lang="en-US" sz="1600" b="1">
                <a:solidFill>
                  <a:schemeClr val="bg1"/>
                </a:solidFill>
                <a:latin typeface="Trebuchet MS" pitchFamily="34" charset="0"/>
              </a:endParaRPr>
            </a:p>
            <a:p>
              <a:pPr algn="ctr"/>
              <a:r>
                <a:rPr lang="en-US" sz="2400" b="1" spc="600">
                  <a:solidFill>
                    <a:schemeClr val="bg1"/>
                  </a:solidFill>
                  <a:latin typeface="Trebuchet MS" pitchFamily="34" charset="0"/>
                </a:rPr>
                <a:t>QUICK START</a:t>
              </a:r>
            </a:p>
            <a:p>
              <a:pPr algn="ctr"/>
              <a:r>
                <a:rPr lang="en-US" sz="1000" b="1" baseline="0">
                  <a:solidFill>
                    <a:schemeClr val="bg1"/>
                  </a:solidFill>
                  <a:latin typeface="Trebuchet MS" pitchFamily="34" charset="0"/>
                </a:rPr>
                <a:t> </a:t>
              </a:r>
            </a:p>
            <a:p>
              <a:pPr algn="ctr"/>
              <a:r>
                <a:rPr lang="en-US" sz="1800" b="1" baseline="0">
                  <a:solidFill>
                    <a:srgbClr val="FFC000"/>
                  </a:solidFill>
                  <a:latin typeface="Trebuchet MS" pitchFamily="34" charset="0"/>
                </a:rPr>
                <a:t>Zoom in and out</a:t>
              </a:r>
            </a:p>
            <a:p>
              <a:pPr marL="1203325" indent="0" algn="l" defTabSz="850900"/>
              <a:r>
                <a:rPr lang="en-US" sz="1400" b="0" baseline="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a:solidFill>
                  <a:schemeClr val="bg1"/>
                </a:solidFill>
                <a:latin typeface="Trebuchet MS" pitchFamily="34" charset="0"/>
              </a:endParaRPr>
            </a:p>
            <a:p>
              <a:pPr algn="ctr"/>
              <a:r>
                <a:rPr lang="en-US" sz="1800" b="1" baseline="0">
                  <a:solidFill>
                    <a:srgbClr val="FFC000"/>
                  </a:solidFill>
                  <a:latin typeface="Trebuchet MS" pitchFamily="34" charset="0"/>
                </a:rPr>
                <a:t>Title, Authors, and Affiliations</a:t>
              </a:r>
            </a:p>
            <a:p>
              <a:pPr algn="l"/>
              <a:r>
                <a:rPr lang="en-US" sz="1400" b="0" baseline="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a:solidFill>
                    <a:schemeClr val="bg1">
                      <a:lumMod val="75000"/>
                    </a:schemeClr>
                  </a:solidFill>
                  <a:latin typeface="Trebuchet MS" pitchFamily="34" charset="0"/>
                </a:rPr>
                <a:t> </a:t>
              </a:r>
            </a:p>
            <a:p>
              <a:pPr algn="l"/>
              <a:r>
                <a:rPr lang="en-US" sz="1400" b="1" spc="300" baseline="0">
                  <a:solidFill>
                    <a:srgbClr val="FFC000"/>
                  </a:solidFill>
                  <a:latin typeface="Trebuchet MS" pitchFamily="34" charset="0"/>
                </a:rPr>
                <a:t>TIP</a:t>
              </a:r>
              <a:r>
                <a:rPr lang="en-US" sz="1400" b="1" baseline="0">
                  <a:solidFill>
                    <a:srgbClr val="FFC000"/>
                  </a:solidFill>
                  <a:latin typeface="Trebuchet MS" pitchFamily="34" charset="0"/>
                </a:rPr>
                <a:t>: </a:t>
              </a:r>
              <a:r>
                <a:rPr lang="en-US" sz="1400" b="0" baseline="0">
                  <a:solidFill>
                    <a:schemeClr val="bg1">
                      <a:lumMod val="75000"/>
                    </a:schemeClr>
                  </a:solidFill>
                  <a:latin typeface="Trebuchet MS" pitchFamily="34" charset="0"/>
                </a:rPr>
                <a:t>The font size of your title should be bigger than your name(s) and institution name(s).</a:t>
              </a:r>
            </a:p>
            <a:p>
              <a:pPr algn="l"/>
              <a:endParaRPr lang="en-US" sz="1600" b="1" baseline="0">
                <a:solidFill>
                  <a:schemeClr val="bg1"/>
                </a:solidFill>
                <a:latin typeface="Trebuchet MS" pitchFamily="34" charset="0"/>
              </a:endParaRPr>
            </a:p>
            <a:p>
              <a:pPr algn="l"/>
              <a:br>
                <a:rPr lang="en-US" sz="1600" b="1" baseline="0">
                  <a:solidFill>
                    <a:schemeClr val="bg1"/>
                  </a:solidFill>
                  <a:latin typeface="Trebuchet MS" pitchFamily="34" charset="0"/>
                </a:rPr>
              </a:br>
              <a:endParaRPr lang="en-US" sz="1600" b="1">
                <a:solidFill>
                  <a:schemeClr val="bg1"/>
                </a:solidFill>
                <a:latin typeface="Trebuchet MS" pitchFamily="34" charset="0"/>
              </a:endParaRPr>
            </a:p>
            <a:p>
              <a:pPr algn="ctr"/>
              <a:endParaRPr lang="en-US" sz="1600" b="1">
                <a:solidFill>
                  <a:srgbClr val="FFC000"/>
                </a:solidFill>
                <a:latin typeface="Trebuchet MS" pitchFamily="34" charset="0"/>
              </a:endParaRPr>
            </a:p>
            <a:p>
              <a:pPr algn="ctr"/>
              <a:endParaRPr lang="en-US" sz="1600" b="1">
                <a:solidFill>
                  <a:srgbClr val="FFC000"/>
                </a:solidFill>
                <a:latin typeface="Trebuchet MS" pitchFamily="34" charset="0"/>
              </a:endParaRPr>
            </a:p>
            <a:p>
              <a:pPr algn="ctr"/>
              <a:r>
                <a:rPr lang="en-US" sz="1800" b="1">
                  <a:solidFill>
                    <a:srgbClr val="FFC000"/>
                  </a:solidFill>
                  <a:latin typeface="Trebuchet MS" pitchFamily="34" charset="0"/>
                </a:rPr>
                <a:t>Adding Logos</a:t>
              </a:r>
              <a:r>
                <a:rPr lang="en-US" sz="1800" b="1" baseline="0">
                  <a:solidFill>
                    <a:srgbClr val="FFC000"/>
                  </a:solidFill>
                  <a:latin typeface="Trebuchet MS" pitchFamily="34" charset="0"/>
                </a:rPr>
                <a:t> / Seals</a:t>
              </a:r>
            </a:p>
            <a:p>
              <a:pPr algn="l"/>
              <a:r>
                <a:rPr lang="en-US" sz="1400" b="0" baseline="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a:solidFill>
                  <a:schemeClr val="bg1">
                    <a:lumMod val="75000"/>
                  </a:schemeClr>
                </a:solidFill>
                <a:latin typeface="Trebuchet MS" pitchFamily="34" charset="0"/>
              </a:endParaRPr>
            </a:p>
            <a:p>
              <a:pPr algn="l"/>
              <a:r>
                <a:rPr lang="en-US" sz="1400" b="1" spc="300" baseline="0">
                  <a:solidFill>
                    <a:srgbClr val="FFC000"/>
                  </a:solidFill>
                  <a:latin typeface="Trebuchet MS" pitchFamily="34" charset="0"/>
                </a:rPr>
                <a:t>TIP:</a:t>
              </a:r>
              <a:r>
                <a:rPr lang="en-US" sz="1400" b="1" spc="0" baseline="0">
                  <a:solidFill>
                    <a:srgbClr val="FFC000"/>
                  </a:solidFill>
                  <a:latin typeface="Trebuchet MS" pitchFamily="34" charset="0"/>
                </a:rPr>
                <a:t> </a:t>
              </a:r>
              <a:r>
                <a:rPr lang="en-US" sz="1400" b="0" baseline="0">
                  <a:solidFill>
                    <a:schemeClr val="bg1">
                      <a:lumMod val="75000"/>
                    </a:schemeClr>
                  </a:solidFill>
                  <a:latin typeface="Trebuchet MS" pitchFamily="34" charset="0"/>
                </a:rPr>
                <a:t>See if your company’s logo is available on our free poster templates page.</a:t>
              </a:r>
            </a:p>
            <a:p>
              <a:pPr algn="l"/>
              <a:endParaRPr lang="en-US" sz="1400" b="0" baseline="0">
                <a:latin typeface="Trebuchet MS" pitchFamily="34" charset="0"/>
              </a:endParaRPr>
            </a:p>
            <a:p>
              <a:pPr algn="ctr"/>
              <a:r>
                <a:rPr lang="en-US" sz="1800" b="1" baseline="0">
                  <a:solidFill>
                    <a:srgbClr val="FFC000"/>
                  </a:solidFill>
                  <a:latin typeface="Trebuchet MS" pitchFamily="34" charset="0"/>
                </a:rPr>
                <a:t>Photographs / Graphics</a:t>
              </a:r>
            </a:p>
            <a:p>
              <a:pPr algn="l" defTabSz="977900"/>
              <a:r>
                <a:rPr lang="en-US" sz="1400" b="0" baseline="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a:solidFill>
                    <a:schemeClr val="bg1">
                      <a:lumMod val="75000"/>
                    </a:schemeClr>
                  </a:solidFill>
                  <a:latin typeface="Trebuchet MS" pitchFamily="34" charset="0"/>
                </a:rPr>
                <a:t>disproportionally.</a:t>
              </a:r>
            </a:p>
            <a:p>
              <a:pPr algn="l" defTabSz="977900"/>
              <a:endParaRPr lang="en-US" sz="1400" b="0" baseline="0">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r>
                <a:rPr lang="en-US" sz="1800" b="1" baseline="0">
                  <a:solidFill>
                    <a:srgbClr val="FFC000"/>
                  </a:solidFill>
                  <a:latin typeface="Trebuchet MS" pitchFamily="34" charset="0"/>
                </a:rPr>
                <a:t>Image Quality Check</a:t>
              </a:r>
            </a:p>
            <a:p>
              <a:pPr lvl="0" algn="l" defTabSz="977900"/>
              <a:r>
                <a:rPr lang="en-US" sz="1400" b="0" baseline="0">
                  <a:solidFill>
                    <a:schemeClr val="bg1">
                      <a:lumMod val="75000"/>
                    </a:schemeClr>
                  </a:solidFill>
                  <a:latin typeface="Trebuchet MS" pitchFamily="34" charset="0"/>
                </a:rPr>
                <a:t>Zoom in and look at your images at 100% magnification. If they look good they will print well. </a:t>
              </a:r>
              <a:endParaRPr lang="en-US" sz="1600" b="0">
                <a:latin typeface="Trebuchet MS" pitchFamily="34" charset="0"/>
              </a:endParaRPr>
            </a:p>
          </p:txBody>
        </p:sp>
        <p:cxnSp>
          <p:nvCxnSpPr>
            <p:cNvPr id="30" name="Straight Connector 29"/>
            <p:cNvCxnSpPr/>
            <p:nvPr userDrawn="1"/>
          </p:nvCxnSpPr>
          <p:spPr>
            <a:xfrm>
              <a:off x="-11220549" y="5663750"/>
              <a:ext cx="10999745"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userDrawn="1"/>
          </p:nvPicPr>
          <p:blipFill>
            <a:blip r:embed="rId3"/>
            <a:stretch>
              <a:fillRect/>
            </a:stretch>
          </p:blipFill>
          <p:spPr>
            <a:xfrm>
              <a:off x="-10736022" y="7070058"/>
              <a:ext cx="1597665" cy="1001614"/>
            </a:xfrm>
            <a:prstGeom prst="rect">
              <a:avLst/>
            </a:prstGeom>
          </p:spPr>
        </p:pic>
        <p:pic>
          <p:nvPicPr>
            <p:cNvPr id="32" name="Picture 31"/>
            <p:cNvPicPr>
              <a:picLocks noChangeAspect="1"/>
            </p:cNvPicPr>
            <p:nvPr userDrawn="1"/>
          </p:nvPicPr>
          <p:blipFill>
            <a:blip r:embed="rId4"/>
            <a:stretch>
              <a:fillRect/>
            </a:stretch>
          </p:blipFill>
          <p:spPr>
            <a:xfrm>
              <a:off x="-10736022" y="11080322"/>
              <a:ext cx="9986807" cy="877997"/>
            </a:xfrm>
            <a:prstGeom prst="rect">
              <a:avLst/>
            </a:prstGeom>
          </p:spPr>
        </p:pic>
        <p:grpSp>
          <p:nvGrpSpPr>
            <p:cNvPr id="33" name="Group 32"/>
            <p:cNvGrpSpPr/>
            <p:nvPr userDrawn="1"/>
          </p:nvGrpSpPr>
          <p:grpSpPr>
            <a:xfrm>
              <a:off x="-9844889" y="17817180"/>
              <a:ext cx="7631078" cy="1936127"/>
              <a:chOff x="-4516464" y="10195246"/>
              <a:chExt cx="3516822" cy="1067445"/>
            </a:xfrm>
          </p:grpSpPr>
          <p:grpSp>
            <p:nvGrpSpPr>
              <p:cNvPr id="39" name="Group 38"/>
              <p:cNvGrpSpPr/>
              <p:nvPr userDrawn="1"/>
            </p:nvGrpSpPr>
            <p:grpSpPr>
              <a:xfrm>
                <a:off x="-2783494" y="10195288"/>
                <a:ext cx="624373" cy="870495"/>
                <a:chOff x="-3958698" y="9877015"/>
                <a:chExt cx="779266" cy="1247410"/>
              </a:xfrm>
            </p:grpSpPr>
            <p:pic>
              <p:nvPicPr>
                <p:cNvPr id="53" name="Picture 52"/>
                <p:cNvPicPr>
                  <a:picLocks noChangeAspect="1"/>
                </p:cNvPicPr>
                <p:nvPr userDrawn="1"/>
              </p:nvPicPr>
              <p:blipFill>
                <a:blip r:embed="rId5"/>
                <a:stretch>
                  <a:fillRect/>
                </a:stretch>
              </p:blipFill>
              <p:spPr>
                <a:xfrm>
                  <a:off x="-3948160" y="9877015"/>
                  <a:ext cx="768728" cy="1090752"/>
                </a:xfrm>
                <a:prstGeom prst="rect">
                  <a:avLst/>
                </a:prstGeom>
              </p:spPr>
            </p:pic>
            <p:sp>
              <p:nvSpPr>
                <p:cNvPr id="54" name="TextBox 56"/>
                <p:cNvSpPr txBox="1"/>
                <p:nvPr userDrawn="1"/>
              </p:nvSpPr>
              <p:spPr>
                <a:xfrm>
                  <a:off x="-3958698" y="10916003"/>
                  <a:ext cx="779263" cy="208422"/>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a:solidFill>
                        <a:schemeClr val="tx1"/>
                      </a:solidFill>
                    </a:rPr>
                    <a:t>ORIGINAL</a:t>
                  </a:r>
                </a:p>
              </p:txBody>
            </p:sp>
          </p:grpSp>
          <p:grpSp>
            <p:nvGrpSpPr>
              <p:cNvPr id="40" name="Group 39"/>
              <p:cNvGrpSpPr/>
              <p:nvPr userDrawn="1"/>
            </p:nvGrpSpPr>
            <p:grpSpPr>
              <a:xfrm>
                <a:off x="-2033159" y="10195246"/>
                <a:ext cx="1033517" cy="879385"/>
                <a:chOff x="-2921738" y="10010570"/>
                <a:chExt cx="1420279" cy="1208471"/>
              </a:xfrm>
            </p:grpSpPr>
            <p:pic>
              <p:nvPicPr>
                <p:cNvPr id="51" name="Picture 50"/>
                <p:cNvPicPr>
                  <a:picLocks noChangeAspect="1"/>
                </p:cNvPicPr>
                <p:nvPr userDrawn="1"/>
              </p:nvPicPr>
              <p:blipFill>
                <a:blip r:embed="rId5"/>
                <a:stretch>
                  <a:fillRect/>
                </a:stretch>
              </p:blipFill>
              <p:spPr>
                <a:xfrm>
                  <a:off x="-2921738" y="10010570"/>
                  <a:ext cx="1420279" cy="1029695"/>
                </a:xfrm>
                <a:prstGeom prst="rect">
                  <a:avLst/>
                </a:prstGeom>
              </p:spPr>
            </p:pic>
            <p:sp>
              <p:nvSpPr>
                <p:cNvPr id="52" name="TextBox 54"/>
                <p:cNvSpPr txBox="1"/>
                <p:nvPr userDrawn="1"/>
              </p:nvSpPr>
              <p:spPr>
                <a:xfrm>
                  <a:off x="-2918992" y="10985853"/>
                  <a:ext cx="1417533" cy="233188"/>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a:solidFill>
                        <a:schemeClr val="bg1"/>
                      </a:solidFill>
                    </a:rPr>
                    <a:t>DISTORTED</a:t>
                  </a:r>
                  <a:endParaRPr lang="en-US" sz="700" b="1">
                    <a:solidFill>
                      <a:schemeClr val="bg1"/>
                    </a:solidFill>
                  </a:endParaRPr>
                </a:p>
              </p:txBody>
            </p:sp>
          </p:grpSp>
          <p:pic>
            <p:nvPicPr>
              <p:cNvPr id="49" name="Picture 48"/>
              <p:cNvPicPr>
                <a:picLocks noChangeAspect="1"/>
              </p:cNvPicPr>
              <p:nvPr userDrawn="1"/>
            </p:nvPicPr>
            <p:blipFill>
              <a:blip r:embed="rId6"/>
              <a:stretch>
                <a:fillRect/>
              </a:stretch>
            </p:blipFill>
            <p:spPr>
              <a:xfrm>
                <a:off x="-4516464" y="10195268"/>
                <a:ext cx="1098742" cy="847761"/>
              </a:xfrm>
              <a:prstGeom prst="rect">
                <a:avLst/>
              </a:prstGeom>
            </p:spPr>
          </p:pic>
          <p:sp>
            <p:nvSpPr>
              <p:cNvPr id="50" name="TextBox 52"/>
              <p:cNvSpPr txBox="1"/>
              <p:nvPr userDrawn="1"/>
            </p:nvSpPr>
            <p:spPr>
              <a:xfrm>
                <a:off x="-4471893" y="11093004"/>
                <a:ext cx="1035685" cy="169687"/>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a:solidFill>
                      <a:schemeClr val="bg1"/>
                    </a:solidFill>
                  </a:rPr>
                  <a:t>Corner</a:t>
                </a:r>
                <a:r>
                  <a:rPr lang="en-US" sz="1400" baseline="0">
                    <a:solidFill>
                      <a:schemeClr val="bg1"/>
                    </a:solidFill>
                  </a:rPr>
                  <a:t> handles</a:t>
                </a:r>
                <a:endParaRPr lang="en-US" sz="1400">
                  <a:solidFill>
                    <a:schemeClr val="bg1"/>
                  </a:solidFill>
                </a:endParaRPr>
              </a:p>
            </p:txBody>
          </p:sp>
        </p:grpSp>
        <p:grpSp>
          <p:nvGrpSpPr>
            <p:cNvPr id="34" name="Group 33"/>
            <p:cNvGrpSpPr/>
            <p:nvPr userDrawn="1"/>
          </p:nvGrpSpPr>
          <p:grpSpPr>
            <a:xfrm>
              <a:off x="-9604625" y="22201809"/>
              <a:ext cx="7832477" cy="2027099"/>
              <a:chOff x="-4427461" y="12587745"/>
              <a:chExt cx="3609638" cy="1117602"/>
            </a:xfrm>
          </p:grpSpPr>
          <p:pic>
            <p:nvPicPr>
              <p:cNvPr id="35" name="Picture 34"/>
              <p:cNvPicPr/>
              <p:nvPr userDrawn="1"/>
            </p:nvPicPr>
            <p:blipFill>
              <a:blip r:embed="rId7"/>
              <a:stretch>
                <a:fillRect/>
              </a:stretch>
            </p:blipFill>
            <p:spPr>
              <a:xfrm>
                <a:off x="-4179101" y="12737786"/>
                <a:ext cx="1512652" cy="772700"/>
              </a:xfrm>
              <a:prstGeom prst="rect">
                <a:avLst/>
              </a:prstGeom>
            </p:spPr>
          </p:pic>
          <p:pic>
            <p:nvPicPr>
              <p:cNvPr id="36" name="Picture 35"/>
              <p:cNvPicPr/>
              <p:nvPr userDrawn="1"/>
            </p:nvPicPr>
            <p:blipFill>
              <a:blip r:embed="rId8"/>
              <a:stretch>
                <a:fillRect/>
              </a:stretch>
            </p:blipFill>
            <p:spPr>
              <a:xfrm>
                <a:off x="-2596264" y="12737785"/>
                <a:ext cx="1512652" cy="772700"/>
              </a:xfrm>
              <a:prstGeom prst="rect">
                <a:avLst/>
              </a:prstGeom>
            </p:spPr>
          </p:pic>
          <p:sp>
            <p:nvSpPr>
              <p:cNvPr id="37" name="TextBox 47"/>
              <p:cNvSpPr txBox="1"/>
              <p:nvPr userDrawn="1"/>
            </p:nvSpPr>
            <p:spPr>
              <a:xfrm rot="16200000">
                <a:off x="-4921252" y="13081537"/>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a:solidFill>
                      <a:srgbClr val="92D050"/>
                    </a:solidFill>
                  </a:rPr>
                  <a:t>Good</a:t>
                </a:r>
                <a:r>
                  <a:rPr lang="en-US" sz="1100" baseline="0">
                    <a:solidFill>
                      <a:srgbClr val="92D050"/>
                    </a:solidFill>
                  </a:rPr>
                  <a:t> </a:t>
                </a:r>
                <a:r>
                  <a:rPr lang="en-US" sz="1100" baseline="0">
                    <a:solidFill>
                      <a:schemeClr val="bg1"/>
                    </a:solidFill>
                  </a:rPr>
                  <a:t>printing quality</a:t>
                </a:r>
                <a:endParaRPr lang="en-US" sz="1100">
                  <a:solidFill>
                    <a:schemeClr val="bg1"/>
                  </a:solidFill>
                </a:endParaRPr>
              </a:p>
            </p:txBody>
          </p:sp>
          <p:sp>
            <p:nvSpPr>
              <p:cNvPr id="38" name="TextBox 48"/>
              <p:cNvSpPr txBox="1"/>
              <p:nvPr userDrawn="1"/>
            </p:nvSpPr>
            <p:spPr>
              <a:xfrm rot="16200000">
                <a:off x="-1447544" y="13075625"/>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a:solidFill>
                      <a:srgbClr val="FF0000"/>
                    </a:solidFill>
                  </a:rPr>
                  <a:t>Bad </a:t>
                </a:r>
                <a:r>
                  <a:rPr lang="en-US" sz="1200">
                    <a:solidFill>
                      <a:schemeClr val="bg1"/>
                    </a:solidFill>
                  </a:rPr>
                  <a:t>printing quality</a:t>
                </a:r>
              </a:p>
            </p:txBody>
          </p:sp>
        </p:grpSp>
      </p:grpSp>
      <p:grpSp>
        <p:nvGrpSpPr>
          <p:cNvPr id="55" name="Group 54"/>
          <p:cNvGrpSpPr>
            <a:grpSpLocks noChangeAspect="1"/>
          </p:cNvGrpSpPr>
          <p:nvPr userDrawn="1"/>
        </p:nvGrpSpPr>
        <p:grpSpPr>
          <a:xfrm>
            <a:off x="33196329" y="11218"/>
            <a:ext cx="6632760" cy="19191183"/>
            <a:chOff x="36782324" y="0"/>
            <a:chExt cx="11062139" cy="27432000"/>
          </a:xfrm>
        </p:grpSpPr>
        <p:sp>
          <p:nvSpPr>
            <p:cNvPr id="56" name="Rectangle 55"/>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2800" b="1" spc="600">
                  <a:solidFill>
                    <a:schemeClr val="bg1"/>
                  </a:solidFill>
                  <a:latin typeface="Trebuchet MS" pitchFamily="34" charset="0"/>
                </a:rPr>
                <a:t>QUICK START (cont.)</a:t>
              </a:r>
            </a:p>
            <a:p>
              <a:pPr algn="ctr"/>
              <a:endParaRPr lang="en-US" sz="2400" b="1" baseline="0">
                <a:solidFill>
                  <a:schemeClr val="bg1"/>
                </a:solidFill>
                <a:latin typeface="Trebuchet MS" pitchFamily="34" charset="0"/>
              </a:endParaRPr>
            </a:p>
            <a:p>
              <a:pPr algn="ctr"/>
              <a:r>
                <a:rPr lang="en-US" sz="1800" b="1" baseline="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r>
                <a:rPr lang="en-US" sz="1400" b="0" baseline="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a:solidFill>
                  <a:schemeClr val="bg1">
                    <a:lumMod val="75000"/>
                  </a:schemeClr>
                </a:solidFill>
                <a:latin typeface="Trebuchet MS" pitchFamily="34" charset="0"/>
              </a:endParaRPr>
            </a:p>
            <a:p>
              <a:pPr algn="ctr"/>
              <a:r>
                <a:rPr lang="en-US" sz="1800" b="1" baseline="0">
                  <a:solidFill>
                    <a:srgbClr val="FFC000"/>
                  </a:solidFill>
                  <a:latin typeface="Trebuchet MS" pitchFamily="34" charset="0"/>
                </a:rPr>
                <a:t>How to add Text</a:t>
              </a:r>
            </a:p>
            <a:p>
              <a:pPr marL="1730375" lvl="2" indent="0" algn="l" defTabSz="114300"/>
              <a:r>
                <a:rPr lang="en-US" sz="1400" b="0" baseline="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a:solidFill>
                    <a:schemeClr val="bg1">
                      <a:lumMod val="75000"/>
                    </a:schemeClr>
                  </a:solidFill>
                  <a:latin typeface="Trebuchet MS" pitchFamily="34" charset="0"/>
                </a:rPr>
                <a:t> </a:t>
              </a:r>
              <a:r>
                <a:rPr kumimoji="0" lang="en-US" sz="1800" b="1" i="0" u="none" strike="noStrike" kern="1200" cap="none" spc="0" normalizeH="0" baseline="0" noProof="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a:solidFill>
                  <a:schemeClr val="bg1">
                    <a:lumMod val="75000"/>
                  </a:schemeClr>
                </a:solidFill>
                <a:latin typeface="Trebuchet MS" pitchFamily="34" charset="0"/>
              </a:endParaRPr>
            </a:p>
            <a:p>
              <a:pPr marL="1518341" lvl="2" indent="0" algn="l" defTabSz="114300"/>
              <a:endParaRPr lang="en-US" sz="1400" b="0" baseline="0">
                <a:solidFill>
                  <a:schemeClr val="bg1">
                    <a:lumMod val="75000"/>
                  </a:schemeClr>
                </a:solidFill>
                <a:latin typeface="Trebuchet MS" pitchFamily="34" charset="0"/>
              </a:endParaRPr>
            </a:p>
            <a:p>
              <a:pPr algn="ctr"/>
              <a:r>
                <a:rPr lang="en-US" sz="1800" b="1" baseline="0">
                  <a:solidFill>
                    <a:srgbClr val="FFC000"/>
                  </a:solidFill>
                  <a:latin typeface="Trebuchet MS" pitchFamily="34" charset="0"/>
                </a:rPr>
                <a:t>How to add Tables</a:t>
              </a:r>
            </a:p>
            <a:p>
              <a:pPr marL="971550" lvl="1" indent="0" algn="l" defTabSz="114300"/>
              <a:r>
                <a:rPr lang="en-US" sz="1400" b="0" baseline="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lumMod val="75000"/>
                  </a:prstClr>
                </a:solidFill>
                <a:effectLst/>
                <a:uLnTx/>
                <a:uFillTx/>
                <a:latin typeface="Trebuchet MS" pitchFamily="34" charset="0"/>
              </a:endParaRPr>
            </a:p>
          </p:txBody>
        </p:sp>
        <p:pic>
          <p:nvPicPr>
            <p:cNvPr id="57" name="Picture 56"/>
            <p:cNvPicPr/>
            <p:nvPr userDrawn="1"/>
          </p:nvPicPr>
          <p:blipFill>
            <a:blip r:embed="rId9"/>
            <a:stretch>
              <a:fillRect/>
            </a:stretch>
          </p:blipFill>
          <p:spPr>
            <a:xfrm>
              <a:off x="39540164" y="3399421"/>
              <a:ext cx="5586150" cy="1716939"/>
            </a:xfrm>
            <a:prstGeom prst="rect">
              <a:avLst/>
            </a:prstGeom>
          </p:spPr>
        </p:pic>
        <p:pic>
          <p:nvPicPr>
            <p:cNvPr id="58" name="Picture 57"/>
            <p:cNvPicPr>
              <a:picLocks noChangeAspect="1"/>
            </p:cNvPicPr>
            <p:nvPr userDrawn="1"/>
          </p:nvPicPr>
          <p:blipFill>
            <a:blip r:embed="rId10"/>
            <a:stretch>
              <a:fillRect/>
            </a:stretch>
          </p:blipFill>
          <p:spPr>
            <a:xfrm>
              <a:off x="37296876" y="7200202"/>
              <a:ext cx="2969584" cy="1140240"/>
            </a:xfrm>
            <a:prstGeom prst="rect">
              <a:avLst/>
            </a:prstGeom>
            <a:ln>
              <a:noFill/>
            </a:ln>
          </p:spPr>
        </p:pic>
        <p:pic>
          <p:nvPicPr>
            <p:cNvPr id="59" name="Picture 58"/>
            <p:cNvPicPr/>
            <p:nvPr userDrawn="1"/>
          </p:nvPicPr>
          <p:blipFill>
            <a:blip r:embed="rId11"/>
            <a:stretch>
              <a:fillRect/>
            </a:stretch>
          </p:blipFill>
          <p:spPr>
            <a:xfrm>
              <a:off x="37524683" y="10986709"/>
              <a:ext cx="1482265" cy="825421"/>
            </a:xfrm>
            <a:prstGeom prst="rect">
              <a:avLst/>
            </a:prstGeom>
          </p:spPr>
        </p:pic>
        <p:grpSp>
          <p:nvGrpSpPr>
            <p:cNvPr id="60" name="Group 59"/>
            <p:cNvGrpSpPr/>
            <p:nvPr userDrawn="1"/>
          </p:nvGrpSpPr>
          <p:grpSpPr>
            <a:xfrm>
              <a:off x="37163426" y="23152352"/>
              <a:ext cx="10354213" cy="1052915"/>
              <a:chOff x="31687960" y="29635357"/>
              <a:chExt cx="9771399" cy="1090622"/>
            </a:xfrm>
          </p:grpSpPr>
          <p:sp>
            <p:nvSpPr>
              <p:cNvPr id="62" name="Rounded Rectangle 61"/>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sz="5600"/>
              </a:p>
            </p:txBody>
          </p:sp>
          <p:pic>
            <p:nvPicPr>
              <p:cNvPr id="63" name="Picture 62"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64" name="TextBox 66"/>
              <p:cNvSpPr txBox="1"/>
              <p:nvPr userDrawn="1"/>
            </p:nvSpPr>
            <p:spPr>
              <a:xfrm>
                <a:off x="32788169" y="29700257"/>
                <a:ext cx="8671190" cy="774678"/>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a:solidFill>
                      <a:schemeClr val="tx2"/>
                    </a:solidFill>
                    <a:latin typeface="Trebuchet MS" pitchFamily="34" charset="0"/>
                  </a:rPr>
                  <a:t>Student</a:t>
                </a:r>
                <a:r>
                  <a:rPr lang="en-US" sz="1400" baseline="0">
                    <a:solidFill>
                      <a:schemeClr val="tx2"/>
                    </a:solidFill>
                    <a:latin typeface="Trebuchet MS" pitchFamily="34" charset="0"/>
                  </a:rPr>
                  <a:t> discounts are available on our </a:t>
                </a:r>
                <a:r>
                  <a:rPr lang="en-US" sz="1400" baseline="0" err="1">
                    <a:solidFill>
                      <a:schemeClr val="tx2"/>
                    </a:solidFill>
                    <a:latin typeface="Trebuchet MS" pitchFamily="34" charset="0"/>
                  </a:rPr>
                  <a:t>Facebook</a:t>
                </a:r>
                <a:r>
                  <a:rPr lang="en-US" sz="1400" baseline="0">
                    <a:solidFill>
                      <a:schemeClr val="tx2"/>
                    </a:solidFill>
                    <a:latin typeface="Trebuchet MS" pitchFamily="34" charset="0"/>
                  </a:rPr>
                  <a:t> page.</a:t>
                </a:r>
                <a:br>
                  <a:rPr lang="en-US" sz="1400" baseline="0">
                    <a:solidFill>
                      <a:schemeClr val="tx2"/>
                    </a:solidFill>
                    <a:latin typeface="Trebuchet MS" pitchFamily="34" charset="0"/>
                  </a:rPr>
                </a:br>
                <a:r>
                  <a:rPr lang="en-US" sz="1400" baseline="0">
                    <a:solidFill>
                      <a:schemeClr val="tx2"/>
                    </a:solidFill>
                    <a:latin typeface="Trebuchet MS" pitchFamily="34" charset="0"/>
                  </a:rPr>
                  <a:t>Go to </a:t>
                </a:r>
                <a:r>
                  <a:rPr lang="en-US" sz="1400" u="sng" baseline="0">
                    <a:solidFill>
                      <a:schemeClr val="tx2"/>
                    </a:solidFill>
                    <a:latin typeface="Trebuchet MS" pitchFamily="34" charset="0"/>
                  </a:rPr>
                  <a:t>PosterPresentations.com</a:t>
                </a:r>
                <a:r>
                  <a:rPr lang="en-US" sz="1400" baseline="0">
                    <a:solidFill>
                      <a:schemeClr val="tx2"/>
                    </a:solidFill>
                    <a:latin typeface="Trebuchet MS" pitchFamily="34" charset="0"/>
                  </a:rPr>
                  <a:t> and click on the FB icon. </a:t>
                </a:r>
                <a:endParaRPr lang="en-US" sz="1400">
                  <a:solidFill>
                    <a:schemeClr val="tx2"/>
                  </a:solidFill>
                  <a:latin typeface="Trebuchet MS" pitchFamily="34" charset="0"/>
                </a:endParaRPr>
              </a:p>
            </p:txBody>
          </p:sp>
        </p:grpSp>
      </p:grpSp>
      <p:sp>
        <p:nvSpPr>
          <p:cNvPr id="41" name="Rounded Rectangle 40"/>
          <p:cNvSpPr/>
          <p:nvPr userDrawn="1"/>
        </p:nvSpPr>
        <p:spPr>
          <a:xfrm>
            <a:off x="715007" y="3083822"/>
            <a:ext cx="7552632"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487"/>
          </a:p>
        </p:txBody>
      </p:sp>
      <p:sp>
        <p:nvSpPr>
          <p:cNvPr id="42" name="Rounded Rectangle 41"/>
          <p:cNvSpPr/>
          <p:nvPr userDrawn="1"/>
        </p:nvSpPr>
        <p:spPr>
          <a:xfrm>
            <a:off x="24685625" y="3083822"/>
            <a:ext cx="7552632"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487"/>
          </a:p>
        </p:txBody>
      </p:sp>
      <p:sp>
        <p:nvSpPr>
          <p:cNvPr id="43" name="Rounded Rectangle 42"/>
          <p:cNvSpPr/>
          <p:nvPr userDrawn="1"/>
        </p:nvSpPr>
        <p:spPr>
          <a:xfrm>
            <a:off x="8668727" y="3083822"/>
            <a:ext cx="15611417"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487"/>
          </a:p>
        </p:txBody>
      </p:sp>
      <p:sp>
        <p:nvSpPr>
          <p:cNvPr id="44" name="Rounded Rectangle 43"/>
          <p:cNvSpPr/>
          <p:nvPr userDrawn="1"/>
        </p:nvSpPr>
        <p:spPr>
          <a:xfrm>
            <a:off x="0" y="-1"/>
            <a:ext cx="32918400" cy="275890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487"/>
          </a:p>
        </p:txBody>
      </p:sp>
      <p:cxnSp>
        <p:nvCxnSpPr>
          <p:cNvPr id="45" name="Straight Connector 44"/>
          <p:cNvCxnSpPr/>
          <p:nvPr userDrawn="1"/>
        </p:nvCxnSpPr>
        <p:spPr>
          <a:xfrm>
            <a:off x="0" y="2758907"/>
            <a:ext cx="329184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33196329" y="17663423"/>
            <a:ext cx="3034194" cy="835381"/>
          </a:xfrm>
          <a:prstGeom prst="rect">
            <a:avLst/>
          </a:prstGeom>
          <a:noFill/>
        </p:spPr>
        <p:txBody>
          <a:bodyPr wrap="square" lIns="65304" tIns="32651" rIns="65304" bIns="32651" rtlCol="0">
            <a:spAutoFit/>
          </a:bodyPr>
          <a:lstStyle/>
          <a:p>
            <a:pPr marL="171450" indent="3175">
              <a:lnSpc>
                <a:spcPct val="100000"/>
              </a:lnSpc>
            </a:pPr>
            <a:r>
              <a:rPr lang="en-US" sz="1400">
                <a:solidFill>
                  <a:schemeClr val="bg1"/>
                </a:solidFill>
              </a:rPr>
              <a:t>©2015</a:t>
            </a:r>
            <a:r>
              <a:rPr lang="en-US" sz="1400" baseline="0">
                <a:solidFill>
                  <a:schemeClr val="bg1"/>
                </a:solidFill>
              </a:rPr>
              <a:t> </a:t>
            </a:r>
            <a:r>
              <a:rPr lang="en-US" sz="1400">
                <a:solidFill>
                  <a:schemeClr val="bg1"/>
                </a:solidFill>
              </a:rPr>
              <a:t>PosterPresentations.com</a:t>
            </a:r>
          </a:p>
          <a:p>
            <a:pPr marL="341313" indent="0">
              <a:lnSpc>
                <a:spcPct val="100000"/>
              </a:lnSpc>
            </a:pPr>
            <a:r>
              <a:rPr lang="en-US" sz="1200">
                <a:solidFill>
                  <a:schemeClr val="bg1"/>
                </a:solidFill>
              </a:rPr>
              <a:t>2117 Fourth Street ,</a:t>
            </a:r>
            <a:r>
              <a:rPr lang="en-US" sz="1200" baseline="0">
                <a:solidFill>
                  <a:schemeClr val="bg1"/>
                </a:solidFill>
              </a:rPr>
              <a:t> Unit C</a:t>
            </a:r>
          </a:p>
          <a:p>
            <a:pPr marL="341313" indent="0">
              <a:lnSpc>
                <a:spcPct val="100000"/>
              </a:lnSpc>
            </a:pPr>
            <a:r>
              <a:rPr lang="en-US" sz="1200" baseline="0">
                <a:solidFill>
                  <a:schemeClr val="bg1"/>
                </a:solidFill>
              </a:rPr>
              <a:t>Berkeley CA </a:t>
            </a:r>
            <a:r>
              <a:rPr lang="en-US" sz="1100" baseline="0">
                <a:solidFill>
                  <a:schemeClr val="bg1"/>
                </a:solidFill>
              </a:rPr>
              <a:t>94710</a:t>
            </a:r>
            <a:endParaRPr lang="en-US" sz="1200" baseline="0">
              <a:solidFill>
                <a:schemeClr val="bg1"/>
              </a:solidFill>
            </a:endParaRPr>
          </a:p>
          <a:p>
            <a:pPr marL="341313" indent="0">
              <a:lnSpc>
                <a:spcPct val="100000"/>
              </a:lnSpc>
            </a:pPr>
            <a:r>
              <a:rPr lang="en-US" sz="1200" b="1" baseline="0">
                <a:solidFill>
                  <a:srgbClr val="FFFF00"/>
                </a:solidFill>
              </a:rPr>
              <a:t>posterpresenter@gmail.com</a:t>
            </a:r>
            <a:endParaRPr lang="en-US" sz="1400" b="1">
              <a:solidFill>
                <a:srgbClr val="FFFF00"/>
              </a:solidFill>
            </a:endParaRPr>
          </a:p>
        </p:txBody>
      </p:sp>
      <p:sp>
        <p:nvSpPr>
          <p:cNvPr id="47" name="Text Box 14"/>
          <p:cNvSpPr txBox="1">
            <a:spLocks noChangeArrowheads="1"/>
          </p:cNvSpPr>
          <p:nvPr userDrawn="1"/>
        </p:nvSpPr>
        <p:spPr bwMode="auto">
          <a:xfrm>
            <a:off x="974558" y="18716148"/>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800" b="1">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5146" y="1638606"/>
            <a:ext cx="26244194" cy="41989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5148" y="6400800"/>
            <a:ext cx="26244197" cy="11265408"/>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5150" y="18117971"/>
            <a:ext cx="5816186" cy="768096"/>
          </a:xfrm>
          <a:prstGeom prst="rect">
            <a:avLst/>
          </a:prstGeom>
        </p:spPr>
        <p:txBody>
          <a:bodyPr vert="horz" lIns="91440" tIns="45720" rIns="91440" bIns="45720" rtlCol="0" anchor="ctr"/>
          <a:lstStyle>
            <a:lvl1pPr algn="l">
              <a:defRPr sz="2700">
                <a:solidFill>
                  <a:schemeClr val="tx1">
                    <a:lumMod val="95000"/>
                    <a:lumOff val="5000"/>
                  </a:schemeClr>
                </a:solidFill>
                <a:latin typeface="+mj-lt"/>
              </a:defRPr>
            </a:lvl1pPr>
          </a:lstStyle>
          <a:p>
            <a:fld id="{90298CD5-6C1E-4009-B41F-6DF62E31D3BE}" type="datetimeFigureOut">
              <a:rPr lang="en-US" dirty="0"/>
              <a:pPr/>
              <a:t>4/6/2022</a:t>
            </a:fld>
            <a:endParaRPr lang="en-US"/>
          </a:p>
        </p:txBody>
      </p:sp>
      <p:sp>
        <p:nvSpPr>
          <p:cNvPr id="5" name="Footer Placeholder 4"/>
          <p:cNvSpPr>
            <a:spLocks noGrp="1"/>
          </p:cNvSpPr>
          <p:nvPr>
            <p:ph type="ftr" sz="quarter" idx="3"/>
          </p:nvPr>
        </p:nvSpPr>
        <p:spPr>
          <a:xfrm>
            <a:off x="13075919" y="18117971"/>
            <a:ext cx="15933939" cy="768096"/>
          </a:xfrm>
          <a:prstGeom prst="rect">
            <a:avLst/>
          </a:prstGeom>
        </p:spPr>
        <p:txBody>
          <a:bodyPr vert="horz" lIns="91440" tIns="45720" rIns="91440" bIns="45720" rtlCol="0" anchor="ctr"/>
          <a:lstStyle>
            <a:lvl1pPr algn="r">
              <a:defRPr sz="27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29260801" y="18117971"/>
            <a:ext cx="2628901" cy="768096"/>
          </a:xfrm>
          <a:prstGeom prst="rect">
            <a:avLst/>
          </a:prstGeom>
        </p:spPr>
        <p:txBody>
          <a:bodyPr vert="horz" lIns="91440" tIns="45720" rIns="91440" bIns="45720" rtlCol="0" anchor="ctr"/>
          <a:lstStyle>
            <a:lvl1pPr algn="l">
              <a:defRPr sz="2700">
                <a:solidFill>
                  <a:schemeClr val="tx1">
                    <a:lumMod val="95000"/>
                    <a:lumOff val="5000"/>
                  </a:schemeClr>
                </a:solidFill>
                <a:latin typeface="+mj-lt"/>
              </a:defRPr>
            </a:lvl1pPr>
          </a:lstStyle>
          <a:p>
            <a:fld id="{4FAB73BC-B049-4115-A692-8D63A059BFB8}" type="slidenum">
              <a:rPr lang="en-US" dirty="0"/>
              <a:pPr/>
              <a:t>‹#›</a:t>
            </a:fld>
            <a:endParaRPr lang="en-US"/>
          </a:p>
        </p:txBody>
      </p:sp>
      <p:grpSp>
        <p:nvGrpSpPr>
          <p:cNvPr id="8" name="Group 7"/>
          <p:cNvGrpSpPr>
            <a:grpSpLocks noChangeAspect="1"/>
          </p:cNvGrpSpPr>
          <p:nvPr userDrawn="1"/>
        </p:nvGrpSpPr>
        <p:grpSpPr>
          <a:xfrm>
            <a:off x="-6886463" y="2"/>
            <a:ext cx="6608534" cy="19202398"/>
            <a:chOff x="-11220549" y="-1"/>
            <a:chExt cx="11014225" cy="27432000"/>
          </a:xfrm>
        </p:grpSpPr>
        <p:sp>
          <p:nvSpPr>
            <p:cNvPr id="9" name="Rectangle 8"/>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a:solidFill>
                    <a:srgbClr val="FF0000"/>
                  </a:solidFill>
                  <a:latin typeface="Trebuchet MS" pitchFamily="34" charset="0"/>
                </a:rPr>
                <a:t>(—THIS SIDEBAR DOES NOT PRINT—)</a:t>
              </a:r>
              <a:endParaRPr lang="en-US" sz="1800" b="1" spc="600">
                <a:solidFill>
                  <a:schemeClr val="bg1"/>
                </a:solidFill>
                <a:latin typeface="Trebuchet MS" pitchFamily="34" charset="0"/>
              </a:endParaRPr>
            </a:p>
            <a:p>
              <a:pPr algn="ctr"/>
              <a:r>
                <a:rPr lang="en-US" sz="2400" b="1" spc="600">
                  <a:solidFill>
                    <a:schemeClr val="bg1"/>
                  </a:solidFill>
                  <a:latin typeface="Trebuchet MS" pitchFamily="34" charset="0"/>
                </a:rPr>
                <a:t>DESIGN</a:t>
              </a:r>
              <a:r>
                <a:rPr lang="en-US" sz="2400" b="1" spc="600" baseline="0">
                  <a:solidFill>
                    <a:schemeClr val="bg1"/>
                  </a:solidFill>
                  <a:latin typeface="Trebuchet MS" pitchFamily="34" charset="0"/>
                </a:rPr>
                <a:t> </a:t>
              </a:r>
              <a:r>
                <a:rPr lang="en-US" sz="2400" b="1" spc="600">
                  <a:solidFill>
                    <a:schemeClr val="bg1"/>
                  </a:solidFill>
                  <a:latin typeface="Trebuchet MS" pitchFamily="34" charset="0"/>
                </a:rPr>
                <a:t>GUIDE</a:t>
              </a:r>
            </a:p>
            <a:p>
              <a:pPr algn="ctr"/>
              <a:r>
                <a:rPr lang="en-US" sz="1000" b="1">
                  <a:latin typeface="Trebuchet MS" pitchFamily="34" charset="0"/>
                </a:rPr>
                <a:t> </a:t>
              </a:r>
            </a:p>
            <a:p>
              <a:pPr defTabSz="3765639"/>
              <a:r>
                <a:rPr lang="en-US" sz="1600" i="0">
                  <a:latin typeface="Trebuchet MS" pitchFamily="34" charset="0"/>
                </a:rPr>
                <a:t>This PowerPoint</a:t>
              </a:r>
              <a:r>
                <a:rPr lang="en-US" sz="1600" i="0" baseline="0">
                  <a:latin typeface="Trebuchet MS" pitchFamily="34" charset="0"/>
                </a:rPr>
                <a:t> </a:t>
              </a:r>
              <a:r>
                <a:rPr lang="en-US" sz="1600" i="0">
                  <a:latin typeface="Trebuchet MS" pitchFamily="34" charset="0"/>
                </a:rPr>
                <a:t>2007 template produces</a:t>
              </a:r>
              <a:r>
                <a:rPr lang="en-US" sz="1600" i="0" baseline="0">
                  <a:latin typeface="Trebuchet MS" pitchFamily="34" charset="0"/>
                </a:rPr>
                <a:t> </a:t>
              </a:r>
              <a:r>
                <a:rPr lang="en-US" sz="1600" i="0">
                  <a:latin typeface="Trebuchet MS" pitchFamily="34" charset="0"/>
                </a:rPr>
                <a:t>a 42”x72” presentation poster. </a:t>
              </a:r>
              <a:r>
                <a:rPr lang="en-US" sz="1600">
                  <a:latin typeface="Trebuchet MS" pitchFamily="34" charset="0"/>
                </a:rPr>
                <a:t>You</a:t>
              </a:r>
              <a:r>
                <a:rPr lang="en-US" sz="1600" baseline="0">
                  <a:latin typeface="Trebuchet MS" pitchFamily="34" charset="0"/>
                </a:rPr>
                <a:t> can u</a:t>
              </a:r>
              <a:r>
                <a:rPr lang="en-US" sz="1600">
                  <a:latin typeface="Trebuchet MS" pitchFamily="34" charset="0"/>
                </a:rPr>
                <a:t>se</a:t>
              </a:r>
              <a:r>
                <a:rPr lang="en-US" sz="1600" baseline="0">
                  <a:latin typeface="Trebuchet MS" pitchFamily="34" charset="0"/>
                </a:rPr>
                <a:t> it to create your research poster and </a:t>
              </a:r>
              <a:r>
                <a:rPr lang="en-US" sz="1600">
                  <a:latin typeface="Trebuchet MS" pitchFamily="34" charset="0"/>
                </a:rPr>
                <a:t>save valuable time placing titles, subtitles,</a:t>
              </a:r>
              <a:r>
                <a:rPr lang="en-US" sz="1600" baseline="0">
                  <a:latin typeface="Trebuchet MS" pitchFamily="34" charset="0"/>
                </a:rPr>
                <a:t> text, and graphics</a:t>
              </a:r>
              <a:r>
                <a:rPr lang="en-US" sz="1600">
                  <a:latin typeface="Trebuchet MS" pitchFamily="34" charset="0"/>
                </a:rPr>
                <a:t>. </a:t>
              </a:r>
            </a:p>
            <a:p>
              <a:pPr defTabSz="3765639"/>
              <a:r>
                <a:rPr lang="en-US" sz="1000">
                  <a:latin typeface="Trebuchet MS" pitchFamily="34" charset="0"/>
                </a:rPr>
                <a:t> </a:t>
              </a:r>
            </a:p>
            <a:p>
              <a:pPr defTabSz="4389219"/>
              <a:r>
                <a:rPr lang="en-US" sz="1600">
                  <a:latin typeface="Trebuchet MS" pitchFamily="34" charset="0"/>
                </a:rPr>
                <a:t>We provide a series of online answer your poster production questions. To view our template tutorials, go online to </a:t>
              </a:r>
              <a:r>
                <a:rPr lang="en-US" sz="1600" b="1">
                  <a:solidFill>
                    <a:srgbClr val="FFC000"/>
                  </a:solidFill>
                  <a:latin typeface="Trebuchet MS" pitchFamily="34" charset="0"/>
                </a:rPr>
                <a:t>PosterPresentations.com</a:t>
              </a:r>
              <a:r>
                <a:rPr lang="en-US" sz="1600" b="1">
                  <a:solidFill>
                    <a:schemeClr val="bg1"/>
                  </a:solidFill>
                  <a:latin typeface="Trebuchet MS" pitchFamily="34" charset="0"/>
                </a:rPr>
                <a:t> </a:t>
              </a:r>
              <a:r>
                <a:rPr lang="en-US" sz="1600">
                  <a:solidFill>
                    <a:schemeClr val="bg1"/>
                  </a:solidFill>
                  <a:latin typeface="Trebuchet MS" pitchFamily="34" charset="0"/>
                </a:rPr>
                <a:t>and click on HELP DESK.</a:t>
              </a:r>
            </a:p>
            <a:p>
              <a:pPr defTabSz="4389219"/>
              <a:r>
                <a:rPr lang="en-US" sz="1000">
                  <a:latin typeface="Trebuchet MS" pitchFamily="34" charset="0"/>
                </a:rPr>
                <a:t> </a:t>
              </a:r>
            </a:p>
            <a:p>
              <a:pPr defTabSz="4389219"/>
              <a:r>
                <a:rPr lang="en-US" sz="1600">
                  <a:solidFill>
                    <a:schemeClr val="bg1"/>
                  </a:solidFill>
                  <a:latin typeface="Trebuchet MS" pitchFamily="34" charset="0"/>
                </a:rPr>
                <a:t>When</a:t>
              </a:r>
              <a:r>
                <a:rPr lang="en-US" sz="1600" baseline="0">
                  <a:solidFill>
                    <a:schemeClr val="bg1"/>
                  </a:solidFill>
                  <a:latin typeface="Trebuchet MS" pitchFamily="34" charset="0"/>
                </a:rPr>
                <a:t> you are ready to</a:t>
              </a:r>
              <a:r>
                <a:rPr lang="en-US" sz="1600">
                  <a:solidFill>
                    <a:schemeClr val="bg1"/>
                  </a:solidFill>
                  <a:latin typeface="Trebuchet MS" pitchFamily="34" charset="0"/>
                </a:rPr>
                <a:t> </a:t>
              </a:r>
              <a:r>
                <a:rPr lang="en-US" sz="1600" baseline="0">
                  <a:solidFill>
                    <a:schemeClr val="bg1"/>
                  </a:solidFill>
                  <a:latin typeface="Trebuchet MS" pitchFamily="34" charset="0"/>
                </a:rPr>
                <a:t> print your poster</a:t>
              </a:r>
              <a:r>
                <a:rPr lang="en-US" sz="1600">
                  <a:solidFill>
                    <a:schemeClr val="bg1"/>
                  </a:solidFill>
                  <a:latin typeface="Trebuchet MS" pitchFamily="34" charset="0"/>
                </a:rPr>
                <a:t>,</a:t>
              </a:r>
              <a:r>
                <a:rPr lang="en-US" sz="1600" baseline="0">
                  <a:solidFill>
                    <a:schemeClr val="bg1"/>
                  </a:solidFill>
                  <a:latin typeface="Trebuchet MS" pitchFamily="34" charset="0"/>
                </a:rPr>
                <a:t> go online to </a:t>
              </a:r>
              <a:r>
                <a:rPr lang="en-US" sz="1600" b="0">
                  <a:solidFill>
                    <a:schemeClr val="bg1"/>
                  </a:solidFill>
                  <a:latin typeface="Trebuchet MS" pitchFamily="34" charset="0"/>
                </a:rPr>
                <a:t>PosterPresentations.com</a:t>
              </a:r>
              <a:br>
                <a:rPr lang="en-US" sz="1600">
                  <a:solidFill>
                    <a:schemeClr val="bg1"/>
                  </a:solidFill>
                  <a:latin typeface="Trebuchet MS" pitchFamily="34" charset="0"/>
                </a:rPr>
              </a:br>
              <a:r>
                <a:rPr lang="en-US" sz="1000">
                  <a:solidFill>
                    <a:schemeClr val="bg1"/>
                  </a:solidFill>
                  <a:latin typeface="Trebuchet MS" pitchFamily="34" charset="0"/>
                </a:rPr>
                <a:t> </a:t>
              </a:r>
            </a:p>
            <a:p>
              <a:pPr algn="l" defTabSz="3765639"/>
              <a:r>
                <a:rPr lang="en-US" sz="1600" b="0">
                  <a:solidFill>
                    <a:schemeClr val="bg1"/>
                  </a:solidFill>
                  <a:latin typeface="Trebuchet MS" pitchFamily="34" charset="0"/>
                </a:rPr>
                <a:t>Need</a:t>
              </a:r>
              <a:r>
                <a:rPr lang="en-US" sz="1600" b="0" baseline="0">
                  <a:solidFill>
                    <a:schemeClr val="bg1"/>
                  </a:solidFill>
                  <a:latin typeface="Trebuchet MS" pitchFamily="34" charset="0"/>
                </a:rPr>
                <a:t> assistance? Call us at </a:t>
              </a:r>
              <a:r>
                <a:rPr lang="en-US" sz="1600" b="0">
                  <a:solidFill>
                    <a:srgbClr val="FFC000"/>
                  </a:solidFill>
                  <a:latin typeface="Trebuchet MS" pitchFamily="34" charset="0"/>
                </a:rPr>
                <a:t>1.510.649.3001</a:t>
              </a:r>
            </a:p>
            <a:p>
              <a:pPr algn="l" defTabSz="3765639"/>
              <a:endParaRPr lang="en-US" sz="1600" b="0">
                <a:solidFill>
                  <a:srgbClr val="FFC000"/>
                </a:solidFill>
                <a:latin typeface="Trebuchet MS" pitchFamily="34" charset="0"/>
              </a:endParaRPr>
            </a:p>
            <a:p>
              <a:pPr algn="l" defTabSz="3765639"/>
              <a:endParaRPr lang="en-US" sz="1600" b="0">
                <a:solidFill>
                  <a:srgbClr val="FFC000"/>
                </a:solidFill>
                <a:latin typeface="Trebuchet MS" pitchFamily="34" charset="0"/>
              </a:endParaRPr>
            </a:p>
            <a:p>
              <a:pPr algn="l" defTabSz="3765639"/>
              <a:r>
                <a:rPr lang="en-US" sz="1000" b="1">
                  <a:solidFill>
                    <a:srgbClr val="FFFF00"/>
                  </a:solidFill>
                  <a:latin typeface="Trebuchet MS" pitchFamily="34" charset="0"/>
                </a:rPr>
                <a:t> </a:t>
              </a:r>
              <a:endParaRPr lang="en-US" sz="1600" b="1">
                <a:solidFill>
                  <a:schemeClr val="bg1"/>
                </a:solidFill>
                <a:latin typeface="Trebuchet MS" pitchFamily="34" charset="0"/>
              </a:endParaRPr>
            </a:p>
            <a:p>
              <a:pPr algn="ctr"/>
              <a:r>
                <a:rPr lang="en-US" sz="2400" b="1" spc="600">
                  <a:solidFill>
                    <a:schemeClr val="bg1"/>
                  </a:solidFill>
                  <a:latin typeface="Trebuchet MS" pitchFamily="34" charset="0"/>
                </a:rPr>
                <a:t>QUICK START</a:t>
              </a:r>
            </a:p>
            <a:p>
              <a:pPr algn="ctr"/>
              <a:r>
                <a:rPr lang="en-US" sz="1000" b="1" baseline="0">
                  <a:solidFill>
                    <a:schemeClr val="bg1"/>
                  </a:solidFill>
                  <a:latin typeface="Trebuchet MS" pitchFamily="34" charset="0"/>
                </a:rPr>
                <a:t> </a:t>
              </a:r>
            </a:p>
            <a:p>
              <a:pPr algn="ctr"/>
              <a:r>
                <a:rPr lang="en-US" sz="1800" b="1" baseline="0">
                  <a:solidFill>
                    <a:srgbClr val="FFC000"/>
                  </a:solidFill>
                  <a:latin typeface="Trebuchet MS" pitchFamily="34" charset="0"/>
                </a:rPr>
                <a:t>Zoom in and out</a:t>
              </a:r>
            </a:p>
            <a:p>
              <a:pPr marL="1203325" indent="0" algn="l" defTabSz="850900"/>
              <a:r>
                <a:rPr lang="en-US" sz="1400" b="0" baseline="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a:solidFill>
                  <a:schemeClr val="bg1"/>
                </a:solidFill>
                <a:latin typeface="Trebuchet MS" pitchFamily="34" charset="0"/>
              </a:endParaRPr>
            </a:p>
            <a:p>
              <a:pPr algn="ctr"/>
              <a:r>
                <a:rPr lang="en-US" sz="1800" b="1" baseline="0">
                  <a:solidFill>
                    <a:srgbClr val="FFC000"/>
                  </a:solidFill>
                  <a:latin typeface="Trebuchet MS" pitchFamily="34" charset="0"/>
                </a:rPr>
                <a:t>Title, Authors, and Affiliations</a:t>
              </a:r>
            </a:p>
            <a:p>
              <a:pPr algn="l"/>
              <a:r>
                <a:rPr lang="en-US" sz="1400" b="0" baseline="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a:solidFill>
                    <a:schemeClr val="bg1">
                      <a:lumMod val="75000"/>
                    </a:schemeClr>
                  </a:solidFill>
                  <a:latin typeface="Trebuchet MS" pitchFamily="34" charset="0"/>
                </a:rPr>
                <a:t> </a:t>
              </a:r>
            </a:p>
            <a:p>
              <a:pPr algn="l"/>
              <a:r>
                <a:rPr lang="en-US" sz="1400" b="1" spc="300" baseline="0">
                  <a:solidFill>
                    <a:srgbClr val="FFC000"/>
                  </a:solidFill>
                  <a:latin typeface="Trebuchet MS" pitchFamily="34" charset="0"/>
                </a:rPr>
                <a:t>TIP</a:t>
              </a:r>
              <a:r>
                <a:rPr lang="en-US" sz="1400" b="1" baseline="0">
                  <a:solidFill>
                    <a:srgbClr val="FFC000"/>
                  </a:solidFill>
                  <a:latin typeface="Trebuchet MS" pitchFamily="34" charset="0"/>
                </a:rPr>
                <a:t>: </a:t>
              </a:r>
              <a:r>
                <a:rPr lang="en-US" sz="1400" b="0" baseline="0">
                  <a:solidFill>
                    <a:schemeClr val="bg1">
                      <a:lumMod val="75000"/>
                    </a:schemeClr>
                  </a:solidFill>
                  <a:latin typeface="Trebuchet MS" pitchFamily="34" charset="0"/>
                </a:rPr>
                <a:t>The font size of your title should be bigger than your name(s) and institution name(s).</a:t>
              </a:r>
            </a:p>
            <a:p>
              <a:pPr algn="l"/>
              <a:endParaRPr lang="en-US" sz="1600" b="1" baseline="0">
                <a:solidFill>
                  <a:schemeClr val="bg1"/>
                </a:solidFill>
                <a:latin typeface="Trebuchet MS" pitchFamily="34" charset="0"/>
              </a:endParaRPr>
            </a:p>
            <a:p>
              <a:pPr algn="l"/>
              <a:br>
                <a:rPr lang="en-US" sz="1600" b="1" baseline="0">
                  <a:solidFill>
                    <a:schemeClr val="bg1"/>
                  </a:solidFill>
                  <a:latin typeface="Trebuchet MS" pitchFamily="34" charset="0"/>
                </a:rPr>
              </a:br>
              <a:endParaRPr lang="en-US" sz="1600" b="1">
                <a:solidFill>
                  <a:schemeClr val="bg1"/>
                </a:solidFill>
                <a:latin typeface="Trebuchet MS" pitchFamily="34" charset="0"/>
              </a:endParaRPr>
            </a:p>
            <a:p>
              <a:pPr algn="ctr"/>
              <a:endParaRPr lang="en-US" sz="1600" b="1">
                <a:solidFill>
                  <a:srgbClr val="FFC000"/>
                </a:solidFill>
                <a:latin typeface="Trebuchet MS" pitchFamily="34" charset="0"/>
              </a:endParaRPr>
            </a:p>
            <a:p>
              <a:pPr algn="ctr"/>
              <a:endParaRPr lang="en-US" sz="1600" b="1">
                <a:solidFill>
                  <a:srgbClr val="FFC000"/>
                </a:solidFill>
                <a:latin typeface="Trebuchet MS" pitchFamily="34" charset="0"/>
              </a:endParaRPr>
            </a:p>
            <a:p>
              <a:pPr algn="ctr"/>
              <a:r>
                <a:rPr lang="en-US" sz="1800" b="1">
                  <a:solidFill>
                    <a:srgbClr val="FFC000"/>
                  </a:solidFill>
                  <a:latin typeface="Trebuchet MS" pitchFamily="34" charset="0"/>
                </a:rPr>
                <a:t>Adding Logos</a:t>
              </a:r>
              <a:r>
                <a:rPr lang="en-US" sz="1800" b="1" baseline="0">
                  <a:solidFill>
                    <a:srgbClr val="FFC000"/>
                  </a:solidFill>
                  <a:latin typeface="Trebuchet MS" pitchFamily="34" charset="0"/>
                </a:rPr>
                <a:t> / Seals</a:t>
              </a:r>
            </a:p>
            <a:p>
              <a:pPr algn="l"/>
              <a:r>
                <a:rPr lang="en-US" sz="1400" b="0" baseline="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a:solidFill>
                  <a:schemeClr val="bg1">
                    <a:lumMod val="75000"/>
                  </a:schemeClr>
                </a:solidFill>
                <a:latin typeface="Trebuchet MS" pitchFamily="34" charset="0"/>
              </a:endParaRPr>
            </a:p>
            <a:p>
              <a:pPr algn="l"/>
              <a:r>
                <a:rPr lang="en-US" sz="1400" b="1" spc="300" baseline="0">
                  <a:solidFill>
                    <a:srgbClr val="FFC000"/>
                  </a:solidFill>
                  <a:latin typeface="Trebuchet MS" pitchFamily="34" charset="0"/>
                </a:rPr>
                <a:t>TIP:</a:t>
              </a:r>
              <a:r>
                <a:rPr lang="en-US" sz="1400" b="1" spc="0" baseline="0">
                  <a:solidFill>
                    <a:srgbClr val="FFC000"/>
                  </a:solidFill>
                  <a:latin typeface="Trebuchet MS" pitchFamily="34" charset="0"/>
                </a:rPr>
                <a:t> </a:t>
              </a:r>
              <a:r>
                <a:rPr lang="en-US" sz="1400" b="0" baseline="0">
                  <a:solidFill>
                    <a:schemeClr val="bg1">
                      <a:lumMod val="75000"/>
                    </a:schemeClr>
                  </a:solidFill>
                  <a:latin typeface="Trebuchet MS" pitchFamily="34" charset="0"/>
                </a:rPr>
                <a:t>See if your company’s logo is available on our free poster templates page.</a:t>
              </a:r>
            </a:p>
            <a:p>
              <a:pPr algn="l"/>
              <a:endParaRPr lang="en-US" sz="1400" b="0" baseline="0">
                <a:latin typeface="Trebuchet MS" pitchFamily="34" charset="0"/>
              </a:endParaRPr>
            </a:p>
            <a:p>
              <a:pPr algn="ctr"/>
              <a:r>
                <a:rPr lang="en-US" sz="1800" b="1" baseline="0">
                  <a:solidFill>
                    <a:srgbClr val="FFC000"/>
                  </a:solidFill>
                  <a:latin typeface="Trebuchet MS" pitchFamily="34" charset="0"/>
                </a:rPr>
                <a:t>Photographs / Graphics</a:t>
              </a:r>
            </a:p>
            <a:p>
              <a:pPr algn="l" defTabSz="977900"/>
              <a:r>
                <a:rPr lang="en-US" sz="1400" b="0" baseline="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a:solidFill>
                    <a:schemeClr val="bg1">
                      <a:lumMod val="75000"/>
                    </a:schemeClr>
                  </a:solidFill>
                  <a:latin typeface="Trebuchet MS" pitchFamily="34" charset="0"/>
                </a:rPr>
                <a:t>disproportionally.</a:t>
              </a:r>
            </a:p>
            <a:p>
              <a:pPr algn="l" defTabSz="977900"/>
              <a:endParaRPr lang="en-US" sz="1400" b="0" baseline="0">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endParaRPr lang="en-US" sz="1600" b="1" baseline="0">
                <a:solidFill>
                  <a:srgbClr val="FFC000"/>
                </a:solidFill>
                <a:latin typeface="Trebuchet MS" pitchFamily="34" charset="0"/>
              </a:endParaRPr>
            </a:p>
            <a:p>
              <a:pPr algn="ctr"/>
              <a:r>
                <a:rPr lang="en-US" sz="1800" b="1" baseline="0">
                  <a:solidFill>
                    <a:srgbClr val="FFC000"/>
                  </a:solidFill>
                  <a:latin typeface="Trebuchet MS" pitchFamily="34" charset="0"/>
                </a:rPr>
                <a:t>Image Quality Check</a:t>
              </a:r>
            </a:p>
            <a:p>
              <a:pPr lvl="0" algn="l" defTabSz="977900"/>
              <a:r>
                <a:rPr lang="en-US" sz="1400" b="0" baseline="0">
                  <a:solidFill>
                    <a:schemeClr val="bg1">
                      <a:lumMod val="75000"/>
                    </a:schemeClr>
                  </a:solidFill>
                  <a:latin typeface="Trebuchet MS" pitchFamily="34" charset="0"/>
                </a:rPr>
                <a:t>Zoom in and look at your images at 100% magnification. If they look good they will print well. </a:t>
              </a:r>
              <a:endParaRPr lang="en-US" sz="1600" b="0">
                <a:latin typeface="Trebuchet MS" pitchFamily="34" charset="0"/>
              </a:endParaRPr>
            </a:p>
          </p:txBody>
        </p:sp>
        <p:cxnSp>
          <p:nvCxnSpPr>
            <p:cNvPr id="10" name="Straight Connector 9"/>
            <p:cNvCxnSpPr/>
            <p:nvPr userDrawn="1"/>
          </p:nvCxnSpPr>
          <p:spPr>
            <a:xfrm>
              <a:off x="-11220549" y="5663750"/>
              <a:ext cx="10999745"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a:stretch>
              <a:fillRect/>
            </a:stretch>
          </p:blipFill>
          <p:spPr>
            <a:xfrm>
              <a:off x="-10736022" y="7070058"/>
              <a:ext cx="1597665" cy="1001614"/>
            </a:xfrm>
            <a:prstGeom prst="rect">
              <a:avLst/>
            </a:prstGeom>
          </p:spPr>
        </p:pic>
        <p:pic>
          <p:nvPicPr>
            <p:cNvPr id="12" name="Picture 11"/>
            <p:cNvPicPr>
              <a:picLocks noChangeAspect="1"/>
            </p:cNvPicPr>
            <p:nvPr userDrawn="1"/>
          </p:nvPicPr>
          <p:blipFill>
            <a:blip r:embed="rId15"/>
            <a:stretch>
              <a:fillRect/>
            </a:stretch>
          </p:blipFill>
          <p:spPr>
            <a:xfrm>
              <a:off x="-10736022" y="11080322"/>
              <a:ext cx="9986807" cy="877997"/>
            </a:xfrm>
            <a:prstGeom prst="rect">
              <a:avLst/>
            </a:prstGeom>
          </p:spPr>
        </p:pic>
        <p:grpSp>
          <p:nvGrpSpPr>
            <p:cNvPr id="13" name="Group 12"/>
            <p:cNvGrpSpPr/>
            <p:nvPr userDrawn="1"/>
          </p:nvGrpSpPr>
          <p:grpSpPr>
            <a:xfrm>
              <a:off x="-9844889" y="17817180"/>
              <a:ext cx="7631078" cy="1936127"/>
              <a:chOff x="-4516464" y="10195246"/>
              <a:chExt cx="3516822" cy="1067445"/>
            </a:xfrm>
          </p:grpSpPr>
          <p:grpSp>
            <p:nvGrpSpPr>
              <p:cNvPr id="19" name="Group 18"/>
              <p:cNvGrpSpPr/>
              <p:nvPr userDrawn="1"/>
            </p:nvGrpSpPr>
            <p:grpSpPr>
              <a:xfrm>
                <a:off x="-2783494" y="10195288"/>
                <a:ext cx="624373" cy="870495"/>
                <a:chOff x="-3958698" y="9877015"/>
                <a:chExt cx="779266" cy="1247410"/>
              </a:xfrm>
            </p:grpSpPr>
            <p:pic>
              <p:nvPicPr>
                <p:cNvPr id="25" name="Picture 24"/>
                <p:cNvPicPr>
                  <a:picLocks noChangeAspect="1"/>
                </p:cNvPicPr>
                <p:nvPr userDrawn="1"/>
              </p:nvPicPr>
              <p:blipFill>
                <a:blip r:embed="rId16"/>
                <a:stretch>
                  <a:fillRect/>
                </a:stretch>
              </p:blipFill>
              <p:spPr>
                <a:xfrm>
                  <a:off x="-3948160" y="9877015"/>
                  <a:ext cx="768728" cy="1090752"/>
                </a:xfrm>
                <a:prstGeom prst="rect">
                  <a:avLst/>
                </a:prstGeom>
              </p:spPr>
            </p:pic>
            <p:sp>
              <p:nvSpPr>
                <p:cNvPr id="26" name="TextBox 56"/>
                <p:cNvSpPr txBox="1"/>
                <p:nvPr userDrawn="1"/>
              </p:nvSpPr>
              <p:spPr>
                <a:xfrm>
                  <a:off x="-3958698" y="10916003"/>
                  <a:ext cx="779263" cy="208422"/>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a:solidFill>
                        <a:schemeClr val="tx1"/>
                      </a:solidFill>
                    </a:rPr>
                    <a:t>ORIGINAL</a:t>
                  </a:r>
                </a:p>
              </p:txBody>
            </p:sp>
          </p:grpSp>
          <p:grpSp>
            <p:nvGrpSpPr>
              <p:cNvPr id="20" name="Group 19"/>
              <p:cNvGrpSpPr/>
              <p:nvPr userDrawn="1"/>
            </p:nvGrpSpPr>
            <p:grpSpPr>
              <a:xfrm>
                <a:off x="-2033159" y="10195246"/>
                <a:ext cx="1033517" cy="879385"/>
                <a:chOff x="-2921738" y="10010570"/>
                <a:chExt cx="1420279" cy="1208471"/>
              </a:xfrm>
            </p:grpSpPr>
            <p:pic>
              <p:nvPicPr>
                <p:cNvPr id="23" name="Picture 22"/>
                <p:cNvPicPr>
                  <a:picLocks noChangeAspect="1"/>
                </p:cNvPicPr>
                <p:nvPr userDrawn="1"/>
              </p:nvPicPr>
              <p:blipFill>
                <a:blip r:embed="rId16"/>
                <a:stretch>
                  <a:fillRect/>
                </a:stretch>
              </p:blipFill>
              <p:spPr>
                <a:xfrm>
                  <a:off x="-2921738" y="10010570"/>
                  <a:ext cx="1420279" cy="1029695"/>
                </a:xfrm>
                <a:prstGeom prst="rect">
                  <a:avLst/>
                </a:prstGeom>
              </p:spPr>
            </p:pic>
            <p:sp>
              <p:nvSpPr>
                <p:cNvPr id="24" name="TextBox 54"/>
                <p:cNvSpPr txBox="1"/>
                <p:nvPr userDrawn="1"/>
              </p:nvSpPr>
              <p:spPr>
                <a:xfrm>
                  <a:off x="-2918992" y="10985853"/>
                  <a:ext cx="1417533" cy="233188"/>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a:solidFill>
                        <a:schemeClr val="bg1"/>
                      </a:solidFill>
                    </a:rPr>
                    <a:t>DISTORTED</a:t>
                  </a:r>
                  <a:endParaRPr lang="en-US" sz="700" b="1">
                    <a:solidFill>
                      <a:schemeClr val="bg1"/>
                    </a:solidFill>
                  </a:endParaRPr>
                </a:p>
              </p:txBody>
            </p:sp>
          </p:grpSp>
          <p:pic>
            <p:nvPicPr>
              <p:cNvPr id="21" name="Picture 20"/>
              <p:cNvPicPr>
                <a:picLocks noChangeAspect="1"/>
              </p:cNvPicPr>
              <p:nvPr userDrawn="1"/>
            </p:nvPicPr>
            <p:blipFill>
              <a:blip r:embed="rId17"/>
              <a:stretch>
                <a:fillRect/>
              </a:stretch>
            </p:blipFill>
            <p:spPr>
              <a:xfrm>
                <a:off x="-4516464" y="10195268"/>
                <a:ext cx="1098742" cy="847761"/>
              </a:xfrm>
              <a:prstGeom prst="rect">
                <a:avLst/>
              </a:prstGeom>
            </p:spPr>
          </p:pic>
          <p:sp>
            <p:nvSpPr>
              <p:cNvPr id="22" name="TextBox 52"/>
              <p:cNvSpPr txBox="1"/>
              <p:nvPr userDrawn="1"/>
            </p:nvSpPr>
            <p:spPr>
              <a:xfrm>
                <a:off x="-4471893" y="11093004"/>
                <a:ext cx="1035685" cy="169687"/>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a:solidFill>
                      <a:schemeClr val="bg1"/>
                    </a:solidFill>
                  </a:rPr>
                  <a:t>Corner</a:t>
                </a:r>
                <a:r>
                  <a:rPr lang="en-US" sz="1400" baseline="0">
                    <a:solidFill>
                      <a:schemeClr val="bg1"/>
                    </a:solidFill>
                  </a:rPr>
                  <a:t> handles</a:t>
                </a:r>
                <a:endParaRPr lang="en-US" sz="1400">
                  <a:solidFill>
                    <a:schemeClr val="bg1"/>
                  </a:solidFill>
                </a:endParaRPr>
              </a:p>
            </p:txBody>
          </p:sp>
        </p:grpSp>
        <p:grpSp>
          <p:nvGrpSpPr>
            <p:cNvPr id="14" name="Group 13"/>
            <p:cNvGrpSpPr/>
            <p:nvPr userDrawn="1"/>
          </p:nvGrpSpPr>
          <p:grpSpPr>
            <a:xfrm>
              <a:off x="-9604625" y="22201809"/>
              <a:ext cx="7832477" cy="2027099"/>
              <a:chOff x="-4427461" y="12587745"/>
              <a:chExt cx="3609638" cy="1117602"/>
            </a:xfrm>
          </p:grpSpPr>
          <p:pic>
            <p:nvPicPr>
              <p:cNvPr id="15" name="Picture 14"/>
              <p:cNvPicPr/>
              <p:nvPr userDrawn="1"/>
            </p:nvPicPr>
            <p:blipFill>
              <a:blip r:embed="rId18"/>
              <a:stretch>
                <a:fillRect/>
              </a:stretch>
            </p:blipFill>
            <p:spPr>
              <a:xfrm>
                <a:off x="-4179101" y="12737786"/>
                <a:ext cx="1512652" cy="772700"/>
              </a:xfrm>
              <a:prstGeom prst="rect">
                <a:avLst/>
              </a:prstGeom>
            </p:spPr>
          </p:pic>
          <p:pic>
            <p:nvPicPr>
              <p:cNvPr id="16" name="Picture 15"/>
              <p:cNvPicPr/>
              <p:nvPr userDrawn="1"/>
            </p:nvPicPr>
            <p:blipFill>
              <a:blip r:embed="rId19"/>
              <a:stretch>
                <a:fillRect/>
              </a:stretch>
            </p:blipFill>
            <p:spPr>
              <a:xfrm>
                <a:off x="-2596264" y="12737785"/>
                <a:ext cx="1512652" cy="772700"/>
              </a:xfrm>
              <a:prstGeom prst="rect">
                <a:avLst/>
              </a:prstGeom>
            </p:spPr>
          </p:pic>
          <p:sp>
            <p:nvSpPr>
              <p:cNvPr id="17" name="TextBox 47"/>
              <p:cNvSpPr txBox="1"/>
              <p:nvPr userDrawn="1"/>
            </p:nvSpPr>
            <p:spPr>
              <a:xfrm rot="16200000">
                <a:off x="-4921252" y="13081537"/>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a:solidFill>
                      <a:srgbClr val="92D050"/>
                    </a:solidFill>
                  </a:rPr>
                  <a:t>Good</a:t>
                </a:r>
                <a:r>
                  <a:rPr lang="en-US" sz="1100" baseline="0">
                    <a:solidFill>
                      <a:srgbClr val="92D050"/>
                    </a:solidFill>
                  </a:rPr>
                  <a:t> </a:t>
                </a:r>
                <a:r>
                  <a:rPr lang="en-US" sz="1100" baseline="0">
                    <a:solidFill>
                      <a:schemeClr val="bg1"/>
                    </a:solidFill>
                  </a:rPr>
                  <a:t>printing quality</a:t>
                </a:r>
                <a:endParaRPr lang="en-US" sz="1100">
                  <a:solidFill>
                    <a:schemeClr val="bg1"/>
                  </a:solidFill>
                </a:endParaRPr>
              </a:p>
            </p:txBody>
          </p:sp>
          <p:sp>
            <p:nvSpPr>
              <p:cNvPr id="18" name="TextBox 48"/>
              <p:cNvSpPr txBox="1"/>
              <p:nvPr userDrawn="1"/>
            </p:nvSpPr>
            <p:spPr>
              <a:xfrm rot="16200000">
                <a:off x="-1447544" y="13075625"/>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a:solidFill>
                      <a:srgbClr val="FF0000"/>
                    </a:solidFill>
                  </a:rPr>
                  <a:t>Bad </a:t>
                </a:r>
                <a:r>
                  <a:rPr lang="en-US" sz="1200">
                    <a:solidFill>
                      <a:schemeClr val="bg1"/>
                    </a:solidFill>
                  </a:rPr>
                  <a:t>printing quality</a:t>
                </a:r>
              </a:p>
            </p:txBody>
          </p:sp>
        </p:grpSp>
      </p:grpSp>
      <p:grpSp>
        <p:nvGrpSpPr>
          <p:cNvPr id="27" name="Group 26"/>
          <p:cNvGrpSpPr>
            <a:grpSpLocks noChangeAspect="1"/>
          </p:cNvGrpSpPr>
          <p:nvPr userDrawn="1"/>
        </p:nvGrpSpPr>
        <p:grpSpPr>
          <a:xfrm>
            <a:off x="33196329" y="11218"/>
            <a:ext cx="6632760" cy="19191183"/>
            <a:chOff x="36782324" y="0"/>
            <a:chExt cx="11062139" cy="27432000"/>
          </a:xfrm>
        </p:grpSpPr>
        <p:sp>
          <p:nvSpPr>
            <p:cNvPr id="28" name="Rectangle 27"/>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2800" b="1" spc="600">
                  <a:solidFill>
                    <a:schemeClr val="bg1"/>
                  </a:solidFill>
                  <a:latin typeface="Trebuchet MS" pitchFamily="34" charset="0"/>
                </a:rPr>
                <a:t>QUICK START (cont.)</a:t>
              </a:r>
            </a:p>
            <a:p>
              <a:pPr algn="ctr"/>
              <a:endParaRPr lang="en-US" sz="2400" b="1" baseline="0">
                <a:solidFill>
                  <a:schemeClr val="bg1"/>
                </a:solidFill>
                <a:latin typeface="Trebuchet MS" pitchFamily="34" charset="0"/>
              </a:endParaRPr>
            </a:p>
            <a:p>
              <a:pPr algn="ctr"/>
              <a:r>
                <a:rPr lang="en-US" sz="1800" b="1" baseline="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endParaRPr lang="en-US" sz="1400" b="0" baseline="0">
                <a:solidFill>
                  <a:schemeClr val="bg1">
                    <a:lumMod val="75000"/>
                  </a:schemeClr>
                </a:solidFill>
                <a:latin typeface="Trebuchet MS" pitchFamily="34" charset="0"/>
              </a:endParaRPr>
            </a:p>
            <a:p>
              <a:pPr marL="0" indent="0" algn="l" defTabSz="114300"/>
              <a:r>
                <a:rPr lang="en-US" sz="1400" b="0" baseline="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a:solidFill>
                  <a:schemeClr val="bg1">
                    <a:lumMod val="75000"/>
                  </a:schemeClr>
                </a:solidFill>
                <a:latin typeface="Trebuchet MS" pitchFamily="34" charset="0"/>
              </a:endParaRPr>
            </a:p>
            <a:p>
              <a:pPr algn="ctr"/>
              <a:r>
                <a:rPr lang="en-US" sz="1800" b="1" baseline="0">
                  <a:solidFill>
                    <a:srgbClr val="FFC000"/>
                  </a:solidFill>
                  <a:latin typeface="Trebuchet MS" pitchFamily="34" charset="0"/>
                </a:rPr>
                <a:t>How to add Text</a:t>
              </a:r>
            </a:p>
            <a:p>
              <a:pPr marL="1730375" lvl="2" indent="0" algn="l" defTabSz="114300"/>
              <a:r>
                <a:rPr lang="en-US" sz="1400" b="0" baseline="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a:solidFill>
                    <a:schemeClr val="bg1">
                      <a:lumMod val="75000"/>
                    </a:schemeClr>
                  </a:solidFill>
                  <a:latin typeface="Trebuchet MS" pitchFamily="34" charset="0"/>
                </a:rPr>
                <a:t> </a:t>
              </a:r>
              <a:r>
                <a:rPr kumimoji="0" lang="en-US" sz="1800" b="1" i="0" u="none" strike="noStrike" kern="1200" cap="none" spc="0" normalizeH="0" baseline="0" noProof="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a:solidFill>
                  <a:schemeClr val="bg1">
                    <a:lumMod val="75000"/>
                  </a:schemeClr>
                </a:solidFill>
                <a:latin typeface="Trebuchet MS" pitchFamily="34" charset="0"/>
              </a:endParaRPr>
            </a:p>
            <a:p>
              <a:pPr marL="1518341" lvl="2" indent="0" algn="l" defTabSz="114300"/>
              <a:endParaRPr lang="en-US" sz="1400" b="0" baseline="0">
                <a:solidFill>
                  <a:schemeClr val="bg1">
                    <a:lumMod val="75000"/>
                  </a:schemeClr>
                </a:solidFill>
                <a:latin typeface="Trebuchet MS" pitchFamily="34" charset="0"/>
              </a:endParaRPr>
            </a:p>
            <a:p>
              <a:pPr algn="ctr"/>
              <a:r>
                <a:rPr lang="en-US" sz="1800" b="1" baseline="0">
                  <a:solidFill>
                    <a:srgbClr val="FFC000"/>
                  </a:solidFill>
                  <a:latin typeface="Trebuchet MS" pitchFamily="34" charset="0"/>
                </a:rPr>
                <a:t>How to add Tables</a:t>
              </a:r>
            </a:p>
            <a:p>
              <a:pPr marL="971550" lvl="1" indent="0" algn="l" defTabSz="114300"/>
              <a:r>
                <a:rPr lang="en-US" sz="1400" b="0" baseline="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lumMod val="75000"/>
                  </a:prstClr>
                </a:solidFill>
                <a:effectLst/>
                <a:uLnTx/>
                <a:uFillTx/>
                <a:latin typeface="Trebuchet MS" pitchFamily="34" charset="0"/>
              </a:endParaRPr>
            </a:p>
          </p:txBody>
        </p:sp>
        <p:pic>
          <p:nvPicPr>
            <p:cNvPr id="29" name="Picture 28"/>
            <p:cNvPicPr/>
            <p:nvPr userDrawn="1"/>
          </p:nvPicPr>
          <p:blipFill>
            <a:blip r:embed="rId20"/>
            <a:stretch>
              <a:fillRect/>
            </a:stretch>
          </p:blipFill>
          <p:spPr>
            <a:xfrm>
              <a:off x="39540164" y="3399421"/>
              <a:ext cx="5586150" cy="1716939"/>
            </a:xfrm>
            <a:prstGeom prst="rect">
              <a:avLst/>
            </a:prstGeom>
          </p:spPr>
        </p:pic>
        <p:pic>
          <p:nvPicPr>
            <p:cNvPr id="30" name="Picture 29"/>
            <p:cNvPicPr>
              <a:picLocks noChangeAspect="1"/>
            </p:cNvPicPr>
            <p:nvPr userDrawn="1"/>
          </p:nvPicPr>
          <p:blipFill>
            <a:blip r:embed="rId21"/>
            <a:stretch>
              <a:fillRect/>
            </a:stretch>
          </p:blipFill>
          <p:spPr>
            <a:xfrm>
              <a:off x="37296876" y="7200202"/>
              <a:ext cx="2969584" cy="1140240"/>
            </a:xfrm>
            <a:prstGeom prst="rect">
              <a:avLst/>
            </a:prstGeom>
            <a:ln>
              <a:noFill/>
            </a:ln>
          </p:spPr>
        </p:pic>
        <p:pic>
          <p:nvPicPr>
            <p:cNvPr id="31" name="Picture 30"/>
            <p:cNvPicPr/>
            <p:nvPr userDrawn="1"/>
          </p:nvPicPr>
          <p:blipFill>
            <a:blip r:embed="rId22"/>
            <a:stretch>
              <a:fillRect/>
            </a:stretch>
          </p:blipFill>
          <p:spPr>
            <a:xfrm>
              <a:off x="37524683" y="10986709"/>
              <a:ext cx="1482265" cy="825421"/>
            </a:xfrm>
            <a:prstGeom prst="rect">
              <a:avLst/>
            </a:prstGeom>
          </p:spPr>
        </p:pic>
        <p:grpSp>
          <p:nvGrpSpPr>
            <p:cNvPr id="32" name="Group 31"/>
            <p:cNvGrpSpPr/>
            <p:nvPr userDrawn="1"/>
          </p:nvGrpSpPr>
          <p:grpSpPr>
            <a:xfrm>
              <a:off x="37163426" y="23152352"/>
              <a:ext cx="10354213" cy="1052915"/>
              <a:chOff x="31687960" y="29635357"/>
              <a:chExt cx="9771399" cy="1090622"/>
            </a:xfrm>
          </p:grpSpPr>
          <p:sp>
            <p:nvSpPr>
              <p:cNvPr id="33" name="Rounded Rectangle 3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sz="5600"/>
              </a:p>
            </p:txBody>
          </p:sp>
          <p:pic>
            <p:nvPicPr>
              <p:cNvPr id="34" name="Picture 33" descr="http://t2.gstatic.com/images?q=tbn:ANd9GcR4APHC6TT9w54M2zn_pvCiBxUNcspYPoVxirLRphBoJabfSvu7zw">
                <a:hlinkClick r:id="rId23"/>
              </p:cNvPr>
              <p:cNvPicPr>
                <a:picLocks noChangeAspect="1" noChangeArrowheads="1"/>
              </p:cNvPicPr>
              <p:nvPr userDrawn="1"/>
            </p:nvPicPr>
            <p:blipFill>
              <a:blip r:embed="rId24" cstate="print"/>
              <a:srcRect/>
              <a:stretch>
                <a:fillRect/>
              </a:stretch>
            </p:blipFill>
            <p:spPr bwMode="auto">
              <a:xfrm>
                <a:off x="31813900" y="29733687"/>
                <a:ext cx="914401" cy="914399"/>
              </a:xfrm>
              <a:prstGeom prst="rect">
                <a:avLst/>
              </a:prstGeom>
              <a:noFill/>
              <a:ln>
                <a:noFill/>
              </a:ln>
            </p:spPr>
          </p:pic>
          <p:sp>
            <p:nvSpPr>
              <p:cNvPr id="35" name="TextBox 66"/>
              <p:cNvSpPr txBox="1"/>
              <p:nvPr userDrawn="1"/>
            </p:nvSpPr>
            <p:spPr>
              <a:xfrm>
                <a:off x="32788169" y="29700257"/>
                <a:ext cx="8671190" cy="774678"/>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a:solidFill>
                      <a:schemeClr val="tx2"/>
                    </a:solidFill>
                    <a:latin typeface="Trebuchet MS" pitchFamily="34" charset="0"/>
                  </a:rPr>
                  <a:t>Student</a:t>
                </a:r>
                <a:r>
                  <a:rPr lang="en-US" sz="1400" baseline="0">
                    <a:solidFill>
                      <a:schemeClr val="tx2"/>
                    </a:solidFill>
                    <a:latin typeface="Trebuchet MS" pitchFamily="34" charset="0"/>
                  </a:rPr>
                  <a:t> discounts are available on our </a:t>
                </a:r>
                <a:r>
                  <a:rPr lang="en-US" sz="1400" baseline="0" err="1">
                    <a:solidFill>
                      <a:schemeClr val="tx2"/>
                    </a:solidFill>
                    <a:latin typeface="Trebuchet MS" pitchFamily="34" charset="0"/>
                  </a:rPr>
                  <a:t>Facebook</a:t>
                </a:r>
                <a:r>
                  <a:rPr lang="en-US" sz="1400" baseline="0">
                    <a:solidFill>
                      <a:schemeClr val="tx2"/>
                    </a:solidFill>
                    <a:latin typeface="Trebuchet MS" pitchFamily="34" charset="0"/>
                  </a:rPr>
                  <a:t> page.</a:t>
                </a:r>
                <a:br>
                  <a:rPr lang="en-US" sz="1400" baseline="0">
                    <a:solidFill>
                      <a:schemeClr val="tx2"/>
                    </a:solidFill>
                    <a:latin typeface="Trebuchet MS" pitchFamily="34" charset="0"/>
                  </a:rPr>
                </a:br>
                <a:r>
                  <a:rPr lang="en-US" sz="1400" baseline="0">
                    <a:solidFill>
                      <a:schemeClr val="tx2"/>
                    </a:solidFill>
                    <a:latin typeface="Trebuchet MS" pitchFamily="34" charset="0"/>
                  </a:rPr>
                  <a:t>Go to </a:t>
                </a:r>
                <a:r>
                  <a:rPr lang="en-US" sz="1400" u="sng" baseline="0">
                    <a:solidFill>
                      <a:schemeClr val="tx2"/>
                    </a:solidFill>
                    <a:latin typeface="Trebuchet MS" pitchFamily="34" charset="0"/>
                  </a:rPr>
                  <a:t>PosterPresentations.com</a:t>
                </a:r>
                <a:r>
                  <a:rPr lang="en-US" sz="1400" baseline="0">
                    <a:solidFill>
                      <a:schemeClr val="tx2"/>
                    </a:solidFill>
                    <a:latin typeface="Trebuchet MS" pitchFamily="34" charset="0"/>
                  </a:rPr>
                  <a:t> and click on the FB icon. </a:t>
                </a:r>
                <a:endParaRPr lang="en-US" sz="1400">
                  <a:solidFill>
                    <a:schemeClr val="tx2"/>
                  </a:solidFill>
                  <a:latin typeface="Trebuchet MS" pitchFamily="34" charset="0"/>
                </a:endParaRPr>
              </a:p>
            </p:txBody>
          </p:sp>
        </p:grpSp>
      </p:grpSp>
      <p:sp>
        <p:nvSpPr>
          <p:cNvPr id="36" name="Rounded Rectangle 35"/>
          <p:cNvSpPr/>
          <p:nvPr userDrawn="1"/>
        </p:nvSpPr>
        <p:spPr>
          <a:xfrm>
            <a:off x="191663" y="154782"/>
            <a:ext cx="32549399" cy="247173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487"/>
          </a:p>
        </p:txBody>
      </p:sp>
      <p:cxnSp>
        <p:nvCxnSpPr>
          <p:cNvPr id="37" name="Straight Connector 36"/>
          <p:cNvCxnSpPr/>
          <p:nvPr userDrawn="1"/>
        </p:nvCxnSpPr>
        <p:spPr>
          <a:xfrm>
            <a:off x="0" y="2758907"/>
            <a:ext cx="329184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Rounded Rectangle 37"/>
          <p:cNvSpPr/>
          <p:nvPr userDrawn="1"/>
        </p:nvSpPr>
        <p:spPr>
          <a:xfrm>
            <a:off x="191663" y="2925245"/>
            <a:ext cx="8229600" cy="160020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487"/>
          </a:p>
        </p:txBody>
      </p:sp>
      <p:sp>
        <p:nvSpPr>
          <p:cNvPr id="39" name="Rounded Rectangle 38"/>
          <p:cNvSpPr/>
          <p:nvPr userDrawn="1"/>
        </p:nvSpPr>
        <p:spPr>
          <a:xfrm>
            <a:off x="8581337" y="2960105"/>
            <a:ext cx="15827333" cy="160020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487"/>
          </a:p>
        </p:txBody>
      </p:sp>
      <p:sp>
        <p:nvSpPr>
          <p:cNvPr id="40" name="Rounded Rectangle 39"/>
          <p:cNvSpPr/>
          <p:nvPr userDrawn="1"/>
        </p:nvSpPr>
        <p:spPr>
          <a:xfrm>
            <a:off x="24568742" y="2921720"/>
            <a:ext cx="8172320" cy="160020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487"/>
          </a:p>
        </p:txBody>
      </p:sp>
      <p:sp>
        <p:nvSpPr>
          <p:cNvPr id="41" name="TextBox 40"/>
          <p:cNvSpPr txBox="1"/>
          <p:nvPr userDrawn="1"/>
        </p:nvSpPr>
        <p:spPr>
          <a:xfrm>
            <a:off x="33196329" y="17663423"/>
            <a:ext cx="3034194" cy="835381"/>
          </a:xfrm>
          <a:prstGeom prst="rect">
            <a:avLst/>
          </a:prstGeom>
          <a:noFill/>
        </p:spPr>
        <p:txBody>
          <a:bodyPr wrap="square" lIns="65304" tIns="32651" rIns="65304" bIns="32651" rtlCol="0">
            <a:spAutoFit/>
          </a:bodyPr>
          <a:lstStyle/>
          <a:p>
            <a:pPr marL="171450" indent="3175">
              <a:lnSpc>
                <a:spcPct val="100000"/>
              </a:lnSpc>
            </a:pPr>
            <a:r>
              <a:rPr lang="en-US" sz="1400">
                <a:solidFill>
                  <a:schemeClr val="bg1"/>
                </a:solidFill>
              </a:rPr>
              <a:t>©2015</a:t>
            </a:r>
            <a:r>
              <a:rPr lang="en-US" sz="1400" baseline="0">
                <a:solidFill>
                  <a:schemeClr val="bg1"/>
                </a:solidFill>
              </a:rPr>
              <a:t> </a:t>
            </a:r>
            <a:r>
              <a:rPr lang="en-US" sz="1400">
                <a:solidFill>
                  <a:schemeClr val="bg1"/>
                </a:solidFill>
              </a:rPr>
              <a:t>PosterPresentations.com</a:t>
            </a:r>
          </a:p>
          <a:p>
            <a:pPr marL="341313" indent="0">
              <a:lnSpc>
                <a:spcPct val="100000"/>
              </a:lnSpc>
            </a:pPr>
            <a:r>
              <a:rPr lang="en-US" sz="1200">
                <a:solidFill>
                  <a:schemeClr val="bg1"/>
                </a:solidFill>
              </a:rPr>
              <a:t>2117 Fourth Street ,</a:t>
            </a:r>
            <a:r>
              <a:rPr lang="en-US" sz="1200" baseline="0">
                <a:solidFill>
                  <a:schemeClr val="bg1"/>
                </a:solidFill>
              </a:rPr>
              <a:t> Unit C</a:t>
            </a:r>
          </a:p>
          <a:p>
            <a:pPr marL="341313" indent="0">
              <a:lnSpc>
                <a:spcPct val="100000"/>
              </a:lnSpc>
            </a:pPr>
            <a:r>
              <a:rPr lang="en-US" sz="1200" baseline="0">
                <a:solidFill>
                  <a:schemeClr val="bg1"/>
                </a:solidFill>
              </a:rPr>
              <a:t>Berkeley CA </a:t>
            </a:r>
            <a:r>
              <a:rPr lang="en-US" sz="1100" baseline="0">
                <a:solidFill>
                  <a:schemeClr val="bg1"/>
                </a:solidFill>
              </a:rPr>
              <a:t>94710</a:t>
            </a:r>
            <a:endParaRPr lang="en-US" sz="1200" baseline="0">
              <a:solidFill>
                <a:schemeClr val="bg1"/>
              </a:solidFill>
            </a:endParaRPr>
          </a:p>
          <a:p>
            <a:pPr marL="341313" indent="0">
              <a:lnSpc>
                <a:spcPct val="100000"/>
              </a:lnSpc>
            </a:pPr>
            <a:r>
              <a:rPr lang="en-US" sz="1200" b="1" baseline="0">
                <a:solidFill>
                  <a:srgbClr val="FFFF00"/>
                </a:solidFill>
              </a:rPr>
              <a:t>posterpresenter@gmail.com</a:t>
            </a:r>
            <a:endParaRPr lang="en-US" sz="1400" b="1">
              <a:solidFill>
                <a:srgbClr val="FFFF00"/>
              </a:solidFill>
            </a:endParaRPr>
          </a:p>
        </p:txBody>
      </p:sp>
    </p:spTree>
    <p:extLst>
      <p:ext uri="{BB962C8B-B14F-4D97-AF65-F5344CB8AC3E}">
        <p14:creationId xmlns:p14="http://schemas.microsoft.com/office/powerpoint/2010/main" val="331578996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2468880" rtl="0" eaLnBrk="1" latinLnBrk="0" hangingPunct="1">
        <a:lnSpc>
          <a:spcPct val="80000"/>
        </a:lnSpc>
        <a:spcBef>
          <a:spcPct val="0"/>
        </a:spcBef>
        <a:buNone/>
        <a:defRPr sz="13500" kern="1200" cap="all" spc="270" baseline="0">
          <a:solidFill>
            <a:schemeClr val="tx1">
              <a:lumMod val="95000"/>
              <a:lumOff val="5000"/>
            </a:schemeClr>
          </a:solidFill>
          <a:latin typeface="+mj-lt"/>
          <a:ea typeface="+mj-ea"/>
          <a:cs typeface="+mj-cs"/>
        </a:defRPr>
      </a:lvl1pPr>
    </p:titleStyle>
    <p:bodyStyle>
      <a:lvl1pPr marL="246888" indent="-246888" algn="l" defTabSz="2468880" rtl="0" eaLnBrk="1" latinLnBrk="0" hangingPunct="1">
        <a:lnSpc>
          <a:spcPct val="90000"/>
        </a:lnSpc>
        <a:spcBef>
          <a:spcPts val="3240"/>
        </a:spcBef>
        <a:spcAft>
          <a:spcPts val="540"/>
        </a:spcAft>
        <a:buClr>
          <a:schemeClr val="accent1"/>
        </a:buClr>
        <a:buSzPct val="100000"/>
        <a:buFont typeface="Tw Cen MT" panose="020B0602020104020603" pitchFamily="34" charset="0"/>
        <a:buChar char=" "/>
        <a:defRPr sz="5940" kern="1200">
          <a:solidFill>
            <a:schemeClr val="tx1"/>
          </a:solidFill>
          <a:latin typeface="+mn-lt"/>
          <a:ea typeface="+mn-ea"/>
          <a:cs typeface="+mn-cs"/>
        </a:defRPr>
      </a:lvl1pPr>
      <a:lvl2pPr marL="715975"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4860" kern="1200">
          <a:solidFill>
            <a:schemeClr val="tx1"/>
          </a:solidFill>
          <a:latin typeface="+mn-lt"/>
          <a:ea typeface="+mn-ea"/>
          <a:cs typeface="+mn-cs"/>
        </a:defRPr>
      </a:lvl2pPr>
      <a:lvl3pPr marL="120975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3pPr>
      <a:lvl4pPr marL="1604772"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4pPr>
      <a:lvl5pPr marL="2098548"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5pPr>
      <a:lvl6pPr marL="2468880"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6pPr>
      <a:lvl7pPr marL="286390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7pPr>
      <a:lvl8pPr marL="3283610"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8pPr>
      <a:lvl9pPr marL="367863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1.png"/><Relationship Id="rId3" Type="http://schemas.openxmlformats.org/officeDocument/2006/relationships/image" Target="../media/image12.tiff"/><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78" name="Content Placeholder 10" descr="Chart, bar chart&#10;&#10;Description automatically generated">
            <a:extLst>
              <a:ext uri="{FF2B5EF4-FFF2-40B4-BE49-F238E27FC236}">
                <a16:creationId xmlns:a16="http://schemas.microsoft.com/office/drawing/2014/main" id="{C2AC99E5-711D-49A4-8BFB-7B32780217B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591038" y="13066981"/>
            <a:ext cx="8046720" cy="4572000"/>
          </a:xfrm>
          <a:prstGeom prst="rect">
            <a:avLst/>
          </a:prstGeom>
        </p:spPr>
      </p:pic>
      <p:pic>
        <p:nvPicPr>
          <p:cNvPr id="20" name="Picture 19">
            <a:extLst>
              <a:ext uri="{FF2B5EF4-FFF2-40B4-BE49-F238E27FC236}">
                <a16:creationId xmlns:a16="http://schemas.microsoft.com/office/drawing/2014/main" id="{AB1D928C-EDB4-4E74-AD76-653E34311634}"/>
              </a:ext>
            </a:extLst>
          </p:cNvPr>
          <p:cNvPicPr>
            <a:picLocks/>
          </p:cNvPicPr>
          <p:nvPr/>
        </p:nvPicPr>
        <p:blipFill>
          <a:blip r:embed="rId4"/>
          <a:stretch>
            <a:fillRect/>
          </a:stretch>
        </p:blipFill>
        <p:spPr>
          <a:xfrm>
            <a:off x="2752834" y="12473306"/>
            <a:ext cx="5655234" cy="2372161"/>
          </a:xfrm>
          <a:prstGeom prst="rect">
            <a:avLst/>
          </a:prstGeom>
        </p:spPr>
      </p:pic>
      <p:pic>
        <p:nvPicPr>
          <p:cNvPr id="29" name="Picture 28">
            <a:extLst>
              <a:ext uri="{FF2B5EF4-FFF2-40B4-BE49-F238E27FC236}">
                <a16:creationId xmlns:a16="http://schemas.microsoft.com/office/drawing/2014/main" id="{8134698D-72CD-4DFD-A4BC-75E6ACD4446E}"/>
              </a:ext>
            </a:extLst>
          </p:cNvPr>
          <p:cNvPicPr>
            <a:picLocks/>
          </p:cNvPicPr>
          <p:nvPr/>
        </p:nvPicPr>
        <p:blipFill>
          <a:blip r:embed="rId5"/>
          <a:stretch>
            <a:fillRect/>
          </a:stretch>
        </p:blipFill>
        <p:spPr>
          <a:xfrm>
            <a:off x="243839" y="15307517"/>
            <a:ext cx="8138160" cy="3307986"/>
          </a:xfrm>
          <a:prstGeom prst="rect">
            <a:avLst/>
          </a:prstGeom>
        </p:spPr>
      </p:pic>
      <p:pic>
        <p:nvPicPr>
          <p:cNvPr id="77" name="Content Placeholder 4">
            <a:extLst>
              <a:ext uri="{FF2B5EF4-FFF2-40B4-BE49-F238E27FC236}">
                <a16:creationId xmlns:a16="http://schemas.microsoft.com/office/drawing/2014/main" id="{D923FA00-FD3C-493C-84F5-58A6D3A5057D}"/>
              </a:ext>
            </a:extLst>
          </p:cNvPr>
          <p:cNvPicPr>
            <a:picLocks/>
          </p:cNvPicPr>
          <p:nvPr/>
        </p:nvPicPr>
        <p:blipFill>
          <a:blip r:embed="rId6"/>
          <a:stretch>
            <a:fillRect/>
          </a:stretch>
        </p:blipFill>
        <p:spPr>
          <a:xfrm>
            <a:off x="8594195" y="3461720"/>
            <a:ext cx="15819120" cy="9144000"/>
          </a:xfrm>
          <a:prstGeom prst="rect">
            <a:avLst/>
          </a:prstGeom>
        </p:spPr>
      </p:pic>
      <p:sp>
        <p:nvSpPr>
          <p:cNvPr id="21" name="Text Placeholder 20"/>
          <p:cNvSpPr>
            <a:spLocks noGrp="1"/>
          </p:cNvSpPr>
          <p:nvPr>
            <p:ph type="body" sz="quarter" idx="10"/>
          </p:nvPr>
        </p:nvSpPr>
        <p:spPr>
          <a:xfrm>
            <a:off x="190500" y="3196422"/>
            <a:ext cx="8362234" cy="5905911"/>
          </a:xfrm>
        </p:spPr>
        <p:txBody>
          <a:bodyPr/>
          <a:lstStyle/>
          <a:p>
            <a:pPr marL="0" marR="0">
              <a:lnSpc>
                <a:spcPct val="107000"/>
              </a:lnSpc>
              <a:spcBef>
                <a:spcPts val="0"/>
              </a:spcBef>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Atlantic Coastal Plain aquifer system composed of unconsolidated sediments. These aquifers, especially Black Creek aquifer, are pumped extensively for municipalities, industries, and agricultural water needs. On one hand, groundwater use from the aquifer in NC has increased recently and will increase in the future in response to population growth. On the other hand, low-lying areas in the region have become more frequently flooded for extended periods due to climate change. Hence, it is crucial to understand what impact these flood areas could have on the quality and quantity of water in the aquifer system. We have monitored groundwater levels in Robeson County since December 2017 using a network of 13 monitoring wells that are screened into the Black Creek Aquifer. </a:t>
            </a:r>
            <a:r>
              <a:rPr lang="en-US" sz="2000">
                <a:solidFill>
                  <a:srgbClr val="000000"/>
                </a:solidFill>
                <a:ea typeface="Calibri" panose="020F0502020204030204" pitchFamily="34" charset="0"/>
              </a:rPr>
              <a:t>Well hydrographs </a:t>
            </a: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show similar signals to the Lumber River following Hurricane Florence for several days. These findings raise the question of whether the </a:t>
            </a:r>
            <a:r>
              <a:rPr lang="en-US" sz="2000">
                <a:solidFill>
                  <a:srgbClr val="000000"/>
                </a:solidFill>
                <a:ea typeface="Calibri" panose="020F0502020204030204" pitchFamily="34" charset="0"/>
              </a:rPr>
              <a:t>a</a:t>
            </a: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quifer is completely confined. We have studied the influence of hurricanes to the groundwater levels in the aquifer. The objective of this study is to investigate whether the Black Creek Aquifer has been breached. If the aquifer is not confined, there are implications for the public health, the environment, and the economy of the region.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 Placeholder 21"/>
          <p:cNvSpPr>
            <a:spLocks noGrp="1"/>
          </p:cNvSpPr>
          <p:nvPr>
            <p:ph type="body" sz="quarter" idx="11"/>
          </p:nvPr>
        </p:nvSpPr>
        <p:spPr>
          <a:xfrm>
            <a:off x="234428" y="2829416"/>
            <a:ext cx="8122087" cy="630482"/>
          </a:xfrm>
        </p:spPr>
        <p:txBody>
          <a:bodyPr/>
          <a:lstStyle/>
          <a:p>
            <a:r>
              <a:rPr lang="en-US" sz="3600">
                <a:solidFill>
                  <a:schemeClr val="tx1"/>
                </a:solidFill>
                <a:latin typeface="Times New Roman" panose="02020603050405020304" pitchFamily="18" charset="0"/>
                <a:cs typeface="Times New Roman" panose="02020603050405020304" pitchFamily="18" charset="0"/>
              </a:rPr>
              <a:t>ABSTRACT</a:t>
            </a:r>
          </a:p>
        </p:txBody>
      </p:sp>
      <p:sp>
        <p:nvSpPr>
          <p:cNvPr id="25" name="Text Placeholder 24"/>
          <p:cNvSpPr>
            <a:spLocks noGrp="1"/>
          </p:cNvSpPr>
          <p:nvPr>
            <p:ph type="body" sz="quarter" idx="19"/>
          </p:nvPr>
        </p:nvSpPr>
        <p:spPr>
          <a:xfrm>
            <a:off x="166522" y="9499683"/>
            <a:ext cx="8219328" cy="606704"/>
          </a:xfrm>
        </p:spPr>
        <p:txBody>
          <a:bodyPr/>
          <a:lstStyle/>
          <a:p>
            <a:r>
              <a:rPr lang="en-US" sz="2000">
                <a:solidFill>
                  <a:schemeClr val="tx1"/>
                </a:solidFill>
              </a:rPr>
              <a:t> </a:t>
            </a:r>
          </a:p>
        </p:txBody>
      </p:sp>
      <p:sp>
        <p:nvSpPr>
          <p:cNvPr id="26" name="Text Placeholder 25"/>
          <p:cNvSpPr>
            <a:spLocks noGrp="1"/>
          </p:cNvSpPr>
          <p:nvPr>
            <p:ph type="body" sz="quarter" idx="20"/>
          </p:nvPr>
        </p:nvSpPr>
        <p:spPr>
          <a:xfrm>
            <a:off x="191660" y="8877263"/>
            <a:ext cx="8145875" cy="630482"/>
          </a:xfrm>
        </p:spPr>
        <p:txBody>
          <a:bodyPr/>
          <a:lstStyle/>
          <a:p>
            <a:r>
              <a:rPr lang="en-US" sz="3600">
                <a:solidFill>
                  <a:schemeClr val="tx1"/>
                </a:solidFill>
                <a:latin typeface="Times New Roman" panose="02020603050405020304" pitchFamily="18" charset="0"/>
                <a:cs typeface="Times New Roman" panose="02020603050405020304" pitchFamily="18" charset="0"/>
              </a:rPr>
              <a:t>INTRODUCTION</a:t>
            </a:r>
          </a:p>
        </p:txBody>
      </p:sp>
      <p:sp>
        <p:nvSpPr>
          <p:cNvPr id="28" name="Text Placeholder 27"/>
          <p:cNvSpPr>
            <a:spLocks noGrp="1"/>
          </p:cNvSpPr>
          <p:nvPr>
            <p:ph type="body" sz="quarter" idx="22"/>
          </p:nvPr>
        </p:nvSpPr>
        <p:spPr>
          <a:xfrm>
            <a:off x="313090" y="14800860"/>
            <a:ext cx="8049787" cy="630482"/>
          </a:xfrm>
        </p:spPr>
        <p:txBody>
          <a:bodyPr/>
          <a:lstStyle/>
          <a:p>
            <a:r>
              <a:rPr lang="en-US" sz="3600">
                <a:solidFill>
                  <a:schemeClr val="tx1"/>
                </a:solidFill>
              </a:rPr>
              <a:t>DATA</a:t>
            </a:r>
          </a:p>
        </p:txBody>
      </p:sp>
      <p:sp>
        <p:nvSpPr>
          <p:cNvPr id="30" name="Text Placeholder 29"/>
          <p:cNvSpPr>
            <a:spLocks noGrp="1"/>
          </p:cNvSpPr>
          <p:nvPr>
            <p:ph type="body" sz="quarter" idx="23"/>
          </p:nvPr>
        </p:nvSpPr>
        <p:spPr>
          <a:xfrm>
            <a:off x="14984024" y="2805771"/>
            <a:ext cx="2517281" cy="828303"/>
          </a:xfrm>
        </p:spPr>
        <p:txBody>
          <a:bodyPr/>
          <a:lstStyle/>
          <a:p>
            <a:r>
              <a:rPr lang="en-US" sz="3600" b="1" u="sng">
                <a:solidFill>
                  <a:schemeClr val="tx1"/>
                </a:solidFill>
              </a:rPr>
              <a:t>RESULTS</a:t>
            </a:r>
          </a:p>
        </p:txBody>
      </p:sp>
      <p:sp>
        <p:nvSpPr>
          <p:cNvPr id="31" name="Text Placeholder 30"/>
          <p:cNvSpPr>
            <a:spLocks noGrp="1"/>
          </p:cNvSpPr>
          <p:nvPr>
            <p:ph type="body" sz="quarter" idx="24"/>
          </p:nvPr>
        </p:nvSpPr>
        <p:spPr>
          <a:xfrm>
            <a:off x="24542549" y="8136778"/>
            <a:ext cx="8207789" cy="630482"/>
          </a:xfrm>
        </p:spPr>
        <p:txBody>
          <a:bodyPr/>
          <a:lstStyle/>
          <a:p>
            <a:r>
              <a:rPr lang="en-US" sz="3600">
                <a:solidFill>
                  <a:schemeClr val="tx1"/>
                </a:solidFill>
              </a:rPr>
              <a:t>CONCLUSIONS</a:t>
            </a:r>
          </a:p>
        </p:txBody>
      </p:sp>
      <p:sp>
        <p:nvSpPr>
          <p:cNvPr id="226" name="Text Placeholder 225"/>
          <p:cNvSpPr>
            <a:spLocks noGrp="1"/>
          </p:cNvSpPr>
          <p:nvPr>
            <p:ph type="body" sz="quarter" idx="25"/>
          </p:nvPr>
        </p:nvSpPr>
        <p:spPr>
          <a:xfrm>
            <a:off x="24618079" y="8673471"/>
            <a:ext cx="8035224" cy="2224764"/>
          </a:xfrm>
        </p:spPr>
        <p:txBody>
          <a:bodyPr/>
          <a:lstStyle/>
          <a:p>
            <a:pPr marL="342900" indent="-342900" algn="l">
              <a:spcBef>
                <a:spcPts val="0"/>
              </a:spcBef>
              <a:spcAft>
                <a:spcPts val="600"/>
              </a:spcAft>
              <a:buFont typeface="Wingdings" panose="05000000000000000000" pitchFamily="2" charset="2"/>
              <a:buChar char="ü"/>
            </a:pPr>
            <a:r>
              <a:rPr lang="en-US" sz="2000" b="0" u="none">
                <a:solidFill>
                  <a:srgbClr val="000000"/>
                </a:solidFill>
              </a:rPr>
              <a:t>Black Creek A</a:t>
            </a:r>
            <a:r>
              <a:rPr lang="en-US" sz="2000" b="0" i="0" u="none">
                <a:solidFill>
                  <a:srgbClr val="000000"/>
                </a:solidFill>
                <a:effectLst/>
              </a:rPr>
              <a:t>quifer is spatially and temporally varying in its water levels</a:t>
            </a:r>
            <a:r>
              <a:rPr lang="en-US" sz="2000" b="0" u="none">
                <a:solidFill>
                  <a:srgbClr val="000000"/>
                </a:solidFill>
              </a:rPr>
              <a:t> and</a:t>
            </a:r>
            <a:r>
              <a:rPr lang="en-US" sz="2000" b="0" i="0" u="none">
                <a:solidFill>
                  <a:srgbClr val="000000"/>
                </a:solidFill>
                <a:effectLst/>
              </a:rPr>
              <a:t> chemistry as expected.</a:t>
            </a:r>
          </a:p>
          <a:p>
            <a:pPr marL="342900" indent="-342900" algn="l">
              <a:spcBef>
                <a:spcPts val="0"/>
              </a:spcBef>
              <a:spcAft>
                <a:spcPts val="600"/>
              </a:spcAft>
              <a:buFont typeface="Wingdings" panose="05000000000000000000" pitchFamily="2" charset="2"/>
              <a:buChar char="ü"/>
            </a:pPr>
            <a:r>
              <a:rPr lang="en-US" sz="2000" b="0" i="0" u="none">
                <a:solidFill>
                  <a:srgbClr val="000000"/>
                </a:solidFill>
                <a:effectLst/>
              </a:rPr>
              <a:t>Both natural (storms) and anthropogenic (pumping) activities have influenced the water level in the aquifer.</a:t>
            </a:r>
          </a:p>
          <a:p>
            <a:pPr marL="342900" indent="-342900" algn="l">
              <a:spcBef>
                <a:spcPts val="0"/>
              </a:spcBef>
              <a:spcAft>
                <a:spcPts val="600"/>
              </a:spcAft>
              <a:buFont typeface="Wingdings" panose="05000000000000000000" pitchFamily="2" charset="2"/>
              <a:buChar char="ü"/>
            </a:pPr>
            <a:r>
              <a:rPr lang="en-US" sz="2000" b="0" u="none">
                <a:solidFill>
                  <a:srgbClr val="000000"/>
                </a:solidFill>
              </a:rPr>
              <a:t>The magnitude of influence linked to natural processes are indication of the aquifer having breached especially in low lying areas and along the major rivers.</a:t>
            </a:r>
          </a:p>
        </p:txBody>
      </p:sp>
      <p:sp>
        <p:nvSpPr>
          <p:cNvPr id="227" name="Text Placeholder 226"/>
          <p:cNvSpPr>
            <a:spLocks noGrp="1"/>
          </p:cNvSpPr>
          <p:nvPr>
            <p:ph type="body" sz="quarter" idx="26"/>
          </p:nvPr>
        </p:nvSpPr>
        <p:spPr>
          <a:xfrm>
            <a:off x="24564917" y="16992280"/>
            <a:ext cx="8213058" cy="828303"/>
          </a:xfrm>
        </p:spPr>
        <p:txBody>
          <a:bodyPr/>
          <a:lstStyle/>
          <a:p>
            <a:pPr algn="ctr"/>
            <a:r>
              <a:rPr lang="en-US" sz="3600" b="1" u="sng">
                <a:solidFill>
                  <a:schemeClr val="tx1"/>
                </a:solidFill>
              </a:rPr>
              <a:t>ACKNOWLEDGEMENTS</a:t>
            </a:r>
          </a:p>
        </p:txBody>
      </p:sp>
      <p:sp>
        <p:nvSpPr>
          <p:cNvPr id="228" name="Text Placeholder 227"/>
          <p:cNvSpPr>
            <a:spLocks noGrp="1"/>
          </p:cNvSpPr>
          <p:nvPr>
            <p:ph type="body" sz="quarter" idx="27"/>
          </p:nvPr>
        </p:nvSpPr>
        <p:spPr>
          <a:xfrm>
            <a:off x="24572525" y="17717730"/>
            <a:ext cx="8170615" cy="993658"/>
          </a:xfrm>
        </p:spPr>
        <p:txBody>
          <a:bodyPr/>
          <a:lstStyle/>
          <a:p>
            <a:pPr marL="285750" indent="-285750" algn="l">
              <a:lnSpc>
                <a:spcPct val="100000"/>
              </a:lnSpc>
              <a:spcBef>
                <a:spcPts val="0"/>
              </a:spcBef>
              <a:spcAft>
                <a:spcPts val="0"/>
              </a:spcAft>
              <a:buFont typeface="Wingdings" panose="05000000000000000000" pitchFamily="2" charset="2"/>
              <a:buChar char="v"/>
            </a:pPr>
            <a:r>
              <a:rPr lang="en-US" sz="1400" b="0" u="none">
                <a:solidFill>
                  <a:schemeClr val="tx1"/>
                </a:solidFill>
              </a:rPr>
              <a:t>Myron Neville, Robeson County Public Utilities (Grantor); </a:t>
            </a:r>
          </a:p>
          <a:p>
            <a:pPr marL="285750" indent="-285750" algn="l">
              <a:lnSpc>
                <a:spcPct val="100000"/>
              </a:lnSpc>
              <a:spcBef>
                <a:spcPts val="0"/>
              </a:spcBef>
              <a:spcAft>
                <a:spcPts val="0"/>
              </a:spcAft>
              <a:buFont typeface="Wingdings" panose="05000000000000000000" pitchFamily="2" charset="2"/>
              <a:buChar char="v"/>
            </a:pPr>
            <a:r>
              <a:rPr lang="en-US" sz="1400" b="0" u="none">
                <a:solidFill>
                  <a:schemeClr val="tx1"/>
                </a:solidFill>
              </a:rPr>
              <a:t>College of Arts and Science, UNCP (Dean’s Research Grant); </a:t>
            </a:r>
          </a:p>
          <a:p>
            <a:pPr marL="285750" indent="-285750" algn="l">
              <a:lnSpc>
                <a:spcPct val="100000"/>
              </a:lnSpc>
              <a:spcBef>
                <a:spcPts val="0"/>
              </a:spcBef>
              <a:spcAft>
                <a:spcPts val="0"/>
              </a:spcAft>
              <a:buFont typeface="Wingdings" panose="05000000000000000000" pitchFamily="2" charset="2"/>
              <a:buChar char="v"/>
            </a:pPr>
            <a:r>
              <a:rPr lang="en-US" sz="1400" b="0" u="none">
                <a:solidFill>
                  <a:schemeClr val="tx1"/>
                </a:solidFill>
              </a:rPr>
              <a:t>Student employees, Robeson County Groundwater Monitoring Project; </a:t>
            </a:r>
          </a:p>
          <a:p>
            <a:pPr marL="285750" indent="-285750" algn="l">
              <a:lnSpc>
                <a:spcPct val="100000"/>
              </a:lnSpc>
              <a:spcBef>
                <a:spcPts val="0"/>
              </a:spcBef>
              <a:spcAft>
                <a:spcPts val="0"/>
              </a:spcAft>
              <a:buFont typeface="Wingdings" panose="05000000000000000000" pitchFamily="2" charset="2"/>
              <a:buChar char="v"/>
            </a:pPr>
            <a:r>
              <a:rPr lang="en-US" sz="1400" b="0" u="none">
                <a:solidFill>
                  <a:schemeClr val="tx1"/>
                </a:solidFill>
              </a:rPr>
              <a:t>Paul Flowers, UNCP (Chemistry and Physics Department).</a:t>
            </a:r>
          </a:p>
        </p:txBody>
      </p:sp>
      <p:sp>
        <p:nvSpPr>
          <p:cNvPr id="231" name="Text Placeholder 230"/>
          <p:cNvSpPr>
            <a:spLocks noGrp="1"/>
          </p:cNvSpPr>
          <p:nvPr>
            <p:ph type="body" sz="quarter" idx="28"/>
          </p:nvPr>
        </p:nvSpPr>
        <p:spPr>
          <a:xfrm>
            <a:off x="3999156" y="1460777"/>
            <a:ext cx="24109797" cy="1128508"/>
          </a:xfrm>
        </p:spPr>
        <p:txBody>
          <a:bodyPr>
            <a:noAutofit/>
          </a:bodyPr>
          <a:lstStyle/>
          <a:p>
            <a:pPr algn="ctr">
              <a:spcBef>
                <a:spcPts val="1200"/>
              </a:spcBef>
            </a:pPr>
            <a:r>
              <a:rPr lang="en-US" sz="3200" b="1" i="1">
                <a:solidFill>
                  <a:schemeClr val="tx1"/>
                </a:solidFill>
              </a:rPr>
              <a:t>Madan Maharjan</a:t>
            </a:r>
            <a:r>
              <a:rPr lang="en-US" sz="3200" b="1" i="1" baseline="30000">
                <a:solidFill>
                  <a:schemeClr val="tx1"/>
                </a:solidFill>
              </a:rPr>
              <a:t>1</a:t>
            </a:r>
            <a:r>
              <a:rPr lang="en-US" sz="3200" b="1" i="1">
                <a:solidFill>
                  <a:schemeClr val="tx1"/>
                </a:solidFill>
              </a:rPr>
              <a:t>, Jesse Rouse</a:t>
            </a:r>
            <a:r>
              <a:rPr lang="en-US" sz="3200" b="1" i="1" baseline="30000">
                <a:solidFill>
                  <a:schemeClr val="tx1"/>
                </a:solidFill>
              </a:rPr>
              <a:t>1</a:t>
            </a:r>
            <a:r>
              <a:rPr lang="en-US" sz="3200" b="1" i="1">
                <a:solidFill>
                  <a:schemeClr val="tx1"/>
                </a:solidFill>
              </a:rPr>
              <a:t>, and Daren Nelson</a:t>
            </a:r>
            <a:r>
              <a:rPr lang="en-US" sz="3200" b="1" i="1" baseline="30000">
                <a:solidFill>
                  <a:schemeClr val="tx1"/>
                </a:solidFill>
              </a:rPr>
              <a:t>2</a:t>
            </a:r>
            <a:r>
              <a:rPr lang="en-US" sz="3200" b="1" i="1">
                <a:solidFill>
                  <a:schemeClr val="tx1"/>
                </a:solidFill>
              </a:rPr>
              <a:t> </a:t>
            </a:r>
          </a:p>
          <a:p>
            <a:pPr algn="ctr">
              <a:lnSpc>
                <a:spcPts val="2200"/>
              </a:lnSpc>
              <a:spcBef>
                <a:spcPts val="1200"/>
              </a:spcBef>
              <a:spcAft>
                <a:spcPts val="0"/>
              </a:spcAft>
            </a:pPr>
            <a:r>
              <a:rPr lang="en-US" sz="3200" b="1" baseline="30000">
                <a:solidFill>
                  <a:schemeClr val="tx1"/>
                </a:solidFill>
              </a:rPr>
              <a:t>1</a:t>
            </a:r>
            <a:r>
              <a:rPr lang="en-US" sz="3200" b="1">
                <a:solidFill>
                  <a:schemeClr val="tx1"/>
                </a:solidFill>
              </a:rPr>
              <a:t>University of North Carolina at Pembroke and </a:t>
            </a:r>
            <a:r>
              <a:rPr lang="en-US" sz="3200" b="1" baseline="30000">
                <a:solidFill>
                  <a:schemeClr val="tx1"/>
                </a:solidFill>
              </a:rPr>
              <a:t>2</a:t>
            </a:r>
            <a:r>
              <a:rPr lang="en-US" sz="3200" b="1">
                <a:solidFill>
                  <a:schemeClr val="tx1"/>
                </a:solidFill>
              </a:rPr>
              <a:t>Utah Valley University</a:t>
            </a:r>
          </a:p>
        </p:txBody>
      </p:sp>
      <p:sp>
        <p:nvSpPr>
          <p:cNvPr id="233" name="Text Placeholder 232"/>
          <p:cNvSpPr>
            <a:spLocks noGrp="1"/>
          </p:cNvSpPr>
          <p:nvPr>
            <p:ph type="body" sz="quarter" idx="29"/>
          </p:nvPr>
        </p:nvSpPr>
        <p:spPr>
          <a:xfrm>
            <a:off x="4230059" y="456201"/>
            <a:ext cx="24236258" cy="935047"/>
          </a:xfrm>
        </p:spPr>
        <p:txBody>
          <a:bodyPr>
            <a:noAutofit/>
          </a:bodyPr>
          <a:lstStyle/>
          <a:p>
            <a:r>
              <a:rPr lang="en-US" sz="4800" u="none">
                <a:solidFill>
                  <a:schemeClr val="tx1"/>
                </a:solidFill>
                <a:latin typeface="Times New Roman" panose="02020603050405020304" pitchFamily="18" charset="0"/>
                <a:cs typeface="Times New Roman" panose="02020603050405020304" pitchFamily="18" charset="0"/>
              </a:rPr>
              <a:t>HURRICANE-INDUCED WATER LEVEL CHANGES IN THE BLACK CREEK AQUIFER, ROBESON COUNTY</a:t>
            </a:r>
            <a:endParaRPr lang="en-US" sz="4800" u="none" cap="all">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4891659" y="8784156"/>
            <a:ext cx="184731" cy="307777"/>
          </a:xfrm>
          <a:prstGeom prst="rect">
            <a:avLst/>
          </a:prstGeom>
          <a:noFill/>
        </p:spPr>
        <p:txBody>
          <a:bodyPr wrap="none" rtlCol="0">
            <a:spAutoFit/>
          </a:bodyPr>
          <a:lstStyle/>
          <a:p>
            <a:endParaRPr lang="en-US" sz="1400">
              <a:latin typeface="Times New Roman" panose="020206030504050203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id="{2BC4DA35-0327-4971-AA34-020F6DDC5A22}"/>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9883" b="98995" l="2159" r="99164">
                        <a14:foregroundMark x1="27019" y1="19765" x2="27019" y2="19765"/>
                        <a14:foregroundMark x1="7730" y1="38526" x2="7730" y2="38526"/>
                        <a14:foregroundMark x1="2228" y1="38693" x2="2228" y2="38693"/>
                        <a14:foregroundMark x1="5153" y1="55444" x2="5153" y2="55444"/>
                        <a14:foregroundMark x1="15042" y1="72027" x2="15042" y2="72027"/>
                        <a14:foregroundMark x1="21100" y1="72362" x2="21100" y2="72362"/>
                        <a14:foregroundMark x1="29526" y1="70519" x2="29526" y2="70519"/>
                        <a14:foregroundMark x1="30362" y1="28476" x2="30362" y2="28476"/>
                        <a14:foregroundMark x1="18245" y1="15913" x2="18245" y2="15913"/>
                        <a14:foregroundMark x1="3900" y1="29648" x2="3900" y2="29648"/>
                        <a14:foregroundMark x1="5362" y1="28978" x2="9749" y2="29983"/>
                        <a14:foregroundMark x1="16713" y1="30486" x2="21100" y2="29481"/>
                        <a14:foregroundMark x1="42340" y1="40704" x2="42340" y2="40704"/>
                        <a14:foregroundMark x1="66226" y1="41039" x2="66226" y2="41039"/>
                        <a14:foregroundMark x1="84958" y1="48576" x2="84958" y2="48576"/>
                        <a14:foregroundMark x1="42549" y1="86767" x2="42549" y2="86767"/>
                        <a14:foregroundMark x1="32312" y1="98325" x2="32312" y2="98325"/>
                        <a14:foregroundMark x1="42758" y1="90285" x2="42340" y2="91625"/>
                        <a14:foregroundMark x1="46797" y1="87605" x2="47145" y2="90620"/>
                        <a14:foregroundMark x1="39624" y1="89280" x2="40042" y2="95310"/>
                        <a14:foregroundMark x1="49304" y1="91625" x2="49443" y2="92295"/>
                        <a14:foregroundMark x1="47214" y1="86097" x2="48468" y2="85427"/>
                        <a14:foregroundMark x1="47145" y1="95477" x2="47145" y2="96650"/>
                        <a14:foregroundMark x1="54735" y1="88442" x2="55084" y2="90452"/>
                        <a14:foregroundMark x1="58914" y1="87940" x2="58983" y2="91625"/>
                        <a14:foregroundMark x1="54039" y1="94975" x2="54109" y2="96482"/>
                        <a14:foregroundMark x1="50000" y1="98827" x2="49721" y2="99162"/>
                        <a14:foregroundMark x1="64136" y1="87605" x2="64345" y2="91457"/>
                        <a14:foregroundMark x1="72006" y1="89112" x2="72075" y2="91792"/>
                        <a14:foregroundMark x1="78830" y1="92127" x2="78900" y2="94137"/>
                        <a14:foregroundMark x1="82312" y1="85930" x2="81825" y2="85762"/>
                        <a14:foregroundMark x1="88719" y1="87940" x2="88719" y2="89950"/>
                        <a14:foregroundMark x1="97563" y1="77052" x2="96797" y2="77889"/>
                        <a14:foregroundMark x1="96588" y1="87605" x2="96866" y2="91122"/>
                        <a14:foregroundMark x1="99095" y1="86097" x2="98747" y2="86097"/>
                        <a14:foregroundMark x1="98747" y1="91960" x2="98050" y2="91960"/>
                        <a14:foregroundMark x1="97981" y1="85762" x2="97284" y2="85930"/>
                        <a14:foregroundMark x1="27577" y1="15243" x2="29109" y2="17420"/>
                        <a14:foregroundMark x1="98886" y1="91625" x2="99164" y2="91960"/>
                        <a14:foregroundMark x1="65181" y1="85427" x2="65460" y2="85427"/>
                        <a14:foregroundMark x1="73120" y1="85092" x2="73538" y2="85427"/>
                        <a14:foregroundMark x1="71100" y1="85427" x2="71448" y2="85260"/>
                        <a14:foregroundMark x1="41365" y1="85092" x2="38649" y2="85427"/>
                        <a14:foregroundMark x1="25418" y1="11893" x2="25418" y2="11893"/>
                        <a14:foregroundMark x1="28900" y1="11725" x2="28900" y2="11725"/>
                        <a14:backgroundMark x1="89485" y1="95477" x2="90042" y2="96985"/>
                        <a14:backgroundMark x1="65042" y1="88107" x2="65251" y2="88945"/>
                        <a14:backgroundMark x1="27786" y1="28141" x2="27786" y2="28141"/>
                        <a14:backgroundMark x1="26671" y1="28476" x2="26671" y2="28476"/>
                        <a14:backgroundMark x1="32312" y1="35343" x2="32312" y2="35343"/>
                        <a14:backgroundMark x1="32312" y1="35176" x2="32312" y2="35176"/>
                        <a14:backgroundMark x1="32173" y1="35343" x2="32173" y2="35343"/>
                      </a14:backgroundRemoval>
                    </a14:imgEffect>
                  </a14:imgLayer>
                </a14:imgProps>
              </a:ext>
              <a:ext uri="{28A0092B-C50C-407E-A947-70E740481C1C}">
                <a14:useLocalDpi xmlns:a14="http://schemas.microsoft.com/office/drawing/2010/main" val="0"/>
              </a:ext>
            </a:extLst>
          </a:blip>
          <a:stretch>
            <a:fillRect/>
          </a:stretch>
        </p:blipFill>
        <p:spPr>
          <a:xfrm>
            <a:off x="291992" y="317052"/>
            <a:ext cx="3663222" cy="1523963"/>
          </a:xfrm>
          <a:prstGeom prst="rect">
            <a:avLst/>
          </a:prstGeom>
        </p:spPr>
      </p:pic>
      <p:sp>
        <p:nvSpPr>
          <p:cNvPr id="5" name="Rectangle 4">
            <a:extLst>
              <a:ext uri="{FF2B5EF4-FFF2-40B4-BE49-F238E27FC236}">
                <a16:creationId xmlns:a16="http://schemas.microsoft.com/office/drawing/2014/main" id="{5F2B7B9A-0A45-4C05-AB65-B8B3FE0CD9B5}"/>
              </a:ext>
            </a:extLst>
          </p:cNvPr>
          <p:cNvSpPr/>
          <p:nvPr/>
        </p:nvSpPr>
        <p:spPr>
          <a:xfrm>
            <a:off x="234280" y="11478948"/>
            <a:ext cx="8081707" cy="400110"/>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rPr>
              <a:t>Figure 1. (a) General hydrogeology, (b) water usages, and (c) Water balance</a:t>
            </a:r>
            <a:endParaRPr lang="en-US" sz="2000"/>
          </a:p>
        </p:txBody>
      </p:sp>
      <p:sp>
        <p:nvSpPr>
          <p:cNvPr id="33" name="Rectangle 32">
            <a:extLst>
              <a:ext uri="{FF2B5EF4-FFF2-40B4-BE49-F238E27FC236}">
                <a16:creationId xmlns:a16="http://schemas.microsoft.com/office/drawing/2014/main" id="{BB8A491A-F5F8-4A8F-966D-AA1D42B283ED}"/>
              </a:ext>
            </a:extLst>
          </p:cNvPr>
          <p:cNvSpPr/>
          <p:nvPr/>
        </p:nvSpPr>
        <p:spPr>
          <a:xfrm>
            <a:off x="8611722" y="12661758"/>
            <a:ext cx="14654678" cy="400110"/>
          </a:xfrm>
          <a:prstGeom prst="rect">
            <a:avLst/>
          </a:prstGeom>
        </p:spPr>
        <p:txBody>
          <a:bodyPr wrap="square">
            <a:spAutoFit/>
          </a:bodyPr>
          <a:lstStyle/>
          <a:p>
            <a:r>
              <a:rPr lang="en-US" sz="2000"/>
              <a:t>Figure 4. Comparison of stream hydrograph (Lumber River) with surficial and confined aquifers’ well hydrographs after major hurricanes.</a:t>
            </a:r>
          </a:p>
        </p:txBody>
      </p:sp>
      <p:sp>
        <p:nvSpPr>
          <p:cNvPr id="34" name="Rectangle 33">
            <a:extLst>
              <a:ext uri="{FF2B5EF4-FFF2-40B4-BE49-F238E27FC236}">
                <a16:creationId xmlns:a16="http://schemas.microsoft.com/office/drawing/2014/main" id="{36F270C5-B7F7-4705-8A40-47060D2FF4F2}"/>
              </a:ext>
            </a:extLst>
          </p:cNvPr>
          <p:cNvSpPr/>
          <p:nvPr/>
        </p:nvSpPr>
        <p:spPr>
          <a:xfrm>
            <a:off x="16638429" y="17921964"/>
            <a:ext cx="7685986" cy="707886"/>
          </a:xfrm>
          <a:prstGeom prst="rect">
            <a:avLst/>
          </a:prstGeom>
        </p:spPr>
        <p:txBody>
          <a:bodyPr wrap="square">
            <a:spAutoFit/>
          </a:bodyPr>
          <a:lstStyle/>
          <a:p>
            <a:r>
              <a:rPr lang="en-US" sz="2000"/>
              <a:t>Figure 6. Seasonal and event-specific groundwater temperature variations in Prospect and Doc Henderson wells. </a:t>
            </a:r>
          </a:p>
        </p:txBody>
      </p:sp>
      <p:sp>
        <p:nvSpPr>
          <p:cNvPr id="7" name="Rectangle 6">
            <a:extLst>
              <a:ext uri="{FF2B5EF4-FFF2-40B4-BE49-F238E27FC236}">
                <a16:creationId xmlns:a16="http://schemas.microsoft.com/office/drawing/2014/main" id="{5226C52C-8EA5-4B29-82D9-C2D8DBF8B6F3}"/>
              </a:ext>
            </a:extLst>
          </p:cNvPr>
          <p:cNvSpPr/>
          <p:nvPr/>
        </p:nvSpPr>
        <p:spPr>
          <a:xfrm>
            <a:off x="8899112" y="17562724"/>
            <a:ext cx="7446186" cy="1323439"/>
          </a:xfrm>
          <a:prstGeom prst="rect">
            <a:avLst/>
          </a:prstGeom>
        </p:spPr>
        <p:txBody>
          <a:bodyPr wrap="square">
            <a:spAutoFit/>
          </a:bodyPr>
          <a:lstStyle/>
          <a:p>
            <a:r>
              <a:rPr lang="en-US" sz="2000"/>
              <a:t>Figure 5. Water level rise in the Black Creek aquifer (bottom), correlation between the Lumber River and well hydrographs (middle), and lag times between surface water levels and groundwater level peaks (top) after three major hurricanes in the study area.</a:t>
            </a:r>
          </a:p>
        </p:txBody>
      </p:sp>
      <p:sp>
        <p:nvSpPr>
          <p:cNvPr id="9" name="Rectangle 8">
            <a:extLst>
              <a:ext uri="{FF2B5EF4-FFF2-40B4-BE49-F238E27FC236}">
                <a16:creationId xmlns:a16="http://schemas.microsoft.com/office/drawing/2014/main" id="{5A4A205B-4D0A-46B1-9B6F-1DCB3DEAEC90}"/>
              </a:ext>
            </a:extLst>
          </p:cNvPr>
          <p:cNvSpPr/>
          <p:nvPr/>
        </p:nvSpPr>
        <p:spPr>
          <a:xfrm>
            <a:off x="24645803" y="7668251"/>
            <a:ext cx="7991613" cy="400110"/>
          </a:xfrm>
          <a:prstGeom prst="rect">
            <a:avLst/>
          </a:prstGeom>
        </p:spPr>
        <p:txBody>
          <a:bodyPr wrap="square">
            <a:spAutoFit/>
          </a:bodyPr>
          <a:lstStyle/>
          <a:p>
            <a:r>
              <a:rPr lang="en-US" sz="2000"/>
              <a:t>Figure 7. Comparison ground and surface water chemistry.</a:t>
            </a:r>
          </a:p>
        </p:txBody>
      </p:sp>
      <p:sp>
        <p:nvSpPr>
          <p:cNvPr id="52" name="Rectangle 51">
            <a:extLst>
              <a:ext uri="{FF2B5EF4-FFF2-40B4-BE49-F238E27FC236}">
                <a16:creationId xmlns:a16="http://schemas.microsoft.com/office/drawing/2014/main" id="{F01B4483-691A-41FC-BC5C-061F995BF8C8}"/>
              </a:ext>
            </a:extLst>
          </p:cNvPr>
          <p:cNvSpPr/>
          <p:nvPr/>
        </p:nvSpPr>
        <p:spPr>
          <a:xfrm>
            <a:off x="226880" y="18543314"/>
            <a:ext cx="6798034" cy="400110"/>
          </a:xfrm>
          <a:prstGeom prst="rect">
            <a:avLst/>
          </a:prstGeom>
        </p:spPr>
        <p:txBody>
          <a:bodyPr wrap="square">
            <a:spAutoFit/>
          </a:bodyPr>
          <a:lstStyle/>
          <a:p>
            <a:r>
              <a:rPr lang="en-US" sz="2000"/>
              <a:t>Figure 3. Data collection methods employed in the field</a:t>
            </a:r>
          </a:p>
        </p:txBody>
      </p:sp>
      <p:sp>
        <p:nvSpPr>
          <p:cNvPr id="71" name="Text Placeholder 27">
            <a:extLst>
              <a:ext uri="{FF2B5EF4-FFF2-40B4-BE49-F238E27FC236}">
                <a16:creationId xmlns:a16="http://schemas.microsoft.com/office/drawing/2014/main" id="{35E99E87-FDFE-4B6B-8219-78198BC107FE}"/>
              </a:ext>
            </a:extLst>
          </p:cNvPr>
          <p:cNvSpPr txBox="1">
            <a:spLocks/>
          </p:cNvSpPr>
          <p:nvPr/>
        </p:nvSpPr>
        <p:spPr>
          <a:xfrm>
            <a:off x="266200" y="11823889"/>
            <a:ext cx="8049787" cy="630482"/>
          </a:xfrm>
          <a:prstGeom prst="rect">
            <a:avLst/>
          </a:prstGeom>
          <a:noFill/>
        </p:spPr>
        <p:txBody>
          <a:bodyPr vert="horz" wrap="square" lIns="65304" tIns="65304" rIns="65304" bIns="65304" rtlCol="0" anchor="ctr" anchorCtr="0">
            <a:spAutoFit/>
          </a:bodyPr>
          <a:lstStyle>
            <a:lvl1pPr marL="0" indent="0" algn="ctr" defTabSz="2468880" rtl="0" eaLnBrk="1" latinLnBrk="0" hangingPunct="1">
              <a:lnSpc>
                <a:spcPct val="90000"/>
              </a:lnSpc>
              <a:spcBef>
                <a:spcPts val="3240"/>
              </a:spcBef>
              <a:spcAft>
                <a:spcPts val="540"/>
              </a:spcAft>
              <a:buClr>
                <a:schemeClr val="accent1"/>
              </a:buClr>
              <a:buSzPct val="100000"/>
              <a:buFont typeface="Tw Cen MT" panose="020B0602020104020603" pitchFamily="34" charset="0"/>
              <a:buNone/>
              <a:defRPr sz="2100" b="1" u="sng" kern="1200" baseline="0">
                <a:solidFill>
                  <a:schemeClr val="accent5">
                    <a:lumMod val="50000"/>
                  </a:schemeClr>
                </a:solidFill>
                <a:latin typeface="+mn-lt"/>
                <a:ea typeface="+mn-ea"/>
                <a:cs typeface="+mn-cs"/>
              </a:defRPr>
            </a:lvl1pPr>
            <a:lvl2pPr marL="715975"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4860" kern="1200">
                <a:solidFill>
                  <a:schemeClr val="tx1"/>
                </a:solidFill>
                <a:latin typeface="+mn-lt"/>
                <a:ea typeface="+mn-ea"/>
                <a:cs typeface="+mn-cs"/>
              </a:defRPr>
            </a:lvl2pPr>
            <a:lvl3pPr marL="120975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3pPr>
            <a:lvl4pPr marL="1604772"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4pPr>
            <a:lvl5pPr marL="2098548"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5pPr>
            <a:lvl6pPr marL="2468880"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6pPr>
            <a:lvl7pPr marL="286390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7pPr>
            <a:lvl8pPr marL="3283610"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8pPr>
            <a:lvl9pPr marL="367863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9pPr>
          </a:lstStyle>
          <a:p>
            <a:r>
              <a:rPr lang="en-US" sz="3600">
                <a:solidFill>
                  <a:schemeClr val="tx1"/>
                </a:solidFill>
              </a:rPr>
              <a:t>CONCEPTUAL MODEL</a:t>
            </a:r>
          </a:p>
        </p:txBody>
      </p:sp>
      <p:pic>
        <p:nvPicPr>
          <p:cNvPr id="79" name="Content Placeholder 4">
            <a:extLst>
              <a:ext uri="{FF2B5EF4-FFF2-40B4-BE49-F238E27FC236}">
                <a16:creationId xmlns:a16="http://schemas.microsoft.com/office/drawing/2014/main" id="{C13FCE66-AD6B-4F3A-849B-214E0F4069C3}"/>
              </a:ext>
            </a:extLst>
          </p:cNvPr>
          <p:cNvPicPr>
            <a:picLocks/>
          </p:cNvPicPr>
          <p:nvPr/>
        </p:nvPicPr>
        <p:blipFill>
          <a:blip r:embed="rId9"/>
          <a:stretch>
            <a:fillRect/>
          </a:stretch>
        </p:blipFill>
        <p:spPr>
          <a:xfrm>
            <a:off x="16345298" y="13061868"/>
            <a:ext cx="8046720" cy="4572000"/>
          </a:xfrm>
          <a:prstGeom prst="rect">
            <a:avLst/>
          </a:prstGeom>
        </p:spPr>
      </p:pic>
      <p:sp>
        <p:nvSpPr>
          <p:cNvPr id="80" name="Text Placeholder 226">
            <a:extLst>
              <a:ext uri="{FF2B5EF4-FFF2-40B4-BE49-F238E27FC236}">
                <a16:creationId xmlns:a16="http://schemas.microsoft.com/office/drawing/2014/main" id="{E5BCBA79-B689-4D5F-90D2-C7551CBE953D}"/>
              </a:ext>
            </a:extLst>
          </p:cNvPr>
          <p:cNvSpPr txBox="1">
            <a:spLocks/>
          </p:cNvSpPr>
          <p:nvPr/>
        </p:nvSpPr>
        <p:spPr>
          <a:xfrm>
            <a:off x="24580355" y="10706287"/>
            <a:ext cx="8213058" cy="828303"/>
          </a:xfrm>
          <a:prstGeom prst="rect">
            <a:avLst/>
          </a:prstGeom>
        </p:spPr>
        <p:txBody>
          <a:bodyPr vert="horz" wrap="square" lIns="163258" tIns="163258" rIns="163258" bIns="163258" rtlCol="0">
            <a:spAutoFit/>
          </a:bodyPr>
          <a:lstStyle>
            <a:lvl1pPr marL="0" indent="0" algn="l" defTabSz="2468880" rtl="0" eaLnBrk="1" latinLnBrk="0" hangingPunct="1">
              <a:lnSpc>
                <a:spcPct val="90000"/>
              </a:lnSpc>
              <a:spcBef>
                <a:spcPts val="3240"/>
              </a:spcBef>
              <a:spcAft>
                <a:spcPts val="540"/>
              </a:spcAft>
              <a:buClr>
                <a:schemeClr val="accent1"/>
              </a:buClr>
              <a:buSzPct val="100000"/>
              <a:buFont typeface="Tw Cen MT" panose="020B0602020104020603" pitchFamily="34" charset="0"/>
              <a:buNone/>
              <a:defRPr sz="14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61176" indent="-408145" algn="l" defTabSz="2468880" rtl="0" eaLnBrk="1" latinLnBrk="0" hangingPunct="1">
              <a:lnSpc>
                <a:spcPct val="90000"/>
              </a:lnSpc>
              <a:spcBef>
                <a:spcPts val="540"/>
              </a:spcBef>
              <a:spcAft>
                <a:spcPts val="1080"/>
              </a:spcAft>
              <a:buClr>
                <a:schemeClr val="accent1"/>
              </a:buClr>
              <a:buFont typeface="Wingdings 3" pitchFamily="18" charset="2"/>
              <a:buChar char=""/>
              <a:defRPr sz="1800" kern="1200">
                <a:solidFill>
                  <a:schemeClr val="tx1"/>
                </a:solidFill>
                <a:latin typeface="Trebuchet MS" pitchFamily="34" charset="0"/>
                <a:ea typeface="+mn-ea"/>
                <a:cs typeface="+mn-cs"/>
              </a:defRPr>
            </a:lvl2pPr>
            <a:lvl3pPr marL="1469322" indent="-408145" algn="l" defTabSz="2468880" rtl="0" eaLnBrk="1" latinLnBrk="0" hangingPunct="1">
              <a:lnSpc>
                <a:spcPct val="90000"/>
              </a:lnSpc>
              <a:spcBef>
                <a:spcPts val="540"/>
              </a:spcBef>
              <a:spcAft>
                <a:spcPts val="1080"/>
              </a:spcAft>
              <a:buClr>
                <a:schemeClr val="accent1"/>
              </a:buClr>
              <a:buFont typeface="Wingdings 3" pitchFamily="18" charset="2"/>
              <a:buChar char=""/>
              <a:defRPr sz="1800" kern="1200">
                <a:solidFill>
                  <a:schemeClr val="tx1"/>
                </a:solidFill>
                <a:latin typeface="Trebuchet MS" pitchFamily="34" charset="0"/>
                <a:ea typeface="+mn-ea"/>
                <a:cs typeface="+mn-cs"/>
              </a:defRPr>
            </a:lvl3pPr>
            <a:lvl4pPr marL="1918281" indent="-448960" algn="l" defTabSz="2468880" rtl="0" eaLnBrk="1" latinLnBrk="0" hangingPunct="1">
              <a:lnSpc>
                <a:spcPct val="90000"/>
              </a:lnSpc>
              <a:spcBef>
                <a:spcPts val="540"/>
              </a:spcBef>
              <a:spcAft>
                <a:spcPts val="1080"/>
              </a:spcAft>
              <a:buClr>
                <a:schemeClr val="accent1"/>
              </a:buClr>
              <a:buFont typeface="Wingdings 3" pitchFamily="18" charset="2"/>
              <a:buChar char=""/>
              <a:defRPr sz="1800" kern="1200">
                <a:solidFill>
                  <a:schemeClr val="tx1"/>
                </a:solidFill>
                <a:latin typeface="Trebuchet MS" pitchFamily="34" charset="0"/>
                <a:ea typeface="+mn-ea"/>
                <a:cs typeface="+mn-cs"/>
              </a:defRPr>
            </a:lvl4pPr>
            <a:lvl5pPr marL="2244797" indent="-326516" algn="l" defTabSz="2468880" rtl="0" eaLnBrk="1" latinLnBrk="0" hangingPunct="1">
              <a:lnSpc>
                <a:spcPct val="90000"/>
              </a:lnSpc>
              <a:spcBef>
                <a:spcPts val="540"/>
              </a:spcBef>
              <a:spcAft>
                <a:spcPts val="1080"/>
              </a:spcAft>
              <a:buClr>
                <a:schemeClr val="accent1"/>
              </a:buClr>
              <a:buFont typeface="Wingdings 3" pitchFamily="18" charset="2"/>
              <a:buChar char=""/>
              <a:defRPr sz="1800" kern="1200">
                <a:solidFill>
                  <a:schemeClr val="tx1"/>
                </a:solidFill>
                <a:latin typeface="Trebuchet MS" pitchFamily="34" charset="0"/>
                <a:ea typeface="+mn-ea"/>
                <a:cs typeface="+mn-cs"/>
              </a:defRPr>
            </a:lvl5pPr>
            <a:lvl6pPr marL="2468880"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6pPr>
            <a:lvl7pPr marL="286390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7pPr>
            <a:lvl8pPr marL="3283610"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8pPr>
            <a:lvl9pPr marL="367863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9pPr>
          </a:lstStyle>
          <a:p>
            <a:pPr algn="ctr"/>
            <a:r>
              <a:rPr lang="en-US" sz="3600" b="1" u="sng">
                <a:solidFill>
                  <a:schemeClr val="tx1"/>
                </a:solidFill>
              </a:rPr>
              <a:t>FUTURE WORK</a:t>
            </a:r>
          </a:p>
        </p:txBody>
      </p:sp>
      <p:pic>
        <p:nvPicPr>
          <p:cNvPr id="81" name="Picture 80" descr="NC-VA-SC Correlation Chart">
            <a:extLst>
              <a:ext uri="{FF2B5EF4-FFF2-40B4-BE49-F238E27FC236}">
                <a16:creationId xmlns:a16="http://schemas.microsoft.com/office/drawing/2014/main" id="{D9F90FEF-39F7-4623-B485-B61A089FC912}"/>
              </a:ext>
            </a:extLst>
          </p:cNvPr>
          <p:cNvPicPr>
            <a:picLocks noGrp="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9115" y="9434629"/>
            <a:ext cx="269748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63B89AF5-916A-4F6E-B2B3-81624032BC49}"/>
              </a:ext>
            </a:extLst>
          </p:cNvPr>
          <p:cNvPicPr>
            <a:picLocks/>
          </p:cNvPicPr>
          <p:nvPr/>
        </p:nvPicPr>
        <p:blipFill>
          <a:blip r:embed="rId11"/>
          <a:stretch>
            <a:fillRect/>
          </a:stretch>
        </p:blipFill>
        <p:spPr>
          <a:xfrm>
            <a:off x="2960802" y="9519397"/>
            <a:ext cx="2697480" cy="1926478"/>
          </a:xfrm>
          <a:prstGeom prst="rect">
            <a:avLst/>
          </a:prstGeom>
        </p:spPr>
      </p:pic>
      <p:sp>
        <p:nvSpPr>
          <p:cNvPr id="83" name="Text Placeholder 226">
            <a:extLst>
              <a:ext uri="{FF2B5EF4-FFF2-40B4-BE49-F238E27FC236}">
                <a16:creationId xmlns:a16="http://schemas.microsoft.com/office/drawing/2014/main" id="{33559B49-FA6C-4ED4-AF26-C90CE67B5036}"/>
              </a:ext>
            </a:extLst>
          </p:cNvPr>
          <p:cNvSpPr txBox="1">
            <a:spLocks/>
          </p:cNvSpPr>
          <p:nvPr/>
        </p:nvSpPr>
        <p:spPr>
          <a:xfrm>
            <a:off x="24564917" y="14760999"/>
            <a:ext cx="8213058" cy="828303"/>
          </a:xfrm>
          <a:prstGeom prst="rect">
            <a:avLst/>
          </a:prstGeom>
        </p:spPr>
        <p:txBody>
          <a:bodyPr vert="horz" wrap="square" lIns="163258" tIns="163258" rIns="163258" bIns="163258" rtlCol="0">
            <a:spAutoFit/>
          </a:bodyPr>
          <a:lstStyle>
            <a:lvl1pPr marL="0" indent="0" algn="l" defTabSz="2468880" rtl="0" eaLnBrk="1" latinLnBrk="0" hangingPunct="1">
              <a:lnSpc>
                <a:spcPct val="90000"/>
              </a:lnSpc>
              <a:spcBef>
                <a:spcPts val="3240"/>
              </a:spcBef>
              <a:spcAft>
                <a:spcPts val="540"/>
              </a:spcAft>
              <a:buClr>
                <a:schemeClr val="accent1"/>
              </a:buClr>
              <a:buSzPct val="100000"/>
              <a:buFont typeface="Tw Cen MT" panose="020B0602020104020603" pitchFamily="34" charset="0"/>
              <a:buNone/>
              <a:defRPr sz="14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61176" indent="-408145" algn="l" defTabSz="2468880" rtl="0" eaLnBrk="1" latinLnBrk="0" hangingPunct="1">
              <a:lnSpc>
                <a:spcPct val="90000"/>
              </a:lnSpc>
              <a:spcBef>
                <a:spcPts val="540"/>
              </a:spcBef>
              <a:spcAft>
                <a:spcPts val="1080"/>
              </a:spcAft>
              <a:buClr>
                <a:schemeClr val="accent1"/>
              </a:buClr>
              <a:buFont typeface="Wingdings 3" pitchFamily="18" charset="2"/>
              <a:buChar char=""/>
              <a:defRPr sz="1800" kern="1200">
                <a:solidFill>
                  <a:schemeClr val="tx1"/>
                </a:solidFill>
                <a:latin typeface="Trebuchet MS" pitchFamily="34" charset="0"/>
                <a:ea typeface="+mn-ea"/>
                <a:cs typeface="+mn-cs"/>
              </a:defRPr>
            </a:lvl2pPr>
            <a:lvl3pPr marL="1469322" indent="-408145" algn="l" defTabSz="2468880" rtl="0" eaLnBrk="1" latinLnBrk="0" hangingPunct="1">
              <a:lnSpc>
                <a:spcPct val="90000"/>
              </a:lnSpc>
              <a:spcBef>
                <a:spcPts val="540"/>
              </a:spcBef>
              <a:spcAft>
                <a:spcPts val="1080"/>
              </a:spcAft>
              <a:buClr>
                <a:schemeClr val="accent1"/>
              </a:buClr>
              <a:buFont typeface="Wingdings 3" pitchFamily="18" charset="2"/>
              <a:buChar char=""/>
              <a:defRPr sz="1800" kern="1200">
                <a:solidFill>
                  <a:schemeClr val="tx1"/>
                </a:solidFill>
                <a:latin typeface="Trebuchet MS" pitchFamily="34" charset="0"/>
                <a:ea typeface="+mn-ea"/>
                <a:cs typeface="+mn-cs"/>
              </a:defRPr>
            </a:lvl3pPr>
            <a:lvl4pPr marL="1918281" indent="-448960" algn="l" defTabSz="2468880" rtl="0" eaLnBrk="1" latinLnBrk="0" hangingPunct="1">
              <a:lnSpc>
                <a:spcPct val="90000"/>
              </a:lnSpc>
              <a:spcBef>
                <a:spcPts val="540"/>
              </a:spcBef>
              <a:spcAft>
                <a:spcPts val="1080"/>
              </a:spcAft>
              <a:buClr>
                <a:schemeClr val="accent1"/>
              </a:buClr>
              <a:buFont typeface="Wingdings 3" pitchFamily="18" charset="2"/>
              <a:buChar char=""/>
              <a:defRPr sz="1800" kern="1200">
                <a:solidFill>
                  <a:schemeClr val="tx1"/>
                </a:solidFill>
                <a:latin typeface="Trebuchet MS" pitchFamily="34" charset="0"/>
                <a:ea typeface="+mn-ea"/>
                <a:cs typeface="+mn-cs"/>
              </a:defRPr>
            </a:lvl4pPr>
            <a:lvl5pPr marL="2244797" indent="-326516" algn="l" defTabSz="2468880" rtl="0" eaLnBrk="1" latinLnBrk="0" hangingPunct="1">
              <a:lnSpc>
                <a:spcPct val="90000"/>
              </a:lnSpc>
              <a:spcBef>
                <a:spcPts val="540"/>
              </a:spcBef>
              <a:spcAft>
                <a:spcPts val="1080"/>
              </a:spcAft>
              <a:buClr>
                <a:schemeClr val="accent1"/>
              </a:buClr>
              <a:buFont typeface="Wingdings 3" pitchFamily="18" charset="2"/>
              <a:buChar char=""/>
              <a:defRPr sz="1800" kern="1200">
                <a:solidFill>
                  <a:schemeClr val="tx1"/>
                </a:solidFill>
                <a:latin typeface="Trebuchet MS" pitchFamily="34" charset="0"/>
                <a:ea typeface="+mn-ea"/>
                <a:cs typeface="+mn-cs"/>
              </a:defRPr>
            </a:lvl5pPr>
            <a:lvl6pPr marL="2468880"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6pPr>
            <a:lvl7pPr marL="286390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7pPr>
            <a:lvl8pPr marL="3283610"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8pPr>
            <a:lvl9pPr marL="367863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9pPr>
          </a:lstStyle>
          <a:p>
            <a:pPr algn="ctr"/>
            <a:r>
              <a:rPr lang="en-US" sz="3600" b="1" u="sng">
                <a:solidFill>
                  <a:schemeClr val="tx1"/>
                </a:solidFill>
              </a:rPr>
              <a:t>REFERENCES</a:t>
            </a:r>
          </a:p>
        </p:txBody>
      </p:sp>
      <p:pic>
        <p:nvPicPr>
          <p:cNvPr id="73" name="Picture 72">
            <a:extLst>
              <a:ext uri="{FF2B5EF4-FFF2-40B4-BE49-F238E27FC236}">
                <a16:creationId xmlns:a16="http://schemas.microsoft.com/office/drawing/2014/main" id="{07B691F7-DB48-4C0D-A3E9-A1C0F1806976}"/>
              </a:ext>
            </a:extLst>
          </p:cNvPr>
          <p:cNvPicPr>
            <a:picLocks/>
          </p:cNvPicPr>
          <p:nvPr/>
        </p:nvPicPr>
        <p:blipFill>
          <a:blip r:embed="rId12"/>
          <a:stretch>
            <a:fillRect/>
          </a:stretch>
        </p:blipFill>
        <p:spPr>
          <a:xfrm>
            <a:off x="5707014" y="9444245"/>
            <a:ext cx="2697480" cy="2103120"/>
          </a:xfrm>
          <a:prstGeom prst="rect">
            <a:avLst/>
          </a:prstGeom>
        </p:spPr>
      </p:pic>
      <p:sp>
        <p:nvSpPr>
          <p:cNvPr id="89" name="Text Placeholder 225">
            <a:extLst>
              <a:ext uri="{FF2B5EF4-FFF2-40B4-BE49-F238E27FC236}">
                <a16:creationId xmlns:a16="http://schemas.microsoft.com/office/drawing/2014/main" id="{3C6248CC-4000-49E6-B7D8-402AAF2007EB}"/>
              </a:ext>
            </a:extLst>
          </p:cNvPr>
          <p:cNvSpPr txBox="1">
            <a:spLocks/>
          </p:cNvSpPr>
          <p:nvPr/>
        </p:nvSpPr>
        <p:spPr>
          <a:xfrm>
            <a:off x="24560195" y="11312340"/>
            <a:ext cx="8127398" cy="3658490"/>
          </a:xfrm>
          <a:prstGeom prst="rect">
            <a:avLst/>
          </a:prstGeom>
          <a:noFill/>
        </p:spPr>
        <p:txBody>
          <a:bodyPr vert="horz" wrap="square" lIns="65304" tIns="65304" rIns="65304" bIns="65304" rtlCol="0" anchor="ctr" anchorCtr="0">
            <a:spAutoFit/>
          </a:bodyPr>
          <a:lstStyle>
            <a:lvl1pPr marL="0" indent="0" algn="ctr" defTabSz="2468880" rtl="0" eaLnBrk="1" latinLnBrk="0" hangingPunct="1">
              <a:lnSpc>
                <a:spcPct val="90000"/>
              </a:lnSpc>
              <a:spcBef>
                <a:spcPts val="3240"/>
              </a:spcBef>
              <a:spcAft>
                <a:spcPts val="540"/>
              </a:spcAft>
              <a:buClr>
                <a:schemeClr val="accent1"/>
              </a:buClr>
              <a:buSzPct val="100000"/>
              <a:buFont typeface="Tw Cen MT" panose="020B0602020104020603" pitchFamily="34" charset="0"/>
              <a:buNone/>
              <a:defRPr sz="2100" b="1" u="sng" kern="1200" baseline="0">
                <a:solidFill>
                  <a:schemeClr val="accent5">
                    <a:lumMod val="50000"/>
                  </a:schemeClr>
                </a:solidFill>
                <a:latin typeface="+mn-lt"/>
                <a:ea typeface="+mn-ea"/>
                <a:cs typeface="+mn-cs"/>
              </a:defRPr>
            </a:lvl1pPr>
            <a:lvl2pPr marL="715975"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4860" kern="1200">
                <a:solidFill>
                  <a:schemeClr val="tx1"/>
                </a:solidFill>
                <a:latin typeface="+mn-lt"/>
                <a:ea typeface="+mn-ea"/>
                <a:cs typeface="+mn-cs"/>
              </a:defRPr>
            </a:lvl2pPr>
            <a:lvl3pPr marL="120975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3pPr>
            <a:lvl4pPr marL="1604772"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4pPr>
            <a:lvl5pPr marL="2098548"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5pPr>
            <a:lvl6pPr marL="2468880"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6pPr>
            <a:lvl7pPr marL="286390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7pPr>
            <a:lvl8pPr marL="3283610"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8pPr>
            <a:lvl9pPr marL="367863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9pPr>
          </a:lstStyle>
          <a:p>
            <a:pPr marL="173736" lvl="1" indent="173736">
              <a:lnSpc>
                <a:spcPct val="100000"/>
              </a:lnSpc>
              <a:spcBef>
                <a:spcPts val="0"/>
              </a:spcBef>
              <a:spcAft>
                <a:spcPts val="0"/>
              </a:spcAft>
              <a:buNone/>
            </a:pPr>
            <a:r>
              <a:rPr lang="en-US" sz="2000">
                <a:sym typeface="Wingdings" panose="05000000000000000000" pitchFamily="2" charset="2"/>
              </a:rPr>
              <a:t>Water Level data</a:t>
            </a:r>
          </a:p>
          <a:p>
            <a:pPr marL="173736" lvl="1" indent="173736">
              <a:lnSpc>
                <a:spcPct val="100000"/>
              </a:lnSpc>
              <a:spcBef>
                <a:spcPts val="0"/>
              </a:spcBef>
              <a:spcAft>
                <a:spcPts val="0"/>
              </a:spcAft>
              <a:buFont typeface="Wingdings" panose="05000000000000000000" pitchFamily="2" charset="2"/>
              <a:buChar char="Ø"/>
            </a:pPr>
            <a:r>
              <a:rPr lang="en-US" sz="2000"/>
              <a:t>Tease out natural vs anthropogenic signals from water level data</a:t>
            </a:r>
          </a:p>
          <a:p>
            <a:pPr marL="173736" lvl="1" indent="173736">
              <a:lnSpc>
                <a:spcPct val="100000"/>
              </a:lnSpc>
              <a:spcBef>
                <a:spcPts val="0"/>
              </a:spcBef>
              <a:spcAft>
                <a:spcPts val="0"/>
              </a:spcAft>
              <a:buFont typeface="Wingdings" panose="05000000000000000000" pitchFamily="2" charset="2"/>
              <a:buChar char="Ø"/>
            </a:pPr>
            <a:r>
              <a:rPr lang="en-US" sz="2000">
                <a:sym typeface="Wingdings" panose="05000000000000000000" pitchFamily="2" charset="2"/>
              </a:rPr>
              <a:t>Aquifer responses to storms and its degree of confinement</a:t>
            </a:r>
          </a:p>
          <a:p>
            <a:pPr marL="173736" lvl="1" indent="173736">
              <a:lnSpc>
                <a:spcPct val="100000"/>
              </a:lnSpc>
              <a:spcBef>
                <a:spcPts val="1200"/>
              </a:spcBef>
              <a:spcAft>
                <a:spcPts val="0"/>
              </a:spcAft>
              <a:buNone/>
            </a:pPr>
            <a:r>
              <a:rPr lang="en-US" sz="2000">
                <a:sym typeface="Wingdings" panose="05000000000000000000" pitchFamily="2" charset="2"/>
              </a:rPr>
              <a:t>Temperature data</a:t>
            </a:r>
            <a:endParaRPr lang="en-US" sz="2000"/>
          </a:p>
          <a:p>
            <a:pPr marL="173736" lvl="1" indent="173736">
              <a:lnSpc>
                <a:spcPct val="100000"/>
              </a:lnSpc>
              <a:spcBef>
                <a:spcPts val="0"/>
              </a:spcBef>
              <a:spcAft>
                <a:spcPts val="0"/>
              </a:spcAft>
              <a:buFont typeface="Wingdings" panose="05000000000000000000" pitchFamily="2" charset="2"/>
              <a:buChar char="Ø"/>
            </a:pPr>
            <a:r>
              <a:rPr lang="en-US" sz="2000">
                <a:sym typeface="Wingdings" panose="05000000000000000000" pitchFamily="2" charset="2"/>
              </a:rPr>
              <a:t>Collect a long-term data</a:t>
            </a:r>
          </a:p>
          <a:p>
            <a:pPr marL="173736" lvl="1" indent="173736">
              <a:lnSpc>
                <a:spcPct val="100000"/>
              </a:lnSpc>
              <a:spcBef>
                <a:spcPts val="0"/>
              </a:spcBef>
              <a:spcAft>
                <a:spcPts val="0"/>
              </a:spcAft>
              <a:buFont typeface="Wingdings" panose="05000000000000000000" pitchFamily="2" charset="2"/>
              <a:buChar char="Ø"/>
            </a:pPr>
            <a:r>
              <a:rPr lang="en-US" sz="2000"/>
              <a:t>Estimation of groundwater flow direction and amount </a:t>
            </a:r>
          </a:p>
          <a:p>
            <a:pPr marL="173736" lvl="1" indent="173736">
              <a:lnSpc>
                <a:spcPct val="100000"/>
              </a:lnSpc>
              <a:spcBef>
                <a:spcPts val="1800"/>
              </a:spcBef>
              <a:spcAft>
                <a:spcPts val="0"/>
              </a:spcAft>
              <a:buNone/>
            </a:pPr>
            <a:r>
              <a:rPr lang="en-US" sz="2000"/>
              <a:t>Chemistry data</a:t>
            </a:r>
          </a:p>
          <a:p>
            <a:pPr marL="173736" lvl="1" indent="173736">
              <a:lnSpc>
                <a:spcPct val="100000"/>
              </a:lnSpc>
              <a:spcBef>
                <a:spcPts val="0"/>
              </a:spcBef>
              <a:spcAft>
                <a:spcPts val="0"/>
              </a:spcAft>
              <a:buFont typeface="Wingdings" panose="05000000000000000000" pitchFamily="2" charset="2"/>
              <a:buChar char="Ø"/>
            </a:pPr>
            <a:r>
              <a:rPr lang="en-US" sz="2000"/>
              <a:t>Run water samples for major inorganic chemistry</a:t>
            </a:r>
          </a:p>
          <a:p>
            <a:pPr marL="173736" lvl="1" indent="173736">
              <a:lnSpc>
                <a:spcPct val="100000"/>
              </a:lnSpc>
              <a:spcBef>
                <a:spcPts val="0"/>
              </a:spcBef>
              <a:spcAft>
                <a:spcPts val="0"/>
              </a:spcAft>
              <a:buFont typeface="Wingdings" panose="05000000000000000000" pitchFamily="2" charset="2"/>
              <a:buChar char="Ø"/>
            </a:pPr>
            <a:r>
              <a:rPr lang="en-US" sz="2000"/>
              <a:t>Chemical speciation in waters to seek broader understanding of water movement in the aquifer</a:t>
            </a:r>
          </a:p>
        </p:txBody>
      </p:sp>
      <p:pic>
        <p:nvPicPr>
          <p:cNvPr id="1028" name="Picture 4" descr="See the source image">
            <a:extLst>
              <a:ext uri="{FF2B5EF4-FFF2-40B4-BE49-F238E27FC236}">
                <a16:creationId xmlns:a16="http://schemas.microsoft.com/office/drawing/2014/main" id="{53F4A343-A857-4DF0-9698-454908BCCC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95240" y="194095"/>
            <a:ext cx="2074611" cy="2341547"/>
          </a:xfrm>
          <a:prstGeom prst="rect">
            <a:avLst/>
          </a:prstGeom>
          <a:noFill/>
          <a:extLst>
            <a:ext uri="{909E8E84-426E-40DD-AFC4-6F175D3DCCD1}">
              <a14:hiddenFill xmlns:a14="http://schemas.microsoft.com/office/drawing/2010/main">
                <a:solidFill>
                  <a:srgbClr val="FFFFFF"/>
                </a:solidFill>
              </a14:hiddenFill>
            </a:ext>
          </a:extLst>
        </p:spPr>
      </p:pic>
      <p:sp>
        <p:nvSpPr>
          <p:cNvPr id="91" name="Text Placeholder 227">
            <a:extLst>
              <a:ext uri="{FF2B5EF4-FFF2-40B4-BE49-F238E27FC236}">
                <a16:creationId xmlns:a16="http://schemas.microsoft.com/office/drawing/2014/main" id="{674E76B6-9BEE-4A47-9F14-8DABB93EF938}"/>
              </a:ext>
            </a:extLst>
          </p:cNvPr>
          <p:cNvSpPr txBox="1">
            <a:spLocks/>
          </p:cNvSpPr>
          <p:nvPr/>
        </p:nvSpPr>
        <p:spPr>
          <a:xfrm>
            <a:off x="24564917" y="15471667"/>
            <a:ext cx="8170615" cy="1732322"/>
          </a:xfrm>
          <a:prstGeom prst="rect">
            <a:avLst/>
          </a:prstGeom>
          <a:noFill/>
        </p:spPr>
        <p:txBody>
          <a:bodyPr vert="horz" wrap="square" lIns="65304" tIns="65304" rIns="65304" bIns="65304" rtlCol="0" anchor="ctr" anchorCtr="0">
            <a:spAutoFit/>
          </a:bodyPr>
          <a:lstStyle>
            <a:lvl1pPr marL="0" indent="0" algn="ctr" defTabSz="2468880" rtl="0" eaLnBrk="1" latinLnBrk="0" hangingPunct="1">
              <a:lnSpc>
                <a:spcPct val="90000"/>
              </a:lnSpc>
              <a:spcBef>
                <a:spcPts val="3240"/>
              </a:spcBef>
              <a:spcAft>
                <a:spcPts val="540"/>
              </a:spcAft>
              <a:buClr>
                <a:schemeClr val="accent1"/>
              </a:buClr>
              <a:buSzPct val="100000"/>
              <a:buFont typeface="Tw Cen MT" panose="020B0602020104020603" pitchFamily="34" charset="0"/>
              <a:buNone/>
              <a:defRPr sz="2100" b="1" u="sng" kern="1200" baseline="0">
                <a:solidFill>
                  <a:schemeClr val="accent5">
                    <a:lumMod val="50000"/>
                  </a:schemeClr>
                </a:solidFill>
                <a:latin typeface="+mn-lt"/>
                <a:ea typeface="+mn-ea"/>
                <a:cs typeface="+mn-cs"/>
              </a:defRPr>
            </a:lvl1pPr>
            <a:lvl2pPr marL="715975"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4860" kern="1200">
                <a:solidFill>
                  <a:schemeClr val="tx1"/>
                </a:solidFill>
                <a:latin typeface="+mn-lt"/>
                <a:ea typeface="+mn-ea"/>
                <a:cs typeface="+mn-cs"/>
              </a:defRPr>
            </a:lvl2pPr>
            <a:lvl3pPr marL="120975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3pPr>
            <a:lvl4pPr marL="1604772"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4pPr>
            <a:lvl5pPr marL="2098548"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5pPr>
            <a:lvl6pPr marL="2468880"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6pPr>
            <a:lvl7pPr marL="286390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7pPr>
            <a:lvl8pPr marL="3283610"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8pPr>
            <a:lvl9pPr marL="3678631" indent="-370332" algn="l" defTabSz="2468880" rtl="0" eaLnBrk="1" latinLnBrk="0" hangingPunct="1">
              <a:lnSpc>
                <a:spcPct val="90000"/>
              </a:lnSpc>
              <a:spcBef>
                <a:spcPts val="540"/>
              </a:spcBef>
              <a:spcAft>
                <a:spcPts val="1080"/>
              </a:spcAft>
              <a:buClr>
                <a:schemeClr val="accent1"/>
              </a:buClr>
              <a:buFont typeface="Wingdings 3" pitchFamily="18" charset="2"/>
              <a:buChar char=""/>
              <a:defRPr sz="3780" kern="1200">
                <a:solidFill>
                  <a:schemeClr val="tx1"/>
                </a:solidFill>
                <a:latin typeface="+mn-lt"/>
                <a:ea typeface="+mn-ea"/>
                <a:cs typeface="+mn-cs"/>
              </a:defRPr>
            </a:lvl9pPr>
          </a:lstStyle>
          <a:p>
            <a:pPr marL="171450" indent="-171450" algn="l">
              <a:lnSpc>
                <a:spcPct val="100000"/>
              </a:lnSpc>
              <a:spcBef>
                <a:spcPts val="0"/>
              </a:spcBef>
              <a:spcAft>
                <a:spcPts val="0"/>
              </a:spcAft>
              <a:buFont typeface="Arial" panose="020B0604020202020204" pitchFamily="34" charset="0"/>
              <a:buChar char="•"/>
            </a:pPr>
            <a:r>
              <a:rPr lang="en-US" sz="1300" b="0" u="none">
                <a:solidFill>
                  <a:schemeClr val="tx1"/>
                </a:solidFill>
              </a:rPr>
              <a:t>Division of Water Resources, Aquifer Characteristics, North Carolina Department of Environment and Natural Resources, https://geodata.lib.ncsu.edu/stategov/gws/2010/Aquifer%20Characteristics.htm.</a:t>
            </a:r>
          </a:p>
          <a:p>
            <a:pPr marL="171450" indent="-171450" algn="l">
              <a:lnSpc>
                <a:spcPct val="100000"/>
              </a:lnSpc>
              <a:spcBef>
                <a:spcPts val="0"/>
              </a:spcBef>
              <a:spcAft>
                <a:spcPts val="0"/>
              </a:spcAft>
              <a:buFont typeface="Arial" panose="020B0604020202020204" pitchFamily="34" charset="0"/>
              <a:buChar char="•"/>
            </a:pPr>
            <a:r>
              <a:rPr lang="en-US" sz="1300" b="0" u="none">
                <a:solidFill>
                  <a:srgbClr val="222222"/>
                </a:solidFill>
                <a:effectLst/>
              </a:rPr>
              <a:t>Harden, S. L., Fine, J. M., &amp; Spruill, T. B. (2003). Hydrogeology and ground-water quality of Brunswick County, North Carolina (Vol. 3, No. 4051). US Department of the Interior, US Geological Survey.</a:t>
            </a:r>
            <a:endParaRPr lang="en-US" sz="1300" b="0" u="none">
              <a:solidFill>
                <a:srgbClr val="222222"/>
              </a:solidFill>
            </a:endParaRPr>
          </a:p>
          <a:p>
            <a:pPr marL="171450" indent="-171450" algn="l">
              <a:lnSpc>
                <a:spcPct val="100000"/>
              </a:lnSpc>
              <a:spcBef>
                <a:spcPts val="0"/>
              </a:spcBef>
              <a:spcAft>
                <a:spcPts val="0"/>
              </a:spcAft>
              <a:buFont typeface="Arial" panose="020B0604020202020204" pitchFamily="34" charset="0"/>
              <a:buChar char="•"/>
            </a:pPr>
            <a:r>
              <a:rPr lang="en-US" sz="1300" b="0" u="none">
                <a:solidFill>
                  <a:schemeClr val="tx1"/>
                </a:solidFill>
              </a:rPr>
              <a:t>NCGWA, 2016, Groundwater-Use-in-NC.pdf, ncgwa.org, https://ncgwa.org/contento/uploads/2016/08/Groundwater-Use-in-NC.pdf</a:t>
            </a:r>
          </a:p>
          <a:p>
            <a:pPr marL="171450" indent="-171450" algn="l">
              <a:lnSpc>
                <a:spcPct val="100000"/>
              </a:lnSpc>
              <a:spcBef>
                <a:spcPts val="0"/>
              </a:spcBef>
              <a:spcAft>
                <a:spcPts val="0"/>
              </a:spcAft>
              <a:buFont typeface="Arial" panose="020B0604020202020204" pitchFamily="34" charset="0"/>
              <a:buChar char="•"/>
            </a:pPr>
            <a:r>
              <a:rPr lang="en-US" sz="1300" b="0" u="none">
                <a:solidFill>
                  <a:srgbClr val="222222"/>
                </a:solidFill>
                <a:effectLst/>
              </a:rPr>
              <a:t>Strickland, A. G. (2000). Water-level Conditions in the Black Creek Aquifer, 1992-98, in Parts of Bladen, Hoke, Robeson, and Scotland Counties, North Carolina (No. 4138). US Department of the Interior, US Geological Survey.</a:t>
            </a:r>
          </a:p>
        </p:txBody>
      </p:sp>
      <p:sp>
        <p:nvSpPr>
          <p:cNvPr id="92" name="Rectangle 91">
            <a:extLst>
              <a:ext uri="{FF2B5EF4-FFF2-40B4-BE49-F238E27FC236}">
                <a16:creationId xmlns:a16="http://schemas.microsoft.com/office/drawing/2014/main" id="{7FFD792C-112F-4919-8540-3107A27918B2}"/>
              </a:ext>
            </a:extLst>
          </p:cNvPr>
          <p:cNvSpPr/>
          <p:nvPr/>
        </p:nvSpPr>
        <p:spPr>
          <a:xfrm>
            <a:off x="239720" y="12431506"/>
            <a:ext cx="2462520" cy="2554545"/>
          </a:xfrm>
          <a:prstGeom prst="rect">
            <a:avLst/>
          </a:prstGeom>
        </p:spPr>
        <p:txBody>
          <a:bodyPr wrap="square">
            <a:spAutoFit/>
          </a:bodyPr>
          <a:lstStyle/>
          <a:p>
            <a:r>
              <a:rPr lang="en-US" sz="2000"/>
              <a:t>Figure 2. Cross section of Black Creek Aquifer showing breach of the confining layer and potential pathways of water movement in the aquifer. </a:t>
            </a:r>
          </a:p>
        </p:txBody>
      </p:sp>
      <p:sp>
        <p:nvSpPr>
          <p:cNvPr id="39" name="TextBox 38">
            <a:extLst>
              <a:ext uri="{FF2B5EF4-FFF2-40B4-BE49-F238E27FC236}">
                <a16:creationId xmlns:a16="http://schemas.microsoft.com/office/drawing/2014/main" id="{07342703-06B5-4512-827D-1D4F9CA4F423}"/>
              </a:ext>
            </a:extLst>
          </p:cNvPr>
          <p:cNvSpPr txBox="1"/>
          <p:nvPr/>
        </p:nvSpPr>
        <p:spPr>
          <a:xfrm>
            <a:off x="6288236" y="11315845"/>
            <a:ext cx="2187536" cy="246221"/>
          </a:xfrm>
          <a:prstGeom prst="rect">
            <a:avLst/>
          </a:prstGeom>
          <a:noFill/>
        </p:spPr>
        <p:txBody>
          <a:bodyPr wrap="square">
            <a:spAutoFit/>
          </a:bodyPr>
          <a:lstStyle/>
          <a:p>
            <a:r>
              <a:rPr lang="en-US" sz="1000"/>
              <a:t>Hardin, Fine, and Spruill, USGS, 2003 </a:t>
            </a:r>
          </a:p>
        </p:txBody>
      </p:sp>
      <p:sp>
        <p:nvSpPr>
          <p:cNvPr id="41" name="TextBox 40">
            <a:extLst>
              <a:ext uri="{FF2B5EF4-FFF2-40B4-BE49-F238E27FC236}">
                <a16:creationId xmlns:a16="http://schemas.microsoft.com/office/drawing/2014/main" id="{A414BFD2-15DE-4458-9AC1-74A89BF813C3}"/>
              </a:ext>
            </a:extLst>
          </p:cNvPr>
          <p:cNvSpPr txBox="1"/>
          <p:nvPr/>
        </p:nvSpPr>
        <p:spPr>
          <a:xfrm flipH="1">
            <a:off x="4131428" y="10962491"/>
            <a:ext cx="178351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Source: NC DEQ story map</a:t>
            </a:r>
          </a:p>
        </p:txBody>
      </p:sp>
      <p:pic>
        <p:nvPicPr>
          <p:cNvPr id="4" name="Picture 3">
            <a:extLst>
              <a:ext uri="{FF2B5EF4-FFF2-40B4-BE49-F238E27FC236}">
                <a16:creationId xmlns:a16="http://schemas.microsoft.com/office/drawing/2014/main" id="{35B3DA0D-BB81-40B8-9656-B689C1D55D45}"/>
              </a:ext>
            </a:extLst>
          </p:cNvPr>
          <p:cNvPicPr>
            <a:picLocks/>
          </p:cNvPicPr>
          <p:nvPr/>
        </p:nvPicPr>
        <p:blipFill>
          <a:blip r:embed="rId14"/>
          <a:stretch>
            <a:fillRect/>
          </a:stretch>
        </p:blipFill>
        <p:spPr>
          <a:xfrm>
            <a:off x="24580199" y="3059396"/>
            <a:ext cx="8138160" cy="4572000"/>
          </a:xfrm>
          <a:prstGeom prst="rect">
            <a:avLst/>
          </a:prstGeom>
        </p:spPr>
      </p:pic>
    </p:spTree>
    <p:extLst>
      <p:ext uri="{BB962C8B-B14F-4D97-AF65-F5344CB8AC3E}">
        <p14:creationId xmlns:p14="http://schemas.microsoft.com/office/powerpoint/2010/main" val="291439485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Custom 1">
      <a:majorFont>
        <a:latin typeface="Times New Roman"/>
        <a:ea typeface=""/>
        <a:cs typeface=""/>
      </a:majorFont>
      <a:minorFont>
        <a:latin typeface="Times New Roman"/>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4011365DB7354A8AA9F34280B1E9BD" ma:contentTypeVersion="12" ma:contentTypeDescription="Create a new document." ma:contentTypeScope="" ma:versionID="1eef3a224669a82d8412882d628dc5b4">
  <xsd:schema xmlns:xsd="http://www.w3.org/2001/XMLSchema" xmlns:xs="http://www.w3.org/2001/XMLSchema" xmlns:p="http://schemas.microsoft.com/office/2006/metadata/properties" xmlns:ns1="http://schemas.microsoft.com/sharepoint/v3" xmlns:ns3="887fc9e1-ee1b-491a-adfe-7008a85ac0ad" targetNamespace="http://schemas.microsoft.com/office/2006/metadata/properties" ma:root="true" ma:fieldsID="aa518ec465826709abaae4382870d6b8" ns1:_="" ns3:_="">
    <xsd:import namespace="http://schemas.microsoft.com/sharepoint/v3"/>
    <xsd:import namespace="887fc9e1-ee1b-491a-adfe-7008a85ac0a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7fc9e1-ee1b-491a-adfe-7008a85ac0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513D9C-0088-4FC0-9CD8-370743C020F7}">
  <ds:schemaRefs>
    <ds:schemaRef ds:uri="http://schemas.microsoft.com/sharepoint/v3/contenttype/forms"/>
  </ds:schemaRefs>
</ds:datastoreItem>
</file>

<file path=customXml/itemProps2.xml><?xml version="1.0" encoding="utf-8"?>
<ds:datastoreItem xmlns:ds="http://schemas.openxmlformats.org/officeDocument/2006/customXml" ds:itemID="{0025B057-CBB9-43FF-A20F-7F750275F2A3}">
  <ds:schemaRefs>
    <ds:schemaRef ds:uri="887fc9e1-ee1b-491a-adfe-7008a85ac0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4BA4C7-9C18-4311-81A1-ED4741DB419D}">
  <ds:schemaRefs>
    <ds:schemaRef ds:uri="887fc9e1-ee1b-491a-adfe-7008a85ac0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PosterPresentations.com-42x72-Template</Template>
  <Application>Microsoft Office PowerPoint</Application>
  <PresentationFormat>Custom</PresentationFormat>
  <Slides>1</Slides>
  <Notes>1</Notes>
  <HiddenSlides>0</HiddenSlide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1_Classic 3 Columns</vt:lpstr>
      <vt:lpstr>Classic - Wide Center</vt:lpstr>
      <vt:lpstr>Integral</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revision>1</cp:revision>
  <cp:lastPrinted>2022-04-06T17:29:46Z</cp:lastPrinted>
  <dcterms:created xsi:type="dcterms:W3CDTF">2012-02-07T00:41:31Z</dcterms:created>
  <dcterms:modified xsi:type="dcterms:W3CDTF">2022-04-06T18:10:12Z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0x010100CF4011365DB7354A8AA9F34280B1E9BD</vt:lpwstr>
  </property>
</Properties>
</file>