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6576000" cx="29260800"/>
  <p:notesSz cx="7004050" cy="92900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9216">
          <p15:clr>
            <a:srgbClr val="A4A3A4"/>
          </p15:clr>
        </p15:guide>
      </p15:sldGuideLst>
    </p:ext>
    <p:ext uri="http://customooxmlschemas.google.com/">
      <go:slidesCustomData xmlns:go="http://customooxmlschemas.google.com/" r:id="rId7" roundtripDataSignature="AMtx7mhgDPX2OQRk3bZvwCW/ffAg2EpG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9216"/>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67575" y="696750"/>
            <a:ext cx="4669600" cy="3483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0400" y="4412750"/>
            <a:ext cx="5603225" cy="41805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00400" y="4412750"/>
            <a:ext cx="5603225" cy="41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67575" y="696750"/>
            <a:ext cx="4669600" cy="348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b="0" i="0" sz="5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5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5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5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5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5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5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5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5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463675" y="1465263"/>
            <a:ext cx="26333450" cy="6096000"/>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12"/>
          <p:cNvSpPr txBox="1"/>
          <p:nvPr>
            <p:ph idx="1" type="body"/>
          </p:nvPr>
        </p:nvSpPr>
        <p:spPr>
          <a:xfrm rot="5400000">
            <a:off x="2561431" y="7436644"/>
            <a:ext cx="24137938" cy="26333450"/>
          </a:xfrm>
          <a:prstGeom prst="rect">
            <a:avLst/>
          </a:prstGeom>
          <a:noFill/>
          <a:ln>
            <a:noFill/>
          </a:ln>
        </p:spPr>
        <p:txBody>
          <a:bodyPr anchorCtr="0" anchor="t" bIns="198550" lIns="397100" spcFirstLastPara="1" rIns="397100" wrap="square" tIns="1985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5002954" y="79184506"/>
            <a:ext cx="166437733" cy="23698202"/>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3"/>
          <p:cNvSpPr txBox="1"/>
          <p:nvPr>
            <p:ph idx="1" type="body"/>
          </p:nvPr>
        </p:nvSpPr>
        <p:spPr>
          <a:xfrm rot="5400000">
            <a:off x="-42642363" y="55725068"/>
            <a:ext cx="166437733" cy="70617078"/>
          </a:xfrm>
          <a:prstGeom prst="rect">
            <a:avLst/>
          </a:prstGeom>
          <a:noFill/>
          <a:ln>
            <a:noFill/>
          </a:ln>
        </p:spPr>
        <p:txBody>
          <a:bodyPr anchorCtr="0" anchor="t" bIns="198550" lIns="397100" spcFirstLastPara="1" rIns="397100" wrap="square" tIns="1985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194560" y="11362270"/>
            <a:ext cx="24871680" cy="7840133"/>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4"/>
          <p:cNvSpPr txBox="1"/>
          <p:nvPr>
            <p:ph idx="1" type="subTitle"/>
          </p:nvPr>
        </p:nvSpPr>
        <p:spPr>
          <a:xfrm>
            <a:off x="4389120" y="20726400"/>
            <a:ext cx="20482560" cy="9347200"/>
          </a:xfrm>
          <a:prstGeom prst="rect">
            <a:avLst/>
          </a:prstGeom>
          <a:noFill/>
          <a:ln>
            <a:noFill/>
          </a:ln>
        </p:spPr>
        <p:txBody>
          <a:bodyPr anchorCtr="0" anchor="t" bIns="198550" lIns="397100" spcFirstLastPara="1" rIns="397100" wrap="square" tIns="198550">
            <a:noAutofit/>
          </a:bodyPr>
          <a:lstStyle>
            <a:lvl1pPr lvl="0" algn="ctr">
              <a:spcBef>
                <a:spcPts val="2780"/>
              </a:spcBef>
              <a:spcAft>
                <a:spcPts val="0"/>
              </a:spcAft>
              <a:buClr>
                <a:srgbClr val="888888"/>
              </a:buClr>
              <a:buSzPts val="13900"/>
              <a:buNone/>
              <a:defRPr>
                <a:solidFill>
                  <a:srgbClr val="888888"/>
                </a:solidFill>
              </a:defRPr>
            </a:lvl1pPr>
            <a:lvl2pPr lvl="1" algn="ctr">
              <a:spcBef>
                <a:spcPts val="2440"/>
              </a:spcBef>
              <a:spcAft>
                <a:spcPts val="0"/>
              </a:spcAft>
              <a:buClr>
                <a:srgbClr val="888888"/>
              </a:buClr>
              <a:buSzPts val="12200"/>
              <a:buNone/>
              <a:defRPr>
                <a:solidFill>
                  <a:srgbClr val="888888"/>
                </a:solidFill>
              </a:defRPr>
            </a:lvl2pPr>
            <a:lvl3pPr lvl="2" algn="ctr">
              <a:spcBef>
                <a:spcPts val="2080"/>
              </a:spcBef>
              <a:spcAft>
                <a:spcPts val="0"/>
              </a:spcAft>
              <a:buClr>
                <a:srgbClr val="888888"/>
              </a:buClr>
              <a:buSzPts val="10400"/>
              <a:buNone/>
              <a:defRPr>
                <a:solidFill>
                  <a:srgbClr val="888888"/>
                </a:solidFill>
              </a:defRPr>
            </a:lvl3pPr>
            <a:lvl4pPr lvl="3" algn="ctr">
              <a:spcBef>
                <a:spcPts val="1740"/>
              </a:spcBef>
              <a:spcAft>
                <a:spcPts val="0"/>
              </a:spcAft>
              <a:buClr>
                <a:srgbClr val="888888"/>
              </a:buClr>
              <a:buSzPts val="8700"/>
              <a:buNone/>
              <a:defRPr>
                <a:solidFill>
                  <a:srgbClr val="888888"/>
                </a:solidFill>
              </a:defRPr>
            </a:lvl4pPr>
            <a:lvl5pPr lvl="4" algn="ctr">
              <a:spcBef>
                <a:spcPts val="1740"/>
              </a:spcBef>
              <a:spcAft>
                <a:spcPts val="0"/>
              </a:spcAft>
              <a:buClr>
                <a:srgbClr val="888888"/>
              </a:buClr>
              <a:buSzPts val="8700"/>
              <a:buNone/>
              <a:defRPr>
                <a:solidFill>
                  <a:srgbClr val="888888"/>
                </a:solidFill>
              </a:defRPr>
            </a:lvl5pPr>
            <a:lvl6pPr lvl="5" algn="ctr">
              <a:spcBef>
                <a:spcPts val="1740"/>
              </a:spcBef>
              <a:spcAft>
                <a:spcPts val="0"/>
              </a:spcAft>
              <a:buClr>
                <a:srgbClr val="888888"/>
              </a:buClr>
              <a:buSzPts val="8700"/>
              <a:buNone/>
              <a:defRPr>
                <a:solidFill>
                  <a:srgbClr val="888888"/>
                </a:solidFill>
              </a:defRPr>
            </a:lvl6pPr>
            <a:lvl7pPr lvl="6" algn="ctr">
              <a:spcBef>
                <a:spcPts val="1740"/>
              </a:spcBef>
              <a:spcAft>
                <a:spcPts val="0"/>
              </a:spcAft>
              <a:buClr>
                <a:srgbClr val="888888"/>
              </a:buClr>
              <a:buSzPts val="8700"/>
              <a:buNone/>
              <a:defRPr>
                <a:solidFill>
                  <a:srgbClr val="888888"/>
                </a:solidFill>
              </a:defRPr>
            </a:lvl7pPr>
            <a:lvl8pPr lvl="7" algn="ctr">
              <a:spcBef>
                <a:spcPts val="1740"/>
              </a:spcBef>
              <a:spcAft>
                <a:spcPts val="0"/>
              </a:spcAft>
              <a:buClr>
                <a:srgbClr val="888888"/>
              </a:buClr>
              <a:buSzPts val="8700"/>
              <a:buNone/>
              <a:defRPr>
                <a:solidFill>
                  <a:srgbClr val="888888"/>
                </a:solidFill>
              </a:defRPr>
            </a:lvl8pPr>
            <a:lvl9pPr lvl="8" algn="ctr">
              <a:spcBef>
                <a:spcPts val="1740"/>
              </a:spcBef>
              <a:spcAft>
                <a:spcPts val="0"/>
              </a:spcAft>
              <a:buClr>
                <a:srgbClr val="888888"/>
              </a:buClr>
              <a:buSzPts val="8700"/>
              <a:buNone/>
              <a:defRPr>
                <a:solidFill>
                  <a:srgbClr val="888888"/>
                </a:solidFill>
              </a:defRPr>
            </a:lvl9pPr>
          </a:lstStyle>
          <a:p/>
        </p:txBody>
      </p:sp>
      <p:sp>
        <p:nvSpPr>
          <p:cNvPr id="18" name="Google Shape;18;p4"/>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1463675" y="1465263"/>
            <a:ext cx="26333450" cy="6096000"/>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5"/>
          <p:cNvSpPr txBox="1"/>
          <p:nvPr>
            <p:ph idx="1" type="body"/>
          </p:nvPr>
        </p:nvSpPr>
        <p:spPr>
          <a:xfrm>
            <a:off x="1463675" y="8534400"/>
            <a:ext cx="26333450" cy="24137938"/>
          </a:xfrm>
          <a:prstGeom prst="rect">
            <a:avLst/>
          </a:prstGeom>
          <a:noFill/>
          <a:ln>
            <a:noFill/>
          </a:ln>
        </p:spPr>
        <p:txBody>
          <a:bodyPr anchorCtr="0" anchor="t" bIns="198550" lIns="397100" spcFirstLastPara="1" rIns="397100" wrap="square" tIns="1985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5"/>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311402" y="23503469"/>
            <a:ext cx="24871680" cy="7264400"/>
          </a:xfrm>
          <a:prstGeom prst="rect">
            <a:avLst/>
          </a:prstGeom>
          <a:noFill/>
          <a:ln>
            <a:noFill/>
          </a:ln>
        </p:spPr>
        <p:txBody>
          <a:bodyPr anchorCtr="0" anchor="t" bIns="198550" lIns="397100" spcFirstLastPara="1" rIns="397100" wrap="square" tIns="198550">
            <a:noAutofit/>
          </a:bodyPr>
          <a:lstStyle>
            <a:lvl1pPr lvl="0" algn="l">
              <a:spcBef>
                <a:spcPts val="0"/>
              </a:spcBef>
              <a:spcAft>
                <a:spcPts val="0"/>
              </a:spcAft>
              <a:buSzPts val="1400"/>
              <a:buNone/>
              <a:defRPr b="1" sz="174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6"/>
          <p:cNvSpPr txBox="1"/>
          <p:nvPr>
            <p:ph idx="1" type="body"/>
          </p:nvPr>
        </p:nvSpPr>
        <p:spPr>
          <a:xfrm>
            <a:off x="2311402" y="15502473"/>
            <a:ext cx="24871680" cy="8000997"/>
          </a:xfrm>
          <a:prstGeom prst="rect">
            <a:avLst/>
          </a:prstGeom>
          <a:noFill/>
          <a:ln>
            <a:noFill/>
          </a:ln>
        </p:spPr>
        <p:txBody>
          <a:bodyPr anchorCtr="0" anchor="b" bIns="198550" lIns="397100" spcFirstLastPara="1" rIns="397100" wrap="square" tIns="198550">
            <a:noAutofit/>
          </a:bodyPr>
          <a:lstStyle>
            <a:lvl1pPr indent="-228600" lvl="0" marL="457200" algn="l">
              <a:spcBef>
                <a:spcPts val="1740"/>
              </a:spcBef>
              <a:spcAft>
                <a:spcPts val="0"/>
              </a:spcAft>
              <a:buClr>
                <a:srgbClr val="888888"/>
              </a:buClr>
              <a:buSzPts val="8700"/>
              <a:buNone/>
              <a:defRPr sz="8700">
                <a:solidFill>
                  <a:srgbClr val="888888"/>
                </a:solidFill>
              </a:defRPr>
            </a:lvl1pPr>
            <a:lvl2pPr indent="-228600" lvl="1" marL="914400" algn="l">
              <a:spcBef>
                <a:spcPts val="1560"/>
              </a:spcBef>
              <a:spcAft>
                <a:spcPts val="0"/>
              </a:spcAft>
              <a:buClr>
                <a:srgbClr val="888888"/>
              </a:buClr>
              <a:buSzPts val="7800"/>
              <a:buNone/>
              <a:defRPr sz="7800">
                <a:solidFill>
                  <a:srgbClr val="888888"/>
                </a:solidFill>
              </a:defRPr>
            </a:lvl2pPr>
            <a:lvl3pPr indent="-228600" lvl="2" marL="1371600" algn="l">
              <a:spcBef>
                <a:spcPts val="1380"/>
              </a:spcBef>
              <a:spcAft>
                <a:spcPts val="0"/>
              </a:spcAft>
              <a:buClr>
                <a:srgbClr val="888888"/>
              </a:buClr>
              <a:buSzPts val="6900"/>
              <a:buNone/>
              <a:defRPr sz="6900">
                <a:solidFill>
                  <a:srgbClr val="888888"/>
                </a:solidFill>
              </a:defRPr>
            </a:lvl3pPr>
            <a:lvl4pPr indent="-228600" lvl="3" marL="1828800" algn="l">
              <a:spcBef>
                <a:spcPts val="1220"/>
              </a:spcBef>
              <a:spcAft>
                <a:spcPts val="0"/>
              </a:spcAft>
              <a:buClr>
                <a:srgbClr val="888888"/>
              </a:buClr>
              <a:buSzPts val="6100"/>
              <a:buNone/>
              <a:defRPr sz="6100">
                <a:solidFill>
                  <a:srgbClr val="888888"/>
                </a:solidFill>
              </a:defRPr>
            </a:lvl4pPr>
            <a:lvl5pPr indent="-228600" lvl="4" marL="2286000" algn="l">
              <a:spcBef>
                <a:spcPts val="1220"/>
              </a:spcBef>
              <a:spcAft>
                <a:spcPts val="0"/>
              </a:spcAft>
              <a:buClr>
                <a:srgbClr val="888888"/>
              </a:buClr>
              <a:buSzPts val="6100"/>
              <a:buNone/>
              <a:defRPr sz="6100">
                <a:solidFill>
                  <a:srgbClr val="888888"/>
                </a:solidFill>
              </a:defRPr>
            </a:lvl5pPr>
            <a:lvl6pPr indent="-228600" lvl="5" marL="2743200" algn="l">
              <a:spcBef>
                <a:spcPts val="1220"/>
              </a:spcBef>
              <a:spcAft>
                <a:spcPts val="0"/>
              </a:spcAft>
              <a:buClr>
                <a:srgbClr val="888888"/>
              </a:buClr>
              <a:buSzPts val="6100"/>
              <a:buNone/>
              <a:defRPr sz="6100">
                <a:solidFill>
                  <a:srgbClr val="888888"/>
                </a:solidFill>
              </a:defRPr>
            </a:lvl6pPr>
            <a:lvl7pPr indent="-228600" lvl="6" marL="3200400" algn="l">
              <a:spcBef>
                <a:spcPts val="1220"/>
              </a:spcBef>
              <a:spcAft>
                <a:spcPts val="0"/>
              </a:spcAft>
              <a:buClr>
                <a:srgbClr val="888888"/>
              </a:buClr>
              <a:buSzPts val="6100"/>
              <a:buNone/>
              <a:defRPr sz="6100">
                <a:solidFill>
                  <a:srgbClr val="888888"/>
                </a:solidFill>
              </a:defRPr>
            </a:lvl7pPr>
            <a:lvl8pPr indent="-228600" lvl="7" marL="3657600" algn="l">
              <a:spcBef>
                <a:spcPts val="1220"/>
              </a:spcBef>
              <a:spcAft>
                <a:spcPts val="0"/>
              </a:spcAft>
              <a:buClr>
                <a:srgbClr val="888888"/>
              </a:buClr>
              <a:buSzPts val="6100"/>
              <a:buNone/>
              <a:defRPr sz="6100">
                <a:solidFill>
                  <a:srgbClr val="888888"/>
                </a:solidFill>
              </a:defRPr>
            </a:lvl8pPr>
            <a:lvl9pPr indent="-228600" lvl="8" marL="4114800" algn="l">
              <a:spcBef>
                <a:spcPts val="1220"/>
              </a:spcBef>
              <a:spcAft>
                <a:spcPts val="0"/>
              </a:spcAft>
              <a:buClr>
                <a:srgbClr val="888888"/>
              </a:buClr>
              <a:buSzPts val="6100"/>
              <a:buNone/>
              <a:defRPr sz="6100">
                <a:solidFill>
                  <a:srgbClr val="888888"/>
                </a:solidFill>
              </a:defRPr>
            </a:lvl9pPr>
          </a:lstStyle>
          <a:p/>
        </p:txBody>
      </p:sp>
      <p:sp>
        <p:nvSpPr>
          <p:cNvPr id="30" name="Google Shape;30;p6"/>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1463675" y="1465263"/>
            <a:ext cx="26333450" cy="6096000"/>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7"/>
          <p:cNvSpPr txBox="1"/>
          <p:nvPr>
            <p:ph idx="1" type="body"/>
          </p:nvPr>
        </p:nvSpPr>
        <p:spPr>
          <a:xfrm>
            <a:off x="5267962" y="45516801"/>
            <a:ext cx="47157638" cy="128735669"/>
          </a:xfrm>
          <a:prstGeom prst="rect">
            <a:avLst/>
          </a:prstGeom>
          <a:noFill/>
          <a:ln>
            <a:noFill/>
          </a:ln>
        </p:spPr>
        <p:txBody>
          <a:bodyPr anchorCtr="0" anchor="t" bIns="198550" lIns="397100" spcFirstLastPara="1" rIns="397100" wrap="square" tIns="198550">
            <a:noAutofit/>
          </a:bodyPr>
          <a:lstStyle>
            <a:lvl1pPr indent="-1003300" lvl="0" marL="457200" algn="l">
              <a:spcBef>
                <a:spcPts val="2440"/>
              </a:spcBef>
              <a:spcAft>
                <a:spcPts val="0"/>
              </a:spcAft>
              <a:buClr>
                <a:schemeClr val="dk1"/>
              </a:buClr>
              <a:buSzPts val="12200"/>
              <a:buChar char="•"/>
              <a:defRPr sz="12200"/>
            </a:lvl1pPr>
            <a:lvl2pPr indent="-889000" lvl="1" marL="914400" algn="l">
              <a:spcBef>
                <a:spcPts val="2080"/>
              </a:spcBef>
              <a:spcAft>
                <a:spcPts val="0"/>
              </a:spcAft>
              <a:buClr>
                <a:schemeClr val="dk1"/>
              </a:buClr>
              <a:buSzPts val="10400"/>
              <a:buChar char="–"/>
              <a:defRPr sz="10400"/>
            </a:lvl2pPr>
            <a:lvl3pPr indent="-781050" lvl="2" marL="1371600" algn="l">
              <a:spcBef>
                <a:spcPts val="1740"/>
              </a:spcBef>
              <a:spcAft>
                <a:spcPts val="0"/>
              </a:spcAft>
              <a:buClr>
                <a:schemeClr val="dk1"/>
              </a:buClr>
              <a:buSzPts val="8700"/>
              <a:buChar char="•"/>
              <a:defRPr sz="8700"/>
            </a:lvl3pPr>
            <a:lvl4pPr indent="-723900" lvl="3" marL="1828800" algn="l">
              <a:spcBef>
                <a:spcPts val="1560"/>
              </a:spcBef>
              <a:spcAft>
                <a:spcPts val="0"/>
              </a:spcAft>
              <a:buClr>
                <a:schemeClr val="dk1"/>
              </a:buClr>
              <a:buSzPts val="7800"/>
              <a:buChar char="–"/>
              <a:defRPr sz="7800"/>
            </a:lvl4pPr>
            <a:lvl5pPr indent="-723900" lvl="4" marL="2286000" algn="l">
              <a:spcBef>
                <a:spcPts val="1560"/>
              </a:spcBef>
              <a:spcAft>
                <a:spcPts val="0"/>
              </a:spcAft>
              <a:buClr>
                <a:schemeClr val="dk1"/>
              </a:buClr>
              <a:buSzPts val="7800"/>
              <a:buChar char="»"/>
              <a:defRPr sz="7800"/>
            </a:lvl5pPr>
            <a:lvl6pPr indent="-723900" lvl="5" marL="2743200" algn="l">
              <a:spcBef>
                <a:spcPts val="1560"/>
              </a:spcBef>
              <a:spcAft>
                <a:spcPts val="0"/>
              </a:spcAft>
              <a:buClr>
                <a:schemeClr val="dk1"/>
              </a:buClr>
              <a:buSzPts val="7800"/>
              <a:buChar char="•"/>
              <a:defRPr sz="7800"/>
            </a:lvl6pPr>
            <a:lvl7pPr indent="-723900" lvl="6" marL="3200400" algn="l">
              <a:spcBef>
                <a:spcPts val="1560"/>
              </a:spcBef>
              <a:spcAft>
                <a:spcPts val="0"/>
              </a:spcAft>
              <a:buClr>
                <a:schemeClr val="dk1"/>
              </a:buClr>
              <a:buSzPts val="7800"/>
              <a:buChar char="•"/>
              <a:defRPr sz="7800"/>
            </a:lvl7pPr>
            <a:lvl8pPr indent="-723900" lvl="7" marL="3657600" algn="l">
              <a:spcBef>
                <a:spcPts val="1560"/>
              </a:spcBef>
              <a:spcAft>
                <a:spcPts val="0"/>
              </a:spcAft>
              <a:buClr>
                <a:schemeClr val="dk1"/>
              </a:buClr>
              <a:buSzPts val="7800"/>
              <a:buChar char="•"/>
              <a:defRPr sz="7800"/>
            </a:lvl8pPr>
            <a:lvl9pPr indent="-723900" lvl="8" marL="4114800" algn="l">
              <a:spcBef>
                <a:spcPts val="1560"/>
              </a:spcBef>
              <a:spcAft>
                <a:spcPts val="0"/>
              </a:spcAft>
              <a:buClr>
                <a:schemeClr val="dk1"/>
              </a:buClr>
              <a:buSzPts val="7800"/>
              <a:buChar char="•"/>
              <a:defRPr sz="7800"/>
            </a:lvl9pPr>
          </a:lstStyle>
          <a:p/>
        </p:txBody>
      </p:sp>
      <p:sp>
        <p:nvSpPr>
          <p:cNvPr id="36" name="Google Shape;36;p7"/>
          <p:cNvSpPr txBox="1"/>
          <p:nvPr>
            <p:ph idx="2" type="body"/>
          </p:nvPr>
        </p:nvSpPr>
        <p:spPr>
          <a:xfrm>
            <a:off x="52913282" y="45516801"/>
            <a:ext cx="47157642" cy="128735669"/>
          </a:xfrm>
          <a:prstGeom prst="rect">
            <a:avLst/>
          </a:prstGeom>
          <a:noFill/>
          <a:ln>
            <a:noFill/>
          </a:ln>
        </p:spPr>
        <p:txBody>
          <a:bodyPr anchorCtr="0" anchor="t" bIns="198550" lIns="397100" spcFirstLastPara="1" rIns="397100" wrap="square" tIns="198550">
            <a:noAutofit/>
          </a:bodyPr>
          <a:lstStyle>
            <a:lvl1pPr indent="-1003300" lvl="0" marL="457200" algn="l">
              <a:spcBef>
                <a:spcPts val="2440"/>
              </a:spcBef>
              <a:spcAft>
                <a:spcPts val="0"/>
              </a:spcAft>
              <a:buClr>
                <a:schemeClr val="dk1"/>
              </a:buClr>
              <a:buSzPts val="12200"/>
              <a:buChar char="•"/>
              <a:defRPr sz="12200"/>
            </a:lvl1pPr>
            <a:lvl2pPr indent="-889000" lvl="1" marL="914400" algn="l">
              <a:spcBef>
                <a:spcPts val="2080"/>
              </a:spcBef>
              <a:spcAft>
                <a:spcPts val="0"/>
              </a:spcAft>
              <a:buClr>
                <a:schemeClr val="dk1"/>
              </a:buClr>
              <a:buSzPts val="10400"/>
              <a:buChar char="–"/>
              <a:defRPr sz="10400"/>
            </a:lvl2pPr>
            <a:lvl3pPr indent="-781050" lvl="2" marL="1371600" algn="l">
              <a:spcBef>
                <a:spcPts val="1740"/>
              </a:spcBef>
              <a:spcAft>
                <a:spcPts val="0"/>
              </a:spcAft>
              <a:buClr>
                <a:schemeClr val="dk1"/>
              </a:buClr>
              <a:buSzPts val="8700"/>
              <a:buChar char="•"/>
              <a:defRPr sz="8700"/>
            </a:lvl3pPr>
            <a:lvl4pPr indent="-723900" lvl="3" marL="1828800" algn="l">
              <a:spcBef>
                <a:spcPts val="1560"/>
              </a:spcBef>
              <a:spcAft>
                <a:spcPts val="0"/>
              </a:spcAft>
              <a:buClr>
                <a:schemeClr val="dk1"/>
              </a:buClr>
              <a:buSzPts val="7800"/>
              <a:buChar char="–"/>
              <a:defRPr sz="7800"/>
            </a:lvl4pPr>
            <a:lvl5pPr indent="-723900" lvl="4" marL="2286000" algn="l">
              <a:spcBef>
                <a:spcPts val="1560"/>
              </a:spcBef>
              <a:spcAft>
                <a:spcPts val="0"/>
              </a:spcAft>
              <a:buClr>
                <a:schemeClr val="dk1"/>
              </a:buClr>
              <a:buSzPts val="7800"/>
              <a:buChar char="»"/>
              <a:defRPr sz="7800"/>
            </a:lvl5pPr>
            <a:lvl6pPr indent="-723900" lvl="5" marL="2743200" algn="l">
              <a:spcBef>
                <a:spcPts val="1560"/>
              </a:spcBef>
              <a:spcAft>
                <a:spcPts val="0"/>
              </a:spcAft>
              <a:buClr>
                <a:schemeClr val="dk1"/>
              </a:buClr>
              <a:buSzPts val="7800"/>
              <a:buChar char="•"/>
              <a:defRPr sz="7800"/>
            </a:lvl6pPr>
            <a:lvl7pPr indent="-723900" lvl="6" marL="3200400" algn="l">
              <a:spcBef>
                <a:spcPts val="1560"/>
              </a:spcBef>
              <a:spcAft>
                <a:spcPts val="0"/>
              </a:spcAft>
              <a:buClr>
                <a:schemeClr val="dk1"/>
              </a:buClr>
              <a:buSzPts val="7800"/>
              <a:buChar char="•"/>
              <a:defRPr sz="7800"/>
            </a:lvl7pPr>
            <a:lvl8pPr indent="-723900" lvl="7" marL="3657600" algn="l">
              <a:spcBef>
                <a:spcPts val="1560"/>
              </a:spcBef>
              <a:spcAft>
                <a:spcPts val="0"/>
              </a:spcAft>
              <a:buClr>
                <a:schemeClr val="dk1"/>
              </a:buClr>
              <a:buSzPts val="7800"/>
              <a:buChar char="•"/>
              <a:defRPr sz="7800"/>
            </a:lvl8pPr>
            <a:lvl9pPr indent="-723900" lvl="8" marL="4114800" algn="l">
              <a:spcBef>
                <a:spcPts val="1560"/>
              </a:spcBef>
              <a:spcAft>
                <a:spcPts val="0"/>
              </a:spcAft>
              <a:buClr>
                <a:schemeClr val="dk1"/>
              </a:buClr>
              <a:buSzPts val="7800"/>
              <a:buChar char="•"/>
              <a:defRPr sz="7800"/>
            </a:lvl9pPr>
          </a:lstStyle>
          <a:p/>
        </p:txBody>
      </p:sp>
      <p:sp>
        <p:nvSpPr>
          <p:cNvPr id="37" name="Google Shape;37;p7"/>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1463040" y="1464736"/>
            <a:ext cx="26334720" cy="6096000"/>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8"/>
          <p:cNvSpPr txBox="1"/>
          <p:nvPr>
            <p:ph idx="1" type="body"/>
          </p:nvPr>
        </p:nvSpPr>
        <p:spPr>
          <a:xfrm>
            <a:off x="1463040" y="8187269"/>
            <a:ext cx="12928602" cy="3412064"/>
          </a:xfrm>
          <a:prstGeom prst="rect">
            <a:avLst/>
          </a:prstGeom>
          <a:noFill/>
          <a:ln>
            <a:noFill/>
          </a:ln>
        </p:spPr>
        <p:txBody>
          <a:bodyPr anchorCtr="0" anchor="b" bIns="198550" lIns="397100" spcFirstLastPara="1" rIns="397100" wrap="square" tIns="198550">
            <a:noAutofit/>
          </a:bodyPr>
          <a:lstStyle>
            <a:lvl1pPr indent="-228600" lvl="0" marL="457200" algn="l">
              <a:spcBef>
                <a:spcPts val="2080"/>
              </a:spcBef>
              <a:spcAft>
                <a:spcPts val="0"/>
              </a:spcAft>
              <a:buClr>
                <a:schemeClr val="dk1"/>
              </a:buClr>
              <a:buSzPts val="10400"/>
              <a:buNone/>
              <a:defRPr b="1" sz="10400"/>
            </a:lvl1pPr>
            <a:lvl2pPr indent="-228600" lvl="1" marL="914400" algn="l">
              <a:spcBef>
                <a:spcPts val="1740"/>
              </a:spcBef>
              <a:spcAft>
                <a:spcPts val="0"/>
              </a:spcAft>
              <a:buClr>
                <a:schemeClr val="dk1"/>
              </a:buClr>
              <a:buSzPts val="8700"/>
              <a:buNone/>
              <a:defRPr b="1" sz="8700"/>
            </a:lvl2pPr>
            <a:lvl3pPr indent="-228600" lvl="2" marL="1371600" algn="l">
              <a:spcBef>
                <a:spcPts val="1560"/>
              </a:spcBef>
              <a:spcAft>
                <a:spcPts val="0"/>
              </a:spcAft>
              <a:buClr>
                <a:schemeClr val="dk1"/>
              </a:buClr>
              <a:buSzPts val="7800"/>
              <a:buNone/>
              <a:defRPr b="1" sz="7800"/>
            </a:lvl3pPr>
            <a:lvl4pPr indent="-228600" lvl="3" marL="1828800" algn="l">
              <a:spcBef>
                <a:spcPts val="1380"/>
              </a:spcBef>
              <a:spcAft>
                <a:spcPts val="0"/>
              </a:spcAft>
              <a:buClr>
                <a:schemeClr val="dk1"/>
              </a:buClr>
              <a:buSzPts val="6900"/>
              <a:buNone/>
              <a:defRPr b="1" sz="6900"/>
            </a:lvl4pPr>
            <a:lvl5pPr indent="-228600" lvl="4" marL="2286000" algn="l">
              <a:spcBef>
                <a:spcPts val="1380"/>
              </a:spcBef>
              <a:spcAft>
                <a:spcPts val="0"/>
              </a:spcAft>
              <a:buClr>
                <a:schemeClr val="dk1"/>
              </a:buClr>
              <a:buSzPts val="6900"/>
              <a:buNone/>
              <a:defRPr b="1" sz="6900"/>
            </a:lvl5pPr>
            <a:lvl6pPr indent="-228600" lvl="5" marL="2743200" algn="l">
              <a:spcBef>
                <a:spcPts val="1380"/>
              </a:spcBef>
              <a:spcAft>
                <a:spcPts val="0"/>
              </a:spcAft>
              <a:buClr>
                <a:schemeClr val="dk1"/>
              </a:buClr>
              <a:buSzPts val="6900"/>
              <a:buNone/>
              <a:defRPr b="1" sz="6900"/>
            </a:lvl6pPr>
            <a:lvl7pPr indent="-228600" lvl="6" marL="3200400" algn="l">
              <a:spcBef>
                <a:spcPts val="1380"/>
              </a:spcBef>
              <a:spcAft>
                <a:spcPts val="0"/>
              </a:spcAft>
              <a:buClr>
                <a:schemeClr val="dk1"/>
              </a:buClr>
              <a:buSzPts val="6900"/>
              <a:buNone/>
              <a:defRPr b="1" sz="6900"/>
            </a:lvl7pPr>
            <a:lvl8pPr indent="-228600" lvl="7" marL="3657600" algn="l">
              <a:spcBef>
                <a:spcPts val="1380"/>
              </a:spcBef>
              <a:spcAft>
                <a:spcPts val="0"/>
              </a:spcAft>
              <a:buClr>
                <a:schemeClr val="dk1"/>
              </a:buClr>
              <a:buSzPts val="6900"/>
              <a:buNone/>
              <a:defRPr b="1" sz="6900"/>
            </a:lvl8pPr>
            <a:lvl9pPr indent="-228600" lvl="8" marL="4114800" algn="l">
              <a:spcBef>
                <a:spcPts val="1380"/>
              </a:spcBef>
              <a:spcAft>
                <a:spcPts val="0"/>
              </a:spcAft>
              <a:buClr>
                <a:schemeClr val="dk1"/>
              </a:buClr>
              <a:buSzPts val="6900"/>
              <a:buNone/>
              <a:defRPr b="1" sz="6900"/>
            </a:lvl9pPr>
          </a:lstStyle>
          <a:p/>
        </p:txBody>
      </p:sp>
      <p:sp>
        <p:nvSpPr>
          <p:cNvPr id="43" name="Google Shape;43;p8"/>
          <p:cNvSpPr txBox="1"/>
          <p:nvPr>
            <p:ph idx="2" type="body"/>
          </p:nvPr>
        </p:nvSpPr>
        <p:spPr>
          <a:xfrm>
            <a:off x="1463040" y="11599333"/>
            <a:ext cx="12928602" cy="21073536"/>
          </a:xfrm>
          <a:prstGeom prst="rect">
            <a:avLst/>
          </a:prstGeom>
          <a:noFill/>
          <a:ln>
            <a:noFill/>
          </a:ln>
        </p:spPr>
        <p:txBody>
          <a:bodyPr anchorCtr="0" anchor="t" bIns="198550" lIns="397100" spcFirstLastPara="1" rIns="397100" wrap="square" tIns="198550">
            <a:noAutofit/>
          </a:bodyPr>
          <a:lstStyle>
            <a:lvl1pPr indent="-889000" lvl="0" marL="457200" algn="l">
              <a:spcBef>
                <a:spcPts val="2080"/>
              </a:spcBef>
              <a:spcAft>
                <a:spcPts val="0"/>
              </a:spcAft>
              <a:buClr>
                <a:schemeClr val="dk1"/>
              </a:buClr>
              <a:buSzPts val="10400"/>
              <a:buChar char="•"/>
              <a:defRPr sz="10400"/>
            </a:lvl1pPr>
            <a:lvl2pPr indent="-781050" lvl="1" marL="914400" algn="l">
              <a:spcBef>
                <a:spcPts val="1740"/>
              </a:spcBef>
              <a:spcAft>
                <a:spcPts val="0"/>
              </a:spcAft>
              <a:buClr>
                <a:schemeClr val="dk1"/>
              </a:buClr>
              <a:buSzPts val="8700"/>
              <a:buChar char="–"/>
              <a:defRPr sz="8700"/>
            </a:lvl2pPr>
            <a:lvl3pPr indent="-723900" lvl="2" marL="1371600" algn="l">
              <a:spcBef>
                <a:spcPts val="1560"/>
              </a:spcBef>
              <a:spcAft>
                <a:spcPts val="0"/>
              </a:spcAft>
              <a:buClr>
                <a:schemeClr val="dk1"/>
              </a:buClr>
              <a:buSzPts val="7800"/>
              <a:buChar char="•"/>
              <a:defRPr sz="7800"/>
            </a:lvl3pPr>
            <a:lvl4pPr indent="-666750" lvl="3" marL="1828800" algn="l">
              <a:spcBef>
                <a:spcPts val="1380"/>
              </a:spcBef>
              <a:spcAft>
                <a:spcPts val="0"/>
              </a:spcAft>
              <a:buClr>
                <a:schemeClr val="dk1"/>
              </a:buClr>
              <a:buSzPts val="6900"/>
              <a:buChar char="–"/>
              <a:defRPr sz="6900"/>
            </a:lvl4pPr>
            <a:lvl5pPr indent="-666750" lvl="4" marL="2286000" algn="l">
              <a:spcBef>
                <a:spcPts val="1380"/>
              </a:spcBef>
              <a:spcAft>
                <a:spcPts val="0"/>
              </a:spcAft>
              <a:buClr>
                <a:schemeClr val="dk1"/>
              </a:buClr>
              <a:buSzPts val="6900"/>
              <a:buChar char="»"/>
              <a:defRPr sz="6900"/>
            </a:lvl5pPr>
            <a:lvl6pPr indent="-666750" lvl="5" marL="2743200" algn="l">
              <a:spcBef>
                <a:spcPts val="1380"/>
              </a:spcBef>
              <a:spcAft>
                <a:spcPts val="0"/>
              </a:spcAft>
              <a:buClr>
                <a:schemeClr val="dk1"/>
              </a:buClr>
              <a:buSzPts val="6900"/>
              <a:buChar char="•"/>
              <a:defRPr sz="6900"/>
            </a:lvl6pPr>
            <a:lvl7pPr indent="-666750" lvl="6" marL="3200400" algn="l">
              <a:spcBef>
                <a:spcPts val="1380"/>
              </a:spcBef>
              <a:spcAft>
                <a:spcPts val="0"/>
              </a:spcAft>
              <a:buClr>
                <a:schemeClr val="dk1"/>
              </a:buClr>
              <a:buSzPts val="6900"/>
              <a:buChar char="•"/>
              <a:defRPr sz="6900"/>
            </a:lvl7pPr>
            <a:lvl8pPr indent="-666750" lvl="7" marL="3657600" algn="l">
              <a:spcBef>
                <a:spcPts val="1380"/>
              </a:spcBef>
              <a:spcAft>
                <a:spcPts val="0"/>
              </a:spcAft>
              <a:buClr>
                <a:schemeClr val="dk1"/>
              </a:buClr>
              <a:buSzPts val="6900"/>
              <a:buChar char="•"/>
              <a:defRPr sz="6900"/>
            </a:lvl8pPr>
            <a:lvl9pPr indent="-666750" lvl="8" marL="4114800" algn="l">
              <a:spcBef>
                <a:spcPts val="1380"/>
              </a:spcBef>
              <a:spcAft>
                <a:spcPts val="0"/>
              </a:spcAft>
              <a:buClr>
                <a:schemeClr val="dk1"/>
              </a:buClr>
              <a:buSzPts val="6900"/>
              <a:buChar char="•"/>
              <a:defRPr sz="6900"/>
            </a:lvl9pPr>
          </a:lstStyle>
          <a:p/>
        </p:txBody>
      </p:sp>
      <p:sp>
        <p:nvSpPr>
          <p:cNvPr id="44" name="Google Shape;44;p8"/>
          <p:cNvSpPr txBox="1"/>
          <p:nvPr>
            <p:ph idx="3" type="body"/>
          </p:nvPr>
        </p:nvSpPr>
        <p:spPr>
          <a:xfrm>
            <a:off x="14864082" y="8187269"/>
            <a:ext cx="12933680" cy="3412064"/>
          </a:xfrm>
          <a:prstGeom prst="rect">
            <a:avLst/>
          </a:prstGeom>
          <a:noFill/>
          <a:ln>
            <a:noFill/>
          </a:ln>
        </p:spPr>
        <p:txBody>
          <a:bodyPr anchorCtr="0" anchor="b" bIns="198550" lIns="397100" spcFirstLastPara="1" rIns="397100" wrap="square" tIns="198550">
            <a:noAutofit/>
          </a:bodyPr>
          <a:lstStyle>
            <a:lvl1pPr indent="-228600" lvl="0" marL="457200" algn="l">
              <a:spcBef>
                <a:spcPts val="2080"/>
              </a:spcBef>
              <a:spcAft>
                <a:spcPts val="0"/>
              </a:spcAft>
              <a:buClr>
                <a:schemeClr val="dk1"/>
              </a:buClr>
              <a:buSzPts val="10400"/>
              <a:buNone/>
              <a:defRPr b="1" sz="10400"/>
            </a:lvl1pPr>
            <a:lvl2pPr indent="-228600" lvl="1" marL="914400" algn="l">
              <a:spcBef>
                <a:spcPts val="1740"/>
              </a:spcBef>
              <a:spcAft>
                <a:spcPts val="0"/>
              </a:spcAft>
              <a:buClr>
                <a:schemeClr val="dk1"/>
              </a:buClr>
              <a:buSzPts val="8700"/>
              <a:buNone/>
              <a:defRPr b="1" sz="8700"/>
            </a:lvl2pPr>
            <a:lvl3pPr indent="-228600" lvl="2" marL="1371600" algn="l">
              <a:spcBef>
                <a:spcPts val="1560"/>
              </a:spcBef>
              <a:spcAft>
                <a:spcPts val="0"/>
              </a:spcAft>
              <a:buClr>
                <a:schemeClr val="dk1"/>
              </a:buClr>
              <a:buSzPts val="7800"/>
              <a:buNone/>
              <a:defRPr b="1" sz="7800"/>
            </a:lvl3pPr>
            <a:lvl4pPr indent="-228600" lvl="3" marL="1828800" algn="l">
              <a:spcBef>
                <a:spcPts val="1380"/>
              </a:spcBef>
              <a:spcAft>
                <a:spcPts val="0"/>
              </a:spcAft>
              <a:buClr>
                <a:schemeClr val="dk1"/>
              </a:buClr>
              <a:buSzPts val="6900"/>
              <a:buNone/>
              <a:defRPr b="1" sz="6900"/>
            </a:lvl4pPr>
            <a:lvl5pPr indent="-228600" lvl="4" marL="2286000" algn="l">
              <a:spcBef>
                <a:spcPts val="1380"/>
              </a:spcBef>
              <a:spcAft>
                <a:spcPts val="0"/>
              </a:spcAft>
              <a:buClr>
                <a:schemeClr val="dk1"/>
              </a:buClr>
              <a:buSzPts val="6900"/>
              <a:buNone/>
              <a:defRPr b="1" sz="6900"/>
            </a:lvl5pPr>
            <a:lvl6pPr indent="-228600" lvl="5" marL="2743200" algn="l">
              <a:spcBef>
                <a:spcPts val="1380"/>
              </a:spcBef>
              <a:spcAft>
                <a:spcPts val="0"/>
              </a:spcAft>
              <a:buClr>
                <a:schemeClr val="dk1"/>
              </a:buClr>
              <a:buSzPts val="6900"/>
              <a:buNone/>
              <a:defRPr b="1" sz="6900"/>
            </a:lvl6pPr>
            <a:lvl7pPr indent="-228600" lvl="6" marL="3200400" algn="l">
              <a:spcBef>
                <a:spcPts val="1380"/>
              </a:spcBef>
              <a:spcAft>
                <a:spcPts val="0"/>
              </a:spcAft>
              <a:buClr>
                <a:schemeClr val="dk1"/>
              </a:buClr>
              <a:buSzPts val="6900"/>
              <a:buNone/>
              <a:defRPr b="1" sz="6900"/>
            </a:lvl7pPr>
            <a:lvl8pPr indent="-228600" lvl="7" marL="3657600" algn="l">
              <a:spcBef>
                <a:spcPts val="1380"/>
              </a:spcBef>
              <a:spcAft>
                <a:spcPts val="0"/>
              </a:spcAft>
              <a:buClr>
                <a:schemeClr val="dk1"/>
              </a:buClr>
              <a:buSzPts val="6900"/>
              <a:buNone/>
              <a:defRPr b="1" sz="6900"/>
            </a:lvl8pPr>
            <a:lvl9pPr indent="-228600" lvl="8" marL="4114800" algn="l">
              <a:spcBef>
                <a:spcPts val="1380"/>
              </a:spcBef>
              <a:spcAft>
                <a:spcPts val="0"/>
              </a:spcAft>
              <a:buClr>
                <a:schemeClr val="dk1"/>
              </a:buClr>
              <a:buSzPts val="6900"/>
              <a:buNone/>
              <a:defRPr b="1" sz="6900"/>
            </a:lvl9pPr>
          </a:lstStyle>
          <a:p/>
        </p:txBody>
      </p:sp>
      <p:sp>
        <p:nvSpPr>
          <p:cNvPr id="45" name="Google Shape;45;p8"/>
          <p:cNvSpPr txBox="1"/>
          <p:nvPr>
            <p:ph idx="4" type="body"/>
          </p:nvPr>
        </p:nvSpPr>
        <p:spPr>
          <a:xfrm>
            <a:off x="14864082" y="11599333"/>
            <a:ext cx="12933680" cy="21073536"/>
          </a:xfrm>
          <a:prstGeom prst="rect">
            <a:avLst/>
          </a:prstGeom>
          <a:noFill/>
          <a:ln>
            <a:noFill/>
          </a:ln>
        </p:spPr>
        <p:txBody>
          <a:bodyPr anchorCtr="0" anchor="t" bIns="198550" lIns="397100" spcFirstLastPara="1" rIns="397100" wrap="square" tIns="198550">
            <a:noAutofit/>
          </a:bodyPr>
          <a:lstStyle>
            <a:lvl1pPr indent="-889000" lvl="0" marL="457200" algn="l">
              <a:spcBef>
                <a:spcPts val="2080"/>
              </a:spcBef>
              <a:spcAft>
                <a:spcPts val="0"/>
              </a:spcAft>
              <a:buClr>
                <a:schemeClr val="dk1"/>
              </a:buClr>
              <a:buSzPts val="10400"/>
              <a:buChar char="•"/>
              <a:defRPr sz="10400"/>
            </a:lvl1pPr>
            <a:lvl2pPr indent="-781050" lvl="1" marL="914400" algn="l">
              <a:spcBef>
                <a:spcPts val="1740"/>
              </a:spcBef>
              <a:spcAft>
                <a:spcPts val="0"/>
              </a:spcAft>
              <a:buClr>
                <a:schemeClr val="dk1"/>
              </a:buClr>
              <a:buSzPts val="8700"/>
              <a:buChar char="–"/>
              <a:defRPr sz="8700"/>
            </a:lvl2pPr>
            <a:lvl3pPr indent="-723900" lvl="2" marL="1371600" algn="l">
              <a:spcBef>
                <a:spcPts val="1560"/>
              </a:spcBef>
              <a:spcAft>
                <a:spcPts val="0"/>
              </a:spcAft>
              <a:buClr>
                <a:schemeClr val="dk1"/>
              </a:buClr>
              <a:buSzPts val="7800"/>
              <a:buChar char="•"/>
              <a:defRPr sz="7800"/>
            </a:lvl3pPr>
            <a:lvl4pPr indent="-666750" lvl="3" marL="1828800" algn="l">
              <a:spcBef>
                <a:spcPts val="1380"/>
              </a:spcBef>
              <a:spcAft>
                <a:spcPts val="0"/>
              </a:spcAft>
              <a:buClr>
                <a:schemeClr val="dk1"/>
              </a:buClr>
              <a:buSzPts val="6900"/>
              <a:buChar char="–"/>
              <a:defRPr sz="6900"/>
            </a:lvl4pPr>
            <a:lvl5pPr indent="-666750" lvl="4" marL="2286000" algn="l">
              <a:spcBef>
                <a:spcPts val="1380"/>
              </a:spcBef>
              <a:spcAft>
                <a:spcPts val="0"/>
              </a:spcAft>
              <a:buClr>
                <a:schemeClr val="dk1"/>
              </a:buClr>
              <a:buSzPts val="6900"/>
              <a:buChar char="»"/>
              <a:defRPr sz="6900"/>
            </a:lvl5pPr>
            <a:lvl6pPr indent="-666750" lvl="5" marL="2743200" algn="l">
              <a:spcBef>
                <a:spcPts val="1380"/>
              </a:spcBef>
              <a:spcAft>
                <a:spcPts val="0"/>
              </a:spcAft>
              <a:buClr>
                <a:schemeClr val="dk1"/>
              </a:buClr>
              <a:buSzPts val="6900"/>
              <a:buChar char="•"/>
              <a:defRPr sz="6900"/>
            </a:lvl6pPr>
            <a:lvl7pPr indent="-666750" lvl="6" marL="3200400" algn="l">
              <a:spcBef>
                <a:spcPts val="1380"/>
              </a:spcBef>
              <a:spcAft>
                <a:spcPts val="0"/>
              </a:spcAft>
              <a:buClr>
                <a:schemeClr val="dk1"/>
              </a:buClr>
              <a:buSzPts val="6900"/>
              <a:buChar char="•"/>
              <a:defRPr sz="6900"/>
            </a:lvl7pPr>
            <a:lvl8pPr indent="-666750" lvl="7" marL="3657600" algn="l">
              <a:spcBef>
                <a:spcPts val="1380"/>
              </a:spcBef>
              <a:spcAft>
                <a:spcPts val="0"/>
              </a:spcAft>
              <a:buClr>
                <a:schemeClr val="dk1"/>
              </a:buClr>
              <a:buSzPts val="6900"/>
              <a:buChar char="•"/>
              <a:defRPr sz="6900"/>
            </a:lvl8pPr>
            <a:lvl9pPr indent="-666750" lvl="8" marL="4114800" algn="l">
              <a:spcBef>
                <a:spcPts val="1380"/>
              </a:spcBef>
              <a:spcAft>
                <a:spcPts val="0"/>
              </a:spcAft>
              <a:buClr>
                <a:schemeClr val="dk1"/>
              </a:buClr>
              <a:buSzPts val="6900"/>
              <a:buChar char="•"/>
              <a:defRPr sz="6900"/>
            </a:lvl9pPr>
          </a:lstStyle>
          <a:p/>
        </p:txBody>
      </p:sp>
      <p:sp>
        <p:nvSpPr>
          <p:cNvPr id="46" name="Google Shape;46;p8"/>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1463675" y="1465263"/>
            <a:ext cx="26333450" cy="6096000"/>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9"/>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463042" y="1456267"/>
            <a:ext cx="9626602" cy="6197600"/>
          </a:xfrm>
          <a:prstGeom prst="rect">
            <a:avLst/>
          </a:prstGeom>
          <a:noFill/>
          <a:ln>
            <a:noFill/>
          </a:ln>
        </p:spPr>
        <p:txBody>
          <a:bodyPr anchorCtr="0" anchor="b" bIns="198550" lIns="397100" spcFirstLastPara="1" rIns="397100" wrap="square" tIns="198550">
            <a:noAutofit/>
          </a:bodyPr>
          <a:lstStyle>
            <a:lvl1pPr lvl="0" algn="l">
              <a:spcBef>
                <a:spcPts val="0"/>
              </a:spcBef>
              <a:spcAft>
                <a:spcPts val="0"/>
              </a:spcAft>
              <a:buSzPts val="1400"/>
              <a:buNone/>
              <a:defRPr b="1" sz="8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10"/>
          <p:cNvSpPr txBox="1"/>
          <p:nvPr>
            <p:ph idx="1" type="body"/>
          </p:nvPr>
        </p:nvSpPr>
        <p:spPr>
          <a:xfrm>
            <a:off x="11440160" y="1456270"/>
            <a:ext cx="16357600" cy="31216603"/>
          </a:xfrm>
          <a:prstGeom prst="rect">
            <a:avLst/>
          </a:prstGeom>
          <a:noFill/>
          <a:ln>
            <a:noFill/>
          </a:ln>
        </p:spPr>
        <p:txBody>
          <a:bodyPr anchorCtr="0" anchor="t" bIns="198550" lIns="397100" spcFirstLastPara="1" rIns="397100" wrap="square" tIns="198550">
            <a:noAutofit/>
          </a:bodyPr>
          <a:lstStyle>
            <a:lvl1pPr indent="-1111250" lvl="0" marL="457200" algn="l">
              <a:spcBef>
                <a:spcPts val="2780"/>
              </a:spcBef>
              <a:spcAft>
                <a:spcPts val="0"/>
              </a:spcAft>
              <a:buClr>
                <a:schemeClr val="dk1"/>
              </a:buClr>
              <a:buSzPts val="13900"/>
              <a:buChar char="•"/>
              <a:defRPr sz="13900"/>
            </a:lvl1pPr>
            <a:lvl2pPr indent="-1003300" lvl="1" marL="914400" algn="l">
              <a:spcBef>
                <a:spcPts val="2440"/>
              </a:spcBef>
              <a:spcAft>
                <a:spcPts val="0"/>
              </a:spcAft>
              <a:buClr>
                <a:schemeClr val="dk1"/>
              </a:buClr>
              <a:buSzPts val="12200"/>
              <a:buChar char="–"/>
              <a:defRPr sz="12200"/>
            </a:lvl2pPr>
            <a:lvl3pPr indent="-889000" lvl="2" marL="1371600" algn="l">
              <a:spcBef>
                <a:spcPts val="2080"/>
              </a:spcBef>
              <a:spcAft>
                <a:spcPts val="0"/>
              </a:spcAft>
              <a:buClr>
                <a:schemeClr val="dk1"/>
              </a:buClr>
              <a:buSzPts val="10400"/>
              <a:buChar char="•"/>
              <a:defRPr sz="10400"/>
            </a:lvl3pPr>
            <a:lvl4pPr indent="-781050" lvl="3" marL="1828800" algn="l">
              <a:spcBef>
                <a:spcPts val="1740"/>
              </a:spcBef>
              <a:spcAft>
                <a:spcPts val="0"/>
              </a:spcAft>
              <a:buClr>
                <a:schemeClr val="dk1"/>
              </a:buClr>
              <a:buSzPts val="8700"/>
              <a:buChar char="–"/>
              <a:defRPr sz="8700"/>
            </a:lvl4pPr>
            <a:lvl5pPr indent="-781050" lvl="4" marL="2286000" algn="l">
              <a:spcBef>
                <a:spcPts val="1740"/>
              </a:spcBef>
              <a:spcAft>
                <a:spcPts val="0"/>
              </a:spcAft>
              <a:buClr>
                <a:schemeClr val="dk1"/>
              </a:buClr>
              <a:buSzPts val="8700"/>
              <a:buChar char="»"/>
              <a:defRPr sz="8700"/>
            </a:lvl5pPr>
            <a:lvl6pPr indent="-781050" lvl="5" marL="2743200" algn="l">
              <a:spcBef>
                <a:spcPts val="1740"/>
              </a:spcBef>
              <a:spcAft>
                <a:spcPts val="0"/>
              </a:spcAft>
              <a:buClr>
                <a:schemeClr val="dk1"/>
              </a:buClr>
              <a:buSzPts val="8700"/>
              <a:buChar char="•"/>
              <a:defRPr sz="8700"/>
            </a:lvl6pPr>
            <a:lvl7pPr indent="-781050" lvl="6" marL="3200400" algn="l">
              <a:spcBef>
                <a:spcPts val="1740"/>
              </a:spcBef>
              <a:spcAft>
                <a:spcPts val="0"/>
              </a:spcAft>
              <a:buClr>
                <a:schemeClr val="dk1"/>
              </a:buClr>
              <a:buSzPts val="8700"/>
              <a:buChar char="•"/>
              <a:defRPr sz="8700"/>
            </a:lvl7pPr>
            <a:lvl8pPr indent="-781050" lvl="7" marL="3657600" algn="l">
              <a:spcBef>
                <a:spcPts val="1740"/>
              </a:spcBef>
              <a:spcAft>
                <a:spcPts val="0"/>
              </a:spcAft>
              <a:buClr>
                <a:schemeClr val="dk1"/>
              </a:buClr>
              <a:buSzPts val="8700"/>
              <a:buChar char="•"/>
              <a:defRPr sz="8700"/>
            </a:lvl8pPr>
            <a:lvl9pPr indent="-781050" lvl="8" marL="4114800" algn="l">
              <a:spcBef>
                <a:spcPts val="1740"/>
              </a:spcBef>
              <a:spcAft>
                <a:spcPts val="0"/>
              </a:spcAft>
              <a:buClr>
                <a:schemeClr val="dk1"/>
              </a:buClr>
              <a:buSzPts val="8700"/>
              <a:buChar char="•"/>
              <a:defRPr sz="8700"/>
            </a:lvl9pPr>
          </a:lstStyle>
          <a:p/>
        </p:txBody>
      </p:sp>
      <p:sp>
        <p:nvSpPr>
          <p:cNvPr id="57" name="Google Shape;57;p10"/>
          <p:cNvSpPr txBox="1"/>
          <p:nvPr>
            <p:ph idx="2" type="body"/>
          </p:nvPr>
        </p:nvSpPr>
        <p:spPr>
          <a:xfrm>
            <a:off x="1463042" y="7653870"/>
            <a:ext cx="9626602" cy="25019003"/>
          </a:xfrm>
          <a:prstGeom prst="rect">
            <a:avLst/>
          </a:prstGeom>
          <a:noFill/>
          <a:ln>
            <a:noFill/>
          </a:ln>
        </p:spPr>
        <p:txBody>
          <a:bodyPr anchorCtr="0" anchor="t" bIns="198550" lIns="397100" spcFirstLastPara="1" rIns="397100" wrap="square" tIns="198550">
            <a:noAutofit/>
          </a:bodyPr>
          <a:lstStyle>
            <a:lvl1pPr indent="-228600" lvl="0" marL="457200" algn="l">
              <a:spcBef>
                <a:spcPts val="1220"/>
              </a:spcBef>
              <a:spcAft>
                <a:spcPts val="0"/>
              </a:spcAft>
              <a:buClr>
                <a:schemeClr val="dk1"/>
              </a:buClr>
              <a:buSzPts val="6100"/>
              <a:buNone/>
              <a:defRPr sz="6100"/>
            </a:lvl1pPr>
            <a:lvl2pPr indent="-228600" lvl="1" marL="914400" algn="l">
              <a:spcBef>
                <a:spcPts val="1040"/>
              </a:spcBef>
              <a:spcAft>
                <a:spcPts val="0"/>
              </a:spcAft>
              <a:buClr>
                <a:schemeClr val="dk1"/>
              </a:buClr>
              <a:buSzPts val="5200"/>
              <a:buNone/>
              <a:defRPr sz="5200"/>
            </a:lvl2pPr>
            <a:lvl3pPr indent="-228600" lvl="2" marL="1371600" algn="l">
              <a:spcBef>
                <a:spcPts val="860"/>
              </a:spcBef>
              <a:spcAft>
                <a:spcPts val="0"/>
              </a:spcAft>
              <a:buClr>
                <a:schemeClr val="dk1"/>
              </a:buClr>
              <a:buSzPts val="4300"/>
              <a:buNone/>
              <a:defRPr sz="4300"/>
            </a:lvl3pPr>
            <a:lvl4pPr indent="-228600" lvl="3" marL="1828800" algn="l">
              <a:spcBef>
                <a:spcPts val="780"/>
              </a:spcBef>
              <a:spcAft>
                <a:spcPts val="0"/>
              </a:spcAft>
              <a:buClr>
                <a:schemeClr val="dk1"/>
              </a:buClr>
              <a:buSzPts val="3900"/>
              <a:buNone/>
              <a:defRPr sz="3900"/>
            </a:lvl4pPr>
            <a:lvl5pPr indent="-228600" lvl="4" marL="2286000" algn="l">
              <a:spcBef>
                <a:spcPts val="780"/>
              </a:spcBef>
              <a:spcAft>
                <a:spcPts val="0"/>
              </a:spcAft>
              <a:buClr>
                <a:schemeClr val="dk1"/>
              </a:buClr>
              <a:buSzPts val="3900"/>
              <a:buNone/>
              <a:defRPr sz="3900"/>
            </a:lvl5pPr>
            <a:lvl6pPr indent="-228600" lvl="5" marL="2743200" algn="l">
              <a:spcBef>
                <a:spcPts val="780"/>
              </a:spcBef>
              <a:spcAft>
                <a:spcPts val="0"/>
              </a:spcAft>
              <a:buClr>
                <a:schemeClr val="dk1"/>
              </a:buClr>
              <a:buSzPts val="3900"/>
              <a:buNone/>
              <a:defRPr sz="3900"/>
            </a:lvl6pPr>
            <a:lvl7pPr indent="-228600" lvl="6" marL="3200400" algn="l">
              <a:spcBef>
                <a:spcPts val="780"/>
              </a:spcBef>
              <a:spcAft>
                <a:spcPts val="0"/>
              </a:spcAft>
              <a:buClr>
                <a:schemeClr val="dk1"/>
              </a:buClr>
              <a:buSzPts val="3900"/>
              <a:buNone/>
              <a:defRPr sz="3900"/>
            </a:lvl7pPr>
            <a:lvl8pPr indent="-228600" lvl="7" marL="3657600" algn="l">
              <a:spcBef>
                <a:spcPts val="780"/>
              </a:spcBef>
              <a:spcAft>
                <a:spcPts val="0"/>
              </a:spcAft>
              <a:buClr>
                <a:schemeClr val="dk1"/>
              </a:buClr>
              <a:buSzPts val="3900"/>
              <a:buNone/>
              <a:defRPr sz="3900"/>
            </a:lvl8pPr>
            <a:lvl9pPr indent="-228600" lvl="8" marL="4114800" algn="l">
              <a:spcBef>
                <a:spcPts val="780"/>
              </a:spcBef>
              <a:spcAft>
                <a:spcPts val="0"/>
              </a:spcAft>
              <a:buClr>
                <a:schemeClr val="dk1"/>
              </a:buClr>
              <a:buSzPts val="3900"/>
              <a:buNone/>
              <a:defRPr sz="3900"/>
            </a:lvl9pPr>
          </a:lstStyle>
          <a:p/>
        </p:txBody>
      </p:sp>
      <p:sp>
        <p:nvSpPr>
          <p:cNvPr id="58" name="Google Shape;58;p10"/>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5735322" y="25603201"/>
            <a:ext cx="17556480" cy="3022603"/>
          </a:xfrm>
          <a:prstGeom prst="rect">
            <a:avLst/>
          </a:prstGeom>
          <a:noFill/>
          <a:ln>
            <a:noFill/>
          </a:ln>
        </p:spPr>
        <p:txBody>
          <a:bodyPr anchorCtr="0" anchor="b" bIns="198550" lIns="397100" spcFirstLastPara="1" rIns="397100" wrap="square" tIns="198550">
            <a:noAutofit/>
          </a:bodyPr>
          <a:lstStyle>
            <a:lvl1pPr lvl="0" algn="l">
              <a:spcBef>
                <a:spcPts val="0"/>
              </a:spcBef>
              <a:spcAft>
                <a:spcPts val="0"/>
              </a:spcAft>
              <a:buSzPts val="1400"/>
              <a:buNone/>
              <a:defRPr b="1" sz="8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1"/>
          <p:cNvSpPr/>
          <p:nvPr>
            <p:ph idx="2" type="pic"/>
          </p:nvPr>
        </p:nvSpPr>
        <p:spPr>
          <a:xfrm>
            <a:off x="5735322" y="3268133"/>
            <a:ext cx="17556480" cy="21945600"/>
          </a:xfrm>
          <a:prstGeom prst="rect">
            <a:avLst/>
          </a:prstGeom>
          <a:noFill/>
          <a:ln>
            <a:noFill/>
          </a:ln>
        </p:spPr>
      </p:sp>
      <p:sp>
        <p:nvSpPr>
          <p:cNvPr id="64" name="Google Shape;64;p11"/>
          <p:cNvSpPr txBox="1"/>
          <p:nvPr>
            <p:ph idx="1" type="body"/>
          </p:nvPr>
        </p:nvSpPr>
        <p:spPr>
          <a:xfrm>
            <a:off x="5735322" y="28625804"/>
            <a:ext cx="17556480" cy="4292597"/>
          </a:xfrm>
          <a:prstGeom prst="rect">
            <a:avLst/>
          </a:prstGeom>
          <a:noFill/>
          <a:ln>
            <a:noFill/>
          </a:ln>
        </p:spPr>
        <p:txBody>
          <a:bodyPr anchorCtr="0" anchor="t" bIns="198550" lIns="397100" spcFirstLastPara="1" rIns="397100" wrap="square" tIns="198550">
            <a:noAutofit/>
          </a:bodyPr>
          <a:lstStyle>
            <a:lvl1pPr indent="-228600" lvl="0" marL="457200" algn="l">
              <a:spcBef>
                <a:spcPts val="1220"/>
              </a:spcBef>
              <a:spcAft>
                <a:spcPts val="0"/>
              </a:spcAft>
              <a:buClr>
                <a:schemeClr val="dk1"/>
              </a:buClr>
              <a:buSzPts val="6100"/>
              <a:buNone/>
              <a:defRPr sz="6100"/>
            </a:lvl1pPr>
            <a:lvl2pPr indent="-228600" lvl="1" marL="914400" algn="l">
              <a:spcBef>
                <a:spcPts val="1040"/>
              </a:spcBef>
              <a:spcAft>
                <a:spcPts val="0"/>
              </a:spcAft>
              <a:buClr>
                <a:schemeClr val="dk1"/>
              </a:buClr>
              <a:buSzPts val="5200"/>
              <a:buNone/>
              <a:defRPr sz="5200"/>
            </a:lvl2pPr>
            <a:lvl3pPr indent="-228600" lvl="2" marL="1371600" algn="l">
              <a:spcBef>
                <a:spcPts val="860"/>
              </a:spcBef>
              <a:spcAft>
                <a:spcPts val="0"/>
              </a:spcAft>
              <a:buClr>
                <a:schemeClr val="dk1"/>
              </a:buClr>
              <a:buSzPts val="4300"/>
              <a:buNone/>
              <a:defRPr sz="4300"/>
            </a:lvl3pPr>
            <a:lvl4pPr indent="-228600" lvl="3" marL="1828800" algn="l">
              <a:spcBef>
                <a:spcPts val="780"/>
              </a:spcBef>
              <a:spcAft>
                <a:spcPts val="0"/>
              </a:spcAft>
              <a:buClr>
                <a:schemeClr val="dk1"/>
              </a:buClr>
              <a:buSzPts val="3900"/>
              <a:buNone/>
              <a:defRPr sz="3900"/>
            </a:lvl4pPr>
            <a:lvl5pPr indent="-228600" lvl="4" marL="2286000" algn="l">
              <a:spcBef>
                <a:spcPts val="780"/>
              </a:spcBef>
              <a:spcAft>
                <a:spcPts val="0"/>
              </a:spcAft>
              <a:buClr>
                <a:schemeClr val="dk1"/>
              </a:buClr>
              <a:buSzPts val="3900"/>
              <a:buNone/>
              <a:defRPr sz="3900"/>
            </a:lvl5pPr>
            <a:lvl6pPr indent="-228600" lvl="5" marL="2743200" algn="l">
              <a:spcBef>
                <a:spcPts val="780"/>
              </a:spcBef>
              <a:spcAft>
                <a:spcPts val="0"/>
              </a:spcAft>
              <a:buClr>
                <a:schemeClr val="dk1"/>
              </a:buClr>
              <a:buSzPts val="3900"/>
              <a:buNone/>
              <a:defRPr sz="3900"/>
            </a:lvl6pPr>
            <a:lvl7pPr indent="-228600" lvl="6" marL="3200400" algn="l">
              <a:spcBef>
                <a:spcPts val="780"/>
              </a:spcBef>
              <a:spcAft>
                <a:spcPts val="0"/>
              </a:spcAft>
              <a:buClr>
                <a:schemeClr val="dk1"/>
              </a:buClr>
              <a:buSzPts val="3900"/>
              <a:buNone/>
              <a:defRPr sz="3900"/>
            </a:lvl7pPr>
            <a:lvl8pPr indent="-228600" lvl="7" marL="3657600" algn="l">
              <a:spcBef>
                <a:spcPts val="780"/>
              </a:spcBef>
              <a:spcAft>
                <a:spcPts val="0"/>
              </a:spcAft>
              <a:buClr>
                <a:schemeClr val="dk1"/>
              </a:buClr>
              <a:buSzPts val="3900"/>
              <a:buNone/>
              <a:defRPr sz="3900"/>
            </a:lvl8pPr>
            <a:lvl9pPr indent="-228600" lvl="8" marL="4114800" algn="l">
              <a:spcBef>
                <a:spcPts val="780"/>
              </a:spcBef>
              <a:spcAft>
                <a:spcPts val="0"/>
              </a:spcAft>
              <a:buClr>
                <a:schemeClr val="dk1"/>
              </a:buClr>
              <a:buSzPts val="3900"/>
              <a:buNone/>
              <a:defRPr sz="3900"/>
            </a:lvl9pPr>
          </a:lstStyle>
          <a:p/>
        </p:txBody>
      </p:sp>
      <p:sp>
        <p:nvSpPr>
          <p:cNvPr id="65" name="Google Shape;65;p11"/>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algn="r">
              <a:spcBef>
                <a:spcPts val="0"/>
              </a:spcBef>
              <a:spcAft>
                <a:spcPts val="0"/>
              </a:spcAft>
              <a:buNone/>
              <a:defRPr sz="5200">
                <a:solidFill>
                  <a:srgbClr val="898989"/>
                </a:solidFill>
                <a:latin typeface="Calibri"/>
                <a:ea typeface="Calibri"/>
                <a:cs typeface="Calibri"/>
                <a:sym typeface="Calibri"/>
              </a:defRPr>
            </a:lvl1pPr>
            <a:lvl2pPr indent="0" lvl="1" marL="0" marR="0" algn="r">
              <a:spcBef>
                <a:spcPts val="0"/>
              </a:spcBef>
              <a:spcAft>
                <a:spcPts val="0"/>
              </a:spcAft>
              <a:buNone/>
              <a:defRPr sz="5200">
                <a:solidFill>
                  <a:srgbClr val="898989"/>
                </a:solidFill>
                <a:latin typeface="Calibri"/>
                <a:ea typeface="Calibri"/>
                <a:cs typeface="Calibri"/>
                <a:sym typeface="Calibri"/>
              </a:defRPr>
            </a:lvl2pPr>
            <a:lvl3pPr indent="0" lvl="2" marL="0" marR="0" algn="r">
              <a:spcBef>
                <a:spcPts val="0"/>
              </a:spcBef>
              <a:spcAft>
                <a:spcPts val="0"/>
              </a:spcAft>
              <a:buNone/>
              <a:defRPr sz="5200">
                <a:solidFill>
                  <a:srgbClr val="898989"/>
                </a:solidFill>
                <a:latin typeface="Calibri"/>
                <a:ea typeface="Calibri"/>
                <a:cs typeface="Calibri"/>
                <a:sym typeface="Calibri"/>
              </a:defRPr>
            </a:lvl3pPr>
            <a:lvl4pPr indent="0" lvl="3" marL="0" marR="0" algn="r">
              <a:spcBef>
                <a:spcPts val="0"/>
              </a:spcBef>
              <a:spcAft>
                <a:spcPts val="0"/>
              </a:spcAft>
              <a:buNone/>
              <a:defRPr sz="5200">
                <a:solidFill>
                  <a:srgbClr val="898989"/>
                </a:solidFill>
                <a:latin typeface="Calibri"/>
                <a:ea typeface="Calibri"/>
                <a:cs typeface="Calibri"/>
                <a:sym typeface="Calibri"/>
              </a:defRPr>
            </a:lvl4pPr>
            <a:lvl5pPr indent="0" lvl="4" marL="0" marR="0" algn="r">
              <a:spcBef>
                <a:spcPts val="0"/>
              </a:spcBef>
              <a:spcAft>
                <a:spcPts val="0"/>
              </a:spcAft>
              <a:buNone/>
              <a:defRPr sz="5200">
                <a:solidFill>
                  <a:srgbClr val="898989"/>
                </a:solidFill>
                <a:latin typeface="Calibri"/>
                <a:ea typeface="Calibri"/>
                <a:cs typeface="Calibri"/>
                <a:sym typeface="Calibri"/>
              </a:defRPr>
            </a:lvl5pPr>
            <a:lvl6pPr indent="0" lvl="5" marL="0" marR="0" algn="r">
              <a:spcBef>
                <a:spcPts val="0"/>
              </a:spcBef>
              <a:spcAft>
                <a:spcPts val="0"/>
              </a:spcAft>
              <a:buNone/>
              <a:defRPr sz="5200">
                <a:solidFill>
                  <a:srgbClr val="898989"/>
                </a:solidFill>
                <a:latin typeface="Calibri"/>
                <a:ea typeface="Calibri"/>
                <a:cs typeface="Calibri"/>
                <a:sym typeface="Calibri"/>
              </a:defRPr>
            </a:lvl6pPr>
            <a:lvl7pPr indent="0" lvl="6" marL="0" marR="0" algn="r">
              <a:spcBef>
                <a:spcPts val="0"/>
              </a:spcBef>
              <a:spcAft>
                <a:spcPts val="0"/>
              </a:spcAft>
              <a:buNone/>
              <a:defRPr sz="5200">
                <a:solidFill>
                  <a:srgbClr val="898989"/>
                </a:solidFill>
                <a:latin typeface="Calibri"/>
                <a:ea typeface="Calibri"/>
                <a:cs typeface="Calibri"/>
                <a:sym typeface="Calibri"/>
              </a:defRPr>
            </a:lvl7pPr>
            <a:lvl8pPr indent="0" lvl="7" marL="0" marR="0" algn="r">
              <a:spcBef>
                <a:spcPts val="0"/>
              </a:spcBef>
              <a:spcAft>
                <a:spcPts val="0"/>
              </a:spcAft>
              <a:buNone/>
              <a:defRPr sz="5200">
                <a:solidFill>
                  <a:srgbClr val="898989"/>
                </a:solidFill>
                <a:latin typeface="Calibri"/>
                <a:ea typeface="Calibri"/>
                <a:cs typeface="Calibri"/>
                <a:sym typeface="Calibri"/>
              </a:defRPr>
            </a:lvl8pPr>
            <a:lvl9pPr indent="0" lvl="8" marL="0" marR="0" algn="r">
              <a:spcBef>
                <a:spcPts val="0"/>
              </a:spcBef>
              <a:spcAft>
                <a:spcPts val="0"/>
              </a:spcAft>
              <a:buNone/>
              <a:defRPr sz="5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463675" y="1465263"/>
            <a:ext cx="26333450" cy="6096000"/>
          </a:xfrm>
          <a:prstGeom prst="rect">
            <a:avLst/>
          </a:prstGeom>
          <a:noFill/>
          <a:ln>
            <a:noFill/>
          </a:ln>
        </p:spPr>
        <p:txBody>
          <a:bodyPr anchorCtr="0" anchor="ctr" bIns="198550" lIns="397100" spcFirstLastPara="1" rIns="397100" wrap="square" tIns="198550">
            <a:noAutofit/>
          </a:bodyPr>
          <a:lstStyle>
            <a:lvl1pPr lvl="0" marR="0" rtl="0" algn="ctr">
              <a:spcBef>
                <a:spcPts val="0"/>
              </a:spcBef>
              <a:spcAft>
                <a:spcPts val="0"/>
              </a:spcAft>
              <a:buSzPts val="1400"/>
              <a:buNone/>
              <a:defRPr b="0" i="0" sz="19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9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9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9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9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9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9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9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9100" u="none" cap="none" strike="noStrike">
                <a:solidFill>
                  <a:schemeClr val="dk1"/>
                </a:solidFill>
                <a:latin typeface="Calibri"/>
                <a:ea typeface="Calibri"/>
                <a:cs typeface="Calibri"/>
                <a:sym typeface="Calibri"/>
              </a:defRPr>
            </a:lvl9pPr>
          </a:lstStyle>
          <a:p/>
        </p:txBody>
      </p:sp>
      <p:sp>
        <p:nvSpPr>
          <p:cNvPr id="7" name="Google Shape;7;p2"/>
          <p:cNvSpPr txBox="1"/>
          <p:nvPr>
            <p:ph idx="1" type="body"/>
          </p:nvPr>
        </p:nvSpPr>
        <p:spPr>
          <a:xfrm>
            <a:off x="1463675" y="8534400"/>
            <a:ext cx="26333450" cy="24137938"/>
          </a:xfrm>
          <a:prstGeom prst="rect">
            <a:avLst/>
          </a:prstGeom>
          <a:noFill/>
          <a:ln>
            <a:noFill/>
          </a:ln>
        </p:spPr>
        <p:txBody>
          <a:bodyPr anchorCtr="0" anchor="t" bIns="198550" lIns="397100" spcFirstLastPara="1" rIns="397100" wrap="square" tIns="198550">
            <a:noAutofit/>
          </a:bodyPr>
          <a:lstStyle>
            <a:lvl1pPr indent="-1111250" lvl="0" marL="457200" marR="0" rtl="0" algn="l">
              <a:spcBef>
                <a:spcPts val="2780"/>
              </a:spcBef>
              <a:spcAft>
                <a:spcPts val="0"/>
              </a:spcAft>
              <a:buClr>
                <a:schemeClr val="dk1"/>
              </a:buClr>
              <a:buSzPts val="13900"/>
              <a:buFont typeface="Arial"/>
              <a:buChar char="•"/>
              <a:defRPr b="0" i="0" sz="13900" u="none" cap="none" strike="noStrike">
                <a:solidFill>
                  <a:schemeClr val="dk1"/>
                </a:solidFill>
                <a:latin typeface="Calibri"/>
                <a:ea typeface="Calibri"/>
                <a:cs typeface="Calibri"/>
                <a:sym typeface="Calibri"/>
              </a:defRPr>
            </a:lvl1pPr>
            <a:lvl2pPr indent="-1003300" lvl="1" marL="914400" marR="0" rtl="0" algn="l">
              <a:spcBef>
                <a:spcPts val="2440"/>
              </a:spcBef>
              <a:spcAft>
                <a:spcPts val="0"/>
              </a:spcAft>
              <a:buClr>
                <a:schemeClr val="dk1"/>
              </a:buClr>
              <a:buSzPts val="12200"/>
              <a:buFont typeface="Arial"/>
              <a:buChar char="–"/>
              <a:defRPr b="0" i="0" sz="12200" u="none" cap="none" strike="noStrike">
                <a:solidFill>
                  <a:schemeClr val="dk1"/>
                </a:solidFill>
                <a:latin typeface="Calibri"/>
                <a:ea typeface="Calibri"/>
                <a:cs typeface="Calibri"/>
                <a:sym typeface="Calibri"/>
              </a:defRPr>
            </a:lvl2pPr>
            <a:lvl3pPr indent="-889000" lvl="2" marL="1371600" marR="0" rtl="0" algn="l">
              <a:spcBef>
                <a:spcPts val="2080"/>
              </a:spcBef>
              <a:spcAft>
                <a:spcPts val="0"/>
              </a:spcAft>
              <a:buClr>
                <a:schemeClr val="dk1"/>
              </a:buClr>
              <a:buSzPts val="10400"/>
              <a:buFont typeface="Arial"/>
              <a:buChar char="•"/>
              <a:defRPr b="0" i="0" sz="10400" u="none" cap="none" strike="noStrike">
                <a:solidFill>
                  <a:schemeClr val="dk1"/>
                </a:solidFill>
                <a:latin typeface="Calibri"/>
                <a:ea typeface="Calibri"/>
                <a:cs typeface="Calibri"/>
                <a:sym typeface="Calibri"/>
              </a:defRPr>
            </a:lvl3pPr>
            <a:lvl4pPr indent="-781050" lvl="3" marL="18288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4pPr>
            <a:lvl5pPr indent="-781050" lvl="4" marL="22860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5pPr>
            <a:lvl6pPr indent="-781050" lvl="5" marL="27432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6pPr>
            <a:lvl7pPr indent="-781050" lvl="6" marL="32004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7pPr>
            <a:lvl8pPr indent="-781050" lvl="7" marL="36576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8pPr>
            <a:lvl9pPr indent="-781050" lvl="8" marL="4114800" marR="0" rtl="0" algn="l">
              <a:spcBef>
                <a:spcPts val="1740"/>
              </a:spcBef>
              <a:spcAft>
                <a:spcPts val="0"/>
              </a:spcAft>
              <a:buClr>
                <a:schemeClr val="dk1"/>
              </a:buClr>
              <a:buSzPts val="8700"/>
              <a:buFont typeface="Arial"/>
              <a:buChar char="•"/>
              <a:defRPr b="0" i="0" sz="87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463675" y="33901063"/>
            <a:ext cx="6826250" cy="1946275"/>
          </a:xfrm>
          <a:prstGeom prst="rect">
            <a:avLst/>
          </a:prstGeom>
          <a:noFill/>
          <a:ln>
            <a:noFill/>
          </a:ln>
        </p:spPr>
        <p:txBody>
          <a:bodyPr anchorCtr="0" anchor="ctr" bIns="198550" lIns="397100" spcFirstLastPara="1" rIns="397100" wrap="square" tIns="198550">
            <a:noAutofit/>
          </a:bodyPr>
          <a:lstStyle>
            <a:lvl1pPr lvl="0" marR="0" rtl="0" algn="l">
              <a:spcBef>
                <a:spcPts val="0"/>
              </a:spcBef>
              <a:spcAft>
                <a:spcPts val="0"/>
              </a:spcAft>
              <a:buSzPts val="1400"/>
              <a:buNone/>
              <a:defRPr b="0" i="0" sz="5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7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800" u="none" cap="none" strike="noStrike">
                <a:solidFill>
                  <a:schemeClr val="dk1"/>
                </a:solidFill>
                <a:latin typeface="Arial"/>
                <a:ea typeface="Arial"/>
                <a:cs typeface="Arial"/>
                <a:sym typeface="Arial"/>
              </a:defRPr>
            </a:lvl9pPr>
          </a:lstStyle>
          <a:p/>
        </p:txBody>
      </p:sp>
      <p:sp>
        <p:nvSpPr>
          <p:cNvPr id="9" name="Google Shape;9;p2"/>
          <p:cNvSpPr txBox="1"/>
          <p:nvPr>
            <p:ph idx="11" type="ftr"/>
          </p:nvPr>
        </p:nvSpPr>
        <p:spPr>
          <a:xfrm>
            <a:off x="9998075" y="33901063"/>
            <a:ext cx="9264650" cy="1946275"/>
          </a:xfrm>
          <a:prstGeom prst="rect">
            <a:avLst/>
          </a:prstGeom>
          <a:noFill/>
          <a:ln>
            <a:noFill/>
          </a:ln>
        </p:spPr>
        <p:txBody>
          <a:bodyPr anchorCtr="0" anchor="ctr" bIns="198550" lIns="397100" spcFirstLastPara="1" rIns="397100" wrap="square" tIns="198550">
            <a:noAutofit/>
          </a:bodyPr>
          <a:lstStyle>
            <a:lvl1pPr lvl="0" marR="0" rtl="0" algn="ctr">
              <a:spcBef>
                <a:spcPts val="0"/>
              </a:spcBef>
              <a:spcAft>
                <a:spcPts val="0"/>
              </a:spcAft>
              <a:buSzPts val="1400"/>
              <a:buNone/>
              <a:defRPr b="0" i="0" sz="5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7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800" u="none" cap="none" strike="noStrike">
                <a:solidFill>
                  <a:schemeClr val="dk1"/>
                </a:solidFill>
                <a:latin typeface="Arial"/>
                <a:ea typeface="Arial"/>
                <a:cs typeface="Arial"/>
                <a:sym typeface="Arial"/>
              </a:defRPr>
            </a:lvl9pPr>
          </a:lstStyle>
          <a:p/>
        </p:txBody>
      </p:sp>
      <p:sp>
        <p:nvSpPr>
          <p:cNvPr id="10" name="Google Shape;10;p2"/>
          <p:cNvSpPr txBox="1"/>
          <p:nvPr>
            <p:ph idx="12" type="sldNum"/>
          </p:nvPr>
        </p:nvSpPr>
        <p:spPr>
          <a:xfrm>
            <a:off x="20970875" y="33901063"/>
            <a:ext cx="6826250" cy="1946275"/>
          </a:xfrm>
          <a:prstGeom prst="rect">
            <a:avLst/>
          </a:prstGeom>
          <a:noFill/>
          <a:ln>
            <a:noFill/>
          </a:ln>
        </p:spPr>
        <p:txBody>
          <a:bodyPr anchorCtr="0" anchor="ctr" bIns="198550" lIns="397100" spcFirstLastPara="1" rIns="397100" wrap="square" tIns="198550">
            <a:noAutofit/>
          </a:bodyPr>
          <a:lstStyle>
            <a:lvl1pPr indent="0" lvl="0" marL="0" marR="0" rtl="0" algn="r">
              <a:spcBef>
                <a:spcPts val="0"/>
              </a:spcBef>
              <a:spcAft>
                <a:spcPts val="0"/>
              </a:spcAft>
              <a:buNone/>
              <a:defRPr b="0" i="0" sz="5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5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5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5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5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5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5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5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5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2.pn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5.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9645150" y="6952500"/>
            <a:ext cx="9144000" cy="7887600"/>
          </a:xfrm>
          <a:prstGeom prst="rect">
            <a:avLst/>
          </a:prstGeom>
          <a:noFill/>
          <a:ln cap="flat" cmpd="sng" w="28575">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800">
              <a:solidFill>
                <a:srgbClr val="000000"/>
              </a:solidFill>
              <a:latin typeface="Arial"/>
              <a:ea typeface="Arial"/>
              <a:cs typeface="Arial"/>
              <a:sym typeface="Arial"/>
            </a:endParaRPr>
          </a:p>
        </p:txBody>
      </p:sp>
      <p:sp>
        <p:nvSpPr>
          <p:cNvPr id="85" name="Google Shape;85;p1"/>
          <p:cNvSpPr txBox="1"/>
          <p:nvPr/>
        </p:nvSpPr>
        <p:spPr>
          <a:xfrm>
            <a:off x="64688" y="0"/>
            <a:ext cx="29260800" cy="5695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0"/>
                  </a:ext>
                </a:extLst>
              </a:rPr>
              <a:t>BIOACCUMULATION OF HEAVY METALS IN ROBINS - PROPOSED  POLLUTION SOURCES &amp; PATHWAYS</a:t>
            </a:r>
            <a:endParaRPr/>
          </a:p>
          <a:p>
            <a:pPr indent="0" lvl="0" marL="0" marR="0" rtl="0" algn="ctr">
              <a:spcBef>
                <a:spcPts val="0"/>
              </a:spcBef>
              <a:spcAft>
                <a:spcPts val="0"/>
              </a:spcAft>
              <a:buNone/>
            </a:pPr>
            <a:r>
              <a:rPr b="1" lang="en-US" sz="4800">
                <a:solidFill>
                  <a:schemeClr val="dk1"/>
                </a:solidFill>
                <a:latin typeface="Times New Roman"/>
                <a:ea typeface="Times New Roman"/>
                <a:cs typeface="Times New Roman"/>
                <a:sym typeface="Times New Roman"/>
              </a:rPr>
              <a:t>Makayla Ohrberg, Kate Hostetler,</a:t>
            </a:r>
            <a:r>
              <a:rPr b="1" i="0" lang="en-US" sz="4800" u="none" cap="none" strike="noStrike">
                <a:solidFill>
                  <a:schemeClr val="dk1"/>
                </a:solidFill>
                <a:latin typeface="Times New Roman"/>
                <a:ea typeface="Times New Roman"/>
                <a:cs typeface="Times New Roman"/>
                <a:sym typeface="Times New Roman"/>
              </a:rPr>
              <a:t> Ma</a:t>
            </a:r>
            <a:r>
              <a:rPr b="1" lang="en-US" sz="4800">
                <a:solidFill>
                  <a:schemeClr val="dk1"/>
                </a:solidFill>
                <a:latin typeface="Times New Roman"/>
                <a:ea typeface="Times New Roman"/>
                <a:cs typeface="Times New Roman"/>
                <a:sym typeface="Times New Roman"/>
              </a:rPr>
              <a:t>tthew Dietrich, Alex Jahn </a:t>
            </a:r>
            <a:r>
              <a:rPr b="1" i="0" lang="en-US" sz="4800" u="none" cap="none" strike="noStrike">
                <a:solidFill>
                  <a:schemeClr val="dk1"/>
                </a:solidFill>
                <a:latin typeface="Times New Roman"/>
                <a:ea typeface="Times New Roman"/>
                <a:cs typeface="Times New Roman"/>
                <a:sym typeface="Times New Roman"/>
              </a:rPr>
              <a:t>and </a:t>
            </a:r>
            <a:r>
              <a:rPr b="1" lang="en-US" sz="4800">
                <a:solidFill>
                  <a:schemeClr val="dk1"/>
                </a:solidFill>
                <a:latin typeface="Times New Roman"/>
                <a:ea typeface="Times New Roman"/>
                <a:cs typeface="Times New Roman"/>
                <a:sym typeface="Times New Roman"/>
              </a:rPr>
              <a:t>Gabriel Filippelli</a:t>
            </a:r>
            <a:endParaRPr b="1" sz="4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4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5400" u="none" cap="none" strike="noStrike">
                <a:solidFill>
                  <a:schemeClr val="dk1"/>
                </a:solidFill>
                <a:latin typeface="Times New Roman"/>
                <a:ea typeface="Times New Roman"/>
                <a:cs typeface="Times New Roman"/>
                <a:sym typeface="Times New Roman"/>
              </a:rPr>
              <a:t>Indiana University </a:t>
            </a:r>
            <a:r>
              <a:rPr b="1" lang="en-US" sz="5400">
                <a:solidFill>
                  <a:schemeClr val="dk1"/>
                </a:solidFill>
                <a:latin typeface="Times New Roman"/>
                <a:ea typeface="Times New Roman"/>
                <a:cs typeface="Times New Roman"/>
                <a:sym typeface="Times New Roman"/>
              </a:rPr>
              <a:t>Department of Earth Sciences</a:t>
            </a:r>
            <a:endParaRPr/>
          </a:p>
          <a:p>
            <a:pPr indent="0" lvl="0" marL="0" marR="0" rtl="0" algn="ctr">
              <a:spcBef>
                <a:spcPts val="0"/>
              </a:spcBef>
              <a:spcAft>
                <a:spcPts val="0"/>
              </a:spcAft>
              <a:buNone/>
            </a:pPr>
            <a:r>
              <a:rPr b="1" i="0" lang="en-US" sz="5400" u="none" cap="none" strike="noStrike">
                <a:solidFill>
                  <a:schemeClr val="dk1"/>
                </a:solidFill>
                <a:latin typeface="Times New Roman"/>
                <a:ea typeface="Times New Roman"/>
                <a:cs typeface="Times New Roman"/>
                <a:sym typeface="Times New Roman"/>
              </a:rPr>
              <a:t>Indiana University-Purdue University Indianapolis</a:t>
            </a:r>
            <a:endParaRPr/>
          </a:p>
        </p:txBody>
      </p:sp>
      <p:sp>
        <p:nvSpPr>
          <p:cNvPr id="86" name="Google Shape;86;p1"/>
          <p:cNvSpPr/>
          <p:nvPr/>
        </p:nvSpPr>
        <p:spPr>
          <a:xfrm>
            <a:off x="414375" y="6858000"/>
            <a:ext cx="9223200" cy="14744700"/>
          </a:xfrm>
          <a:prstGeom prst="rect">
            <a:avLst/>
          </a:prstGeom>
          <a:solidFill>
            <a:schemeClr val="lt1"/>
          </a:solidFill>
          <a:ln cap="flat" cmpd="sng" w="28575">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800" u="none" cap="none" strike="noStrike">
              <a:solidFill>
                <a:srgbClr val="000000"/>
              </a:solidFill>
              <a:latin typeface="Arial"/>
              <a:ea typeface="Arial"/>
              <a:cs typeface="Arial"/>
              <a:sym typeface="Arial"/>
            </a:endParaRPr>
          </a:p>
        </p:txBody>
      </p:sp>
      <p:sp>
        <p:nvSpPr>
          <p:cNvPr id="87" name="Google Shape;87;p1"/>
          <p:cNvSpPr txBox="1"/>
          <p:nvPr/>
        </p:nvSpPr>
        <p:spPr>
          <a:xfrm>
            <a:off x="414370" y="6858000"/>
            <a:ext cx="9237630" cy="1015663"/>
          </a:xfrm>
          <a:prstGeom prst="rect">
            <a:avLst/>
          </a:prstGeom>
          <a:gradFill>
            <a:gsLst>
              <a:gs pos="0">
                <a:srgbClr val="5E001A"/>
              </a:gs>
              <a:gs pos="50000">
                <a:srgbClr val="880026"/>
              </a:gs>
              <a:gs pos="100000">
                <a:srgbClr val="A4002F"/>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lt1"/>
                </a:solidFill>
                <a:latin typeface="Times New Roman"/>
                <a:ea typeface="Times New Roman"/>
                <a:cs typeface="Times New Roman"/>
                <a:sym typeface="Times New Roman"/>
              </a:rPr>
              <a:t>Abstract</a:t>
            </a:r>
            <a:endParaRPr>
              <a:latin typeface="Times New Roman"/>
              <a:ea typeface="Times New Roman"/>
              <a:cs typeface="Times New Roman"/>
              <a:sym typeface="Times New Roman"/>
            </a:endParaRPr>
          </a:p>
        </p:txBody>
      </p:sp>
      <p:sp>
        <p:nvSpPr>
          <p:cNvPr id="88" name="Google Shape;88;p1"/>
          <p:cNvSpPr txBox="1"/>
          <p:nvPr/>
        </p:nvSpPr>
        <p:spPr>
          <a:xfrm>
            <a:off x="911250" y="8140950"/>
            <a:ext cx="8229600" cy="13160400"/>
          </a:xfrm>
          <a:prstGeom prst="rect">
            <a:avLst/>
          </a:prstGeom>
          <a:noFill/>
          <a:ln>
            <a:noFill/>
          </a:ln>
        </p:spPr>
        <p:txBody>
          <a:bodyPr anchorCtr="0" anchor="t" bIns="45700" lIns="91425" spcFirstLastPara="1" rIns="91425" wrap="square" tIns="45700">
            <a:spAutoFit/>
          </a:bodyPr>
          <a:lstStyle/>
          <a:p>
            <a:pPr indent="457200" lvl="0" marL="0" rtl="0" algn="l">
              <a:lnSpc>
                <a:spcPct val="150000"/>
              </a:lnSpc>
              <a:spcBef>
                <a:spcPts val="0"/>
              </a:spcBef>
              <a:spcAft>
                <a:spcPts val="0"/>
              </a:spcAft>
              <a:buNone/>
            </a:pPr>
            <a:r>
              <a:rPr lang="en-US" sz="2300">
                <a:solidFill>
                  <a:schemeClr val="dk1"/>
                </a:solidFill>
                <a:latin typeface="Times New Roman"/>
                <a:ea typeface="Times New Roman"/>
                <a:cs typeface="Times New Roman"/>
                <a:sym typeface="Times New Roman"/>
              </a:rPr>
              <a:t>Lead pollution remains a prevalent problem in urban soils, posing health risks for humans and wildlife alike, but the pathways leading to disease are poorly understood. This pilot study sought to characterize lead concentration trends in American Robins and identify potential pathways of lead uptake. A sample set (n=55) of American Robins from Bloomington, IN were analyzed for heavy metal content in blood samples, with a particular focus on lead. Robins were profiled based on sex, estimated fat content, wingspan, weight, and capture location. Initial ICP-MS results revealed a wide breadth of blood lead concentrations ranging from 0.85-30.9 μg/dL. Lead concentrations showed no significant relationship with bird sex, wingspan, location, or estimated fat content. While only one bird displayed blood lead levels indicative of lead toxicity accepted by the veterinarian community, increasing evidence suggests lead toxicity is better understood through a spectrum model rather than a categorical model. Thus, the extent of elevated lead observed in American Robins raises concern for urban lead pollution and potential lead toxicity effects magnifying through the food chain. Initial studies indicate elevated lead concentrations can be present in urban soils, providing a likely pathway of lead bioaccumulation through soil-eating worms, which also displayed elevated lead levels. Outcomes of this initial research warrant further work towards the development of a more robust model of lead sourcing and the extent to which lead is impacting urban wildlife.</a:t>
            </a:r>
            <a:endParaRPr sz="2300">
              <a:solidFill>
                <a:schemeClr val="dk1"/>
              </a:solidFill>
              <a:latin typeface="Times New Roman"/>
              <a:ea typeface="Times New Roman"/>
              <a:cs typeface="Times New Roman"/>
              <a:sym typeface="Times New Roman"/>
            </a:endParaRPr>
          </a:p>
          <a:p>
            <a:pPr indent="457200" lvl="0" marL="0" rtl="0" algn="just">
              <a:spcBef>
                <a:spcPts val="0"/>
              </a:spcBef>
              <a:spcAft>
                <a:spcPts val="800"/>
              </a:spcAft>
              <a:buClr>
                <a:schemeClr val="dk1"/>
              </a:buClr>
              <a:buSzPts val="1100"/>
              <a:buFont typeface="Arial"/>
              <a:buNone/>
            </a:pPr>
            <a:r>
              <a:t/>
            </a:r>
            <a:endParaRPr sz="2100">
              <a:solidFill>
                <a:schemeClr val="dk1"/>
              </a:solidFill>
              <a:latin typeface="Times New Roman"/>
              <a:ea typeface="Times New Roman"/>
              <a:cs typeface="Times New Roman"/>
              <a:sym typeface="Times New Roman"/>
            </a:endParaRPr>
          </a:p>
        </p:txBody>
      </p:sp>
      <p:sp>
        <p:nvSpPr>
          <p:cNvPr id="89" name="Google Shape;89;p1"/>
          <p:cNvSpPr/>
          <p:nvPr/>
        </p:nvSpPr>
        <p:spPr>
          <a:xfrm>
            <a:off x="19623225" y="15370500"/>
            <a:ext cx="9144000" cy="12942600"/>
          </a:xfrm>
          <a:prstGeom prst="rect">
            <a:avLst/>
          </a:prstGeom>
          <a:solidFill>
            <a:schemeClr val="lt1"/>
          </a:solidFill>
          <a:ln cap="flat" cmpd="sng" w="28575">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800">
              <a:solidFill>
                <a:srgbClr val="000000"/>
              </a:solidFill>
              <a:latin typeface="Arial"/>
              <a:ea typeface="Arial"/>
              <a:cs typeface="Arial"/>
              <a:sym typeface="Arial"/>
            </a:endParaRPr>
          </a:p>
        </p:txBody>
      </p:sp>
      <p:sp>
        <p:nvSpPr>
          <p:cNvPr id="90" name="Google Shape;90;p1"/>
          <p:cNvSpPr txBox="1"/>
          <p:nvPr/>
        </p:nvSpPr>
        <p:spPr>
          <a:xfrm>
            <a:off x="19623225" y="15370625"/>
            <a:ext cx="9144000" cy="1015800"/>
          </a:xfrm>
          <a:prstGeom prst="rect">
            <a:avLst/>
          </a:prstGeom>
          <a:gradFill>
            <a:gsLst>
              <a:gs pos="0">
                <a:srgbClr val="5E001A"/>
              </a:gs>
              <a:gs pos="50000">
                <a:srgbClr val="880026"/>
              </a:gs>
              <a:gs pos="100000">
                <a:srgbClr val="A4002F"/>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Times New Roman"/>
                <a:ea typeface="Times New Roman"/>
                <a:cs typeface="Times New Roman"/>
                <a:sym typeface="Times New Roman"/>
              </a:rPr>
              <a:t>Conclusions</a:t>
            </a:r>
            <a:endParaRPr b="1" sz="6000">
              <a:solidFill>
                <a:schemeClr val="lt1"/>
              </a:solidFill>
              <a:latin typeface="Times New Roman"/>
              <a:ea typeface="Times New Roman"/>
              <a:cs typeface="Times New Roman"/>
              <a:sym typeface="Times New Roman"/>
            </a:endParaRPr>
          </a:p>
        </p:txBody>
      </p:sp>
      <p:sp>
        <p:nvSpPr>
          <p:cNvPr id="91" name="Google Shape;91;p1"/>
          <p:cNvSpPr txBox="1"/>
          <p:nvPr/>
        </p:nvSpPr>
        <p:spPr>
          <a:xfrm>
            <a:off x="19917625" y="16639200"/>
            <a:ext cx="8595300" cy="6018300"/>
          </a:xfrm>
          <a:prstGeom prst="rect">
            <a:avLst/>
          </a:prstGeom>
          <a:noFill/>
          <a:ln>
            <a:noFill/>
          </a:ln>
        </p:spPr>
        <p:txBody>
          <a:bodyPr anchorCtr="0" anchor="t" bIns="45700" lIns="91425" spcFirstLastPara="1" rIns="91425" wrap="square" tIns="45700">
            <a:spAutoFit/>
          </a:bodyPr>
          <a:lstStyle/>
          <a:p>
            <a:pPr indent="-368300" lvl="0" marL="457200" marR="0" rtl="0" algn="l">
              <a:lnSpc>
                <a:spcPct val="15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Mass</a:t>
            </a:r>
            <a:r>
              <a:rPr lang="en-US" sz="2200">
                <a:solidFill>
                  <a:schemeClr val="dk1"/>
                </a:solidFill>
                <a:latin typeface="Times New Roman"/>
                <a:ea typeface="Times New Roman"/>
                <a:cs typeface="Times New Roman"/>
                <a:sym typeface="Times New Roman"/>
              </a:rPr>
              <a:t>, sex, and wingspan were not significantly related to blood lead levels but a relationship between fat levels and lead content may exist. </a:t>
            </a:r>
            <a:endParaRPr sz="2200">
              <a:solidFill>
                <a:schemeClr val="dk1"/>
              </a:solidFill>
              <a:latin typeface="Times New Roman"/>
              <a:ea typeface="Times New Roman"/>
              <a:cs typeface="Times New Roman"/>
              <a:sym typeface="Times New Roman"/>
            </a:endParaRPr>
          </a:p>
          <a:p>
            <a:pPr indent="-368300" lvl="0" marL="457200" marR="0" rtl="0" algn="l">
              <a:lnSpc>
                <a:spcPct val="15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Elevated lead levels suggestive of subclinical toxicity³ were discovered in one bird, and several others had levels approaching the benchmark of 20 µg/dL. </a:t>
            </a:r>
            <a:endParaRPr sz="2200">
              <a:solidFill>
                <a:schemeClr val="dk1"/>
              </a:solidFill>
              <a:latin typeface="Times New Roman"/>
              <a:ea typeface="Times New Roman"/>
              <a:cs typeface="Times New Roman"/>
              <a:sym typeface="Times New Roman"/>
            </a:endParaRPr>
          </a:p>
          <a:p>
            <a:pPr indent="-368300" lvl="0" marL="457200" marR="0" rtl="0" algn="l">
              <a:lnSpc>
                <a:spcPct val="15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Since less than 10% of a robins diet comes from invertebrates in the winter</a:t>
            </a:r>
            <a:r>
              <a:rPr baseline="30000" lang="en-US" sz="2200">
                <a:solidFill>
                  <a:schemeClr val="dk1"/>
                </a:solidFill>
                <a:latin typeface="Times New Roman"/>
                <a:ea typeface="Times New Roman"/>
                <a:cs typeface="Times New Roman"/>
                <a:sym typeface="Times New Roman"/>
              </a:rPr>
              <a:t>7</a:t>
            </a:r>
            <a:r>
              <a:rPr lang="en-US" sz="2200">
                <a:solidFill>
                  <a:schemeClr val="dk1"/>
                </a:solidFill>
                <a:latin typeface="Times New Roman"/>
                <a:ea typeface="Times New Roman"/>
                <a:cs typeface="Times New Roman"/>
                <a:sym typeface="Times New Roman"/>
              </a:rPr>
              <a:t>, summer sampling may strengthen the link between worm consumption and robin blood lead concentrations. </a:t>
            </a:r>
            <a:endParaRPr sz="2200">
              <a:solidFill>
                <a:schemeClr val="dk1"/>
              </a:solidFill>
              <a:latin typeface="Times New Roman"/>
              <a:ea typeface="Times New Roman"/>
              <a:cs typeface="Times New Roman"/>
              <a:sym typeface="Times New Roman"/>
            </a:endParaRPr>
          </a:p>
          <a:p>
            <a:pPr indent="-368300" lvl="0" marL="457200" marR="0" rtl="0" algn="l">
              <a:lnSpc>
                <a:spcPct val="15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Future research may include spiking soils with heavy metals to explore lead uptake in worms, more extensive bird sampling, isotopic analysis, and strengthening the understanding of lead toxicity values as a spectrum¹.</a:t>
            </a:r>
            <a:endParaRPr sz="2200">
              <a:solidFill>
                <a:schemeClr val="dk1"/>
              </a:solidFill>
              <a:latin typeface="Times New Roman"/>
              <a:ea typeface="Times New Roman"/>
              <a:cs typeface="Times New Roman"/>
              <a:sym typeface="Times New Roman"/>
            </a:endParaRPr>
          </a:p>
        </p:txBody>
      </p:sp>
      <p:sp>
        <p:nvSpPr>
          <p:cNvPr id="92" name="Google Shape;92;p1"/>
          <p:cNvSpPr/>
          <p:nvPr/>
        </p:nvSpPr>
        <p:spPr>
          <a:xfrm>
            <a:off x="10058400" y="12675775"/>
            <a:ext cx="9144000" cy="23443200"/>
          </a:xfrm>
          <a:prstGeom prst="rect">
            <a:avLst/>
          </a:prstGeom>
          <a:solidFill>
            <a:schemeClr val="lt1"/>
          </a:solidFill>
          <a:ln cap="flat" cmpd="sng" w="28575">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800">
              <a:solidFill>
                <a:srgbClr val="000000"/>
              </a:solidFill>
              <a:latin typeface="Arial"/>
              <a:ea typeface="Arial"/>
              <a:cs typeface="Arial"/>
              <a:sym typeface="Arial"/>
            </a:endParaRPr>
          </a:p>
        </p:txBody>
      </p:sp>
      <p:sp>
        <p:nvSpPr>
          <p:cNvPr id="93" name="Google Shape;93;p1"/>
          <p:cNvSpPr txBox="1"/>
          <p:nvPr/>
        </p:nvSpPr>
        <p:spPr>
          <a:xfrm>
            <a:off x="10069363" y="12683563"/>
            <a:ext cx="9144000" cy="1015800"/>
          </a:xfrm>
          <a:prstGeom prst="rect">
            <a:avLst/>
          </a:prstGeom>
          <a:gradFill>
            <a:gsLst>
              <a:gs pos="0">
                <a:srgbClr val="5E001A"/>
              </a:gs>
              <a:gs pos="50000">
                <a:srgbClr val="880026"/>
              </a:gs>
              <a:gs pos="100000">
                <a:srgbClr val="A4002F"/>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Times New Roman"/>
                <a:ea typeface="Times New Roman"/>
                <a:cs typeface="Times New Roman"/>
                <a:sym typeface="Times New Roman"/>
              </a:rPr>
              <a:t>Results</a:t>
            </a:r>
            <a:endParaRPr b="1" sz="6000">
              <a:solidFill>
                <a:schemeClr val="lt1"/>
              </a:solidFill>
              <a:latin typeface="Times New Roman"/>
              <a:ea typeface="Times New Roman"/>
              <a:cs typeface="Times New Roman"/>
              <a:sym typeface="Times New Roman"/>
            </a:endParaRPr>
          </a:p>
        </p:txBody>
      </p:sp>
      <p:sp>
        <p:nvSpPr>
          <p:cNvPr id="94" name="Google Shape;94;p1"/>
          <p:cNvSpPr/>
          <p:nvPr/>
        </p:nvSpPr>
        <p:spPr>
          <a:xfrm>
            <a:off x="389825" y="22272900"/>
            <a:ext cx="9223200" cy="13845900"/>
          </a:xfrm>
          <a:prstGeom prst="rect">
            <a:avLst/>
          </a:prstGeom>
          <a:solidFill>
            <a:schemeClr val="lt1"/>
          </a:solidFill>
          <a:ln cap="flat" cmpd="sng" w="28575">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800">
              <a:solidFill>
                <a:srgbClr val="000000"/>
              </a:solidFill>
              <a:latin typeface="Arial"/>
              <a:ea typeface="Arial"/>
              <a:cs typeface="Arial"/>
              <a:sym typeface="Arial"/>
            </a:endParaRPr>
          </a:p>
        </p:txBody>
      </p:sp>
      <p:sp>
        <p:nvSpPr>
          <p:cNvPr id="95" name="Google Shape;95;p1"/>
          <p:cNvSpPr txBox="1"/>
          <p:nvPr/>
        </p:nvSpPr>
        <p:spPr>
          <a:xfrm>
            <a:off x="399982" y="22272900"/>
            <a:ext cx="9237600" cy="1015800"/>
          </a:xfrm>
          <a:prstGeom prst="rect">
            <a:avLst/>
          </a:prstGeom>
          <a:gradFill>
            <a:gsLst>
              <a:gs pos="0">
                <a:srgbClr val="5E001A"/>
              </a:gs>
              <a:gs pos="50000">
                <a:srgbClr val="880026"/>
              </a:gs>
              <a:gs pos="100000">
                <a:srgbClr val="A4002F"/>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Times New Roman"/>
                <a:ea typeface="Times New Roman"/>
                <a:cs typeface="Times New Roman"/>
                <a:sym typeface="Times New Roman"/>
              </a:rPr>
              <a:t>Introduction</a:t>
            </a:r>
            <a:endParaRPr>
              <a:latin typeface="Times New Roman"/>
              <a:ea typeface="Times New Roman"/>
              <a:cs typeface="Times New Roman"/>
              <a:sym typeface="Times New Roman"/>
            </a:endParaRPr>
          </a:p>
        </p:txBody>
      </p:sp>
      <p:sp>
        <p:nvSpPr>
          <p:cNvPr id="96" name="Google Shape;96;p1"/>
          <p:cNvSpPr txBox="1"/>
          <p:nvPr/>
        </p:nvSpPr>
        <p:spPr>
          <a:xfrm>
            <a:off x="658650" y="23520700"/>
            <a:ext cx="8534400" cy="4694700"/>
          </a:xfrm>
          <a:prstGeom prst="rect">
            <a:avLst/>
          </a:prstGeom>
          <a:noFill/>
          <a:ln>
            <a:noFill/>
          </a:ln>
        </p:spPr>
        <p:txBody>
          <a:bodyPr anchorCtr="0" anchor="t" bIns="45700" lIns="91425" spcFirstLastPara="1" rIns="91425" wrap="square" tIns="45700">
            <a:spAutoFit/>
          </a:bodyPr>
          <a:lstStyle/>
          <a:p>
            <a:pPr indent="457200" lvl="0" marL="0" marR="0" rtl="0" algn="l">
              <a:lnSpc>
                <a:spcPct val="150000"/>
              </a:lnSpc>
              <a:spcBef>
                <a:spcPts val="0"/>
              </a:spcBef>
              <a:spcAft>
                <a:spcPts val="0"/>
              </a:spcAft>
              <a:buNone/>
            </a:pPr>
            <a:r>
              <a:rPr lang="en-US" sz="2300">
                <a:solidFill>
                  <a:schemeClr val="dk1"/>
                </a:solidFill>
                <a:latin typeface="Times New Roman"/>
                <a:ea typeface="Times New Roman"/>
                <a:cs typeface="Times New Roman"/>
                <a:sym typeface="Times New Roman"/>
              </a:rPr>
              <a:t>Lead can be toxic to humans and wildlife alike, and recent research indicates high lead levels are present in urban areas frequented by American Robins. Previous studies have explored the role of lead in urban birds⁴, worms⁶, and soils² individually, but have yet to characterize a </a:t>
            </a:r>
            <a:r>
              <a:rPr lang="en-US" sz="2300">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
                  </a:ext>
                </a:extLst>
              </a:rPr>
              <a:t>potential lead uptake trend. </a:t>
            </a:r>
            <a:r>
              <a:rPr lang="en-US" sz="2300">
                <a:solidFill>
                  <a:schemeClr val="dk1"/>
                </a:solidFill>
                <a:latin typeface="Times New Roman"/>
                <a:ea typeface="Times New Roman"/>
                <a:cs typeface="Times New Roman"/>
                <a:sym typeface="Times New Roman"/>
              </a:rPr>
              <a:t>Understanding lead uptake along this trophic chain is invaluable for developing mitigation strategies. </a:t>
            </a:r>
            <a:r>
              <a:rPr lang="en-US" sz="2300">
                <a:solidFill>
                  <a:schemeClr val="dk1"/>
                </a:solidFill>
                <a:latin typeface="Times New Roman"/>
                <a:ea typeface="Times New Roman"/>
                <a:cs typeface="Times New Roman"/>
                <a:sym typeface="Times New Roman"/>
              </a:rPr>
              <a:t>This study sought to answer the question: Are lead levels high in American Robins in Bloomington, IN and, if so, where is the lead </a:t>
            </a:r>
            <a:r>
              <a:rPr lang="en-US" sz="2300">
                <a:solidFill>
                  <a:schemeClr val="dk1"/>
                </a:solidFill>
                <a:latin typeface="Times New Roman"/>
                <a:ea typeface="Times New Roman"/>
                <a:cs typeface="Times New Roman"/>
                <a:sym typeface="Times New Roman"/>
              </a:rPr>
              <a:t>coming</a:t>
            </a:r>
            <a:r>
              <a:rPr lang="en-US" sz="2300">
                <a:solidFill>
                  <a:schemeClr val="dk1"/>
                </a:solidFill>
                <a:latin typeface="Times New Roman"/>
                <a:ea typeface="Times New Roman"/>
                <a:cs typeface="Times New Roman"/>
                <a:sym typeface="Times New Roman"/>
              </a:rPr>
              <a:t> from? </a:t>
            </a:r>
            <a:endParaRPr sz="2300">
              <a:solidFill>
                <a:schemeClr val="dk1"/>
              </a:solidFill>
              <a:latin typeface="Times New Roman"/>
              <a:ea typeface="Times New Roman"/>
              <a:cs typeface="Times New Roman"/>
              <a:sym typeface="Times New Roman"/>
            </a:endParaRPr>
          </a:p>
        </p:txBody>
      </p:sp>
      <p:sp>
        <p:nvSpPr>
          <p:cNvPr id="97" name="Google Shape;97;p1"/>
          <p:cNvSpPr/>
          <p:nvPr/>
        </p:nvSpPr>
        <p:spPr>
          <a:xfrm>
            <a:off x="19623225" y="28504800"/>
            <a:ext cx="9118500" cy="7520400"/>
          </a:xfrm>
          <a:prstGeom prst="rect">
            <a:avLst/>
          </a:prstGeom>
          <a:solidFill>
            <a:schemeClr val="lt1"/>
          </a:solidFill>
          <a:ln cap="flat" cmpd="sng" w="28575">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800">
              <a:solidFill>
                <a:srgbClr val="000000"/>
              </a:solidFill>
              <a:latin typeface="Arial"/>
              <a:ea typeface="Arial"/>
              <a:cs typeface="Arial"/>
              <a:sym typeface="Arial"/>
            </a:endParaRPr>
          </a:p>
        </p:txBody>
      </p:sp>
      <p:sp>
        <p:nvSpPr>
          <p:cNvPr id="98" name="Google Shape;98;p1"/>
          <p:cNvSpPr txBox="1"/>
          <p:nvPr/>
        </p:nvSpPr>
        <p:spPr>
          <a:xfrm>
            <a:off x="19623224" y="28484925"/>
            <a:ext cx="9144000" cy="1015800"/>
          </a:xfrm>
          <a:prstGeom prst="rect">
            <a:avLst/>
          </a:prstGeom>
          <a:gradFill>
            <a:gsLst>
              <a:gs pos="0">
                <a:srgbClr val="5E001A"/>
              </a:gs>
              <a:gs pos="50000">
                <a:srgbClr val="880026"/>
              </a:gs>
              <a:gs pos="100000">
                <a:srgbClr val="A4002F"/>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Times New Roman"/>
                <a:ea typeface="Times New Roman"/>
                <a:cs typeface="Times New Roman"/>
                <a:sym typeface="Times New Roman"/>
              </a:rPr>
              <a:t>References</a:t>
            </a:r>
            <a:endParaRPr>
              <a:latin typeface="Times New Roman"/>
              <a:ea typeface="Times New Roman"/>
              <a:cs typeface="Times New Roman"/>
              <a:sym typeface="Times New Roman"/>
            </a:endParaRPr>
          </a:p>
        </p:txBody>
      </p:sp>
      <p:sp>
        <p:nvSpPr>
          <p:cNvPr id="99" name="Google Shape;99;p1"/>
          <p:cNvSpPr txBox="1"/>
          <p:nvPr/>
        </p:nvSpPr>
        <p:spPr>
          <a:xfrm>
            <a:off x="20067750" y="29672525"/>
            <a:ext cx="8204100" cy="61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800"/>
              </a:spcBef>
              <a:spcAft>
                <a:spcPts val="0"/>
              </a:spcAft>
              <a:buNone/>
            </a:pPr>
            <a:r>
              <a:rPr lang="en-US" sz="1200">
                <a:solidFill>
                  <a:srgbClr val="212121"/>
                </a:solidFill>
                <a:highlight>
                  <a:srgbClr val="FFFFFF"/>
                </a:highlight>
                <a:latin typeface="Times New Roman"/>
                <a:ea typeface="Times New Roman"/>
                <a:cs typeface="Times New Roman"/>
                <a:sym typeface="Times New Roman"/>
              </a:rPr>
              <a:t>¹Beyer, W.N., and Sample, B.E., 2017, An evaluation of inorganic toxicity reference values for use in assessing hazards to American robins (Turdus migratorius): Integrated Environmental </a:t>
            </a:r>
            <a:r>
              <a:rPr lang="en-US" sz="1200">
                <a:solidFill>
                  <a:srgbClr val="212121"/>
                </a:solidFill>
                <a:highlight>
                  <a:srgbClr val="FFFFFF"/>
                </a:highlight>
                <a:latin typeface="Times New Roman"/>
                <a:ea typeface="Times New Roman"/>
                <a:cs typeface="Times New Roman"/>
                <a:sym typeface="Times New Roman"/>
              </a:rPr>
              <a:t>Assessment and</a:t>
            </a:r>
            <a:r>
              <a:rPr lang="en-US" sz="1200">
                <a:solidFill>
                  <a:srgbClr val="212121"/>
                </a:solidFill>
                <a:highlight>
                  <a:srgbClr val="FFFFFF"/>
                </a:highlight>
                <a:latin typeface="Times New Roman"/>
                <a:ea typeface="Times New Roman"/>
                <a:cs typeface="Times New Roman"/>
                <a:sym typeface="Times New Roman"/>
              </a:rPr>
              <a:t> Management</a:t>
            </a:r>
            <a:r>
              <a:rPr lang="en-US" sz="1200">
                <a:solidFill>
                  <a:srgbClr val="212121"/>
                </a:solidFill>
                <a:highlight>
                  <a:srgbClr val="FFFFFF"/>
                </a:highlight>
                <a:latin typeface="Times New Roman"/>
                <a:ea typeface="Times New Roman"/>
                <a:cs typeface="Times New Roman"/>
                <a:sym typeface="Times New Roman"/>
              </a:rPr>
              <a:t>, v. 13, no. 2</a:t>
            </a:r>
            <a:r>
              <a:rPr lang="en-US" sz="1200">
                <a:solidFill>
                  <a:srgbClr val="212121"/>
                </a:solidFill>
                <a:highlight>
                  <a:srgbClr val="FFFFFF"/>
                </a:highlight>
                <a:latin typeface="Times New Roman"/>
                <a:ea typeface="Times New Roman"/>
                <a:cs typeface="Times New Roman"/>
                <a:sym typeface="Times New Roman"/>
              </a:rPr>
              <a:t>, p. 352–359, doi:10.1002/ieam.1792.</a:t>
            </a:r>
            <a:endParaRPr sz="1200">
              <a:solidFill>
                <a:srgbClr val="21212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1800"/>
              </a:spcBef>
              <a:spcAft>
                <a:spcPts val="0"/>
              </a:spcAft>
              <a:buNone/>
            </a:pPr>
            <a:r>
              <a:rPr lang="en-US" sz="1200">
                <a:solidFill>
                  <a:srgbClr val="212121"/>
                </a:solidFill>
                <a:highlight>
                  <a:srgbClr val="FFFFFF"/>
                </a:highlight>
                <a:latin typeface="Times New Roman"/>
                <a:ea typeface="Times New Roman"/>
                <a:cs typeface="Times New Roman"/>
                <a:sym typeface="Times New Roman"/>
              </a:rPr>
              <a:t>²F</a:t>
            </a:r>
            <a:r>
              <a:rPr lang="en-US" sz="1200">
                <a:solidFill>
                  <a:srgbClr val="212121"/>
                </a:solidFill>
                <a:highlight>
                  <a:srgbClr val="FFFFFF"/>
                </a:highlight>
                <a:latin typeface="Times New Roman"/>
                <a:ea typeface="Times New Roman"/>
                <a:cs typeface="Times New Roman"/>
                <a:sym typeface="Times New Roman"/>
              </a:rPr>
              <a:t>ilippelli, G.M., Adamic, J., Nichols, D., Shukle, J., and Frix, E., 2018, Mapping the Urban Lead Exposome: A Detailed Analysis of Soil Metal Concentrations at the Household Scale Using Citizen Science: International Journal of Environmental Research and Public Health, v. 15, no. 7, p. 1531, doi:10.3390/ijerph15071531.</a:t>
            </a:r>
            <a:endParaRPr sz="1200">
              <a:solidFill>
                <a:srgbClr val="21212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1800"/>
              </a:spcBef>
              <a:spcAft>
                <a:spcPts val="0"/>
              </a:spcAft>
              <a:buNone/>
            </a:pPr>
            <a:r>
              <a:rPr lang="en-US" sz="1200">
                <a:solidFill>
                  <a:schemeClr val="dk1"/>
                </a:solidFill>
                <a:latin typeface="Times New Roman"/>
                <a:ea typeface="Times New Roman"/>
                <a:cs typeface="Times New Roman"/>
                <a:sym typeface="Times New Roman"/>
              </a:rPr>
              <a:t>³Mayer, J., and Donnelly, T., 2012, Clinical Veterinary Advisor: Birds and Exotic Pets: Missouri, Elsevier Saunders, p. 192.</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1800"/>
              </a:spcBef>
              <a:spcAft>
                <a:spcPts val="0"/>
              </a:spcAft>
              <a:buNone/>
            </a:pPr>
            <a:r>
              <a:rPr lang="en-US" sz="1200">
                <a:solidFill>
                  <a:schemeClr val="dk1"/>
                </a:solidFill>
                <a:latin typeface="Times New Roman"/>
                <a:ea typeface="Times New Roman"/>
                <a:cs typeface="Times New Roman"/>
                <a:sym typeface="Times New Roman"/>
              </a:rPr>
              <a:t>⁴Scheifler, R., et al., 2006, Lead concentration in feathers and blood of common blackbirds (Turdus merula) and in earthworms inhabiting unpolluted and moderately polluted urban areas: The Science of the Total Environment, v.</a:t>
            </a:r>
            <a:r>
              <a:rPr i="1" lang="en-US" sz="1200">
                <a:solidFill>
                  <a:schemeClr val="dk1"/>
                </a:solidFill>
                <a:latin typeface="Times New Roman"/>
                <a:ea typeface="Times New Roman"/>
                <a:cs typeface="Times New Roman"/>
                <a:sym typeface="Times New Roman"/>
              </a:rPr>
              <a:t> </a:t>
            </a:r>
            <a:r>
              <a:rPr lang="en-US" sz="1200">
                <a:solidFill>
                  <a:schemeClr val="dk1"/>
                </a:solidFill>
                <a:latin typeface="Times New Roman"/>
                <a:ea typeface="Times New Roman"/>
                <a:cs typeface="Times New Roman"/>
                <a:sym typeface="Times New Roman"/>
              </a:rPr>
              <a:t>371, p. 197-205, doi:10.1016/j.scitotenv.2006.09.011.</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1800"/>
              </a:spcBef>
              <a:spcAft>
                <a:spcPts val="0"/>
              </a:spcAft>
              <a:buNone/>
            </a:pPr>
            <a:r>
              <a:rPr lang="en-US" sz="1200">
                <a:solidFill>
                  <a:schemeClr val="dk1"/>
                </a:solidFill>
                <a:latin typeface="Times New Roman"/>
                <a:ea typeface="Times New Roman"/>
                <a:cs typeface="Times New Roman"/>
                <a:sym typeface="Times New Roman"/>
              </a:rPr>
              <a:t>⁵Smith, D., 2016, Partial Digestion for Measurement of Metals in Blood with ICP-MS SOP:</a:t>
            </a:r>
            <a:r>
              <a:rPr i="1" lang="en-US" sz="1200">
                <a:solidFill>
                  <a:schemeClr val="dk1"/>
                </a:solidFill>
                <a:latin typeface="Times New Roman"/>
                <a:ea typeface="Times New Roman"/>
                <a:cs typeface="Times New Roman"/>
                <a:sym typeface="Times New Roman"/>
              </a:rPr>
              <a:t> </a:t>
            </a:r>
            <a:r>
              <a:rPr lang="en-US" sz="1200">
                <a:solidFill>
                  <a:schemeClr val="dk1"/>
                </a:solidFill>
                <a:latin typeface="Times New Roman"/>
                <a:ea typeface="Times New Roman"/>
                <a:cs typeface="Times New Roman"/>
                <a:sym typeface="Times New Roman"/>
              </a:rPr>
              <a:t>UCSC Metx Smith Laboratory.</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1800"/>
              </a:spcBef>
              <a:spcAft>
                <a:spcPts val="0"/>
              </a:spcAft>
              <a:buNone/>
            </a:pPr>
            <a:r>
              <a:rPr lang="en-US" sz="1200">
                <a:solidFill>
                  <a:schemeClr val="dk1"/>
                </a:solidFill>
                <a:latin typeface="Times New Roman"/>
                <a:ea typeface="Times New Roman"/>
                <a:cs typeface="Times New Roman"/>
                <a:sym typeface="Times New Roman"/>
              </a:rPr>
              <a:t>⁶Eastern Ecological Science Center, 2017, A Native Earthworm Accumulates </a:t>
            </a:r>
            <a:r>
              <a:rPr lang="en-US" sz="1200">
                <a:solidFill>
                  <a:schemeClr val="dk1"/>
                </a:solidFill>
                <a:latin typeface="Times New Roman"/>
                <a:ea typeface="Times New Roman"/>
                <a:cs typeface="Times New Roman"/>
                <a:sym typeface="Times New Roman"/>
              </a:rPr>
              <a:t>Extraordinarily</a:t>
            </a:r>
            <a:r>
              <a:rPr lang="en-US" sz="1200">
                <a:solidFill>
                  <a:schemeClr val="dk1"/>
                </a:solidFill>
                <a:latin typeface="Times New Roman"/>
                <a:ea typeface="Times New Roman"/>
                <a:cs typeface="Times New Roman"/>
                <a:sym typeface="Times New Roman"/>
              </a:rPr>
              <a:t> High Concentrations of Lead: United States Geological Survey.</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1800"/>
              </a:spcBef>
              <a:spcAft>
                <a:spcPts val="0"/>
              </a:spcAft>
              <a:buNone/>
            </a:pPr>
            <a:r>
              <a:rPr baseline="30000" lang="en-US" sz="1200">
                <a:solidFill>
                  <a:schemeClr val="dk1"/>
                </a:solidFill>
                <a:latin typeface="Times New Roman"/>
                <a:ea typeface="Times New Roman"/>
                <a:cs typeface="Times New Roman"/>
                <a:sym typeface="Times New Roman"/>
              </a:rPr>
              <a:t>7</a:t>
            </a:r>
            <a:r>
              <a:rPr lang="en-US" sz="1200">
                <a:solidFill>
                  <a:schemeClr val="dk1"/>
                </a:solidFill>
                <a:latin typeface="Times New Roman"/>
                <a:ea typeface="Times New Roman"/>
                <a:cs typeface="Times New Roman"/>
                <a:sym typeface="Times New Roman"/>
              </a:rPr>
              <a:t>Wheelwright, N.T., 1986, The Diet of American Robins: An Analysis of U.S. Biological Survey Records: The Auk, v. 103, no. 4, p. 710-725, doi:10.1093/auk/103.4.710.</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1800"/>
              </a:spcBef>
              <a:spcAft>
                <a:spcPts val="0"/>
              </a:spcAft>
              <a:buNone/>
            </a:pPr>
            <a:r>
              <a:rPr baseline="30000" lang="en-US" sz="1200">
                <a:solidFill>
                  <a:schemeClr val="dk1"/>
                </a:solidFill>
                <a:latin typeface="Times New Roman"/>
                <a:ea typeface="Times New Roman"/>
                <a:cs typeface="Times New Roman"/>
                <a:sym typeface="Times New Roman"/>
              </a:rPr>
              <a:t>8</a:t>
            </a:r>
            <a:r>
              <a:rPr lang="en-US" sz="1200">
                <a:solidFill>
                  <a:schemeClr val="dk1"/>
                </a:solidFill>
                <a:latin typeface="Times New Roman"/>
                <a:ea typeface="Times New Roman"/>
                <a:cs typeface="Times New Roman"/>
                <a:sym typeface="Times New Roman"/>
              </a:rPr>
              <a:t>Yokel, J., and Delistraty, D.A., 2003, Arsenic, lead, and other </a:t>
            </a:r>
            <a:r>
              <a:rPr lang="en-US" sz="1200">
                <a:solidFill>
                  <a:schemeClr val="dk1"/>
                </a:solidFill>
                <a:latin typeface="Times New Roman"/>
                <a:ea typeface="Times New Roman"/>
                <a:cs typeface="Times New Roman"/>
                <a:sym typeface="Times New Roman"/>
              </a:rPr>
              <a:t>trace elements in soils contaminated with pesticide residues at the Hanford site (USA): Journal of Environmental Toxicology, v. 18, no. 2, p. 104-114, doi:10.1002/tox.10106.</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1800"/>
              </a:spcBef>
              <a:spcAft>
                <a:spcPts val="0"/>
              </a:spcAft>
              <a:buNone/>
            </a:pPr>
            <a:r>
              <a:rPr lang="en-US" sz="1800">
                <a:solidFill>
                  <a:schemeClr val="dk1"/>
                </a:solidFill>
                <a:latin typeface="Times New Roman"/>
                <a:ea typeface="Times New Roman"/>
                <a:cs typeface="Times New Roman"/>
                <a:sym typeface="Times New Roman"/>
              </a:rPr>
              <a:t>Acknowledgments</a:t>
            </a:r>
            <a:r>
              <a:rPr lang="en-US" sz="1800">
                <a:solidFill>
                  <a:schemeClr val="dk1"/>
                </a:solidFill>
                <a:latin typeface="Times New Roman"/>
                <a:ea typeface="Times New Roman"/>
                <a:cs typeface="Times New Roman"/>
                <a:sym typeface="Times New Roman"/>
              </a:rPr>
              <a:t>: We would like to thank our research partners Dr. Shelby Rader from IU Bloomington, and Bookworms Initiative Leader John Shukle for making this project possible along with funding from the IU Prepared for Environmental Change Grand Challenge and the Undergraduate Research Opportunity Program.</a:t>
            </a:r>
            <a:endParaRPr sz="180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3">
            <a:alphaModFix/>
          </a:blip>
          <a:srcRect b="0" l="0" r="0" t="0"/>
          <a:stretch/>
        </p:blipFill>
        <p:spPr>
          <a:xfrm>
            <a:off x="1146109" y="3493795"/>
            <a:ext cx="3389376" cy="3078480"/>
          </a:xfrm>
          <a:prstGeom prst="rect">
            <a:avLst/>
          </a:prstGeom>
          <a:noFill/>
          <a:ln>
            <a:noFill/>
          </a:ln>
        </p:spPr>
      </p:pic>
      <p:sp>
        <p:nvSpPr>
          <p:cNvPr id="101" name="Google Shape;101;p1"/>
          <p:cNvSpPr/>
          <p:nvPr/>
        </p:nvSpPr>
        <p:spPr>
          <a:xfrm>
            <a:off x="10076575" y="6908850"/>
            <a:ext cx="9144000" cy="4956300"/>
          </a:xfrm>
          <a:prstGeom prst="rect">
            <a:avLst/>
          </a:prstGeom>
          <a:solidFill>
            <a:schemeClr val="lt1"/>
          </a:solidFill>
          <a:ln cap="flat" cmpd="sng" w="28575">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800">
              <a:solidFill>
                <a:srgbClr val="000000"/>
              </a:solidFill>
              <a:latin typeface="Arial"/>
              <a:ea typeface="Arial"/>
              <a:cs typeface="Arial"/>
              <a:sym typeface="Arial"/>
            </a:endParaRPr>
          </a:p>
        </p:txBody>
      </p:sp>
      <p:sp>
        <p:nvSpPr>
          <p:cNvPr id="102" name="Google Shape;102;p1"/>
          <p:cNvSpPr txBox="1"/>
          <p:nvPr/>
        </p:nvSpPr>
        <p:spPr>
          <a:xfrm>
            <a:off x="10069363" y="6908850"/>
            <a:ext cx="9144000" cy="1015800"/>
          </a:xfrm>
          <a:prstGeom prst="rect">
            <a:avLst/>
          </a:prstGeom>
          <a:gradFill>
            <a:gsLst>
              <a:gs pos="0">
                <a:srgbClr val="5E001A"/>
              </a:gs>
              <a:gs pos="50000">
                <a:srgbClr val="880026"/>
              </a:gs>
              <a:gs pos="100000">
                <a:srgbClr val="A4002F"/>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Times New Roman"/>
                <a:ea typeface="Times New Roman"/>
                <a:cs typeface="Times New Roman"/>
                <a:sym typeface="Times New Roman"/>
              </a:rPr>
              <a:t>Materials and Methods</a:t>
            </a:r>
            <a:endParaRPr b="1" sz="6000">
              <a:solidFill>
                <a:schemeClr val="lt1"/>
              </a:solidFill>
              <a:latin typeface="Times New Roman"/>
              <a:ea typeface="Times New Roman"/>
              <a:cs typeface="Times New Roman"/>
              <a:sym typeface="Times New Roman"/>
            </a:endParaRPr>
          </a:p>
        </p:txBody>
      </p:sp>
      <p:pic>
        <p:nvPicPr>
          <p:cNvPr id="103" name="Google Shape;103;p1"/>
          <p:cNvPicPr preferRelativeResize="0"/>
          <p:nvPr/>
        </p:nvPicPr>
        <p:blipFill rotWithShape="1">
          <a:blip r:embed="rId4">
            <a:alphaModFix/>
          </a:blip>
          <a:srcRect b="0" l="0" r="0" t="0"/>
          <a:stretch/>
        </p:blipFill>
        <p:spPr>
          <a:xfrm>
            <a:off x="22684681" y="3493810"/>
            <a:ext cx="6118923" cy="3364190"/>
          </a:xfrm>
          <a:prstGeom prst="rect">
            <a:avLst/>
          </a:prstGeom>
          <a:noFill/>
          <a:ln>
            <a:noFill/>
          </a:ln>
        </p:spPr>
      </p:pic>
      <p:pic>
        <p:nvPicPr>
          <p:cNvPr id="104" name="Google Shape;104;p1"/>
          <p:cNvPicPr preferRelativeResize="0"/>
          <p:nvPr/>
        </p:nvPicPr>
        <p:blipFill>
          <a:blip r:embed="rId5">
            <a:alphaModFix/>
          </a:blip>
          <a:stretch>
            <a:fillRect/>
          </a:stretch>
        </p:blipFill>
        <p:spPr>
          <a:xfrm>
            <a:off x="10673500" y="29492800"/>
            <a:ext cx="7761399" cy="5821031"/>
          </a:xfrm>
          <a:prstGeom prst="rect">
            <a:avLst/>
          </a:prstGeom>
          <a:noFill/>
          <a:ln>
            <a:noFill/>
          </a:ln>
        </p:spPr>
      </p:pic>
      <p:pic>
        <p:nvPicPr>
          <p:cNvPr id="105" name="Google Shape;105;p1"/>
          <p:cNvPicPr preferRelativeResize="0"/>
          <p:nvPr/>
        </p:nvPicPr>
        <p:blipFill>
          <a:blip r:embed="rId6">
            <a:alphaModFix/>
          </a:blip>
          <a:stretch>
            <a:fillRect/>
          </a:stretch>
        </p:blipFill>
        <p:spPr>
          <a:xfrm>
            <a:off x="10648537" y="13699375"/>
            <a:ext cx="7761399" cy="5821056"/>
          </a:xfrm>
          <a:prstGeom prst="rect">
            <a:avLst/>
          </a:prstGeom>
          <a:noFill/>
          <a:ln>
            <a:noFill/>
          </a:ln>
        </p:spPr>
      </p:pic>
      <p:pic>
        <p:nvPicPr>
          <p:cNvPr id="106" name="Google Shape;106;p1"/>
          <p:cNvPicPr preferRelativeResize="0"/>
          <p:nvPr/>
        </p:nvPicPr>
        <p:blipFill>
          <a:blip r:embed="rId7">
            <a:alphaModFix/>
          </a:blip>
          <a:stretch>
            <a:fillRect/>
          </a:stretch>
        </p:blipFill>
        <p:spPr>
          <a:xfrm>
            <a:off x="20156299" y="7975500"/>
            <a:ext cx="7761399" cy="5821064"/>
          </a:xfrm>
          <a:prstGeom prst="rect">
            <a:avLst/>
          </a:prstGeom>
          <a:noFill/>
          <a:ln>
            <a:noFill/>
          </a:ln>
        </p:spPr>
      </p:pic>
      <p:pic>
        <p:nvPicPr>
          <p:cNvPr id="107" name="Google Shape;107;p1"/>
          <p:cNvPicPr preferRelativeResize="0"/>
          <p:nvPr/>
        </p:nvPicPr>
        <p:blipFill>
          <a:blip r:embed="rId8">
            <a:alphaModFix/>
          </a:blip>
          <a:stretch>
            <a:fillRect/>
          </a:stretch>
        </p:blipFill>
        <p:spPr>
          <a:xfrm>
            <a:off x="11570926" y="20945112"/>
            <a:ext cx="6118925" cy="3671364"/>
          </a:xfrm>
          <a:prstGeom prst="rect">
            <a:avLst/>
          </a:prstGeom>
          <a:noFill/>
          <a:ln>
            <a:noFill/>
          </a:ln>
        </p:spPr>
      </p:pic>
      <p:pic>
        <p:nvPicPr>
          <p:cNvPr id="108" name="Google Shape;108;p1"/>
          <p:cNvPicPr preferRelativeResize="0"/>
          <p:nvPr/>
        </p:nvPicPr>
        <p:blipFill>
          <a:blip r:embed="rId9">
            <a:alphaModFix/>
          </a:blip>
          <a:stretch>
            <a:fillRect/>
          </a:stretch>
        </p:blipFill>
        <p:spPr>
          <a:xfrm>
            <a:off x="11558662" y="24616925"/>
            <a:ext cx="6118925" cy="3677213"/>
          </a:xfrm>
          <a:prstGeom prst="rect">
            <a:avLst/>
          </a:prstGeom>
          <a:noFill/>
          <a:ln>
            <a:noFill/>
          </a:ln>
        </p:spPr>
      </p:pic>
      <p:sp>
        <p:nvSpPr>
          <p:cNvPr id="109" name="Google Shape;109;p1"/>
          <p:cNvSpPr txBox="1"/>
          <p:nvPr/>
        </p:nvSpPr>
        <p:spPr>
          <a:xfrm>
            <a:off x="10324813" y="8140950"/>
            <a:ext cx="8595300" cy="37248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Captured r</a:t>
            </a:r>
            <a:r>
              <a:rPr lang="en-US" sz="2400">
                <a:solidFill>
                  <a:schemeClr val="dk1"/>
                </a:solidFill>
                <a:latin typeface="Times New Roman"/>
                <a:ea typeface="Times New Roman"/>
                <a:cs typeface="Times New Roman"/>
                <a:sym typeface="Times New Roman"/>
              </a:rPr>
              <a:t>obins profiled for sex, weight, wingspan, estimated fat content, location, and blood sampled</a:t>
            </a:r>
            <a:endParaRPr sz="2400">
              <a:solidFill>
                <a:schemeClr val="dk1"/>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Acid Digestion of blood for ICP-MS analysis⁵ (Cu, Zn,  As, Hg, Pb)</a:t>
            </a:r>
            <a:endParaRPr sz="2400">
              <a:solidFill>
                <a:schemeClr val="dk1"/>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X-Ray Fluorescence for worm and soil data provided by the Bookworms Initiative</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
        <p:nvSpPr>
          <p:cNvPr id="110" name="Google Shape;110;p1"/>
          <p:cNvSpPr txBox="1"/>
          <p:nvPr/>
        </p:nvSpPr>
        <p:spPr>
          <a:xfrm>
            <a:off x="19645138" y="6908850"/>
            <a:ext cx="9144000" cy="1015800"/>
          </a:xfrm>
          <a:prstGeom prst="rect">
            <a:avLst/>
          </a:prstGeom>
          <a:gradFill>
            <a:gsLst>
              <a:gs pos="0">
                <a:srgbClr val="5E001A"/>
              </a:gs>
              <a:gs pos="50000">
                <a:srgbClr val="880026"/>
              </a:gs>
              <a:gs pos="100000">
                <a:srgbClr val="A4002F"/>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Times New Roman"/>
                <a:ea typeface="Times New Roman"/>
                <a:cs typeface="Times New Roman"/>
                <a:sym typeface="Times New Roman"/>
              </a:rPr>
              <a:t>Results continued</a:t>
            </a:r>
            <a:endParaRPr b="1" sz="6000">
              <a:solidFill>
                <a:schemeClr val="lt1"/>
              </a:solidFill>
              <a:latin typeface="Times New Roman"/>
              <a:ea typeface="Times New Roman"/>
              <a:cs typeface="Times New Roman"/>
              <a:sym typeface="Times New Roman"/>
            </a:endParaRPr>
          </a:p>
        </p:txBody>
      </p:sp>
      <p:pic>
        <p:nvPicPr>
          <p:cNvPr id="111" name="Google Shape;111;p1"/>
          <p:cNvPicPr preferRelativeResize="0"/>
          <p:nvPr/>
        </p:nvPicPr>
        <p:blipFill rotWithShape="1">
          <a:blip r:embed="rId10">
            <a:alphaModFix/>
          </a:blip>
          <a:srcRect b="49903" l="29249" r="29220" t="12319"/>
          <a:stretch/>
        </p:blipFill>
        <p:spPr>
          <a:xfrm>
            <a:off x="19720088" y="22657500"/>
            <a:ext cx="8994125" cy="4602380"/>
          </a:xfrm>
          <a:prstGeom prst="rect">
            <a:avLst/>
          </a:prstGeom>
          <a:noFill/>
          <a:ln>
            <a:noFill/>
          </a:ln>
        </p:spPr>
      </p:pic>
      <p:grpSp>
        <p:nvGrpSpPr>
          <p:cNvPr id="112" name="Google Shape;112;p1"/>
          <p:cNvGrpSpPr/>
          <p:nvPr/>
        </p:nvGrpSpPr>
        <p:grpSpPr>
          <a:xfrm>
            <a:off x="476483" y="28312978"/>
            <a:ext cx="9222879" cy="6047429"/>
            <a:chOff x="930105" y="203425"/>
            <a:chExt cx="7046821" cy="4447293"/>
          </a:xfrm>
        </p:grpSpPr>
        <p:pic>
          <p:nvPicPr>
            <p:cNvPr id="113" name="Google Shape;113;p1"/>
            <p:cNvPicPr preferRelativeResize="0"/>
            <p:nvPr/>
          </p:nvPicPr>
          <p:blipFill rotWithShape="1">
            <a:blip r:embed="rId11">
              <a:alphaModFix/>
            </a:blip>
            <a:srcRect b="33550" l="529" r="49052" t="9718"/>
            <a:stretch/>
          </p:blipFill>
          <p:spPr>
            <a:xfrm>
              <a:off x="930105" y="693625"/>
              <a:ext cx="5698925" cy="3957093"/>
            </a:xfrm>
            <a:prstGeom prst="rect">
              <a:avLst/>
            </a:prstGeom>
            <a:noFill/>
            <a:ln>
              <a:noFill/>
            </a:ln>
          </p:spPr>
        </p:pic>
        <p:sp>
          <p:nvSpPr>
            <p:cNvPr id="114" name="Google Shape;114;p1"/>
            <p:cNvSpPr txBox="1"/>
            <p:nvPr/>
          </p:nvSpPr>
          <p:spPr>
            <a:xfrm>
              <a:off x="6541665" y="2755273"/>
              <a:ext cx="1284000" cy="9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latin typeface="Times New Roman"/>
                  <a:ea typeface="Times New Roman"/>
                  <a:cs typeface="Times New Roman"/>
                  <a:sym typeface="Times New Roman"/>
                </a:rPr>
                <a:t>Locations have been approximated to protect privacy and improve visualization. </a:t>
              </a:r>
              <a:endParaRPr sz="1500">
                <a:latin typeface="Times New Roman"/>
                <a:ea typeface="Times New Roman"/>
                <a:cs typeface="Times New Roman"/>
                <a:sym typeface="Times New Roman"/>
              </a:endParaRPr>
            </a:p>
          </p:txBody>
        </p:sp>
        <p:sp>
          <p:nvSpPr>
            <p:cNvPr id="115" name="Google Shape;115;p1"/>
            <p:cNvSpPr/>
            <p:nvPr/>
          </p:nvSpPr>
          <p:spPr>
            <a:xfrm>
              <a:off x="6629024" y="1432411"/>
              <a:ext cx="111900" cy="114300"/>
            </a:xfrm>
            <a:prstGeom prst="ellipse">
              <a:avLst/>
            </a:prstGeom>
            <a:solidFill>
              <a:srgbClr val="00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6629024" y="1792763"/>
              <a:ext cx="111900" cy="114300"/>
            </a:xfrm>
            <a:prstGeom prst="ellipse">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6629024" y="2153117"/>
              <a:ext cx="111900" cy="114300"/>
            </a:xfrm>
            <a:prstGeom prst="ellipse">
              <a:avLst/>
            </a:prstGeom>
            <a:solidFill>
              <a:srgbClr val="FF9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18" name="Google Shape;118;p1"/>
            <p:cNvSpPr/>
            <p:nvPr/>
          </p:nvSpPr>
          <p:spPr>
            <a:xfrm>
              <a:off x="6629024" y="2513472"/>
              <a:ext cx="111900" cy="114300"/>
            </a:xfrm>
            <a:prstGeom prst="ellipse">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txBox="1"/>
            <p:nvPr/>
          </p:nvSpPr>
          <p:spPr>
            <a:xfrm>
              <a:off x="6868105" y="1349107"/>
              <a:ext cx="1080900" cy="2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imes New Roman"/>
                  <a:ea typeface="Times New Roman"/>
                  <a:cs typeface="Times New Roman"/>
                  <a:sym typeface="Times New Roman"/>
                </a:rPr>
                <a:t>&lt;5 µg/dL</a:t>
              </a:r>
              <a:endParaRPr>
                <a:latin typeface="Times New Roman"/>
                <a:ea typeface="Times New Roman"/>
                <a:cs typeface="Times New Roman"/>
                <a:sym typeface="Times New Roman"/>
              </a:endParaRPr>
            </a:p>
          </p:txBody>
        </p:sp>
        <p:sp>
          <p:nvSpPr>
            <p:cNvPr id="120" name="Google Shape;120;p1"/>
            <p:cNvSpPr txBox="1"/>
            <p:nvPr/>
          </p:nvSpPr>
          <p:spPr>
            <a:xfrm>
              <a:off x="6868093" y="1699405"/>
              <a:ext cx="1080900" cy="2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imes New Roman"/>
                  <a:ea typeface="Times New Roman"/>
                  <a:cs typeface="Times New Roman"/>
                  <a:sym typeface="Times New Roman"/>
                </a:rPr>
                <a:t>5-10 µg/dL</a:t>
              </a:r>
              <a:endParaRPr>
                <a:latin typeface="Times New Roman"/>
                <a:ea typeface="Times New Roman"/>
                <a:cs typeface="Times New Roman"/>
                <a:sym typeface="Times New Roman"/>
              </a:endParaRPr>
            </a:p>
          </p:txBody>
        </p:sp>
        <p:sp>
          <p:nvSpPr>
            <p:cNvPr id="121" name="Google Shape;121;p1"/>
            <p:cNvSpPr txBox="1"/>
            <p:nvPr/>
          </p:nvSpPr>
          <p:spPr>
            <a:xfrm>
              <a:off x="6868110" y="2043589"/>
              <a:ext cx="996600" cy="2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imes New Roman"/>
                  <a:ea typeface="Times New Roman"/>
                  <a:cs typeface="Times New Roman"/>
                  <a:sym typeface="Times New Roman"/>
                </a:rPr>
                <a:t>10-20 µg/dL</a:t>
              </a:r>
              <a:endParaRPr>
                <a:latin typeface="Times New Roman"/>
                <a:ea typeface="Times New Roman"/>
                <a:cs typeface="Times New Roman"/>
                <a:sym typeface="Times New Roman"/>
              </a:endParaRPr>
            </a:p>
          </p:txBody>
        </p:sp>
        <p:sp>
          <p:nvSpPr>
            <p:cNvPr id="122" name="Google Shape;122;p1"/>
            <p:cNvSpPr txBox="1"/>
            <p:nvPr/>
          </p:nvSpPr>
          <p:spPr>
            <a:xfrm>
              <a:off x="6868093" y="2396748"/>
              <a:ext cx="1080900" cy="2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imes New Roman"/>
                  <a:ea typeface="Times New Roman"/>
                  <a:cs typeface="Times New Roman"/>
                  <a:sym typeface="Times New Roman"/>
                </a:rPr>
                <a:t>&gt;20 µg/dL</a:t>
              </a:r>
              <a:endParaRPr>
                <a:latin typeface="Times New Roman"/>
                <a:ea typeface="Times New Roman"/>
                <a:cs typeface="Times New Roman"/>
                <a:sym typeface="Times New Roman"/>
              </a:endParaRPr>
            </a:p>
          </p:txBody>
        </p:sp>
        <p:sp>
          <p:nvSpPr>
            <p:cNvPr id="123" name="Google Shape;123;p1"/>
            <p:cNvSpPr txBox="1"/>
            <p:nvPr/>
          </p:nvSpPr>
          <p:spPr>
            <a:xfrm>
              <a:off x="6629026" y="676037"/>
              <a:ext cx="1347900" cy="61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Times New Roman"/>
                  <a:ea typeface="Times New Roman"/>
                  <a:cs typeface="Times New Roman"/>
                  <a:sym typeface="Times New Roman"/>
                </a:rPr>
                <a:t>Robin Blood Lead Levels</a:t>
              </a:r>
              <a:endParaRPr sz="2100">
                <a:latin typeface="Times New Roman"/>
                <a:ea typeface="Times New Roman"/>
                <a:cs typeface="Times New Roman"/>
                <a:sym typeface="Times New Roman"/>
              </a:endParaRPr>
            </a:p>
          </p:txBody>
        </p:sp>
        <p:pic>
          <p:nvPicPr>
            <p:cNvPr id="124" name="Google Shape;124;p1"/>
            <p:cNvPicPr preferRelativeResize="0"/>
            <p:nvPr/>
          </p:nvPicPr>
          <p:blipFill rotWithShape="1">
            <a:blip r:embed="rId12">
              <a:alphaModFix/>
            </a:blip>
            <a:srcRect b="150300" l="5770" r="-5769" t="-150300"/>
            <a:stretch/>
          </p:blipFill>
          <p:spPr>
            <a:xfrm>
              <a:off x="5407941" y="749304"/>
              <a:ext cx="858388" cy="941670"/>
            </a:xfrm>
            <a:prstGeom prst="rect">
              <a:avLst/>
            </a:prstGeom>
            <a:noFill/>
            <a:ln>
              <a:noFill/>
            </a:ln>
          </p:spPr>
        </p:pic>
        <p:pic>
          <p:nvPicPr>
            <p:cNvPr id="125" name="Google Shape;125;p1"/>
            <p:cNvPicPr preferRelativeResize="0"/>
            <p:nvPr/>
          </p:nvPicPr>
          <p:blipFill rotWithShape="1">
            <a:blip r:embed="rId13">
              <a:alphaModFix/>
            </a:blip>
            <a:srcRect b="2062" l="23728" r="38898" t="8259"/>
            <a:stretch/>
          </p:blipFill>
          <p:spPr>
            <a:xfrm>
              <a:off x="4912137" y="203425"/>
              <a:ext cx="1589725" cy="2318805"/>
            </a:xfrm>
            <a:prstGeom prst="rect">
              <a:avLst/>
            </a:prstGeom>
            <a:noFill/>
            <a:ln cap="flat" cmpd="sng" w="19050">
              <a:solidFill>
                <a:srgbClr val="595959"/>
              </a:solidFill>
              <a:prstDash val="solid"/>
              <a:round/>
              <a:headEnd len="sm" w="sm" type="none"/>
              <a:tailEnd len="sm" w="sm" type="none"/>
            </a:ln>
          </p:spPr>
        </p:pic>
        <p:sp>
          <p:nvSpPr>
            <p:cNvPr id="126" name="Google Shape;126;p1"/>
            <p:cNvSpPr txBox="1"/>
            <p:nvPr/>
          </p:nvSpPr>
          <p:spPr>
            <a:xfrm>
              <a:off x="2363050" y="203425"/>
              <a:ext cx="1690800" cy="37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Times New Roman"/>
                  <a:ea typeface="Times New Roman"/>
                  <a:cs typeface="Times New Roman"/>
                  <a:sym typeface="Times New Roman"/>
                </a:rPr>
                <a:t>Bloomington, IN</a:t>
              </a:r>
              <a:endParaRPr sz="2100">
                <a:latin typeface="Times New Roman"/>
                <a:ea typeface="Times New Roman"/>
                <a:cs typeface="Times New Roman"/>
                <a:sym typeface="Times New Roman"/>
              </a:endParaRPr>
            </a:p>
          </p:txBody>
        </p:sp>
        <p:pic>
          <p:nvPicPr>
            <p:cNvPr id="127" name="Google Shape;127;p1"/>
            <p:cNvPicPr preferRelativeResize="0"/>
            <p:nvPr/>
          </p:nvPicPr>
          <p:blipFill>
            <a:blip r:embed="rId12">
              <a:alphaModFix/>
            </a:blip>
            <a:stretch>
              <a:fillRect/>
            </a:stretch>
          </p:blipFill>
          <p:spPr>
            <a:xfrm>
              <a:off x="4007091" y="784679"/>
              <a:ext cx="858388" cy="941670"/>
            </a:xfrm>
            <a:prstGeom prst="rect">
              <a:avLst/>
            </a:prstGeom>
            <a:noFill/>
            <a:ln>
              <a:noFill/>
            </a:ln>
          </p:spPr>
        </p:pic>
      </p:grpSp>
      <p:sp>
        <p:nvSpPr>
          <p:cNvPr id="128" name="Google Shape;128;p1"/>
          <p:cNvSpPr txBox="1"/>
          <p:nvPr/>
        </p:nvSpPr>
        <p:spPr>
          <a:xfrm>
            <a:off x="10332750" y="19308500"/>
            <a:ext cx="8595300" cy="1539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US" sz="2200">
                <a:latin typeface="Times New Roman"/>
                <a:ea typeface="Times New Roman"/>
                <a:cs typeface="Times New Roman"/>
                <a:sym typeface="Times New Roman"/>
              </a:rPr>
              <a:t>There is a slightly </a:t>
            </a:r>
            <a:r>
              <a:rPr lang="en-US" sz="2200">
                <a:latin typeface="Times New Roman"/>
                <a:ea typeface="Times New Roman"/>
                <a:cs typeface="Times New Roman"/>
                <a:sym typeface="Times New Roman"/>
              </a:rPr>
              <a:t>positive but insignificant relationship between As and Pb. A correlation between As and Pb in bird blood would support the idea of bioaccumulation along trophic chains as positive correlations have been found in soil</a:t>
            </a:r>
            <a:r>
              <a:rPr baseline="30000" lang="en-US" sz="2200">
                <a:latin typeface="Times New Roman"/>
                <a:ea typeface="Times New Roman"/>
                <a:cs typeface="Times New Roman"/>
                <a:sym typeface="Times New Roman"/>
              </a:rPr>
              <a:t>8</a:t>
            </a:r>
            <a:r>
              <a:rPr lang="en-US" sz="22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p:txBody>
      </p:sp>
      <p:sp>
        <p:nvSpPr>
          <p:cNvPr id="129" name="Google Shape;129;p1"/>
          <p:cNvSpPr txBox="1"/>
          <p:nvPr/>
        </p:nvSpPr>
        <p:spPr>
          <a:xfrm>
            <a:off x="10350925" y="28290563"/>
            <a:ext cx="8534400" cy="86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Regression analysis of lead concentration versus bird mass and wingspan both indicate there is no relationship between the variables</a:t>
            </a:r>
            <a:r>
              <a:rPr lang="en-US" sz="1100">
                <a:solidFill>
                  <a:schemeClr val="dk1"/>
                </a:solidFill>
              </a:rPr>
              <a:t>.</a:t>
            </a:r>
            <a:endParaRPr sz="2200">
              <a:latin typeface="Times New Roman"/>
              <a:ea typeface="Times New Roman"/>
              <a:cs typeface="Times New Roman"/>
              <a:sym typeface="Times New Roman"/>
            </a:endParaRPr>
          </a:p>
        </p:txBody>
      </p:sp>
      <p:sp>
        <p:nvSpPr>
          <p:cNvPr id="130" name="Google Shape;130;p1"/>
          <p:cNvSpPr txBox="1"/>
          <p:nvPr/>
        </p:nvSpPr>
        <p:spPr>
          <a:xfrm>
            <a:off x="10350925" y="35037225"/>
            <a:ext cx="8994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Times New Roman"/>
                <a:ea typeface="Times New Roman"/>
                <a:cs typeface="Times New Roman"/>
                <a:sym typeface="Times New Roman"/>
                <a:extLst>
                  <a:ext uri="http://customooxmlschemas.google.com/">
                    <go:slidesCustomData xmlns:go="http://customooxmlschemas.google.com/" textRoundtripDataId="2"/>
                  </a:ext>
                </a:extLst>
              </a:rPr>
              <a:t>Birds with less subcutaneous fat appear to be susceptible to higher levels of blood lead. This finding should be substantiated with additional samples from fatter birds.</a:t>
            </a:r>
            <a:endParaRPr sz="2000">
              <a:latin typeface="Times New Roman"/>
              <a:ea typeface="Times New Roman"/>
              <a:cs typeface="Times New Roman"/>
              <a:sym typeface="Times New Roman"/>
            </a:endParaRPr>
          </a:p>
        </p:txBody>
      </p:sp>
      <p:sp>
        <p:nvSpPr>
          <p:cNvPr id="131" name="Google Shape;131;p1"/>
          <p:cNvSpPr txBox="1"/>
          <p:nvPr/>
        </p:nvSpPr>
        <p:spPr>
          <a:xfrm>
            <a:off x="19917625" y="13630050"/>
            <a:ext cx="8595300" cy="1200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US" sz="2200">
                <a:solidFill>
                  <a:schemeClr val="dk1"/>
                </a:solidFill>
                <a:latin typeface="Times New Roman"/>
                <a:ea typeface="Times New Roman"/>
                <a:cs typeface="Times New Roman"/>
                <a:sym typeface="Times New Roman"/>
              </a:rPr>
              <a:t>Bird sex does not appear to be associated with blood lead concentrations, however, increased sample sizes may reveal different relationships and warrants further investigation.</a:t>
            </a:r>
            <a:endParaRPr>
              <a:latin typeface="Calibri"/>
              <a:ea typeface="Calibri"/>
              <a:cs typeface="Calibri"/>
              <a:sym typeface="Calibri"/>
            </a:endParaRPr>
          </a:p>
        </p:txBody>
      </p:sp>
      <p:sp>
        <p:nvSpPr>
          <p:cNvPr id="132" name="Google Shape;132;p1"/>
          <p:cNvSpPr txBox="1"/>
          <p:nvPr/>
        </p:nvSpPr>
        <p:spPr>
          <a:xfrm>
            <a:off x="811050" y="34360450"/>
            <a:ext cx="8229600" cy="1416000"/>
          </a:xfrm>
          <a:prstGeom prst="rect">
            <a:avLst/>
          </a:prstGeom>
          <a:noFill/>
          <a:ln>
            <a:noFill/>
          </a:ln>
        </p:spPr>
        <p:txBody>
          <a:bodyPr anchorCtr="0" anchor="t" bIns="91425" lIns="91425" spcFirstLastPara="1" rIns="91425" wrap="square" tIns="91425">
            <a:spAutoFit/>
          </a:bodyPr>
          <a:lstStyle/>
          <a:p>
            <a:pPr indent="457200" lvl="0" marL="0" rtl="0" algn="l">
              <a:lnSpc>
                <a:spcPct val="150000"/>
              </a:lnSpc>
              <a:spcBef>
                <a:spcPts val="0"/>
              </a:spcBef>
              <a:spcAft>
                <a:spcPts val="0"/>
              </a:spcAft>
              <a:buClr>
                <a:schemeClr val="dk1"/>
              </a:buClr>
              <a:buFont typeface="Arial"/>
              <a:buNone/>
            </a:pPr>
            <a:r>
              <a:rPr lang="en-US" sz="2000">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3"/>
                  </a:ext>
                </a:extLst>
              </a:rPr>
              <a:t>The figure above is an overview of bird location with corresponding blood lead values. with some approaching subclinical toxicity³. Due to the small sample size, no patterns or trends are observed from a geographical standpoint. </a:t>
            </a:r>
            <a:endParaRPr>
              <a:latin typeface="Calibri"/>
              <a:ea typeface="Calibri"/>
              <a:cs typeface="Calibri"/>
              <a:sym typeface="Calibri"/>
            </a:endParaRPr>
          </a:p>
        </p:txBody>
      </p:sp>
      <p:sp>
        <p:nvSpPr>
          <p:cNvPr id="133" name="Google Shape;133;p1"/>
          <p:cNvSpPr txBox="1"/>
          <p:nvPr/>
        </p:nvSpPr>
        <p:spPr>
          <a:xfrm>
            <a:off x="12087200" y="29225600"/>
            <a:ext cx="89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imes New Roman"/>
                <a:ea typeface="Times New Roman"/>
                <a:cs typeface="Times New Roman"/>
                <a:sym typeface="Times New Roman"/>
              </a:rPr>
              <a:t>Less Fat </a:t>
            </a:r>
            <a:endParaRPr>
              <a:latin typeface="Times New Roman"/>
              <a:ea typeface="Times New Roman"/>
              <a:cs typeface="Times New Roman"/>
              <a:sym typeface="Times New Roman"/>
            </a:endParaRPr>
          </a:p>
        </p:txBody>
      </p:sp>
      <p:sp>
        <p:nvSpPr>
          <p:cNvPr id="134" name="Google Shape;134;p1"/>
          <p:cNvSpPr txBox="1"/>
          <p:nvPr/>
        </p:nvSpPr>
        <p:spPr>
          <a:xfrm>
            <a:off x="16163850" y="29225600"/>
            <a:ext cx="89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imes New Roman"/>
                <a:ea typeface="Times New Roman"/>
                <a:cs typeface="Times New Roman"/>
                <a:sym typeface="Times New Roman"/>
              </a:rPr>
              <a:t>More</a:t>
            </a:r>
            <a:r>
              <a:rPr lang="en-US">
                <a:latin typeface="Times New Roman"/>
                <a:ea typeface="Times New Roman"/>
                <a:cs typeface="Times New Roman"/>
                <a:sym typeface="Times New Roman"/>
              </a:rPr>
              <a:t> Fat </a:t>
            </a:r>
            <a:endParaRPr>
              <a:latin typeface="Times New Roman"/>
              <a:ea typeface="Times New Roman"/>
              <a:cs typeface="Times New Roman"/>
              <a:sym typeface="Times New Roman"/>
            </a:endParaRPr>
          </a:p>
        </p:txBody>
      </p:sp>
      <p:sp>
        <p:nvSpPr>
          <p:cNvPr id="135" name="Google Shape;135;p1"/>
          <p:cNvSpPr/>
          <p:nvPr/>
        </p:nvSpPr>
        <p:spPr>
          <a:xfrm>
            <a:off x="13055675" y="29406700"/>
            <a:ext cx="2829900" cy="86100"/>
          </a:xfrm>
          <a:prstGeom prst="right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txBox="1"/>
          <p:nvPr/>
        </p:nvSpPr>
        <p:spPr>
          <a:xfrm>
            <a:off x="20146575" y="27354713"/>
            <a:ext cx="8097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imes New Roman"/>
                <a:ea typeface="Times New Roman"/>
                <a:cs typeface="Times New Roman"/>
                <a:sym typeface="Times New Roman"/>
              </a:rPr>
              <a:t>Lead is shown to bioaccumulate in earthworms and as significant consumers of earthworms, robins may be </a:t>
            </a:r>
            <a:r>
              <a:rPr lang="en-US">
                <a:latin typeface="Times New Roman"/>
                <a:ea typeface="Times New Roman"/>
                <a:cs typeface="Times New Roman"/>
                <a:sym typeface="Times New Roman"/>
              </a:rPr>
              <a:t>incorporating some of this lead into their bloodstreams. Collecting similar worm data in the future can help determine rates of accumulation along this specific trophic chain. </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2008-06-11T00:47:41Z</dcterms:created>
  <dc:creator>OPD</dc:creator>
</cp:coreProperties>
</file>