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 id="2147483659" r:id="rId2"/>
    <p:sldMasterId id="2147483671" r:id="rId3"/>
    <p:sldMasterId id="2147483719" r:id="rId4"/>
    <p:sldMasterId id="2147483791" r:id="rId5"/>
    <p:sldMasterId id="2147483803" r:id="rId6"/>
  </p:sldMasterIdLst>
  <p:notesMasterIdLst>
    <p:notesMasterId r:id="rId26"/>
  </p:notesMasterIdLst>
  <p:sldIdLst>
    <p:sldId id="256" r:id="rId7"/>
    <p:sldId id="726" r:id="rId8"/>
    <p:sldId id="303" r:id="rId9"/>
    <p:sldId id="266" r:id="rId10"/>
    <p:sldId id="742" r:id="rId11"/>
    <p:sldId id="280" r:id="rId12"/>
    <p:sldId id="728" r:id="rId13"/>
    <p:sldId id="296" r:id="rId14"/>
    <p:sldId id="720" r:id="rId15"/>
    <p:sldId id="288" r:id="rId16"/>
    <p:sldId id="324" r:id="rId17"/>
    <p:sldId id="733" r:id="rId18"/>
    <p:sldId id="740" r:id="rId19"/>
    <p:sldId id="304" r:id="rId20"/>
    <p:sldId id="313" r:id="rId21"/>
    <p:sldId id="734" r:id="rId22"/>
    <p:sldId id="736" r:id="rId23"/>
    <p:sldId id="741" r:id="rId24"/>
    <p:sldId id="743" r:id="rId25"/>
  </p:sldIdLst>
  <p:sldSz cx="9144000" cy="5143500" type="screen16x9"/>
  <p:notesSz cx="6858000" cy="9144000"/>
  <p:embeddedFontLst>
    <p:embeddedFont>
      <p:font typeface="ＭＳ Ｐゴシック" panose="020B0600070205080204" pitchFamily="34" charset="-128"/>
      <p:regular r:id="rId27"/>
    </p:embeddedFont>
    <p:embeddedFont>
      <p:font typeface="Cambria" panose="02040503050406030204" pitchFamily="18" charset="0"/>
      <p:regular r:id="rId28"/>
      <p:bold r:id="rId29"/>
      <p:italic r:id="rId30"/>
      <p:boldItalic r:id="rId31"/>
    </p:embeddedFont>
    <p:embeddedFont>
      <p:font typeface="Merriweather" pitchFamily="2" charset="77"/>
      <p:regular r:id="rId32"/>
      <p:bold r:id="rId33"/>
      <p:italic r:id="rId34"/>
      <p:boldItalic r:id="rId35"/>
    </p:embeddedFont>
    <p:embeddedFont>
      <p:font typeface="Merriweather Sans" pitchFamily="2" charset="77"/>
      <p:regular r:id="rId36"/>
      <p:bold r:id="rId37"/>
      <p:italic r:id="rId38"/>
      <p:boldItalic r:id="rId39"/>
    </p:embeddedFont>
    <p:embeddedFont>
      <p:font typeface="Open Sans" panose="020B0606030504020204" pitchFamily="34" charset="0"/>
      <p:regular r:id="rId40"/>
      <p:bold r:id="rId41"/>
      <p:italic r:id="rId42"/>
      <p:boldItalic r:id="rId43"/>
    </p:embeddedFont>
    <p:embeddedFont>
      <p:font typeface="Roboto" panose="020000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FFF7AA"/>
    <a:srgbClr val="FFF200"/>
    <a:srgbClr val="FFEEA6"/>
    <a:srgbClr val="F5C28D"/>
    <a:srgbClr val="10D99A"/>
    <a:srgbClr val="FFF302"/>
    <a:srgbClr val="F0A26F"/>
    <a:srgbClr val="941651"/>
    <a:srgbClr val="FFF3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35"/>
  </p:normalViewPr>
  <p:slideViewPr>
    <p:cSldViewPr snapToGrid="0">
      <p:cViewPr varScale="1">
        <p:scale>
          <a:sx n="160" d="100"/>
          <a:sy n="160" d="100"/>
        </p:scale>
        <p:origin x="48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5.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3.fntdata"/><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4.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n-US" sz="1800" dirty="0">
                <a:solidFill>
                  <a:srgbClr val="202020"/>
                </a:solidFill>
                <a:effectLst/>
                <a:latin typeface="Roboto" panose="02000000000000000000" pitchFamily="2" charset="0"/>
                <a:ea typeface="Times New Roman" panose="02020603050405020304" pitchFamily="18" charset="0"/>
                <a:cs typeface="Times New Roman" panose="02020603050405020304" pitchFamily="18" charset="0"/>
              </a:rPr>
              <a:t>The Turkana Basin preserves a record of rift-related accumulation dating back to the Mesozoic Central African Rift System (CARS), but primarily associated with the development of the Cenozoic East African Rift System (EARS).  Over 50 years of outcrop investigations have documented volcanic and sedimentary stratigraphy, often closely associated with the spectacular paleontological and archaeological discoveries of the region.  Extensive subsurface work has been undertaken as part of petroleum exploration, including seismic profiling and boreholes.  Limited scientific drilling has recovered high-resolution records of environmental proxies.  The modern Turkana Basin provides a living laboratory through which to examine interactions among tectonic, volcanic and sedimentary systems, climate dynamics, and the responses of modern communities to various aspects of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n-US" sz="1800" dirty="0">
                <a:solidFill>
                  <a:srgbClr val="202020"/>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n-US" sz="1800" dirty="0">
                <a:solidFill>
                  <a:srgbClr val="202020"/>
                </a:solidFill>
                <a:effectLst/>
                <a:latin typeface="Roboto" panose="02000000000000000000" pitchFamily="2" charset="0"/>
                <a:ea typeface="Times New Roman" panose="02020603050405020304" pitchFamily="18" charset="0"/>
                <a:cs typeface="Times New Roman" panose="02020603050405020304" pitchFamily="18" charset="0"/>
              </a:rPr>
              <a:t>Basin fill includes some 7 km of rift-related volcanics (basalts, phonolites, rhyolites) along with a diverse array of sedimentary strata reflecting lacustrine and fluvial depositional systems.  CARS strata are composed of coarse alluvial deposits in a non-volcanic rift setting.  EARS accumulation is dominated by early rift volcanic strata, which in late Oligocene through Miocene times are punctuated by thick lacustrine packages (</a:t>
            </a:r>
            <a:r>
              <a:rPr lang="en-US" sz="1800" dirty="0" err="1">
                <a:solidFill>
                  <a:srgbClr val="202020"/>
                </a:solidFill>
                <a:effectLst/>
                <a:latin typeface="Roboto" panose="02000000000000000000" pitchFamily="2" charset="0"/>
                <a:ea typeface="Times New Roman" panose="02020603050405020304" pitchFamily="18" charset="0"/>
                <a:cs typeface="Times New Roman" panose="02020603050405020304" pitchFamily="18" charset="0"/>
              </a:rPr>
              <a:t>Lokichar</a:t>
            </a:r>
            <a:r>
              <a:rPr lang="en-US" sz="1800" dirty="0">
                <a:solidFill>
                  <a:srgbClr val="202020"/>
                </a:solidFill>
                <a:effectLst/>
                <a:latin typeface="Roboto" panose="02000000000000000000" pitchFamily="2" charset="0"/>
                <a:ea typeface="Times New Roman" panose="02020603050405020304" pitchFamily="18" charset="0"/>
                <a:cs typeface="Times New Roman" panose="02020603050405020304" pitchFamily="18" charset="0"/>
              </a:rPr>
              <a:t> Basin) and scattered fluvial sequences that preserve important vertebrate fossil assemblages.  The modern configuration of the basin developed in early Pliocene times, and hosted a complex fluvio-lacustrine system that persists to the present day.  The latter is notable for abundant distal silicic tephra providing markers for correlation and age control.  Legacy and on-going geologic mapping, outcrop and subsurface investigations provide a detailed record of the spatial and temporal dynamics in this long-lived archive of geologic history.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4248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970CD6ED-02B6-03AC-2DCB-44148E2945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3879C8-AD2F-B749-84D5-01953454F85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9330" name="Rectangle 2">
            <a:extLst>
              <a:ext uri="{FF2B5EF4-FFF2-40B4-BE49-F238E27FC236}">
                <a16:creationId xmlns:a16="http://schemas.microsoft.com/office/drawing/2014/main" id="{C093D9C2-4882-615C-4ADC-42E810C4759B}"/>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99331" name="Rectangle 3">
            <a:extLst>
              <a:ext uri="{FF2B5EF4-FFF2-40B4-BE49-F238E27FC236}">
                <a16:creationId xmlns:a16="http://schemas.microsoft.com/office/drawing/2014/main" id="{296AC03F-68F2-667B-492F-60313C75742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31">
            <a:extLst>
              <a:ext uri="{FF2B5EF4-FFF2-40B4-BE49-F238E27FC236}">
                <a16:creationId xmlns:a16="http://schemas.microsoft.com/office/drawing/2014/main" id="{EA938A99-5163-9FA5-7291-00E842B30F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AF5312-D85A-2D46-A305-9F495285703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771" name="Rectangle 1026">
            <a:extLst>
              <a:ext uri="{FF2B5EF4-FFF2-40B4-BE49-F238E27FC236}">
                <a16:creationId xmlns:a16="http://schemas.microsoft.com/office/drawing/2014/main" id="{1448A9AA-0F68-C160-E6E6-26C16F4FEA6F}"/>
              </a:ext>
            </a:extLst>
          </p:cNvPr>
          <p:cNvSpPr>
            <a:spLocks noGrp="1" noRot="1" noChangeAspect="1" noChangeArrowheads="1"/>
          </p:cNvSpPr>
          <p:nvPr>
            <p:ph type="sldImg"/>
          </p:nvPr>
        </p:nvSpPr>
        <p:spPr>
          <a:xfrm>
            <a:off x="381000" y="685800"/>
            <a:ext cx="6096000" cy="3429000"/>
          </a:xfrm>
          <a:solidFill>
            <a:srgbClr val="FFFFFF"/>
          </a:solidFill>
          <a:ln/>
        </p:spPr>
      </p:sp>
      <p:sp>
        <p:nvSpPr>
          <p:cNvPr id="32772" name="Rectangle 1027">
            <a:extLst>
              <a:ext uri="{FF2B5EF4-FFF2-40B4-BE49-F238E27FC236}">
                <a16:creationId xmlns:a16="http://schemas.microsoft.com/office/drawing/2014/main" id="{BEF68E82-7FEB-2B3F-C6F0-80BB7C94346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31">
            <a:extLst>
              <a:ext uri="{FF2B5EF4-FFF2-40B4-BE49-F238E27FC236}">
                <a16:creationId xmlns:a16="http://schemas.microsoft.com/office/drawing/2014/main" id="{EA938A99-5163-9FA5-7291-00E842B30F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AF5312-D85A-2D46-A305-9F495285703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771" name="Rectangle 1026">
            <a:extLst>
              <a:ext uri="{FF2B5EF4-FFF2-40B4-BE49-F238E27FC236}">
                <a16:creationId xmlns:a16="http://schemas.microsoft.com/office/drawing/2014/main" id="{1448A9AA-0F68-C160-E6E6-26C16F4FEA6F}"/>
              </a:ext>
            </a:extLst>
          </p:cNvPr>
          <p:cNvSpPr>
            <a:spLocks noGrp="1" noRot="1" noChangeAspect="1" noChangeArrowheads="1"/>
          </p:cNvSpPr>
          <p:nvPr>
            <p:ph type="sldImg"/>
          </p:nvPr>
        </p:nvSpPr>
        <p:spPr>
          <a:xfrm>
            <a:off x="381000" y="685800"/>
            <a:ext cx="6096000" cy="3429000"/>
          </a:xfrm>
          <a:solidFill>
            <a:srgbClr val="FFFFFF"/>
          </a:solidFill>
          <a:ln/>
        </p:spPr>
      </p:sp>
      <p:sp>
        <p:nvSpPr>
          <p:cNvPr id="32772" name="Rectangle 1027">
            <a:extLst>
              <a:ext uri="{FF2B5EF4-FFF2-40B4-BE49-F238E27FC236}">
                <a16:creationId xmlns:a16="http://schemas.microsoft.com/office/drawing/2014/main" id="{BEF68E82-7FEB-2B3F-C6F0-80BB7C94346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08537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31">
            <a:extLst>
              <a:ext uri="{FF2B5EF4-FFF2-40B4-BE49-F238E27FC236}">
                <a16:creationId xmlns:a16="http://schemas.microsoft.com/office/drawing/2014/main" id="{7859F8FA-C0EB-44EA-F809-708BB9267F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7C5A57-2CBD-474A-BD07-450E3E22D8F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819" name="Rectangle 1026">
            <a:extLst>
              <a:ext uri="{FF2B5EF4-FFF2-40B4-BE49-F238E27FC236}">
                <a16:creationId xmlns:a16="http://schemas.microsoft.com/office/drawing/2014/main" id="{6A423A57-3289-10BB-9651-B773D84E1AAB}"/>
              </a:ext>
            </a:extLst>
          </p:cNvPr>
          <p:cNvSpPr>
            <a:spLocks noGrp="1" noRot="1" noChangeAspect="1" noChangeArrowheads="1"/>
          </p:cNvSpPr>
          <p:nvPr>
            <p:ph type="sldImg"/>
          </p:nvPr>
        </p:nvSpPr>
        <p:spPr>
          <a:xfrm>
            <a:off x="381000" y="685800"/>
            <a:ext cx="6096000" cy="3429000"/>
          </a:xfrm>
          <a:solidFill>
            <a:srgbClr val="FFFFFF"/>
          </a:solidFill>
          <a:ln/>
        </p:spPr>
      </p:sp>
      <p:sp>
        <p:nvSpPr>
          <p:cNvPr id="34820" name="Rectangle 1027">
            <a:extLst>
              <a:ext uri="{FF2B5EF4-FFF2-40B4-BE49-F238E27FC236}">
                <a16:creationId xmlns:a16="http://schemas.microsoft.com/office/drawing/2014/main" id="{95AC9D3A-B5E0-4FC0-2995-F780883365A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9C3A49E6-0596-CE6B-4D8A-B8DCA922C9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C95556-A07F-3B4F-B4D9-E4B54DF779E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1987" name="Rectangle 2">
            <a:extLst>
              <a:ext uri="{FF2B5EF4-FFF2-40B4-BE49-F238E27FC236}">
                <a16:creationId xmlns:a16="http://schemas.microsoft.com/office/drawing/2014/main" id="{226AC92A-B796-F78B-015C-D5196E815C68}"/>
              </a:ext>
            </a:extLst>
          </p:cNvPr>
          <p:cNvSpPr>
            <a:spLocks noGrp="1" noRot="1" noChangeAspect="1" noChangeArrowheads="1" noTextEdit="1"/>
          </p:cNvSpPr>
          <p:nvPr>
            <p:ph type="sldImg"/>
          </p:nvPr>
        </p:nvSpPr>
        <p:spPr>
          <a:xfrm>
            <a:off x="381000" y="685800"/>
            <a:ext cx="6096000" cy="3429000"/>
          </a:xfrm>
          <a:ln/>
        </p:spPr>
      </p:sp>
      <p:sp>
        <p:nvSpPr>
          <p:cNvPr id="41988" name="Rectangle 3">
            <a:extLst>
              <a:ext uri="{FF2B5EF4-FFF2-40B4-BE49-F238E27FC236}">
                <a16:creationId xmlns:a16="http://schemas.microsoft.com/office/drawing/2014/main" id="{7DB835C1-9AC1-22B4-27AA-7870F2FE88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01453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BE1A066-AC05-0D7B-861D-DDD7351F5B58}"/>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98A33A-D3A5-0E47-9974-5F650CC4EC19}" type="slidenum">
              <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
        <p:nvSpPr>
          <p:cNvPr id="5122" name="Rectangle 2">
            <a:extLst>
              <a:ext uri="{FF2B5EF4-FFF2-40B4-BE49-F238E27FC236}">
                <a16:creationId xmlns:a16="http://schemas.microsoft.com/office/drawing/2014/main" id="{4D1926DE-DB23-D585-CF7C-A9373EFA5C76}"/>
              </a:ext>
            </a:extLst>
          </p:cNvPr>
          <p:cNvSpPr>
            <a:spLocks noGrp="1" noRot="1" noChangeAspect="1" noChangeArrowheads="1" noTextEdit="1"/>
          </p:cNvSpPr>
          <p:nvPr>
            <p:ph type="sldImg"/>
          </p:nvPr>
        </p:nvSpPr>
        <p:spPr>
          <a:xfrm>
            <a:off x="381000" y="685800"/>
            <a:ext cx="6096000" cy="3429000"/>
          </a:xfrm>
          <a:ln/>
        </p:spPr>
      </p:sp>
      <p:sp>
        <p:nvSpPr>
          <p:cNvPr id="5123" name="Rectangle 3">
            <a:extLst>
              <a:ext uri="{FF2B5EF4-FFF2-40B4-BE49-F238E27FC236}">
                <a16:creationId xmlns:a16="http://schemas.microsoft.com/office/drawing/2014/main" id="{593B403A-2391-EFDA-A0E1-1C309407AD68}"/>
              </a:ext>
            </a:extLst>
          </p:cNvPr>
          <p:cNvSpPr>
            <a:spLocks noGrp="1" noChangeArrowheads="1"/>
          </p:cNvSpPr>
          <p:nvPr>
            <p:ph type="body" idx="1"/>
          </p:nvPr>
        </p:nvSpPr>
        <p:spPr/>
        <p:txBody>
          <a:bodyPr/>
          <a:lstStyle/>
          <a:p>
            <a:r>
              <a:rPr lang="en-US" altLang="en-US" dirty="0"/>
              <a:t>Viewed in the same way, the Turkana record is longer, spanning nearly 40 my, and thicker (more than 7 km of strata), but again quite discontinuous, with most of the age control coming from volcanic units between the sedimentary strata.  This perspective suggests three very distinct episodes in basin evolution: early (Eocene-Oligocene) voluminous volcanism in the north, with intense rift subsidence in the southwest; Miocene localized volcanism with through-flowing alluvial systems; and the </a:t>
            </a:r>
            <a:r>
              <a:rPr lang="en-US" altLang="en-US" dirty="0" err="1"/>
              <a:t>Plio</a:t>
            </a:r>
            <a:r>
              <a:rPr lang="en-US" altLang="en-US" dirty="0"/>
              <a:t>-Pleistocene (plow-zone) broadly integrated sedimentary basin.</a:t>
            </a:r>
          </a:p>
        </p:txBody>
      </p:sp>
    </p:spTree>
    <p:extLst>
      <p:ext uri="{BB962C8B-B14F-4D97-AF65-F5344CB8AC3E}">
        <p14:creationId xmlns:p14="http://schemas.microsoft.com/office/powerpoint/2010/main" val="7182808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a:spLocks noGrp="1"/>
          </p:cNvSpPr>
          <p:nvPr>
            <p:ph type="pic" idx="2"/>
          </p:nvPr>
        </p:nvSpPr>
        <p:spPr>
          <a:xfrm>
            <a:off x="4635000" y="-108900"/>
            <a:ext cx="4870500" cy="3785400"/>
          </a:xfrm>
          <a:prstGeom prst="rect">
            <a:avLst/>
          </a:prstGeom>
          <a:noFill/>
          <a:ln>
            <a:noFill/>
          </a:ln>
        </p:spPr>
      </p:sp>
      <p:sp>
        <p:nvSpPr>
          <p:cNvPr id="12" name="Google Shape;12;p2"/>
          <p:cNvSpPr/>
          <p:nvPr/>
        </p:nvSpPr>
        <p:spPr>
          <a:xfrm>
            <a:off x="0" y="-166950"/>
            <a:ext cx="4635000" cy="5611500"/>
          </a:xfrm>
          <a:prstGeom prst="rect">
            <a:avLst/>
          </a:prstGeom>
          <a:solidFill>
            <a:srgbClr val="005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5847"/>
              </a:solidFill>
            </a:endParaRPr>
          </a:p>
        </p:txBody>
      </p:sp>
      <p:sp>
        <p:nvSpPr>
          <p:cNvPr id="13" name="Google Shape;13;p2"/>
          <p:cNvSpPr txBox="1">
            <a:spLocks noGrp="1"/>
          </p:cNvSpPr>
          <p:nvPr>
            <p:ph type="ctrTitle"/>
          </p:nvPr>
        </p:nvSpPr>
        <p:spPr>
          <a:xfrm>
            <a:off x="586875" y="1165275"/>
            <a:ext cx="3715200" cy="1866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500"/>
              <a:buNone/>
              <a:defRPr sz="3500">
                <a:solidFill>
                  <a:schemeClr val="lt1"/>
                </a:solidFill>
              </a:defRPr>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14" name="Google Shape;14;p2"/>
          <p:cNvSpPr txBox="1">
            <a:spLocks noGrp="1"/>
          </p:cNvSpPr>
          <p:nvPr>
            <p:ph type="subTitle" idx="1"/>
          </p:nvPr>
        </p:nvSpPr>
        <p:spPr>
          <a:xfrm>
            <a:off x="586875" y="3676500"/>
            <a:ext cx="3075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400"/>
              <a:buNone/>
              <a:defRPr sz="2400">
                <a:solidFill>
                  <a:schemeClr val="lt1"/>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6" name="Google Shape;16;p2"/>
          <p:cNvPicPr preferRelativeResize="0"/>
          <p:nvPr/>
        </p:nvPicPr>
        <p:blipFill>
          <a:blip r:embed="rId2">
            <a:alphaModFix/>
          </a:blip>
          <a:stretch>
            <a:fillRect/>
          </a:stretch>
        </p:blipFill>
        <p:spPr>
          <a:xfrm>
            <a:off x="4972402" y="4037400"/>
            <a:ext cx="739423" cy="73942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BB129A-B457-8540-9D5E-D05069BACA29}"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3960448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BB129A-B457-8540-9D5E-D05069BACA29}" type="datetimeFigureOut">
              <a:rPr lang="en-US" smtClean="0"/>
              <a:t>10/8/24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950516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BB129A-B457-8540-9D5E-D05069BACA29}" type="datetimeFigureOut">
              <a:rPr lang="en-US" smtClean="0"/>
              <a:t>10/8/24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1968831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BB129A-B457-8540-9D5E-D05069BACA29}" type="datetimeFigureOut">
              <a:rPr lang="en-US" smtClean="0"/>
              <a:t>10/8/24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2909862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BB129A-B457-8540-9D5E-D05069BACA29}" type="datetimeFigureOut">
              <a:rPr lang="en-US" smtClean="0"/>
              <a:t>10/8/24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2878094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8BB129A-B457-8540-9D5E-D05069BACA29}" type="datetimeFigureOut">
              <a:rPr lang="en-US" smtClean="0"/>
              <a:t>10/8/24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4133646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8BB129A-B457-8540-9D5E-D05069BACA29}" type="datetimeFigureOut">
              <a:rPr lang="en-US" smtClean="0"/>
              <a:t>10/8/24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3995984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BB129A-B457-8540-9D5E-D05069BACA29}"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1687164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BB129A-B457-8540-9D5E-D05069BACA29}"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675042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9C141F6-3CB3-AA4E-78A0-4A9A54266E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01A219-53FC-0D3A-5519-34D9093F73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14346B-2E68-8A3F-D3C8-B2266F8E8D46}"/>
              </a:ext>
            </a:extLst>
          </p:cNvPr>
          <p:cNvSpPr>
            <a:spLocks noGrp="1" noChangeArrowheads="1"/>
          </p:cNvSpPr>
          <p:nvPr>
            <p:ph type="sldNum" sz="quarter" idx="12"/>
          </p:nvPr>
        </p:nvSpPr>
        <p:spPr>
          <a:ln/>
        </p:spPr>
        <p:txBody>
          <a:bodyPr/>
          <a:lstStyle>
            <a:lvl1pPr>
              <a:defRPr/>
            </a:lvl1pPr>
          </a:lstStyle>
          <a:p>
            <a:fld id="{A20F05DC-312A-F84C-86E9-548A99EBBDE1}" type="slidenum">
              <a:rPr lang="en-US" altLang="en-US"/>
              <a:pPr/>
              <a:t>‹#›</a:t>
            </a:fld>
            <a:endParaRPr lang="en-US" altLang="en-US"/>
          </a:p>
        </p:txBody>
      </p:sp>
    </p:spTree>
    <p:extLst>
      <p:ext uri="{BB962C8B-B14F-4D97-AF65-F5344CB8AC3E}">
        <p14:creationId xmlns:p14="http://schemas.microsoft.com/office/powerpoint/2010/main" val="258695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142750" y="-149600"/>
            <a:ext cx="9433500" cy="1416000"/>
          </a:xfrm>
          <a:prstGeom prst="rect">
            <a:avLst/>
          </a:prstGeom>
          <a:solidFill>
            <a:srgbClr val="005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5847"/>
              </a:solidFill>
            </a:endParaRPr>
          </a:p>
        </p:txBody>
      </p:sp>
      <p:sp>
        <p:nvSpPr>
          <p:cNvPr id="25" name="Google Shape;25;p4"/>
          <p:cNvSpPr txBox="1">
            <a:spLocks noGrp="1"/>
          </p:cNvSpPr>
          <p:nvPr>
            <p:ph type="body" idx="1"/>
          </p:nvPr>
        </p:nvSpPr>
        <p:spPr>
          <a:xfrm>
            <a:off x="423825" y="1386290"/>
            <a:ext cx="8520600" cy="3302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000"/>
              </a:buClr>
              <a:buSzPts val="1800"/>
              <a:buChar char="●"/>
              <a:defRPr>
                <a:solidFill>
                  <a:srgbClr val="000000"/>
                </a:solidFill>
              </a:defRPr>
            </a:lvl1pPr>
            <a:lvl2pPr marL="914400" lvl="1" indent="-317500" rtl="0">
              <a:spcBef>
                <a:spcPts val="1600"/>
              </a:spcBef>
              <a:spcAft>
                <a:spcPts val="0"/>
              </a:spcAft>
              <a:buClr>
                <a:srgbClr val="000000"/>
              </a:buClr>
              <a:buSzPts val="1400"/>
              <a:buChar char="○"/>
              <a:defRPr>
                <a:solidFill>
                  <a:srgbClr val="000000"/>
                </a:solidFill>
              </a:defRPr>
            </a:lvl2pPr>
            <a:lvl3pPr marL="1371600" lvl="2" indent="-317500" rtl="0">
              <a:spcBef>
                <a:spcPts val="1600"/>
              </a:spcBef>
              <a:spcAft>
                <a:spcPts val="0"/>
              </a:spcAft>
              <a:buClr>
                <a:srgbClr val="000000"/>
              </a:buClr>
              <a:buSzPts val="1400"/>
              <a:buChar char="■"/>
              <a:defRPr>
                <a:solidFill>
                  <a:srgbClr val="000000"/>
                </a:solidFill>
              </a:defRPr>
            </a:lvl3pPr>
            <a:lvl4pPr marL="1828800" lvl="3" indent="-317500" rtl="0">
              <a:spcBef>
                <a:spcPts val="1600"/>
              </a:spcBef>
              <a:spcAft>
                <a:spcPts val="0"/>
              </a:spcAft>
              <a:buClr>
                <a:srgbClr val="000000"/>
              </a:buClr>
              <a:buSzPts val="1400"/>
              <a:buChar char="●"/>
              <a:defRPr>
                <a:solidFill>
                  <a:srgbClr val="000000"/>
                </a:solidFill>
              </a:defRPr>
            </a:lvl4pPr>
            <a:lvl5pPr marL="2286000" lvl="4" indent="-317500" rtl="0">
              <a:spcBef>
                <a:spcPts val="1600"/>
              </a:spcBef>
              <a:spcAft>
                <a:spcPts val="0"/>
              </a:spcAft>
              <a:buClr>
                <a:srgbClr val="000000"/>
              </a:buClr>
              <a:buSzPts val="1400"/>
              <a:buChar char="○"/>
              <a:defRPr>
                <a:solidFill>
                  <a:srgbClr val="000000"/>
                </a:solidFill>
              </a:defRPr>
            </a:lvl5pPr>
            <a:lvl6pPr marL="2743200" lvl="5" indent="-317500" rtl="0">
              <a:spcBef>
                <a:spcPts val="1600"/>
              </a:spcBef>
              <a:spcAft>
                <a:spcPts val="0"/>
              </a:spcAft>
              <a:buClr>
                <a:srgbClr val="000000"/>
              </a:buClr>
              <a:buSzPts val="1400"/>
              <a:buChar char="■"/>
              <a:defRPr>
                <a:solidFill>
                  <a:srgbClr val="000000"/>
                </a:solidFill>
              </a:defRPr>
            </a:lvl6pPr>
            <a:lvl7pPr marL="3200400" lvl="6" indent="-317500" rtl="0">
              <a:spcBef>
                <a:spcPts val="1600"/>
              </a:spcBef>
              <a:spcAft>
                <a:spcPts val="0"/>
              </a:spcAft>
              <a:buClr>
                <a:srgbClr val="000000"/>
              </a:buClr>
              <a:buSzPts val="1400"/>
              <a:buChar char="●"/>
              <a:defRPr>
                <a:solidFill>
                  <a:srgbClr val="000000"/>
                </a:solidFill>
              </a:defRPr>
            </a:lvl7pPr>
            <a:lvl8pPr marL="3657600" lvl="7" indent="-317500" rtl="0">
              <a:spcBef>
                <a:spcPts val="1600"/>
              </a:spcBef>
              <a:spcAft>
                <a:spcPts val="0"/>
              </a:spcAft>
              <a:buClr>
                <a:srgbClr val="000000"/>
              </a:buClr>
              <a:buSzPts val="1400"/>
              <a:buChar char="○"/>
              <a:defRPr>
                <a:solidFill>
                  <a:srgbClr val="000000"/>
                </a:solidFill>
              </a:defRPr>
            </a:lvl8pPr>
            <a:lvl9pPr marL="4114800" lvl="8" indent="-317500" rtl="0">
              <a:spcBef>
                <a:spcPts val="1600"/>
              </a:spcBef>
              <a:spcAft>
                <a:spcPts val="1600"/>
              </a:spcAft>
              <a:buClr>
                <a:srgbClr val="000000"/>
              </a:buClr>
              <a:buSzPts val="1400"/>
              <a:buChar char="■"/>
              <a:defRPr>
                <a:solidFill>
                  <a:srgbClr val="000000"/>
                </a:solidFill>
              </a:defRPr>
            </a:lvl9pPr>
          </a:lstStyle>
          <a:p>
            <a:endParaRPr/>
          </a:p>
        </p:txBody>
      </p:sp>
      <p:sp>
        <p:nvSpPr>
          <p:cNvPr id="26" name="Google Shape;2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999999"/>
                </a:solidFill>
              </a:defRPr>
            </a:lvl1pPr>
            <a:lvl2pPr lvl="1" rtl="0">
              <a:buNone/>
              <a:defRPr>
                <a:solidFill>
                  <a:srgbClr val="999999"/>
                </a:solidFill>
              </a:defRPr>
            </a:lvl2pPr>
            <a:lvl3pPr lvl="2" rtl="0">
              <a:buNone/>
              <a:defRPr>
                <a:solidFill>
                  <a:srgbClr val="999999"/>
                </a:solidFill>
              </a:defRPr>
            </a:lvl3pPr>
            <a:lvl4pPr lvl="3" rtl="0">
              <a:buNone/>
              <a:defRPr>
                <a:solidFill>
                  <a:srgbClr val="999999"/>
                </a:solidFill>
              </a:defRPr>
            </a:lvl4pPr>
            <a:lvl5pPr lvl="4" rtl="0">
              <a:buNone/>
              <a:defRPr>
                <a:solidFill>
                  <a:srgbClr val="999999"/>
                </a:solidFill>
              </a:defRPr>
            </a:lvl5pPr>
            <a:lvl6pPr lvl="5" rtl="0">
              <a:buNone/>
              <a:defRPr>
                <a:solidFill>
                  <a:srgbClr val="999999"/>
                </a:solidFill>
              </a:defRPr>
            </a:lvl6pPr>
            <a:lvl7pPr lvl="6" rtl="0">
              <a:buNone/>
              <a:defRPr>
                <a:solidFill>
                  <a:srgbClr val="999999"/>
                </a:solidFill>
              </a:defRPr>
            </a:lvl7pPr>
            <a:lvl8pPr lvl="7" rtl="0">
              <a:buNone/>
              <a:defRPr>
                <a:solidFill>
                  <a:srgbClr val="999999"/>
                </a:solidFill>
              </a:defRPr>
            </a:lvl8pPr>
            <a:lvl9pPr lvl="8" rtl="0">
              <a:buNone/>
              <a:defRPr>
                <a:solidFill>
                  <a:srgbClr val="999999"/>
                </a:solidFill>
              </a:defRPr>
            </a:lvl9pPr>
          </a:lstStyle>
          <a:p>
            <a:pPr marL="0" lvl="0" indent="0" algn="r" rtl="0">
              <a:spcBef>
                <a:spcPts val="0"/>
              </a:spcBef>
              <a:spcAft>
                <a:spcPts val="0"/>
              </a:spcAft>
              <a:buNone/>
            </a:pPr>
            <a:fld id="{00000000-1234-1234-1234-123412341234}" type="slidenum">
              <a:rPr lang="en"/>
              <a:t>‹#›</a:t>
            </a:fld>
            <a:endParaRPr/>
          </a:p>
        </p:txBody>
      </p:sp>
      <p:sp>
        <p:nvSpPr>
          <p:cNvPr id="27" name="Google Shape;27;p4"/>
          <p:cNvSpPr txBox="1">
            <a:spLocks noGrp="1"/>
          </p:cNvSpPr>
          <p:nvPr>
            <p:ph type="title"/>
          </p:nvPr>
        </p:nvSpPr>
        <p:spPr>
          <a:xfrm>
            <a:off x="398475" y="188325"/>
            <a:ext cx="8571300" cy="94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66D5F8-4D1B-ECB1-6BEF-BA4CC9618A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935A2E-539C-BFC8-C5E1-BA1534A703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6F10EB-26D0-3A9C-CC23-AE95CCB8D2AC}"/>
              </a:ext>
            </a:extLst>
          </p:cNvPr>
          <p:cNvSpPr>
            <a:spLocks noGrp="1" noChangeArrowheads="1"/>
          </p:cNvSpPr>
          <p:nvPr>
            <p:ph type="sldNum" sz="quarter" idx="12"/>
          </p:nvPr>
        </p:nvSpPr>
        <p:spPr>
          <a:ln/>
        </p:spPr>
        <p:txBody>
          <a:bodyPr/>
          <a:lstStyle>
            <a:lvl1pPr>
              <a:defRPr/>
            </a:lvl1pPr>
          </a:lstStyle>
          <a:p>
            <a:fld id="{DE385824-E44E-364A-8006-F271F42B54C4}" type="slidenum">
              <a:rPr lang="en-US" altLang="en-US"/>
              <a:pPr/>
              <a:t>‹#›</a:t>
            </a:fld>
            <a:endParaRPr lang="en-US" altLang="en-US"/>
          </a:p>
        </p:txBody>
      </p:sp>
    </p:spTree>
    <p:extLst>
      <p:ext uri="{BB962C8B-B14F-4D97-AF65-F5344CB8AC3E}">
        <p14:creationId xmlns:p14="http://schemas.microsoft.com/office/powerpoint/2010/main" val="1545110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7EE9B047-073C-3993-17D2-9C33B6A061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FFC479-80B9-BF2B-F12E-DC8DDFFEC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C5C918-A2B7-2FA7-24D2-D45D9E043256}"/>
              </a:ext>
            </a:extLst>
          </p:cNvPr>
          <p:cNvSpPr>
            <a:spLocks noGrp="1" noChangeArrowheads="1"/>
          </p:cNvSpPr>
          <p:nvPr>
            <p:ph type="sldNum" sz="quarter" idx="12"/>
          </p:nvPr>
        </p:nvSpPr>
        <p:spPr>
          <a:ln/>
        </p:spPr>
        <p:txBody>
          <a:bodyPr/>
          <a:lstStyle>
            <a:lvl1pPr>
              <a:defRPr/>
            </a:lvl1pPr>
          </a:lstStyle>
          <a:p>
            <a:fld id="{555A25ED-7D7B-E243-AA4D-37A51185810C}" type="slidenum">
              <a:rPr lang="en-US" altLang="en-US"/>
              <a:pPr/>
              <a:t>‹#›</a:t>
            </a:fld>
            <a:endParaRPr lang="en-US" altLang="en-US"/>
          </a:p>
        </p:txBody>
      </p:sp>
    </p:spTree>
    <p:extLst>
      <p:ext uri="{BB962C8B-B14F-4D97-AF65-F5344CB8AC3E}">
        <p14:creationId xmlns:p14="http://schemas.microsoft.com/office/powerpoint/2010/main" val="2213049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8DD1F1B-CFB0-1941-12BB-73D7FA3AB7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339413-4DCA-D5AC-47D8-CA838BF05B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B3B266-ACBD-8EE2-5E97-3FADE598D7CB}"/>
              </a:ext>
            </a:extLst>
          </p:cNvPr>
          <p:cNvSpPr>
            <a:spLocks noGrp="1" noChangeArrowheads="1"/>
          </p:cNvSpPr>
          <p:nvPr>
            <p:ph type="sldNum" sz="quarter" idx="12"/>
          </p:nvPr>
        </p:nvSpPr>
        <p:spPr>
          <a:ln/>
        </p:spPr>
        <p:txBody>
          <a:bodyPr/>
          <a:lstStyle>
            <a:lvl1pPr>
              <a:defRPr/>
            </a:lvl1pPr>
          </a:lstStyle>
          <a:p>
            <a:fld id="{7DED730E-286C-5941-9F56-B879CC36D846}" type="slidenum">
              <a:rPr lang="en-US" altLang="en-US"/>
              <a:pPr/>
              <a:t>‹#›</a:t>
            </a:fld>
            <a:endParaRPr lang="en-US" altLang="en-US"/>
          </a:p>
        </p:txBody>
      </p:sp>
    </p:spTree>
    <p:extLst>
      <p:ext uri="{BB962C8B-B14F-4D97-AF65-F5344CB8AC3E}">
        <p14:creationId xmlns:p14="http://schemas.microsoft.com/office/powerpoint/2010/main" val="506748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08B35C5-5AB3-3EEA-7B91-EA4FC579795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A722F69-F092-0762-613D-861738D8FF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80E807A-237A-FA4E-DA33-A149868D594F}"/>
              </a:ext>
            </a:extLst>
          </p:cNvPr>
          <p:cNvSpPr>
            <a:spLocks noGrp="1" noChangeArrowheads="1"/>
          </p:cNvSpPr>
          <p:nvPr>
            <p:ph type="sldNum" sz="quarter" idx="12"/>
          </p:nvPr>
        </p:nvSpPr>
        <p:spPr>
          <a:ln/>
        </p:spPr>
        <p:txBody>
          <a:bodyPr/>
          <a:lstStyle>
            <a:lvl1pPr>
              <a:defRPr/>
            </a:lvl1pPr>
          </a:lstStyle>
          <a:p>
            <a:fld id="{931E8A56-B303-0B4E-BF2C-4340BC337953}" type="slidenum">
              <a:rPr lang="en-US" altLang="en-US"/>
              <a:pPr/>
              <a:t>‹#›</a:t>
            </a:fld>
            <a:endParaRPr lang="en-US" altLang="en-US"/>
          </a:p>
        </p:txBody>
      </p:sp>
    </p:spTree>
    <p:extLst>
      <p:ext uri="{BB962C8B-B14F-4D97-AF65-F5344CB8AC3E}">
        <p14:creationId xmlns:p14="http://schemas.microsoft.com/office/powerpoint/2010/main" val="3676697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9D9F576-B4C9-01CF-BD3A-681B15214A6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77E0E53-1276-3F7A-6852-0E3B44B4CA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3CCB010-7AE1-D986-38D9-3269E2F1B470}"/>
              </a:ext>
            </a:extLst>
          </p:cNvPr>
          <p:cNvSpPr>
            <a:spLocks noGrp="1" noChangeArrowheads="1"/>
          </p:cNvSpPr>
          <p:nvPr>
            <p:ph type="sldNum" sz="quarter" idx="12"/>
          </p:nvPr>
        </p:nvSpPr>
        <p:spPr>
          <a:ln/>
        </p:spPr>
        <p:txBody>
          <a:bodyPr/>
          <a:lstStyle>
            <a:lvl1pPr>
              <a:defRPr/>
            </a:lvl1pPr>
          </a:lstStyle>
          <a:p>
            <a:fld id="{FC3B18C6-3B61-D241-87CB-12D002D855E4}" type="slidenum">
              <a:rPr lang="en-US" altLang="en-US"/>
              <a:pPr/>
              <a:t>‹#›</a:t>
            </a:fld>
            <a:endParaRPr lang="en-US" altLang="en-US"/>
          </a:p>
        </p:txBody>
      </p:sp>
    </p:spTree>
    <p:extLst>
      <p:ext uri="{BB962C8B-B14F-4D97-AF65-F5344CB8AC3E}">
        <p14:creationId xmlns:p14="http://schemas.microsoft.com/office/powerpoint/2010/main" val="385213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84A295C-C269-3E6E-EC05-8464F583C23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9E86C2F-B9B9-EBB8-C6A3-DAA2AAC6E9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BC9B378-5747-418F-3180-5E16E82315E2}"/>
              </a:ext>
            </a:extLst>
          </p:cNvPr>
          <p:cNvSpPr>
            <a:spLocks noGrp="1" noChangeArrowheads="1"/>
          </p:cNvSpPr>
          <p:nvPr>
            <p:ph type="sldNum" sz="quarter" idx="12"/>
          </p:nvPr>
        </p:nvSpPr>
        <p:spPr>
          <a:ln/>
        </p:spPr>
        <p:txBody>
          <a:bodyPr/>
          <a:lstStyle>
            <a:lvl1pPr>
              <a:defRPr/>
            </a:lvl1pPr>
          </a:lstStyle>
          <a:p>
            <a:fld id="{E7ADE250-21D4-DC4B-829B-77F875C45E82}" type="slidenum">
              <a:rPr lang="en-US" altLang="en-US"/>
              <a:pPr/>
              <a:t>‹#›</a:t>
            </a:fld>
            <a:endParaRPr lang="en-US" altLang="en-US"/>
          </a:p>
        </p:txBody>
      </p:sp>
    </p:spTree>
    <p:extLst>
      <p:ext uri="{BB962C8B-B14F-4D97-AF65-F5344CB8AC3E}">
        <p14:creationId xmlns:p14="http://schemas.microsoft.com/office/powerpoint/2010/main" val="760456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2046857C-1798-4275-085A-7CB190F2C8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6462120-BBC1-CF6D-FF40-C2389C07CD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CFE071-12B3-48A4-BF1B-D4D2F3CD4F63}"/>
              </a:ext>
            </a:extLst>
          </p:cNvPr>
          <p:cNvSpPr>
            <a:spLocks noGrp="1" noChangeArrowheads="1"/>
          </p:cNvSpPr>
          <p:nvPr>
            <p:ph type="sldNum" sz="quarter" idx="12"/>
          </p:nvPr>
        </p:nvSpPr>
        <p:spPr>
          <a:ln/>
        </p:spPr>
        <p:txBody>
          <a:bodyPr/>
          <a:lstStyle>
            <a:lvl1pPr>
              <a:defRPr/>
            </a:lvl1pPr>
          </a:lstStyle>
          <a:p>
            <a:fld id="{7139228A-4BDD-C94F-8D5B-81AE092DB867}" type="slidenum">
              <a:rPr lang="en-US" altLang="en-US"/>
              <a:pPr/>
              <a:t>‹#›</a:t>
            </a:fld>
            <a:endParaRPr lang="en-US" altLang="en-US"/>
          </a:p>
        </p:txBody>
      </p:sp>
    </p:spTree>
    <p:extLst>
      <p:ext uri="{BB962C8B-B14F-4D97-AF65-F5344CB8AC3E}">
        <p14:creationId xmlns:p14="http://schemas.microsoft.com/office/powerpoint/2010/main" val="4234924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304DBB5D-E006-A7BE-2179-0437C7F005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30CA83F-308A-3E37-C004-A2EF5574D9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175134-1762-F8F2-7604-60723AE8D539}"/>
              </a:ext>
            </a:extLst>
          </p:cNvPr>
          <p:cNvSpPr>
            <a:spLocks noGrp="1" noChangeArrowheads="1"/>
          </p:cNvSpPr>
          <p:nvPr>
            <p:ph type="sldNum" sz="quarter" idx="12"/>
          </p:nvPr>
        </p:nvSpPr>
        <p:spPr>
          <a:ln/>
        </p:spPr>
        <p:txBody>
          <a:bodyPr/>
          <a:lstStyle>
            <a:lvl1pPr>
              <a:defRPr/>
            </a:lvl1pPr>
          </a:lstStyle>
          <a:p>
            <a:fld id="{3E4ABF5F-5ADF-F842-9144-50EB757CA198}" type="slidenum">
              <a:rPr lang="en-US" altLang="en-US"/>
              <a:pPr/>
              <a:t>‹#›</a:t>
            </a:fld>
            <a:endParaRPr lang="en-US" altLang="en-US"/>
          </a:p>
        </p:txBody>
      </p:sp>
    </p:spTree>
    <p:extLst>
      <p:ext uri="{BB962C8B-B14F-4D97-AF65-F5344CB8AC3E}">
        <p14:creationId xmlns:p14="http://schemas.microsoft.com/office/powerpoint/2010/main" val="4075299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C981E3-95D0-5320-3D24-E5D764D6B31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0223EB-4B3A-2E0F-C29C-27ADE6F0D6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04E8ED-9DF5-AFF5-2274-8AEEAA675C77}"/>
              </a:ext>
            </a:extLst>
          </p:cNvPr>
          <p:cNvSpPr>
            <a:spLocks noGrp="1" noChangeArrowheads="1"/>
          </p:cNvSpPr>
          <p:nvPr>
            <p:ph type="sldNum" sz="quarter" idx="12"/>
          </p:nvPr>
        </p:nvSpPr>
        <p:spPr>
          <a:ln/>
        </p:spPr>
        <p:txBody>
          <a:bodyPr/>
          <a:lstStyle>
            <a:lvl1pPr>
              <a:defRPr/>
            </a:lvl1pPr>
          </a:lstStyle>
          <a:p>
            <a:fld id="{25A4939A-E56A-264E-A8C6-70710619BC01}" type="slidenum">
              <a:rPr lang="en-US" altLang="en-US"/>
              <a:pPr/>
              <a:t>‹#›</a:t>
            </a:fld>
            <a:endParaRPr lang="en-US" altLang="en-US"/>
          </a:p>
        </p:txBody>
      </p:sp>
    </p:spTree>
    <p:extLst>
      <p:ext uri="{BB962C8B-B14F-4D97-AF65-F5344CB8AC3E}">
        <p14:creationId xmlns:p14="http://schemas.microsoft.com/office/powerpoint/2010/main" val="22367654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F505AB-A7FC-A9C9-3BFE-77FF87D360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129A53-027E-668C-622A-E9742F388B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22BF2C-9F29-4105-7880-EA2A21FAC4B2}"/>
              </a:ext>
            </a:extLst>
          </p:cNvPr>
          <p:cNvSpPr>
            <a:spLocks noGrp="1" noChangeArrowheads="1"/>
          </p:cNvSpPr>
          <p:nvPr>
            <p:ph type="sldNum" sz="quarter" idx="12"/>
          </p:nvPr>
        </p:nvSpPr>
        <p:spPr>
          <a:ln/>
        </p:spPr>
        <p:txBody>
          <a:bodyPr/>
          <a:lstStyle>
            <a:lvl1pPr>
              <a:defRPr/>
            </a:lvl1pPr>
          </a:lstStyle>
          <a:p>
            <a:fld id="{3DC24FAA-C5B2-E64E-9D05-D42D29210AE9}" type="slidenum">
              <a:rPr lang="en-US" altLang="en-US"/>
              <a:pPr/>
              <a:t>‹#›</a:t>
            </a:fld>
            <a:endParaRPr lang="en-US" altLang="en-US"/>
          </a:p>
        </p:txBody>
      </p:sp>
    </p:spTree>
    <p:extLst>
      <p:ext uri="{BB962C8B-B14F-4D97-AF65-F5344CB8AC3E}">
        <p14:creationId xmlns:p14="http://schemas.microsoft.com/office/powerpoint/2010/main" val="658641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5"/>
          <p:cNvSpPr txBox="1">
            <a:spLocks noGrp="1"/>
          </p:cNvSpPr>
          <p:nvPr>
            <p:ph type="body" idx="1"/>
          </p:nvPr>
        </p:nvSpPr>
        <p:spPr>
          <a:xfrm>
            <a:off x="398475" y="1266175"/>
            <a:ext cx="3999900" cy="3302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000"/>
              </a:buClr>
              <a:buSzPts val="1400"/>
              <a:buChar char="●"/>
              <a:defRPr sz="1400">
                <a:solidFill>
                  <a:srgbClr val="000000"/>
                </a:solidFill>
              </a:defRPr>
            </a:lvl1pPr>
            <a:lvl2pPr marL="914400" lvl="1" indent="-304800" rtl="0">
              <a:spcBef>
                <a:spcPts val="1600"/>
              </a:spcBef>
              <a:spcAft>
                <a:spcPts val="0"/>
              </a:spcAft>
              <a:buClr>
                <a:srgbClr val="000000"/>
              </a:buClr>
              <a:buSzPts val="1200"/>
              <a:buChar char="○"/>
              <a:defRPr sz="1200">
                <a:solidFill>
                  <a:srgbClr val="000000"/>
                </a:solidFill>
              </a:defRPr>
            </a:lvl2pPr>
            <a:lvl3pPr marL="1371600" lvl="2" indent="-304800" rtl="0">
              <a:spcBef>
                <a:spcPts val="1600"/>
              </a:spcBef>
              <a:spcAft>
                <a:spcPts val="0"/>
              </a:spcAft>
              <a:buClr>
                <a:srgbClr val="000000"/>
              </a:buClr>
              <a:buSzPts val="1200"/>
              <a:buChar char="■"/>
              <a:defRPr sz="1200">
                <a:solidFill>
                  <a:srgbClr val="000000"/>
                </a:solidFill>
              </a:defRPr>
            </a:lvl3pPr>
            <a:lvl4pPr marL="1828800" lvl="3" indent="-304800" rtl="0">
              <a:spcBef>
                <a:spcPts val="1600"/>
              </a:spcBef>
              <a:spcAft>
                <a:spcPts val="0"/>
              </a:spcAft>
              <a:buClr>
                <a:srgbClr val="000000"/>
              </a:buClr>
              <a:buSzPts val="1200"/>
              <a:buChar char="●"/>
              <a:defRPr sz="1200">
                <a:solidFill>
                  <a:srgbClr val="000000"/>
                </a:solidFill>
              </a:defRPr>
            </a:lvl4pPr>
            <a:lvl5pPr marL="2286000" lvl="4" indent="-304800" rtl="0">
              <a:spcBef>
                <a:spcPts val="1600"/>
              </a:spcBef>
              <a:spcAft>
                <a:spcPts val="0"/>
              </a:spcAft>
              <a:buClr>
                <a:srgbClr val="000000"/>
              </a:buClr>
              <a:buSzPts val="1200"/>
              <a:buChar char="○"/>
              <a:defRPr sz="1200">
                <a:solidFill>
                  <a:srgbClr val="000000"/>
                </a:solidFill>
              </a:defRPr>
            </a:lvl5pPr>
            <a:lvl6pPr marL="2743200" lvl="5" indent="-304800" rtl="0">
              <a:spcBef>
                <a:spcPts val="1600"/>
              </a:spcBef>
              <a:spcAft>
                <a:spcPts val="0"/>
              </a:spcAft>
              <a:buClr>
                <a:srgbClr val="000000"/>
              </a:buClr>
              <a:buSzPts val="1200"/>
              <a:buChar char="■"/>
              <a:defRPr sz="1200">
                <a:solidFill>
                  <a:srgbClr val="000000"/>
                </a:solidFill>
              </a:defRPr>
            </a:lvl6pPr>
            <a:lvl7pPr marL="3200400" lvl="6" indent="-304800" rtl="0">
              <a:spcBef>
                <a:spcPts val="1600"/>
              </a:spcBef>
              <a:spcAft>
                <a:spcPts val="0"/>
              </a:spcAft>
              <a:buClr>
                <a:srgbClr val="000000"/>
              </a:buClr>
              <a:buSzPts val="1200"/>
              <a:buChar char="●"/>
              <a:defRPr sz="1200">
                <a:solidFill>
                  <a:srgbClr val="000000"/>
                </a:solidFill>
              </a:defRPr>
            </a:lvl7pPr>
            <a:lvl8pPr marL="3657600" lvl="7" indent="-304800" rtl="0">
              <a:spcBef>
                <a:spcPts val="1600"/>
              </a:spcBef>
              <a:spcAft>
                <a:spcPts val="0"/>
              </a:spcAft>
              <a:buClr>
                <a:srgbClr val="000000"/>
              </a:buClr>
              <a:buSzPts val="1200"/>
              <a:buChar char="○"/>
              <a:defRPr sz="1200">
                <a:solidFill>
                  <a:srgbClr val="000000"/>
                </a:solidFill>
              </a:defRPr>
            </a:lvl8pPr>
            <a:lvl9pPr marL="4114800" lvl="8" indent="-304800" rtl="0">
              <a:spcBef>
                <a:spcPts val="1600"/>
              </a:spcBef>
              <a:spcAft>
                <a:spcPts val="1600"/>
              </a:spcAft>
              <a:buClr>
                <a:srgbClr val="000000"/>
              </a:buClr>
              <a:buSzPts val="1200"/>
              <a:buChar char="■"/>
              <a:defRPr sz="1200">
                <a:solidFill>
                  <a:srgbClr val="000000"/>
                </a:solidFill>
              </a:defRPr>
            </a:lvl9pPr>
          </a:lstStyle>
          <a:p>
            <a:endParaRPr/>
          </a:p>
        </p:txBody>
      </p:sp>
      <p:sp>
        <p:nvSpPr>
          <p:cNvPr id="30" name="Google Shape;30;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000"/>
              </a:buClr>
              <a:buSzPts val="1400"/>
              <a:buChar char="●"/>
              <a:defRPr sz="1400">
                <a:solidFill>
                  <a:srgbClr val="000000"/>
                </a:solidFill>
              </a:defRPr>
            </a:lvl1pPr>
            <a:lvl2pPr marL="914400" lvl="1" indent="-304800" rtl="0">
              <a:spcBef>
                <a:spcPts val="1600"/>
              </a:spcBef>
              <a:spcAft>
                <a:spcPts val="0"/>
              </a:spcAft>
              <a:buClr>
                <a:srgbClr val="000000"/>
              </a:buClr>
              <a:buSzPts val="1200"/>
              <a:buChar char="○"/>
              <a:defRPr sz="1200">
                <a:solidFill>
                  <a:srgbClr val="000000"/>
                </a:solidFill>
              </a:defRPr>
            </a:lvl2pPr>
            <a:lvl3pPr marL="1371600" lvl="2" indent="-304800" rtl="0">
              <a:spcBef>
                <a:spcPts val="1600"/>
              </a:spcBef>
              <a:spcAft>
                <a:spcPts val="0"/>
              </a:spcAft>
              <a:buClr>
                <a:srgbClr val="000000"/>
              </a:buClr>
              <a:buSzPts val="1200"/>
              <a:buChar char="■"/>
              <a:defRPr sz="1200">
                <a:solidFill>
                  <a:srgbClr val="000000"/>
                </a:solidFill>
              </a:defRPr>
            </a:lvl3pPr>
            <a:lvl4pPr marL="1828800" lvl="3" indent="-304800" rtl="0">
              <a:spcBef>
                <a:spcPts val="1600"/>
              </a:spcBef>
              <a:spcAft>
                <a:spcPts val="0"/>
              </a:spcAft>
              <a:buClr>
                <a:srgbClr val="000000"/>
              </a:buClr>
              <a:buSzPts val="1200"/>
              <a:buChar char="●"/>
              <a:defRPr sz="1200">
                <a:solidFill>
                  <a:srgbClr val="000000"/>
                </a:solidFill>
              </a:defRPr>
            </a:lvl4pPr>
            <a:lvl5pPr marL="2286000" lvl="4" indent="-304800" rtl="0">
              <a:spcBef>
                <a:spcPts val="1600"/>
              </a:spcBef>
              <a:spcAft>
                <a:spcPts val="0"/>
              </a:spcAft>
              <a:buClr>
                <a:srgbClr val="000000"/>
              </a:buClr>
              <a:buSzPts val="1200"/>
              <a:buChar char="○"/>
              <a:defRPr sz="1200">
                <a:solidFill>
                  <a:srgbClr val="000000"/>
                </a:solidFill>
              </a:defRPr>
            </a:lvl5pPr>
            <a:lvl6pPr marL="2743200" lvl="5" indent="-304800" rtl="0">
              <a:spcBef>
                <a:spcPts val="1600"/>
              </a:spcBef>
              <a:spcAft>
                <a:spcPts val="0"/>
              </a:spcAft>
              <a:buClr>
                <a:srgbClr val="000000"/>
              </a:buClr>
              <a:buSzPts val="1200"/>
              <a:buChar char="■"/>
              <a:defRPr sz="1200">
                <a:solidFill>
                  <a:srgbClr val="000000"/>
                </a:solidFill>
              </a:defRPr>
            </a:lvl6pPr>
            <a:lvl7pPr marL="3200400" lvl="6" indent="-304800" rtl="0">
              <a:spcBef>
                <a:spcPts val="1600"/>
              </a:spcBef>
              <a:spcAft>
                <a:spcPts val="0"/>
              </a:spcAft>
              <a:buClr>
                <a:srgbClr val="000000"/>
              </a:buClr>
              <a:buSzPts val="1200"/>
              <a:buChar char="●"/>
              <a:defRPr sz="1200">
                <a:solidFill>
                  <a:srgbClr val="000000"/>
                </a:solidFill>
              </a:defRPr>
            </a:lvl7pPr>
            <a:lvl8pPr marL="3657600" lvl="7" indent="-304800" rtl="0">
              <a:spcBef>
                <a:spcPts val="1600"/>
              </a:spcBef>
              <a:spcAft>
                <a:spcPts val="0"/>
              </a:spcAft>
              <a:buClr>
                <a:srgbClr val="000000"/>
              </a:buClr>
              <a:buSzPts val="1200"/>
              <a:buChar char="○"/>
              <a:defRPr sz="1200">
                <a:solidFill>
                  <a:srgbClr val="000000"/>
                </a:solidFill>
              </a:defRPr>
            </a:lvl8pPr>
            <a:lvl9pPr marL="4114800" lvl="8" indent="-304800" rtl="0">
              <a:spcBef>
                <a:spcPts val="1600"/>
              </a:spcBef>
              <a:spcAft>
                <a:spcPts val="1600"/>
              </a:spcAft>
              <a:buClr>
                <a:srgbClr val="000000"/>
              </a:buClr>
              <a:buSzPts val="1200"/>
              <a:buChar char="■"/>
              <a:defRPr sz="1200">
                <a:solidFill>
                  <a:srgbClr val="000000"/>
                </a:solidFill>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 name="Google Shape;32;p5"/>
          <p:cNvSpPr txBox="1">
            <a:spLocks noGrp="1"/>
          </p:cNvSpPr>
          <p:nvPr>
            <p:ph type="title"/>
          </p:nvPr>
        </p:nvSpPr>
        <p:spPr>
          <a:xfrm>
            <a:off x="398475" y="188325"/>
            <a:ext cx="8571300" cy="942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32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25E8F6E-1516-0C14-2120-DE2B6CCFB759}"/>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8B2AC815-9197-B20D-A3FF-9147826E237B}"/>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Rectangle 6">
            <a:extLst>
              <a:ext uri="{FF2B5EF4-FFF2-40B4-BE49-F238E27FC236}">
                <a16:creationId xmlns:a16="http://schemas.microsoft.com/office/drawing/2014/main" id="{D4A8119B-D8D6-28E0-1929-87FD61A3C5D7}"/>
              </a:ext>
            </a:extLst>
          </p:cNvPr>
          <p:cNvSpPr>
            <a:spLocks noGrp="1" noChangeArrowheads="1"/>
          </p:cNvSpPr>
          <p:nvPr>
            <p:ph type="sldNum" sz="quarter" idx="12"/>
          </p:nvPr>
        </p:nvSpPr>
        <p:spPr/>
        <p:txBody>
          <a:bodyPr/>
          <a:lstStyle>
            <a:lvl1pPr eaLnBrk="0" hangingPunct="0">
              <a:defRPr smtClean="0"/>
            </a:lvl1pPr>
          </a:lstStyle>
          <a:p>
            <a:pPr>
              <a:defRPr/>
            </a:pPr>
            <a:fld id="{2760BE04-5978-894B-B69E-3E8B2D6B73BC}" type="slidenum">
              <a:rPr lang="en-US" altLang="en-US"/>
              <a:pPr>
                <a:defRPr/>
              </a:pPr>
              <a:t>‹#›</a:t>
            </a:fld>
            <a:endParaRPr lang="en-US" altLang="en-US"/>
          </a:p>
        </p:txBody>
      </p:sp>
    </p:spTree>
    <p:extLst>
      <p:ext uri="{BB962C8B-B14F-4D97-AF65-F5344CB8AC3E}">
        <p14:creationId xmlns:p14="http://schemas.microsoft.com/office/powerpoint/2010/main" val="1160250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DDB309-7C49-0C47-1A9A-720982CABDA4}"/>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FD2B52F5-56CC-1FD7-47E9-6A405293C1DC}"/>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Rectangle 6">
            <a:extLst>
              <a:ext uri="{FF2B5EF4-FFF2-40B4-BE49-F238E27FC236}">
                <a16:creationId xmlns:a16="http://schemas.microsoft.com/office/drawing/2014/main" id="{A91C3510-A26C-4DF8-31A1-8D28CE4C822D}"/>
              </a:ext>
            </a:extLst>
          </p:cNvPr>
          <p:cNvSpPr>
            <a:spLocks noGrp="1" noChangeArrowheads="1"/>
          </p:cNvSpPr>
          <p:nvPr>
            <p:ph type="sldNum" sz="quarter" idx="12"/>
          </p:nvPr>
        </p:nvSpPr>
        <p:spPr/>
        <p:txBody>
          <a:bodyPr/>
          <a:lstStyle>
            <a:lvl1pPr eaLnBrk="0" hangingPunct="0">
              <a:defRPr smtClean="0"/>
            </a:lvl1pPr>
          </a:lstStyle>
          <a:p>
            <a:pPr>
              <a:defRPr/>
            </a:pPr>
            <a:fld id="{15CC7ADB-62CB-514A-9D90-ED5FE4B7A461}" type="slidenum">
              <a:rPr lang="en-US" altLang="en-US"/>
              <a:pPr>
                <a:defRPr/>
              </a:pPr>
              <a:t>‹#›</a:t>
            </a:fld>
            <a:endParaRPr lang="en-US" altLang="en-US"/>
          </a:p>
        </p:txBody>
      </p:sp>
    </p:spTree>
    <p:extLst>
      <p:ext uri="{BB962C8B-B14F-4D97-AF65-F5344CB8AC3E}">
        <p14:creationId xmlns:p14="http://schemas.microsoft.com/office/powerpoint/2010/main" val="259545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3C843F48-A786-AADC-38D2-E50624E7E2A9}"/>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3C598227-F78D-EF10-DCD7-E1A1D42FD994}"/>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Rectangle 6">
            <a:extLst>
              <a:ext uri="{FF2B5EF4-FFF2-40B4-BE49-F238E27FC236}">
                <a16:creationId xmlns:a16="http://schemas.microsoft.com/office/drawing/2014/main" id="{3A1D1595-1052-10CD-9AF7-5614CE9541A9}"/>
              </a:ext>
            </a:extLst>
          </p:cNvPr>
          <p:cNvSpPr>
            <a:spLocks noGrp="1" noChangeArrowheads="1"/>
          </p:cNvSpPr>
          <p:nvPr>
            <p:ph type="sldNum" sz="quarter" idx="12"/>
          </p:nvPr>
        </p:nvSpPr>
        <p:spPr/>
        <p:txBody>
          <a:bodyPr/>
          <a:lstStyle>
            <a:lvl1pPr eaLnBrk="0" hangingPunct="0">
              <a:defRPr smtClean="0"/>
            </a:lvl1pPr>
          </a:lstStyle>
          <a:p>
            <a:pPr>
              <a:defRPr/>
            </a:pPr>
            <a:fld id="{3FC779BF-A98B-FF43-97AC-55B864F9BE53}" type="slidenum">
              <a:rPr lang="en-US" altLang="en-US"/>
              <a:pPr>
                <a:defRPr/>
              </a:pPr>
              <a:t>‹#›</a:t>
            </a:fld>
            <a:endParaRPr lang="en-US" altLang="en-US"/>
          </a:p>
        </p:txBody>
      </p:sp>
    </p:spTree>
    <p:extLst>
      <p:ext uri="{BB962C8B-B14F-4D97-AF65-F5344CB8AC3E}">
        <p14:creationId xmlns:p14="http://schemas.microsoft.com/office/powerpoint/2010/main" val="3907239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791A7C-3E76-D570-7A40-09F9F1C10175}"/>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6" name="Footer Placeholder 5">
            <a:extLst>
              <a:ext uri="{FF2B5EF4-FFF2-40B4-BE49-F238E27FC236}">
                <a16:creationId xmlns:a16="http://schemas.microsoft.com/office/drawing/2014/main" id="{681AB5A9-2593-3569-87FE-4E515B39388F}"/>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EF02E698-AAED-D7EC-208D-9E704CE16C01}"/>
              </a:ext>
            </a:extLst>
          </p:cNvPr>
          <p:cNvSpPr>
            <a:spLocks noGrp="1" noChangeArrowheads="1"/>
          </p:cNvSpPr>
          <p:nvPr>
            <p:ph type="sldNum" sz="quarter" idx="12"/>
          </p:nvPr>
        </p:nvSpPr>
        <p:spPr/>
        <p:txBody>
          <a:bodyPr/>
          <a:lstStyle>
            <a:lvl1pPr eaLnBrk="0" hangingPunct="0">
              <a:defRPr smtClean="0"/>
            </a:lvl1pPr>
          </a:lstStyle>
          <a:p>
            <a:pPr>
              <a:defRPr/>
            </a:pPr>
            <a:fld id="{DB1F4D74-6C56-E941-A157-0E01507EE525}" type="slidenum">
              <a:rPr lang="en-US" altLang="en-US"/>
              <a:pPr>
                <a:defRPr/>
              </a:pPr>
              <a:t>‹#›</a:t>
            </a:fld>
            <a:endParaRPr lang="en-US" altLang="en-US"/>
          </a:p>
        </p:txBody>
      </p:sp>
    </p:spTree>
    <p:extLst>
      <p:ext uri="{BB962C8B-B14F-4D97-AF65-F5344CB8AC3E}">
        <p14:creationId xmlns:p14="http://schemas.microsoft.com/office/powerpoint/2010/main" val="2424655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0AA67FA-425E-DBA3-2716-C15A0340DE14}"/>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8" name="Rectangle 5">
            <a:extLst>
              <a:ext uri="{FF2B5EF4-FFF2-40B4-BE49-F238E27FC236}">
                <a16:creationId xmlns:a16="http://schemas.microsoft.com/office/drawing/2014/main" id="{63000BC3-62F1-863F-3C05-4FE33B550D3B}"/>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9" name="Rectangle 6">
            <a:extLst>
              <a:ext uri="{FF2B5EF4-FFF2-40B4-BE49-F238E27FC236}">
                <a16:creationId xmlns:a16="http://schemas.microsoft.com/office/drawing/2014/main" id="{947DA32C-54C5-D494-8BC4-47BE650360E3}"/>
              </a:ext>
            </a:extLst>
          </p:cNvPr>
          <p:cNvSpPr>
            <a:spLocks noGrp="1" noChangeArrowheads="1"/>
          </p:cNvSpPr>
          <p:nvPr>
            <p:ph type="sldNum" sz="quarter" idx="12"/>
          </p:nvPr>
        </p:nvSpPr>
        <p:spPr/>
        <p:txBody>
          <a:bodyPr/>
          <a:lstStyle>
            <a:lvl1pPr eaLnBrk="0" hangingPunct="0">
              <a:defRPr smtClean="0"/>
            </a:lvl1pPr>
          </a:lstStyle>
          <a:p>
            <a:pPr>
              <a:defRPr/>
            </a:pPr>
            <a:fld id="{4699BC65-CAC4-DD45-AC1A-B7638A4010C3}" type="slidenum">
              <a:rPr lang="en-US" altLang="en-US"/>
              <a:pPr>
                <a:defRPr/>
              </a:pPr>
              <a:t>‹#›</a:t>
            </a:fld>
            <a:endParaRPr lang="en-US" altLang="en-US"/>
          </a:p>
        </p:txBody>
      </p:sp>
    </p:spTree>
    <p:extLst>
      <p:ext uri="{BB962C8B-B14F-4D97-AF65-F5344CB8AC3E}">
        <p14:creationId xmlns:p14="http://schemas.microsoft.com/office/powerpoint/2010/main" val="2548751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F71BF88-BF82-ABDE-2386-8A1FD064C084}"/>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4" name="Rectangle 5">
            <a:extLst>
              <a:ext uri="{FF2B5EF4-FFF2-40B4-BE49-F238E27FC236}">
                <a16:creationId xmlns:a16="http://schemas.microsoft.com/office/drawing/2014/main" id="{4F75AAE6-9932-D2AF-1F8E-E0A3A85F98CA}"/>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5" name="Rectangle 6">
            <a:extLst>
              <a:ext uri="{FF2B5EF4-FFF2-40B4-BE49-F238E27FC236}">
                <a16:creationId xmlns:a16="http://schemas.microsoft.com/office/drawing/2014/main" id="{F114486D-0F05-360F-E4FB-1A43A0EE1CE3}"/>
              </a:ext>
            </a:extLst>
          </p:cNvPr>
          <p:cNvSpPr>
            <a:spLocks noGrp="1" noChangeArrowheads="1"/>
          </p:cNvSpPr>
          <p:nvPr>
            <p:ph type="sldNum" sz="quarter" idx="12"/>
          </p:nvPr>
        </p:nvSpPr>
        <p:spPr/>
        <p:txBody>
          <a:bodyPr/>
          <a:lstStyle>
            <a:lvl1pPr eaLnBrk="0" hangingPunct="0">
              <a:defRPr smtClean="0"/>
            </a:lvl1pPr>
          </a:lstStyle>
          <a:p>
            <a:pPr>
              <a:defRPr/>
            </a:pPr>
            <a:fld id="{72AEF051-BCC0-634D-ADA4-14D7B6F990DC}" type="slidenum">
              <a:rPr lang="en-US" altLang="en-US"/>
              <a:pPr>
                <a:defRPr/>
              </a:pPr>
              <a:t>‹#›</a:t>
            </a:fld>
            <a:endParaRPr lang="en-US" altLang="en-US"/>
          </a:p>
        </p:txBody>
      </p:sp>
    </p:spTree>
    <p:extLst>
      <p:ext uri="{BB962C8B-B14F-4D97-AF65-F5344CB8AC3E}">
        <p14:creationId xmlns:p14="http://schemas.microsoft.com/office/powerpoint/2010/main" val="818976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1BEBCE-FC89-3580-4166-A01181996F9D}"/>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3" name="Rectangle 5">
            <a:extLst>
              <a:ext uri="{FF2B5EF4-FFF2-40B4-BE49-F238E27FC236}">
                <a16:creationId xmlns:a16="http://schemas.microsoft.com/office/drawing/2014/main" id="{906F83AE-B689-EBAD-AF70-40696DDAEFB0}"/>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4" name="Rectangle 6">
            <a:extLst>
              <a:ext uri="{FF2B5EF4-FFF2-40B4-BE49-F238E27FC236}">
                <a16:creationId xmlns:a16="http://schemas.microsoft.com/office/drawing/2014/main" id="{904085A6-B2A8-C3AB-BEE4-731516657801}"/>
              </a:ext>
            </a:extLst>
          </p:cNvPr>
          <p:cNvSpPr>
            <a:spLocks noGrp="1" noChangeArrowheads="1"/>
          </p:cNvSpPr>
          <p:nvPr>
            <p:ph type="sldNum" sz="quarter" idx="12"/>
          </p:nvPr>
        </p:nvSpPr>
        <p:spPr/>
        <p:txBody>
          <a:bodyPr/>
          <a:lstStyle>
            <a:lvl1pPr eaLnBrk="0" hangingPunct="0">
              <a:defRPr smtClean="0"/>
            </a:lvl1pPr>
          </a:lstStyle>
          <a:p>
            <a:pPr>
              <a:defRPr/>
            </a:pPr>
            <a:fld id="{DEE02CEC-1B9D-084B-825F-A6FAD5FD3CDE}" type="slidenum">
              <a:rPr lang="en-US" altLang="en-US"/>
              <a:pPr>
                <a:defRPr/>
              </a:pPr>
              <a:t>‹#›</a:t>
            </a:fld>
            <a:endParaRPr lang="en-US" altLang="en-US"/>
          </a:p>
        </p:txBody>
      </p:sp>
    </p:spTree>
    <p:extLst>
      <p:ext uri="{BB962C8B-B14F-4D97-AF65-F5344CB8AC3E}">
        <p14:creationId xmlns:p14="http://schemas.microsoft.com/office/powerpoint/2010/main" val="12266692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D6100171-1041-3287-42C7-224B81ACBE24}"/>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6" name="Footer Placeholder 5">
            <a:extLst>
              <a:ext uri="{FF2B5EF4-FFF2-40B4-BE49-F238E27FC236}">
                <a16:creationId xmlns:a16="http://schemas.microsoft.com/office/drawing/2014/main" id="{239C1E51-A334-A57A-1283-DD9E5EA547AF}"/>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61C3CCF5-8287-65E8-638A-A63C0081CA76}"/>
              </a:ext>
            </a:extLst>
          </p:cNvPr>
          <p:cNvSpPr>
            <a:spLocks noGrp="1" noChangeArrowheads="1"/>
          </p:cNvSpPr>
          <p:nvPr>
            <p:ph type="sldNum" sz="quarter" idx="12"/>
          </p:nvPr>
        </p:nvSpPr>
        <p:spPr/>
        <p:txBody>
          <a:bodyPr/>
          <a:lstStyle>
            <a:lvl1pPr eaLnBrk="0" hangingPunct="0">
              <a:defRPr smtClean="0"/>
            </a:lvl1pPr>
          </a:lstStyle>
          <a:p>
            <a:pPr>
              <a:defRPr/>
            </a:pPr>
            <a:fld id="{B45B86F4-1F57-E24F-9D18-6230B1DB4190}" type="slidenum">
              <a:rPr lang="en-US" altLang="en-US"/>
              <a:pPr>
                <a:defRPr/>
              </a:pPr>
              <a:t>‹#›</a:t>
            </a:fld>
            <a:endParaRPr lang="en-US" altLang="en-US"/>
          </a:p>
        </p:txBody>
      </p:sp>
    </p:spTree>
    <p:extLst>
      <p:ext uri="{BB962C8B-B14F-4D97-AF65-F5344CB8AC3E}">
        <p14:creationId xmlns:p14="http://schemas.microsoft.com/office/powerpoint/2010/main" val="2387600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B56B6531-CF16-998D-9670-7A9139057E29}"/>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6" name="Footer Placeholder 5">
            <a:extLst>
              <a:ext uri="{FF2B5EF4-FFF2-40B4-BE49-F238E27FC236}">
                <a16:creationId xmlns:a16="http://schemas.microsoft.com/office/drawing/2014/main" id="{6B890004-0F50-E16D-61E8-529DE537AE2F}"/>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8BBB74FC-7800-F3C1-E17F-7DA820E78730}"/>
              </a:ext>
            </a:extLst>
          </p:cNvPr>
          <p:cNvSpPr>
            <a:spLocks noGrp="1" noChangeArrowheads="1"/>
          </p:cNvSpPr>
          <p:nvPr>
            <p:ph type="sldNum" sz="quarter" idx="12"/>
          </p:nvPr>
        </p:nvSpPr>
        <p:spPr/>
        <p:txBody>
          <a:bodyPr/>
          <a:lstStyle>
            <a:lvl1pPr eaLnBrk="0" hangingPunct="0">
              <a:defRPr smtClean="0"/>
            </a:lvl1pPr>
          </a:lstStyle>
          <a:p>
            <a:pPr>
              <a:defRPr/>
            </a:pPr>
            <a:fld id="{1F81EE4B-4F6E-B74E-B094-137F0D56510F}" type="slidenum">
              <a:rPr lang="en-US" altLang="en-US"/>
              <a:pPr>
                <a:defRPr/>
              </a:pPr>
              <a:t>‹#›</a:t>
            </a:fld>
            <a:endParaRPr lang="en-US" altLang="en-US"/>
          </a:p>
        </p:txBody>
      </p:sp>
    </p:spTree>
    <p:extLst>
      <p:ext uri="{BB962C8B-B14F-4D97-AF65-F5344CB8AC3E}">
        <p14:creationId xmlns:p14="http://schemas.microsoft.com/office/powerpoint/2010/main" val="29560034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C8E152-4BF6-64D3-36ED-46A136B4690A}"/>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852EB94E-24C4-B1F9-141C-0707D6834B73}"/>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Rectangle 6">
            <a:extLst>
              <a:ext uri="{FF2B5EF4-FFF2-40B4-BE49-F238E27FC236}">
                <a16:creationId xmlns:a16="http://schemas.microsoft.com/office/drawing/2014/main" id="{0630AE44-998B-1CED-300B-9E2C934D223D}"/>
              </a:ext>
            </a:extLst>
          </p:cNvPr>
          <p:cNvSpPr>
            <a:spLocks noGrp="1" noChangeArrowheads="1"/>
          </p:cNvSpPr>
          <p:nvPr>
            <p:ph type="sldNum" sz="quarter" idx="12"/>
          </p:nvPr>
        </p:nvSpPr>
        <p:spPr/>
        <p:txBody>
          <a:bodyPr/>
          <a:lstStyle>
            <a:lvl1pPr eaLnBrk="0" hangingPunct="0">
              <a:defRPr smtClean="0"/>
            </a:lvl1pPr>
          </a:lstStyle>
          <a:p>
            <a:pPr>
              <a:defRPr/>
            </a:pPr>
            <a:fld id="{34686ED0-6B02-1E43-975A-65916E0062CD}" type="slidenum">
              <a:rPr lang="en-US" altLang="en-US"/>
              <a:pPr>
                <a:defRPr/>
              </a:pPr>
              <a:t>‹#›</a:t>
            </a:fld>
            <a:endParaRPr lang="en-US" altLang="en-US"/>
          </a:p>
        </p:txBody>
      </p:sp>
    </p:spTree>
    <p:extLst>
      <p:ext uri="{BB962C8B-B14F-4D97-AF65-F5344CB8AC3E}">
        <p14:creationId xmlns:p14="http://schemas.microsoft.com/office/powerpoint/2010/main" val="1967718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5" name="Google Shape;35;p6"/>
          <p:cNvSpPr txBox="1">
            <a:spLocks noGrp="1"/>
          </p:cNvSpPr>
          <p:nvPr>
            <p:ph type="title"/>
          </p:nvPr>
        </p:nvSpPr>
        <p:spPr>
          <a:xfrm>
            <a:off x="398475" y="188325"/>
            <a:ext cx="4518600" cy="17109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6" name="Google Shape;36;p6"/>
          <p:cNvSpPr>
            <a:spLocks noGrp="1"/>
          </p:cNvSpPr>
          <p:nvPr>
            <p:ph type="pic" idx="2"/>
          </p:nvPr>
        </p:nvSpPr>
        <p:spPr>
          <a:xfrm>
            <a:off x="4916950" y="-260250"/>
            <a:ext cx="4400400" cy="5651700"/>
          </a:xfrm>
          <a:prstGeom prst="rect">
            <a:avLst/>
          </a:prstGeom>
          <a:noFill/>
          <a:ln>
            <a:noFill/>
          </a:ln>
        </p:spPr>
      </p:sp>
      <p:sp>
        <p:nvSpPr>
          <p:cNvPr id="37" name="Google Shape;37;p6"/>
          <p:cNvSpPr txBox="1">
            <a:spLocks noGrp="1"/>
          </p:cNvSpPr>
          <p:nvPr>
            <p:ph type="body" idx="1"/>
          </p:nvPr>
        </p:nvSpPr>
        <p:spPr>
          <a:xfrm>
            <a:off x="398475" y="1266175"/>
            <a:ext cx="3999900" cy="3302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000"/>
              </a:buClr>
              <a:buSzPts val="1400"/>
              <a:buChar char="●"/>
              <a:defRPr sz="1400">
                <a:solidFill>
                  <a:srgbClr val="000000"/>
                </a:solidFill>
              </a:defRPr>
            </a:lvl1pPr>
            <a:lvl2pPr marL="914400" lvl="1" indent="-304800" rtl="0">
              <a:spcBef>
                <a:spcPts val="1600"/>
              </a:spcBef>
              <a:spcAft>
                <a:spcPts val="0"/>
              </a:spcAft>
              <a:buClr>
                <a:srgbClr val="000000"/>
              </a:buClr>
              <a:buSzPts val="1200"/>
              <a:buChar char="○"/>
              <a:defRPr sz="1200">
                <a:solidFill>
                  <a:srgbClr val="000000"/>
                </a:solidFill>
              </a:defRPr>
            </a:lvl2pPr>
            <a:lvl3pPr marL="1371600" lvl="2" indent="-304800" rtl="0">
              <a:spcBef>
                <a:spcPts val="1600"/>
              </a:spcBef>
              <a:spcAft>
                <a:spcPts val="0"/>
              </a:spcAft>
              <a:buClr>
                <a:srgbClr val="000000"/>
              </a:buClr>
              <a:buSzPts val="1200"/>
              <a:buChar char="■"/>
              <a:defRPr sz="1200">
                <a:solidFill>
                  <a:srgbClr val="000000"/>
                </a:solidFill>
              </a:defRPr>
            </a:lvl3pPr>
            <a:lvl4pPr marL="1828800" lvl="3" indent="-304800" rtl="0">
              <a:spcBef>
                <a:spcPts val="1600"/>
              </a:spcBef>
              <a:spcAft>
                <a:spcPts val="0"/>
              </a:spcAft>
              <a:buClr>
                <a:srgbClr val="000000"/>
              </a:buClr>
              <a:buSzPts val="1200"/>
              <a:buChar char="●"/>
              <a:defRPr sz="1200">
                <a:solidFill>
                  <a:srgbClr val="000000"/>
                </a:solidFill>
              </a:defRPr>
            </a:lvl4pPr>
            <a:lvl5pPr marL="2286000" lvl="4" indent="-304800" rtl="0">
              <a:spcBef>
                <a:spcPts val="1600"/>
              </a:spcBef>
              <a:spcAft>
                <a:spcPts val="0"/>
              </a:spcAft>
              <a:buClr>
                <a:srgbClr val="000000"/>
              </a:buClr>
              <a:buSzPts val="1200"/>
              <a:buChar char="○"/>
              <a:defRPr sz="1200">
                <a:solidFill>
                  <a:srgbClr val="000000"/>
                </a:solidFill>
              </a:defRPr>
            </a:lvl5pPr>
            <a:lvl6pPr marL="2743200" lvl="5" indent="-304800" rtl="0">
              <a:spcBef>
                <a:spcPts val="1600"/>
              </a:spcBef>
              <a:spcAft>
                <a:spcPts val="0"/>
              </a:spcAft>
              <a:buClr>
                <a:srgbClr val="000000"/>
              </a:buClr>
              <a:buSzPts val="1200"/>
              <a:buChar char="■"/>
              <a:defRPr sz="1200">
                <a:solidFill>
                  <a:srgbClr val="000000"/>
                </a:solidFill>
              </a:defRPr>
            </a:lvl6pPr>
            <a:lvl7pPr marL="3200400" lvl="6" indent="-304800" rtl="0">
              <a:spcBef>
                <a:spcPts val="1600"/>
              </a:spcBef>
              <a:spcAft>
                <a:spcPts val="0"/>
              </a:spcAft>
              <a:buClr>
                <a:srgbClr val="000000"/>
              </a:buClr>
              <a:buSzPts val="1200"/>
              <a:buChar char="●"/>
              <a:defRPr sz="1200">
                <a:solidFill>
                  <a:srgbClr val="000000"/>
                </a:solidFill>
              </a:defRPr>
            </a:lvl7pPr>
            <a:lvl8pPr marL="3657600" lvl="7" indent="-304800" rtl="0">
              <a:spcBef>
                <a:spcPts val="1600"/>
              </a:spcBef>
              <a:spcAft>
                <a:spcPts val="0"/>
              </a:spcAft>
              <a:buClr>
                <a:srgbClr val="000000"/>
              </a:buClr>
              <a:buSzPts val="1200"/>
              <a:buChar char="○"/>
              <a:defRPr sz="1200">
                <a:solidFill>
                  <a:srgbClr val="000000"/>
                </a:solidFill>
              </a:defRPr>
            </a:lvl8pPr>
            <a:lvl9pPr marL="4114800" lvl="8" indent="-304800" rtl="0">
              <a:spcBef>
                <a:spcPts val="1600"/>
              </a:spcBef>
              <a:spcAft>
                <a:spcPts val="1600"/>
              </a:spcAft>
              <a:buClr>
                <a:srgbClr val="000000"/>
              </a:buClr>
              <a:buSzPts val="1200"/>
              <a:buChar char="■"/>
              <a:defRPr sz="1200">
                <a:solidFill>
                  <a:srgbClr val="000000"/>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4EC087-F0DF-888A-8668-C0DBC6541198}"/>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EB3C5818-F1DC-C7E7-0184-EA81C522A127}"/>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Rectangle 6">
            <a:extLst>
              <a:ext uri="{FF2B5EF4-FFF2-40B4-BE49-F238E27FC236}">
                <a16:creationId xmlns:a16="http://schemas.microsoft.com/office/drawing/2014/main" id="{1A670BFE-BA7C-5C4E-1EF8-226E4BA0E2E2}"/>
              </a:ext>
            </a:extLst>
          </p:cNvPr>
          <p:cNvSpPr>
            <a:spLocks noGrp="1" noChangeArrowheads="1"/>
          </p:cNvSpPr>
          <p:nvPr>
            <p:ph type="sldNum" sz="quarter" idx="12"/>
          </p:nvPr>
        </p:nvSpPr>
        <p:spPr/>
        <p:txBody>
          <a:bodyPr/>
          <a:lstStyle>
            <a:lvl1pPr eaLnBrk="0" hangingPunct="0">
              <a:defRPr smtClean="0"/>
            </a:lvl1pPr>
          </a:lstStyle>
          <a:p>
            <a:pPr>
              <a:defRPr/>
            </a:pPr>
            <a:fld id="{EA4719C0-5AD9-BA46-BB97-53DAB3A08639}" type="slidenum">
              <a:rPr lang="en-US" altLang="en-US"/>
              <a:pPr>
                <a:defRPr/>
              </a:pPr>
              <a:t>‹#›</a:t>
            </a:fld>
            <a:endParaRPr lang="en-US" altLang="en-US"/>
          </a:p>
        </p:txBody>
      </p:sp>
    </p:spTree>
    <p:extLst>
      <p:ext uri="{BB962C8B-B14F-4D97-AF65-F5344CB8AC3E}">
        <p14:creationId xmlns:p14="http://schemas.microsoft.com/office/powerpoint/2010/main" val="4285584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81EEF27-A487-409A-62E7-445C36F126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EC4474-7FCA-43B3-08E3-813161C846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55DC2B-B909-D2D5-2FE1-C81CB8F86421}"/>
              </a:ext>
            </a:extLst>
          </p:cNvPr>
          <p:cNvSpPr>
            <a:spLocks noGrp="1" noChangeArrowheads="1"/>
          </p:cNvSpPr>
          <p:nvPr>
            <p:ph type="sldNum" sz="quarter" idx="12"/>
          </p:nvPr>
        </p:nvSpPr>
        <p:spPr>
          <a:ln/>
        </p:spPr>
        <p:txBody>
          <a:bodyPr/>
          <a:lstStyle>
            <a:lvl1pPr>
              <a:defRPr/>
            </a:lvl1pPr>
          </a:lstStyle>
          <a:p>
            <a:pPr>
              <a:defRPr/>
            </a:pPr>
            <a:fld id="{56A920F6-FF26-9A4E-A96E-23E1C3CE8964}" type="slidenum">
              <a:rPr lang="en-US" altLang="en-US"/>
              <a:pPr>
                <a:defRPr/>
              </a:pPr>
              <a:t>‹#›</a:t>
            </a:fld>
            <a:endParaRPr lang="en-US" altLang="en-US"/>
          </a:p>
        </p:txBody>
      </p:sp>
    </p:spTree>
    <p:extLst>
      <p:ext uri="{BB962C8B-B14F-4D97-AF65-F5344CB8AC3E}">
        <p14:creationId xmlns:p14="http://schemas.microsoft.com/office/powerpoint/2010/main" val="10438149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09450E-181F-BDFB-5590-6F6941EBF9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4C7F49-EC01-FBD7-EAD9-5483E4C1C2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F2EAF3-C0BF-9730-4163-826276CCA230}"/>
              </a:ext>
            </a:extLst>
          </p:cNvPr>
          <p:cNvSpPr>
            <a:spLocks noGrp="1" noChangeArrowheads="1"/>
          </p:cNvSpPr>
          <p:nvPr>
            <p:ph type="sldNum" sz="quarter" idx="12"/>
          </p:nvPr>
        </p:nvSpPr>
        <p:spPr>
          <a:ln/>
        </p:spPr>
        <p:txBody>
          <a:bodyPr/>
          <a:lstStyle>
            <a:lvl1pPr>
              <a:defRPr/>
            </a:lvl1pPr>
          </a:lstStyle>
          <a:p>
            <a:pPr>
              <a:defRPr/>
            </a:pPr>
            <a:fld id="{3926D77D-0AE9-4A43-B9CA-F361C3A8E589}" type="slidenum">
              <a:rPr lang="en-US" altLang="en-US"/>
              <a:pPr>
                <a:defRPr/>
              </a:pPr>
              <a:t>‹#›</a:t>
            </a:fld>
            <a:endParaRPr lang="en-US" altLang="en-US"/>
          </a:p>
        </p:txBody>
      </p:sp>
    </p:spTree>
    <p:extLst>
      <p:ext uri="{BB962C8B-B14F-4D97-AF65-F5344CB8AC3E}">
        <p14:creationId xmlns:p14="http://schemas.microsoft.com/office/powerpoint/2010/main" val="1136841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7867358B-C709-9A0C-E6B1-0676833835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4B3F2B-DC8D-05F3-E69D-822E5C7FEC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958CD2-B4C2-1795-7070-69E3DF02C140}"/>
              </a:ext>
            </a:extLst>
          </p:cNvPr>
          <p:cNvSpPr>
            <a:spLocks noGrp="1" noChangeArrowheads="1"/>
          </p:cNvSpPr>
          <p:nvPr>
            <p:ph type="sldNum" sz="quarter" idx="12"/>
          </p:nvPr>
        </p:nvSpPr>
        <p:spPr>
          <a:ln/>
        </p:spPr>
        <p:txBody>
          <a:bodyPr/>
          <a:lstStyle>
            <a:lvl1pPr>
              <a:defRPr/>
            </a:lvl1pPr>
          </a:lstStyle>
          <a:p>
            <a:pPr>
              <a:defRPr/>
            </a:pPr>
            <a:fld id="{4D640509-D634-A745-8D48-9BF7F989D523}" type="slidenum">
              <a:rPr lang="en-US" altLang="en-US"/>
              <a:pPr>
                <a:defRPr/>
              </a:pPr>
              <a:t>‹#›</a:t>
            </a:fld>
            <a:endParaRPr lang="en-US" altLang="en-US"/>
          </a:p>
        </p:txBody>
      </p:sp>
    </p:spTree>
    <p:extLst>
      <p:ext uri="{BB962C8B-B14F-4D97-AF65-F5344CB8AC3E}">
        <p14:creationId xmlns:p14="http://schemas.microsoft.com/office/powerpoint/2010/main" val="1947669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E6EA4E8-6EED-66D0-17D7-5A344E5C38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EE28728-970C-9D58-CD2C-FF9B192EDA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F9CD35-7A9D-AE12-E35E-7A20F325AD8C}"/>
              </a:ext>
            </a:extLst>
          </p:cNvPr>
          <p:cNvSpPr>
            <a:spLocks noGrp="1" noChangeArrowheads="1"/>
          </p:cNvSpPr>
          <p:nvPr>
            <p:ph type="sldNum" sz="quarter" idx="12"/>
          </p:nvPr>
        </p:nvSpPr>
        <p:spPr>
          <a:ln/>
        </p:spPr>
        <p:txBody>
          <a:bodyPr/>
          <a:lstStyle>
            <a:lvl1pPr>
              <a:defRPr/>
            </a:lvl1pPr>
          </a:lstStyle>
          <a:p>
            <a:pPr>
              <a:defRPr/>
            </a:pPr>
            <a:fld id="{81B77D86-F57E-334B-8200-7117F075D7F1}" type="slidenum">
              <a:rPr lang="en-US" altLang="en-US"/>
              <a:pPr>
                <a:defRPr/>
              </a:pPr>
              <a:t>‹#›</a:t>
            </a:fld>
            <a:endParaRPr lang="en-US" altLang="en-US"/>
          </a:p>
        </p:txBody>
      </p:sp>
    </p:spTree>
    <p:extLst>
      <p:ext uri="{BB962C8B-B14F-4D97-AF65-F5344CB8AC3E}">
        <p14:creationId xmlns:p14="http://schemas.microsoft.com/office/powerpoint/2010/main" val="18050811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663DAA-4EE9-4B7A-B973-C9B8B84BB36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8872A09-92B5-6FD7-92DB-D572A2FFE0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FD7EEA8-7582-E2BD-A90F-95296DA524C2}"/>
              </a:ext>
            </a:extLst>
          </p:cNvPr>
          <p:cNvSpPr>
            <a:spLocks noGrp="1" noChangeArrowheads="1"/>
          </p:cNvSpPr>
          <p:nvPr>
            <p:ph type="sldNum" sz="quarter" idx="12"/>
          </p:nvPr>
        </p:nvSpPr>
        <p:spPr>
          <a:ln/>
        </p:spPr>
        <p:txBody>
          <a:bodyPr/>
          <a:lstStyle>
            <a:lvl1pPr>
              <a:defRPr/>
            </a:lvl1pPr>
          </a:lstStyle>
          <a:p>
            <a:pPr>
              <a:defRPr/>
            </a:pPr>
            <a:fld id="{00D4D0DA-AC8A-CA48-B1A8-5CE3E55EEF6D}" type="slidenum">
              <a:rPr lang="en-US" altLang="en-US"/>
              <a:pPr>
                <a:defRPr/>
              </a:pPr>
              <a:t>‹#›</a:t>
            </a:fld>
            <a:endParaRPr lang="en-US" altLang="en-US"/>
          </a:p>
        </p:txBody>
      </p:sp>
    </p:spTree>
    <p:extLst>
      <p:ext uri="{BB962C8B-B14F-4D97-AF65-F5344CB8AC3E}">
        <p14:creationId xmlns:p14="http://schemas.microsoft.com/office/powerpoint/2010/main" val="9499523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43ECBA-F890-C028-2066-A70EBE4458E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5BA7DE6-AC6E-1515-53D4-944A7EEECA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07CD8B2-E936-4EBC-D1BE-E2B505223E42}"/>
              </a:ext>
            </a:extLst>
          </p:cNvPr>
          <p:cNvSpPr>
            <a:spLocks noGrp="1" noChangeArrowheads="1"/>
          </p:cNvSpPr>
          <p:nvPr>
            <p:ph type="sldNum" sz="quarter" idx="12"/>
          </p:nvPr>
        </p:nvSpPr>
        <p:spPr>
          <a:ln/>
        </p:spPr>
        <p:txBody>
          <a:bodyPr/>
          <a:lstStyle>
            <a:lvl1pPr>
              <a:defRPr/>
            </a:lvl1pPr>
          </a:lstStyle>
          <a:p>
            <a:pPr>
              <a:defRPr/>
            </a:pPr>
            <a:fld id="{266FC9A7-D0A7-2341-82C6-7515E69B8502}" type="slidenum">
              <a:rPr lang="en-US" altLang="en-US"/>
              <a:pPr>
                <a:defRPr/>
              </a:pPr>
              <a:t>‹#›</a:t>
            </a:fld>
            <a:endParaRPr lang="en-US" altLang="en-US"/>
          </a:p>
        </p:txBody>
      </p:sp>
    </p:spTree>
    <p:extLst>
      <p:ext uri="{BB962C8B-B14F-4D97-AF65-F5344CB8AC3E}">
        <p14:creationId xmlns:p14="http://schemas.microsoft.com/office/powerpoint/2010/main" val="13238681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CCA0633-7630-27E8-F06D-48320ED5E04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1458EEE-489D-F5D5-3AF8-D201710841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306388A-CCF8-975C-BE51-D0A87E0FBF8D}"/>
              </a:ext>
            </a:extLst>
          </p:cNvPr>
          <p:cNvSpPr>
            <a:spLocks noGrp="1" noChangeArrowheads="1"/>
          </p:cNvSpPr>
          <p:nvPr>
            <p:ph type="sldNum" sz="quarter" idx="12"/>
          </p:nvPr>
        </p:nvSpPr>
        <p:spPr>
          <a:ln/>
        </p:spPr>
        <p:txBody>
          <a:bodyPr/>
          <a:lstStyle>
            <a:lvl1pPr>
              <a:defRPr/>
            </a:lvl1pPr>
          </a:lstStyle>
          <a:p>
            <a:pPr>
              <a:defRPr/>
            </a:pPr>
            <a:fld id="{80FFD00E-4C9D-A34F-BB26-269954A63A30}" type="slidenum">
              <a:rPr lang="en-US" altLang="en-US"/>
              <a:pPr>
                <a:defRPr/>
              </a:pPr>
              <a:t>‹#›</a:t>
            </a:fld>
            <a:endParaRPr lang="en-US" altLang="en-US"/>
          </a:p>
        </p:txBody>
      </p:sp>
    </p:spTree>
    <p:extLst>
      <p:ext uri="{BB962C8B-B14F-4D97-AF65-F5344CB8AC3E}">
        <p14:creationId xmlns:p14="http://schemas.microsoft.com/office/powerpoint/2010/main" val="2694902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EFDFCCEB-5177-5417-E8C1-A0D7773C44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F9FDB2-6D96-7487-7149-BD0F9E03E6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101887-EA83-A3E4-69B3-05E798629AC3}"/>
              </a:ext>
            </a:extLst>
          </p:cNvPr>
          <p:cNvSpPr>
            <a:spLocks noGrp="1" noChangeArrowheads="1"/>
          </p:cNvSpPr>
          <p:nvPr>
            <p:ph type="sldNum" sz="quarter" idx="12"/>
          </p:nvPr>
        </p:nvSpPr>
        <p:spPr>
          <a:ln/>
        </p:spPr>
        <p:txBody>
          <a:bodyPr/>
          <a:lstStyle>
            <a:lvl1pPr>
              <a:defRPr/>
            </a:lvl1pPr>
          </a:lstStyle>
          <a:p>
            <a:pPr>
              <a:defRPr/>
            </a:pPr>
            <a:fld id="{10BC51F9-B43A-CF4D-922D-E4629C1B4CDD}" type="slidenum">
              <a:rPr lang="en-US" altLang="en-US"/>
              <a:pPr>
                <a:defRPr/>
              </a:pPr>
              <a:t>‹#›</a:t>
            </a:fld>
            <a:endParaRPr lang="en-US" altLang="en-US"/>
          </a:p>
        </p:txBody>
      </p:sp>
    </p:spTree>
    <p:extLst>
      <p:ext uri="{BB962C8B-B14F-4D97-AF65-F5344CB8AC3E}">
        <p14:creationId xmlns:p14="http://schemas.microsoft.com/office/powerpoint/2010/main" val="2736545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A773D820-8080-26F5-54CA-302B41D6D61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94E5A96-0E25-532A-5F4C-10EB524579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F6C5609-8F1D-7C2D-9C8B-B89387393C65}"/>
              </a:ext>
            </a:extLst>
          </p:cNvPr>
          <p:cNvSpPr>
            <a:spLocks noGrp="1" noChangeArrowheads="1"/>
          </p:cNvSpPr>
          <p:nvPr>
            <p:ph type="sldNum" sz="quarter" idx="12"/>
          </p:nvPr>
        </p:nvSpPr>
        <p:spPr>
          <a:ln/>
        </p:spPr>
        <p:txBody>
          <a:bodyPr/>
          <a:lstStyle>
            <a:lvl1pPr>
              <a:defRPr/>
            </a:lvl1pPr>
          </a:lstStyle>
          <a:p>
            <a:pPr>
              <a:defRPr/>
            </a:pPr>
            <a:fld id="{26D3BF51-6DD4-0B46-9B01-2B482FF79096}" type="slidenum">
              <a:rPr lang="en-US" altLang="en-US"/>
              <a:pPr>
                <a:defRPr/>
              </a:pPr>
              <a:t>‹#›</a:t>
            </a:fld>
            <a:endParaRPr lang="en-US" altLang="en-US"/>
          </a:p>
        </p:txBody>
      </p:sp>
    </p:spTree>
    <p:extLst>
      <p:ext uri="{BB962C8B-B14F-4D97-AF65-F5344CB8AC3E}">
        <p14:creationId xmlns:p14="http://schemas.microsoft.com/office/powerpoint/2010/main" val="4227067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7"/>
          <p:cNvSpPr/>
          <p:nvPr/>
        </p:nvSpPr>
        <p:spPr>
          <a:xfrm>
            <a:off x="4572000" y="-133175"/>
            <a:ext cx="4949400" cy="5476500"/>
          </a:xfrm>
          <a:prstGeom prst="rect">
            <a:avLst/>
          </a:prstGeom>
          <a:solidFill>
            <a:srgbClr val="005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7"/>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1" name="Google Shape;41;p7"/>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F2683"/>
              </a:buClr>
              <a:buSzPts val="4200"/>
              <a:buNone/>
              <a:defRPr sz="4200">
                <a:solidFill>
                  <a:srgbClr val="4F2683"/>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2" name="Google Shape;42;p7"/>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2100">
                <a:solidFill>
                  <a:srgbClr val="000000"/>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 name="Google Shape;43;p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44" name="Google Shape;4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AABE05-9CDC-5E1E-985E-AD0603BDED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B50AC6-A158-C240-1D14-0261315C77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CB8EB0-1E32-5D90-61F2-8549FC2140E0}"/>
              </a:ext>
            </a:extLst>
          </p:cNvPr>
          <p:cNvSpPr>
            <a:spLocks noGrp="1" noChangeArrowheads="1"/>
          </p:cNvSpPr>
          <p:nvPr>
            <p:ph type="sldNum" sz="quarter" idx="12"/>
          </p:nvPr>
        </p:nvSpPr>
        <p:spPr>
          <a:ln/>
        </p:spPr>
        <p:txBody>
          <a:bodyPr/>
          <a:lstStyle>
            <a:lvl1pPr>
              <a:defRPr/>
            </a:lvl1pPr>
          </a:lstStyle>
          <a:p>
            <a:pPr>
              <a:defRPr/>
            </a:pPr>
            <a:fld id="{7AC88AAF-E517-BA43-A682-D279237C7424}" type="slidenum">
              <a:rPr lang="en-US" altLang="en-US"/>
              <a:pPr>
                <a:defRPr/>
              </a:pPr>
              <a:t>‹#›</a:t>
            </a:fld>
            <a:endParaRPr lang="en-US" altLang="en-US"/>
          </a:p>
        </p:txBody>
      </p:sp>
    </p:spTree>
    <p:extLst>
      <p:ext uri="{BB962C8B-B14F-4D97-AF65-F5344CB8AC3E}">
        <p14:creationId xmlns:p14="http://schemas.microsoft.com/office/powerpoint/2010/main" val="27220204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A38316-DE43-4B72-90A2-2E18EC78CA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40DBAAF-C38E-0CB6-D621-C2E362D5B6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83DE61-B539-3603-1C37-A43EAAADF679}"/>
              </a:ext>
            </a:extLst>
          </p:cNvPr>
          <p:cNvSpPr>
            <a:spLocks noGrp="1" noChangeArrowheads="1"/>
          </p:cNvSpPr>
          <p:nvPr>
            <p:ph type="sldNum" sz="quarter" idx="12"/>
          </p:nvPr>
        </p:nvSpPr>
        <p:spPr>
          <a:ln/>
        </p:spPr>
        <p:txBody>
          <a:bodyPr/>
          <a:lstStyle>
            <a:lvl1pPr>
              <a:defRPr/>
            </a:lvl1pPr>
          </a:lstStyle>
          <a:p>
            <a:pPr>
              <a:defRPr/>
            </a:pPr>
            <a:fld id="{B10ED88E-7EF5-F847-BEFF-7F026BEA7C85}" type="slidenum">
              <a:rPr lang="en-US" altLang="en-US"/>
              <a:pPr>
                <a:defRPr/>
              </a:pPr>
              <a:t>‹#›</a:t>
            </a:fld>
            <a:endParaRPr lang="en-US" altLang="en-US"/>
          </a:p>
        </p:txBody>
      </p:sp>
    </p:spTree>
    <p:extLst>
      <p:ext uri="{BB962C8B-B14F-4D97-AF65-F5344CB8AC3E}">
        <p14:creationId xmlns:p14="http://schemas.microsoft.com/office/powerpoint/2010/main" val="25563913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D2C0797-8FEE-667A-686E-01E5A28DD8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C0F33A-9438-D9E5-2658-77D46623C1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AB9081-BCA1-5B49-88DF-1D976AF41322}"/>
              </a:ext>
            </a:extLst>
          </p:cNvPr>
          <p:cNvSpPr>
            <a:spLocks noGrp="1" noChangeArrowheads="1"/>
          </p:cNvSpPr>
          <p:nvPr>
            <p:ph type="sldNum" sz="quarter" idx="12"/>
          </p:nvPr>
        </p:nvSpPr>
        <p:spPr>
          <a:ln/>
        </p:spPr>
        <p:txBody>
          <a:bodyPr/>
          <a:lstStyle>
            <a:lvl1pPr>
              <a:defRPr/>
            </a:lvl1pPr>
          </a:lstStyle>
          <a:p>
            <a:pPr>
              <a:defRPr/>
            </a:pPr>
            <a:fld id="{7719DEE9-62B3-5E40-9A83-F09E81F24D46}" type="slidenum">
              <a:rPr lang="en-US" altLang="en-US"/>
              <a:pPr>
                <a:defRPr/>
              </a:pPr>
              <a:t>‹#›</a:t>
            </a:fld>
            <a:endParaRPr lang="en-US" altLang="en-US"/>
          </a:p>
        </p:txBody>
      </p:sp>
    </p:spTree>
    <p:extLst>
      <p:ext uri="{BB962C8B-B14F-4D97-AF65-F5344CB8AC3E}">
        <p14:creationId xmlns:p14="http://schemas.microsoft.com/office/powerpoint/2010/main" val="26359337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1256A4-20F3-909D-B68A-CB78AB0B1E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57D7A6-62AB-122A-2BC4-B6D12D568A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5BC58A-44AB-BC86-05D6-091B7F225109}"/>
              </a:ext>
            </a:extLst>
          </p:cNvPr>
          <p:cNvSpPr>
            <a:spLocks noGrp="1" noChangeArrowheads="1"/>
          </p:cNvSpPr>
          <p:nvPr>
            <p:ph type="sldNum" sz="quarter" idx="12"/>
          </p:nvPr>
        </p:nvSpPr>
        <p:spPr>
          <a:ln/>
        </p:spPr>
        <p:txBody>
          <a:bodyPr/>
          <a:lstStyle>
            <a:lvl1pPr>
              <a:defRPr/>
            </a:lvl1pPr>
          </a:lstStyle>
          <a:p>
            <a:pPr>
              <a:defRPr/>
            </a:pPr>
            <a:fld id="{EB0A2D17-7DA8-324F-BCA3-E900BAC72945}" type="slidenum">
              <a:rPr lang="en-US" altLang="en-US"/>
              <a:pPr>
                <a:defRPr/>
              </a:pPr>
              <a:t>‹#›</a:t>
            </a:fld>
            <a:endParaRPr lang="en-US" altLang="en-US"/>
          </a:p>
        </p:txBody>
      </p:sp>
    </p:spTree>
    <p:extLst>
      <p:ext uri="{BB962C8B-B14F-4D97-AF65-F5344CB8AC3E}">
        <p14:creationId xmlns:p14="http://schemas.microsoft.com/office/powerpoint/2010/main" val="37248792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48B5905B-A08E-4AD9-0FEB-04B8793DBD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D0A65B-EFA3-A654-17D0-507D0CEF8D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491F0E-54BB-CA66-F715-CA1F2463C7A9}"/>
              </a:ext>
            </a:extLst>
          </p:cNvPr>
          <p:cNvSpPr>
            <a:spLocks noGrp="1" noChangeArrowheads="1"/>
          </p:cNvSpPr>
          <p:nvPr>
            <p:ph type="sldNum" sz="quarter" idx="12"/>
          </p:nvPr>
        </p:nvSpPr>
        <p:spPr>
          <a:ln/>
        </p:spPr>
        <p:txBody>
          <a:bodyPr/>
          <a:lstStyle>
            <a:lvl1pPr>
              <a:defRPr/>
            </a:lvl1pPr>
          </a:lstStyle>
          <a:p>
            <a:pPr>
              <a:defRPr/>
            </a:pPr>
            <a:fld id="{56477ECD-108A-1940-8770-EFCB3D8782C1}" type="slidenum">
              <a:rPr lang="en-US" altLang="en-US"/>
              <a:pPr>
                <a:defRPr/>
              </a:pPr>
              <a:t>‹#›</a:t>
            </a:fld>
            <a:endParaRPr lang="en-US" altLang="en-US"/>
          </a:p>
        </p:txBody>
      </p:sp>
    </p:spTree>
    <p:extLst>
      <p:ext uri="{BB962C8B-B14F-4D97-AF65-F5344CB8AC3E}">
        <p14:creationId xmlns:p14="http://schemas.microsoft.com/office/powerpoint/2010/main" val="33615966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BDF3BBB-93A0-3BC8-7EAC-6141EB216B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8257462-7BDB-F969-D458-11229B8D0B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DDCF74-E984-5961-9BC3-A16D570EA053}"/>
              </a:ext>
            </a:extLst>
          </p:cNvPr>
          <p:cNvSpPr>
            <a:spLocks noGrp="1" noChangeArrowheads="1"/>
          </p:cNvSpPr>
          <p:nvPr>
            <p:ph type="sldNum" sz="quarter" idx="12"/>
          </p:nvPr>
        </p:nvSpPr>
        <p:spPr>
          <a:ln/>
        </p:spPr>
        <p:txBody>
          <a:bodyPr/>
          <a:lstStyle>
            <a:lvl1pPr>
              <a:defRPr/>
            </a:lvl1pPr>
          </a:lstStyle>
          <a:p>
            <a:pPr>
              <a:defRPr/>
            </a:pPr>
            <a:fld id="{5C612F10-758C-CB48-8183-54B0D9B5F715}" type="slidenum">
              <a:rPr lang="en-US" altLang="en-US"/>
              <a:pPr>
                <a:defRPr/>
              </a:pPr>
              <a:t>‹#›</a:t>
            </a:fld>
            <a:endParaRPr lang="en-US" altLang="en-US"/>
          </a:p>
        </p:txBody>
      </p:sp>
    </p:spTree>
    <p:extLst>
      <p:ext uri="{BB962C8B-B14F-4D97-AF65-F5344CB8AC3E}">
        <p14:creationId xmlns:p14="http://schemas.microsoft.com/office/powerpoint/2010/main" val="2869447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4A0B4D-C0EC-61C0-7CD2-6BDF3AEF4D0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2A67622-ACA7-D4F6-1DE7-9B94A757EE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48B3A94-B62E-6A1B-E0C1-90CF4E52C644}"/>
              </a:ext>
            </a:extLst>
          </p:cNvPr>
          <p:cNvSpPr>
            <a:spLocks noGrp="1" noChangeArrowheads="1"/>
          </p:cNvSpPr>
          <p:nvPr>
            <p:ph type="sldNum" sz="quarter" idx="12"/>
          </p:nvPr>
        </p:nvSpPr>
        <p:spPr>
          <a:ln/>
        </p:spPr>
        <p:txBody>
          <a:bodyPr/>
          <a:lstStyle>
            <a:lvl1pPr>
              <a:defRPr/>
            </a:lvl1pPr>
          </a:lstStyle>
          <a:p>
            <a:pPr>
              <a:defRPr/>
            </a:pPr>
            <a:fld id="{486564BC-DD5B-8647-905A-D4AC94CBC7F8}" type="slidenum">
              <a:rPr lang="en-US" altLang="en-US"/>
              <a:pPr>
                <a:defRPr/>
              </a:pPr>
              <a:t>‹#›</a:t>
            </a:fld>
            <a:endParaRPr lang="en-US" altLang="en-US"/>
          </a:p>
        </p:txBody>
      </p:sp>
    </p:spTree>
    <p:extLst>
      <p:ext uri="{BB962C8B-B14F-4D97-AF65-F5344CB8AC3E}">
        <p14:creationId xmlns:p14="http://schemas.microsoft.com/office/powerpoint/2010/main" val="33323447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C95A258-1F1B-D867-0435-1923AE53594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9157138-3E05-69A8-7A8A-81AD37F2CD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D3C552A-8ABA-551D-2C70-665B1AD471A1}"/>
              </a:ext>
            </a:extLst>
          </p:cNvPr>
          <p:cNvSpPr>
            <a:spLocks noGrp="1" noChangeArrowheads="1"/>
          </p:cNvSpPr>
          <p:nvPr>
            <p:ph type="sldNum" sz="quarter" idx="12"/>
          </p:nvPr>
        </p:nvSpPr>
        <p:spPr>
          <a:ln/>
        </p:spPr>
        <p:txBody>
          <a:bodyPr/>
          <a:lstStyle>
            <a:lvl1pPr>
              <a:defRPr/>
            </a:lvl1pPr>
          </a:lstStyle>
          <a:p>
            <a:pPr>
              <a:defRPr/>
            </a:pPr>
            <a:fld id="{60548524-40E1-AB45-8BB2-11487F642C5C}" type="slidenum">
              <a:rPr lang="en-US" altLang="en-US"/>
              <a:pPr>
                <a:defRPr/>
              </a:pPr>
              <a:t>‹#›</a:t>
            </a:fld>
            <a:endParaRPr lang="en-US" altLang="en-US"/>
          </a:p>
        </p:txBody>
      </p:sp>
    </p:spTree>
    <p:extLst>
      <p:ext uri="{BB962C8B-B14F-4D97-AF65-F5344CB8AC3E}">
        <p14:creationId xmlns:p14="http://schemas.microsoft.com/office/powerpoint/2010/main" val="23977317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D47F6AE-CEF3-45FF-5D06-3B96FEF1760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613413F-4EB6-2CDB-B4E9-8D4BF6CD49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EA595F9-656C-B4BD-1C04-105F42446032}"/>
              </a:ext>
            </a:extLst>
          </p:cNvPr>
          <p:cNvSpPr>
            <a:spLocks noGrp="1" noChangeArrowheads="1"/>
          </p:cNvSpPr>
          <p:nvPr>
            <p:ph type="sldNum" sz="quarter" idx="12"/>
          </p:nvPr>
        </p:nvSpPr>
        <p:spPr>
          <a:ln/>
        </p:spPr>
        <p:txBody>
          <a:bodyPr/>
          <a:lstStyle>
            <a:lvl1pPr>
              <a:defRPr/>
            </a:lvl1pPr>
          </a:lstStyle>
          <a:p>
            <a:pPr>
              <a:defRPr/>
            </a:pPr>
            <a:fld id="{2A8F453F-098D-6D4F-A06D-69959BDA4411}" type="slidenum">
              <a:rPr lang="en-US" altLang="en-US"/>
              <a:pPr>
                <a:defRPr/>
              </a:pPr>
              <a:t>‹#›</a:t>
            </a:fld>
            <a:endParaRPr lang="en-US" altLang="en-US"/>
          </a:p>
        </p:txBody>
      </p:sp>
    </p:spTree>
    <p:extLst>
      <p:ext uri="{BB962C8B-B14F-4D97-AF65-F5344CB8AC3E}">
        <p14:creationId xmlns:p14="http://schemas.microsoft.com/office/powerpoint/2010/main" val="25281013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74FB9161-811D-58D4-CAEC-33C4A67D36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A5DEE1E-39D0-465B-E6D4-15D190C395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60560D9-AA7E-B4AF-2A45-55071AF162AF}"/>
              </a:ext>
            </a:extLst>
          </p:cNvPr>
          <p:cNvSpPr>
            <a:spLocks noGrp="1" noChangeArrowheads="1"/>
          </p:cNvSpPr>
          <p:nvPr>
            <p:ph type="sldNum" sz="quarter" idx="12"/>
          </p:nvPr>
        </p:nvSpPr>
        <p:spPr>
          <a:ln/>
        </p:spPr>
        <p:txBody>
          <a:bodyPr/>
          <a:lstStyle>
            <a:lvl1pPr>
              <a:defRPr/>
            </a:lvl1pPr>
          </a:lstStyle>
          <a:p>
            <a:pPr>
              <a:defRPr/>
            </a:pPr>
            <a:fld id="{EC4AAF53-A1A8-1A43-9B8E-E18F46538627}" type="slidenum">
              <a:rPr lang="en-US" altLang="en-US"/>
              <a:pPr>
                <a:defRPr/>
              </a:pPr>
              <a:t>‹#›</a:t>
            </a:fld>
            <a:endParaRPr lang="en-US" altLang="en-US"/>
          </a:p>
        </p:txBody>
      </p:sp>
    </p:spTree>
    <p:extLst>
      <p:ext uri="{BB962C8B-B14F-4D97-AF65-F5344CB8AC3E}">
        <p14:creationId xmlns:p14="http://schemas.microsoft.com/office/powerpoint/2010/main" val="4254641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7" name="Google Shape;47;p8"/>
          <p:cNvSpPr>
            <a:spLocks noGrp="1"/>
          </p:cNvSpPr>
          <p:nvPr>
            <p:ph type="pic" idx="2"/>
          </p:nvPr>
        </p:nvSpPr>
        <p:spPr>
          <a:xfrm>
            <a:off x="0" y="1266400"/>
            <a:ext cx="9224100" cy="3865500"/>
          </a:xfrm>
          <a:prstGeom prst="rect">
            <a:avLst/>
          </a:prstGeom>
          <a:noFill/>
          <a:ln>
            <a:noFill/>
          </a:ln>
        </p:spPr>
      </p:sp>
      <p:sp>
        <p:nvSpPr>
          <p:cNvPr id="48" name="Google Shape;48;p8"/>
          <p:cNvSpPr/>
          <p:nvPr/>
        </p:nvSpPr>
        <p:spPr>
          <a:xfrm>
            <a:off x="-142750" y="-149600"/>
            <a:ext cx="9433500" cy="1416000"/>
          </a:xfrm>
          <a:prstGeom prst="rect">
            <a:avLst/>
          </a:prstGeom>
          <a:solidFill>
            <a:srgbClr val="005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5847"/>
              </a:solidFill>
            </a:endParaRPr>
          </a:p>
        </p:txBody>
      </p:sp>
      <p:sp>
        <p:nvSpPr>
          <p:cNvPr id="49" name="Google Shape;49;p8"/>
          <p:cNvSpPr txBox="1">
            <a:spLocks noGrp="1"/>
          </p:cNvSpPr>
          <p:nvPr>
            <p:ph type="title"/>
          </p:nvPr>
        </p:nvSpPr>
        <p:spPr>
          <a:xfrm>
            <a:off x="398475" y="188325"/>
            <a:ext cx="8571300" cy="94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2FA6BD61-73B5-6601-45BE-9060A4B50E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9C8FDA-BEC8-0B84-C9E0-FE357D6B5F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3ECC4E-1D5B-0B1F-C63E-924D3726CD98}"/>
              </a:ext>
            </a:extLst>
          </p:cNvPr>
          <p:cNvSpPr>
            <a:spLocks noGrp="1" noChangeArrowheads="1"/>
          </p:cNvSpPr>
          <p:nvPr>
            <p:ph type="sldNum" sz="quarter" idx="12"/>
          </p:nvPr>
        </p:nvSpPr>
        <p:spPr>
          <a:ln/>
        </p:spPr>
        <p:txBody>
          <a:bodyPr/>
          <a:lstStyle>
            <a:lvl1pPr>
              <a:defRPr/>
            </a:lvl1pPr>
          </a:lstStyle>
          <a:p>
            <a:pPr>
              <a:defRPr/>
            </a:pPr>
            <a:fld id="{87298829-C4D7-7E48-9519-49C05EFC7555}" type="slidenum">
              <a:rPr lang="en-US" altLang="en-US"/>
              <a:pPr>
                <a:defRPr/>
              </a:pPr>
              <a:t>‹#›</a:t>
            </a:fld>
            <a:endParaRPr lang="en-US" altLang="en-US"/>
          </a:p>
        </p:txBody>
      </p:sp>
    </p:spTree>
    <p:extLst>
      <p:ext uri="{BB962C8B-B14F-4D97-AF65-F5344CB8AC3E}">
        <p14:creationId xmlns:p14="http://schemas.microsoft.com/office/powerpoint/2010/main" val="41446794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A06679-4FD2-2B37-1275-FD4F692804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7456BD-9AE2-4250-245A-BB8E3C7619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386523-F2D4-70A6-44BA-CA388AD41761}"/>
              </a:ext>
            </a:extLst>
          </p:cNvPr>
          <p:cNvSpPr>
            <a:spLocks noGrp="1" noChangeArrowheads="1"/>
          </p:cNvSpPr>
          <p:nvPr>
            <p:ph type="sldNum" sz="quarter" idx="12"/>
          </p:nvPr>
        </p:nvSpPr>
        <p:spPr>
          <a:ln/>
        </p:spPr>
        <p:txBody>
          <a:bodyPr/>
          <a:lstStyle>
            <a:lvl1pPr>
              <a:defRPr/>
            </a:lvl1pPr>
          </a:lstStyle>
          <a:p>
            <a:pPr>
              <a:defRPr/>
            </a:pPr>
            <a:fld id="{6BB8938F-4390-AC48-8391-33748F5F10A1}" type="slidenum">
              <a:rPr lang="en-US" altLang="en-US"/>
              <a:pPr>
                <a:defRPr/>
              </a:pPr>
              <a:t>‹#›</a:t>
            </a:fld>
            <a:endParaRPr lang="en-US" altLang="en-US"/>
          </a:p>
        </p:txBody>
      </p:sp>
    </p:spTree>
    <p:extLst>
      <p:ext uri="{BB962C8B-B14F-4D97-AF65-F5344CB8AC3E}">
        <p14:creationId xmlns:p14="http://schemas.microsoft.com/office/powerpoint/2010/main" val="2169127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4FDA56-DF25-C8F0-EDD3-885C4C3173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1C6469-4D42-CE85-285E-3B68B4DC4D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CCB9D4-5639-31E3-3970-ABD5AAE374CD}"/>
              </a:ext>
            </a:extLst>
          </p:cNvPr>
          <p:cNvSpPr>
            <a:spLocks noGrp="1" noChangeArrowheads="1"/>
          </p:cNvSpPr>
          <p:nvPr>
            <p:ph type="sldNum" sz="quarter" idx="12"/>
          </p:nvPr>
        </p:nvSpPr>
        <p:spPr>
          <a:ln/>
        </p:spPr>
        <p:txBody>
          <a:bodyPr/>
          <a:lstStyle>
            <a:lvl1pPr>
              <a:defRPr/>
            </a:lvl1pPr>
          </a:lstStyle>
          <a:p>
            <a:pPr>
              <a:defRPr/>
            </a:pPr>
            <a:fld id="{69395DE0-8012-3C47-975A-FD16661C01C9}" type="slidenum">
              <a:rPr lang="en-US" altLang="en-US"/>
              <a:pPr>
                <a:defRPr/>
              </a:pPr>
              <a:t>‹#›</a:t>
            </a:fld>
            <a:endParaRPr lang="en-US" altLang="en-US"/>
          </a:p>
        </p:txBody>
      </p:sp>
    </p:spTree>
    <p:extLst>
      <p:ext uri="{BB962C8B-B14F-4D97-AF65-F5344CB8AC3E}">
        <p14:creationId xmlns:p14="http://schemas.microsoft.com/office/powerpoint/2010/main" val="18490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9"/>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5847"/>
              </a:buClr>
              <a:buSzPts val="13000"/>
              <a:buNone/>
              <a:defRPr sz="13000">
                <a:solidFill>
                  <a:srgbClr val="005847"/>
                </a:solidFill>
              </a:defRPr>
            </a:lvl1pPr>
            <a:lvl2pPr lvl="1" algn="ctr" rtl="0">
              <a:spcBef>
                <a:spcPts val="0"/>
              </a:spcBef>
              <a:spcAft>
                <a:spcPts val="0"/>
              </a:spcAft>
              <a:buClr>
                <a:schemeClr val="accent3"/>
              </a:buClr>
              <a:buSzPts val="13000"/>
              <a:buNone/>
              <a:defRPr sz="13000">
                <a:solidFill>
                  <a:schemeClr val="accent3"/>
                </a:solidFill>
              </a:defRPr>
            </a:lvl2pPr>
            <a:lvl3pPr lvl="2" algn="ctr" rtl="0">
              <a:spcBef>
                <a:spcPts val="0"/>
              </a:spcBef>
              <a:spcAft>
                <a:spcPts val="0"/>
              </a:spcAft>
              <a:buClr>
                <a:schemeClr val="accent3"/>
              </a:buClr>
              <a:buSzPts val="13000"/>
              <a:buNone/>
              <a:defRPr sz="13000">
                <a:solidFill>
                  <a:schemeClr val="accent3"/>
                </a:solidFill>
              </a:defRPr>
            </a:lvl3pPr>
            <a:lvl4pPr lvl="3" algn="ctr" rtl="0">
              <a:spcBef>
                <a:spcPts val="0"/>
              </a:spcBef>
              <a:spcAft>
                <a:spcPts val="0"/>
              </a:spcAft>
              <a:buClr>
                <a:schemeClr val="accent3"/>
              </a:buClr>
              <a:buSzPts val="13000"/>
              <a:buNone/>
              <a:defRPr sz="13000">
                <a:solidFill>
                  <a:schemeClr val="accent3"/>
                </a:solidFill>
              </a:defRPr>
            </a:lvl4pPr>
            <a:lvl5pPr lvl="4" algn="ctr" rtl="0">
              <a:spcBef>
                <a:spcPts val="0"/>
              </a:spcBef>
              <a:spcAft>
                <a:spcPts val="0"/>
              </a:spcAft>
              <a:buClr>
                <a:schemeClr val="accent3"/>
              </a:buClr>
              <a:buSzPts val="13000"/>
              <a:buNone/>
              <a:defRPr sz="13000">
                <a:solidFill>
                  <a:schemeClr val="accent3"/>
                </a:solidFill>
              </a:defRPr>
            </a:lvl5pPr>
            <a:lvl6pPr lvl="5" algn="ctr" rtl="0">
              <a:spcBef>
                <a:spcPts val="0"/>
              </a:spcBef>
              <a:spcAft>
                <a:spcPts val="0"/>
              </a:spcAft>
              <a:buClr>
                <a:schemeClr val="accent3"/>
              </a:buClr>
              <a:buSzPts val="13000"/>
              <a:buNone/>
              <a:defRPr sz="13000">
                <a:solidFill>
                  <a:schemeClr val="accent3"/>
                </a:solidFill>
              </a:defRPr>
            </a:lvl6pPr>
            <a:lvl7pPr lvl="6" algn="ctr" rtl="0">
              <a:spcBef>
                <a:spcPts val="0"/>
              </a:spcBef>
              <a:spcAft>
                <a:spcPts val="0"/>
              </a:spcAft>
              <a:buClr>
                <a:schemeClr val="accent3"/>
              </a:buClr>
              <a:buSzPts val="13000"/>
              <a:buNone/>
              <a:defRPr sz="13000">
                <a:solidFill>
                  <a:schemeClr val="accent3"/>
                </a:solidFill>
              </a:defRPr>
            </a:lvl7pPr>
            <a:lvl8pPr lvl="7" algn="ctr" rtl="0">
              <a:spcBef>
                <a:spcPts val="0"/>
              </a:spcBef>
              <a:spcAft>
                <a:spcPts val="0"/>
              </a:spcAft>
              <a:buClr>
                <a:schemeClr val="accent3"/>
              </a:buClr>
              <a:buSzPts val="13000"/>
              <a:buNone/>
              <a:defRPr sz="13000">
                <a:solidFill>
                  <a:schemeClr val="accent3"/>
                </a:solidFill>
              </a:defRPr>
            </a:lvl8pPr>
            <a:lvl9pPr lvl="8" algn="ctr" rtl="0">
              <a:spcBef>
                <a:spcPts val="0"/>
              </a:spcBef>
              <a:spcAft>
                <a:spcPts val="0"/>
              </a:spcAft>
              <a:buClr>
                <a:schemeClr val="accent3"/>
              </a:buClr>
              <a:buSzPts val="13000"/>
              <a:buNone/>
              <a:defRPr sz="13000">
                <a:solidFill>
                  <a:schemeClr val="accent3"/>
                </a:solidFill>
              </a:defRPr>
            </a:lvl9pPr>
          </a:lstStyle>
          <a:p>
            <a:r>
              <a:t>xx%</a:t>
            </a:r>
          </a:p>
        </p:txBody>
      </p:sp>
      <p:sp>
        <p:nvSpPr>
          <p:cNvPr id="52" name="Google Shape;52;p9"/>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rgbClr val="000000"/>
              </a:buClr>
              <a:buSzPts val="1800"/>
              <a:buChar char="●"/>
              <a:defRPr>
                <a:solidFill>
                  <a:srgbClr val="000000"/>
                </a:solidFill>
              </a:defRPr>
            </a:lvl1pPr>
            <a:lvl2pPr marL="914400" lvl="1" indent="-317500" algn="ctr" rtl="0">
              <a:spcBef>
                <a:spcPts val="1600"/>
              </a:spcBef>
              <a:spcAft>
                <a:spcPts val="0"/>
              </a:spcAft>
              <a:buClr>
                <a:srgbClr val="000000"/>
              </a:buClr>
              <a:buSzPts val="1400"/>
              <a:buChar char="○"/>
              <a:defRPr>
                <a:solidFill>
                  <a:srgbClr val="000000"/>
                </a:solidFill>
              </a:defRPr>
            </a:lvl2pPr>
            <a:lvl3pPr marL="1371600" lvl="2" indent="-317500" algn="ctr" rtl="0">
              <a:spcBef>
                <a:spcPts val="1600"/>
              </a:spcBef>
              <a:spcAft>
                <a:spcPts val="0"/>
              </a:spcAft>
              <a:buClr>
                <a:srgbClr val="000000"/>
              </a:buClr>
              <a:buSzPts val="1400"/>
              <a:buChar char="■"/>
              <a:defRPr>
                <a:solidFill>
                  <a:srgbClr val="000000"/>
                </a:solidFill>
              </a:defRPr>
            </a:lvl3pPr>
            <a:lvl4pPr marL="1828800" lvl="3" indent="-317500" algn="ctr" rtl="0">
              <a:spcBef>
                <a:spcPts val="1600"/>
              </a:spcBef>
              <a:spcAft>
                <a:spcPts val="0"/>
              </a:spcAft>
              <a:buClr>
                <a:srgbClr val="000000"/>
              </a:buClr>
              <a:buSzPts val="1400"/>
              <a:buChar char="●"/>
              <a:defRPr>
                <a:solidFill>
                  <a:srgbClr val="000000"/>
                </a:solidFill>
              </a:defRPr>
            </a:lvl4pPr>
            <a:lvl5pPr marL="2286000" lvl="4" indent="-317500" algn="ctr" rtl="0">
              <a:spcBef>
                <a:spcPts val="1600"/>
              </a:spcBef>
              <a:spcAft>
                <a:spcPts val="0"/>
              </a:spcAft>
              <a:buClr>
                <a:srgbClr val="000000"/>
              </a:buClr>
              <a:buSzPts val="1400"/>
              <a:buChar char="○"/>
              <a:defRPr>
                <a:solidFill>
                  <a:srgbClr val="000000"/>
                </a:solidFill>
              </a:defRPr>
            </a:lvl5pPr>
            <a:lvl6pPr marL="2743200" lvl="5" indent="-317500" algn="ctr" rtl="0">
              <a:spcBef>
                <a:spcPts val="1600"/>
              </a:spcBef>
              <a:spcAft>
                <a:spcPts val="0"/>
              </a:spcAft>
              <a:buClr>
                <a:srgbClr val="000000"/>
              </a:buClr>
              <a:buSzPts val="1400"/>
              <a:buChar char="■"/>
              <a:defRPr>
                <a:solidFill>
                  <a:srgbClr val="000000"/>
                </a:solidFill>
              </a:defRPr>
            </a:lvl6pPr>
            <a:lvl7pPr marL="3200400" lvl="6" indent="-317500" algn="ctr" rtl="0">
              <a:spcBef>
                <a:spcPts val="1600"/>
              </a:spcBef>
              <a:spcAft>
                <a:spcPts val="0"/>
              </a:spcAft>
              <a:buClr>
                <a:srgbClr val="000000"/>
              </a:buClr>
              <a:buSzPts val="1400"/>
              <a:buChar char="●"/>
              <a:defRPr>
                <a:solidFill>
                  <a:srgbClr val="000000"/>
                </a:solidFill>
              </a:defRPr>
            </a:lvl7pPr>
            <a:lvl8pPr marL="3657600" lvl="7" indent="-317500" algn="ctr" rtl="0">
              <a:spcBef>
                <a:spcPts val="1600"/>
              </a:spcBef>
              <a:spcAft>
                <a:spcPts val="0"/>
              </a:spcAft>
              <a:buClr>
                <a:srgbClr val="000000"/>
              </a:buClr>
              <a:buSzPts val="1400"/>
              <a:buChar char="○"/>
              <a:defRPr>
                <a:solidFill>
                  <a:srgbClr val="000000"/>
                </a:solidFill>
              </a:defRPr>
            </a:lvl8pPr>
            <a:lvl9pPr marL="4114800" lvl="8" indent="-317500" algn="ctr" rtl="0">
              <a:spcBef>
                <a:spcPts val="1600"/>
              </a:spcBef>
              <a:spcAft>
                <a:spcPts val="1600"/>
              </a:spcAft>
              <a:buClr>
                <a:srgbClr val="000000"/>
              </a:buClr>
              <a:buSzPts val="1400"/>
              <a:buChar char="■"/>
              <a:defRPr>
                <a:solidFill>
                  <a:srgbClr val="000000"/>
                </a:solidFill>
              </a:defRPr>
            </a:lvl9pPr>
          </a:lstStyle>
          <a:p>
            <a:endParaRPr/>
          </a:p>
        </p:txBody>
      </p:sp>
      <p:sp>
        <p:nvSpPr>
          <p:cNvPr id="53" name="Google Shape;5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BB129A-B457-8540-9D5E-D05069BACA29}"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1155139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BB129A-B457-8540-9D5E-D05069BACA29}"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3384136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F2683"/>
              </a:buClr>
              <a:buSzPts val="3200"/>
              <a:buFont typeface="Merriweather"/>
              <a:buNone/>
              <a:defRPr sz="3200" b="1">
                <a:solidFill>
                  <a:srgbClr val="4F2683"/>
                </a:solidFill>
                <a:latin typeface="Merriweather"/>
                <a:ea typeface="Merriweather"/>
                <a:cs typeface="Merriweather"/>
                <a:sym typeface="Merriweather"/>
              </a:defRPr>
            </a:lvl1pPr>
            <a:lvl2pPr lvl="1"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Merriweather Sans"/>
              <a:buChar char="●"/>
              <a:defRPr sz="1800">
                <a:latin typeface="Merriweather Sans"/>
                <a:ea typeface="Merriweather Sans"/>
                <a:cs typeface="Merriweather Sans"/>
                <a:sym typeface="Merriweather Sans"/>
              </a:defRPr>
            </a:lvl1pPr>
            <a:lvl2pPr marL="914400" lvl="1" indent="-317500" rtl="0">
              <a:lnSpc>
                <a:spcPct val="115000"/>
              </a:lnSpc>
              <a:spcBef>
                <a:spcPts val="1600"/>
              </a:spcBef>
              <a:spcAft>
                <a:spcPts val="0"/>
              </a:spcAft>
              <a:buSzPts val="1400"/>
              <a:buFont typeface="Merriweather Sans"/>
              <a:buChar char="○"/>
              <a:defRPr>
                <a:latin typeface="Merriweather Sans"/>
                <a:ea typeface="Merriweather Sans"/>
                <a:cs typeface="Merriweather Sans"/>
                <a:sym typeface="Merriweather Sans"/>
              </a:defRPr>
            </a:lvl2pPr>
            <a:lvl3pPr marL="1371600" lvl="2" indent="-317500" rtl="0">
              <a:lnSpc>
                <a:spcPct val="115000"/>
              </a:lnSpc>
              <a:spcBef>
                <a:spcPts val="1600"/>
              </a:spcBef>
              <a:spcAft>
                <a:spcPts val="0"/>
              </a:spcAft>
              <a:buSzPts val="1400"/>
              <a:buFont typeface="Merriweather Sans Light"/>
              <a:buChar char="■"/>
              <a:defRPr>
                <a:latin typeface="Merriweather Sans Light"/>
                <a:ea typeface="Merriweather Sans Light"/>
                <a:cs typeface="Merriweather Sans Light"/>
                <a:sym typeface="Merriweather Sans Light"/>
              </a:defRPr>
            </a:lvl3pPr>
            <a:lvl4pPr marL="1828800" lvl="3" indent="-317500" rtl="0">
              <a:lnSpc>
                <a:spcPct val="115000"/>
              </a:lnSpc>
              <a:spcBef>
                <a:spcPts val="1600"/>
              </a:spcBef>
              <a:spcAft>
                <a:spcPts val="0"/>
              </a:spcAft>
              <a:buSzPts val="1400"/>
              <a:buFont typeface="Merriweather Sans Light"/>
              <a:buChar char="●"/>
              <a:defRPr>
                <a:latin typeface="Merriweather Sans Light"/>
                <a:ea typeface="Merriweather Sans Light"/>
                <a:cs typeface="Merriweather Sans Light"/>
                <a:sym typeface="Merriweather Sans Light"/>
              </a:defRPr>
            </a:lvl4pPr>
            <a:lvl5pPr marL="2286000" lvl="4" indent="-317500" rtl="0">
              <a:lnSpc>
                <a:spcPct val="115000"/>
              </a:lnSpc>
              <a:spcBef>
                <a:spcPts val="1600"/>
              </a:spcBef>
              <a:spcAft>
                <a:spcPts val="0"/>
              </a:spcAft>
              <a:buSzPts val="1400"/>
              <a:buFont typeface="Merriweather Sans Light"/>
              <a:buChar char="○"/>
              <a:defRPr>
                <a:latin typeface="Merriweather Sans Light"/>
                <a:ea typeface="Merriweather Sans Light"/>
                <a:cs typeface="Merriweather Sans Light"/>
                <a:sym typeface="Merriweather Sans Light"/>
              </a:defRPr>
            </a:lvl5pPr>
            <a:lvl6pPr marL="2743200" lvl="5" indent="-317500" rtl="0">
              <a:lnSpc>
                <a:spcPct val="115000"/>
              </a:lnSpc>
              <a:spcBef>
                <a:spcPts val="1600"/>
              </a:spcBef>
              <a:spcAft>
                <a:spcPts val="0"/>
              </a:spcAft>
              <a:buSzPts val="1400"/>
              <a:buFont typeface="Merriweather Sans Light"/>
              <a:buChar char="■"/>
              <a:defRPr>
                <a:latin typeface="Merriweather Sans Light"/>
                <a:ea typeface="Merriweather Sans Light"/>
                <a:cs typeface="Merriweather Sans Light"/>
                <a:sym typeface="Merriweather Sans Light"/>
              </a:defRPr>
            </a:lvl6pPr>
            <a:lvl7pPr marL="3200400" lvl="6" indent="-317500" rtl="0">
              <a:lnSpc>
                <a:spcPct val="115000"/>
              </a:lnSpc>
              <a:spcBef>
                <a:spcPts val="1600"/>
              </a:spcBef>
              <a:spcAft>
                <a:spcPts val="0"/>
              </a:spcAft>
              <a:buSzPts val="1400"/>
              <a:buFont typeface="Merriweather Sans Light"/>
              <a:buChar char="●"/>
              <a:defRPr>
                <a:latin typeface="Merriweather Sans Light"/>
                <a:ea typeface="Merriweather Sans Light"/>
                <a:cs typeface="Merriweather Sans Light"/>
                <a:sym typeface="Merriweather Sans Light"/>
              </a:defRPr>
            </a:lvl7pPr>
            <a:lvl8pPr marL="3657600" lvl="7" indent="-317500" rtl="0">
              <a:lnSpc>
                <a:spcPct val="115000"/>
              </a:lnSpc>
              <a:spcBef>
                <a:spcPts val="1600"/>
              </a:spcBef>
              <a:spcAft>
                <a:spcPts val="0"/>
              </a:spcAft>
              <a:buSzPts val="1400"/>
              <a:buFont typeface="Merriweather Sans Light"/>
              <a:buChar char="○"/>
              <a:defRPr>
                <a:latin typeface="Merriweather Sans Light"/>
                <a:ea typeface="Merriweather Sans Light"/>
                <a:cs typeface="Merriweather Sans Light"/>
                <a:sym typeface="Merriweather Sans Light"/>
              </a:defRPr>
            </a:lvl8pPr>
            <a:lvl9pPr marL="4114800" lvl="8" indent="-317500" rtl="0">
              <a:lnSpc>
                <a:spcPct val="115000"/>
              </a:lnSpc>
              <a:spcBef>
                <a:spcPts val="1600"/>
              </a:spcBef>
              <a:spcAft>
                <a:spcPts val="1600"/>
              </a:spcAft>
              <a:buSzPts val="1400"/>
              <a:buFont typeface="Merriweather Sans Light"/>
              <a:buChar char="■"/>
              <a:defRPr>
                <a:latin typeface="Merriweather Sans Light"/>
                <a:ea typeface="Merriweather Sans Light"/>
                <a:cs typeface="Merriweather Sans Light"/>
                <a:sym typeface="Merriweather Sans Ligh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rgbClr val="999999"/>
                </a:solidFill>
                <a:latin typeface="Open Sans"/>
                <a:ea typeface="Open Sans"/>
                <a:cs typeface="Open Sans"/>
                <a:sym typeface="Open Sans"/>
              </a:defRPr>
            </a:lvl1pPr>
            <a:lvl2pPr lvl="1" algn="r" rtl="0">
              <a:buNone/>
              <a:defRPr sz="1000">
                <a:solidFill>
                  <a:srgbClr val="999999"/>
                </a:solidFill>
                <a:latin typeface="Open Sans"/>
                <a:ea typeface="Open Sans"/>
                <a:cs typeface="Open Sans"/>
                <a:sym typeface="Open Sans"/>
              </a:defRPr>
            </a:lvl2pPr>
            <a:lvl3pPr lvl="2" algn="r" rtl="0">
              <a:buNone/>
              <a:defRPr sz="1000">
                <a:solidFill>
                  <a:srgbClr val="999999"/>
                </a:solidFill>
                <a:latin typeface="Open Sans"/>
                <a:ea typeface="Open Sans"/>
                <a:cs typeface="Open Sans"/>
                <a:sym typeface="Open Sans"/>
              </a:defRPr>
            </a:lvl3pPr>
            <a:lvl4pPr lvl="3" algn="r" rtl="0">
              <a:buNone/>
              <a:defRPr sz="1000">
                <a:solidFill>
                  <a:srgbClr val="999999"/>
                </a:solidFill>
                <a:latin typeface="Open Sans"/>
                <a:ea typeface="Open Sans"/>
                <a:cs typeface="Open Sans"/>
                <a:sym typeface="Open Sans"/>
              </a:defRPr>
            </a:lvl4pPr>
            <a:lvl5pPr lvl="4" algn="r" rtl="0">
              <a:buNone/>
              <a:defRPr sz="1000">
                <a:solidFill>
                  <a:srgbClr val="999999"/>
                </a:solidFill>
                <a:latin typeface="Open Sans"/>
                <a:ea typeface="Open Sans"/>
                <a:cs typeface="Open Sans"/>
                <a:sym typeface="Open Sans"/>
              </a:defRPr>
            </a:lvl5pPr>
            <a:lvl6pPr lvl="5" algn="r" rtl="0">
              <a:buNone/>
              <a:defRPr sz="1000">
                <a:solidFill>
                  <a:srgbClr val="999999"/>
                </a:solidFill>
                <a:latin typeface="Open Sans"/>
                <a:ea typeface="Open Sans"/>
                <a:cs typeface="Open Sans"/>
                <a:sym typeface="Open Sans"/>
              </a:defRPr>
            </a:lvl6pPr>
            <a:lvl7pPr lvl="6" algn="r" rtl="0">
              <a:buNone/>
              <a:defRPr sz="1000">
                <a:solidFill>
                  <a:srgbClr val="999999"/>
                </a:solidFill>
                <a:latin typeface="Open Sans"/>
                <a:ea typeface="Open Sans"/>
                <a:cs typeface="Open Sans"/>
                <a:sym typeface="Open Sans"/>
              </a:defRPr>
            </a:lvl7pPr>
            <a:lvl8pPr lvl="7" algn="r" rtl="0">
              <a:buNone/>
              <a:defRPr sz="1000">
                <a:solidFill>
                  <a:srgbClr val="999999"/>
                </a:solidFill>
                <a:latin typeface="Open Sans"/>
                <a:ea typeface="Open Sans"/>
                <a:cs typeface="Open Sans"/>
                <a:sym typeface="Open Sans"/>
              </a:defRPr>
            </a:lvl8pPr>
            <a:lvl9pPr lvl="8" algn="r" rtl="0">
              <a:buNone/>
              <a:defRPr sz="1000">
                <a:solidFill>
                  <a:srgbClr val="999999"/>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rotWithShape="1">
          <a:blip r:embed="rId9">
            <a:alphaModFix/>
          </a:blip>
          <a:srcRect l="-4073" t="-6848" r="-3418" b="-7489"/>
          <a:stretch/>
        </p:blipFill>
        <p:spPr>
          <a:xfrm>
            <a:off x="6853075" y="3987799"/>
            <a:ext cx="2051524" cy="7584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78BB129A-B457-8540-9D5E-D05069BACA29}" type="datetimeFigureOut">
              <a:rPr lang="en-US" smtClean="0"/>
              <a:t>10/8/24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8C5CD06C-7580-C44E-BB4D-640D15E74FD8}" type="slidenum">
              <a:rPr lang="en-US" smtClean="0"/>
              <a:t>‹#›</a:t>
            </a:fld>
            <a:endParaRPr lang="en-US"/>
          </a:p>
        </p:txBody>
      </p:sp>
    </p:spTree>
    <p:extLst>
      <p:ext uri="{BB962C8B-B14F-4D97-AF65-F5344CB8AC3E}">
        <p14:creationId xmlns:p14="http://schemas.microsoft.com/office/powerpoint/2010/main" val="327552521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4B9E5AD-1CA2-56A1-6296-A666DF3C9944}"/>
              </a:ext>
            </a:extLst>
          </p:cNvPr>
          <p:cNvSpPr>
            <a:spLocks noGrp="1" noChangeArrowheads="1"/>
          </p:cNvSpPr>
          <p:nvPr>
            <p:ph type="title"/>
          </p:nvPr>
        </p:nvSpPr>
        <p:spPr bwMode="auto">
          <a:xfrm>
            <a:off x="457200" y="20597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D19915CC-085A-9EAB-47EF-5B5304A44EE5}"/>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a:extLst>
              <a:ext uri="{FF2B5EF4-FFF2-40B4-BE49-F238E27FC236}">
                <a16:creationId xmlns:a16="http://schemas.microsoft.com/office/drawing/2014/main" id="{5F15B3F3-1537-94D7-120C-83D9359DC114}"/>
              </a:ext>
            </a:extLst>
          </p:cNvPr>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ea typeface="+mn-ea"/>
                <a:cs typeface="+mn-cs"/>
              </a:defRPr>
            </a:lvl1pPr>
          </a:lstStyle>
          <a:p>
            <a:pPr>
              <a:defRPr/>
            </a:pPr>
            <a:endParaRPr lang="en-US"/>
          </a:p>
        </p:txBody>
      </p:sp>
      <p:sp>
        <p:nvSpPr>
          <p:cNvPr id="11269" name="Rectangle 5">
            <a:extLst>
              <a:ext uri="{FF2B5EF4-FFF2-40B4-BE49-F238E27FC236}">
                <a16:creationId xmlns:a16="http://schemas.microsoft.com/office/drawing/2014/main" id="{F4635ED1-E59F-C47C-7728-5F2E453CC32F}"/>
              </a:ext>
            </a:extLst>
          </p:cNvPr>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ea typeface="+mn-ea"/>
                <a:cs typeface="+mn-cs"/>
              </a:defRPr>
            </a:lvl1pPr>
          </a:lstStyle>
          <a:p>
            <a:pPr>
              <a:defRPr/>
            </a:pPr>
            <a:endParaRPr lang="en-US"/>
          </a:p>
        </p:txBody>
      </p:sp>
      <p:sp>
        <p:nvSpPr>
          <p:cNvPr id="11270" name="Rectangle 6">
            <a:extLst>
              <a:ext uri="{FF2B5EF4-FFF2-40B4-BE49-F238E27FC236}">
                <a16:creationId xmlns:a16="http://schemas.microsoft.com/office/drawing/2014/main" id="{A164E170-F7A5-298B-B58E-9932BB068EA4}"/>
              </a:ext>
            </a:extLst>
          </p:cNvPr>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fld id="{9D02FB16-BF2A-C048-A1FE-5B7EABCCAB14}" type="slidenum">
              <a:rPr lang="en-US" altLang="en-US"/>
              <a:pPr/>
              <a:t>‹#›</a:t>
            </a:fld>
            <a:endParaRPr lang="en-US" altLang="en-US"/>
          </a:p>
        </p:txBody>
      </p:sp>
    </p:spTree>
    <p:extLst>
      <p:ext uri="{BB962C8B-B14F-4D97-AF65-F5344CB8AC3E}">
        <p14:creationId xmlns:p14="http://schemas.microsoft.com/office/powerpoint/2010/main" val="245625292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ea typeface="Arial" charset="0"/>
          <a:cs typeface="Arial" charset="0"/>
        </a:defRPr>
      </a:lvl2pPr>
      <a:lvl3pPr algn="ctr" rtl="0" eaLnBrk="0" fontAlgn="base" hangingPunct="0">
        <a:spcBef>
          <a:spcPct val="0"/>
        </a:spcBef>
        <a:spcAft>
          <a:spcPct val="0"/>
        </a:spcAft>
        <a:defRPr sz="3300">
          <a:solidFill>
            <a:schemeClr val="tx2"/>
          </a:solidFill>
          <a:latin typeface="Arial" charset="0"/>
          <a:ea typeface="Arial" charset="0"/>
          <a:cs typeface="Arial" charset="0"/>
        </a:defRPr>
      </a:lvl3pPr>
      <a:lvl4pPr algn="ctr" rtl="0" eaLnBrk="0" fontAlgn="base" hangingPunct="0">
        <a:spcBef>
          <a:spcPct val="0"/>
        </a:spcBef>
        <a:spcAft>
          <a:spcPct val="0"/>
        </a:spcAft>
        <a:defRPr sz="3300">
          <a:solidFill>
            <a:schemeClr val="tx2"/>
          </a:solidFill>
          <a:latin typeface="Arial" charset="0"/>
          <a:ea typeface="Arial" charset="0"/>
          <a:cs typeface="Arial" charset="0"/>
        </a:defRPr>
      </a:lvl4pPr>
      <a:lvl5pPr algn="ctr" rtl="0" eaLnBrk="0" fontAlgn="base" hangingPunct="0">
        <a:spcBef>
          <a:spcPct val="0"/>
        </a:spcBef>
        <a:spcAft>
          <a:spcPct val="0"/>
        </a:spcAft>
        <a:defRPr sz="3300">
          <a:solidFill>
            <a:schemeClr val="tx2"/>
          </a:solidFill>
          <a:latin typeface="Arial" charset="0"/>
          <a:ea typeface="Arial" charset="0"/>
          <a:cs typeface="Arial" charset="0"/>
        </a:defRPr>
      </a:lvl5pPr>
      <a:lvl6pPr marL="342900" algn="ctr" rtl="0" fontAlgn="base">
        <a:spcBef>
          <a:spcPct val="0"/>
        </a:spcBef>
        <a:spcAft>
          <a:spcPct val="0"/>
        </a:spcAft>
        <a:defRPr sz="3300">
          <a:solidFill>
            <a:schemeClr val="tx2"/>
          </a:solidFill>
          <a:latin typeface="Arial" charset="0"/>
          <a:ea typeface="Arial" charset="0"/>
          <a:cs typeface="Arial" charset="0"/>
        </a:defRPr>
      </a:lvl6pPr>
      <a:lvl7pPr marL="685800" algn="ctr" rtl="0" fontAlgn="base">
        <a:spcBef>
          <a:spcPct val="0"/>
        </a:spcBef>
        <a:spcAft>
          <a:spcPct val="0"/>
        </a:spcAft>
        <a:defRPr sz="3300">
          <a:solidFill>
            <a:schemeClr val="tx2"/>
          </a:solidFill>
          <a:latin typeface="Arial" charset="0"/>
          <a:ea typeface="Arial" charset="0"/>
          <a:cs typeface="Arial" charset="0"/>
        </a:defRPr>
      </a:lvl7pPr>
      <a:lvl8pPr marL="1028700" algn="ctr" rtl="0" fontAlgn="base">
        <a:spcBef>
          <a:spcPct val="0"/>
        </a:spcBef>
        <a:spcAft>
          <a:spcPct val="0"/>
        </a:spcAft>
        <a:defRPr sz="3300">
          <a:solidFill>
            <a:schemeClr val="tx2"/>
          </a:solidFill>
          <a:latin typeface="Arial" charset="0"/>
          <a:ea typeface="Arial" charset="0"/>
          <a:cs typeface="Arial" charset="0"/>
        </a:defRPr>
      </a:lvl8pPr>
      <a:lvl9pPr marL="1371600" algn="ctr" rtl="0" fontAlgn="base">
        <a:spcBef>
          <a:spcPct val="0"/>
        </a:spcBef>
        <a:spcAft>
          <a:spcPct val="0"/>
        </a:spcAft>
        <a:defRPr sz="3300">
          <a:solidFill>
            <a:schemeClr val="tx2"/>
          </a:solidFill>
          <a:latin typeface="Arial" charset="0"/>
          <a:ea typeface="Arial"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a:solidFill>
            <a:schemeClr val="tx1"/>
          </a:solidFill>
          <a:latin typeface="+mn-lt"/>
          <a:ea typeface="+mn-ea"/>
          <a:cs typeface="+mn-cs"/>
        </a:defRPr>
      </a:lvl5pPr>
      <a:lvl6pPr marL="1885950" indent="-171450" algn="l" rtl="0" fontAlgn="base">
        <a:spcBef>
          <a:spcPct val="20000"/>
        </a:spcBef>
        <a:spcAft>
          <a:spcPct val="0"/>
        </a:spcAft>
        <a:buChar char="»"/>
        <a:defRPr sz="1500">
          <a:solidFill>
            <a:schemeClr val="tx1"/>
          </a:solidFill>
          <a:latin typeface="+mn-lt"/>
          <a:ea typeface="+mn-ea"/>
          <a:cs typeface="+mn-cs"/>
        </a:defRPr>
      </a:lvl6pPr>
      <a:lvl7pPr marL="2228850" indent="-171450" algn="l" rtl="0" fontAlgn="base">
        <a:spcBef>
          <a:spcPct val="20000"/>
        </a:spcBef>
        <a:spcAft>
          <a:spcPct val="0"/>
        </a:spcAft>
        <a:buChar char="»"/>
        <a:defRPr sz="1500">
          <a:solidFill>
            <a:schemeClr val="tx1"/>
          </a:solidFill>
          <a:latin typeface="+mn-lt"/>
          <a:ea typeface="+mn-ea"/>
          <a:cs typeface="+mn-cs"/>
        </a:defRPr>
      </a:lvl7pPr>
      <a:lvl8pPr marL="2571750" indent="-171450" algn="l" rtl="0" fontAlgn="base">
        <a:spcBef>
          <a:spcPct val="20000"/>
        </a:spcBef>
        <a:spcAft>
          <a:spcPct val="0"/>
        </a:spcAft>
        <a:buChar char="»"/>
        <a:defRPr sz="1500">
          <a:solidFill>
            <a:schemeClr val="tx1"/>
          </a:solidFill>
          <a:latin typeface="+mn-lt"/>
          <a:ea typeface="+mn-ea"/>
          <a:cs typeface="+mn-cs"/>
        </a:defRPr>
      </a:lvl8pPr>
      <a:lvl9pPr marL="2914650" indent="-171450"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DF09A31-91FF-224A-AA73-6800A2BFDDC9}"/>
              </a:ext>
            </a:extLst>
          </p:cNvPr>
          <p:cNvSpPr>
            <a:spLocks noGrp="1" noChangeArrowheads="1"/>
          </p:cNvSpPr>
          <p:nvPr>
            <p:ph type="title"/>
          </p:nvPr>
        </p:nvSpPr>
        <p:spPr bwMode="auto">
          <a:xfrm>
            <a:off x="457200" y="20597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A93B877D-BEC6-81AA-117C-3D6F1EFF50BF}"/>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6770278-1698-E63E-DA51-EB4FD60094CC}"/>
              </a:ext>
            </a:extLst>
          </p:cNvPr>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charset="0"/>
                <a:ea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2850AB9D-E101-733C-87D3-DE8856E3C9ED}"/>
              </a:ext>
            </a:extLst>
          </p:cNvPr>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Arial" charset="0"/>
                <a:ea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6E991F98-6245-B0A3-A52D-ADE4420C0354}"/>
              </a:ext>
            </a:extLst>
          </p:cNvPr>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smtClean="0">
                <a:solidFill>
                  <a:srgbClr val="000000"/>
                </a:solidFill>
              </a:defRPr>
            </a:lvl1pPr>
          </a:lstStyle>
          <a:p>
            <a:pPr>
              <a:defRPr/>
            </a:pPr>
            <a:fld id="{64A8305A-2555-3B44-8493-2419326568D7}" type="slidenum">
              <a:rPr lang="en-US" altLang="en-US"/>
              <a:pPr>
                <a:defRPr/>
              </a:pPr>
              <a:t>‹#›</a:t>
            </a:fld>
            <a:endParaRPr lang="en-US" altLang="en-US"/>
          </a:p>
        </p:txBody>
      </p:sp>
    </p:spTree>
    <p:extLst>
      <p:ext uri="{BB962C8B-B14F-4D97-AF65-F5344CB8AC3E}">
        <p14:creationId xmlns:p14="http://schemas.microsoft.com/office/powerpoint/2010/main" val="392654410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3300">
          <a:solidFill>
            <a:schemeClr val="tx2"/>
          </a:solidFill>
          <a:latin typeface="+mj-lt"/>
          <a:ea typeface="ＭＳ Ｐゴシック" charset="0"/>
          <a:cs typeface="+mj-cs"/>
        </a:defRPr>
      </a:lvl1pPr>
      <a:lvl2pPr algn="ctr" rtl="0" eaLnBrk="0" fontAlgn="base" hangingPunct="0">
        <a:spcBef>
          <a:spcPct val="0"/>
        </a:spcBef>
        <a:spcAft>
          <a:spcPct val="0"/>
        </a:spcAft>
        <a:defRPr sz="33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33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33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3300">
          <a:solidFill>
            <a:schemeClr val="tx2"/>
          </a:solidFill>
          <a:latin typeface="Arial" charset="0"/>
          <a:ea typeface="ＭＳ Ｐゴシック" charset="0"/>
          <a:cs typeface="Arial" charset="0"/>
        </a:defRPr>
      </a:lvl5pPr>
      <a:lvl6pPr marL="342900" algn="ctr" rtl="0" fontAlgn="base">
        <a:spcBef>
          <a:spcPct val="0"/>
        </a:spcBef>
        <a:spcAft>
          <a:spcPct val="0"/>
        </a:spcAft>
        <a:defRPr sz="3300">
          <a:solidFill>
            <a:schemeClr val="tx2"/>
          </a:solidFill>
          <a:latin typeface="Arial" charset="0"/>
          <a:ea typeface="Arial" charset="0"/>
          <a:cs typeface="Arial" charset="0"/>
        </a:defRPr>
      </a:lvl6pPr>
      <a:lvl7pPr marL="685800" algn="ctr" rtl="0" fontAlgn="base">
        <a:spcBef>
          <a:spcPct val="0"/>
        </a:spcBef>
        <a:spcAft>
          <a:spcPct val="0"/>
        </a:spcAft>
        <a:defRPr sz="3300">
          <a:solidFill>
            <a:schemeClr val="tx2"/>
          </a:solidFill>
          <a:latin typeface="Arial" charset="0"/>
          <a:ea typeface="Arial" charset="0"/>
          <a:cs typeface="Arial" charset="0"/>
        </a:defRPr>
      </a:lvl7pPr>
      <a:lvl8pPr marL="1028700" algn="ctr" rtl="0" fontAlgn="base">
        <a:spcBef>
          <a:spcPct val="0"/>
        </a:spcBef>
        <a:spcAft>
          <a:spcPct val="0"/>
        </a:spcAft>
        <a:defRPr sz="3300">
          <a:solidFill>
            <a:schemeClr val="tx2"/>
          </a:solidFill>
          <a:latin typeface="Arial" charset="0"/>
          <a:ea typeface="Arial" charset="0"/>
          <a:cs typeface="Arial" charset="0"/>
        </a:defRPr>
      </a:lvl8pPr>
      <a:lvl9pPr marL="1371600" algn="ctr" rtl="0" fontAlgn="base">
        <a:spcBef>
          <a:spcPct val="0"/>
        </a:spcBef>
        <a:spcAft>
          <a:spcPct val="0"/>
        </a:spcAft>
        <a:defRPr sz="3300">
          <a:solidFill>
            <a:schemeClr val="tx2"/>
          </a:solidFill>
          <a:latin typeface="Arial" charset="0"/>
          <a:ea typeface="Arial"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ＭＳ Ｐゴシック" charset="0"/>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a:solidFill>
            <a:schemeClr val="tx1"/>
          </a:solidFill>
          <a:latin typeface="+mn-lt"/>
          <a:ea typeface="+mn-ea"/>
          <a:cs typeface="+mn-cs"/>
        </a:defRPr>
      </a:lvl5pPr>
      <a:lvl6pPr marL="1885950" indent="-171450" algn="l" rtl="0" fontAlgn="base">
        <a:spcBef>
          <a:spcPct val="20000"/>
        </a:spcBef>
        <a:spcAft>
          <a:spcPct val="0"/>
        </a:spcAft>
        <a:buChar char="»"/>
        <a:defRPr sz="1500">
          <a:solidFill>
            <a:schemeClr val="tx1"/>
          </a:solidFill>
          <a:latin typeface="+mn-lt"/>
          <a:ea typeface="+mn-ea"/>
          <a:cs typeface="+mn-cs"/>
        </a:defRPr>
      </a:lvl6pPr>
      <a:lvl7pPr marL="2228850" indent="-171450" algn="l" rtl="0" fontAlgn="base">
        <a:spcBef>
          <a:spcPct val="20000"/>
        </a:spcBef>
        <a:spcAft>
          <a:spcPct val="0"/>
        </a:spcAft>
        <a:buChar char="»"/>
        <a:defRPr sz="1500">
          <a:solidFill>
            <a:schemeClr val="tx1"/>
          </a:solidFill>
          <a:latin typeface="+mn-lt"/>
          <a:ea typeface="+mn-ea"/>
          <a:cs typeface="+mn-cs"/>
        </a:defRPr>
      </a:lvl7pPr>
      <a:lvl8pPr marL="2571750" indent="-171450" algn="l" rtl="0" fontAlgn="base">
        <a:spcBef>
          <a:spcPct val="20000"/>
        </a:spcBef>
        <a:spcAft>
          <a:spcPct val="0"/>
        </a:spcAft>
        <a:buChar char="»"/>
        <a:defRPr sz="1500">
          <a:solidFill>
            <a:schemeClr val="tx1"/>
          </a:solidFill>
          <a:latin typeface="+mn-lt"/>
          <a:ea typeface="+mn-ea"/>
          <a:cs typeface="+mn-cs"/>
        </a:defRPr>
      </a:lvl8pPr>
      <a:lvl9pPr marL="2914650" indent="-171450"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B2B6DF9-4DA0-F2AC-5974-5DC8A576DDF9}"/>
              </a:ext>
            </a:extLst>
          </p:cNvPr>
          <p:cNvSpPr>
            <a:spLocks noGrp="1" noChangeArrowheads="1"/>
          </p:cNvSpPr>
          <p:nvPr>
            <p:ph type="title"/>
          </p:nvPr>
        </p:nvSpPr>
        <p:spPr bwMode="auto">
          <a:xfrm>
            <a:off x="457200" y="20597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B19F3DA5-8103-B992-32F9-7FAB2AD3597A}"/>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a:extLst>
              <a:ext uri="{FF2B5EF4-FFF2-40B4-BE49-F238E27FC236}">
                <a16:creationId xmlns:a16="http://schemas.microsoft.com/office/drawing/2014/main" id="{8A1808F5-C065-DFC3-17CA-4010DCBABB4B}"/>
              </a:ext>
            </a:extLst>
          </p:cNvPr>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ea typeface="+mn-ea"/>
                <a:cs typeface="+mn-cs"/>
              </a:defRPr>
            </a:lvl1pPr>
          </a:lstStyle>
          <a:p>
            <a:pPr>
              <a:defRPr/>
            </a:pPr>
            <a:endParaRPr lang="en-US"/>
          </a:p>
        </p:txBody>
      </p:sp>
      <p:sp>
        <p:nvSpPr>
          <p:cNvPr id="11269" name="Rectangle 5">
            <a:extLst>
              <a:ext uri="{FF2B5EF4-FFF2-40B4-BE49-F238E27FC236}">
                <a16:creationId xmlns:a16="http://schemas.microsoft.com/office/drawing/2014/main" id="{2A5C27DB-11CE-8E2E-955F-5E3AF9267741}"/>
              </a:ext>
            </a:extLst>
          </p:cNvPr>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ea typeface="+mn-ea"/>
                <a:cs typeface="+mn-cs"/>
              </a:defRPr>
            </a:lvl1pPr>
          </a:lstStyle>
          <a:p>
            <a:pPr>
              <a:defRPr/>
            </a:pPr>
            <a:endParaRPr lang="en-US"/>
          </a:p>
        </p:txBody>
      </p:sp>
      <p:sp>
        <p:nvSpPr>
          <p:cNvPr id="11270" name="Rectangle 6">
            <a:extLst>
              <a:ext uri="{FF2B5EF4-FFF2-40B4-BE49-F238E27FC236}">
                <a16:creationId xmlns:a16="http://schemas.microsoft.com/office/drawing/2014/main" id="{44644FAF-9AAA-0052-61E1-2E6C97F380C3}"/>
              </a:ext>
            </a:extLst>
          </p:cNvPr>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40A67E35-324D-2249-AF1D-A80DB17AD2F9}" type="slidenum">
              <a:rPr lang="en-US" altLang="en-US"/>
              <a:pPr>
                <a:defRPr/>
              </a:pPr>
              <a:t>‹#›</a:t>
            </a:fld>
            <a:endParaRPr lang="en-US" altLang="en-US"/>
          </a:p>
        </p:txBody>
      </p:sp>
    </p:spTree>
    <p:extLst>
      <p:ext uri="{BB962C8B-B14F-4D97-AF65-F5344CB8AC3E}">
        <p14:creationId xmlns:p14="http://schemas.microsoft.com/office/powerpoint/2010/main" val="184611463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3300">
          <a:solidFill>
            <a:schemeClr val="tx2"/>
          </a:solidFill>
          <a:latin typeface="+mj-lt"/>
          <a:ea typeface="ＭＳ Ｐゴシック" charset="0"/>
          <a:cs typeface="+mj-cs"/>
        </a:defRPr>
      </a:lvl1pPr>
      <a:lvl2pPr algn="ctr" rtl="0" eaLnBrk="0" fontAlgn="base" hangingPunct="0">
        <a:spcBef>
          <a:spcPct val="0"/>
        </a:spcBef>
        <a:spcAft>
          <a:spcPct val="0"/>
        </a:spcAft>
        <a:defRPr sz="33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33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33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3300">
          <a:solidFill>
            <a:schemeClr val="tx2"/>
          </a:solidFill>
          <a:latin typeface="Arial" charset="0"/>
          <a:ea typeface="ＭＳ Ｐゴシック" charset="0"/>
          <a:cs typeface="Arial" charset="0"/>
        </a:defRPr>
      </a:lvl5pPr>
      <a:lvl6pPr marL="342900" algn="ctr" rtl="0" fontAlgn="base">
        <a:spcBef>
          <a:spcPct val="0"/>
        </a:spcBef>
        <a:spcAft>
          <a:spcPct val="0"/>
        </a:spcAft>
        <a:defRPr sz="3300">
          <a:solidFill>
            <a:schemeClr val="tx2"/>
          </a:solidFill>
          <a:latin typeface="Arial" charset="0"/>
          <a:ea typeface="Arial" charset="0"/>
          <a:cs typeface="Arial" charset="0"/>
        </a:defRPr>
      </a:lvl6pPr>
      <a:lvl7pPr marL="685800" algn="ctr" rtl="0" fontAlgn="base">
        <a:spcBef>
          <a:spcPct val="0"/>
        </a:spcBef>
        <a:spcAft>
          <a:spcPct val="0"/>
        </a:spcAft>
        <a:defRPr sz="3300">
          <a:solidFill>
            <a:schemeClr val="tx2"/>
          </a:solidFill>
          <a:latin typeface="Arial" charset="0"/>
          <a:ea typeface="Arial" charset="0"/>
          <a:cs typeface="Arial" charset="0"/>
        </a:defRPr>
      </a:lvl7pPr>
      <a:lvl8pPr marL="1028700" algn="ctr" rtl="0" fontAlgn="base">
        <a:spcBef>
          <a:spcPct val="0"/>
        </a:spcBef>
        <a:spcAft>
          <a:spcPct val="0"/>
        </a:spcAft>
        <a:defRPr sz="3300">
          <a:solidFill>
            <a:schemeClr val="tx2"/>
          </a:solidFill>
          <a:latin typeface="Arial" charset="0"/>
          <a:ea typeface="Arial" charset="0"/>
          <a:cs typeface="Arial" charset="0"/>
        </a:defRPr>
      </a:lvl8pPr>
      <a:lvl9pPr marL="1371600" algn="ctr" rtl="0" fontAlgn="base">
        <a:spcBef>
          <a:spcPct val="0"/>
        </a:spcBef>
        <a:spcAft>
          <a:spcPct val="0"/>
        </a:spcAft>
        <a:defRPr sz="3300">
          <a:solidFill>
            <a:schemeClr val="tx2"/>
          </a:solidFill>
          <a:latin typeface="Arial" charset="0"/>
          <a:ea typeface="Arial"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ＭＳ Ｐゴシック" charset="0"/>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a:solidFill>
            <a:schemeClr val="tx1"/>
          </a:solidFill>
          <a:latin typeface="+mn-lt"/>
          <a:ea typeface="+mn-ea"/>
          <a:cs typeface="+mn-cs"/>
        </a:defRPr>
      </a:lvl5pPr>
      <a:lvl6pPr marL="1885950" indent="-171450" algn="l" rtl="0" fontAlgn="base">
        <a:spcBef>
          <a:spcPct val="20000"/>
        </a:spcBef>
        <a:spcAft>
          <a:spcPct val="0"/>
        </a:spcAft>
        <a:buChar char="»"/>
        <a:defRPr sz="1500">
          <a:solidFill>
            <a:schemeClr val="tx1"/>
          </a:solidFill>
          <a:latin typeface="+mn-lt"/>
          <a:ea typeface="+mn-ea"/>
          <a:cs typeface="+mn-cs"/>
        </a:defRPr>
      </a:lvl6pPr>
      <a:lvl7pPr marL="2228850" indent="-171450" algn="l" rtl="0" fontAlgn="base">
        <a:spcBef>
          <a:spcPct val="20000"/>
        </a:spcBef>
        <a:spcAft>
          <a:spcPct val="0"/>
        </a:spcAft>
        <a:buChar char="»"/>
        <a:defRPr sz="1500">
          <a:solidFill>
            <a:schemeClr val="tx1"/>
          </a:solidFill>
          <a:latin typeface="+mn-lt"/>
          <a:ea typeface="+mn-ea"/>
          <a:cs typeface="+mn-cs"/>
        </a:defRPr>
      </a:lvl7pPr>
      <a:lvl8pPr marL="2571750" indent="-171450" algn="l" rtl="0" fontAlgn="base">
        <a:spcBef>
          <a:spcPct val="20000"/>
        </a:spcBef>
        <a:spcAft>
          <a:spcPct val="0"/>
        </a:spcAft>
        <a:buChar char="»"/>
        <a:defRPr sz="1500">
          <a:solidFill>
            <a:schemeClr val="tx1"/>
          </a:solidFill>
          <a:latin typeface="+mn-lt"/>
          <a:ea typeface="+mn-ea"/>
          <a:cs typeface="+mn-cs"/>
        </a:defRPr>
      </a:lvl8pPr>
      <a:lvl9pPr marL="2914650" indent="-171450"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D1F9646-5C56-1A5A-295C-D06D565FCD6E}"/>
              </a:ext>
            </a:extLst>
          </p:cNvPr>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086D55E-C858-638B-2F5E-35F413D356D0}"/>
              </a:ext>
            </a:extLst>
          </p:cNvPr>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D766A3B-FCF3-5356-4268-9A4727475CE7}"/>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50">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CD08E9FF-DDA2-4209-0E21-48EBECEED457}"/>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50">
                <a:latin typeface="Arial" charset="0"/>
                <a:ea typeface="ＭＳ Ｐゴシック" charset="-128"/>
                <a:cs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FC2555F8-C4DE-3844-0ADC-3EED047805E3}"/>
              </a:ext>
            </a:extLst>
          </p:cNvPr>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050"/>
            </a:lvl1pPr>
          </a:lstStyle>
          <a:p>
            <a:pPr>
              <a:defRPr/>
            </a:pPr>
            <a:fld id="{03E7B641-2016-D040-82A0-B86DDEB2A9C5}" type="slidenum">
              <a:rPr lang="en-US" altLang="en-US"/>
              <a:pPr>
                <a:defRPr/>
              </a:pPr>
              <a:t>‹#›</a:t>
            </a:fld>
            <a:endParaRPr lang="en-US" altLang="en-US"/>
          </a:p>
        </p:txBody>
      </p:sp>
    </p:spTree>
    <p:extLst>
      <p:ext uri="{BB962C8B-B14F-4D97-AF65-F5344CB8AC3E}">
        <p14:creationId xmlns:p14="http://schemas.microsoft.com/office/powerpoint/2010/main" val="2302461167"/>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5pPr>
      <a:lvl6pPr marL="342900" algn="ctr" rtl="0" fontAlgn="base">
        <a:spcBef>
          <a:spcPct val="0"/>
        </a:spcBef>
        <a:spcAft>
          <a:spcPct val="0"/>
        </a:spcAft>
        <a:defRPr sz="3300">
          <a:solidFill>
            <a:schemeClr val="tx2"/>
          </a:solidFill>
          <a:latin typeface="Arial" charset="0"/>
          <a:ea typeface="ＭＳ Ｐゴシック" charset="-128"/>
          <a:cs typeface="ＭＳ Ｐゴシック" charset="-128"/>
        </a:defRPr>
      </a:lvl6pPr>
      <a:lvl7pPr marL="685800" algn="ctr" rtl="0" fontAlgn="base">
        <a:spcBef>
          <a:spcPct val="0"/>
        </a:spcBef>
        <a:spcAft>
          <a:spcPct val="0"/>
        </a:spcAft>
        <a:defRPr sz="3300">
          <a:solidFill>
            <a:schemeClr val="tx2"/>
          </a:solidFill>
          <a:latin typeface="Arial" charset="0"/>
          <a:ea typeface="ＭＳ Ｐゴシック" charset="-128"/>
          <a:cs typeface="ＭＳ Ｐゴシック" charset="-128"/>
        </a:defRPr>
      </a:lvl7pPr>
      <a:lvl8pPr marL="1028700" algn="ctr" rtl="0" fontAlgn="base">
        <a:spcBef>
          <a:spcPct val="0"/>
        </a:spcBef>
        <a:spcAft>
          <a:spcPct val="0"/>
        </a:spcAft>
        <a:defRPr sz="3300">
          <a:solidFill>
            <a:schemeClr val="tx2"/>
          </a:solidFill>
          <a:latin typeface="Arial" charset="0"/>
          <a:ea typeface="ＭＳ Ｐゴシック" charset="-128"/>
          <a:cs typeface="ＭＳ Ｐゴシック" charset="-128"/>
        </a:defRPr>
      </a:lvl8pPr>
      <a:lvl9pPr marL="1371600" algn="ctr" rtl="0" fontAlgn="base">
        <a:spcBef>
          <a:spcPct val="0"/>
        </a:spcBef>
        <a:spcAft>
          <a:spcPct val="0"/>
        </a:spcAft>
        <a:defRPr sz="3300">
          <a:solidFill>
            <a:schemeClr val="tx2"/>
          </a:solidFill>
          <a:latin typeface="Arial" charset="0"/>
          <a:ea typeface="ＭＳ Ｐゴシック" charset="-128"/>
          <a:cs typeface="ＭＳ Ｐゴシック" charset="-128"/>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defRPr>
      </a:lvl2pPr>
      <a:lvl3pPr marL="857250" indent="-171450" algn="l" rtl="0" eaLnBrk="0" fontAlgn="base" hangingPunct="0">
        <a:spcBef>
          <a:spcPct val="20000"/>
        </a:spcBef>
        <a:spcAft>
          <a:spcPct val="0"/>
        </a:spcAft>
        <a:buChar char="•"/>
        <a:defRPr sz="18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6.tiff"/><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7.jpe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1"/>
          <p:cNvSpPr txBox="1">
            <a:spLocks noGrp="1"/>
          </p:cNvSpPr>
          <p:nvPr>
            <p:ph type="ctrTitle"/>
          </p:nvPr>
        </p:nvSpPr>
        <p:spPr>
          <a:xfrm>
            <a:off x="119270" y="198783"/>
            <a:ext cx="4333460" cy="2136914"/>
          </a:xfrm>
          <a:prstGeom prst="rect">
            <a:avLst/>
          </a:prstGeom>
        </p:spPr>
        <p:txBody>
          <a:bodyPr spcFirstLastPara="1" wrap="square" lIns="91425" tIns="91425" rIns="91425" bIns="91425" anchor="b" anchorCtr="0">
            <a:noAutofit/>
          </a:bodyPr>
          <a:lstStyle/>
          <a:p>
            <a:r>
              <a:rPr lang="en-US" sz="3200" dirty="0"/>
              <a:t>STRATIGRAPHIC EVOLUTION OF THE TURKANA BASIN, EASTERN AFRICA</a:t>
            </a:r>
            <a:endParaRPr sz="3200" dirty="0"/>
          </a:p>
        </p:txBody>
      </p:sp>
      <p:sp>
        <p:nvSpPr>
          <p:cNvPr id="61" name="Google Shape;61;p11"/>
          <p:cNvSpPr txBox="1">
            <a:spLocks noGrp="1"/>
          </p:cNvSpPr>
          <p:nvPr>
            <p:ph type="subTitle" idx="1"/>
          </p:nvPr>
        </p:nvSpPr>
        <p:spPr>
          <a:xfrm>
            <a:off x="296257" y="2461766"/>
            <a:ext cx="3985590" cy="218660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Robert G. </a:t>
            </a:r>
            <a:r>
              <a:rPr lang="en-US" dirty="0" err="1"/>
              <a:t>Raynolds</a:t>
            </a:r>
            <a:r>
              <a:rPr lang="en-US" dirty="0"/>
              <a:t> </a:t>
            </a:r>
          </a:p>
          <a:p>
            <a:pPr marL="0" lvl="0" indent="0" algn="l" rtl="0">
              <a:spcBef>
                <a:spcPts val="0"/>
              </a:spcBef>
              <a:spcAft>
                <a:spcPts val="0"/>
              </a:spcAft>
              <a:buNone/>
            </a:pPr>
            <a:r>
              <a:rPr lang="en-US" sz="1800" dirty="0"/>
              <a:t>Denver Museum of Natural History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Craig S. Feibel</a:t>
            </a:r>
          </a:p>
          <a:p>
            <a:pPr marL="0" lvl="0" indent="0" algn="l" rtl="0">
              <a:spcBef>
                <a:spcPts val="0"/>
              </a:spcBef>
              <a:spcAft>
                <a:spcPts val="0"/>
              </a:spcAft>
              <a:buNone/>
            </a:pPr>
            <a:r>
              <a:rPr lang="en-US" sz="1800" dirty="0"/>
              <a:t>Rutgers University</a:t>
            </a:r>
            <a:endParaRPr sz="1800" dirty="0"/>
          </a:p>
        </p:txBody>
      </p:sp>
      <p:pic>
        <p:nvPicPr>
          <p:cNvPr id="3" name="Picture Placeholder 2" descr="A landscape of a hill with bushes and dirt&#10;&#10;Description automatically generated with medium confidence">
            <a:extLst>
              <a:ext uri="{FF2B5EF4-FFF2-40B4-BE49-F238E27FC236}">
                <a16:creationId xmlns:a16="http://schemas.microsoft.com/office/drawing/2014/main" id="{E053FF36-6D0B-FA6F-BB86-D2FD958A1497}"/>
              </a:ext>
            </a:extLst>
          </p:cNvPr>
          <p:cNvPicPr>
            <a:picLocks noGrp="1" noChangeAspect="1"/>
          </p:cNvPicPr>
          <p:nvPr>
            <p:ph type="pic" idx="2"/>
          </p:nvPr>
        </p:nvPicPr>
        <p:blipFill>
          <a:blip r:embed="rId3"/>
          <a:srcRect l="1761" r="1761"/>
          <a:stretch>
            <a:fillRect/>
          </a:stretch>
        </p:blipFill>
        <p:spPr>
          <a:xfrm>
            <a:off x="4635500" y="-109538"/>
            <a:ext cx="4870450" cy="3786188"/>
          </a:xfrm>
          <a:prstGeom prst="rect">
            <a:avLst/>
          </a:prstGeom>
        </p:spPr>
      </p:pic>
      <p:sp>
        <p:nvSpPr>
          <p:cNvPr id="4" name="TextBox 3">
            <a:extLst>
              <a:ext uri="{FF2B5EF4-FFF2-40B4-BE49-F238E27FC236}">
                <a16:creationId xmlns:a16="http://schemas.microsoft.com/office/drawing/2014/main" id="{FA8A353D-4465-14C9-9A39-770A4D6A88A2}"/>
              </a:ext>
            </a:extLst>
          </p:cNvPr>
          <p:cNvSpPr txBox="1"/>
          <p:nvPr/>
        </p:nvSpPr>
        <p:spPr>
          <a:xfrm>
            <a:off x="336884" y="4612105"/>
            <a:ext cx="4130842" cy="461665"/>
          </a:xfrm>
          <a:prstGeom prst="rect">
            <a:avLst/>
          </a:prstGeom>
          <a:noFill/>
        </p:spPr>
        <p:txBody>
          <a:bodyPr wrap="square" rtlCol="0">
            <a:spAutoFit/>
          </a:bodyPr>
          <a:lstStyle/>
          <a:p>
            <a:r>
              <a:rPr lang="en-US" sz="1200" b="0" i="1" u="none" strike="noStrike" dirty="0">
                <a:solidFill>
                  <a:schemeClr val="bg1"/>
                </a:solidFill>
                <a:effectLst/>
                <a:latin typeface="Aptos" panose="020B0004020202020204" pitchFamily="34" charset="0"/>
              </a:rPr>
              <a:t>130 Years of Research in the Turkana Basin, Kenya: Insights into Earth, Climate, and Life in Eastern Africa</a:t>
            </a:r>
            <a:endParaRPr lang="en-US" sz="1200" dirty="0">
              <a:solidFill>
                <a:schemeClr val="bg1"/>
              </a:solidFill>
            </a:endParaRPr>
          </a:p>
        </p:txBody>
      </p:sp>
      <p:sp>
        <p:nvSpPr>
          <p:cNvPr id="2" name="TextBox 1">
            <a:extLst>
              <a:ext uri="{FF2B5EF4-FFF2-40B4-BE49-F238E27FC236}">
                <a16:creationId xmlns:a16="http://schemas.microsoft.com/office/drawing/2014/main" id="{4C0FB7EB-9F42-D934-61EE-2E1B9F8F599D}"/>
              </a:ext>
            </a:extLst>
          </p:cNvPr>
          <p:cNvSpPr txBox="1"/>
          <p:nvPr/>
        </p:nvSpPr>
        <p:spPr>
          <a:xfrm>
            <a:off x="4227095" y="3256547"/>
            <a:ext cx="818148" cy="307777"/>
          </a:xfrm>
          <a:prstGeom prst="rect">
            <a:avLst/>
          </a:prstGeom>
          <a:solidFill>
            <a:srgbClr val="00B050"/>
          </a:solidFill>
        </p:spPr>
        <p:txBody>
          <a:bodyPr wrap="square" rtlCol="0">
            <a:spAutoFit/>
          </a:bodyPr>
          <a:lstStyle/>
          <a:p>
            <a:pPr algn="ctr"/>
            <a:r>
              <a:rPr lang="en-US" dirty="0"/>
              <a:t>Part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028" descr="Lapur06 073">
            <a:extLst>
              <a:ext uri="{FF2B5EF4-FFF2-40B4-BE49-F238E27FC236}">
                <a16:creationId xmlns:a16="http://schemas.microsoft.com/office/drawing/2014/main" id="{AA4E0604-43B6-FCF2-FAE1-098FB3428E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0" y="1189"/>
            <a:ext cx="9144000" cy="514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1029">
            <a:extLst>
              <a:ext uri="{FF2B5EF4-FFF2-40B4-BE49-F238E27FC236}">
                <a16:creationId xmlns:a16="http://schemas.microsoft.com/office/drawing/2014/main" id="{69A0153A-B9C6-F225-19D1-030CD949D6C6}"/>
              </a:ext>
            </a:extLst>
          </p:cNvPr>
          <p:cNvSpPr txBox="1">
            <a:spLocks noChangeArrowheads="1"/>
          </p:cNvSpPr>
          <p:nvPr/>
        </p:nvSpPr>
        <p:spPr bwMode="auto">
          <a:xfrm>
            <a:off x="7490258" y="4491877"/>
            <a:ext cx="155879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eaLnBrk="0" fontAlgn="base" hangingPunct="0">
              <a:spcBef>
                <a:spcPct val="0"/>
              </a:spcBef>
              <a:spcAft>
                <a:spcPct val="0"/>
              </a:spcAft>
              <a:buClrTx/>
            </a:pPr>
            <a:r>
              <a:rPr lang="en-US" altLang="en-US" sz="1050" kern="1200" dirty="0" err="1">
                <a:solidFill>
                  <a:srgbClr val="FFFFFF"/>
                </a:solidFill>
              </a:rPr>
              <a:t>Lapur</a:t>
            </a:r>
            <a:endParaRPr lang="en-US" altLang="en-US" sz="1050" kern="1200" dirty="0">
              <a:solidFill>
                <a:srgbClr val="FFFFFF"/>
              </a:solidFill>
            </a:endParaRPr>
          </a:p>
          <a:p>
            <a:pPr defTabSz="685800" eaLnBrk="0" fontAlgn="base" hangingPunct="0">
              <a:spcBef>
                <a:spcPct val="0"/>
              </a:spcBef>
              <a:spcAft>
                <a:spcPct val="0"/>
              </a:spcAft>
              <a:buClrTx/>
            </a:pPr>
            <a:r>
              <a:rPr lang="en-US" altLang="en-US" sz="1050" kern="1200" dirty="0">
                <a:solidFill>
                  <a:srgbClr val="FFFFFF"/>
                </a:solidFill>
              </a:rPr>
              <a:t>West Turkana</a:t>
            </a:r>
          </a:p>
          <a:p>
            <a:pPr defTabSz="685800" eaLnBrk="0" fontAlgn="base" hangingPunct="0">
              <a:spcBef>
                <a:spcPct val="0"/>
              </a:spcBef>
              <a:spcAft>
                <a:spcPct val="0"/>
              </a:spcAft>
              <a:buClrTx/>
            </a:pPr>
            <a:r>
              <a:rPr lang="en-US" altLang="en-US" sz="1050" kern="1200" dirty="0">
                <a:solidFill>
                  <a:srgbClr val="FFFFFF"/>
                </a:solidFill>
              </a:rPr>
              <a:t>photo by J. -J </a:t>
            </a:r>
            <a:r>
              <a:rPr lang="en-US" altLang="en-US" sz="1050" kern="1200" dirty="0" err="1">
                <a:solidFill>
                  <a:srgbClr val="FFFFFF"/>
                </a:solidFill>
              </a:rPr>
              <a:t>Tiercelin</a:t>
            </a:r>
            <a:endParaRPr lang="en-US" altLang="en-US" sz="1050" kern="1200" dirty="0">
              <a:solidFill>
                <a:srgbClr val="FFFFFF"/>
              </a:solidFill>
            </a:endParaRPr>
          </a:p>
        </p:txBody>
      </p:sp>
      <p:sp>
        <p:nvSpPr>
          <p:cNvPr id="40964" name="Rectangle 1030">
            <a:extLst>
              <a:ext uri="{FF2B5EF4-FFF2-40B4-BE49-F238E27FC236}">
                <a16:creationId xmlns:a16="http://schemas.microsoft.com/office/drawing/2014/main" id="{75F4E193-A6C2-E3AE-5DF2-EFD3A374B9AB}"/>
              </a:ext>
            </a:extLst>
          </p:cNvPr>
          <p:cNvSpPr>
            <a:spLocks noChangeArrowheads="1"/>
          </p:cNvSpPr>
          <p:nvPr/>
        </p:nvSpPr>
        <p:spPr bwMode="auto">
          <a:xfrm>
            <a:off x="169069" y="147387"/>
            <a:ext cx="367921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eaLnBrk="0" fontAlgn="base" hangingPunct="0">
              <a:spcBef>
                <a:spcPct val="0"/>
              </a:spcBef>
              <a:spcAft>
                <a:spcPct val="0"/>
              </a:spcAft>
              <a:buClrTx/>
            </a:pPr>
            <a:r>
              <a:rPr lang="en-US" altLang="en-US" sz="2100" kern="1200" dirty="0">
                <a:solidFill>
                  <a:srgbClr val="000000"/>
                </a:solidFill>
              </a:rPr>
              <a:t>Cretaceous </a:t>
            </a:r>
            <a:r>
              <a:rPr lang="en-US" altLang="en-US" sz="2100" kern="1200" dirty="0" err="1">
                <a:solidFill>
                  <a:srgbClr val="000000"/>
                </a:solidFill>
              </a:rPr>
              <a:t>Lapur</a:t>
            </a:r>
            <a:r>
              <a:rPr lang="en-US" altLang="en-US" sz="2100" kern="1200" dirty="0">
                <a:solidFill>
                  <a:srgbClr val="000000"/>
                </a:solidFill>
              </a:rPr>
              <a:t> Sandstone</a:t>
            </a:r>
          </a:p>
        </p:txBody>
      </p:sp>
      <p:pic>
        <p:nvPicPr>
          <p:cNvPr id="2" name="Google Shape;538;p9" descr="A picture containing text, nature&#10;&#10;Description automatically generated">
            <a:extLst>
              <a:ext uri="{FF2B5EF4-FFF2-40B4-BE49-F238E27FC236}">
                <a16:creationId xmlns:a16="http://schemas.microsoft.com/office/drawing/2014/main" id="{BA016087-EEF1-4118-B449-1A135E257C77}"/>
              </a:ext>
            </a:extLst>
          </p:cNvPr>
          <p:cNvPicPr preferRelativeResize="0">
            <a:picLocks noChangeAspect="1"/>
          </p:cNvPicPr>
          <p:nvPr/>
        </p:nvPicPr>
        <p:blipFill rotWithShape="1">
          <a:blip r:embed="rId4">
            <a:alphaModFix/>
          </a:blip>
          <a:srcRect l="25234" t="8535" r="37246" b="17551"/>
          <a:stretch/>
        </p:blipFill>
        <p:spPr>
          <a:xfrm>
            <a:off x="7712763" y="79513"/>
            <a:ext cx="1331845" cy="2027583"/>
          </a:xfrm>
          <a:prstGeom prst="rect">
            <a:avLst/>
          </a:prstGeom>
          <a:noFill/>
          <a:ln>
            <a:noFill/>
          </a:ln>
        </p:spPr>
      </p:pic>
      <p:sp>
        <p:nvSpPr>
          <p:cNvPr id="3" name="Oval 2">
            <a:extLst>
              <a:ext uri="{FF2B5EF4-FFF2-40B4-BE49-F238E27FC236}">
                <a16:creationId xmlns:a16="http://schemas.microsoft.com/office/drawing/2014/main" id="{11CFEF33-A6C6-F99C-98DA-384C6AA14D8F}"/>
              </a:ext>
            </a:extLst>
          </p:cNvPr>
          <p:cNvSpPr/>
          <p:nvPr/>
        </p:nvSpPr>
        <p:spPr bwMode="auto">
          <a:xfrm>
            <a:off x="8020878" y="576470"/>
            <a:ext cx="182880" cy="18288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715313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
            <a:extLst>
              <a:ext uri="{FF2B5EF4-FFF2-40B4-BE49-F238E27FC236}">
                <a16:creationId xmlns:a16="http://schemas.microsoft.com/office/drawing/2014/main" id="{7537869A-0207-E154-A6DB-F34019E932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038" y="0"/>
            <a:ext cx="6376910" cy="471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2">
            <a:extLst>
              <a:ext uri="{FF2B5EF4-FFF2-40B4-BE49-F238E27FC236}">
                <a16:creationId xmlns:a16="http://schemas.microsoft.com/office/drawing/2014/main" id="{46296B3B-2BA6-6B62-0D68-0A4A9837F05A}"/>
              </a:ext>
            </a:extLst>
          </p:cNvPr>
          <p:cNvSpPr txBox="1">
            <a:spLocks noChangeArrowheads="1"/>
          </p:cNvSpPr>
          <p:nvPr/>
        </p:nvSpPr>
        <p:spPr bwMode="auto">
          <a:xfrm>
            <a:off x="4590745" y="4912668"/>
            <a:ext cx="18117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200" dirty="0">
                <a:solidFill>
                  <a:srgbClr val="000000"/>
                </a:solidFill>
                <a:latin typeface="Cambria" panose="02040503050406030204" pitchFamily="18" charset="0"/>
                <a:ea typeface="ＭＳ 明朝" panose="02020609040205080304" pitchFamily="49" charset="-128"/>
                <a:cs typeface="Times New Roman" panose="02020603050405020304" pitchFamily="18" charset="0"/>
              </a:rPr>
              <a:t>from </a:t>
            </a:r>
            <a:r>
              <a:rPr lang="en-US" altLang="en-US" sz="1200" dirty="0" err="1">
                <a:solidFill>
                  <a:srgbClr val="000000"/>
                </a:solidFill>
                <a:latin typeface="Cambria" panose="02040503050406030204" pitchFamily="18" charset="0"/>
                <a:ea typeface="ＭＳ 明朝" panose="02020609040205080304" pitchFamily="49" charset="-128"/>
                <a:cs typeface="Times New Roman" panose="02020603050405020304" pitchFamily="18" charset="0"/>
              </a:rPr>
              <a:t>Tiercelin</a:t>
            </a:r>
            <a:r>
              <a:rPr lang="en-US" altLang="en-US" sz="1200" dirty="0">
                <a:solidFill>
                  <a:srgbClr val="000000"/>
                </a:solidFill>
                <a:latin typeface="Cambria" panose="02040503050406030204" pitchFamily="18" charset="0"/>
                <a:ea typeface="ＭＳ 明朝" panose="02020609040205080304" pitchFamily="49" charset="-128"/>
                <a:cs typeface="Times New Roman" panose="02020603050405020304" pitchFamily="18" charset="0"/>
              </a:rPr>
              <a:t> et al 2012</a:t>
            </a:r>
          </a:p>
        </p:txBody>
      </p:sp>
      <p:pic>
        <p:nvPicPr>
          <p:cNvPr id="3" name="Picture 1" descr="AfK90-193.jpg">
            <a:extLst>
              <a:ext uri="{FF2B5EF4-FFF2-40B4-BE49-F238E27FC236}">
                <a16:creationId xmlns:a16="http://schemas.microsoft.com/office/drawing/2014/main" id="{2A1A4642-1B26-0791-4E55-F56FEDC4EE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663004" y="951856"/>
            <a:ext cx="4224130" cy="273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1FD246DA-FC8B-2317-356F-0E5F01CD5F3B}"/>
              </a:ext>
            </a:extLst>
          </p:cNvPr>
          <p:cNvSpPr txBox="1">
            <a:spLocks noChangeArrowheads="1"/>
          </p:cNvSpPr>
          <p:nvPr/>
        </p:nvSpPr>
        <p:spPr bwMode="auto">
          <a:xfrm>
            <a:off x="7049023" y="4438902"/>
            <a:ext cx="16417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400" dirty="0" err="1">
                <a:solidFill>
                  <a:srgbClr val="000000"/>
                </a:solidFill>
                <a:latin typeface="Cambria" panose="02040503050406030204" pitchFamily="18" charset="0"/>
                <a:ea typeface="ＭＳ 明朝" panose="02020609040205080304" pitchFamily="49" charset="-128"/>
                <a:cs typeface="Times New Roman" panose="02020603050405020304" pitchFamily="18" charset="0"/>
              </a:rPr>
              <a:t>Lapur</a:t>
            </a:r>
            <a:r>
              <a:rPr lang="en-US" altLang="en-US" sz="1400" dirty="0">
                <a:solidFill>
                  <a:srgbClr val="000000"/>
                </a:solidFill>
                <a:latin typeface="Cambria" panose="02040503050406030204" pitchFamily="18" charset="0"/>
                <a:ea typeface="ＭＳ 明朝" panose="02020609040205080304" pitchFamily="49" charset="-128"/>
                <a:cs typeface="Times New Roman" panose="02020603050405020304" pitchFamily="18" charset="0"/>
              </a:rPr>
              <a:t> Sandstones </a:t>
            </a:r>
          </a:p>
          <a:p>
            <a:pPr eaLnBrk="1" hangingPunct="1">
              <a:spcBef>
                <a:spcPct val="0"/>
              </a:spcBef>
              <a:buFontTx/>
              <a:buNone/>
            </a:pPr>
            <a:r>
              <a:rPr lang="en-US" altLang="en-US" sz="1400" dirty="0">
                <a:solidFill>
                  <a:srgbClr val="000000"/>
                </a:solidFill>
                <a:latin typeface="Cambria" panose="02040503050406030204" pitchFamily="18" charset="0"/>
                <a:ea typeface="ＭＳ 明朝" panose="02020609040205080304" pitchFamily="49" charset="-128"/>
                <a:cs typeface="Times New Roman" panose="02020603050405020304" pitchFamily="18" charset="0"/>
              </a:rPr>
              <a:t>in </a:t>
            </a:r>
            <a:r>
              <a:rPr lang="en-US" altLang="en-US" sz="1400" dirty="0" err="1">
                <a:solidFill>
                  <a:srgbClr val="000000"/>
                </a:solidFill>
                <a:latin typeface="Cambria" panose="02040503050406030204" pitchFamily="18" charset="0"/>
                <a:ea typeface="ＭＳ 明朝" panose="02020609040205080304" pitchFamily="49" charset="-128"/>
                <a:cs typeface="Times New Roman" panose="02020603050405020304" pitchFamily="18" charset="0"/>
              </a:rPr>
              <a:t>Lokitaung</a:t>
            </a:r>
            <a:r>
              <a:rPr lang="en-US" altLang="en-US" sz="1400" dirty="0">
                <a:solidFill>
                  <a:srgbClr val="000000"/>
                </a:solidFill>
                <a:latin typeface="Cambria" panose="02040503050406030204" pitchFamily="18" charset="0"/>
                <a:ea typeface="ＭＳ 明朝" panose="02020609040205080304" pitchFamily="49" charset="-128"/>
                <a:cs typeface="Times New Roman" panose="02020603050405020304" pitchFamily="18" charset="0"/>
              </a:rPr>
              <a:t> Gorge</a:t>
            </a:r>
          </a:p>
        </p:txBody>
      </p:sp>
      <p:sp>
        <p:nvSpPr>
          <p:cNvPr id="5" name="TextBox 4">
            <a:extLst>
              <a:ext uri="{FF2B5EF4-FFF2-40B4-BE49-F238E27FC236}">
                <a16:creationId xmlns:a16="http://schemas.microsoft.com/office/drawing/2014/main" id="{7E0B7E4F-CC5B-725B-1942-184F67FD4D30}"/>
              </a:ext>
            </a:extLst>
          </p:cNvPr>
          <p:cNvSpPr txBox="1"/>
          <p:nvPr/>
        </p:nvSpPr>
        <p:spPr>
          <a:xfrm>
            <a:off x="3360821" y="2294021"/>
            <a:ext cx="2807369" cy="1323439"/>
          </a:xfrm>
          <a:prstGeom prst="rect">
            <a:avLst/>
          </a:prstGeom>
          <a:solidFill>
            <a:srgbClr val="A8CD6B"/>
          </a:solidFill>
        </p:spPr>
        <p:txBody>
          <a:bodyPr wrap="square" rtlCol="0">
            <a:spAutoFit/>
          </a:bodyPr>
          <a:lstStyle/>
          <a:p>
            <a:r>
              <a:rPr lang="en-US" sz="1600" dirty="0" err="1"/>
              <a:t>Lapur</a:t>
            </a:r>
            <a:r>
              <a:rPr lang="en-US" sz="1600" dirty="0"/>
              <a:t> Sandstone</a:t>
            </a:r>
          </a:p>
          <a:p>
            <a:endParaRPr lang="en-US" sz="1600" dirty="0"/>
          </a:p>
          <a:p>
            <a:r>
              <a:rPr lang="en-US" sz="1600" dirty="0"/>
              <a:t>&gt;500 m of Late Cretaceous</a:t>
            </a:r>
          </a:p>
          <a:p>
            <a:r>
              <a:rPr lang="en-US" sz="1600" dirty="0"/>
              <a:t>sandstones and pebble conglomerates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descr="Af.K-09- 146.jpg">
            <a:extLst>
              <a:ext uri="{FF2B5EF4-FFF2-40B4-BE49-F238E27FC236}">
                <a16:creationId xmlns:a16="http://schemas.microsoft.com/office/drawing/2014/main" id="{2AE7EDED-FF02-6CA8-A64A-A0E1DF351391}"/>
              </a:ext>
            </a:extLst>
          </p:cNvPr>
          <p:cNvPicPr>
            <a:picLocks noChangeAspect="1"/>
          </p:cNvPicPr>
          <p:nvPr/>
        </p:nvPicPr>
        <p:blipFill rotWithShape="1">
          <a:blip r:embed="rId2">
            <a:extLst>
              <a:ext uri="{28A0092B-C50C-407E-A947-70E740481C1C}">
                <a14:useLocalDpi xmlns:a14="http://schemas.microsoft.com/office/drawing/2010/main" val="0"/>
              </a:ext>
            </a:extLst>
          </a:blip>
          <a:srcRect t="9710" b="15290"/>
          <a:stretch/>
        </p:blipFill>
        <p:spPr bwMode="auto">
          <a:xfrm>
            <a:off x="0" y="-1"/>
            <a:ext cx="91440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Box 3">
            <a:extLst>
              <a:ext uri="{FF2B5EF4-FFF2-40B4-BE49-F238E27FC236}">
                <a16:creationId xmlns:a16="http://schemas.microsoft.com/office/drawing/2014/main" id="{11D6EAD6-0423-C734-4568-5D04CBCF0052}"/>
              </a:ext>
            </a:extLst>
          </p:cNvPr>
          <p:cNvSpPr txBox="1">
            <a:spLocks noChangeArrowheads="1"/>
          </p:cNvSpPr>
          <p:nvPr/>
        </p:nvSpPr>
        <p:spPr bwMode="auto">
          <a:xfrm>
            <a:off x="182684" y="4692254"/>
            <a:ext cx="2403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800" dirty="0">
                <a:solidFill>
                  <a:srgbClr val="FFFFFF"/>
                </a:solidFill>
              </a:rPr>
              <a:t>South Turkana desert</a:t>
            </a:r>
          </a:p>
        </p:txBody>
      </p:sp>
      <p:sp>
        <p:nvSpPr>
          <p:cNvPr id="2" name="Rectangle 1">
            <a:extLst>
              <a:ext uri="{FF2B5EF4-FFF2-40B4-BE49-F238E27FC236}">
                <a16:creationId xmlns:a16="http://schemas.microsoft.com/office/drawing/2014/main" id="{3D5735CE-C02A-1C2D-540D-BECAFF21A840}"/>
              </a:ext>
            </a:extLst>
          </p:cNvPr>
          <p:cNvSpPr/>
          <p:nvPr/>
        </p:nvSpPr>
        <p:spPr bwMode="auto">
          <a:xfrm>
            <a:off x="4555958" y="4130841"/>
            <a:ext cx="4499810" cy="954505"/>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128"/>
                <a:cs typeface="ＭＳ Ｐゴシック" charset="-128"/>
              </a:rPr>
              <a:t>from ca. 90 – 40 Ma the region experienced erosion and beveling with no tectonic activity or volcanism recorded </a:t>
            </a:r>
          </a:p>
        </p:txBody>
      </p:sp>
    </p:spTree>
    <p:extLst>
      <p:ext uri="{BB962C8B-B14F-4D97-AF65-F5344CB8AC3E}">
        <p14:creationId xmlns:p14="http://schemas.microsoft.com/office/powerpoint/2010/main" val="391278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a:extLst>
              <a:ext uri="{FF2B5EF4-FFF2-40B4-BE49-F238E27FC236}">
                <a16:creationId xmlns:a16="http://schemas.microsoft.com/office/drawing/2014/main" id="{4CD605DB-3D6E-DB80-CF3F-B415D11D5A06}"/>
              </a:ext>
            </a:extLst>
          </p:cNvPr>
          <p:cNvGraphicFramePr>
            <a:graphicFrameLocks noChangeAspect="1"/>
          </p:cNvGraphicFramePr>
          <p:nvPr>
            <p:extLst>
              <p:ext uri="{D42A27DB-BD31-4B8C-83A1-F6EECF244321}">
                <p14:modId xmlns:p14="http://schemas.microsoft.com/office/powerpoint/2010/main" val="3931863164"/>
              </p:ext>
            </p:extLst>
          </p:nvPr>
        </p:nvGraphicFramePr>
        <p:xfrm>
          <a:off x="10769" y="-611"/>
          <a:ext cx="6368143" cy="5491706"/>
        </p:xfrm>
        <a:graphic>
          <a:graphicData uri="http://schemas.openxmlformats.org/presentationml/2006/ole">
            <mc:AlternateContent xmlns:mc="http://schemas.openxmlformats.org/markup-compatibility/2006">
              <mc:Choice xmlns:v="urn:schemas-microsoft-com:vml" Requires="v">
                <p:oleObj name="Worksheet" r:id="rId3" imgW="8394700" imgH="6108700" progId="Excel.Sheet.8">
                  <p:embed/>
                </p:oleObj>
              </mc:Choice>
              <mc:Fallback>
                <p:oleObj name="Worksheet" r:id="rId3" imgW="8394700" imgH="6108700" progId="Excel.Sheet.8">
                  <p:embed/>
                  <p:pic>
                    <p:nvPicPr>
                      <p:cNvPr id="3074" name="Object 2">
                        <a:extLst>
                          <a:ext uri="{FF2B5EF4-FFF2-40B4-BE49-F238E27FC236}">
                            <a16:creationId xmlns:a16="http://schemas.microsoft.com/office/drawing/2014/main" id="{4CD605DB-3D6E-DB80-CF3F-B415D11D5A06}"/>
                          </a:ext>
                        </a:extLst>
                      </p:cNvPr>
                      <p:cNvPicPr>
                        <a:picLocks noChangeAspect="1" noChangeArrowheads="1"/>
                      </p:cNvPicPr>
                      <p:nvPr/>
                    </p:nvPicPr>
                    <p:blipFill>
                      <a:blip r:embed="rId4"/>
                      <a:srcRect/>
                      <a:stretch>
                        <a:fillRect/>
                      </a:stretch>
                    </p:blipFill>
                    <p:spPr bwMode="auto">
                      <a:xfrm>
                        <a:off x="10769" y="-611"/>
                        <a:ext cx="6368143" cy="5491706"/>
                      </a:xfrm>
                      <a:prstGeom prst="rect">
                        <a:avLst/>
                      </a:prstGeom>
                      <a:noFill/>
                      <a:ln>
                        <a:noFill/>
                      </a:ln>
                      <a:effectLst/>
                    </p:spPr>
                  </p:pic>
                </p:oleObj>
              </mc:Fallback>
            </mc:AlternateContent>
          </a:graphicData>
        </a:graphic>
      </p:graphicFrame>
      <p:sp>
        <p:nvSpPr>
          <p:cNvPr id="3076" name="Text Box 4">
            <a:extLst>
              <a:ext uri="{FF2B5EF4-FFF2-40B4-BE49-F238E27FC236}">
                <a16:creationId xmlns:a16="http://schemas.microsoft.com/office/drawing/2014/main" id="{D87B02C3-5A30-4DB8-2B2B-1148B35C04C5}"/>
              </a:ext>
            </a:extLst>
          </p:cNvPr>
          <p:cNvSpPr txBox="1">
            <a:spLocks noChangeArrowheads="1"/>
          </p:cNvSpPr>
          <p:nvPr/>
        </p:nvSpPr>
        <p:spPr bwMode="auto">
          <a:xfrm>
            <a:off x="747272" y="911981"/>
            <a:ext cx="25199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342900" rtl="0" eaLnBrk="0" fontAlgn="auto" latinLnBrk="0" hangingPunct="0">
              <a:lnSpc>
                <a:spcPct val="100000"/>
              </a:lnSpc>
              <a:spcBef>
                <a:spcPts val="0"/>
              </a:spcBef>
              <a:spcAft>
                <a:spcPts val="0"/>
              </a:spcAft>
              <a:buClrTx/>
              <a:buSzTx/>
              <a:buFont typeface="Arial"/>
              <a:buNone/>
              <a:tabLst/>
              <a:defRPr/>
            </a:pPr>
            <a:r>
              <a:rPr kumimoji="0" lang="en-US" altLang="en-US" sz="105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Arial"/>
                <a:sym typeface="Arial"/>
              </a:rPr>
              <a:t>0</a:t>
            </a:r>
          </a:p>
        </p:txBody>
      </p:sp>
      <p:sp>
        <p:nvSpPr>
          <p:cNvPr id="3077" name="Text Box 5">
            <a:extLst>
              <a:ext uri="{FF2B5EF4-FFF2-40B4-BE49-F238E27FC236}">
                <a16:creationId xmlns:a16="http://schemas.microsoft.com/office/drawing/2014/main" id="{1E4B79B7-3EB0-D2A9-6D1D-78ED5BFB032F}"/>
              </a:ext>
            </a:extLst>
          </p:cNvPr>
          <p:cNvSpPr txBox="1">
            <a:spLocks noChangeArrowheads="1"/>
          </p:cNvSpPr>
          <p:nvPr/>
        </p:nvSpPr>
        <p:spPr bwMode="auto">
          <a:xfrm>
            <a:off x="1598371" y="1843189"/>
            <a:ext cx="31866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342900" rtl="0" eaLnBrk="0" fontAlgn="auto" latinLnBrk="0" hangingPunct="0">
              <a:lnSpc>
                <a:spcPct val="100000"/>
              </a:lnSpc>
              <a:spcBef>
                <a:spcPts val="0"/>
              </a:spcBef>
              <a:spcAft>
                <a:spcPts val="0"/>
              </a:spcAft>
              <a:buClrTx/>
              <a:buSzTx/>
              <a:buFont typeface="Arial"/>
              <a:buNone/>
              <a:tabLst/>
              <a:defRPr/>
            </a:pPr>
            <a:r>
              <a:rPr kumimoji="0" lang="en-US" altLang="en-US" sz="1050" b="1" i="0" u="none" strike="noStrike" kern="1200" cap="none" spc="0" normalizeH="0" baseline="0" noProof="0" dirty="0">
                <a:ln>
                  <a:noFill/>
                </a:ln>
                <a:solidFill>
                  <a:schemeClr val="tx1"/>
                </a:solidFill>
                <a:effectLst/>
                <a:uLnTx/>
                <a:uFillTx/>
                <a:latin typeface="Times New Roman" panose="02020603050405020304" pitchFamily="18" charset="0"/>
                <a:ea typeface="ＭＳ Ｐゴシック" panose="020B0600070205080204" pitchFamily="34" charset="-128"/>
                <a:cs typeface="Arial"/>
                <a:sym typeface="Arial"/>
              </a:rPr>
              <a:t>♾️</a:t>
            </a:r>
          </a:p>
        </p:txBody>
      </p:sp>
      <p:sp>
        <p:nvSpPr>
          <p:cNvPr id="2" name="TextBox 1">
            <a:extLst>
              <a:ext uri="{FF2B5EF4-FFF2-40B4-BE49-F238E27FC236}">
                <a16:creationId xmlns:a16="http://schemas.microsoft.com/office/drawing/2014/main" id="{9258F109-88BC-F171-E44F-2D823AC9EDE2}"/>
              </a:ext>
            </a:extLst>
          </p:cNvPr>
          <p:cNvSpPr txBox="1"/>
          <p:nvPr/>
        </p:nvSpPr>
        <p:spPr>
          <a:xfrm rot="16200000">
            <a:off x="-224355" y="2419446"/>
            <a:ext cx="829458" cy="300082"/>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Age (Ma)</a:t>
            </a:r>
          </a:p>
        </p:txBody>
      </p:sp>
      <p:sp>
        <p:nvSpPr>
          <p:cNvPr id="3" name="TextBox 2">
            <a:extLst>
              <a:ext uri="{FF2B5EF4-FFF2-40B4-BE49-F238E27FC236}">
                <a16:creationId xmlns:a16="http://schemas.microsoft.com/office/drawing/2014/main" id="{9C36E9FF-C417-4CA8-18DB-9C20205B01EA}"/>
              </a:ext>
            </a:extLst>
          </p:cNvPr>
          <p:cNvSpPr txBox="1"/>
          <p:nvPr/>
        </p:nvSpPr>
        <p:spPr>
          <a:xfrm>
            <a:off x="2293629" y="324321"/>
            <a:ext cx="1221809" cy="300082"/>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Thickness (m)</a:t>
            </a:r>
          </a:p>
        </p:txBody>
      </p:sp>
      <p:sp>
        <p:nvSpPr>
          <p:cNvPr id="6" name="Rectangle 174">
            <a:extLst>
              <a:ext uri="{FF2B5EF4-FFF2-40B4-BE49-F238E27FC236}">
                <a16:creationId xmlns:a16="http://schemas.microsoft.com/office/drawing/2014/main" id="{031E75D9-EB48-943D-69D2-352F39197E94}"/>
              </a:ext>
            </a:extLst>
          </p:cNvPr>
          <p:cNvSpPr>
            <a:spLocks noChangeArrowheads="1"/>
          </p:cNvSpPr>
          <p:nvPr/>
        </p:nvSpPr>
        <p:spPr bwMode="auto">
          <a:xfrm rot="16200000">
            <a:off x="4770876" y="4470446"/>
            <a:ext cx="481057" cy="261572"/>
          </a:xfrm>
          <a:prstGeom prst="rect">
            <a:avLst/>
          </a:prstGeom>
          <a:solidFill>
            <a:srgbClr val="F4B882"/>
          </a:solidFill>
          <a:ln w="11113">
            <a:solidFill>
              <a:srgbClr val="000000"/>
            </a:solidFill>
            <a:miter lim="800000"/>
            <a:headEnd/>
            <a:tailEnd/>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a:sym typeface="Arial"/>
              </a:rPr>
              <a:t>E</a:t>
            </a:r>
          </a:p>
        </p:txBody>
      </p:sp>
      <p:sp>
        <p:nvSpPr>
          <p:cNvPr id="7" name="Rectangle 174">
            <a:extLst>
              <a:ext uri="{FF2B5EF4-FFF2-40B4-BE49-F238E27FC236}">
                <a16:creationId xmlns:a16="http://schemas.microsoft.com/office/drawing/2014/main" id="{C97B4F74-AA24-8C6E-9AAF-514A7A4B1DB6}"/>
              </a:ext>
            </a:extLst>
          </p:cNvPr>
          <p:cNvSpPr>
            <a:spLocks noChangeArrowheads="1"/>
          </p:cNvSpPr>
          <p:nvPr/>
        </p:nvSpPr>
        <p:spPr bwMode="auto">
          <a:xfrm rot="16200000">
            <a:off x="4529485" y="3779474"/>
            <a:ext cx="963840" cy="261572"/>
          </a:xfrm>
          <a:prstGeom prst="rect">
            <a:avLst/>
          </a:prstGeom>
          <a:solidFill>
            <a:srgbClr val="F5C28D"/>
          </a:solidFill>
          <a:ln w="11113">
            <a:solidFill>
              <a:srgbClr val="000000"/>
            </a:solidFill>
            <a:miter lim="800000"/>
            <a:headEnd/>
            <a:tailEnd/>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a:sym typeface="Arial"/>
              </a:rPr>
              <a:t>O</a:t>
            </a:r>
          </a:p>
        </p:txBody>
      </p:sp>
      <p:sp>
        <p:nvSpPr>
          <p:cNvPr id="8" name="Rectangle 174">
            <a:extLst>
              <a:ext uri="{FF2B5EF4-FFF2-40B4-BE49-F238E27FC236}">
                <a16:creationId xmlns:a16="http://schemas.microsoft.com/office/drawing/2014/main" id="{40CF2A92-9CA4-1C05-5D5E-199B2A632135}"/>
              </a:ext>
            </a:extLst>
          </p:cNvPr>
          <p:cNvSpPr>
            <a:spLocks noChangeArrowheads="1"/>
          </p:cNvSpPr>
          <p:nvPr/>
        </p:nvSpPr>
        <p:spPr bwMode="auto">
          <a:xfrm rot="16200000">
            <a:off x="3986018" y="2272166"/>
            <a:ext cx="2050774" cy="261572"/>
          </a:xfrm>
          <a:prstGeom prst="rect">
            <a:avLst/>
          </a:prstGeom>
          <a:solidFill>
            <a:srgbClr val="FFF200"/>
          </a:solidFill>
          <a:ln w="11113">
            <a:solidFill>
              <a:srgbClr val="000000"/>
            </a:solidFill>
            <a:miter lim="800000"/>
            <a:headEnd/>
            <a:tailEnd/>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a:sym typeface="Arial"/>
              </a:rPr>
              <a:t>Miocene</a:t>
            </a:r>
          </a:p>
        </p:txBody>
      </p:sp>
      <p:sp>
        <p:nvSpPr>
          <p:cNvPr id="9" name="Rectangle 174">
            <a:extLst>
              <a:ext uri="{FF2B5EF4-FFF2-40B4-BE49-F238E27FC236}">
                <a16:creationId xmlns:a16="http://schemas.microsoft.com/office/drawing/2014/main" id="{4A8B3FFD-1E9A-77A9-E699-FE75F9DD4536}"/>
              </a:ext>
            </a:extLst>
          </p:cNvPr>
          <p:cNvSpPr>
            <a:spLocks noChangeArrowheads="1"/>
          </p:cNvSpPr>
          <p:nvPr/>
        </p:nvSpPr>
        <p:spPr bwMode="auto">
          <a:xfrm rot="16200000">
            <a:off x="4730872" y="963431"/>
            <a:ext cx="561065" cy="261572"/>
          </a:xfrm>
          <a:prstGeom prst="rect">
            <a:avLst/>
          </a:prstGeom>
          <a:solidFill>
            <a:srgbClr val="FFEDA6"/>
          </a:solidFill>
          <a:ln w="11113">
            <a:solidFill>
              <a:srgbClr val="000000"/>
            </a:solidFill>
            <a:miter lim="800000"/>
            <a:headEnd/>
            <a:tailEnd/>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altLang="en-US" sz="13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a:sym typeface="Arial"/>
              </a:rPr>
              <a:t>P-P</a:t>
            </a:r>
          </a:p>
        </p:txBody>
      </p:sp>
      <p:grpSp>
        <p:nvGrpSpPr>
          <p:cNvPr id="17" name="Group 16">
            <a:extLst>
              <a:ext uri="{FF2B5EF4-FFF2-40B4-BE49-F238E27FC236}">
                <a16:creationId xmlns:a16="http://schemas.microsoft.com/office/drawing/2014/main" id="{348A397D-6A91-CDFC-23D0-BB860B6B7F81}"/>
              </a:ext>
            </a:extLst>
          </p:cNvPr>
          <p:cNvGrpSpPr/>
          <p:nvPr/>
        </p:nvGrpSpPr>
        <p:grpSpPr>
          <a:xfrm>
            <a:off x="3658321" y="1232968"/>
            <a:ext cx="400811" cy="1837064"/>
            <a:chOff x="4943789" y="1908997"/>
            <a:chExt cx="534415" cy="2449419"/>
          </a:xfrm>
        </p:grpSpPr>
        <p:sp>
          <p:nvSpPr>
            <p:cNvPr id="14" name="Line 189">
              <a:extLst>
                <a:ext uri="{FF2B5EF4-FFF2-40B4-BE49-F238E27FC236}">
                  <a16:creationId xmlns:a16="http://schemas.microsoft.com/office/drawing/2014/main" id="{73D9EB37-6926-3BF2-37ED-B1B4DA305882}"/>
                </a:ext>
              </a:extLst>
            </p:cNvPr>
            <p:cNvSpPr>
              <a:spLocks noChangeShapeType="1"/>
            </p:cNvSpPr>
            <p:nvPr/>
          </p:nvSpPr>
          <p:spPr bwMode="auto">
            <a:xfrm flipH="1">
              <a:off x="5474482" y="1908997"/>
              <a:ext cx="3722" cy="158563"/>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5" name="Line 189">
              <a:extLst>
                <a:ext uri="{FF2B5EF4-FFF2-40B4-BE49-F238E27FC236}">
                  <a16:creationId xmlns:a16="http://schemas.microsoft.com/office/drawing/2014/main" id="{12AE7679-E995-FA99-12C8-A3E0E9CCD3D3}"/>
                </a:ext>
              </a:extLst>
            </p:cNvPr>
            <p:cNvSpPr>
              <a:spLocks noChangeShapeType="1"/>
            </p:cNvSpPr>
            <p:nvPr/>
          </p:nvSpPr>
          <p:spPr bwMode="auto">
            <a:xfrm>
              <a:off x="5344160" y="2637992"/>
              <a:ext cx="0" cy="304800"/>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6" name="Line 189">
              <a:extLst>
                <a:ext uri="{FF2B5EF4-FFF2-40B4-BE49-F238E27FC236}">
                  <a16:creationId xmlns:a16="http://schemas.microsoft.com/office/drawing/2014/main" id="{5A934404-2AFE-564B-E8AA-0873395E65E1}"/>
                </a:ext>
              </a:extLst>
            </p:cNvPr>
            <p:cNvSpPr>
              <a:spLocks noChangeShapeType="1"/>
            </p:cNvSpPr>
            <p:nvPr/>
          </p:nvSpPr>
          <p:spPr bwMode="auto">
            <a:xfrm>
              <a:off x="4943789" y="3989195"/>
              <a:ext cx="4131" cy="369221"/>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grpSp>
      <p:sp>
        <p:nvSpPr>
          <p:cNvPr id="20" name="Rectangle 19">
            <a:extLst>
              <a:ext uri="{FF2B5EF4-FFF2-40B4-BE49-F238E27FC236}">
                <a16:creationId xmlns:a16="http://schemas.microsoft.com/office/drawing/2014/main" id="{87AB22E9-C29E-C125-2523-8C940C65C470}"/>
              </a:ext>
            </a:extLst>
          </p:cNvPr>
          <p:cNvSpPr/>
          <p:nvPr/>
        </p:nvSpPr>
        <p:spPr>
          <a:xfrm>
            <a:off x="3733337" y="3581353"/>
            <a:ext cx="1084521" cy="120679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sp>
        <p:nvSpPr>
          <p:cNvPr id="21" name="Line 189">
            <a:extLst>
              <a:ext uri="{FF2B5EF4-FFF2-40B4-BE49-F238E27FC236}">
                <a16:creationId xmlns:a16="http://schemas.microsoft.com/office/drawing/2014/main" id="{1EE70C01-5424-76C0-6F1E-203BE4122F3C}"/>
              </a:ext>
            </a:extLst>
          </p:cNvPr>
          <p:cNvSpPr>
            <a:spLocks noChangeShapeType="1"/>
          </p:cNvSpPr>
          <p:nvPr/>
        </p:nvSpPr>
        <p:spPr bwMode="auto">
          <a:xfrm>
            <a:off x="3856553" y="4232403"/>
            <a:ext cx="0" cy="488492"/>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 name="TextBox 21">
            <a:extLst>
              <a:ext uri="{FF2B5EF4-FFF2-40B4-BE49-F238E27FC236}">
                <a16:creationId xmlns:a16="http://schemas.microsoft.com/office/drawing/2014/main" id="{0F51523C-5817-0DE1-5C4C-FB41DB014111}"/>
              </a:ext>
            </a:extLst>
          </p:cNvPr>
          <p:cNvSpPr txBox="1"/>
          <p:nvPr/>
        </p:nvSpPr>
        <p:spPr>
          <a:xfrm>
            <a:off x="3923103" y="4334191"/>
            <a:ext cx="962123" cy="253916"/>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unconformity</a:t>
            </a:r>
          </a:p>
        </p:txBody>
      </p:sp>
      <p:sp>
        <p:nvSpPr>
          <p:cNvPr id="23" name="Freeform 88">
            <a:extLst>
              <a:ext uri="{FF2B5EF4-FFF2-40B4-BE49-F238E27FC236}">
                <a16:creationId xmlns:a16="http://schemas.microsoft.com/office/drawing/2014/main" id="{65F5E067-CF31-E46A-88FD-5CB2D9BF4A48}"/>
              </a:ext>
            </a:extLst>
          </p:cNvPr>
          <p:cNvSpPr>
            <a:spLocks/>
          </p:cNvSpPr>
          <p:nvPr/>
        </p:nvSpPr>
        <p:spPr bwMode="auto">
          <a:xfrm>
            <a:off x="3805867" y="3877766"/>
            <a:ext cx="64097" cy="61905"/>
          </a:xfrm>
          <a:custGeom>
            <a:avLst/>
            <a:gdLst>
              <a:gd name="T0" fmla="*/ 22 w 44"/>
              <a:gd name="T1" fmla="*/ 0 h 44"/>
              <a:gd name="T2" fmla="*/ 44 w 44"/>
              <a:gd name="T3" fmla="*/ 22 h 44"/>
              <a:gd name="T4" fmla="*/ 22 w 44"/>
              <a:gd name="T5" fmla="*/ 44 h 44"/>
              <a:gd name="T6" fmla="*/ 0 w 44"/>
              <a:gd name="T7" fmla="*/ 22 h 44"/>
              <a:gd name="T8" fmla="*/ 22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22" y="0"/>
                </a:moveTo>
                <a:lnTo>
                  <a:pt x="44" y="22"/>
                </a:lnTo>
                <a:lnTo>
                  <a:pt x="22" y="44"/>
                </a:lnTo>
                <a:lnTo>
                  <a:pt x="0" y="22"/>
                </a:lnTo>
                <a:lnTo>
                  <a:pt x="22"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4" name="TextBox 23">
            <a:extLst>
              <a:ext uri="{FF2B5EF4-FFF2-40B4-BE49-F238E27FC236}">
                <a16:creationId xmlns:a16="http://schemas.microsoft.com/office/drawing/2014/main" id="{7BF39288-C468-9D6C-ACA4-595584542BC6}"/>
              </a:ext>
            </a:extLst>
          </p:cNvPr>
          <p:cNvSpPr txBox="1"/>
          <p:nvPr/>
        </p:nvSpPr>
        <p:spPr>
          <a:xfrm>
            <a:off x="3899180" y="3799904"/>
            <a:ext cx="886781" cy="253916"/>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isotopic age</a:t>
            </a:r>
          </a:p>
        </p:txBody>
      </p:sp>
      <p:sp>
        <p:nvSpPr>
          <p:cNvPr id="25" name="TextBox 24">
            <a:extLst>
              <a:ext uri="{FF2B5EF4-FFF2-40B4-BE49-F238E27FC236}">
                <a16:creationId xmlns:a16="http://schemas.microsoft.com/office/drawing/2014/main" id="{3B3DCBED-0D40-33AE-C9E3-5D51970E2391}"/>
              </a:ext>
            </a:extLst>
          </p:cNvPr>
          <p:cNvSpPr txBox="1"/>
          <p:nvPr/>
        </p:nvSpPr>
        <p:spPr>
          <a:xfrm>
            <a:off x="14753" y="4929915"/>
            <a:ext cx="3483997" cy="21358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788"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age and thickness data loosely adapted from McDougall and Brown (2011)]</a:t>
            </a:r>
          </a:p>
        </p:txBody>
      </p:sp>
      <p:sp>
        <p:nvSpPr>
          <p:cNvPr id="27" name="Rectangle 26">
            <a:extLst>
              <a:ext uri="{FF2B5EF4-FFF2-40B4-BE49-F238E27FC236}">
                <a16:creationId xmlns:a16="http://schemas.microsoft.com/office/drawing/2014/main" id="{8938CACE-22FD-BA41-CD7E-847E7F1BC0FF}"/>
              </a:ext>
            </a:extLst>
          </p:cNvPr>
          <p:cNvSpPr/>
          <p:nvPr/>
        </p:nvSpPr>
        <p:spPr>
          <a:xfrm>
            <a:off x="-129034" y="-198780"/>
            <a:ext cx="198783" cy="53571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DCA6F46-9904-8833-C8EC-38B58A10352D}"/>
              </a:ext>
            </a:extLst>
          </p:cNvPr>
          <p:cNvSpPr/>
          <p:nvPr/>
        </p:nvSpPr>
        <p:spPr bwMode="auto">
          <a:xfrm>
            <a:off x="5267913" y="3440858"/>
            <a:ext cx="3370761" cy="1401420"/>
          </a:xfrm>
          <a:prstGeom prst="rect">
            <a:avLst/>
          </a:prstGeom>
          <a:solidFill>
            <a:srgbClr val="F0A26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128"/>
                <a:cs typeface="ＭＳ Ｐゴシック" charset="-128"/>
              </a:rPr>
              <a:t>Late Paleogene Volcanism</a:t>
            </a:r>
          </a:p>
          <a:p>
            <a:pPr marL="0" marR="0" indent="0" algn="l" defTabSz="914400" rtl="0" eaLnBrk="0" fontAlgn="base" latinLnBrk="0" hangingPunct="0">
              <a:lnSpc>
                <a:spcPct val="100000"/>
              </a:lnSpc>
              <a:spcBef>
                <a:spcPct val="0"/>
              </a:spcBef>
              <a:spcAft>
                <a:spcPct val="0"/>
              </a:spcAft>
              <a:buClrTx/>
              <a:buSzTx/>
              <a:buFontTx/>
              <a:buNone/>
              <a:tabLst/>
            </a:pPr>
            <a:endParaRPr lang="en-US" sz="1600" dirty="0">
              <a:solidFill>
                <a:schemeClr val="tx1"/>
              </a:solidFill>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128"/>
                <a:cs typeface="ＭＳ Ｐゴシック" charset="-128"/>
              </a:rPr>
              <a:t>ca. 5 km of basalts and rhyolites with rare fossil occurrences</a:t>
            </a:r>
          </a:p>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ea typeface="ＭＳ Ｐゴシック" charset="-128"/>
                <a:cs typeface="ＭＳ Ｐゴシック" charset="-128"/>
              </a:rPr>
              <a:t> 	… </a:t>
            </a:r>
            <a:r>
              <a:rPr lang="en-US" sz="1600" dirty="0" err="1">
                <a:solidFill>
                  <a:schemeClr val="tx1"/>
                </a:solidFill>
                <a:latin typeface="Arial" charset="0"/>
                <a:ea typeface="ＭＳ Ｐゴシック" charset="-128"/>
                <a:cs typeface="ＭＳ Ｐゴシック" charset="-128"/>
              </a:rPr>
              <a:t>Lokichar</a:t>
            </a:r>
            <a:r>
              <a:rPr lang="en-US" sz="1600" dirty="0">
                <a:solidFill>
                  <a:schemeClr val="tx1"/>
                </a:solidFill>
                <a:latin typeface="Arial" charset="0"/>
                <a:ea typeface="ＭＳ Ｐゴシック" charset="-128"/>
                <a:cs typeface="ＭＳ Ｐゴシック" charset="-128"/>
              </a:rPr>
              <a:t> Basin</a:t>
            </a:r>
            <a:endParaRPr kumimoji="0" lang="en-US" sz="16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9" name="Rectangle 28">
            <a:extLst>
              <a:ext uri="{FF2B5EF4-FFF2-40B4-BE49-F238E27FC236}">
                <a16:creationId xmlns:a16="http://schemas.microsoft.com/office/drawing/2014/main" id="{2F8FB6D5-BC9E-82B7-FE9A-585B2672EB7A}"/>
              </a:ext>
            </a:extLst>
          </p:cNvPr>
          <p:cNvSpPr/>
          <p:nvPr/>
        </p:nvSpPr>
        <p:spPr bwMode="auto">
          <a:xfrm>
            <a:off x="5261287" y="1391478"/>
            <a:ext cx="3377387" cy="2050777"/>
          </a:xfrm>
          <a:prstGeom prst="rect">
            <a:avLst/>
          </a:prstGeom>
          <a:solidFill>
            <a:srgbClr val="FFF30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128"/>
                <a:cs typeface="ＭＳ Ｐゴシック" charset="-128"/>
              </a:rPr>
              <a:t>Miocene Volcanism</a:t>
            </a:r>
          </a:p>
          <a:p>
            <a:pPr marL="0" marR="0" indent="0" algn="l" defTabSz="914400" rtl="0" eaLnBrk="0" fontAlgn="base" latinLnBrk="0" hangingPunct="0">
              <a:lnSpc>
                <a:spcPct val="100000"/>
              </a:lnSpc>
              <a:spcBef>
                <a:spcPct val="0"/>
              </a:spcBef>
              <a:spcAft>
                <a:spcPct val="0"/>
              </a:spcAft>
              <a:buClrTx/>
              <a:buSzTx/>
              <a:buFontTx/>
              <a:buNone/>
              <a:tabLst/>
            </a:pPr>
            <a:endParaRPr lang="en-US" sz="1600" dirty="0">
              <a:solidFill>
                <a:schemeClr val="tx1"/>
              </a:solidFill>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128"/>
                <a:cs typeface="ＭＳ Ｐゴシック" charset="-128"/>
              </a:rPr>
              <a:t>ca. 1 km of basalts and rhyolites with increasing fluvial deposition and fossil occurrences</a:t>
            </a:r>
          </a:p>
        </p:txBody>
      </p:sp>
      <p:sp>
        <p:nvSpPr>
          <p:cNvPr id="30" name="Rectangle 29">
            <a:extLst>
              <a:ext uri="{FF2B5EF4-FFF2-40B4-BE49-F238E27FC236}">
                <a16:creationId xmlns:a16="http://schemas.microsoft.com/office/drawing/2014/main" id="{C14FFAD2-1C2C-F879-731B-7CD4D33DF05C}"/>
              </a:ext>
            </a:extLst>
          </p:cNvPr>
          <p:cNvSpPr/>
          <p:nvPr/>
        </p:nvSpPr>
        <p:spPr bwMode="auto">
          <a:xfrm>
            <a:off x="5264600" y="188844"/>
            <a:ext cx="3374074" cy="1209264"/>
          </a:xfrm>
          <a:prstGeom prst="rect">
            <a:avLst/>
          </a:prstGeom>
          <a:solidFill>
            <a:srgbClr val="FFEEA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charset="0"/>
                <a:ea typeface="ＭＳ Ｐゴシック" charset="-128"/>
                <a:cs typeface="ＭＳ Ｐゴシック" charset="-128"/>
              </a:rPr>
              <a:t>Plio</a:t>
            </a:r>
            <a:r>
              <a:rPr kumimoji="0" lang="en-US" sz="1800" b="0" i="0" u="none" strike="noStrike" cap="none" normalizeH="0" baseline="0" dirty="0">
                <a:ln>
                  <a:noFill/>
                </a:ln>
                <a:solidFill>
                  <a:schemeClr val="tx1"/>
                </a:solidFill>
                <a:effectLst/>
                <a:latin typeface="Arial" charset="0"/>
                <a:ea typeface="ＭＳ Ｐゴシック" charset="-128"/>
                <a:cs typeface="ＭＳ Ｐゴシック" charset="-128"/>
              </a:rPr>
              <a:t>-Pleistocene Sedimentation</a:t>
            </a:r>
          </a:p>
          <a:p>
            <a:pPr marL="0" marR="0" indent="0" algn="l" defTabSz="914400" rtl="0" eaLnBrk="0" fontAlgn="base" latinLnBrk="0" hangingPunct="0">
              <a:lnSpc>
                <a:spcPct val="100000"/>
              </a:lnSpc>
              <a:spcBef>
                <a:spcPct val="0"/>
              </a:spcBef>
              <a:spcAft>
                <a:spcPct val="0"/>
              </a:spcAft>
              <a:buClrTx/>
              <a:buSzTx/>
              <a:buFontTx/>
              <a:buNone/>
              <a:tabLst/>
            </a:pPr>
            <a:endParaRPr lang="en-US" sz="1600" dirty="0">
              <a:solidFill>
                <a:schemeClr val="tx1"/>
              </a:solidFill>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128"/>
                <a:cs typeface="ＭＳ Ｐゴシック" charset="-128"/>
              </a:rPr>
              <a:t>ca. 1 km of fluvio-lacustrine deposits with abundant fossils</a:t>
            </a:r>
          </a:p>
        </p:txBody>
      </p:sp>
      <p:sp>
        <p:nvSpPr>
          <p:cNvPr id="31" name="TextBox 30">
            <a:extLst>
              <a:ext uri="{FF2B5EF4-FFF2-40B4-BE49-F238E27FC236}">
                <a16:creationId xmlns:a16="http://schemas.microsoft.com/office/drawing/2014/main" id="{DE2725D0-7FD4-8BCB-6AF0-C636B619D279}"/>
              </a:ext>
            </a:extLst>
          </p:cNvPr>
          <p:cNvSpPr txBox="1"/>
          <p:nvPr/>
        </p:nvSpPr>
        <p:spPr>
          <a:xfrm rot="16200000">
            <a:off x="7057916" y="2974504"/>
            <a:ext cx="3448706" cy="291024"/>
          </a:xfrm>
          <a:prstGeom prst="rect">
            <a:avLst/>
          </a:prstGeom>
          <a:noFill/>
          <a:ln>
            <a:solidFill>
              <a:schemeClr val="tx1"/>
            </a:solidFill>
          </a:ln>
        </p:spPr>
        <p:txBody>
          <a:bodyPr wrap="square" rtlCol="0" anchor="ctr" anchorCtr="0">
            <a:noAutofit/>
          </a:bodyPr>
          <a:lstStyle/>
          <a:p>
            <a:pPr algn="ctr"/>
            <a:r>
              <a:rPr lang="en-US" dirty="0" err="1"/>
              <a:t>Deposode</a:t>
            </a:r>
            <a:r>
              <a:rPr lang="en-US" dirty="0"/>
              <a:t> 2</a:t>
            </a:r>
          </a:p>
        </p:txBody>
      </p:sp>
      <p:sp>
        <p:nvSpPr>
          <p:cNvPr id="32" name="TextBox 31">
            <a:extLst>
              <a:ext uri="{FF2B5EF4-FFF2-40B4-BE49-F238E27FC236}">
                <a16:creationId xmlns:a16="http://schemas.microsoft.com/office/drawing/2014/main" id="{026A85C5-C3B3-C838-1CFE-8F729B524B18}"/>
              </a:ext>
            </a:extLst>
          </p:cNvPr>
          <p:cNvSpPr txBox="1"/>
          <p:nvPr/>
        </p:nvSpPr>
        <p:spPr>
          <a:xfrm rot="16200000">
            <a:off x="8182085" y="649618"/>
            <a:ext cx="1212574" cy="291024"/>
          </a:xfrm>
          <a:prstGeom prst="rect">
            <a:avLst/>
          </a:prstGeom>
          <a:noFill/>
          <a:ln>
            <a:solidFill>
              <a:schemeClr val="tx1"/>
            </a:solidFill>
          </a:ln>
        </p:spPr>
        <p:txBody>
          <a:bodyPr wrap="square" rtlCol="0" anchor="ctr" anchorCtr="0">
            <a:noAutofit/>
          </a:bodyPr>
          <a:lstStyle/>
          <a:p>
            <a:pPr algn="ctr"/>
            <a:r>
              <a:rPr lang="en-US" dirty="0" err="1"/>
              <a:t>Deposode</a:t>
            </a:r>
            <a:r>
              <a:rPr lang="en-US" dirty="0"/>
              <a:t> 3</a:t>
            </a:r>
          </a:p>
        </p:txBody>
      </p:sp>
    </p:spTree>
    <p:extLst>
      <p:ext uri="{BB962C8B-B14F-4D97-AF65-F5344CB8AC3E}">
        <p14:creationId xmlns:p14="http://schemas.microsoft.com/office/powerpoint/2010/main" val="3178245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a:extLst>
              <a:ext uri="{FF2B5EF4-FFF2-40B4-BE49-F238E27FC236}">
                <a16:creationId xmlns:a16="http://schemas.microsoft.com/office/drawing/2014/main" id="{4DD8DC49-F6D5-405A-8091-96E3C9C1C5B8}"/>
              </a:ext>
            </a:extLst>
          </p:cNvPr>
          <p:cNvPicPr>
            <a:picLocks noChangeAspect="1"/>
          </p:cNvPicPr>
          <p:nvPr/>
        </p:nvPicPr>
        <p:blipFill rotWithShape="1">
          <a:blip r:embed="rId2">
            <a:extLst>
              <a:ext uri="{28A0092B-C50C-407E-A947-70E740481C1C}">
                <a14:useLocalDpi xmlns:a14="http://schemas.microsoft.com/office/drawing/2010/main" val="0"/>
              </a:ext>
            </a:extLst>
          </a:blip>
          <a:srcRect l="23768" b="13525"/>
          <a:stretch/>
        </p:blipFill>
        <p:spPr bwMode="auto">
          <a:xfrm>
            <a:off x="0" y="1172818"/>
            <a:ext cx="5227983"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TextBox 2">
            <a:extLst>
              <a:ext uri="{FF2B5EF4-FFF2-40B4-BE49-F238E27FC236}">
                <a16:creationId xmlns:a16="http://schemas.microsoft.com/office/drawing/2014/main" id="{08B44C35-B2E5-5014-CDE9-15BA225B2B57}"/>
              </a:ext>
            </a:extLst>
          </p:cNvPr>
          <p:cNvSpPr txBox="1">
            <a:spLocks noChangeArrowheads="1"/>
          </p:cNvSpPr>
          <p:nvPr/>
        </p:nvSpPr>
        <p:spPr bwMode="auto">
          <a:xfrm>
            <a:off x="0" y="4912668"/>
            <a:ext cx="17235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342900" fontAlgn="base">
              <a:spcBef>
                <a:spcPct val="0"/>
              </a:spcBef>
              <a:spcAft>
                <a:spcPct val="0"/>
              </a:spcAft>
              <a:buClrTx/>
              <a:buNone/>
            </a:pPr>
            <a:r>
              <a:rPr lang="en-US" altLang="en-US" sz="900" kern="1200" dirty="0">
                <a:solidFill>
                  <a:srgbClr val="000000"/>
                </a:solidFill>
                <a:latin typeface="Cambria" panose="02040503050406030204" pitchFamily="18" charset="0"/>
                <a:ea typeface="ＭＳ 明朝" panose="02020609040205080304" pitchFamily="49" charset="-128"/>
                <a:cs typeface="Times New Roman" panose="02020603050405020304" pitchFamily="18" charset="0"/>
              </a:rPr>
              <a:t>from Brown &amp; McDougall 2011</a:t>
            </a:r>
            <a:endParaRPr lang="en-US" altLang="en-US" sz="1800" kern="1200" dirty="0">
              <a:solidFill>
                <a:srgbClr val="000000"/>
              </a:solidFill>
              <a:latin typeface="Cambria" panose="02040503050406030204" pitchFamily="18" charset="0"/>
              <a:ea typeface="ＭＳ 明朝" panose="02020609040205080304" pitchFamily="49" charset="-128"/>
              <a:cs typeface="Times New Roman" panose="02020603050405020304" pitchFamily="18" charset="0"/>
            </a:endParaRPr>
          </a:p>
        </p:txBody>
      </p:sp>
      <p:pic>
        <p:nvPicPr>
          <p:cNvPr id="1026" name="Picture 2">
            <a:extLst>
              <a:ext uri="{FF2B5EF4-FFF2-40B4-BE49-F238E27FC236}">
                <a16:creationId xmlns:a16="http://schemas.microsoft.com/office/drawing/2014/main" id="{F99E7FA7-2DCA-E551-7A0D-65C549F171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821" r="50828"/>
          <a:stretch/>
        </p:blipFill>
        <p:spPr bwMode="auto">
          <a:xfrm>
            <a:off x="5135309" y="0"/>
            <a:ext cx="4008691" cy="28624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88270C1C-AD5E-E98D-1424-D1B720CE6896}"/>
              </a:ext>
            </a:extLst>
          </p:cNvPr>
          <p:cNvSpPr txBox="1">
            <a:spLocks noChangeArrowheads="1"/>
          </p:cNvSpPr>
          <p:nvPr/>
        </p:nvSpPr>
        <p:spPr bwMode="auto">
          <a:xfrm>
            <a:off x="7736242" y="2918215"/>
            <a:ext cx="14077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342900" fontAlgn="base">
              <a:spcBef>
                <a:spcPct val="0"/>
              </a:spcBef>
              <a:spcAft>
                <a:spcPct val="0"/>
              </a:spcAft>
              <a:buClrTx/>
              <a:buNone/>
            </a:pPr>
            <a:r>
              <a:rPr lang="en-US" altLang="en-US" sz="900" kern="1200" dirty="0">
                <a:solidFill>
                  <a:srgbClr val="000000"/>
                </a:solidFill>
                <a:latin typeface="Cambria" panose="02040503050406030204" pitchFamily="18" charset="0"/>
                <a:ea typeface="ＭＳ 明朝" panose="02020609040205080304" pitchFamily="49" charset="-128"/>
                <a:cs typeface="Times New Roman" panose="02020603050405020304" pitchFamily="18" charset="0"/>
              </a:rPr>
              <a:t>from </a:t>
            </a:r>
            <a:r>
              <a:rPr lang="en-US" altLang="en-US" sz="900" kern="1200" dirty="0" err="1">
                <a:solidFill>
                  <a:srgbClr val="000000"/>
                </a:solidFill>
                <a:latin typeface="Cambria" panose="02040503050406030204" pitchFamily="18" charset="0"/>
                <a:ea typeface="ＭＳ 明朝" panose="02020609040205080304" pitchFamily="49" charset="-128"/>
                <a:cs typeface="Times New Roman" panose="02020603050405020304" pitchFamily="18" charset="0"/>
              </a:rPr>
              <a:t>Tirecelin</a:t>
            </a:r>
            <a:r>
              <a:rPr lang="en-US" altLang="en-US" sz="900" kern="1200" dirty="0">
                <a:solidFill>
                  <a:srgbClr val="000000"/>
                </a:solidFill>
                <a:latin typeface="Cambria" panose="02040503050406030204" pitchFamily="18" charset="0"/>
                <a:ea typeface="ＭＳ 明朝" panose="02020609040205080304" pitchFamily="49" charset="-128"/>
                <a:cs typeface="Times New Roman" panose="02020603050405020304" pitchFamily="18" charset="0"/>
              </a:rPr>
              <a:t> et al 2012</a:t>
            </a:r>
            <a:endParaRPr lang="en-US" altLang="en-US" sz="1800" kern="1200" dirty="0">
              <a:solidFill>
                <a:srgbClr val="000000"/>
              </a:solidFill>
              <a:latin typeface="Cambria" panose="02040503050406030204" pitchFamily="18" charset="0"/>
              <a:ea typeface="ＭＳ 明朝" panose="02020609040205080304" pitchFamily="49" charset="-128"/>
              <a:cs typeface="Times New Roman" panose="02020603050405020304" pitchFamily="18" charset="0"/>
            </a:endParaRPr>
          </a:p>
        </p:txBody>
      </p:sp>
      <p:sp>
        <p:nvSpPr>
          <p:cNvPr id="3" name="TextBox 2">
            <a:extLst>
              <a:ext uri="{FF2B5EF4-FFF2-40B4-BE49-F238E27FC236}">
                <a16:creationId xmlns:a16="http://schemas.microsoft.com/office/drawing/2014/main" id="{D540F532-2860-9A0B-51F4-241536C3E550}"/>
              </a:ext>
            </a:extLst>
          </p:cNvPr>
          <p:cNvSpPr txBox="1"/>
          <p:nvPr/>
        </p:nvSpPr>
        <p:spPr>
          <a:xfrm>
            <a:off x="160421" y="127291"/>
            <a:ext cx="2807369" cy="1077218"/>
          </a:xfrm>
          <a:prstGeom prst="rect">
            <a:avLst/>
          </a:prstGeom>
          <a:solidFill>
            <a:srgbClr val="FFD579"/>
          </a:solidFill>
        </p:spPr>
        <p:txBody>
          <a:bodyPr wrap="square" rtlCol="0">
            <a:spAutoFit/>
          </a:bodyPr>
          <a:lstStyle/>
          <a:p>
            <a:r>
              <a:rPr lang="en-US" sz="1600" dirty="0"/>
              <a:t>Eocene Volcanics</a:t>
            </a:r>
          </a:p>
          <a:p>
            <a:endParaRPr lang="en-US" sz="1600" dirty="0"/>
          </a:p>
          <a:p>
            <a:r>
              <a:rPr lang="en-US" sz="1600" dirty="0"/>
              <a:t>&gt; 1 km of latest Eocene</a:t>
            </a:r>
          </a:p>
          <a:p>
            <a:r>
              <a:rPr lang="en-US" sz="1600" dirty="0"/>
              <a:t>basalts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a:extLst>
              <a:ext uri="{FF2B5EF4-FFF2-40B4-BE49-F238E27FC236}">
                <a16:creationId xmlns:a16="http://schemas.microsoft.com/office/drawing/2014/main" id="{CD48DA20-716D-1355-57C3-F07D51D011F9}"/>
              </a:ext>
            </a:extLst>
          </p:cNvPr>
          <p:cNvPicPr>
            <a:picLocks noChangeAspect="1"/>
          </p:cNvPicPr>
          <p:nvPr/>
        </p:nvPicPr>
        <p:blipFill rotWithShape="1">
          <a:blip r:embed="rId2">
            <a:extLst>
              <a:ext uri="{28A0092B-C50C-407E-A947-70E740481C1C}">
                <a14:useLocalDpi xmlns:a14="http://schemas.microsoft.com/office/drawing/2010/main" val="0"/>
              </a:ext>
            </a:extLst>
          </a:blip>
          <a:srcRect t="5989"/>
          <a:stretch/>
        </p:blipFill>
        <p:spPr bwMode="auto">
          <a:xfrm>
            <a:off x="4971" y="308113"/>
            <a:ext cx="6686550" cy="483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TextBox 2">
            <a:extLst>
              <a:ext uri="{FF2B5EF4-FFF2-40B4-BE49-F238E27FC236}">
                <a16:creationId xmlns:a16="http://schemas.microsoft.com/office/drawing/2014/main" id="{79C8DDF0-1F41-80C9-512A-B3C94CFC13EA}"/>
              </a:ext>
            </a:extLst>
          </p:cNvPr>
          <p:cNvSpPr txBox="1">
            <a:spLocks noChangeArrowheads="1"/>
          </p:cNvSpPr>
          <p:nvPr/>
        </p:nvSpPr>
        <p:spPr bwMode="auto">
          <a:xfrm>
            <a:off x="5034171" y="4857750"/>
            <a:ext cx="17235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defTabSz="342900" fontAlgn="base">
              <a:spcBef>
                <a:spcPct val="0"/>
              </a:spcBef>
              <a:spcAft>
                <a:spcPct val="0"/>
              </a:spcAft>
              <a:buClrTx/>
              <a:buNone/>
            </a:pPr>
            <a:r>
              <a:rPr lang="en-US" altLang="en-US" sz="900" kern="1200">
                <a:solidFill>
                  <a:srgbClr val="000000"/>
                </a:solidFill>
                <a:latin typeface="Cambria" panose="02040503050406030204" pitchFamily="18" charset="0"/>
                <a:ea typeface="ＭＳ 明朝" panose="02020609040205080304" pitchFamily="49" charset="-128"/>
                <a:cs typeface="Times New Roman" panose="02020603050405020304" pitchFamily="18" charset="0"/>
              </a:rPr>
              <a:t>from Brown &amp; McDougall 2011</a:t>
            </a:r>
            <a:endParaRPr lang="en-US" altLang="en-US" sz="1800" kern="1200">
              <a:solidFill>
                <a:srgbClr val="000000"/>
              </a:solidFill>
              <a:latin typeface="Cambria" panose="02040503050406030204" pitchFamily="18" charset="0"/>
              <a:ea typeface="ＭＳ 明朝" panose="02020609040205080304" pitchFamily="49" charset="-128"/>
              <a:cs typeface="Times New Roman" panose="02020603050405020304" pitchFamily="18" charset="0"/>
            </a:endParaRPr>
          </a:p>
        </p:txBody>
      </p:sp>
      <p:sp>
        <p:nvSpPr>
          <p:cNvPr id="2" name="TextBox 1">
            <a:extLst>
              <a:ext uri="{FF2B5EF4-FFF2-40B4-BE49-F238E27FC236}">
                <a16:creationId xmlns:a16="http://schemas.microsoft.com/office/drawing/2014/main" id="{B09AB2CC-6FBE-2747-5089-BF4C450821C3}"/>
              </a:ext>
            </a:extLst>
          </p:cNvPr>
          <p:cNvSpPr txBox="1"/>
          <p:nvPr/>
        </p:nvSpPr>
        <p:spPr>
          <a:xfrm>
            <a:off x="6737685" y="577342"/>
            <a:ext cx="2326106" cy="1569660"/>
          </a:xfrm>
          <a:prstGeom prst="rect">
            <a:avLst/>
          </a:prstGeom>
          <a:solidFill>
            <a:srgbClr val="FFD579"/>
          </a:solidFill>
        </p:spPr>
        <p:txBody>
          <a:bodyPr wrap="square" rtlCol="0">
            <a:spAutoFit/>
          </a:bodyPr>
          <a:lstStyle/>
          <a:p>
            <a:r>
              <a:rPr lang="en-US" sz="1600" dirty="0"/>
              <a:t>Oligocene Volcanics</a:t>
            </a:r>
          </a:p>
          <a:p>
            <a:endParaRPr lang="en-US" sz="1600" dirty="0"/>
          </a:p>
          <a:p>
            <a:r>
              <a:rPr lang="en-US" sz="1600" dirty="0"/>
              <a:t>ca 4 km of Oligocene</a:t>
            </a:r>
          </a:p>
          <a:p>
            <a:r>
              <a:rPr lang="en-US" sz="1600" dirty="0"/>
              <a:t>basalts and rhyolites</a:t>
            </a:r>
          </a:p>
          <a:p>
            <a:endParaRPr lang="en-US" sz="1600" dirty="0"/>
          </a:p>
          <a:p>
            <a:r>
              <a:rPr lang="en-US" sz="1600" dirty="0"/>
              <a:t>with associated fossils</a:t>
            </a:r>
          </a:p>
        </p:txBody>
      </p:sp>
      <p:sp>
        <p:nvSpPr>
          <p:cNvPr id="7" name="TextBox 6">
            <a:extLst>
              <a:ext uri="{FF2B5EF4-FFF2-40B4-BE49-F238E27FC236}">
                <a16:creationId xmlns:a16="http://schemas.microsoft.com/office/drawing/2014/main" id="{77589280-C01D-09ED-AB40-9B1AACB5B89C}"/>
              </a:ext>
            </a:extLst>
          </p:cNvPr>
          <p:cNvSpPr txBox="1"/>
          <p:nvPr/>
        </p:nvSpPr>
        <p:spPr>
          <a:xfrm>
            <a:off x="5463180" y="2729616"/>
            <a:ext cx="1079142" cy="307777"/>
          </a:xfrm>
          <a:prstGeom prst="rect">
            <a:avLst/>
          </a:prstGeom>
          <a:noFill/>
        </p:spPr>
        <p:txBody>
          <a:bodyPr wrap="none" rtlCol="0">
            <a:spAutoFit/>
          </a:bodyPr>
          <a:lstStyle/>
          <a:p>
            <a:r>
              <a:rPr lang="en-US" sz="1400" b="1" dirty="0" err="1"/>
              <a:t>Topernawi</a:t>
            </a:r>
            <a:endParaRPr lang="en-US" sz="1400" b="1" dirty="0"/>
          </a:p>
        </p:txBody>
      </p:sp>
      <p:sp>
        <p:nvSpPr>
          <p:cNvPr id="8" name="TextBox 7">
            <a:extLst>
              <a:ext uri="{FF2B5EF4-FFF2-40B4-BE49-F238E27FC236}">
                <a16:creationId xmlns:a16="http://schemas.microsoft.com/office/drawing/2014/main" id="{8626B84B-ECEC-9CBD-9F64-406780FF500A}"/>
              </a:ext>
            </a:extLst>
          </p:cNvPr>
          <p:cNvSpPr txBox="1"/>
          <p:nvPr/>
        </p:nvSpPr>
        <p:spPr>
          <a:xfrm>
            <a:off x="6038361" y="3073471"/>
            <a:ext cx="1010213" cy="338554"/>
          </a:xfrm>
          <a:prstGeom prst="rect">
            <a:avLst/>
          </a:prstGeom>
          <a:noFill/>
        </p:spPr>
        <p:txBody>
          <a:bodyPr wrap="none" rtlCol="0">
            <a:spAutoFit/>
          </a:bodyPr>
          <a:lstStyle/>
          <a:p>
            <a:r>
              <a:rPr lang="en-US" sz="800" dirty="0"/>
              <a:t>29.5</a:t>
            </a:r>
          </a:p>
          <a:p>
            <a:r>
              <a:rPr lang="en-US" sz="800" dirty="0"/>
              <a:t>Vertebrate fossils </a:t>
            </a:r>
          </a:p>
        </p:txBody>
      </p:sp>
      <p:pic>
        <p:nvPicPr>
          <p:cNvPr id="13" name="Picture 1">
            <a:extLst>
              <a:ext uri="{FF2B5EF4-FFF2-40B4-BE49-F238E27FC236}">
                <a16:creationId xmlns:a16="http://schemas.microsoft.com/office/drawing/2014/main" id="{7A538E4C-C466-ABC4-DC21-4E6D70801223}"/>
              </a:ext>
            </a:extLst>
          </p:cNvPr>
          <p:cNvPicPr>
            <a:picLocks noChangeAspect="1"/>
          </p:cNvPicPr>
          <p:nvPr/>
        </p:nvPicPr>
        <p:blipFill rotWithShape="1">
          <a:blip r:embed="rId2">
            <a:extLst>
              <a:ext uri="{28A0092B-C50C-407E-A947-70E740481C1C}">
                <a14:useLocalDpi xmlns:a14="http://schemas.microsoft.com/office/drawing/2010/main" val="0"/>
              </a:ext>
            </a:extLst>
          </a:blip>
          <a:srcRect l="86387" t="40893" r="9241" b="53698"/>
          <a:stretch/>
        </p:blipFill>
        <p:spPr bwMode="auto">
          <a:xfrm>
            <a:off x="5759174" y="3007415"/>
            <a:ext cx="292376" cy="27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a:extLst>
              <a:ext uri="{FF2B5EF4-FFF2-40B4-BE49-F238E27FC236}">
                <a16:creationId xmlns:a16="http://schemas.microsoft.com/office/drawing/2014/main" id="{AB6606E5-18C4-AF59-3DFC-1E11CA44755A}"/>
              </a:ext>
            </a:extLst>
          </p:cNvPr>
          <p:cNvPicPr>
            <a:picLocks noChangeAspect="1"/>
          </p:cNvPicPr>
          <p:nvPr/>
        </p:nvPicPr>
        <p:blipFill rotWithShape="1">
          <a:blip r:embed="rId2">
            <a:extLst>
              <a:ext uri="{28A0092B-C50C-407E-A947-70E740481C1C}">
                <a14:useLocalDpi xmlns:a14="http://schemas.microsoft.com/office/drawing/2010/main" val="0"/>
              </a:ext>
            </a:extLst>
          </a:blip>
          <a:srcRect l="86387" t="42546" r="9241" b="56565"/>
          <a:stretch/>
        </p:blipFill>
        <p:spPr bwMode="auto">
          <a:xfrm>
            <a:off x="5759174" y="3130550"/>
            <a:ext cx="29237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a:extLst>
              <a:ext uri="{FF2B5EF4-FFF2-40B4-BE49-F238E27FC236}">
                <a16:creationId xmlns:a16="http://schemas.microsoft.com/office/drawing/2014/main" id="{A0DB627C-1F30-D52B-173E-ED5035711E14}"/>
              </a:ext>
            </a:extLst>
          </p:cNvPr>
          <p:cNvPicPr>
            <a:picLocks noChangeAspect="1"/>
          </p:cNvPicPr>
          <p:nvPr/>
        </p:nvPicPr>
        <p:blipFill rotWithShape="1">
          <a:blip r:embed="rId2">
            <a:extLst>
              <a:ext uri="{28A0092B-C50C-407E-A947-70E740481C1C}">
                <a14:useLocalDpi xmlns:a14="http://schemas.microsoft.com/office/drawing/2010/main" val="0"/>
              </a:ext>
            </a:extLst>
          </a:blip>
          <a:srcRect l="87390" t="76741" r="9190" b="21315"/>
          <a:stretch/>
        </p:blipFill>
        <p:spPr bwMode="auto">
          <a:xfrm>
            <a:off x="5786437" y="3175001"/>
            <a:ext cx="228600" cy="1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5427DDDD-BC73-2433-3516-D4324B3BE879}"/>
              </a:ext>
            </a:extLst>
          </p:cNvPr>
          <p:cNvSpPr/>
          <p:nvPr/>
        </p:nvSpPr>
        <p:spPr bwMode="auto">
          <a:xfrm>
            <a:off x="176463" y="956423"/>
            <a:ext cx="176463" cy="200527"/>
          </a:xfrm>
          <a:prstGeom prst="rect">
            <a:avLst/>
          </a:prstGeom>
          <a:solidFill>
            <a:srgbClr val="FFD57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 name="Rectangle 18">
            <a:extLst>
              <a:ext uri="{FF2B5EF4-FFF2-40B4-BE49-F238E27FC236}">
                <a16:creationId xmlns:a16="http://schemas.microsoft.com/office/drawing/2014/main" id="{9C16E200-549A-1DBF-4ED1-7AE29E4ED0EE}"/>
              </a:ext>
            </a:extLst>
          </p:cNvPr>
          <p:cNvSpPr/>
          <p:nvPr/>
        </p:nvSpPr>
        <p:spPr bwMode="auto">
          <a:xfrm>
            <a:off x="1588168" y="946485"/>
            <a:ext cx="184485" cy="120316"/>
          </a:xfrm>
          <a:prstGeom prst="rect">
            <a:avLst/>
          </a:prstGeom>
          <a:solidFill>
            <a:srgbClr val="FFD57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0" name="Rectangle 19">
            <a:extLst>
              <a:ext uri="{FF2B5EF4-FFF2-40B4-BE49-F238E27FC236}">
                <a16:creationId xmlns:a16="http://schemas.microsoft.com/office/drawing/2014/main" id="{4D8195A4-E235-E6A3-78E0-484C67AAEE5F}"/>
              </a:ext>
            </a:extLst>
          </p:cNvPr>
          <p:cNvSpPr/>
          <p:nvPr/>
        </p:nvSpPr>
        <p:spPr bwMode="auto">
          <a:xfrm>
            <a:off x="5791201" y="3144253"/>
            <a:ext cx="184484" cy="72189"/>
          </a:xfrm>
          <a:prstGeom prst="rect">
            <a:avLst/>
          </a:prstGeom>
          <a:solidFill>
            <a:srgbClr val="94165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FD88B-702E-AA44-86E6-C0B01807393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2DDA0E7-5E1F-1F00-67E4-01BCDAB20226}"/>
              </a:ext>
            </a:extLst>
          </p:cNvPr>
          <p:cNvPicPr>
            <a:picLocks noChangeAspect="1"/>
          </p:cNvPicPr>
          <p:nvPr/>
        </p:nvPicPr>
        <p:blipFill>
          <a:blip r:embed="rId2"/>
          <a:srcRect t="5965" b="19035"/>
          <a:stretch/>
        </p:blipFill>
        <p:spPr>
          <a:xfrm>
            <a:off x="0" y="0"/>
            <a:ext cx="9144000" cy="5143500"/>
          </a:xfrm>
          <a:prstGeom prst="rect">
            <a:avLst/>
          </a:prstGeom>
        </p:spPr>
      </p:pic>
      <p:sp>
        <p:nvSpPr>
          <p:cNvPr id="2" name="Title 3">
            <a:extLst>
              <a:ext uri="{FF2B5EF4-FFF2-40B4-BE49-F238E27FC236}">
                <a16:creationId xmlns:a16="http://schemas.microsoft.com/office/drawing/2014/main" id="{705CCC48-5D45-77E5-EEFF-EDB467226681}"/>
              </a:ext>
            </a:extLst>
          </p:cNvPr>
          <p:cNvSpPr txBox="1">
            <a:spLocks/>
          </p:cNvSpPr>
          <p:nvPr/>
        </p:nvSpPr>
        <p:spPr>
          <a:xfrm>
            <a:off x="-99391" y="0"/>
            <a:ext cx="2496045" cy="61099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342900">
              <a:buClrTx/>
            </a:pPr>
            <a:r>
              <a:rPr lang="en-US" sz="3300" dirty="0" err="1">
                <a:solidFill>
                  <a:prstClr val="black"/>
                </a:solidFill>
                <a:latin typeface="Calibri"/>
              </a:rPr>
              <a:t>Topernawi</a:t>
            </a:r>
            <a:endParaRPr lang="en-US" sz="3300" dirty="0">
              <a:solidFill>
                <a:prstClr val="black"/>
              </a:solidFill>
              <a:latin typeface="Calibri"/>
            </a:endParaRPr>
          </a:p>
          <a:p>
            <a:pPr defTabSz="342900">
              <a:buClrTx/>
            </a:pPr>
            <a:r>
              <a:rPr lang="en-US" sz="3300" dirty="0">
                <a:solidFill>
                  <a:prstClr val="black"/>
                </a:solidFill>
                <a:latin typeface="Calibri"/>
              </a:rPr>
              <a:t>29 Ma</a:t>
            </a:r>
          </a:p>
        </p:txBody>
      </p:sp>
      <p:pic>
        <p:nvPicPr>
          <p:cNvPr id="4" name="Google Shape;538;p9" descr="A picture containing text, nature&#10;&#10;Description automatically generated">
            <a:extLst>
              <a:ext uri="{FF2B5EF4-FFF2-40B4-BE49-F238E27FC236}">
                <a16:creationId xmlns:a16="http://schemas.microsoft.com/office/drawing/2014/main" id="{97EB5FBF-0C9B-917E-83D6-992D2EC87779}"/>
              </a:ext>
            </a:extLst>
          </p:cNvPr>
          <p:cNvPicPr preferRelativeResize="0">
            <a:picLocks noChangeAspect="1"/>
          </p:cNvPicPr>
          <p:nvPr/>
        </p:nvPicPr>
        <p:blipFill rotWithShape="1">
          <a:blip r:embed="rId3">
            <a:alphaModFix/>
          </a:blip>
          <a:srcRect l="25234" t="8535" r="37246" b="17551"/>
          <a:stretch/>
        </p:blipFill>
        <p:spPr>
          <a:xfrm>
            <a:off x="7712763" y="79513"/>
            <a:ext cx="1331845" cy="2027583"/>
          </a:xfrm>
          <a:prstGeom prst="rect">
            <a:avLst/>
          </a:prstGeom>
          <a:noFill/>
          <a:ln>
            <a:noFill/>
          </a:ln>
        </p:spPr>
      </p:pic>
      <p:sp>
        <p:nvSpPr>
          <p:cNvPr id="5" name="Oval 4">
            <a:extLst>
              <a:ext uri="{FF2B5EF4-FFF2-40B4-BE49-F238E27FC236}">
                <a16:creationId xmlns:a16="http://schemas.microsoft.com/office/drawing/2014/main" id="{91DD98CF-E603-ABBD-80AE-095A7C0E90CA}"/>
              </a:ext>
            </a:extLst>
          </p:cNvPr>
          <p:cNvSpPr/>
          <p:nvPr/>
        </p:nvSpPr>
        <p:spPr bwMode="auto">
          <a:xfrm>
            <a:off x="7961243" y="954157"/>
            <a:ext cx="182880" cy="18288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6" name="TextBox 5">
            <a:extLst>
              <a:ext uri="{FF2B5EF4-FFF2-40B4-BE49-F238E27FC236}">
                <a16:creationId xmlns:a16="http://schemas.microsoft.com/office/drawing/2014/main" id="{FC4C3A37-7952-8DC7-2041-6BD37F2A24C8}"/>
              </a:ext>
            </a:extLst>
          </p:cNvPr>
          <p:cNvSpPr txBox="1"/>
          <p:nvPr/>
        </p:nvSpPr>
        <p:spPr>
          <a:xfrm>
            <a:off x="176462" y="3601279"/>
            <a:ext cx="2975811" cy="1323439"/>
          </a:xfrm>
          <a:prstGeom prst="rect">
            <a:avLst/>
          </a:prstGeom>
          <a:solidFill>
            <a:srgbClr val="FFD579"/>
          </a:solidFill>
        </p:spPr>
        <p:txBody>
          <a:bodyPr wrap="square" rtlCol="0">
            <a:spAutoFit/>
          </a:bodyPr>
          <a:lstStyle/>
          <a:p>
            <a:r>
              <a:rPr lang="en-US" sz="1600" dirty="0"/>
              <a:t>Oligocene Volcanics</a:t>
            </a:r>
          </a:p>
          <a:p>
            <a:endParaRPr lang="en-US" sz="1600" dirty="0"/>
          </a:p>
          <a:p>
            <a:r>
              <a:rPr lang="en-US" sz="1600" dirty="0"/>
              <a:t>pyroclastics and agglomerates</a:t>
            </a:r>
          </a:p>
          <a:p>
            <a:endParaRPr lang="en-US" sz="1600" dirty="0"/>
          </a:p>
          <a:p>
            <a:r>
              <a:rPr lang="en-US" sz="1600" dirty="0"/>
              <a:t>with associated fossils</a:t>
            </a:r>
          </a:p>
        </p:txBody>
      </p:sp>
    </p:spTree>
    <p:extLst>
      <p:ext uri="{BB962C8B-B14F-4D97-AF65-F5344CB8AC3E}">
        <p14:creationId xmlns:p14="http://schemas.microsoft.com/office/powerpoint/2010/main" val="1498674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on a rocky hill&#10;&#10;Description automatically generated">
            <a:extLst>
              <a:ext uri="{FF2B5EF4-FFF2-40B4-BE49-F238E27FC236}">
                <a16:creationId xmlns:a16="http://schemas.microsoft.com/office/drawing/2014/main" id="{A11A76C1-1B73-6D0C-FAC5-A0F303926221}"/>
              </a:ext>
            </a:extLst>
          </p:cNvPr>
          <p:cNvPicPr>
            <a:picLocks noChangeAspect="1"/>
          </p:cNvPicPr>
          <p:nvPr/>
        </p:nvPicPr>
        <p:blipFill>
          <a:blip r:embed="rId2"/>
          <a:srcRect t="17748" b="7251"/>
          <a:stretch/>
        </p:blipFill>
        <p:spPr>
          <a:xfrm>
            <a:off x="0" y="0"/>
            <a:ext cx="9144000" cy="5143500"/>
          </a:xfrm>
          <a:prstGeom prst="rect">
            <a:avLst/>
          </a:prstGeom>
        </p:spPr>
      </p:pic>
      <p:sp>
        <p:nvSpPr>
          <p:cNvPr id="4" name="TextBox 3">
            <a:extLst>
              <a:ext uri="{FF2B5EF4-FFF2-40B4-BE49-F238E27FC236}">
                <a16:creationId xmlns:a16="http://schemas.microsoft.com/office/drawing/2014/main" id="{BECB8CE0-9D2D-5F3C-3FB5-FC49229B6A94}"/>
              </a:ext>
            </a:extLst>
          </p:cNvPr>
          <p:cNvSpPr txBox="1"/>
          <p:nvPr/>
        </p:nvSpPr>
        <p:spPr>
          <a:xfrm>
            <a:off x="276125" y="117509"/>
            <a:ext cx="1416317" cy="507831"/>
          </a:xfrm>
          <a:prstGeom prst="rect">
            <a:avLst/>
          </a:prstGeom>
          <a:noFill/>
        </p:spPr>
        <p:txBody>
          <a:bodyPr wrap="square" rtlCol="0">
            <a:spAutoFit/>
          </a:bodyPr>
          <a:lstStyle/>
          <a:p>
            <a:pPr defTabSz="342900">
              <a:buClrTx/>
            </a:pPr>
            <a:r>
              <a:rPr lang="en-US" sz="2700" kern="1200" dirty="0" err="1">
                <a:solidFill>
                  <a:prstClr val="black"/>
                </a:solidFill>
                <a:latin typeface="Calibri" panose="020F0502020204030204"/>
                <a:ea typeface="+mn-ea"/>
                <a:cs typeface="+mn-cs"/>
              </a:rPr>
              <a:t>Nakwai</a:t>
            </a:r>
            <a:endParaRPr lang="en-US" sz="2700" kern="1200" dirty="0">
              <a:solidFill>
                <a:prstClr val="black"/>
              </a:solidFill>
              <a:latin typeface="Calibri" panose="020F0502020204030204"/>
              <a:ea typeface="+mn-ea"/>
              <a:cs typeface="+mn-cs"/>
            </a:endParaRPr>
          </a:p>
        </p:txBody>
      </p:sp>
      <p:pic>
        <p:nvPicPr>
          <p:cNvPr id="3" name="Google Shape;538;p9" descr="A picture containing text, nature&#10;&#10;Description automatically generated">
            <a:extLst>
              <a:ext uri="{FF2B5EF4-FFF2-40B4-BE49-F238E27FC236}">
                <a16:creationId xmlns:a16="http://schemas.microsoft.com/office/drawing/2014/main" id="{E740EF43-0A16-502B-61C6-B8166DB0ACA0}"/>
              </a:ext>
            </a:extLst>
          </p:cNvPr>
          <p:cNvPicPr preferRelativeResize="0">
            <a:picLocks noChangeAspect="1"/>
          </p:cNvPicPr>
          <p:nvPr/>
        </p:nvPicPr>
        <p:blipFill rotWithShape="1">
          <a:blip r:embed="rId3">
            <a:alphaModFix/>
          </a:blip>
          <a:srcRect l="25234" t="8535" r="37246" b="17551"/>
          <a:stretch/>
        </p:blipFill>
        <p:spPr>
          <a:xfrm>
            <a:off x="7712763" y="79513"/>
            <a:ext cx="1331845" cy="2027583"/>
          </a:xfrm>
          <a:prstGeom prst="rect">
            <a:avLst/>
          </a:prstGeom>
          <a:noFill/>
          <a:ln>
            <a:noFill/>
          </a:ln>
        </p:spPr>
      </p:pic>
      <p:sp>
        <p:nvSpPr>
          <p:cNvPr id="5" name="Oval 4">
            <a:extLst>
              <a:ext uri="{FF2B5EF4-FFF2-40B4-BE49-F238E27FC236}">
                <a16:creationId xmlns:a16="http://schemas.microsoft.com/office/drawing/2014/main" id="{589A9C5C-D01E-A75D-C8E8-3FD89BC64654}"/>
              </a:ext>
            </a:extLst>
          </p:cNvPr>
          <p:cNvSpPr/>
          <p:nvPr/>
        </p:nvSpPr>
        <p:spPr bwMode="auto">
          <a:xfrm>
            <a:off x="8160026" y="1918253"/>
            <a:ext cx="182880" cy="18288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6" name="TextBox 5">
            <a:extLst>
              <a:ext uri="{FF2B5EF4-FFF2-40B4-BE49-F238E27FC236}">
                <a16:creationId xmlns:a16="http://schemas.microsoft.com/office/drawing/2014/main" id="{80560ACD-B263-3EE8-6307-848489D22193}"/>
              </a:ext>
            </a:extLst>
          </p:cNvPr>
          <p:cNvSpPr txBox="1"/>
          <p:nvPr/>
        </p:nvSpPr>
        <p:spPr>
          <a:xfrm>
            <a:off x="160422" y="3448878"/>
            <a:ext cx="2326106" cy="1569660"/>
          </a:xfrm>
          <a:prstGeom prst="rect">
            <a:avLst/>
          </a:prstGeom>
          <a:solidFill>
            <a:srgbClr val="FFD579"/>
          </a:solidFill>
        </p:spPr>
        <p:txBody>
          <a:bodyPr wrap="square" rtlCol="0">
            <a:spAutoFit/>
          </a:bodyPr>
          <a:lstStyle/>
          <a:p>
            <a:r>
              <a:rPr lang="en-US" sz="1600" dirty="0"/>
              <a:t>Oligocene - Miocene fluvial strata with associated basalts</a:t>
            </a:r>
          </a:p>
          <a:p>
            <a:endParaRPr lang="en-US" sz="1600" dirty="0"/>
          </a:p>
          <a:p>
            <a:r>
              <a:rPr lang="en-US" sz="1600" dirty="0"/>
              <a:t>rich vertebrate fossil assemblage</a:t>
            </a:r>
          </a:p>
        </p:txBody>
      </p:sp>
    </p:spTree>
    <p:extLst>
      <p:ext uri="{BB962C8B-B14F-4D97-AF65-F5344CB8AC3E}">
        <p14:creationId xmlns:p14="http://schemas.microsoft.com/office/powerpoint/2010/main" val="3049676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layers of soil&#10;&#10;Description automatically generated">
            <a:extLst>
              <a:ext uri="{FF2B5EF4-FFF2-40B4-BE49-F238E27FC236}">
                <a16:creationId xmlns:a16="http://schemas.microsoft.com/office/drawing/2014/main" id="{8CB4126E-3732-68B3-585E-D6B6F97CFD62}"/>
              </a:ext>
            </a:extLst>
          </p:cNvPr>
          <p:cNvPicPr>
            <a:picLocks noChangeAspect="1"/>
          </p:cNvPicPr>
          <p:nvPr/>
        </p:nvPicPr>
        <p:blipFill>
          <a:blip r:embed="rId2"/>
          <a:srcRect t="13638"/>
          <a:stretch/>
        </p:blipFill>
        <p:spPr>
          <a:xfrm>
            <a:off x="0" y="854765"/>
            <a:ext cx="9144000" cy="3777422"/>
          </a:xfrm>
          <a:prstGeom prst="rect">
            <a:avLst/>
          </a:prstGeom>
        </p:spPr>
      </p:pic>
      <p:sp>
        <p:nvSpPr>
          <p:cNvPr id="4" name="TextBox 3">
            <a:extLst>
              <a:ext uri="{FF2B5EF4-FFF2-40B4-BE49-F238E27FC236}">
                <a16:creationId xmlns:a16="http://schemas.microsoft.com/office/drawing/2014/main" id="{3C5F4EE5-517C-5E9D-F31A-F05E63085AE8}"/>
              </a:ext>
            </a:extLst>
          </p:cNvPr>
          <p:cNvSpPr txBox="1"/>
          <p:nvPr/>
        </p:nvSpPr>
        <p:spPr>
          <a:xfrm>
            <a:off x="7338444" y="4836164"/>
            <a:ext cx="1245854" cy="230832"/>
          </a:xfrm>
          <a:prstGeom prst="rect">
            <a:avLst/>
          </a:prstGeom>
          <a:noFill/>
        </p:spPr>
        <p:txBody>
          <a:bodyPr wrap="none">
            <a:spAutoFit/>
          </a:bodyPr>
          <a:lstStyle/>
          <a:p>
            <a:pPr defTabSz="342900">
              <a:buClrTx/>
              <a:defRPr/>
            </a:pPr>
            <a:r>
              <a:rPr lang="en-US" sz="900" kern="1200" dirty="0">
                <a:solidFill>
                  <a:prstClr val="black"/>
                </a:solidFill>
                <a:latin typeface="Cambria"/>
                <a:ea typeface="ＭＳ 明朝"/>
                <a:cs typeface="Times New Roman"/>
              </a:rPr>
              <a:t>from Tullow Oil 2014</a:t>
            </a:r>
            <a:endParaRPr lang="en-US" sz="1800" kern="1200" dirty="0">
              <a:solidFill>
                <a:prstClr val="black"/>
              </a:solidFill>
              <a:latin typeface="Cambria"/>
              <a:ea typeface="ＭＳ 明朝"/>
              <a:cs typeface="Times New Roman"/>
            </a:endParaRPr>
          </a:p>
        </p:txBody>
      </p:sp>
      <p:sp>
        <p:nvSpPr>
          <p:cNvPr id="5" name="TextBox 4">
            <a:extLst>
              <a:ext uri="{FF2B5EF4-FFF2-40B4-BE49-F238E27FC236}">
                <a16:creationId xmlns:a16="http://schemas.microsoft.com/office/drawing/2014/main" id="{4E1956A9-FB8C-BC2F-7D71-CA46E5F817C7}"/>
              </a:ext>
            </a:extLst>
          </p:cNvPr>
          <p:cNvSpPr txBox="1"/>
          <p:nvPr/>
        </p:nvSpPr>
        <p:spPr>
          <a:xfrm>
            <a:off x="178904" y="119269"/>
            <a:ext cx="5407249" cy="461665"/>
          </a:xfrm>
          <a:prstGeom prst="rect">
            <a:avLst/>
          </a:prstGeom>
          <a:noFill/>
        </p:spPr>
        <p:txBody>
          <a:bodyPr wrap="none" rtlCol="0">
            <a:spAutoFit/>
          </a:bodyPr>
          <a:lstStyle/>
          <a:p>
            <a:r>
              <a:rPr lang="en-US" sz="2400" dirty="0" err="1"/>
              <a:t>Lokichar</a:t>
            </a:r>
            <a:r>
              <a:rPr lang="en-US" sz="2400" dirty="0"/>
              <a:t> Basin Petroleum Exploration </a:t>
            </a:r>
          </a:p>
        </p:txBody>
      </p:sp>
      <p:sp>
        <p:nvSpPr>
          <p:cNvPr id="6" name="TextBox 5">
            <a:extLst>
              <a:ext uri="{FF2B5EF4-FFF2-40B4-BE49-F238E27FC236}">
                <a16:creationId xmlns:a16="http://schemas.microsoft.com/office/drawing/2014/main" id="{84376BD8-2CCB-6EF3-0EF2-A930C4B29ABD}"/>
              </a:ext>
            </a:extLst>
          </p:cNvPr>
          <p:cNvSpPr txBox="1"/>
          <p:nvPr/>
        </p:nvSpPr>
        <p:spPr>
          <a:xfrm>
            <a:off x="6142383" y="347869"/>
            <a:ext cx="2751074" cy="307777"/>
          </a:xfrm>
          <a:prstGeom prst="rect">
            <a:avLst/>
          </a:prstGeom>
          <a:noFill/>
        </p:spPr>
        <p:txBody>
          <a:bodyPr wrap="none" rtlCol="0">
            <a:spAutoFit/>
          </a:bodyPr>
          <a:lstStyle/>
          <a:p>
            <a:r>
              <a:rPr lang="en-US" dirty="0" err="1"/>
              <a:t>Nakwai</a:t>
            </a:r>
            <a:r>
              <a:rPr lang="en-US" dirty="0"/>
              <a:t> - hinge margin exposure</a:t>
            </a:r>
          </a:p>
        </p:txBody>
      </p:sp>
      <p:cxnSp>
        <p:nvCxnSpPr>
          <p:cNvPr id="8" name="Straight Arrow Connector 7">
            <a:extLst>
              <a:ext uri="{FF2B5EF4-FFF2-40B4-BE49-F238E27FC236}">
                <a16:creationId xmlns:a16="http://schemas.microsoft.com/office/drawing/2014/main" id="{317C4B76-A37E-9DBB-1AE5-65848492B5DF}"/>
              </a:ext>
            </a:extLst>
          </p:cNvPr>
          <p:cNvCxnSpPr/>
          <p:nvPr/>
        </p:nvCxnSpPr>
        <p:spPr bwMode="auto">
          <a:xfrm>
            <a:off x="6530009" y="665922"/>
            <a:ext cx="0" cy="904461"/>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2" name="TextBox 1">
            <a:extLst>
              <a:ext uri="{FF2B5EF4-FFF2-40B4-BE49-F238E27FC236}">
                <a16:creationId xmlns:a16="http://schemas.microsoft.com/office/drawing/2014/main" id="{A8717CC2-5E3A-D00C-1310-FB9A3DAD6592}"/>
              </a:ext>
            </a:extLst>
          </p:cNvPr>
          <p:cNvSpPr txBox="1"/>
          <p:nvPr/>
        </p:nvSpPr>
        <p:spPr>
          <a:xfrm>
            <a:off x="168441" y="3649405"/>
            <a:ext cx="2975811" cy="1323439"/>
          </a:xfrm>
          <a:prstGeom prst="rect">
            <a:avLst/>
          </a:prstGeom>
          <a:solidFill>
            <a:srgbClr val="FFD579"/>
          </a:solidFill>
        </p:spPr>
        <p:txBody>
          <a:bodyPr wrap="square" rtlCol="0">
            <a:spAutoFit/>
          </a:bodyPr>
          <a:lstStyle/>
          <a:p>
            <a:r>
              <a:rPr lang="en-US" sz="1600" dirty="0"/>
              <a:t>Oligocene Rift Basin</a:t>
            </a:r>
          </a:p>
          <a:p>
            <a:endParaRPr lang="en-US" sz="1600" dirty="0"/>
          </a:p>
          <a:p>
            <a:r>
              <a:rPr lang="en-US" sz="1600" dirty="0"/>
              <a:t>thick lacustrine package with hinge-margin fluvial strata</a:t>
            </a:r>
          </a:p>
          <a:p>
            <a:endParaRPr lang="en-US" sz="1600" dirty="0"/>
          </a:p>
        </p:txBody>
      </p:sp>
    </p:spTree>
    <p:extLst>
      <p:ext uri="{BB962C8B-B14F-4D97-AF65-F5344CB8AC3E}">
        <p14:creationId xmlns:p14="http://schemas.microsoft.com/office/powerpoint/2010/main" val="266562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760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8324E-FA49-394C-CDAA-58899FE53D92}"/>
              </a:ext>
            </a:extLst>
          </p:cNvPr>
          <p:cNvPicPr>
            <a:picLocks noChangeAspect="1"/>
          </p:cNvPicPr>
          <p:nvPr/>
        </p:nvPicPr>
        <p:blipFill>
          <a:blip r:embed="rId3"/>
          <a:stretch>
            <a:fillRect/>
          </a:stretch>
        </p:blipFill>
        <p:spPr>
          <a:xfrm>
            <a:off x="2941982" y="3359553"/>
            <a:ext cx="1586396" cy="1783947"/>
          </a:xfrm>
          <a:prstGeom prst="rect">
            <a:avLst/>
          </a:prstGeom>
        </p:spPr>
      </p:pic>
      <p:pic>
        <p:nvPicPr>
          <p:cNvPr id="10" name="Picture 2">
            <a:extLst>
              <a:ext uri="{FF2B5EF4-FFF2-40B4-BE49-F238E27FC236}">
                <a16:creationId xmlns:a16="http://schemas.microsoft.com/office/drawing/2014/main" id="{39ACA0E2-CD0A-3A06-A153-895680A050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854" t="1" r="29167" b="48633"/>
          <a:stretch/>
        </p:blipFill>
        <p:spPr bwMode="auto">
          <a:xfrm>
            <a:off x="4522305" y="3369365"/>
            <a:ext cx="1593460" cy="17739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91C4BA-54CE-C774-D9AA-640045C39B1F}"/>
              </a:ext>
            </a:extLst>
          </p:cNvPr>
          <p:cNvSpPr txBox="1"/>
          <p:nvPr/>
        </p:nvSpPr>
        <p:spPr>
          <a:xfrm>
            <a:off x="942299" y="0"/>
            <a:ext cx="7299158" cy="954107"/>
          </a:xfrm>
          <a:prstGeom prst="rect">
            <a:avLst/>
          </a:prstGeom>
          <a:noFill/>
        </p:spPr>
        <p:txBody>
          <a:bodyPr wrap="square" rtlCol="0">
            <a:spAutoFit/>
          </a:bodyPr>
          <a:lstStyle/>
          <a:p>
            <a:pPr algn="ctr"/>
            <a:r>
              <a:rPr lang="en-US" sz="2800" dirty="0"/>
              <a:t>130 Years Of Research in the Turkana Basin</a:t>
            </a:r>
          </a:p>
          <a:p>
            <a:pPr algn="ctr"/>
            <a:r>
              <a:rPr lang="en-US" sz="2800" dirty="0"/>
              <a:t>Teamwork</a:t>
            </a:r>
          </a:p>
        </p:txBody>
      </p:sp>
      <p:pic>
        <p:nvPicPr>
          <p:cNvPr id="4" name="Picture 3" descr="A group of people in a car&#10;&#10;Description automatically generated">
            <a:extLst>
              <a:ext uri="{FF2B5EF4-FFF2-40B4-BE49-F238E27FC236}">
                <a16:creationId xmlns:a16="http://schemas.microsoft.com/office/drawing/2014/main" id="{4E9F53A7-2AFC-239E-2FBF-C7483242B061}"/>
              </a:ext>
            </a:extLst>
          </p:cNvPr>
          <p:cNvPicPr>
            <a:picLocks noChangeAspect="1"/>
          </p:cNvPicPr>
          <p:nvPr/>
        </p:nvPicPr>
        <p:blipFill>
          <a:blip r:embed="rId5"/>
          <a:stretch>
            <a:fillRect/>
          </a:stretch>
        </p:blipFill>
        <p:spPr>
          <a:xfrm>
            <a:off x="0" y="1042737"/>
            <a:ext cx="3325826" cy="2096109"/>
          </a:xfrm>
          <a:prstGeom prst="rect">
            <a:avLst/>
          </a:prstGeom>
        </p:spPr>
      </p:pic>
      <p:pic>
        <p:nvPicPr>
          <p:cNvPr id="6" name="Picture 3" descr="IMG_2352.jpg">
            <a:extLst>
              <a:ext uri="{FF2B5EF4-FFF2-40B4-BE49-F238E27FC236}">
                <a16:creationId xmlns:a16="http://schemas.microsoft.com/office/drawing/2014/main" id="{9356A63F-DD7A-B84B-5467-17920A1FB6B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59768" y="1045963"/>
            <a:ext cx="3112169" cy="233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descr="IMG 9723">
            <a:extLst>
              <a:ext uri="{FF2B5EF4-FFF2-40B4-BE49-F238E27FC236}">
                <a16:creationId xmlns:a16="http://schemas.microsoft.com/office/drawing/2014/main" id="{9A97888A-A4B1-4116-39F7-2855BF6B10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2412" y="1034716"/>
            <a:ext cx="3081588" cy="41087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L">
            <a:extLst>
              <a:ext uri="{FF2B5EF4-FFF2-40B4-BE49-F238E27FC236}">
                <a16:creationId xmlns:a16="http://schemas.microsoft.com/office/drawing/2014/main" id="{F9CE9709-A51F-3D2F-1114-D3947DD03D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130826"/>
            <a:ext cx="2970736" cy="201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9F815652-AB53-58D6-44EA-1BE3072A1A18}"/>
              </a:ext>
            </a:extLst>
          </p:cNvPr>
          <p:cNvSpPr txBox="1">
            <a:spLocks noChangeArrowheads="1"/>
          </p:cNvSpPr>
          <p:nvPr/>
        </p:nvSpPr>
        <p:spPr bwMode="auto">
          <a:xfrm>
            <a:off x="1522122" y="3147753"/>
            <a:ext cx="14536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defRPr/>
            </a:pPr>
            <a:r>
              <a:rPr lang="en-US" altLang="en-US" sz="1400" dirty="0">
                <a:solidFill>
                  <a:srgbClr val="FFFFFF"/>
                </a:solidFill>
              </a:rPr>
              <a:t>Richard Leakey</a:t>
            </a:r>
          </a:p>
        </p:txBody>
      </p:sp>
      <p:sp>
        <p:nvSpPr>
          <p:cNvPr id="8" name="TextBox 7">
            <a:extLst>
              <a:ext uri="{FF2B5EF4-FFF2-40B4-BE49-F238E27FC236}">
                <a16:creationId xmlns:a16="http://schemas.microsoft.com/office/drawing/2014/main" id="{7F9F16B3-35B0-C7ED-1FA2-3BDA1DCAC65F}"/>
              </a:ext>
            </a:extLst>
          </p:cNvPr>
          <p:cNvSpPr txBox="1"/>
          <p:nvPr/>
        </p:nvSpPr>
        <p:spPr>
          <a:xfrm>
            <a:off x="2941984" y="4835723"/>
            <a:ext cx="1580320" cy="307777"/>
          </a:xfrm>
          <a:prstGeom prst="rect">
            <a:avLst/>
          </a:prstGeom>
          <a:solidFill>
            <a:srgbClr val="BEB6A2"/>
          </a:solidFill>
        </p:spPr>
        <p:txBody>
          <a:bodyPr wrap="square" rtlCol="0">
            <a:spAutoFit/>
          </a:bodyPr>
          <a:lstStyle/>
          <a:p>
            <a:pPr algn="ctr" eaLnBrk="0" fontAlgn="base" hangingPunct="0">
              <a:spcBef>
                <a:spcPct val="0"/>
              </a:spcBef>
              <a:spcAft>
                <a:spcPct val="0"/>
              </a:spcAft>
              <a:defRPr/>
            </a:pPr>
            <a:r>
              <a:rPr lang="en-US" dirty="0">
                <a:solidFill>
                  <a:schemeClr val="bg1"/>
                </a:solidFill>
                <a:latin typeface="Arial" panose="020B0604020202020204" pitchFamily="34" charset="0"/>
                <a:ea typeface="ＭＳ Ｐゴシック" panose="020B0600070205080204" pitchFamily="34" charset="-128"/>
              </a:rPr>
              <a:t>Frank Brown</a:t>
            </a:r>
          </a:p>
        </p:txBody>
      </p:sp>
      <p:sp>
        <p:nvSpPr>
          <p:cNvPr id="9" name="TextBox 8">
            <a:extLst>
              <a:ext uri="{FF2B5EF4-FFF2-40B4-BE49-F238E27FC236}">
                <a16:creationId xmlns:a16="http://schemas.microsoft.com/office/drawing/2014/main" id="{8C45A088-11E7-012B-B018-711387AAF2BF}"/>
              </a:ext>
            </a:extLst>
          </p:cNvPr>
          <p:cNvSpPr txBox="1"/>
          <p:nvPr/>
        </p:nvSpPr>
        <p:spPr>
          <a:xfrm>
            <a:off x="0" y="2778323"/>
            <a:ext cx="1667444" cy="307777"/>
          </a:xfrm>
          <a:prstGeom prst="rect">
            <a:avLst/>
          </a:prstGeom>
          <a:noFill/>
        </p:spPr>
        <p:txBody>
          <a:bodyPr wrap="none" rtlCol="0">
            <a:spAutoFit/>
          </a:bodyPr>
          <a:lstStyle/>
          <a:p>
            <a:pPr eaLnBrk="0" fontAlgn="base" hangingPunct="0">
              <a:spcBef>
                <a:spcPct val="0"/>
              </a:spcBef>
              <a:spcAft>
                <a:spcPct val="0"/>
              </a:spcAft>
              <a:defRPr/>
            </a:pPr>
            <a:r>
              <a:rPr lang="en-US" dirty="0">
                <a:solidFill>
                  <a:schemeClr val="bg1"/>
                </a:solidFill>
                <a:latin typeface="Arial" panose="020B0604020202020204" pitchFamily="34" charset="0"/>
                <a:ea typeface="ＭＳ Ｐゴシック" panose="020B0600070205080204" pitchFamily="34" charset="-128"/>
              </a:rPr>
              <a:t>the field geologists</a:t>
            </a:r>
          </a:p>
        </p:txBody>
      </p:sp>
      <p:sp>
        <p:nvSpPr>
          <p:cNvPr id="11" name="TextBox 10">
            <a:extLst>
              <a:ext uri="{FF2B5EF4-FFF2-40B4-BE49-F238E27FC236}">
                <a16:creationId xmlns:a16="http://schemas.microsoft.com/office/drawing/2014/main" id="{CE92D1E4-1B64-D62E-CF4F-C4F3768E0074}"/>
              </a:ext>
            </a:extLst>
          </p:cNvPr>
          <p:cNvSpPr txBox="1"/>
          <p:nvPr/>
        </p:nvSpPr>
        <p:spPr>
          <a:xfrm>
            <a:off x="4764157" y="3020175"/>
            <a:ext cx="1159292" cy="307777"/>
          </a:xfrm>
          <a:prstGeom prst="rect">
            <a:avLst/>
          </a:prstGeom>
          <a:noFill/>
        </p:spPr>
        <p:txBody>
          <a:bodyPr wrap="none" rtlCol="0">
            <a:spAutoFit/>
          </a:bodyPr>
          <a:lstStyle/>
          <a:p>
            <a:pPr eaLnBrk="0" fontAlgn="base" hangingPunct="0">
              <a:spcBef>
                <a:spcPct val="0"/>
              </a:spcBef>
              <a:spcAft>
                <a:spcPct val="0"/>
              </a:spcAft>
              <a:defRPr/>
            </a:pPr>
            <a:r>
              <a:rPr lang="en-US" dirty="0">
                <a:solidFill>
                  <a:schemeClr val="bg1"/>
                </a:solidFill>
                <a:latin typeface="Arial" panose="020B0604020202020204" pitchFamily="34" charset="0"/>
                <a:ea typeface="ＭＳ Ｐゴシック" panose="020B0600070205080204" pitchFamily="34" charset="-128"/>
              </a:rPr>
              <a:t>the students</a:t>
            </a:r>
          </a:p>
        </p:txBody>
      </p:sp>
      <p:sp>
        <p:nvSpPr>
          <p:cNvPr id="12" name="TextBox 11">
            <a:extLst>
              <a:ext uri="{FF2B5EF4-FFF2-40B4-BE49-F238E27FC236}">
                <a16:creationId xmlns:a16="http://schemas.microsoft.com/office/drawing/2014/main" id="{B12AF2E9-473B-CB23-37A2-A48342435C83}"/>
              </a:ext>
            </a:extLst>
          </p:cNvPr>
          <p:cNvSpPr txBox="1"/>
          <p:nvPr/>
        </p:nvSpPr>
        <p:spPr>
          <a:xfrm>
            <a:off x="8024190" y="4729705"/>
            <a:ext cx="939681" cy="307777"/>
          </a:xfrm>
          <a:prstGeom prst="rect">
            <a:avLst/>
          </a:prstGeom>
          <a:noFill/>
        </p:spPr>
        <p:txBody>
          <a:bodyPr wrap="none" rtlCol="0">
            <a:spAutoFit/>
          </a:bodyPr>
          <a:lstStyle/>
          <a:p>
            <a:pPr eaLnBrk="0" fontAlgn="base" hangingPunct="0">
              <a:spcBef>
                <a:spcPct val="0"/>
              </a:spcBef>
              <a:spcAft>
                <a:spcPct val="0"/>
              </a:spcAft>
              <a:defRPr/>
            </a:pPr>
            <a:r>
              <a:rPr lang="en-US" dirty="0">
                <a:solidFill>
                  <a:schemeClr val="bg1"/>
                </a:solidFill>
                <a:latin typeface="Arial" panose="020B0604020202020204" pitchFamily="34" charset="0"/>
                <a:ea typeface="ＭＳ Ｐゴシック" panose="020B0600070205080204" pitchFamily="34" charset="-128"/>
              </a:rPr>
              <a:t>the future</a:t>
            </a:r>
          </a:p>
        </p:txBody>
      </p:sp>
      <p:sp>
        <p:nvSpPr>
          <p:cNvPr id="13" name="TextBox 12">
            <a:extLst>
              <a:ext uri="{FF2B5EF4-FFF2-40B4-BE49-F238E27FC236}">
                <a16:creationId xmlns:a16="http://schemas.microsoft.com/office/drawing/2014/main" id="{0F574376-08AB-CC84-1DC7-985BD5EAFEFC}"/>
              </a:ext>
            </a:extLst>
          </p:cNvPr>
          <p:cNvSpPr txBox="1"/>
          <p:nvPr/>
        </p:nvSpPr>
        <p:spPr>
          <a:xfrm>
            <a:off x="4668253" y="4835723"/>
            <a:ext cx="1329210" cy="307777"/>
          </a:xfrm>
          <a:prstGeom prst="rect">
            <a:avLst/>
          </a:prstGeom>
          <a:noFill/>
        </p:spPr>
        <p:txBody>
          <a:bodyPr wrap="none" rtlCol="0">
            <a:spAutoFit/>
          </a:bodyPr>
          <a:lstStyle/>
          <a:p>
            <a:pPr eaLnBrk="0" fontAlgn="base" hangingPunct="0">
              <a:spcBef>
                <a:spcPct val="0"/>
              </a:spcBef>
              <a:spcAft>
                <a:spcPct val="0"/>
              </a:spcAft>
              <a:defRPr/>
            </a:pPr>
            <a:r>
              <a:rPr lang="en-US" dirty="0">
                <a:solidFill>
                  <a:schemeClr val="bg1"/>
                </a:solidFill>
                <a:latin typeface="Arial" panose="020B0604020202020204" pitchFamily="34" charset="0"/>
                <a:ea typeface="ＭＳ Ｐゴシック" panose="020B0600070205080204" pitchFamily="34" charset="-128"/>
              </a:rPr>
              <a:t>Ian McDougall</a:t>
            </a:r>
          </a:p>
        </p:txBody>
      </p:sp>
    </p:spTree>
    <p:extLst>
      <p:ext uri="{BB962C8B-B14F-4D97-AF65-F5344CB8AC3E}">
        <p14:creationId xmlns:p14="http://schemas.microsoft.com/office/powerpoint/2010/main" val="1359173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306" name="Picture 1026" descr="Schefuß-Afrika">
            <a:extLst>
              <a:ext uri="{FF2B5EF4-FFF2-40B4-BE49-F238E27FC236}">
                <a16:creationId xmlns:a16="http://schemas.microsoft.com/office/drawing/2014/main" id="{334CFE8B-4343-472D-265E-5D218072C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0"/>
            <a:ext cx="645676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67DC0C56-88ED-3684-C9F6-CA698DCCA8BD}"/>
              </a:ext>
            </a:extLst>
          </p:cNvPr>
          <p:cNvGrpSpPr>
            <a:grpSpLocks/>
          </p:cNvGrpSpPr>
          <p:nvPr/>
        </p:nvGrpSpPr>
        <p:grpSpPr bwMode="auto">
          <a:xfrm>
            <a:off x="5486400" y="2114551"/>
            <a:ext cx="1902614" cy="594122"/>
            <a:chOff x="5777424" y="457200"/>
            <a:chExt cx="2536601" cy="791847"/>
          </a:xfrm>
        </p:grpSpPr>
        <p:sp>
          <p:nvSpPr>
            <p:cNvPr id="98308" name="Oval 6">
              <a:extLst>
                <a:ext uri="{FF2B5EF4-FFF2-40B4-BE49-F238E27FC236}">
                  <a16:creationId xmlns:a16="http://schemas.microsoft.com/office/drawing/2014/main" id="{39F8D285-4655-8672-F0F9-671CA2479B9C}"/>
                </a:ext>
              </a:extLst>
            </p:cNvPr>
            <p:cNvSpPr>
              <a:spLocks noChangeArrowheads="1"/>
            </p:cNvSpPr>
            <p:nvPr/>
          </p:nvSpPr>
          <p:spPr bwMode="auto">
            <a:xfrm rot="-4522154">
              <a:off x="5663124" y="829947"/>
              <a:ext cx="533400" cy="304800"/>
            </a:xfrm>
            <a:prstGeom prst="ellipse">
              <a:avLst/>
            </a:prstGeom>
            <a:noFill/>
            <a:ln w="28575">
              <a:solidFill>
                <a:srgbClr val="CCFFCC"/>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charset="0"/>
                  <a:cs typeface="Arial" panose="020B0604020202020204" pitchFamily="34" charset="0"/>
                </a:defRPr>
              </a:lvl1pPr>
              <a:lvl2pPr marL="742950" indent="-285750">
                <a:spcBef>
                  <a:spcPct val="20000"/>
                </a:spcBef>
                <a:buChar char="–"/>
                <a:defRPr sz="2800">
                  <a:solidFill>
                    <a:schemeClr val="tx1"/>
                  </a:solidFill>
                  <a:latin typeface="Times" charset="0"/>
                  <a:cs typeface="Arial" panose="020B0604020202020204" pitchFamily="34" charset="0"/>
                </a:defRPr>
              </a:lvl2pPr>
              <a:lvl3pPr marL="1143000" indent="-228600">
                <a:spcBef>
                  <a:spcPct val="20000"/>
                </a:spcBef>
                <a:buChar char="•"/>
                <a:defRPr sz="2400">
                  <a:solidFill>
                    <a:schemeClr val="tx1"/>
                  </a:solidFill>
                  <a:latin typeface="Times" charset="0"/>
                  <a:cs typeface="Arial" panose="020B0604020202020204" pitchFamily="34" charset="0"/>
                </a:defRPr>
              </a:lvl3pPr>
              <a:lvl4pPr marL="1600200" indent="-228600">
                <a:spcBef>
                  <a:spcPct val="20000"/>
                </a:spcBef>
                <a:buChar char="–"/>
                <a:defRPr sz="2000">
                  <a:solidFill>
                    <a:schemeClr val="tx1"/>
                  </a:solidFill>
                  <a:latin typeface="Times" charset="0"/>
                  <a:cs typeface="Arial" panose="020B0604020202020204" pitchFamily="34" charset="0"/>
                </a:defRPr>
              </a:lvl4pPr>
              <a:lvl5pPr marL="2057400" indent="-228600">
                <a:spcBef>
                  <a:spcPct val="20000"/>
                </a:spcBef>
                <a:buChar char="»"/>
                <a:defRPr sz="2000">
                  <a:solidFill>
                    <a:schemeClr val="tx1"/>
                  </a:solidFill>
                  <a:latin typeface="Times"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charset="0"/>
                  <a:cs typeface="Arial" panose="020B0604020202020204" pitchFamily="34" charset="0"/>
                </a:defRPr>
              </a:lvl9pPr>
            </a:lstStyle>
            <a:p>
              <a:pPr defTabSz="685800" eaLnBrk="0" fontAlgn="base" hangingPunct="0">
                <a:spcBef>
                  <a:spcPct val="0"/>
                </a:spcBef>
                <a:spcAft>
                  <a:spcPct val="0"/>
                </a:spcAft>
                <a:buClrTx/>
                <a:buNone/>
                <a:defRPr/>
              </a:pPr>
              <a:endParaRPr lang="en-US" altLang="en-US" sz="1800" kern="1200">
                <a:solidFill>
                  <a:srgbClr val="CCFFCC"/>
                </a:solidFill>
                <a:latin typeface="Arial" panose="020B0604020202020204" pitchFamily="34" charset="0"/>
                <a:ea typeface="ＭＳ Ｐゴシック" panose="020B0600070205080204" pitchFamily="34" charset="-128"/>
              </a:endParaRPr>
            </a:p>
          </p:txBody>
        </p:sp>
        <p:sp>
          <p:nvSpPr>
            <p:cNvPr id="98309" name="TextBox 7">
              <a:extLst>
                <a:ext uri="{FF2B5EF4-FFF2-40B4-BE49-F238E27FC236}">
                  <a16:creationId xmlns:a16="http://schemas.microsoft.com/office/drawing/2014/main" id="{2897D5F1-F1F8-DF46-BACC-8F5246128948}"/>
                </a:ext>
              </a:extLst>
            </p:cNvPr>
            <p:cNvSpPr txBox="1">
              <a:spLocks noChangeArrowheads="1"/>
            </p:cNvSpPr>
            <p:nvPr/>
          </p:nvSpPr>
          <p:spPr bwMode="auto">
            <a:xfrm>
              <a:off x="6096001" y="457200"/>
              <a:ext cx="2218024" cy="49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cs typeface="Arial" panose="020B0604020202020204" pitchFamily="34" charset="0"/>
                </a:defRPr>
              </a:lvl1pPr>
              <a:lvl2pPr marL="742950" indent="-285750">
                <a:spcBef>
                  <a:spcPct val="20000"/>
                </a:spcBef>
                <a:buChar char="–"/>
                <a:defRPr sz="2800">
                  <a:solidFill>
                    <a:schemeClr val="tx1"/>
                  </a:solidFill>
                  <a:latin typeface="Times" charset="0"/>
                  <a:cs typeface="Arial" panose="020B0604020202020204" pitchFamily="34" charset="0"/>
                </a:defRPr>
              </a:lvl2pPr>
              <a:lvl3pPr marL="1143000" indent="-228600">
                <a:spcBef>
                  <a:spcPct val="20000"/>
                </a:spcBef>
                <a:buChar char="•"/>
                <a:defRPr sz="2400">
                  <a:solidFill>
                    <a:schemeClr val="tx1"/>
                  </a:solidFill>
                  <a:latin typeface="Times" charset="0"/>
                  <a:cs typeface="Arial" panose="020B0604020202020204" pitchFamily="34" charset="0"/>
                </a:defRPr>
              </a:lvl3pPr>
              <a:lvl4pPr marL="1600200" indent="-228600">
                <a:spcBef>
                  <a:spcPct val="20000"/>
                </a:spcBef>
                <a:buChar char="–"/>
                <a:defRPr sz="2000">
                  <a:solidFill>
                    <a:schemeClr val="tx1"/>
                  </a:solidFill>
                  <a:latin typeface="Times" charset="0"/>
                  <a:cs typeface="Arial" panose="020B0604020202020204" pitchFamily="34" charset="0"/>
                </a:defRPr>
              </a:lvl4pPr>
              <a:lvl5pPr marL="2057400" indent="-228600">
                <a:spcBef>
                  <a:spcPct val="20000"/>
                </a:spcBef>
                <a:buChar char="»"/>
                <a:defRPr sz="2000">
                  <a:solidFill>
                    <a:schemeClr val="tx1"/>
                  </a:solidFill>
                  <a:latin typeface="Times"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charset="0"/>
                  <a:cs typeface="Arial" panose="020B0604020202020204" pitchFamily="34" charset="0"/>
                </a:defRPr>
              </a:lvl9pPr>
            </a:lstStyle>
            <a:p>
              <a:pPr defTabSz="685800" eaLnBrk="0" fontAlgn="base" hangingPunct="0">
                <a:spcBef>
                  <a:spcPct val="0"/>
                </a:spcBef>
                <a:spcAft>
                  <a:spcPct val="0"/>
                </a:spcAft>
                <a:buClrTx/>
                <a:buNone/>
                <a:defRPr/>
              </a:pPr>
              <a:r>
                <a:rPr lang="en-US" altLang="en-US" sz="1800" kern="1200">
                  <a:solidFill>
                    <a:srgbClr val="CCFFCC"/>
                  </a:solidFill>
                  <a:latin typeface="Arial" panose="020B0604020202020204" pitchFamily="34" charset="0"/>
                  <a:ea typeface="ＭＳ Ｐゴシック" panose="020B0600070205080204" pitchFamily="34" charset="-128"/>
                </a:rPr>
                <a:t>Turkana Basin</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663" y="0"/>
            <a:ext cx="6533840" cy="5143500"/>
          </a:xfrm>
          <a:prstGeom prst="rect">
            <a:avLst/>
          </a:prstGeom>
        </p:spPr>
      </p:pic>
      <p:sp>
        <p:nvSpPr>
          <p:cNvPr id="3" name="TextBox 2"/>
          <p:cNvSpPr txBox="1"/>
          <p:nvPr/>
        </p:nvSpPr>
        <p:spPr>
          <a:xfrm>
            <a:off x="97082" y="4822615"/>
            <a:ext cx="1495922" cy="253916"/>
          </a:xfrm>
          <a:prstGeom prst="rect">
            <a:avLst/>
          </a:prstGeom>
          <a:noFill/>
        </p:spPr>
        <p:txBody>
          <a:bodyPr wrap="none" rtlCol="0">
            <a:spAutoFit/>
          </a:bodyPr>
          <a:lstStyle/>
          <a:p>
            <a:r>
              <a:rPr lang="en-US" sz="1050" dirty="0"/>
              <a:t>Winn et al 1993 Fig 1.</a:t>
            </a:r>
          </a:p>
        </p:txBody>
      </p:sp>
      <p:sp>
        <p:nvSpPr>
          <p:cNvPr id="4" name="Freeform 3"/>
          <p:cNvSpPr/>
          <p:nvPr/>
        </p:nvSpPr>
        <p:spPr>
          <a:xfrm>
            <a:off x="4966769" y="2034914"/>
            <a:ext cx="710141" cy="624084"/>
          </a:xfrm>
          <a:custGeom>
            <a:avLst/>
            <a:gdLst>
              <a:gd name="connsiteX0" fmla="*/ 584558 w 946855"/>
              <a:gd name="connsiteY0" fmla="*/ 816212 h 832112"/>
              <a:gd name="connsiteX1" fmla="*/ 584558 w 946855"/>
              <a:gd name="connsiteY1" fmla="*/ 816212 h 832112"/>
              <a:gd name="connsiteX2" fmla="*/ 562333 w 946855"/>
              <a:gd name="connsiteY2" fmla="*/ 765412 h 832112"/>
              <a:gd name="connsiteX3" fmla="*/ 552808 w 946855"/>
              <a:gd name="connsiteY3" fmla="*/ 752712 h 832112"/>
              <a:gd name="connsiteX4" fmla="*/ 546458 w 946855"/>
              <a:gd name="connsiteY4" fmla="*/ 727312 h 832112"/>
              <a:gd name="connsiteX5" fmla="*/ 524233 w 946855"/>
              <a:gd name="connsiteY5" fmla="*/ 689212 h 832112"/>
              <a:gd name="connsiteX6" fmla="*/ 514708 w 946855"/>
              <a:gd name="connsiteY6" fmla="*/ 670162 h 832112"/>
              <a:gd name="connsiteX7" fmla="*/ 511533 w 946855"/>
              <a:gd name="connsiteY7" fmla="*/ 660637 h 832112"/>
              <a:gd name="connsiteX8" fmla="*/ 505183 w 946855"/>
              <a:gd name="connsiteY8" fmla="*/ 651112 h 832112"/>
              <a:gd name="connsiteX9" fmla="*/ 492483 w 946855"/>
              <a:gd name="connsiteY9" fmla="*/ 619362 h 832112"/>
              <a:gd name="connsiteX10" fmla="*/ 486133 w 946855"/>
              <a:gd name="connsiteY10" fmla="*/ 606662 h 832112"/>
              <a:gd name="connsiteX11" fmla="*/ 482958 w 946855"/>
              <a:gd name="connsiteY11" fmla="*/ 597137 h 832112"/>
              <a:gd name="connsiteX12" fmla="*/ 476608 w 946855"/>
              <a:gd name="connsiteY12" fmla="*/ 584437 h 832112"/>
              <a:gd name="connsiteX13" fmla="*/ 470258 w 946855"/>
              <a:gd name="connsiteY13" fmla="*/ 562212 h 832112"/>
              <a:gd name="connsiteX14" fmla="*/ 460733 w 946855"/>
              <a:gd name="connsiteY14" fmla="*/ 549512 h 832112"/>
              <a:gd name="connsiteX15" fmla="*/ 448033 w 946855"/>
              <a:gd name="connsiteY15" fmla="*/ 530462 h 832112"/>
              <a:gd name="connsiteX16" fmla="*/ 432158 w 946855"/>
              <a:gd name="connsiteY16" fmla="*/ 495537 h 832112"/>
              <a:gd name="connsiteX17" fmla="*/ 425808 w 946855"/>
              <a:gd name="connsiteY17" fmla="*/ 486012 h 832112"/>
              <a:gd name="connsiteX18" fmla="*/ 422633 w 946855"/>
              <a:gd name="connsiteY18" fmla="*/ 473312 h 832112"/>
              <a:gd name="connsiteX19" fmla="*/ 416283 w 946855"/>
              <a:gd name="connsiteY19" fmla="*/ 451087 h 832112"/>
              <a:gd name="connsiteX20" fmla="*/ 413108 w 946855"/>
              <a:gd name="connsiteY20" fmla="*/ 432037 h 832112"/>
              <a:gd name="connsiteX21" fmla="*/ 400408 w 946855"/>
              <a:gd name="connsiteY21" fmla="*/ 409812 h 832112"/>
              <a:gd name="connsiteX22" fmla="*/ 397233 w 946855"/>
              <a:gd name="connsiteY22" fmla="*/ 387587 h 832112"/>
              <a:gd name="connsiteX23" fmla="*/ 378183 w 946855"/>
              <a:gd name="connsiteY23" fmla="*/ 381237 h 832112"/>
              <a:gd name="connsiteX24" fmla="*/ 368658 w 946855"/>
              <a:gd name="connsiteY24" fmla="*/ 374887 h 832112"/>
              <a:gd name="connsiteX25" fmla="*/ 343258 w 946855"/>
              <a:gd name="connsiteY25" fmla="*/ 349487 h 832112"/>
              <a:gd name="connsiteX26" fmla="*/ 336908 w 946855"/>
              <a:gd name="connsiteY26" fmla="*/ 339962 h 832112"/>
              <a:gd name="connsiteX27" fmla="*/ 327383 w 946855"/>
              <a:gd name="connsiteY27" fmla="*/ 336787 h 832112"/>
              <a:gd name="connsiteX28" fmla="*/ 305158 w 946855"/>
              <a:gd name="connsiteY28" fmla="*/ 324087 h 832112"/>
              <a:gd name="connsiteX29" fmla="*/ 289283 w 946855"/>
              <a:gd name="connsiteY29" fmla="*/ 308212 h 832112"/>
              <a:gd name="connsiteX30" fmla="*/ 276583 w 946855"/>
              <a:gd name="connsiteY30" fmla="*/ 295512 h 832112"/>
              <a:gd name="connsiteX31" fmla="*/ 248008 w 946855"/>
              <a:gd name="connsiteY31" fmla="*/ 282812 h 832112"/>
              <a:gd name="connsiteX32" fmla="*/ 225783 w 946855"/>
              <a:gd name="connsiteY32" fmla="*/ 260587 h 832112"/>
              <a:gd name="connsiteX33" fmla="*/ 216258 w 946855"/>
              <a:gd name="connsiteY33" fmla="*/ 247887 h 832112"/>
              <a:gd name="connsiteX34" fmla="*/ 203558 w 946855"/>
              <a:gd name="connsiteY34" fmla="*/ 241537 h 832112"/>
              <a:gd name="connsiteX35" fmla="*/ 197208 w 946855"/>
              <a:gd name="connsiteY35" fmla="*/ 232012 h 832112"/>
              <a:gd name="connsiteX36" fmla="*/ 187683 w 946855"/>
              <a:gd name="connsiteY36" fmla="*/ 222487 h 832112"/>
              <a:gd name="connsiteX37" fmla="*/ 184508 w 946855"/>
              <a:gd name="connsiteY37" fmla="*/ 212962 h 832112"/>
              <a:gd name="connsiteX38" fmla="*/ 165458 w 946855"/>
              <a:gd name="connsiteY38" fmla="*/ 200262 h 832112"/>
              <a:gd name="connsiteX39" fmla="*/ 146408 w 946855"/>
              <a:gd name="connsiteY39" fmla="*/ 184387 h 832112"/>
              <a:gd name="connsiteX40" fmla="*/ 136883 w 946855"/>
              <a:gd name="connsiteY40" fmla="*/ 174862 h 832112"/>
              <a:gd name="connsiteX41" fmla="*/ 117833 w 946855"/>
              <a:gd name="connsiteY41" fmla="*/ 162162 h 832112"/>
              <a:gd name="connsiteX42" fmla="*/ 108308 w 946855"/>
              <a:gd name="connsiteY42" fmla="*/ 152637 h 832112"/>
              <a:gd name="connsiteX43" fmla="*/ 98783 w 946855"/>
              <a:gd name="connsiteY43" fmla="*/ 146287 h 832112"/>
              <a:gd name="connsiteX44" fmla="*/ 79733 w 946855"/>
              <a:gd name="connsiteY44" fmla="*/ 127237 h 832112"/>
              <a:gd name="connsiteX45" fmla="*/ 60683 w 946855"/>
              <a:gd name="connsiteY45" fmla="*/ 98662 h 832112"/>
              <a:gd name="connsiteX46" fmla="*/ 54333 w 946855"/>
              <a:gd name="connsiteY46" fmla="*/ 89137 h 832112"/>
              <a:gd name="connsiteX47" fmla="*/ 38458 w 946855"/>
              <a:gd name="connsiteY47" fmla="*/ 60562 h 832112"/>
              <a:gd name="connsiteX48" fmla="*/ 32108 w 946855"/>
              <a:gd name="connsiteY48" fmla="*/ 41512 h 832112"/>
              <a:gd name="connsiteX49" fmla="*/ 3533 w 946855"/>
              <a:gd name="connsiteY49" fmla="*/ 25637 h 832112"/>
              <a:gd name="connsiteX50" fmla="*/ 358 w 946855"/>
              <a:gd name="connsiteY50" fmla="*/ 16112 h 832112"/>
              <a:gd name="connsiteX51" fmla="*/ 9883 w 946855"/>
              <a:gd name="connsiteY51" fmla="*/ 12937 h 832112"/>
              <a:gd name="connsiteX52" fmla="*/ 22583 w 946855"/>
              <a:gd name="connsiteY52" fmla="*/ 6587 h 832112"/>
              <a:gd name="connsiteX53" fmla="*/ 44808 w 946855"/>
              <a:gd name="connsiteY53" fmla="*/ 237 h 832112"/>
              <a:gd name="connsiteX54" fmla="*/ 111483 w 946855"/>
              <a:gd name="connsiteY54" fmla="*/ 6587 h 832112"/>
              <a:gd name="connsiteX55" fmla="*/ 121008 w 946855"/>
              <a:gd name="connsiteY55" fmla="*/ 12937 h 832112"/>
              <a:gd name="connsiteX56" fmla="*/ 136883 w 946855"/>
              <a:gd name="connsiteY56" fmla="*/ 31987 h 832112"/>
              <a:gd name="connsiteX57" fmla="*/ 149583 w 946855"/>
              <a:gd name="connsiteY57" fmla="*/ 38337 h 832112"/>
              <a:gd name="connsiteX58" fmla="*/ 168633 w 946855"/>
              <a:gd name="connsiteY58" fmla="*/ 57387 h 832112"/>
              <a:gd name="connsiteX59" fmla="*/ 187683 w 946855"/>
              <a:gd name="connsiteY59" fmla="*/ 70087 h 832112"/>
              <a:gd name="connsiteX60" fmla="*/ 206733 w 946855"/>
              <a:gd name="connsiteY60" fmla="*/ 82787 h 832112"/>
              <a:gd name="connsiteX61" fmla="*/ 216258 w 946855"/>
              <a:gd name="connsiteY61" fmla="*/ 89137 h 832112"/>
              <a:gd name="connsiteX62" fmla="*/ 232133 w 946855"/>
              <a:gd name="connsiteY62" fmla="*/ 108187 h 832112"/>
              <a:gd name="connsiteX63" fmla="*/ 238483 w 946855"/>
              <a:gd name="connsiteY63" fmla="*/ 117712 h 832112"/>
              <a:gd name="connsiteX64" fmla="*/ 257533 w 946855"/>
              <a:gd name="connsiteY64" fmla="*/ 127237 h 832112"/>
              <a:gd name="connsiteX65" fmla="*/ 276583 w 946855"/>
              <a:gd name="connsiteY65" fmla="*/ 139937 h 832112"/>
              <a:gd name="connsiteX66" fmla="*/ 286108 w 946855"/>
              <a:gd name="connsiteY66" fmla="*/ 143112 h 832112"/>
              <a:gd name="connsiteX67" fmla="*/ 295633 w 946855"/>
              <a:gd name="connsiteY67" fmla="*/ 149462 h 832112"/>
              <a:gd name="connsiteX68" fmla="*/ 314683 w 946855"/>
              <a:gd name="connsiteY68" fmla="*/ 155812 h 832112"/>
              <a:gd name="connsiteX69" fmla="*/ 324208 w 946855"/>
              <a:gd name="connsiteY69" fmla="*/ 158987 h 832112"/>
              <a:gd name="connsiteX70" fmla="*/ 333733 w 946855"/>
              <a:gd name="connsiteY70" fmla="*/ 168512 h 832112"/>
              <a:gd name="connsiteX71" fmla="*/ 352783 w 946855"/>
              <a:gd name="connsiteY71" fmla="*/ 181212 h 832112"/>
              <a:gd name="connsiteX72" fmla="*/ 378183 w 946855"/>
              <a:gd name="connsiteY72" fmla="*/ 203437 h 832112"/>
              <a:gd name="connsiteX73" fmla="*/ 387708 w 946855"/>
              <a:gd name="connsiteY73" fmla="*/ 209787 h 832112"/>
              <a:gd name="connsiteX74" fmla="*/ 394058 w 946855"/>
              <a:gd name="connsiteY74" fmla="*/ 219312 h 832112"/>
              <a:gd name="connsiteX75" fmla="*/ 397233 w 946855"/>
              <a:gd name="connsiteY75" fmla="*/ 228837 h 832112"/>
              <a:gd name="connsiteX76" fmla="*/ 416283 w 946855"/>
              <a:gd name="connsiteY76" fmla="*/ 244712 h 832112"/>
              <a:gd name="connsiteX77" fmla="*/ 425808 w 946855"/>
              <a:gd name="connsiteY77" fmla="*/ 247887 h 832112"/>
              <a:gd name="connsiteX78" fmla="*/ 441683 w 946855"/>
              <a:gd name="connsiteY78" fmla="*/ 263762 h 832112"/>
              <a:gd name="connsiteX79" fmla="*/ 451208 w 946855"/>
              <a:gd name="connsiteY79" fmla="*/ 273287 h 832112"/>
              <a:gd name="connsiteX80" fmla="*/ 463908 w 946855"/>
              <a:gd name="connsiteY80" fmla="*/ 276462 h 832112"/>
              <a:gd name="connsiteX81" fmla="*/ 473433 w 946855"/>
              <a:gd name="connsiteY81" fmla="*/ 295512 h 832112"/>
              <a:gd name="connsiteX82" fmla="*/ 492483 w 946855"/>
              <a:gd name="connsiteY82" fmla="*/ 308212 h 832112"/>
              <a:gd name="connsiteX83" fmla="*/ 502008 w 946855"/>
              <a:gd name="connsiteY83" fmla="*/ 317737 h 832112"/>
              <a:gd name="connsiteX84" fmla="*/ 530583 w 946855"/>
              <a:gd name="connsiteY84" fmla="*/ 336787 h 832112"/>
              <a:gd name="connsiteX85" fmla="*/ 540108 w 946855"/>
              <a:gd name="connsiteY85" fmla="*/ 343137 h 832112"/>
              <a:gd name="connsiteX86" fmla="*/ 549633 w 946855"/>
              <a:gd name="connsiteY86" fmla="*/ 346312 h 832112"/>
              <a:gd name="connsiteX87" fmla="*/ 568683 w 946855"/>
              <a:gd name="connsiteY87" fmla="*/ 359012 h 832112"/>
              <a:gd name="connsiteX88" fmla="*/ 584558 w 946855"/>
              <a:gd name="connsiteY88" fmla="*/ 378062 h 832112"/>
              <a:gd name="connsiteX89" fmla="*/ 603608 w 946855"/>
              <a:gd name="connsiteY89" fmla="*/ 390762 h 832112"/>
              <a:gd name="connsiteX90" fmla="*/ 641708 w 946855"/>
              <a:gd name="connsiteY90" fmla="*/ 393937 h 832112"/>
              <a:gd name="connsiteX91" fmla="*/ 673458 w 946855"/>
              <a:gd name="connsiteY91" fmla="*/ 406637 h 832112"/>
              <a:gd name="connsiteX92" fmla="*/ 724258 w 946855"/>
              <a:gd name="connsiteY92" fmla="*/ 412987 h 832112"/>
              <a:gd name="connsiteX93" fmla="*/ 730608 w 946855"/>
              <a:gd name="connsiteY93" fmla="*/ 422512 h 832112"/>
              <a:gd name="connsiteX94" fmla="*/ 749658 w 946855"/>
              <a:gd name="connsiteY94" fmla="*/ 409812 h 832112"/>
              <a:gd name="connsiteX95" fmla="*/ 771883 w 946855"/>
              <a:gd name="connsiteY95" fmla="*/ 403462 h 832112"/>
              <a:gd name="connsiteX96" fmla="*/ 784583 w 946855"/>
              <a:gd name="connsiteY96" fmla="*/ 393937 h 832112"/>
              <a:gd name="connsiteX97" fmla="*/ 794108 w 946855"/>
              <a:gd name="connsiteY97" fmla="*/ 390762 h 832112"/>
              <a:gd name="connsiteX98" fmla="*/ 832208 w 946855"/>
              <a:gd name="connsiteY98" fmla="*/ 384412 h 832112"/>
              <a:gd name="connsiteX99" fmla="*/ 895708 w 946855"/>
              <a:gd name="connsiteY99" fmla="*/ 371712 h 832112"/>
              <a:gd name="connsiteX100" fmla="*/ 943333 w 946855"/>
              <a:gd name="connsiteY100" fmla="*/ 374887 h 832112"/>
              <a:gd name="connsiteX101" fmla="*/ 940158 w 946855"/>
              <a:gd name="connsiteY101" fmla="*/ 409812 h 832112"/>
              <a:gd name="connsiteX102" fmla="*/ 936983 w 946855"/>
              <a:gd name="connsiteY102" fmla="*/ 422512 h 832112"/>
              <a:gd name="connsiteX103" fmla="*/ 927458 w 946855"/>
              <a:gd name="connsiteY103" fmla="*/ 441562 h 832112"/>
              <a:gd name="connsiteX104" fmla="*/ 917933 w 946855"/>
              <a:gd name="connsiteY104" fmla="*/ 447912 h 832112"/>
              <a:gd name="connsiteX105" fmla="*/ 911583 w 946855"/>
              <a:gd name="connsiteY105" fmla="*/ 460612 h 832112"/>
              <a:gd name="connsiteX106" fmla="*/ 908408 w 946855"/>
              <a:gd name="connsiteY106" fmla="*/ 470137 h 832112"/>
              <a:gd name="connsiteX107" fmla="*/ 898883 w 946855"/>
              <a:gd name="connsiteY107" fmla="*/ 479662 h 832112"/>
              <a:gd name="connsiteX108" fmla="*/ 886183 w 946855"/>
              <a:gd name="connsiteY108" fmla="*/ 495537 h 832112"/>
              <a:gd name="connsiteX109" fmla="*/ 873483 w 946855"/>
              <a:gd name="connsiteY109" fmla="*/ 517762 h 832112"/>
              <a:gd name="connsiteX110" fmla="*/ 863958 w 946855"/>
              <a:gd name="connsiteY110" fmla="*/ 524112 h 832112"/>
              <a:gd name="connsiteX111" fmla="*/ 854433 w 946855"/>
              <a:gd name="connsiteY111" fmla="*/ 536812 h 832112"/>
              <a:gd name="connsiteX112" fmla="*/ 841733 w 946855"/>
              <a:gd name="connsiteY112" fmla="*/ 549512 h 832112"/>
              <a:gd name="connsiteX113" fmla="*/ 829033 w 946855"/>
              <a:gd name="connsiteY113" fmla="*/ 578087 h 832112"/>
              <a:gd name="connsiteX114" fmla="*/ 822683 w 946855"/>
              <a:gd name="connsiteY114" fmla="*/ 587612 h 832112"/>
              <a:gd name="connsiteX115" fmla="*/ 809983 w 946855"/>
              <a:gd name="connsiteY115" fmla="*/ 619362 h 832112"/>
              <a:gd name="connsiteX116" fmla="*/ 803633 w 946855"/>
              <a:gd name="connsiteY116" fmla="*/ 632062 h 832112"/>
              <a:gd name="connsiteX117" fmla="*/ 794108 w 946855"/>
              <a:gd name="connsiteY117" fmla="*/ 638412 h 832112"/>
              <a:gd name="connsiteX118" fmla="*/ 781408 w 946855"/>
              <a:gd name="connsiteY118" fmla="*/ 654287 h 832112"/>
              <a:gd name="connsiteX119" fmla="*/ 749658 w 946855"/>
              <a:gd name="connsiteY119" fmla="*/ 679687 h 832112"/>
              <a:gd name="connsiteX120" fmla="*/ 736958 w 946855"/>
              <a:gd name="connsiteY120" fmla="*/ 689212 h 832112"/>
              <a:gd name="connsiteX121" fmla="*/ 727433 w 946855"/>
              <a:gd name="connsiteY121" fmla="*/ 692387 h 832112"/>
              <a:gd name="connsiteX122" fmla="*/ 714733 w 946855"/>
              <a:gd name="connsiteY122" fmla="*/ 701912 h 832112"/>
              <a:gd name="connsiteX123" fmla="*/ 702033 w 946855"/>
              <a:gd name="connsiteY123" fmla="*/ 708262 h 832112"/>
              <a:gd name="connsiteX124" fmla="*/ 698858 w 946855"/>
              <a:gd name="connsiteY124" fmla="*/ 717787 h 832112"/>
              <a:gd name="connsiteX125" fmla="*/ 676633 w 946855"/>
              <a:gd name="connsiteY125" fmla="*/ 736837 h 832112"/>
              <a:gd name="connsiteX126" fmla="*/ 663933 w 946855"/>
              <a:gd name="connsiteY126" fmla="*/ 759062 h 832112"/>
              <a:gd name="connsiteX127" fmla="*/ 657583 w 946855"/>
              <a:gd name="connsiteY127" fmla="*/ 768587 h 832112"/>
              <a:gd name="connsiteX128" fmla="*/ 648058 w 946855"/>
              <a:gd name="connsiteY128" fmla="*/ 778112 h 832112"/>
              <a:gd name="connsiteX129" fmla="*/ 638533 w 946855"/>
              <a:gd name="connsiteY129" fmla="*/ 793987 h 832112"/>
              <a:gd name="connsiteX130" fmla="*/ 625833 w 946855"/>
              <a:gd name="connsiteY130" fmla="*/ 803512 h 832112"/>
              <a:gd name="connsiteX131" fmla="*/ 609958 w 946855"/>
              <a:gd name="connsiteY131" fmla="*/ 816212 h 832112"/>
              <a:gd name="connsiteX132" fmla="*/ 590908 w 946855"/>
              <a:gd name="connsiteY132" fmla="*/ 832087 h 832112"/>
              <a:gd name="connsiteX133" fmla="*/ 584558 w 946855"/>
              <a:gd name="connsiteY133" fmla="*/ 822562 h 832112"/>
              <a:gd name="connsiteX134" fmla="*/ 578208 w 946855"/>
              <a:gd name="connsiteY134" fmla="*/ 800337 h 832112"/>
              <a:gd name="connsiteX135" fmla="*/ 584558 w 946855"/>
              <a:gd name="connsiteY135" fmla="*/ 816212 h 83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946855" h="832112">
                <a:moveTo>
                  <a:pt x="584558" y="816212"/>
                </a:moveTo>
                <a:lnTo>
                  <a:pt x="584558" y="816212"/>
                </a:lnTo>
                <a:cubicBezTo>
                  <a:pt x="579707" y="803275"/>
                  <a:pt x="570705" y="776575"/>
                  <a:pt x="562333" y="765412"/>
                </a:cubicBezTo>
                <a:lnTo>
                  <a:pt x="552808" y="752712"/>
                </a:lnTo>
                <a:cubicBezTo>
                  <a:pt x="550691" y="744245"/>
                  <a:pt x="551694" y="734294"/>
                  <a:pt x="546458" y="727312"/>
                </a:cubicBezTo>
                <a:cubicBezTo>
                  <a:pt x="536307" y="713777"/>
                  <a:pt x="530260" y="707292"/>
                  <a:pt x="524233" y="689212"/>
                </a:cubicBezTo>
                <a:cubicBezTo>
                  <a:pt x="516253" y="665271"/>
                  <a:pt x="527018" y="694781"/>
                  <a:pt x="514708" y="670162"/>
                </a:cubicBezTo>
                <a:cubicBezTo>
                  <a:pt x="513211" y="667169"/>
                  <a:pt x="513030" y="663630"/>
                  <a:pt x="511533" y="660637"/>
                </a:cubicBezTo>
                <a:cubicBezTo>
                  <a:pt x="509826" y="657224"/>
                  <a:pt x="507076" y="654425"/>
                  <a:pt x="505183" y="651112"/>
                </a:cubicBezTo>
                <a:cubicBezTo>
                  <a:pt x="482989" y="612273"/>
                  <a:pt x="518503" y="671402"/>
                  <a:pt x="492483" y="619362"/>
                </a:cubicBezTo>
                <a:cubicBezTo>
                  <a:pt x="490366" y="615129"/>
                  <a:pt x="487997" y="611012"/>
                  <a:pt x="486133" y="606662"/>
                </a:cubicBezTo>
                <a:cubicBezTo>
                  <a:pt x="484815" y="603586"/>
                  <a:pt x="484276" y="600213"/>
                  <a:pt x="482958" y="597137"/>
                </a:cubicBezTo>
                <a:cubicBezTo>
                  <a:pt x="481094" y="592787"/>
                  <a:pt x="478270" y="588869"/>
                  <a:pt x="476608" y="584437"/>
                </a:cubicBezTo>
                <a:cubicBezTo>
                  <a:pt x="474921" y="579938"/>
                  <a:pt x="473049" y="567097"/>
                  <a:pt x="470258" y="562212"/>
                </a:cubicBezTo>
                <a:cubicBezTo>
                  <a:pt x="467633" y="557618"/>
                  <a:pt x="463768" y="553847"/>
                  <a:pt x="460733" y="549512"/>
                </a:cubicBezTo>
                <a:cubicBezTo>
                  <a:pt x="456356" y="543260"/>
                  <a:pt x="448033" y="530462"/>
                  <a:pt x="448033" y="530462"/>
                </a:cubicBezTo>
                <a:cubicBezTo>
                  <a:pt x="443361" y="507103"/>
                  <a:pt x="447851" y="519077"/>
                  <a:pt x="432158" y="495537"/>
                </a:cubicBezTo>
                <a:lnTo>
                  <a:pt x="425808" y="486012"/>
                </a:lnTo>
                <a:cubicBezTo>
                  <a:pt x="424750" y="481779"/>
                  <a:pt x="423832" y="477508"/>
                  <a:pt x="422633" y="473312"/>
                </a:cubicBezTo>
                <a:cubicBezTo>
                  <a:pt x="418598" y="459190"/>
                  <a:pt x="419592" y="467630"/>
                  <a:pt x="416283" y="451087"/>
                </a:cubicBezTo>
                <a:cubicBezTo>
                  <a:pt x="415020" y="444774"/>
                  <a:pt x="414958" y="438203"/>
                  <a:pt x="413108" y="432037"/>
                </a:cubicBezTo>
                <a:cubicBezTo>
                  <a:pt x="410911" y="424713"/>
                  <a:pt x="404659" y="416189"/>
                  <a:pt x="400408" y="409812"/>
                </a:cubicBezTo>
                <a:cubicBezTo>
                  <a:pt x="399350" y="402404"/>
                  <a:pt x="401827" y="393494"/>
                  <a:pt x="397233" y="387587"/>
                </a:cubicBezTo>
                <a:cubicBezTo>
                  <a:pt x="393124" y="382303"/>
                  <a:pt x="384300" y="383955"/>
                  <a:pt x="378183" y="381237"/>
                </a:cubicBezTo>
                <a:cubicBezTo>
                  <a:pt x="374696" y="379687"/>
                  <a:pt x="371482" y="377454"/>
                  <a:pt x="368658" y="374887"/>
                </a:cubicBezTo>
                <a:cubicBezTo>
                  <a:pt x="359798" y="366833"/>
                  <a:pt x="349900" y="359450"/>
                  <a:pt x="343258" y="349487"/>
                </a:cubicBezTo>
                <a:cubicBezTo>
                  <a:pt x="341141" y="346312"/>
                  <a:pt x="339888" y="342346"/>
                  <a:pt x="336908" y="339962"/>
                </a:cubicBezTo>
                <a:cubicBezTo>
                  <a:pt x="334295" y="337871"/>
                  <a:pt x="330459" y="338105"/>
                  <a:pt x="327383" y="336787"/>
                </a:cubicBezTo>
                <a:cubicBezTo>
                  <a:pt x="316104" y="331953"/>
                  <a:pt x="314724" y="330464"/>
                  <a:pt x="305158" y="324087"/>
                </a:cubicBezTo>
                <a:cubicBezTo>
                  <a:pt x="292928" y="305743"/>
                  <a:pt x="305746" y="322323"/>
                  <a:pt x="289283" y="308212"/>
                </a:cubicBezTo>
                <a:cubicBezTo>
                  <a:pt x="284737" y="304316"/>
                  <a:pt x="281372" y="299104"/>
                  <a:pt x="276583" y="295512"/>
                </a:cubicBezTo>
                <a:cubicBezTo>
                  <a:pt x="271498" y="291698"/>
                  <a:pt x="252970" y="284797"/>
                  <a:pt x="248008" y="282812"/>
                </a:cubicBezTo>
                <a:cubicBezTo>
                  <a:pt x="240600" y="275404"/>
                  <a:pt x="232069" y="268969"/>
                  <a:pt x="225783" y="260587"/>
                </a:cubicBezTo>
                <a:cubicBezTo>
                  <a:pt x="222608" y="256354"/>
                  <a:pt x="220276" y="251331"/>
                  <a:pt x="216258" y="247887"/>
                </a:cubicBezTo>
                <a:cubicBezTo>
                  <a:pt x="212664" y="244807"/>
                  <a:pt x="207791" y="243654"/>
                  <a:pt x="203558" y="241537"/>
                </a:cubicBezTo>
                <a:cubicBezTo>
                  <a:pt x="201441" y="238362"/>
                  <a:pt x="199651" y="234943"/>
                  <a:pt x="197208" y="232012"/>
                </a:cubicBezTo>
                <a:cubicBezTo>
                  <a:pt x="194333" y="228563"/>
                  <a:pt x="190174" y="226223"/>
                  <a:pt x="187683" y="222487"/>
                </a:cubicBezTo>
                <a:cubicBezTo>
                  <a:pt x="185827" y="219702"/>
                  <a:pt x="186875" y="215329"/>
                  <a:pt x="184508" y="212962"/>
                </a:cubicBezTo>
                <a:cubicBezTo>
                  <a:pt x="179112" y="207566"/>
                  <a:pt x="170854" y="205658"/>
                  <a:pt x="165458" y="200262"/>
                </a:cubicBezTo>
                <a:cubicBezTo>
                  <a:pt x="137631" y="172435"/>
                  <a:pt x="172930" y="206489"/>
                  <a:pt x="146408" y="184387"/>
                </a:cubicBezTo>
                <a:cubicBezTo>
                  <a:pt x="142959" y="181512"/>
                  <a:pt x="140427" y="177619"/>
                  <a:pt x="136883" y="174862"/>
                </a:cubicBezTo>
                <a:cubicBezTo>
                  <a:pt x="130859" y="170177"/>
                  <a:pt x="123229" y="167558"/>
                  <a:pt x="117833" y="162162"/>
                </a:cubicBezTo>
                <a:cubicBezTo>
                  <a:pt x="114658" y="158987"/>
                  <a:pt x="111757" y="155512"/>
                  <a:pt x="108308" y="152637"/>
                </a:cubicBezTo>
                <a:cubicBezTo>
                  <a:pt x="105377" y="150194"/>
                  <a:pt x="101481" y="148985"/>
                  <a:pt x="98783" y="146287"/>
                </a:cubicBezTo>
                <a:cubicBezTo>
                  <a:pt x="75154" y="122658"/>
                  <a:pt x="102181" y="142202"/>
                  <a:pt x="79733" y="127237"/>
                </a:cubicBezTo>
                <a:lnTo>
                  <a:pt x="60683" y="98662"/>
                </a:lnTo>
                <a:cubicBezTo>
                  <a:pt x="58566" y="95487"/>
                  <a:pt x="55540" y="92757"/>
                  <a:pt x="54333" y="89137"/>
                </a:cubicBezTo>
                <a:cubicBezTo>
                  <a:pt x="46563" y="65827"/>
                  <a:pt x="52716" y="74820"/>
                  <a:pt x="38458" y="60562"/>
                </a:cubicBezTo>
                <a:cubicBezTo>
                  <a:pt x="36341" y="54212"/>
                  <a:pt x="37677" y="45225"/>
                  <a:pt x="32108" y="41512"/>
                </a:cubicBezTo>
                <a:cubicBezTo>
                  <a:pt x="10273" y="26956"/>
                  <a:pt x="20298" y="31225"/>
                  <a:pt x="3533" y="25637"/>
                </a:cubicBezTo>
                <a:cubicBezTo>
                  <a:pt x="2475" y="22462"/>
                  <a:pt x="-1139" y="19105"/>
                  <a:pt x="358" y="16112"/>
                </a:cubicBezTo>
                <a:cubicBezTo>
                  <a:pt x="1855" y="13119"/>
                  <a:pt x="6807" y="14255"/>
                  <a:pt x="9883" y="12937"/>
                </a:cubicBezTo>
                <a:cubicBezTo>
                  <a:pt x="14233" y="11073"/>
                  <a:pt x="18233" y="8451"/>
                  <a:pt x="22583" y="6587"/>
                </a:cubicBezTo>
                <a:cubicBezTo>
                  <a:pt x="28960" y="3854"/>
                  <a:pt x="38363" y="1848"/>
                  <a:pt x="44808" y="237"/>
                </a:cubicBezTo>
                <a:cubicBezTo>
                  <a:pt x="46241" y="317"/>
                  <a:pt x="94217" y="-2046"/>
                  <a:pt x="111483" y="6587"/>
                </a:cubicBezTo>
                <a:cubicBezTo>
                  <a:pt x="114896" y="8294"/>
                  <a:pt x="117833" y="10820"/>
                  <a:pt x="121008" y="12937"/>
                </a:cubicBezTo>
                <a:cubicBezTo>
                  <a:pt x="126071" y="20532"/>
                  <a:pt x="129105" y="26431"/>
                  <a:pt x="136883" y="31987"/>
                </a:cubicBezTo>
                <a:cubicBezTo>
                  <a:pt x="140734" y="34738"/>
                  <a:pt x="145887" y="35380"/>
                  <a:pt x="149583" y="38337"/>
                </a:cubicBezTo>
                <a:cubicBezTo>
                  <a:pt x="156595" y="43947"/>
                  <a:pt x="161161" y="52406"/>
                  <a:pt x="168633" y="57387"/>
                </a:cubicBezTo>
                <a:lnTo>
                  <a:pt x="187683" y="70087"/>
                </a:lnTo>
                <a:lnTo>
                  <a:pt x="206733" y="82787"/>
                </a:lnTo>
                <a:lnTo>
                  <a:pt x="216258" y="89137"/>
                </a:lnTo>
                <a:cubicBezTo>
                  <a:pt x="222322" y="107329"/>
                  <a:pt x="214833" y="90887"/>
                  <a:pt x="232133" y="108187"/>
                </a:cubicBezTo>
                <a:cubicBezTo>
                  <a:pt x="234831" y="110885"/>
                  <a:pt x="235785" y="115014"/>
                  <a:pt x="238483" y="117712"/>
                </a:cubicBezTo>
                <a:cubicBezTo>
                  <a:pt x="249054" y="128283"/>
                  <a:pt x="245913" y="120781"/>
                  <a:pt x="257533" y="127237"/>
                </a:cubicBezTo>
                <a:cubicBezTo>
                  <a:pt x="264204" y="130943"/>
                  <a:pt x="269343" y="137524"/>
                  <a:pt x="276583" y="139937"/>
                </a:cubicBezTo>
                <a:cubicBezTo>
                  <a:pt x="279758" y="140995"/>
                  <a:pt x="283115" y="141615"/>
                  <a:pt x="286108" y="143112"/>
                </a:cubicBezTo>
                <a:cubicBezTo>
                  <a:pt x="289521" y="144819"/>
                  <a:pt x="292146" y="147912"/>
                  <a:pt x="295633" y="149462"/>
                </a:cubicBezTo>
                <a:cubicBezTo>
                  <a:pt x="301750" y="152180"/>
                  <a:pt x="308333" y="153695"/>
                  <a:pt x="314683" y="155812"/>
                </a:cubicBezTo>
                <a:lnTo>
                  <a:pt x="324208" y="158987"/>
                </a:lnTo>
                <a:cubicBezTo>
                  <a:pt x="327383" y="162162"/>
                  <a:pt x="330189" y="165755"/>
                  <a:pt x="333733" y="168512"/>
                </a:cubicBezTo>
                <a:cubicBezTo>
                  <a:pt x="339757" y="173197"/>
                  <a:pt x="352783" y="181212"/>
                  <a:pt x="352783" y="181212"/>
                </a:cubicBezTo>
                <a:cubicBezTo>
                  <a:pt x="363366" y="197087"/>
                  <a:pt x="355958" y="188620"/>
                  <a:pt x="378183" y="203437"/>
                </a:cubicBezTo>
                <a:lnTo>
                  <a:pt x="387708" y="209787"/>
                </a:lnTo>
                <a:cubicBezTo>
                  <a:pt x="389825" y="212962"/>
                  <a:pt x="392351" y="215899"/>
                  <a:pt x="394058" y="219312"/>
                </a:cubicBezTo>
                <a:cubicBezTo>
                  <a:pt x="395555" y="222305"/>
                  <a:pt x="395377" y="226052"/>
                  <a:pt x="397233" y="228837"/>
                </a:cubicBezTo>
                <a:cubicBezTo>
                  <a:pt x="400744" y="234103"/>
                  <a:pt x="410426" y="241784"/>
                  <a:pt x="416283" y="244712"/>
                </a:cubicBezTo>
                <a:cubicBezTo>
                  <a:pt x="419276" y="246209"/>
                  <a:pt x="422633" y="246829"/>
                  <a:pt x="425808" y="247887"/>
                </a:cubicBezTo>
                <a:cubicBezTo>
                  <a:pt x="437450" y="265349"/>
                  <a:pt x="425808" y="250533"/>
                  <a:pt x="441683" y="263762"/>
                </a:cubicBezTo>
                <a:cubicBezTo>
                  <a:pt x="445132" y="266637"/>
                  <a:pt x="447309" y="271059"/>
                  <a:pt x="451208" y="273287"/>
                </a:cubicBezTo>
                <a:cubicBezTo>
                  <a:pt x="454997" y="275452"/>
                  <a:pt x="459675" y="275404"/>
                  <a:pt x="463908" y="276462"/>
                </a:cubicBezTo>
                <a:cubicBezTo>
                  <a:pt x="466173" y="283256"/>
                  <a:pt x="467640" y="290443"/>
                  <a:pt x="473433" y="295512"/>
                </a:cubicBezTo>
                <a:cubicBezTo>
                  <a:pt x="479176" y="300538"/>
                  <a:pt x="487087" y="302816"/>
                  <a:pt x="492483" y="308212"/>
                </a:cubicBezTo>
                <a:cubicBezTo>
                  <a:pt x="495658" y="311387"/>
                  <a:pt x="498464" y="314980"/>
                  <a:pt x="502008" y="317737"/>
                </a:cubicBezTo>
                <a:lnTo>
                  <a:pt x="530583" y="336787"/>
                </a:lnTo>
                <a:cubicBezTo>
                  <a:pt x="533758" y="338904"/>
                  <a:pt x="536488" y="341930"/>
                  <a:pt x="540108" y="343137"/>
                </a:cubicBezTo>
                <a:cubicBezTo>
                  <a:pt x="543283" y="344195"/>
                  <a:pt x="546707" y="344687"/>
                  <a:pt x="549633" y="346312"/>
                </a:cubicBezTo>
                <a:cubicBezTo>
                  <a:pt x="556304" y="350018"/>
                  <a:pt x="568683" y="359012"/>
                  <a:pt x="568683" y="359012"/>
                </a:cubicBezTo>
                <a:cubicBezTo>
                  <a:pt x="574327" y="367479"/>
                  <a:pt x="576096" y="371480"/>
                  <a:pt x="584558" y="378062"/>
                </a:cubicBezTo>
                <a:cubicBezTo>
                  <a:pt x="590582" y="382747"/>
                  <a:pt x="596003" y="390128"/>
                  <a:pt x="603608" y="390762"/>
                </a:cubicBezTo>
                <a:lnTo>
                  <a:pt x="641708" y="393937"/>
                </a:lnTo>
                <a:cubicBezTo>
                  <a:pt x="652072" y="399119"/>
                  <a:pt x="661688" y="404675"/>
                  <a:pt x="673458" y="406637"/>
                </a:cubicBezTo>
                <a:cubicBezTo>
                  <a:pt x="702999" y="411561"/>
                  <a:pt x="686102" y="409171"/>
                  <a:pt x="724258" y="412987"/>
                </a:cubicBezTo>
                <a:cubicBezTo>
                  <a:pt x="726375" y="416162"/>
                  <a:pt x="726822" y="422985"/>
                  <a:pt x="730608" y="422512"/>
                </a:cubicBezTo>
                <a:cubicBezTo>
                  <a:pt x="738181" y="421565"/>
                  <a:pt x="742254" y="411663"/>
                  <a:pt x="749658" y="409812"/>
                </a:cubicBezTo>
                <a:cubicBezTo>
                  <a:pt x="765605" y="405825"/>
                  <a:pt x="758218" y="408017"/>
                  <a:pt x="771883" y="403462"/>
                </a:cubicBezTo>
                <a:cubicBezTo>
                  <a:pt x="776116" y="400287"/>
                  <a:pt x="779989" y="396562"/>
                  <a:pt x="784583" y="393937"/>
                </a:cubicBezTo>
                <a:cubicBezTo>
                  <a:pt x="787489" y="392277"/>
                  <a:pt x="790826" y="391418"/>
                  <a:pt x="794108" y="390762"/>
                </a:cubicBezTo>
                <a:cubicBezTo>
                  <a:pt x="806733" y="388237"/>
                  <a:pt x="819717" y="387535"/>
                  <a:pt x="832208" y="384412"/>
                </a:cubicBezTo>
                <a:cubicBezTo>
                  <a:pt x="870099" y="374939"/>
                  <a:pt x="849000" y="379497"/>
                  <a:pt x="895708" y="371712"/>
                </a:cubicBezTo>
                <a:cubicBezTo>
                  <a:pt x="911583" y="372770"/>
                  <a:pt x="931253" y="364533"/>
                  <a:pt x="943333" y="374887"/>
                </a:cubicBezTo>
                <a:cubicBezTo>
                  <a:pt x="952208" y="382495"/>
                  <a:pt x="941703" y="398225"/>
                  <a:pt x="940158" y="409812"/>
                </a:cubicBezTo>
                <a:cubicBezTo>
                  <a:pt x="939581" y="414137"/>
                  <a:pt x="938182" y="418316"/>
                  <a:pt x="936983" y="422512"/>
                </a:cubicBezTo>
                <a:cubicBezTo>
                  <a:pt x="934917" y="429742"/>
                  <a:pt x="933024" y="435996"/>
                  <a:pt x="927458" y="441562"/>
                </a:cubicBezTo>
                <a:cubicBezTo>
                  <a:pt x="924760" y="444260"/>
                  <a:pt x="921108" y="445795"/>
                  <a:pt x="917933" y="447912"/>
                </a:cubicBezTo>
                <a:cubicBezTo>
                  <a:pt x="915816" y="452145"/>
                  <a:pt x="913447" y="456262"/>
                  <a:pt x="911583" y="460612"/>
                </a:cubicBezTo>
                <a:cubicBezTo>
                  <a:pt x="910265" y="463688"/>
                  <a:pt x="910264" y="467352"/>
                  <a:pt x="908408" y="470137"/>
                </a:cubicBezTo>
                <a:cubicBezTo>
                  <a:pt x="905917" y="473873"/>
                  <a:pt x="902058" y="476487"/>
                  <a:pt x="898883" y="479662"/>
                </a:cubicBezTo>
                <a:cubicBezTo>
                  <a:pt x="891302" y="502404"/>
                  <a:pt x="902140" y="476389"/>
                  <a:pt x="886183" y="495537"/>
                </a:cubicBezTo>
                <a:cubicBezTo>
                  <a:pt x="873732" y="510478"/>
                  <a:pt x="886001" y="505244"/>
                  <a:pt x="873483" y="517762"/>
                </a:cubicBezTo>
                <a:cubicBezTo>
                  <a:pt x="870785" y="520460"/>
                  <a:pt x="866656" y="521414"/>
                  <a:pt x="863958" y="524112"/>
                </a:cubicBezTo>
                <a:cubicBezTo>
                  <a:pt x="860216" y="527854"/>
                  <a:pt x="857918" y="532830"/>
                  <a:pt x="854433" y="536812"/>
                </a:cubicBezTo>
                <a:cubicBezTo>
                  <a:pt x="850491" y="541318"/>
                  <a:pt x="845966" y="545279"/>
                  <a:pt x="841733" y="549512"/>
                </a:cubicBezTo>
                <a:cubicBezTo>
                  <a:pt x="837179" y="563174"/>
                  <a:pt x="838218" y="561554"/>
                  <a:pt x="829033" y="578087"/>
                </a:cubicBezTo>
                <a:cubicBezTo>
                  <a:pt x="827180" y="581423"/>
                  <a:pt x="824282" y="584147"/>
                  <a:pt x="822683" y="587612"/>
                </a:cubicBezTo>
                <a:cubicBezTo>
                  <a:pt x="817906" y="597961"/>
                  <a:pt x="815081" y="609167"/>
                  <a:pt x="809983" y="619362"/>
                </a:cubicBezTo>
                <a:cubicBezTo>
                  <a:pt x="807866" y="623595"/>
                  <a:pt x="806663" y="628426"/>
                  <a:pt x="803633" y="632062"/>
                </a:cubicBezTo>
                <a:cubicBezTo>
                  <a:pt x="801190" y="634993"/>
                  <a:pt x="797283" y="636295"/>
                  <a:pt x="794108" y="638412"/>
                </a:cubicBezTo>
                <a:cubicBezTo>
                  <a:pt x="788527" y="655156"/>
                  <a:pt x="795085" y="641977"/>
                  <a:pt x="781408" y="654287"/>
                </a:cubicBezTo>
                <a:cubicBezTo>
                  <a:pt x="752477" y="680325"/>
                  <a:pt x="770509" y="672737"/>
                  <a:pt x="749658" y="679687"/>
                </a:cubicBezTo>
                <a:cubicBezTo>
                  <a:pt x="745425" y="682862"/>
                  <a:pt x="741552" y="686587"/>
                  <a:pt x="736958" y="689212"/>
                </a:cubicBezTo>
                <a:cubicBezTo>
                  <a:pt x="734052" y="690872"/>
                  <a:pt x="730339" y="690727"/>
                  <a:pt x="727433" y="692387"/>
                </a:cubicBezTo>
                <a:cubicBezTo>
                  <a:pt x="722839" y="695012"/>
                  <a:pt x="719220" y="699107"/>
                  <a:pt x="714733" y="701912"/>
                </a:cubicBezTo>
                <a:cubicBezTo>
                  <a:pt x="710719" y="704420"/>
                  <a:pt x="706266" y="706145"/>
                  <a:pt x="702033" y="708262"/>
                </a:cubicBezTo>
                <a:cubicBezTo>
                  <a:pt x="700975" y="711437"/>
                  <a:pt x="700714" y="715002"/>
                  <a:pt x="698858" y="717787"/>
                </a:cubicBezTo>
                <a:cubicBezTo>
                  <a:pt x="694436" y="724420"/>
                  <a:pt x="682502" y="732435"/>
                  <a:pt x="676633" y="736837"/>
                </a:cubicBezTo>
                <a:cubicBezTo>
                  <a:pt x="671481" y="752294"/>
                  <a:pt x="675947" y="742243"/>
                  <a:pt x="663933" y="759062"/>
                </a:cubicBezTo>
                <a:cubicBezTo>
                  <a:pt x="661715" y="762167"/>
                  <a:pt x="660026" y="765656"/>
                  <a:pt x="657583" y="768587"/>
                </a:cubicBezTo>
                <a:cubicBezTo>
                  <a:pt x="654708" y="772036"/>
                  <a:pt x="650752" y="774520"/>
                  <a:pt x="648058" y="778112"/>
                </a:cubicBezTo>
                <a:cubicBezTo>
                  <a:pt x="644355" y="783049"/>
                  <a:pt x="642597" y="789343"/>
                  <a:pt x="638533" y="793987"/>
                </a:cubicBezTo>
                <a:cubicBezTo>
                  <a:pt x="635048" y="797969"/>
                  <a:pt x="629575" y="799770"/>
                  <a:pt x="625833" y="803512"/>
                </a:cubicBezTo>
                <a:cubicBezTo>
                  <a:pt x="611472" y="817873"/>
                  <a:pt x="628501" y="810031"/>
                  <a:pt x="609958" y="816212"/>
                </a:cubicBezTo>
                <a:cubicBezTo>
                  <a:pt x="609004" y="817166"/>
                  <a:pt x="594592" y="832824"/>
                  <a:pt x="590908" y="832087"/>
                </a:cubicBezTo>
                <a:cubicBezTo>
                  <a:pt x="587166" y="831339"/>
                  <a:pt x="586675" y="825737"/>
                  <a:pt x="584558" y="822562"/>
                </a:cubicBezTo>
                <a:cubicBezTo>
                  <a:pt x="583541" y="818493"/>
                  <a:pt x="580485" y="804892"/>
                  <a:pt x="578208" y="800337"/>
                </a:cubicBezTo>
                <a:cubicBezTo>
                  <a:pt x="576501" y="796924"/>
                  <a:pt x="583500" y="813566"/>
                  <a:pt x="584558" y="816212"/>
                </a:cubicBezTo>
                <a:close/>
              </a:path>
            </a:pathLst>
          </a:cu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5" name="Freeform 4"/>
          <p:cNvSpPr/>
          <p:nvPr/>
        </p:nvSpPr>
        <p:spPr>
          <a:xfrm>
            <a:off x="4093118" y="1368342"/>
            <a:ext cx="871538" cy="695325"/>
          </a:xfrm>
          <a:custGeom>
            <a:avLst/>
            <a:gdLst>
              <a:gd name="connsiteX0" fmla="*/ 971550 w 1162050"/>
              <a:gd name="connsiteY0" fmla="*/ 898525 h 927100"/>
              <a:gd name="connsiteX1" fmla="*/ 971550 w 1162050"/>
              <a:gd name="connsiteY1" fmla="*/ 898525 h 927100"/>
              <a:gd name="connsiteX2" fmla="*/ 968375 w 1162050"/>
              <a:gd name="connsiteY2" fmla="*/ 860425 h 927100"/>
              <a:gd name="connsiteX3" fmla="*/ 949325 w 1162050"/>
              <a:gd name="connsiteY3" fmla="*/ 847725 h 927100"/>
              <a:gd name="connsiteX4" fmla="*/ 939800 w 1162050"/>
              <a:gd name="connsiteY4" fmla="*/ 841375 h 927100"/>
              <a:gd name="connsiteX5" fmla="*/ 930275 w 1162050"/>
              <a:gd name="connsiteY5" fmla="*/ 831850 h 927100"/>
              <a:gd name="connsiteX6" fmla="*/ 904875 w 1162050"/>
              <a:gd name="connsiteY6" fmla="*/ 828675 h 927100"/>
              <a:gd name="connsiteX7" fmla="*/ 892175 w 1162050"/>
              <a:gd name="connsiteY7" fmla="*/ 800100 h 927100"/>
              <a:gd name="connsiteX8" fmla="*/ 889000 w 1162050"/>
              <a:gd name="connsiteY8" fmla="*/ 790575 h 927100"/>
              <a:gd name="connsiteX9" fmla="*/ 882650 w 1162050"/>
              <a:gd name="connsiteY9" fmla="*/ 781050 h 927100"/>
              <a:gd name="connsiteX10" fmla="*/ 876300 w 1162050"/>
              <a:gd name="connsiteY10" fmla="*/ 762000 h 927100"/>
              <a:gd name="connsiteX11" fmla="*/ 869950 w 1162050"/>
              <a:gd name="connsiteY11" fmla="*/ 749300 h 927100"/>
              <a:gd name="connsiteX12" fmla="*/ 863600 w 1162050"/>
              <a:gd name="connsiteY12" fmla="*/ 730250 h 927100"/>
              <a:gd name="connsiteX13" fmla="*/ 860425 w 1162050"/>
              <a:gd name="connsiteY13" fmla="*/ 708025 h 927100"/>
              <a:gd name="connsiteX14" fmla="*/ 854075 w 1162050"/>
              <a:gd name="connsiteY14" fmla="*/ 698500 h 927100"/>
              <a:gd name="connsiteX15" fmla="*/ 844550 w 1162050"/>
              <a:gd name="connsiteY15" fmla="*/ 654050 h 927100"/>
              <a:gd name="connsiteX16" fmla="*/ 835025 w 1162050"/>
              <a:gd name="connsiteY16" fmla="*/ 631825 h 927100"/>
              <a:gd name="connsiteX17" fmla="*/ 828675 w 1162050"/>
              <a:gd name="connsiteY17" fmla="*/ 603250 h 927100"/>
              <a:gd name="connsiteX18" fmla="*/ 825500 w 1162050"/>
              <a:gd name="connsiteY18" fmla="*/ 593725 h 927100"/>
              <a:gd name="connsiteX19" fmla="*/ 819150 w 1162050"/>
              <a:gd name="connsiteY19" fmla="*/ 584200 h 927100"/>
              <a:gd name="connsiteX20" fmla="*/ 806450 w 1162050"/>
              <a:gd name="connsiteY20" fmla="*/ 565150 h 927100"/>
              <a:gd name="connsiteX21" fmla="*/ 787400 w 1162050"/>
              <a:gd name="connsiteY21" fmla="*/ 558800 h 927100"/>
              <a:gd name="connsiteX22" fmla="*/ 755650 w 1162050"/>
              <a:gd name="connsiteY22" fmla="*/ 530225 h 927100"/>
              <a:gd name="connsiteX23" fmla="*/ 749300 w 1162050"/>
              <a:gd name="connsiteY23" fmla="*/ 517525 h 927100"/>
              <a:gd name="connsiteX24" fmla="*/ 733425 w 1162050"/>
              <a:gd name="connsiteY24" fmla="*/ 488950 h 927100"/>
              <a:gd name="connsiteX25" fmla="*/ 727075 w 1162050"/>
              <a:gd name="connsiteY25" fmla="*/ 466725 h 927100"/>
              <a:gd name="connsiteX26" fmla="*/ 717550 w 1162050"/>
              <a:gd name="connsiteY26" fmla="*/ 454025 h 927100"/>
              <a:gd name="connsiteX27" fmla="*/ 711200 w 1162050"/>
              <a:gd name="connsiteY27" fmla="*/ 444500 h 927100"/>
              <a:gd name="connsiteX28" fmla="*/ 701675 w 1162050"/>
              <a:gd name="connsiteY28" fmla="*/ 438150 h 927100"/>
              <a:gd name="connsiteX29" fmla="*/ 688975 w 1162050"/>
              <a:gd name="connsiteY29" fmla="*/ 419100 h 927100"/>
              <a:gd name="connsiteX30" fmla="*/ 682625 w 1162050"/>
              <a:gd name="connsiteY30" fmla="*/ 409575 h 927100"/>
              <a:gd name="connsiteX31" fmla="*/ 650875 w 1162050"/>
              <a:gd name="connsiteY31" fmla="*/ 371475 h 927100"/>
              <a:gd name="connsiteX32" fmla="*/ 644525 w 1162050"/>
              <a:gd name="connsiteY32" fmla="*/ 358775 h 927100"/>
              <a:gd name="connsiteX33" fmla="*/ 638175 w 1162050"/>
              <a:gd name="connsiteY33" fmla="*/ 339725 h 927100"/>
              <a:gd name="connsiteX34" fmla="*/ 631825 w 1162050"/>
              <a:gd name="connsiteY34" fmla="*/ 327025 h 927100"/>
              <a:gd name="connsiteX35" fmla="*/ 628650 w 1162050"/>
              <a:gd name="connsiteY35" fmla="*/ 307975 h 927100"/>
              <a:gd name="connsiteX36" fmla="*/ 615950 w 1162050"/>
              <a:gd name="connsiteY36" fmla="*/ 295275 h 927100"/>
              <a:gd name="connsiteX37" fmla="*/ 593725 w 1162050"/>
              <a:gd name="connsiteY37" fmla="*/ 269875 h 927100"/>
              <a:gd name="connsiteX38" fmla="*/ 587375 w 1162050"/>
              <a:gd name="connsiteY38" fmla="*/ 254000 h 927100"/>
              <a:gd name="connsiteX39" fmla="*/ 571500 w 1162050"/>
              <a:gd name="connsiteY39" fmla="*/ 234950 h 927100"/>
              <a:gd name="connsiteX40" fmla="*/ 561975 w 1162050"/>
              <a:gd name="connsiteY40" fmla="*/ 209550 h 927100"/>
              <a:gd name="connsiteX41" fmla="*/ 552450 w 1162050"/>
              <a:gd name="connsiteY41" fmla="*/ 200025 h 927100"/>
              <a:gd name="connsiteX42" fmla="*/ 546100 w 1162050"/>
              <a:gd name="connsiteY42" fmla="*/ 187325 h 927100"/>
              <a:gd name="connsiteX43" fmla="*/ 533400 w 1162050"/>
              <a:gd name="connsiteY43" fmla="*/ 168275 h 927100"/>
              <a:gd name="connsiteX44" fmla="*/ 530225 w 1162050"/>
              <a:gd name="connsiteY44" fmla="*/ 158750 h 927100"/>
              <a:gd name="connsiteX45" fmla="*/ 520700 w 1162050"/>
              <a:gd name="connsiteY45" fmla="*/ 155575 h 927100"/>
              <a:gd name="connsiteX46" fmla="*/ 508000 w 1162050"/>
              <a:gd name="connsiteY46" fmla="*/ 136525 h 927100"/>
              <a:gd name="connsiteX47" fmla="*/ 501650 w 1162050"/>
              <a:gd name="connsiteY47" fmla="*/ 127000 h 927100"/>
              <a:gd name="connsiteX48" fmla="*/ 482600 w 1162050"/>
              <a:gd name="connsiteY48" fmla="*/ 117475 h 927100"/>
              <a:gd name="connsiteX49" fmla="*/ 479425 w 1162050"/>
              <a:gd name="connsiteY49" fmla="*/ 107950 h 927100"/>
              <a:gd name="connsiteX50" fmla="*/ 466725 w 1162050"/>
              <a:gd name="connsiteY50" fmla="*/ 88900 h 927100"/>
              <a:gd name="connsiteX51" fmla="*/ 460375 w 1162050"/>
              <a:gd name="connsiteY51" fmla="*/ 69850 h 927100"/>
              <a:gd name="connsiteX52" fmla="*/ 447675 w 1162050"/>
              <a:gd name="connsiteY52" fmla="*/ 50800 h 927100"/>
              <a:gd name="connsiteX53" fmla="*/ 444500 w 1162050"/>
              <a:gd name="connsiteY53" fmla="*/ 41275 h 927100"/>
              <a:gd name="connsiteX54" fmla="*/ 434975 w 1162050"/>
              <a:gd name="connsiteY54" fmla="*/ 34925 h 927100"/>
              <a:gd name="connsiteX55" fmla="*/ 406400 w 1162050"/>
              <a:gd name="connsiteY55" fmla="*/ 28575 h 927100"/>
              <a:gd name="connsiteX56" fmla="*/ 387350 w 1162050"/>
              <a:gd name="connsiteY56" fmla="*/ 19050 h 927100"/>
              <a:gd name="connsiteX57" fmla="*/ 377825 w 1162050"/>
              <a:gd name="connsiteY57" fmla="*/ 12700 h 927100"/>
              <a:gd name="connsiteX58" fmla="*/ 358775 w 1162050"/>
              <a:gd name="connsiteY58" fmla="*/ 6350 h 927100"/>
              <a:gd name="connsiteX59" fmla="*/ 349250 w 1162050"/>
              <a:gd name="connsiteY59" fmla="*/ 3175 h 927100"/>
              <a:gd name="connsiteX60" fmla="*/ 339725 w 1162050"/>
              <a:gd name="connsiteY60" fmla="*/ 0 h 927100"/>
              <a:gd name="connsiteX61" fmla="*/ 279400 w 1162050"/>
              <a:gd name="connsiteY61" fmla="*/ 3175 h 927100"/>
              <a:gd name="connsiteX62" fmla="*/ 244475 w 1162050"/>
              <a:gd name="connsiteY62" fmla="*/ 12700 h 927100"/>
              <a:gd name="connsiteX63" fmla="*/ 231775 w 1162050"/>
              <a:gd name="connsiteY63" fmla="*/ 15875 h 927100"/>
              <a:gd name="connsiteX64" fmla="*/ 177800 w 1162050"/>
              <a:gd name="connsiteY64" fmla="*/ 19050 h 927100"/>
              <a:gd name="connsiteX65" fmla="*/ 158750 w 1162050"/>
              <a:gd name="connsiteY65" fmla="*/ 31750 h 927100"/>
              <a:gd name="connsiteX66" fmla="*/ 139700 w 1162050"/>
              <a:gd name="connsiteY66" fmla="*/ 38100 h 927100"/>
              <a:gd name="connsiteX67" fmla="*/ 130175 w 1162050"/>
              <a:gd name="connsiteY67" fmla="*/ 44450 h 927100"/>
              <a:gd name="connsiteX68" fmla="*/ 101600 w 1162050"/>
              <a:gd name="connsiteY68" fmla="*/ 53975 h 927100"/>
              <a:gd name="connsiteX69" fmla="*/ 92075 w 1162050"/>
              <a:gd name="connsiteY69" fmla="*/ 57150 h 927100"/>
              <a:gd name="connsiteX70" fmla="*/ 73025 w 1162050"/>
              <a:gd name="connsiteY70" fmla="*/ 66675 h 927100"/>
              <a:gd name="connsiteX71" fmla="*/ 47625 w 1162050"/>
              <a:gd name="connsiteY71" fmla="*/ 88900 h 927100"/>
              <a:gd name="connsiteX72" fmla="*/ 38100 w 1162050"/>
              <a:gd name="connsiteY72" fmla="*/ 95250 h 927100"/>
              <a:gd name="connsiteX73" fmla="*/ 28575 w 1162050"/>
              <a:gd name="connsiteY73" fmla="*/ 101600 h 927100"/>
              <a:gd name="connsiteX74" fmla="*/ 15875 w 1162050"/>
              <a:gd name="connsiteY74" fmla="*/ 120650 h 927100"/>
              <a:gd name="connsiteX75" fmla="*/ 9525 w 1162050"/>
              <a:gd name="connsiteY75" fmla="*/ 130175 h 927100"/>
              <a:gd name="connsiteX76" fmla="*/ 0 w 1162050"/>
              <a:gd name="connsiteY76" fmla="*/ 133350 h 927100"/>
              <a:gd name="connsiteX77" fmla="*/ 3175 w 1162050"/>
              <a:gd name="connsiteY77" fmla="*/ 152400 h 927100"/>
              <a:gd name="connsiteX78" fmla="*/ 22225 w 1162050"/>
              <a:gd name="connsiteY78" fmla="*/ 158750 h 927100"/>
              <a:gd name="connsiteX79" fmla="*/ 41275 w 1162050"/>
              <a:gd name="connsiteY79" fmla="*/ 168275 h 927100"/>
              <a:gd name="connsiteX80" fmla="*/ 47625 w 1162050"/>
              <a:gd name="connsiteY80" fmla="*/ 177800 h 927100"/>
              <a:gd name="connsiteX81" fmla="*/ 57150 w 1162050"/>
              <a:gd name="connsiteY81" fmla="*/ 180975 h 927100"/>
              <a:gd name="connsiteX82" fmla="*/ 66675 w 1162050"/>
              <a:gd name="connsiteY82" fmla="*/ 187325 h 927100"/>
              <a:gd name="connsiteX83" fmla="*/ 73025 w 1162050"/>
              <a:gd name="connsiteY83" fmla="*/ 196850 h 927100"/>
              <a:gd name="connsiteX84" fmla="*/ 92075 w 1162050"/>
              <a:gd name="connsiteY84" fmla="*/ 203200 h 927100"/>
              <a:gd name="connsiteX85" fmla="*/ 101600 w 1162050"/>
              <a:gd name="connsiteY85" fmla="*/ 206375 h 927100"/>
              <a:gd name="connsiteX86" fmla="*/ 111125 w 1162050"/>
              <a:gd name="connsiteY86" fmla="*/ 209550 h 927100"/>
              <a:gd name="connsiteX87" fmla="*/ 146050 w 1162050"/>
              <a:gd name="connsiteY87" fmla="*/ 215900 h 927100"/>
              <a:gd name="connsiteX88" fmla="*/ 174625 w 1162050"/>
              <a:gd name="connsiteY88" fmla="*/ 228600 h 927100"/>
              <a:gd name="connsiteX89" fmla="*/ 203200 w 1162050"/>
              <a:gd name="connsiteY89" fmla="*/ 238125 h 927100"/>
              <a:gd name="connsiteX90" fmla="*/ 222250 w 1162050"/>
              <a:gd name="connsiteY90" fmla="*/ 244475 h 927100"/>
              <a:gd name="connsiteX91" fmla="*/ 231775 w 1162050"/>
              <a:gd name="connsiteY91" fmla="*/ 247650 h 927100"/>
              <a:gd name="connsiteX92" fmla="*/ 257175 w 1162050"/>
              <a:gd name="connsiteY92" fmla="*/ 254000 h 927100"/>
              <a:gd name="connsiteX93" fmla="*/ 269875 w 1162050"/>
              <a:gd name="connsiteY93" fmla="*/ 257175 h 927100"/>
              <a:gd name="connsiteX94" fmla="*/ 279400 w 1162050"/>
              <a:gd name="connsiteY94" fmla="*/ 260350 h 927100"/>
              <a:gd name="connsiteX95" fmla="*/ 288925 w 1162050"/>
              <a:gd name="connsiteY95" fmla="*/ 266700 h 927100"/>
              <a:gd name="connsiteX96" fmla="*/ 304800 w 1162050"/>
              <a:gd name="connsiteY96" fmla="*/ 269875 h 927100"/>
              <a:gd name="connsiteX97" fmla="*/ 314325 w 1162050"/>
              <a:gd name="connsiteY97" fmla="*/ 276225 h 927100"/>
              <a:gd name="connsiteX98" fmla="*/ 346075 w 1162050"/>
              <a:gd name="connsiteY98" fmla="*/ 285750 h 927100"/>
              <a:gd name="connsiteX99" fmla="*/ 368300 w 1162050"/>
              <a:gd name="connsiteY99" fmla="*/ 295275 h 927100"/>
              <a:gd name="connsiteX100" fmla="*/ 387350 w 1162050"/>
              <a:gd name="connsiteY100" fmla="*/ 301625 h 927100"/>
              <a:gd name="connsiteX101" fmla="*/ 396875 w 1162050"/>
              <a:gd name="connsiteY101" fmla="*/ 304800 h 927100"/>
              <a:gd name="connsiteX102" fmla="*/ 403225 w 1162050"/>
              <a:gd name="connsiteY102" fmla="*/ 314325 h 927100"/>
              <a:gd name="connsiteX103" fmla="*/ 412750 w 1162050"/>
              <a:gd name="connsiteY103" fmla="*/ 320675 h 927100"/>
              <a:gd name="connsiteX104" fmla="*/ 415925 w 1162050"/>
              <a:gd name="connsiteY104" fmla="*/ 330200 h 927100"/>
              <a:gd name="connsiteX105" fmla="*/ 422275 w 1162050"/>
              <a:gd name="connsiteY105" fmla="*/ 342900 h 927100"/>
              <a:gd name="connsiteX106" fmla="*/ 425450 w 1162050"/>
              <a:gd name="connsiteY106" fmla="*/ 352425 h 927100"/>
              <a:gd name="connsiteX107" fmla="*/ 431800 w 1162050"/>
              <a:gd name="connsiteY107" fmla="*/ 361950 h 927100"/>
              <a:gd name="connsiteX108" fmla="*/ 450850 w 1162050"/>
              <a:gd name="connsiteY108" fmla="*/ 400050 h 927100"/>
              <a:gd name="connsiteX109" fmla="*/ 460375 w 1162050"/>
              <a:gd name="connsiteY109" fmla="*/ 403225 h 927100"/>
              <a:gd name="connsiteX110" fmla="*/ 473075 w 1162050"/>
              <a:gd name="connsiteY110" fmla="*/ 434975 h 927100"/>
              <a:gd name="connsiteX111" fmla="*/ 479425 w 1162050"/>
              <a:gd name="connsiteY111" fmla="*/ 444500 h 927100"/>
              <a:gd name="connsiteX112" fmla="*/ 485775 w 1162050"/>
              <a:gd name="connsiteY112" fmla="*/ 463550 h 927100"/>
              <a:gd name="connsiteX113" fmla="*/ 488950 w 1162050"/>
              <a:gd name="connsiteY113" fmla="*/ 473075 h 927100"/>
              <a:gd name="connsiteX114" fmla="*/ 488950 w 1162050"/>
              <a:gd name="connsiteY114" fmla="*/ 473075 h 927100"/>
              <a:gd name="connsiteX115" fmla="*/ 498475 w 1162050"/>
              <a:gd name="connsiteY115" fmla="*/ 498475 h 927100"/>
              <a:gd name="connsiteX116" fmla="*/ 508000 w 1162050"/>
              <a:gd name="connsiteY116" fmla="*/ 508000 h 927100"/>
              <a:gd name="connsiteX117" fmla="*/ 511175 w 1162050"/>
              <a:gd name="connsiteY117" fmla="*/ 517525 h 927100"/>
              <a:gd name="connsiteX118" fmla="*/ 517525 w 1162050"/>
              <a:gd name="connsiteY118" fmla="*/ 527050 h 927100"/>
              <a:gd name="connsiteX119" fmla="*/ 520700 w 1162050"/>
              <a:gd name="connsiteY119" fmla="*/ 536575 h 927100"/>
              <a:gd name="connsiteX120" fmla="*/ 530225 w 1162050"/>
              <a:gd name="connsiteY120" fmla="*/ 555625 h 927100"/>
              <a:gd name="connsiteX121" fmla="*/ 536575 w 1162050"/>
              <a:gd name="connsiteY121" fmla="*/ 577850 h 927100"/>
              <a:gd name="connsiteX122" fmla="*/ 539750 w 1162050"/>
              <a:gd name="connsiteY122" fmla="*/ 590550 h 927100"/>
              <a:gd name="connsiteX123" fmla="*/ 558800 w 1162050"/>
              <a:gd name="connsiteY123" fmla="*/ 603250 h 927100"/>
              <a:gd name="connsiteX124" fmla="*/ 581025 w 1162050"/>
              <a:gd name="connsiteY124" fmla="*/ 625475 h 927100"/>
              <a:gd name="connsiteX125" fmla="*/ 587375 w 1162050"/>
              <a:gd name="connsiteY125" fmla="*/ 635000 h 927100"/>
              <a:gd name="connsiteX126" fmla="*/ 606425 w 1162050"/>
              <a:gd name="connsiteY126" fmla="*/ 644525 h 927100"/>
              <a:gd name="connsiteX127" fmla="*/ 615950 w 1162050"/>
              <a:gd name="connsiteY127" fmla="*/ 650875 h 927100"/>
              <a:gd name="connsiteX128" fmla="*/ 619125 w 1162050"/>
              <a:gd name="connsiteY128" fmla="*/ 660400 h 927100"/>
              <a:gd name="connsiteX129" fmla="*/ 628650 w 1162050"/>
              <a:gd name="connsiteY129" fmla="*/ 663575 h 927100"/>
              <a:gd name="connsiteX130" fmla="*/ 647700 w 1162050"/>
              <a:gd name="connsiteY130" fmla="*/ 676275 h 927100"/>
              <a:gd name="connsiteX131" fmla="*/ 666750 w 1162050"/>
              <a:gd name="connsiteY131" fmla="*/ 682625 h 927100"/>
              <a:gd name="connsiteX132" fmla="*/ 676275 w 1162050"/>
              <a:gd name="connsiteY132" fmla="*/ 685800 h 927100"/>
              <a:gd name="connsiteX133" fmla="*/ 682625 w 1162050"/>
              <a:gd name="connsiteY133" fmla="*/ 695325 h 927100"/>
              <a:gd name="connsiteX134" fmla="*/ 692150 w 1162050"/>
              <a:gd name="connsiteY134" fmla="*/ 714375 h 927100"/>
              <a:gd name="connsiteX135" fmla="*/ 701675 w 1162050"/>
              <a:gd name="connsiteY135" fmla="*/ 720725 h 927100"/>
              <a:gd name="connsiteX136" fmla="*/ 711200 w 1162050"/>
              <a:gd name="connsiteY136" fmla="*/ 739775 h 927100"/>
              <a:gd name="connsiteX137" fmla="*/ 723900 w 1162050"/>
              <a:gd name="connsiteY137" fmla="*/ 746125 h 927100"/>
              <a:gd name="connsiteX138" fmla="*/ 730250 w 1162050"/>
              <a:gd name="connsiteY138" fmla="*/ 755650 h 927100"/>
              <a:gd name="connsiteX139" fmla="*/ 742950 w 1162050"/>
              <a:gd name="connsiteY139" fmla="*/ 784225 h 927100"/>
              <a:gd name="connsiteX140" fmla="*/ 762000 w 1162050"/>
              <a:gd name="connsiteY140" fmla="*/ 796925 h 927100"/>
              <a:gd name="connsiteX141" fmla="*/ 771525 w 1162050"/>
              <a:gd name="connsiteY141" fmla="*/ 803275 h 927100"/>
              <a:gd name="connsiteX142" fmla="*/ 790575 w 1162050"/>
              <a:gd name="connsiteY142" fmla="*/ 819150 h 927100"/>
              <a:gd name="connsiteX143" fmla="*/ 793750 w 1162050"/>
              <a:gd name="connsiteY143" fmla="*/ 838200 h 927100"/>
              <a:gd name="connsiteX144" fmla="*/ 803275 w 1162050"/>
              <a:gd name="connsiteY144" fmla="*/ 857250 h 927100"/>
              <a:gd name="connsiteX145" fmla="*/ 815975 w 1162050"/>
              <a:gd name="connsiteY145" fmla="*/ 879475 h 927100"/>
              <a:gd name="connsiteX146" fmla="*/ 819150 w 1162050"/>
              <a:gd name="connsiteY146" fmla="*/ 892175 h 927100"/>
              <a:gd name="connsiteX147" fmla="*/ 822325 w 1162050"/>
              <a:gd name="connsiteY147" fmla="*/ 901700 h 927100"/>
              <a:gd name="connsiteX148" fmla="*/ 835025 w 1162050"/>
              <a:gd name="connsiteY148" fmla="*/ 904875 h 927100"/>
              <a:gd name="connsiteX149" fmla="*/ 854075 w 1162050"/>
              <a:gd name="connsiteY149" fmla="*/ 917575 h 927100"/>
              <a:gd name="connsiteX150" fmla="*/ 895350 w 1162050"/>
              <a:gd name="connsiteY150" fmla="*/ 927100 h 927100"/>
              <a:gd name="connsiteX151" fmla="*/ 1044575 w 1162050"/>
              <a:gd name="connsiteY151" fmla="*/ 923925 h 927100"/>
              <a:gd name="connsiteX152" fmla="*/ 1076325 w 1162050"/>
              <a:gd name="connsiteY152" fmla="*/ 911225 h 927100"/>
              <a:gd name="connsiteX153" fmla="*/ 1095375 w 1162050"/>
              <a:gd name="connsiteY153" fmla="*/ 908050 h 927100"/>
              <a:gd name="connsiteX154" fmla="*/ 1162050 w 1162050"/>
              <a:gd name="connsiteY154" fmla="*/ 908050 h 927100"/>
              <a:gd name="connsiteX155" fmla="*/ 971550 w 1162050"/>
              <a:gd name="connsiteY155" fmla="*/ 898525 h 9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162050" h="927100">
                <a:moveTo>
                  <a:pt x="971550" y="898525"/>
                </a:moveTo>
                <a:lnTo>
                  <a:pt x="971550" y="898525"/>
                </a:lnTo>
                <a:cubicBezTo>
                  <a:pt x="970492" y="885825"/>
                  <a:pt x="973483" y="872101"/>
                  <a:pt x="968375" y="860425"/>
                </a:cubicBezTo>
                <a:cubicBezTo>
                  <a:pt x="965316" y="853433"/>
                  <a:pt x="955675" y="851958"/>
                  <a:pt x="949325" y="847725"/>
                </a:cubicBezTo>
                <a:cubicBezTo>
                  <a:pt x="946150" y="845608"/>
                  <a:pt x="942498" y="844073"/>
                  <a:pt x="939800" y="841375"/>
                </a:cubicBezTo>
                <a:cubicBezTo>
                  <a:pt x="936625" y="838200"/>
                  <a:pt x="934495" y="833384"/>
                  <a:pt x="930275" y="831850"/>
                </a:cubicBezTo>
                <a:cubicBezTo>
                  <a:pt x="922256" y="828934"/>
                  <a:pt x="913342" y="829733"/>
                  <a:pt x="904875" y="828675"/>
                </a:cubicBezTo>
                <a:cubicBezTo>
                  <a:pt x="894812" y="813581"/>
                  <a:pt x="899732" y="822770"/>
                  <a:pt x="892175" y="800100"/>
                </a:cubicBezTo>
                <a:cubicBezTo>
                  <a:pt x="891117" y="796925"/>
                  <a:pt x="890856" y="793360"/>
                  <a:pt x="889000" y="790575"/>
                </a:cubicBezTo>
                <a:cubicBezTo>
                  <a:pt x="886883" y="787400"/>
                  <a:pt x="884200" y="784537"/>
                  <a:pt x="882650" y="781050"/>
                </a:cubicBezTo>
                <a:cubicBezTo>
                  <a:pt x="879932" y="774933"/>
                  <a:pt x="879293" y="767987"/>
                  <a:pt x="876300" y="762000"/>
                </a:cubicBezTo>
                <a:cubicBezTo>
                  <a:pt x="874183" y="757767"/>
                  <a:pt x="871708" y="753694"/>
                  <a:pt x="869950" y="749300"/>
                </a:cubicBezTo>
                <a:cubicBezTo>
                  <a:pt x="867464" y="743085"/>
                  <a:pt x="863600" y="730250"/>
                  <a:pt x="863600" y="730250"/>
                </a:cubicBezTo>
                <a:cubicBezTo>
                  <a:pt x="862542" y="722842"/>
                  <a:pt x="862575" y="715193"/>
                  <a:pt x="860425" y="708025"/>
                </a:cubicBezTo>
                <a:cubicBezTo>
                  <a:pt x="859329" y="704370"/>
                  <a:pt x="855079" y="702181"/>
                  <a:pt x="854075" y="698500"/>
                </a:cubicBezTo>
                <a:cubicBezTo>
                  <a:pt x="846577" y="671006"/>
                  <a:pt x="856338" y="677627"/>
                  <a:pt x="844550" y="654050"/>
                </a:cubicBezTo>
                <a:cubicBezTo>
                  <a:pt x="840007" y="644963"/>
                  <a:pt x="837361" y="641168"/>
                  <a:pt x="835025" y="631825"/>
                </a:cubicBezTo>
                <a:cubicBezTo>
                  <a:pt x="828478" y="605636"/>
                  <a:pt x="835194" y="626065"/>
                  <a:pt x="828675" y="603250"/>
                </a:cubicBezTo>
                <a:cubicBezTo>
                  <a:pt x="827756" y="600032"/>
                  <a:pt x="826997" y="596718"/>
                  <a:pt x="825500" y="593725"/>
                </a:cubicBezTo>
                <a:cubicBezTo>
                  <a:pt x="823793" y="590312"/>
                  <a:pt x="820857" y="587613"/>
                  <a:pt x="819150" y="584200"/>
                </a:cubicBezTo>
                <a:cubicBezTo>
                  <a:pt x="814101" y="574102"/>
                  <a:pt x="818950" y="572095"/>
                  <a:pt x="806450" y="565150"/>
                </a:cubicBezTo>
                <a:cubicBezTo>
                  <a:pt x="800599" y="561899"/>
                  <a:pt x="787400" y="558800"/>
                  <a:pt x="787400" y="558800"/>
                </a:cubicBezTo>
                <a:cubicBezTo>
                  <a:pt x="764608" y="536008"/>
                  <a:pt x="775534" y="545138"/>
                  <a:pt x="755650" y="530225"/>
                </a:cubicBezTo>
                <a:cubicBezTo>
                  <a:pt x="753533" y="525992"/>
                  <a:pt x="751599" y="521662"/>
                  <a:pt x="749300" y="517525"/>
                </a:cubicBezTo>
                <a:cubicBezTo>
                  <a:pt x="744637" y="509131"/>
                  <a:pt x="736938" y="498319"/>
                  <a:pt x="733425" y="488950"/>
                </a:cubicBezTo>
                <a:cubicBezTo>
                  <a:pt x="731738" y="484451"/>
                  <a:pt x="729866" y="471610"/>
                  <a:pt x="727075" y="466725"/>
                </a:cubicBezTo>
                <a:cubicBezTo>
                  <a:pt x="724450" y="462131"/>
                  <a:pt x="720626" y="458331"/>
                  <a:pt x="717550" y="454025"/>
                </a:cubicBezTo>
                <a:cubicBezTo>
                  <a:pt x="715332" y="450920"/>
                  <a:pt x="713898" y="447198"/>
                  <a:pt x="711200" y="444500"/>
                </a:cubicBezTo>
                <a:cubicBezTo>
                  <a:pt x="708502" y="441802"/>
                  <a:pt x="704850" y="440267"/>
                  <a:pt x="701675" y="438150"/>
                </a:cubicBezTo>
                <a:lnTo>
                  <a:pt x="688975" y="419100"/>
                </a:lnTo>
                <a:cubicBezTo>
                  <a:pt x="686858" y="415925"/>
                  <a:pt x="685323" y="412273"/>
                  <a:pt x="682625" y="409575"/>
                </a:cubicBezTo>
                <a:cubicBezTo>
                  <a:pt x="668581" y="395531"/>
                  <a:pt x="659716" y="389156"/>
                  <a:pt x="650875" y="371475"/>
                </a:cubicBezTo>
                <a:cubicBezTo>
                  <a:pt x="648758" y="367242"/>
                  <a:pt x="646283" y="363169"/>
                  <a:pt x="644525" y="358775"/>
                </a:cubicBezTo>
                <a:cubicBezTo>
                  <a:pt x="642039" y="352560"/>
                  <a:pt x="641168" y="345712"/>
                  <a:pt x="638175" y="339725"/>
                </a:cubicBezTo>
                <a:lnTo>
                  <a:pt x="631825" y="327025"/>
                </a:lnTo>
                <a:cubicBezTo>
                  <a:pt x="630767" y="320675"/>
                  <a:pt x="631529" y="313733"/>
                  <a:pt x="628650" y="307975"/>
                </a:cubicBezTo>
                <a:cubicBezTo>
                  <a:pt x="625973" y="302620"/>
                  <a:pt x="619892" y="299781"/>
                  <a:pt x="615950" y="295275"/>
                </a:cubicBezTo>
                <a:cubicBezTo>
                  <a:pt x="585343" y="260296"/>
                  <a:pt x="629954" y="306104"/>
                  <a:pt x="593725" y="269875"/>
                </a:cubicBezTo>
                <a:cubicBezTo>
                  <a:pt x="591608" y="264583"/>
                  <a:pt x="589924" y="259098"/>
                  <a:pt x="587375" y="254000"/>
                </a:cubicBezTo>
                <a:cubicBezTo>
                  <a:pt x="582955" y="245159"/>
                  <a:pt x="578522" y="241972"/>
                  <a:pt x="571500" y="234950"/>
                </a:cubicBezTo>
                <a:cubicBezTo>
                  <a:pt x="568943" y="224723"/>
                  <a:pt x="568361" y="218490"/>
                  <a:pt x="561975" y="209550"/>
                </a:cubicBezTo>
                <a:cubicBezTo>
                  <a:pt x="559365" y="205896"/>
                  <a:pt x="555060" y="203679"/>
                  <a:pt x="552450" y="200025"/>
                </a:cubicBezTo>
                <a:cubicBezTo>
                  <a:pt x="549699" y="196174"/>
                  <a:pt x="548535" y="191384"/>
                  <a:pt x="546100" y="187325"/>
                </a:cubicBezTo>
                <a:cubicBezTo>
                  <a:pt x="542173" y="180781"/>
                  <a:pt x="535813" y="175515"/>
                  <a:pt x="533400" y="168275"/>
                </a:cubicBezTo>
                <a:cubicBezTo>
                  <a:pt x="532342" y="165100"/>
                  <a:pt x="532592" y="161117"/>
                  <a:pt x="530225" y="158750"/>
                </a:cubicBezTo>
                <a:cubicBezTo>
                  <a:pt x="527858" y="156383"/>
                  <a:pt x="523875" y="156633"/>
                  <a:pt x="520700" y="155575"/>
                </a:cubicBezTo>
                <a:lnTo>
                  <a:pt x="508000" y="136525"/>
                </a:lnTo>
                <a:cubicBezTo>
                  <a:pt x="505883" y="133350"/>
                  <a:pt x="505270" y="128207"/>
                  <a:pt x="501650" y="127000"/>
                </a:cubicBezTo>
                <a:cubicBezTo>
                  <a:pt x="488505" y="122618"/>
                  <a:pt x="494910" y="125681"/>
                  <a:pt x="482600" y="117475"/>
                </a:cubicBezTo>
                <a:cubicBezTo>
                  <a:pt x="481542" y="114300"/>
                  <a:pt x="481050" y="110876"/>
                  <a:pt x="479425" y="107950"/>
                </a:cubicBezTo>
                <a:cubicBezTo>
                  <a:pt x="475719" y="101279"/>
                  <a:pt x="469138" y="96140"/>
                  <a:pt x="466725" y="88900"/>
                </a:cubicBezTo>
                <a:cubicBezTo>
                  <a:pt x="464608" y="82550"/>
                  <a:pt x="464088" y="75419"/>
                  <a:pt x="460375" y="69850"/>
                </a:cubicBezTo>
                <a:cubicBezTo>
                  <a:pt x="456142" y="63500"/>
                  <a:pt x="450088" y="58040"/>
                  <a:pt x="447675" y="50800"/>
                </a:cubicBezTo>
                <a:cubicBezTo>
                  <a:pt x="446617" y="47625"/>
                  <a:pt x="446591" y="43888"/>
                  <a:pt x="444500" y="41275"/>
                </a:cubicBezTo>
                <a:cubicBezTo>
                  <a:pt x="442116" y="38295"/>
                  <a:pt x="438388" y="36632"/>
                  <a:pt x="434975" y="34925"/>
                </a:cubicBezTo>
                <a:cubicBezTo>
                  <a:pt x="427159" y="31017"/>
                  <a:pt x="413717" y="29794"/>
                  <a:pt x="406400" y="28575"/>
                </a:cubicBezTo>
                <a:cubicBezTo>
                  <a:pt x="379103" y="10377"/>
                  <a:pt x="413640" y="32195"/>
                  <a:pt x="387350" y="19050"/>
                </a:cubicBezTo>
                <a:cubicBezTo>
                  <a:pt x="383937" y="17343"/>
                  <a:pt x="381312" y="14250"/>
                  <a:pt x="377825" y="12700"/>
                </a:cubicBezTo>
                <a:cubicBezTo>
                  <a:pt x="371708" y="9982"/>
                  <a:pt x="365125" y="8467"/>
                  <a:pt x="358775" y="6350"/>
                </a:cubicBezTo>
                <a:lnTo>
                  <a:pt x="349250" y="3175"/>
                </a:lnTo>
                <a:lnTo>
                  <a:pt x="339725" y="0"/>
                </a:lnTo>
                <a:cubicBezTo>
                  <a:pt x="319617" y="1058"/>
                  <a:pt x="299467" y="1503"/>
                  <a:pt x="279400" y="3175"/>
                </a:cubicBezTo>
                <a:cubicBezTo>
                  <a:pt x="262925" y="4548"/>
                  <a:pt x="261247" y="8507"/>
                  <a:pt x="244475" y="12700"/>
                </a:cubicBezTo>
                <a:cubicBezTo>
                  <a:pt x="240242" y="13758"/>
                  <a:pt x="236119" y="15461"/>
                  <a:pt x="231775" y="15875"/>
                </a:cubicBezTo>
                <a:cubicBezTo>
                  <a:pt x="213833" y="17584"/>
                  <a:pt x="195792" y="17992"/>
                  <a:pt x="177800" y="19050"/>
                </a:cubicBezTo>
                <a:cubicBezTo>
                  <a:pt x="171450" y="23283"/>
                  <a:pt x="165990" y="29337"/>
                  <a:pt x="158750" y="31750"/>
                </a:cubicBezTo>
                <a:cubicBezTo>
                  <a:pt x="152400" y="33867"/>
                  <a:pt x="145269" y="34387"/>
                  <a:pt x="139700" y="38100"/>
                </a:cubicBezTo>
                <a:cubicBezTo>
                  <a:pt x="136525" y="40217"/>
                  <a:pt x="133662" y="42900"/>
                  <a:pt x="130175" y="44450"/>
                </a:cubicBezTo>
                <a:lnTo>
                  <a:pt x="101600" y="53975"/>
                </a:lnTo>
                <a:cubicBezTo>
                  <a:pt x="98425" y="55033"/>
                  <a:pt x="94860" y="55294"/>
                  <a:pt x="92075" y="57150"/>
                </a:cubicBezTo>
                <a:cubicBezTo>
                  <a:pt x="79765" y="65356"/>
                  <a:pt x="86170" y="62293"/>
                  <a:pt x="73025" y="66675"/>
                </a:cubicBezTo>
                <a:cubicBezTo>
                  <a:pt x="62442" y="82550"/>
                  <a:pt x="69850" y="74083"/>
                  <a:pt x="47625" y="88900"/>
                </a:cubicBezTo>
                <a:lnTo>
                  <a:pt x="38100" y="95250"/>
                </a:lnTo>
                <a:lnTo>
                  <a:pt x="28575" y="101600"/>
                </a:lnTo>
                <a:cubicBezTo>
                  <a:pt x="22995" y="118339"/>
                  <a:pt x="29088" y="104795"/>
                  <a:pt x="15875" y="120650"/>
                </a:cubicBezTo>
                <a:cubicBezTo>
                  <a:pt x="13432" y="123581"/>
                  <a:pt x="12505" y="127791"/>
                  <a:pt x="9525" y="130175"/>
                </a:cubicBezTo>
                <a:cubicBezTo>
                  <a:pt x="6912" y="132266"/>
                  <a:pt x="3175" y="132292"/>
                  <a:pt x="0" y="133350"/>
                </a:cubicBezTo>
                <a:cubicBezTo>
                  <a:pt x="1058" y="139700"/>
                  <a:pt x="-1064" y="147555"/>
                  <a:pt x="3175" y="152400"/>
                </a:cubicBezTo>
                <a:cubicBezTo>
                  <a:pt x="7583" y="157437"/>
                  <a:pt x="15875" y="156633"/>
                  <a:pt x="22225" y="158750"/>
                </a:cubicBezTo>
                <a:cubicBezTo>
                  <a:pt x="35370" y="163132"/>
                  <a:pt x="28965" y="160069"/>
                  <a:pt x="41275" y="168275"/>
                </a:cubicBezTo>
                <a:cubicBezTo>
                  <a:pt x="43392" y="171450"/>
                  <a:pt x="44645" y="175416"/>
                  <a:pt x="47625" y="177800"/>
                </a:cubicBezTo>
                <a:cubicBezTo>
                  <a:pt x="50238" y="179891"/>
                  <a:pt x="54157" y="179478"/>
                  <a:pt x="57150" y="180975"/>
                </a:cubicBezTo>
                <a:cubicBezTo>
                  <a:pt x="60563" y="182682"/>
                  <a:pt x="63500" y="185208"/>
                  <a:pt x="66675" y="187325"/>
                </a:cubicBezTo>
                <a:cubicBezTo>
                  <a:pt x="68792" y="190500"/>
                  <a:pt x="69789" y="194828"/>
                  <a:pt x="73025" y="196850"/>
                </a:cubicBezTo>
                <a:cubicBezTo>
                  <a:pt x="78701" y="200398"/>
                  <a:pt x="85725" y="201083"/>
                  <a:pt x="92075" y="203200"/>
                </a:cubicBezTo>
                <a:lnTo>
                  <a:pt x="101600" y="206375"/>
                </a:lnTo>
                <a:cubicBezTo>
                  <a:pt x="104775" y="207433"/>
                  <a:pt x="107824" y="209000"/>
                  <a:pt x="111125" y="209550"/>
                </a:cubicBezTo>
                <a:cubicBezTo>
                  <a:pt x="117348" y="210587"/>
                  <a:pt x="139077" y="213998"/>
                  <a:pt x="146050" y="215900"/>
                </a:cubicBezTo>
                <a:cubicBezTo>
                  <a:pt x="194983" y="229245"/>
                  <a:pt x="144558" y="215237"/>
                  <a:pt x="174625" y="228600"/>
                </a:cubicBezTo>
                <a:lnTo>
                  <a:pt x="203200" y="238125"/>
                </a:lnTo>
                <a:lnTo>
                  <a:pt x="222250" y="244475"/>
                </a:lnTo>
                <a:cubicBezTo>
                  <a:pt x="225425" y="245533"/>
                  <a:pt x="228528" y="246838"/>
                  <a:pt x="231775" y="247650"/>
                </a:cubicBezTo>
                <a:lnTo>
                  <a:pt x="257175" y="254000"/>
                </a:lnTo>
                <a:cubicBezTo>
                  <a:pt x="261408" y="255058"/>
                  <a:pt x="265735" y="255795"/>
                  <a:pt x="269875" y="257175"/>
                </a:cubicBezTo>
                <a:cubicBezTo>
                  <a:pt x="273050" y="258233"/>
                  <a:pt x="276407" y="258853"/>
                  <a:pt x="279400" y="260350"/>
                </a:cubicBezTo>
                <a:cubicBezTo>
                  <a:pt x="282813" y="262057"/>
                  <a:pt x="285352" y="265360"/>
                  <a:pt x="288925" y="266700"/>
                </a:cubicBezTo>
                <a:cubicBezTo>
                  <a:pt x="293978" y="268595"/>
                  <a:pt x="299508" y="268817"/>
                  <a:pt x="304800" y="269875"/>
                </a:cubicBezTo>
                <a:cubicBezTo>
                  <a:pt x="307975" y="271992"/>
                  <a:pt x="310818" y="274722"/>
                  <a:pt x="314325" y="276225"/>
                </a:cubicBezTo>
                <a:cubicBezTo>
                  <a:pt x="326749" y="281550"/>
                  <a:pt x="333270" y="277213"/>
                  <a:pt x="346075" y="285750"/>
                </a:cubicBezTo>
                <a:cubicBezTo>
                  <a:pt x="361187" y="295824"/>
                  <a:pt x="349661" y="289683"/>
                  <a:pt x="368300" y="295275"/>
                </a:cubicBezTo>
                <a:cubicBezTo>
                  <a:pt x="374711" y="297198"/>
                  <a:pt x="381000" y="299508"/>
                  <a:pt x="387350" y="301625"/>
                </a:cubicBezTo>
                <a:lnTo>
                  <a:pt x="396875" y="304800"/>
                </a:lnTo>
                <a:cubicBezTo>
                  <a:pt x="398992" y="307975"/>
                  <a:pt x="400527" y="311627"/>
                  <a:pt x="403225" y="314325"/>
                </a:cubicBezTo>
                <a:cubicBezTo>
                  <a:pt x="405923" y="317023"/>
                  <a:pt x="410366" y="317695"/>
                  <a:pt x="412750" y="320675"/>
                </a:cubicBezTo>
                <a:cubicBezTo>
                  <a:pt x="414841" y="323288"/>
                  <a:pt x="414607" y="327124"/>
                  <a:pt x="415925" y="330200"/>
                </a:cubicBezTo>
                <a:cubicBezTo>
                  <a:pt x="417789" y="334550"/>
                  <a:pt x="420411" y="338550"/>
                  <a:pt x="422275" y="342900"/>
                </a:cubicBezTo>
                <a:cubicBezTo>
                  <a:pt x="423593" y="345976"/>
                  <a:pt x="423953" y="349432"/>
                  <a:pt x="425450" y="352425"/>
                </a:cubicBezTo>
                <a:cubicBezTo>
                  <a:pt x="427157" y="355838"/>
                  <a:pt x="430250" y="358463"/>
                  <a:pt x="431800" y="361950"/>
                </a:cubicBezTo>
                <a:cubicBezTo>
                  <a:pt x="435230" y="369668"/>
                  <a:pt x="440518" y="396606"/>
                  <a:pt x="450850" y="400050"/>
                </a:cubicBezTo>
                <a:lnTo>
                  <a:pt x="460375" y="403225"/>
                </a:lnTo>
                <a:cubicBezTo>
                  <a:pt x="465579" y="418837"/>
                  <a:pt x="465600" y="421894"/>
                  <a:pt x="473075" y="434975"/>
                </a:cubicBezTo>
                <a:cubicBezTo>
                  <a:pt x="474968" y="438288"/>
                  <a:pt x="477875" y="441013"/>
                  <a:pt x="479425" y="444500"/>
                </a:cubicBezTo>
                <a:cubicBezTo>
                  <a:pt x="482143" y="450617"/>
                  <a:pt x="483658" y="457200"/>
                  <a:pt x="485775" y="463550"/>
                </a:cubicBezTo>
                <a:lnTo>
                  <a:pt x="488950" y="473075"/>
                </a:lnTo>
                <a:lnTo>
                  <a:pt x="488950" y="473075"/>
                </a:lnTo>
                <a:cubicBezTo>
                  <a:pt x="492125" y="481542"/>
                  <a:pt x="494145" y="490537"/>
                  <a:pt x="498475" y="498475"/>
                </a:cubicBezTo>
                <a:cubicBezTo>
                  <a:pt x="500625" y="502417"/>
                  <a:pt x="505509" y="504264"/>
                  <a:pt x="508000" y="508000"/>
                </a:cubicBezTo>
                <a:cubicBezTo>
                  <a:pt x="509856" y="510785"/>
                  <a:pt x="509678" y="514532"/>
                  <a:pt x="511175" y="517525"/>
                </a:cubicBezTo>
                <a:cubicBezTo>
                  <a:pt x="512882" y="520938"/>
                  <a:pt x="515818" y="523637"/>
                  <a:pt x="517525" y="527050"/>
                </a:cubicBezTo>
                <a:cubicBezTo>
                  <a:pt x="519022" y="530043"/>
                  <a:pt x="519203" y="533582"/>
                  <a:pt x="520700" y="536575"/>
                </a:cubicBezTo>
                <a:cubicBezTo>
                  <a:pt x="530735" y="556645"/>
                  <a:pt x="524240" y="535674"/>
                  <a:pt x="530225" y="555625"/>
                </a:cubicBezTo>
                <a:cubicBezTo>
                  <a:pt x="532439" y="563005"/>
                  <a:pt x="534548" y="570417"/>
                  <a:pt x="536575" y="577850"/>
                </a:cubicBezTo>
                <a:cubicBezTo>
                  <a:pt x="537723" y="582060"/>
                  <a:pt x="536877" y="587266"/>
                  <a:pt x="539750" y="590550"/>
                </a:cubicBezTo>
                <a:cubicBezTo>
                  <a:pt x="544776" y="596293"/>
                  <a:pt x="558800" y="603250"/>
                  <a:pt x="558800" y="603250"/>
                </a:cubicBezTo>
                <a:cubicBezTo>
                  <a:pt x="573356" y="625085"/>
                  <a:pt x="564260" y="619887"/>
                  <a:pt x="581025" y="625475"/>
                </a:cubicBezTo>
                <a:cubicBezTo>
                  <a:pt x="583142" y="628650"/>
                  <a:pt x="584677" y="632302"/>
                  <a:pt x="587375" y="635000"/>
                </a:cubicBezTo>
                <a:cubicBezTo>
                  <a:pt x="596474" y="644099"/>
                  <a:pt x="596096" y="639360"/>
                  <a:pt x="606425" y="644525"/>
                </a:cubicBezTo>
                <a:cubicBezTo>
                  <a:pt x="609838" y="646232"/>
                  <a:pt x="612775" y="648758"/>
                  <a:pt x="615950" y="650875"/>
                </a:cubicBezTo>
                <a:cubicBezTo>
                  <a:pt x="617008" y="654050"/>
                  <a:pt x="616758" y="658033"/>
                  <a:pt x="619125" y="660400"/>
                </a:cubicBezTo>
                <a:cubicBezTo>
                  <a:pt x="621492" y="662767"/>
                  <a:pt x="625724" y="661950"/>
                  <a:pt x="628650" y="663575"/>
                </a:cubicBezTo>
                <a:cubicBezTo>
                  <a:pt x="635321" y="667281"/>
                  <a:pt x="640460" y="673862"/>
                  <a:pt x="647700" y="676275"/>
                </a:cubicBezTo>
                <a:lnTo>
                  <a:pt x="666750" y="682625"/>
                </a:lnTo>
                <a:lnTo>
                  <a:pt x="676275" y="685800"/>
                </a:lnTo>
                <a:cubicBezTo>
                  <a:pt x="678392" y="688975"/>
                  <a:pt x="680918" y="691912"/>
                  <a:pt x="682625" y="695325"/>
                </a:cubicBezTo>
                <a:cubicBezTo>
                  <a:pt x="687790" y="705654"/>
                  <a:pt x="683051" y="705276"/>
                  <a:pt x="692150" y="714375"/>
                </a:cubicBezTo>
                <a:cubicBezTo>
                  <a:pt x="694848" y="717073"/>
                  <a:pt x="698500" y="718608"/>
                  <a:pt x="701675" y="720725"/>
                </a:cubicBezTo>
                <a:cubicBezTo>
                  <a:pt x="703842" y="727226"/>
                  <a:pt x="705519" y="735041"/>
                  <a:pt x="711200" y="739775"/>
                </a:cubicBezTo>
                <a:cubicBezTo>
                  <a:pt x="714836" y="742805"/>
                  <a:pt x="719667" y="744008"/>
                  <a:pt x="723900" y="746125"/>
                </a:cubicBezTo>
                <a:cubicBezTo>
                  <a:pt x="726017" y="749300"/>
                  <a:pt x="728700" y="752163"/>
                  <a:pt x="730250" y="755650"/>
                </a:cubicBezTo>
                <a:cubicBezTo>
                  <a:pt x="733905" y="763874"/>
                  <a:pt x="735111" y="777366"/>
                  <a:pt x="742950" y="784225"/>
                </a:cubicBezTo>
                <a:cubicBezTo>
                  <a:pt x="748693" y="789251"/>
                  <a:pt x="755650" y="792692"/>
                  <a:pt x="762000" y="796925"/>
                </a:cubicBezTo>
                <a:cubicBezTo>
                  <a:pt x="765175" y="799042"/>
                  <a:pt x="768827" y="800577"/>
                  <a:pt x="771525" y="803275"/>
                </a:cubicBezTo>
                <a:cubicBezTo>
                  <a:pt x="783748" y="815498"/>
                  <a:pt x="777314" y="810309"/>
                  <a:pt x="790575" y="819150"/>
                </a:cubicBezTo>
                <a:cubicBezTo>
                  <a:pt x="791633" y="825500"/>
                  <a:pt x="792353" y="831916"/>
                  <a:pt x="793750" y="838200"/>
                </a:cubicBezTo>
                <a:cubicBezTo>
                  <a:pt x="796942" y="852565"/>
                  <a:pt x="796425" y="843550"/>
                  <a:pt x="803275" y="857250"/>
                </a:cubicBezTo>
                <a:cubicBezTo>
                  <a:pt x="815396" y="881492"/>
                  <a:pt x="792943" y="848766"/>
                  <a:pt x="815975" y="879475"/>
                </a:cubicBezTo>
                <a:cubicBezTo>
                  <a:pt x="817033" y="883708"/>
                  <a:pt x="817951" y="887979"/>
                  <a:pt x="819150" y="892175"/>
                </a:cubicBezTo>
                <a:cubicBezTo>
                  <a:pt x="820069" y="895393"/>
                  <a:pt x="819712" y="899609"/>
                  <a:pt x="822325" y="901700"/>
                </a:cubicBezTo>
                <a:cubicBezTo>
                  <a:pt x="825732" y="904426"/>
                  <a:pt x="830792" y="903817"/>
                  <a:pt x="835025" y="904875"/>
                </a:cubicBezTo>
                <a:cubicBezTo>
                  <a:pt x="841375" y="909108"/>
                  <a:pt x="846835" y="915162"/>
                  <a:pt x="854075" y="917575"/>
                </a:cubicBezTo>
                <a:cubicBezTo>
                  <a:pt x="880225" y="926292"/>
                  <a:pt x="866499" y="922978"/>
                  <a:pt x="895350" y="927100"/>
                </a:cubicBezTo>
                <a:lnTo>
                  <a:pt x="1044575" y="923925"/>
                </a:lnTo>
                <a:cubicBezTo>
                  <a:pt x="1097992" y="921947"/>
                  <a:pt x="1045460" y="924943"/>
                  <a:pt x="1076325" y="911225"/>
                </a:cubicBezTo>
                <a:cubicBezTo>
                  <a:pt x="1082208" y="908610"/>
                  <a:pt x="1088942" y="908288"/>
                  <a:pt x="1095375" y="908050"/>
                </a:cubicBezTo>
                <a:cubicBezTo>
                  <a:pt x="1117585" y="907227"/>
                  <a:pt x="1139825" y="908050"/>
                  <a:pt x="1162050" y="908050"/>
                </a:cubicBezTo>
                <a:lnTo>
                  <a:pt x="971550" y="898525"/>
                </a:lnTo>
                <a:close/>
              </a:path>
            </a:pathLst>
          </a:custGeom>
          <a:solidFill>
            <a:srgbClr val="E46C0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7" name="Freeform 6"/>
          <p:cNvSpPr/>
          <p:nvPr/>
        </p:nvSpPr>
        <p:spPr>
          <a:xfrm>
            <a:off x="4583656" y="1118310"/>
            <a:ext cx="411977" cy="804863"/>
          </a:xfrm>
          <a:custGeom>
            <a:avLst/>
            <a:gdLst>
              <a:gd name="connsiteX0" fmla="*/ 454025 w 549303"/>
              <a:gd name="connsiteY0" fmla="*/ 1073150 h 1073150"/>
              <a:gd name="connsiteX1" fmla="*/ 454025 w 549303"/>
              <a:gd name="connsiteY1" fmla="*/ 1073150 h 1073150"/>
              <a:gd name="connsiteX2" fmla="*/ 460375 w 549303"/>
              <a:gd name="connsiteY2" fmla="*/ 1016000 h 1073150"/>
              <a:gd name="connsiteX3" fmla="*/ 466725 w 549303"/>
              <a:gd name="connsiteY3" fmla="*/ 1006475 h 1073150"/>
              <a:gd name="connsiteX4" fmla="*/ 485775 w 549303"/>
              <a:gd name="connsiteY4" fmla="*/ 996950 h 1073150"/>
              <a:gd name="connsiteX5" fmla="*/ 514350 w 549303"/>
              <a:gd name="connsiteY5" fmla="*/ 981075 h 1073150"/>
              <a:gd name="connsiteX6" fmla="*/ 533400 w 549303"/>
              <a:gd name="connsiteY6" fmla="*/ 968375 h 1073150"/>
              <a:gd name="connsiteX7" fmla="*/ 539750 w 549303"/>
              <a:gd name="connsiteY7" fmla="*/ 958850 h 1073150"/>
              <a:gd name="connsiteX8" fmla="*/ 549275 w 549303"/>
              <a:gd name="connsiteY8" fmla="*/ 955675 h 1073150"/>
              <a:gd name="connsiteX9" fmla="*/ 542925 w 549303"/>
              <a:gd name="connsiteY9" fmla="*/ 879475 h 1073150"/>
              <a:gd name="connsiteX10" fmla="*/ 536575 w 549303"/>
              <a:gd name="connsiteY10" fmla="*/ 866775 h 1073150"/>
              <a:gd name="connsiteX11" fmla="*/ 527050 w 549303"/>
              <a:gd name="connsiteY11" fmla="*/ 838200 h 1073150"/>
              <a:gd name="connsiteX12" fmla="*/ 523875 w 549303"/>
              <a:gd name="connsiteY12" fmla="*/ 828675 h 1073150"/>
              <a:gd name="connsiteX13" fmla="*/ 514350 w 549303"/>
              <a:gd name="connsiteY13" fmla="*/ 822325 h 1073150"/>
              <a:gd name="connsiteX14" fmla="*/ 504825 w 549303"/>
              <a:gd name="connsiteY14" fmla="*/ 796925 h 1073150"/>
              <a:gd name="connsiteX15" fmla="*/ 501650 w 549303"/>
              <a:gd name="connsiteY15" fmla="*/ 787400 h 1073150"/>
              <a:gd name="connsiteX16" fmla="*/ 495300 w 549303"/>
              <a:gd name="connsiteY16" fmla="*/ 777875 h 1073150"/>
              <a:gd name="connsiteX17" fmla="*/ 488950 w 549303"/>
              <a:gd name="connsiteY17" fmla="*/ 765175 h 1073150"/>
              <a:gd name="connsiteX18" fmla="*/ 485775 w 549303"/>
              <a:gd name="connsiteY18" fmla="*/ 755650 h 1073150"/>
              <a:gd name="connsiteX19" fmla="*/ 476250 w 549303"/>
              <a:gd name="connsiteY19" fmla="*/ 752475 h 1073150"/>
              <a:gd name="connsiteX20" fmla="*/ 460375 w 549303"/>
              <a:gd name="connsiteY20" fmla="*/ 733425 h 1073150"/>
              <a:gd name="connsiteX21" fmla="*/ 444500 w 549303"/>
              <a:gd name="connsiteY21" fmla="*/ 717550 h 1073150"/>
              <a:gd name="connsiteX22" fmla="*/ 438150 w 549303"/>
              <a:gd name="connsiteY22" fmla="*/ 673100 h 1073150"/>
              <a:gd name="connsiteX23" fmla="*/ 419100 w 549303"/>
              <a:gd name="connsiteY23" fmla="*/ 641350 h 1073150"/>
              <a:gd name="connsiteX24" fmla="*/ 393700 w 549303"/>
              <a:gd name="connsiteY24" fmla="*/ 596900 h 1073150"/>
              <a:gd name="connsiteX25" fmla="*/ 384175 w 549303"/>
              <a:gd name="connsiteY25" fmla="*/ 587375 h 1073150"/>
              <a:gd name="connsiteX26" fmla="*/ 374650 w 549303"/>
              <a:gd name="connsiteY26" fmla="*/ 565150 h 1073150"/>
              <a:gd name="connsiteX27" fmla="*/ 368300 w 549303"/>
              <a:gd name="connsiteY27" fmla="*/ 555625 h 1073150"/>
              <a:gd name="connsiteX28" fmla="*/ 365125 w 549303"/>
              <a:gd name="connsiteY28" fmla="*/ 546100 h 1073150"/>
              <a:gd name="connsiteX29" fmla="*/ 358775 w 549303"/>
              <a:gd name="connsiteY29" fmla="*/ 536575 h 1073150"/>
              <a:gd name="connsiteX30" fmla="*/ 352425 w 549303"/>
              <a:gd name="connsiteY30" fmla="*/ 517525 h 1073150"/>
              <a:gd name="connsiteX31" fmla="*/ 346075 w 549303"/>
              <a:gd name="connsiteY31" fmla="*/ 492125 h 1073150"/>
              <a:gd name="connsiteX32" fmla="*/ 342900 w 549303"/>
              <a:gd name="connsiteY32" fmla="*/ 479425 h 1073150"/>
              <a:gd name="connsiteX33" fmla="*/ 339725 w 549303"/>
              <a:gd name="connsiteY33" fmla="*/ 460375 h 1073150"/>
              <a:gd name="connsiteX34" fmla="*/ 333375 w 549303"/>
              <a:gd name="connsiteY34" fmla="*/ 438150 h 1073150"/>
              <a:gd name="connsiteX35" fmla="*/ 330200 w 549303"/>
              <a:gd name="connsiteY35" fmla="*/ 307975 h 1073150"/>
              <a:gd name="connsiteX36" fmla="*/ 327025 w 549303"/>
              <a:gd name="connsiteY36" fmla="*/ 298450 h 1073150"/>
              <a:gd name="connsiteX37" fmla="*/ 317500 w 549303"/>
              <a:gd name="connsiteY37" fmla="*/ 292100 h 1073150"/>
              <a:gd name="connsiteX38" fmla="*/ 311150 w 549303"/>
              <a:gd name="connsiteY38" fmla="*/ 282575 h 1073150"/>
              <a:gd name="connsiteX39" fmla="*/ 288925 w 549303"/>
              <a:gd name="connsiteY39" fmla="*/ 266700 h 1073150"/>
              <a:gd name="connsiteX40" fmla="*/ 282575 w 549303"/>
              <a:gd name="connsiteY40" fmla="*/ 254000 h 1073150"/>
              <a:gd name="connsiteX41" fmla="*/ 276225 w 549303"/>
              <a:gd name="connsiteY41" fmla="*/ 244475 h 1073150"/>
              <a:gd name="connsiteX42" fmla="*/ 260350 w 549303"/>
              <a:gd name="connsiteY42" fmla="*/ 222250 h 1073150"/>
              <a:gd name="connsiteX43" fmla="*/ 257175 w 549303"/>
              <a:gd name="connsiteY43" fmla="*/ 212725 h 1073150"/>
              <a:gd name="connsiteX44" fmla="*/ 250825 w 549303"/>
              <a:gd name="connsiteY44" fmla="*/ 203200 h 1073150"/>
              <a:gd name="connsiteX45" fmla="*/ 244475 w 549303"/>
              <a:gd name="connsiteY45" fmla="*/ 184150 h 1073150"/>
              <a:gd name="connsiteX46" fmla="*/ 241300 w 549303"/>
              <a:gd name="connsiteY46" fmla="*/ 174625 h 1073150"/>
              <a:gd name="connsiteX47" fmla="*/ 234950 w 549303"/>
              <a:gd name="connsiteY47" fmla="*/ 139700 h 1073150"/>
              <a:gd name="connsiteX48" fmla="*/ 231775 w 549303"/>
              <a:gd name="connsiteY48" fmla="*/ 127000 h 1073150"/>
              <a:gd name="connsiteX49" fmla="*/ 225425 w 549303"/>
              <a:gd name="connsiteY49" fmla="*/ 114300 h 1073150"/>
              <a:gd name="connsiteX50" fmla="*/ 212725 w 549303"/>
              <a:gd name="connsiteY50" fmla="*/ 69850 h 1073150"/>
              <a:gd name="connsiteX51" fmla="*/ 209550 w 549303"/>
              <a:gd name="connsiteY51" fmla="*/ 57150 h 1073150"/>
              <a:gd name="connsiteX52" fmla="*/ 206375 w 549303"/>
              <a:gd name="connsiteY52" fmla="*/ 41275 h 1073150"/>
              <a:gd name="connsiteX53" fmla="*/ 196850 w 549303"/>
              <a:gd name="connsiteY53" fmla="*/ 38100 h 1073150"/>
              <a:gd name="connsiteX54" fmla="*/ 187325 w 549303"/>
              <a:gd name="connsiteY54" fmla="*/ 28575 h 1073150"/>
              <a:gd name="connsiteX55" fmla="*/ 180975 w 549303"/>
              <a:gd name="connsiteY55" fmla="*/ 19050 h 1073150"/>
              <a:gd name="connsiteX56" fmla="*/ 171450 w 549303"/>
              <a:gd name="connsiteY56" fmla="*/ 15875 h 1073150"/>
              <a:gd name="connsiteX57" fmla="*/ 142875 w 549303"/>
              <a:gd name="connsiteY57" fmla="*/ 0 h 1073150"/>
              <a:gd name="connsiteX58" fmla="*/ 123825 w 549303"/>
              <a:gd name="connsiteY58" fmla="*/ 9525 h 1073150"/>
              <a:gd name="connsiteX59" fmla="*/ 120650 w 549303"/>
              <a:gd name="connsiteY59" fmla="*/ 19050 h 1073150"/>
              <a:gd name="connsiteX60" fmla="*/ 136525 w 549303"/>
              <a:gd name="connsiteY60" fmla="*/ 47625 h 1073150"/>
              <a:gd name="connsiteX61" fmla="*/ 155575 w 549303"/>
              <a:gd name="connsiteY61" fmla="*/ 76200 h 1073150"/>
              <a:gd name="connsiteX62" fmla="*/ 161925 w 549303"/>
              <a:gd name="connsiteY62" fmla="*/ 85725 h 1073150"/>
              <a:gd name="connsiteX63" fmla="*/ 171450 w 549303"/>
              <a:gd name="connsiteY63" fmla="*/ 95250 h 1073150"/>
              <a:gd name="connsiteX64" fmla="*/ 180975 w 549303"/>
              <a:gd name="connsiteY64" fmla="*/ 114300 h 1073150"/>
              <a:gd name="connsiteX65" fmla="*/ 184150 w 549303"/>
              <a:gd name="connsiteY65" fmla="*/ 123825 h 1073150"/>
              <a:gd name="connsiteX66" fmla="*/ 190500 w 549303"/>
              <a:gd name="connsiteY66" fmla="*/ 133350 h 1073150"/>
              <a:gd name="connsiteX67" fmla="*/ 193675 w 549303"/>
              <a:gd name="connsiteY67" fmla="*/ 142875 h 1073150"/>
              <a:gd name="connsiteX68" fmla="*/ 203200 w 549303"/>
              <a:gd name="connsiteY68" fmla="*/ 149225 h 1073150"/>
              <a:gd name="connsiteX69" fmla="*/ 212725 w 549303"/>
              <a:gd name="connsiteY69" fmla="*/ 158750 h 1073150"/>
              <a:gd name="connsiteX70" fmla="*/ 215900 w 549303"/>
              <a:gd name="connsiteY70" fmla="*/ 168275 h 1073150"/>
              <a:gd name="connsiteX71" fmla="*/ 222250 w 549303"/>
              <a:gd name="connsiteY71" fmla="*/ 177800 h 1073150"/>
              <a:gd name="connsiteX72" fmla="*/ 228600 w 549303"/>
              <a:gd name="connsiteY72" fmla="*/ 196850 h 1073150"/>
              <a:gd name="connsiteX73" fmla="*/ 225425 w 549303"/>
              <a:gd name="connsiteY73" fmla="*/ 225425 h 1073150"/>
              <a:gd name="connsiteX74" fmla="*/ 200025 w 549303"/>
              <a:gd name="connsiteY74" fmla="*/ 228600 h 1073150"/>
              <a:gd name="connsiteX75" fmla="*/ 187325 w 549303"/>
              <a:gd name="connsiteY75" fmla="*/ 238125 h 1073150"/>
              <a:gd name="connsiteX76" fmla="*/ 177800 w 549303"/>
              <a:gd name="connsiteY76" fmla="*/ 244475 h 1073150"/>
              <a:gd name="connsiteX77" fmla="*/ 168275 w 549303"/>
              <a:gd name="connsiteY77" fmla="*/ 238125 h 1073150"/>
              <a:gd name="connsiteX78" fmla="*/ 158750 w 549303"/>
              <a:gd name="connsiteY78" fmla="*/ 219075 h 1073150"/>
              <a:gd name="connsiteX79" fmla="*/ 136525 w 549303"/>
              <a:gd name="connsiteY79" fmla="*/ 203200 h 1073150"/>
              <a:gd name="connsiteX80" fmla="*/ 130175 w 549303"/>
              <a:gd name="connsiteY80" fmla="*/ 193675 h 1073150"/>
              <a:gd name="connsiteX81" fmla="*/ 111125 w 549303"/>
              <a:gd name="connsiteY81" fmla="*/ 177800 h 1073150"/>
              <a:gd name="connsiteX82" fmla="*/ 104775 w 549303"/>
              <a:gd name="connsiteY82" fmla="*/ 168275 h 1073150"/>
              <a:gd name="connsiteX83" fmla="*/ 101600 w 549303"/>
              <a:gd name="connsiteY83" fmla="*/ 158750 h 1073150"/>
              <a:gd name="connsiteX84" fmla="*/ 92075 w 549303"/>
              <a:gd name="connsiteY84" fmla="*/ 152400 h 1073150"/>
              <a:gd name="connsiteX85" fmla="*/ 85725 w 549303"/>
              <a:gd name="connsiteY85" fmla="*/ 142875 h 1073150"/>
              <a:gd name="connsiteX86" fmla="*/ 79375 w 549303"/>
              <a:gd name="connsiteY86" fmla="*/ 123825 h 1073150"/>
              <a:gd name="connsiteX87" fmla="*/ 88900 w 549303"/>
              <a:gd name="connsiteY87" fmla="*/ 130175 h 1073150"/>
              <a:gd name="connsiteX88" fmla="*/ 92075 w 549303"/>
              <a:gd name="connsiteY88" fmla="*/ 139700 h 1073150"/>
              <a:gd name="connsiteX89" fmla="*/ 111125 w 549303"/>
              <a:gd name="connsiteY89" fmla="*/ 152400 h 1073150"/>
              <a:gd name="connsiteX90" fmla="*/ 104775 w 549303"/>
              <a:gd name="connsiteY90" fmla="*/ 133350 h 1073150"/>
              <a:gd name="connsiteX91" fmla="*/ 101600 w 549303"/>
              <a:gd name="connsiteY91" fmla="*/ 123825 h 1073150"/>
              <a:gd name="connsiteX92" fmla="*/ 92075 w 549303"/>
              <a:gd name="connsiteY92" fmla="*/ 104775 h 1073150"/>
              <a:gd name="connsiteX93" fmla="*/ 85725 w 549303"/>
              <a:gd name="connsiteY93" fmla="*/ 95250 h 1073150"/>
              <a:gd name="connsiteX94" fmla="*/ 82550 w 549303"/>
              <a:gd name="connsiteY94" fmla="*/ 85725 h 1073150"/>
              <a:gd name="connsiteX95" fmla="*/ 66675 w 549303"/>
              <a:gd name="connsiteY95" fmla="*/ 63500 h 1073150"/>
              <a:gd name="connsiteX96" fmla="*/ 57150 w 549303"/>
              <a:gd name="connsiteY96" fmla="*/ 60325 h 1073150"/>
              <a:gd name="connsiteX97" fmla="*/ 34925 w 549303"/>
              <a:gd name="connsiteY97" fmla="*/ 57150 h 1073150"/>
              <a:gd name="connsiteX98" fmla="*/ 12700 w 549303"/>
              <a:gd name="connsiteY98" fmla="*/ 60325 h 1073150"/>
              <a:gd name="connsiteX99" fmla="*/ 9525 w 549303"/>
              <a:gd name="connsiteY99" fmla="*/ 69850 h 1073150"/>
              <a:gd name="connsiteX100" fmla="*/ 0 w 549303"/>
              <a:gd name="connsiteY100" fmla="*/ 76200 h 1073150"/>
              <a:gd name="connsiteX101" fmla="*/ 3175 w 549303"/>
              <a:gd name="connsiteY101" fmla="*/ 107950 h 1073150"/>
              <a:gd name="connsiteX102" fmla="*/ 22225 w 549303"/>
              <a:gd name="connsiteY102" fmla="*/ 146050 h 1073150"/>
              <a:gd name="connsiteX103" fmla="*/ 50800 w 549303"/>
              <a:gd name="connsiteY103" fmla="*/ 161925 h 1073150"/>
              <a:gd name="connsiteX104" fmla="*/ 57150 w 549303"/>
              <a:gd name="connsiteY104" fmla="*/ 171450 h 1073150"/>
              <a:gd name="connsiteX105" fmla="*/ 66675 w 549303"/>
              <a:gd name="connsiteY105" fmla="*/ 174625 h 1073150"/>
              <a:gd name="connsiteX106" fmla="*/ 76200 w 549303"/>
              <a:gd name="connsiteY106" fmla="*/ 180975 h 1073150"/>
              <a:gd name="connsiteX107" fmla="*/ 88900 w 549303"/>
              <a:gd name="connsiteY107" fmla="*/ 206375 h 1073150"/>
              <a:gd name="connsiteX108" fmla="*/ 98425 w 549303"/>
              <a:gd name="connsiteY108" fmla="*/ 212725 h 1073150"/>
              <a:gd name="connsiteX109" fmla="*/ 114300 w 549303"/>
              <a:gd name="connsiteY109" fmla="*/ 241300 h 1073150"/>
              <a:gd name="connsiteX110" fmla="*/ 123825 w 549303"/>
              <a:gd name="connsiteY110" fmla="*/ 247650 h 1073150"/>
              <a:gd name="connsiteX111" fmla="*/ 149225 w 549303"/>
              <a:gd name="connsiteY111" fmla="*/ 263525 h 1073150"/>
              <a:gd name="connsiteX112" fmla="*/ 158750 w 549303"/>
              <a:gd name="connsiteY112" fmla="*/ 266700 h 1073150"/>
              <a:gd name="connsiteX113" fmla="*/ 171450 w 549303"/>
              <a:gd name="connsiteY113" fmla="*/ 285750 h 1073150"/>
              <a:gd name="connsiteX114" fmla="*/ 184150 w 549303"/>
              <a:gd name="connsiteY114" fmla="*/ 323850 h 1073150"/>
              <a:gd name="connsiteX115" fmla="*/ 187325 w 549303"/>
              <a:gd name="connsiteY115" fmla="*/ 333375 h 1073150"/>
              <a:gd name="connsiteX116" fmla="*/ 190500 w 549303"/>
              <a:gd name="connsiteY116" fmla="*/ 342900 h 1073150"/>
              <a:gd name="connsiteX117" fmla="*/ 193675 w 549303"/>
              <a:gd name="connsiteY117" fmla="*/ 358775 h 1073150"/>
              <a:gd name="connsiteX118" fmla="*/ 196850 w 549303"/>
              <a:gd name="connsiteY118" fmla="*/ 463550 h 1073150"/>
              <a:gd name="connsiteX119" fmla="*/ 200025 w 549303"/>
              <a:gd name="connsiteY119" fmla="*/ 482600 h 1073150"/>
              <a:gd name="connsiteX120" fmla="*/ 215900 w 549303"/>
              <a:gd name="connsiteY120" fmla="*/ 501650 h 1073150"/>
              <a:gd name="connsiteX121" fmla="*/ 231775 w 549303"/>
              <a:gd name="connsiteY121" fmla="*/ 514350 h 1073150"/>
              <a:gd name="connsiteX122" fmla="*/ 247650 w 549303"/>
              <a:gd name="connsiteY122" fmla="*/ 546100 h 1073150"/>
              <a:gd name="connsiteX123" fmla="*/ 257175 w 549303"/>
              <a:gd name="connsiteY123" fmla="*/ 568325 h 1073150"/>
              <a:gd name="connsiteX124" fmla="*/ 269875 w 549303"/>
              <a:gd name="connsiteY124" fmla="*/ 587375 h 1073150"/>
              <a:gd name="connsiteX125" fmla="*/ 276225 w 549303"/>
              <a:gd name="connsiteY125" fmla="*/ 596900 h 1073150"/>
              <a:gd name="connsiteX126" fmla="*/ 292100 w 549303"/>
              <a:gd name="connsiteY126" fmla="*/ 615950 h 1073150"/>
              <a:gd name="connsiteX127" fmla="*/ 298450 w 549303"/>
              <a:gd name="connsiteY127" fmla="*/ 635000 h 1073150"/>
              <a:gd name="connsiteX128" fmla="*/ 301625 w 549303"/>
              <a:gd name="connsiteY128" fmla="*/ 644525 h 1073150"/>
              <a:gd name="connsiteX129" fmla="*/ 307975 w 549303"/>
              <a:gd name="connsiteY129" fmla="*/ 669925 h 1073150"/>
              <a:gd name="connsiteX130" fmla="*/ 314325 w 549303"/>
              <a:gd name="connsiteY130" fmla="*/ 679450 h 1073150"/>
              <a:gd name="connsiteX131" fmla="*/ 323850 w 549303"/>
              <a:gd name="connsiteY131" fmla="*/ 714375 h 1073150"/>
              <a:gd name="connsiteX132" fmla="*/ 327025 w 549303"/>
              <a:gd name="connsiteY132" fmla="*/ 806450 h 1073150"/>
              <a:gd name="connsiteX133" fmla="*/ 333375 w 549303"/>
              <a:gd name="connsiteY133" fmla="*/ 822325 h 1073150"/>
              <a:gd name="connsiteX134" fmla="*/ 336550 w 549303"/>
              <a:gd name="connsiteY134" fmla="*/ 831850 h 1073150"/>
              <a:gd name="connsiteX135" fmla="*/ 358775 w 549303"/>
              <a:gd name="connsiteY135" fmla="*/ 860425 h 1073150"/>
              <a:gd name="connsiteX136" fmla="*/ 368300 w 549303"/>
              <a:gd name="connsiteY136" fmla="*/ 866775 h 1073150"/>
              <a:gd name="connsiteX137" fmla="*/ 381000 w 549303"/>
              <a:gd name="connsiteY137" fmla="*/ 882650 h 1073150"/>
              <a:gd name="connsiteX138" fmla="*/ 393700 w 549303"/>
              <a:gd name="connsiteY138" fmla="*/ 898525 h 1073150"/>
              <a:gd name="connsiteX139" fmla="*/ 400050 w 549303"/>
              <a:gd name="connsiteY139" fmla="*/ 908050 h 1073150"/>
              <a:gd name="connsiteX140" fmla="*/ 403225 w 549303"/>
              <a:gd name="connsiteY140" fmla="*/ 920750 h 1073150"/>
              <a:gd name="connsiteX141" fmla="*/ 406400 w 549303"/>
              <a:gd name="connsiteY141" fmla="*/ 987425 h 1073150"/>
              <a:gd name="connsiteX142" fmla="*/ 412750 w 549303"/>
              <a:gd name="connsiteY142" fmla="*/ 1009650 h 1073150"/>
              <a:gd name="connsiteX143" fmla="*/ 419100 w 549303"/>
              <a:gd name="connsiteY143" fmla="*/ 1054100 h 1073150"/>
              <a:gd name="connsiteX144" fmla="*/ 425450 w 549303"/>
              <a:gd name="connsiteY144" fmla="*/ 1066800 h 1073150"/>
              <a:gd name="connsiteX145" fmla="*/ 454025 w 549303"/>
              <a:gd name="connsiteY145" fmla="*/ 1073150 h 107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49303" h="1073150">
                <a:moveTo>
                  <a:pt x="454025" y="1073150"/>
                </a:moveTo>
                <a:lnTo>
                  <a:pt x="454025" y="1073150"/>
                </a:lnTo>
                <a:cubicBezTo>
                  <a:pt x="454215" y="1070492"/>
                  <a:pt x="454566" y="1029555"/>
                  <a:pt x="460375" y="1016000"/>
                </a:cubicBezTo>
                <a:cubicBezTo>
                  <a:pt x="461878" y="1012493"/>
                  <a:pt x="464027" y="1009173"/>
                  <a:pt x="466725" y="1006475"/>
                </a:cubicBezTo>
                <a:cubicBezTo>
                  <a:pt x="472880" y="1000320"/>
                  <a:pt x="478028" y="999532"/>
                  <a:pt x="485775" y="996950"/>
                </a:cubicBezTo>
                <a:cubicBezTo>
                  <a:pt x="515670" y="967055"/>
                  <a:pt x="467731" y="1012155"/>
                  <a:pt x="514350" y="981075"/>
                </a:cubicBezTo>
                <a:lnTo>
                  <a:pt x="533400" y="968375"/>
                </a:lnTo>
                <a:cubicBezTo>
                  <a:pt x="535517" y="965200"/>
                  <a:pt x="536770" y="961234"/>
                  <a:pt x="539750" y="958850"/>
                </a:cubicBezTo>
                <a:cubicBezTo>
                  <a:pt x="542363" y="956759"/>
                  <a:pt x="548942" y="959005"/>
                  <a:pt x="549275" y="955675"/>
                </a:cubicBezTo>
                <a:cubicBezTo>
                  <a:pt x="549442" y="954003"/>
                  <a:pt x="549077" y="897932"/>
                  <a:pt x="542925" y="879475"/>
                </a:cubicBezTo>
                <a:cubicBezTo>
                  <a:pt x="541428" y="874985"/>
                  <a:pt x="538333" y="871169"/>
                  <a:pt x="536575" y="866775"/>
                </a:cubicBezTo>
                <a:lnTo>
                  <a:pt x="527050" y="838200"/>
                </a:lnTo>
                <a:cubicBezTo>
                  <a:pt x="525992" y="835025"/>
                  <a:pt x="526660" y="830531"/>
                  <a:pt x="523875" y="828675"/>
                </a:cubicBezTo>
                <a:lnTo>
                  <a:pt x="514350" y="822325"/>
                </a:lnTo>
                <a:cubicBezTo>
                  <a:pt x="508496" y="798910"/>
                  <a:pt x="514787" y="820169"/>
                  <a:pt x="504825" y="796925"/>
                </a:cubicBezTo>
                <a:cubicBezTo>
                  <a:pt x="503507" y="793849"/>
                  <a:pt x="503147" y="790393"/>
                  <a:pt x="501650" y="787400"/>
                </a:cubicBezTo>
                <a:cubicBezTo>
                  <a:pt x="499943" y="783987"/>
                  <a:pt x="497193" y="781188"/>
                  <a:pt x="495300" y="777875"/>
                </a:cubicBezTo>
                <a:cubicBezTo>
                  <a:pt x="492952" y="773766"/>
                  <a:pt x="490814" y="769525"/>
                  <a:pt x="488950" y="765175"/>
                </a:cubicBezTo>
                <a:cubicBezTo>
                  <a:pt x="487632" y="762099"/>
                  <a:pt x="488142" y="758017"/>
                  <a:pt x="485775" y="755650"/>
                </a:cubicBezTo>
                <a:cubicBezTo>
                  <a:pt x="483408" y="753283"/>
                  <a:pt x="479425" y="753533"/>
                  <a:pt x="476250" y="752475"/>
                </a:cubicBezTo>
                <a:cubicBezTo>
                  <a:pt x="460484" y="728826"/>
                  <a:pt x="480747" y="757871"/>
                  <a:pt x="460375" y="733425"/>
                </a:cubicBezTo>
                <a:cubicBezTo>
                  <a:pt x="447146" y="717550"/>
                  <a:pt x="461962" y="729192"/>
                  <a:pt x="444500" y="717550"/>
                </a:cubicBezTo>
                <a:cubicBezTo>
                  <a:pt x="442383" y="702733"/>
                  <a:pt x="442262" y="687491"/>
                  <a:pt x="438150" y="673100"/>
                </a:cubicBezTo>
                <a:cubicBezTo>
                  <a:pt x="433923" y="658306"/>
                  <a:pt x="425547" y="653170"/>
                  <a:pt x="419100" y="641350"/>
                </a:cubicBezTo>
                <a:cubicBezTo>
                  <a:pt x="413124" y="630393"/>
                  <a:pt x="403478" y="606678"/>
                  <a:pt x="393700" y="596900"/>
                </a:cubicBezTo>
                <a:cubicBezTo>
                  <a:pt x="390525" y="593725"/>
                  <a:pt x="386785" y="591029"/>
                  <a:pt x="384175" y="587375"/>
                </a:cubicBezTo>
                <a:cubicBezTo>
                  <a:pt x="373164" y="571959"/>
                  <a:pt x="381559" y="578969"/>
                  <a:pt x="374650" y="565150"/>
                </a:cubicBezTo>
                <a:cubicBezTo>
                  <a:pt x="372943" y="561737"/>
                  <a:pt x="370007" y="559038"/>
                  <a:pt x="368300" y="555625"/>
                </a:cubicBezTo>
                <a:cubicBezTo>
                  <a:pt x="366803" y="552632"/>
                  <a:pt x="366622" y="549093"/>
                  <a:pt x="365125" y="546100"/>
                </a:cubicBezTo>
                <a:cubicBezTo>
                  <a:pt x="363418" y="542687"/>
                  <a:pt x="360325" y="540062"/>
                  <a:pt x="358775" y="536575"/>
                </a:cubicBezTo>
                <a:cubicBezTo>
                  <a:pt x="356057" y="530458"/>
                  <a:pt x="354048" y="524019"/>
                  <a:pt x="352425" y="517525"/>
                </a:cubicBezTo>
                <a:lnTo>
                  <a:pt x="346075" y="492125"/>
                </a:lnTo>
                <a:cubicBezTo>
                  <a:pt x="345017" y="487892"/>
                  <a:pt x="343617" y="483729"/>
                  <a:pt x="342900" y="479425"/>
                </a:cubicBezTo>
                <a:cubicBezTo>
                  <a:pt x="341842" y="473075"/>
                  <a:pt x="340988" y="466688"/>
                  <a:pt x="339725" y="460375"/>
                </a:cubicBezTo>
                <a:cubicBezTo>
                  <a:pt x="337732" y="450408"/>
                  <a:pt x="336401" y="447228"/>
                  <a:pt x="333375" y="438150"/>
                </a:cubicBezTo>
                <a:cubicBezTo>
                  <a:pt x="332317" y="394758"/>
                  <a:pt x="332171" y="351335"/>
                  <a:pt x="330200" y="307975"/>
                </a:cubicBezTo>
                <a:cubicBezTo>
                  <a:pt x="330048" y="304632"/>
                  <a:pt x="329116" y="301063"/>
                  <a:pt x="327025" y="298450"/>
                </a:cubicBezTo>
                <a:cubicBezTo>
                  <a:pt x="324641" y="295470"/>
                  <a:pt x="320675" y="294217"/>
                  <a:pt x="317500" y="292100"/>
                </a:cubicBezTo>
                <a:cubicBezTo>
                  <a:pt x="315383" y="288925"/>
                  <a:pt x="314130" y="284959"/>
                  <a:pt x="311150" y="282575"/>
                </a:cubicBezTo>
                <a:cubicBezTo>
                  <a:pt x="287905" y="263979"/>
                  <a:pt x="318374" y="305965"/>
                  <a:pt x="288925" y="266700"/>
                </a:cubicBezTo>
                <a:cubicBezTo>
                  <a:pt x="286085" y="262914"/>
                  <a:pt x="284923" y="258109"/>
                  <a:pt x="282575" y="254000"/>
                </a:cubicBezTo>
                <a:cubicBezTo>
                  <a:pt x="280682" y="250687"/>
                  <a:pt x="278443" y="247580"/>
                  <a:pt x="276225" y="244475"/>
                </a:cubicBezTo>
                <a:cubicBezTo>
                  <a:pt x="273828" y="241119"/>
                  <a:pt x="262844" y="227238"/>
                  <a:pt x="260350" y="222250"/>
                </a:cubicBezTo>
                <a:cubicBezTo>
                  <a:pt x="258853" y="219257"/>
                  <a:pt x="258672" y="215718"/>
                  <a:pt x="257175" y="212725"/>
                </a:cubicBezTo>
                <a:cubicBezTo>
                  <a:pt x="255468" y="209312"/>
                  <a:pt x="252375" y="206687"/>
                  <a:pt x="250825" y="203200"/>
                </a:cubicBezTo>
                <a:cubicBezTo>
                  <a:pt x="248107" y="197083"/>
                  <a:pt x="246592" y="190500"/>
                  <a:pt x="244475" y="184150"/>
                </a:cubicBezTo>
                <a:cubicBezTo>
                  <a:pt x="243417" y="180975"/>
                  <a:pt x="241850" y="177926"/>
                  <a:pt x="241300" y="174625"/>
                </a:cubicBezTo>
                <a:cubicBezTo>
                  <a:pt x="239002" y="160839"/>
                  <a:pt x="237908" y="153013"/>
                  <a:pt x="234950" y="139700"/>
                </a:cubicBezTo>
                <a:cubicBezTo>
                  <a:pt x="234003" y="135440"/>
                  <a:pt x="233307" y="131086"/>
                  <a:pt x="231775" y="127000"/>
                </a:cubicBezTo>
                <a:cubicBezTo>
                  <a:pt x="230113" y="122568"/>
                  <a:pt x="227183" y="118694"/>
                  <a:pt x="225425" y="114300"/>
                </a:cubicBezTo>
                <a:cubicBezTo>
                  <a:pt x="219352" y="99117"/>
                  <a:pt x="216739" y="85907"/>
                  <a:pt x="212725" y="69850"/>
                </a:cubicBezTo>
                <a:cubicBezTo>
                  <a:pt x="211667" y="65617"/>
                  <a:pt x="210406" y="61429"/>
                  <a:pt x="209550" y="57150"/>
                </a:cubicBezTo>
                <a:cubicBezTo>
                  <a:pt x="208492" y="51858"/>
                  <a:pt x="209368" y="45765"/>
                  <a:pt x="206375" y="41275"/>
                </a:cubicBezTo>
                <a:cubicBezTo>
                  <a:pt x="204519" y="38490"/>
                  <a:pt x="200025" y="39158"/>
                  <a:pt x="196850" y="38100"/>
                </a:cubicBezTo>
                <a:cubicBezTo>
                  <a:pt x="193675" y="34925"/>
                  <a:pt x="190200" y="32024"/>
                  <a:pt x="187325" y="28575"/>
                </a:cubicBezTo>
                <a:cubicBezTo>
                  <a:pt x="184882" y="25644"/>
                  <a:pt x="183955" y="21434"/>
                  <a:pt x="180975" y="19050"/>
                </a:cubicBezTo>
                <a:cubicBezTo>
                  <a:pt x="178362" y="16959"/>
                  <a:pt x="174376" y="17500"/>
                  <a:pt x="171450" y="15875"/>
                </a:cubicBezTo>
                <a:cubicBezTo>
                  <a:pt x="138698" y="-2321"/>
                  <a:pt x="164428" y="7184"/>
                  <a:pt x="142875" y="0"/>
                </a:cubicBezTo>
                <a:cubicBezTo>
                  <a:pt x="136600" y="2092"/>
                  <a:pt x="128301" y="3930"/>
                  <a:pt x="123825" y="9525"/>
                </a:cubicBezTo>
                <a:cubicBezTo>
                  <a:pt x="121734" y="12138"/>
                  <a:pt x="121708" y="15875"/>
                  <a:pt x="120650" y="19050"/>
                </a:cubicBezTo>
                <a:cubicBezTo>
                  <a:pt x="127812" y="47697"/>
                  <a:pt x="118721" y="41690"/>
                  <a:pt x="136525" y="47625"/>
                </a:cubicBezTo>
                <a:lnTo>
                  <a:pt x="155575" y="76200"/>
                </a:lnTo>
                <a:cubicBezTo>
                  <a:pt x="157692" y="79375"/>
                  <a:pt x="159227" y="83027"/>
                  <a:pt x="161925" y="85725"/>
                </a:cubicBezTo>
                <a:lnTo>
                  <a:pt x="171450" y="95250"/>
                </a:lnTo>
                <a:cubicBezTo>
                  <a:pt x="179430" y="119191"/>
                  <a:pt x="168665" y="89681"/>
                  <a:pt x="180975" y="114300"/>
                </a:cubicBezTo>
                <a:cubicBezTo>
                  <a:pt x="182472" y="117293"/>
                  <a:pt x="182653" y="120832"/>
                  <a:pt x="184150" y="123825"/>
                </a:cubicBezTo>
                <a:cubicBezTo>
                  <a:pt x="185857" y="127238"/>
                  <a:pt x="188793" y="129937"/>
                  <a:pt x="190500" y="133350"/>
                </a:cubicBezTo>
                <a:cubicBezTo>
                  <a:pt x="191997" y="136343"/>
                  <a:pt x="191584" y="140262"/>
                  <a:pt x="193675" y="142875"/>
                </a:cubicBezTo>
                <a:cubicBezTo>
                  <a:pt x="196059" y="145855"/>
                  <a:pt x="200269" y="146782"/>
                  <a:pt x="203200" y="149225"/>
                </a:cubicBezTo>
                <a:cubicBezTo>
                  <a:pt x="206649" y="152100"/>
                  <a:pt x="209550" y="155575"/>
                  <a:pt x="212725" y="158750"/>
                </a:cubicBezTo>
                <a:cubicBezTo>
                  <a:pt x="213783" y="161925"/>
                  <a:pt x="214403" y="165282"/>
                  <a:pt x="215900" y="168275"/>
                </a:cubicBezTo>
                <a:cubicBezTo>
                  <a:pt x="217607" y="171688"/>
                  <a:pt x="220700" y="174313"/>
                  <a:pt x="222250" y="177800"/>
                </a:cubicBezTo>
                <a:cubicBezTo>
                  <a:pt x="224968" y="183917"/>
                  <a:pt x="228600" y="196850"/>
                  <a:pt x="228600" y="196850"/>
                </a:cubicBezTo>
                <a:cubicBezTo>
                  <a:pt x="227542" y="206375"/>
                  <a:pt x="231836" y="218302"/>
                  <a:pt x="225425" y="225425"/>
                </a:cubicBezTo>
                <a:cubicBezTo>
                  <a:pt x="219717" y="231767"/>
                  <a:pt x="208120" y="225902"/>
                  <a:pt x="200025" y="228600"/>
                </a:cubicBezTo>
                <a:cubicBezTo>
                  <a:pt x="195005" y="230273"/>
                  <a:pt x="191631" y="235049"/>
                  <a:pt x="187325" y="238125"/>
                </a:cubicBezTo>
                <a:cubicBezTo>
                  <a:pt x="184220" y="240343"/>
                  <a:pt x="180975" y="242358"/>
                  <a:pt x="177800" y="244475"/>
                </a:cubicBezTo>
                <a:cubicBezTo>
                  <a:pt x="174625" y="242358"/>
                  <a:pt x="170659" y="241105"/>
                  <a:pt x="168275" y="238125"/>
                </a:cubicBezTo>
                <a:cubicBezTo>
                  <a:pt x="147617" y="212302"/>
                  <a:pt x="185515" y="245840"/>
                  <a:pt x="158750" y="219075"/>
                </a:cubicBezTo>
                <a:cubicBezTo>
                  <a:pt x="154812" y="215137"/>
                  <a:pt x="141933" y="206806"/>
                  <a:pt x="136525" y="203200"/>
                </a:cubicBezTo>
                <a:cubicBezTo>
                  <a:pt x="134408" y="200025"/>
                  <a:pt x="132873" y="196373"/>
                  <a:pt x="130175" y="193675"/>
                </a:cubicBezTo>
                <a:cubicBezTo>
                  <a:pt x="105200" y="168700"/>
                  <a:pt x="137132" y="209008"/>
                  <a:pt x="111125" y="177800"/>
                </a:cubicBezTo>
                <a:cubicBezTo>
                  <a:pt x="108682" y="174869"/>
                  <a:pt x="106482" y="171688"/>
                  <a:pt x="104775" y="168275"/>
                </a:cubicBezTo>
                <a:cubicBezTo>
                  <a:pt x="103278" y="165282"/>
                  <a:pt x="103691" y="161363"/>
                  <a:pt x="101600" y="158750"/>
                </a:cubicBezTo>
                <a:cubicBezTo>
                  <a:pt x="99216" y="155770"/>
                  <a:pt x="95250" y="154517"/>
                  <a:pt x="92075" y="152400"/>
                </a:cubicBezTo>
                <a:cubicBezTo>
                  <a:pt x="89958" y="149225"/>
                  <a:pt x="87275" y="146362"/>
                  <a:pt x="85725" y="142875"/>
                </a:cubicBezTo>
                <a:cubicBezTo>
                  <a:pt x="83007" y="136758"/>
                  <a:pt x="73806" y="120112"/>
                  <a:pt x="79375" y="123825"/>
                </a:cubicBezTo>
                <a:lnTo>
                  <a:pt x="88900" y="130175"/>
                </a:lnTo>
                <a:cubicBezTo>
                  <a:pt x="89958" y="133350"/>
                  <a:pt x="89708" y="137333"/>
                  <a:pt x="92075" y="139700"/>
                </a:cubicBezTo>
                <a:cubicBezTo>
                  <a:pt x="97471" y="145096"/>
                  <a:pt x="111125" y="152400"/>
                  <a:pt x="111125" y="152400"/>
                </a:cubicBezTo>
                <a:lnTo>
                  <a:pt x="104775" y="133350"/>
                </a:lnTo>
                <a:cubicBezTo>
                  <a:pt x="103717" y="130175"/>
                  <a:pt x="103456" y="126610"/>
                  <a:pt x="101600" y="123825"/>
                </a:cubicBezTo>
                <a:cubicBezTo>
                  <a:pt x="83402" y="96528"/>
                  <a:pt x="105220" y="131065"/>
                  <a:pt x="92075" y="104775"/>
                </a:cubicBezTo>
                <a:cubicBezTo>
                  <a:pt x="90368" y="101362"/>
                  <a:pt x="87432" y="98663"/>
                  <a:pt x="85725" y="95250"/>
                </a:cubicBezTo>
                <a:cubicBezTo>
                  <a:pt x="84228" y="92257"/>
                  <a:pt x="84047" y="88718"/>
                  <a:pt x="82550" y="85725"/>
                </a:cubicBezTo>
                <a:cubicBezTo>
                  <a:pt x="80895" y="82416"/>
                  <a:pt x="67908" y="64527"/>
                  <a:pt x="66675" y="63500"/>
                </a:cubicBezTo>
                <a:cubicBezTo>
                  <a:pt x="64104" y="61357"/>
                  <a:pt x="60432" y="60981"/>
                  <a:pt x="57150" y="60325"/>
                </a:cubicBezTo>
                <a:cubicBezTo>
                  <a:pt x="49812" y="58857"/>
                  <a:pt x="42333" y="58208"/>
                  <a:pt x="34925" y="57150"/>
                </a:cubicBezTo>
                <a:cubicBezTo>
                  <a:pt x="27517" y="58208"/>
                  <a:pt x="19393" y="56978"/>
                  <a:pt x="12700" y="60325"/>
                </a:cubicBezTo>
                <a:cubicBezTo>
                  <a:pt x="9707" y="61822"/>
                  <a:pt x="11616" y="67237"/>
                  <a:pt x="9525" y="69850"/>
                </a:cubicBezTo>
                <a:cubicBezTo>
                  <a:pt x="7141" y="72830"/>
                  <a:pt x="3175" y="74083"/>
                  <a:pt x="0" y="76200"/>
                </a:cubicBezTo>
                <a:cubicBezTo>
                  <a:pt x="1058" y="86783"/>
                  <a:pt x="1215" y="97496"/>
                  <a:pt x="3175" y="107950"/>
                </a:cubicBezTo>
                <a:cubicBezTo>
                  <a:pt x="4986" y="117609"/>
                  <a:pt x="13739" y="140393"/>
                  <a:pt x="22225" y="146050"/>
                </a:cubicBezTo>
                <a:cubicBezTo>
                  <a:pt x="44060" y="160606"/>
                  <a:pt x="34035" y="156337"/>
                  <a:pt x="50800" y="161925"/>
                </a:cubicBezTo>
                <a:cubicBezTo>
                  <a:pt x="52917" y="165100"/>
                  <a:pt x="54170" y="169066"/>
                  <a:pt x="57150" y="171450"/>
                </a:cubicBezTo>
                <a:cubicBezTo>
                  <a:pt x="59763" y="173541"/>
                  <a:pt x="63682" y="173128"/>
                  <a:pt x="66675" y="174625"/>
                </a:cubicBezTo>
                <a:cubicBezTo>
                  <a:pt x="70088" y="176332"/>
                  <a:pt x="73025" y="178858"/>
                  <a:pt x="76200" y="180975"/>
                </a:cubicBezTo>
                <a:cubicBezTo>
                  <a:pt x="79232" y="188555"/>
                  <a:pt x="82559" y="200034"/>
                  <a:pt x="88900" y="206375"/>
                </a:cubicBezTo>
                <a:cubicBezTo>
                  <a:pt x="91598" y="209073"/>
                  <a:pt x="95250" y="210608"/>
                  <a:pt x="98425" y="212725"/>
                </a:cubicBezTo>
                <a:cubicBezTo>
                  <a:pt x="101734" y="222651"/>
                  <a:pt x="104942" y="235062"/>
                  <a:pt x="114300" y="241300"/>
                </a:cubicBezTo>
                <a:lnTo>
                  <a:pt x="123825" y="247650"/>
                </a:lnTo>
                <a:cubicBezTo>
                  <a:pt x="133888" y="262744"/>
                  <a:pt x="126555" y="255968"/>
                  <a:pt x="149225" y="263525"/>
                </a:cubicBezTo>
                <a:lnTo>
                  <a:pt x="158750" y="266700"/>
                </a:lnTo>
                <a:cubicBezTo>
                  <a:pt x="162983" y="273050"/>
                  <a:pt x="169037" y="278510"/>
                  <a:pt x="171450" y="285750"/>
                </a:cubicBezTo>
                <a:lnTo>
                  <a:pt x="184150" y="323850"/>
                </a:lnTo>
                <a:lnTo>
                  <a:pt x="187325" y="333375"/>
                </a:lnTo>
                <a:cubicBezTo>
                  <a:pt x="188383" y="336550"/>
                  <a:pt x="189844" y="339618"/>
                  <a:pt x="190500" y="342900"/>
                </a:cubicBezTo>
                <a:lnTo>
                  <a:pt x="193675" y="358775"/>
                </a:lnTo>
                <a:cubicBezTo>
                  <a:pt x="194733" y="393700"/>
                  <a:pt x="195061" y="428655"/>
                  <a:pt x="196850" y="463550"/>
                </a:cubicBezTo>
                <a:cubicBezTo>
                  <a:pt x="197180" y="469979"/>
                  <a:pt x="197989" y="476493"/>
                  <a:pt x="200025" y="482600"/>
                </a:cubicBezTo>
                <a:cubicBezTo>
                  <a:pt x="202653" y="490483"/>
                  <a:pt x="210988" y="495755"/>
                  <a:pt x="215900" y="501650"/>
                </a:cubicBezTo>
                <a:cubicBezTo>
                  <a:pt x="226947" y="514907"/>
                  <a:pt x="216138" y="509138"/>
                  <a:pt x="231775" y="514350"/>
                </a:cubicBezTo>
                <a:cubicBezTo>
                  <a:pt x="239798" y="538420"/>
                  <a:pt x="234109" y="528045"/>
                  <a:pt x="247650" y="546100"/>
                </a:cubicBezTo>
                <a:cubicBezTo>
                  <a:pt x="250935" y="555954"/>
                  <a:pt x="251290" y="558517"/>
                  <a:pt x="257175" y="568325"/>
                </a:cubicBezTo>
                <a:cubicBezTo>
                  <a:pt x="261102" y="574869"/>
                  <a:pt x="265642" y="581025"/>
                  <a:pt x="269875" y="587375"/>
                </a:cubicBezTo>
                <a:cubicBezTo>
                  <a:pt x="271992" y="590550"/>
                  <a:pt x="273527" y="594202"/>
                  <a:pt x="276225" y="596900"/>
                </a:cubicBezTo>
                <a:cubicBezTo>
                  <a:pt x="282207" y="602882"/>
                  <a:pt x="288564" y="607993"/>
                  <a:pt x="292100" y="615950"/>
                </a:cubicBezTo>
                <a:cubicBezTo>
                  <a:pt x="294818" y="622067"/>
                  <a:pt x="296333" y="628650"/>
                  <a:pt x="298450" y="635000"/>
                </a:cubicBezTo>
                <a:cubicBezTo>
                  <a:pt x="299508" y="638175"/>
                  <a:pt x="300813" y="641278"/>
                  <a:pt x="301625" y="644525"/>
                </a:cubicBezTo>
                <a:cubicBezTo>
                  <a:pt x="303742" y="652992"/>
                  <a:pt x="303134" y="662663"/>
                  <a:pt x="307975" y="669925"/>
                </a:cubicBezTo>
                <a:lnTo>
                  <a:pt x="314325" y="679450"/>
                </a:lnTo>
                <a:cubicBezTo>
                  <a:pt x="321487" y="708097"/>
                  <a:pt x="317915" y="696571"/>
                  <a:pt x="323850" y="714375"/>
                </a:cubicBezTo>
                <a:cubicBezTo>
                  <a:pt x="324908" y="745067"/>
                  <a:pt x="324326" y="775859"/>
                  <a:pt x="327025" y="806450"/>
                </a:cubicBezTo>
                <a:cubicBezTo>
                  <a:pt x="327526" y="812127"/>
                  <a:pt x="331374" y="816989"/>
                  <a:pt x="333375" y="822325"/>
                </a:cubicBezTo>
                <a:cubicBezTo>
                  <a:pt x="334550" y="825459"/>
                  <a:pt x="334925" y="828924"/>
                  <a:pt x="336550" y="831850"/>
                </a:cubicBezTo>
                <a:cubicBezTo>
                  <a:pt x="342654" y="842837"/>
                  <a:pt x="349200" y="852446"/>
                  <a:pt x="358775" y="860425"/>
                </a:cubicBezTo>
                <a:cubicBezTo>
                  <a:pt x="361706" y="862868"/>
                  <a:pt x="365125" y="864658"/>
                  <a:pt x="368300" y="866775"/>
                </a:cubicBezTo>
                <a:cubicBezTo>
                  <a:pt x="376280" y="890716"/>
                  <a:pt x="364587" y="862134"/>
                  <a:pt x="381000" y="882650"/>
                </a:cubicBezTo>
                <a:cubicBezTo>
                  <a:pt x="398527" y="904558"/>
                  <a:pt x="366403" y="880327"/>
                  <a:pt x="393700" y="898525"/>
                </a:cubicBezTo>
                <a:cubicBezTo>
                  <a:pt x="395817" y="901700"/>
                  <a:pt x="398547" y="904543"/>
                  <a:pt x="400050" y="908050"/>
                </a:cubicBezTo>
                <a:cubicBezTo>
                  <a:pt x="401769" y="912061"/>
                  <a:pt x="402877" y="916400"/>
                  <a:pt x="403225" y="920750"/>
                </a:cubicBezTo>
                <a:cubicBezTo>
                  <a:pt x="404999" y="942929"/>
                  <a:pt x="404626" y="965246"/>
                  <a:pt x="406400" y="987425"/>
                </a:cubicBezTo>
                <a:cubicBezTo>
                  <a:pt x="406820" y="992671"/>
                  <a:pt x="410931" y="1004193"/>
                  <a:pt x="412750" y="1009650"/>
                </a:cubicBezTo>
                <a:cubicBezTo>
                  <a:pt x="413809" y="1020239"/>
                  <a:pt x="414392" y="1041544"/>
                  <a:pt x="419100" y="1054100"/>
                </a:cubicBezTo>
                <a:cubicBezTo>
                  <a:pt x="420762" y="1058532"/>
                  <a:pt x="423333" y="1062567"/>
                  <a:pt x="425450" y="1066800"/>
                </a:cubicBezTo>
                <a:cubicBezTo>
                  <a:pt x="463518" y="1062993"/>
                  <a:pt x="449263" y="1072092"/>
                  <a:pt x="454025" y="1073150"/>
                </a:cubicBezTo>
                <a:close/>
              </a:path>
            </a:pathLst>
          </a:custGeom>
          <a:solidFill>
            <a:srgbClr val="E46C0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8" name="Rectangle 7"/>
          <p:cNvSpPr/>
          <p:nvPr/>
        </p:nvSpPr>
        <p:spPr>
          <a:xfrm>
            <a:off x="4172577" y="3759994"/>
            <a:ext cx="235744" cy="176213"/>
          </a:xfrm>
          <a:prstGeom prst="rect">
            <a:avLst/>
          </a:prstGeom>
          <a:solidFill>
            <a:srgbClr val="E46C0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6" name="Rectangle 5">
            <a:extLst>
              <a:ext uri="{FF2B5EF4-FFF2-40B4-BE49-F238E27FC236}">
                <a16:creationId xmlns:a16="http://schemas.microsoft.com/office/drawing/2014/main" id="{057D5034-29F8-F0C6-D760-3802E3D9F2A5}"/>
              </a:ext>
            </a:extLst>
          </p:cNvPr>
          <p:cNvSpPr/>
          <p:nvPr/>
        </p:nvSpPr>
        <p:spPr>
          <a:xfrm>
            <a:off x="4172577" y="3503321"/>
            <a:ext cx="235744" cy="176213"/>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9" name="Freeform 8">
            <a:extLst>
              <a:ext uri="{FF2B5EF4-FFF2-40B4-BE49-F238E27FC236}">
                <a16:creationId xmlns:a16="http://schemas.microsoft.com/office/drawing/2014/main" id="{3844E5D8-64BD-AFF6-4F0F-61129214C0C5}"/>
              </a:ext>
            </a:extLst>
          </p:cNvPr>
          <p:cNvSpPr/>
          <p:nvPr/>
        </p:nvSpPr>
        <p:spPr>
          <a:xfrm>
            <a:off x="5105400" y="1022350"/>
            <a:ext cx="615950" cy="1098550"/>
          </a:xfrm>
          <a:custGeom>
            <a:avLst/>
            <a:gdLst>
              <a:gd name="connsiteX0" fmla="*/ 241300 w 615950"/>
              <a:gd name="connsiteY0" fmla="*/ 0 h 1098550"/>
              <a:gd name="connsiteX1" fmla="*/ 257175 w 615950"/>
              <a:gd name="connsiteY1" fmla="*/ 82550 h 1098550"/>
              <a:gd name="connsiteX2" fmla="*/ 263525 w 615950"/>
              <a:gd name="connsiteY2" fmla="*/ 142875 h 1098550"/>
              <a:gd name="connsiteX3" fmla="*/ 269875 w 615950"/>
              <a:gd name="connsiteY3" fmla="*/ 212725 h 1098550"/>
              <a:gd name="connsiteX4" fmla="*/ 273050 w 615950"/>
              <a:gd name="connsiteY4" fmla="*/ 266700 h 1098550"/>
              <a:gd name="connsiteX5" fmla="*/ 279400 w 615950"/>
              <a:gd name="connsiteY5" fmla="*/ 355600 h 1098550"/>
              <a:gd name="connsiteX6" fmla="*/ 279400 w 615950"/>
              <a:gd name="connsiteY6" fmla="*/ 396875 h 1098550"/>
              <a:gd name="connsiteX7" fmla="*/ 273050 w 615950"/>
              <a:gd name="connsiteY7" fmla="*/ 457200 h 1098550"/>
              <a:gd name="connsiteX8" fmla="*/ 269875 w 615950"/>
              <a:gd name="connsiteY8" fmla="*/ 508000 h 1098550"/>
              <a:gd name="connsiteX9" fmla="*/ 257175 w 615950"/>
              <a:gd name="connsiteY9" fmla="*/ 555625 h 1098550"/>
              <a:gd name="connsiteX10" fmla="*/ 212725 w 615950"/>
              <a:gd name="connsiteY10" fmla="*/ 647700 h 1098550"/>
              <a:gd name="connsiteX11" fmla="*/ 168275 w 615950"/>
              <a:gd name="connsiteY11" fmla="*/ 714375 h 1098550"/>
              <a:gd name="connsiteX12" fmla="*/ 123825 w 615950"/>
              <a:gd name="connsiteY12" fmla="*/ 793750 h 1098550"/>
              <a:gd name="connsiteX13" fmla="*/ 98425 w 615950"/>
              <a:gd name="connsiteY13" fmla="*/ 847725 h 1098550"/>
              <a:gd name="connsiteX14" fmla="*/ 63500 w 615950"/>
              <a:gd name="connsiteY14" fmla="*/ 911225 h 1098550"/>
              <a:gd name="connsiteX15" fmla="*/ 41275 w 615950"/>
              <a:gd name="connsiteY15" fmla="*/ 955675 h 1098550"/>
              <a:gd name="connsiteX16" fmla="*/ 25400 w 615950"/>
              <a:gd name="connsiteY16" fmla="*/ 996950 h 1098550"/>
              <a:gd name="connsiteX17" fmla="*/ 19050 w 615950"/>
              <a:gd name="connsiteY17" fmla="*/ 1025525 h 1098550"/>
              <a:gd name="connsiteX18" fmla="*/ 0 w 615950"/>
              <a:gd name="connsiteY18" fmla="*/ 1057275 h 1098550"/>
              <a:gd name="connsiteX19" fmla="*/ 44450 w 615950"/>
              <a:gd name="connsiteY19" fmla="*/ 1098550 h 1098550"/>
              <a:gd name="connsiteX20" fmla="*/ 82550 w 615950"/>
              <a:gd name="connsiteY20" fmla="*/ 1019175 h 1098550"/>
              <a:gd name="connsiteX21" fmla="*/ 117475 w 615950"/>
              <a:gd name="connsiteY21" fmla="*/ 939800 h 1098550"/>
              <a:gd name="connsiteX22" fmla="*/ 142875 w 615950"/>
              <a:gd name="connsiteY22" fmla="*/ 866775 h 1098550"/>
              <a:gd name="connsiteX23" fmla="*/ 168275 w 615950"/>
              <a:gd name="connsiteY23" fmla="*/ 809625 h 1098550"/>
              <a:gd name="connsiteX24" fmla="*/ 203200 w 615950"/>
              <a:gd name="connsiteY24" fmla="*/ 755650 h 1098550"/>
              <a:gd name="connsiteX25" fmla="*/ 219075 w 615950"/>
              <a:gd name="connsiteY25" fmla="*/ 695325 h 1098550"/>
              <a:gd name="connsiteX26" fmla="*/ 263525 w 615950"/>
              <a:gd name="connsiteY26" fmla="*/ 647700 h 1098550"/>
              <a:gd name="connsiteX27" fmla="*/ 304800 w 615950"/>
              <a:gd name="connsiteY27" fmla="*/ 596900 h 1098550"/>
              <a:gd name="connsiteX28" fmla="*/ 339725 w 615950"/>
              <a:gd name="connsiteY28" fmla="*/ 549275 h 1098550"/>
              <a:gd name="connsiteX29" fmla="*/ 384175 w 615950"/>
              <a:gd name="connsiteY29" fmla="*/ 536575 h 1098550"/>
              <a:gd name="connsiteX30" fmla="*/ 447675 w 615950"/>
              <a:gd name="connsiteY30" fmla="*/ 520700 h 1098550"/>
              <a:gd name="connsiteX31" fmla="*/ 501650 w 615950"/>
              <a:gd name="connsiteY31" fmla="*/ 504825 h 1098550"/>
              <a:gd name="connsiteX32" fmla="*/ 536575 w 615950"/>
              <a:gd name="connsiteY32" fmla="*/ 485775 h 1098550"/>
              <a:gd name="connsiteX33" fmla="*/ 571500 w 615950"/>
              <a:gd name="connsiteY33" fmla="*/ 469900 h 1098550"/>
              <a:gd name="connsiteX34" fmla="*/ 603250 w 615950"/>
              <a:gd name="connsiteY34" fmla="*/ 457200 h 1098550"/>
              <a:gd name="connsiteX35" fmla="*/ 615950 w 615950"/>
              <a:gd name="connsiteY35" fmla="*/ 450850 h 1098550"/>
              <a:gd name="connsiteX36" fmla="*/ 574675 w 615950"/>
              <a:gd name="connsiteY36" fmla="*/ 422275 h 1098550"/>
              <a:gd name="connsiteX37" fmla="*/ 549275 w 615950"/>
              <a:gd name="connsiteY37" fmla="*/ 396875 h 1098550"/>
              <a:gd name="connsiteX38" fmla="*/ 527050 w 615950"/>
              <a:gd name="connsiteY38" fmla="*/ 365125 h 1098550"/>
              <a:gd name="connsiteX39" fmla="*/ 517525 w 615950"/>
              <a:gd name="connsiteY39" fmla="*/ 311150 h 1098550"/>
              <a:gd name="connsiteX40" fmla="*/ 508000 w 615950"/>
              <a:gd name="connsiteY40" fmla="*/ 269875 h 1098550"/>
              <a:gd name="connsiteX41" fmla="*/ 488950 w 615950"/>
              <a:gd name="connsiteY41" fmla="*/ 231775 h 1098550"/>
              <a:gd name="connsiteX42" fmla="*/ 434975 w 615950"/>
              <a:gd name="connsiteY42" fmla="*/ 184150 h 1098550"/>
              <a:gd name="connsiteX43" fmla="*/ 387350 w 615950"/>
              <a:gd name="connsiteY43" fmla="*/ 149225 h 1098550"/>
              <a:gd name="connsiteX44" fmla="*/ 361950 w 615950"/>
              <a:gd name="connsiteY44" fmla="*/ 101600 h 1098550"/>
              <a:gd name="connsiteX45" fmla="*/ 311150 w 615950"/>
              <a:gd name="connsiteY45" fmla="*/ 76200 h 1098550"/>
              <a:gd name="connsiteX46" fmla="*/ 279400 w 615950"/>
              <a:gd name="connsiteY46" fmla="*/ 47625 h 1098550"/>
              <a:gd name="connsiteX47" fmla="*/ 241300 w 615950"/>
              <a:gd name="connsiteY47" fmla="*/ 0 h 109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15950" h="1098550">
                <a:moveTo>
                  <a:pt x="241300" y="0"/>
                </a:moveTo>
                <a:lnTo>
                  <a:pt x="257175" y="82550"/>
                </a:lnTo>
                <a:lnTo>
                  <a:pt x="263525" y="142875"/>
                </a:lnTo>
                <a:lnTo>
                  <a:pt x="269875" y="212725"/>
                </a:lnTo>
                <a:lnTo>
                  <a:pt x="273050" y="266700"/>
                </a:lnTo>
                <a:lnTo>
                  <a:pt x="279400" y="355600"/>
                </a:lnTo>
                <a:lnTo>
                  <a:pt x="279400" y="396875"/>
                </a:lnTo>
                <a:lnTo>
                  <a:pt x="273050" y="457200"/>
                </a:lnTo>
                <a:lnTo>
                  <a:pt x="269875" y="508000"/>
                </a:lnTo>
                <a:lnTo>
                  <a:pt x="257175" y="555625"/>
                </a:lnTo>
                <a:lnTo>
                  <a:pt x="212725" y="647700"/>
                </a:lnTo>
                <a:lnTo>
                  <a:pt x="168275" y="714375"/>
                </a:lnTo>
                <a:lnTo>
                  <a:pt x="123825" y="793750"/>
                </a:lnTo>
                <a:lnTo>
                  <a:pt x="98425" y="847725"/>
                </a:lnTo>
                <a:lnTo>
                  <a:pt x="63500" y="911225"/>
                </a:lnTo>
                <a:lnTo>
                  <a:pt x="41275" y="955675"/>
                </a:lnTo>
                <a:lnTo>
                  <a:pt x="25400" y="996950"/>
                </a:lnTo>
                <a:lnTo>
                  <a:pt x="19050" y="1025525"/>
                </a:lnTo>
                <a:lnTo>
                  <a:pt x="0" y="1057275"/>
                </a:lnTo>
                <a:lnTo>
                  <a:pt x="44450" y="1098550"/>
                </a:lnTo>
                <a:lnTo>
                  <a:pt x="82550" y="1019175"/>
                </a:lnTo>
                <a:lnTo>
                  <a:pt x="117475" y="939800"/>
                </a:lnTo>
                <a:lnTo>
                  <a:pt x="142875" y="866775"/>
                </a:lnTo>
                <a:lnTo>
                  <a:pt x="168275" y="809625"/>
                </a:lnTo>
                <a:lnTo>
                  <a:pt x="203200" y="755650"/>
                </a:lnTo>
                <a:lnTo>
                  <a:pt x="219075" y="695325"/>
                </a:lnTo>
                <a:lnTo>
                  <a:pt x="263525" y="647700"/>
                </a:lnTo>
                <a:lnTo>
                  <a:pt x="304800" y="596900"/>
                </a:lnTo>
                <a:lnTo>
                  <a:pt x="339725" y="549275"/>
                </a:lnTo>
                <a:lnTo>
                  <a:pt x="384175" y="536575"/>
                </a:lnTo>
                <a:lnTo>
                  <a:pt x="447675" y="520700"/>
                </a:lnTo>
                <a:lnTo>
                  <a:pt x="501650" y="504825"/>
                </a:lnTo>
                <a:lnTo>
                  <a:pt x="536575" y="485775"/>
                </a:lnTo>
                <a:lnTo>
                  <a:pt x="571500" y="469900"/>
                </a:lnTo>
                <a:lnTo>
                  <a:pt x="603250" y="457200"/>
                </a:lnTo>
                <a:lnTo>
                  <a:pt x="615950" y="450850"/>
                </a:lnTo>
                <a:lnTo>
                  <a:pt x="574675" y="422275"/>
                </a:lnTo>
                <a:lnTo>
                  <a:pt x="549275" y="396875"/>
                </a:lnTo>
                <a:lnTo>
                  <a:pt x="527050" y="365125"/>
                </a:lnTo>
                <a:lnTo>
                  <a:pt x="517525" y="311150"/>
                </a:lnTo>
                <a:lnTo>
                  <a:pt x="508000" y="269875"/>
                </a:lnTo>
                <a:lnTo>
                  <a:pt x="488950" y="231775"/>
                </a:lnTo>
                <a:lnTo>
                  <a:pt x="434975" y="184150"/>
                </a:lnTo>
                <a:lnTo>
                  <a:pt x="387350" y="149225"/>
                </a:lnTo>
                <a:lnTo>
                  <a:pt x="361950" y="101600"/>
                </a:lnTo>
                <a:lnTo>
                  <a:pt x="311150" y="76200"/>
                </a:lnTo>
                <a:lnTo>
                  <a:pt x="279400" y="47625"/>
                </a:lnTo>
                <a:lnTo>
                  <a:pt x="241300" y="0"/>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CB396768-9826-1FB3-069E-D82D10CDE63B}"/>
              </a:ext>
            </a:extLst>
          </p:cNvPr>
          <p:cNvSpPr/>
          <p:nvPr/>
        </p:nvSpPr>
        <p:spPr>
          <a:xfrm>
            <a:off x="4886325" y="2187575"/>
            <a:ext cx="257175" cy="603250"/>
          </a:xfrm>
          <a:custGeom>
            <a:avLst/>
            <a:gdLst>
              <a:gd name="connsiteX0" fmla="*/ 206375 w 257175"/>
              <a:gd name="connsiteY0" fmla="*/ 0 h 603250"/>
              <a:gd name="connsiteX1" fmla="*/ 200025 w 257175"/>
              <a:gd name="connsiteY1" fmla="*/ 50800 h 603250"/>
              <a:gd name="connsiteX2" fmla="*/ 187325 w 257175"/>
              <a:gd name="connsiteY2" fmla="*/ 85725 h 603250"/>
              <a:gd name="connsiteX3" fmla="*/ 152400 w 257175"/>
              <a:gd name="connsiteY3" fmla="*/ 107950 h 603250"/>
              <a:gd name="connsiteX4" fmla="*/ 139700 w 257175"/>
              <a:gd name="connsiteY4" fmla="*/ 133350 h 603250"/>
              <a:gd name="connsiteX5" fmla="*/ 130175 w 257175"/>
              <a:gd name="connsiteY5" fmla="*/ 174625 h 603250"/>
              <a:gd name="connsiteX6" fmla="*/ 120650 w 257175"/>
              <a:gd name="connsiteY6" fmla="*/ 209550 h 603250"/>
              <a:gd name="connsiteX7" fmla="*/ 107950 w 257175"/>
              <a:gd name="connsiteY7" fmla="*/ 238125 h 603250"/>
              <a:gd name="connsiteX8" fmla="*/ 63500 w 257175"/>
              <a:gd name="connsiteY8" fmla="*/ 247650 h 603250"/>
              <a:gd name="connsiteX9" fmla="*/ 19050 w 257175"/>
              <a:gd name="connsiteY9" fmla="*/ 254000 h 603250"/>
              <a:gd name="connsiteX10" fmla="*/ 19050 w 257175"/>
              <a:gd name="connsiteY10" fmla="*/ 254000 h 603250"/>
              <a:gd name="connsiteX11" fmla="*/ 50800 w 257175"/>
              <a:gd name="connsiteY11" fmla="*/ 279400 h 603250"/>
              <a:gd name="connsiteX12" fmla="*/ 82550 w 257175"/>
              <a:gd name="connsiteY12" fmla="*/ 276225 h 603250"/>
              <a:gd name="connsiteX13" fmla="*/ 98425 w 257175"/>
              <a:gd name="connsiteY13" fmla="*/ 292100 h 603250"/>
              <a:gd name="connsiteX14" fmla="*/ 98425 w 257175"/>
              <a:gd name="connsiteY14" fmla="*/ 292100 h 603250"/>
              <a:gd name="connsiteX15" fmla="*/ 63500 w 257175"/>
              <a:gd name="connsiteY15" fmla="*/ 323850 h 603250"/>
              <a:gd name="connsiteX16" fmla="*/ 28575 w 257175"/>
              <a:gd name="connsiteY16" fmla="*/ 320675 h 603250"/>
              <a:gd name="connsiteX17" fmla="*/ 0 w 257175"/>
              <a:gd name="connsiteY17" fmla="*/ 327025 h 603250"/>
              <a:gd name="connsiteX18" fmla="*/ 3175 w 257175"/>
              <a:gd name="connsiteY18" fmla="*/ 346075 h 603250"/>
              <a:gd name="connsiteX19" fmla="*/ 15875 w 257175"/>
              <a:gd name="connsiteY19" fmla="*/ 371475 h 603250"/>
              <a:gd name="connsiteX20" fmla="*/ 50800 w 257175"/>
              <a:gd name="connsiteY20" fmla="*/ 371475 h 603250"/>
              <a:gd name="connsiteX21" fmla="*/ 88900 w 257175"/>
              <a:gd name="connsiteY21" fmla="*/ 374650 h 603250"/>
              <a:gd name="connsiteX22" fmla="*/ 120650 w 257175"/>
              <a:gd name="connsiteY22" fmla="*/ 390525 h 603250"/>
              <a:gd name="connsiteX23" fmla="*/ 120650 w 257175"/>
              <a:gd name="connsiteY23" fmla="*/ 390525 h 603250"/>
              <a:gd name="connsiteX24" fmla="*/ 123825 w 257175"/>
              <a:gd name="connsiteY24" fmla="*/ 463550 h 603250"/>
              <a:gd name="connsiteX25" fmla="*/ 107950 w 257175"/>
              <a:gd name="connsiteY25" fmla="*/ 501650 h 603250"/>
              <a:gd name="connsiteX26" fmla="*/ 88900 w 257175"/>
              <a:gd name="connsiteY26" fmla="*/ 546100 h 603250"/>
              <a:gd name="connsiteX27" fmla="*/ 98425 w 257175"/>
              <a:gd name="connsiteY27" fmla="*/ 552450 h 603250"/>
              <a:gd name="connsiteX28" fmla="*/ 111125 w 257175"/>
              <a:gd name="connsiteY28" fmla="*/ 561975 h 603250"/>
              <a:gd name="connsiteX29" fmla="*/ 120650 w 257175"/>
              <a:gd name="connsiteY29" fmla="*/ 561975 h 603250"/>
              <a:gd name="connsiteX30" fmla="*/ 139700 w 257175"/>
              <a:gd name="connsiteY30" fmla="*/ 552450 h 603250"/>
              <a:gd name="connsiteX31" fmla="*/ 158750 w 257175"/>
              <a:gd name="connsiteY31" fmla="*/ 546100 h 603250"/>
              <a:gd name="connsiteX32" fmla="*/ 158750 w 257175"/>
              <a:gd name="connsiteY32" fmla="*/ 555625 h 603250"/>
              <a:gd name="connsiteX33" fmla="*/ 158750 w 257175"/>
              <a:gd name="connsiteY33" fmla="*/ 574675 h 603250"/>
              <a:gd name="connsiteX34" fmla="*/ 165100 w 257175"/>
              <a:gd name="connsiteY34" fmla="*/ 593725 h 603250"/>
              <a:gd name="connsiteX35" fmla="*/ 177800 w 257175"/>
              <a:gd name="connsiteY35" fmla="*/ 603250 h 603250"/>
              <a:gd name="connsiteX36" fmla="*/ 187325 w 257175"/>
              <a:gd name="connsiteY36" fmla="*/ 587375 h 603250"/>
              <a:gd name="connsiteX37" fmla="*/ 184150 w 257175"/>
              <a:gd name="connsiteY37" fmla="*/ 546100 h 603250"/>
              <a:gd name="connsiteX38" fmla="*/ 200025 w 257175"/>
              <a:gd name="connsiteY38" fmla="*/ 523875 h 603250"/>
              <a:gd name="connsiteX39" fmla="*/ 203200 w 257175"/>
              <a:gd name="connsiteY39" fmla="*/ 492125 h 603250"/>
              <a:gd name="connsiteX40" fmla="*/ 219075 w 257175"/>
              <a:gd name="connsiteY40" fmla="*/ 415925 h 603250"/>
              <a:gd name="connsiteX41" fmla="*/ 206375 w 257175"/>
              <a:gd name="connsiteY41" fmla="*/ 361950 h 603250"/>
              <a:gd name="connsiteX42" fmla="*/ 203200 w 257175"/>
              <a:gd name="connsiteY42" fmla="*/ 311150 h 603250"/>
              <a:gd name="connsiteX43" fmla="*/ 203200 w 257175"/>
              <a:gd name="connsiteY43" fmla="*/ 260350 h 603250"/>
              <a:gd name="connsiteX44" fmla="*/ 215900 w 257175"/>
              <a:gd name="connsiteY44" fmla="*/ 215900 h 603250"/>
              <a:gd name="connsiteX45" fmla="*/ 238125 w 257175"/>
              <a:gd name="connsiteY45" fmla="*/ 168275 h 603250"/>
              <a:gd name="connsiteX46" fmla="*/ 250825 w 257175"/>
              <a:gd name="connsiteY46" fmla="*/ 127000 h 603250"/>
              <a:gd name="connsiteX47" fmla="*/ 257175 w 257175"/>
              <a:gd name="connsiteY47" fmla="*/ 98425 h 603250"/>
              <a:gd name="connsiteX48" fmla="*/ 257175 w 257175"/>
              <a:gd name="connsiteY48" fmla="*/ 47625 h 603250"/>
              <a:gd name="connsiteX49" fmla="*/ 206375 w 257175"/>
              <a:gd name="connsiteY49"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7175" h="603250">
                <a:moveTo>
                  <a:pt x="206375" y="0"/>
                </a:moveTo>
                <a:lnTo>
                  <a:pt x="200025" y="50800"/>
                </a:lnTo>
                <a:lnTo>
                  <a:pt x="187325" y="85725"/>
                </a:lnTo>
                <a:lnTo>
                  <a:pt x="152400" y="107950"/>
                </a:lnTo>
                <a:lnTo>
                  <a:pt x="139700" y="133350"/>
                </a:lnTo>
                <a:lnTo>
                  <a:pt x="130175" y="174625"/>
                </a:lnTo>
                <a:lnTo>
                  <a:pt x="120650" y="209550"/>
                </a:lnTo>
                <a:lnTo>
                  <a:pt x="107950" y="238125"/>
                </a:lnTo>
                <a:lnTo>
                  <a:pt x="63500" y="247650"/>
                </a:lnTo>
                <a:lnTo>
                  <a:pt x="19050" y="254000"/>
                </a:lnTo>
                <a:lnTo>
                  <a:pt x="19050" y="254000"/>
                </a:lnTo>
                <a:lnTo>
                  <a:pt x="50800" y="279400"/>
                </a:lnTo>
                <a:lnTo>
                  <a:pt x="82550" y="276225"/>
                </a:lnTo>
                <a:lnTo>
                  <a:pt x="98425" y="292100"/>
                </a:lnTo>
                <a:lnTo>
                  <a:pt x="98425" y="292100"/>
                </a:lnTo>
                <a:lnTo>
                  <a:pt x="63500" y="323850"/>
                </a:lnTo>
                <a:lnTo>
                  <a:pt x="28575" y="320675"/>
                </a:lnTo>
                <a:lnTo>
                  <a:pt x="0" y="327025"/>
                </a:lnTo>
                <a:lnTo>
                  <a:pt x="3175" y="346075"/>
                </a:lnTo>
                <a:lnTo>
                  <a:pt x="15875" y="371475"/>
                </a:lnTo>
                <a:lnTo>
                  <a:pt x="50800" y="371475"/>
                </a:lnTo>
                <a:lnTo>
                  <a:pt x="88900" y="374650"/>
                </a:lnTo>
                <a:lnTo>
                  <a:pt x="120650" y="390525"/>
                </a:lnTo>
                <a:lnTo>
                  <a:pt x="120650" y="390525"/>
                </a:lnTo>
                <a:lnTo>
                  <a:pt x="123825" y="463550"/>
                </a:lnTo>
                <a:lnTo>
                  <a:pt x="107950" y="501650"/>
                </a:lnTo>
                <a:lnTo>
                  <a:pt x="88900" y="546100"/>
                </a:lnTo>
                <a:lnTo>
                  <a:pt x="98425" y="552450"/>
                </a:lnTo>
                <a:lnTo>
                  <a:pt x="111125" y="561975"/>
                </a:lnTo>
                <a:lnTo>
                  <a:pt x="120650" y="561975"/>
                </a:lnTo>
                <a:lnTo>
                  <a:pt x="139700" y="552450"/>
                </a:lnTo>
                <a:lnTo>
                  <a:pt x="158750" y="546100"/>
                </a:lnTo>
                <a:lnTo>
                  <a:pt x="158750" y="555625"/>
                </a:lnTo>
                <a:lnTo>
                  <a:pt x="158750" y="574675"/>
                </a:lnTo>
                <a:lnTo>
                  <a:pt x="165100" y="593725"/>
                </a:lnTo>
                <a:lnTo>
                  <a:pt x="177800" y="603250"/>
                </a:lnTo>
                <a:lnTo>
                  <a:pt x="187325" y="587375"/>
                </a:lnTo>
                <a:lnTo>
                  <a:pt x="184150" y="546100"/>
                </a:lnTo>
                <a:lnTo>
                  <a:pt x="200025" y="523875"/>
                </a:lnTo>
                <a:lnTo>
                  <a:pt x="203200" y="492125"/>
                </a:lnTo>
                <a:lnTo>
                  <a:pt x="219075" y="415925"/>
                </a:lnTo>
                <a:lnTo>
                  <a:pt x="206375" y="361950"/>
                </a:lnTo>
                <a:lnTo>
                  <a:pt x="203200" y="311150"/>
                </a:lnTo>
                <a:lnTo>
                  <a:pt x="203200" y="260350"/>
                </a:lnTo>
                <a:lnTo>
                  <a:pt x="215900" y="215900"/>
                </a:lnTo>
                <a:lnTo>
                  <a:pt x="238125" y="168275"/>
                </a:lnTo>
                <a:lnTo>
                  <a:pt x="250825" y="127000"/>
                </a:lnTo>
                <a:lnTo>
                  <a:pt x="257175" y="98425"/>
                </a:lnTo>
                <a:lnTo>
                  <a:pt x="257175" y="47625"/>
                </a:lnTo>
                <a:lnTo>
                  <a:pt x="206375" y="0"/>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F63E02E-AA6A-50FD-1407-FF2CD030AAF2}"/>
              </a:ext>
            </a:extLst>
          </p:cNvPr>
          <p:cNvSpPr txBox="1"/>
          <p:nvPr/>
        </p:nvSpPr>
        <p:spPr>
          <a:xfrm>
            <a:off x="6817894" y="360948"/>
            <a:ext cx="2221832" cy="3139321"/>
          </a:xfrm>
          <a:prstGeom prst="rect">
            <a:avLst/>
          </a:prstGeom>
          <a:noFill/>
        </p:spPr>
        <p:txBody>
          <a:bodyPr wrap="square" rtlCol="0">
            <a:spAutoFit/>
          </a:bodyPr>
          <a:lstStyle/>
          <a:p>
            <a:r>
              <a:rPr lang="en-US" sz="1800" dirty="0"/>
              <a:t>The Present-Day</a:t>
            </a:r>
          </a:p>
          <a:p>
            <a:r>
              <a:rPr lang="en-US" sz="1800" dirty="0"/>
              <a:t>Turkana Basin</a:t>
            </a:r>
          </a:p>
          <a:p>
            <a:r>
              <a:rPr lang="en-US" sz="1800" dirty="0"/>
              <a:t>occupies the depression at the intersection of the Mesozoic Central African Rift System (CARS) and the Cenozoic Eastern African Rift System (EARS)</a:t>
            </a:r>
          </a:p>
        </p:txBody>
      </p:sp>
      <p:sp>
        <p:nvSpPr>
          <p:cNvPr id="12" name="5-Point Star 11">
            <a:extLst>
              <a:ext uri="{FF2B5EF4-FFF2-40B4-BE49-F238E27FC236}">
                <a16:creationId xmlns:a16="http://schemas.microsoft.com/office/drawing/2014/main" id="{CA7482C4-F625-4EC7-3319-C16F9C667901}"/>
              </a:ext>
            </a:extLst>
          </p:cNvPr>
          <p:cNvSpPr/>
          <p:nvPr/>
        </p:nvSpPr>
        <p:spPr>
          <a:xfrm>
            <a:off x="5045242" y="2061410"/>
            <a:ext cx="152400" cy="152400"/>
          </a:xfrm>
          <a:prstGeom prst="star5">
            <a:avLst/>
          </a:prstGeom>
          <a:solidFill>
            <a:schemeClr val="bg1"/>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250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TB lsat">
            <a:extLst>
              <a:ext uri="{FF2B5EF4-FFF2-40B4-BE49-F238E27FC236}">
                <a16:creationId xmlns:a16="http://schemas.microsoft.com/office/drawing/2014/main" id="{74AACA8A-2399-CDEB-533C-118758F14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256"/>
          <a:stretch>
            <a:fillRect/>
          </a:stretch>
        </p:blipFill>
        <p:spPr bwMode="auto">
          <a:xfrm>
            <a:off x="1908312" y="0"/>
            <a:ext cx="3438164" cy="51435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Google Shape;538;p9" descr="A picture containing text, nature&#10;&#10;Description automatically generated">
            <a:extLst>
              <a:ext uri="{FF2B5EF4-FFF2-40B4-BE49-F238E27FC236}">
                <a16:creationId xmlns:a16="http://schemas.microsoft.com/office/drawing/2014/main" id="{608491A2-36C0-458A-1481-206DC052DEA3}"/>
              </a:ext>
            </a:extLst>
          </p:cNvPr>
          <p:cNvPicPr preferRelativeResize="0">
            <a:picLocks noChangeAspect="1"/>
          </p:cNvPicPr>
          <p:nvPr/>
        </p:nvPicPr>
        <p:blipFill rotWithShape="1">
          <a:blip r:embed="rId3">
            <a:alphaModFix/>
          </a:blip>
          <a:srcRect l="25234" t="8535" r="37246" b="17551"/>
          <a:stretch/>
        </p:blipFill>
        <p:spPr>
          <a:xfrm>
            <a:off x="7345015" y="268356"/>
            <a:ext cx="1331845" cy="2027583"/>
          </a:xfrm>
          <a:prstGeom prst="rect">
            <a:avLst/>
          </a:prstGeom>
          <a:noFill/>
          <a:ln>
            <a:noFill/>
          </a:ln>
        </p:spPr>
      </p:pic>
      <p:sp>
        <p:nvSpPr>
          <p:cNvPr id="22" name="Text Box 4">
            <a:extLst>
              <a:ext uri="{FF2B5EF4-FFF2-40B4-BE49-F238E27FC236}">
                <a16:creationId xmlns:a16="http://schemas.microsoft.com/office/drawing/2014/main" id="{6361E265-613A-77A4-927B-497901AD2CFB}"/>
              </a:ext>
            </a:extLst>
          </p:cNvPr>
          <p:cNvSpPr txBox="1">
            <a:spLocks noChangeArrowheads="1"/>
          </p:cNvSpPr>
          <p:nvPr/>
        </p:nvSpPr>
        <p:spPr bwMode="auto">
          <a:xfrm>
            <a:off x="28301" y="192088"/>
            <a:ext cx="16562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Omo River</a:t>
            </a:r>
          </a:p>
        </p:txBody>
      </p:sp>
      <p:sp>
        <p:nvSpPr>
          <p:cNvPr id="23" name="Line 5">
            <a:extLst>
              <a:ext uri="{FF2B5EF4-FFF2-40B4-BE49-F238E27FC236}">
                <a16:creationId xmlns:a16="http://schemas.microsoft.com/office/drawing/2014/main" id="{E0B6BAD6-09F7-A78D-B817-142D44BA8FC7}"/>
              </a:ext>
            </a:extLst>
          </p:cNvPr>
          <p:cNvSpPr>
            <a:spLocks noChangeShapeType="1"/>
          </p:cNvSpPr>
          <p:nvPr/>
        </p:nvSpPr>
        <p:spPr bwMode="auto">
          <a:xfrm>
            <a:off x="1749287" y="447261"/>
            <a:ext cx="1461052" cy="99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24" name="Text Box 4">
            <a:extLst>
              <a:ext uri="{FF2B5EF4-FFF2-40B4-BE49-F238E27FC236}">
                <a16:creationId xmlns:a16="http://schemas.microsoft.com/office/drawing/2014/main" id="{B82A79FF-5891-6682-D823-DA7B99A21057}"/>
              </a:ext>
            </a:extLst>
          </p:cNvPr>
          <p:cNvSpPr txBox="1">
            <a:spLocks noChangeArrowheads="1"/>
          </p:cNvSpPr>
          <p:nvPr/>
        </p:nvSpPr>
        <p:spPr bwMode="auto">
          <a:xfrm>
            <a:off x="89452" y="3144010"/>
            <a:ext cx="1656223"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err="1"/>
              <a:t>Turkwel</a:t>
            </a:r>
            <a:r>
              <a:rPr lang="en-US" altLang="en-US" sz="1800" dirty="0"/>
              <a:t> River</a:t>
            </a:r>
          </a:p>
        </p:txBody>
      </p:sp>
      <p:sp>
        <p:nvSpPr>
          <p:cNvPr id="25" name="Line 5">
            <a:extLst>
              <a:ext uri="{FF2B5EF4-FFF2-40B4-BE49-F238E27FC236}">
                <a16:creationId xmlns:a16="http://schemas.microsoft.com/office/drawing/2014/main" id="{D92ECE10-307E-1BED-B287-544D6F2766DF}"/>
              </a:ext>
            </a:extLst>
          </p:cNvPr>
          <p:cNvSpPr>
            <a:spLocks noChangeShapeType="1"/>
          </p:cNvSpPr>
          <p:nvPr/>
        </p:nvSpPr>
        <p:spPr bwMode="auto">
          <a:xfrm flipV="1">
            <a:off x="1818861" y="3319669"/>
            <a:ext cx="487017" cy="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26" name="Text Box 4">
            <a:extLst>
              <a:ext uri="{FF2B5EF4-FFF2-40B4-BE49-F238E27FC236}">
                <a16:creationId xmlns:a16="http://schemas.microsoft.com/office/drawing/2014/main" id="{FD0D0B50-D68A-ED53-1B26-4DFF9A0D8704}"/>
              </a:ext>
            </a:extLst>
          </p:cNvPr>
          <p:cNvSpPr txBox="1">
            <a:spLocks noChangeArrowheads="1"/>
          </p:cNvSpPr>
          <p:nvPr/>
        </p:nvSpPr>
        <p:spPr bwMode="auto">
          <a:xfrm>
            <a:off x="212035" y="4479167"/>
            <a:ext cx="1656223"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t>Kerio River</a:t>
            </a:r>
          </a:p>
        </p:txBody>
      </p:sp>
      <p:sp>
        <p:nvSpPr>
          <p:cNvPr id="27" name="Line 5">
            <a:extLst>
              <a:ext uri="{FF2B5EF4-FFF2-40B4-BE49-F238E27FC236}">
                <a16:creationId xmlns:a16="http://schemas.microsoft.com/office/drawing/2014/main" id="{CDBA9721-9001-2464-F480-825B06B0532D}"/>
              </a:ext>
            </a:extLst>
          </p:cNvPr>
          <p:cNvSpPr>
            <a:spLocks noChangeShapeType="1"/>
          </p:cNvSpPr>
          <p:nvPr/>
        </p:nvSpPr>
        <p:spPr bwMode="auto">
          <a:xfrm flipV="1">
            <a:off x="1941444" y="4651513"/>
            <a:ext cx="1567069" cy="331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28" name="Text Box 12">
            <a:extLst>
              <a:ext uri="{FF2B5EF4-FFF2-40B4-BE49-F238E27FC236}">
                <a16:creationId xmlns:a16="http://schemas.microsoft.com/office/drawing/2014/main" id="{D4731986-6D46-8FF9-2D84-7642D631992D}"/>
              </a:ext>
            </a:extLst>
          </p:cNvPr>
          <p:cNvSpPr txBox="1">
            <a:spLocks noChangeArrowheads="1"/>
          </p:cNvSpPr>
          <p:nvPr/>
        </p:nvSpPr>
        <p:spPr bwMode="auto">
          <a:xfrm>
            <a:off x="5388812" y="4423945"/>
            <a:ext cx="13260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200" dirty="0"/>
              <a:t>Landsat mosaic</a:t>
            </a:r>
          </a:p>
          <a:p>
            <a:pPr eaLnBrk="1" hangingPunct="1">
              <a:spcBef>
                <a:spcPct val="0"/>
              </a:spcBef>
              <a:buFontTx/>
              <a:buNone/>
            </a:pPr>
            <a:r>
              <a:rPr lang="en-US" altLang="en-US" sz="1200" dirty="0"/>
              <a:t>false color</a:t>
            </a:r>
          </a:p>
          <a:p>
            <a:pPr eaLnBrk="1" hangingPunct="1">
              <a:spcBef>
                <a:spcPct val="0"/>
              </a:spcBef>
              <a:buFontTx/>
              <a:buNone/>
            </a:pPr>
            <a:r>
              <a:rPr lang="en-US" altLang="en-US" sz="1200" dirty="0"/>
              <a:t>26 January 1978</a:t>
            </a:r>
          </a:p>
        </p:txBody>
      </p:sp>
    </p:spTree>
    <p:extLst>
      <p:ext uri="{BB962C8B-B14F-4D97-AF65-F5344CB8AC3E}">
        <p14:creationId xmlns:p14="http://schemas.microsoft.com/office/powerpoint/2010/main" val="280914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a:extLst>
              <a:ext uri="{FF2B5EF4-FFF2-40B4-BE49-F238E27FC236}">
                <a16:creationId xmlns:a16="http://schemas.microsoft.com/office/drawing/2014/main" id="{B2684237-416A-6963-B6B4-1F3B612379FE}"/>
              </a:ext>
            </a:extLst>
          </p:cNvPr>
          <p:cNvSpPr txBox="1">
            <a:spLocks noChangeArrowheads="1"/>
          </p:cNvSpPr>
          <p:nvPr/>
        </p:nvSpPr>
        <p:spPr bwMode="auto">
          <a:xfrm>
            <a:off x="0" y="4912668"/>
            <a:ext cx="105028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fontAlgn="base">
              <a:spcBef>
                <a:spcPct val="0"/>
              </a:spcBef>
              <a:spcAft>
                <a:spcPct val="0"/>
              </a:spcAft>
              <a:buClrTx/>
            </a:pPr>
            <a:r>
              <a:rPr lang="en-US" altLang="en-US" sz="900" kern="1200" dirty="0">
                <a:solidFill>
                  <a:srgbClr val="000000"/>
                </a:solidFill>
              </a:rPr>
              <a:t>from Feibel 2011</a:t>
            </a:r>
          </a:p>
        </p:txBody>
      </p:sp>
      <p:sp>
        <p:nvSpPr>
          <p:cNvPr id="31747" name="Text Box 3">
            <a:extLst>
              <a:ext uri="{FF2B5EF4-FFF2-40B4-BE49-F238E27FC236}">
                <a16:creationId xmlns:a16="http://schemas.microsoft.com/office/drawing/2014/main" id="{53C9AED6-928C-6BE5-DB52-8A1A7DE63B12}"/>
              </a:ext>
            </a:extLst>
          </p:cNvPr>
          <p:cNvSpPr txBox="1">
            <a:spLocks noChangeArrowheads="1"/>
          </p:cNvSpPr>
          <p:nvPr/>
        </p:nvSpPr>
        <p:spPr bwMode="auto">
          <a:xfrm>
            <a:off x="81493" y="169069"/>
            <a:ext cx="141987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fontAlgn="base">
              <a:spcBef>
                <a:spcPct val="0"/>
              </a:spcBef>
              <a:spcAft>
                <a:spcPct val="0"/>
              </a:spcAft>
              <a:buClrTx/>
            </a:pPr>
            <a:r>
              <a:rPr lang="en-US" altLang="en-US" sz="1500" kern="1200" dirty="0">
                <a:solidFill>
                  <a:srgbClr val="000000"/>
                </a:solidFill>
              </a:rPr>
              <a:t>Hydrographic</a:t>
            </a:r>
          </a:p>
          <a:p>
            <a:pPr algn="ctr" defTabSz="685800" fontAlgn="base">
              <a:spcBef>
                <a:spcPct val="0"/>
              </a:spcBef>
              <a:spcAft>
                <a:spcPct val="0"/>
              </a:spcAft>
              <a:buClrTx/>
            </a:pPr>
            <a:r>
              <a:rPr lang="en-US" altLang="en-US" sz="1500" kern="1200" dirty="0">
                <a:solidFill>
                  <a:srgbClr val="000000"/>
                </a:solidFill>
              </a:rPr>
              <a:t>Map of the</a:t>
            </a:r>
          </a:p>
          <a:p>
            <a:pPr algn="ctr" defTabSz="685800" fontAlgn="base">
              <a:spcBef>
                <a:spcPct val="0"/>
              </a:spcBef>
              <a:spcAft>
                <a:spcPct val="0"/>
              </a:spcAft>
              <a:buClrTx/>
            </a:pPr>
            <a:r>
              <a:rPr lang="en-US" altLang="en-US" sz="1500" kern="1200" dirty="0">
                <a:solidFill>
                  <a:srgbClr val="000000"/>
                </a:solidFill>
              </a:rPr>
              <a:t>Turkana Basin</a:t>
            </a:r>
          </a:p>
        </p:txBody>
      </p:sp>
      <p:pic>
        <p:nvPicPr>
          <p:cNvPr id="31748" name="Picture 4" descr="Figure 1 inset A.jpg">
            <a:extLst>
              <a:ext uri="{FF2B5EF4-FFF2-40B4-BE49-F238E27FC236}">
                <a16:creationId xmlns:a16="http://schemas.microsoft.com/office/drawing/2014/main" id="{6E53AAB4-6D24-3FC9-140D-C51D5B3CA3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0960" y="0"/>
            <a:ext cx="22574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Figure 2 final.jpg">
            <a:extLst>
              <a:ext uri="{FF2B5EF4-FFF2-40B4-BE49-F238E27FC236}">
                <a16:creationId xmlns:a16="http://schemas.microsoft.com/office/drawing/2014/main" id="{03508049-908F-3930-4CD9-76DCC59AD4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95563" y="0"/>
            <a:ext cx="22574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6CF80675-D9D1-1978-CCC7-E9AB61FFF0D7}"/>
              </a:ext>
            </a:extLst>
          </p:cNvPr>
          <p:cNvSpPr txBox="1">
            <a:spLocks noChangeArrowheads="1"/>
          </p:cNvSpPr>
          <p:nvPr/>
        </p:nvSpPr>
        <p:spPr bwMode="auto">
          <a:xfrm>
            <a:off x="4728648" y="169069"/>
            <a:ext cx="173477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fontAlgn="base">
              <a:spcBef>
                <a:spcPct val="0"/>
              </a:spcBef>
              <a:spcAft>
                <a:spcPct val="0"/>
              </a:spcAft>
              <a:buClrTx/>
            </a:pPr>
            <a:r>
              <a:rPr lang="en-US" altLang="en-US" sz="1500" kern="1200">
                <a:solidFill>
                  <a:srgbClr val="000000"/>
                </a:solidFill>
              </a:rPr>
              <a:t>Geological</a:t>
            </a:r>
          </a:p>
          <a:p>
            <a:pPr algn="ctr" defTabSz="685800" fontAlgn="base">
              <a:spcBef>
                <a:spcPct val="0"/>
              </a:spcBef>
              <a:spcAft>
                <a:spcPct val="0"/>
              </a:spcAft>
              <a:buClrTx/>
            </a:pPr>
            <a:r>
              <a:rPr lang="en-US" altLang="en-US" sz="1500" kern="1200">
                <a:solidFill>
                  <a:srgbClr val="000000"/>
                </a:solidFill>
              </a:rPr>
              <a:t>Sketch Map of the</a:t>
            </a:r>
          </a:p>
          <a:p>
            <a:pPr algn="ctr" defTabSz="685800" fontAlgn="base">
              <a:spcBef>
                <a:spcPct val="0"/>
              </a:spcBef>
              <a:spcAft>
                <a:spcPct val="0"/>
              </a:spcAft>
              <a:buClrTx/>
            </a:pPr>
            <a:r>
              <a:rPr lang="en-US" altLang="en-US" sz="1500" kern="1200">
                <a:solidFill>
                  <a:srgbClr val="000000"/>
                </a:solidFill>
              </a:rPr>
              <a:t>Turkana Basin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a:extLst>
              <a:ext uri="{FF2B5EF4-FFF2-40B4-BE49-F238E27FC236}">
                <a16:creationId xmlns:a16="http://schemas.microsoft.com/office/drawing/2014/main" id="{53C9AED6-928C-6BE5-DB52-8A1A7DE63B12}"/>
              </a:ext>
            </a:extLst>
          </p:cNvPr>
          <p:cNvSpPr txBox="1">
            <a:spLocks noChangeArrowheads="1"/>
          </p:cNvSpPr>
          <p:nvPr/>
        </p:nvSpPr>
        <p:spPr bwMode="auto">
          <a:xfrm>
            <a:off x="141128" y="2922208"/>
            <a:ext cx="14198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fontAlgn="base">
              <a:spcBef>
                <a:spcPct val="0"/>
              </a:spcBef>
              <a:spcAft>
                <a:spcPct val="0"/>
              </a:spcAft>
              <a:buClrTx/>
            </a:pPr>
            <a:r>
              <a:rPr lang="en-US" altLang="en-US" sz="1500" kern="1200" dirty="0">
                <a:solidFill>
                  <a:srgbClr val="000000"/>
                </a:solidFill>
              </a:rPr>
              <a:t>Paleo</a:t>
            </a:r>
          </a:p>
          <a:p>
            <a:pPr algn="ctr" defTabSz="685800" fontAlgn="base">
              <a:spcBef>
                <a:spcPct val="0"/>
              </a:spcBef>
              <a:spcAft>
                <a:spcPct val="0"/>
              </a:spcAft>
              <a:buClrTx/>
            </a:pPr>
            <a:r>
              <a:rPr lang="en-US" altLang="en-US" sz="1500" kern="1200" dirty="0">
                <a:solidFill>
                  <a:srgbClr val="000000"/>
                </a:solidFill>
              </a:rPr>
              <a:t>Hydrographic</a:t>
            </a:r>
          </a:p>
          <a:p>
            <a:pPr algn="ctr" defTabSz="685800" fontAlgn="base">
              <a:spcBef>
                <a:spcPct val="0"/>
              </a:spcBef>
              <a:spcAft>
                <a:spcPct val="0"/>
              </a:spcAft>
              <a:buClrTx/>
            </a:pPr>
            <a:r>
              <a:rPr lang="en-US" altLang="en-US" sz="1500" kern="1200" dirty="0">
                <a:solidFill>
                  <a:srgbClr val="000000"/>
                </a:solidFill>
              </a:rPr>
              <a:t>Map of the</a:t>
            </a:r>
          </a:p>
          <a:p>
            <a:pPr algn="ctr" defTabSz="685800" fontAlgn="base">
              <a:spcBef>
                <a:spcPct val="0"/>
              </a:spcBef>
              <a:spcAft>
                <a:spcPct val="0"/>
              </a:spcAft>
              <a:buClrTx/>
            </a:pPr>
            <a:r>
              <a:rPr lang="en-US" altLang="en-US" sz="1500" kern="1200" dirty="0">
                <a:solidFill>
                  <a:srgbClr val="000000"/>
                </a:solidFill>
              </a:rPr>
              <a:t>Turkana Basin</a:t>
            </a:r>
          </a:p>
        </p:txBody>
      </p:sp>
      <p:pic>
        <p:nvPicPr>
          <p:cNvPr id="31748" name="Picture 4" descr="Figure 1 inset A.jpg">
            <a:extLst>
              <a:ext uri="{FF2B5EF4-FFF2-40B4-BE49-F238E27FC236}">
                <a16:creationId xmlns:a16="http://schemas.microsoft.com/office/drawing/2014/main" id="{6E53AAB4-6D24-3FC9-140D-C51D5B3CA3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0960" y="0"/>
            <a:ext cx="22574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3E522F26-9213-4DBF-384F-AA21573CD294}"/>
              </a:ext>
            </a:extLst>
          </p:cNvPr>
          <p:cNvGrpSpPr/>
          <p:nvPr/>
        </p:nvGrpSpPr>
        <p:grpSpPr>
          <a:xfrm>
            <a:off x="657726" y="357810"/>
            <a:ext cx="7999257" cy="3789074"/>
            <a:chOff x="657726" y="357810"/>
            <a:chExt cx="7999257" cy="3789074"/>
          </a:xfrm>
        </p:grpSpPr>
        <p:sp>
          <p:nvSpPr>
            <p:cNvPr id="8" name="Freeform 7">
              <a:extLst>
                <a:ext uri="{FF2B5EF4-FFF2-40B4-BE49-F238E27FC236}">
                  <a16:creationId xmlns:a16="http://schemas.microsoft.com/office/drawing/2014/main" id="{75905AE8-E7C1-D269-7B87-97CAB1FA861A}"/>
                </a:ext>
              </a:extLst>
            </p:cNvPr>
            <p:cNvSpPr/>
            <p:nvPr/>
          </p:nvSpPr>
          <p:spPr bwMode="auto">
            <a:xfrm>
              <a:off x="657726" y="513347"/>
              <a:ext cx="1780674" cy="2430379"/>
            </a:xfrm>
            <a:custGeom>
              <a:avLst/>
              <a:gdLst>
                <a:gd name="connsiteX0" fmla="*/ 1740569 w 1780674"/>
                <a:gd name="connsiteY0" fmla="*/ 2430379 h 2430379"/>
                <a:gd name="connsiteX1" fmla="*/ 1524000 w 1780674"/>
                <a:gd name="connsiteY1" fmla="*/ 2358190 h 2430379"/>
                <a:gd name="connsiteX2" fmla="*/ 1299411 w 1780674"/>
                <a:gd name="connsiteY2" fmla="*/ 2173706 h 2430379"/>
                <a:gd name="connsiteX3" fmla="*/ 1050758 w 1780674"/>
                <a:gd name="connsiteY3" fmla="*/ 2101516 h 2430379"/>
                <a:gd name="connsiteX4" fmla="*/ 834190 w 1780674"/>
                <a:gd name="connsiteY4" fmla="*/ 1852864 h 2430379"/>
                <a:gd name="connsiteX5" fmla="*/ 753979 w 1780674"/>
                <a:gd name="connsiteY5" fmla="*/ 1660358 h 2430379"/>
                <a:gd name="connsiteX6" fmla="*/ 545432 w 1780674"/>
                <a:gd name="connsiteY6" fmla="*/ 1395664 h 2430379"/>
                <a:gd name="connsiteX7" fmla="*/ 401053 w 1780674"/>
                <a:gd name="connsiteY7" fmla="*/ 1331495 h 2430379"/>
                <a:gd name="connsiteX8" fmla="*/ 264695 w 1780674"/>
                <a:gd name="connsiteY8" fmla="*/ 1130969 h 2430379"/>
                <a:gd name="connsiteX9" fmla="*/ 160421 w 1780674"/>
                <a:gd name="connsiteY9" fmla="*/ 842211 h 2430379"/>
                <a:gd name="connsiteX10" fmla="*/ 0 w 1780674"/>
                <a:gd name="connsiteY10" fmla="*/ 697832 h 2430379"/>
                <a:gd name="connsiteX11" fmla="*/ 8021 w 1780674"/>
                <a:gd name="connsiteY11" fmla="*/ 449179 h 2430379"/>
                <a:gd name="connsiteX12" fmla="*/ 264695 w 1780674"/>
                <a:gd name="connsiteY12" fmla="*/ 200527 h 2430379"/>
                <a:gd name="connsiteX13" fmla="*/ 344906 w 1780674"/>
                <a:gd name="connsiteY13" fmla="*/ 16042 h 2430379"/>
                <a:gd name="connsiteX14" fmla="*/ 417095 w 1780674"/>
                <a:gd name="connsiteY14" fmla="*/ 0 h 2430379"/>
                <a:gd name="connsiteX15" fmla="*/ 529390 w 1780674"/>
                <a:gd name="connsiteY15" fmla="*/ 0 h 2430379"/>
                <a:gd name="connsiteX16" fmla="*/ 713874 w 1780674"/>
                <a:gd name="connsiteY16" fmla="*/ 104274 h 2430379"/>
                <a:gd name="connsiteX17" fmla="*/ 794085 w 1780674"/>
                <a:gd name="connsiteY17" fmla="*/ 208548 h 2430379"/>
                <a:gd name="connsiteX18" fmla="*/ 858253 w 1780674"/>
                <a:gd name="connsiteY18" fmla="*/ 312821 h 2430379"/>
                <a:gd name="connsiteX19" fmla="*/ 994611 w 1780674"/>
                <a:gd name="connsiteY19" fmla="*/ 441158 h 2430379"/>
                <a:gd name="connsiteX20" fmla="*/ 1050758 w 1780674"/>
                <a:gd name="connsiteY20" fmla="*/ 585537 h 2430379"/>
                <a:gd name="connsiteX21" fmla="*/ 1106906 w 1780674"/>
                <a:gd name="connsiteY21" fmla="*/ 625642 h 2430379"/>
                <a:gd name="connsiteX22" fmla="*/ 1227221 w 1780674"/>
                <a:gd name="connsiteY22" fmla="*/ 689811 h 2430379"/>
                <a:gd name="connsiteX23" fmla="*/ 1347537 w 1780674"/>
                <a:gd name="connsiteY23" fmla="*/ 794085 h 2430379"/>
                <a:gd name="connsiteX24" fmla="*/ 1379621 w 1780674"/>
                <a:gd name="connsiteY24" fmla="*/ 882316 h 2430379"/>
                <a:gd name="connsiteX25" fmla="*/ 1427748 w 1780674"/>
                <a:gd name="connsiteY25" fmla="*/ 954506 h 2430379"/>
                <a:gd name="connsiteX26" fmla="*/ 1580148 w 1780674"/>
                <a:gd name="connsiteY26" fmla="*/ 1026695 h 2430379"/>
                <a:gd name="connsiteX27" fmla="*/ 1628274 w 1780674"/>
                <a:gd name="connsiteY27" fmla="*/ 1122948 h 2430379"/>
                <a:gd name="connsiteX28" fmla="*/ 1692442 w 1780674"/>
                <a:gd name="connsiteY28" fmla="*/ 1155032 h 2430379"/>
                <a:gd name="connsiteX29" fmla="*/ 1716506 w 1780674"/>
                <a:gd name="connsiteY29" fmla="*/ 1163053 h 2430379"/>
                <a:gd name="connsiteX30" fmla="*/ 1740569 w 1780674"/>
                <a:gd name="connsiteY30" fmla="*/ 1251285 h 2430379"/>
                <a:gd name="connsiteX31" fmla="*/ 1724527 w 1780674"/>
                <a:gd name="connsiteY31" fmla="*/ 1291390 h 2430379"/>
                <a:gd name="connsiteX32" fmla="*/ 1708485 w 1780674"/>
                <a:gd name="connsiteY32" fmla="*/ 1347537 h 2430379"/>
                <a:gd name="connsiteX33" fmla="*/ 1708485 w 1780674"/>
                <a:gd name="connsiteY33" fmla="*/ 1347537 h 2430379"/>
                <a:gd name="connsiteX34" fmla="*/ 1628274 w 1780674"/>
                <a:gd name="connsiteY34" fmla="*/ 1379621 h 2430379"/>
                <a:gd name="connsiteX35" fmla="*/ 1636295 w 1780674"/>
                <a:gd name="connsiteY35" fmla="*/ 1459832 h 2430379"/>
                <a:gd name="connsiteX36" fmla="*/ 1636295 w 1780674"/>
                <a:gd name="connsiteY36" fmla="*/ 1459832 h 2430379"/>
                <a:gd name="connsiteX37" fmla="*/ 1652337 w 1780674"/>
                <a:gd name="connsiteY37" fmla="*/ 1580148 h 2430379"/>
                <a:gd name="connsiteX38" fmla="*/ 1652337 w 1780674"/>
                <a:gd name="connsiteY38" fmla="*/ 1628274 h 2430379"/>
                <a:gd name="connsiteX39" fmla="*/ 1644316 w 1780674"/>
                <a:gd name="connsiteY39" fmla="*/ 1708485 h 2430379"/>
                <a:gd name="connsiteX40" fmla="*/ 1684421 w 1780674"/>
                <a:gd name="connsiteY40" fmla="*/ 1724527 h 2430379"/>
                <a:gd name="connsiteX41" fmla="*/ 1716506 w 1780674"/>
                <a:gd name="connsiteY41" fmla="*/ 1772653 h 2430379"/>
                <a:gd name="connsiteX42" fmla="*/ 1700463 w 1780674"/>
                <a:gd name="connsiteY42" fmla="*/ 1812758 h 2430379"/>
                <a:gd name="connsiteX43" fmla="*/ 1708485 w 1780674"/>
                <a:gd name="connsiteY43" fmla="*/ 1860885 h 2430379"/>
                <a:gd name="connsiteX44" fmla="*/ 1708485 w 1780674"/>
                <a:gd name="connsiteY44" fmla="*/ 1860885 h 2430379"/>
                <a:gd name="connsiteX45" fmla="*/ 1716506 w 1780674"/>
                <a:gd name="connsiteY45" fmla="*/ 1965158 h 2430379"/>
                <a:gd name="connsiteX46" fmla="*/ 1732548 w 1780674"/>
                <a:gd name="connsiteY46" fmla="*/ 2013285 h 2430379"/>
                <a:gd name="connsiteX47" fmla="*/ 1732548 w 1780674"/>
                <a:gd name="connsiteY47" fmla="*/ 2013285 h 2430379"/>
                <a:gd name="connsiteX48" fmla="*/ 1748590 w 1780674"/>
                <a:gd name="connsiteY48" fmla="*/ 2109537 h 2430379"/>
                <a:gd name="connsiteX49" fmla="*/ 1724527 w 1780674"/>
                <a:gd name="connsiteY49" fmla="*/ 2237874 h 2430379"/>
                <a:gd name="connsiteX50" fmla="*/ 1732548 w 1780674"/>
                <a:gd name="connsiteY50" fmla="*/ 2277979 h 2430379"/>
                <a:gd name="connsiteX51" fmla="*/ 1780674 w 1780674"/>
                <a:gd name="connsiteY51" fmla="*/ 2334127 h 2430379"/>
                <a:gd name="connsiteX52" fmla="*/ 1780674 w 1780674"/>
                <a:gd name="connsiteY52" fmla="*/ 2358190 h 2430379"/>
                <a:gd name="connsiteX53" fmla="*/ 1780674 w 1780674"/>
                <a:gd name="connsiteY53" fmla="*/ 2382253 h 2430379"/>
                <a:gd name="connsiteX54" fmla="*/ 1740569 w 1780674"/>
                <a:gd name="connsiteY54" fmla="*/ 2430379 h 243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80674" h="2430379">
                  <a:moveTo>
                    <a:pt x="1740569" y="2430379"/>
                  </a:moveTo>
                  <a:lnTo>
                    <a:pt x="1524000" y="2358190"/>
                  </a:lnTo>
                  <a:lnTo>
                    <a:pt x="1299411" y="2173706"/>
                  </a:lnTo>
                  <a:lnTo>
                    <a:pt x="1050758" y="2101516"/>
                  </a:lnTo>
                  <a:lnTo>
                    <a:pt x="834190" y="1852864"/>
                  </a:lnTo>
                  <a:lnTo>
                    <a:pt x="753979" y="1660358"/>
                  </a:lnTo>
                  <a:lnTo>
                    <a:pt x="545432" y="1395664"/>
                  </a:lnTo>
                  <a:lnTo>
                    <a:pt x="401053" y="1331495"/>
                  </a:lnTo>
                  <a:lnTo>
                    <a:pt x="264695" y="1130969"/>
                  </a:lnTo>
                  <a:lnTo>
                    <a:pt x="160421" y="842211"/>
                  </a:lnTo>
                  <a:lnTo>
                    <a:pt x="0" y="697832"/>
                  </a:lnTo>
                  <a:lnTo>
                    <a:pt x="8021" y="449179"/>
                  </a:lnTo>
                  <a:lnTo>
                    <a:pt x="264695" y="200527"/>
                  </a:lnTo>
                  <a:lnTo>
                    <a:pt x="344906" y="16042"/>
                  </a:lnTo>
                  <a:lnTo>
                    <a:pt x="417095" y="0"/>
                  </a:lnTo>
                  <a:lnTo>
                    <a:pt x="529390" y="0"/>
                  </a:lnTo>
                  <a:lnTo>
                    <a:pt x="713874" y="104274"/>
                  </a:lnTo>
                  <a:lnTo>
                    <a:pt x="794085" y="208548"/>
                  </a:lnTo>
                  <a:lnTo>
                    <a:pt x="858253" y="312821"/>
                  </a:lnTo>
                  <a:lnTo>
                    <a:pt x="994611" y="441158"/>
                  </a:lnTo>
                  <a:lnTo>
                    <a:pt x="1050758" y="585537"/>
                  </a:lnTo>
                  <a:lnTo>
                    <a:pt x="1106906" y="625642"/>
                  </a:lnTo>
                  <a:lnTo>
                    <a:pt x="1227221" y="689811"/>
                  </a:lnTo>
                  <a:lnTo>
                    <a:pt x="1347537" y="794085"/>
                  </a:lnTo>
                  <a:lnTo>
                    <a:pt x="1379621" y="882316"/>
                  </a:lnTo>
                  <a:lnTo>
                    <a:pt x="1427748" y="954506"/>
                  </a:lnTo>
                  <a:lnTo>
                    <a:pt x="1580148" y="1026695"/>
                  </a:lnTo>
                  <a:lnTo>
                    <a:pt x="1628274" y="1122948"/>
                  </a:lnTo>
                  <a:lnTo>
                    <a:pt x="1692442" y="1155032"/>
                  </a:lnTo>
                  <a:lnTo>
                    <a:pt x="1716506" y="1163053"/>
                  </a:lnTo>
                  <a:lnTo>
                    <a:pt x="1740569" y="1251285"/>
                  </a:lnTo>
                  <a:lnTo>
                    <a:pt x="1724527" y="1291390"/>
                  </a:lnTo>
                  <a:lnTo>
                    <a:pt x="1708485" y="1347537"/>
                  </a:lnTo>
                  <a:lnTo>
                    <a:pt x="1708485" y="1347537"/>
                  </a:lnTo>
                  <a:lnTo>
                    <a:pt x="1628274" y="1379621"/>
                  </a:lnTo>
                  <a:lnTo>
                    <a:pt x="1636295" y="1459832"/>
                  </a:lnTo>
                  <a:lnTo>
                    <a:pt x="1636295" y="1459832"/>
                  </a:lnTo>
                  <a:lnTo>
                    <a:pt x="1652337" y="1580148"/>
                  </a:lnTo>
                  <a:lnTo>
                    <a:pt x="1652337" y="1628274"/>
                  </a:lnTo>
                  <a:lnTo>
                    <a:pt x="1644316" y="1708485"/>
                  </a:lnTo>
                  <a:lnTo>
                    <a:pt x="1684421" y="1724527"/>
                  </a:lnTo>
                  <a:lnTo>
                    <a:pt x="1716506" y="1772653"/>
                  </a:lnTo>
                  <a:lnTo>
                    <a:pt x="1700463" y="1812758"/>
                  </a:lnTo>
                  <a:lnTo>
                    <a:pt x="1708485" y="1860885"/>
                  </a:lnTo>
                  <a:lnTo>
                    <a:pt x="1708485" y="1860885"/>
                  </a:lnTo>
                  <a:lnTo>
                    <a:pt x="1716506" y="1965158"/>
                  </a:lnTo>
                  <a:lnTo>
                    <a:pt x="1732548" y="2013285"/>
                  </a:lnTo>
                  <a:lnTo>
                    <a:pt x="1732548" y="2013285"/>
                  </a:lnTo>
                  <a:lnTo>
                    <a:pt x="1748590" y="2109537"/>
                  </a:lnTo>
                  <a:lnTo>
                    <a:pt x="1724527" y="2237874"/>
                  </a:lnTo>
                  <a:lnTo>
                    <a:pt x="1732548" y="2277979"/>
                  </a:lnTo>
                  <a:lnTo>
                    <a:pt x="1780674" y="2334127"/>
                  </a:lnTo>
                  <a:lnTo>
                    <a:pt x="1780674" y="2358190"/>
                  </a:lnTo>
                  <a:lnTo>
                    <a:pt x="1780674" y="2382253"/>
                  </a:lnTo>
                  <a:lnTo>
                    <a:pt x="1740569" y="2430379"/>
                  </a:lnTo>
                  <a:close/>
                </a:path>
              </a:pathLst>
            </a:cu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 name="Freeform 8">
              <a:extLst>
                <a:ext uri="{FF2B5EF4-FFF2-40B4-BE49-F238E27FC236}">
                  <a16:creationId xmlns:a16="http://schemas.microsoft.com/office/drawing/2014/main" id="{A384DB89-C559-8E21-79F0-5DCB47019B3A}"/>
                </a:ext>
              </a:extLst>
            </p:cNvPr>
            <p:cNvSpPr/>
            <p:nvPr/>
          </p:nvSpPr>
          <p:spPr bwMode="auto">
            <a:xfrm>
              <a:off x="2983832" y="2903621"/>
              <a:ext cx="1732547" cy="1243263"/>
            </a:xfrm>
            <a:custGeom>
              <a:avLst/>
              <a:gdLst>
                <a:gd name="connsiteX0" fmla="*/ 104273 w 1732547"/>
                <a:gd name="connsiteY0" fmla="*/ 601579 h 1243263"/>
                <a:gd name="connsiteX1" fmla="*/ 40105 w 1732547"/>
                <a:gd name="connsiteY1" fmla="*/ 529390 h 1243263"/>
                <a:gd name="connsiteX2" fmla="*/ 0 w 1732547"/>
                <a:gd name="connsiteY2" fmla="*/ 457200 h 1243263"/>
                <a:gd name="connsiteX3" fmla="*/ 0 w 1732547"/>
                <a:gd name="connsiteY3" fmla="*/ 385011 h 1243263"/>
                <a:gd name="connsiteX4" fmla="*/ 8021 w 1732547"/>
                <a:gd name="connsiteY4" fmla="*/ 256674 h 1243263"/>
                <a:gd name="connsiteX5" fmla="*/ 8021 w 1732547"/>
                <a:gd name="connsiteY5" fmla="*/ 120316 h 1243263"/>
                <a:gd name="connsiteX6" fmla="*/ 8021 w 1732547"/>
                <a:gd name="connsiteY6" fmla="*/ 72190 h 1243263"/>
                <a:gd name="connsiteX7" fmla="*/ 32084 w 1732547"/>
                <a:gd name="connsiteY7" fmla="*/ 0 h 1243263"/>
                <a:gd name="connsiteX8" fmla="*/ 32084 w 1732547"/>
                <a:gd name="connsiteY8" fmla="*/ 0 h 1243263"/>
                <a:gd name="connsiteX9" fmla="*/ 280736 w 1732547"/>
                <a:gd name="connsiteY9" fmla="*/ 24063 h 1243263"/>
                <a:gd name="connsiteX10" fmla="*/ 360947 w 1732547"/>
                <a:gd name="connsiteY10" fmla="*/ 64168 h 1243263"/>
                <a:gd name="connsiteX11" fmla="*/ 489284 w 1732547"/>
                <a:gd name="connsiteY11" fmla="*/ 240632 h 1243263"/>
                <a:gd name="connsiteX12" fmla="*/ 657726 w 1732547"/>
                <a:gd name="connsiteY12" fmla="*/ 288758 h 1243263"/>
                <a:gd name="connsiteX13" fmla="*/ 818147 w 1732547"/>
                <a:gd name="connsiteY13" fmla="*/ 304800 h 1243263"/>
                <a:gd name="connsiteX14" fmla="*/ 954505 w 1732547"/>
                <a:gd name="connsiteY14" fmla="*/ 368968 h 1243263"/>
                <a:gd name="connsiteX15" fmla="*/ 1090863 w 1732547"/>
                <a:gd name="connsiteY15" fmla="*/ 497305 h 1243263"/>
                <a:gd name="connsiteX16" fmla="*/ 1179094 w 1732547"/>
                <a:gd name="connsiteY16" fmla="*/ 497305 h 1243263"/>
                <a:gd name="connsiteX17" fmla="*/ 1267326 w 1732547"/>
                <a:gd name="connsiteY17" fmla="*/ 561474 h 1243263"/>
                <a:gd name="connsiteX18" fmla="*/ 1379621 w 1732547"/>
                <a:gd name="connsiteY18" fmla="*/ 657726 h 1243263"/>
                <a:gd name="connsiteX19" fmla="*/ 1491915 w 1732547"/>
                <a:gd name="connsiteY19" fmla="*/ 689811 h 1243263"/>
                <a:gd name="connsiteX20" fmla="*/ 1588168 w 1732547"/>
                <a:gd name="connsiteY20" fmla="*/ 705853 h 1243263"/>
                <a:gd name="connsiteX21" fmla="*/ 1724526 w 1732547"/>
                <a:gd name="connsiteY21" fmla="*/ 770021 h 1243263"/>
                <a:gd name="connsiteX22" fmla="*/ 1716505 w 1732547"/>
                <a:gd name="connsiteY22" fmla="*/ 914400 h 1243263"/>
                <a:gd name="connsiteX23" fmla="*/ 1732547 w 1732547"/>
                <a:gd name="connsiteY23" fmla="*/ 1050758 h 1243263"/>
                <a:gd name="connsiteX24" fmla="*/ 1652336 w 1732547"/>
                <a:gd name="connsiteY24" fmla="*/ 1219200 h 1243263"/>
                <a:gd name="connsiteX25" fmla="*/ 1604210 w 1732547"/>
                <a:gd name="connsiteY25" fmla="*/ 1243263 h 1243263"/>
                <a:gd name="connsiteX26" fmla="*/ 1387642 w 1732547"/>
                <a:gd name="connsiteY26" fmla="*/ 1187116 h 1243263"/>
                <a:gd name="connsiteX27" fmla="*/ 1227221 w 1732547"/>
                <a:gd name="connsiteY27" fmla="*/ 1098884 h 1243263"/>
                <a:gd name="connsiteX28" fmla="*/ 1106905 w 1732547"/>
                <a:gd name="connsiteY28" fmla="*/ 1010653 h 1243263"/>
                <a:gd name="connsiteX29" fmla="*/ 970547 w 1732547"/>
                <a:gd name="connsiteY29" fmla="*/ 978568 h 1243263"/>
                <a:gd name="connsiteX30" fmla="*/ 778042 w 1732547"/>
                <a:gd name="connsiteY30" fmla="*/ 834190 h 1243263"/>
                <a:gd name="connsiteX31" fmla="*/ 633663 w 1732547"/>
                <a:gd name="connsiteY31" fmla="*/ 697832 h 1243263"/>
                <a:gd name="connsiteX32" fmla="*/ 425115 w 1732547"/>
                <a:gd name="connsiteY32" fmla="*/ 665747 h 1243263"/>
                <a:gd name="connsiteX33" fmla="*/ 328863 w 1732547"/>
                <a:gd name="connsiteY33" fmla="*/ 553453 h 1243263"/>
                <a:gd name="connsiteX34" fmla="*/ 200526 w 1732547"/>
                <a:gd name="connsiteY34" fmla="*/ 441158 h 1243263"/>
                <a:gd name="connsiteX35" fmla="*/ 120315 w 1732547"/>
                <a:gd name="connsiteY35" fmla="*/ 465221 h 1243263"/>
                <a:gd name="connsiteX36" fmla="*/ 24063 w 1732547"/>
                <a:gd name="connsiteY36" fmla="*/ 481263 h 1243263"/>
                <a:gd name="connsiteX37" fmla="*/ 0 w 1732547"/>
                <a:gd name="connsiteY37" fmla="*/ 449179 h 1243263"/>
                <a:gd name="connsiteX38" fmla="*/ 0 w 1732547"/>
                <a:gd name="connsiteY38" fmla="*/ 449179 h 124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32547" h="1243263">
                  <a:moveTo>
                    <a:pt x="104273" y="601579"/>
                  </a:moveTo>
                  <a:lnTo>
                    <a:pt x="40105" y="529390"/>
                  </a:lnTo>
                  <a:lnTo>
                    <a:pt x="0" y="457200"/>
                  </a:lnTo>
                  <a:lnTo>
                    <a:pt x="0" y="385011"/>
                  </a:lnTo>
                  <a:lnTo>
                    <a:pt x="8021" y="256674"/>
                  </a:lnTo>
                  <a:lnTo>
                    <a:pt x="8021" y="120316"/>
                  </a:lnTo>
                  <a:lnTo>
                    <a:pt x="8021" y="72190"/>
                  </a:lnTo>
                  <a:lnTo>
                    <a:pt x="32084" y="0"/>
                  </a:lnTo>
                  <a:lnTo>
                    <a:pt x="32084" y="0"/>
                  </a:lnTo>
                  <a:lnTo>
                    <a:pt x="280736" y="24063"/>
                  </a:lnTo>
                  <a:lnTo>
                    <a:pt x="360947" y="64168"/>
                  </a:lnTo>
                  <a:lnTo>
                    <a:pt x="489284" y="240632"/>
                  </a:lnTo>
                  <a:lnTo>
                    <a:pt x="657726" y="288758"/>
                  </a:lnTo>
                  <a:lnTo>
                    <a:pt x="818147" y="304800"/>
                  </a:lnTo>
                  <a:lnTo>
                    <a:pt x="954505" y="368968"/>
                  </a:lnTo>
                  <a:lnTo>
                    <a:pt x="1090863" y="497305"/>
                  </a:lnTo>
                  <a:lnTo>
                    <a:pt x="1179094" y="497305"/>
                  </a:lnTo>
                  <a:lnTo>
                    <a:pt x="1267326" y="561474"/>
                  </a:lnTo>
                  <a:lnTo>
                    <a:pt x="1379621" y="657726"/>
                  </a:lnTo>
                  <a:lnTo>
                    <a:pt x="1491915" y="689811"/>
                  </a:lnTo>
                  <a:lnTo>
                    <a:pt x="1588168" y="705853"/>
                  </a:lnTo>
                  <a:lnTo>
                    <a:pt x="1724526" y="770021"/>
                  </a:lnTo>
                  <a:lnTo>
                    <a:pt x="1716505" y="914400"/>
                  </a:lnTo>
                  <a:lnTo>
                    <a:pt x="1732547" y="1050758"/>
                  </a:lnTo>
                  <a:lnTo>
                    <a:pt x="1652336" y="1219200"/>
                  </a:lnTo>
                  <a:lnTo>
                    <a:pt x="1604210" y="1243263"/>
                  </a:lnTo>
                  <a:lnTo>
                    <a:pt x="1387642" y="1187116"/>
                  </a:lnTo>
                  <a:lnTo>
                    <a:pt x="1227221" y="1098884"/>
                  </a:lnTo>
                  <a:lnTo>
                    <a:pt x="1106905" y="1010653"/>
                  </a:lnTo>
                  <a:lnTo>
                    <a:pt x="970547" y="978568"/>
                  </a:lnTo>
                  <a:lnTo>
                    <a:pt x="778042" y="834190"/>
                  </a:lnTo>
                  <a:lnTo>
                    <a:pt x="633663" y="697832"/>
                  </a:lnTo>
                  <a:lnTo>
                    <a:pt x="425115" y="665747"/>
                  </a:lnTo>
                  <a:lnTo>
                    <a:pt x="328863" y="553453"/>
                  </a:lnTo>
                  <a:lnTo>
                    <a:pt x="200526" y="441158"/>
                  </a:lnTo>
                  <a:lnTo>
                    <a:pt x="120315" y="465221"/>
                  </a:lnTo>
                  <a:lnTo>
                    <a:pt x="24063" y="481263"/>
                  </a:lnTo>
                  <a:lnTo>
                    <a:pt x="0" y="449179"/>
                  </a:lnTo>
                  <a:lnTo>
                    <a:pt x="0" y="449179"/>
                  </a:lnTo>
                </a:path>
              </a:pathLst>
            </a:cu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TextBox 9">
              <a:extLst>
                <a:ext uri="{FF2B5EF4-FFF2-40B4-BE49-F238E27FC236}">
                  <a16:creationId xmlns:a16="http://schemas.microsoft.com/office/drawing/2014/main" id="{B01ECB8A-17A7-426B-342A-770184955123}"/>
                </a:ext>
              </a:extLst>
            </p:cNvPr>
            <p:cNvSpPr txBox="1"/>
            <p:nvPr/>
          </p:nvSpPr>
          <p:spPr>
            <a:xfrm>
              <a:off x="5565913" y="357810"/>
              <a:ext cx="3091070" cy="707886"/>
            </a:xfrm>
            <a:prstGeom prst="rect">
              <a:avLst/>
            </a:prstGeom>
            <a:solidFill>
              <a:srgbClr val="92D050"/>
            </a:solidFill>
          </p:spPr>
          <p:txBody>
            <a:bodyPr wrap="square" rtlCol="0">
              <a:spAutoFit/>
            </a:bodyPr>
            <a:lstStyle/>
            <a:p>
              <a:r>
                <a:rPr lang="en-US" sz="2000" dirty="0"/>
                <a:t>Mesozoic Central African Rift System (CARS)</a:t>
              </a:r>
            </a:p>
          </p:txBody>
        </p:sp>
      </p:grpSp>
      <p:grpSp>
        <p:nvGrpSpPr>
          <p:cNvPr id="14" name="Group 13">
            <a:extLst>
              <a:ext uri="{FF2B5EF4-FFF2-40B4-BE49-F238E27FC236}">
                <a16:creationId xmlns:a16="http://schemas.microsoft.com/office/drawing/2014/main" id="{DE0DC46A-9273-11C4-988B-F5CAB02DF63F}"/>
              </a:ext>
            </a:extLst>
          </p:cNvPr>
          <p:cNvGrpSpPr/>
          <p:nvPr/>
        </p:nvGrpSpPr>
        <p:grpSpPr>
          <a:xfrm>
            <a:off x="2922104" y="278296"/>
            <a:ext cx="5738192" cy="2633869"/>
            <a:chOff x="2922104" y="278296"/>
            <a:chExt cx="5738192" cy="2633869"/>
          </a:xfrm>
        </p:grpSpPr>
        <p:sp>
          <p:nvSpPr>
            <p:cNvPr id="6" name="Freeform 5">
              <a:extLst>
                <a:ext uri="{FF2B5EF4-FFF2-40B4-BE49-F238E27FC236}">
                  <a16:creationId xmlns:a16="http://schemas.microsoft.com/office/drawing/2014/main" id="{0D676B63-003B-2EFA-F88C-7D7B3C6A49AA}"/>
                </a:ext>
              </a:extLst>
            </p:cNvPr>
            <p:cNvSpPr/>
            <p:nvPr/>
          </p:nvSpPr>
          <p:spPr bwMode="auto">
            <a:xfrm>
              <a:off x="2922104" y="278296"/>
              <a:ext cx="1739348" cy="2633869"/>
            </a:xfrm>
            <a:custGeom>
              <a:avLst/>
              <a:gdLst>
                <a:gd name="connsiteX0" fmla="*/ 765313 w 1739348"/>
                <a:gd name="connsiteY0" fmla="*/ 129208 h 2633869"/>
                <a:gd name="connsiteX1" fmla="*/ 815009 w 1739348"/>
                <a:gd name="connsiteY1" fmla="*/ 9939 h 2633869"/>
                <a:gd name="connsiteX2" fmla="*/ 815009 w 1739348"/>
                <a:gd name="connsiteY2" fmla="*/ 9939 h 2633869"/>
                <a:gd name="connsiteX3" fmla="*/ 1013792 w 1739348"/>
                <a:gd name="connsiteY3" fmla="*/ 0 h 2633869"/>
                <a:gd name="connsiteX4" fmla="*/ 1212574 w 1739348"/>
                <a:gd name="connsiteY4" fmla="*/ 29817 h 2633869"/>
                <a:gd name="connsiteX5" fmla="*/ 1262270 w 1739348"/>
                <a:gd name="connsiteY5" fmla="*/ 69574 h 2633869"/>
                <a:gd name="connsiteX6" fmla="*/ 1302026 w 1739348"/>
                <a:gd name="connsiteY6" fmla="*/ 129208 h 2633869"/>
                <a:gd name="connsiteX7" fmla="*/ 1371600 w 1739348"/>
                <a:gd name="connsiteY7" fmla="*/ 168965 h 2633869"/>
                <a:gd name="connsiteX8" fmla="*/ 1371600 w 1739348"/>
                <a:gd name="connsiteY8" fmla="*/ 168965 h 2633869"/>
                <a:gd name="connsiteX9" fmla="*/ 1550505 w 1739348"/>
                <a:gd name="connsiteY9" fmla="*/ 168965 h 2633869"/>
                <a:gd name="connsiteX10" fmla="*/ 1679713 w 1739348"/>
                <a:gd name="connsiteY10" fmla="*/ 168965 h 2633869"/>
                <a:gd name="connsiteX11" fmla="*/ 1739348 w 1739348"/>
                <a:gd name="connsiteY11" fmla="*/ 218661 h 2633869"/>
                <a:gd name="connsiteX12" fmla="*/ 1739348 w 1739348"/>
                <a:gd name="connsiteY12" fmla="*/ 308113 h 2633869"/>
                <a:gd name="connsiteX13" fmla="*/ 1719470 w 1739348"/>
                <a:gd name="connsiteY13" fmla="*/ 417443 h 2633869"/>
                <a:gd name="connsiteX14" fmla="*/ 1590261 w 1739348"/>
                <a:gd name="connsiteY14" fmla="*/ 477078 h 2633869"/>
                <a:gd name="connsiteX15" fmla="*/ 1480931 w 1739348"/>
                <a:gd name="connsiteY15" fmla="*/ 556591 h 2633869"/>
                <a:gd name="connsiteX16" fmla="*/ 1431235 w 1739348"/>
                <a:gd name="connsiteY16" fmla="*/ 685800 h 2633869"/>
                <a:gd name="connsiteX17" fmla="*/ 1401418 w 1739348"/>
                <a:gd name="connsiteY17" fmla="*/ 785191 h 2633869"/>
                <a:gd name="connsiteX18" fmla="*/ 1311966 w 1739348"/>
                <a:gd name="connsiteY18" fmla="*/ 884582 h 2633869"/>
                <a:gd name="connsiteX19" fmla="*/ 1262270 w 1739348"/>
                <a:gd name="connsiteY19" fmla="*/ 944217 h 2633869"/>
                <a:gd name="connsiteX20" fmla="*/ 1232453 w 1739348"/>
                <a:gd name="connsiteY20" fmla="*/ 1023730 h 2633869"/>
                <a:gd name="connsiteX21" fmla="*/ 1182757 w 1739348"/>
                <a:gd name="connsiteY21" fmla="*/ 1073426 h 2633869"/>
                <a:gd name="connsiteX22" fmla="*/ 1103244 w 1739348"/>
                <a:gd name="connsiteY22" fmla="*/ 1113182 h 2633869"/>
                <a:gd name="connsiteX23" fmla="*/ 1003853 w 1739348"/>
                <a:gd name="connsiteY23" fmla="*/ 1222513 h 2633869"/>
                <a:gd name="connsiteX24" fmla="*/ 1003853 w 1739348"/>
                <a:gd name="connsiteY24" fmla="*/ 1222513 h 2633869"/>
                <a:gd name="connsiteX25" fmla="*/ 993913 w 1739348"/>
                <a:gd name="connsiteY25" fmla="*/ 1391478 h 2633869"/>
                <a:gd name="connsiteX26" fmla="*/ 964096 w 1739348"/>
                <a:gd name="connsiteY26" fmla="*/ 1520687 h 2633869"/>
                <a:gd name="connsiteX27" fmla="*/ 934279 w 1739348"/>
                <a:gd name="connsiteY27" fmla="*/ 1560443 h 2633869"/>
                <a:gd name="connsiteX28" fmla="*/ 884583 w 1739348"/>
                <a:gd name="connsiteY28" fmla="*/ 1679713 h 2633869"/>
                <a:gd name="connsiteX29" fmla="*/ 904461 w 1739348"/>
                <a:gd name="connsiteY29" fmla="*/ 1789043 h 2633869"/>
                <a:gd name="connsiteX30" fmla="*/ 983974 w 1739348"/>
                <a:gd name="connsiteY30" fmla="*/ 1967947 h 2633869"/>
                <a:gd name="connsiteX31" fmla="*/ 983974 w 1739348"/>
                <a:gd name="connsiteY31" fmla="*/ 2146852 h 2633869"/>
                <a:gd name="connsiteX32" fmla="*/ 974035 w 1739348"/>
                <a:gd name="connsiteY32" fmla="*/ 2196547 h 2633869"/>
                <a:gd name="connsiteX33" fmla="*/ 874644 w 1739348"/>
                <a:gd name="connsiteY33" fmla="*/ 2286000 h 2633869"/>
                <a:gd name="connsiteX34" fmla="*/ 765313 w 1739348"/>
                <a:gd name="connsiteY34" fmla="*/ 2365513 h 2633869"/>
                <a:gd name="connsiteX35" fmla="*/ 596348 w 1739348"/>
                <a:gd name="connsiteY35" fmla="*/ 2365513 h 2633869"/>
                <a:gd name="connsiteX36" fmla="*/ 437322 w 1739348"/>
                <a:gd name="connsiteY36" fmla="*/ 2355574 h 2633869"/>
                <a:gd name="connsiteX37" fmla="*/ 387626 w 1739348"/>
                <a:gd name="connsiteY37" fmla="*/ 2385391 h 2633869"/>
                <a:gd name="connsiteX38" fmla="*/ 327992 w 1739348"/>
                <a:gd name="connsiteY38" fmla="*/ 2425147 h 2633869"/>
                <a:gd name="connsiteX39" fmla="*/ 238539 w 1739348"/>
                <a:gd name="connsiteY39" fmla="*/ 2474843 h 2633869"/>
                <a:gd name="connsiteX40" fmla="*/ 139148 w 1739348"/>
                <a:gd name="connsiteY40" fmla="*/ 2554356 h 2633869"/>
                <a:gd name="connsiteX41" fmla="*/ 89453 w 1739348"/>
                <a:gd name="connsiteY41" fmla="*/ 2633869 h 2633869"/>
                <a:gd name="connsiteX42" fmla="*/ 79513 w 1739348"/>
                <a:gd name="connsiteY42" fmla="*/ 2524539 h 2633869"/>
                <a:gd name="connsiteX43" fmla="*/ 49696 w 1739348"/>
                <a:gd name="connsiteY43" fmla="*/ 2385391 h 2633869"/>
                <a:gd name="connsiteX44" fmla="*/ 49696 w 1739348"/>
                <a:gd name="connsiteY44" fmla="*/ 2385391 h 2633869"/>
                <a:gd name="connsiteX45" fmla="*/ 69574 w 1739348"/>
                <a:gd name="connsiteY45" fmla="*/ 2256182 h 2633869"/>
                <a:gd name="connsiteX46" fmla="*/ 59635 w 1739348"/>
                <a:gd name="connsiteY46" fmla="*/ 2216426 h 2633869"/>
                <a:gd name="connsiteX47" fmla="*/ 119270 w 1739348"/>
                <a:gd name="connsiteY47" fmla="*/ 2156791 h 2633869"/>
                <a:gd name="connsiteX48" fmla="*/ 119270 w 1739348"/>
                <a:gd name="connsiteY48" fmla="*/ 2156791 h 2633869"/>
                <a:gd name="connsiteX49" fmla="*/ 99392 w 1739348"/>
                <a:gd name="connsiteY49" fmla="*/ 2017643 h 2633869"/>
                <a:gd name="connsiteX50" fmla="*/ 69574 w 1739348"/>
                <a:gd name="connsiteY50" fmla="*/ 1967947 h 2633869"/>
                <a:gd name="connsiteX51" fmla="*/ 69574 w 1739348"/>
                <a:gd name="connsiteY51" fmla="*/ 1967947 h 2633869"/>
                <a:gd name="connsiteX52" fmla="*/ 0 w 1739348"/>
                <a:gd name="connsiteY52" fmla="*/ 1858617 h 2633869"/>
                <a:gd name="connsiteX53" fmla="*/ 29818 w 1739348"/>
                <a:gd name="connsiteY53" fmla="*/ 1769165 h 2633869"/>
                <a:gd name="connsiteX54" fmla="*/ 99392 w 1739348"/>
                <a:gd name="connsiteY54" fmla="*/ 1719469 h 2633869"/>
                <a:gd name="connsiteX55" fmla="*/ 99392 w 1739348"/>
                <a:gd name="connsiteY55" fmla="*/ 1719469 h 2633869"/>
                <a:gd name="connsiteX56" fmla="*/ 59635 w 1739348"/>
                <a:gd name="connsiteY56" fmla="*/ 1590261 h 2633869"/>
                <a:gd name="connsiteX57" fmla="*/ 79513 w 1739348"/>
                <a:gd name="connsiteY57" fmla="*/ 1560443 h 2633869"/>
                <a:gd name="connsiteX58" fmla="*/ 129209 w 1739348"/>
                <a:gd name="connsiteY58" fmla="*/ 1530626 h 2633869"/>
                <a:gd name="connsiteX59" fmla="*/ 188844 w 1739348"/>
                <a:gd name="connsiteY59" fmla="*/ 1510747 h 2633869"/>
                <a:gd name="connsiteX60" fmla="*/ 228600 w 1739348"/>
                <a:gd name="connsiteY60" fmla="*/ 1490869 h 2633869"/>
                <a:gd name="connsiteX61" fmla="*/ 238539 w 1739348"/>
                <a:gd name="connsiteY61" fmla="*/ 1520687 h 2633869"/>
                <a:gd name="connsiteX62" fmla="*/ 258418 w 1739348"/>
                <a:gd name="connsiteY62" fmla="*/ 1580321 h 2633869"/>
                <a:gd name="connsiteX63" fmla="*/ 278296 w 1739348"/>
                <a:gd name="connsiteY63" fmla="*/ 1639956 h 2633869"/>
                <a:gd name="connsiteX64" fmla="*/ 278296 w 1739348"/>
                <a:gd name="connsiteY64" fmla="*/ 1639956 h 2633869"/>
                <a:gd name="connsiteX65" fmla="*/ 407505 w 1739348"/>
                <a:gd name="connsiteY65" fmla="*/ 1590261 h 2633869"/>
                <a:gd name="connsiteX66" fmla="*/ 506896 w 1739348"/>
                <a:gd name="connsiteY66" fmla="*/ 1490869 h 2633869"/>
                <a:gd name="connsiteX67" fmla="*/ 546653 w 1739348"/>
                <a:gd name="connsiteY67" fmla="*/ 1451113 h 2633869"/>
                <a:gd name="connsiteX68" fmla="*/ 586409 w 1739348"/>
                <a:gd name="connsiteY68" fmla="*/ 1441174 h 2633869"/>
                <a:gd name="connsiteX69" fmla="*/ 626166 w 1739348"/>
                <a:gd name="connsiteY69" fmla="*/ 1411356 h 2633869"/>
                <a:gd name="connsiteX70" fmla="*/ 655983 w 1739348"/>
                <a:gd name="connsiteY70" fmla="*/ 1381539 h 2633869"/>
                <a:gd name="connsiteX71" fmla="*/ 655983 w 1739348"/>
                <a:gd name="connsiteY71" fmla="*/ 1351721 h 2633869"/>
                <a:gd name="connsiteX72" fmla="*/ 655983 w 1739348"/>
                <a:gd name="connsiteY72" fmla="*/ 1351721 h 2633869"/>
                <a:gd name="connsiteX73" fmla="*/ 695739 w 1739348"/>
                <a:gd name="connsiteY73" fmla="*/ 1262269 h 2633869"/>
                <a:gd name="connsiteX74" fmla="*/ 695739 w 1739348"/>
                <a:gd name="connsiteY74" fmla="*/ 1252330 h 2633869"/>
                <a:gd name="connsiteX75" fmla="*/ 705679 w 1739348"/>
                <a:gd name="connsiteY75" fmla="*/ 1162878 h 2633869"/>
                <a:gd name="connsiteX76" fmla="*/ 705679 w 1739348"/>
                <a:gd name="connsiteY76" fmla="*/ 1162878 h 2633869"/>
                <a:gd name="connsiteX77" fmla="*/ 705679 w 1739348"/>
                <a:gd name="connsiteY77" fmla="*/ 1043608 h 2633869"/>
                <a:gd name="connsiteX78" fmla="*/ 725557 w 1739348"/>
                <a:gd name="connsiteY78" fmla="*/ 993913 h 2633869"/>
                <a:gd name="connsiteX79" fmla="*/ 735496 w 1739348"/>
                <a:gd name="connsiteY79" fmla="*/ 904461 h 2633869"/>
                <a:gd name="connsiteX80" fmla="*/ 675861 w 1739348"/>
                <a:gd name="connsiteY80" fmla="*/ 914400 h 2633869"/>
                <a:gd name="connsiteX81" fmla="*/ 636105 w 1739348"/>
                <a:gd name="connsiteY81" fmla="*/ 874643 h 2633869"/>
                <a:gd name="connsiteX82" fmla="*/ 616226 w 1739348"/>
                <a:gd name="connsiteY82" fmla="*/ 824947 h 2633869"/>
                <a:gd name="connsiteX83" fmla="*/ 646044 w 1739348"/>
                <a:gd name="connsiteY83" fmla="*/ 785191 h 2633869"/>
                <a:gd name="connsiteX84" fmla="*/ 646044 w 1739348"/>
                <a:gd name="connsiteY84" fmla="*/ 785191 h 2633869"/>
                <a:gd name="connsiteX85" fmla="*/ 745435 w 1739348"/>
                <a:gd name="connsiteY85" fmla="*/ 665921 h 2633869"/>
                <a:gd name="connsiteX86" fmla="*/ 765313 w 1739348"/>
                <a:gd name="connsiteY86" fmla="*/ 606287 h 2633869"/>
                <a:gd name="connsiteX87" fmla="*/ 824948 w 1739348"/>
                <a:gd name="connsiteY87" fmla="*/ 526774 h 2633869"/>
                <a:gd name="connsiteX88" fmla="*/ 824948 w 1739348"/>
                <a:gd name="connsiteY88" fmla="*/ 526774 h 2633869"/>
                <a:gd name="connsiteX89" fmla="*/ 924339 w 1739348"/>
                <a:gd name="connsiteY89" fmla="*/ 417443 h 2633869"/>
                <a:gd name="connsiteX90" fmla="*/ 964096 w 1739348"/>
                <a:gd name="connsiteY90" fmla="*/ 367747 h 2633869"/>
                <a:gd name="connsiteX91" fmla="*/ 954157 w 1739348"/>
                <a:gd name="connsiteY91" fmla="*/ 347869 h 2633869"/>
                <a:gd name="connsiteX92" fmla="*/ 864705 w 1739348"/>
                <a:gd name="connsiteY92" fmla="*/ 288234 h 2633869"/>
                <a:gd name="connsiteX93" fmla="*/ 805070 w 1739348"/>
                <a:gd name="connsiteY93" fmla="*/ 258417 h 2633869"/>
                <a:gd name="connsiteX94" fmla="*/ 755374 w 1739348"/>
                <a:gd name="connsiteY94" fmla="*/ 208721 h 2633869"/>
                <a:gd name="connsiteX95" fmla="*/ 765313 w 1739348"/>
                <a:gd name="connsiteY95" fmla="*/ 129208 h 263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739348" h="2633869">
                  <a:moveTo>
                    <a:pt x="765313" y="129208"/>
                  </a:moveTo>
                  <a:lnTo>
                    <a:pt x="815009" y="9939"/>
                  </a:lnTo>
                  <a:lnTo>
                    <a:pt x="815009" y="9939"/>
                  </a:lnTo>
                  <a:lnTo>
                    <a:pt x="1013792" y="0"/>
                  </a:lnTo>
                  <a:lnTo>
                    <a:pt x="1212574" y="29817"/>
                  </a:lnTo>
                  <a:lnTo>
                    <a:pt x="1262270" y="69574"/>
                  </a:lnTo>
                  <a:lnTo>
                    <a:pt x="1302026" y="129208"/>
                  </a:lnTo>
                  <a:lnTo>
                    <a:pt x="1371600" y="168965"/>
                  </a:lnTo>
                  <a:lnTo>
                    <a:pt x="1371600" y="168965"/>
                  </a:lnTo>
                  <a:lnTo>
                    <a:pt x="1550505" y="168965"/>
                  </a:lnTo>
                  <a:lnTo>
                    <a:pt x="1679713" y="168965"/>
                  </a:lnTo>
                  <a:lnTo>
                    <a:pt x="1739348" y="218661"/>
                  </a:lnTo>
                  <a:lnTo>
                    <a:pt x="1739348" y="308113"/>
                  </a:lnTo>
                  <a:lnTo>
                    <a:pt x="1719470" y="417443"/>
                  </a:lnTo>
                  <a:lnTo>
                    <a:pt x="1590261" y="477078"/>
                  </a:lnTo>
                  <a:lnTo>
                    <a:pt x="1480931" y="556591"/>
                  </a:lnTo>
                  <a:lnTo>
                    <a:pt x="1431235" y="685800"/>
                  </a:lnTo>
                  <a:lnTo>
                    <a:pt x="1401418" y="785191"/>
                  </a:lnTo>
                  <a:lnTo>
                    <a:pt x="1311966" y="884582"/>
                  </a:lnTo>
                  <a:lnTo>
                    <a:pt x="1262270" y="944217"/>
                  </a:lnTo>
                  <a:lnTo>
                    <a:pt x="1232453" y="1023730"/>
                  </a:lnTo>
                  <a:lnTo>
                    <a:pt x="1182757" y="1073426"/>
                  </a:lnTo>
                  <a:lnTo>
                    <a:pt x="1103244" y="1113182"/>
                  </a:lnTo>
                  <a:lnTo>
                    <a:pt x="1003853" y="1222513"/>
                  </a:lnTo>
                  <a:lnTo>
                    <a:pt x="1003853" y="1222513"/>
                  </a:lnTo>
                  <a:lnTo>
                    <a:pt x="993913" y="1391478"/>
                  </a:lnTo>
                  <a:lnTo>
                    <a:pt x="964096" y="1520687"/>
                  </a:lnTo>
                  <a:lnTo>
                    <a:pt x="934279" y="1560443"/>
                  </a:lnTo>
                  <a:lnTo>
                    <a:pt x="884583" y="1679713"/>
                  </a:lnTo>
                  <a:lnTo>
                    <a:pt x="904461" y="1789043"/>
                  </a:lnTo>
                  <a:lnTo>
                    <a:pt x="983974" y="1967947"/>
                  </a:lnTo>
                  <a:lnTo>
                    <a:pt x="983974" y="2146852"/>
                  </a:lnTo>
                  <a:lnTo>
                    <a:pt x="974035" y="2196547"/>
                  </a:lnTo>
                  <a:lnTo>
                    <a:pt x="874644" y="2286000"/>
                  </a:lnTo>
                  <a:lnTo>
                    <a:pt x="765313" y="2365513"/>
                  </a:lnTo>
                  <a:lnTo>
                    <a:pt x="596348" y="2365513"/>
                  </a:lnTo>
                  <a:lnTo>
                    <a:pt x="437322" y="2355574"/>
                  </a:lnTo>
                  <a:lnTo>
                    <a:pt x="387626" y="2385391"/>
                  </a:lnTo>
                  <a:lnTo>
                    <a:pt x="327992" y="2425147"/>
                  </a:lnTo>
                  <a:lnTo>
                    <a:pt x="238539" y="2474843"/>
                  </a:lnTo>
                  <a:lnTo>
                    <a:pt x="139148" y="2554356"/>
                  </a:lnTo>
                  <a:lnTo>
                    <a:pt x="89453" y="2633869"/>
                  </a:lnTo>
                  <a:lnTo>
                    <a:pt x="79513" y="2524539"/>
                  </a:lnTo>
                  <a:lnTo>
                    <a:pt x="49696" y="2385391"/>
                  </a:lnTo>
                  <a:lnTo>
                    <a:pt x="49696" y="2385391"/>
                  </a:lnTo>
                  <a:lnTo>
                    <a:pt x="69574" y="2256182"/>
                  </a:lnTo>
                  <a:lnTo>
                    <a:pt x="59635" y="2216426"/>
                  </a:lnTo>
                  <a:lnTo>
                    <a:pt x="119270" y="2156791"/>
                  </a:lnTo>
                  <a:lnTo>
                    <a:pt x="119270" y="2156791"/>
                  </a:lnTo>
                  <a:lnTo>
                    <a:pt x="99392" y="2017643"/>
                  </a:lnTo>
                  <a:lnTo>
                    <a:pt x="69574" y="1967947"/>
                  </a:lnTo>
                  <a:lnTo>
                    <a:pt x="69574" y="1967947"/>
                  </a:lnTo>
                  <a:lnTo>
                    <a:pt x="0" y="1858617"/>
                  </a:lnTo>
                  <a:lnTo>
                    <a:pt x="29818" y="1769165"/>
                  </a:lnTo>
                  <a:lnTo>
                    <a:pt x="99392" y="1719469"/>
                  </a:lnTo>
                  <a:lnTo>
                    <a:pt x="99392" y="1719469"/>
                  </a:lnTo>
                  <a:lnTo>
                    <a:pt x="59635" y="1590261"/>
                  </a:lnTo>
                  <a:lnTo>
                    <a:pt x="79513" y="1560443"/>
                  </a:lnTo>
                  <a:lnTo>
                    <a:pt x="129209" y="1530626"/>
                  </a:lnTo>
                  <a:lnTo>
                    <a:pt x="188844" y="1510747"/>
                  </a:lnTo>
                  <a:lnTo>
                    <a:pt x="228600" y="1490869"/>
                  </a:lnTo>
                  <a:lnTo>
                    <a:pt x="238539" y="1520687"/>
                  </a:lnTo>
                  <a:lnTo>
                    <a:pt x="258418" y="1580321"/>
                  </a:lnTo>
                  <a:lnTo>
                    <a:pt x="278296" y="1639956"/>
                  </a:lnTo>
                  <a:lnTo>
                    <a:pt x="278296" y="1639956"/>
                  </a:lnTo>
                  <a:lnTo>
                    <a:pt x="407505" y="1590261"/>
                  </a:lnTo>
                  <a:lnTo>
                    <a:pt x="506896" y="1490869"/>
                  </a:lnTo>
                  <a:lnTo>
                    <a:pt x="546653" y="1451113"/>
                  </a:lnTo>
                  <a:lnTo>
                    <a:pt x="586409" y="1441174"/>
                  </a:lnTo>
                  <a:lnTo>
                    <a:pt x="626166" y="1411356"/>
                  </a:lnTo>
                  <a:lnTo>
                    <a:pt x="655983" y="1381539"/>
                  </a:lnTo>
                  <a:lnTo>
                    <a:pt x="655983" y="1351721"/>
                  </a:lnTo>
                  <a:lnTo>
                    <a:pt x="655983" y="1351721"/>
                  </a:lnTo>
                  <a:lnTo>
                    <a:pt x="695739" y="1262269"/>
                  </a:lnTo>
                  <a:lnTo>
                    <a:pt x="695739" y="1252330"/>
                  </a:lnTo>
                  <a:lnTo>
                    <a:pt x="705679" y="1162878"/>
                  </a:lnTo>
                  <a:lnTo>
                    <a:pt x="705679" y="1162878"/>
                  </a:lnTo>
                  <a:lnTo>
                    <a:pt x="705679" y="1043608"/>
                  </a:lnTo>
                  <a:lnTo>
                    <a:pt x="725557" y="993913"/>
                  </a:lnTo>
                  <a:lnTo>
                    <a:pt x="735496" y="904461"/>
                  </a:lnTo>
                  <a:lnTo>
                    <a:pt x="675861" y="914400"/>
                  </a:lnTo>
                  <a:lnTo>
                    <a:pt x="636105" y="874643"/>
                  </a:lnTo>
                  <a:lnTo>
                    <a:pt x="616226" y="824947"/>
                  </a:lnTo>
                  <a:lnTo>
                    <a:pt x="646044" y="785191"/>
                  </a:lnTo>
                  <a:lnTo>
                    <a:pt x="646044" y="785191"/>
                  </a:lnTo>
                  <a:lnTo>
                    <a:pt x="745435" y="665921"/>
                  </a:lnTo>
                  <a:lnTo>
                    <a:pt x="765313" y="606287"/>
                  </a:lnTo>
                  <a:lnTo>
                    <a:pt x="824948" y="526774"/>
                  </a:lnTo>
                  <a:lnTo>
                    <a:pt x="824948" y="526774"/>
                  </a:lnTo>
                  <a:lnTo>
                    <a:pt x="924339" y="417443"/>
                  </a:lnTo>
                  <a:lnTo>
                    <a:pt x="964096" y="367747"/>
                  </a:lnTo>
                  <a:lnTo>
                    <a:pt x="954157" y="347869"/>
                  </a:lnTo>
                  <a:lnTo>
                    <a:pt x="864705" y="288234"/>
                  </a:lnTo>
                  <a:lnTo>
                    <a:pt x="805070" y="258417"/>
                  </a:lnTo>
                  <a:lnTo>
                    <a:pt x="755374" y="208721"/>
                  </a:lnTo>
                  <a:lnTo>
                    <a:pt x="765313" y="129208"/>
                  </a:ln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extBox 10">
              <a:extLst>
                <a:ext uri="{FF2B5EF4-FFF2-40B4-BE49-F238E27FC236}">
                  <a16:creationId xmlns:a16="http://schemas.microsoft.com/office/drawing/2014/main" id="{42D2783B-567A-09C8-B73F-0105CAC75C0B}"/>
                </a:ext>
              </a:extLst>
            </p:cNvPr>
            <p:cNvSpPr txBox="1"/>
            <p:nvPr/>
          </p:nvSpPr>
          <p:spPr>
            <a:xfrm>
              <a:off x="5569226" y="1812236"/>
              <a:ext cx="3091070" cy="707886"/>
            </a:xfrm>
            <a:prstGeom prst="rect">
              <a:avLst/>
            </a:prstGeom>
            <a:solidFill>
              <a:schemeClr val="accent1"/>
            </a:solidFill>
          </p:spPr>
          <p:txBody>
            <a:bodyPr wrap="square" rtlCol="0">
              <a:spAutoFit/>
            </a:bodyPr>
            <a:lstStyle/>
            <a:p>
              <a:r>
                <a:rPr lang="en-US" sz="2000" dirty="0"/>
                <a:t>Southern Main Ethiopian Rift (</a:t>
              </a:r>
              <a:r>
                <a:rPr lang="en-US" sz="2000" dirty="0" err="1"/>
                <a:t>sMER</a:t>
              </a:r>
              <a:r>
                <a:rPr lang="en-US" sz="2000" dirty="0"/>
                <a:t>)</a:t>
              </a:r>
            </a:p>
          </p:txBody>
        </p:sp>
      </p:grpSp>
      <p:grpSp>
        <p:nvGrpSpPr>
          <p:cNvPr id="15" name="Group 14">
            <a:extLst>
              <a:ext uri="{FF2B5EF4-FFF2-40B4-BE49-F238E27FC236}">
                <a16:creationId xmlns:a16="http://schemas.microsoft.com/office/drawing/2014/main" id="{4B7125B4-950D-D898-BD11-8E78EA40458E}"/>
              </a:ext>
            </a:extLst>
          </p:cNvPr>
          <p:cNvGrpSpPr/>
          <p:nvPr/>
        </p:nvGrpSpPr>
        <p:grpSpPr>
          <a:xfrm>
            <a:off x="2504661" y="3342862"/>
            <a:ext cx="6155635" cy="1865242"/>
            <a:chOff x="2504661" y="3342862"/>
            <a:chExt cx="6155635" cy="1865242"/>
          </a:xfrm>
        </p:grpSpPr>
        <p:sp>
          <p:nvSpPr>
            <p:cNvPr id="7" name="Freeform 6">
              <a:extLst>
                <a:ext uri="{FF2B5EF4-FFF2-40B4-BE49-F238E27FC236}">
                  <a16:creationId xmlns:a16="http://schemas.microsoft.com/office/drawing/2014/main" id="{D909E341-E641-5E8E-0BC0-CFAE92E0BD85}"/>
                </a:ext>
              </a:extLst>
            </p:cNvPr>
            <p:cNvSpPr/>
            <p:nvPr/>
          </p:nvSpPr>
          <p:spPr bwMode="auto">
            <a:xfrm>
              <a:off x="2504661" y="3737113"/>
              <a:ext cx="685800" cy="1470991"/>
            </a:xfrm>
            <a:custGeom>
              <a:avLst/>
              <a:gdLst>
                <a:gd name="connsiteX0" fmla="*/ 596348 w 685800"/>
                <a:gd name="connsiteY0" fmla="*/ 0 h 1470991"/>
                <a:gd name="connsiteX1" fmla="*/ 596348 w 685800"/>
                <a:gd name="connsiteY1" fmla="*/ 0 h 1470991"/>
                <a:gd name="connsiteX2" fmla="*/ 685800 w 685800"/>
                <a:gd name="connsiteY2" fmla="*/ 178904 h 1470991"/>
                <a:gd name="connsiteX3" fmla="*/ 675861 w 685800"/>
                <a:gd name="connsiteY3" fmla="*/ 347870 h 1470991"/>
                <a:gd name="connsiteX4" fmla="*/ 626165 w 685800"/>
                <a:gd name="connsiteY4" fmla="*/ 457200 h 1470991"/>
                <a:gd name="connsiteX5" fmla="*/ 596348 w 685800"/>
                <a:gd name="connsiteY5" fmla="*/ 536713 h 1470991"/>
                <a:gd name="connsiteX6" fmla="*/ 536713 w 685800"/>
                <a:gd name="connsiteY6" fmla="*/ 586409 h 1470991"/>
                <a:gd name="connsiteX7" fmla="*/ 487017 w 685800"/>
                <a:gd name="connsiteY7" fmla="*/ 715617 h 1470991"/>
                <a:gd name="connsiteX8" fmla="*/ 487017 w 685800"/>
                <a:gd name="connsiteY8" fmla="*/ 805070 h 1470991"/>
                <a:gd name="connsiteX9" fmla="*/ 526774 w 685800"/>
                <a:gd name="connsiteY9" fmla="*/ 944217 h 1470991"/>
                <a:gd name="connsiteX10" fmla="*/ 506896 w 685800"/>
                <a:gd name="connsiteY10" fmla="*/ 1043609 h 1470991"/>
                <a:gd name="connsiteX11" fmla="*/ 487017 w 685800"/>
                <a:gd name="connsiteY11" fmla="*/ 1143000 h 1470991"/>
                <a:gd name="connsiteX12" fmla="*/ 457200 w 685800"/>
                <a:gd name="connsiteY12" fmla="*/ 1202635 h 1470991"/>
                <a:gd name="connsiteX13" fmla="*/ 387626 w 685800"/>
                <a:gd name="connsiteY13" fmla="*/ 1331844 h 1470991"/>
                <a:gd name="connsiteX14" fmla="*/ 367748 w 685800"/>
                <a:gd name="connsiteY14" fmla="*/ 1371600 h 1470991"/>
                <a:gd name="connsiteX15" fmla="*/ 248478 w 685800"/>
                <a:gd name="connsiteY15" fmla="*/ 1451113 h 1470991"/>
                <a:gd name="connsiteX16" fmla="*/ 188843 w 685800"/>
                <a:gd name="connsiteY16" fmla="*/ 1470991 h 1470991"/>
                <a:gd name="connsiteX17" fmla="*/ 149087 w 685800"/>
                <a:gd name="connsiteY17" fmla="*/ 1461052 h 1470991"/>
                <a:gd name="connsiteX18" fmla="*/ 89452 w 685800"/>
                <a:gd name="connsiteY18" fmla="*/ 1341783 h 1470991"/>
                <a:gd name="connsiteX19" fmla="*/ 29817 w 685800"/>
                <a:gd name="connsiteY19" fmla="*/ 1242391 h 1470991"/>
                <a:gd name="connsiteX20" fmla="*/ 29817 w 685800"/>
                <a:gd name="connsiteY20" fmla="*/ 1192696 h 1470991"/>
                <a:gd name="connsiteX21" fmla="*/ 0 w 685800"/>
                <a:gd name="connsiteY21" fmla="*/ 1073426 h 1470991"/>
                <a:gd name="connsiteX22" fmla="*/ 0 w 685800"/>
                <a:gd name="connsiteY22" fmla="*/ 964096 h 1470991"/>
                <a:gd name="connsiteX23" fmla="*/ 19878 w 685800"/>
                <a:gd name="connsiteY23" fmla="*/ 884583 h 1470991"/>
                <a:gd name="connsiteX24" fmla="*/ 39756 w 685800"/>
                <a:gd name="connsiteY24" fmla="*/ 785191 h 1470991"/>
                <a:gd name="connsiteX25" fmla="*/ 39756 w 685800"/>
                <a:gd name="connsiteY25" fmla="*/ 785191 h 1470991"/>
                <a:gd name="connsiteX26" fmla="*/ 109330 w 685800"/>
                <a:gd name="connsiteY26" fmla="*/ 665922 h 1470991"/>
                <a:gd name="connsiteX27" fmla="*/ 109330 w 685800"/>
                <a:gd name="connsiteY27" fmla="*/ 606287 h 1470991"/>
                <a:gd name="connsiteX28" fmla="*/ 79513 w 685800"/>
                <a:gd name="connsiteY28" fmla="*/ 516835 h 1470991"/>
                <a:gd name="connsiteX29" fmla="*/ 119269 w 685800"/>
                <a:gd name="connsiteY29" fmla="*/ 427383 h 1470991"/>
                <a:gd name="connsiteX30" fmla="*/ 208722 w 685800"/>
                <a:gd name="connsiteY30" fmla="*/ 367748 h 1470991"/>
                <a:gd name="connsiteX31" fmla="*/ 238539 w 685800"/>
                <a:gd name="connsiteY31" fmla="*/ 278296 h 1470991"/>
                <a:gd name="connsiteX32" fmla="*/ 308113 w 685800"/>
                <a:gd name="connsiteY32" fmla="*/ 228600 h 1470991"/>
                <a:gd name="connsiteX33" fmla="*/ 337930 w 685800"/>
                <a:gd name="connsiteY33" fmla="*/ 129209 h 1470991"/>
                <a:gd name="connsiteX34" fmla="*/ 377687 w 685800"/>
                <a:gd name="connsiteY34" fmla="*/ 69574 h 1470991"/>
                <a:gd name="connsiteX35" fmla="*/ 377687 w 685800"/>
                <a:gd name="connsiteY35" fmla="*/ 69574 h 1470991"/>
                <a:gd name="connsiteX36" fmla="*/ 496956 w 685800"/>
                <a:gd name="connsiteY36" fmla="*/ 9939 h 1470991"/>
                <a:gd name="connsiteX37" fmla="*/ 596348 w 685800"/>
                <a:gd name="connsiteY37" fmla="*/ 0 h 147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85800" h="1470991">
                  <a:moveTo>
                    <a:pt x="596348" y="0"/>
                  </a:moveTo>
                  <a:lnTo>
                    <a:pt x="596348" y="0"/>
                  </a:lnTo>
                  <a:lnTo>
                    <a:pt x="685800" y="178904"/>
                  </a:lnTo>
                  <a:lnTo>
                    <a:pt x="675861" y="347870"/>
                  </a:lnTo>
                  <a:lnTo>
                    <a:pt x="626165" y="457200"/>
                  </a:lnTo>
                  <a:lnTo>
                    <a:pt x="596348" y="536713"/>
                  </a:lnTo>
                  <a:lnTo>
                    <a:pt x="536713" y="586409"/>
                  </a:lnTo>
                  <a:lnTo>
                    <a:pt x="487017" y="715617"/>
                  </a:lnTo>
                  <a:lnTo>
                    <a:pt x="487017" y="805070"/>
                  </a:lnTo>
                  <a:lnTo>
                    <a:pt x="526774" y="944217"/>
                  </a:lnTo>
                  <a:lnTo>
                    <a:pt x="506896" y="1043609"/>
                  </a:lnTo>
                  <a:lnTo>
                    <a:pt x="487017" y="1143000"/>
                  </a:lnTo>
                  <a:lnTo>
                    <a:pt x="457200" y="1202635"/>
                  </a:lnTo>
                  <a:lnTo>
                    <a:pt x="387626" y="1331844"/>
                  </a:lnTo>
                  <a:lnTo>
                    <a:pt x="367748" y="1371600"/>
                  </a:lnTo>
                  <a:lnTo>
                    <a:pt x="248478" y="1451113"/>
                  </a:lnTo>
                  <a:lnTo>
                    <a:pt x="188843" y="1470991"/>
                  </a:lnTo>
                  <a:lnTo>
                    <a:pt x="149087" y="1461052"/>
                  </a:lnTo>
                  <a:lnTo>
                    <a:pt x="89452" y="1341783"/>
                  </a:lnTo>
                  <a:lnTo>
                    <a:pt x="29817" y="1242391"/>
                  </a:lnTo>
                  <a:lnTo>
                    <a:pt x="29817" y="1192696"/>
                  </a:lnTo>
                  <a:lnTo>
                    <a:pt x="0" y="1073426"/>
                  </a:lnTo>
                  <a:lnTo>
                    <a:pt x="0" y="964096"/>
                  </a:lnTo>
                  <a:lnTo>
                    <a:pt x="19878" y="884583"/>
                  </a:lnTo>
                  <a:lnTo>
                    <a:pt x="39756" y="785191"/>
                  </a:lnTo>
                  <a:lnTo>
                    <a:pt x="39756" y="785191"/>
                  </a:lnTo>
                  <a:lnTo>
                    <a:pt x="109330" y="665922"/>
                  </a:lnTo>
                  <a:lnTo>
                    <a:pt x="109330" y="606287"/>
                  </a:lnTo>
                  <a:lnTo>
                    <a:pt x="79513" y="516835"/>
                  </a:lnTo>
                  <a:lnTo>
                    <a:pt x="119269" y="427383"/>
                  </a:lnTo>
                  <a:lnTo>
                    <a:pt x="208722" y="367748"/>
                  </a:lnTo>
                  <a:lnTo>
                    <a:pt x="238539" y="278296"/>
                  </a:lnTo>
                  <a:lnTo>
                    <a:pt x="308113" y="228600"/>
                  </a:lnTo>
                  <a:lnTo>
                    <a:pt x="337930" y="129209"/>
                  </a:lnTo>
                  <a:lnTo>
                    <a:pt x="377687" y="69574"/>
                  </a:lnTo>
                  <a:lnTo>
                    <a:pt x="377687" y="69574"/>
                  </a:lnTo>
                  <a:lnTo>
                    <a:pt x="496956" y="9939"/>
                  </a:lnTo>
                  <a:lnTo>
                    <a:pt x="596348" y="0"/>
                  </a:lnTo>
                  <a:close/>
                </a:path>
              </a:pathLst>
            </a:custGeom>
            <a:solidFill>
              <a:schemeClr val="accent5">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TextBox 11">
              <a:extLst>
                <a:ext uri="{FF2B5EF4-FFF2-40B4-BE49-F238E27FC236}">
                  <a16:creationId xmlns:a16="http://schemas.microsoft.com/office/drawing/2014/main" id="{869B69AD-348D-CC6E-2393-D3800BA88986}"/>
                </a:ext>
              </a:extLst>
            </p:cNvPr>
            <p:cNvSpPr txBox="1"/>
            <p:nvPr/>
          </p:nvSpPr>
          <p:spPr>
            <a:xfrm>
              <a:off x="5569226" y="3342862"/>
              <a:ext cx="3091070" cy="400110"/>
            </a:xfrm>
            <a:prstGeom prst="rect">
              <a:avLst/>
            </a:prstGeom>
            <a:solidFill>
              <a:schemeClr val="accent5">
                <a:lumMod val="50000"/>
              </a:schemeClr>
            </a:solidFill>
            <a:ln>
              <a:solidFill>
                <a:schemeClr val="accent5">
                  <a:lumMod val="75000"/>
                </a:schemeClr>
              </a:solidFill>
            </a:ln>
          </p:spPr>
          <p:txBody>
            <a:bodyPr wrap="square" rtlCol="0">
              <a:spAutoFit/>
            </a:bodyPr>
            <a:lstStyle/>
            <a:p>
              <a:r>
                <a:rPr lang="en-US" sz="2000" dirty="0" err="1"/>
                <a:t>Suguta</a:t>
              </a:r>
              <a:r>
                <a:rPr lang="en-US" sz="2000" dirty="0"/>
                <a:t> – Baringo Basins</a:t>
              </a:r>
            </a:p>
          </p:txBody>
        </p:sp>
      </p:grpSp>
    </p:spTree>
    <p:extLst>
      <p:ext uri="{BB962C8B-B14F-4D97-AF65-F5344CB8AC3E}">
        <p14:creationId xmlns:p14="http://schemas.microsoft.com/office/powerpoint/2010/main" val="35702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5A15677-286B-5FE9-36AE-93E996F619F3}"/>
              </a:ext>
            </a:extLst>
          </p:cNvPr>
          <p:cNvPicPr>
            <a:picLocks noChangeAspect="1"/>
          </p:cNvPicPr>
          <p:nvPr/>
        </p:nvPicPr>
        <p:blipFill>
          <a:blip r:embed="rId3"/>
          <a:srcRect t="3163" b="21851"/>
          <a:stretch/>
        </p:blipFill>
        <p:spPr>
          <a:xfrm>
            <a:off x="20" y="961"/>
            <a:ext cx="9143980" cy="5142539"/>
          </a:xfrm>
          <a:prstGeom prst="rect">
            <a:avLst/>
          </a:prstGeom>
        </p:spPr>
      </p:pic>
      <p:sp>
        <p:nvSpPr>
          <p:cNvPr id="4" name="TextBox 3">
            <a:extLst>
              <a:ext uri="{FF2B5EF4-FFF2-40B4-BE49-F238E27FC236}">
                <a16:creationId xmlns:a16="http://schemas.microsoft.com/office/drawing/2014/main" id="{95D7C3C3-5CB3-C744-4E57-303CF4612345}"/>
              </a:ext>
            </a:extLst>
          </p:cNvPr>
          <p:cNvSpPr txBox="1"/>
          <p:nvPr/>
        </p:nvSpPr>
        <p:spPr>
          <a:xfrm>
            <a:off x="6602920" y="4835723"/>
            <a:ext cx="2541080" cy="307777"/>
          </a:xfrm>
          <a:prstGeom prst="rect">
            <a:avLst/>
          </a:prstGeom>
          <a:noFill/>
        </p:spPr>
        <p:txBody>
          <a:bodyPr wrap="none" rtlCol="0">
            <a:spAutoFit/>
          </a:bodyPr>
          <a:lstStyle/>
          <a:p>
            <a:r>
              <a:rPr lang="en-US" dirty="0" err="1">
                <a:solidFill>
                  <a:schemeClr val="bg1"/>
                </a:solidFill>
              </a:rPr>
              <a:t>Lothagam</a:t>
            </a:r>
            <a:r>
              <a:rPr lang="en-US" dirty="0">
                <a:solidFill>
                  <a:schemeClr val="bg1"/>
                </a:solidFill>
              </a:rPr>
              <a:t> The Gateway 2022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Chart2008.pdf">
            <a:extLst>
              <a:ext uri="{FF2B5EF4-FFF2-40B4-BE49-F238E27FC236}">
                <a16:creationId xmlns:a16="http://schemas.microsoft.com/office/drawing/2014/main" id="{6C1E70F2-FE6E-839B-7D24-43D6871F53F7}"/>
              </a:ext>
            </a:extLst>
          </p:cNvPr>
          <p:cNvPicPr>
            <a:picLocks noChangeAspect="1"/>
          </p:cNvPicPr>
          <p:nvPr/>
        </p:nvPicPr>
        <p:blipFill>
          <a:blip r:embed="rId2">
            <a:extLst>
              <a:ext uri="{28A0092B-C50C-407E-A947-70E740481C1C}">
                <a14:useLocalDpi xmlns:a14="http://schemas.microsoft.com/office/drawing/2010/main" val="0"/>
              </a:ext>
            </a:extLst>
          </a:blip>
          <a:srcRect l="6303" t="19807" r="79466" b="19763"/>
          <a:stretch>
            <a:fillRect/>
          </a:stretch>
        </p:blipFill>
        <p:spPr bwMode="auto">
          <a:xfrm>
            <a:off x="0" y="0"/>
            <a:ext cx="1719470" cy="516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802F668-BEA1-03B9-5BA5-CE336F9C2D5D}"/>
              </a:ext>
            </a:extLst>
          </p:cNvPr>
          <p:cNvSpPr txBox="1"/>
          <p:nvPr/>
        </p:nvSpPr>
        <p:spPr>
          <a:xfrm>
            <a:off x="1959228" y="4293529"/>
            <a:ext cx="2980519" cy="307777"/>
          </a:xfrm>
          <a:prstGeom prst="rect">
            <a:avLst/>
          </a:prstGeom>
          <a:solidFill>
            <a:srgbClr val="A8CD6B"/>
          </a:solidFill>
        </p:spPr>
        <p:txBody>
          <a:bodyPr wrap="square" rtlCol="0">
            <a:spAutoFit/>
          </a:bodyPr>
          <a:lstStyle/>
          <a:p>
            <a:pPr algn="ctr"/>
            <a:r>
              <a:rPr lang="en-US" dirty="0" err="1"/>
              <a:t>Deposode</a:t>
            </a:r>
            <a:r>
              <a:rPr lang="en-US" dirty="0"/>
              <a:t> 1</a:t>
            </a:r>
          </a:p>
        </p:txBody>
      </p:sp>
      <p:sp>
        <p:nvSpPr>
          <p:cNvPr id="4" name="TextBox 3">
            <a:extLst>
              <a:ext uri="{FF2B5EF4-FFF2-40B4-BE49-F238E27FC236}">
                <a16:creationId xmlns:a16="http://schemas.microsoft.com/office/drawing/2014/main" id="{3A855504-69D0-BEBF-F3B3-2091D3469A67}"/>
              </a:ext>
            </a:extLst>
          </p:cNvPr>
          <p:cNvSpPr txBox="1"/>
          <p:nvPr/>
        </p:nvSpPr>
        <p:spPr>
          <a:xfrm>
            <a:off x="1902906" y="1354860"/>
            <a:ext cx="2980519" cy="1508656"/>
          </a:xfrm>
          <a:prstGeom prst="rect">
            <a:avLst/>
          </a:prstGeom>
          <a:solidFill>
            <a:srgbClr val="FFF200"/>
          </a:solidFill>
        </p:spPr>
        <p:txBody>
          <a:bodyPr wrap="square" rtlCol="0" anchor="ctr" anchorCtr="0">
            <a:noAutofit/>
          </a:bodyPr>
          <a:lstStyle/>
          <a:p>
            <a:pPr algn="ctr"/>
            <a:r>
              <a:rPr lang="en-US" dirty="0" err="1"/>
              <a:t>Deposode</a:t>
            </a:r>
            <a:r>
              <a:rPr lang="en-US" dirty="0"/>
              <a:t> 2</a:t>
            </a:r>
          </a:p>
        </p:txBody>
      </p:sp>
      <p:sp>
        <p:nvSpPr>
          <p:cNvPr id="5" name="TextBox 4">
            <a:extLst>
              <a:ext uri="{FF2B5EF4-FFF2-40B4-BE49-F238E27FC236}">
                <a16:creationId xmlns:a16="http://schemas.microsoft.com/office/drawing/2014/main" id="{386D6A44-E6FD-F9D2-66B1-8855B1F9C758}"/>
              </a:ext>
            </a:extLst>
          </p:cNvPr>
          <p:cNvSpPr txBox="1"/>
          <p:nvPr/>
        </p:nvSpPr>
        <p:spPr>
          <a:xfrm>
            <a:off x="1912846" y="524108"/>
            <a:ext cx="2980519" cy="669072"/>
          </a:xfrm>
          <a:prstGeom prst="rect">
            <a:avLst/>
          </a:prstGeom>
          <a:solidFill>
            <a:srgbClr val="FFF7AA"/>
          </a:solidFill>
        </p:spPr>
        <p:txBody>
          <a:bodyPr wrap="square" rtlCol="0" anchor="ctr" anchorCtr="0">
            <a:noAutofit/>
          </a:bodyPr>
          <a:lstStyle/>
          <a:p>
            <a:pPr algn="ctr"/>
            <a:r>
              <a:rPr lang="en-US" dirty="0" err="1"/>
              <a:t>Deposode</a:t>
            </a:r>
            <a:r>
              <a:rPr lang="en-US" dirty="0"/>
              <a:t> 3</a:t>
            </a:r>
          </a:p>
        </p:txBody>
      </p:sp>
      <p:sp>
        <p:nvSpPr>
          <p:cNvPr id="6" name="TextBox 5">
            <a:extLst>
              <a:ext uri="{FF2B5EF4-FFF2-40B4-BE49-F238E27FC236}">
                <a16:creationId xmlns:a16="http://schemas.microsoft.com/office/drawing/2014/main" id="{28851D17-86C9-5E14-F185-4F66B0706D7E}"/>
              </a:ext>
            </a:extLst>
          </p:cNvPr>
          <p:cNvSpPr txBox="1"/>
          <p:nvPr/>
        </p:nvSpPr>
        <p:spPr>
          <a:xfrm>
            <a:off x="1892967" y="0"/>
            <a:ext cx="2980519" cy="307777"/>
          </a:xfrm>
          <a:prstGeom prst="rect">
            <a:avLst/>
          </a:prstGeom>
          <a:solidFill>
            <a:srgbClr val="FFF3E9"/>
          </a:solidFill>
        </p:spPr>
        <p:txBody>
          <a:bodyPr wrap="square" rtlCol="0">
            <a:spAutoFit/>
          </a:bodyPr>
          <a:lstStyle/>
          <a:p>
            <a:pPr algn="ctr"/>
            <a:r>
              <a:rPr lang="en-US" dirty="0" err="1"/>
              <a:t>Deposode</a:t>
            </a:r>
            <a:r>
              <a:rPr lang="en-US" dirty="0"/>
              <a:t> 4</a:t>
            </a:r>
          </a:p>
        </p:txBody>
      </p:sp>
      <p:sp>
        <p:nvSpPr>
          <p:cNvPr id="8" name="TextBox 7">
            <a:extLst>
              <a:ext uri="{FF2B5EF4-FFF2-40B4-BE49-F238E27FC236}">
                <a16:creationId xmlns:a16="http://schemas.microsoft.com/office/drawing/2014/main" id="{ACB9041D-F6DA-8B9B-8F5A-1C33B735DB7E}"/>
              </a:ext>
            </a:extLst>
          </p:cNvPr>
          <p:cNvSpPr txBox="1"/>
          <p:nvPr/>
        </p:nvSpPr>
        <p:spPr>
          <a:xfrm>
            <a:off x="1896281" y="2381903"/>
            <a:ext cx="2980519" cy="517413"/>
          </a:xfrm>
          <a:prstGeom prst="rect">
            <a:avLst/>
          </a:prstGeom>
          <a:solidFill>
            <a:srgbClr val="F5C28D"/>
          </a:solidFill>
        </p:spPr>
        <p:txBody>
          <a:bodyPr wrap="square" rtlCol="0" anchor="ctr" anchorCtr="0">
            <a:noAutofit/>
          </a:bodyPr>
          <a:lstStyle/>
          <a:p>
            <a:pPr algn="ctr"/>
            <a:endParaRPr lang="en-US" dirty="0"/>
          </a:p>
        </p:txBody>
      </p:sp>
      <p:sp>
        <p:nvSpPr>
          <p:cNvPr id="9" name="TextBox 8">
            <a:extLst>
              <a:ext uri="{FF2B5EF4-FFF2-40B4-BE49-F238E27FC236}">
                <a16:creationId xmlns:a16="http://schemas.microsoft.com/office/drawing/2014/main" id="{014FB5B1-1320-7022-9AC3-96AA05F23609}"/>
              </a:ext>
            </a:extLst>
          </p:cNvPr>
          <p:cNvSpPr txBox="1"/>
          <p:nvPr/>
        </p:nvSpPr>
        <p:spPr>
          <a:xfrm>
            <a:off x="5290931" y="0"/>
            <a:ext cx="3533340" cy="307777"/>
          </a:xfrm>
          <a:prstGeom prst="rect">
            <a:avLst/>
          </a:prstGeom>
          <a:noFill/>
        </p:spPr>
        <p:txBody>
          <a:bodyPr wrap="none" rtlCol="0">
            <a:spAutoFit/>
          </a:bodyPr>
          <a:lstStyle/>
          <a:p>
            <a:r>
              <a:rPr lang="en-US" dirty="0"/>
              <a:t>Turkana Group and modern Lake Turkana</a:t>
            </a:r>
          </a:p>
        </p:txBody>
      </p:sp>
      <p:sp>
        <p:nvSpPr>
          <p:cNvPr id="10" name="TextBox 9">
            <a:extLst>
              <a:ext uri="{FF2B5EF4-FFF2-40B4-BE49-F238E27FC236}">
                <a16:creationId xmlns:a16="http://schemas.microsoft.com/office/drawing/2014/main" id="{66534385-990D-8DC0-AA8E-43B0A18FBB53}"/>
              </a:ext>
            </a:extLst>
          </p:cNvPr>
          <p:cNvSpPr txBox="1"/>
          <p:nvPr/>
        </p:nvSpPr>
        <p:spPr>
          <a:xfrm>
            <a:off x="5290931" y="679174"/>
            <a:ext cx="2454518" cy="307777"/>
          </a:xfrm>
          <a:prstGeom prst="rect">
            <a:avLst/>
          </a:prstGeom>
          <a:noFill/>
        </p:spPr>
        <p:txBody>
          <a:bodyPr wrap="none" rtlCol="0">
            <a:spAutoFit/>
          </a:bodyPr>
          <a:lstStyle/>
          <a:p>
            <a:r>
              <a:rPr lang="en-US" dirty="0" err="1"/>
              <a:t>Plio</a:t>
            </a:r>
            <a:r>
              <a:rPr lang="en-US" dirty="0"/>
              <a:t>-Pleistocene Omo Group</a:t>
            </a:r>
          </a:p>
        </p:txBody>
      </p:sp>
      <p:sp>
        <p:nvSpPr>
          <p:cNvPr id="11" name="TextBox 10">
            <a:extLst>
              <a:ext uri="{FF2B5EF4-FFF2-40B4-BE49-F238E27FC236}">
                <a16:creationId xmlns:a16="http://schemas.microsoft.com/office/drawing/2014/main" id="{3240F75C-54EB-4E80-3707-2CC688AE1C03}"/>
              </a:ext>
            </a:extLst>
          </p:cNvPr>
          <p:cNvSpPr txBox="1"/>
          <p:nvPr/>
        </p:nvSpPr>
        <p:spPr>
          <a:xfrm>
            <a:off x="5290931" y="1887385"/>
            <a:ext cx="3445565" cy="523220"/>
          </a:xfrm>
          <a:prstGeom prst="rect">
            <a:avLst/>
          </a:prstGeom>
          <a:noFill/>
        </p:spPr>
        <p:txBody>
          <a:bodyPr wrap="square" rtlCol="0">
            <a:spAutoFit/>
          </a:bodyPr>
          <a:lstStyle/>
          <a:p>
            <a:r>
              <a:rPr lang="en-US" dirty="0" err="1"/>
              <a:t>Eo</a:t>
            </a:r>
            <a:r>
              <a:rPr lang="en-US" dirty="0"/>
              <a:t>-Oligo-Miocene Volcanics, volcaniclastics and sediments</a:t>
            </a:r>
          </a:p>
        </p:txBody>
      </p:sp>
      <p:sp>
        <p:nvSpPr>
          <p:cNvPr id="12" name="TextBox 11">
            <a:extLst>
              <a:ext uri="{FF2B5EF4-FFF2-40B4-BE49-F238E27FC236}">
                <a16:creationId xmlns:a16="http://schemas.microsoft.com/office/drawing/2014/main" id="{36009DAC-0FF0-FAF6-E920-125C0C8CB6AB}"/>
              </a:ext>
            </a:extLst>
          </p:cNvPr>
          <p:cNvSpPr txBox="1"/>
          <p:nvPr/>
        </p:nvSpPr>
        <p:spPr>
          <a:xfrm>
            <a:off x="5290931" y="4257261"/>
            <a:ext cx="3009157" cy="307777"/>
          </a:xfrm>
          <a:prstGeom prst="rect">
            <a:avLst/>
          </a:prstGeom>
          <a:noFill/>
        </p:spPr>
        <p:txBody>
          <a:bodyPr wrap="none" rtlCol="0">
            <a:spAutoFit/>
          </a:bodyPr>
          <a:lstStyle/>
          <a:p>
            <a:r>
              <a:rPr lang="en-US" dirty="0"/>
              <a:t>Late Cretaceous </a:t>
            </a:r>
            <a:r>
              <a:rPr lang="en-US" dirty="0" err="1"/>
              <a:t>Lapur</a:t>
            </a:r>
            <a:r>
              <a:rPr lang="en-US" dirty="0"/>
              <a:t> Sandstone</a:t>
            </a:r>
          </a:p>
        </p:txBody>
      </p:sp>
      <p:sp>
        <p:nvSpPr>
          <p:cNvPr id="13" name="TextBox 12">
            <a:extLst>
              <a:ext uri="{FF2B5EF4-FFF2-40B4-BE49-F238E27FC236}">
                <a16:creationId xmlns:a16="http://schemas.microsoft.com/office/drawing/2014/main" id="{068F357A-7E90-5051-143E-B5F79F7DAFA2}"/>
              </a:ext>
            </a:extLst>
          </p:cNvPr>
          <p:cNvSpPr txBox="1"/>
          <p:nvPr/>
        </p:nvSpPr>
        <p:spPr>
          <a:xfrm>
            <a:off x="2524536" y="272238"/>
            <a:ext cx="1726755" cy="276999"/>
          </a:xfrm>
          <a:prstGeom prst="rect">
            <a:avLst/>
          </a:prstGeom>
          <a:noFill/>
        </p:spPr>
        <p:txBody>
          <a:bodyPr wrap="none" rtlCol="0">
            <a:spAutoFit/>
          </a:bodyPr>
          <a:lstStyle/>
          <a:p>
            <a:r>
              <a:rPr lang="en-US" sz="1200" dirty="0"/>
              <a:t>tectonic reorganization</a:t>
            </a:r>
          </a:p>
        </p:txBody>
      </p:sp>
      <p:sp>
        <p:nvSpPr>
          <p:cNvPr id="14" name="TextBox 13">
            <a:extLst>
              <a:ext uri="{FF2B5EF4-FFF2-40B4-BE49-F238E27FC236}">
                <a16:creationId xmlns:a16="http://schemas.microsoft.com/office/drawing/2014/main" id="{9E5D7400-760E-DBAC-D913-79DE515283F6}"/>
              </a:ext>
            </a:extLst>
          </p:cNvPr>
          <p:cNvSpPr txBox="1"/>
          <p:nvPr/>
        </p:nvSpPr>
        <p:spPr>
          <a:xfrm>
            <a:off x="2676935" y="2883719"/>
            <a:ext cx="1378904" cy="276999"/>
          </a:xfrm>
          <a:prstGeom prst="rect">
            <a:avLst/>
          </a:prstGeom>
          <a:noFill/>
        </p:spPr>
        <p:txBody>
          <a:bodyPr wrap="none" rtlCol="0">
            <a:spAutoFit/>
          </a:bodyPr>
          <a:lstStyle/>
          <a:p>
            <a:r>
              <a:rPr lang="en-US" sz="1200" dirty="0"/>
              <a:t>initiation of EARS</a:t>
            </a:r>
          </a:p>
        </p:txBody>
      </p:sp>
      <p:sp>
        <p:nvSpPr>
          <p:cNvPr id="15" name="TextBox 14">
            <a:extLst>
              <a:ext uri="{FF2B5EF4-FFF2-40B4-BE49-F238E27FC236}">
                <a16:creationId xmlns:a16="http://schemas.microsoft.com/office/drawing/2014/main" id="{D816D14C-CC04-DBE4-E635-A18B2F0D9CFB}"/>
              </a:ext>
            </a:extLst>
          </p:cNvPr>
          <p:cNvSpPr txBox="1"/>
          <p:nvPr/>
        </p:nvSpPr>
        <p:spPr>
          <a:xfrm>
            <a:off x="2537789" y="1128616"/>
            <a:ext cx="1726755" cy="276999"/>
          </a:xfrm>
          <a:prstGeom prst="rect">
            <a:avLst/>
          </a:prstGeom>
          <a:noFill/>
        </p:spPr>
        <p:txBody>
          <a:bodyPr wrap="none" rtlCol="0">
            <a:spAutoFit/>
          </a:bodyPr>
          <a:lstStyle/>
          <a:p>
            <a:r>
              <a:rPr lang="en-US" sz="1200" dirty="0"/>
              <a:t>tectonic reorganization</a:t>
            </a:r>
          </a:p>
        </p:txBody>
      </p:sp>
      <p:sp>
        <p:nvSpPr>
          <p:cNvPr id="16" name="TextBox 15">
            <a:extLst>
              <a:ext uri="{FF2B5EF4-FFF2-40B4-BE49-F238E27FC236}">
                <a16:creationId xmlns:a16="http://schemas.microsoft.com/office/drawing/2014/main" id="{0106B21F-6B25-3955-ED57-40D3ACE30B26}"/>
              </a:ext>
            </a:extLst>
          </p:cNvPr>
          <p:cNvSpPr txBox="1"/>
          <p:nvPr/>
        </p:nvSpPr>
        <p:spPr>
          <a:xfrm>
            <a:off x="2907393" y="4574991"/>
            <a:ext cx="917239" cy="276999"/>
          </a:xfrm>
          <a:prstGeom prst="rect">
            <a:avLst/>
          </a:prstGeom>
          <a:noFill/>
        </p:spPr>
        <p:txBody>
          <a:bodyPr wrap="none" rtlCol="0">
            <a:spAutoFit/>
          </a:bodyPr>
          <a:lstStyle/>
          <a:p>
            <a:r>
              <a:rPr lang="en-US" sz="1200" dirty="0"/>
              <a:t>CARS infill</a:t>
            </a:r>
          </a:p>
        </p:txBody>
      </p:sp>
    </p:spTree>
    <p:extLst>
      <p:ext uri="{BB962C8B-B14F-4D97-AF65-F5344CB8AC3E}">
        <p14:creationId xmlns:p14="http://schemas.microsoft.com/office/powerpoint/2010/main" val="601162505"/>
      </p:ext>
    </p:extLst>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2518</TotalTime>
  <Words>817</Words>
  <Application>Microsoft Macintosh PowerPoint</Application>
  <PresentationFormat>On-screen Show (16:9)</PresentationFormat>
  <Paragraphs>133</Paragraphs>
  <Slides>19</Slides>
  <Notes>8</Notes>
  <HiddenSlides>0</HiddenSlides>
  <MMClips>0</MMClips>
  <ScaleCrop>false</ScaleCrop>
  <HeadingPairs>
    <vt:vector size="8" baseType="variant">
      <vt:variant>
        <vt:lpstr>Fonts Used</vt:lpstr>
      </vt:variant>
      <vt:variant>
        <vt:i4>11</vt:i4>
      </vt:variant>
      <vt:variant>
        <vt:lpstr>Theme</vt:lpstr>
      </vt:variant>
      <vt:variant>
        <vt:i4>6</vt:i4>
      </vt:variant>
      <vt:variant>
        <vt:lpstr>Embedded OLE Servers</vt:lpstr>
      </vt:variant>
      <vt:variant>
        <vt:i4>1</vt:i4>
      </vt:variant>
      <vt:variant>
        <vt:lpstr>Slide Titles</vt:lpstr>
      </vt:variant>
      <vt:variant>
        <vt:i4>19</vt:i4>
      </vt:variant>
    </vt:vector>
  </HeadingPairs>
  <TitlesOfParts>
    <vt:vector size="37" baseType="lpstr">
      <vt:lpstr>Arial</vt:lpstr>
      <vt:lpstr>Open Sans</vt:lpstr>
      <vt:lpstr>Cambria</vt:lpstr>
      <vt:lpstr>Times New Roman</vt:lpstr>
      <vt:lpstr>Merriweather Sans</vt:lpstr>
      <vt:lpstr>Calibri</vt:lpstr>
      <vt:lpstr>Roboto</vt:lpstr>
      <vt:lpstr>Merriweather</vt:lpstr>
      <vt:lpstr>Aptos Display</vt:lpstr>
      <vt:lpstr>Aptos</vt:lpstr>
      <vt:lpstr>ＭＳ Ｐゴシック</vt:lpstr>
      <vt:lpstr>Tropic</vt:lpstr>
      <vt:lpstr>Office Theme</vt:lpstr>
      <vt:lpstr>Default Design</vt:lpstr>
      <vt:lpstr>2_Default Design</vt:lpstr>
      <vt:lpstr>5_Default Design</vt:lpstr>
      <vt:lpstr>Blank Presentation</vt:lpstr>
      <vt:lpstr>Worksheet</vt:lpstr>
      <vt:lpstr>STRATIGRAPHIC EVOLUTION OF THE TURKANA BASIN, EASTERN AFRICA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Craig Feibel</cp:lastModifiedBy>
  <cp:revision>44</cp:revision>
  <dcterms:modified xsi:type="dcterms:W3CDTF">2024-10-08T19:08:30Z</dcterms:modified>
</cp:coreProperties>
</file>